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3" r:id="rId2"/>
    <p:sldId id="259" r:id="rId3"/>
    <p:sldId id="274" r:id="rId4"/>
    <p:sldId id="267" r:id="rId5"/>
    <p:sldId id="257" r:id="rId6"/>
    <p:sldId id="256" r:id="rId7"/>
    <p:sldId id="281" r:id="rId8"/>
    <p:sldId id="280" r:id="rId9"/>
    <p:sldId id="269" r:id="rId10"/>
    <p:sldId id="272" r:id="rId11"/>
    <p:sldId id="278" r:id="rId12"/>
    <p:sldId id="277" r:id="rId13"/>
    <p:sldId id="279" r:id="rId14"/>
    <p:sldId id="260" r:id="rId15"/>
    <p:sldId id="264" r:id="rId16"/>
    <p:sldId id="265" r:id="rId17"/>
    <p:sldId id="258" r:id="rId18"/>
    <p:sldId id="262" r:id="rId19"/>
    <p:sldId id="263" r:id="rId20"/>
    <p:sldId id="275" r:id="rId21"/>
    <p:sldId id="268" r:id="rId22"/>
    <p:sldId id="270" r:id="rId23"/>
    <p:sldId id="27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D06A5-B066-40B7-A706-46B88238C39D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E8ECD-E9DF-4731-9941-75302A85D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1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99F3D-08ED-496F-942E-C66DB8E7563C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900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04CB8-E04E-46C9-9541-27ECF32F56C5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9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7C69B-D0C4-49AD-8356-A07798B31F27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71802-4241-4501-AC08-1EBE33304F41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609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5DD1-8AC4-4771-B520-B19096C5A658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58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31E7-0849-48A9-BB0E-FC9A665BB7D2}" type="datetime1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45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76F90-EA2C-4DD6-B08D-F2667C5F4261}" type="datetime1">
              <a:rPr lang="en-US" smtClean="0"/>
              <a:t>4/23/2021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350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34C89-ACE2-42FB-AE5E-39062EDD2421}" type="datetime1">
              <a:rPr lang="en-US" smtClean="0"/>
              <a:t>4/23/2021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8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641E4-8200-47DC-8251-F8DFF70BCA5A}" type="datetime1">
              <a:rPr lang="en-US" smtClean="0"/>
              <a:t>4/23/2021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77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749BE-46ED-400A-87BE-BF25D36CB6E0}" type="datetime1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6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5B2F0-3CD8-4223-98C2-2C9F23AC5927}" type="datetime1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2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63FD9-8117-4886-9367-CE5BA0089426}" type="datetime1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CB9E3-07D9-449E-8B20-EDB7A4B3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19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mart-cities.eu/" TargetMode="External"/><Relationship Id="rId2" Type="http://schemas.openxmlformats.org/officeDocument/2006/relationships/hyperlink" Target="https://smartencity.eu/outcomes/public-paper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martencity.eu/news/detail/?rx_call=114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vision</a:t>
            </a:r>
          </a:p>
          <a:p>
            <a:r>
              <a:rPr lang="en-US" dirty="0" smtClean="0"/>
              <a:t>City Information Open Platform</a:t>
            </a:r>
          </a:p>
          <a:p>
            <a:pPr lvl="1"/>
            <a:r>
              <a:rPr lang="en-US" dirty="0" smtClean="0"/>
              <a:t>General Architecture</a:t>
            </a:r>
          </a:p>
          <a:p>
            <a:pPr lvl="1"/>
            <a:r>
              <a:rPr lang="en-US" dirty="0" smtClean="0"/>
              <a:t>Example</a:t>
            </a:r>
          </a:p>
          <a:p>
            <a:r>
              <a:rPr lang="en-US" dirty="0" smtClean="0"/>
              <a:t>Business Use Cases (</a:t>
            </a:r>
            <a:r>
              <a:rPr lang="en-US" dirty="0" err="1" smtClean="0"/>
              <a:t>Tamky</a:t>
            </a:r>
            <a:r>
              <a:rPr lang="en-US" dirty="0" smtClean="0"/>
              <a:t> city)</a:t>
            </a:r>
          </a:p>
          <a:p>
            <a:r>
              <a:rPr lang="en-US" dirty="0" smtClean="0"/>
              <a:t>After first touch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Evaluation of smart city objectives</a:t>
            </a:r>
            <a:endParaRPr lang="en-US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759125"/>
            <a:ext cx="83820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619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2400" b="1" dirty="0"/>
              <a:t>1. Description </a:t>
            </a:r>
            <a:r>
              <a:rPr lang="en-US" sz="2400" b="1" dirty="0"/>
              <a:t>of the objectives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11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725" y="1981200"/>
            <a:ext cx="40386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0"/>
            <a:ext cx="4505325" cy="524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351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" y="1447800"/>
            <a:ext cx="87630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Mobility </a:t>
            </a:r>
            <a:r>
              <a:rPr lang="en-US" sz="2400" dirty="0" smtClean="0"/>
              <a:t>interventions (</a:t>
            </a:r>
            <a:r>
              <a:rPr lang="en-US" sz="2400" dirty="0"/>
              <a:t>Tartu</a:t>
            </a:r>
            <a:r>
              <a:rPr lang="en-US" sz="2400" dirty="0"/>
              <a:t> </a:t>
            </a:r>
            <a:r>
              <a:rPr lang="en-US" sz="2400" dirty="0" smtClean="0"/>
              <a:t>city)</a:t>
            </a:r>
          </a:p>
          <a:p>
            <a:pPr lvl="1"/>
            <a:r>
              <a:rPr lang="en-US" sz="2000" dirty="0" smtClean="0"/>
              <a:t>introducing </a:t>
            </a:r>
            <a:r>
              <a:rPr lang="en-US" sz="2000" dirty="0"/>
              <a:t>sustainable vehicles (e.g. electric cars, last mile logistic EV</a:t>
            </a:r>
            <a:br>
              <a:rPr lang="en-US" sz="2000" dirty="0"/>
            </a:br>
            <a:r>
              <a:rPr lang="en-US" sz="2000" dirty="0"/>
              <a:t>services, electric bikes or biogas buses) for public and private </a:t>
            </a:r>
            <a:r>
              <a:rPr lang="en-US" sz="2000" dirty="0" smtClean="0"/>
              <a:t>use</a:t>
            </a:r>
          </a:p>
          <a:p>
            <a:pPr lvl="1"/>
            <a:r>
              <a:rPr lang="en-US" sz="2000" dirty="0" smtClean="0"/>
              <a:t>deploying </a:t>
            </a:r>
            <a:r>
              <a:rPr lang="en-US" sz="2000" dirty="0"/>
              <a:t>public </a:t>
            </a:r>
            <a:r>
              <a:rPr lang="en-US" sz="2000" dirty="0" smtClean="0"/>
              <a:t>and private </a:t>
            </a:r>
            <a:r>
              <a:rPr lang="en-US" sz="2000" dirty="0"/>
              <a:t>EV charging </a:t>
            </a:r>
            <a:r>
              <a:rPr lang="en-US" sz="2000" dirty="0" smtClean="0"/>
              <a:t>infrastructures</a:t>
            </a:r>
          </a:p>
          <a:p>
            <a:pPr lvl="1"/>
            <a:r>
              <a:rPr lang="en-US" sz="2000" dirty="0" smtClean="0"/>
              <a:t>providing bike </a:t>
            </a:r>
            <a:r>
              <a:rPr lang="en-US" sz="2000" dirty="0"/>
              <a:t>sharing </a:t>
            </a:r>
            <a:r>
              <a:rPr lang="en-US" sz="2000" dirty="0" smtClean="0"/>
              <a:t>system</a:t>
            </a:r>
          </a:p>
          <a:p>
            <a:pPr lvl="1"/>
            <a:r>
              <a:rPr lang="en-US" sz="2000" dirty="0"/>
              <a:t>re-using EV batteries which allow to storing and using renewable energy</a:t>
            </a:r>
            <a:r>
              <a:rPr lang="en-US" sz="2000" dirty="0"/>
              <a:t> </a:t>
            </a:r>
            <a:endParaRPr lang="en-US" sz="2000" dirty="0" smtClean="0"/>
          </a:p>
          <a:p>
            <a:r>
              <a:rPr lang="en-US" sz="2400" dirty="0" smtClean="0"/>
              <a:t>District </a:t>
            </a:r>
            <a:r>
              <a:rPr lang="en-US" sz="2400" dirty="0"/>
              <a:t>renovation interventions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-US" sz="2400" dirty="0" err="1" smtClean="0"/>
              <a:t>Sonderborg</a:t>
            </a:r>
            <a:r>
              <a:rPr lang="en-US" sz="2400" dirty="0" smtClean="0"/>
              <a:t> city)</a:t>
            </a:r>
          </a:p>
          <a:p>
            <a:pPr lvl="1"/>
            <a:r>
              <a:rPr lang="en-US" sz="1800" dirty="0" smtClean="0"/>
              <a:t>building envelope insulation, </a:t>
            </a:r>
            <a:r>
              <a:rPr lang="en-US" sz="1800" dirty="0"/>
              <a:t>new energy efficient </a:t>
            </a:r>
            <a:r>
              <a:rPr lang="en-US" sz="1800" dirty="0" smtClean="0"/>
              <a:t>windows and doors </a:t>
            </a:r>
          </a:p>
          <a:p>
            <a:pPr lvl="1"/>
            <a:r>
              <a:rPr lang="en-US" sz="1800" dirty="0" smtClean="0"/>
              <a:t>installation </a:t>
            </a:r>
            <a:r>
              <a:rPr lang="en-US" sz="1800" dirty="0"/>
              <a:t>of ventilation systems with heat </a:t>
            </a:r>
            <a:r>
              <a:rPr lang="en-US" sz="1800" dirty="0" smtClean="0"/>
              <a:t>recovery</a:t>
            </a:r>
          </a:p>
          <a:p>
            <a:pPr lvl="1"/>
            <a:r>
              <a:rPr lang="en-US" sz="1800" dirty="0"/>
              <a:t>upgrading of district heating and cooling </a:t>
            </a:r>
            <a:r>
              <a:rPr lang="en-US" sz="1800" dirty="0" smtClean="0"/>
              <a:t>networks</a:t>
            </a:r>
          </a:p>
          <a:p>
            <a:pPr lvl="1"/>
            <a:r>
              <a:rPr lang="en-US" sz="1800" dirty="0" smtClean="0"/>
              <a:t>introducing </a:t>
            </a:r>
            <a:r>
              <a:rPr lang="en-US" sz="1800" dirty="0"/>
              <a:t>solar panels </a:t>
            </a:r>
            <a:r>
              <a:rPr lang="en-US" sz="1800" dirty="0" smtClean="0"/>
              <a:t>and street </a:t>
            </a:r>
            <a:r>
              <a:rPr lang="en-US" sz="1800" dirty="0"/>
              <a:t>lighting with intelligent controlling systems.</a:t>
            </a:r>
            <a:r>
              <a:rPr lang="en-US" sz="1800" dirty="0"/>
              <a:t> </a:t>
            </a:r>
            <a:br>
              <a:rPr lang="en-US" sz="1800" dirty="0"/>
            </a:br>
            <a:r>
              <a:rPr lang="en-US" sz="1800" dirty="0"/>
              <a:t> </a:t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endParaRPr lang="en-US" sz="1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2. Design action programs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0342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3. Definition of </a:t>
            </a:r>
            <a:r>
              <a:rPr lang="en-US" sz="2400" b="1" dirty="0"/>
              <a:t>Key </a:t>
            </a:r>
            <a:r>
              <a:rPr lang="en-US" sz="2400" b="1" dirty="0"/>
              <a:t>Performance </a:t>
            </a:r>
            <a:r>
              <a:rPr lang="en-US" sz="2400" b="1" dirty="0"/>
              <a:t>Indicators</a:t>
            </a:r>
            <a:r>
              <a:rPr lang="en-US" sz="2400" dirty="0"/>
              <a:t> </a:t>
            </a:r>
            <a:endParaRPr lang="en-US" sz="24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68" y="766313"/>
            <a:ext cx="4391025" cy="551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404" y="1361900"/>
            <a:ext cx="4034287" cy="491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000" y="6477000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(*) Refer to (3) for more details of KPIs definition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1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Functional Requirements (1)</a:t>
            </a:r>
            <a:endParaRPr lang="en-US" sz="2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85800"/>
            <a:ext cx="87630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4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Functional Requirements (2)</a:t>
            </a:r>
            <a:endParaRPr 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1"/>
            <a:ext cx="88392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11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Functional Requirements (3)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16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61999"/>
            <a:ext cx="8458200" cy="5630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01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/>
              <a:t>Non-Functional </a:t>
            </a:r>
            <a:r>
              <a:rPr lang="en-US" sz="2400" b="1" dirty="0" smtClean="0"/>
              <a:t>Requirements (1)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65018"/>
            <a:ext cx="8686800" cy="5735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2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/>
              <a:t>Non-Functional </a:t>
            </a:r>
            <a:r>
              <a:rPr lang="en-US" sz="2400" b="1" dirty="0" smtClean="0"/>
              <a:t>Requirements (2)</a:t>
            </a:r>
            <a:endParaRPr 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457200"/>
            <a:ext cx="8839200" cy="601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7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/>
              <a:t>Non-Functional </a:t>
            </a:r>
            <a:r>
              <a:rPr lang="en-US" sz="2400" b="1" dirty="0" smtClean="0"/>
              <a:t>Requirements (3)</a:t>
            </a:r>
            <a:endParaRPr lang="en-US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59125"/>
            <a:ext cx="8763000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5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Project 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r>
              <a:rPr lang="en-US" sz="2400" dirty="0" smtClean="0"/>
              <a:t>Create a system that maintains a fundamental database for a smart city.</a:t>
            </a:r>
          </a:p>
          <a:p>
            <a:r>
              <a:rPr lang="en-US" sz="2400" dirty="0" smtClean="0"/>
              <a:t>A platform to provide services and utilities related to smart city to citizens</a:t>
            </a:r>
          </a:p>
          <a:p>
            <a:r>
              <a:rPr lang="en-US" sz="2400" dirty="0"/>
              <a:t>Provide implementations to get involved of citizens (citizen engagement) on making decisions and policies related to smart city operations</a:t>
            </a:r>
            <a:r>
              <a:rPr lang="en-US" sz="2400" dirty="0" smtClean="0"/>
              <a:t>  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5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2514600"/>
            <a:ext cx="8229600" cy="118610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dirty="0"/>
              <a:t> Business Use </a:t>
            </a:r>
            <a:r>
              <a:rPr lang="en-US" dirty="0" smtClean="0"/>
              <a:t>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4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Business Use Case Diagram (1)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21</a:t>
            </a:fld>
            <a:endParaRPr lang="en-US"/>
          </a:p>
        </p:txBody>
      </p:sp>
      <p:sp>
        <p:nvSpPr>
          <p:cNvPr id="6" name="AutoShape 2" descr="data:image/png;base64,iVBORw0KGgoAAAANSUhEUgAAC2QAAAswCAYAAADG2wwLAAA9rHRFWHRteGZpbGUAJTNDbXhHcmFwaE1vZGVsJTNFJTNDcm9vdCUzRSUzQ214Q2VsbCUyMGlkJTNEJTIyMCUyMiUyRiUzRSUzQ214Q2VsbCUyMGlkJTNEJTIyMSUyMiUyMHBhcmVudCUzRCUyMjAlMjIlMkYlM0UlM0NteENlbGwlMjBpZCUzRCUyMjIlMjIlMjB2YWx1ZSUzRCUyMk11bmljaXBhbGl0eSUyMiUyMHN0eWxlJTNEJTIyc2hhcGUlM0R1bWxBY3RvciUzQnZlcnRpY2FsTGFiZWxQb3NpdGlvbiUzRGJvdHRvbSUzQnZlcnRpY2FsQWxpZ24lM0R0b3AlM0JodG1sJTNEMSUzQiUyMiUyMHZlcnRleCUzRCUyMjElMjIlMjBwYXJlbnQlM0QlMjIxJTIyJTNFJTNDbXhHZW9tZXRyeSUyMHglM0QlMjI0MCUyMiUyMHklM0QlMjIxOTAlMjIlMjB3aWR0aCUzRCUyMjMwJTIyJTIwaGVpZ2h0JTNEJTIyNjAlMjIlMjBhcyUzRCUyMmdlb21ldHJ5JTIyJTJGJTNFJTNDJTJGbXhDZWxsJTNFJTNDbXhDZWxsJTIwaWQlM0QlMjIzJTIyJTIwdmFsdWUlM0QlMjIlMjIlMjBzdHlsZSUzRCUyMmVuZEFycm93JTNEY2xhc3NpYyUzQmh0bWwlM0QxJTNCZXhpdFglM0QwLjc1JTNCZXhpdFklM0QwLjElM0JleGl0RHglM0QwJTNCZXhpdER5JTNEMCUzQmV4aXRQZXJpbWV0ZXIlM0QwJTNCJTIyJTIwZWRnZSUzRCUyMjElMjIlMjBzb3VyY2UlM0QlMjIyJTIyJTIwcGFyZW50JTNEJTIyMSUyMiUzRSUzQ214R2VvbWV0cnklMjB3aWR0aCUzRCUyMjUwJTIyJTIwaGVpZ2h0JTNEJTIyNTAlMjIlMjByZWxhdGl2ZSUzRCUyMjElMjIlMjBhcyUzRCUyMmdlb21ldHJ5JTIyJTNFJTNDbXhQb2ludCUyMHglM0QlMjIxMTAlMjIlMjB5JTNEJTIyMjUwJTIyJTIwYXMlM0QlMjJzb3VyY2VQb2ludCUyMiUyRiUzRSUzQ214UG9pbnQlMjB4JTNEJTIyMjQ1LjMxMTQ3MDY5NTgzNzY3JTIyJTIweSUzRCUyMi00Mi43NDU2NTQ2NzkxNTQwODYlMjIlMjBhcyUzRCUyMnRhcmdldFBvaW50JTIyJTJGJTNFJTNDQXJyYXklMjBhcyUzRCUyMnBvaW50cyUyMiUzRSUzQ214UG9pbnQlMjB4JTNEJTIyNjMlMjIlMjB5JTNEJTIyLTQwJTIyJTJGJTNFJTNDJTJGQXJyYXklM0UlM0MlMkZteEdlb21ldHJ5JTNFJTNDJTJGbXhDZWxsJTNFJTNDbXhDZWxsJTIwaWQlM0QlMjI0JTIyJTIwdmFsdWUlM0QlMjJVQzAzJTNBJTIwQ3JlYXRlJTIwbmV3cyUyQyUyMGFjdGlvbiUyMHByb2dyYW1zJTIwZm9yJTIwYSUyMHBsYW4lMjBvZiUyMHNtYXJ0JTIwY2l0eSUyMHB1cnBvc2UlMjBpbXBsZW1lbnRhdGlvbiUyMiUyMHN0eWxlJTNEJTIyZWxsaXBzZSUzQndoaXRlU3BhY2UlM0R3cmFwJTNCaHRtbCUzRDElM0JmaWxsQ29sb3IlM0QlMjNkNWU4ZDQlM0JzdHJva2VDb2xvciUzRCUyMzgyYjM2NiUzQiUyMiUyMHZlcnRleCUzRCUyMjElMjIlMjBwYXJlbnQlM0QlMjIxJTIyJTNFJTNDbXhHZW9tZXRyeSUyMHglM0QlMjIyNjAlMjIlMjB5JTNEJTIyNzAlMjIlMjB3aWR0aCUzRCUyMjI3MCUyMiUyMGhlaWdodCUzRCUyMjYwJTIyJTIwYXMlM0QlMjJnZW9tZXRyeSUyMiUyRiUzRSUzQyUyRm14Q2VsbCUzRSUzQ214Q2VsbCUyMGlkJTNEJTIyNSUyMiUyMHZhbHVlJTNEJTIyJTIyJTIwc3R5bGUlM0QlMjJlbmRBcnJvdyUzRGNsYXNzaWMlM0JodG1sJTNEMSUzQiUyMiUyMGVkZ2UlM0QlMjIxJTIyJTIwc291cmNlJTNEJTIyMiUyMiUyMHRhcmdldCUzRCUyMjQlMjIlMjBwYXJlbnQlM0QlMjIxJTIyJTNFJTNDbXhHZW9tZXRyeSUyMHdpZHRoJTNEJTIyNTAlMjIlMjBoZWlnaHQlM0QlMjI1MCUyMiUyMHJlbGF0aXZlJTNEJTIyMSUyMiUyMGFzJTNEJTIyZ2VvbWV0cnklMjIlM0UlM0NteFBvaW50JTIweCUzRCUyMjQwMCUyMiUyMHklM0QlMjIzMzAlMjIlMjBhcyUzRCUyMnNvdXJjZVBvaW50JTIyJTJGJTNFJTNDbXhQb2ludCUyMHglM0QlMjI0NTAlMjIlMjB5JTNEJTIyMjgwJTIyJTIwYXMlM0QlMjJ0YXJnZXRQb2ludCUyMiUyRiUzRSUzQyUyRm14R2VvbWV0cnklM0UlM0MlMkZteENlbGwlM0UlM0NteENlbGwlMjBpZCUzRCUyMjYlMjIlMjB2YWx1ZSUzRCUyMlVDMDQlM0ElMjBWaWV3JTIwZGV0YWlsJTIwc3RhdGlzdGljcyUyMG9uJTIwdGhlJTIwY3VycmVudCUyMHN0YXR1cyUyMG9mJTIwY2l0eSUyMGFuZCUyMHN1YiUyMHBpbG90JTIwYXJlYXMlMjIlMjBzdHlsZSUzRCUyMmVsbGlwc2UlM0J3aGl0ZVNwYWNlJTNEd3JhcCUzQmh0bWwlM0QxJTNCZmlsbENvbG9yJTNEJTIzZDVlOGQ0JTNCc3Ryb2tlQ29sb3IlM0QlMjM4MmIzNjYlM0IlMjIlMjB2ZXJ0ZXglM0QlMjIxJTIyJTIwcGFyZW50JTNEJTIyMSUyMiUzRSUzQ214R2VvbWV0cnklMjB4JTNEJTIyMjY1JTIyJTIweSUzRCUyMjE0MCUyMiUyMHdpZHRoJTNEJTIyMjcwJTIyJTIwaGVpZ2h0JTNEJTIyNzAlMjIlMjBhcyUzRCUyMmdlb21ldHJ5JTIyJTJGJTNFJTNDJTJGbXhDZWxsJTNFJTNDbXhDZWxsJTIwaWQlM0QlMjI3JTIyJTIwdmFsdWUlM0QlMjIlMjIlMjBzdHlsZSUzRCUyMmVuZEFycm93JTNEY2xhc3NpYyUzQmh0bWwlM0QxJTNCZW50cnlYJTNEMCUzQmVudHJ5WSUzRDAuNSUzQmVudHJ5RHglM0QwJTNCZW50cnlEeSUzRDAlM0IlMjIlMjBlZGdlJTNEJTIyMSUyMiUyMHRhcmdldCUzRCUyMjYlMjIlMjBwYXJlbnQlM0QlMjIxJTIyJTNFJTNDbXhHZW9tZXRyeSUyMHdpZHRoJTNEJTIyNTAlMjIlMjBoZWlnaHQlM0QlMjI1MCUyMiUyMHJlbGF0aXZlJTNEJTIyMSUyMiUyMGFzJTNEJTIyZ2VvbWV0cnklMjIlM0UlM0NteFBvaW50JTIweCUzRCUyMjgwJTIyJTIweSUzRCUyMjIyMCUyMiUyMGFzJTNEJTIyc291cmNlUG9pbnQlMjIlMkYlM0UlM0NteFBvaW50JTIweCUzRCUyMjI0MCUyMiUyMHklM0QlMjIyMjAlMjIlMjBhcyUzRCUyMnRhcmdldFBvaW50JTIyJTJGJTNFJTNDJTJGbXhHZW9tZXRyeSUzRSUzQyUyRm14Q2VsbCUzRSUzQ214Q2VsbCUyMGlkJTNEJTIyOCUyMiUyMHZhbHVlJTNEJTIyU2VydmljZSUyMENvbXBhbnklMjIlMjBzdHlsZSUzRCUyMnNoYXBlJTNEdW1sQWN0b3IlM0J2ZXJ0aWNhbExhYmVsUG9zaXRpb24lM0Rib3R0b20lM0J2ZXJ0aWNhbEFsaWduJTNEdG9wJTNCaHRtbCUzRDElM0IlMjIlMjB2ZXJ0ZXglM0QlMjIxJTIyJTIwcGFyZW50JTNEJTIyMSUyMiUzRSUzQ214R2VvbWV0cnklMjB4JTNEJTIyNjcwJTIyJTIweSUzRCUyMjE5MCUyMiUyMHdpZHRoJTNEJTIyMzAlMjIlMjBoZWlnaHQlM0QlMjI2MCUyMiUyMGFzJTNEJTIyZ2VvbWV0cnklMjIlMkYlM0UlM0MlMkZteENlbGwlM0UlM0NteENlbGwlMjBpZCUzRCUyMjklMjIlMjB2YWx1ZSUzRCUyMiUyNmx0JTNCdGFibGUlMjBjbGFzcyUzRCUyNnF1b3QlM0JOb3JtYWxUYWJsZSUyNnF1b3QlM0IlMjZndCUzQiUyNmx0JTNCdGJvZHklMjZndCUzQiUyNmx0JTNCdHIlMjZndCUzQiUyNmx0JTNCdGQlMjB3aWR0aCUzRCUyNnF1b3QlM0IzNTIlMjZxdW90JTNCJTI2Z3QlM0IlMjZsdCUzQnNwYW4lMjBjbGFzcyUzRCUyNnF1b3QlM0Jmb250c3R5bGUwJTI2cXVvdCUzQiUyNmd0JTNCVUMwNiUzQSUyMEV2YWx1YXRpb24lMjBvZiUyMHRoZSUyMHBlcmZvcm1hbmNlJTIwb2YlMjB0aGUlMjByZWxhdGVkJTIwcHJvamVjdHMlMjZsdCUzQiUyRnNwYW4lMjZndCUzQiUyNmx0JTNCJTJGdGQlMjZndCUzQiUyNmx0JTNCJTJGdHIlMjZndCUzQiUyNmx0JTNCJTJGdGJvZHklMjZndCUzQiUyNmx0JTNCJTJGdGFibGUlMjZndCUzQiUyMCUyMiUyMHN0eWxlJTNEJTIyZWxsaXBzZSUzQndoaXRlU3BhY2UlM0R3cmFwJTNCaHRtbCUzRDElM0IlMjIlMjB2ZXJ0ZXglM0QlMjIxJTIyJTIwcGFyZW50JTNEJTIyMSUyMiUzRSUzQ214R2VvbWV0cnklMjB4JTNEJTIyMjQ1JTIyJTIweSUzRCUyMjMwMCUyMiUyMHdpZHRoJTNEJTIyMzQwJTIyJTIwaGVpZ2h0JTNEJTIyNzAlMjIlMjBhcyUzRCUyMmdlb21ldHJ5JTIyJTJGJTNFJTNDJTJGbXhDZWxsJTNFJTNDbXhDZWxsJTIwaWQlM0QlMjIxMCUyMiUyMHZhbHVlJTNEJTIyJTIyJTIwc3R5bGUlM0QlMjJlbmRBcnJvdyUzRGNsYXNzaWMlM0JodG1sJTNEMSUzQmVudHJ5WCUzRDAlM0JlbnRyeVklM0QwLjUlM0JlbnRyeUR4JTNEMCUzQmVudHJ5RHklM0QwJTNCJTIyJTIwZWRnZSUzRCUyMjElMjIlMjBzb3VyY2UlM0QlMjIyJTIyJTIwdGFyZ2V0JTNEJTIyOSUyMiUyMHBhcmVudCUzRCUyMjElMjIlM0UlM0NteEdlb21ldHJ5JTIwd2lkdGglM0QlMjI1MCUyMiUyMGhlaWdodCUzRCUyMjUwJTIyJTIwcmVsYXRpdmUlM0QlMjIxJTIyJTIwYXMlM0QlMjJnZW9tZXRyeSUyMiUzRSUzQ214UG9pbnQlMjB4JTNEJTIyOTAlMjIlMjB5JTNEJTIyMjM5LjE0Mjg1NzE0Mjg1NzElMjIlMjBhcyUzRCUyMnNvdXJjZVBvaW50JTIyJTJGJTNFJTNDbXhQb2ludCUyMHglM0QlMjIyOTUuMTMwMDAwMDAwMDAwMSUyMiUyMHklM0QlMjIyMTYlMjIlMjBhcyUzRCUyMnRhcmdldFBvaW50JTIyJTJGJTNFJTNDQXJyYXklMjBhcyUzRCUyMnBvaW50cyUyMiUzRSUzQ214UG9pbnQlMjB4JTNEJTIyMTAwJTIyJTIweSUzRCUyMjIzOSUyMiUyRiUzRSUzQ214UG9pbnQlMjB4JTNEJTIyMTAwJTIyJTIweSUzRCUyMjMzNSUyMiUyRiUzRSUzQyUyRkFycmF5JTNFJTNDJTJGbXhHZW9tZXRyeSUzRSUzQyUyRm14Q2VsbCUzRSUzQ214Q2VsbCUyMGlkJTNEJTIyMTElMjIlMjB2YWx1ZSUzRCUyMiUyMiUyMHN0eWxlJTNEJTIyZW5kQXJyb3clM0RjbGFzc2ljJTNCaHRtbCUzRDElM0JlbnRyeVglM0QxJTNCZW50cnlZJTNEMCUzQmVudHJ5RHglM0QwJTNCZW50cnlEeSUzRDAlM0IlMjIlMjBlZGdlJTNEJTIyMSUyMiUyMHRhcmdldCUzRCUyMjklMjIlMjBwYXJlbnQlM0QlMjIxJTIyJTNFJTNDbXhHZW9tZXRyeSUyMHdpZHRoJTNEJTIyNTAlMjIlMjBoZWlnaHQlM0QlMjI1MCUyMiUyMHJlbGF0aXZlJTNEJTIyMSUyMiUyMGFzJTNEJTIyZ2VvbWV0cnklMjIlM0UlM0NteFBvaW50JTIweCUzRCUyMjY3MCUyMiUyMHklM0QlMjIyMTAlMjIlMjBhcyUzRCUyMnNvdXJjZVBvaW50JTIyJTJGJTNFJTNDbXhQb2ludCUyMHglM0QlMjI1MDAlMjIlMjB5JTNEJTIyMzEwJTIyJTIwYXMlM0QlMjJ0YXJnZXRQb2ludCUyMiUyRiUzRSUzQ0FycmF5JTIwYXMlM0QlMjJwb2ludHMlMjIlMkYlM0UlM0MlMkZteEdlb21ldHJ5JTNFJTNDJTJGbXhDZWxsJTNFJTNDbXhDZWxsJTIwaWQlM0QlMjIxMiUyMiUyMHZhbHVlJTNEJTIyJTIyJTIwc3R5bGUlM0QlMjJlbmRBcnJvdyUzRGNsYXNzaWMlM0JodG1sJTNEMSUzQmVudHJ5WCUzRDEuMDA3JTNCZW50cnlZJTNEMC42MzMlM0JlbnRyeUR4JTNEMCUzQmVudHJ5RHklM0QwJTNCZW50cnlQZXJpbWV0ZXIlM0QwJTNCJTIyJTIwZWRnZSUzRCUyMjElMjIlMjB0YXJnZXQlM0QlMjIxOSUyMiUyMHBhcmVudCUzRCUyMjElMjIlM0UlM0NteEdlb21ldHJ5JTIwd2lkdGglM0QlMjI1MCUyMiUyMGhlaWdodCUzRCUyMjUwJTIyJTIwcmVsYXRpdmUlM0QlMjIxJTIyJTIwYXMlM0QlMjJnZW9tZXRyeSUyMiUzRSUzQ214UG9pbnQlMjB4JTNEJTIyNjg1JTIyJTIweSUzRCUyMjI4MCUyMiUyMGFzJTNEJTIyc291cmNlUG9pbnQlMjIlMkYlM0UlM0NteFBvaW50JTIweCUzRCUyMjUyOCUyMiUyMHklM0QlMjIxMzAlMjIlMjBhcyUzRCUyMnRhcmdldFBvaW50JTIyJTJGJTNFJTNDQXJyYXklMjBhcyUzRCUyMnBvaW50cyUyMiUzRSUzQ214UG9pbnQlMjB4JTNEJTIyNjgwJTIyJTIweSUzRCUyMjU0OCUyMiUyRiUzRSUzQyUyRkFycmF5JTNFJTNDJTJGbXhHZW9tZXRyeSUzRSUzQyUyRm14Q2VsbCUzRSUzQ214Q2VsbCUyMGlkJTNEJTIyMTMlMjIlMjB2YWx1ZSUzRCUyMlVDMDclM0ElMjBGZWVkYmFjayUyMGFib3V0JTIwZmFjdHVhbCUyMGNoYW5nZXMlMjBpbiUyMGltcGxlbWVudGF0aW9uJTIwb2YlMjB0aGUlMjByZWxhdGVkJTIwcHJvamVjdHMlMjIlMjBzdHlsZSUzRCUyMmVsbGlwc2UlM0J3aGl0ZVNwYWNlJTNEd3JhcCUzQmh0bWwlM0QxJTNCJTIyJTIwdmVydGV4JTNEJTIyMSUyMiUyMHBhcmVudCUzRCUyMjElMjIlM0UlM0NteEdlb21ldHJ5JTIweCUzRCUyMjI2MCUyMiUyMHklM0QlMjIzODAlMjIlMjB3aWR0aCUzRCUyMjMyMCUyMiUyMGhlaWdodCUzRCUyMjYwJTIyJTIwYXMlM0QlMjJnZW9tZXRyeSUyMiUyRiUzRSUzQyUyRm14Q2VsbCUzRSUzQ214Q2VsbCUyMGlkJTNEJTIyMTQlMjIlMjB2YWx1ZSUzRCUyMiUyMiUyMHN0eWxlJTNEJTIyZW5kQXJyb3clM0RjbGFzc2ljJTNCaHRtbCUzRDElM0JlbnRyeVglM0QwJTNCZW50cnlZJTNEMC41JTNCZW50cnlEeCUzRDAlM0JlbnRyeUR5JTNEMCUzQiUyMiUyMGVkZ2UlM0QlMjIxJTIyJTIwc291cmNlJTNEJTIyMiUyMiUyMHRhcmdldCUzRCUyMjEzJTIyJTIwcGFyZW50JTNEJTIyMSUyMiUzRSUzQ214R2VvbWV0cnklMjB3aWR0aCUzRCUyMjUwJTIyJTIwaGVpZ2h0JTNEJTIyNTAlMjIlMjByZWxhdGl2ZSUzRCUyMjElMjIlMjBhcyUzRCUyMmdlb21ldHJ5JTIyJTNFJTNDbXhQb2ludCUyMHglM0QlMjI4MCUyMiUyMHklM0QlMjIyMjMuNDE0NjM0MTQ2MzQxNDMlMjIlMjBhcyUzRCUyMnNvdXJjZVBvaW50JTIyJTJGJTNFJTNDbXhQb2ludCUyMHglM0QlMjIyNzAlMjIlMjB5JTNEJTIyMTQwJTIyJTIwYXMlM0QlMjJ0YXJnZXRQb2ludCUyMiUyRiUzRSUzQ0FycmF5JTIwYXMlM0QlMjJwb2ludHMlMjIlM0UlM0NteFBvaW50JTIweCUzRCUyMjYwJTIyJTIweSUzRCUyMjQxMCUyMiUyRiUzRSUzQyUyRkFycmF5JTNFJTNDJTJGbXhHZW9tZXRyeSUzRSUzQyUyRm14Q2VsbCUzRSUzQ214Q2VsbCUyMGlkJTNEJTIyMTUlMjIlMjB2YWx1ZSUzRCUyMiUyMiUyMHN0eWxlJTNEJTIyZW5kQXJyb3clM0RjbGFzc2ljJTNCaHRtbCUzRDElM0JlbnRyeVglM0QwLjk3MiUzQmVudHJ5WSUzRDAuMzMzJTNCZW50cnlEeCUzRDAlM0JlbnRyeUR5JTNEMCUzQmVudHJ5UGVyaW1ldGVyJTNEMCUzQiUyMiUyMGVkZ2UlM0QlMjIxJTIyJTIwdGFyZ2V0JTNEJTIyMTMlMjIlMjBwYXJlbnQlM0QlMjIxJTIyJTNFJTNDbXhHZW9tZXRyeSUyMHdpZHRoJTNEJTIyNTAlMjIlMjBoZWlnaHQlM0QlMjI1MCUyMiUyMHJlbGF0aXZlJTNEJTIyMSUyMiUyMGFzJTNEJTIyZ2VvbWV0cnklMjIlM0UlM0NteFBvaW50JTIweCUzRCUyMjY3MCUyMiUyMHklM0QlMjIyMTAlMjIlMjBhcyUzRCUyMnNvdXJjZVBvaW50JTIyJTJGJTNFJTNDbXhQb2ludCUyMHglM0QlMjIyODAlMjIlMjB5JTNEJTIyMTUwJTIyJTIwYXMlM0QlMjJ0YXJnZXRQb2ludCUyMiUyRiUzRSUzQyUyRm14R2VvbWV0cnklM0UlM0MlMkZteENlbGwlM0UlM0NteENlbGwlMjBpZCUzRCUyMjE2JTIyJTIwdmFsdWUlM0QlMjJVQzA4JTNBJTIwU2VhcmNoJTIwYW5kJTIwVmlldyUyMGRldGFpbHMlMjAlMjZhbXAlM0JhbXAlM0IlMjByZWFsLXRpbWUlMjBzdGF0dXMlMjBvZiUyMGNvbm5lY3RlZCUyMGRldmljZXMlMjZsdCUzQmJyJTI2Z3QlM0IlMjZhbXAlM0JuYnNwJTNCJTIyJTIwc3R5bGUlM0QlMjJlbGxpcHNlJTNCd2hpdGVTcGFjZSUzRHdyYXAlM0JodG1sJTNEMSUzQmZpbGxDb2xvciUzRCUyM2Q1ZThkNCUzQnN0cm9rZUNvbG9yJTNEJTIzODJiMzY2JTNCJTIyJTIwdmVydGV4JTNEJTIyMSUyMiUyMHBhcmVudCUzRCUyMjElMjIlM0UlM0NteEdlb21ldHJ5JTIweCUzRCUyMjI1Mi41JTIyJTIweSUzRCUyMjQ1MCUyMiUyMHdpZHRoJTNEJTIyMzI1JTIyJTIwaGVpZ2h0JTNEJTIyNjAlMjIlMjBhcyUzRCUyMmdlb21ldHJ5JTIyJTJGJTNFJTNDJTJGbXhDZWxsJTNFJTNDbXhDZWxsJTIwaWQlM0QlMjIxNyUyMiUyMHZhbHVlJTNEJTIyJTIyJTIwc3R5bGUlM0QlMjJlbmRBcnJvdyUzRGNsYXNzaWMlM0JodG1sJTNEMSUzQmVudHJ5WCUzRDAlM0JlbnRyeVklM0QwLjUlM0JlbnRyeUR4JTNEMCUzQmVudHJ5RHklM0QwJTNCJTIyJTIwZWRnZSUzRCUyMjElMjIlMjB0YXJnZXQlM0QlMjIxNiUyMiUyMHBhcmVudCUzRCUyMjElMjIlM0UlM0NteEdlb21ldHJ5JTIwd2lkdGglM0QlMjI1MCUyMiUyMGhlaWdodCUzRCUyMjUwJTIyJTIwcmVsYXRpdmUlM0QlMjIxJTIyJTIwYXMlM0QlMjJnZW9tZXRyeSUyMiUzRSUzQ214UG9pbnQlMjB4JTNEJTIyODAlMjIlMjB5JTNEJTIyMjI2LjAyOTQxMTc2NDcwNTg2JTIyJTIwYXMlM0QlMjJzb3VyY2VQb2ludCUyMiUyRiUzRSUzQ214UG9pbnQlMjB4JTNEJTIyMzE4LjE5OTAwODMwNTU0MDI1JTIyJTIweSUzRCUyMjE2Mi45NzY3MzMwOTU1OTIzJTIyJTIwYXMlM0QlMjJ0YXJnZXRQb2ludCUyMiUyRiUzRSUzQ0FycmF5JTIwYXMlM0QlMjJwb2ludHMlMjIlM0UlM0NteFBvaW50JTIweCUzRCUyMjE2MCUyMiUyMHklM0QlMjIyNjAlMjIlMkYlM0UlM0NteFBvaW50JTIweCUzRCUyMjE2MCUyMiUyMHklM0QlMjI0ODAlMjIlMkYlM0UlM0MlMkZBcnJheSUzRSUzQyUyRm14R2VvbWV0cnklM0UlM0MlMkZteENlbGwlM0UlM0NteENlbGwlMjBpZCUzRCUyMjE4JTIyJTIwdmFsdWUlM0QlMjIlMjIlMjBzdHlsZSUzRCUyMmVuZEFycm93JTNEY2xhc3NpYyUzQmh0bWwlM0QxJTNCZW50cnlYJTNEMSUzQmVudHJ5WSUzRDAuNSUzQmVudHJ5RHglM0QwJTNCZW50cnlEeSUzRDAlM0JleGl0WCUzRDAlM0JleGl0WSUzRDAuMzMzMzMzMzMzMzMzMzMzMyUzQmV4aXREeCUzRDAlM0JleGl0RHklM0QwJTNCZXhpdFBlcmltZXRlciUzRDAlM0IlMjIlMjBlZGdlJTNEJTIyMSUyMiUyMHNvdXJjZSUzRCUyMjglMjIlMjB0YXJnZXQlM0QlMjIxNiUyMiUyMHBhcmVudCUzRCUyMjElMjIlM0UlM0NteEdlb21ldHJ5JTIwd2lkdGglM0QlMjI1MCUyMiUyMGhlaWdodCUzRCUyMjUwJTIyJTIwcmVsYXRpdmUlM0QlMjIxJTIyJTIwYXMlM0QlMjJnZW9tZXRyeSUyMiUzRSUzQ214UG9pbnQlMjB4JTNEJTIyNjgwJTIyJTIweSUzRCUyMjI2MCUyMiUyMGFzJTNEJTIyc291cmNlUG9pbnQlMjIlMkYlM0UlM0NteFBvaW50JTIweCUzRCUyMjU5MCUyMiUyMHklM0QlMjI0MDcuMDIlMjIlMjBhcyUzRCUyMnRhcmdldFBvaW50JTIyJTJGJTNFJTNDJTJGbXhHZW9tZXRyeSUzRSUzQyUyRm14Q2VsbCUzRSUzQ214Q2VsbCUyMGlkJTNEJTIyMTklMjIlMjB2YWx1ZSUzRCUyMlVDMDklM0ElMjBDcmVhdGUlMjBzdXJ2ZXklMjBvbiUyMHNtYXJ0JTIwY2l0eSUyMG9wZXJhdGlvbnMlMjIlMjBzdHlsZSUzRCUyMmVsbGlwc2UlM0J3aGl0ZVNwYWNlJTNEd3JhcCUzQmh0bWwlM0QxJTNCJTIyJTIwdmVydGV4JTNEJTIyMSUyMiUyMHBhcmVudCUzRCUyMjElMjIlM0UlM0NteEdlb21ldHJ5JTIweCUzRCUyMjI3MCUyMiUyMHklM0QlMjI1MTAlMjIlMjB3aWR0aCUzRCUyMjI3MCUyMiUyMGhlaWdodCUzRCUyMjYwJTIyJTIwYXMlM0QlMjJnZW9tZXRyeSUyMiUyRiUzRSUzQyUyRm14Q2VsbCUzRSUzQ214Q2VsbCUyMGlkJTNEJTIyMjAlMjIlMjB2YWx1ZSUzRCUyMiUyMiUyMHN0eWxlJTNEJTIyZW5kQXJyb3clM0RjbGFzc2ljJTNCaHRtbCUzRDElM0JlbnRyeVglM0QwJTNCZW50cnlZJTNEMC41JTNCZW50cnlEeCUzRDAlM0JlbnRyeUR5JTNEMCUzQmV4aXRYJTNEMCUzQmV4aXRZJTNEMC4zMzMzMzMzMzMzMzMzMzMzJTNCZXhpdER4JTNEMCUzQmV4aXREeSUzRDAlM0JleGl0UGVyaW1ldGVyJTNEMCUzQiUyMiUyMGVkZ2UlM0QlMjIxJTIyJTIwc291cmNlJTNEJTIyMiUyMiUyMHRhcmdldCUzRCUyMjE5JTIyJTIwcGFyZW50JTNEJTIyMSUyMiUzRSUzQ214R2VvbWV0cnklMjB3aWR0aCUzRCUyMjUwJTIyJTIwaGVpZ2h0JTNEJTIyNTAlMjIlMjByZWxhdGl2ZSUzRCUyMjElMjIlMjBhcyUzRCUyMmdlb21ldHJ5JTIyJTNFJTNDbXhQb2ludCUyMHglM0QlMjI5MCUyMiUyMHklM0QlMjIyMzYuMDI5NDExNzY0NzA1ODYlMjIlMjBhcyUzRCUyMnNvdXJjZVBvaW50JTIyJTJGJTNFJTNDbXhQb2ludCUyMHglM0QlMjIyNjUlMjIlMjB5JTNEJTIyNDcwJTIyJTIwYXMlM0QlMjJ0YXJnZXRQb2ludCUyMiUyRiUzRSUzQ0FycmF5JTIwYXMlM0QlMjJwb2ludHMlMjIlM0UlM0NteFBvaW50JTIweCUzRCUyMjQwJTIyJTIweSUzRCUyMjU0MCUyMiUyRiUzRSUzQyUyRkFycmF5JTNFJTNDJTJGbXhHZW9tZXRyeSUzRSUzQyUyRm14Q2VsbCUzRSUzQ214Q2VsbCUyMGlkJTNEJTIyMjElMjIlMjB2YWx1ZSUzRCUyMlByb21vdGVyJTJGSW52ZXN0b3IlMjIlMjBzdHlsZSUzRCUyMnNoYXBlJTNEdW1sQWN0b3IlM0J2ZXJ0aWNhbExhYmVsUG9zaXRpb24lM0Rib3R0b20lM0J2ZXJ0aWNhbEFsaWduJTNEdG9wJTNCaHRtbCUzRDElM0IlMjIlMjB2ZXJ0ZXglM0QlMjIxJTIyJTIwcGFyZW50JTNEJTIyMSUyMiUzRSUzQ214R2VvbWV0cnklMjB4JTNEJTIyNjY1JTIyJTIweSUzRCUyMjgwJTIyJTIwd2lkdGglM0QlMjIzMCUyMiUyMGhlaWdodCUzRCUyMjYwJTIyJTIwYXMlM0QlMjJnZW9tZXRyeSUyMiUyRiUzRSUzQyUyRm14Q2VsbCUzRSUzQ214Q2VsbCUyMGlkJTNEJTIyMjIlMjIlMjB2YWx1ZSUzRCUyMiUyMiUyMHN0eWxlJTNEJTIyZW5kQXJyb3clM0RjbGFzc2ljJTNCaHRtbCUzRDElM0JlbnRyeVglM0QxJTNCZW50cnlZJTNEMC41JTNCZW50cnlEeCUzRDAlM0JlbnRyeUR5JTNEMCUzQmV4aXRYJTNEMCUzQmV4aXRZJTNEMC4zMzMzMzMzMzMzMzMzMzMzJTNCZXhpdER4JTNEMCUzQmV4aXREeSUzRDAlM0JleGl0UGVyaW1ldGVyJTNEMCUzQiUyMiUyMGVkZ2UlM0QlMjIxJTIyJTIwc291cmNlJTNEJTIyMjElMjIlMjB0YXJnZXQlM0QlMjI0JTIyJTIwcGFyZW50JTNEJTIyMSUyMiUzRSUzQ214R2VvbWV0cnklMjB3aWR0aCUzRCUyMjUwJTIyJTIwaGVpZ2h0JTNEJTIyNTAlMjIlMjByZWxhdGl2ZSUzRCUyMjElMjIlMjBhcyUzRCUyMmdlb21ldHJ5JTIyJTNFJTNDbXhQb2ludCUyMHglM0QlMjI2NjUlMjIlMjB5JTNEJTIyMTMwJTIyJTIwYXMlM0QlMjJzb3VyY2VQb2ludCUyMiUyRiUzRSUzQ214UG9pbnQlMjB4JTNEJTIyNTI1LjU5MTQ1NzIyNTU2NTYlMjIlMjB5JTNEJTIyMjg1LjM4MzU2MjA2MDg3MjklMjIlMjBhcyUzRCUyMnRhcmdldFBvaW50JTIyJTJGJTNFJTNDJTJGbXhHZW9tZXRyeSUzRSUzQyUyRm14Q2VsbCUzRSUzQ214Q2VsbCUyMGlkJTNEJTIyMjMlMjIlMjB2YWx1ZSUzRCUyMlVDMTAlM0ElMjBWaWV3JTIwc21hcnQlMjBjaXR5JTIwbmV3cyUyQyUyNmFtcCUzQm5ic3AlM0Jjb21tZW50JTIwYW5kJTIwcmVwbHklMjBvbiUyMGFjdGlvbiUyMHByb2dyYW1zJTIwb2YlMjBzbWFydCUyMGNpdHklMjBzdHJhdGVneSUyNmFtcCUzQm5ic3AlM0IlMjIlMjBzdHlsZSUzRCUyMmVsbGlwc2UlM0J3aGl0ZVNwYWNlJTNEd3JhcCUzQmh0bWwlM0QxJTNCZmlsbENvbG9yJTNEJTIzZDVlOGQ0JTNCc3Ryb2tlQ29sb3IlM0QlMjM4MmIzNjYlM0IlMjIlMjB2ZXJ0ZXglM0QlMjIxJTIyJTIwcGFyZW50JTNEJTIyMSUyMiUzRSUzQ214R2VvbWV0cnklMjB4JTNEJTIyMjUwJTIyJTIweSUzRCUyMjU3NSUyMiUyMHdpZHRoJTNEJTIyMzAwJTIyJTIwaGVpZ2h0JTNEJTIyNzAlMjIlMjBhcyUzRCUyMmdlb21ldHJ5JTIyJTJGJTNFJTNDJTJGbXhDZWxsJTNFJTNDbXhDZWxsJTIwaWQlM0QlMjIyNCUyMiUyMHZhbHVlJTNEJTIyVUMwMiUzQSUyMFVwZGF0ZSUyMG1hcHMlMkMlMjBhbm51YWwlMjBzdGF0aXN0aWNzJTIwYW5kJTIwZ2VuZXJhdGUlMjB0cmVuZHMlMjAlMjZhbXAlM0JhbXAlM0IlMjBjaGFydHMlMjB0byUyMHB1Ymxpc2glMjBhdCUyMGNpdHklMjBsZXZlbCUyMiUyMHN0eWxlJTNEJTIyZWxsaXBzZSUzQndoaXRlU3BhY2UlM0R3cmFwJTNCaHRtbCUzRDElM0JmaWxsQ29sb3IlM0QlMjNkNWU4ZDQlM0JzdHJva2VDb2xvciUzRCUyMzgyYjM2NiUzQiUyMiUyMHZlcnRleCUzRCUyMjElMjIlMjBwYXJlbnQlM0QlMjIxJTIyJTNFJTNDbXhHZW9tZXRyeSUyMHglM0QlMjIyNTUlMjIlMjB3aWR0aCUzRCUyMjI3MCUyMiUyMGhlaWdodCUzRCUyMjYwJTIyJTIwYXMlM0QlMjJnZW9tZXRyeSUyMiUyRiUzRSUzQyUyRm14Q2VsbCUzRSUzQ214Q2VsbCUyMGlkJTNEJTIyMjUlMjIlMjB2YWx1ZSUzRCUyMiUyMiUyMHN0eWxlJTNEJTIyZW5kQXJyb3clM0RjbGFzc2ljJTNCaHRtbCUzRDElM0JlbnRyeVglM0QwJTNCZW50cnlZJTNEMC41JTNCZW50cnlEeCUzRDAlM0JlbnRyeUR5JTNEMCUzQiUyMiUyMGVkZ2UlM0QlMjIxJTIyJTIwdGFyZ2V0JTNEJTIyMjQlMjIlMjBwYXJlbnQlM0QlMjIxJTIyJTNFJTNDbXhHZW9tZXRyeSUyMHdpZHRoJTNEJTIyNTAlMjIlMjBoZWlnaHQlM0QlMjI1MCUyMiUyMHJlbGF0aXZlJTNEJTIyMSUyMiUyMGFzJTNEJTIyZ2VvbWV0cnklMjIlM0UlM0NteFBvaW50JTIweCUzRCUyMjcwJTIyJTIweSUzRCUyMjIwMCUyMiUyMGFzJTNEJTIyc291cmNlUG9pbnQlMjIlMkYlM0UlM0NteFBvaW50JTIweCUzRCUyMjMxOC4xOTkwMDgzMDU1NDAyNSUyMiUyMHklM0QlMjIxNjIuOTc2NzMzMDk1NTkyNCUyMiUyMGFzJTNEJTIydGFyZ2V0UG9pbnQlMjIlMkYlM0UlM0MlMkZteEdlb21ldHJ5JTNFJTNDJTJGbXhDZWxsJTNFJTNDbXhDZWxsJTIwaWQlM0QlMjIyNiUyMiUyMHZhbHVlJTNEJTIyRGVmaW5pdGlvbiUyMEtQSXMlMkMlMjBkZWZpbml0aW9uJTIwYWN0aW9ucyUyMGFuZCUyMHByb2dyYW1zJTJDJTIwc3Rha2Vob2xkZXJzJTJDJTIwcmVndWxhdGlvbiUyMGF0dGFjaG1lbnRzJTIyJTIwc3R5bGUlM0QlMjJzaGFwZSUzRG5vdGUyJTNCYm91bmRlZExibCUzRDElM0J3aGl0ZVNwYWNlJTNEd3JhcCUzQmh0bWwlM0QxJTNCc2l6ZSUzRDI1JTNCdmVydGljYWxBbGlnbiUzRHRvcCUzQmFsaWduJTNEY2VudGVyJTNCJTIyJTIwdmVydGV4JTNEJTIyMSUyMiUyMHBhcmVudCUzRCUyMjElMjIlM0UlM0NteEdlb21ldHJ5JTIweCUzRCUyMjU4MCUyMiUyMHklM0QlMjItNTAlMjIlMjB3aWR0aCUzRCUyMjEwMCUyMiUyMGhlaWdodCUzRCUyMjEyNSUyMiUyMGFzJTNEJTIyZ2VvbWV0cnklMjIlMkYlM0UlM0MlMkZteENlbGwlM0UlM0NteENlbGwlMjBpZCUzRCUyMjI3JTIyJTIwdmFsdWUlM0QlMjIlMjIlMjBzdHlsZSUzRCUyMmVuZEFycm93JTNEbm9uZSUzQmh0bWwlM0QxJTNCZW50cnlYJTNEMSUzQmVudHJ5WSUzRDAlM0JlbnRyeUR4JTNEMCUzQmVudHJ5RHklM0QwJTNCJTIyJTIwZWRnZSUzRCUyMjElMjIlMjBzb3VyY2UlM0QlMjIyNiUyMiUyMHRhcmdldCUzRCUyMjQlMjIlMjBwYXJlbnQlM0QlMjIxJTIyJTNFJTNDbXhHZW9tZXRyeSUyMHdpZHRoJTNEJTIyNTAlMjIlMjBoZWlnaHQlM0QlMjI1MCUyMiUyMHJlbGF0aXZlJTNEJTIyMSUyMiUyMGFzJTNEJTIyZ2VvbWV0cnklMjIlM0UlM0NteFBvaW50JTIweCUzRCUyMjQ5NS4wNDI2NTA5MjQ2NTMxJTIyJTIweSUzRCUyMjYzMC4yMzU1ODExMjk5NjEyJTIyJTIwYXMlM0QlMjJzb3VyY2VQb2ludCUyMiUyRiUzRSUzQ214UG9pbnQlMjB4JTNEJTIyNTU1JTIyJTIweSUzRCUyMjYzNy41JTIyJTIwYXMlM0QlMjJ0YXJnZXRQb2ludCUyMiUyRiUzRSUzQyUyRm14R2VvbWV0cnklM0UlM0MlMkZteENlbGwlM0UlM0NteENlbGwlMjBpZCUzRCUyMjI4JTIyJTIwdmFsdWUlM0QlMjIlMjIlMjBzdHlsZSUzRCUyMmVuZEFycm93JTNEY2xhc3NpYyUzQmh0bWwlM0QxJTNCZW50cnlYJTNEMC4xMjMlM0JlbnRyeVklM0QwLjE1NyUzQmVudHJ5RHglM0QwJTNCZW50cnlEeSUzRDAlM0JlbnRyeVBlcmltZXRlciUzRDAlM0IlMjIlMjBlZGdlJTNEJTIyMSUyMiUyMHRhcmdldCUzRCUyMjIzJTIyJTIwcGFyZW50JTNEJTIyMSUyMiUzRSUzQ214R2VvbWV0cnklMjB3aWR0aCUzRCUyMjUwJTIyJTIwaGVpZ2h0JTNEJTIyNTAlMjIlMjByZWxhdGl2ZSUzRCUyMjElMjIlMjBhcyUzRCUyMmdlb21ldHJ5JTIyJTNFJTNDbXhQb2ludCUyMHglM0QlMjI4MCUyMiUyMHklM0QlMjIyMjYuMDI5NDExNzY0NzA1ODYlMjIlMjBhcyUzRCUyMnNvdXJjZVBvaW50JTIyJTJGJTNFJTNDbXhQb2ludCUyMHglM0QlMjIzMTguMTk5MDA4MzA1NTQwMjUlMjIlMjB5JTNEJTIyMTYyLjk3NjczMzA5NTU5MjQlMjIlMjBhcyUzRCUyMnRhcmdldFBvaW50JTIyJTJGJTNFJTNDQXJyYXklMjBhcyUzRCUyMnBvaW50cyUyMiUzRSUzQ214UG9pbnQlMjB4JTNEJTIyODAlMjIlMjB5JTNEJTIyNTUwJTIyJTJGJTNFJTNDbXhQb2ludCUyMHglM0QlMjIxOTAlMjIlMjB5JTNEJTIyNTUwJTIyJTJGJTNFJTNDbXhQb2ludCUyMHglM0QlMjIxOTAlMjIlMjB5JTNEJTIyNTg2JTIyJTJGJTNFJTNDJTJGQXJyYXklM0UlM0MlMkZteEdlb21ldHJ5JTNFJTNDJTJGbXhDZWxsJTNFJTNDbXhDZWxsJTIwaWQlM0QlMjIyOSUyMiUyMHZhbHVlJTNEJTIyJTI2bHQlM0J0YWJsZSUyMGNsYXNzJTNEJTI2cXVvdCUzQk5vcm1hbFRhYmxlJTI2cXVvdCUzQiUyNmd0JTNCJTI2bHQlM0J0Ym9keSUyNmd0JTNCJTI2bHQlM0J0ciUyNmd0JTNCJTI2bHQlM0J0ZCUyMHdpZHRoJTNEJTI2cXVvdCUzQjM1MiUyNnF1b3QlM0IlMjZndCUzQiUyNmx0JTNCc3BhbiUyMGNsYXNzJTNEJTI2cXVvdCUzQmZvbnRzdHlsZTAlMjZxdW90JTNCJTI2Z3QlM0JVQzA1JTNBJTIwVmlldyUyMG92ZXJhbGwlMjByZXBvcnRzJTIwb2YlMjBwcm9qZWN0cyUyMG9uJTIwY29zdHMlMkMlMjBzdXJ2ZXklMkMlMjByZXN1bHRzJTI2YW1wJTNCbmJzcCUzQiUyNmx0JTNCJTJGc3BhbiUyNmd0JTNCJTI2bHQlM0IlMkZ0ZCUyNmd0JTNCJTI2bHQlM0IlMkZ0ciUyNmd0JTNCJTI2bHQlM0IlMkZ0Ym9keSUyNmd0JTNCJTI2bHQlM0IlMkZ0YWJsZSUyNmd0JTNCJTIwJTIyJTIwc3R5bGUlM0QlMjJlbGxpcHNlJTNCd2hpdGVTcGFjZSUzRHdyYXAlM0JodG1sJTNEMSUzQiUyMiUyMHZlcnRleCUzRCUyMjElMjIlMjBwYXJlbnQlM0QlMjIxJTIyJTNFJTNDbXhHZW9tZXRyeSUyMHglM0QlMjIyNDAlMjIlMjB5JTNEJTIyMjIwJTIyJTIwd2lkdGglM0QlMjIzNDAlMjIlMjBoZWlnaHQlM0QlMjI3MCUyMiUyMGFzJTNEJTIyZ2VvbWV0cnklMjIlMkYlM0UlM0MlMkZteENlbGwlM0UlM0NteENlbGwlMjBpZCUzRCUyMjMwJTIyJTIwdmFsdWUlM0QlMjIlMjIlMjBzdHlsZSUzRCUyMmVuZEFycm93JTNEY2xhc3NpYyUzQmh0bWwlM0QxJTNCZW50cnlYJTNEMCUzQmVudHJ5WSUzRDAlM0JlbnRyeUR4JTNEMCUzQmVudHJ5RHklM0QwJTNCJTIyJTIwZWRnZSUzRCUyMjElMjIlMjB0YXJnZXQlM0QlMjIyOSUyMiUyMHBhcmVudCUzRCUyMjElMjIlM0UlM0NteEdlb21ldHJ5JTIwd2lkdGglM0QlMjI1MCUyMiUyMGhlaWdodCUzRCUyMjUwJTIyJTIwcmVsYXRpdmUlM0QlMjIxJTIyJTIwYXMlM0QlMjJnZW9tZXRyeSUyMiUzRSUzQ214UG9pbnQlMjB4JTNEJTIyODAlMjIlMjB5JTNEJTIyMjI0LjcwNTg4MjM1Mjk0MSUyMiUyMGFzJTNEJTIyc291cmNlUG9pbnQlMjIlMkYlM0UlM0NteFBvaW50JTIweCUzRCUyMjMzMy4wNzAyMDg1OTIzNzE3JTIyJTIweSUzRCUyMjEzNS4zODY5ODUyMDI2OTIzNiUyMiUyMGFzJTNEJTIydGFyZ2V0UG9pbnQlMjIlMkYlM0UlM0MlMkZteEdlb21ldHJ5JTNFJTNDJTJGbXhDZWxsJTNFJTNDbXhDZWxsJTIwaWQlM0QlMjIzMSUyMiUyMHZhbHVlJTNEJTIyJTIyJTIwc3R5bGUlM0QlMjJlbmRBcnJvdyUzRGNsYXNzaWMlM0JodG1sJTNEMSUzQmVudHJ5WCUzRDElM0JlbnRyeVklM0QwJTNCZW50cnlEeCUzRDAlM0JlbnRyeUR5JTNEMCUzQmV4aXRYJTNEMC41JTNCZXhpdFklM0QwLjUlM0JleGl0RHglM0QwJTNCZXhpdER5JTNEMCUzQmV4aXRQZXJpbWV0ZXIlM0QwJTNCJTIyJTIwZWRnZSUzRCUyMjElMjIlMjBzb3VyY2UlM0QlMjIyMSUyMiUyMHRhcmdldCUzRCUyMjI5JTIyJTIwcGFyZW50JTNEJTIyMSUyMiUzRSUzQ214R2VvbWV0cnklMjB3aWR0aCUzRCUyMjUwJTIyJTIwaGVpZ2h0JTNEJTIyNTAlMjIlMjByZWxhdGl2ZSUzRCUyMjElMjIlMjBhcyUzRCUyMmdlb21ldHJ5JTIyJTNFJTNDbXhQb2ludCUyMHglM0QlMjI2NjAlMjIlMjB5JTNEJTIyMTAwJTIyJTIwYXMlM0QlMjJzb3VyY2VQb2ludCUyMiUyRiUzRSUzQ214UG9pbnQlMjB4JTNEJTIyNTQwJTIyJTIweSUzRCUyMjExMCUyMiUyMGFzJTNEJTIydGFyZ2V0UG9pbnQlMjIlMkYlM0UlM0MlMkZteEdlb21ldHJ5JTNFJTNDJTJGbXhDZWxsJTNFJTNDJTJGcm9vdCUzRSUzQyUyRm14R3JhcGhNb2RlbCUzRRnLag8AACAASURBVHhe7N0LtFVVvT/wGVJIBCpIplZgauTVq6QmCZU4SjQfGGVqoqL5vFJJWiamgljKpXySFuYLMcWraahpWiY2zESvJl7vJbNrYD7SfKREpX+F/5hbz77n7LPP2Y+z195rrf1ZYzDUc9aa8zc/v3nWpjG+Z/a2NWvWrAkuAgQIECBAgAABAgQIECBAgAABAgQIECBAgAABAgQIECBAgAABAgQIECBAgAABAgQIEKhZ4G0C2TWbeYAAAQIECBAgQIAAAQIECBAgQIAAAQIECBAgQIAAAQIECBAgQIAAAQIECBAgQIAAAQIFAYFsG4E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AQIECBAgQIAAAQIE6hQQyK4TzmMECBAgQIAAAQIECBAgQIAAAQIECBAgQIAAAQIECBAgQIAAAQIECBAgQIAAAQIECBAQyLYHCBAgQIAAAQIECBAgQIAAAQIECBAgQIAAAQIECBAgQIAAAQIECBAgQIAAAQIECBAgUKeAQHadcB4jQIAAAQIECBAgQIAAAQIECBAgQIAAAQIECBAgQIAAAQIECBAgQIAAAQIECBAgQICAQLY9QIAAAQIECBAgQIAAAQIECBAgQIAAAQIECBAgQIAAAQIECBAgQIAAAQIECBAgQIAAgToFBLLrhPMYAQIECBAgQIAAAQIECBAgQIAAAQIECBAgQIAAAQIECBAgQIAAAQIECBAgQIAAAQIEBLLtAQIECBAgQIAAAQIECBAgQIAAAQIECBAgQIAAAQIECBAgQIAAAQIECBAgQIAAAQIECNQpIJBdJ5zHCBAgQIAAAQIECBAgQIAAAQIECBAgQIAAAQIECBAgQIAAAQIECBAgQIAAAQIECBAgIJBtDxAgQIAAAQIECBAgQIAAAQIECBAgQIAAAQIECBAgQIAAAQIECBAgQIAAAQIECBAgQKBOAYHsOuE8RoAAAQIECBAgQIAAAQIECBAgQIAAAQIECBAgQIAAAQIECBAgQIAAAQIECBAgQIAAAYFse4A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AQIECBAgQIAAAQIE6hQQyK4TzmMECBAgQIAAAQIECBAgQIAAAQIECBAgQIAAAQIECBAgQIAAAQIECBAgQIAAAQIECBAQyLYHCBAgQIAAAQIECBAgQIAAAQIECBAgQIAAAQIECBAgQIAAAQIECBAgQIAAAQIECBAgUKeAQHadcB4jQIAAAQIECBAgQIAAAQIECBAgQIAAAQIECBAgQIAAAQIECBAgQIAAAQIECBAgQICAQLY9QIAAAQIECBAgQIAAAQIECBAgQIAAAQIECBAgQIAAAQIECBAgQIAAAQIECBAgQIAAgToFBLLrhPMYAQIECBAgQIAAAQIECBAgQIAAAQIECBAgQIAAAQIECBAgQIAAAQIECBAgQIAAAQIEBLLtAQIECBAgQIAAAQIECBAgQIAAAQIECBAgQIAAAQIECBAgQIAAAQIECBAgQIAAAQIECNQpIJBdJ5zHCBAgQIAAAQIECBAgQIAAAQIECBAgQIAAAQIECBAgQIAAAQIECBAgQIAAAQIECBAgIJBtDxAgQIAAAQIECBAgQIAAAQIECBAgQIAAAQIECBAgQIAAAQIECBAgQIAAAQIECBAgQKBOAYHsOuE8RoAAAQIECBAgQIAAAQIECBAgQIAAAQIECBAgQIAAAQIECBAgQIAAAQIECBAgQIAAAYFse4A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gV4E3va2t/EhQIBA5gQuvfTScOihh2aubgUTIEAgiwIC2VnsmpoJECBAgAABAgQIECBAgAABAgQIECBAgAABAgQIECBAgAABAgSaJiCQ3TRqExEg0GCByy67LBxyyCENHtVwBAgQIFAqIJBtTxAgQIAAAQIECBAgQIAAAQIECBAgQIAAAQIECBAgQIAAAQIECBDoRUAg2/YgQCDLAkLZWe6e2gkQyIqAQHZWOqVOAgQIECBAgAABAgQIECBAgAABAgQIECBAgAABAgQIECBAgACBlggIZLeE3aQECDRQQCi7gZiGIkCAQBkBgWzbggABAgQIECBAgAABAgQIECBAgAABAgQIECBAgAABAgQIECBAgEAvAqWB7DVr1vAiQIBAKgV6+wUSoexUtkxRBAjkREAgOyeNtAwCBAgQIECAAAECBAgQIECAAAECBAgQIECAAAECBAgQIECAAIFkBASyk3E1KgECjReodKK/UHbjzY1IgACBKCCQbR8QIECAAAECBAgQIECAAAECBAgQIECAAAECBAgQIECAAAECBAgQ6EVAINv2IEAgKwKVAtlxHULZWemmOgkQyJKAQHaWuqVWAgQIECBAgAABAgQIECBAgAABAgQIECBAgAABAgQIECBAgACBpgsIZDed3IQECNQpUPq+uvTSS8MXv/jFbqMJZdcJ7DECBAj0ICCQbWsQIECAAAECBAgQIECAAAECBAgQIECAAAECBAgQIECAAAECBAgQ6EVAINv2IEAgKwLl3lcxfC2UnZUOqpMAgawKCGRntXPqJkCAAAECBAgQIECAAAECBAgQIECAAAECBAgQIECAAAECBAgQaIqAQHZTmE1CgEADBHp6XwllNwDXEAQIEOhFQCDb9iBAgAABAgQIECBAgAABAgQIECBAgAABAgQIECBAgAABAgQIECDQi4BAtu1BgEBWBHp7XwllZ6WL6iRAIIsCAtlZ7JqaCRAgQIAAAQIECBAgQIAAAQIECBAgQIAAAQIECBAgQIAAAQIEmiYgkN00ahMRINBHgUrvK6HsPgJ7nAABAj0ICGTbGgQIECBAgAABAgQIECBAgAABAgQIECBAgAABAgQIECBAgAABAgR6EagUcIRHgACBtAhU874Syk5Lt9RBgECeBASy89RNayFAgAABAgQIECBAgEAI4fLLLw/jx48PI0eO5EGAAAECBAgQIECAAAECBAgQIECAAAECDRCoJuDYgGkMQYAAgT4LVPu+EsruM7UBCBAg0EVAINuGIECAAAECBAgQIECAQM4EFi9eHHbeeefwmc98Jhx77LGFcLaLAAECBAgQIECAAAECBAgQIECAAAECBOoXqDbgWP8MniRAgEBjBGp5XwllN8bcKAQIEIgCAtn2AQECBAgQIECAAAECBHIoEEPYd911V2Fl8d9nzJghmJ3DPlsSAQIECBAgQIAAAQIECBAgQIAAAQLNEagl4NicisxCgACB8gK1vq+Esu0kAgQINEZAILsxjkYhQIAAAQIECBAgQIBAqgQ6TsnuXJRgdqpapBgCBAgQIECAAAECBAgQIECAAAECBDIkUGvAMUNLUyoBAjkTqOd9JZSds01gOQQItERAILsl7CYlQIAAAQIECBAgQIBA8gKdT8nuPNvo0aPDtGnTwpQpU5IvwgwECBAgQIAAAQIECBAgQIAAAQIECBDIgUA9AcccLNsSCBDIoEC97yuh7Aw2W8kECKRKQCA7Ve1QDAECBAgQIECAAAECBBon8NBDD4UPf/jDPQ44cuTIMHPmTMHsxpEbiQABAgQIECBAgAABAgQIECBAgACBnArUG3DMKYdlESCQYoG+vK+EslPcWKURIJB6AYHs1LdIgQQIECBAgAABAgQIEKhf4JBDDgnz58/vdQDB7Pp9PUmAAAECBAgQIECAAAECBAgQIECAQHsI9CXg2B5CVkmAQFoE+vq+EspOSyfVQYBA1gQEsrPWMfUSIECAAAECBAgQIECgBoHly5eHTTbZpKonYjB72rRphROz11133aqecRMBAgQIECBAgAABAgQIECBAgAABAgTaQaCvAcd2MLJGAgTSIdCI95VQdjp6qQoCBLIlIJCdrX6plgABAgQIECBAgAABAjULVHNKdudBYxg7BrOPPfZYweyatT1AgAABAgQIECBAgAABAgQIECBAgEAeBRoRcMyjizURIJA+gUa9r4Sy09dbFREgkG4Bgex090d1BAgQIECAAAECBAgQ6LNALadkd55MMLvP9AYgQIAAAQIECBAgQIAAAQIECBAgQCAnAo0KOOaEwzIIEEixQCPfV0LZKW600ggQSJ2AQHbqWqIgAgQIECBAgAABAgQINF6g1lOyO1fQEcyeMmVKGDlyZOOLMyIBAgQIECBAgAABAgQIECBAgAABAgRSLtDIgGPKl6o8AgQyLtDo95VQdsY3hPIJEGiagEB206hNRIAAAQIECBAgQIAAgdYJ1HtKdmnFMdg9Y8YMwezWtdLMBAgQIECAAAECBAgQIECAAAECBAi0QKDRAccWLMGUBAi0iUAS7yuh7DbZPJZJgECfBASy+8TnYQIECBAgQIAAAQIECGRHYObMmeG0005rSMGC2Q1hNAgBAgQIECBAgAABAgQIECBAgAABAhkRSCLgmJGlK5MAgYwJJPW+EsrO2EZQLgECTRcQyG46uQkJECBAgAABAgQIECDQGoG//vWvhZOtX3755YYVEIPZxx57bBg9enTDxjQQAQIECBAgQIAAAQIECBAgQIAAAQIE0iaQVMAxbetUDwEC2RdI8n0llJ39/WEFBAgkJyCQnZytkQkQIECAAAECBAgQIJA6gUaekt15cePHjw8zZswI8Z8uAgQIECBAgAABAgQIECBAgAABAgQI5E0gyYBj3qyshwCB1gok/b4Sym5tf81OgEB6BQSy09sblREgQIAAAQIECBAgQKDhAkmckt25SMHshrfMgAQIECBAgAABAgQIECBAgAABAgQIpEAg6YBjCpaoBAIEciLQjPeVUHZONotlECDQUAGB7IZyGowAAQIECBAgQIAAAQK1CaxevTq8/vrr4Y033ij8s9KfRtx3yy23hNtvv722Qmu8WzC7RjC3EyBAgAABAgQIECBAgAABAgQIECCQaoFmBBxTDaA4AgQyI9Cs95VQdma2hEIJEGiSgEB2k6BNQ4AAAQIECBAgQIBAV4GegsXVBI6ruSeJkHOjx4xh7LxfI0eODDNnzgxTpkzJ+1KtjwABAgQIECBAgAABAgQIECBAgACBHAs0K+CYY0JLI0CgSQLNfF8JZTepqaYhQCATAgLZmWiTIgkQIECAAAECBPIisGbNmm4nINcbTM5yKDk6uNpDYMSIEYVA9iGHHNIeC7ZKAgQIECBAgAABAgQIECBAgAABAgRyKdDMgGMuAS2KAIGmCTT7fSWU3bTWmogAgZQLCGSnvEHKI0CAAAECBAjkRaBzeLjWAHKt98dTjEv/pCW8nJd+WgeBSgLrrLNOOPfccwWxK0H5PgECBAgQIECAAAECBAgQIECAAAECmRBodsAxEyiKJEAglQKteF8JZadyKyiKAIEmCwhkNxncdAQIECBAgEB7CcRTgHsLAtcaNK71/s6h5GoDyfGZau+t9r7Vq1e3V+OtlkCVAv369QtrrbVW6N+/f5c/pV+r5p44RrXP3XfffeE3v/lNlVXWdlsMYk+bNq3wZ911163tYXcTIECAAAECBAgQIECAAAECBAgQIEAgpQKtCDimlEJZBAikXKBV7yuh7JRvDOURIJC4gEB24sQmIECAAAEC7SkQA7jVnlDcjMByRy3VBogbFUqOgWwXAQLdBTqCw9UEjau5p5YwcqXwcyPHqqb2GMpu5vXXv/41bLLJJiH+s5GXIHYjNY1FgAABAgQIECBAgAABAgQIECBAgEDaBFoVcEybg3oIEEi/QCvfV0LZ6d8fKiRAIDkBgezkbI1MgAABAm0qUM2JxPWcclzrM/WEnKsNUJfeVy683Kbtt2wCFQU6h4GrCetWc0+5AHGzQ8U91dDb1ytiuSERgcsvvzwceuihDRtbELthlAYiQIAAAQIECBAgQIAAAQIECBAgQCDFAq0MOKaYRWkECKRQoNXvK6HsFG4KJREg0BQBgeymMJuEAAEC+RfoOA25UaHhWsfp7TTjesaqJlRdLpQcHVwECHQXiP+jv5mnEicdRq4nfNzxTAxYuwi0UiCejr18+fKGlDBlypQwc+bMMHLkyIaMZxACBAgQIECAAAECBAgQIECAAAECBAikVaDVAce0uqiLAIH0CaThfSWUnb59oSICBJIXEMhO3tgMBAjkXKDWsG/S9ycVTO7ttOU455o1a3LeacsjUJ9ADN9m6YTjeoLG5dZXbpzS/+Ffn6inCBDoi0CjTscWxO5LFzxLgAABAgQIECBAgAABAgQIECBAgEAWBdIQcMyim5oJEGi+QFreV0LZze+9GQkQaK2AQHZr/c1OILMCMXxbzQnCvYV4kw4mN3LujrWWGzOzTVQ4gYQFOp+GXBrYrTegXO9z9YSM63mmp/oSpjY8AQIEqhbo6+nYgthVU7uRAAECBAgQIECAAAECBAgQIECAAIGcCaQl4JgzVsshQCABgTS9r4SyE2iwIQkQSK2AQHZqW6MwAiE8//zz4YUXXujyz/i1VatWdQlD9xYW7u205HpOUu54JgaTXQQIdBeI/8OmcxC5XKi33lBxtacQd8zfqPvrDSb369fPFiFAgACBFAn05XTsnXbaKZx77rlh9OjRKVqRUggQIECAAAECBAgQIECAAAECBAgQINA8gTQFHJu3ajMRIJBFgbS9r4Sys7iL1EyAQD0CAtn1qHmGQAMFli9fHu67775w9913hwcffLBL+LqB0xiKQOICMfxbTdC4mnvqCQDX80xSgeXEsU1AgAABAgTqEKjndOwYxJ45c2YYP358HTN6hAABAgQIECBAgAABAgQIECBAgAABAvkRSFvAMT+yVkKAQKMF0vi+EspudJeNR4BAGgUEstPYFTXlVuC1114LDzzwQOHP/fffXwhhP/7447ldb7ssrLfTiKsNHzcyTNzIsWoJLDsNuV12vHUSIECAQBYFFi9eHHbeeeeqSxfErprKjQQIECBAgAABAgQIECBAgAABAgQItIlAGgOObUJvmQQI1CiQ1veVUHaNjXQ7AQKZExDIzlzLFJxFgZtvvjlcdNFF4Z577gkvvPBCFpfQreb4l7eOIHI9AeB6nqklHNzb+I2eu/QvsrlosEUQIECAAAECuRKIYewYyq50jRgxIlx++eVOxK4E5fsECBAgQIAAAQIECBAgQIAAAQIECLSdQFoDjm3XCAsmQKCiQJrfV0LZFdvnBgIEMiwgkJ3h5ik9/QIdQeybbrqprmIHDRoUhg8fXvzz7ne/u/Dv73rXu7qEoXs7oTmpYHIMR7sIECBAgAABAgTSL1DN6dgxiD1z5sxwyCGHpH9BKiRAgAABAgQIECBAgAABAgQIECBAgEALBNIccGwBhykJEEixQNrfV0LZKd48SiNAoE8CAtl94vMwgfICtQaxt9lmmzB27Niw4447hg996EPFAHYMZLsIECBAgAABAgQI9EWgt9OxBbH7IutZAgQIECBAgAABAgQIECBAgAABAgTaSSDtAcd26oW1EiDQu0AW3ldC2XYxAQJ5FBDIzmNXrallAtUEsYcMGRLGjBlT/LPDDjuEePK1iwABAgQIECBAgECjBXo6HXudddYJ5557rhOxGw1uPAIECBAgQIAAAQIECBAgQIAAAQIEciuQhYBjbvEtjACBmgSy8r4Syq6prW4mQCADAgLZGWiSErMhMH369DB79uwei916663DQQcdVPizwQYbZGNRqiRAgAABAgQIEMi0wGc+85mwaNGi4hpiEHvatGmFP+uuu26m16Z4AgQIECBAgAABAgQIECBAgAABAgQINFMgKwHHZpqYiwCBdApk6X0llJ3OPaQqAgTqExDIrs/NUwSKAn/5y1/CfvvtF+68886yKhMmTAgHHnhgIYjtIkCAAAECBAgQINAsgeXLl4dNNtmkMJ0gdrPUzUOAAAECBAgQIECAAAECBAgQIECAQF4FshRwzGsPrIsAgeoEsva+Esqurq/uIkAg/QIC2envkQpTLPCTn/wkTJ48Ofz973/vVmUMYMcgdgxkuwgQIECAAAECBAg0W+CQQw4J8+fPDzNmzHAidrPxzUeAAAECBAgQIECAAAECBAgQIECAQO4EshZwzF0DLIgAgaoFsvi+Esquur1uJEAgxQIC2SlujtLSLfD1r389fPe73+1W5EYbbRTmzZsX9txzz3QvQHUECBAgQIAAAQK5FYinY8+cObPwZ+TIkbldp4URIECAAAECBAgQIECAAAECBAgQIECgWQJZDDg2y8Y8BAikSyCr7yuh7HTtI9UQIFC7gEB27WaeIBB23333cOutt3aT2G677cKCBQvCFltsQYkAAQIECBAgQIAAAQIECBAgQIAAAQIECBAgQIAAAQIECBDIiUBWA4454bcMAgRqEMjy+0oou4ZGu5UAgdQJCGSnriUKSrvA3Llzw1e+8pVuZe61117hxhtvTHv56iNAgAABAgQIECBAgAABAgQIECBAgAABAgQIECBAgAABAgRqFMhywLHGpbqdAIGMC2T9fSWUnfENqHwCbSwgkN3Gzbf02gXuvvvu8PGPf7zbg6effno4+eSTax/QEwQIECBAgAABAgQIECBAgAABAgQIECBAgAABAgQIECBAgEDqBbIecEw9sAIJEGiYQB7eV0LZDdsOBiJAoIkCAtlNxDZVtgWeeOKJMGLEiG6LuO2228KECROyvTjVEyBAgAABAgQIECBAgAABAgQIECBAgAABAgQIECBAgAABAj0K5CHgqL0ECLSHQF7eV0LZ7bFfrZJAngQEsvPUTWtJVGD33XcPt956a5c5zjjjjDB9+vRE5zU4AQIECBAgQIAAAQIECBAgQIAAAQIECBAgQIAAAQIECBAg0FqBvAQcW6todgIEmiGQp/eVUHYzdow5CBBolIBAdqMkjZNrgWOOOSZ8//vf77LGz33uc+G6667L9botjgABAgQIECBAgAABAgQIECBAgAABAgQIECBAgAABAgQIEAghTwFH/SRAIN8CeXtfCWXne79aHYE8CQhk56mb1pKIwCWXXBIOP/zwLmOPHDkyPPzww2Hw4MGJzGlQAgQIECBAgAABAgQIECBAgAABAgQIECBAgAABAgQIECBAID0CeQs4pkdWJQQINFogj+8roexG7xLjESCQhIBAdhKqxsyVwPjx48Ndd93VZU133nlniF93ESBAgAABAgQIECBAgAABAgQIECBAgAABAgQIECBAgAABAvkXyGPAMf9ds0IC7SmQ1/eVUHZ77merJpAlAYHsLHVLrU0XuOmmm8LEiRO7zPvd7343HH/88U2vxYQECBAgQIAAAQIECBAgQIAAAQIECBAgQIAAAQIECBAgQIBAawTyGnBsjaZZCRBIUiDP7yuh7CR3jrEJEOirgEB2XwU9n2uBz3/+8+G6664rrnGrrbYKv/3tb0P//v1zvW6LI0CAAAECBAgQIECAAAECBAgQIECAAAECBAgQIECAAAECBP5PIM8BR30mQCBfAnl/Xwll52u/Wg2BPAkIZOepm9bSUIF777037Ljjjl3G/M53vhO+9rWvNXQegxEgQIAAAQIECBAgQIAAAQIECBAgQIAAAQIECBAgQIAAAQLpFsh7wDHd+qojQKAWgXZ4Xwll17Ij3EuAQLMEBLKbJW2ezAlMnTo1XHjhhcW63/ve9xZOx15/sy6anQAAIABJREFU/fUztxYFEyBAgAABAgQIECBAgAABAgQIECBAgAABAgQIECBAgAABAvULtEPAsX4dTxIgkCaBdnlfCWWnadephQCBKCCQbR8QKCPw+OOPh9GjR4eVK1cWv3vyySeH008/nRcBAgQIECBAgAABAgQIECBAgAABAgQIECBAgAABAgQIECDQZgLtEnBss7ZaLoFcCrTT+0ooO5db2KIIZFZAIDuzrVN4kgKnnXZamDlzZnGKd73rXYXTsTfbbLMkpzU2AQIECBAgQIAAAQIECBAgQIAAAQIECBAgQIAAAQIECBAgkEKBdgo4ppBfSQQI1CDQbu8roewaNodbCRBIVEAgO1Feg2dVYI899gi33HJLsfwvfelLYe7cuVldjroJECBAgAABAgQIECBAgAABAgQIECBAgAABAgQIECBAgACBPgi0W8CxD1QeJUCgxQLt+L4Sym7xpjM9AQIFAYFsG4FAGYHhw4eH559/vvide+65J+y4446sCBAgQIAAAQIECBAgQIAAAQIECBAgQIAAAQIECBAgQIAAgTYUaMeAYxu22ZIJ5EKgXd9XQtm52L4WQSDTAgLZmW6f4pMQ+M1vfhPGjh1bHHro0KHh2WefDf37909iOmMSIECAAAECBAgQIECAAAECBAgQIECAAAECBAgQIECAAAECKRdo14BjytuiPAIEygi08/tKKNuPBAECrRQQyG6lvrlTKXDOOeeE4447rljbpz71qfDzn/88lbUqigABAgQIECBAgAABAgQIECBAgAABAgQIECBAgAABAgQIEEheoJ0DjsnrmoEAgUYKtPv7Sii7kbvJWAQI1CIgkF2LlnvbQmD//fcP11xzTXGt3/jGN8Ls2bPbYu0WSYAAAQIECBAgQIAAAQIECBAgQIAAAQIECBAgQIAAAQIECHQXaPeAoz1BgEB2BLyvQhDKzs5+VSmBPAkIZOepm9bSEIFNN900PP7448Wxrr/++jBp0qSGjG0QAgQIECBAgAABAgQIECBAgAABAgQIECBAgAABAgQIECBAIHsCAo7Z65mKCbSrgPfVm50Xym7XnwDrJtA6AYHs1tmbOYUCTz75ZHjf+97XpbLnnnsuDB8+PIXVKokAAQIECBAgQIAAAQIECBAgQIAAAQIECBAgQIAAAQIECBBohoCAYzOUzUGAQCMEvK/+T1EouxE7yhgECFQrIJBdrZT72kLg2muvDfvuu29xrR/60IfCsmXL2mLtFkmAAAECBAgQIECAAAECBAgQIECAAAECBAgQIECAAAECBAiUFxBwtDMIEMiKgPdV104JZWdl56qTQPYFBLKz30MraKDAKaecEr71rW8VR/ziF78YLrnkkgbOYCgCBAgQIECAAAECBAgQIECAAAECBAgQIECAAAECBAgQIEAgawICjlnrmHoJtK+A91X33gtlt+/Pg5UTaKaAQHYztc2VeoFp06aF8847r1jnmWeeGU488cTU161AAgQIECBAgAABAgQIECBAgAABAgQIECBAgAABAgQIECBAIDkBAcfkbI1MgEBjBbyvynsKZTd2nxmNAIHuAgLZdgWBTgKHHXZYuPTSS4tfueCCC8IxxxzDiAABAgQIECBAgAABAgQIECBAgAABAgQIECBAgAABAgQIEGhjAQHHNm6+pRPImID3Vc8NE8rO2GZWLoGMCQhkZ6xhyk1WYN999w3XXnttcZIFCxaEAw88MNlJjU6AAAECBAgQIECAAAECBAgQIECAAAECBAgQIECAAAECBAikWkDAMdXtURwBAp0EvK963w5C2X5cCBBISkAgOylZ42ZS4NOf/nT42c9+Vqx90aJFYeLEiZlci6IJECBAgAABAgQIECBAgAABAgQIECBAgAABAgQIECBAgACBxggIODbG0SgECCQv4H1V2Vgou7KROwgQqF1AILt2M0/kWOBjH/tY+PWvf11c4Z133hnGjx+f4xVbGgECBAgQIECAAAECBAgQIECAAAECBAgQIECAAAECBAgQIFBJQMCxkpDvEyCQFgHvq+o6IZRdnZO7CBCoXkAgu3ord7aBwDbbbBMefvjh4kofeOCBsO2227bByi2RAAECBAgQIECAAAECBAgQIECAAAECBAgQIECAAAECBAgQ6ElAwNHeIEAgKwLeV9V3Sii7eit3EiBQWUAgu7KRO9pI4AMf+ED44x//WFzxH/7wh7Dpppu2kYClEiBAgAABAgQIECBAgAABAgQIECBAgAABAgQIECBAgAABAqUCAo72BAECWRHwvqqtU0LZtXm5mwCBngUEsu0OAp0Ehg8fHp5//vniV5577rkQv+YiQIAAAQIECBAgQIAAAQIECBAgQIAAAQIECBAgQIAAAQIE2ldAwLF9e2/lBLIm4H1Ve8eEsms38wQBAt0FBLLtCgKdBNZee+3w6quvFr/yz3/+MwwYMIARAQIECBAgQIAAAQIECBAgQIAAAQIECBAgQIAAAQIECBAg0MYCAo5t3HxLJ5AxAe+r+homlF2fm6cIEPg/AYFsu4FAJwF/IbEdCBAgQIAAAQIECBAgQIAAAQIECBAgQIAAAQIECBAgQIAAgVIBeQJ7ggCBrAh4X9XfKaHs+u08SYBACALZdgGBtwTWrFkT+vXrV/SIfzlZvXo1HwIECBAgQIAAAQIECBAgQIAAAQIECBAgQIAAAQIECBAgQKDNBQQc23wDWD6BDAl4X/WtWULZffPzNIF2FhDIbufuW3sXAYFsG4IAAQIECBAgQIAAAQIECBAgQIAAAQIECBAgQIAAAQIECBAoJyDgaF8QIJAVAe+rvndKKLvvhkYg0I4CAtnt2HVrLisQT8Nea621it+Lp2W/8cYbtAgQIECAAAECBAgQIECAAAECBAgQIECAAAECBAgQIECAAIE2FxBwbPMNYPkEMiTgfdWYZgllN8bRKATaSUAgu526ba29CsTwdf/+/Yv3xHD266+/To0AAQIECBAgQIAAAQIECBAgQIAAAQIECBAgQIAAAQIECBBocwEBxzbfAJZPIEMC3leNa5ZQduMsjUSgHQQEstuhy9ZYlYBAdlVMbiJAgAABAgQIECBAgAABAgQIECBAgAABAgQIECBAgAABAm0nIODYdi23YAKZFfC+amzrhLIb62k0AnkWEMjOc3etrSaBeBr229/+9uIz8bTs//f//l9NY7iZAAECBAgQIECAAAECBAgQIECAAAECBAgQIECAAAECBAgQyJ+AgGP+empFBPIq4H3V+M4KZTfe1IgE8iggkJ3HrlpTXQIC2XWxeYgAAQIECBAgQIAAAQIECBAgQIAAAQIECBAgQIAAAQIECOReQMAx9y22QAK5EfC+SqaVQtnJuBqVQJ4EBLLz1E1r6ZNAPA37He94R3GMeFr2a6+91qcxPUyAAAECBAgQIECAAAECBAgQIECAAAECBAgQIECAAAECBAhkX0DAMfs9tAIC7SLgfZVcp4Wyk7M1MoE8CAhk56GL1tAQAYHshjAahAABAgQIECBAgAABAgQIECBAgAABAgQIECBAgAABAgQI5E5AwDF3LbUgArkV8L5KtrVC2cn6Gp1AlgUEsrPcPbU3VCCehj1gwIDimPG07FdffbWhcxiMAAECBAgQIECAAAECBAgQIECAAAECBAgQIECAAAECBAgQyJ6AgGP2eqZiAu0q4H2VfOeFspM3NgOBLAoIZGexa2pOREAgOxFWgxIgQIAAAQIECBAgQIAAAQIECBAgQIAAAQIECBAgQIAAgcwLCDhmvoUWQKBtBLyvmtNqoezmOJuFQJYEBLKz1C21JioQT8Nee+21i3PE07L/+c9/JjqnwQkQIECAAAECBAgQIECAAAECBAgQIECAAAECBAgQIECAAIH0Cwg4pr9HKiRA4E0B76vm7QSh7OZZm4lAFgQEsrPQJTU2RSCGrwcOHFicK4az//GPfzRlbpMQIECAAAECBAgQIECAAAECBAgQIECAAAECBAgQIECAAAEC6RUQcExvb1RGgEBXAe+r5u4IoezmepuNQJoFBLLT3B21NVVAILup3CYjQIAAAQIECBAgQIAAAQIECBAgQIAAAQIECBAgQIAAAQKZERBwzEyrFEqg7QW8r5q/BYSym29uRgJpFBDITmNX1NQSgXga9jvf+c7i3PG07L///e8tqcWkBAgQIECAAAECBAgQIECAAAECBAgQIECAAAECBAgQIECAQHoEBBzT0wuVECDQu4D3VWt2iFB2a9zNSiBNAgLZaeqGWloqIJDdUn6TEyBAgAABAgQIECBAgAABAgQIECBAgAABAgQIECBAgACB1AoIOKa2NQojQKBEwPuqdVtCKLt19mYmkAYBgew0dEENqRCIp2EPGjSoWEs8LXvVqlWpqE0RBAgQIECAAAECBAgQIECAAAECBAgQIECAAAECBAgQIECAQOsEBBxbZ29mAgRqE/C+qs2r0XcLZTda1HgEsiMgkJ2dXqk0YQGB7ISBDU+AAAECBAgQIECAAAECBAgQIECAAAECBAgQIECAAAECBDIqIOCY0cYpm0AbCpS+r9qQILVLjmHtQw45JLX1KYwAgb4JCGT3zc/TORKIp2G/613vKq4onpb9t7/9LUcrtBQCBAgQIECAAAECBAgQIECAAAECBAgQIECAAAECBAgQIECgHgGB7HrUPEOAQCsEBLJboV79nGvWrKn+ZncSIJApAYHsTLVLsUkKxPD14MGDi1PEcPbKlSuTnNLYBAgQIECAAAECBAgQIECAAAECBAgQIECAAAECBAgQIECAQAYEBLIz0CQlEiBQEBDITvdGEMhOd39UR6AvAgLZfdHzbK4EBLJz1U6LIUCAAAECBAgQIECAAAECBAgQIECAAAECBAgQIECAAAECDRMQyG4YpYEIEEhYQCA7YeA+Di+Q3UdAjxNIsYBAdoqbo7TmCsTTsIcMGVKcNJ6W/corrzS3CLMRIECAAAECBAgQIECAAAECBAgQIECAAAECBAgQIECAAAECqRMQyE5dSxREgACBTAj4/MhEmxRJoCECAtkNYTRIHgQEsvPQRWsgQIAAAQIECBAgQIAAAQIECBAgQIAAAQIECBAgQIAAAQKNFxCoa7ypEQkQINAOAj4/2qHL1kjgTQGBbDuBwFsC8TTsddZZp+gRT8t++eWX+RAgQIAAAQIECBAgQIAAAQIECBAgQIAAAQIECBAgQIAAAQJtLiBQ1+YbwPIJECBQp4DPjzrhPEYggwIC2RlsmpKTERDITsbVqAQIECBAgAABAgQIECBAgAABAgQIECBAgAABAgQIECBAIOsCAnVZ76D6CRAg0BoBnx+tcTcrgVYICGS3Qt2cqRSIp2Gvu+66xdriadl//etfU1mroggQIECAAAECBAgQIECAAAECBAgQIECAAAECBAgQIECAAIHmCQjUNc/aTAQIEMiTgM+PPHXTWgj0LiCQbYcQeEsghq/XW2+9okcMZ7/00kt8CBAgQIAAAQIECBAgQIAAAQIECBAgQIAAAQIECBAgQIAAgTYXEKhr8w1g+QQIEKhTwOdHnXAeI5BBAYHsDDZNyckICGQn42pUAgQIECBAgAABAgQIECBAgAABAgQIECBAgAABAgQIECCQdQGBuqx3UP0ECBBojYDPj9a4m5VAKwQEsluhbs5UCsTTsIcOHVqsLZ6W/eKLL6ayVkURIECAAAECBAgQIECAAAECBAgQIECAAAECBAgQIECAAAECzRMQqGuetZkIECCQJwGfH3nqprUQ6F1AINsOIfCWgEC2rUCAAAECBAgQIECAAAECBAgQIECAAAECBAgQIECAAAECBAiUExCosy8IECBAoB4Bnx/1qHmGQDYFBLKz2TdVJyAQT8MeNmxYceR4WvYLL7yQwEyGJECAAAECBAgQIECAAAECBAgQIECAAAECBAgQIECAAAECBLIkIFCXpW6plQABAukR8PmRnl6ohEDSAgLZSQsbPzMCAtmZaZVCCRAgQIAAAQIECBAgQIAAAQIECBAgQIAAAQIECBAgQIBAUwUE6prKbTICBAjkRsDnR25aaSEEKgoIZFckckO7CMTTsNdff/3icuNp2c8//3y7LN86CRAgQIAAAQIECBAgQIAAAQIECBAgQIAAAQIECBAgQIAAgR4EBOpsDQIECBCoR8DnRz1qniGQTQGB7Gz2TdUJCAhkJ4BqSAIECBAgQIAAAQIECBAgQIAAAQIECBAgQIAAAQIECBAgkAMBgbocNNESCBAg0AIBnx8tQDclgRYJCGS3CN606ROIp2EPHz68WFg8Lfsvf/lL+gpVEQECBAgQIECAAAECBAgQIECAAAECBAgQIECAAAECBAgQINBUAYG6pnKbjAABArkR8PmRm1ZaCIGKAgLZFYnc0C4CMXz97ne/u7jcGM5+7rnn2mX51kmAAAECBAgQIECAAAECBAgQIECAAAECBAgQIECAAAECBAj0ICBQZ2sQIECAQD0CPj/qUfMMgWwKCGRns2+qTkBAIDsBVEMSIECAAAECBAgQIECAAAECBAgQIECAAAECBAgQIECAAIEcCAjU5aCJlkCAAIEWCPj8aAG6KQm0SEAgu0Xwpk2fQDwNe4MNNigWFk/LfvbZZ9NXqIoIECBAgAABAgQIECBAgAABAgQIECBAgAABAgQIECBAgACBpgoI1DWV22QECBDIjYDPj9y00kIIVBQQyK5I5IZ2ERDIbpdOWycBAgQIECBAgAABAgQIECBAgAABAgQIECBAgAABAgQIEKhNQKCuNi93EyBAgMCbAj4/7AQC7SMgkN0+vbbSCgLxNOz3vOc9xbviadl//vOfuREgQIAAAQIECBAgQIAAAQIECBAgQIAAAQIECBAgQIAAAQJtLiBQ1+YbwPIJECBQp4DPjzrhPEYggwIC2RlsmpKTERDITsbVqAQIECBAgAABAgQIECBAgAABAgQIECBAgAABAgQIECBAIOsCAnVZ76D6CRAg0BoBnx+tcTcrgVYICGS3Qt2cqRSIp2FvuOGGxdriadnPPPNMKmtVFAECBAgQIECAAAECBAgQIECAAAECBAgQIECAAAECBAgQINA8AYG65lmbiQABAnkS8PmRp25aC4HeBQSy7RACbwnE8PVGG21U9Ijh7KeffpoPAQIECBAgQIAAAQIECBAgQIAAAQIECBAgQIAAAQIECBAg0OYCAnVtvgEsnwABAnUK+PyoE85jBDIoIJCdwaYpORkBgexkXI1KgAABAgQIECBAgAABAgQIECBAgAABAgQIECBAgAABAgSyLiBQl/UOqp8AAQKtEfD50Rp3sxJohYBAdivUzZlKgXga9sYbb1ysLZ6W/dRTT6WyVkURIECAAAECBAgQIECAAAECBAgQIECAAAECBAgQIECAAAECzRMQqGuetZkIECCQJwGfH3nqprUQ6F1AINsOIfCWgEC2rUCAAAECBAgQIECAAAECBAgQIECAAAECBAgQIECAAAECBAiUExCosy8IECBAoB4Bnx/1qHmGQDYFBLKz2TdVJyAQT8N+73vfWxw5npb95JNPJjCTIQkQIECAAAECBAgQIECAAAECBAgQIECAAAECBAgQIECAAIEsCQjUZalbaiVAgEB6BHx+pKcXKiGQtIBAdtLCxs+MgEB2ZlqlUAIECBAgQIAAAQIECBAgQIAAAQIECBAgQIAAAQIECBAg0FQBgbqmcpuMAAECuRHw+ZGbVloIgYoCAtkVidzQLgLxNOz3ve99xeXG07L/9Kc/tcvyrZMAAQIECBAgQIAAAQIECBAgQIAAAQIECBAgQIAAAQIECBDoQUCgztYgQIAAgXoEfH7Uo+YZAtkUEMjOZt9UnYBADF+///3vL44cw9lPPPFEAjMZkgABAgQIECBAgAABAgQIECBAgAABAgQIECBAgAABAgQIEMiSgEBdlrqlVgIECKRHwOdHenqhEgJJCwhkJy1s/MwICGRnplUKJUCAAAECBAgQIECAAAECBAgQIECAAAECBAgQIECAAAECTRUQqGsqt8kIECCQGwGfH7lppYUQqCggkF2RyA3tIhBPwx4xYkRxufG07BUrVrTL8q2TAAECBAgQIECAAAECBAgQIECAAAECBAgQIECAAAECBAgQ6EFAoM7WIECAAIF6BHx+1KPmGQLZFBDIzmbfVJ2AgEB2AqiGJECAAAECBAgQIECAAAECBAgQIECAAAECBAgQIECAAAECORAQqMtBEy2BAAECLRDw+dECdFMSaJGAQHaL4E2bPoF4GvbIkSOLhcXTspcvX56+QlVEgAABAgQIECBAgAABAgQIECBAgAABAgQIECBAgAABAgQINFVAoK6p3CYjQIBAbgR8fuSmlRZCoKKAQHZFIje0i4BAdrt02joJECBAgAABAgQIECBAgAABAgQIECBAgAABAgQIECBAgEBtAmkO1P36178OH/vYx2pb0Ft3jxo1KsQD6zbaaKPCGJ/61KfC+973vtCvX7+6xmvFQ2vWrAm/+93vwlVXXRV+8YtfhHvvvbdQxuDBg8Po0aPDpptuGk466aQwdOjQMHny5HDbbbcVvr/NNtuEa665JkSDVl3/+Mc/wle/+tUwb968Ygl33313GDduXENKSnr8hhSZwkFeeOGFLnsllnjllVcWvlbvtWrVqnDCCSeECy+8sMsQcf9ddNFF4ROf+ETx6+X6Vuu8H/3oR8OwYcPC9ttvH8aOHRvifw8ZMqTqYZIwqHrynN2Y5s+PnFFbDoGWCwhkt7wFCkiLQDwNe5NNNimWE0/L/uMf/5iW8tRBgAABAgQIECBAgAABAgQIECBAgAABAgQIECBAgAABAgQItEggzYG6vgSyy3F+/OMfD8cee2zYc889w4ABA1okXt20Mbh61llnhTlz5oSVK1eWfWi77bYLCxcuDOutt16uAtkx53L11VeHo48+urC2cpdAdnX7qPSuRoeRewpjx18K+P73vx923HHHLiU0IpBduqb4Cwlxr0ybNi0MHz68IkyjDSpOmOMb0vz5kWN2SyPQEgGB7JawmzSNAgLZaeyKmggQIECAAAECBAgQIECAAAECBAgQIECAAAECBAgQIECAQOsF0hyoa3Qgu0N70qRJ4ZxzzimcoJ3GK56Mff755xcCpr1de+yxR1iwYEFYvXp1LgLZMSh76aWXhtmzZ4ePfOQj4Uc/+lHhJORyl0B2fTu3kWHkGMb+5je/Gc4777wuxfQUxo43JRHI7pi8t3k7F9hIg/q6kJ+n0vz5kR9lKyGQDgGB7HT0QRUpEIinYX/gAx8oVhJPy3788cdTUJkSCBAgQIAAAQIECBAgQIAAAQIECBAgQIAAAQIECBAgQIAAgVYKpDlQl1QgO3qPGTMmXHDBBSGeMp22a8WKFeGAAw4I99xzT5fSYoB88803D/369SsEW2MA9Tvf+U6IwdjJkyeH2267rXB//Po111wTRo0a1bKl1RqY/t///d9w4IEHhnvvvbdQ86677iqQnUD3GhVGjnvujDPOKPzpfFUKRScZyO74ub7sssvCFlts0aNeowwSaE/mhkzz50fmMBVMIOUCAtkpb5DymicQw9ebbrppccIYzo5/kXURIECAAAECBAgQIECAAAECBAgQIECAAAECBAgQIECAAAEC7S2Q5kBduUD23XffHcaNG9dr0+IJ06+88kpYuXJlePDBB8PChQvDzTffXPjvzlcMZVcKb7Zid5Sue/DgwYUTvWNgecCAAd1KKg2YZjGQ/eijj4b99tsvLF26tLA+gexkdl4jwsgxVD1nzpwwc+bMbj9PlX7JoVwg+6ijjirs74EDB1a16L/97W/hL3/5S+GXDuIvJLz44otdnjv44IPD3Llzw5AhQ8qO1wiDqgptg5vS/PnRBvyWSKCpAgLZTeU2WZoFBLLT3B21ESBAgAABAgQIECBAgAABAgQIECBAgAABAgQIECBAgACB1gmkOVBXbyC7VDMGtB944IEwbdq0EMfsfE2aNCnMmzcvDB8+vHVNKJn5Rz/6USF83XEddNBBhdO8YzA7r1etgey8OiS9rr6GkV999dVw9tlnh5NOOqlLqdWeON+IQHbniR955JFw+OGHhyVLlhS/HH9OFixYEPbee++ynH01SLpHWRo/zZ8fWXJUK4EsCAhkZ6FLamyKQDwNe7PNNivOFU/L/sMf/tCUuU1CgAABAgQIECBAgAABAgQIECBAgAABAgQIECBAgAABAgQIpFcgzYG6RgWyO/SfeuqpMHXq1LBo0aIuDTn33HPDV77ylVBq0aqulQayZ8yYEeKftNSXhItAdhKq3cfsSxj59ddfD2eddVY48cQTuwxcbRg7PtToQHYc86677gpTpkwJK1asKNbV26nbfTFoTpeyM0uaPz+yo6hSAtkQEMjORp9U2QQBgewmIJuCAAECBAgQIECAAAECBAgQIECAAAECBAgQIECAAAECBAhkUCDNgbpGB7Jje5YtWxYOPfTQLifqxkDp1VdfHTbZZJNUdLA0kD1r1qxwyimnpKK2pIoQyE5Ktuu49YaRGxHGjpUkEciOp3afcMIJ4fzzzy8uduzYseGqq64KI0aM6AZbr0FzOpStWdL8+ZEtSdUSSL+AQHb6e6TCJgnE07A333zz4mzxtOzHHnusSbObhgABAgQIECBAgAABAgQIECBAgAABAgQIECBAgAABAgQIEEirQJoDdUkEsmMfFi5cGI488siwcuXKYlsuvvjicNhhh6WiTQLZIey6664hOgwbNiwVPclLEfWEkWMY+5xzzgmnn356l5+Z+IsM8edmq622qponiUB2nPzGG28Me++9d5c67r777jBu3LhutdVjUPUC2+zGNH9+tFkrLJdA4gIC2YkTmyArAgLZWemUOgkQIECAAAECBAgQIECAAAECBAgQIECAAAECBAgQIECAQHMF0hyoSyqQ/dJLL4WjjjoqXHvttUXsffbZpxAuXWeddapqwJqoLBbVAAAgAElEQVQ1a8KTTz4Zbr755vCzn/0sLF26NKxYsaLw7Ic//OGwzTbbhN13370QLB4yZEivY5aeDl1NAVdeeWWYPHly4dbSgGmc+5prrgmjRo3qNlRp2LtzaDUGb5csWRL+4z/+I9x3333h3nvvLTwfx4lrioHXuKZK64nPlAvelgZky/W3p7WXrqma8Ss5Pvfcc+EXv/hFuOmmm8Jvf/vbEPsQr3iqcpxv5513DhMnTgwjR44M/fr1qzRc4fvN8q2qmDI31RpGjnviBz/4QTjppJP6HMbuaV/En8UY+B44cGC9ywrl9tLtt98edtlll25j1mpQOkB8f8R9c8sttxR+7uPeidfQoUML++ajH/1omDBhQoiB9b6sqW6MJj6Y5s+PJjKYikBbCAhkt0WbLbIagXga9gc/+MHirfG07N///vfVPOoeAgQIECBAgAABAgQIECBAgAABAgQIECBAgAABAgQIECBAIMcCaQ7UJRXIju285JJLwuGHH17sbMxSXHfddWHrrbeu2O3ly5eHGTNmhCuuuKLivTGkefLJJxdO5B40aFDZ+9MQyH7ooYfCKaecUgiY93bF9cyaNatgN2DAgB5vrSYw3apAduzfWWedFebPn98lZNzTYiZNmlToYQyll/68lD7TUyC70b4VN14PN9QSRo5h7Gj01a9+tSFh7FhSUidkl9tLnX9poTNHLQadn3vxxRcL+yYG1OO/V7riLzKceuqp4XOf+1yvPyuVxknz99P8+ZFmN7URyKKAQHYWu6bmRARi+Lrzbz3GcHbHb/UlMqFBCRAgQIAAAQIECBAgQIAAAQIECBAgQIAAAQIECBAgQIAAgUwIpDlQl2Qg++GHHw7xVOx4yF3H1VOAs+P7q1evDj/+8Y/D17/+9eJp2NU2OZ6Y+73vfS/E4Hfp1epA9rPPPhuOO+64mtZ07LHHhm9/+9s9hszTGMiOp5rfdtttYdq0aTXnZmIQ/eyzzy6cSt6/f/8e214ukJ2Eb7X7rvS+asPIca9fddVV4ZhjjukWxr7sssvCFltsUVcJzQxkl57I3lFwtQadF/jUU0+FqVOnhkWLFtW87iOOOCLMnj27cIJ23q40f37kzdp6CLRaQCC71R0wf2oEBLJT0wqFECBAgAABAgQIECBAgAABAgQIECBAgAABAgQIECBAgACBVAmkOVCXZCD7pZdeCgcddFD46U9/WuxHPPU6/il3CnIM81599dXh6KOP7naqcjwkb8cddwwf+tCHCmMtW7YsLF68uFvAecyYMaFcmPXPf/5zWLhwYXj11VcLzz/yyCMhhsM7rt133z184hOf6LJvdtppp/DRj3608LXSgOk222wTrrnmmi6H93U8XBoYjic/L1iwoFjr4MGDw7hx48LYsWPDO97xjvDEE0+EO+64o2yAubcAezWB7BiGv/766wulxROHYx3PPPNM4b9j4HffffcNAwcOLPx3PI17//33D+95z3sK/13N+J3BeutfDMp+8pOfDKNHjw5rrbVWj/2LNvEU8XhidE+h7Gb51vsSqSaM3JNVT/u3llqSCmSXuvd24n01Bp3XtGrVqnDCCSeECy+8sMtSS3/uV65cGWII/K677upGcvrpp4cTTzyx1zB/LY5puTfNnx9pMVIHgbwICGTnpZPW0WeB+JuUHX/pj4PFvxD87ne/6/O4BiBAgAABAgQIECBAgAABAgQIECBAgAABAgQIECBAgAABAgSyLZDmQF2Sgexag6ExZDllypQuIeuPfOQjhVOid955525Byzh+PE07Bp5XrFhR3CSTJk0K8+bNC8OHD+9x45SGS2fNmlUIAvd09SWQ3TFmDBvH05Djydcbbrhhl6liUDyelvy1r32tEJzuuOJaLrnkkrDeeut1K63WwHTpKeG77rpriA7Dhg0ru+xax497KZ5u3bkXMYgd+xeD+YMGDeq25ti/aN/5/4U+Ol100UWFcHi5q7R3SfnW+9apFEbuKYwdQ/qx1zFz1Jer1p+7auaKgekvfelL4fLLLy/evttuuxUC/uuvv363ISoZlD4Qf2njC1/4QvEXMUaMGBHmzp0bPv3pT3f7uY9+f/jDH8I3vvGNcMMNNxSHir9gcO2114Ytt9yymiVl5p40f35kBlGhBDIiIJCdkUYpM3kBgezkjc1AgAABAgQIECBAgAABAgQIECBAgAABAgQIECBAgAABAgSyKJDmQF2SgezYq3hq7amnnlpsW08h4Oeeey4cccQR4cYbbyzeu/fee4cLLrggbLzxxr22/YEHHghTp04NS5YsKd4XA72HH3542ZO4403NDmTHkHE8/feAAw4I/fr1K7ueckHd+Nytt95aOFG79Ko1MJ1kIDuehn7UUUcVArEdVzxF/Pvf/37hZPPerniKdwz73n777cXb4nrj6eAjR47s9mi5QHYSvvW+a3oLI8cex5PV437tHLyPc8WT3eMvJJQ7Pb6WWpIIZC9atKgQqo8nVHdc8RcY4mn38cTz0quWQPZrr71WONn6nHPOKQ4Tg/qf/exne112PPU+/ox3PoH/7LPPLpyunqcrzZ8feXK2FgJpEBDITkMX1JAKgXgadvxNq44rnpYd/+9xXAQIECBAgAABAgQIECBAgAABAgQIECBAgAABAgQIECBAgEB7C6Q5UJeWQPb1118fPve5zxU3ypgxYwoB1c5ZjN52UQzz7rPPPsXA6Kc+9alwxRVXdDuJumOMZgeyjz/++MJJ0QMGDOj1hyEGmw877LAuJ//Onz8/HHzwwd2eS1Mg+4477gjxNO+OwG4MSF933XVhwoQJVf3wP/zww4UTsTtnbc4999zwla98pVtAuVwgOwnfqgovc1NPYeQYxo8nOh933HFdThHvGCKeCh3Ntt9++3qnLjzXyED26tWrC78QEAPknU8+r1RrLYHsuOdj2LsjWB2D/DG0Xs1J4aXvjThO/CWOuP/ycqX58yMvxtZBIC0CAtlp6YQ6Wi4gkN3yFiiAAAECBAgQIECAAAECBAgQIECAAAECBAgQIECAAAECBAikUiDNgbqkA9nz5s0LRx99dLEv2223XVi4cGHYbLPNil9btWpV4YTkyy+/vPi1Sidclza63BjxVN+JEyeW3RPNDGT3dsp1aXFvvPFGiCcPn3nmmcVvzZo1q/C10istgexyJxzHIPWcOXMqBtA71hRPjo4nJMdgdce12267hQULFoT111+/y9JLe5eUb70vk3Jh5LiOYcOGhX/7t38rG8bumCueCh9/ZjbYYIN6p+9zIDv2M55Yf//994dLL7003Hzzzd1qiSffx1Ot+/fvX7bOWgLZpfduvvnmhWD61ltvXdEg5rWOPPLIMGTIkDB69OgQD9D8/Oc/X/W+qzhBCm5I8+dHCniUQCBXAgLZuWqnxfRFIP6G3r/8y78Uh4i/ofk///M/fRnSswQIECBAgAABAgQIECBAgAABAgQIECBAgAABAgQIECBAgEAOBNIcqEs6kB1PqZ4yZUqxi+VOv3300UfDfvvtF5YuXVq4r5YTcjtvj9Lw9/Tp00MMjq611lrddlEzA9njx48Pcb6NNtqoqt1cuo60B7KffvrpMHny5LB48eLi+uKJ5bvssktV6+24KZ6SHU85f+yxxwpf2nDDDcNNN90UYoi/81Xau6R8ayq+083lwsj77rtvWLJkSZcw9h577BE+8IEPhLlz53aZqlLYuVJd5YL6lZ6p5fvVhMZrCWT//e9/D8cee2y4+OKLi2UcccQRYfbs2WHo0KG1lJbLe9P8+ZFLcIsi0EIBgewW4ps6XQIC2enqh2oIECBAgAABAgQIECBAgAABAgQIECBAgAABAgQIECBAgEBaBNIcqEs6kB3DpaeeemqxFWPHjg1XXXVVGDFiRPFrP//5z8OECROK/x2DqvFE4fXWW6+mFv7qV78KO+20U/GZGO6NIc911lmn2zjNDGQffvjh4bzzzgvvfOc7q1pPtbWl5YTse++9t9C/lStXFtZXrsfVLPzll18O0SqejtxxXXnllYWwd+er1Ccp32pqLndPuTBy6X0doeb49aOOOirE09w7rnjidzwhfv/996+rhCQD2fH06XiS+cYbb9xrbbUEsuNAl1xySaH3na9//dd/DQceeGDYc889wwc/+MEeT+OuCylDD6X58yNDjEolkAkBgexMtEmRzRCIp2FvueWWxaniadn//d//3YypzUGAAAECBAgQIECAAAECBAgQIECAAAECBAgQIECAAAECBAikWCDNgbpmB7J33XXXwmnRw4YNK3as9ETocePGhd122y28/e1vr6mrTz75ZPje975XfKa3k5OrDT13DFYaMO3tFO/SsY855phw1llnhbXXXruq9VRbW1oC2TfeeGOIAeOOq7cgfG8Ab7zxRjjllFPCmWeeWbyt3OngzfKtqlllbqoUyI5WF1xwQTHUHH8GY+h8xYoVxdHGjBkTLrvssrDFFlvUXEYSgewYjo4nzn/2s58NAwYMqFhTrYHsp556Khx00EHhzjvvLDt2/AWO+PMc599hhx3CBhtsEErfqxWLyugNaf78yCipsgmkVkAgO7WtUVizBWL4equttipOG8PZjzzySLPLMB8BAgQIECBAgAABAgQIECBAgAABAgQIECBAgAABAgQIECCQMoE0B+qSDGSXC9iWO/269BTtRrWvltB0ueBv5zr6EsiuNHbperMWyC6tN574HE9RHjhwYM2tLN0L1QSyk/Ktufi3HugtkF0axo6PrFmzJpx//vlh2rRpXaY8+OCDw9y5c8OQIUNqKqWvgeyhQ4eG+LMTQ9Af+9jHCn823XTTmk6orjWQHRcYT7g/8sgjw6OPPlpxvTGwHsPZe+21Vxg1alTo169fxWeyekOaPz+yaqpuAmkVEMhOa2fU1XQBgeymk5uQAAECBAgQIECAAAECBAgQIECAAAECBAgQIECAAAECBAhkQiDNgbokA9krV64MU6dODQsWLCj2qVxYVyC76zYWyD611/1SrU9PL4e+Pl/ppdNTILtcGLtjrFdeeSV8+ctfDldccUWX4efMmROOO+64sNZaa1Watvj9coHsvoTkq5640431BLLj48uXLw8zZszo5tBbDfH07uOPPz7Ek9kHDRpUT7mpfibNnx+phlMcgQwKCGRnsGlKTkYgnoYdP+A7rnha9n/9138lM5lRCRAgQIAAAQIECBAgQIAAAQIECBAgQIAAAQIECBAgQIAAgcwIpDlQl2Qg++mnnw6TJ08OixcvLvbqjDPOCNOnT+/SO4Hsrlu52sBwueDt3XffHcaNG1f2ZyOePLzffvuFpUuXFr6/6667hjjXsGHDyt5f7fhJnpAd90rcH50DydX69PSC6OvzlV485cLI8WT4Cy64oHDqdE/Xww8/HPbff/+wbNmy4i3x/vnz54eddtqp0rTF72c5kB0XEU8MX7FiRbjyyisLf6o5MTs+N2nSpMLJ7L0ZV42YohvT/PmRIialEMiFgEB2LtpoEY0QEMhuhKIxCBAgQIAAAQIECBAgQIAAAQIECBAgQIAAAQIECBAgQIBA/gTSHKhLMpAdx/70pz8d4knZHdeiRYvCxIkTuzS5NJA9a9ascMoppyS6EWoN5ZaGbLfZZptwzTXXhFGjRnWrs9axSweo9vlqA9Md42cxkF1uL1Tr09MG6uvzlTZmvadDxyByrO2ggw7qMsXOO+9cOGV+4403rjR14ftZD2R3XuTq1avDn/70p/CrX/0q3HTTTeGOO+4IL774Yo8OMZQ9b968MHz48KqssnBTmj8/suCnRgJZEhDIzlK31JqoQDwNe+utty7OEU/Ljr+55iJAgAABAgQIECBAgAABAgQIECBAgAABAgQIECBAgAABAgTaWyDNgbqkAtkxXBpPqz3++OOLze8pxHzmmWeGk046qXjfMcccE84666yw9tprJ7Zxag3lCmS/2YpyJ3DfeOONYe+99y72ap999gkXX3xxWGeddWrq32uvvRZOPPHEwr7puMqdqF5r70qL6OvzlRZVbyA7jrtq1apwwgknhAsvvLDLNPFnYs6cOWHQoEGVps9VILt0sXGP/P73vw+33HJLuP7668OSJUu6efz4xz8On/3sZys6ZeWGNH9+ZMVQnQSyIiCQnZVOqTNxAYHsxIlNQIAAAQIECBAgQIAAAQIECBAgQIAAAQIECBAgQIAAAQIEMimQ5kBdUoHsZ555Jhx88MHhF7/4RbFnRx11VCFsO3DgwC59jCdN77///sWv7bbbboUTgddff/3E+l1rKFcg+81WlAtkP/DAA2GvvfYKsefx2m677cLChQvDZpttVlP/XnrppcLp0D/96U+Lz8Vx9ttvvy7j1Nq70iL6+nylRfUlkB3HXrZsWTj00EO7hI0HDx4cfvCDH4QvfOELofR9UlpPnk7I7s06np596623hqlTp4YVK1YUb23GL3RU2gON/H6aPz8auU5jESAQgkC2XUDgLYF4Gnb8Tc6OK56WvXTpUj4ECBAgQIAAAQIECBAgQIAAAQIECBAgQIAAAQIECBAgQIBAmwukOVCXVCC7NPQat0BPJ9eWBno33HDD8JOf/CTssMMONe2ceGLut771rTBixIiw7bbbhi233DLsscceYcCAAd3GqTWUK5D9JmG5QPbTTz8dJk+eHBYvXlx0vv3228Muu+xSU/9i9iaerv3YY48Vnov74KabbioEvDtftfautIi+Pl9pUX0NZMfxYxD9yCOPDCtXrixOF/f1ddddF7bffvteS8haIDsG0O+5557w4IMPhnggZgzlH3HEEZWYC9+PJ/HHoHoMYXdcu+66a4g9HjZsWFVjpP2mNH9+pN1OfQSyJiCQnbWOqTcxgRi+Hj16dHH8GM5+6KGHEpvPwAQIECBAgAABAgQIECBAgAABAgQIECBAgAABAgQIECBAgEA2BNIcqEsikF3uhN+JEyeGH/7wh+Hd7353t6bFk5EPO+ywcMMNNxS/d9JJJ4XTTjst9O/fv6omv/LKK+HLX/5yuOKKK4r3f/WrXw2zZ88O73jHO7qNUWsoVyD7TcJygezXXnstnHjiiYXTzzuunk5D76mZb7zxRpgzZ06Ife+4ejopvdbelc7Z1+crbchGBLJfffXV8M1vfjOcddZZXabbe++9w7x588IGG2zQYxlZC2SX9qPWvVP6DhPIrrRDfZ8AgbQKCGSntTPqarqAQHbTyU1IgAABAgQIECBAgAABAgQIECBAgAABAgQIECBAgAABAgQyIdBOgexnn302xEDlokWLir0ZPHhwuOiii8L+++9ftl/xlNvzzz8/TJs2rfj9eBrw/Pnzw0477VRVj0tPFI5zXn311YUTsstdtYZyBbLfVCwXyI5fv+OOO8KkSZOKJzpH/3ia84QJE6rqXzwdO+6PGObvuGIYOYbqS39+au1daQF9fb7SghoRyI5zPPXUU4XTou+8884uU8ZfMjj++ON7/GWFrAWyS09G32KLLQonhG+99daVqAvfL+3n4YcfHs4777zwzne+s6rn035Tmj8/0m6nPgJZExDIzlrH1JuYQDwN+8Mf/nBx/Hha9m9/+9vE5jMwAQIECBAgQIAAAQIECBAgQIAAAQIECBAgQIAAAQIECBAgkA2BNAfqGnVC9urVq8P9999fCIrGMTtfxxxzTOH040GDBvXYsOXLl4cDDzywy7NjxowJF1xwQdhuu+16bfQjjzwSYghzyZIlxfs+//nPF04SXm+99co+W2soN4+B7PHjxxfCrBtttFFZo3LB3p4C2fGU8xjEv/baa4tjjRo1qhDE/8QnPtFr/x577LHwpS99Kdx+++3F+2LvFyxYEDbffPNuz9bau9IB+vp8pbdOowLZcZ5f/vKXhZ+LZ555pjhtDLtHm3hadrkra4HsVatWFfp/+eWXF5dTzUng8eY///nPhZ/9n/70p8Vnf/CDHxT2Yl6uNH9+5MXYOgikRUAgOy2dUEfLBQSyW94CBRAgQIAAAQIECBAgQIAAAQIECBAgQIAAAQIECBAgQIAAgVQKpDlQV28gOwawX3755UIg8r777isEROMpyaVXtcHK+FzpKdfxa/Gk7FNPPTXst99+3QLdr776avjxj38cZs2aFR599NHi1NWcrl1rKDcPgewVK1aEAw44INxzzz0FqxjsvfDCCwtf69evX7fe1RLIjg/HvTR58uQQ5+m4hg4dGk4++eRw5JFHlu3fLbfcEqZPn96lf7GuGKr9whe+0O107Dhurb0rXVhfn6/0kmlkIPv1118P8aTwE088scu0MbB+2WWXhXiadOmVtUB2rD+G8ffZZ5/iCevxa3vuuWeYMWNG2Hbbbbvtz3iqfjwoM+6dzkH+cePGhSuvvDKMHDkylS6V9k6576f586Oe9XiGAIGeBQSy7Q4CbwnED/n4F4COK56W/eCDD/IhQIAAAQIECBAgQIAAAQIECBAgQIAAAQIECBAgQIAAAQIE2lwgzYG6coHsRrVrwoQJ4Xvf+17ZU47LzdFT+DTeG4O9n/zkJ0P8fyxfa621CqHfGObtHP6N98Uw77//+78XAsDxvp6uWkO5eQhkxwB9PE34uuuu68ISMy7Dhw8Pb3/728MZZ5wRtt5668L3aw1kx5Ds1VdfHY4++uguwdpy/Vu2bFlYvHhxt/7Fe2fPnl04ab1///5l21dr70oH6evzlX4+GhnIjnM9++yzhROfFy1a1GXqI444Ipxzzjndgu5ZDGTHX6745je/WQifl15xf+64447h/e9/f+FbTzzxRPjNb35TCGR3vioF+dPgUmnvlPt+mj8/6lmPZwgQ6FlAINvuIPCWgEC2rUCAAAECBAgQIECAAAECBAgQIECAAAECBAgQIECAAAECBAiUE0hzoC6pQPYXv/jF8O1vfzu85z3vqWlTxFB2PB35pJNO6hbqrTRQDGTGQHEMBPcU5u0Yo9ZQbh4C2TEwff7554dp06b1SBlPG95ll10K3681kB2fiXP85Cc/6XbqdaXexe/H0P23vvWtEIPGvfWv1t6Vzt3X5yutpdGB7DjfXXfdFaZMmdItwD5nzpxw3HHHdfnlgzQEj+sxePHFFwsngf/whz+sRNzt+3HvnH322YUT2nvaO2lwqXlhIXQ7JT7+jLkIEMingEB2PvtqVXUIxNOwt9tuu+KT8bTsBx54oI6RPEKAAAECBAgQIECAAAECBAgQIECAAAECBAgQIECAAAECBAjkSaCdAtmTJk0qBETHjh0b+vXrV1cbY+AwHowXw7k33HBDVWPsueee4bTTTgvxNN1S73ID1BrKzUMgOzpUCr3GMHw8jTle9QSyO6yXL18eZs2aVTiNe+XKlRV7ePDBBxdC+KNGjap4b629Kx2wr89XKrCeMHKlMd94441C4PiEE07ocuuIESPC/Pnzw0477VT8ehqCx/UaxJOyL7300sIp96Wn3/dkFN85J598csWf/TS4VOpzue+n+fOjnvV4hgCBngUEsu0OAm8JxPD19ttvX/SI4ez//M//5EOAAAECBAgQIECAAAECBAgQIECAAAECBAgQIECAAAECBAi0uUCaA3V9OSE7hp832mijQl4iBrA/8pGPhPXWW69h3V69enWIwd4bb7yxcELwsmXLwqOPPloYPwZRt9xyy0IQda+99ioEeWsJgNcays1LIDvaxdDrLbfcEhYuXBiWLFnSJfg6ffr0cPrppxdOXO5LIDvOE4P1Tz75ZGGuxYsXF0L2Hf2L/Yr7Z/z48WH33XcP733ve6sK0sdxa+1d6Ybs6/OVNni9YeRK47700kuFsPy1117b5dY99tgjXHzxxcXT6NMQPO6rQVxD3JvxxPZ77703LF26tPDLBPGKe2eLLbYo/OxPnDgxjBw5sqqf/TS4VOpxue+n+fOjnvV4hgCBngUEsu0OAm8JCGTbCgQIECBAgAABAgQIECBAgAABAgQIECBAgAABAgQIECBAgEA5AYE6+4IAAQLpEegI5ceA+znnnBMGDhyYnuJKKvH5kdrWKIxAwwUEshtOasCsCsTTsONvenZc8bc/77///qwuR90ECBAgQIAAAQIECBAgQIAAAQIECBAgQIAAAQIECBAgQIBAgwQE6hoEaRgCBAg0QCCeAn/qqacWThwXyG4AqCEIEGiIgEB2QxgNkgcBgew8dNEaCBAgQIAAAQIECBAgQIAAAQIECBAgQIAAAQIECBAgQIBA4wUEshtvakQCBAjUI7By5cowderUsGDBgnDGGWeE6dOn1zNM057x+dE0ahMRaLmAQHbLW6CAtAjE07B32GGHYjnxtOz77rsvLeWpgwABAgQIECBAgAABAgQIECBAgAABAgQIECBAgAABAgQIEGiRgEBdi+BNS4AAgRKBX/7yl+HAAw8Mf/vb38INN9wQPvnJT6bayOdHqtujOAINFRDIbiinwbIsIJCd5e6pnQABAgQIECBAgAABAgQIECBAgAABAgQIECBAgAABAgQIJCcgUJecrZEJECBQjcDq1avDHXfcEb7+9a+HpUuXhoMPPjjMnTs3DBkypJrHW3aPz4+W0ZuYQNMFBLKbTm7CtArE07DHjBlTLC+elr1kyZK0lqsuAgQIECBAgAABAgQIECBAgAABAgQIECBAgAABAgQIEPj/7N0JfFTl2ffxi+wLSQgQFqEgvlJEBRQqIKhoS9W3WK0rIKi1pWor6qM+bd3QSlu3vu5LscojYkVQtIJKFRFBEUEei6gVKS4EBYSwJSFkD+/nupM5TE7OzJwzyUxm+d395BOYOedevvc5OWr/cwUBBKIkQKAuStAMgwACCAQQKCsrk6uuukpmz54to0ePlpkzZ8qAAQNi3ovnR8xvERNEoM0ECGS3GSUdxbsAgex430HmjwACCCCAAAIIIIAAAggggAACCCCAAAIIIIAAAggggAACCCCAQGQECNRFxpVeEUAAAS8C7733nsydO1duvvlm6dGjh5dT29bMKNIAACAASURBVO1Ynh/tRs/ACERdgEB21MkZMFYFtBr2yJEjrelptexVq1bF6nSZFwIIIIAAAggggAACCCCAAAIIIIAAAggggAACCCCAAAIIIIAAAghESYBAXZSgGQYBBBBIMAGeHwm2oSwHgSACBLK5PBBoEtDw9fHHH295aDj7/fffxwcBBBBAAAEEEEAAAQQQQAABBBBAAAEEEEAAAQQQQAABBBBAAAEEklyAQF2SXwAsHwEEEAhTgOdHmHCchkAcChDIjsNNY8qRESCQHRlXekUAAQQQQAABBBBAAAEEEEAAAQQQQAABBBBAAAEEEEAAAQQQQCDeBQjUxfsOMn8EEECgfQR4frSPO6Mi0B4CBLLbQ50xY1JAq2GPGjXKmptWy165cmVMzpVJIYAAAggggAACCCCAAAIIIIAAAggggAACCCCAAAIIIIAAAggggED0BAjURc+akRBAAIFEEuD5kUi7yVoQCC5AIJsrBIEmAQLZXAoIIIAAAggggAACCCCAAAIIIIAAAggggAACCCCAAAIIIIAAAggg4CRAoI7rAgEEEEAgHAGeH+GocQ4C8SlAIDs+941ZR0BAq2GPHj3a6lmrZb/33nsRGIkuEUAAAQQQQAABBBBAAAEEEEAAAQQQQAABBBBAAAEEEEAAAQQQQCCeBAjUxdNuMVcEEEAgdgR4fsTOXjATBCItQCA70sL0HzcCBLLjZquYKAIIIIAAAggggAACCCCAAAIIIIAAAggggAACCCCAAAIIIIAAAlEVIFAXVW4GQwABBBJGgOdHwmwlC0EgpACB7JBEHJAsAloN+4QTTrCWq9WyV6xYkSzLZ50IIIAAAggggAACCCCAAAIIIIAAAggggAACCCCAAAIIIIAAAgggEECAQB2XBgIIIIBAOAI8P8JR4xwE4lOAQHZ87huzjoCAhq9PPPFEq2cNZ7/77rsRGIkuEUAAAQQQQAABBBBAAAEEEEAAAQQQQAABBBBAAAEEEEAAAQQQQCCeBAjUxdNuMVcEEEAgdgR4fsTOXjATBCItQCA70sL0HzcCBLLjZquYKAIIIIAAAggggAACCCCAAAIIIIAAAggggAACCCCAAAIIIIAAAlEVIFAXVW4GQwABBBJGgOdHwmwlC0EgpACB7JBEHJAsAloN+6STTrKWq9Wy33nnnWRZPutEAAEEEEAAAQQQQAABBBBAAAEEEEAAAQQQQAABBBBAAAEEEEAAgQACBOq4NBBAAAEEwhHg+RGOGucgEJ8CBLLjc9+YdQQECGRHAJUuEUAAAQQQQAABBBBAAAEEEEAAAQQQQAABBBBAAAEEEEAAAQQQSAABAnUJsIksAQEEEGgHAZ4f7YDOkAi0kwCB7HaCZ9jYE9Bq2GPGjLEmptWyly9fHnsTZUYIIIAAAggggAACCCCAAAIIIIAAAggggAACCCCAAAIIIIAAAgggEFUBAnVR5WYwBBBAIGEEeH4kzFayEARCChDIDknEAckiQCA7WXaadSKAAAIIIIAAAggggAACCCCAAAIIIIAAAggggAACCCCAAAIIIOBNgECdNy+ORgABBBBoFOD5wZWAQPIIEMhOnr1mpSEEtBr2ySefbB2l1bKXLVuGGwIIIIAAAggggAACCCCAAAIIIIAAAggggAACCCCAAAIIIIAAAggkuUCsB+r++Mc/yq233mrt0t///neZNGlSTO3a5s2bZe7cubJ48WL54IMPpLy83Mxv5MiRcuihh8pVV10lxx57rFx77bXy+OOPW3NfsWKFjB49ul3X8uyzz8rkyZOtOUyfPl2mTZvWZnOKdP9tNlE6ihmBXbt2mXv8jTfeMHMaMmSIzJs3TwYMGBAzc2QijQKx/vxgnxBAoO0ECGS3nSU9xbmAhq9POeUUaxUazn777bfjfFVMHwEEEEAAAQQQQAABBBBAAAEEEEAAAQQQQAABBBBAAAEEEEAAAQRaKxDrgbpYDmTX1dWJBo6vu+462b17t+NW5OXlmaC2hkoTKZBdUlIic+bMkXHjxsnhhx8e8DIkkN3aOzRxzq+urpZXX31V0tPT5cwzzwy4MALZ8bPnsf78iB9JZopA7AsQyI79PWKGURIgkB0laIZBAAEEEEAAAQQQQAABBBBAAAEEEEAAAQQQQAABBBBAAAEEEEAgzgRiPVAXy4HsBQsWyEUXXWRVxHba+mHDhpnq2b169UqIQHZFRYU8//zzcvfdd0tWVlbIysUEsuPsB0IEptvQ0CArV64014wGskNVuSeQHYFNiFCXsf78iNCy6RaBpBQgkJ2U286inQS0GvYPf/hD6y2tlr106VKwEEAAAQQQQAABBBBAAAEEEEAAAQQQQAABBBBAAAEEEEAAAQQQQCDJBWI9UBergezS0lKZMmWKzJ8/v9kV1LlzZ1MNW6sA19bWSn5+vjz11FMmvBzvFbL37Nkjl156qWgQXZuuc968eTJgwICAdxGB7CT/ASMi99xzj/z+97+3IAhkJ841EevPj8SRZiUItL8Agez23wNmECMCBLJjZCOYBgIIIIAAAggggAACCCCAAAIIIIAAAggggAACCCCAAAIIIIAAAjEmEOuBulgNZG/YsEHGjx8v69ats3b0tttuk9/+9reSm5vbYpcrKyvjPpAdTuViAtkxdsO3w3S83sPhXGftsCyGFJFYf36wSQgg0HYCBLLbzpKe4lxAq2H/6Ec/slah1bLfeuutOF8V00cAAQQQQAABBBBAAAEEEEAAAQQQQAABBBBAAAEEEEAAAQQQQACB1grEeqDOa5iztR5uz3/vvffkhBNOsA4/+eSTRcPHhxxyiNsu4u44grJxt2UxMeFYvYdjAifOJxHrz48452X6CMSUAIHsmNoOJtOeAgSy21OfsRFAAAEEEEAAAQQQQAABBBBAAAEEEEAAAQQQQAABBBBAAAEEEIhdgVgP1MVqmNMeyJ4yZYo8+OCDkpOTE7ub3cqZEchuJWCSnh6r93CSbkebLjvWnx9tulg6QyDJBQhkJ/kFwPIPCmg17LFjx1ovaLXsJUuWQIQAAggggAACCCCAAAIIIIAAAggggAACYQocONAgdQ21UldfK7VN331/t3/3vd9woF4aDjSInttw4ID5bv4sfn92eL3xnMZjzJ+bjnd63de/Hm/9Wfz+7Pe647him5tvXJ1l0zz8x1C+Dh1SzK+oTTHfUySlQwfpIH5/DvJ64zmNx1t/Nn20fN3Xvzm6qU//cf1fN3PwjSt+f3Z43T5uaodUSUtNl7SUdIfvGeb1dNv79v8DMszLitMQQAABBBBAAAEEEGgXgVgP1MVqmNMeyL788svl/vvvl+zs7HbZx2gMSiA7GsqJN0as3sOJJx39FcX68yP6IoyIQOIKEMhO3L1lZR4FCGR7BONwBBBAAAEEEEAAAQQQQAABBBBAAIG4EahvqLeC0U6B6Nr62qb3awIe5zZQ7d9/fUNd3Bgx0cgLpKakNQtw2wPb9oB3y/cbg97muNR0SXcMgx8MifveT+mQGvnFMQICCCCAAAIIIIBAwgvEeqAuVsOcBLJFhgwZIvPmzZMBAwYk/H3CAsMXiNV7OPwVcaZPINafH+wUAgi0nQCB7LazpKc4F9Bq2D/+8Y+tVWi17DfffDPOV8X0EUAAAQQQQAABBBBAAAEEEEAAAQTiSUCD09V1lVJdV9X4vbbxe43v7/q91u/9uiqpq28MUR8MVfvC1Qe/a7VmGgLJKqBVwEOGt1MzJDMtSzLTshu/pzd9D/T3tGxJSSHonazXFOtGAAEEEEAAgeQUiHagTn+jz7fffiuvvvqqLFq0SFauXCm7d++Wvn37ysknnyyTJk2Sk046STIzM82GtDbMWVlZKatXr5Z//OMf8sEHH8iqVatMv507d5bjjjtORo8eLWeffbYceeSRkpKSEvAisFeHdnO1TJ8+XaZNm2YO1Xlce+218vjjj1unrlixwoxvb/aw99///nfjoq2hoUE+++wzE4Revny5fPTRR1JeXm78NCA9btw4+dnPfibdunVzM0V59tlnZfLkydax/nPWFzds2CDjx4+XdevWuerPvqZQ/YfqtKysTN59912ZP3++mcPatWtb7J+ud+DAgZKWlhaqO/O+fS/t1c137NghL7/8srz22mtmzOLiYsnLy5NjjjlGxowZYzxCXS+uJuLhoJqaGrPXy5Ytk/fff1/Wr19v9sbXNBSvBjq/0047zYTkg13PwYauq6szzq+//rrotbhmzRpzj/oMTjjhBHOdjRgxwtHc6VoPNp79mmttJXbf/BcuXNjsHtE5jBw5UoYOHSpnnXWWufdyc3Nd7YJ9TWqs13aXLl3M+Xqd6s+zBQsWGDvf3uh4w4cPlwsuuCCgV6gJ7NmzRzT7pf3b7wG953WMU0891fQf7Qr90X5+hLLifQQQiJwAgezI2dJznAlo+FofvL6m4ezFixfH2SqYLgIIIIAAAggggAACCCCAAAIIIIBAewg0HKi3wtNWoNoWnLYHqf0D174Adl19bXtMnzERQCAMAa3SbQW4Nbid7hfodgxyOxyTniVU8A4Dn1MQQAABBBBAAIF2EIhmoK6kpETuvfdeeeyxx0yIOFA744wz5C9/+YscccQRYQeyq6ur5cUXXxQNe/oHV4ONefvtt8uxxx4rdhM9JxYC2d98843ccsstMnv27KBXigZnr7rqKrnhhhtMiDZYCxWYbq9Atl4rGl6///77TRg4VDvxxBPl1ltvlR/+8Ichg8iBAtk6xowZM+RPf/pTyDH9r9FQc2vN+xUVFTJr1ix5+OGHXV3HvrF0fsGuZ6c5adh/6dKl5p7REHyopuZ33XWXHH/88c3umfYKZOs9rx/0uPvuu02IPFTTDzFcc801ctlll4UMZgcKZBcUFMgLL7xgrEP9nNEPgDzwwAMtvALNU697/Xmp16Sbe0BD+HoPnHvuudYHWkIZtPb9aD4/WjtXzkcAgdYJEMhunR9nJ5AAgewE2kyWggACCCCAAAIIIIAAAggggAACCLgUMEFqh6rTLcLTtnB1jV/1aj2/tr7G5YjJdVgH6WCqCKempJkvDZ42/rnxe0qHg3/2va/H63n6f1Y1fk85+He/18R3jHktxe94v/OajpcQffnGczzOGsdvHtJBzLH+c7Pm3DQXa8wOZtO1up35n343f25o/pp5r0EPPHhc02vNzvW9Jgcaj7WOb7D139if9tasz6bXmvfZNJcDB3Sm1nkH52p7TWffUC96/9Q31DV96d8P/llf939fjzdzobUQSE/NkAwv1bnt1bubwuAEu7m4EEAAAQQQQACByApEK1D3r3/9S66++mpTcddN02qvTz75pKlsrSFDX/OvFh2on++++05+97vfyTPPPONmKOsYDS/fcccdcsUVV7So/NvegezDDjtMfv3rX7uuVK2LOv/8802Qt3v37gEdYjGQ7fVa8S1O90/3/frrrw9aKdgpkH3TTTeZsLuXa0YDsH/7299MRfdItI0bN8rUqVPDLrqoVeAfffRRU9Hb6UMG/nPWD0jcfPPN5nrx0tRcQ/OXXHKJdc+0RyBbA8tajV4/7OG1aYV8XYMGtAM1p0C27r1+aEB/Zrhtbvdky5YtcuWVV5qK217br371KxOU17Ei3aL1/Ij0OugfAQRCCxDIDm3EEUkioNWw9Vdl+JpWy37jjTeSZPUsEwEEEEAAAQQQQAABBBBAAAEEEIh/gara/bK/Zp/tq9z8vdLv9cqaisYQdl1l0gSpNThsgtBNgWgrJN0UiE5pCkw7ve8fqNb3G49tClZ3SGsWuLa/T0A0/u+rtlzBwYB2vTRokNsEuBtD3RrYbvx742vB3jfHmvN95zb103S+/X0TdE+CpsHuzKZgd3ZGrmRndJScFl95zV7LSs9JAhmWiAACCCCAAAIItI1ANAJ169evl0svvVRWr17dbNIaGBw3bpwcddRRUlNTIytXrjSBbV/1bH2va9eu8vTTT1vnhQpkb9++XS6//PIWQUYNjg4fPlxGjhxpqkbrGCtWrJDly5e3gNQwo4Z609LSrPf27dsnOnZpaal57dtvv5VHHnnEen/06NFy+umnS3p6uvXa0UcfbdanzSmkquPrefamBieccIL18nXXXWdc/P3GjBljjtG1aMB4yZIlsnbt2hZ9aVhUQ8qpqamOF0yoQLaG2+fOnStafVjX8Pzzz4vup7aePXvKRRdd1Cz4ec4550j//v2tsUL1b5+U7oeGe4uLi5u9petUq1GjRklGRoZs3rxZ3nrrLceqxFr1+M9//nPAqsf2QLYG1zMzM83++pqGrX/0ox9Jnz59HK9N33FnnnmmPPHEE9KtW7e2uSGbegl0Hes9o5WWf/CDH1jVz9Xi/fffd9z/IUOGyLx580TXE6hpFW69RpzCzFoxfuzYsdKlS5eA94zujYaTJ0yYYIbQe1mr0+u8tL3zzjuyaNEia/jJkyeL3hu+5n+f6Gv2/Qm1hkBW2peb+etxem3NnDkzoJP9/tXq4Nr3Qw89ZK1DA90nn3yyDBw4UOrr6+Wjjz4y16i9unWo9QTaD91DrUauvzlAW7CfYX/84x9NhXz/n2FteoE2dRaN50ck5k2fCCDgXYBAtnczzkhQAQLZCbqxLAsBBBBAAAEEEEAAAQQQQAABBOJSoK6htlmw2j9Qvb+6MWRt/9KwZ7w3DU5rqDItNcN8t/6c4vtzZov3rerTGpI2AWu/kHRT4Fr7pSGQrAIayDbB7xaB7aYgeFOVb610r1911vdq8/faBv/XGo/Rr0QIeqd0SJGcjOYhbQ1xNw9zN72f2RjwTks5GJxJ1muKdSOAAAIIIIBAcgpEOlBXVlYmV111lcyePdsC1gDnb3/7W9HgbH5+fjP4bdu2yX333Sf/7//9P8cNCRbIdgoy6li/+c1vzFgaIPZv+ttzvv76a1MZ+bnnnms2P/+AqdNE7KFpDYFrld3s7GzHebcmkO3f4cUXXyy33Xab9OvXr1nV44aGBvnnP/9pguQbNmywTtFK47o2Pd6peQlMew3K6nhe+teK0Brw9g+e6/5de+21prq6hoL9m6556dKlotWt16xZ0+y9e+65RzTI7hRED1btXMPOGuY+5ZRTWoRZv/rqK/nv//5vU7Xdv2n4WIPobdU0zKvz13X5mjpopfjLLrusxT2jx+i1/O9//9scY5/fvffeawydqmTrWHq/aSDbv51xxhnmOhs6dKikpBz8by9qrte+Xmf+5hpo1nvz0EMPbcGg4WAvVe69XGd6X+nc/T8coRPQqtfTp083H/awr3vTpk1mbf4/k3znaMXroqKiFmsIVvVbg9L6M+Tcc89tcf+XlJTIH/7whxZh92B78tprr8nEiROtD6Zo0Fsrl//f//t/W1yTuu9ffPGF/P73v2+27xoKf+GFF8z6I9ki/fyI5NzpGwEEvAkQyPbmxdEJLKDVsPVTmL6m1bJff/31BF4xS0MAAQQQQAABBBBAAAEEEEAAAQSiJ2CvUt08TN0yYF1TVxW9ybXBSPp/rKSnZh4MUqccDFU3D1e3DFT73tfvBB3bYDPoAoEoCdQ31FrhbF+Iu3mgW4PbjaFuK+TdcDDQ3fhatQkExFPLSMtyqLzdGNZuDHK3DHjH0/qYKwIIIIAAAgggEEgg0oG6BQsWmJCtr+q1Bku1Eu+FF17YLOjpP7+6ujrRwKJWeLW3YIFse/jXzVjav4YtNQCrwUlf00DuM888I7169XKka49Atla71pCxVnMO1JwqTHsx0xDrtGnTHLv3EpT1deA2kK0VuG+++Waz776mQVQNC2u41ilM7DtOQ68aENb98j93/vz5ppK0vQUKZJ911lny6KOPBtxz7cepGnOoML7Xnz76IQEN5PoH0/UDAlOmTAnqoOPs3bvXhNf9LfT+03Xp/WBvGuLWCuG+quf6/q9//Wu5++67HY/3ne9U9T5QyDiSgWz7zxednwbZ9Ss3Nzcgvf6MmTFjhjnO97NJD37ggQeMn/16CxTI1g88PPnkk80qftsHdfqgiOa4dI/0NwD4N60urj/39MMdvuYm8K+V7PX60DC3r+m9o0H8SLZIPz8iOXf6RgABbwIEsr15cXQCCxDITuDNZWkIIIAAAggggAACCCCAAAIIINCmAhogdKpQ7f9aZY1fyLp6nxyQ2AwcNgapNQitFaj9AtV+VaoPBqoDv0+Quk0vMTpDIKkE9DcCHKzKbQ9sa5i7qVK3X7DbCnmb6t2N78dqsLuDdPALazcGt5t/NQa4TZi7qQp3Rmrg4ExSXRwsFgEEEEAAAQRiSiCSgToNIk6dOlVmzZplrVkDkLfffnuLSq92FD1Xw4RPPPFEs7cChYv37Nkjv/zlL5tVib3rrrtMUDctLS2kuVMlbw1aap9OLdqBbA3NavXewsLCoGvRYLNWDH7ooYes47QasH45hZrdBqa1s0gGsp2CwW5DyDq3LVu2mOD/22+/ba1b916rXdsD7E6BbA1/Bwpw28FfeuklUw3Z18aOHStz5sxxrKwc8sJzOGDhwoWi4XBf00D6zJkzQ+697/g333xTTj311JDz03/X0uCvOvnauHHjTMC4R48eIaduv3bUQatO2yvRRyqQ7fTzRSvIazVpe+V9p8VoKFvvC/2gg68FqvTtFMjWgLuGqv33KhDaBx98ID/72c9EfwOAtkGDBsnzzz8vRxxxRLNT9OeYXse+YPWQIUNk3rx5olW4QzX7dRksiB+qL7fvR/L54XYOHIcAAtERIJAdHWdGiQMBrYatv7bC1/RTVvpramgIIIAAAggggAACCCCAAAIIIIBAsghU11VJedXegF/7qktNEFuDf7HYNDidmZYtmWlZkqHf07NFK7k2vqZ/1tca3zMhbCpSx+I2MicEEAhTwD/YXVNXKdW1VWK+N33pbx6orq1seq3KvK5B8Fhs+jNaQ9odMwskL6tTwC/9eU9DAAEEEEAAAQSiJRDJQN3HH38s5513nmzcuNEsZ+DAgfLCCy/IUUcd5Wp59hCjnhQokP3WW2+ZSsq+arehKlw7TcDeh85dw6kFBQUtDo92IDtYlWv75DS4fcUVV1gvB6vgHCuBbA0Ga/VvX/MaQtbz7IHUQGFWp0C2lyrX9uvaS2jWzYW/Zs0aEyxfu3atbNq0SX7+85+Lzs9t27Bhg4wfP17WrVtnTgk0v507d5rwr+aKfM3LdabhYg1AL1myxJyuAeXFixfLyJEjm001UoHsDz/8UH76059aIWcNgr/88ssyfPhwt1TiVI3cycApkB2oyrXT4Fu3bpVJkybJsmXLrLdXrFghGgD3b/Zrs3///uaDAoMHDw65ps8//1wuu+wyE0Y/5phjTNhbP8gRrKJ+yE5DHBDJ50dr58b5CCDQtgIEstvWk97iWEDD1z/5yU+sFWg4e9GiRXG8IqaOAAIIIIAAAggggAACCCCAAAIIHBTwBa3LggSuNZwXKy2lQ0pjgFqD1Om2ULUGrtN9Ieum99KzJaVDaqxMn3kggAACcSHQ0FDfPLBdVyk1tb4Q98FAd01tY4BbA94NBxpiZm36jAgW2M7Pagx0i3SImTkzEQQQQAABBBCIX4FIBursYV+vFVs1XH3llVeaKrS+5hSW1Eq/Wgl52rRp1nEaAr355psdq0IH2i17aDJYGDKagWwvoUxdm71CcqwHsp32ecaMGZ5CyLpup9DrggUL5Mwzz2y25U6BbC/j2cdp60B2a3+auA1k2wPNI0aMkOeee0769evnagr19fWmwvTKlSvlBz/4ganirFWytdq4f4tUINv+wQOvP190jroG/blx5513WlPWyvxaXT8jI8N6zSmQfeONN4quLTU19H+3c7rGnQLZ+/fvl2uuucZ8EMTXfvWrX5n5dO7c2dW+RPOgSD4/orkOxkIAgdACBLJDG3FEkggQyE6SjWaZCCCAAAIIIIAAAggggAACCCSYgAbknKtalzZ7/YAcaNeVp6dmmorVjZWqG0PUzlWss8xxejwNAQQQQCD2BGrrq5sqbTeGtH1Bbf+K3KYat6nSXSl6fHu2DtLBIbTdsvK2PpdoCCCAAAIIIIBAMIFIBeqcgo733XefaNjRS9Og5E033WSd4hTIdgo7zp0711QJ9tKcwpBOgV7tM5qBbA25zpkzR4qKilwtx8vcYqFC9hdffCETJkwQDQhr00rHr7zyigwbNszVen0H1dTUyA033CBabdvXpk+f3iyor687BbKXL18uJ510kqvx7OfHayB73rx5xt3XpkyZIg8++KDk5OS4cnB7UCQC2VVVVXL99dfLY489Zk0jnJ8vevLChQvlrLPOsvo57bTTRO+LLl26WK85BbKffvppUyHcTXM63ymQrX3NnDlTdC/826BBg2Ty5MlyxhlnyPe//31JS0tzM2zEj4nU8yPiE2cABBDwLEAg2zMZJySqgFbDHjdunLU8rZb92muvJepyWRcCCCCAAAIIIIAAAggggAACCMS4gAaonYPWe5u9Xl1XFfWVpKakHqxebapYH6xYbf5sVbZufE9Dbh06pER9ngyIAAIIIND+AgcONDQFt6us6ttaaVufXybMbSpy+1XjrquU+ob6qE9cn1fBqm373tOANw0BBBBAAAEEklMgUoE6p3BzOCFpe2jUKZDtVBl56tSp0rt3b0+bWltbK6+//roJW/taoMrJXkLP2peXQKa9b818aJXwwsJCV+vxMrdYCGTbKzWPGjXKBNDtlZbdLN5eNdmpOrg9UJ2XlyeLFy+WkSNHuhmiRaA7FgLZGkb/8ssvZdmyZfLiiy/KW2+9Za0l0PzsQWmtdq1f9p8JrlCCHBSJQHZpaakJLc+fP98aOdCHJ0LN/+OPP5bzzjtPNm7caA518nK6f738PPNy/2/ZskW02vfbb7/tOHW9L04++WQ555xzZPjw4dK9e/c237NQZr73I/X8cDs+xyGAQPQECGRHz5qRYlyAQHaMbxDTQwABBBBAAAEEEEAAbzwYfwAAIABJREFUAQQQQCCBBPyrWpdVNQ9Y+4ewo71kDVpnpXeU7IxcyU7vKFlN3/Xvvtc1XJ2WevBXkUZ7joyHAAIIIJD4AnX1NSasXVlTIVW1+8z3ytp9UtX03fd6ewS3g4W287M6SV5mJ/ObHmgIIIAAAgggkHgCkQrUOVUhDlQRNpiqPVzsFMjesGGDqYa9bt26Nt8gpwrLOoiX0LMe7yWQ6bVv+6K9nB8LgWz7fJ0qFLvdWPt63ASyvQaq26tCdkNDg2gQubi4WEpKSuTTTz8VDRPrdb927dqARE7rO3DggNx+++3my9fuuOMOufHGG91Suz4uEoHstvr5oouw//xwG8j28vPMy/2vc3rnnXfksssuM3ML1UaMGGHC2T/96U9lwIABkpISveIRkXp+hFoz7yOAQPQFCGRH35wRY1RAq2Hrr6zwNf3k5Kuvvhqjs2VaCCCAAAIIIIAAAggggAACCCAQywLVtZWyZ/9O2bu/pOn7TvO9tHKXaAC7ph2qWmuQOjvDOWTtC1/rMTQEEEAAAQTiRUBD2/aQdrPwds0+E+yOdvNV2y7I7iKFOV2lU05XKcwpkk65+r2r+c0RNAQQQAABBBCIP4FIBeraKjBJIFvEKVQc7EojkD3Z4nEKd7c2UN3a8738lNAgr1a9fuqpp0zV6927d3s53RzrNmDs9GEHz4M5nBBvgWxdgj1s7TVQbWcI5/xNmzaZiuWzZ892vQ2DBg2S66+/3lT8zs3NdX1euAdG6vkR7nw4DwEEIidAIDtytvQcZwIEsuNsw5guAggggAACCCCAAAIIIIAAAu0ssHf/rhaB6737NXhdIvtr9kVtdqkpaZKVnmvC1tlN362/+1W2TumQGrU5MRACCCCAAAKxItBwoN650nbNPqmsrZCqpu/1DXVRm3JORp5fUNsvsG3C212iNg8GQgABBBBAAAFvApEK1BHIbr4PXgKZXgLVTrvt5fxEr5B90UUXyaOPPip5eXkWVWsD1a09380dqtWwly5dKjfddJOsWbPGzSnmmM6dO8uxxx4rn332mWzbts28RiA7OJ+9Qnb//v1l/vz5MnjwYOtEL/ev02jhnq+VzLUiuobl9ctNxWwd/+yzz5b7779f+vbt6/raCefASD0/wpkL5yCAQGQFCGRH1pfe40hAq2Hrr6XwNa2W/corr8TRCpgqAggggAACCCCAAAIIIIAAAgi0pUBVbaVD4PpgxeuGAw1tOZxjX5npOS1D1um5kuUXvs5Iy4r4PBgAAQQQQACBRBfQ315RaQtp69+raius16tr90ecIaVDinTKKXIIbGtYu0iy0qmuHfFNYAAEEEAAAQQCCEQqUNeegWynAGpbXwBeQs86tpdApte+7Wvzcn6iB7Kdqou3NlDd2vNDXYt1dXUyY8YME8YuLy8PeLiGbY866igTwB42bJj53rt3b/nyyy9l/Pjxsm7dOnOu0/1QX18v06ZNkzvvvNPq/4477pAbb7wx1PQ8vx9vFbLdBtjtVbSDwXi5/wP1oyH9b775Rt555x2T+wpVMV1D2Y8//rgUFRV53jO3J0Tq+eF2fI5DAIHoCRDIjp41I8W4AIHsGN8gpocAAggggAACCCCAAAIIIIBABAQaK1rvlIPfDwauI1nlWqtaZ6d3lKyMg5Wt/UPWWula/66hLBoCCCCAAAIIxIaAfhjLV1HbMbxdUyGVtfskktW2czI6SmFOkXTK6doitK2v0RBAAAEEEEAgcgKRCtQ5BRC1wuukSZM8LebNN9+UU0891TrHqY8vvvhCJkyYIB9++KE5TqshL168WEaOHOlpLC8Hewk9a79eAple+7bP28v5sRDI1n3TQoO+is6jRo2SOXPmhFXdV6sCX3fddRbJb37zG7n33nslK+vgB/9bG6hu7fmhrjOtjD158mTLQ4/XytcTJ04ULcJ49NFHS7du3SQjI8OxK3vF50AfULAHpW+77TbRL/vPhFDzDfV+JALZpaWlMmXKFFPJ2tcWLFggZ555ZqjptHjffv1puH3u3Lly+OGHW8d6uX+dJtDa8536rKmpkf/85z+yaNEieemll2T16tUtDnvxxRflnHPO8Wzi9oRIPT/cjs9xCCAQPQEC2dGzZqQYF9BPRfn/A4f+Q+zChQtjfNZMDwEEEEAAAQQQQAABBBBAAAEEgglU1e63wtaNweuDgWv9+4EIVblO6ZAquZn5kptZ0OJ7dkZHoao11y0CCCCAAAKJK+Crtl1RXSoV1WVi/95woD4ii2+sru0Laressp2VnhORcekUAQQQQACBZBGIVKDuwIEDcvvtt5svX9Ng5s033+wp8KkVXq+44gqrD6dA9p49e+Siiy6S1157LehxbbmnXkLPOq6XQKbXvu3r8nJ+LASyi4uL5cILL5SVK1eapYQbqK+qqpLrr79eHnvsMYvEqepzawPVrT0/2HVYUVEhU6dOlVmzZlmHjR492lQ61mrYbprbQPbs2bPlkksusbrUgPODDz4oOTnu//lar7WrrrrKhOeHDh1qvk4//XRJTU1tdt/feuutru9NN74aRr7hhhtEA/i+Fm6F73nz5pkPdPjauHHj5JlnnpHCwkLrNS/3r9Metfb8UPuu1bP/+c9/ypVXXil6P/ma0wcSQvXl5f1IPT+8zIFjEUAgOgIEsqPjzChxIKDh67POOsuaqYaz9VNhNAQQQAABBBBAAAEEEEAAAQQQiG2B5lWuS5oFsLV6ZaSahpp8gescW/A6JyMvUsPSLwIIIIAAAgjEucD+mvJmQe39fsFt/TBZpJpW1w4W2I7UuPSLAAIIIIBAoghEMlBnDzqed9558uSTT0pBQYErPrdVtp3CmVdffbXcc889kpmZ6WosPUiD3Zdffrns3LlTBg4caCrkatE7/0q5vs68hJ71HC+BTK992xfo5fxYCGSXl5ebIKmGYH1txowZZi+8tK1bt5oK7MuWLbNOc6qa7CbwG2zc1p4frO+PP/5Y9D7ZuHGjOUzD6VoF2r9KfCiTd955R8aMGWMdFqhC9qpVq0y/6q8tnMrk9g9M3HjjjaIfvIh0IFvnax9bP5Tx6KOPGjO3rb6+XqZNmyZ33nmndcq1114rd911V7MK5F7uX6ex3Z6/fv1688GEf/3rX/LJJ5+YD5r86le/crUc/RCM3jcawva10047TfQe79Kli6s+vB4UyeeH17lwPAIIRFaAQHZkfek9jgQIZMfRZjFVBBBAAAEEEEAAAQQQQACBpBPQcFJJ+TbZuW+blOzbJjvLt8keU+26RPQ/okeiNa9y3bLSdVpqeiSGpU8EEEAAAQQQSGKBuvraFhW1GytsN1bbjlR17Q4dUqTQVNcukqK8ntK1Y0/pmtdTijr2FCprJ/EFydIRQAABBJoJRDJQZ6/U27NnT5k7d66cdNJJrnbh3//+t5x//vmiIUVfc6qQre+99NJLcu6551rHaaBaxxo8eLCrsfSgxYsXmzCsL6Cq89XfSj5s2LAWfXgJPevJbgOZeqzXvu2T83J+LASydf5a6fi6666zlqLFBp944gnp1q2b6/2zryVQELm1gerWnh9sQW+++Waz8LXXkLT+90S11ErhvhbIYdu2bXLxxRfLkiVLrGNffPFFOeecc1yZO1XzdgrAa0C7rStk6wQ//PBD84EJXYc2rz9f9Bz7zyh9zelnjJf71wnP7fn2a1g/lKD7mZ2d7WpP7Pc+gWxXbByEAAIuBAhku0DikOQQ0H/Y+dnPfmYtVqtlv/zyy8mxeFaJAAIIIIAAAggggAACCCCAQIwI7K/Z1xi6bgpfa/BaA9jlVXsjMkP/Kte+ateN3wskO6NjRMakUwQQQAABBBBAIFwB/e0f/gFtX1Bbv0equnZ+VqEJZ3ft2MMEtBv/3FO04jYNAQQQQACBZBKIZCC7urpafve738lDDz1kkWoA9OGHH5b8/PygzHV1dXLbbbfJHXfc0ey4QIHsTZs2yeTJk02Y2de0UqxWyc7NzQ25pSUlJaYi8z/+8Q/r2PHjx8vf/vY3x7l6CT1rh24DmXqs177ti/NyfqwEsp3C92o/ZcoUsV+jTpu5ZcsWU0347bfftt4OVCW9tYHq1p4f7GK0F13UDwPoBwucqrQ79aMVtidMmNDsQwyBAtlaHfr22283Fa19bdy4caaKfY8ePULeM1qJW8fyBaJHjBghzz33nPTr16/ZuZEKZDsFwt3+fNEJOv2MCbQGL/evE5zb8+0V0r1+sMR+P+v98+CDD0pOTk7I/QzngEg+P8KZD+cggEDkBAhkR86WnuNMgEB2nG0Y00UAAQQQQAABBBBAAAEEEIhrAa3w2Bi8/q5Z1et91aVtuq6UlFQTrs7NzHf8npZCles2BaczBBBAAAEEEGg3gbqGQNW1y0yIu6Ghvk3n1jGzwFZNu4cJaus/d9EQQAABBBBIRIFIB+r+93//11SdLi4utvj+8Ic/mKB2oKqvDQ0NMmfOHNFAta9ate/kQIFsrQyswe//+q//arZNocbSgzU4ft9998lNN91knZuXlyfPPPOMaNE7p+Yl9Kznuw1k6rFe+7bPz8v5rQlk9+/fX+bPnx+0Crnb/nUPbr75Zrn33nut5XTu3FkeffRR0WB8sFC2hum1IrTul6/17dtXdOzRo0e32L7WBqpbe36wnyOrVq0yFbL9r3td16RJk0IG0zXUrh8q8P9Qgo41aNAgef755+WII45oMbRTEN7NBxk0AH/llVeKZpJ8TT88ofd1ampqs3HsgewZM2aYeQZqXnx1fA3i+3tdc8018uc//znoBzE0jK3z0Hve/1z9AIdWarevwcv967Qut+c7hcz1Z9Djjz8u3bt3D/oI+u6778wHGF577TXruFDWrX2mRfr50dr5cT4CCLSdAIHstrOkpzgX0GrYZ599trUKrZbt/4nOOF8e00cAAQQQQAABBBBAAAEEEECgXQTKq0pN4Npe9bqiprzN5pOVnhswcE2V6zZjpiMEEEAAAQQQiHOBg9W1GwPa+gE53/eq2oo2W11uZp4JZutXUVM1bf1zXlZBm41BRwgggAACCLSHQKQDdRp81JDtDTfc0Gx5WslWq/MeeuihzV4vKyszFV3/8pe/tAhj64GBAtn6nlOVa3194sSJMm3aNBNIta9XK2trJe7Zs2c3m0eoUKqX0LN27DaQqcd67dt+3Xg5321gWscoLS01gU8NYfuahnA1wJqZmel4+Xrpf+PGjSZcu3r1aqsvDcbrXmjguqioqNkYGtxfsWKFCdXaQ8h33XWXOSctLa3FvLwEfp0W1drzg93nWm1a740lS5ZYh2m4/E9/+pOcf/75js47duyQp59+WnTNu3fvduxenZzC6YE+yKD3jI6p1a797xk1X7NmjbH1N9e+9d603886mfvvv99cI76mAWMN2vfq1ctxrl589b7SEPgjjzzSrK8zzjjD/Hw59thjW9zzmzdvNoFtrcDu34IFn73cv06L8nL+4sWLzYdY/IPiuh79OTV06FBJSUlpNoTu4dq1a+XGG28UPdfXgu1JWz1rIv38aKt50g8CCLRegEB26w3pIUEECGQnyEayDAQQQAABBBBAAAEEEEAAgXYRKKvaIzvLt0mJhq/LmwLY+7ZJZU3bhHs6dEiR/KzOkpfdWfKzCyWv6c9agZEq1+2y5QyKAAIIIIAAAgkk0Fhdu0zKK3dLedVuKavcY/5cVrVbDhxoaJOVZmfkSlFTULtrXs/GP+f1lPyswjbpn04QQAABBBCItEA0AnVa9VVDk4899liz5WjYVkODo0aNMhVpP/roI3nrrbcChkr15GCBbH1//fr1cumllzYL9foG1XDm2LFjpUuXLlJTUyPLly8349mbVij+61//KocddlhAfi+hZ+3ESyDTa9/2SXo530tgWs00WK8BW/82YMAA0dCwNg3ennbaadbbXvrXk3RPLrnkkmYV1fV1/2slIyNDNFSre7dhw4YWexQqTO8l8Ot0AbT2/GD3tIZrn3zySbnssstaHKbOxx9/vFXpWufx7rvvilbV9m/HHXecqQ69bNky62V1PemkkxyHDnR/6sFjxoyRE044wfjreBoU1/Cvf9O910C4HuvUFi5c2KLSvFY/HzJkiKSnp5v+f//734vuqzavvtu3bzcVt/2rdTvd8xpw1mC6WtjbiBEj5KmnnpKBAwc6rsHL/evUgZfznarF+69Hr4E+ffqYl/Q+eP/991vsie6XVsfWYH2w6vLBrkU370Xj+eFmHhyDAAKRFyCQHXljRogTAa2Gfc4551iz1WrZL730UpzMnmkigAACCCCAAAIIIIAAAgggEB2B0spdUlL+XYuq11W1+9tkAikdUiU/uyl4bQWwO0seQZ028aUTBBBAAAEEEEDAq4A9oG2C2pW7peFAvdeuHI/PSs/xq6bdw/pzQXaXNumfThBAAAEEEGgrgWgF6rRyr4Z5n3jiCddT17C2Vky+4oorrHNCBbL1QK20PHXq1GbVYt0OqmFsrbbbv3//oKd4CT1rR14CmV77tk/Uy/leA9MaetU98a/e6z++hkA1HOtrXvvX8zRgfPXVV5tKzF6ahlCvueYac51pIDlQ8xr4tffT2vNDrUkD0jfffLOpFO+1/eIXvzDVnzVcrJXDfU0D01p5O1DTMbXauX55aRrG1g8vnH766QGDv1qFfvLkyS2qmPvG0etJK2br/mkLx1er4+u+/8///I+X6Ztjtfr0fffdF/Se93L/Ok3A6/nh/Lz0jathd13PpEmTHCvEewYKckK0nh9tOWf6QgCB8AQIZIfnxlkJKKDh63PPPddamYazX3zxxQRcKUtCAAEEEEAAAQQQQAABBBBAILTAnv07G0PXtqrX1XVVoU92cURqSlpj8DpLK14fDGB3zOrk4mwOQQABBBBAAAEEEGhvgX1Ve00wuzGwffB7fUNdm0wtIy3LqqLtX1m7MKdrm/RPJwgggAACCHgViGagTiu/al5h+vTpjpWN/efuC5Z++eWXpoKur7kJZOuxGjD929/+ZkKtxcXFIVk0xHjLLbeYysTBwry+jryEnvUcL4FMr33bF+flfK+BaV3HPffcI3/4wx8cTW+88Ub54x//aCqea/Pav69TDdg+8MADpsqvhlNDNQ3VagB55MiRISsChxP49R+/teeHWovvetG1/+lPf3K1fq1KrlWmtUp1SkqK2KtSa0heK5tnZ2cHHL6hoUGWLl1qHN2E4TXgffvtt8uhhx4adEla9fv111+XX//614734sknn2yuk0MOOcT0E66v/nzRjNSdd94pn3zySUhmrTiu1+sFF1wQ1MXr/es0sJf733e+rkcD5nfffbern2F6nhbp1J9j+tsAIlkZ2zfHaD4/Qm4oByCAQEQFCGRHlJfO40mAQHY87RZzRQABBBBAAAEEEEAAAQQQaCsBrWy4rXSz+fqudLNsL/tWSsq3SW19dZsMkZaaLvm+Std+Fa9zMwvapH86QQABBBBAAAEEEIgtgYrqUhPQtoe16+pr22Si6akZpop2j4Le0qOgr/Qs6GO+9Det0BBAAAEEEIikQHsE6srKymTRokWi1ZbXrl1rhbM1TDt27FgZP368HHnkkSZYag8Xuw1k+8w0mK196Fga0vzoo4+s6s463hFHHCHnnXeenHjiiZKfn++a2kvoWTv1Esj02rd90l7ODycwrcHdd999V2bNmiXvv/9+s3C9vdpxOP37r2fHjh0mJPzGG2/IunXrzPWiTSszDxkyRE455RTRMLKGa/V6cdPCDfz6+m7t+W7m6DtG1//KK6/IkiVLmt0rodb/9ddfy8SJE2X16tWmq4EDB8rcuXNl8ODBIYevq6sz57322muyYsUK657RCtbDhw83oW8N/vru0ZAdNh2glbJnzpxp1qJV0H1Nq9HPnz/fmltrffVe0/kvXry4xfyPOeYY8wEPrYQ/YsSIkEFs3xy93L9OHq0533896qb3ge9DCnrd697qnpx55pkmHO/2PnC7b8GOa4/nR1vMmz4QQMC7AIFs72ackaAC+ulS/ZcHX9Nq2foPMjQEEEAAAQQQQAABBBBAAAEEEkWg4UCDCV0fDGAXmz+3RUtPzZS87MKD4eum6te5me7/D7q2mAd9IIAAAggggAACCMSmQEV12cFq2hrYrtot5ZV72uyDgBrK7mHC2QdD2h06uAsbxaYYs0IAAQQQiDUBAnWxtiPMBwEEEIgPAZ4f8bFPzBKBthAgkN0WivSREAIEshNiG1kEAggggAACCCCAAAIIIIBAk8ABOeAYvtZffdmapr86Pi+rs+Rr4NovgJ2TkdeabjkXAQQQQAABBBBAIEkF9teUS7kV0NbK2ntMcLumrqpVIh2kQ2NAu9PBkLb+XV+nIYAAAgggEI4Agbpw1DgHAQQQQIDnB9cAAskjQCA7efaalYYQ0GrY559/vnWUVst+4YUXcEMAAQQQQAABBBBAAAEEEEAgLgS00vXB6tfF5s9aETvclpmWLXnZTcFrE8AuNEHs7IyO4XbJeQgggAACCCCAAAIIuBaorNnXVFG7MaBdVqkVtXdLdV2l6z7sB6Z0SGmqot0Y0m6sqN0n7P44EQEEEEAguQQI1CXXfrNaBBBAoK0EeH60lST9IBD7AgSyY3+PmGGUBAhkRwmaYRBAAAEEEEAAAQQQQAABBFot8F3ZNy3C1/UN9WH3m5tZIIW53aRTTjcpzC2S/OyukpWeE3Z/nIgAAggggAACCCCAQKQEqmorpKxyl+ypKJG9+3fInoodUlFdGvZwqSmpLULaPfK/F3Z/nIgAAgggkLgCBOoSd29ZGQIIIBBJAZ4fkdSlbwRiS4BAdmztB7NpRwGthn3BBRdYM9Bq2c8//3w7zoihEUAAAQQQQAABBBBAAAEEEBDZXvatHKx+XWz+XN9QFzZNbmZ+U/C6MYDdKbdItBo2DQEEEEAAAQQQQACBeBXQqtl7/QLaGtSuqC4LezmpKWmmcrZ/Fe3u+b3D7o8TEUAAAQQSQ4BAXWLsI6tAAAEEoi3A8yPa4oyHQPsJEMhuP3tGjjEBDV+PHz/empWGs+fNmxdjs2Q6CCCAAAIIIIAAAggggAACiSywo3xLi/B1XX1t2EvOycyXwpyipuB1NynM6SaZ6YSvwwblRAQQQAABBBBAAIG4EaiurWysoL1/h+yt0O8lsr8VIe201PQWIe1ueb3ixoOJIoAAAgi0XoBAXesN6QEBBBBIRgGeH8m466w5WQUIZCfrzrPuFgIEsrkoEEAAAQQQQAABBBBAAAEEoilQUr7VhK8bq183Vr6ura8Jewo5GXnSKVerXhdJofneTbLSc8LujxMRQAABBBBAAAEEEEg0gara/Sak7Qto6/f9NeVhLzM9NcOEtHsU9G0Ka/eRorxDwu6PExFAAAEEYluAQF1s7w+zQwABBGJVgOdHrO4M80Kg7QUIZLe9KT3GqYBWw54wYYI1e62WPXfu3DhdDdNGAAEEEEAAAQQQQAABBBCIJYG6hjr5ZvdG2bz7C9m8e6Ns3btJauqqw55idkZHE7huDF43BrCz0nPD7o8TEUAAAQQQQAABBBBIVoGq2grZU7FD9u4vaQpq75DKmn1hc2SkZcohnfpJn86HN331l9SUtLD740QEEEAAgdgRIFAXO3vBTBBAAIF4EuD5EU+7xVwRaJ0AgezW+XF2AgkQyE6gzWQpCCCAAAIIIIAAAggggEA7C2jYWoPX35gAdmMIO9yWnZ7bVPn6YABbA9k0BBBAAAEEEEAAAQQQiIyABrI1oN0Y1G6sqF1ZWxH2YH069zfh7O+ZkHZ/0dA2DQEEEEAg/gQI1MXfnjFjBBBAIBYEeH7Ewi4wBwSiI0AgOzrOjBIHAloNe+LEidZMtVr2c889FwczZ4oIIIAAAggggAACCCCAAALtLaC/+twXvNYQ9rd7vgprSlrlulNukRTmdDMhbP1O+DosSk5CAAEEEEAAAQQQQKBNBTSkvacpnN34vUS0unY4rXfhYVY4W4PaWek54XTDOQgggAACURYgUBdlcIZDAAEEEkSA50eCbCTLQMCFAIFsF0gckhwCBLKTY59ZJQIIIIAAAggggAACCCDQFgL7a8obA9i7Nprv20qLPXebmZ7TFLw+GMDOycjz3A8nIIAAAggggAACCCCAQPsI6L8XaPVsX0Bbv1fX7vc8mZ4FfU0F7T5dGitp8+8Fngk5AQEEEIiKAIG6qDAzCAIIIJBwAjw/Em5LWRACAQUIZHNxINAkoNWwL7zwQstDq2XPmTMHHwQQQAABBBBAAAEEEEAAAQSkvGqvCV5/s7sxgL297FvPKh2zCqVr3iHSteMh5ntuZoHnPjgBAQQQQAABBBBAAAEEYlugorpUdpZvlZ37tprv+6r2eJ5w9/ze0qdz/6Yq2odLXlYnz31wAgIIIIBA2wsQqGt7U3pEAAEEkkGA50cy7DJrRKBRgEA2VwICTQIEsrkUEEAAAQQQQAABBBBAAAEEfAKllbtlc1P4+ptdG6Vk3zbPOPnZXZoFsLOpfu3ZkBMQQAABBBBAAAEEEIh3Aa2ivcsvoF1Wucvzkoo69pTvNVXP1qB2QXZnz31wAgIIIIBA6wUI1LXekB4QQACBZBTg+ZGMu86ak1WAQHay7jzrbiGg1bAnTZpkva7Vsp999lmkEEAAAQQQQAABBBBAAAEEkkBgT0WJFcDWIPbuih2eV90pp0i6+FXAzkrP9dwHJyCAAAIIIIAAAggggEBiC1TVVlgVtDWovXd/iecFd87tZipo9+l8uPlemFvkuQ9OQAABBBDwLkCgzrsZZyCAAAIIiPD84CpAIHkECGQnz16z0hACGr6ePHmydZSGs//+97/jhgACCCCAAAIIIIAAAgggkIACO/d9J980VcDWAPbe/d6r1BXmdvergN1LMtKyElCKJSGAAAIIIIAAAggggEAkBWrqqmRn+RbZuW+rCWrvqdjuebhOOV1MMPt7TQGV3/y1AAAgAElEQVTtrh17eO6DExBAAAEEQgsQqAttxBEIIIAAAi0FeH5wVSCQPAIEspNnr1lpCAEC2VwiCCCAAAIIIIAAAggggEDiCuwo3yKbd38hm3dtlG92fyFlVXs8L7ZLx54mgN2l4yHSNa+XpKdmeO6DExBAAAEEEEAAAQQQQACBYAK19TVWQFsraO/at80zWF5Wp4MVtLv0l255vTz3wQkIIIAAAi0FCNRxVSCAAAIIhCPA8yMcNc5BID4FCGTH574x6wgIaDXsiy66yOpZq2U/88wzERiJLhFAAAEEEEAAAQQQQAABBCItUFW7X74q+Uy+2vmZfFmyXsoqd3scskNj9Wv9agpgp6akeeyDwxFAAAEEEEAAAQQQQACB1gnUN9Q1q6CtVbRFDnjqND+7s/yfoiPlsK5HymFFR0pWeran8zkYAQQQQKBRgEAdVwICCCCAQDgCPD/CUeMcBOJTgEB2fO4bs46AAIHsCKDSJQIIIIAAAggggAACCCAQRYFtpcXypYawSz6T4l3/8TRySodUK4Dtq4Cd0iHFUx8cjAACCCCAAAIIIIAAAghEWqDhQIMJaO/at1U0nK1fDQfqPQ3bt8v3TTBbQ9o9C/p6OpeDEUAAgWQWIFCXzLvP2hFAAIHwBXh+hG/HmQjEmwCB7HjbMeYbMQGthn3xxRdb/Wu17NmzZ0dsPDpGAAEEEEAAAQQQQAABBBBonUBlbUVjFeyS9eZ7WdUe1x2mpaRLF1sFbNcncyACCCCAAAIIIIAAAgggEEMCGtDe2RTQ3lW+Veoaal3PLj+rUA4rGmgC2vqVnZ7r+lwORAABBJJNgEBdsu0460UAAQTaRoDnR9s40gsC8SBAIDsedok5RkWAQHZUmBkEAQQQQAABBBBAAAEEEGiVwNa9m0z4Withb9690XVfGsAuyu/dWAW7Yy/p3LGH63M5EAEEEEAAAQQQQAABBBCIJ4Hd+76Tnfu2mOrZJWXfegpo9+nc31TO1nD2IZ0OjadlM1cEEEAg4gIE6iJOzAAIIIBAQgrw/EjIbWVRCDgKEMjmwkCgSUCrYV9yySWWh1bLfvrpp/FBAAEEEEAAAQQQQAABBBBoR4Ga+mrZuP1jE8DWIHZ51V7XsynI6Srd8/tI94K+0i3/e67P40AEEEAAAQQQQAABBBBAIJEEdpR9I9tLi2V72WYp3b/T9dLysjqZYLYGtL/ffbCkp2a6PpcDEUAAgUQUIFCXiLvKmhBAAIHIC/D8iLwxIyAQKwIEsmNlJ5hHuwto+PrnP/+5NQ8NZ8+aNavd58UEEEAAAQQQQAABBBBAAIFkE9hXXSr/2f6xCWLrd7ctLTWjKYDdR7rl95HczHy3p3IcAggggAACCCCAAAIIIJAUAhXVZbKjbLNsL91sAtp19TWu162hbP3q332IdOTft1y7cSACCCSOAIG6xNlL30o2bNgg48ePl3Xr1pmXTjvtNHn22WelS5cuibdYVoQAAu0mwPOj3egZGIGoCxDIjjo5A8aqAIHsWN0Z5oUAAggggAACCCCAAALJILC7YocJX+tX8a4NrpfcKadIuhc0BrCpgu2ajQMRQAABBBBAAAEEEEAAASOg1bN9Ae29+0tcqxzaZYD0bwpod87t5vo8DkQAAQTiWYBAXTzvnvPcCWQn3p6yIgRiUYDnRyzuCnNCIDICBLIj40qvcSig1bAvvfRSa+ZaLfupp56Kw5UwZQQQQAABBBBAAAEEEEAgPgS2lW62qmBvKy12Nel0rYJtAth9zfecjDxX53EQAggggAACCCCAAAIIIIBAcIH9NeVNlbOLZUfpZql1WT27Z0HfpsrZg6VnQR+YEUAAgYQVIFCXeFtLIDvx9pQVIRCLAjw/YnFXmBMCkREgkB0ZV3qNQwEC2XG4aUwZAQQQQAABBBBAAAEE4k6geNd/TBXsjds/ll0V213NPy+7s/Ts1E96FPSVorzers7hIAQQQAABBBBAAAEEEEAAgdYJlJR/K9/tLZZtpV9LeeVuV511ye1uVc7u2+X7rs7hIAQQQCBeBAjUxctOuZ8ngWz3VhyJAALhC/D8CN+OMxGINwEC2fG2Y8w3YgJaDfsXv/iF1b9Wy/6f//mfiI1HxwgggAACCCCAAAIIIIBAsgh8VfKZrN/2L/nPjo9lX1Wpq2V3zu1uQtg9Ox0mBTldXZ3DQQgggAACCCCAAAIIIIAAApERKN2/U7bt/Uq27f1adrv8cG3HrAL5frfBMrDnMDmsaGBkJkavCCCAQBQFCNRFETtKQxHIjhI0wyCQ5AI8P5L8AmD5SSVAIDuptpvFBhMgkM31gQACCCCAAAIIIIAAAgi0ncC3e76S9ds+lM+2/UvKXFZS65b/vaYQdj/JzSxou8nQEwIIIIAAAggggAACCCCAQJsJVFSXmmC2fu0o+8ZVvwXZnWVgz6EmnN278DBX53AQAgggEGsCBOpibUdaPx8C2a03pAcEEAgtwPMjtBFHIJAoAgSyE2UnWUerBbQa9i9/+UurH62WPXPmzFb3SwcIIIAAAggggAACCCCAQLII7CjfakLY+lVSvi3ksvU/QmoF7MZK2P0kMy075DkcgAACCCCAAAIIIIAAAgggEDsC1XWVVjhbK2gfOHAg5OSK8nqaYPaRPYdJUd4hIY/nAAQQQCBWBAjUxcpOtN08CGS3nSU9IYBAYAGeH1wdCCSPAIHs5NlrVhpCwB7I1nD2k08+iRsCCCCAAAIIIIAAAggggEAQgdLKXfLZVg1h/0u27P06pFV6aqYVwNYQdmpKWshzOAABBBBAAAEEEEAAAQQQQCD2Beob6vzC2V9LbX11yEn36tRPBh6i4eyhUpDdJeTxHIAAAgi0pwCBuvbUj8zYBLIj40qvCCDQXIDnB1cEAskjQCA7efaalYYQ0GrYU6ZMsY4ikM0lgwACCCCAAAIIIIAAAgg4C1TWVjSFsD+Ur3d+HpIpLTVdehX2l96dD5ceBYeGPJ4DEEAAAQQQQAABBBBAAAEE4l/gu9JN8u3uL2TLno1SV18bckH9uh5hVc7OzsgNeTwHIIAAAtEWIFAXbfHIj0cgO/LGjIAAAiI8P7gKEEgeAQLZybPXrDSEgFbD/tWvfmUdpeHsJ554AjcEEEAAAQQQQAABBBBAAIEmgc+2fSifbvlANnz3kSuTXoWHS+/O/aVX58Olg3RwdQ4HIYAAAggggAACCCCAAAIIJJbAATkgW3Z/Id/u3ihb9nzhanEDehwjg3oNNwFtGgIIIBArAokWqDtw4IBs375dli1bJu+++6588skn8tFHH0l5ebkhz8vLk2OOOUYGDRokP/nJT+TEE0+U/Pz8kNtRWVkp1157rTz++OPm2NNOO02effZZ6dKl8TchlJWVyaJFi2TBggWydu1a0VC0tpEjR8rw4cPlggsukBEjRkhaWni/WU/HX716tfzjH/8w69IxtI0ZM8asY8KECdKnTx/zWqQD2bt27ZJJkybJG2+8Yca7/PLL5f7775fs7GxR/88//1zmzJkjS5YskVWrVpljBgwYIMcff7xMnDjRmOuxbpoaT5482Tp0xYoVMnr0aKmoqJDZs2fL008/bVz69u1rfM8++2zjEWxP6+rqjN/ChQtl+fLlza4P3a+hQ4fKWWedZcbJzQ3/w1QNDQ1mnJdffrnZOIEs3nvvPTnhhBOstf797383zvYWyD8rK0s+/vhjefDBB811uHv3bnP9jR07VsaPHy9HHnmkpKSkOLLX1NQYB71v3n//fVm/fr11Dfv2b+DAgeZ602tf1xCoL/8Bgq1JfXTv5s6d2+yaPvbYY801Euye0ftB74PnnnvOzFeved+9feqpp5prRq8J+8+3YNeczmfTpk3munj77bdl3bp1UlxcbF2/4azfzTUez8ck2vMjnveCuSMQaQEC2ZEWpv+4ESCQHTdbxUQRQAABBBBAAAEEEEAgigIl5Vvl429XySdbVkl5VWnIkbsX9JXehYdLr879JT01I+TxHIAAAggggAACCCCAAAIIIJA8ArX1NbJl90b5ds8Xsr20MbgTrOVlFcigXiNlcO/jpSivZ6jDeR8BBBCIqECiBOo0CKxh1LvvvtuENN22zp07yy233CKXXXZZ0PBtoEB2QUGBvPDCC3L77bc3C7A6jX/cccfJAw88YILJboOiGhJdunSp3HTTTbJmzZqAy9J1TJ8+3fwGdQ2VagBXA6Xa7OFxtzaBjgsUCNag81133SUPP/ywFYB36kPDvLfddpucf/75IQPqToHsbt26ydSpU2Xx4sWOU9TgvM4jI6P5f8etrq6WV1991VwjwSx9nWqg95prrgl5bThNQsPN06ZNM+MFa3pN6FxPOeUUWblyZdiB7HvuuccE1PU68X34wH/cnj17yiuvvCLDhjX/UJgG22fNmmX2zPchAjfXxxlnnGGueQ1PB7uWAwWyNbT/29/+NqSPBuw17K97oU3vcw1g/9d//VfQPdRw9u9+9zu5/vrrXYX/db/0/tEPPLhpbtfvpq94PiZRnh/xvAfMHYFoCRDIjpY048S8gFbD1n9x8DWtlv23v/0t5ufNBBFAAAEEEEAAAQQQQACBthc4IB9/u9oEsb/euT5k91069jQBbA1iZ2d0DHk8ByCAAAIIIIAAAggggAACCCBQWbPPVMzWytm79m0LCdKv60AZ3FvD2SNDHssBCCCAQCQEEiFQp0HgGTNmBAyjunHTcLCGUrt37+54uFMgW7MXWjH7jjvucDOEOUaD048++qgJTIcKZeuY9957r2jY1ilk6zSozkXDohdddFFUA9kaztWvv/71r64tNDysX8GqUNsD2c8//7ypTK4VoJ2aBnE1VPujH/2o2dtaLVoD0o899pjr+fkOtIeCg3WggWEd/7rrrrOqK4caUOes89LQ8UknnWQd7rZCtuaAfvCDH8h///d/B7xOfv7zn8sjjzzSzHrjxo1Bg+2h5u3mWnYKZH/ve98zOSa3AXCtVq73mQbx582bJ1deeaWp/u2m3XDDDfKHP/xBMjMzHQ/X/dJq2L/4xS9c75evI903DYtfcsklIT9Y4Gau8XhMIjw/4tGdOSPQHgIEsttDnTFjUoBAdkxuC5NCAAEEEEAAAQQQQACBKAps3VtsKmFrELuqdn/QkQuyu0qvzodL7879JS+rMIqzZCgEEEAAAQQQQAABBBBAAIFEEyiv2mOC2Vt2fyGllTuDLi8rPccKZvcsaKwCSUMAAQSiIRDvgToNVGpF7CuuuKJFGFWr9w4ZMkSOOOIIQ1lTUyMffPCBqUTsFOjUMLNW1U1NTW1Bbw9kn3jiiaY68EMPPWQdq4Hak08+WQYOHCj19fWiVXffeuutFmPpnDRYqpWiAzUNmWsYWwOl9jZixAgZO3asaCB08+bNZgz/cKuGgd9880355JNPzKmRrpCtYV8NsmvlaV9Ti5/85CcmZKxh8iVLlsjq1atbrEWrQ2sV47S0NEcKeyBbzdeuXWuO9R+juLhYFi1aJEOHDpWZM2dKYeHB/7a7fft2ufzyyx1D3NqfWnbp0sXMc8WKFbJ8+fIWcxk9erTpN9ie6Ul6rgZ0dT7+Tc/TkHifPn0cx9G91OCxhrB9zW0gW/suKyuTbdsaPwim44wZM8b8Weej18eLL74o55xzjtV3IBMNWWvVbg1465y06TWmVal97v7rCnUt2wPZem3qa75rQcfQ+eqY2gLdM3pvDh8+XH75y19atm6usUABfd8a1q9fL5deemmLa3PkyJGi97heFz4D+32mr2vlcd2nH/7whwHv5UR+I96fH4m8N6wNgbYWIJDd1qL0F7cC+olM/QdLX9NPmeknx2gIIIAAAggggAACCCCAQCIL6K+L1gD2J9+ukm/2fBl0qempGdKnyxHSp+tA6ZzrXAEnka1YGwIIIIAAAggggAACCCCAQOQFdldsl80718vmXZ+L/jtrsPa9wv8jg5qqZuu/s9IQQACBSArEe6BOg8habXrdunUW06mnnip//vOfTTg3JSWlBV9FRYU888wzcvPNNzcLS2vQWcPd/fr1a3GOPZDtf4AGYm+55RY599xzJTs7u9m5JSUlpkKvvTKzhq2vvfbagFWyFy9eLOedd16zkLmGgvU8Da/6r0vD20uXLjVhcn8H30QiHcj2X7AGetVCsyn+la8bGhpkzZo1JnytgVxf08Cs5lomTJjgeJnbA9m+g7QCuFYO79Gjh3We7pEGjQ899NBmr6mLVof2b1r1evr06XLUUUe12INNmzbJbbfdJrNnz25xjuZtioqKHOeqFad1Xv7Bc702br31VnNt+Fdp1g8SaMBZx3n11Vcd+3MbyPadrAHlv/zlL2Ys3/Wh42hQW519AWv9sIDaaXVy/33Qeeq+5efnt5iP9vPvf//brEUrgPu3YNeyPZDtf55W9NaAtoaa/dtXX30lV199tbz22mvN5qf31o4dO0wQ/09/+pNoVXt/U73G/vnPf5oK2v6BeO1L12uvkq0f0NCq6fqer40bN85UvT788MNbXBd6n73xxhvmGvb/AIRT9fFI/syOpb7j/fkRS5bMBYFYFyCQHes7xPyiJkAgO2rUDIQAAggggAACCCCAAAIxIPDtnq/ko2/eM0Hsuoa6oDMqyu8tfTWI3WVgyF8PGgNLYwoIIIAAAggggAACCCCAAAIJIKCBps271kvxrs+lpOzboCtKS0kzwexjvjdaehcelgCrZwkIIBCLAvEcqNOfqRqe1ICkr51yyikmbN2rV6+g3Hru66+/bsLcWhnZ1zQI/eMf/7jFuYEC2RrifvLJJ+Xoo48OOJ4GwDUU7B/KPv300808u3bt2uK8PXv2mMJ7L7zwgvWeVk9+9NFHg64rULXfaAWyNSj717/+VXRt9uvKt5AtW7aYwOyCBQustWmFag0/24O5eoBTIFtDs2ruH8YOhK/jaEjaf481iKxf/oFx+/kavp0xY4Y5zv/cBx54wISF7evT4zVcrZWcfU2vDd2zYcOGBbw2tFK7VkF/4oknWhzjNZCt19OkSZNC/rfur7/+WiZOnNgsOK7ZoilTpoQ8d+/evWb9Opavqa+u0xf49l9IoEB2qMroWsn+Zz/7mVX129enXmNPP/20VQHcjqb3tV4zOidfGzVqlMyZM8cEuf2bhrYvvPBCUzFfW7APZPifpx9+mDx5sjU3vW5feeWVoPsciz/722JO8fz8aIv10wcCySRAIDuZdpu1BhXQT+fpr+bxNf2Hdv2HRhoCCCCAAAIIIIAAAgggkEgC67d9KB8Wvytf71wfdFn6K6B91bALsht/3SANAQQQQAABBBBAAAEEEEAAgfYQKK3cKZt3fm6qZlfV7g86hX5dB8qwvifJwJ5D22OqjIkAAgksEM+ButLSUhMinT9/vrVDL774opxzzjmudkyDthoO9g+Xatjz4osvbnG+UyBbA6h6roalQzV7wHTQoEHy/PPPyxFHHNHi1Lfeeku0grMvCDxw4ECZO3euDB48ONQwplK2f1hUT4hWINttIFiD4xoI9q/mHWjfnALZGsb+5S9/GdJCg/BTp06VWbNmWcfq3j788MOOVaDtHTqFrLVKuQal/atw63laPVorNuvatHm5NjSkrgHit99+u9kUvASyg4Xa7etauHBhs2tWr7WZM2dKYWFhSFM94M033xStQu9rOrYGnp0qhzsFst2M53Rv6niBAvH+E7cHrQMFpletWmXW4bvPNE+lH/CwV7m3o1RXV5sPWDz00EPWW5rD0vOTrcXz8yPZ9or1ItBaAQLZrRXk/IQR0If+r3/9a2s9Gs7WTyTSEEAAAQQQQAABBBBAAIF4F6hrqJUPi9+RfxW/Izv3fRd0OT06HWqqYffu/P14XzbzRwABBBBAAAEEEEAAAQQQSECBb3f/x1TN/m7vpqCr69qxhwzte5IJZ6elpCegBEtCAIFoC8RzoE6DlC+99JIJw65du1bS0tJMsPSQQw5xzfjHP/5Rbr31Vuv46dOny7Rp01qc7xTIDlbl2t7B1q1bTfXiZcuWWW+tWLFCNODr3+rr6834d955p/Wy/l2rL6empoZcl1NYNBqBbDchW9/kdY333HOPqT7ta4HCsPZAdv/+/U0A3004/cMPP5Sf/vSnzSoZv/zyyzJ8+PCQjr4DnKpJOwWl7cUSf/7zn8sjjzwStAq3/yT0Oj733HObzctLIPvGG28UvZbdXCNr1qwx4W+9ZzZt2iQ6Vy9h4g0bNpjK8r5A/ZAhQ2TevHkyYMCAFq5OgWy3gXr7vRlsHP+BnT6o4XSv2ecWrNK3fWFa0V2zVxrM1w9XjBkzpsW97Poii+MD4/n5EcfsTB2BdhEgkN0u7AwaiwIEsmNxV5gTAggggAACCCCAAAIItEZgT0WJfLj5HRPGrqmrCthVbmZ+UzXsI6RjZqfWDMm5CCCAAAIIIIAAAggggAACCERFYF/VXlMxW78qqssCjpmRlmVC2cP6nCSFuUVRmRuDIIBAYgoke6CuNYFsLyFYp4q/TiHRnTt3mmrJr7/+unXBLV68WH784x+7vgDtFYyjEch2G7L1LcIelh41apSpsty3b99m67QHsoNVY7YD2UPSXgK3vr6cAvLXXnut3HXXXZKRkWEOc9rbQGHqQJvoFNj3EsgOVNnd9UXj4cDWBLIDVat2Gj7c/XP68ITTvfb555/LBRdcIJ988okZXquaa4XsSy65xHy4gxZaINmfH6GFOAKBxBEgkJ04e8lKWimgn8j6zW9+Y/Wi1bIfe+yxVvbK6QgggAACCCCAAAIIIIBA9AWKd/3HVMP+dOuaoIP3KOgr/boNkkM6HRb9STIiAggggAACCCCAAAIIIIAAAm0ksHXvV/L1jk/ku9LioD0efchxpmp23y78Vqg2oqcbBJJKINkDda0JZHsJwboNiX788cdy3nnnycaNG811GCioHOwi/eKLL2TChAmioWdtkQ5ke6la7Zt3SUmJXHjhhbJkyRLzkoZhNXg+cuTIZkuzB7IDVdK2e1RVVcn111/fLB9z3333iYapvbaFCxfKWWedZZ1m9ywuLjZrWblypTkmHA+n+XoJZDsFjr2u0+3xrQlkn3zyyaJ76qaKvX3v7UH4QPN1e69VVFTI1KlTZdasWc26OuOMM2TixInywx/+ULp37y72n5FunZLhuGR/fiTDHrNGBHwCBLK5FhBoEiCQzaWAAAIIIIAAAggggAAC8S7w6ZYPTDXszbsb/0+IQK1f0VHSr2iQFOZ2i/clM38EEEAAAQQQQAABBBBAAAEELIE9FTvk65JP5OuSfwdV6dO5v6mafXSv4eghgAACrgWSLVB34MAB2b17twkrv/rqq6JhWw3U+tr06dNl2rRpLfycQp5z586V8ePHu7J2GxJ95513ZMyYMVaf48aNk2eeeUYKCwtdjaMH7dmzx1TZfu2118w5kQ5ke6la7VuEk4dTANkeynVblby0tFSmTJki8+fPt9wWLFggZ555pmtH34H2kPyQIUNk3rx5MmDAAHOIvdp3OB7az5133ik33XSTNT+3gexwAuBeEWpqauTLL7+UZcuWyYsvvihvvfWW1YXdw7/v9957T0444QTrJS/Xon3vA92b9rW4vdf0PP0QgH4AQqucO7Vjjz1W9B48/fTT5ZhjjpHc3FyvdAl9fLI9PxJ6M1kcAiEECGRziSDQJKDVsK+88krLQ6tlP/roo/gggAACCCCAAAIIIIAAAjEv8NE378mqr5ZISfnWgHPNSs+VfkVHy2Hdjhb9Mw0BBBBAAAEEEEAAAQQQQACBRBWoqq2Qr3Z8Kl+XfCr650CtKO8QGXnYj+WY741KVArWhQACbSiQqIE6DWXu2rVLvv76a/nmm2/ks88+k//93/+VNWvWmEB2oOYlkO2lKrHbkGi4FaH912Mfy0sI1s2lpa6TJk2SN954wxyuwecHH3xQcnJy3JxujqmvrzfBdw0h+9qMGTNEK2D7t3BDufY5ap9e9st/DqEqQttD9OF629fqNpAdLBDtekNEpKGhQTTIrh9Q0Armn376qWgYfd26dbJ27dqAXXkJZOsHBTSzpBXRQ7Vw997tvabj19XVyf333y9aKT9QKNs3T53zj370Izn//PNFQ/fdulEYJlGfH6GuTd5HIBkFCGQn466zZkcBAtlcGAgggAACCCCAAAIIIBBvAuu+WSnvf/Vm0CC2VsHWathaFZuGAAIIIIAAAggggAACCCCAQLIJaLVsrZqt1bMDNQ1mH3/Yj2UIwexkuzxYLwKeBBIlUKeVrzVIqiHWl156KWiANBgQgezQl4897Kwhag21Zmdnhz7Z7wgNwd56663WK0724YZyIxnI1gn7h7vbIkSvfbZHIFvDy1r1+qmnnjJVr4N9WCHQ5noJZHu5VsLdey+BbF2TBtGXLl1qqpPrBzbctrPPPluuu+46GTVqlKSkpLg9LaGOS5TnR0JtCotBIEICBLIjBEu38SegnyybOnWqNXGtlv3II4/E30KYMQIIIIAAAggggAACCCS8gAaxtSL2jvItAdd6SKfDpF+3o6VHwaEJ78ECEUAAAQQQQAABBBBAAAEEEAgl8F3pJvl6x6eyde9XAQ/tltdLRh42lmB2KEzeRyBJBRIhUKfVfO+9917RgnWhqtz6b/OIESNMGNM/hEkgO/SNkOyB7P79+8v8+fNl8ODBBiseA9nhhpA7d+4sxx57rKk4v23bNrP+eA9k+654rZa9evVqmTlzpixYsMBVOF2rZv/ud7+T66+/3vMHEkLfabF/RCI8P2JfmRkiEBsCBLJjYx+YRQwIaPj6qquusmai4eyHH344BmbGFBBAAAEEEEAAAQQQQACBRoF1374vq758M2gQ+7Bug+SwokFSkNMVNgQQQAABBBBAAAEEEEAAAQQQsAmU7t8pX5V8Il/t+CSgjQlm/58fy5Dex+OHAAIIWALxHqjbuHGjKVK3ePHioLs6cuRIOeKIIxy6vIMAACAASURBVOS4446ToUOHysCBA6WgoEDcVGnWjr1W3bVPxu35bRHutY912mmnmdBwly5d2uTKb4tAdk1Njdxwww2msravaXXzSZMmNZtjuFWSI1kh2x5Afuedd2TMmDHWvMP1jlaFbA0ez5gxw1SEDvYBhr59+8pRRx1lAtjDhg0z33v37i1ffvmljB8/XtatW2fWnCiBbP8LT6/PTz75xFQNX7RokSxfvjzovXPPPfeYatmpqaltco/FSyfx/vyIF2fmiUAsCBDIjoVdYA4xIUAgOya2gUkggAACCCCAAAIIIICAg4AGsVd/tUS2l30b0EeD2P27HysdszphiAACCCCAAAIIIIAAAggggAACIQT2Ve2VjdvXBg1md8/vbSpmDyaYzfWEAAIiEs+BuoqKCrn22mvliSeeaLaXJ554okycOFGOP/546devn+Tn57dYp++EWAtkv/fee3LCCSdY6wkn3KshW/3t6c8884zpJ5w+gt0c9rDzuHHjzFiFhYWu76n9+/fLNddcI08++aR1jlYlPvPMM5v1EW4gu7S0VKZMmWIqWfuaU/9uJvzhhx/KT3/6U6sitIaT586dK4cffrg5fdWqVXLqqada4eaxY8fKnDlzpKioyE331jF33nmnCUn7mlNAXd+z+wcLRDtNYOnSpTJ58mRrPXqMVr7We+aMM86Qo48+Wrp16yYZGRmO89+wYUPCB7LtC9frae3atfLSSy/JwoULpbi4uNkhWm3/ueeeMz9vkqnF8/MjmfaJtSLQFgIEsttCkT4SQkCrYV999dXWWrRa9kMPPZQQa2MRCCCAAAIIIIAAAgggEJ8Cn237UFZsXBQ8iF10tPTvMZQgdnxuMbNGAAEEEEAAAQQQQAABBBBoZwETzP7uX/JVyacBZ6LB7BP7/0QG9hzWzrNleAQQaE+BeA7UafXas88+2wrC5uXlyS233GKCvpmZma5YYy2Q/fnnn8sFF1xgqvNq8xq21XO2bt1qKk0vW7bM9BHpQPaoUaNMAFkrKrtt9jn27NlTXnnlFVOJ2b+FG8h2qsB9xx13yI033uh2itZx8+bNkwkTJlh/twfQv/jiC/O+Bre19e/f3wTBBw8e7HostxXDtcPWBLL1QwxaUX7WrFnW3EaPHi2PP/64qYbtpiVjINvfRQ3/8pe/yO23396MS0P6Wjk8mVo8Pz+SaZ9YKwJtIUAguy0U6SMhBAhkJ8Q2sggEEEAAAQQQQAABBBJCYFtpsSz/z6uycfvHAdfTzwSxj5W8LPfVVBICh0UggAACCCCAAAIIIIAAAgggEAGB8qo9svG7tfJ1kGD297sPlpO+f4b0LHAfpIvAVOkSAQTaSSBeA3X19fUybdo00arCvnbxxReLZiS0Irab5lSlefr06aZfe6usrDTVuDW46msrVqwQDbO6aW7P37Nnj1x00UXy/9k7C+gorvYP//7Bi1tpKUWLBAtOcAuuLVactrgFjSERQkiCu7d4gRpeoMEtOAkSpCVAcYoWSinS/3mn3w67s7O7MyuTlfee853zkb3y3ufeuTNNnnl3y5YtYrdqMztTlu2mTZuKorqjhWwS4X/66Sc0aNBACQqhjjTGJk2aCFm2c+XKZdCHtUI2dUJr1a9fP7E/4jpnzhxQvEqL3D6jfRAdHS1mkJZmJKe+f/jhB3z22WdKhzGS6KmhIzJkJyYmol27drh8+bIQG7EgeZwyfCst+/btQ506dcTq5l4akGZ879u3L6ZNm4YMGTJYHM7atVdyrb18+RJHjx4V/nf8+HHcuXMHM2bMUCzRU8ZsykJPMeqKqbPD4kRduIKr3j9cGDmHzgRSjAAL2SmGngd2NgKUDZve/tQVypZNDxFcmAATYAJMgAkwASbABJgAE2ACWhF48eov7Lu0CUeTd5kckkVsrVaDx2ECTIAJMAEmwASYABNgAkyACTABTySgRMyuUqg+6hRrifRp3vNERDxnJuCxBFxVqJOTYKdOnSpI00pLcnIyOnXqhCNHjohNUlrI/vfffzFhwgQDKVyNxEoCMWXupczfuuJoIZvGIYk9NDQUqVKlsohfLkZT7a2VcikIyljdsmVL3L59W4iJsnBTFuPatWtbjFFXQZoNmn4uJ0qTZDx8+HCx3549e2L27NnImDGjorF27NghiNK0r3XFEUL2L7/8YiBfq81uTvuT5jpixAgxTlcUsuWkbVO8TS2g0uz6ijaAi1Zy1fuHi+LmsJlAihJgITtF8fPgzkSAhWxnWg2OhQkwASbABJgAE2ACTIAJeB6Bo8k7hazYf7/6S3by7iRinzp6Cl1bdRPnWbxUcUxZOAWFihS0aeEfP3qMgAGBOLj7oNjP4IBB6Df8XXYXawZ49uczJJ5IxNFDx3D29Flcu3INt27cErrKmi0rKP7SPqVQqXpllK9cDlmyKsssZCkW+vrNhOMJiNsahzOnziLhRILQJG++vChboSyq162Oeo3qIkeuHJa6Mvs5/XHgwf0H2Bu3D/H7DiP5t6tIOpNkML8KVcqjXuN68C7tjVSpLf+xyKaArGj8998vETMuBuuWr7Pr2lNnm3/YjMCBQXbfr1ZM065NpPOyx7Vi1wC5MybABJgAE5AlQPfpEX1G4OK5i8Ln9nqOYty2EXD1+6qrx2/b6nFrawh4yp6xJGaTjE3ZsqsWUp7l1Bre3IYJMAHnIeCqQh1lqO3Vq5eQ3VdXoqKiEBwcrAju69evBYGY2uiXlBayKRbK2tumTRtRJFaTxZgyIH/++edISvrv92BUtBCyCxQoIKxFpUqVLPKnjMQkH1+7dk2oS6L0+vXrUaVKFaO2tgjZz58/x6BBg7B06VKxXzVZ1OX2SNWqVfHtt9+iUKFCBrGeO3cO7du3F7mrWbP79++DpHvKMq5fHCFkb9y4Ea1btxaHqVixoiCpf/LJJxbXjSrI7S9XFLJpLtIM6mr2hpzQvWzZMlAfnlRc9f7hSWvEc2UC9iLAQra9SHI/Lk+AsmEPHTpUnAdly54+fbrLz4snwASYABNgAkyACTABJsAEmIBzE7h0N1HIin37yXXZQD/MVgjeeasie8b3nXsiKqJzBSH77du3uHDuAlYuWom4rTvx/NlzRTPMmCkjWndojZ79e+Cjjz9S1EZaiQTpowePYmrkNEEAN1dICO83rC/ad2uPDO9Z/vpKaV93bt3B7Ng52LF5h6I5li5XGkND/FG1ZlV4eXlZNT9HNGIhWz1VV5BoHj54hC0/bkEdv9rIXyi/+klyCybABJiAGxJwNyH75u83sfWnrejYo6PdXmqz57Irjc9Z76uuHr8915L7si8BZ93z9p3lu94ePb+HpFtHcPtxsvx/t2fNL4jZxfL4OCoE7pcJMAEnIeCqQt3ff/8tZOmdO3euSLJ58+ZYvHgxPvjgA7N0X758KXyzeGRkpEFGYmpEkjb9T8pFTsA8cOAAatSooWgl1bSn+EaPHo0pU6aIfZMIPGfOHJBAa6rcvHkTAwcOxIYNGwyqaCFk04DEn2IkOdtUuXz5siBJU0ZoXTGXAdwWIZv6JxbdunUzWGfyZigLubns1SRjz58/HyEhIQZtY2NjhUzY0kzgpuRt2o+lS5c2yYOkcXopQPpiADVwhJAdHx8vZMjWz8S9YsUKdOnSxWjPS4Mm6ZzW6uDBd4lDqE6ZMmWwbt06lChRwmieVLdmzZqK1lra2Nq1V3qtSSV6Gj86Olo4V1KnTm32ut61axe6du0qvjRRtGhR4YWEsmXLKjoP3KWSq94/3IU/z4MJaEmAhWwtafNYTk2AhWynXh4OjgkwASbABJgAE2ACTIAJuB2B+3/ewt5Lm5B0+6Ts3LJkyCGI2PlyFHW7uTu7kE3iypxJc7Bh3Uar2ZMoPThwENp2aYu0adMq7ufN6zdYu3wtpkfNUCRI6zpu3LIxRkeFIGfunIrGIun7+OHjCB8VLmTEVlv6+PdGH/8+VkngasdSUp+FbCWUDOs4s0Tz4q8X2LZxG5bMWoK06dPZJYO+ekLcggkwASbgnATcRcimbzb58dufsHjmYpQuXxqxc2OQLXs2p4GuNj5nu6+6evxOsxE4EJMEnG3Pa7VUNx5eFsTspy8eyg7p/WEF1C7WEu9nzqtVSDwOE2ACGhNwZaFuyZIlQpZs/dKpUydBbi1Y0Phb60iaPXz4MEiq3bx5syxpU3KwUsnT1PKpbU8Zrr/44gscOXJE7LJ48eIYN24c2rZti3Tp0ok/pyQMx44dE0RSqSxLlbQSsmmsypUrC/zr169vkPiAYty5cydGjRqFhIT/vjGPire3t5Ch2ZTIaq2Uq+ufuAcEBGD27NkGS9OiRQuEh4ejfPnyRiLy9evXBWF74cKFBm0oszRlVc6TJ4/sMpNsTvK3dM0mTpyIZs2aGawZ/R4zOTkZY8aMETJuyxVHCNm3b98WsjjHxcWJQ5JATy8nUIZv/X2lq3Dv3j1Q9meSlR8+lH9eMPVygjML2XISPWU2HzBgAEjap8zt0kIvS3z33XfCuukyvFMduvZoz8jxu3jxIjp27Giw702trcbHv83DufL9w+bJcwdMwMMIsJDtYQvO0zVNgLJhDxs2TKxA2bKnTZvGyJgAE2ACTIAJMAEmwASYABNgAnYncPi3HYhL+kG231ReqQURu/iHpjO42D0gjTt0ViGbfrl/cM9BRI+JNisp+1T0QcbMGQVqz/98joQT7/4wIkXZ5asu8A8eAsqcbanQ+JQhMjwgwkDGprblq5RH+UrlkCZtGvx68Vfs/WUfnjx+YtBl286fISA8AJkyZ7I0FI4dPo6QwSG4deOWQV0SyX1r+aJE6RJIlcoLt2/cRvz+eFkew8cMQ89+PZEqdSqL4zm6AgvZ6gk7q0Tz9MlTjPYfg13bdgmTKl6qOAvZ6peXWzABJuDGBNxByP796u8IHBgkPkPVqFfDqYRsa+Jzpvuqq8fvxpevW03NmfZ8SoC9ePuEIGa/eftadng/77aoVqRRSoTGYzIBJuBgAq4s1FFGaBJgd+/ebUCJpMoqVarA19cX9P/fvHkjyJAkyupLlPRZvXr1BJmZRFUqJHhT4rv33nvPoE+1QrV02axpv3fvXvTo0cMgZuH3CsWLo0GDBsifPz8ePHggyLWnTp0yuVMcLWQTxwwZMoDEXV0h0dnPzw85c+YUYty4cSNITNUv1I6yUJNEL92Hunq2CtnUz927d4XMztLM4fSZfpyUNZrEYuIuLZSh/JtvvhEEcnNFLiO3dM3kxpFj6Aghm35XS1m7+/TpYzQN2lfVqlUTM13Tuu3fvx+UVVu/kHRP2cX37Nkj/piY1a5d26hPZxayKdirV68Kma6lLzIoPUOoD0t7g4VsB9/EuHsmwAQ0IcBCtiaYeRBXIEDyNX1diq6QnD116lRXCJ1jZAJMgAkwASbABJgAE2ACTMBFCFBW7B3nv8OV++dlIy6UuzRKflQV6dNYlnddZMqyYTqjkG1KhqYJFPMuis86t0WDpvXxQd4PDDLW0OevXr1C8uVkLF+4Ajs27zDKbN2p5+cYMW6ExWzSl85fwoi+I3Hl8hWRm1+zBhg+ZjjyF8pv8MeWhw8eYem8pVizdI3BeEHjg9C1l/mvzbx7+x6CBgXh6MGj4jgkYvsH+6NV+5ZGcVJWniMHjghZu8+ePiu2IVE8bHIYmrVpmuLbkYVs9UvgrBINZfQMGBCIg7v/+0pXFrLVry23YAJMwL0JuIOQLZ2DswnZ1sTnTPdVV4/fva9g95mdM+35lKL696vnOH/zCJLvv/tvJP1YCucuiUYl2yM3Z8tOqSXicZmAQwi4spBNQPbt2yfIpVLZ1xIskk8pKzBlZu7cuTNOnDghNCGJePXq1cidO7dBF9YI1fodWNOefre3bds29O/f30jKNjU/EknJC6Esz0uXLhWqOVrI9vHxQWhoKKZMmSKboVsuVsrKTO7Kp59+alLGpnb2ELKpn/v37yMoKAhff/21pa1h9Dll06ZYixa1/K2PtGZr167FwIEDTWaTlg5ALMaPHy/Iz4sWLRI/doSQTZ0/f/4co0ePFl48UFu+/PJLIRM0yekhISFic8qgTZm3pcXZhWyKl659Wi/9zOZKudSoUQMzZ85EhQoVTDZhIVspTa7HBJiAMxNgIduZV4dj05QAC9ma4ubBmAATYAJMgAkwASbABJiAxxE4krwTO86tk533+1nyo+RHVZAzk2d8rbEzCtlyGaNJOO4/vD8+79nRokxNC0t/RDh97DTGB0fi4jnDLDaWROl//vkHUyKmYOXiVeIeqd+kPsImhSJn7pyy++bN6zdYOn8ppka++3YnS/IqxUhjRI+NFvvMmy8vomZFoXK1SmavSxK5I4MjxczFVLla7WqYOCsKufMY/uFN6wuchWz1xJ1VomEhW/1acgsmwAQ8iwAL2Y5fb2uEZsdHpXwEV49f+Uy5ZkoScNZnyZRg8uDZLZy/eRT3nl6XHZ6k7KqF/VIiNB6TCTABBxBwdSGbkJw+fRpjx47F5s2bLRLKkSOHICxTxmSSrp88eSJkxf7++++FtiQ0//zzzyDRUr9YI1Tbqz1l8SXhefny5Wbnp5PMmzZtihEjRmDBggVCfS2EbJKQs2bNKoi+lqRnEnfDw8NRsGBBi+tlLyGbBnr58iV+/PFHTJw4EWfOnLE4NvEMDg5Ghw4dhAzgSgv9rpIyltOaWdqTOqGXMm/TvtStGY21Zs0adOzY0WhYylzdpUsXbN++XfiMhHjiT/EqLbSfKTs5vZTw8OFDi81oDwUGBqJOnTpCYg/KeN66dWuxHV1P5CdJObmCkE2TuHPnDsaNGycwpwzmlgqdI/369cPQoUONXt6QtmUh2xJN/pwJMAFXIMBCtiusEseoCQF6S48etHWFsmXTW4lcmAATYAJMgAkwASbABJgAE2ACthB48OyOkBX713vGWbPSpEqHsvlroWCukrYM4XJtnU3IvnblGoIGBSPxZKLIkiTlcbFjUbNeTbOZZ+TgU4br0f5jDPorXLQwpiyYjGIli8mu15lTZzC45xDcv3tf+NxSfV0nL/56IYjc3y5dI/YbEDYK3ft2l42b+g8eHILD+w6L9cMnh6Ftl7aK5imXxXvGkunwa56yggEL2eqPAWeVaFjIVr+W3IIJMAHPIsBCtuPX29WFZleP3/ErzCPYg4CzPkvaY27W9nH1j/NIvL4fr968NOrik/dLo2HJ9siV6QNru+d2TIAJOAkBdxCyCeXr16+FDLdbtmzBgQMHBElbJ1b6+voKGWybNWuGWrVqIUuWLCJ9kmdJJNX3KijzLwnDqVOnFuulpJBNQdC3vZ0/f14Qb/fu3SvOj7IrV61aVcg0TfOjuUlj1UrIJiFY+Fa6I0cEsZWEYZJRSXKvUqUKGjVqJEi8xYoVU/Q7O5q3PYVs8XePL14IMe7YscNgr1Cc5cqVQ82aNYVYiasaEVt6Sevvyd27dyM+Pl6oQpyqVasmZGavXbs20qVLZ7RmVI/2sfTFAPq5PYRsXaz37t3Dpk2bEBcXJ0jkukzztK9I9K5Xr54g9FPMJGLrSnJyMjp16iRmlSahnNacMs7rF1cRsvV57Nq1S9i7Fy5cENeMPqdzpESJEsJ1Rpn0s2fPrugUZyFbESauxASYgJMTYCHbyReIw9OOAAvZ2rHmkZgAE2ACTIAJMAEmwASYgKcQOHZ1t5AV++2/b42mnC9HUZT9uBYypM3kKTjEeTqTkE2ZqWdMnIml8/77WlIqlBk7amYUGjStr/gPHtJFPLTnEIb2Gobnz56LH/Xs3xP+wUOQNm1ag+r0x6wF0xdiVsws8ef9hvfDwBED4JXq3S/vTW0UqcxtLmv1ob2H0btjb7ErtRmu5TJ59x7SG0MCByuK1VGbnYVs9WSdVaJhIVv9WnILJsAEPIsAC9mOX29XF5pdPX7HrzCPYA8CzvosaY+52dLHi3+eIfH3/bjx8LJRN17/54VGpTqgcsF6tgzBbZkAE0hhAu4iZKcwRo8a3p5CsEeBMzNZenlg4MCBWLFihVCL5HASxkkC5uIeBPRflFi5cqWQ5dzVC98/XH0FOX4moJwAC9nKWXFNNydA2bBHjhwpzpLe6pw8ebKbz5qnxwSYABNgAkyACTABJsAEmIAjCPz592NsPbMKl+6+y7isGye1VxqUzV8bhXKXcsTQLtGnMwnZUpmZAA4OHIzeg3shVepUVvOUE4Qp6/W0xVPxSfFPDPp99PCRkKH7wK4Dws9JCJ/5zQz41lL2RwSSviODI7Hxu01iv4vWLkL1OtWM4l++YDliQmPFn1sjU0vli3Zd2iI4MhjpM6S3mpetDVnIVk/QWSUaFrLVryW3YAJMwLMIsJDt+PV2daHZ1eN3/ArzCPYg4KzPkvaYmz36SL5/DonX9+H121dG3RXLUxbNynRB5vTZ7DEU98EEmIDGBFio0xi4GwzHQrb9F/H+/ftCxmzKVE2FslNTNnTKTM3FPQjoXzcsZLvHmvIsmIAnEWAh25NWm+dqlgAL2bxBmAATYAJMgAkwASbABJgAE7AHgat/XMCGhGV4+uKhUXd5sxeBT/7aeC9tZnsM5bJ9OIuQ/fbNW8yZMhfzp84XWZatUBaT5k9Cvvwf2cw3fn88hnzhb5AlO2JqBNp2/syg70vnLwnZtK9duSb8vHL1yoidG4P3P3hfcQyLZi7C9KgZYv2hIf4g2Vq/vHz5EpNCJ+HbpWvEH1Mm8NYdWikehypK169GvRpCvNmyp5xQ4CxCtlQm7tC9AwIjApE+fTpQJvTkX5Ox5cctOLwvHgknEgTuhYoUhE+lcmj+aTNU8K0o1LW2PPzjIQ7vO4xd23Yj8WQibt24hazZsgpyv19zP9RrVBcZ3ssgdG+LRENzeXD/AY4eOoaT8Sdw6cJlXDh7Qdzr9FJBidIlUKxEUdTyq42KVSsgU2bT3wYgFccszX/lxhUoX6W82Wr0tb9Xf7uK3Tv24MiBIzh76iyePH4itPGp6IOSZbxRv0l9m5lbilWOtX78lHX++OETwr5IOH4axEIXY7XavmjSugmKFCti8FW3ujGf/fkM+3bux86tOw3Wu3T50qjbsA6atGqCHLlyKAnRoI6911fXufQ6lZ4dt2/extb1P4O+YYBelqGXTfLmyws6lxs0a4DaDWqZ3UfmJvr0yVPh2tgXtx8Xz19E0pkkoTpdH8VLFRf2RI261VGmQlmbrkHVsK1okFLro9tvu7ftEvjp79Uy5UsL+43WSsnLTObOSkJCZ9nOn3dib9w+XDx3UTjLdOdK5WqVzF4XUqTSs07/XFaC35b2b16/wdUrV0HPA6eP/Xd96/YejU37m17S8qlYFjXr14R3aW9F/LQWsu11/UifH8zxp+tyysIpwj3SVLE3X1vjs/a+6ix8rY1ftz503cYfOIKDuw8anLO0ht5lvOFbu5rwHKL2vmQvPkqudzV1HHUWa3k+ys1Xq2dJNaxdue5f//yJhOv7cOvRb0bTyJIhB1r79ETBXCyOufIac+yeSYCFbM9cd1tmzUK2Mb0JEyZg586d8Pb2RqlSpdCkSRMULlxYMeajR4+iTZs2uH37ttCmefPmQrbs7NmzK+6DKzo3gcTERLRr1w537txxm+znfP9w7j3H0TEBexJgIdueNLkvlyZA2bBHjRolzoGyZU+aNMml58TBMwEmwASYABNgAkyACTABJqAtgePX9uLnM6uNBk3llRplP66Fwu+X0TYgJx3NWYRsErxG9Q8QJCldsSZjtCnMJJBMHDMRGTNmBImHpXxKIdf7uYzEyt3bd2NQj8FiN9ZknFbSx6tXr/DL5l8EGezC+Yt49OARevbrgRZtW6jaKT9v2IaRfd99w1SjFo1AonnmLMbCrZxoOzhgEPoN76dqTEuVnV3IfvP6NRbPWoxVS1YbCPrSeZG0NGDkADRu2ViRlKdr/+KvF/huxXeYP22BKB3LMStdrjSCxwfBp5KPIAAHDgwSqylZF5KP6AWCxbOXYOtPWy0ti/g5Sa/9hvVF+27tRSFcv7E9hWyKMelsEmbHzsHeX/ZajJGY9x/RHw1bNETatGkt1remglRyIyG7XOVySDiegIljo3H29Fmz3Xbq+TkGBw0W5GEqJJvHbY3DzIkzRSlWrgOqHxgRgBaftVC0nxy1vrrYTAnZ72V8Dz+s+gGzYmab3b+6fdShR0fF0jRJ+EvnLcXaZevM9q2LUYv9YM0eojYptT701c/bN23H3Mlzze43ilH/jJH+oVF/3qaEQ6qzbtlai2cZ1avTsA5GhY5EoU8KmUVqi1BNHVvTnl602Ltjr3BWWrq+9YMnfvRCVdWaVWVfwtDV1UrItvf1Y6vwrJu/o/jaGp9aodnZ+KqNX7ceDx88woqFyxWds3SOd/qyE74c8IXwkoW5Ym8+1p690naOPou1PB/156bVs6S91sHV+rly7wwSf9+PN29fG4XerExnVCxQx9WmxPEyAY8mwEKdRy+/VZNnIdsY26pVq9C1a1fxg+DgYIwfPx6pUln+tsLXr18jNDQUUVFRVrW3ahG5kaYEaI2jo6MxduxY+Pn5Yfny5fjwww81jcERg/H9wxFUuU8m4JwEWMh2znXhqFKAAMnXAQEB4sgkZ8fGvvsa5xQIiYdkAkyACTABJsAEmAATYAJMwIUIbD+3FkeTdxlF/GG2wvDJXwsZ0/0n0nExzrCsJAuiEm5SgYHamJNMD+09jN4dDbNIL1q7CNXrVFMynN3qSLNbk5A7YER/mJPZpINTtuXeHfuIsm+12tUQOy8WOXLaNzMMSSgLpi/ErJhZYggki44KH4V06YwzO7OQ3QGDRg3E3ClzsWbpWsV7po9/b/Tx7yMrL0s7oRcLYsbFIG7rTkX9U0bWyOnjce/OfQQNUi5kUybStcvXCpnYKXOxNYVE89FRIciZO6dBc3sJ2STpkZg+Y+JM1TG2at8So8IC7H7N0ETlhOzbt+4gMihSkSRMIw7xuAAAIABJREFUfdB1NmLcCEEaX7ZwuZDZX8k6kPBGgmenLzqZPVMcub66xZYTsiOnjceGdRsMMvxb2ltK1+ru7XuIDI7Erm3G92ZLY7Tr2g7DxwwTJXhL9R39eUqtT/jkMKxbvg4LZyxSPEUSLsdEj0HT1k1M7jk54ZDOvZnRM7Hxu02KxyKBPmxKGCr5VjLZxhqhWr8zte1JTp0UFqtqHvrj0TVLLy316NPd5IsUWgjZjrh+bBWeiZMj+doanxqh2Rn5qomf1oKeCY8fPo7wUeEWX9aQXqB1/GoL5wQ9k8gVR/BRfLCYqajFWazl+aibqlbPkvZYA1fu4/nLJ0i4vh+3H18xmkaVQg3QuFQHV54ex84EPIoAC3Uetdx2mSwL2cYYDx48iKZNm+LPP/8UPvTx8cG3334rZMw2V+gZlOr169dPbEsvEf/0009o0KCBXdaLO0lZAs+fP8e8efMQEREhrPHChQvRq1cvVb8nT9kZmB6d7x/OujIcFxOwPwEWsu3PlHt0UQIsZLvownHYTIAJMAEmwASYABNgAkwghQk8e/kUG08vxW/3zxlFUuLDSiiVr3oKR+h8wztLhmypCF2qbElMXjAZ+Qvl1wza2zdvMTNmFigWXQmNHYcO3dX9QV4LOYviu3/3PoIHh+DwvsOK4vV0IbtNxzaCfLxk9hKRF8lHtf1qCRISCbWH98Uj8WSi0Z4jGbRnv55mMxs/uP8AYaPCjYRTEvp8a/kK2WqpXDh7AfH740X5l16CqFqjCpYvXCGOa+7lBfqDF2XEDg+IMJKAvct4o3jJ4ihc9L8sta/+eYXEU2eEzPOU3VJaSA7+auBX8ErlJX70x70/sHX9z3j1zz8gaXfbhm24cvk/WSV3ntxo1a4lsmZ/91KLXzM/FChcwKBrkqSWzl+KqZHTjMakGMtV9MGH+T7EmzdvjXjoGtRvUh9hk0KNhHFbDwSp5EbZwkk6JQGKCgmsdRrWxifFPxH4nTp+GnROSoXr6NnR8PL6P4N1ICG1XuN6yJYjGx4/fAzKlk/XnX4pXLQwpi2eKvQvVxy9vroxpUI2vThSo24NTI6YLIYlZXHs8HFh70qLTlDP8F4G2TlRps8pEVPw7dI1Bp8TL59K5cT9SoxPHjkJGkdaBgcORu/BvRRlF7d1j5hrn1LrU9G3IrxLl8DKxasMzq/K1SujSLHCZq8lSy9aSYVDelkjbbo02PT9ZnEsWis6x+i6NXdd0P6PmBKOHLlyyGJUK1RLO1HT3tS+ozO5ROkS8KlQVrhWqdD1euLISdALVdJC597kBZNMiuaOvuc76vq5duWakN2fypNHT7Dx+03CcwUVOqeatG4iZr9PkzYtmrVpKnyziK44mq+t8SkVmp2Vr9L4detB52bI4BDxXqb7OZ3jdO3Snk+Vygu/XbqCY4eOGdXza9YAoZPCjF6EchQfW89prc5iLc9HYqLVs6St/N2p/bkbh3DhtvFzR5HcpdC6XE9kTJfFnabLc2ECbkmAhTq3XFaHToqFbGO89+7dQ+/evbFx40bxw8qVK2PChAmoV68eUqdObdTo6dOnWLJkCSIjI/Hw4UPx80GDBgmJFjNkkP/9gEMXlzu3O4HExER8/vnnSEpKgr+/v7An6Nsn3aHw/cMdVpHnwASUEWAhWxknruUBBOghLTAwUJwpZcuOiYnxgJnzFJkAE2ACTIAJMAEmwASYABOwlsC1B5ewMWEpHv/1wKiLSoUaokAu81k9rB3X1ds5g5AtFQOJaaMWjRAxNQKZs2TSDLFcHDFzotGibQtVMdy7cw8BAwIF4YUKyVxzVswBSeb2LFJZx5Lo6elCtj57EpRIxG3frb1B5uu3b9/i7OmziA2bJEi4ukICX9jkMEFIkyskIM+eNNsocy2Jqn2H9RX2gH559uczfLfie8ybOk82s7I5IVtuHavXrY6hwf4g2dnL651crRuThCqSjmdMnGEgZpetUBaT5k9Cvvwfyc5LKiJZEjupE1OSVJ2GdTBw5ADZGE3x6PxlZyETdfr0xhnfrb2WpNeN/hr3H94f7bu1Q6bM784dms+5hHOYEBJlIOuTcPry75fC+hGXkeNGwrdWVQP+lCWcpFbKmq4vdAeEjUL3vt1lMwpptb5y550+i897fo6e/XsayHnE4nrydUyNnGqUBZ7WqWffHgZyv66/vXH7MKrfKJEBvQBB2dlr1a9lJFibGsPS+WbtflDbzhnWh+TovsP6oWGLhkbXBmUsnjtpjpH8bm7PyX2jhY4LvUjiH+wvvDSSKrXh11XfuHYDk8InGe2FGUumw6+5nyxaNUK1XAdq2std618M6IkefXsYncm6sW7fvC188wRl99cvXXt1EbPiS+NytJCtxfUjnUONejUQOzcG2bL/J6wrWQuq4wi+1K894jN1X3UVvuaeC0heDxoUbHCP0j3nfNb5M4N7GvF8+uQpvpn7DVYtWW1wbwoaHwTa6/pighZ81J7DcnuCfuaIZyEtz0ctnyWtYe7Oba79kYTjyb8YTTHbeznRyqcnCuQs5s7T57kxAZcnwEKdyy+h5hNgIVse+YYNG9CtWzcx07WuVvHixVGtWjWUKFFC+BFlSY6Pj8fRo0eN6jZq1EjIply4cGHN15UHdAyBN2/eYNasWcI3MX755Zey38jomJEd3yvfPxzPmEdgAs5CgIVsZ1kJjiPFCbCQneJLwAEwASbABJgAE2ACTIAJMAGXInDm5hGsP/W1UcyZ02dHpcINkSPjBy41Hy2DdQYhW052IFmRshKnSZNGMxwkTEYGRwriqq4sWrsI1etUUxWD3HxWblyB8lXKq+rHXGXKWDzaf4yBfGNOGKO+WMj+jyjJoONix6JmvZomv2Lz7u17wl7YtW2XuAyUQXjirChZkY+E3aFfDTPIOEnZp3v064G0adPKLqW57I6mxCtqs3zBckEY15UqNaqAsjXn+fB9s/uL2h7YfQAj+ow0ELDM7XFrhGy5ffZ5z44YPmY4SGw3VXTxRQSMFzlS/emLpwmSlb2KnKRJ41A2/GafNjO5J+K2xMH/q6FGYZDUPmFGpJBRVq6QYLVo1mLMipklfmzqhRMt19eUkE0sAiMC0aZDa5PZqOmsJCl7zdK14pxMCdOvXr0SMqXTvtUVc8Kurg5lah83fBxIBtSVwPAAQWRPqeIM60P7LWJqOIqWKGoSg1xG25r1ayJ69kRkz5HdqJ0p4ZCy1I+ZOMbs2SKXzZW+VYL2kNyLFGqEarkJKm1PwunYYWMNZPE+/r0xaNQgi1nW6UWKuZPnGXxbBmUiJ0H5/Q+Mz1lHCtlaXT9qhWct+co9v1gjjMvdV52VL81ZaYZs+naXOVPmYv7U+eIlQ885kdPHg54PpJKBrpLcN1lIX9LSio/aM13Ls1jL81GrZ0m1vD2l/sPnd3D8yi/48+9HRlNuU/5LlPmoqqeg4HkyAZcjwEKdyy1ZigfMQrb8Erx+/RrLli3DsGHDjERrJYv26aefYtq0aShQwPAb1JS05TpMICUI8P0jJajzmEwgZQiwkJ0y3HlUJyRA2bCDgoLEyChbdnR0tBNGyiExASbABJgAE2ACTIAJMAEmkNIEEm/EY8Ppb4zCyJutsCBjp0llv8yqKT1XR4zvrEK2uUyAjuBAfdpLpLZXP6bmKSfbkQw5ZcFkFCuZ8hnc5ERPe62nVFAyl7HZlERD8nKLts1NSko67iS9j+w3ChfPXRSXQk4klZOhWndohZAJIUZZKaVrKifrUh1TvP58+kyQVHds3mE2JlN7R+6lg6iZUaB45YpaIVtOkiKpM2xSKHLmzmnx0qX2P6z6AaEjw8S6bTq2wZiJow0ymVvsyEwFOSHb0ssM1J008z39jORlklxpjubKucTzGNhtIO7fvS9UK1e5HCbNixVeDtAvWq6vKSF7cOBg9B7cy6K0KidMy2VhJnEzaGCQKFYrybKuYyKV4Fu1bykIwubEflv2hqW2Kb0+SvcbzePMqTMY3HOIuOeKeRfF1EVTUeiTQkbTlDsraW9OXzINpXxKWcIC6TrRyyux82INsqvrOlEqVJsaVGl76TVn6dsApONdOn8JQ3sNA2UepmKOnyOFbK2uH7VCtpZ8ib/a+KiNEqHZWfkqjZ/q3bh+U/gGgsSTieI2Vvqc8/CPhxg3IhS7t+8W29K307Tt/Jnwb634WDxkJBW0PIu1Oh+1fJZUy9uT6r9681KQsm89vmI07dblvkDZfL6ehIPnygRchgALdS6zVE4TKAvZppeCfidz6tQphIaGYvPmzYrWjARsf39/9OnTBxkzmn4JX1FnXIkJaEiA7x8awuahmEAKE2AhO4UXgId3HgIsZDvPWnAkTIAJMAEmwASYABNgAkzAmQkk/H4IGxOWGYVY7MOKKJOvhjOH7jSxOYOQLZdRl7IL9x7SW1NO9hKp7dWP3ORJxl44YyEWzlhk8HH45DC07dLWomSsBVBnFrL9mjXA+GnjkSVrFosoSI5ZMmcJpkfNEOvKZX6VirokTc78ZgZ8aymTNuRkKlNCNgnVcVvj8OuFX5F09oIgzY6fGiGbtdXUBCmL5qzY2eLH5mR5tUI2CcfBg0NweN9hoX9rMlxL+8idJzfmrJiDUmVLWlwzJRWkkp7S9ZLb1+ayDuvHcuvGLYzqH4DTx04LPzYlJWu5vnLzUSutSlnK8ZDuoQKFCwhZz5W8PJL8a7Ig52fKlBElSpdAoU8Ko3GrRiazzitZf1vqpPT6KN1vNEe5FwhMfVOD3D3LXJZrKUOpvGxOulcqVJtaJ6Xtrydfx54de3Dx/CX8fu13VKxaAYMDBsMrlZeiLaDmPu5IIVur60et8KwlX1owtfFRGyVCtrPyVRq/XL16jeshYko4cuTKoWiv/7D6R+FFL13p1PNzjAofJXwVuVZ8FAWqV0nLs1ir81HLZ0m1vD2x/pkbB3Hp9gmjqbfy6QGfj+33rS2eyJbnzAQcQYCFOkdQde8+Wci2vL5v377FxYsXsX37duzduxdJSUnCv6lkzpwZ5cqVQ82aNdGoUSNUrVoVGTJksNwp12ACTkaA7x9OtiAcDhNwIAEWsh0Il7t2LQKUDTs4OFgMmrJlT5w40bUmwdEyASbABJgAE2ACTIAJMAEm4FACp38/iE0Jy43GqFCwAQrltpzR0aHBuVDnzipkx8yhLMYtNCWpRsAyF5i9+pGO8c8//2DZ/GUGgjDVIXlmxLgRdssgbCt0Zxay9TM/KpmnkszGdA317dwPJAhRqVy9MmLnxiiWpEn8nhkzC4tmvpPs7ZVRXG6OjhSypSzUCKS6WOV4hMaOAwmi9ihSSc9UtmrpWHJx0UsjQwItS55qxXZb5ql0feWu037D+2HgiAGKpVWpaC4nz//94m9MHDMR36/6QZxWu67tMHzMMGTNltWWqbpkW1vWR+l+IzBy2fDVCNlqrjmpSOgMQratm0PNfdyRQrZW1481wrMtjNXwpXGsiU+JkO3MfJXE/+rVK0yNnIblC97995DcNxWYWyt6oSJqzETkfj8XSpTxFl5+qlC1gvDii1Z8bNlL1rZVehbL7VVHnI+u9ixpLXdXapd8/yxOXt1lFHJLn+4o9zG/+O1Ka8mxuj8BFurcf415hkyACTABRxDg+4cjqHKfTMA5CbCQ7ZzrwlGlAAGSr0NCQsSRSc6OiopKgUh4SCbABJgAE2ACTIAJMAEmwASckcCp6wewOXGFUWgVCzZAQZaxVS2ZMwjZUqmPJuBIIdUUILWCkKP70e+f5MmvZy/BnMlzDYZt3LIxRkeFIGfunKrW3ZGVnVXIVpOZV8fn4YNHCOgfYJDxedHahfCp6CMiXLd8HcIDIsR/d+/bXZBN06RJoxjzzxu2YWTfkWJ9R+5/pRISBaNWJJay0M+0qRgGgA3rNiJkyLvfC1nD1NR4UsmtVfuWGDNxjJDN21KRsgsMDwDFZqmo5WipP3OfK11fuet00dpFqF6nmuLh5WS9yQsmo2nrJgZ9SDOw0ofFvIuiRbuWqNuwDgoWLihke/eEYsv6RM2MQusOrRRhkltfNUL2svVLUcm3kqKx1OxvpRmulV6/ajJ5K5rM/yqpeR5wpJBN4Whx/VgjPKvhKa2rhi+1tSY+JUKzM/NVEv/TJ08RNDAIe+P2iYjVXLtK1lCL/ackDnvXUXoWy+1VNYyVno+u9ixp7/Vw1v6u3j+HE1d3GoXXomw3lM9f01nD5riYgMcRYKHO45acJ8wEmAATsAsBvn/YBSN3wgRcggAL2S6xTBykFgRYyNaCMo/BBJgAE2ACTIAJMAEmwARck8DJ6/uxJXGlUfAVC/mhYK6SrjmpFIzaGYRsOdnBkUKqKdxqBSFH96PrnzKdzpg4E6uWrDIY0hllbArQWYXsarWrIXZeLHLkzK74ipObi3729n///Rdzp8zDXD1RfmiIPyiTrZqScCIBvTv2EbNs23P/U4xPHj/B+YTz2PPLXuzevhv0EoSumBtLqUhEfcllkK7doDYqVauoBoVQ9/KFy9j0/WaxnRpp2tJgtgihUoFLaSZ/NRwtxS/93Nr1le5tEqSnLpqKQp8UUhWCEqnt7u17CBoUhKMHj8r2nTdfXiGzfMPmfihTvozwgon0D2OqgnKiyvZaH5qSnOxuaqq2CNn0coL0xRNzSNXsb1uuP4rB1vbm5vHm9RvcuX0HJ+JPIm5rHOL3x4tnMrUzJbQ7WsjW4vqxRnhWe5lZy5fGsSY+JUIz9e2sfJXEL+Vi7Tlubi214KN2L1lT39qzWHq+OeJ8dIVnSWuYu0ubq3+cx4nkOKPpNC/bFRXy13KXafI8mIBLE2ChzqWXj4NnAkyACaQYAb5/pBh6HpgJaE6AhWzNkfOAzkqAsmGPHj1aDI+yZU+YMMFZw+W4mAATYAJMgAkwASbABJgAE9CIwNmbR/HTqSVGo1Uq1BAFcnlrFIV7DeMMQjYJx5HBkdj43SYRrrWZdW1ZHbk41GTB041tL7Gb+qMMzZPCYg3Y0M9JUB0VFqBKLraFjZq2zipkt+vSFsGRwUifIb3i6chJxvpfVW9J2FY6kFSqskbIpliePHqMG9dv4M7NO/jt0m84m3AOZ0+dFYRsU8VeQrYcC6Xzt1SvRr0aiJ0bg2zZs1mqavFzqeRG8vyQwMHwSuVlsW1KCtn2Xl/pelnzwgIBk2b1NMXzePxxhI0IE8RKS6VshbLwa+6Heo3qomCRgvDysrw2lvp09OeOXh+K35QQLDc3W4Ts4qWKY8rCKShUpKAibK4kZJP4+OzP57h/9x7u3bkn7MffLvyK82eSQC/GmCspJWRTTI6+fqwRnuVYOYIvjWNNfEqEZt0cnJGvkviTf03G8N7DcSnpsjCVUmVLCi9u5C+UX9G1q7SSo/kojUNJPXufxWrON7n4lLR3pmdJJYw9sc61P5JwPPkXo6l/Wv4rlP6oiici4TkzAaciwEKdUy0HB8MEmAATcBkCfP9wmaXiQJmAzQRYyLYZIXfgLgRYyHaXleR5MAEmwASYABNgAkyACTAB+xG49/QmlhyciNdvXhl0WrlwI+TPWcJ+A3lYT84gZMtJr41aNELE1AhkzpJJsxWxlxBBklfAgEAcO3RMiD13ntyYs2KOIMqoKdeuXENkyAQc2nPIoFm7ru0wfMwwZM2WVU13mtV1ViG7Q/cOCIwIRPr06VSxMJcB2F57xhohm8Q3ynRNmaQpm2vSmSRV89JV9nQhW438rqWQ7ej1le5da6V3NRmLb/5+E3MmzcGGdRsV71XK+Nqzf0/QPSHDexkUt3N0Ra3Xh+bDQrZ1GbIpM3PiyUT8tOYnHN4Xb/ANAWr2SUoK2RSnI68fa4RnHTtH86VxrIlPidCsv/7OxldJ/NJneGvPcSXXgSP5KBnfVB1Hn8VKhGpz8Stpn5LPkraw97S21x9cwLErOwymnTpVGnxVMxjvZ/7I03DwfJmAUxFgoc6ploODYQJMgAm4DAG+f7jMUnGgTMBmAixk24yQO3AXApQNe8yYMeJ0KFt2ZGSku0yP58EEmAATYAJMgAkwASbABJiASgL/4l98fWAibj2+ZtCycuHGyJ+zuMreuLo+AanMUaBwAUxfPA3FShazCZRcluiYOdFo0baFbL/SLKuOyvJnblJyYnjUzCi07tBKFQupOKQ22yjJJaePncb44EhcPHfRYOw+/r3Rx7+PU4mJUjhyYomaLMTmYEsFJXPykXQPupOQTZnTl85bijVL14AyuystlHn47du3OHv6rNiEhexB6De8nyKEWgnZWqxvSgjZBFlfntv8/SZFGbOpnV+zBsILFXnz5VW0Vo6slBLrQ/NhIVudkE17LelsEmbHzsHeX/Yq3hIZM2VEmfJlcD35uoG8ndJCtiOvH2uEZ6340rytiU+J0CzdFI46nxwVv5ZCtiP3n+KLU1JRi7NYiVBtLn4l7VnItnYHaN9OTsrOm60gvqwZhP/D/2kfEI/IBJiAQICFOt4ITIAJMAEmYA0Bvn9YQ43bMAHXJMBCtmuuG0ftAAIsZDsAKnfJBJgAE2ACTIAJMAEmwARcmMDGhGVI+N0wS7BP/tr4JE85F56Vc4Qu/bpzikqN9GVqFiQyjew7EucSz4tVzAnZVG9gt4G4f/e+WH/R2kWoXqea3UAd3ncY336zBjXr1UClapXwccGPkSZNGoP+ly9YjpjQWPFnarLn6holnEhA7459RFFWTcZCkoF2bt0pxEDZj3WFBLG+w/qiW++uSJs2rd2YOKIjmsPcKfMwd/JcsXtrZWhpfItmLsL0qBnijx0tZL969QpTI6eB9oWu6O/jlJBoTGVOl7LyqeiDQp8UQunypVGyjDcKFy0iZJw3l/Fb2ocSkUjXxl4sHLEn9fu0RtLTtddCyNZqfe0lZNtyZtLLAXdu3cHxwyewZ8cexO+Px5PHT0xuAZKyQyeFIUfO7I7eJib7T6n1UXtvlrseTd3b1VzncmDUtFeTUV1uLKXtTd1LpX3SN03QS1OlfUqhROkS8C7jLTwb0Isu9E0XB3cfFJs4g5CtH789rx+1wrCWfGnOauOjNrac9dQ+Jfkqjf/S+UsY2msY6FyiouXLjPbkY82BrtVZrOZ8s/Z8tNfzkzXftmINe09v8+vd00i4vs8Ag8/H1dHKp4eno+H5M4EUI8BCXYqh54GZABNgAi5NgO8fLr18HDwTUEWAhWxVuLiyOxOgbNhjx44Vp0jZssePH+/OU+a5MQEmwASYABNgAkyACTABJmCCQPyVX/DL+e8NPi2YuxQqFmzAzOxAgKTfUf0DhIzMujJ5wWQ0bd3Ept7lBGtzovejh48QNCgYB3YdEMe1V1Zl6pCyX8+ZMleQUXVFTlzZvX03BvUYLNaxRiSW9tGuS1sERwYjfYb0Zpm+ef0G69dtQMy4GIOsxySMjY4KQdM2TeHl5WXTumjVWCpp1vGrjeg50ciSNYvVIcjJ0ebWRyrRWBPD3y/+xsQxE/H9qh/EuGcvm4V6jeuJ/1YjOJuavFSqMvUiwIu/XiB6XAy+X2l4Jlb0rYhmbZqhXCUffJQ/HzJlzmiUKUw3tpp41YhIL1++xKTQSfh26RpxmkND/EHXsTMVWyQ9RwvZWq6vVACzRuSTe/kiMDwA3ft2t2rJ6Rq/+ttV7Nu5H3Fb4pB4MtGonxlLpsOvuZ9V/dvaKCXXh2JX87KUpwvZVy5fwch+owy+ZYJebKrTsA4at2wsyNe53s+F9OnTyW4LuW/5cDYhWxq4LdePWuFZS740T7XxURtbznq5TaElX6XxS7kU8y6KqYumCi9jaV1s4aM2Vi3PYjXPQXLzUNpezbOZrc+SanlzfWMCJ67uxNX75ww+aFiyPXwLp8zzCa8RE/B0AizUefoO4PkzASbABKwjwPcP67hxKybgigRYyHbFVeOYHUKAhWyHYOVOmQATYAJMgAkwASbABJiAyxG4cv88Vh15lw2XJpAj0weo593B5ebirAH/+fQZxg0fhx2bd4ghDg4cjL5D+5gUOpXMRSrCWJJESOwjiTc2bJLYPWWtnLJwCgoVKahkSLN1bly/iVH9RhkIfm06tsGYiaOR4b0MYlupGFu5emXEzo3B+x+8rzgGaRZnJVIqydjLFi4XhHHKzKkrNPfQSaFCRm/pL4oVB5QCFaVSuj3WUk7aHzByAAaM6C/LRirBlKtcDpPmxSJvvryKidy7c0/Iknrs0DGhTe48uTFnxRwhC6WubFi3ESFDQsR/WyPxH9p7GL07vhOXTQnZlEF4yBf+4h6xJnO6GulHqUikm7x071vDQvHiWFnRFknP0UK2lusrFXbl9rYlxHRWRQZHYuN3m8Sq0hcWLPVh6nPKvrp/1wFEBkUafFtAp56fY1T4KKRLJy/SWjueknYpuT4UnzsI2ba+9KTkjJF7AUvtvdQVhWz9Paz2+lEjPGvNl+alJj4dB1vOekvngSP5qon/4YNHCOgfAPoGGF1Ztn4pKvlWsjQF8XO6F0wOm4TfLl9BkaKFkb9QfjRp3UTVc690MLV8FAf7v4pansVqn4Okc1HaXstnSbW8ub48gd3n1+Hh8zsGH3ap6o/Cud/9NwKzYwJMQBsCLNRpw5lHYQJMgAm4GwG+f7jbivJ8mIBpAixk8+5gAv8jQNmwx40bJ/KgbNkRERHMhwkwASbABJgAE2ACTIAJMAEPIvD237eYvWs0nrx4KM46tVca1CvZEVky5PAgEo6dKok1M2NmgSQnXfFr1gDjp423OpvxP//8gykRU7By8Sqxz0YtGiFiagQyZ8lkckK/XvwVw3oNB2Ve1JU+/r0xaNQgpEqdymoQJHtTLNFjow36kMu0KpV+SXhdsHo+ylcpr2h8OcF90dpFqF6nmsn2JGOvXb4W06NmGMjYZSuUxZjoMQbyr6IgnKCSVGynkGzNbHvm1BkM7jkE9+/eF2doTv6USjC0ljO/mQHfWr6KCZ06egp9O/cT16Vm/ZqInj0R2XPNUj9AAAAgAElEQVRkF/tIOJGA3h37iHXUit+0PxdMX4hZMbPEPuWEbLlrtXWHVgiZEIJMmU1fV/qTlcv4bUr+pnZKRSLdGFLZkvbwpPmTkC//R4qZ617O2L5pBz76OC+KeheDT8WyqFytMrxS2Z4h3hZJz5FCttbrK5dBmc7otp0/U7xWUklS7sULOs9PHTuNpMTzuHThMlq1a4l2XdspGoP2wtpl6zA+6N235tWoV0N4SSZb9myK+rBXJWdYH3cQsulM7dqqm7gsSr9BghrIZeGXe+lD+iINtQ2fHIa2XdoqfrEp+ddkDO89HJeSLouxpkSGbK2uHzXCs9Z8aQHUxKdbMCVnvTPyVRO/3DWh9lsKpOtZoHABTF88DcVKFhOex53t/Nb6LFb7HCS95yhtr9WzpL3uidwP8PTFA5CU/frtKxFH1gw5MKj+BHj9n+3Pq8yYCTAB5QRYqFPOimsyASbABJjAOwJ8/+DdwAQ8hwAL2Z6z1jxTCwRIvg4NDRVrkZwdHh7O3JgAE2ACTIAJMAEmwASYABPwIAJ7L23CvkubDWZctUhT5MtR1IMoaDNVqURJ4ipJp/Wb1LcqAJJxR/QdaSBWK8m6TWLy7EmzsXDGOzmcYiExpHrd6lbFQo2OHT6OkMEhBllW6zWuh4gp4ciRy1Dul5Nj+w3vh4EjBiiSQaXSsKUM2zTe1p+2IjwgwkDGpvmOiRoNEmNcsciJ6Y1bNkbY5FCrRH+5vWEp67ZchlM1aymXBVSuvVzm7pg50WjRtoWipSPBPHhwiEGGSzlJWi4bsVrxSi5TvD2FbLn+1YqQd2/fQ9CgIBw9eFTkp3ae5sArkfRMtXekkK31+soJ2XLfGmCO5Q+rfxS+YUFX5NpLeavNmi4VeFNKyHaG9XFHIbta7WqInReLHDnfveRias/dunELo/oH4PSx02IVuf0kfSHImuzvcVvi4P/VUINQUkLI1ur6USM8a82XFkFNfLpFU3LWOyNfNfFTXek5rPalSmm2af0XKLXio+hh6X+VtD6LlQrVpuagtL1Wz5JqWHNdywRuPLyEI79tM6hYu1gL1CnW0nJjrsEEmIDdCLBQZzeU3BETYAJMwKMI8P3Do5abJ+vhBFjI9vANwNN/R4CFbN4NTIAJMAEmwASYABNgAkzAswk8ffEIM3eF4N9/34ogSuStglIfKc9s69kE1c1eTgilzLYTZkSicNHCqjp78dcLITv2t0vXiO1Ihpq1dCbKlC9jsa9rV64haFAwEk8minXz5suLyOnjUaVGFcXZLXWNKbvfaP8xBv1ZEs6lUjUxmLJgspAt0FyhuUePi8H3K78Xq1kSgM8lnMPQr4YZyOJ1/GoLmbFp3q5cpJIQzWX4mGHo2a+n6oznclJ9115dMGLcCKRNm1YWk5yQTUynL5mGUj6lLKKVro2pfazL6BwbNknsk/Zq9Oxo5PnwfbPjUNsfVv2A0JFhBvXkJGk5yX1oiD96D+ltcS5UQU5qp5/bU8im7PgzJs7E0nlLxZjUnCUkwS9dsEw4Q3SF1ozOjxKlSyiap6VKSiQ9U304UsjWen3lhGxLZ6M+l5u/30TgwCCQMK0rclnwpfKm0vNU16d0vdRkVLa0F9R87gzr4w5CtpzMq+T5wNRZKSdkn0s8j4HdBorfpkD7etHahfCp6KNoyeVeCqGGKSFka3X9qBGeteZL7NXEZ+rskLvXOSNfNfFTXblvl6HnjxZtm1t8Zpa7DwSEjUL3vt2FtlrxUXRh/q+S1mexUqHa1ByUttfqWVINa66rjMC5m4dx4dYxsfL//Z8XhtSPQpYMll80UjYC12ICTMASARbqLBFyr89XrVqFrl27ipMip4S+ad3VyosXLzBs2DAsWLBADP3AgQOoUaOGq03FIN7x48eDEi3qiqPW58GDB+jSpQu2b98uDOXj44O1a9eiePHiLs2Pg9eWAN8/tOXNozGBlCTAQnZK0uexnYoAZcMOC3v3x0jKlq3/b6cKloNhAkyACTABJsAEmAATYAJMwO4EtpxZhZPX9on9pk+TEU19esLr/1LZfSzuECAJYOXiVYgeG22AgzIQjxw3Er61qsLLy/JXL5OgNz1qhpDxWb/07N8T/sFDTIqz+nVNZYzOmi0r+g3ri/bd2iPDexksLtvbt2+xf9cBTAqNFUQe/dL5y86CyJs+fTrZfuQEFcoWPmbiGJOCLcmuS+cvxdTIaWKflsTDp0+eImxkOLZv+u8PCFTUyKsWIaRwBTlhk0L6YkBPfDnwK0UZUUnw3b5xB2ZGzzSQ1pWI1XJCNo2vRHinFwMiQybg0J5DIkVzmX3l5tquaztBQKe9K1dor1MW6DFDxxrMjerKiWMvX77EpNBJBi870FwipkYg1/u5zK42cVyxaCUWTFtgkImdGg0YOQADRvSXFbekDCljO2WsN/dygrUvGZjioeb8ULLlnVXI1np95c453RlEL4SUKlvSJM6HDx5hUlgsNn63Saxj6lsH6EWVyOAJWL92vViXztOwSaHImTun2SX7494fQgbuvXHvngdCY8eBrkWtizOsjzsI2XJZYDv1/Fy4J5u6t5s7K+XO5evJ1zGy70iQOKwr9C0dvQf3svgyEMnYMeNiDO7Luj6WrV+KSr6VjLaeVBa29O0NavauVtePdA7mvt1Da77ES018Or5Kznpn5Ksmfqor920e9IwUNSsKlasZ71dd//ScvOXHrRgfNF58LpDuXa34qLkmtD6LlQrVpuagpr0Wz5JqWHNdZQTevH2DbYlL8fer52KDCvlroXnZd7Kgsp64FhNgAtYSYKHOWnKW29F9d/PmzUiTJg1atWpluYEGNVjI1gCyDUOwkG0DPG6qOQG+f2iOnAdkAilGgIXsFEPPAzsbARaynW1FOB4mwASYABNgAkyACTABJqAdgVuPr2LJgYkGA5YrUBdF3i+rXRAeOBIJduGjwhC3dafR7Os0rIP2XdsJsnC27NlEoYkkZBINLp67iF3bdwsi9pPHTwzaWyMYy8nNuk6LeRfFZ53bokHT+vgg7wdGojhlzjt9/BS+/WYN9v6y12guSkVAOam0et3qGDZ6KLxLexvIq8SOMgKvWbrGQHYlwaxn3x7wSiUvs0tlIcriGTY5DM3aNHXIDpQKTTSIuezI9ghi6/qfETYyzEgCJlmobefP0KBZA3z08Ud4L+N74nB/Pf8Ld27dwdGDx7B1/VaciD9hFIqSTNumhGzqrHS50qDs0lVrGr5sQIJS/P4jmBwxWdjXumJJrjf1IgFdO4MCBhrtGZJh6XqZHD7Z6Joxty5yWcebfdpMmAtxlBa6lk6fOI0ls7+WvR6ovjnR3FQmyh79eph8wUIuyzWNQ6KXf7A/qtX2NWpL0td3K77D/GkLDHhYc35Y2rdKJD1TfTgyQzaNqeX6mhKyKY5CRQqi/4j+aNiiocFa0T5POpuEaROmG7ysQGcXifp0RsoVerFhaK9hBucAXRsDRw6Adxlvo3Pc1Djlq5RHzJxo2b0uNx9ze9vSPpH7PKXXxx2EbFrbBdMXYlbMLAPEpl7UefbnM/y4+kejs0HXWG6N5SRS2qP9h/fH5z07yorfNM4vW37BkllLjF7i0o1Fe69F2xZGW8ORQjYNpsX1c+vGLYzqH4DTx04L8yNeY6PHovlnzYyuT635Ujxq4tMtkNKz3tn4qo2f6suJvPScNSRoiHCOS19ApP2+ctFKfD33G4NzOWh8EOjbR/TFBC34qD2PtTyL1QjVcvNQ016rZ0m1vLm+ZQK/3UvE6Wt7DCp+VTMYebMVtNyYazABJmAzARbqbEZo1AH9XuTQoUOIiYkRhOyVK1cK2YidobCQ7QyrYDoGFrKde304OkMCfP/gHcEEPIcAC9mes9Y8UwsEKBs2Sdm6Qv+mLNlcmAATYAJMgAkwASbABJgAE3B/AmuPzcWluwniRLO9lxsNSnVy/4k7wQxJKho7bCxOHT1ll2hIwBwXMw7lKvmo7s9cRl9dZ5R5mMZInSa18KPbv98yKVLR541bNkZgRKDJLNf6QZqSIqgOZRysULWCICzRV8Xv/WWfkVRrKeMnZccm1nICvGpYeg1q1KuB2LkxgjgvLSkhZJMQvGzhcpDI+vzZu8xxtsyxj39v9PHvYzFTulSCofVKlz4dHv7xUByeZNBqtXyRLUc2PH74GLu37zbaQ9SOsvKS+Cz9Zb3+PMy9SKC/Z367dAXHDh0zyoqt35cpUZ6ytwYNChIya+sXirFM+TLwqVhW2Jdv3rwVhPLEk4kG49BnVWpUwdnTZ3H/7n2hi3Zd2iI4MhjpM6Q3WpZXr14JWd+XL1hu8BkJux9+nFf4Gb10QPtOv5CwNyViikE2b93nJIlR9tUixQoLPzJ1DVG9oPGBaNC0gS3bxaitUklPblBHC9larq+cwJw7T25xX9D8aZ19a/niw3wfCtfv4X3xwp6SFksvSNB5PmPiTOHFFWmha7BcRR9hDCq3b9zG6RMJSDqTZLTHzV2HWgjZKb0+7iBk06LK3Yvo53RPr9OwNj4p/olwhl04ewHx++PF+yudX4NGDcS+nftxeN9hYX+Yku7lJFKqT+cKvehBzw6pUnkJ+zrhRCLOnDpjcI+ivf9RgXw4sOuAuA+jZkahdQfjzICOFrK1uH7kXr6hidP1mT1ndqRJnRpDQ4aK346gJV+KQ2181EbpWe+MfNXEr9ugxw4fR8jgEKNnC/17rtx1pWtv6rlVCz5qb/JansVqhGq5eahtr8WzpFreXF8ZgZ3nvsXjv/57tqZSLI8POlYeoKwx12ICTMAmAizU2YRPtnFsbCwCAwPFz1jItj/jFy9eYNiwYViwYIHY+YEDB1CjhuHvVuw/smN7ZCHbsXy5d/sS4PuHfXlyb0zAmQmwkO3Mq8OxaUqAhWxNcfNgTIAJMAEmwASYABNgAkzAaQhcuX8eq47MMIjH95Pm+Ch7EaeJ0d0DoczEU8ZPFbL32lIo++mo0JEo9Ekhq7uhrDz7dx3ApNBYs6K1pQFI4vpywBegrL4Z3stgqbr4OUkRa5evxfSoGapkYhK/R0eFIGfunCbHIslsyBf+qvpVErizCdkUM3HctnGbwJGyXFpbSNYbHDgIbbu0NZmdWb9vOQlmwIgBWDp/qeKXDkhkCgwPEDJ5m5OxdeOSFPr17CWYM3mu4mmS+Neld1chQ7QuK7e5zOXH448jbESY6muCxhkSPATFvIshoH8AziWeF2KsVrsaYufFIkfO7LIx79q2C0GDgk3uVZJkSYqUFpKyF85YiIUzFilmoauolruaAZRKenJ9OlrIpjG1Wl85gXnqoinYvnEHtm/arggpna2Unb1j947iNyeYakjfnkBy//crv1fUt34luvYDIwLQ4rMWJsfRQshO6fVxFyGbXnjauXUnYkJjFd8TaK/RC1V1G9ZB8JAQHNx9UNgipoRsW14G0j2/XDh3ESP7jhS34oCRAzBgRH+je4GjhWwKwNHXD63JysWrED022uT1uWjtIlSvU034XEu+NJ7a+KiNmrPe2fiqjV+3aKePJyAiMMLgGz6UHLjturYDvVhDZ61ccTQfJTFK62h1r1QrVEvjtKa9Fs+S1jDnNuYJ3Hz0G+J/3WJQqUtVfxTOXZLRMQEm4GACLNTZH7BUqmUh2/6MWci2jemDBw+ErO3bt//3uwsfHx+sXbsWxYsXt61jbu1RBPj+4VHLzZP1cAIsZHv4BuDpvyNA2bAjIiLEH1C27HHjxjEiJsAEmAATYAJMgAkwASbABNycwNYzq3Hi2l5xlh9kLYgaxYyzEbo5hhSfHmXDo0yoS2YvwYn4E6riKeZdFL2H9IZfcz9F0qySzumr1Tf/sAVrl63BpaTLSpoIdUjgatSiEb4c+IUghisRaqWdkxR+5MARQSamrMLmCoks/Yb1Rftu7S2K35RxmGQ0exdnFLJ1c7x98za+/WaNIGSS3KO06Nax/4h++Ojjj5Q2gykJJnPmTJgxcQZ+/PYns31RJtSBowaqGpM6VLNndOIf/u//MKLPCEVCNo1BmWNnxszC3l/enZemJkP7snvf7oK4SNK1NNMo8V2wej7KVykv24UlMYiu9yGBg+GVysuovY7FvKnzFZ8l1nJXujHUSHrSPrUQsrVaXzmBmYTfYiWLYfGsxVi1ZLXZF0Zo7w4KGAjv0t6Kz1a6t/y4+ifh3qL05Qy/Zg3Qd1hfi+NoJWSn9PqYuk6le9XU+sq1t0YY1B/PmvYk2CadTcLs2DkWz7HS5UoLsihl96d7R8CAQItCNsVH0jC9XDB38lxFL7DQOL0GfYU6jeoIzy/00srAbgPFrPE169dE9OyJyJ7D8OUVLYRsmo8jrx/q35J0K335Riu+ur2mNj61Z72z8VUbv47TwwePhG8jWLN0jcWX/uhFrf4j+qNhi4YWn9kdzUfpPVy/nhbPQtacb7aej1o9S1rDnNuYJ3Dw0kbceXJVrFSxQB00K9OZsTEBJuBgAizU2R8wC9n2ZyrtkYVs2xizkG0bP279HwG+f/BOYAKeQ4CFbM9Za56pBQIkX9PDvq6QnD127FjmxgSYABNgAkyACTABJsAEmICbE5j2SwCevXwnalYv2hIfZrM+w7Kb43L49EimpIzZp46eEv732+UrgjCqL9P6VPTBRx/nRbnK5eBbyxcFCxe0mCnV2sBJ/rl65Soou/TpY6dx9849QUx9/uy50CWJp8VLFUdpn1KoVL0yylcuhyxZs1g7nEE7ktvOnExE3NY4nDl1FgknEoTPKZNv2QplUb1uddRrVBc5cuVQNJ5U7FTUSEElZxaydeFT5mRat5PHTiHheIIgZiadSRJnR0wLFC4A79IlbFpHcxIN7e3Ek2fw8/qtgthHQh2JyWXKlxHWsn6T+ihYuIBi0VRuaWjPnIw/gS0/bcXF8xfFOXqX8UbFqhXQpFUTYe+kSp1KGF+NkE3j0fWQeDIRe+P24eTRkwbXAl2XJct4o5ZfbWGsTJkziSGSCEkvBMSGTRJ/1se/NwaNGmTy2iVeJ46cxPo165Fw/LSB3NiqfUuMmThG4GeqUKx0fuz6eScSTiTi14u/ikIuCWGFixVB9TrVUbdRHeT5MI9N3C1dJtZKbtSvVkK2FutrTtilPZL8azK2/LhF2F+665P2VbXavqjftIFwfXp5GUv4lvjT57rz9OCeQ8JZqn9f0e2HStUqoX7jesj7cV5F42gpZKf0+ihlHDMuBuuWrxOrm8qwnVLCoT5H+hYF/XsrnZPFSxZH80+boYJvRaRPn06YhzRWUxmy9RnRS10H9xzEvrj9BmcxPTOULl8aFSqXB8nW9HIBnce68vTJU4wdNhZxW3cKP6IzbvriacI9Qr9oJWTrxnTE9aPrm6Rb4vTz+p+F+4v+ixOmXr5xNF991mris/asdxa+1sav4/Xwj4fYvWMP4vcdFs5w2qdU6Iz1qVQOtf1qoUbdGgbPB0rPFnoetuf5rWRcc88XjnwWSsnzUXe/dOSzpC3sua0xgduPk3Ho8ibxg0zpsmJYQ/u/gMvsmQATMCTAQp39dwQL2fZnKu2RhWzbGLOQbRs/bv0fAb5/8E5gAp5DgIVsz1lrnqkFAixk8xZhAkyACTABJsAEmAATYAKeR+DK/SSsOjJdnHiaVOnQqkJfzwPBM2YCTMAuBGyVaOwSBHfCBJyUgJoMyk46BZNh6URGJbKuq82N42UCTIAJMAEmwAScl8DGkwvw6s1LMcAuVYeicG5v5w2YI2MCbkCAhTr7LyIL2fZnKu2RhWzbGLOQbRs/bv0fAb5/8E5gAp5DgIVsz1lrnqkFApQNOzIyUqxFD/5jxoxhbkyACTABJsAEmAATYAJMgAm4MYGfz6zG8Wt7xRkWzFUSFQv5ufGMeWpMgAk4kgAL2Y6ky327OgF3FrJ1mcxZyHb1XcrxMwEmwASYABNwLQInkuNw9Y/zYtCVCtRB0zKdXWsSHC0TcDECLNTZf8FYyLY/U2mPLGTbxpiFbNv4cev/CPD9g3cCE/AcAixke85a80wtEGAhm7cIE2ACTIAJMAEmwASYABPwPALT4gLw7O8n4sSrF22JD7MV8jwQPGMmwATsQoCFbLtg5E7clIC7CtnPnz1HZHAkNn63CUND/NF7SG83XUGeFhNgAkyACTABJuBsBG4/Tsahy5vEsDKlz4phfrHOFibHwwTcioAnC3WvX79GUlIS1q9fj4MHD+LYsWN4+PChsL7ly5dH8eLFUbduXTRr1gz58uUzkg91G0FODja3SSIiIkAuh7ny6NEjHDp0CHv37sXx48eRkJAgxkbtfH19UaJECTRu3Bj169fH+++/r2hfrlq1Cl27dhXrKomF5hcbG4uwsDCDMaKiojB8+HCkS5fO7Nhv377FxYsXsWnTJuzatcuAM82jQoUKaN26NWrVqoUMGTIomoclIfv58+fYs2cPvv/+exw+fFgYX7euNM6nn36KatWqWYzdXDD37t1DXFycMK9Tp06JYxQoUAA+Pj6oV68eWrVqhYIFC8LLy0vRvKQyv5L10XVM+5ni2LhxoxBXfHy8OOfmzZujc+fOwp6ha94eQvbTp0+xf/9+gTHtTxqbiv7827RpI/xbes6YgkHXYc2aNcWPV65ciS5duuDly5fYvHkz5s2bh507dyJHjhyoXr06WrZsCRpDbv/Tvrt69arAY/fu3UKM165dE/qma9vb2xt16tQRriH6t9I1UrSQHlLJk+8fHrLEPE0mIBJgIZs3AxP4HwHKhj1hwgSRB2XLHj16NPNhAkyACTABJsAEmAATYAJMwE0JJP9xASvjp4mzS5MqHVpV6Oums+VpMQEmoAUBFrK1oMxjuCoBdxWyjxw4gsCBQfjr+V+Y+c0M+NbyddUl4riZABNgAkyACTABFySw8eQCvHrzUoy8q+8wFMpVwgVnwiEzAdcg4IlC3b///isImiQYk1CqpHTv3h3h4eGCXCst9hSySSCdMmUKli1bhj///FNJaMicOTMGDBiAESNGIHfu3GbbqBWySfKleIKCggz6VSJjE2eSdENDQwWZ1lIhKXbcuHFo27atRVHalJBdtWpVfPfdd8Ja6SRsU+NWrlwZ06dPF8RspcIw9aV2jUj+JneHJH9L41gjZCvlTPtk8ODBwlr+888/gui8fft2AQ8J5GvXrhXEZEuFZPeFCxeC/CPdCwzm2pi7dqTt5ITsRo0aCXt7xYoVssO0a9cOixcvRtasWcXPT58+DZLZf/rpJ0vTET5v0aKFsGeUrJGiDj2kkifePzxkaXmaTMCIAAvZvCmYwP8IsJDNW4EJMAEmwASYABNgAkyACXgWgRPX9mHrmVXipAvkKolKhfw8CwLPlgkwAbsSYCHbrji5Mzcj4G5CNmWPit9/BJMjJuPiuYto3aEVQiaEIFPmTG62cjwdJsAEmAATYAJMwJkJHE+Ow7U/zoshNivTBRUL1HbmkDk2JuDSBDxNqKP/7lm9erUgMCsVnnULTJl+KUNvkyZNDMRaewjZJNWSPEoZp3VZfNVurBo1amDJkiVmpVo1QrYpGZtE9oCAALPZrCmjMUm7lDBQLedu3boJErg5uVyO+bZt27Bv3z6QLK60UKblOXPmoGPHjhZlaVojEpiHDh1qUfaWjk/jTJ06VZCgU6dObTI8tUI2rRGtKe0bJXI0Ddy/f39h/fr166dayL5w4QL8/f2xY8cOpYiFenTt0PxJTjcnpUuFbLrezpw5g7lz55ocj2Tsr776Svhc97LFl19+qfo6ImF92rRp6NGjh9k1UjVxN6/safcPN19Onh4TMEuAhWzeIEzgfwTo4Vb/YZOyZYeEhDAfJsAEmAATYAJMgAkwASbABNyUwJ6LG7D/8lZxdt55q6DkR5zV0k2Xm6fFBDQhwEK2Jph5EBcl4G5C9rM/nyFqdBQ2rNuI8lXKY/y08ShUxDj7m4suF4fNBJgAE2ACTIAJuAiB8zfjkXTrqBhtraLNULd4axeJnsNkAq5HwNOEur179wrCpb70TCJmlSpV4OvrK2SbppKUlIQ9e/YYSZ2USfjbb7+Ft7e3uNiUbfiHH37A9evXhZ+RFLx167vf0Xbt2hWlS5cW69P/b968ucFmkYuLKlDGYsraW6ZMGaRKlQpv3rxBQkICjhw5Iiuc9u3bV5BKM2TIILsZlQrZJPpSlu5hw4YZCNVKZGxTIjcFRHOhjNT58+cX5kKZjHfu3GkkE7du3RoLFixAnjx5ZOchJ2RXr14dhw4dEuuTBN2gQQOUK1dO+JmpseTWVDooib607iQxSwVz/XFojUztHdpbY8eOFZiakrLVCNnmYqJ906pVK+TMmRMPHjxAXFyckK1cV0jKPnv2rJghXkmGbJrXF198Iew9/ULzJ/Z0DaVNm1Z2PKpP858/fz46depkUsqWCtm0X3Rx0zh03ZQqVUoYY+PGjciWLZuwLoUKFRKvW7kY6dquVauWwIMKXau076RZ1D/88EOsXLkS9evXd73DPAUi9rT7Rwog5iGZgNMQYCHbaZaCA0lpAixkp/QK8PhMgAkwASbABJgAE2ACTEBbAhtPL0XCjcPioBUK1keh3O9+2a9tNDwaE2AC7kCAhWx3WEWeg6MIuJuQTZxOHT2Fret/Rt+hfZDr/VyOQsf9MgEmwASYABNgAkzAJIHk+2dx8uou8XOfj6ujlU8PJsYEmICDCHiSUPf06VP06dMHa9euFWn27t0b4eHhIBFTWkj6Jdlz1KhRBsIwSbWhoaGCIC1XpFItCZ6UGdlUuXfvHigOEkx1hQTZ2NhYQQyVk3cpAzVJ38HBwQZSKc1j/fr1ghwrV5QI2aZEX0r+R//LmDGjybmYatuiRQuBWYUKFeDl5WXQntaFsmlHREQYyM6DBg0SGMjJ5eaykpO4S98mT2stjfX+/ftCn5MnTzaIwdKakihMa6gv8tM4lBSRMnpLx6H1IUmf5qQv/ZKUTHP9/PPPFe0daiBUcBgAACAASURBVE+xyZXExEShHxKldYVEbMou3rhxY4N9Q5nhT548KWQsl8tubUnIvnv3Lkj237BhgziWjjNlp86SJYtBiKbGo0zZtAcpm7tckQrZujqNGjXCjBkzUKJECbEZif83btzAxx9/LFyL9GIEsaL11RUSuOkFhU8++cRIAqf2lPF8xIgRBmvUs2dPzJ492+w+d9Bx7HLdetL9w+UWhwNmAnYmwEK2nYFyd65LgB6GJ06cKE6AsmXTAzkXJsAEmAATYAJMgAkwASbABNyTwMr4aUj+44I4uRrFWuGDrJzZ0j1Xm2fFBLQhwEK2Npx5FNck4I5CtmuuBEfNBJgAE2ACTIAJuBOBO0+u4uCld1JioVze6Oo71J2myHNhAk5FwJOEuhMnTqBly5a4ffu2sAaffvoplixZguzZs5tcExKMSSAl6VZXKBvw6tWrQXKpXFErZP/4449o27at2BVl316zZg3Kli1rca+QZEsZuPWlXMpCTPKsXLEkZNsiY9N4JB937NhRyOKtK5SNOSYmRsw+LhcXjbtt2zZQXZ30TPLy999/D5JxpcWUkE1rQpm969SpY5Ld8+fPERAQgLlz54p1mjRpghUrViBXLuMXkx89eiTw/O6778T6JDDPmzdPyPZtrly+fBkklutL0CQjk6RfsKDx7+2VZsgm4ZvkapKvdaVq1apYvHixQTZ2aWxyYjXVMSdkUyZzkpzJP9IV4vz111+jXr16JrNdU92HDx8iKCgIixYtEtt2794ds2bNMpK4qYKckK0kgzm1pX3TuXNnMUs68dDPnm1qnXbt2iVcQ7pzgV5q2LRpEypWrGjx+vP0Cp50//D0teb5MwEWsnkPMIH/ESD5Ojo6WuRBcjY97HBhAkyACTABJsAEmAATYAJMwD0JzN0TigfP7oiT8yvVGVnf4+yW7rnaPCsmoA0BFrK14cyjuCYBFrJdc904aibABJgAE2ACTMC5CTz56w/EnVstBpkz0wcYUDfcuYPm6JiACxPwJKGOMmPrZyY2l31Yf0lJyKUswD/99JP4YxJsGzZsKLvyaoRsyupLDgdl8dUVkmyHDRtmVnTV1SVZlrIC6yfqo0zU9D/p2lIbc0K2nBRNbZRkxqZ61J7mQRmHdaV169ZYsGAB8uTJY/EqofYkFFNma10xla3YlJBNUjVlspabu34AR48eRZs2bUQJt0yZMli3bp1BBmZd/Z07dwry/p9//in8yJwoLjdJuUzW06dPx5AhQ4ziVCpknzt3Du3btxdFfDUxkbzfqVMnA2nenJCdnJws1D9y5Ig4f5L+6WeWOFODmzdvCi807N69W2xP11KDBg2McMkJ2Zayl+s6iY+PF+R93TqRRE/7US7Duv7AJLeToD9z5kzxx+ZearC4kT2ogifdPzxoWXmqTECWAAvZvDGYwP8IsJDNW4EJMAEmwASYABNgAkyACXgWgZifh+CfNy/FSbcs3wdpU6f3LAg8WybABOxKgIVsu+LkztyMAAvZbragPB0mwASYABNgAkzAKQj88/pvbDq1UIwlbap0CGz6TpJyiiA5CCbgRgQ8SaiTysjkU5AAmypVKrMrSqIw1YuLi0ORIkVQqlQpNG/eHJTJWq6oEbJJBt2yZQso0/Xp06fx4MEDQWBWkh1bN7Z0XuZEVHNC9t69e9GjRw8xQzX17+/vjwkTJiBjxowWdz1lGKbsx8SJihpJWNe5tA9T2YrlhGw/Pz8sX74c1MZSuX//vpBNWRcr1T9w4AAoe7V+kRPmSaSmjNHp0qWzNIzwuZyobiojt1Ihm/ZIv379xPFNietyAcrFY07IpizyvXr1Ersyl+HaFBBpH/TCASWXTJs2rUETOSHb3MsP+o2lbUkCnzNnjtnM7Lr2tG8o4zllLSc5nzKsS/eCosX2sEqedP/wsKXl6TIBIwIsZPOmYAL/I0BvUtJXv+gKPdAEBgYyHybABJgAE2ACTIAJMAEmwATckMCGDRsweWkY/rj9GJ3H/Pc1jixku+FC85SYABNgAkyACTABJsAEmAATYAJMgAm4MQEWst14cXlqTknAk4S6ffv2CaKlrhQoUECQMEmOVZLpV+kCqhGylfZprp49hGxbZWyKj4TYpk2bihmKTUnH5uYil/FbLluxnJCtVLCn8eXaE4PatWsbhHfr1i0h4/aePXvEnysVhPU7oizZ7dq1w+XLl4UfmxLNlQjZcrGrzegsjceUkC031sqVKwUmaop0vLp16wrZ2vPmzWvQjVSqNpe5XDr+hQsX0KFDB5w5c0b4iF4IoAzZ9JJB6tSp1YTLdRUS8KT7h0IkXI0JuC0BFrLddml5YmoJsJCtlhjXZwJMgAkwASbABJgAE2ACrkPg6tWroF8Sr1+/XviF8OPHj4Xgm/aqhmqtywj/369UZ2R9L5frTIojZQJMgAkwASbABJgAE2ACTIAJMAEmwAQ8msCTv/5A3LnVIoOcmT7AgLrhHs2EJ88EHEnAk4Q6afZl4krSZosWLQTBtHr16siePbvNuF1NyG7WrBkGDhyII0eO/D975wEWxbX28ffajYm9xBJ7wwZYsfcSe4nRWCKxoSAi0hRRShARxN5LxBpr7MbYWyzBAlhQY48tdqN+iTXf846ZYWf2zM6Z3WUF9j3Pc597L3vq/7znnFn3d/4jjb1///4wdepULndhsZDStdnd3R1iYmIgWzZ9b3BEt2KEaMXEclNmgcJLliwRHLp5Ei9ofOzYMWjVqpUEmWOMrFy5EhDm15OePXsmuEyvW7dOKsYCm3mAbCUkrgZ3m+rfkydPAB2k0Z0dkxqQrWwL1wsC6S4uLnqGD0pHcrU+K4Hs1q1bC+B2vnz5NNt7+fIlDBs2DGJjY2V5cX1/88030KxZMyhUqJBVL19odiqdZ7Cn8yOdTyUNjxTQVICAbE2JKIO9KIBu2PiqFDGhW7a/v7+9DJ/GSQqQAqQAKUAKkAKkAClACqQ7BQwBbHyFJSsFrnKFbDk+vOqvfvmO8HmukulOBxoQKUAKkAKkAClACpACpAApQAqQAqQAKUAKpE8F7j27Dr9e2iwNrlT+itDHxTt9DpZGRQqkAgXsCaj7999/YeHChTB48GBV5dFBGwHl5s2bA7rzZsny4d9Z9SRbANkI+J49exZ27NgBa9euhYsXL0pddHNzE5yBs2fPbtRtpZs2ulgjnGsIY2MhBwcHWLVqFVSrVo1r6Cxna9RR6TjNUxmOC2FlMSE4PGvWLBkczgtUq7XHW37z5s3QqVMnqRp0ucYYypUrF89QpDwsfcLCwmDs2LGyeniAbKUTdI0aNYS5Klu2LHef/vnnH/Dx8YHZs2cLZdSAbJazN85H3rx5udvCjKj3mjVrICkpSSrHchpXAtmsuTfVMNaJc/T8+XNmNmdnZ2jXrp3giu/k5AQ5cuTQNQ7KLFfAns4PmntSwN4VICDb3iOAxi8pQEA2BQMpQAqQAqQAKUAKkAKkACmQthVQc8FWG1WdJs7QzqeW9HH1ks2gVIEqaVsE6j0pQAqQAqQAKUAKkAKkAClACpACpAApQArYjQLXHpyFU9f3SuN1LFYXOjq52s34aaCkgK0VsDegDl10x4wZA9OmTdOUGqFThDd79OgBDRs2hJw5c2qWwQzWArJfv34twNKXL1+G+/fvCwD2iRMnICEhAW7cuKHaFz1AtqkBDRo0SAC7eaBVFuDMJRZHJpZLMqu9w4cPQ/369Tlq/AAIo/M2unqLieVYrQTYTWmr1TAPbM2TxxIXacM+GralBmQr29Iao57PWXor29Or99u3b4WYxbGpQdliH9HtGy9edO/eHVq0aAEFCxbU033KC2DkNo6XXiiRAqRA+lSAgOz0Oa80KjMUQDfs6OhoqSS6Zfv5+ZlRExUhBUgBUoAUIAVIAVKAFCAFSAFbKcDjgq3Wl+9njoZ/SzySPnYoUhsqFdX3+kBbjZPaIQVIAVKAFCAFSAFSgBQgBUgBUoAUIAVIAVJAqcD528cg6c5v0p8blmsLTSoku5OSYqQAKWBdBewNyEb1Xr16BevXrwd0KDZ0ljalLMKb6LyLvEXFihWNQETDspYA2Qheo5PwunXrAP+d2JxkLpBdunRpePDggQxkXbZsGfTu3dvkeLGPBGRrz5QyLljzRED2r9CgQQNJTL1ANhZ8//497N27FwIDAyEuLk57Yv7L0aVLFxg5ciTUq1cPMmTIwF3OnjPa4/lhz/NNY7dvBQjItu/5p9EbKIBfBiZNmiT9BeFsX19f0ogUIAVIAVKAFCAFSAFSgBQgBVKRAnpdsNW6XqJECVh/YClsP7NCylIifyWoWapFKhotdYUUIAVIAVKAFCAFSAFSgBQgBUgBUoAUIAVIAXUFTlzbDTcenpcytK3aG2qUaESSkQKkQAopYM9AHULE+/fvh/nz58OePXs0HXVxCtA1e/LkyQKknClTJuasmANko3M39iM8PBweP37MPdsVKlSAIkWKwL59+6Qy5gDZffv2hYiICJg6dSrExMRIddWpUwcQyi5XrpzJPhGQrT1lyrgYPXq04OScMWNGqTAB2ZYD2aKY6JZ9/PhxWLRoEWzatIlrXeHFCzS+9PHxgezZs2tPqp3nsOfzw86nnoZvhwoQkG2Hk05DZitAQDZFBilACpACpAApQAqQAqQAKZA6FbDEBVttRF5eXuAVNASWH5siZcmcMSt0rO6WOkWgXpECpAApQAqQAqQAKUAKkAKkAClACpACpAApoFBg86l58ObdK+mvfVy8oVT+iqQTKUAKpJACBNR9EBaB6Pj4eNixYwds27YNTp8+rao4QpsIT/fs2ZOZRy+Qja7UCIAi+GwqOTs7AwLYNWvWhBo1akDVqlUFQHzlypXQp08fqaheIBthbISwCxQoIDiG9+jRAxISEqT6sG/jx4+HrFmzqnaPBWQvX75cANdTIrHaO3z4MNSvX5+rOd7+rlixgltbrYZ5YGuePL/+KoeWW7duDdjPfPnyaXVB9rlhW46OjrB69WohvgyTtdri7ZiyPXMcslltvX79Gs6cOSNcvNi+fbum+3xUVJTglm0Iy/OOwZ7y0flhT7NNY7V3BQjItvcIoPFLCqAbtuHtRXTLxodlSqQAKUAKkAKkAClACpACpAApYFsFrOWCbarX165dg5IlS8KU3f7w4p9nUtZ65TpA4dylbDtgao0UIAVIAVKAFCAFSAFSgBQgBUgBUoAUIAVIAZ0K3H16DY78vkUq9Wm2XODdIkpnLZSdFCAF9ChAQJ2xWv/++6/gpnvs2DEBUkVAW+la3aVLF8F5N0+ePEYV6AGy0cU3MjISxo4dK6sHYWuErBs1aiS4U2M7GTJkYE6tHmhYmReh8unTpwswNiYc+8KFC2Hw4MFSWwigIyzeqVMn1dD6559/BBZl9uzZUh503EYX6JRItgKyN2/eLBv3V199JeiTK1cuXcNCIHjUqFEwZUqymQpLHx4gWwnNq8HUpjr47t07IeYmTJggZFOrA9dAq1atJPd4vAiwatUqKFu2rK7x82ZOKSBb2f6zZ8+ESxc//fQT4BzfuHFDlgWd4X/88UcoVYp+VzE1d3R+8EY25SMF0r4CBGSn/TmkEVhJAQKyrSQkVUMKkAKkAClACpACpAApQAqYoUBKuGCrdQP/wRQdXDD9fGYlnLhxQMpaMn8lqFGqhRkjoCKkAClACpACpAApQAqQAqQAKUAKkAKkAClACthOgZPXdsP1h+elBmuWaAxfVu1luw5QS6SAHSpAQJ32pKOD9ZgxY2DBggVSZoSUd+7cCS4uLkYV6AGyz507B927d4ekpCSpHk9PT8GRGtvgSZYA2WFhYUYw+JMnTwCdideuXSs137RpUwHKLlq0qGqXEO4NDAyUPreWuzGrQVsB2SdPnoQOHTrA3bt3hW6YCySjpuhEjnC/mBBsRjdyw8QDZGM89urVC3bv3i0UxTj5+eefud3Bsczz58/Bw8NDcmVXA7IvX74sOMGjDua2xRPDYh5bAdmGfUJ3/OjoaAgNDZV1lTU/esZiD3np/LCHWaYxkgIfFCAgmyKBFPhPAbyBOHnyZEkPdMvG12pQIgVIAVKAFCAFSAFSgBQgBUgB6yvw9OlT2LRpE2zcuBH2798P+P9tlRYvXgyurq5Cc1cfJMGK41OlpjNnzAodq7vZqivUDilACpACpAApQAqQAqQAKUAKkAKkAClACpACZimw+dQ8ePPulVS2d50RULqAg1l1USFSgBTgU8BegDoEUBH2PHXqFMTFxQE6U8+bNw+KFCnCJdStW7cECPbQoUNS/uXLl0Pv3r2NyusBsrEPQ4YMkergAZ8NG0RHawRJDWFSUyC0Et5mAdlYP2qFYzN0DsZxoctzpkyZmJop3aTNcRnG8aCLNMLg+DZIdApH6L1x48aQMWNGqV1bAdl37twRdMB/7xcTgvgtW7bkihsxU2JiIqC79u+//y78qXDhwrBlyxYB8DZMPEA2y40cuSBvb2/uPvG6bKOT9MCBA2HdunVS3cgdYVvKvcNU4/h2z/79+wux4+zsLMxtt27doFChQrJi5gLZr169gt9++034z4kTJ+DevXswbdo0qFatGpcmOE4E1HF9iEltbXBVaCeZ7OX8sJPppGGSAiYVICCbAoQU+E8BArIpFEgBUoAUIAVIAVKAFCAFSIGUVQBdqUUIW3SoTtkWjWvH1yNev34dcufOLX04ZZc/vHj1TPr/9cp1gMK56fV6tp4bao8UIAVIAVKAFCAFSAFSgBQgBUgBUoAUIAX4FLj79Boc+X2LlPnTrLnAu2UUX2HKRQqQAmYrYC9A3cOHDwWH4h07dgha6XUVZgHAlgLZ7969E9yp0VlaTAi6RkZGQpYsWbjmFJ2XBwwYABs2bJDyWwPIRmAd+4H9ExNCxDjmZs2aMfuG0O0333wDx48flz6fP3++APTywru3b98W5mnfvn1SHSzY2FZA9uvXrwUIHSFxMel1/sZ5joqKkrmHt2nTRnCnzp8/v0xLHiAbCyjB+o4dOwoO7gULFuSKm0WLFgnzIiY1h2wRkEf2SEzmXBpYuHAhDB48WKqjXr16sHLlSihRooSsv+YC2XrWp5pAvNpzCWwnmezl/LCT6aRhkgImFSAgmwKEFPhPAXTDNnww1HsrjoQkBUgBUoAUIAVIAVKAFCAFSAG2AghfoyN1QkLCR5eoX79+EBsbK+vH9jMr4eSNA9LfPs9VEuqX7/jR+0odIAVIAVIgrSvw9MlT8HcPgF/3/SoMpULlChAzPwZKlSmZ1ocm9B9/aDxx9CRs+2kbJJyIh2tXrgt/d6zhCHUbuUCbTm2gTPkykCFDhnQxXnEQW9dvhQCPUdKYPP2HwZCRyQ5l6WqwNBhSIJUq8M8/r2DiuImwZukaqYfLNy8D59rOVu8x7m0+g33g4rmLmnv56d9OQ5+OfaU+fP3t1xAQFgDZsmW1er+0KqS9SkuhtPd5aoovW6mnZ/3Zqk/pqR3lsyqOLaX20pTQ7ddLm+Hesw/Pn5hqlGgMbav2SommqE5SgBQwUMBegDoW/BwYGCg4S6s5PhsGihLoxs8OHDgAjRo1MoonXodsFuzr7u4O6ECcLVs2zThFWFYJumIhawDZWA8Lju7SpYvgLF6gQAGj/qFL8ZgxY4T+iwldsvHtjg4O2m87wDlCpsXf318qj8AuvpHSyclJ1p6tgGxsdM+ePYDjRpd1TAjzo2N0q1atNOcIM6A7ds+ePSEpKUnKr+YyzQsFWwK/s+ZVDcjGDqPjNLp7G7qlI6yPkDbP2kFXcITsDUF9nGMcq/LigblANvZT6Tb/7bffwowZMyBnzpya88SKpyVLlgDWQUldAXs5PygGSAFSAICAbIoCUuA/BfD25NSpya8qRzh7xIgRpA8pQAqQAqQAKUAKkAKkAClAClhJAXxVIcLQ+I9zHyuhW0iTJk1kzV99cB5WHJ8m+5tL2XZQNE+Zj9VNapcU+GgK3P7jNmzfsB169OsBOXNp/wP8R+uojobxB7sDOw9ApsyZoGnrpjpKUlZLFUivQDb+iJtwIgEmjI2Es/FnTcrU9Zsu4DXaC/IXlLs4WartxyxPkKO2+ullL6X9U3uuP1YOArK1lae9iq1RWt6fzAWy0/JeRkC29lq3JEdaBrJvP7kMxy5vlw2/dx0vKF2gkiWSUFlSgBTgUMCegDoWWDt37lzB1dmUgzN+Z0ZHYoRKxYT/Hot/K1KkiJHKSqgW20BImpXQHRvBcDEhGPvjjz9qAszv37+HVatWgaenJzx+/FhWNTofT5s2DT755BOjJpXOymFhYTIXbGUBfDskjluEkfFzdHtGc8CMGTMa1c+Cd9u1awezZs0yckM2LIwa479z9+/fXwb+IvQ7fvx4yJpVfiHSlkA2upDj/K1du1bqcoUKFQDdv1lAvuG4EEYeNmwY7Ny5U/ozQurojl2uXDnN2FGbH9Rr+vTpMv4H4fU5c+YAum+rxTPOY0BAgJDPMJkCslmgPULpyB+hWYwpKJvVHvYTgfaaNWsajd8SIPvcuXPQvXt3GfjOC47v3bsX+vTpA3fv3hX6hHODfaxWrRrHLmq/Wezp/LDfWaaRkwIfFCAgmyKBFPhPAQKyKRRIAVKAFCAFSAFSgBQgBUgB2yjw9OlTwakDL0Ta0jUb//Hy+vVk9yjD0a6Omw2X/kx28M79SQFoXvkb2whCrZACqUABhBF++nEDLJy+EKo4V4Go2RMhd57cqaBn5ncBf2yLj4uHhTMXwYFdB2DirEho3629+RVSSd0KpEcgG3/E27N9D0wMjoI7t+5wadKsTTMIiQ6GfAXyceVP7ZkIclSfofSyl9L+mdpXIQAB2dpzRHuVXKP0sD/pBbLTw15GQLb2WrckR1oGsvec+xGe/t8DafjlCzlCj1rulshBZUkBUoBTAXsC6v766y8BYF66dKmkTt68eSEoKAgGDBjAdNJ9+fKlAK8iGGsIJeO/Aw8fPpwJviKoisCymDp16iQAyUWLFjWaFSUkjhnQeRlBbWdnZ6P68Xng/PnzEB0dLRuHYcWtW7cWYPF8+Yy/s+sFsnH8yJ0sWLBAasIUUMtyucaCCPwiWN2iRQsjuBrbQLg5PDxcBpebcte2JZCN/UdQuHfv3jJYXIydwYMHQ44cOWRzixDz9u3bYfTo0XDx4oc382BCkNnUJQBeh2ys688//xRAcYTmxaTWJ/y3n8uXLwsw9oYNG4zi0BSQjZlZLtf4d4wNNIUsXry4rE5s7/Tp0xAcHAxbt26VfWYKkrYEyH779q3QXkREhExvdJ338vKCwoULG40b5wlBe9wDDB3A1S4CYAU4nz169JD9DrR8+XIhPuwt2dP5YW9zS+MlBZQKEJBNMUEK/KcAPvjgzUcx4ZcCfNCgRAqQAqQAKUAKkAKkAClACpACKacAAtL47I2AtuE/4qVEi6begnPn6XVYdHiCrFmnEk2gTEFydUiJuaA6U5cCf1z/AwI8RkHCyQ+XEuo3rZ8ugOxFs36Ayd9PlsQmINv2cZcegWyEwfzdA2Qwdq7cuaBxy0ZQtkJZePr4Kez7ZR8gQGWYevXvBT7jfCBbNrlLle1nxfIWCXJka5ie9lLaPy1fJyldAwHZ2grTXpWsUXrZn/QC2elhLyMgW3utW5IjrQLZV+4nQvyN/bKhD2gwGorkLmmJHFSWFCAFOBWwN6CO5eCMUiHIWq9ePahduzZkyZIF8I0Uv/32Gxw5csTIgRoB63nz5kGhQoWYKm/evBkwj2HC+hF6zZw5MzRo0EAAY7EdFiQulnNxcYGGDRtKYPWFCxfg6NGjMsAX86IjMv47dFJSklAUoeeVK1dCgQIFjPqnF8jGChITE6Fnz54y5+Fvv/0WZsyYoQqx+/v7w+zZs43aR5gb3cUdHByEz9DVeNu2bUYaYz78N/bOnTszNbY1kI2AMTqXDxkyRAbmi7HTvHlzcHJyElzDcR7wzZqs3wa0HJv1ANnYNrb13XffwfHjx2U6GeqMFwkOHz4MBw4cUN0VtIBsLIjl0RGbNa7GjRsLcY3AOba3e/duoz5hHVg+JiaGeVkAP7cEyMby+NsMOl1jPYYJ+4VrG9cU/m+8OIDGOqibcjymLgJgnQRkJytrb+cH57FK2UiBdKkAAdnpclppUOYoQEC2OapRGVKAFCAFSAFSgBQgBUgBUsB6CiCUHRsbK3OpsF7tANeuXYOSJdV/oNyWuBxO3TwkNZktcw740tEVMvzP+HWS1uwX1UUKfGwFlKBHegGy506eCzOiZkryEpBt+0hLb0D2i+cvIGJMBGxas1kSs3GLRhA4PhCKlSgm/e3v//sbfpi9GGZPSv4xNcenOWD64mng0tDF9hNh5RYJcmQLmp72Uto/rbxoUqA6ArK1RaW9Klmj9LI/6QWy08NeRkC29lq3JEdaBLLfvX8HOxJj4Z83L6WhVy/RCNpVtT+XSUvmnsqSApYoYG9AHYK1O3bsgKFDh5plptGlSxdAkwwEXtWSGhQq5u/bt6/gmI1gKCYEPNGhWwmRas0rQt7o3N2tWzcYOHCgADZjqlq1KqxZswYqVqxoVIU5QDZqNn36dMEJ2TChqzW2q4whzIOu1+hUbOhWrDUe8XPUdvLkyYBas+rGfLYGsrFN1AH/vV/pes0zLpwrdAAfNGgQZMqUSbWIXiAbKzp58iR4eHgwAWi1htDIEeFx1BkTD5CN+fBCAK4dc94SinGPMDbrooDYT0uBbHP1ENuvX7++EOvVq1dXnSMCspOlsbfzg2etUx5SIL0qQEB2ep1ZGpduBfAhCh8WxIRu2fjaHEqkAClACpACpAApQAqQAqQAKWBbBZ4+fSqA2fgfc/6xktVbdFnBfwA2lf76+wlM3xsI//77XspWsUhtqFw07cNztp1Bai2tKZBeIB2l7ukBwklrsaTsb3oDss+cPgOersPhwZ8fXg9foXIFmDQ3GkqXK200VSx4e9DwQTA8E52uZQAAIABJREFUwBMyZMyQpqeWIEf29KWnvZT2z9S/RFMrkJ2alKO9Knk20tP+pCfG0sNeRkC2nhnXnzctAtnnbh+FC3fipMH+738ZYHizCMiZPY9+AagEKUAKmKWAvQJ16DYdGBgIGzZs4NINIWHkLwYPHgw5cuQwWUYL+kaHaASjixQpItXzxx9/QFBQECxdulSzPwhyo9Owj4+PYNaBbt6jRo0SQHExLV++HHr3Nr7cYg6QjXU+ePAA3NzcZHohxIuu0aLbtbLj79+/h7179wrQ+KFDyaYhpgaIztuhoaEmTUiw/McAssV+I3CPY1q3bp2RWzZrbDgmjLUKFSpozq05QLY4Pwg7oys5OlSrJRHiR5A+KioKxo0bJ2TlBbLFttC9fO7cuUbO5qx2cdzYDl4cyJrV9FvWrAFkYx/u3bsntLlq1SquOUJd0P0cLx2YAsaxbgKyk2fZXs8PzYVMGUiBdKgAAdnpcFJpSOYpQEC2ebpRKVKAFCAFSAFSgBQgBUgBUiAlFYiPjxdet/jTTz9x/WOgWl8WL14Mrq6uml09cGkLHLy0VZavTpkvoVjecpplKQMpkFYVSK+QTnqAcNJqTIn9Tm9ANjpjBw4PlKblG9ee4Bfqp/oDmTL/199+DQFhAZAtm+kf1FL7vBPkyJ6h9LSX0v6Z2lchAAHZ2nNEe1WyRulpf9Ke+eQc6WEvIyBbz4zrz5vWgOxbjy/B8Ss7ZANtVL49NC7fQf/gqQQpQAqYrYA9A3UITt+6dQu2b98O+/fvF0DL06dPC1oi9Ozk5CS4TaMxBjrnaoHYyklAcHfRokWwe/duOHbsmPRxuXLlBJi3WrVqsiIIMJ8/f16AnhFMjYuLk4BXZ2dnAZpt3bo1NGvWDAoWLCgri//WjMCrmBACnjFjBuTMmVOWz1wgGytBuLpPnz5w9+5dqc5hw4YJYG/27NlVY/Dt27eQlJQkmIugDufOnZPcyRHWRaC7VatW0L59eyhWrJiqK7ZhAx8TyMZ+KGMH4wbjBxOOCecLwfu2bdtyjwnLmgtki326ceOG4I6OcyXGD8LG9erVgw4dOkDnzp2l2DFsSw+QLc7DkydPhNjG9YMXHMQYF9cOaoAu53Xq1DEZH4bzai0gW6zz/v37gha//PKLrI/4uYuLi+Aij3PUokULyJOH7zIYAdnJM2bP54fZhy4VJAXSqAIEZKfRiaNuW18BdMPGh2wxoVu2p6en9RuiGkkBUoAUIAVIAVKAFCAFSAFSQJcC+I+T+A/kd+7c0VVOzJwrVy5A122e9P7f9zBz7xh49vdjKXumDJmhaaUekDN7Xp4qKA8pkOYUSK+QTnqAcNJcMCk6nN6AbGVMufu6g7vPUNUfP3/79Tf4rlt/SRUCstN6RJvuf3raS2n/TP2xSkC29hwRkJ2sUXran7RnPjlHetjLCMjWM+P686YlIPuvvx/BvvNr4O37N9JAc2XPC8OajYcM/0vbb1/RP3NUghT4uAoQUPdx9afWSQFSIG0qYHgpQM2RPm2OjL/XdH7wa0U5SYG0rgAB2Wl9Bqn/VlOAgGyrSUkVkQKkAClACpACpAApQAqQAlZTAN0YEMZ++fKl2XXi23DQZZs3XXlwHlYenybLnvfTz6Gpw9e8VVA+UiBNKZBeIZ30AOGkqUBidDa9Adlrlq6BUP8waaQt2jaH76d8DzlzyR20xAxKh+xv3b6FkUHekDlz5jQ9tQQ5sqcvPe2ltH+m/iVKQLb2HNFelaxRetqftGc+OUd62MsIyNYz4/rzpiUge1/SGnj84p5skL3reEHpApX0D5xKkAKkgEUKEFBnkXxUmBQgBexUgUePHkHv3r0F920Csj8EATrHUyIFSIH0qQAB2elzXmlUZiiAbtgzZ86USqJbNr4yhhIpQAqQAqQAKUAKkAKkAClACnwcBfB1gT169DBq/NNPP4UXL15wdwpfgYivzNSTjl3dBbvOr5MVKVmgMtQo2VxPNTbJiz8i/7rvV9i/cz8knUkC/NE+x6c5oKpzVajXpB606dgaihQrIji4KuGd+k3rQ9TsiZA7T26uvmL5M6cSYff23XDm9FlIOJkglMuVOxdUca4C1Ws5Q/O2zaFM+TKQIQOfS5fyR3Clg+zjh49hz8974MDug3Dx3EW4c+uOML6KVSpCrbo1oU2nNrraUw4U/+Hzz7t/wv6dB+DwvsNSG5jPoaoDVKhUARq1aAj1m9SHTz/7lEsnzKSEgJZvXgbOtZ3h7//7GxDS3LRmEySeShTmplr1aoJujZo3VG0D+/nowSP47UgcnDp2Ei5d+B0unL0AL198uKwgalK+Yjlo2KIR1KhT3WR/T/92Gvp07Ms1ngqVK0DM/BgoVaakyfz4qtjrV67Dvp374fjh43D29Fl49vSZUMaxhiNUquoAzdo0g+ouNSBbtqxcbevJxILTTJX39B8GQ0YOkbIoNZk4KxLad2sPr1+/hgM7D8CqJavh2KFjQrw71XKCpq2aQPMvm0Pe/Oru+baOLxzMu7fvhNjasXmHbJ3i/GFMN23TzGSsaWmO9SedTYJ9v+yDowePSfsA1t24RSNo17UdlCpbSthzzAWyMZbu/HEH9v6yD9BlWlz72DccR+nyZaBm3ZrQoGl9KFmmJPd+ozU2rc8xRtx6DZGtu8iZE4S4VqYXz19AxJgIYb2LSYwprXZS4nNx3g7vPQyn4k5L61PcO6rXri7MH+5HGTNlNNkFU5Ajzl3S2Quw9+c9svgQ97pmbZoCnj28546yIziO61evC2sxPi5eOPPw7BMTtlO2QllwrFENGjRrAA5VHDTHg2XVzqKsWbPApfOXYNmC5bB3x15hT8P9rG4jF+H8+evZX/Btp35cU6a1l+L5gDGG7Zw/kyStLb37O1dnFJks3T/V2sQz/OjBo7JnFMyL84R61K5fG5q1bgpFviiSouvY1LMG7tPXLl+DbT9tk8Us7jWONZ2gXZe2us4t5frQ64zPW14LyH7w5wNhTIf2HoYzp88I+5Y4Jr3PNXqAUOVZyjt+XNtXfr8q7B2GexTGC54v2Pda9WpBoxaNoFDhQlyvZf+Ye5U56zAtPOuZMy7x+fDwvl+NznS9z4da8WXuXrZ+5U8wbuQ4aXh4fuD5nicv32vYxYK41jxdhwOuP0wdu3eAoAlBwnO6uUnP+mO1Yc1nUTynwkePh42rN0pNBUeNA1znetL7d+9h+sQZsGD6AqlYQKg/4MU1UyklvmukFSD75PU9cP3BOZk8LSt9BS6lW+qRnvKSAqSAlRQgINtKQlI1pAApYFcKJCYmwldffQX37t2DnTt3gouLi12NHwdL54fdTTkN2I4VICDbjiefhi5XAOHrWbNmSX9EONvDw4NkIgVIAVKAFCAFSAFSgBQgBUiBj6DA/Pnzwc3NzahlPz8/uH//PixZsoSrV46OjhAfH8+VV5lpc8ISSPjjiOzPjsUbQdlC+uBusxrnKITAwZolq2HulHkS9MoqhgBAT9eeMGBYf8iaLRtMHDcR0OUVEy+QjUDqrq27YE7MHAF+00qNWzaGYf4eAgin/IdGZVk1SArz8YwP82F7fsG+AgSqJ93+4zbMip4lAybVyiOEO8TbDbr37Q7ZP8mu2QwLyEZwNzxwPBzZL48rsTKWey5CFAgDLpy5CLZv2K7ZrphBq7/WBLKxjwjozoyaBQd2HdDsI0JVQ32GQsv2LSFLliya+XkzmAvhiPWzgOx6TepDdEgUbF67hdmNVu1bQdjkMPgspzGsb+v4QuAfIX0EXLTmAePDM2AYdOvdjXsOeOcZ95zeA3rBQM+B8ObNG/B3DxAujWDSAlIxD45hzuQ5sHv7Hq6p17PfcFVoIhPCt2O9x8r6hgDz+GnhULpcaakkAkPbftoO34/6XoK3ETyNnBkJhQoXtLQbuspjX/CCxJzJc+HksZOaZWu41ICRY7zBsaaj6v6tBjmmZPyJFyNwLzwbf1ZzHGKGKk5VYESgF9RpUMck8Ms6i3zGjoTNazfD1Ihp0jwaNlygUAEYPmq4EBM8SS3+ce9au2wtLJ23VLh0pJW09net8qzPLd0/lXXi/hc7Z4lw+Ui8OGSqX+g27+btxvXcYM741J413r19CwtnLIQVi1aa7CeeW+6+7tC6Q2tNwJ8XqFYbB295NSC7slNlWL9iPcyYONPk8yFC8fjcgc81Wpek9AChWsCsctx4tuDFm1mTZnPtUVi+09cdwcPPA4p+UdRkOHyMvcqc+EwLz3rmjgufD+dNmcd1ppd3KAcevh7Q7Mtmqvu1VnyZu5cpYxyfZeatnCtcpuRNOI/zps6HGRNnSEXwGbFbr668VTDz6Vl/rL3Y2t91lPC6OdD5/Xv3hefDuCNxQpfxGWrKwsnChSpW4n0GFcvq+a6RFoDsy3/GQ8LNgzJpHL+oBx0d+S6EWRSAVJgUIAWYChBQR4FBCpACpIA+Bd6+fQuRkZEwduxYaNGiBSxduhQKFy6sr5J0kJvOj3QwiTQEUoBTAQKyOYWibOlfAQKy0/8c0whJAVKAFCAFSAFSgBQgBdKGAtHR0eDv72/U2fDwcBgzZgxs3LgRunTpwjWYKVOmwIgRI7jyKjP9C//CD4cnwJ2nN2Qf1SrdGornq2BWndYq9PjRE5OQKKsddHD1HecDsXOX6AKyH95/CDHfx6gCqWpjQpABIbge3/YwCS+xIKnBXoNgeuR0XW3iD+8hMSFQ06WmpswIKO7atgsmhcZwwW+GFaLreFDEGChRuoTJdpQQ0OQFMbB1/TbB+ZSVUK/pi6eBS8NkdxB0i1y9dLUqDKg5UAABHhsTEQj5CuSTZbcWkI2QJIKE0yZM54LuDDuBAIdfiD/kzafPfVBt3OZCOGJ9Sk3GTRwHvyddgh9jV6lKzQJtPkZ8oQM7OqhPDI7SFdN9B/UBr9FempcMMBa3/rQVJo6LMgn4GQrV07UH9PfoD6H+YVxAtgjlBY0Yq2sM2Caun4CwAOj8dSdNWJJn3ZjKs33jzxDiGyKLd9xfQ6KDhXWGcbhq8Y8wO2aOlAfBx4gZEYKrvy0TgrC4NlcsWqGrWS09lfvbMD8PKFexXIrFnzlnnuGAcTzoht9v8Leq8aE8i77q8xVUcawM0aGTVPe2zj06Q4ev2sOA7gO59GUB2ThHk8Mnw6rY1Vx1GGZCR/OgyCDBbdrSZOn+KbaP6/jX/b9CZFAk1wUuw34jaB4Q5g/tu7a3+jpmPWtg3M6Oma1Le3w+Gew12OSeyQtUq80Zb3nWnM3/cR4c2ntIcHTnTTxnsR4gVAuYNewX6/IKb78x7sdFjYUGTRtwXx5J6b2Kt++G+dLCs54548LnQ4xDhLF5LmUYtuHh6w79hw1gXhTQii9z9zLsb0xYDCxfmHxeegZ4gtuIwZqXS8W+P3n8BEYNGw34JgpMPJfQeLTVs/7E+lLyWfTWzdvgN8RPeBsLJvxONHXhFChfqTzPcIQ8+JaVYf08pfx4ngZNGMPcW1P6u0ZqB7JvProIcVd/kWlbJHdJ6N9gFPwP/setOWUkBUgB6ypAQJ119aTaSAFSIH0r8PLlS5gzZw6EhYXB8+fPAY14Bg4cyP2cnZ7UofMjPc0mjYUUMK0AAdkUIaTAfwqgG/bs2bMlPdAt293dnfQhBUgBUoAUIAVIAVKAFCAFSAEbKhAUFATjx483anHGjBmAlygxPX36FPLk4QM4nzx5Arlz5zZ7BPf/ug2Lfp0Ab9+9kdVRq3QrKJ6votn1WlIQXxWNwIASEkXgDF3cnGs6QeYsmeHKpauC65ih2ybCgP/LkEFwIsSk5ZCNgGeIX6gRRIxtVXWuCo41qgkgJIIWp46fgrijJ4yGNjLIG1yHuHJDcAgQZ8maGbas2yrVhbA1gsqFixWGN6/fwOkT8YBAhhLwaNq6KYTFhAI6UaslhMXQaRohUWV5bMexphOULvfBaZulIf6d5YirbE8JVDlUdYCkM0lCNoSIGrVoKPw3zs/B3YegUjUH+H7K95AzV04hj6l+Yl0VKlWQ+omaJJ4+A/Fx8UxYFsH4AR4DIEPGDFI3b1y9Abu37xb+/7Mnz2Dzui3S69XRpa5NpzYSCJM5SxZo2/lLyF8wv2yYCBHFzo2FyeFTjOTGPjrVcBTm7N2794Lr8bFDx4z6ZwiyWrIusCy6MaOT+93bd4WqThw9CQf3JLvJITiJ0KiYylYsBwg0ikkJ+RjOGYKCjVs2Epz7nj5+KoAkn+XKCdFzo6FY8WSHzo8VX+jeji7e4npX7gd3b90V9Gc53E+cFQntu7U3e83gusudN7egy9FDx6Q4xwoRyv79wmXJ9dQUnHT196swxitIAnzEDjnWcIQadaoLbWBSGwu6FeNY0Ak5JZPaHoxQY4duHWD5ohUyh3Kci+CocdC2S1ub/tik1k/UBmO7bkMXQVO1/Rv7HTIpRFj7WvsbzuvzZ8+NzpvqdaoLZ4Sp+EPX8Pbd2qlqY+rMq1ilIjhWrybFBsbgyeOnIOFkglGfMT4mzYtWvbSjBLLwPHjx4qW0L+IZJAL1eNbhepq2aCqUcyhn9l6qtofi2YDnDOqaMWMGk+ceguOjwgI0L1VorQlL90+tcwv3UNQQ5wzHpHa+8sDzWmNhfa6cX4T/8ALFopmLpOyGZzOui6MHjxntR5hZ67mGF6hWGwdveRZ46lTLSXgWEJPh2YXPCmLsKtv+xrUn+IzzUY0jPUCoFjBr2Db2J9AzULZ3KJ8xMb9avOAamTQ3WvaGAsP6lVqm5F5lTlymhWc9c8Zl6vmQ95ke49HVrZ/s2RX7ohVfluxlu7ftBq8ByRd56zaqCxNmRACeHzwJz4Xh33lJ3y/6DOwtrCtL3wajZ/1p7cXW+K7DgtcDQv0Fx32ehHOE3x3wrRBiUnsWtcV3jdQMZN98dAHiru6UyZopY2YYUH80FMxp+g0BPHNBeUgBUsA8BR4/fgz58skvvOOZTokUIAVIAVKArUBiYiL07NkTkpKSwMvLS/jtJ0eOHHYpFwHZdjntNGg7VYCAbDudeBq2sQIEZFNUkAKkAClACpACpAApQAqQAh9XAeVba8TeLFu2DPr06SPrXJMmTeDAgQMmO9yvXz+IjY21eFBnb/8GG04nAztihTVLtYQS+R0srl9PBe/fvYfYeUsEINswqb26HUE2dC+eO2UeE9Q1BWSzIDiEZHq69gR01VXCCfgD1O2bt2Fa5HQBeBaTKagP87B+BBfLVnGqIrj31qlf2wjovnXjFkSHRhu9Ah0BuRbtWqjKyoJ/TLWDwBNCvujYbQi3t2jbHIKjQ1TdnZUQkNghhDZ9xvrI4GZs49GDh1D0i+Qf1pXwBZZHd+4Ro70EmDJDhmS4Wqwb5wyh3GkTpsnmG8E+JThsKJCyLS1QH8uqQUSNWzYGdDZk9fHF8xewdtk6mDM52TkY6+rVv5cArGTLllXPctDMO3fyXJgRNVPKpwUeq7mGo+6B4aOhVNkPoD4mBETu3b0HhYsUlsFCHzu+TK1RBGi2/bQNokMmyeIDY9nwMoBS2EvnL4GPmy8gMC0mBHr8Qv2hQZP6srWJjox48WDqhGlwZP8RozlSA7IRzpkROQMWzfpBKoOwPLpeFy9V3AjWRf0P7/8VooOjZJC5KYdFzYDRkeHPu/dh1LBR0uUWtaKo06jwUVC/SX2bwthqZ4Xa+sR5Ox13GqKCo+Fs/FlpOHjJB9eN4d6EH6rtb/iZ2nmE8ffL5p1Ge6kW8MZq6zt3V+jn1k8VksNLGfOmzhfOP8NkCo5TO4sQ0vUN9oGW7VpK+y7ufw/+fCDA5vgfMendS/GiiqfrcNlFCv8QP2j/VQfmfohtotus4YUs1tsVdISyala9+ydWhHuov3uA7KxEIBjPcTz7sn+SXdYexgSer3Ni5sjWsdZzgznjM/WsgX3ESy3d+3aX9RHXBa6HqJBoYWxi0uofL1CtNg7e8qacgLGPQ0cOFS7FGOqOsXvz2k3BlX339j2yLoz6fhTgGlH+QIyZ9AChWsCs2Cg+E+DbBn7etEPqB14wQBdrFgCL48Xny0mh8jMM3e89fNyNwF1b71XmxGVqf9YzZ0xYhvUmCbVnbYxJfL6I+X6y7DIT7r1TF02Byo6VZd3gjS+xkJ69DJ/z/Yb6S5ca9OyveO7OipkN2J6YtL6T8OqrZ/1hnbZ4FlU6XLdq3wrwrTGf5fxUc1hKndW+p9jqu0ZqBbJvPEyCE9d2GenZxXkAVClaW1NnykAKkALWV+DmzZuAZhHTp08HfI41TARkW19vqpEUIAXSjwLv3r0T9s+sWbNC//79hf+210RAtr3OPI3bHhUgINseZ53GzFQA3bDxVRliQrfsoUOHklqkAClACpACpAApQAqQAqQAKWADBfr27QvLl8tfr545c2ZYv349dOjQwagHU6dOBW9vb5M927BhA3Tu3NkqvT918xBsSzR+/XuNUi2gZP5KVmmDpxIWGGnqtd5YJ/4wdHjfYQjz/14GSeFnpsBbJRCEUMLYyLHQrmtbJgws9h+BmR9mLoJZk5LfQFS7fm1AF9RChQsaDVMNkkLn5KAJQcwyYiUsB++vv/1agDhZcO/jh49hnE+w4G4sJp52MO+5xPMQPipc5pYZOikEuvXuxoSXWBAhAqYIKyidppWi4JyhaxxCYGIypaFheXG+fQb7yhzAF6xeAPUa12WGmV6IECthQUQIfo0MGikDFFljU8Yjxha+6hzBZ2smPRAOtssCsrXcNw37+7Hji2eNsuAWLDdv5VzBYV+Z8IfmaROmQ+yc5MstCM6ETQ6VuY0ry6m566sB2bxwjrKd44ePQ4DHKMnFGCG+WctmQeVqKb8vs4Anw/4hmDx81HD4vMjn1gxrrrouX7wM3gNHyiB6nvXJcilHQBhdLw1/NFIDsrWcg/XG31/P/oKx3mNl4Ohgr0EwzG+Y6lsXRIEwdmdPmgMLpi+QNKtVrxZEzZ4IBT/nP4u0HLwNJ0TvXor7/MTgKKkKltbKCceLN5HjJsK65eukj3B+UHt8brJW0rt/4lyF+IbCL1t+kbqA633cxHHgVNPRZLfwjQ3hgeNllzjULgOYOz5TwP24qLHQoGkD1UsTeAEjfHS47G0hpi4S8ALVamPhLa8GZPO48qMDOELZq2JXy+YrZn4M4EUSZdIDhPICs/hc5dHXQ9q/tS4HYZ9wD9m6fptwIUZM6AoePSdKeOuIMtlqrzInLtPCs54548KLI6M9A+HowaNScZ5nbdZzA+sSDW98iY3r2ctYULUp4N9QH+W4TZ03enXVs/5s9SyqHK+e5y+lE7naZSlbfddIjUD29Yfn4eS1D28yMkztqvWB6sUb6g0hyk8KkAIWKoCOrghhz52bfOlGWSUB2RaKTMVJAVKAFLATBQjItpOJpmGSAgBAQDaFASnwnwIEZFMokAKkAClACpACpAApQAqQArZXAF1Ru3XrBlu2bJE1XqBAAVi3bh00atSI2an4+HhwdjaGB8XMJUqUgOvXr1t1QKdvHoaticuM6qxRsjmULCB3b7Nqw/9VxoIEWndoDSGTgiFnrpwmm8Qfh9avWA/BviGyfGpANguC0wLtDCtG18OIMRGwac1m6c8IInfr1dWon6wfwdVc8ViDZL1ePGpOFNO5WpkXwdLx08JVX3WvbA8df0cM9JZAZz1AFtalpoGyned/vYBxI8fBzq3Jr6jW47KHoBXCY+iWLaaI6RGCcy0r6YUIWRARwjYh0cGQr4D81b2s9ljxmBLOxnogHOwnC8jmBXGw/MeOL9ehruA1ejhkyZLF5H7AWt9q8aEEe/XA8wj3+g7xg4vnLkr9UQOyE04mwKAeg6W1ZepiheHgELrFNwYsX7hC+nNw1DjA8imZEIrduHojrFi4QubsK7aJIPYgz4FMx9aU7BfWzVqfvJdBsLwSYGTtcyzIEZ1tR4UFGLkgK8erJ/6UwKaW27+yLbzEhHs2Ar+YyjuUg8kLJsvc7sUyrLNIy71b2Z6evfTVq1cQHRwtc7tevnkZ82KEsp0zp88IztoIxGGyJvgntqV3/zx26BgM/85LWsN69gpsk3XhzJRjs951pAZk8wL3rP1M7VzmBarVxsBbXg3I5n1eYzn9q10K0AOE8gKz6Izt6+YryeDpPwzwzNVKrD1E7dKZrfYqrT6zPk/tz3rmjIn1LKTnYtuJYyfA181P2ttKlysNUxZOhrIVykrd4Y0va+1lvOfAkQNHYVCPQVI/9Tw/ammtZ/3Z6lmU9b00INRfuMBlKrGe21jr15bfNVIbkH39wTk4eV3+BgPUtH21vuBcvIFWuNDnpAApYEUF4uLiBEdXfGufViIgW0sh+pwUIAVIAVIAFSAgm+KAFLAfBQjItp+5ppFqKIBu2Ia3W9Ete8gQ7X8EJmFJAVKAFCAFSAFSgBQgBUgBUsA8BR4+fCjA2AcPHpRVULZsWQHGdnQ07ahYsmRJuHHjA2SlTF5eXoAu2tZO8X/8ClsSlhpVW71kcyiVwlD2/Xv3wd89AOKOxAnt63mNNuZnASxqQLYSrOJ1ZzYURlmH2qusWT+C88KY2J4SuFMDPhGgDB89XoAoxWTK4ZoVO6w6Zi6ZAU1bNzXKroSASpQuIbhAl69UXjMsEajevX03XL5wGZLOXhCcYL+fHMZ0dVWrTAnTmQKd9ECE2J7SFU8veMeqQ4+znqaA/2XQCxSygGxTzuKG/fjY8WXK5VqpF0I00yfOkDkHq8XHmqVrINQ/TKpCDzjPgmnU1qdS+47dOwgO+TgurYQXP1YvWQ1FvygC5RzKQ626NbmgVq16WZ+/f/8e0JV7asQ0OBt/VrUKvFQSMSNC6Iut05PHT2DUsNFweO9hqemJsyKhfbf2XF1hre8Fq+eDY43kM5n1BoXpi6eBS0MXzTYwLmbHzIHZBm9RUIu/m9duwv6d++Hi+Uvwx40/oEad6uDp78kNuuuBrFh5Bw0fBMMD+NvTs5eyYFre/ebxoyfLit6mAAAgAElEQVQQNCIIXr96DQ5VKkLxUsWhTcc28FmuzzT1582gZ//Ey3WTw6cIb3YQk5rjqVr7rP2iQbMGEDlzAuTJm4e326r5WPPL48gsVoj75qJZi4S1Lya1ZxVeoFqts7zlWTHEC4+Kba9f+ZNwAUxMaproAUJ5gVnlOHnXG8YKxufRQ8fgixJfCLBu45aNmJfrbLVXmROgqf1Zz5wxsWJyRKAXDPAYwLVvs56lJs2bBF92aiN1hze+xAJ69jIsozxDeb5vKfdAnjJ69OVdf7Z+FsW5cOs1RLqIo/Zdz3Cst27eBr8hftIbh9T2LFt+19DzrKBn3szJe+3BOTjFgLE7OH4LTl/UN6dKKkMKkAJmKLB//37BERvfusebCMjmVYrykQKkAClg3woQkG3f80+jty8FCMi2r/mm0ZpQAOHrefPmSTkQznZzcyPNSAFSgBQgBUgBUoAUIAVIAVIgBRS4fPmyAGMnJibKaq9RowasX78e0OFaK7m6usKSJUuY2a5duwYIbKdESvjjCGxOMG63fOEaULVYyv1QqnReMwdUUsKVLCAbf0iaN3U+zJg4Q5LPM8AT3EYMNnJxMKWvEiBXA5JZP4LrcbhVtqMGfPLCDFoxo9RQDSBiucyqOXdrtWnO5ykJZCsBDHNikQUF65l3Hk30QjhKyMeUm66y/Y8dX3odcpVxzAJiWWCV3jnivTBx7fI1GDloJFxK+l2QFmGmgLAA6Px1J+FCQmpICM/Nn7YAFs5YKOtOrty5oFK1SnD04FHZ3/W4xltzfJa6SuPanBk9E07HxUMVx8pQsmwpqNvIBRAyF5Nyf9Mbf8ry7r7u4O4zVNcZw6OZHsiKldfUmwVY7esBsllgOjqZB0UGybTmGWdK5NGzfyrPYewPL1xu2HflfmHNizqs+eV9a4XYR+XacqrlBNFzoozmixeoVps33vKsPVrN4VqtLWXMqj2r6TnjeIFZdEPu19lV6hruMeOixkKDpg2stheklb3K3DWcks965vTpzq074DfUH+Lj4oXiuIZnxE6Hqs5Vuatbt3wdbF63BcpXLAdlKpaFmi41oFzFclJ53vgSC+jZy7AM63KI1mUB5bj1XPbgEYZ3/fHm02qT97uO8rIvz3wr16Sak7gtv2voeVbQ0s6Sz8/c+hUu3T1pVEVHx37g+EU9S6qmsqQAKcCpwNatWwVH7J07k99Upizq4OAAnp6egG/dNkwEZHOKTNlIAVKAFLBzBQjItvMAoOHblQIEZNvVdNNgTSlAQDbFBylACpACpAApQAqQAqQAKWAbBU6ePCnA2Ep362bNmgkwdu7cubk6snHjRujSpYtR3saNGwM62qRkSrx1DDbFLzZqokju0lCzdEvInDGr1ZtH58mJwVFSvVpwAKsDCScTYFCPwZKTGQvIRugwfHQ4bF67RapC6U7HM7h//v4HJgRNgHUr1kvZWW7SrB/Bl2yMhZoufM6yyvJqQLYSaEfwLXJWJOTMlZNnOFIeJUCk5gbHC1TpalxH5pSEdJSgxjeuPcEv1A+yZtUX9+hsHDg8UBoVvuZ8ZJA3ZM6cWcdI1bPqhXCUkI+agzyrxY8dX1/17gajw0dDtuzZuLRTxicLyFZClubAkQjrjPIYBQd2f3gTgh4He8zfuGVjaNelLdRpUAfyFchnNUiPSySDTOhIHB0SJdsXxf75BfvC50U+h5iwGPgxdpWsalwbPuN8IPsn2fU2aXb+nzftAF83X6m83tjgaVgZP3rbsNX+qAey0pNXTSM9QDbWoXyTBP4NodQOX7UX3rxQsUpFq+2HPPNqmEfP/ql8tlADlbX68PyvF4Jb886tyRCMHnd3U/Ur51fPWyvEenEf8B/qL12+wIsjSvd4zGtpfPOWZwHZep6fsK+8z3x6QE9eYFbpgIv9QU1x30dHf+daTrqf0ZQxkFb2Kq21ofZ5Sj7rmdMn5V6A7sfWvozIG19i//XsZWIZ5eULrUtHu7ftBq8BIyTJ9F6M0NKad/3Z+lkU+638fmpq7Mo9y9TbXWz5XcMa57/WHJr6/M27V3Di6i648/SqUbZOTt9BtWLabx+xpH0qSwqQAgCrV68WHLGPHDmiKkfNmjVh+PDh0LdvXyEPAXUUOaQAKUAKkALmKEDnhzmqURlSIG0qQEB22pw36nUKKIBu2PPnz5dqRrfswYMHp0BLVCUpQAqQAqQAKUAKkAKkAClgvwrs3btXgLGfPn0qE6Fr166wbt06XbAd1pEnj/Fr7BcvXgzonp3S6czt47Dx9A9GzXyWLY8AZefN8bnVuqB8FTZWrNe5E8vcvHZTAPUQNMDEAk5ZTpe9+veCz4sU0jWeN2/ewuF9hwHBCTGx3HWVP4KrAU5qjfMC2cof9p1rOwsujJkzZ9I1rnt3/oSVP6yUyqhBGkoIyByAXk/H0JHp2dNncD7hPOzfdQD2/bIP0LFPTCzgVvxMD0TIcrZu1LwR1KxbQ093hby/X/gdtqzbKpXr2L0DBE0IEoAsayS9EI4S8tHTn48dX3qheB4gW+laXblaJcDLGcVLFeeenlevXkF0cLQEKqsB2Vjhkf1HYMRAb+nCiLIRh6oOgBcpcN0iqGoryPnv//vbCLbGGO3v0R9ch7pCtmwfLiI8evAIQvxCYe+OvbKu4yUD1yGuktM3ApDRoZPgzes3UK9xXcBxFfmiqFQPt7gqGZVxnxLu07zAqNpYLC1vSqN3b9/Bvbv34OSxU7B7+24BekbNxbR88zLA/V+ZrAHs6tlLsf0Xz19AxJgIwMsprITu6y4NXaBJqybCHovgf4YMGSwNEa7yevZPPG+G9fOU6lW7qKTVMOt8MXV2adVn+Llyfs0BRVkANAsYtzS+ecsr+2Nqf1XTiqX5iEAvwGcWw8QLhGIZXmAWn1vWr1gPwb4hqlNZq25NaNiikbAO8K0Vei9s8Wr5MfYqPfEr5rXVs545fcMylgLwPO3yxpdYl569TCzDuqig5vr/+vVr4Rlh+cIVQnFzLq9pjZt3/dn6WRT7rXyzgSl3cOU41PLa+rvGxwSyH7+8J8DYz/95YhQGnZ37Q9WidbTCgz4nBUgBCxRYtGiR4IidkJCgWkuTJk0ER2z8N0vDRECdBcJTUVKAFCAF7FgBOj/sePJp6HanAAHZdjflNGA1BQjIptggBUgBUoAUIAVIAVKAFCAFUlaBDRs2GP2IgS1+99138MMPxmAzT2/wx5EDBw5IWXPlygXXr1/ndtnmacNUnhuPLsHmhFh4+n+PjLLVLNUSSuR3sLQJoTzLbdoc10jlD84sIFv5Y7lVBvBfJSywiheoVusHb3klkGGtcakBUDzAqzl9QADr2ZOncOvmLbh3+x5cuXQFziacg7OnzwpAtlqyFpDNAtLMGQerjB5Hap429UI4eiEfwz6ktfjiiU9LHMPVtDEFDCJIu2T+UkAtDQFa1lwjEI2AXusOrQDByrz58/KEhO48CL8hZBU5NlIqi20HhAVA5687SZC1+OG5hHMwYoC37DIE5sfLKG27tBUuHSnhJSzLenuA7s4CAPZ3dswcmD1ptlScBVeaU7dhGZ74MdWGpZAkjvPF85fw4M/7gJeI8Ny6cuEynD+TBOjQairxAtnmwK16gWzsJ5YZ6z1WdnlJrf+lypSE1h1bC+7ZDlUcjOLP0nk1taeZeuawdD5NtZtSQLZeV3fsIwsSZF00s1QP3vLK89gcyBzHxeOyzAuEYn16zlK88DJtwjRYtmC5ZvjiBYXGLRtBm05fQo061eHTzz7VLPOx9yrNDqpk+NjPeub2W/nmE72XxXja1RNfrPjm/f60fuVPgmO/mNQuVt66eRv8hvhB4qlEIauey3w84xXPCZ/BPnDx3EWhiNr5ZOtnUewLruHw0eNh4+qNQt8QSJ8ROx2qOlc1Gp5S04BQf8C34yiTrb9rfCwg+8bDJDhxbZfR+HN/kg86OrpCiXzleUOE8pECpIAOBfB7BELY6Ih95coV1ZLt2rUTHLFbtWrFzENAnQ7RKSspQAqQAqSApACdHxQMpID9KEBAtv3MNY1UQwF0w16wYIGUC92yBw2Su4GQiKQAKUAKkAKkAClACpACpAApYJ4C6Frdv39/o8IjRoyAKVOmmFcpAEydOhW8vb2l8v369YPY2Fiz6zOn4MtXf8Gm+Fi48uCcUfGKhWtC5WL1zKlWVsZaPxQTkD3T4rlQVpDSQDb+YIhO1+gkjW6vSWeSzBoDAdkAWhCOXsjHcCJsDcFYGzJjxYetgWzU8/3793D88HGYGjENzsaf5Y51dFns59YPnGo5WdVBWAlaYYcGew2CYX7DmDAsrtftG7ZDqH+YDCrHfWLS3GgoVbYULJ23FKJCoqWxVateDaLnRkOx4kW5x6uWkdfB19KGrB1/X3/7tQC5i27jrP4hsI/A24ZVG+DowWMy6F3PeFIbkI19f/zoCcTOiYVVsas0LyOIYy1SrAj0HtALOvfsDLnz5NYjAVdePRdaeAFinoaV7fLEBk+9yucfc+vlgZct1YO3vHK9m3upSQnRss6DlAKyce7QYXjX1l0wJ2aOcEGBJ+FFF3Ri7+/xnbCvKn/UFuv4GHsVT/+VeVLbs545Y8AyPOvD3LrFcnqf1fTsZYZ9u3zxMngPHAlXf78q/BmfL6LnRAHuvYZJGWNhk8OgWy+5i6qlY+Zdf7Z+FlVbZ/4hfgJobbguleB2idIlYOrCKVC+kjF0bA9A9rlbR+DC3RNGoVGmQGXo6OQKn2bNaWnYUHlSgBRQKPDixQsBwkYY+969e6r69OjRQ3DErl+/vkkNCaijECMFSAFSgBQwRwE6P8xRjcqQAmlTAQKy0+a8Ua9TQAECslNAVKqSFCAFSAFSgBQgBUgBUoAUYEDToijBwcEQEqL+mnIe8eLj48HZ2VnKevr0aXBycuIpavU8v5xbA79d22NUb+HcpcGxeEPIkTWX2W0SkK0uXXp2yDYH0kOlEPBEsNUQaCUgm4Bsw1XEA6l9DCBb7KMI36Kb4t4de026v4tlENDr79EfXIe6mgR79WzESjdHHtdk7Hvs3FiYHC6/bNSsTTMYMnIITAqdBL/9+pvUDYSWRgZ5Q+bMmfV0jZk3PQLZCComnU2CmVGz4MCu5DdiaImF8YAOnTev3ZTB26kRyBbH8vjhY9ixeYdwAUd0W9Uap3NtZwgcPxoqVa2klVXX53ogRl6AmKcDynbVXGl56jLMQ0C2umJrlq4RLpGIydZAttgu7l9xR36DtcvWwbFDx7guJ6BrdkCYP7Tv2p55SYbnrDMVS9aMbbV2UuOznt71JeZPT0A2XhSICYsR3pIhJuXbLJRnLs8zgjnapnYgW3l5DS/JfT/le8iZKxkqVgLunXt0hqAJYyD7J9mNJEnPQPbLV88g4eYhuPv0A+hvmGqXagatK/cwJ0SoDClACphQAOFr0REboWy1hAYS6Ijt6OjIpScBdVwyUSZSgBQgBUgBhQJ0flBIkAL2owAB2fYz1zRSDQXQDXvhwoVSLnTLHjhwIOlGCpACpAApQAqQAqQAKUAKkAIWKBAaGsqEridPnixztragCShZsiTcuHEDSpQoAdev8znrWdKeqbInbxyA7WdWGmXJmCETVPuiIZQuaPz6Zp6+/PP3PzAhaAKsW7Feyq7l9suq1xyH7JSCC8T+8QLVajrxlrcFJGLYR0shoBtXb0B44Hg4sv+IyRBxrOEouENWca4Clao6QOlyZeCznJ/qcilUgh6mXDZtBXzyrAutPHqAQqxLr+uiYftpLb544vNjAtmG2r558wYuJf0uAHqHdh+EuKPGjoKG+X3G+YCrWz/IkDGDVoiY/BzbRagaHa3FxAtPoxMkglw/xq6StVGgUAF48OcD6W8IDU9fPA1cGrpY1Fex8Pt372H6xBmwYHryG+BGBHoBQq3WTDzxY6o9XsgRYew92/fAxOAok47YCGXiWVXFsTJUrFIRHKo6wBclvxCATn/3APh1369Sd1IzkC12Esf96MEjOHP6DOzathvijsSZHD9ewomcOQHQcdRaSc/+yTufPH1Lqb3UGkA2a09gPYtZqgdveeV5XLdRXYiaEwV58+XhkVrKw6M5LxBq6Vkqdgr30AtnL8DhfYfhwO6DJt8OgvtoyKQQaNv5S6Nx22qv0iW4QebU+qxn7niUcP83rj3BL9QPsmbNam6VRuX0Pqvp2cuUje3ethu8BoxQfQZQQsZ9BvYGfAbJkiWL1caLFfGuP561bNWO/VeZEl7HNTlv5VzAC0NiUsaGKSdxW3/XsNbFZy1tr94/A4l/HIJ3798aZf2yai+oWaKxVhX0OSlACuhQ4MqVK5IjNj5bqyWEsNERu2zZsjpqB6O3c5hqQ1fFlJkUIAVIAVIgXStAQHa6nl4aHCkgU4CAbAoIUuA/BRC+XrRokaQHwtkDBgwgfUgBUoAUIAVIAVKAFCAFSAFSwEwFvL29YerUqUalf/jhB/juu+/MrNW4mKurKyxZsgSmTJkCI0Yk/2hutQZ0VnT94UXYlBALf/392KhkkTxlwLF4I/gky2e6an316hVEB0fL4L6I6RHQ6euOuupBp1BfN184l3heKMcCb5V58Ef1BavnA4K/KZF4gWq1tnnLI6A4NWKaVE1KQCKGfbQEAkIQKXLcRFi3fJ1s2DVcakDbzm3BqaYjFC1eDD79LIfRD4FiAT1Qhh4gmxWLKQF8WiPW9EI4eiEfwz6mpfjCfvPEJy8AZGqulICwNS54PP/rBVw4mySAqvt+2WcEqiKcGj03GooVL2pRGCHMGz46HDav3SLVY8ppXtkYArUhfqGCw7dawj08cHwgfPrZpxb11bCwMu7dfd3B3Weo6l5hTsM88WOqXl7g9OrvV8F3iB9cPHdRqg7PpMYtG0PrDq0F+Dp/wfyqjuh6ICves8TUuPTspXp0R9f1e3fvwaE9h2HXtl3C5QRl8g/xA7wwoPxxT087puLI1CUwXIfD+nlKxVu1bwUI2+HlID2JBTxb63xRzm/jFo0gclakzMFVq6+sy3FKx1zW/vr1t19DQFgAt3M/7/qwhjsv6xJHcNQ4wD4bJj3ngSVnKWsOEHB69vQZJJxMhB2bfoYDuw4avTWB5cjLe9ZZY6/Sih3W56n5Wc+c8bD0/qp3NxgdPhqyZc9mbpVG5fTGl95nQcMG79y6A35D/SE+Ll74s/L5QvkWjWmLpkKLdi2sNlaxIt71Z+tnUcOBHjlwFAb1SL785RngCW4jBgtnkvJ5Sus5zdbfNfQ8K5gzuf/3+jkk3DwId55cMSqeM3te6OTYD0rmr2hO1VSGFCAFGAokJCQIjtiGv/crs+XIkUNww8b/fP7552bpSECdWbJRIVKAFCAF7F4BOj/sPgRIADtSgIBsO5psGqppBQjIpgghBUgBUoAUIAVIAVKAFCAFrKcAvu5z8eLFRhWuX78eunbtar2GAGDjxo3QpUsXuHbtmuCWnRrS83+ewvYzK+DSn4lG3cmUITNUK94IShWorKuryh/Z0fF0eICnLhdYBLE9+npIDq0sIPuvZ3/BKI9RgiOhmMxx4+YdnKUQHG/5nzftEGB0MTVo1kBwFM2TV5+TJO+4LAEWEbYb/p2XADBgQgDRzdsN+g7qw+26l1JANvZHGYt6YTNeDS3NpxfC0Qv5GPYvLcUX9psnPh8/egL+Q/3h6MGjUhwqHQ+15kgJ4VgDyDZsE4G2H2YvhtmTZsu6MmneJPiyUxut7pn8nLUX6gGysXIEisd4BUHiKeOzAN2yJ82LhpouNS3qp7LwpjWbIXB4oPRnc4A4XAvjx0RAkWJFBOd9h2qVoGHTBtJ5wxM/pgbFA5wiKDorZrbg9i+mUmVKQnB0MNSsW5MLPNYDWfGeJabGlVJAtmGbCKeeSzgH4wMjZHFlDmBsaix69k/ls0XlapUA12DxUsV1xTZrzVljLWMnlPPrVMsJoudECTHOm+7fuy84rqNjOSZcw7OWzQIcr2FSAup6z0jeM1YJZJtzgQ4vuIwbOQ52bt0pDWHB6gVQr3Fd2Zh4gVAsZMlZyjMXeDZNmzBNdmlNbey22Kt4+szKk9qf9cwZ14ljJ6BfZ1epqDmu7RhroX6h8Mkn2YVLN6XKlobWHVtJz79640vPXqYcM+vCgngJA58/wkePh42rNwrFatWrBVGzJ0LBzwuaI53JMrzrz9bPooadxrd/jPYMlJ4ZDb9nKc8IHidx3n3QGmLreVbQ2961B+cg8eZBePv+jVHR8oWqQduqveGzbLn1Vkv5SQFSgKHAkSNHBEfs1atXq+pTqFAhAcJGR+zPPtNnkqCslIA6CkNSgBQgBUgBcxSg88Mc1agMKZA2FSAgO23OG/U6BRRAN2x06hMT3p5FiIQSKUAKkAKkAClACpACpAApQAroU6Bbt27w008/yQrlzp0b1q1bB82bN9dXGUfup0+fArpkI5id2lLctX2w8/waeP/ve6OuFctbDqp90RCyZ+FzkFQ6j6m5AZrSQPm6aBaQzXKo5PnhXNkuglUhvqHw5PETKFOutABmNWnVxAjQshSC4y2vhAEQpJoROx2qOlfVFTb4+vK5U+dJoGLZCmWhUctGRqC0uRAQC/7Q66LLcvE0BZLqhQiVsJmW0x1LYIQKl85bCr9s2QlFvygC5RzKg2ONalCrbi1dlwxMTZ5eCEcv5GPYdlqJL7HPPPHJcigMCPUXXHh5Ew9EhK+6P3P6DJw5dUYATR/cfwiB4aOhfKXyXM0gUIhO1jgmMekFp1kNKWFHzNOxewcImhAkXJLgTXFHT0CgZ6CRk7eHrzu4jXCDjJky8lbFlS/hZAIM6jFYutBhDniqPCuUF4B44sdUZ3mAbCX8ivWFTgqBbr27ccHYmP/a5WswctBIuJT0u9Sd5ZuXgXNtZ6Pu8Z4lpsalZy9F51Xccy6cvQBnE86Bcy0nGOY3jHv/O7T3EAzpNVTqjrUvO+jZP1lzxYJ6tQL40vlLMGKgN9y4ekPIqgY8a9XD+lw5v7iGpy+eBi4NXbirw/ly6zVEWltqF7uUZ4meSxGsfVcN6GbtUSx3a1MDvHzxMngPHClcHsGkFkc8e7nYDs9Zipd1TsedhvOJSXA2/iy8ffsWQqKDuWHWP+/+KTgXnzx2Uhoe6/KgLfYq7gAyyJgWnvXMGZfyLTvmrGHl9x3lucsTX4Z917OXscasBOfxGWhkkDfcunkbfAb7SG9wGDJyCHj4uHPv4Xr05V1/tn4WNRyD8hIV7rHiJT583p8YHCVlZ71ZQKmHLb9rpASQ/ffrF5D4xyG49Tj5+UMcY4b/ZYBWlb+GWiWb6gkDyksKkAIqCuzcuVNwxN66Nfm7oDJr6dKlJUdsa71NhoA6CklSgBQgBUgBcxSg88Mc1agMKZA2FSAgO23OG/U6BRQgIDsFRKUqSQFSgBQgBUgBUoAUIAXsSoFnz54Bwth79uyRjbtEiRICjF2zpnVdQA0bQSgboe/UmB6+uAe7zq+Fy/fPGnUvc8asUK14QyiZX+6uyBqH8rXZemGiF89fQMSYCED3VDGxgGz8DKFjrwEjpHyly5WGmHmTuAFJLHhk/xEBrBJdntWgDEshON7yCIiP9R4Lu7cnx+dgr0ECAMcLRLI0FMGMzJkzy6bNXAhI6SiMleqFYBES8RviJ3NPtSaQzapfLyj55937MGrYKPjt198k3fSOU2u964Vw9EI+hu2nlfgS+8wbn8p8TVs3hbCYUMibP6+W/MLn61f+JLiviokF+7GgQr2u/Hoc4bk6/l8mJURkjqu1mks2XmQYPy0ccH+1ZlK6VGLd0xZNhRbtWnA1o3T9xEJKeIo3ftQa5AGyrQHnKs8y7E9qAbJ54V41DXkBPa5JZ2TSs3+yLnLpdYVGmG/RrEUwNWKa1BtrvsmCBdzpAShZju1q5ZVniR6XYOWzHoqhB8ju3KMzBE0YA9k/ya459eLFqKiQaCmvWnk98cZzluJlvVHDRsPhvYeFtg3hTc2OAwDvuWGLvYqnv8o8aeFZz5xxsc4P/xA/4SIXDwDHWmfKZ0Oe+DLsu569jDVmZayKTtj4/BrgMUqKX70XPPToy7v+bP0sqhwDXq7zdB0uvYkJ5w4vUeGluc1rtwjZeZ3Ebfldw9pA9vWH5yHx5iF48+6V0TSXLVgFWlXqDvk+/VxPCFBeUoAUYCiwYcMGAcTet2+fqj7VqlUT3LDxDdnWTgTUWVtRqo8UIAVIAftQgM4P+5hnGiUpgAoQkE1xQAr8p4Dylerolv3dd9+RPqQAKUAKkAKkAClACpACpAApwKHAzZs3oWvXrnDyZLJTHRbDH0DWr18PZcuW5aglfWc5fnU37Dy/ljnIgjmLQ6WitSHfp0VURWBBCnqck7dv/BlCfEMkQBobUgOyb/9xW4AMEHoQ0zeuPcFnnA8X5IOvkw/1C5HBz192agMhk0Lg08/kjuC8QLWaMLzlETxavnAFRI6NlKoqUqwIRMyIgFp1+S4LKDVEgCh6bjQ0btHIqHvmQkDo9osA686tO6U6RwR6ATrU8qR3b9/BzOiZMH/aAll2awLZ6Gg8bcJ0iJ0TK7WhBy7FWI6dtwRiwmJkc4GO5fh6emslvRCOXsjHsJ9pJb7EPvPGpyVADAu6V3NfVToy69nbWGBexPQIwDosTUq4COvT0zeEK8NHhcOB3QeZXWnWppngCpuvQD5LuyqVZ50VuEeFTQ6D/AXza7Zz4tgJ8HXzk4AqlgM+b/yoNcYDZCudPnG/XbB6PjjWcNQcA2ZgxR/+PbUA2UpXaRzf1IVToF6TelzjUwLdeqBfngb07p9KF1m940EA38fNV3Jqxj7qATm1xsQC7vAZYOqiKVDZsbJWccG9f8QAb8np3tRbNliXCXjeyIHnyPoV6yHYN0TWHz1ANuoeOXMC4N6ilfCyiO8QP8nhF/OrXd7gBUKxDp6zlOUQreeSnBKSxXaXbIyFmi7y5zlb7FVaOrM+TwvPeot+RQYAACAASURBVOaMC8uwLmJNmhvNdflIGWesdcYTX4Z917uXKcetvLiAawzX8/5dB4Q3vWAy561FevTlXX+2fhZVjkEJhKO7+dd9v4YxI4KkNx/wXoSx5XcNawHZj17cgfO3f4P7f91kTi+6YtcpZf23hemJJcpLCqQHBZYtWyaA2HFxcarDqVu3ruCI3bNnzxQbMgF1KSYtVZxGFLh48SL06NEDEhIShB47OjrC6tWroUKFCmlkBMndXLFiBfTp00f6Q1hYGIwdOzbNjYM6nDYUoPMjbcwT9ZIUsIYCBGRbQ0WqI10oQEB2uphGGgQpQAqQAqQAKUAKkAKkwEdQIDExUXDGvnz5sqz1hg0bCjB2gQIFPkKvUmeTD57fgZ3n18DVB0nMDpYqUAUqFa0D2TLnYH7OApYQ1u03pB9kyZJFddDxJxIgLCBMBt1gZjUgm/WDPub38HWH/sMGQLZsWVXbwh/Ql8xdInO5NAUI8QLVag3qKc8CzRE2DIoMgsrVTLuU/37hdxg3MljmOt26Q2sImRQMOXPlNOqeuRDQq1evIDo4Gn6MXSXVyQtTovbLFiyHeVPmycB7rMjd1x3cfYYyHQqVoAePe50STsM2sJ+oJUJuagljC10Fg0aMlcA2zOs61BW8Rg83Gcd6V7USwgmOGic4jaolvZCPsp60EF9in3njUw3uGRc1Fho0baDqeInun5PDJ8Oq2NUymdSA7MsXL4P3wJEyGHNkkDe4DnHVdLA/fvi4cIEEnaExlShdQgBby1cqrzdkjPKzYG/MpLXvom7nE8/DhLGRsostrA4hsOQX4g958+WxuL9iBSw9eS7VIMSMTpZ7d+yV+oJjHeAxADJkzCD9jTd+1AbEA2TfvHYTfN18AcFsMXkGeMIgz4GaMYHjmDhuIvyy5RejLrCgTcyk5yxRG5eevZQFzvNebEEX2shxE2Hd8nVSV/DSzvAAT9k8WRJQevdPBPFCfENlmpcqUxJCYkKMIFllv25cvQHhgeOFN2uICbVAsBjXszUSC7jDennOLVb/TDmAs2BhrfWndjZiH/UA2ZgftQubHArlKpZTlY611k29AYEXCMUGec9SFsSP53TbLm1NuimjVlvXbxPesiEmtecWW+xV5sRnWnnWM2dsrLc08Fw+Yj03sGKfN77Evuvdy1hjVl7O6u/+HVy68Lvk8G7NyyOs9vWsP1s+i7L6avhmkfIO5aBu43rC90JMep3wbfVdw1Ig+583L+H87eNw7YHx27Bw3KULVBJcsQt8pv79yJy1RmVIAXtTYO7cuQKIff588ncDpQYtW7YUHLE7dOiQ4vIQUJfiElMDqVyBtABkP3jwAFauXAnt2rUzaRRDQHYqD7Z01j06P9LZhNJwSAETChCQTeFBCvynALphx8Ymu3stXrwYXF1dSR9SgBQgBUgBUoAUIAVIAVKAFDChwKFDhwQYG/+R0zC1b99egLFNQcL2LOzRKzthd9J6pgQZM2QChyJ1oELhGkafs5yFMVP3vt3BbcRgKFy0sKwMwoS7tu6C6ZHTZfCrmEkNyMbPWS7X+HcEZYaOHAKlypYyAmYQApgVPQs2rdks64cpEMlSCE5veZZTOALEQ32GArp4Z/8ku6zvCDmjhnNi5gACEWLScte2BAJSuguKuiMYWfSLokZxga7Y8SfjYdHMH+DArgPMuDIFj6GLr99Qf4iPixfKIjAxNnIstOvaFjJkSIYwDStWi0UEbr1Ge0HdRi5G6x8hwrXL1sLcKfPg2dNnUnW8EKLePcMQCsGyCAQFTQiCQoULMqvSC/mwKkkL8YX91hOfjx48ghC/UBmkmyt3Lhji7SbsPYZrBkE5BGkRxt69fY+RRGpANsvZHeOwp2tP6DuoD6BLpjLh2vxl806j/c3acD/LRRb7gk7Z7j7uULR4UWkvfP/+PVy5dAXWLF0Lm9ZsMroY0XtAb7h14w8jx2y83BEQFqAam3pjX+1SDe7fXqOGy/qMdWO/z8afhaiQaBlA7lzbGSbOijTad/TED6vvPEA27hfho8fDxtUbpSowJoaOHAo9XXsw39bw4vkL2LVtFyyasUi2Xxv2AcfTvlt7o27pPUtY49K7l7IuWVVxqiLsoXXq12aC53jOTo2YBts3bJedR7xOz7yxpHf/xHpxD/V3D5A9b6jtFZgf1/DB3Ydg6vgpsvnCeeYBc3nHgvnUgGz8DDXH87VOgzqyMw/XxbFDx2FS2CTZhbbS5UpDzLxJqpc+cP3NmzofZkycIevid+6u0N9jgNHlC4zbn1b+ZHQ2ioX1AtlYDmF4v1B/aNCkviyO1NY67rG4NlADVtIDhPKepTjuiDERsmdGMV669upq9EYV7BfuC3jRZ87kObL9ddT3o6DPwN5Gz6W22Kv0xKFh3rTwrGfu2PBSz6hho2VzhO7/I0Z7gUNVB9k6U3tuUHOw540vse/m7GXKcSMsjpeVNq/dYiQJrp1Zy2ZpXuw0V0ssp2f9YX5bPYuyxsS6ECbm0+skbqvvGpYA2RfvnoSkO8fh3fu3zClu4dAN6pZpZcn0U1lSwK4VwGdFhLCnT58O+FY+tdS5c2fBEbtp06Y204uAOptJTQ2lUgVSM5D98uVLWLNmDUycOBGyZcum6dxNQHYqDbJ02i06P9LpxNKwSAGGAgRkU1iQAv8pQEA2hQIpQAqQAqQAKUAKkAKkACmgT4GtW7dC165d4c2bN7KC+Jo/fI0oJdMK3H9+Bw5e2gJJd08xM+bMnlcAs4vllTscslwosQIEmBCec67pBJmzZIYrl65C3JE4GRiF0IDoIotlTAHZ+DmCiGO8gmSu0GJnEaio29AFcufNDW9ev4G4oycA3Q6VCQGM4InjoFiJYsxxWgrB6S2P4Gfs3FiYHD7FqD8IArk0dIGKVSpCxowZBO0QFsP/Nkyo9cigkfB13+6qbqSWQEDoXInOj+gkrWy3qnNVcKxRTZjvd+/eC5BY4qlEWR/xs9r1awuApTjfX/XuBqPDR0O27NmMxv38rxcwbuQ42Ll1p+wznOM8+fJA5kyZYETgCCP4DMGomLAYmZu3WAGCNOhYWaZ8aeFPCGgc2HVQBmLj3zHfqO8DoPmX1n+F975f9sGwfp6yMeEcIxScKXMmqFG7OgzwHACZM2cW8uiFfFgBnRbiC/utNz7V9gLDeUZg6dTxU8JeoJbUgGzMz3J1FPc2nrjHvCkB9yMs9vOmHRA+KtwofrFNBB8Lf1EE/n3/L6CTrnK/EMfg5u0mwOW3btxi7qu4f4/+fhRUqlbJpDus6ZMl+VNT67NW3ZpQvU51YR95+vgpHD10DJLOyN/cYOrSid74UfaZB8jGMuiYPGKgtxHYjn3DucZ4wr0aYy/hZCKgiyn+bzHh3BQtUUxyMcW/R0yPEGB6ZdJ7lrDmQe9eqgbOi3HlWNMJSpcrJTSF83Ty+ClIOPnhldCGiddNnjd2MJ/e/RPL4HgQFA/1DzOaM+X5ynpGEfuXEuNRzi/GftZsWeHxw8eSLIbPNag3amB4EUtcyzywuBKgFBtBHRq3bARlK5QVzvALZy8Iz07iJSXs1zA/Dzi45xAcPXhUKMYLZNdwqQHlKpaVvZkA1wA6X+OzGq6NowePGT3TYZsIpPf4toeq+7weIFTPWcpywMUxo05OtZygmnNV4ZkWnzMTT58RLo4ZXujCvKbcl221V+lZW2LetPKsZ87YTD0LGa4ztecGU5cy9MSXuXsZa8wsgB7z4Vsu8LIf9jmlkp71h32w1bMoa7ysy1RiPnOcxG3xXcMcIPvW498FEPuvv5PPEEM9HApXh8blO5ArdkotCqo33Svw+PFjAcTG/zx69Eh1vPhvj+iIXbt2bZtrQkCdzSWnBlOZAqkVyH7y5Akg87Np0yZBMUdHRwKyU1ns2Ht36Pyw9wig8duTAgRk29Ns01hNKoBu2EuWfHh9GiZ0y+7Xrx+pRgqQAqQAKUAKkAKkAClACpACDAWWL18Offv2NfrEw8MDZs6cSZrpUODSnwlw8NJWuPuM7fhTOHcpAczOkyPZ1Rcda8cHRsAvW37hbgmBgeZftgCv/l5SGS0gGzMiYBgeOF4A4/QmhLGDIsZAidIlVItaCsGZUx5BhdVLVwsuo4bwHs/4eMAlrMdSCOjEsRMQ4hOi6vKq1leEr4aPHg7lHcqD/1B/OJf44ZW+dRvVhag5UUbOnPiZKShQbGfB6gVQr3Fdo2YRlJg/bT7Mn7aARz5ZHoQqA0L9oXnb5lYBUJUdUAN8xXxKiEYv5KM24LQQX+bEJ8YSQsl4AYA3IYCcIWNG6XX1poBsrNOcNsS+INAcOH40VKpaibd73PlwjezZvgcmBkcxgWtTFWGc+wb7QMt2LSVXUISrxnqPlblRI4AYFBkkOPUrf6Dh7qgio7nrE/s8LmosNGjagNkXc+LHsGu8QDaupSXzl8LcyXN179WNWzYGv2BfuHDuIvi6+UrNu/u6g7vPUKNxmXOWKOfFnL0U32Txw8xFMGvSbN3TjOdRf4/+gK7w2bJl1V3eVAG9+6dYl7BWft5r5HrN0zlcA8P/n73zAI+iXNvwS3ohnQAJIOXQizSpCiggoEgRUJRiRUDB3yMe4UhTAVHwR9QfkGYDRDqCgMih20AEpCgiHDoESEglvf3X+21m2J3s7M5sSbY8n1euJdmv3t/sTtzc88y//4ceGzZIVQzW0o+5Oub2lxPu+QItfu/XUvScs2x5z+D95KT8+x/sQm/8z0T6ac9PYlpahWz+nY4v6uBzsrkkX3NrZOYTpo2nRwY8YpG5HiFUz7mUOf2450eaNn667vdWXg8n7jIz3htzpazeq7QcP+bquMvverasz9bfhaTXQf/H+5k9JvUcXzxvW9/LlGtWS36e9sE0GjhkgC2INLfR8/qTOrWVP7fX+v86agtQvu64nj1J4rb+LsPjannf1iNkp2TeFCJ2Qup5s8uPi7iLOtfvQ/Wr3K15f1ERBEDgDoHLly/Lidi5ubmqaEaNGiUSsRs3dvz/92ndDwh1WkmhnqcScFUhmy/iGDp0KH3/veHzcgjZnnoEuu+6cP5w373DzEFALwEI2XqJob7HEmD5etmyZfL6WM5+6qmnPHa9WBgIgAAIgAAIgAAIgAAI2Epg/vz5NHbs2FLNJ06cSO+8846t3Xp9u4PndwkxOyc/yyyL2rFNqV7VlhQWFCWe5z9Or12+VvUW91InxsLWqeN/0rC+d0T6Lt0703vz36PwiHCL/KWxli9ZoUmYkW45/9jwxyg4JNhi3/ZKcLa2Zwno1MlTtGjuItq5bZem448Fv7Hjx1Cjpo2sCpP2SkA8IU7O/HjW/9G+/+yzOj9m/tSop4S4FR0TRcqkVj4OFq1cKFLUzRVOnOTU8HUr1pl9nhNBuW9zpaioiA7+eJA++WAhHT5w2OpcuQIn1I55fQxVq1FNU31bKlkTvTjBe/aCWVS5quFiB72Sj6U5ufrxZevxmXwrhb745Ata9cUqi4IsH48vTxhLA4cOpM/mfUb/N9twoY41IZvrJN1MEvW/++Y7TRIujzX46cdp+MinzF5wYMuxo9aGxa7578+nTWs2W+2WX3P9Hu9Hz7z4tNnjnJO0Z02dJd5/LKWBWh3ISgXp9ckXoHBqvrWi5bVp6/Ejja1VyOb6LJXxxUcL/neBpgtUmrZoSiPGPk9denShgIAAIfmPGT5GvlvAfV3vo/fmvUtR0YZzqVRsPZcoedryXsp7tPu73TT/f+fT36fOWNsi8TynIb84bjS1u6+dLPpraqixkt73T2W3/Fr5ZM5CcecFLRc+8XH3wisjReK8M4ra/oaFVaSP3v2INny90eKwWl4Xyg6k88C82fOtnsf5uOVkcL67BR9D41+aYJOQzec0vuvD0v9bSl99utIiez2/0+gRQm05l54/e54+nPmh5t/HWLLkC36s/Z5Zlu9Vth637vK7ni3r0/Ma4P61HJN6jy9738ukdfPFM3zOXrNsjYxCy+80tnBTttHz+jNu6+zfRdXWduXSVXp99OsmF/D1H9yfJr87yer/F6r16cz/19AiZGfkpNCZ60fpfKL536OC/EOoS/1HqG1tx9/xxxHHEPoAAVcncOrUKSFif/LJJ6pT5d9vWMLmROyaNdUv+C+rtUKoKyvSGMdVCXiSkO2qjDEvzySA84dn7itWBQLmCEDIxnEBAiUEIGTjUAABEAABEAABEAABEAAB6wRmzpxJkyZNKlVx1qxZNH78eOsdoIZFAixj7/v7W/r1/G7VekoxOzkpmfbs2CsSrDm5liU/lvuatWxGnFD9cP+HKK5anOhPr8SgnASL2dzH7u276e+/zghhWBKtmrduTrXr1qYefXpQ63atqGJYRU27ba8EZ297/gP/tcvXaPf3e+i3X36jc3//V5b+WPip26Au3dPxHnqgx/1U6x+1NItv9kpAEjyWEXlf9+3cT0d+PVKKeeNmjahT986lmLOEsWzRMpr91vvyPox85QUa+/pY1RTMvLw82r/zByHCSseS1PiF/3mB/mfCy+Tj66O6rzzX/545R7u/20XHDh8nThPk45ELS3Z16v+DOnbpSPf36EJV4qpYldo1HUAaKrEYuGHlBvpl/wE6dviY3IKT2z9cOpfqN67vkNeHuam46vFlz/HJxxbv6/bN3wsR/+TRk0IgZDG6RZsW4rXS7aFuFF0pWiDhdGM9QrbEkd/bDvx4UEiJLOsZ7530ftO5eyeR/m7tohINh4nmKrz+Gwk3aO+OfSLZ9fQfp02O8+b3tCBOqm1/XzuZgVrn/J66+svVFBNbiXoPeFjz+4vmyRpVVHsvkc4XbTrcI9Lq/1H/H1bnYc/xw1PSI2RLS7idcZt+2vuTeI86/edpOnXilHiKj7umLZtSqzYtiWVrvmDG189XXnl6WrpII5cuvOH18uuez4/Gxd5ziXFftr6X8h7xhUI/7v6x1HuodD5q3vpu6vpQN/pHvToOT5E2d1xpff8011Z6rezfuZ8O/XxI7BmLhdI5oVGzRsQXxnTu3tnp5wRL+8vv08ePnKDvvtlmeL/57wWT36O69upKterUtPmcJb32tm/eTieOnpTfy3j9DRo3oN6PPkyt2reWU86Vc9WTkM1CdmRUpLjzBb9vbt2w1eTcx2Py72i9+vaiu1vdrfkY0iOE2vq7pvJ44TGl1zm/bhs2bUj1G9Yj3g++uMzaBX/m3mteHj+WRo8brfkt1Jb3Ks2da3h/5ip8vnOl3/VsWR+/xv7793/FnSaOHDoq/94grY8vROCLRLUck7YeX/a8l0lr3rl1J73y/D9lBMNGDKXXpr4mLv5xZtHz+ivL30XV1pyfny8u8uT/D5GKo5LEnfH/GpaEbGsiNq+vbe2u1KV+H2IpGwUEQEAfgd9++02I2MZhacoeoqKihITNMnZMTIy+AZxYG0KdE+Gia7cgACHbLbYJk3RBAjh/uOCmYEog4CQCELKdBBbduh8BTsNevny5PHH+H0Bzt2B3v5VhxiAAAiAAAiAAAiAAAiDgGAITJkyg2bNnl+ps0aJFNHLkSMcMgl4EgYS0iyIt++8bx1WJKMVsLeh+3vcLvTD4Bbnqk888Qa+//ToFBgZqaY46IAACIAACIAACIOB2BBwp3Lvd4jFhEAABhxBQCtkfffohde/d3SF9oxPXIqBFxK5f5W7qXP8Rioso/6Re16KH2YCAdQL79u2jjz/+mDZs2KBauXr16nIidlBQkPVOy7gGhLoyBo7hXI4AhGyX2xJMyE0I4PzhJhuFaYKAAwhAyHYARHThGQQgZHvGPmIVIAACIAACIAACIAACziEwatQoWrx4canOV61aRYMHD3bOoOiVTiUcph/ObKMb6VdUadSJbUr1qraiikGRVoltWrOZJv7PRLme3qRAqwOgAgiAAAiAAAiAAAi4GAEI2S62IZgOCLgZAb7zwZxpc2jF0q/EzDndnxPpK1et7GYrwXQtEbidk0pnrh+hc4knVatVCa9Oneo9TI3iWgMmCICATgJbt24Vidjff/+9asuGDRuKROyXXnpJZ+9lWx1CXdnyxmiuRwBCtuvtCWbkHgRw/nCPfcIsQcARBCBkO4Ii+vAIApyGvWLFCnktnJY9bNgwj1gbFgECIAACIAACIAACIAAC9hB44oknaPXq1SZdhISE0Pr166lXr172dI22Ggkcv/ILbdq7ipbN3UD+AX4U949KVK1eLNW+O578/H1FL3UqN6N6VVqqitlKkYDb/O+i/6WH+mEPNW4DqoEACIAACIAACLghAQjZbrhpmDIIuBCBs6fP0qsjxtG5M+fErEaPG01jXnuJfHx9XGiWmIqtBISIfeMonbt5QrULFrHb1+lOd1fvYOswaAcCXktgzZo1IhH7p59+UmXQunVrkYjN4WnuUCDUlf8u8fF03333yRNhx2Po0KGUm5tLW7ZsoU8++YR27dpF0dHR1LFjR+rTpw/179+fKldWv5iquLiYrly5Itpv376djh07RhcvXhRjtGzZkpo3b04PP/ww9ezZk8LDw+2CcPXqVdq8ebPJOGpzvXXrllibdDEDh6bMnTuXgoODTeagrMdP/vjjj3Tvvfdqmque9vYI2cz5xo0btHfvXvrhhx/oxIkT9Pvvv1NGRoaYZ1hYGLVo0YKaNWsmeHfq1Mkib+VcrC1WyeSrr74ycYKmTZtGU6ZMsdaN/Hx6erpYx7p168Qxc/ToUfEc72ebNm0Efz72GjVqRH5+fpr6tbbnN2/epG+++Yb4QhfpOJW4denSRYTnNG7cmHx88LuqJuBlWAnnjzKEjaFAoJwJQMgu5w3A8K5DAEK26+wFZgICIAACIAACIAACIOAaBLKysmjgwIHiw2HjEh8fLz5k7NABf4wsy53iD2P7DuxNP+87KIaNiY+gJ954kKrUijaZBovZdWKbUURIJZOf//3n3/TaqH/JIkHNOjXpw6VzqX7j+mW5DIwFAiAAAiAAAiAAAmVKAEJ2meLGYCDgUQRYGlq2aBnNfut9sa7YKrH0f198TM1aNvOodXrjYtKykuhc4gmLInblsGrU/h8PUnOI2N54iGDNdhL47LPPRCI2i5ZqhcVBTsTmzx7dqUCoK//dMidk9+jRg1577TXi0D1zZdCgQbR06VKKiIgo9fSFCxfozTffpGXLllldHIu2kydPppEjR1JoaKjV+sYVkpOTafbs2bRgwQJZQDbXgTTG6NGjiT+f9wQhm3+nOn78OM2aNYu+/vprzdys8S4vITsxMZEWLVok5HjeV2uFxfKpU6dS165drYrSakI2j7Fw4UKaMWOG1TEfeeQRev/994nvPIDiOgRw/nCdvcBMQMDZBCBkO5sw+ncbApyGzVfASUW6ktJtFoCJggAIgAAIgAAIgAAIgIADCSQkJNCAAQPowIEDJr1ymgPL2JyygFK2BLKzs+nVV18VH/ZKpduwe6jToBZm09niI+tQ7cpNqWpELbqVeIveev1t2r19t9y2/+D+NPndSRQcYpqoUrarwmggAAIgAAIgAAIg4FwCELKdyxe9g4AnE+BU7EmvTKbjR46LZeL/odx/t6+nXaDzN0/StVRD4rm5IkTsOt2peY2O7r9grAAEypgAS9iciH327FnVkTn1lhOxOWnYHQuEuvLfNaWQzYnYnLTMorNaYRn7+eefN3m6qKhI3AHy9ddfl9Owta6OBfB58+ZRvXr1NDU5c+YMjR07lnbs2KGpPld68cUXafz48cRitjsnZBcUFAiReOLEiRZFdEtgHnvsMXGRR5UqVUyqlYeQfeTIEfEeZin539xaOMWa95MvHFAmnBvXNydkMzu+EEDtggNz4zVo0IAWL15MnTt31nzMoaJzCeD84Vy+6B0EXIkAhGxX2g3MpVwJ8JWFK1eulOfAcvaQIUPKdU4YHARAAARAAARAAARAAATKg8CpU6dEOg0/Gpf27duLD6k5IRulfAgob6MYWjGE7u3bipr3rEVh0SGlJsXpI7evFtG+VUfp131H5Ofjq8fT7AWzqGXbluWzEIwKAiAAAiAAAiAAAmVEAEJ2GYHGMCDgxgTy8vIoNTmVomKiyN/fn/Lz8+nQT4foo/c+ppO/nxQrC60YSu/Ne5e69urqxiv13qmfT/yDzieeoJTMm6oQYsPiqUOdByFie+9hgpXbSCAzM1NI2CxLcsCDWnn88cdFIvZ9991n40iu0QxCXfnvg1LIbtmyJR09elRMjBOVe/fuTU2aNCEWWzdv3kyRkZEilbl27dry5PkzU/4Zy84ZGRkmi2KRle8MKaUL82fke/fuLSVtt2vXjj7//HPiABNL5caNGzRq1CjatGmTSTWea7du3ahFixbi55wov2vXLpP0Y046vnz5Mh07dkzU4X44lVkp9ColXq77448/0r333qtpw/S0V0rQzZs3p9WrVxNzUxZLnHnfuK3EmX8f+/XXX+nnn382mwA9c+ZMITT7+vrKw1y/fp1WrVpFubm5xGEma9askf+mERcXR8OHDxfHhFQ4gMZYold+1j5t2jSaMmWKKrN9+/bR008/XepYYNmaWXfs2JECAgLo0qVLYi+ZlbK88sor9M4776gmrCv3gmX0wMBA4kBJqTBrPnbuuusuYm7MjF8XymO5b9++tGTJEqpcubKm4wCVnEsA5w/n8kXvIOBKBCBku9JuYC7lSgBCdrnix+AgAAIgAAIgAAIgAAIuQoATsVnGvnbtmsmMOLWGZWy9t2J0kWV5zDRSUlLEB+9r1641WROL2TXqV6UqdSMoINhfPJd0JZUu/3WTkq6mmtQNqRhCr01+jR4f/pjZZG2PgYWFgAAIgAAIgAAIgAARQcjGYQACIGCNQE52Dr07+V1a99V61ar9Hu9LE9+ZSBXDKlrrDs+7CIGc/Ew6d/MknU88SfxvtcIiNidit6ihTVpzkeVhGiBQ7gRYMpUSsZUSoPHknn32WZEmK0mn5T5xOycAoc5OgA5orhSykpuo0QAAIABJREFUpS45tfqjjz6SBV/+OaczX7lyhWrUqGEi8poTa9u0aSNE2QceeID8/PxMZsqyL382zinFFy9elJ979NFHxd0MY2Njza6M27FEzGnaUmF596WXXhJJycp2iYmJNGfOHJH2be515W5CtrkEa94n5tyqVSvy8fEpxY0v8uAk6EmTJpmI2SzAK8V648ZKkdmSKC610yNkc8o5C94HDx402Uu+oyW/x8XExJishRPYd+/eLZLBDx06ZPLc7Nmzady4cSbHpFTBnBwvPWfpGD137hz961//oo0bN5qMxccti+go5U8A54/y3wPMAATKigCE7LIijXFcngCnYfMvcFLhtOwnn3zS5eeNCYIACIAACIAACIAACICAowjwrQ9ZxuYPPY3L4MGDRdIEimsQ4A/9x4wZQ1u3btU9oeCwQHro+Q7U97F+VLdqc4oKRTqGbohoAAIgAAIgAAIg4FYEIGS71XZhsiBQLgQ4EfuDGXNp2aJlZse/u9Xd9M5HM6hOvTrlMj8Mqo9ASuYNIWFzKralcld0PWpdszM1rdZW3wCoDQJeToClPykRm4VDtcJp2PxlnEbrCegg1JX/LpoTslm+ZdfDWlo1z/7mzZv0wgsviPRsqfTr14/mz59P1apVs7jAw4cPi89ljaXcxYsX04gRI0h5bHBHO3bsoEGDBslyNcvYnHDNKctK6VsamCXyL7/8klj0VUrZ7iRkczo2r5XFc6mw7M6ytTXO3Hb79u3Ef5cwZsA8H3zwQbN75EwhmxO4WRBnWV4qNWvWpA8++IBYyje391I9luyZAa/buO26devonnvuKbUWNSFbyzFqLo1d7Zgp/1ey980A5w/v23Os2HsJQMj23r3HyhUEIGTjkAABEAABEAABEAABEPBmAnw7P/6AU1lGjhwpUj5QXIsAS/P8Yf+MGTPM3sLR3GwbdahF9w9uRVXrVKIKFQw1qkbUpNqVm1F8JMQC19phzAYEQAAEQAAEQMBRBCBkO4ok+gEBzyaw8IOF9H+z76RXSqtt0KQBTZ01lVrc09yzAXjA6q6lnKPziSfoetqd5FJzy2oa34Za1exMNWPqe8CqsQQQKDsCx48fF4nYS5cuVR2U76zHEjanxcbFxZXd5MpwJAh1ZQhbZShzQvaUKVPozTffNJs4rOxmw4YNIpREKpy8/Pnnn2uSubmNUrLu3r07LVu2rNQxz5/fjh07lr744gt5LBZzOR06MDDQIkiWsnk9M2fONKnnTkJ2WlqaENVZPJaKnrRmFrFZfjcWmVlUf+qpp8yyc6aQ/ccff9Bjjz1Gp06dkse2JOIrJ3j16lWRrr1nzx6rx4I5IZvlbzWB29rxzccnh1GqpbiX/yvae2aA84f37DVWCgIQsnEMgEAJAU7DNk794yson3jiCfABARAAARAAARAAARAAAY8nwB8e8oe5yvL6668T3z4PxXUJpKen0w8//EDbtm2jEydO0O+//y6nhjRo0ICaNGtMNZpWppA6eRQU6S+L2MoVhQaG010xDcVXxaBI110wZgYCIAACIAACIAACOglAyNYJDNVBwEsJ/H7od1q2eDkd+OEApaWmEadi9+zTg/o+3o+iY6K8lIrrL/t2TipduvWX+MrMTVedcIBfkEjDbn1XZ4oKjXX9hWGGIOBCBH755ReRiG3p7nmVK1cWEjbL2OHh4S40e8dPBUKd45nq7dGckG0pOdm4f3OStB6xlvsy18emTZuob9++Jkvhixg4HfvMmTPi55zevXbtWmrSpImmJZ8/f17c0d04jdudhGwWqll+Z5n56NGjIhH8008/pfj4eE3r50rTp0+nqVOnyvWnTZtGLN+bK84Usjnpe9y4cfKwnIrNa4mK0v47ovJCAE51X716NfFn+MbFnJCtJ+VaedypjaN5E1DRYQRw/nAYSnQEAi5PAEK2y28RJlhWBCBklxVpjAMCIAACIAACIAACIOBKBN5//30aP358qSlx8jLfhg/FMwgUFOXT4Yv76cjF/ZR0+7rFRVWNrEU1YxpS9WikhXnG7mMVIAACIAACIAACIAACIAACIOBZBK4k/00Xb/1F11MvWFxYpYpVRRo2y9h+Pv6eBQGrAQEnE/jPf/4jErG//fZb1ZHq1KkjJ2L7+Pg4eUau0T2EuvLfB6WQ3axZM+K7PzZs2NDq5E6fPi3uEnns2DFR11ZZle8oOXr0aHm8N954Q8jDvr6+8s+UdfRItdxJYWGhkI/fffdduU93ErKtboaGCq4gZJtL6l64cKHZgBtLS7p27RoNHTqU9u7dK1czJ/KbE7L1jKccx9ZjXMP2oIpOAjh/6ASG6iDgxgQgZLvx5mHqjiXAadh8BZpU+Cpfc7dsd+yo6A0EQAAEQAAEQAAEQAAEyo/A5MmTxS0SlYX/2MK3U0TxTAKnEo4IOft80p1bLJpbaZB/iCE1u1JDigiu5JkwsCoQAAEQAAEQAAEQAAEQAAEQAAG3IJCWnUSXkgxp2Dn5WRbnXLtSI2pdsxM1imvtFmvDJEHAlQh88803IhF7z549qtNiAZYTsUeMGOFKUy+TuUCoKxPMFgdRCtk9e/akr776imJiYqxOji806NGjh1yvd+/etHz5cl1Jx9x4//791KVLF7kfTsJeunQpRUREiJ/l5eXRv//9b+JkZanokWqlNuyvGN/VHUJ22Sdknz17VuzB4cOHxbbExcWJC1Vat9b3O4a5Y8Jc4rc5IXvfvn3UuXNnq8c3V7AlKVxTx6hkNwGcP+xGiA5AwG0IQMh2m63CRJ1NAEK2swmjfxAAARAAARAAARAAAVciwML1/PnzS02JP4AeNmyYK00Vc3ESgSsp5+j3yz/RiSsHqKCowOIoseHVRWr2XTGNSPnBoZOmh25BAARAAARAAARAAARAAARAAAS8nEBxcTFdunVKpGEnpl+xSMPPx4+aVW9PLWrcS9Wj6ng5OSwfBPQTWLFihUjE/vXXX1Ubd+jQQSRi852nvbVAqCv/nVcK2cOHDxefc4eFhVmdnDK1+t5776VevXqRv7++uyhcuXKF5s2bJ493//33Cyk8Pj5e/CwtLU1csLBu3Tq5jh6pVmp04MABIZBzSjMXTxey+byfnJws5OctW7bQ5s2b6eLFizJDcwKz9KQtIjLvmfHfQsz1z3Pp06cPJSQkiKE6duxIK1eupJo1a1o93pQVtKSmK9fBx/WOHTuoffv2msazhYOmjlHJbgI4f9iNEB2AgNsQgJDtNluFiTqbAKdh861spMJXGz7++OPOHhb9gwAIgAAIgAAIgAAIgECZE+APqfmPLMaFP3Rev369+HARxbsI5Bfm0fErB4SYfTnlvxYX7+8bUJKa3YiiQ6t4FyisFgRAAARAAARAAARAAARAAARAoEwIJGfeoEtJp0QaNv8/q6VSI+ofQsS+u3p74v9nRQEBENBHgAVBTsT+888/VRt2795dJGLjc0MqFVTAAilK2RJQCtlqkrK5WU2fPp2mTp3q8Ak3b95c3I29QYMGou/ExEQaMmQI7dy5Ux7rxx9/JBbA9ZTTp0+Lu7ofO3ZMNPMUITs7O1skOZ8/f54uX74s3n9+++03OnTokBCy1Up5CNn2JLIr16EUwM3tp71Ctb3t9RyfqKuPAIRsfbxQGwTcmQCEbHfePczdoQRYvl67dq3cJ8vZjz32mEPHQGcgAAIgAAIgAAIgAAIgUJ4E8vPzaeDAgeKWesYlNjZWpHVove1dea4BYzuXwLXUi3Ti6gEhaFu7BXREcCWqFl2XqkfXo7CgKOdODL2DAAiAAAiAAAiAAAiAAAiAAAh4NIGMnBS6knyGriafpbTsJItrDfIPEQI2f8VF6E+o9GiQWBwIaCDAnxGyhM2J2Mbps8qm/fv3F4nYXbt21dCrd1SBUFf+++wOQrZSpFYK21opeoqQzRcu8HsNh8Rs2LCBjh49qhWBST1PE7J79uwpktVjYmLkddorVNvb3qaNQSNNBHD+0IQJlUDAIwhAyPaIbcQiHEEAQrYjKKIPEAABEAABEAABEAABVyWQlJQkZOz9+/ebTLFu3bpCxuYPhVFAwJgAS9n8dT7plFUwMRXjhJhdLaouBQdUtFofFUAABEAABEAABEAABEAABEAABEAgO+82XUk5S1eTz9Ct2wlWgdSu1EgWsa1WRgUQAIFSBFJSUoSEzV/8WaFaGTp0qEjEbtu2LSgqCECoK/9DAkL2XAoODjbZCKWEy0/qSeTW016vbM5p4XPmzKEFCxZQRkaG5gOoXbt2VFRUJFKzpeJpQjbfyXT+/PkUFhYmr9Feodre9po3CBV1E8D5QzcyNAABtyUAIdtttw4TdzQBTsNmEUUqnJY9aNAgRw+D/kAABEAABEAABEAABECgzAmcPXtWyNjHjx83Gbt169a0fv16qlkTaVJlviluNGBixjUhZnNydkZOmtWZV4moSdWj6lK16Hq4XbRVWqgAAiAAAiAAAiAAAiAAAiAAAt5FIL8wTwjYLGLfSLtodfFhQRHUrJohDTs2LN5qfVQAARAoTeDKlStyInZOTo4qolGjRolE7CZNmgCjCgEIdeV/aDhSyLYk+NqzUpaQhwwZQjt37pS70SNIS43cPSH7zJkzNHbsWNqxY4dFnO3bt6eGDRtSmzZtqFWrVtSoUSOKiIig6dOn09SpU+W2niZk83vu3Lmmgr29QrW97e057tHWMgGcP3CEgID3EICQ7T17jZVaIQAhG4cICIAACIAACIAACICAJxI4fPiwkLGVtx/lW42yjB0ZGemJy8aanETgVMJhOnH1Vzp9/XdNI3BitkjOjq5LFaiCpjaoBAIgAAIgAAIgAAIgAAIgAAIg4FkEiqmYriafpSvJZ+hqyllNi2tQtQU1rdaWGse11lQflUAABEoT+Ouvv0QaNifTqhU/Pz+Rhs1fCG2wfhRBqLPOyNk17BGy3333XZo4caI8xZdeekmkNwcFBTl02pxGz+nHW7dulfvdt28fde7cWdc4Bw4coB49esjJ0uYEXu5QT8K1uQnoaa81ITszM5NeffVVWrJkicmQnTp1oieffJI6dOhAtWvXpvDwcFK+rqQGriBk899X+vTpQwkJhjt5dOzYkVauXGnT+yXL1+PGjbN4/NkrVNvbXtcBisq6COD8oQsXKoOAWxOAkO3W24fJO5IAp2GzkCIVTstmcQUFBEAABEAABEAABEAABNyVwO7du8XvtKmpqSZLGDBggLg7jNoHne66Xsy77Ahk52XSnwmHiQXt80l/WR3Yz9efqkXVo+rRdalqRC2r9VEBBEAABEAABEAABEAABEAABEDA/QlcT7tAV5LP0tWUM1RQmG91QbUrNaRGca2pcXxrCvYPtVofFUAABMwTYIHw448/pmXLlqki4pAGTsNmEbtSpUpAqZEAhDqNoJxYzR4he/Xq1fTEE0/Is+vVqxctX77c4a8BTqJ/7bXXTC6GWLhwIbFQrads3ryZ+vXrJzdRE7LT0tJoxIgRJneE15PIzXfYZC783iEVtfZahexdu3bRo48+KsvkYWFhNHnyZHrllVcoMDBQEwZXELI56IbTzn/++WcxZ14HJ35zqreeYu6YmDlzJr3xxhsm3dgrVNvbXs+aUFcfAZw/9PFCbRBwZwIQst159zB3hxKAkO1QnOgMBEAABEAABEAABECgnAls3LiRWLxWlmeffZY+++yzcp4dhvckAmnZt+jPhCN06tphupp63urS/H0DKS6ytvzl6+NntQ0qgAAIgAAIgAAIgAAIgAAIgAAIuD6BwqICSkg9L3/lF+ZanXS1yNrUKK6VkLAjgmOs1kcFEAABdQKcwMuJ2MYhZMra1apVExI2y9jBwcHAqZMAhDqdwJxQ3R4hW5l2HBcXR9988w21bdtW10w3bNhAM2bMECnJrVq1oiZNmlDv3r1NRONFixbR6NGj5X75dTd79mzNMnJhYSFNmTKFONVbKmpCdnZ2tkij5jGloieRW5nEzX3YI2Sbm/tTTz0l3p84EVtLycrKEvL20qVL5erTpk0TTMwVW0Tkr776ioYNG2ax/4yMDBozZowQ96Vii1x/7do1Gjp0KO3du1fuZ9OmTdS3b1+T5diyDuMO7G2vZW9QxzYCOH/Yxg2tQMAdCUDIdsddw5ydQoCTA/kXZ6nw/6iaE1icMjg6BQEQAAEQAAEQAAEQAAEHEvj888/pueeeK9XjP//5T+Lb4qGAgLMI3My4JlKz+Ssxw3AbR0uFP4SMi6wjy9mBfvhDoDVmeB4EQAAEQAAEQAAEQAAEQAAEXIlAbkG2kYR9joqLi61OLzYsTiRh81flsHir9VEBBEDAMoFt27YJ0XH79u2qFRs0aCAkbBYLUWwnAKHOdnaOammPkJ2SkkLPP/88cZiJVCZOnEhvv/02+flpC41IT08XryXjBHqWod977z0KCAiQ+1XK340aNaK1a9cKeVtLuXr1Kg0fPpz27NkjV9cjZH/55ZfEErSWwn8zGDdunElVe4RscxLzBx98IKRxreX8+fP05JNP0sGDB+Um5SFk8+BKPixRL1myhCpXrqx1OaSUv5s3b06c2M7vzcbFXqHa3vaaF4SKugng/KEbGRqAgNsSgJDttluHiTuaAMvXxr94s5zNt1BBAQEQAAEQAAEQAAEQAAF3IvDhhx+a/WDzzTffpLfeesudloK5ujmBKynnSuTsI5SWnaxpNZXDa8hydmhghKY2qAQCIAACIAACIAACIAACIAACIFC2BDJz02QJ+2b6ZU2DRwRHiyRslrCrR9XR1AaVQAAELBNYs2aNELFZnFQrnN7LybxPP/00cDqAAIQ6B0C0swt7hGy+aOjjjz8mDi6RCqdcs7zcpUsXTTNbtWoVjRw5klg65hIWFkZff/21SMg2LpmZmTR27Fj64osv5B9rlb85YZoF5vHjx5v0qSZkm0uk1prIbU785kHtEbLT0tJoxIgRtG7dOnn+M2fOpDfeeEMT44KCAuK/Z3Ab41JeQvYff/xBjz32GJ06dUqezuLFi8Uale8J5hZojrHa/tgrVNvbXtMGoZJNBHD+sAkbGoGAWxKAkO2W24ZJO4MAhGxnUEWfIAACIAACIAACIAACZUmAkzzMSdd60yfKcs4YyzsInEv8k04lHKG/bx6n2zlpmhYdHVqlRM6uQxEhlTS1QSUQAAEQAAEQAAEQAAEQAAEQAAHnEEjLSqKE1HNCxE7OvKFpkLCgCKpX5W5qVLUV1YltrKkNKoEACFgnwHfHYxH76NGjqpU7d+4sUnwHDRpkvUPU0EwAQp1mVE6raI+QzZO6cOECDRs2jLgfqbRr147mz59PrVu3tjjvkydPCgnXOLWZRd1FixZRVFRUqbY7duwQr0FjeXvBggU0ZMgQ8vHxMTsWS+McJMiJ1RcvXjSpoyZkcyVlArMW0ZznNWHCBPrkk09KzcUeITsnJ4dee+014rVKhYX1pUuXUtWqVS0yzs3NpY8++ohmzJghc5MasKTNX+YkaKWIXK9ePSGE33333arjKZmpCd88p0mTJtGcOXPkvqKjo8UxM3jwYItSdmJiomCxfPlyuS3vDY997733lpqbvUK1ve2d9sJFx6WOEy13lQE2EAAB9yQAIds99w2zdgIBTsP+5ptv5J75l9z+/fs7YSR0CQIgAAIgAAIgAAIgAAKOJ8C3++N0bGX57LPP6Nlnn3X8gOgRBGwkcPHW3/T3jeN05sZxuqX1j/jB0ULOrhpRk2LDqts4MpqBAAiAAAiAAAiAAAiAAAiAAAjoIZCYcYWup16khLTzlKHxzkcxFatQ/cp3CxG7Zkx9PcOhLgiAgBUC8+bNE+m+Z86cUa350EMPiUTsXr16gacTCEDIdgJUnV3aK2TzcMqUa/4ZS7JTp04Vgm1oaKjJrFjIXb9+PbGwe/r0afk5a9Jzdna2SLnm165UOFGbP8vn12lMTIzJOOnp6cTJyzyOJHEbV7AkZPO8eO7Hjh2TmzRv3pzef/996tatm4kAXlRUREeOHCEOeNmyZYvZHbBHyOYOP/30UyGvG5cnn3xSpF7XqlWr1Jiciv3LL7/Q7NmzVedkaf1qqdwstgcGBppdo1Yhmxvz++7w4cNNZHzey5deekkI17GxsSZjMGNmyKnoxvI/V3rvvfdEGz8/v1Lzsleotre9zpcjqusggPOHDlioCgJuTgBCtptvIKbvOAIQsh3HEj2BAAiAAAiAAAiAAAiULYHnnnuOOBlHWfhDYr4TDAoIuCqBhLRLQsxmQTshzTTxRW3O/r4BVCXiLqocXlM8hgSEueryMC8QAAEQAAEQAAEQAAEQAAEQcCsCWXkZdCPtEt1Mvyge8wvzNM0/LqIm1a9ikLDjIu7S1AaVQAAEtBHIysoSEjYnYl+7dk21Eaf0ciJ2p06dtHWMWjYRgFBnEzaHNnKEkM3yL6cd//vf/y41N04+ZoG5RYsW5OvrK1Kqt23bViqtmmXcWbNm0ciRI0U9tWIukZvrGo/D3//++++0a9cuSk5OlruKi4ujhIQE+XtLQnJhYaGQmVkAVhZOAO/evTvxnFnY3blzp0nCfr9+/ahDhw4mPOwVsq9evSoE5j179phMh+fQtm1bat++vZgPz5slck4dN04E5+ceeOABOnTokMyABW9Ozw4JCSm1xry8PDH/uXPnmjzXoEEDIdtzYTm7Z8+e8vN6hGxutG/fPnr66afNHgucdt2xY0cKCAigS5cuib00lvelQVng5n1SSv/S8/YK1fa2d+iLFZ2ZEMD5AwcECHgPAQjZ3rPXWKkVApyGvWnTJrkWp2XzL54oIAACIAACIAACIAACIODKBAYOHEgbNmwwmWJkZKS4HR9/cIwCAu5CgG95zWI2f3GKttYSGRJbImizpF1DazPUAwEQAAEQAAEQAAEQAAEQAAEQIKKb6ZfpZvolIWCnZiVqZlIrpoEQsFnEjg6trLkdKoIACGgjcPPmTSFhs4zNqblq5ZlnnhFJuy1bttTWMWrZRQBCnV34HNLYEUI2T4Sl7IULFwqB2VwataXJsizMSc+jR482m3KsbMti7vPPP18qKdnSGDyvGjVq0IsvvihXsyRkc6XExESRvLx8+XLNrHv37k3z588Xac7Dhg2T29krZHNH+/fvF8K6OTHZ0gRZop4xYwbdfffdNGTIEDp8+LCozlL5ypUrS6VRS32x78MSuNp+8n4zQ6noFbK53YEDB8R7LoviegofM6+88oqQxtVkbO7PXqHa3vZ61oS6+gjg/KGPF2qDgDsTgJDtzruHuTuUAIRsh+JEZyAAAiAAAiAAAiAAAk4mwLfgYxmbkxaMC6c9sIx9zz33OHkG6B4EnEfgdm6aELOl9GytI/lxenb4XbKgHRoYrrUp6oEACIAACIAACIAACIAACICAVxDIzE2XBewb6ZeoQGMKNsORUrD5sWJghFfwwiJBoKwJnD9/Xk7E5uRYtTJ27FiRiF2/fv2ynqJXjwehrvy331FCNq+kuLhYJEWz/Ltx40ZNi3vkkUfo7bffFhdBKI8HSx2wLM2p3AsWLLAogHNy9gcffEBDhw6l1atXm0jSnK7MfQQFBakOlZmZSYsXLxZrMk7bVjZgQZj7Gz9+vEjrVsrJjhCyeUxO/p4yZQpt2bLFKl+ex6uvviqk6djYWOK/gXAqNv+9gwvP+bvvviNOozZXsrOzRfr0W2+9Zfb5N954g6ZPny4nmtsiZHPHvJcffvihEPotMZYmwccMC/acCm7tmLFXqLa3vdVNQgWbCeD8YTM6NAQBtyMAIdvttgwTdhYBTsPevHmz3D1fPde3b19nDYd+QQAEQAAEQAAEQAAEQMBmAnzLuwEDBsjJEFJHnBixfv16qlu3rs19oyEIuBqB/MJcIWf/N/FPOpf4J2XkpGqeYkRIpRJBuybSszVTQ0UQAAEQAAEQAAEQAAEQAAFPI8Ap2DfSLhIL2GlZSZqXFxYUSXViG9M/YhuLNOwA30DNbVERBEBAH4ETJ06IROwlS5aoNgwJCRESNqezxsfH6xsAtR1CAEKdQzDa1YkjhWxpIkVFRXThwgXhi+zbt49OnTolpzpzAEqTJk2oS5cu1KdPH+L0Zh8fH5vWwAL4xYsXie/WzkErP//8sxB6WUTu2LGj6J9DWGJiYkT/tgrD3JZT9nmcrVu30rFjx8S4PE6bNm2oa9eu9PjjjxOvTTqmnSVk81w4jfzgwYNiLix6s6QtpVizpNyqVSt6+OGHqVOnThQefidgg3nNnTtXpH5LhcVmFuL9/PzM7gHv5Q8//EBffPEF/fLLLybp3JyezWngLHbby1divHv3bvr+++8FY5b7uTDX5s2b0wMPPEA9e/bUdczYK1Tb296mAxuNNBHA+UMTJlQCAY8gACHbI7YRi3AEAZavv/32W7krCNmOoIo+QAAEQAAEQAAEQAAEHE3g+PHj4kPZs2fPmnTNH1ayjM3JESgg4MkErqVeEGI2C9qXks9oXqqfjz/FhlenSmHxVKliNYquWFVzW1QEARAAARAAARAAARAAARAAAXcikHz7OiXdvkpJGdcoMf0KFRTla57+XdH1hIDNInZ8ZC3N7VARBEDANgIHDhwQidhff/21agf8eR9L2CxjR0Qgnd420o5pBaHOMRzRizYCixYtotGjR8uVZ86cSZzyjAICIOB+BHD+cL89w4xBwFYCELJtJYd2HkdAKWTz1Y98BSIKCIAACIAACIAACIAACLgKAU52YBmbb4lnXPiWdyxjBwQEuMpUMQ8QKBMC2fmZQs42fJ2i9JwUzeOyoB3DcnaJoM2PKCAAAiAAAiAAAiAAAiAAAiDgjgSSMq5S0u1rQsC+lXFNl4AdHhQl5Os6sY3EY7B/qDsiwJxBwO0I7Ny5UyRiG9/BWbmI2rVry4nYvr6+brdGT5wwhDpP3FXXXBOnQ3MSNH9JZcWKFTR06FDXnDBmBQIgYJEAzh84QEDAewhAyPaevcZKrRDcfgMSAAAgAElEQVRg+XrLli1yLU7LZrEFBQRAAARAAARAAARAAARcgQD/rsoydl5ensl0hg0bRsuXL3eFKWIOIFDuBBLSLorkbBa0L976W9d8fCr4GuTssHiKqciP1cingm23H9U1MCqDAAiAAAiAAAiAAAiAAAiAgA4CRcVFxAL2rRIBmyXsouJCHT0Q1YypL+RrTsKOi6ipqy0qgwAI2EeA79LMidi7d+9W7ahp06YiEfuFF16wbzC0djgBCHUOR+qxHf7000/0r3/9i2rVqkUtW7akjh07UocOHUjrxRUpKSn0/PPP08aNGwWjsLAw2rFjB7Vv395jmWFhIODJBHD+8OTdxdpAwJQAhGwcESBQQgBCNg4FEAABEAABEAABEAABVyXAyRfDhw8vNb0xY8bQvHnzXHXamBcIlCuBnPxsQ3J20p9C0k7PTtY1nwpUwShB2yBo+/r46eoDlUEABEAABEAABEAABEAABEDAXgKFRQVCwDZOwC6mYl3dhgdH0z84AbsSJ2E3piD/EF3tURkEQMB+Al999ZVIxD548KBqZyxavvzyyzRkyBD7B0QPTiEAoc4pWD2y09OnT9PgwYPp2LFjYn33338/8ftAfLy2u/SxfD1o0CDKyMiwqb1HQsWiQMCNCeD84cabh6mDgE4CELJ1AkN1zyXAadhbt26VF8gJhL179/bcBWNlIAACIAACIAACIAACbkFg/vz5NHbs2FJznThxIr3zzjtusQZMEgRcgcDNjKt06dYZupR8li4ln6GMnFTd04qpGGeSoO3vG6C7DzQAARAAARAAARAAARAAARAAAUsE8gvzTBKwb91O0A0sPCiKakTXpbti6tFd0XWpclg13X2gAQiAgGMILF68WCRi//HHH6odduvWTSRi9+3b1zGDohenEYBQ5zS0HtdxUlKSCFnZvn27vDa+0+XQoUNJeRwpF3/q1Cl69tlnTS7gmDJlCr355puaE7Y9DigWBAJuTgDnDzffQEwfBHQQgJCtAxaqejYBCNmevb9YHQiAAAiAAAiAAAi4I4GZM2fSpEmTSk191qxZNH78eHdcEuYMAi5DIOn2dSFmXy4RtFOzbumeW1RoFSFoV6poSNAO8AvS3QcagAAIgAAIgAAIgAAIgAAIeDeBvIIckwTslMwbuoFEhsTQXdEG+bpGdD2qVLGq7j7QAARAwHEECgoKhITNidgXLlxQ7bhfv34iEZuFbBT3IAChzj32yRVmWVhYSLNnzyYOVpFKdHQ0TZ48mZ5//nkKDw8vNU1+79izZ4/4m8ChQ4fk59u1a0csc9erV88VloY5gAAI2EAA5w8boKEJCLgpAQjZbrpxmLbjCXAa9rZt2+SOOS374YcfdvxA6BEEQAAEQAAEQAAEQAAENBCYMGGC+MBWWRYtWkQjR47U0AOqgAAI6CGQkpkoBG0pQTs586ae5qJuZEisSYI2bgOuGyEagAAIgAAIgAAIgAAIgIDHE8jJz6SkjGt06/Y18Zialah7zdGhlWUBm0XsqNBY3X2gAQiAgOMJpKamCgmbZWxOx1UrQ4YMEYnYLFmiuBcBCHXutV/lPVu+IGPYsGH0008/mUyFxeyOHTtS27ZtKSAggFjePnbsmEjEvnjxokndmjVr0ocffkj9+/cv7+VgfBAAATsI4PxhBzw0BQE3IwAh2802DNN1HgEI2c5ji55BAARAAARAAARAAAT0ERg1ahTx7UyVZdWqVTR48GB9naE2CICATQTSspNlQfvyrTOUaMttwoNjjBK04yk4IMymuaARCIAACIAACIAACIAACICA+xLIzssQ4nVSiYCdnq3/7jyxFeOoRowhAZsF7IjgaPcFgpmDgAcSuHr1qpyInZ2drbpCDlngROymTZt6IAXvWBKEOu/YZ0eu8vDhwzRmzBghW+stDRo0EDJ2z549SXns6e0L9UEABMqXAM4f5csfo4NAWRKAkF2WtDGWSxPgNOzvvvtOniOnZT/00EMuPWdMDgRAAARAAARAAARAwPMIPPHEE7R69WqThYWEhND69eupV69enrdgrAgE3IRARk6qSM++nHxWiNo30q/onnlYUBTFhMVTpYrxQtQODYzQ3QcagAAIgAAIgAAIgAAIgAAIuDaBzNw0WcC+lXGNMnJSdE+4Snh1IV/XiDZI2GFBkbr7QAMQAAHnEzh9+rRIxJ4/f77qYH5+fkLC5kTsWrVqOX9SGMGpBCDUORWvx3aemJhIc+bMoQULFlBGRobVdYaFhdGgQYNo6tSpeN+wSgsVQMA9COD84R77hFmCgCMIQMh2BEX04REEWL7evn27vBaWsyG8eMTWYhEgAAIgAAIgAAIg4BYEsrKyaODAgSa/k/LE4+Pjad26ddShQwe3WAcmCQLeQiArL0MI2pdunRGPCWmmtxPVwiHIP4QiQypTZGhligqJFY8hSNHWgg51QAAEQAAEQAAEQAAEQMAlCPD/F6Rm3qSUrETxmJp1k3Lys3TPLS6ipiH9uiQFG/9foBshGoBAmRI4cuSISMT+8ssvVceNiIgQEjbL2LGxsWU6PwzmPAIQ6pzH1ht6vnnzJu3evZu+//57+uuvv+jAgQPyslu2bEnNmzcXadhdu3alypUrewMSrBEEvIYAzh9es9VYKAgQhGwcBCBQQgBCNg4FEAABEAABEAABEACB8iKQkJBAAwYMMPkAlufSqFEjIWM3bty4vKaGcUEABDQSYOlCCNrJZ0SK9pWUcxpbmlYL8g+lqNDKFFkiaEeFVKbggIo29YVGIAACIAACIAACIAACIAACjiOQnXebUrJulojXiZSSyfJ1pk0DVI+qQzVYwC5JwOaLNVFAAARcn8D+/ftFIjZ/XqdWqlWrJidiBwcHu/6iMENdBCDU6cKFyiAAAiAAAiUEcP7AoQAC3kMAQrb37DVWaoUAp2HzlYhS4bRsvvoQBQRAAARAAARAAARAAAScSeDUqVMiGZsfjUv79u1p/fr1IiEbBQRAwP0I5BXkynK2JGrbugoWslnQNojaBlkbkratNNEOBEAABEAABEAABEAABKwTYPk6lVOvs24K8Zr/zT+ztUjitSRhB/gF2toV2oEACJQDAb6zMidiG99tWTmN+vXri0TsMWPGlMMMMWRZEYBQV1akMQ4IgAAIeBYBnD88az+xGhCwRABCNo4PECghACEbhwIIgAAIgAAIgAAIgEBZE+BbErKMfe3aNZOh+cJAlrFDQ0PLekoYDwRAwEkECosKhKBtkLPP0rXU88TStq2FhWxOz44sSdNmWZvTtVFAAARAAARAAARAAARAAAT0EeCUa0m6Ts28KVKw7ZGvWbaOj6wlp1/XiK5Hfj5++iaF2iAAAi5BYO3atSIR+4cfflCdT6tWrUQi9jPPPOMSc8YknEsAQp1z+aJ3EAABEPBUAjh/eOrOYl0gUJoAhGwcFSBQQoCllx07dsg8OC27R48e4AMCIAACIAACIAACIAACTiHAv2+yjJ2ZaXp748GDB9OqVaucMiY6BQEQcC0CiRnXKCHtkvi6nnZRPOYX5tk8yZCAMCFoR4XElojaLGnj1uc2A0VDEAABEAABEAABEAABjyOQk58lUq8N4nWieMzKy7B5nf6+ARQXcRdVjagpHvkrNgx3urIZKBqCgIsQ+OKLL0Qi9tGjR1Vn1KlTJ5GIPWjQIBeZNaZRFgQg1JUFZYwBAiAAAp5HAOcPz9tTrAgE1AhAyMaxAQIlBCBk41AAARAAARAAARAAARAoKwJr1qwhFq+VZeTIkbRo0aKymgbGAQEQcEECNzOulgjaLGobJO2CwnybZxoSGC4L2iJRO6QyBfoH29wfGoIACIAACIAACIAACICAuxDIzc8W8jUnXksCdlZuus3T9/P1L5Gua1LVEvm6clg1m/tDQxAAAdcjMG/ePJGI/ffff6tOju+6zCL2Qw895HoLwIycTgBCndMRYwAQAAEQ8EgCOH945LZiUSBglgCEbBwYIFBCgNOw//Of/8g8OC37wQcfBB8QAAEQAAEQAAEQAAEQcCiBxYsX06hRo0r1+frrr9Ps2bMdOhY6AwEQ8AwCN9KvlJK0C4sKbF5caGC4ELOjQg2CdmRoLAX6QdK2GSgaggAIgAAIgAAIgAAIlDuB3IJsSs1MNAjYmTfFY6Yd8rWvj18p+bpKePVyXycmAAIg4HgCWVlZQsLmr6tXr6oOwEnYLGJzMjaK9xKAUOe9e4+VgwAIgIA9BHD+sIce2oKAexGAkO1e+4XZOpEAy9c7d+6UR2A5u3v37k4cEV2DAAiAAAiAAAiAAAh4G4H333+fxo8fX2rZM2bMoEmTJnkbDqwXBEDADgLX0y/T9bQ7Kdr878KiQpt7DA2MkAXtqNBYCg+OoSD/UJv7Q0MQAAEQAAEQAAEQAAEQcBaBnPwsSs9OohQjATszN83m4Xx9fEsSr2sKCZvTr6uG17C5PzQEARBwDwKJiYn08ccfCxE7LU39PeTpp58WInarVq3cY2GYpVMJQKhzKl50DgIgAAIeSwDnD4/dWiwMBEoRgJCNgwIESghAyMahAAIgAAIgAAIgAAIg4EwCkydPpnfeeafUEHwr1DFjxjhzaPQNAiDgJQQS0i6VkrSLiotsXj2nZocFR1N4cDSFBfFjlHgMDqhoc59oCAIgAAIgAAIgAAIgAAJaCWTn3aaMnGRKz04peUymjOxk4jRsW4tPBZ9S8jVL2CggAALeQ+D8+fNyInZBgfrdp/jzupdffpkaNGjgPXCwUqsEINRZRYQKIAACIAACZgjg/IHDAgS8hwCEbO/Za6zUCgFOw961a5dci9Oyu3XrBm4gAAIgAAIgAAIgAAIgYDeBsWPH0vz580v1s3z5cho2bJjd/aMDEAABEDBHoJiKSwTtkiTtVIOwzT+3pwT4Bd0RtFnYDooW4nZIQJg93aItCIAACIAACIAACICAlxLIyssQonV6DgvXKZSenSwE7LyCHLuIsPRgSLw2JF9L6dcVqIJd/aIxCICAexI4efKkSMResmSJ6gKCg4OFhM2J2NWqVXPPhWLWTiUAoc6peNE5CIAACHgsAZw/PHZrsTAQKEUAQjYOChAoIQAhG4cCCIAACIAACIAACICAMwgMHz6cVqxYYdK1v78/rV+/nvr06eOMIdEnCIAACKgSKC4uIk7SNnxdlIVtRyDz9w2ksOAoWdCWkrVDA8Md0T36AAEQAAEQAAEQAAEQcHMCmbnpJknXkoCdX5jrkJWZk685ERsFBEDAuwkcOHBAJGKvXLlSFUSlSpWEhM0ydmRkpHcDw+otEoBQhwMEBEAABEDAFgI4f9hCDW1AwD0JQMh2z33DrJ1AgNOwd+/eLffMadldu3Z1wkjoEgRAAARAAARAAARAwBsI5Ofn08CBA+nbb781WW5sbCytW7eOOnfu7A0YsEYQAAE3IFBUXChL2teFpH2Fkm4nUH5hnkNm7+frX5KoHS0/sqwdGhjhkP7RCQiAAAiAAAiAAAiAgGsRyMxNM6Rcy6nXhvTrgsJ8h0yULwSMDYujKuHVqWpJ8jXL2D4VfB3SPzoBARDwDAL8t14WsTdt2qS6oFq1asmJ2H5+fp6xcKzCqQQg1DkVLzoHARAAAY8lgPOHx24tFgYCpQhAyMZBAQIlBCBk41AAARAAARAAARAAARBwFIGkpCQhY+/fv9+ky7p16woZu3nz5o4aCv2AAAiAgNMIpGQlUVJGgpCzE28niH/zo723jpcm7OvjR1KKtvFjxSCkkTltU9ExCIAACIAACIAACDiQwO2cVCFaC/GaBewcw2NhUYFDRgn0C6JKFeOoUlgcxZY88vdRIZUc0j86AQEQ8EwCmzdvpo8//phYyFYrTZo0EYnYI0eO9EwIWJXTCECocxpadFwGBL766isaNmyYPNK0adNoypQpZTAyhgABEMD5A8cACHgPAQjZ3rPXWKkVApyGvWfPHrkWp2U/8MAD4AYCIAACIAACIAACIAACugicPXtWyNjHjx83ade6dWtav3491axZU1d/qAwCIAACrkYgLfsWJZaI2km3r8v/zsnPcshUOdlQCNrB0RQeVPIYHCXStVFAAARAAARAAARAAATKnkBGTkrpxOvsZOI7rTiiBPmHCPGaU6+FgC3+XZUigmMc0T36AAEQ8BICK1euFInYBw4cUF1xu3btRCL20KFDvYQKluloAhDqHE3UMf0lJiYSvwf07t2bOBRFS8nNzaUtW7aQv78/9e3bV0sTt68DIdvtt1DzAoqKimjfvn3Ef6964YUXNLdDRecRwPnDeWzRMwi4GgEI2a62I5hPuRFg+Xrv3r3y+BCyy20rMDAIgAAIgAAIgAAIuC2Bw4cPCxn74sWLJmvgi/9Yxo6MROqr224uJg4CIGCVQHpOipyibZysnZ2XabWtlgoVKviUErRZ2g4NDCc/H38tXaAOCIAACIAACIAACICACoGConzKzE0XadeGpOsUQ/J1TjIVFxc5hFtwQKgh6VqReh0eFOWQ/tEJCICAdxJYsmSJSMQ+efKkKgD+bI4Tsfv16+edkLBqhxGAUOcwlA7pKDMzk9asWUOzZs2ioKAgWr16NTVo0MBi3yyq/vzzz6INC9krVqzwmos0IGQ75LBz6U6Ki4vpr7/+ovfee4+WLVtGSEF3ne3C+cN19gIzAQFnE4CQ7WzC6N9tCCiFbE7Lvv/++91m/pgoCIAACIAACIAACIBA+RLgC/pYxk5NTTWZyIABA2jdunWk/LClfGeL0UEABECg7Ahk5KRR0u0E8XUnWTuBMnMzHDaJIP9QIWaHBkaUegwOqOiwcdARCIAACIAACIAACLgzgey825SZmybEa+VjTr5jLqJjPqGBYUZJ13dSr8OCItwZH+YOAiDgQgQKCwuFhM2J2OfPn1edGafeciJ29+7dXWj2mIo7E4BQ5zq7l5KSQs8++yxt2rRJTKp58+aahOzZs2fThAkT5IVAyJ7iOpuKmdhNgP8W9dxzz1FGhuFzVwjZdiN1WAc4fzgMJToCAZcnACHb5bcIEywrAixf8y07pMJp2V26dCmr4TEOCIAACIAACIAACICAGxPYuHEjsXitLPyB8GeffebGK8PUQQAEQMB5BFgEMkja102E7du5aQ4d1MfH16yoLQncSNd2KG50BgIgAAIgAAIgUI4EDCnX5oVr/nlRUaFDZ1cxMIIqhcXJqdexYVWFiM2/Z6GAAAiAgDMIpKWlCQmbZezExETVIZ588kmRiN2+fXtnTAN9ejEBCHWus/m3bt0Sydbff/+9mJRWIXv69Ok0depUeSEQsiFku85Rbf9MkIJuP0Nn9YDzh7PIol8QcD0CELJdb08wo3IiACG7nMBjWBAAARAAARAAARBwcwKff/65SBxQln/+8580d+5cN18dpg8CIAACZU8gK++2QdDOSKBEkax9Xfw7PSfFKZMJ8g9REbYjCOnaTkGOTkEABEAABEAABOwgcCflurR4nZOfZUfP6k3DgiIN0nWYIe06tuQxBHcicQpvdAoCIFCawLVr1+RE7Kws9fe6F154QSRiN2vWDBhBwCkEINQ5BatNnULI1o8Nsq5+Zu7WAnvsujuG84fr7g1mBgKOJgAh29FE0Z/bEuA07P3798vz57Tszp07u+16MHEQAAEQAAEQAAEQAAHnE/jwww/p1VdfLTXQm2++SW+99ZbzJ4ARQAAEQMCLCLBgJATtDJa0OVk7gVKyEiklK4mKi4ucQsKnAqdrh5cI2xFG/zb8zM/X3ynjolMQAAEQAAEQAAHvJVBQqJZybRCwi4odm3ItkWZBICokVnyZpl7HEV/AhgICIAAC5UHg77//FonY8+bNUx3e19dXSNiciF27du3ymCbG9CICEOpcZ7MhZOvfC8i6+pm5WwvssevuGM4frrs3mBkIOJoAhGxHE0V/bksAQrbbbh0mDgIgAAIgAAIgAALlQuDtt982K11/8MEHZiXtcpkkBgUBEAABLyGQmpUkxGzDY2LJo+F7Ttx2VjFO1w4JNBW2QwLCnDUs+gUBEAABEAABEHBzAll5GUKuzsw1SNZZJY/8vbNSrhkZJ1pHhlSiqJBKJY+xJt+7OVZMHwRAwIMIHD16VCRif/HFF6qrCg8PFxI2y9iVK1f2oNVjKa5MAEKd6+wOhGz9ewFZVz8zd2uBPXbdHcP5w3X3BjMDAUcTgJDtaKLoz20JcBr2Dz/8IM+f07I7derktuvBxEEABEAABEAABEAABJxHYNy4cTR37txSA3z22Wf07LPPOm9g9AwCIAACIKCbAEtNpsI2i9qGZG3+eVGZpGtLKduGx+CAihTgF6R7LWgAAiAAAiAAAiDgHgTyCnIoO++2LFxL4rX06LyUax8j2ZrFa1PhGknX7nH8YJYg4M0E+G+1nIi9du1aVQzx8fFyInZICBL8vfl4KY+1Q6grD+rmx4SQrX8vIOvqZ+ZuLbDHrrtjOH+47t5gZiDgaAIQsh1NFP25LQEI2W67dZg4CIAACIAACIAACJQpgeeee44+//zzUmOuX7+eBgwYUKZzwWAgAAIgAAL2EzCWte/82yBsOzNd29fHj4L9K1JQQKgQtIP9Qymo5NH4e58KPvYvEj2AAAiAAAiAAAg4hABfyJWTd5uy8zOFcM2Pxt/n5GVSdv5tKiwqcMh45joxTbmONRGwOf0aBQRAAATckcD27dtFIvZ3332nOv169eqJROyxY8e64xIxZw8hAKFO30YWFxfTjRs3aO/evSIc78SJE/T7779TRkaG6CgsLIxatGhBzZo1o4cfflgE5nH6vVo5ffo0DR48mI4dO6ZpIj/++CO1atVK3NFy0aJFmtpMmzaNpkyZYrFuSkoK/fzzz7Rv3z767bffxHySk5PlNu3bt6eGDRtSz549qWvXrnal+BcUFBDfNYDfJ3/66Sc6dOiQGEtid99991Hv3r2pXbt25OfnZ3HelmTdoqIiMc4333xDO3fupAMHDoi+atasKfru16+fWE9MTIxVjtnZ2SbMuR2PLbVlmZ7/nvLtt98Kjrye6Oho6tixI/Xp04f69+9vlhkfTxcvXqQ1a9bQjh076NdffxXHUoMGDahly5b01FNP0f3330/BwcFW52iuAs/74MGDtHHjRtG3xIDn1qZNG7r33nvp0UcfpcaNG5OPj7bP65QXDowaNUqE/UhzvHnzpmC+detWcRzx+qS97dKlizjerY03ffp0mjp1qqY1K8dXNuJjm/d/27ZtYj58THBhBs2bNyc+tnv06CGOCVs5a5qoB1bC+cMDNxVLAgEVAhCycWiAQAkB/uWefyGXCv8PAf/yigICIAACIAACIAACIAACEoGBAwfShg0bTIBERkbSunXrqFu3bgAFAiAAAiDgYQRy8rNN0rSlVG3DY6LT0rWNMQb6hwhZmyXtoJJHpbyNtG0PO/CwHBAAARAAgXIhIKVal5KsjeTr3Pwsp8+NL8ZisVqZbh0VUokiQ2IpyN82wcTpE8cAIAACIGADAf5MjROx+c7FaoUlu5dffhl3pbOBL5o4ngCEOm1MWZw9fvw4zZo1i77++mttjUqkz8mTJ9PIkSMpNDS0VLvyFrIvXLhAc+bMoS+//FKWyq0tjuXal156iV577TWKjY21Vl1+ngXp3bt3Ewvixnd6V+uAfZf33nuPOnToQMrjVGqjJmSzJM8S+pYtWyzOj6Vcns+IESMoMDBQta6akF2xYkVaunSpkIeNBXZlRzzOBx98QEOHDpUlcxaveX18zpCEfnMTYGmaL/BhEV9ryc3NFYI4r42PMWvlkUceobfffltI4GqspT7UhGx+fuHChTRjxgyLLLgej/f+++8Lyd9ccYSQzfvBxzbPydLeSOOzBM/7yH8zs3QsWGPpTc/j/OFNu421ejsBCNnefgRg/TIBlq/5ikKpQMjGwQECIAACIAACIAACICARSEtLEx8s7dq1ywQKp0PwH47uuecewAIBEAABEPBCAqlZt8iQqp1Y8siiNn/P6dqGtKeyKIa0bdOEbZG87V+RggNCKajk0aeCb1lMB2OAAAiAAAiAgEsRKCoupOy8TMrJvy0eOdk6x0iylr53Zqq1EginXKsJ15Eh1lMHXQowJgMCIAACNhBgmZGFuSNHjqi25r/dciL2Y489ZsMIaAICziEAoc46V050Zqlz4sSJmqVlZa/8umfxtkqVKiZPlZeQzYI5pyaPGzdOJBjbUlgU/vTTT0Was7XCwvGkSZMEAz2F5W9OX3766afNpmUrhWyWips2bap7Xa+88gq98847ZqV5nq85IXvx4sVCsv7oo480LYnXwsfRk08+SZwizRfmrF27VlNbZsxrbd26tdX6169fp/Hjx9Py5cut1jWuwPObOXMmjR492mIyuTkhm18bfOGBnjF5Tcywc+fOpeZpr5B99epVGjNmDG3atEkXA678wgsvCFGeJXoUywRw/sARAgLeQwBCtvfsNVZqhYBSyOa0bP6lGAUEQAAEQAAEQAAEQMC7CVy6dIkGDBhAhw8fNgFx9913i9SEunXrejcgrB4EQAAEQMAsgdyCbErJlATtO8J2WvYtyshJpdyCnDInF+gXbEjaNiNrs7zNP+c6KCAAAiAAAiDgLgT4fJvDknWJbC1L1/m3DT/Pu01cp6wL370iPCiSIoJjyJBszYnXhoRrfgxEynVZbwnGAwEQcBEC8+fPF4KhpQTSXr16CfHu4YcfdpFZYxogcIcAhDrLRwOLy5yIzZKqMsWY04SbN28up/zm5eXRr7/+Sj///LPZRF6WXVmU9fW9c3E5y7OrVq0iTjRm6XfNmjV06tQpMam4uDgaPny4iRjKn+tzqAp/js+f83PhRP5t27bJCxk2bJiQkqXC/+7du7fJQvft2yckZ6WMzZIsr6tZs2ZinoWFhXTs2DE6ePCgWXF71KhRQpgODlb/7CUzM1Ose8GCBaVg81jdu3enmJgYwZedFp6bcWFRmMXdJ29fjvIAACAASURBVJ54olR7pZDN+5Gammoy1y5duog7yXM/zIxDasy9Z7NMzAnW5hKilUI2p3fz3PlCHKkwu759+4q1sLS8c+dOOnr0qMmceX4ssX/22WcmPPhupTzPgIAA+uOPP2jr1q2ljqFnnnmG5s2bpyqN80A3btwg3hOliMxrb9u2LbVv315wUGPNfbCMzOnnfn5+Zl8cSiGbLzbgROkVK1aYsOA13XXXXcSvC35NcJik8jXEvJYsWUKVK1c2GYvXf/LkSfEzfjTum8+lxhI3j8HhQ8yOi9rxxvvDaetSKrclBiyE//vf/7YopuM8QqVeK/x+iQICIOCZBCBke+a+YlU2EGD5mn+xkQr/gtOxY0cbekITEAABEAABEAABEAABTyHAt1XkD6fOnj1rsiT+AJE/xNVzi0FPYYJ1gAAIgAAIOIZAbn42ZeSmUnpOqhC01b4cM5r2Xnx9fOVEbUnSViZts7Tt52v4ww0KCIAACIAACDiDQEFhnhCpTZKtJcnaSL4uLCp0xvAW+wwLiiRzXyxgSz/HBU5lvi0YEARAwIUJsJjHEjaLeJzCqVb4MzhOxDaX/unCy8PUvIwAhGzLG24uwbpHjx4iTblVq1bk4+NTqgMWQlnu5UTo5ORk+fl27doJubt27dpmB1WKrizvrl692moCtTJNmOVVFovVCqczcwrw5s2b5So81uzZs6lr165mJVQWxln6fuONN0xkZpbGv/nmGyH7missdHOKNAvZxuWRRx6hN998sxTDoqIiIe6yEHzo0CG5CbsvvK5atWqZ9KMUso2ffOqpp4gTs5VteC2cTM2JzsZCOovhy5YtEyK8siiFbOPn1djxODznV1991URE5v4TEhJEF5yWzaK+co6JiYni+GFZWSrWWJsTkVm+fumll4gTwJXrYnn2/PnzggMfl1KxJMBzHeVxasyiTZs24rXxwAMPlDqOzp07R//6179EMrtx4b9L8YUGakW5x9OmTaMpU6ao1meZm7lK8jdfwMDn7IceeqjUnJgB/61swoQJJvNq1KiROEaaNGniZWcEfcvF+UMfL9QGAXcmACHbnXcPc3coAQjZDsWJzkAABEAABEAABEDA7Qn88MMPQsbmD/OMC3/4yR96SQkCbr9QLAAEQAAEQMBlCRRTsUVZW5K4yyNtm8XtAL9gkahteAyiAH/D9+Lf0nPiZ0Hi5xUqlP7Dq8vCx8RAAARAAAQcRqC4uEjI1Xy+ysvnx2zKK/le/Fv8LKfkZ4bnykO05vOVmmxt/PMKVMFhbNARCIAACHgygaSkJCFhs9jFCaxqhVNnORG7devWnowDa/MQAhDq1DeSZU1Of2Y5WCosmrJsXa1aNYtHALfdvn07DR482ETG3bFjBz344INm25aVkL1hwwbxdwKpsHzKKd18B01r5ciRI8QJ3FKKN9dfuHChSGU2VzjtmROUjeu/+OKLNGvWLJHUrFa4/rPPPiuSuaUyZ84cITcbH7NqQra1lGdzyec8n++++87sXefVhGyW7D///HNihuYKS9ksoxsnaUv1WJRmCT40NNRsW05PHzFihEjLlgrL7czAXFGy4PVwKvmQIUPMXjgg9cFr43m89dZbmo5zNSG7X79+xHeNsPTaMJfgbS1lXY+QzWncnGzNr1upWBO+uZ5e1tZeJ97yPM4f3rLTWCcIEEHIxlEAAiUEOA37l19+kXlwWjbfggMFBEAABEAABEAABEDA+whs2bJFfMjKH0gZF/7wlD9ARgEBEAABEAABVyLAMlvphO20Uj9jwbs8i79vIAWWSNsBJZK2ELf97wjcBsE7SNTj+iggAAIgAAKuRyC/MJf4Tg95BTklonXJv8XPJOG65Ln8bOL65V0kodo4xVopXyPVurx3CeODAAh4CoELFy7IidgFBQWqy2K5jhOxGzRo4ClLxzq8gACEOvVNTktLE0LsunXr5Epa5E6pMif0jhkzxuTz9y+//JI4udlcKQsh25ywak50VqPCidecTvzuu+/KVTjpmr/MHUtKob137960dOlSqlq1qtVXl1LENZdgbU7I5vRvHldNdJYGTklJoeeff94kGVltf9SEbC3Hw3/+8x/iVHXjopb4rYTC6xg3bpz8Y5axWTZXhuuYW4s1Kd14rPT0dHEhESeES4X3ifkoizkhm1Oo+XVyzz33WN1X5QUBvK8rV65UvXurHiGbOQwfPlyW2LWmzPOklfPiflgwt3ThgNXFengFnD88fIOxPBAwIgAhG4cDCJQQgJCNQwEEQAAEQAAEQAAEQIAJ8G3x+MMjZeEPg+fNmwdIIAACIAACIOCmBAxp2+k5pUVtY5mb5W5XKT4VfIyStg0p21Iat/i3Qu7mn/n4+LrK9DEPEAABEHALAkXFhUKuNqRWGyRqZWK14WclzxVkU1FxkcuszTTVOsok4dpYvnaZCWMiIAACIODBBDjZlVNNFy9erLrKoKAgIWGzyFa9enUPpoGleSoBCHXqO8tCNUua/F5w9OhR8vPzo08//ZTi4+M1Hw7Tp0+nqVOnyvWnTZsmhGZzpSyEbE5s5sRlTrr+/ffficdctGiRpnRsac5KQVYt4ZjvKsB/l+CkcKnw3yqGDh2qiV9CQoKQ13fu3CnqsxjLCePt27eX25tLhd64cSN169bN6hickv3222+LL6mo7Y85IducIG5u0NOnT4uk9GPHjslP83ExadKkUhK7sv3mzZuJk6elosZ6165d9Oijj8pp7FqT3I3HU/YxaNAgIc9HRESYTMuckG0t5dq4g+PHjxP3febMGfFja9K0HiFbObd69eoJUVxL+vtff/1FI0eOpPDwcGrRogU1bNhQpLsHBiJcQe3FhPOH1bcZVAABjyEAIdtjthILsZcAp2EfOHBA7obTso1/ObW3f7QHARAAARAAARAAARBwfQJ8Bf/YsWNLTXTixIn0zjvvuP4CMEMQAAEQAAEQsJNAbkGOmbTtVPlnt3PTKCvvNuUXmt5Fws5hHdbczzdAiNss6BnSt0sSt8XPSoTukkRuf98A4vp+Pv4OGx8dgQAIgEB5EigoyqeCwjzxHi2SqvNz5MRqWbiWU6wNgjXXd8XC79EhARWpYmCEiWRdOtU6yBWnjzmBAAiAgFcROHjwoEjEZglMrVSqVElI2PwVFRXlVXywWM8iAKHOufvpakK2I1arVcg+fPgw9enTh1is5tKuXTv6+uuvqXbt2pqmwWncnLzNd4Ln5GW++wBL0JzGLBXlXO6//37x3q1Vmle2V0v7Nidkq6VVKxd37do1IaHv3btXforF8gcffNAqh59++onuu+8+uZ458ZnFcv5bj7Hor1X4Np6Acp5qMrM5IXvhwoXEc9NSlOM4UsjOysqiV155RYjkUuHEdE4Lj46O1jI91NFBAOcPHbBQFQTcnACEbDffQEzfcQRYvuYPDKQCIdtxbNETCIAACIAACIAACLgDgZkzZ4qUBWWZNWsWjR8/3h2WgDmCAAiAAAiAQJkRyCvMFWJ2Vu5tyuZH8ZVR8ih9b3iUni+m4jKbn56B+A8iBjk7kPx9DJI2fy8J23f+HWjmZ3fqQezWQx11QQAEjAkYi9SSUM1SteHfuUKwln5u7vmCIoOEzXKBa5YKQq42+xUYZvbn/r5IVnPNvcSsQAAEQOAOgd27d4tE7E2bNqliYRFQSsT298eFkDh+3J8AhDrn7qE3C9mrV6+mJ554QgY8YsQI+uijjygkJMRh0JVCtd4xtMrl5oRsrRKyUmCOi4ujb7/9llq3bm2VgxYhm5Pc+W6oy5cvl/tbtWqVSOXWU8zJzHw+7Nu3r0k35oTsffv2UefOnTUNpzcJXk9CNk+AU+z5ODAuzZo1o2HDhtEjjzxC9evXF2n3KPYTwPnDfoboAQTchQCEbHfZKczT6QSUQjanZfNVhyggAAIgAAIgAAIgAAKeT2DChAk0e/bsUgvl2w/ybddQQAAEQAAEQAAE7CdgkLaNvzKMZG7lc7cpryDH/kHLsAeD2B1oKnT7KMXuO8+rid++SOwuw13DUCBgHwHLIjVL1AaZupRQXSJQS8K164rU5vkE+AWpC9YBdwTrYCMJ2z7SaA0CIAACIOBKBDZv3iwSsXfu3Kk6rcaNGwsRW2sCqCutD3MBAUsEINQ59vjg34OTk5OJ06G3bNlC/P5y8eJFeZBp06aZJBkbj65XVJXaKqXvFStWiERmR5a0tDQ6efIkbd++ndauXUunT5+WuzeX2sxPKuellj5tzzy1CtVqY2htb07I1srZ1n3lOWsRss0lcPNdU6tXr64LbX5+vthfHlMq5qRz5XrCwsKIE7/ZT9JS9PLQK2RfvXqVhg8fTnv27DE7Hb6wipPUBwwYQG3btqUqVaqQ8n1QyzpQh0pxc7fPAbCHIAAC2glAyNbOCjU9nADL17/++qu8Sk7L5l8oUEAABEAABEAABEAABDybAH8Aunjx4lKLtCUVwbNJYXUgAAIgAAIgULYEWHSUUriVCdx3UrlNBe+i4qKynaQTRqtQwadUQreQt2W5u3RSt6+PH/n4+JGvjy/5VuBH/t5XPBq+9yXuFwUEvJVAcXERFRYVUmFxARUWFVAR/7uoQHwv/7uowIw8XSJUF91JqDaWq7lfdy8+FXxV5WqDUB1GIYGm6da4I4C77zrmDwIgAAK2Efj6669FIjaHWqkV/tvqyy+/LJI1UUDAEwlAyLZtV1nQZbH0/PnzdPnyZfrzzz/pt99+o0OHDgkhW624spCdl5dHKSkpdPbsWbp586YQsHlNx44dM5HKlWszJ2SzmPn222+LL6nwHT3feOMN24CrtNIr6yq7sUfIZgn5wQcftLoevQKycYdahGyW4zkNm/fJ0cXc8WrPenh+etvbssf79+8XwUTGFw6osWGviuXsPn36UIMGDcjHB581aT2OcP7QSgr1QMD9CUDIdv89xAocRABCtoNAohsQAAEQAAEQAAEQcCMCfAtAvhWgcQkNDaV169ZRr1693GglmCoIgAAIgAAIgAATyMnPKpXCrUzmZpk7Oy+TcguyKbcgRwiY3lBYyDYI2gZRWylsG4Ru88/LdUuEb1n+LhG+LT3PsicKCEgEiopLROiiQioSQrT0fYkYXSJMszxt6fk7QrWhvahrVrg2PO8J4rSWo8jfN4AC/YIp0C+IggNChWhtnFLN3wvB2ii5OsjfcbdA1zJH1AEBEAABEHA/AkuWLBGJ2CdOnFCd/AMPPCASsfv37+9+C8SMQUAHAQh12mCxYMxJ15yKvGHDBjp69Ki2hopariZks3i9Zs0a8feDffv22bQmc0K2PYnSeiZhi6xr3L89QvaPP/5I9957r9Xp6hWQjTuEkE1k6x5fuHCBOJV92bJlVvdIqtCsWTN67bXXaNCgQcR/V0OxTADnDxwhIOA9BCBke89eY6VWCPAV23wFplQ4LbtNmzbgBgIgAAIgAAIgAAIg4IEEsrKyaODAgeKWcsYlPj5efJjaoUMHD1w1lgQCIAACIAACIGCOAAuiufk5sqAtidq5+QZhW8v3eV4kdus9iipQhTvyN4vgJUK4SPMW35cke5cI4fw8C97cjv9YZXj0ufO90c9IqiN+5mNU36hdSX2y0pc0ntl68jhG86AKfL9Z07nJcy6ZizxmBYGNpQTxHz+KfxeZ/kw8V8QV79Qr+ZlJW+lnVGyoK9cvUvRv6I97M+mz5GemfZbMpbiYZyq3uzNXxc949ixNGwnVQqI2EqqFKK0QrsVcUEoRMIjUQQaZ2j+IAkqkakmuDvQ3SNbWvscFEDi4QAAEQAAEHEWgqKhIpGGziH3u3DnVbjkhkxOxtaSeOmpu6AcEypMAhDrr9BMTE2nOnDm0YMECysjIsN6gpAYH6PF7j7Gz4SpCdmZmprjL5owZMywmeisXywnC/DeHPXv2yE9ByLZ8SEDINuWjl4etQrb0mYV0IQVfTKElMZvbPfroozR37lyqWbOm5te7N1bE+cMbdx1r9lYCELK9deex7lIEIGTjoAABEAABEAABEAAB7yCQkJAgbqmmvL1qo0aNaP369cSPKCAAAiAAAiAAAiCgl4BZsVsWvUvkbqXkzSndChm8oDBf79CoDwIgUE4E/Hz970jSJTK1LE1LUrVFmdogYEOkLqcNxLAgAAIgAAKlCKSnp8siNifBqhW+6xwnYiPUAAeRtxGAUGd5x8+cOUP/z96dgEdVnv0fv7NvZAPCDhEEFauguBRQUbEutdK+ghVRsH+wBVuor0vFKrZqK1qxiq3YClboK7yKNED7glatS8UFl+KCCioIBpAACZCQff9f95PkZGaSSWZCZnLOme/plWvCzDnP89yfZ8oY8pt75syZIy+99FKbJ44ePVpOOOEE0yBv1KhR5t/k09PT5be//a38+te/tq61QyBbA+baBXj58uVt1nTqqaeKBrBPP/10Oe2000S7B3fv3l2efvppmTp1qnVta4Hs2tpa+dWvfiX333+/dd59990nt99+e6f+X+xowrq6EDd2yB45cqT5FFXdu1AcwQaqfdcQ7PVHu8dN8+ubI3bv3i0bNmyQdevWySuvvNLmmxE0lL148WLJysoKBaMrxuT1wxXbSBEIBCRAIDsgJk6KBAH9j/3//Oc/Vqn6zkv9j2UOBBBAAAEEEEAAAfcIbN261XTG1lvPQ/8BWMPY2q2CAwEEEEAAAQQQ6EoB7TpsdeXWwLZ26W6nW3d1bZVokLumrrrV2+q66obOyxwIRKhAdFS0aHg6NjquxW2cdb9Hl2rtRu0RpI736F7tGbjWTu8cCCCAAAIIuEFAGxg0dcTWTrD+jh//+MemI/aIESPcUDY1IBC0AIE6/2T6d8dNN90kTzzxhNdJ55xzjkyZMsW8gWPw4MGSlpZmPt2otcNugeyamhr53e9+Z8LSnoeGrTVkPW7cOBk2bJhkZmZKdHR0qzUFGmL2rf2uu+4S/fJnFfSTt5VAdVuB99bGD7SW8vJy81zQgG7T8eabb8pZZ53V7rKDDSB7DvjWW2/J2Wefbd3VWvh9+/btom8q2rRpkzkvNTXVvIFAf0cUiuNo6tH1BHt9ZwWyfS2qqqrkyy+/lOeff17WrFkj7777bgsu/R2bNkPiaF2A1w+eGQhEjgCB7MjZayptR4BANk8RBBBAAAEEEEDA3QLaEVvD2Hv37vUq9OKLLzZh7JSUFHcDUB0CCCCAAAIIRLSAdvDW0LaGs9sLb5vHrYB3lVfQu7qN4LcGwn0fr62riWh3ivcWiImObRGKjmslJO0Znm778XgzXnOouvXQNcFpnokIIIAAAgi0LqDdbB999FHz5e/QkKGGsLUj9pAhQ6BEIKIFCNT5337toKtdcouLi81JGnS988475b//+78lISEhoOeN3QLZn332mfzwhz/0avCifx/Onz/f1BfIEWiI+amnnpIf/ehH1pD6Bpg//OEPkpycHMg05hwNJOv6srOzTedx/brkkkskJqbhjaRHG9YNtBY7B7IPHz4s06ZNk+eee85yXbFihVxzzTUBOwdzYrCBat+xg73+aPc4kNq0e/Y///lPmT17tuTm5lqX/OxnP5OHHnpIEhMTAxkm4s7h9SPitpyCI1iAQHYEbz6lewtoN+ymd8HpI9otWz9KhgMBBBBAAAEEEEDA+QIvvviiCWP7dviZPHmyrFy50vkFUgECCCCAAAIIIGBTgfr6ej+Bbu+gt2dIvLa+Vurq60xXb72+6fs6qW+8r07q6j2+b+V+c03j/Q3XN5zf2v0N93nPZc3rc781r/isoWk9Hvd7zqvbo798i4qKFu3WbH0v+r3e1/CY9X1r90sr1+s1bdzfMFfDfNb34vG9x/1mJM81NH3fyv06VnRUjOk2HUygWsfnQAABBBBAAIGuF/joo49MR+xly5b5XYyGDTWEreG+3r17d/2iWQECNhAgUNf6JtTW1pou0vfff791wrXXXmve7KEdsQM5ysrKTHj7L3/5i3V6Wx2cgw2qNg3qG/puK4yrHZ6vv/56az3nn3++LF++XPr37x9ISebn0Hvuucd8NR2tdW3Wx7ShzEUXXWQF2seOHStPP/20CVcHeviu9/bbbxetl0B2kkWonZ5/+ctfysKFC6379LVuwYIFAb9xQC/UYLfuZUFBgQwfPlyGDh0qEyZMMLeeR0efp01jBHt9MIFs/STZt99+Wz744AP55JNPTFD9Jz/5SUBPN31uP/7446Ih7KZDmx/p/D169AhojEg7idePSNtx6o1kAQLZkbz71O4loOFr/Q+NpkPD2fqOQQ4EEEAAAQQQQAABZwusWrVKNHjte8ycOdPrI/OcXSWrRwABBBBAAAEEEEAAAQQQQAABBBBAoG2BN9980wQk9d/L/B19+/a1OmLziXI8oxDwFiBQ1/ozQrtia7dcDSs3HQ8//LDcdNNNAT+Fdu7cKVOmTJF3333XuqYrA9mthcy1nt/97ncSHx8fUF0a2r3uuutk7dq11vn+Atl5eXmiIfaXX37ZOlc/2XPixIkBzaXNaObMmSN//etfrfP/8Y9/yPe//33rz8GEdVub1A0dsrWuNWvWmAY+TYcGqrVxz4gRIwKy1pNeeuklueKKK6wAvb52rlu3rkXTx2AD1b4LCPb6YPY40P30h6Id2c8++2zrYQLZbT99eP0I+P9enIiA4wUIZDt+CymgswQIZHeWJOMggAACCCCAAAL2EViyZInpUuB73HrrrabjAQcCCCCAAAIIIIAAAggggAACCCCAAAJuF9BPj9OO2M8//7zfUrWrZ1NHbLd7UB8CHRUgUNe6XFFRkfz4xz+WnJwc64T77rtPtENzIEdNTY3cddddotd4Hl0ZyG6tk7J2A37ooYckMTGx3bK0g7B2+9bGMJ6Hv0C2BsC1k7Z2tG46vve975kx+vTp0+58GzZskKuuuko02K3Ht7/9bXnmmWdk8ODB1rXBhHVbmzDQAG95ebkJ42vH7qZD3xB01llntVtHsAFkzwF9A8L+rL/++muZOnWq6PlNh+6t/s4okDci5efnm987eQbttSmQ/j7KtyP80dSjawv2+mD2ePPmzSZUvm3bNsMQbDDddy79O+APf/iDJCcnt7vPkXgCrx+RuOvUHKkCBLIjdeepu4WAdsP+8MMPrfu1W/app56KFAIIIIAAAggggIBDBR588EGZO3dui9Xfe++9Mm/ePIdWxbIRQAABBBBAAAEEEEAAAQQQQAABBBAITEC7q2pH7Ndff93vBaeccorpiD1jxozABuUsBCJYgEBd65tfUVEht9xyi/zpT3+yTgg0TFxZWWlCnPrv9tpp2/PQkLZ++brrOb5B1WHDhplAeHtdjjXw/Otf/9qa5vHHH2+1qYuecP/998sdd9xhnTty5EgTctbgaltHXV2d6bisf7ceOnTI69S2QqufffaZ/PCHP5StW7da1wQSFP7mm29Mh3LtiN10aLhdfz8SExNj3RdMWLe1+twSyNawvL5J6cYbb/Qq8+677zZmSUlJfrdXn6/a/d3zeZGammq6w//gBz9ocV2wgWrfAYK93neP9E0R+pz3fB40zdFaV3WtQYP0vXv3bvM5vm/fPvMmjOeeey6g/y9F8MuGVTqvHzwLEIgcAQLZkbPXVNqOAIFsniIIIIAAAggggIB7BO68806ZP39+i4IWLVpk/mGSAwEEEEAAAQQQQAABBBBAAAEEEEAAAbcKPPXUUyZstmnTJr8laqdS7Yh95ZVXupWBuhDodAECdf5Jn3zySRPQ9DymTJliul4fc8wxLS7UrtgbN240XYnXr1/f6sD+Ohzryf66ct98882SkJDgd6ELFy4UPafp0ADqY489Jv37929xzSuvvCKXX365V1D8oosuMkFtbe7n+3zQIPaWLVtEm8Xo38OtHRdffLFoaLZHjx4tHvYXFFZHDaxrt2vPOXW+999/34ThPbs969/vK1asaOFOILuZvLUu1/qoWv/qV7+SE044ocX+amdtfYOA7962FZoPNlDt+6QI9vr/+7//8wqGa6d07bJ+0kkntfp8fOmll0yXbM83Q1x22WWmTs1QRUdHe12nz1FtdKlBb7226fD3nOv0v4QdPCCvHw7ePJaOQJACBLKDBON09wrofzB/9NFHVoH6HxH6jnAOBBBAAAEEEEAAAWcJzJkzx/wDqu+hHQr0Y+g4EEAAAQQQQAABBBBAAAEEEEAAAQQQcKOAdqfVjtiff/653/I0DKhdW7V7LQcCCAQnQKDOv5d2aZ42bZq89tprXidp9+AzzzxTRo8eLfp9bW2tfPzxx/Luu+9Kbm6uda4+dv7555uAcV5enrm/rW7SVVVV8stf/lI0YO15HH/88ZKdnW3u0uC1/p3nefgGVvWx7t27i3a/jouLk7PPPltuu+02iY+PlyNHjpi/L1sLV2s955xzjhWs1r93NWD+xRdfeM13ySWXmDqbul5/5zvfkaefflqysrJaxdSuxdql2bPbeNOJ5557rlmfWmlQ9+WXX/b6FHg9T2v/n//5H9FzfQ8C2d4iuifTp083z0XfQ/NDulcanNfnmn7ShAb0fQ8N6P/5z3+WIUOGtLqfwQaqfQcJ9np9I9aECROs/w/pePp80eyTdv7WTvL6Jom0tDQzlXb81k+Ufeihh1o1GDNmjAwaNMg8tmvXLvMc1yyV56Hja6d5DbO31s2+VZgIvJPXjwjcdEqOWAEC2RG79RTe2n9QEcjmeYEAAggggAACCDhbQP/BVzs/eB76j6j68az6j1AcCCCAAAIIIIAAAggggAACCCCAAAIIuEmgoqLChLC1I/aePXv8ljZx4kTTEbu1kJ6bPKgFgVAKEKhrW3fDhg0yc+bMFqHk9vZEQ9TaAXrEiBFy9dVXW9392wsv/+Mf/zAhcM/uvp5zaUhUu2x7HtrlWBu3eHaU9nxcx9OGLxoy1UMD1tddd53f8/3VpiHv3/zmNzJp0iQTLH/uuefMqSeffLKsWrXKdGD2uB90bwAAIABJREFUd2goW0Oz+hXMoWFsDQdrCLy1YCyB7Jaa27ZtE23y49ntOVBzDWPrp7JqyNnfEWyg2necYK8/fPiwec7/7W9/a3VJ5513nunQ3q9fP+vxQ4cOmTc3PPHEE4GWbp2nz/OHH35YrrnmGomNjQ36+ki6gNePSNptao10AQLZkf4MoH5LQN8Rpu/EbDo0nK3vguRAAAEEEEAAAQQQsL9AdXW1+YfNdevWeS1Wu0zk5OTIuHHj7F8EK0QAAQQQQAABBBBAAAEEEEAAAQQQQCBAAQ1paQhbw9gawPJ3XHvttabD6+mnnx7gyJyGAAL+BAjUtf/c0JzFr371K1m/fn27J2uY86abbjIBUv23/KKiIhNe1n/T10ND0f/85z/lrLPOanWs8vJyWbBggdx9992tPn777bfLb3/7W4mJibEer6+vlxdeeEF++tOfenXobjqhtcDq7t275c4772y1U7bvxLrmH/3oR3LLLbfIMcccY7or+3by1qYyGmBt66irq5NXX31V7rjjDtM1vL1D/66/5557zJz+DgLZrctoAH7JkiXyhz/8odXnhO9V+rzV54O++SAlJaXNrQk2UO07WEeu1y7Zs2fPbrXzt4bH9f9f+uYHz0M7ZS9dulQeeOCBgAz02ssvv9w4aDdxOmO39/9QaWGkfxdxIICAOwUIZLtzX6mqAwIavt68ebN1JYHsDiByCQIIIIAAAggg0AUCBQUFJoyt3Tc8j6FDh5p/WOJNdl2wKUyJAAIIIIAAAggggAACCCCAAAIIIBASgdzcXKsjtjYp8Hdo2FA7YrfVhTUkC2RQBFwsQCA7sM2tqakxYVDtCv3mm2+KZi+auliPHj1aRo0aJZdeeqmcc845kpaWZg2qAcWFCxeaMHPToYFkDRr7676rweU33nhD/vrXv8rGjRu9unP7drv2XL12yn7yySfl5Zdflnfeecd6yF9gVefZsmWLrF271nTL1pC0dhbWQwOp+nuIiy++WMaPHy+9evXyglqzZo35HUbToeFpfTONZ+3+ZP1ZavD7zDPPNJ96oMHYE088UaKjo9vcIALZbT9/NZite6ud1z/55JMWz1t9Pb3iiitaPG/bGrUjgWrP8Tp6fX5+vnkDgb6h4b333vPqIq/dwC+88MJWl61vctD/7+o5+v8LbWrZ9DzXTvbDhw83z7nvf//7Jvzf3nMusL8xIuMsXj8iY5+pEgEVIJDN8wCBRgHfQLb+h4Xvu8LAQgABBBBAAAEEELCXwPbt280/ZHq+sU5XeNppp8nq1atFP6KPAwEEEEAAAQQQQAABBBBAAAEEEEAAAacLaBBQO2IvXrzYbykJCQkmhK0dsQcOHOj0klk/ArYTIFBnuy1hQQgggIAjBHj9cMQ2sUgEOkWAQHanMDKIGwQ0fK3vcms6NNRz8sknu6E0akAAAQQQQAABBFwpoB+7pmFs7QrkeWgHCg1jZ2RkuLJuikIAAQQQQAABBBBAAAEEEEAAAQQQiBwB7WypnVRXrFjht+gePXqYELaGsTMzMyMHh0oRCLMAgbowgzMdAggg4BIBXj9cspGUgUAAAgSyA0DilMgQIJAdGftMlQgggAACCCDgDoFXX33VhLELCwu9Cpo4caLk5OSI7z9suKNqqkAAAQQQQAABBBBAAAEEEEAAAQQQiBSB1157zXTE/vvf/+635EGDBlkdsePj4yOFhjoR6DIBAnVdRs/ECCCAgKMFeP1w9PaxeASCEiCQHRQXJ7tZQLthf/rpp1aJ2i37pJNOcnPJ1IYAAggggAACCDhSYO3ataLBa99j+vTpsnTpUkfWxKIRQAABBBBAAAEEEEAAAQQQQAABBBBQgXXr1pmO2P/617/8gpx44ommI/b1118PGgIIhFGAQF0YsZkKAQQQcJEArx8u2kxKQaAdAQLZPEUQaBQgkM1TAQEEEEAAAQQQsL/AsmXLZMaMGS0WeuONN8rChQvtXwArRAABBBBAAAEEEEAAAQQQQAABBBBAoBWBlStXmo7YGzdu9OtzxhlnmI7YU6dOxRABBLpAgEBdF6AzJQIIIOACAV4/XLCJlIBAgAIEsgOE4jT3C2g37M8++8wqVLtlf+tb33J/4VSIAAIIIIAAAgg4ROCRRx6Rm266qcVq77rrLrn77rsdUgXLRAABBBBAAAEEEEAAAQQQQAABBBBAoFngL3/5i+mIvXnzZr8s559/vumIffnll0OHAAJdKECgrgvxmRoBBBBwsACvHw7ePJaOQJACBLKDBON09wpo+HrLli1WgQSy3bvXVIYAAggggAACzhO45557Wg1dP/zww62GtJ1XIStGAAEEEEAAAQQQQAABBBBAAAEEEIgUgbq6OhPC1o7YO3bs8Fv2ZZddZjpiX3jhhZFCQ50I2FqAQJ2tt4fFIYAAArYV4PXDtlvDwhDodAEC2Z1OyoBOFfANZGu37BNPPNGp5bBuBBBAAAEEEEDANQI333yzLFy4sEU9S5culenTp7umTgpBAAEEEEAAAQQQQAABBBBAAAEEEHC3QHFxsQlhaxh7//79fou96qqrTEfssWPHuhuE6hBwmACBOodtGMtFAAEEbCLA64dNNoJlIBAGAQLZYUBmCmcIaPh669at1mK1W/bw4cOdsXhWiQACCCCAAAIIuFRgxowZsmzZshbVrV69WiZOnOjSqikLAQQQQAABBBBAAAEEEEAAAQQQQMBNAnl5eVZH7NLSUr+lXXfddSaIPXLkSDeVTy0IuEaAQJ1rtpJCEEAAgbAK8PoRVm4mQ6BLBQhkdyk/k9tJgEC2nXaDtSCAAAIIIIAAAiKTJk2SNWvWeFFkZGRITk6OXHDBBRAhgAACCCCAAAIIIIAAAggggAACCCBga4Ht27dbHbH9LVQDOjfccIMJYh977LG2rofFIRDpAgTqIv0ZQP0IIIBAxwR4/eiYG1ch4EQBAtlO3DXWHBIB7Yb9+eefW2Nrt+wTTjghJHMxKAIIIIAAAggggIB/gaKiIhPGfuWVV7xOys7ONmHs008/HT4EEEAAAQQQQAABBBBAAAEEEEAAAQRsK/Dxxx+bIPbSpUv9rrFbt25WELtPnz62rYWFIYBAswCBOp4NCCCAAAIdEeD1oyNqXIOAMwUIZDtz31h1CAQIZIcAlSERQAABBBBAAIEgBXbt2iUTJ06UTZs2eV05YsQIWb16tQwdOjTIETkdAQQQQAABBBBAAAEEEEAAAQQQQACB8Ai89dZbJoi9atUqvxNq+Fq7YWtXbA1lcyCAgHMECNQ5Z69YKQIIIGAnAV4/7LQbrAWB0AoQyA6tL6M7SEC7YX/xxRfWirVb9vHHH++gClgqAggggAACCCDgbIHNmzebztj6Ua6exznnnGPC2FlZWc4ukNUjgAACCCCAAAIIIIAAAggggAACCLhS4KWXXjJB7Oeee85vfccee6zVEds3lONKFIpCwIUCBOpcuKmUhAACCIRBgNePMCAzBQI2ESCQbZONYBldL0Agu+v3gBUggAACCCCAQOQKvPHGGyaMnZ+f74UwYcIEycnJkfj4+MjFoXIEEEAAAQQQQAABBBBAAAEEEEAAAVsKrFmzxgSxX3/9db/rGzlypOmIfd1119myBhaFAAKBCxCoC9yKMxFAAAEEmgV4/eDZgEDkCBDIjpy9ptJ2BLQb9pdffmmdpd2yjzvuONwQQAABBBBAAAEEQiywfv16E8auqqrymmnq1KmyfPnyEM/O8AgggAACCCCAAAIIIIAAAggggAACCAQnoP9mpUHs//znP34vHDt2rOmIPXny5OAG52wEELCtAIE6224NC0MAAQRsLcDrh623h8Uh0KkCBLI7lZPBnCyg4ett27ZZJRDIdvJusnYEEEAAAQQQcIrAihUrZNq0aS2WO3v2bFm0aJFTymCdCCCAAAIIIIAAAggggAACCCCAAAIRIPDnP/9ZHn30Udm6davfai+66CLTEfuyyy6LABFKRCCyBAjURdZ+Uy0CCCDQWQK8fnSWJOMgYH8BAtn23yNWGCYB30C2dsseNmxYmGZnGgQQQAABBBBAIPIEHnvsMZkzZ06Lwu+44w6ZP39+5IFQMQIIIIAAAggggAACCCCAAAIIIICA7QQqKytNCFs7Yu/evdvv+i6//HLTEfu8886zXQ0sCAEEOkeAQF3nODIKAgggEGkCvH5E2o5TbyQLEMiO5N2ndi8BDV9v377duk+7ZQ8dOhQlBBBAAAEEEEAAgRAI3HfffTJv3rwWIz/wwAMyd+7cEMzIkAgggAACCCCAAAIIIIAAAggggAACCAQucOjQIRPC1jC2fu/v0E9/047YZ5xxRuCDcyYCCDhSgECdI7eNRSOAAAJdLsDrR5dvAQtAIGwCBLLDRs1EdhcgkG33HWJ9CCCAAAIIIOAWgdtuu00WLFjQopzFixfLzJkz3VImdSCAAAIIIIAAAggggAACCCCAAAIIOFBg165dVkfsqqoqvxVcf/31piP28OHDHVglS0YAgY4IEKjriBrXIIAAAgjw+sFzAIHIESCQHTl7TaXtCGg37K+++so6S7tlH3vssbghgAACCCCAAAIIdKLArFmzZMmSJS1GXLlypUyePLkTZ2IoBBBAAAEEEEAAAQQQQAABBBBAAAEEAhfYunWr6Yj9+OOP+70oPj7ehLC1I/agQYMCH5wzEUDAFQIE6lyxjRSBAAIIhF2A14+wkzMhAl0mQCC7y+iZ2G4CBLLttiOsBwEEEEAAAQTcJnDVVVfJs88+61VWSkqK5OTkyCWXXOK2cqkHAQQQQAABBBBAAAEEEEAAAQQQQMABAu+//77piL18+XK/q+3evbsJYWsYW7/nQACByBQgUBeZ+07VCCCAwNEK8PpxtIJcj4BzBAhkO2evWGmIBbQb9o4dO6xZtFv2kCFDQjwrwyOAAAIIIIAAAu4XKCsrk0mTJskLL7zgVWy/fv1MGHvMmDHuR6BCBBBAAAEEEEAAAQQQQAABBBBAAAFbCfz73/82HbHXrl3rd10DBw60OmInJCTYav0sBgEEwi9AoC785syIAAIIuEGA1w837CI1IBCYAIHswJw4KwIENHy9c+dOq1IC2RGw6ZSIAAIIIIAAAiEXyMvLk4kTJ8o777zjNdfw4cNl9erVorccCCCAAAIIIIAAAggggAACCCCAAAIIhEtg/fr1piP2Sy+95HdK/Tcr7Yj905/+NFzLYh4EEHCAAIE6B2wSS0QAAQRsKMDrhw03hSUhECIBAtkhgmVY5wn4BrK1W/bgwYOdVwgrRgABBBBAAAEEbCKwdetW0xlbbz2P0aNHmzC2dsjmQAABBBBAAAEEEEAAAQQQQAABBBBAIBwCzz77rOmI/fbbb/ud7vTTTzcdsadNmxaOJTEHAgg4TIBAncM2jOUigAACNhHg9cMmG8EyEAiDAIHsMCAzhTMENHz99ddfW4vVbtnHHHOMMxbPKhFAAAEEEEAAAZsJaEdsDWPv3bvXa2UXX3yxCWOnpKTYbMUsBwEEEEAAAQQQQAABBBBAAAEEEEDAjQJPPvmk6Yj98ccf+y3vvPPOMx2x9ZPeOBBAAAF/AgTqeG4ggAACCHREgNePjqhxDQLOFCCQ7cx9Y9UhECCQHQJUhkQAAQQQQACBiBR48cUXTRi7tLTUq/7JkyfLypUrI9KEohFAAAEEEEAAAQQQQAABBBBAAAEEwidQX19vQtjaEfurr77yO/H3vvc90xH7oosuCt/imAkBBBwrQKDOsVvHwhFAAIEuFeD1o0v5mRyBsAoQyA4rN5PZWUC7Yefm5lpL1G7Z2dnZdl4ya0MAAQQQQAABBGwnsGrVKtHgte8xc+ZMWbx4se3Wy4IQQAABBBBAAAEEEEAAAQQQQAABBNwjUFJSYkLYGsbet2+f38L036+0I/ZZZ53lnuKpBAEEQi5AoC7kxEyAAAIIuFKA1w9XbitFIdCqAIFsnhgINAoQyOapgAACCCCAAAIIHJ3AkiVLZNasWS0GufXWW2XBggVHNzhXI4AAAggggAACCCCAAAIIIIAAAggg4EdAw9dNHbE1lO3vmDFjhumIPXLkSCwRQACBoAUI1AVNxgUIIIAAAiLC6wdPAwQiR4BAduTsNZW2I6DdsHft2mWdpd2yBw0ahBsCCCCAAAIIIIBAAAIPPvigzJ07t8WZ9957r8ybNy+AETgFAQQQQAABBBBAAIH2Berr66SmrlpqaquluvG26c++t02P19XXSl19nei1dfX15tZ8Lx7ft3J/wzUN55jvG89v7f6m8fV863vx+N7j/lbnFZ+1Nc2rq2xch+ccKhUVFW1+oRdtbqMlOipKosTj+zbub7im4XzrezNGy/ubxjdnN47pOa/n/WYNTfOKx/et3O87b0xUjMTGxElsdFwrt/Hm/jifx31/odn+M4gzEEAAAQTcJvDVV19ZHbH1ddjfoSFs7Yg9dOhQtxFQDwIIhFGAQF0YsZkKAQQQcJEArx8u2kxKQaAdAQLZPEUQaBTQ8PXu3bstDwLZPDUQQAABBBBAAIHABO68806ZP39+i5MXLVoks2fPDmwQzkIAAQQQQAABBBBwlEBtXa0VjG4tEF1dW934eJXf8wINVHuOX1tX4ygnFhtagZjoWK8At29g2zfg3fLxhqC3OS8mTuJaDYM3h8SbHo+OigltYYyOAAIIINCuwMcff2w6Yj/55JN+z+3WrZsJYetX37592x2TExBAAIH2BAjUtSfE4wgggAACrQnw+sHzAoHIESCQHTl7TaXtCPgGsrVb9sCBA3FDAAEEEEAAAQQQaENgzpw58thjj7U4Y/ny5TJ16lTsEEAAAQQQQAABBLpYQIPTlTXlUllT0XBb3XBb1fRnva32eLymQmpqG0LUzaHqpnB18612a+ZAIFIFtAt4u+HtmHhJiE2UhNikhtu4xlt/f45Nkuhogt6R+pyibgQQCFzg7bffNh2xn332Wb8X9e7dW5o6YqempgY+OGcigAAC7QgQqOMpggACCCDQEQFePzqixjUIOFOAQLYz941Vh0BAw9d79uyxRiaQHQJkhkQAAQQQQAABVwlMmzZNVqxY4VVTXFycrF69WiZMmOCqWikGAQQQQAABBBAIt0Bdfa0VnrYC1T7Bad8gtWfguimAXVNbHe6lMx8CCHRQQLt0WwFuDW7HeQS6Ww1yt3JOXKLQwbuDG8BlCCBga4GXXnrJdMRev36933Uee+yxVkfs6OhoW9fD4hBAwJkCBOqcuW+sGgEEEOhqAV4/unoHmB+B8AkQyA6fNTPZXMA3kL17924ZMGCAzVfN8hBAAAEEEEAAgfALVFdXy6RJk2TdunVek2dlZUlOTo6MGzcu/ItiRgQQQAABBBBAwCYCJkjdStfpFuFpn3B1lUf3ar2+urbKJhXZaxlREmW6CMdEx5ovDZ42fN9wGx3V/H3T43q+Xqe//Gq4jW7+s8d90nSOuS/a43yP6xrPl3bGapqv1fOseTzWIVFizvVcm7XmxrVYc0aZTamvrxfzP70139d532ceq9MTm89rvM/r2qb7pL7hXOv8Op/xG8bT0bzGbLzPe8zGtdTX60qt65rX6nOfrr6uVvT/P7V1NY1f+ufm7/V+z8f1fLMWjhYCcTHxEh9Md27f7t2NYXCC3Ty5EEDADgJr1641HbH//e9/+13OiBEjTEfs6667zg5LZg0IIOBiAQJ1Lt5cSkMAAQRCKMDrRwhxGRoBmwkQyLbZhrCcrhPQ8PU333xjLUC7Zffv37/rFsTMCCCAAAIIIICADQUKCgpMGHvDhg1eqxs6dKgJY48cOdKGq2ZJCCCAAAIIIIBAxwQqqsukrKrE56vY/Lnc4/7yqtKGEHZNecQEqTU4bILQjYFoKyTdGIiObgxMt/a4Z6BaH284tzFYHRXrFbj2fZyAaMeey269qjmgXSt1GuQ2Ae6GULcGthv+3HBfW4+bc831Tdc2jtN4ve/jJugeAYcGuxMag91J8SmSHN9NkuK7mduGr1SP7xvuS4xLjgAZSkQAgXAILF++3HTEfv/99/1ON3bsWNMR+6qrrgrHkpgDAQQQMG/a9Dz0DYccCCCAAAIItCfA60d7QjyOgHsECGS7Zy+p5CgFCGQfJSCXI4AAAggggIDrBbZv327C2Js3b/aq9bTTTpPVq1dLdna26w0oEAEEEEAAAQScK1BTV+0VrPYMVJdVNoSsfb807On0Q4PTGqqMjYk3t9b30U3fJ7R43Oo+rSFpE7D2CEk3Bq51XA4EIlVAA9km+N0isN0YBG/s8q2d7vWrxrqtNH+urvO8r+Ec/XJD0FvfNNEc2G4ObzcHuRtD3AnNj8VGx0XqU4m6EUCgFYHHH3/cdMTeunWrX58LL7zQBLEnTJiAIQIIIBBWAQJ1YeVmMgQQQMA1Arx+uGYrKQSBdgUIZLdLxAmRIqDdsPfu3WuVq92y+/XrFynlUycCCCCAAAIIINCmwKZNm0wYOzc31+u88ePHmzB2RkYGgggggAACCCCAQFgFfLtUe4epWwasq2oqwrq+o51Mf1ETF5PQHKSObg5Ve4erWwaqmx7XW4KOR7sTXI9A+ARq66qtcHZTiNs70K3B7YZQtxXyrmsOdDfcVylO69QYH5vYaoi7uSN3y07c4dsVZkIAgXAIVFVVmRC2dsTetWuX3ykvv/xyE8Q+//zzw7Es5kAAAQRaCBCo40mBAAIIINARAV4/OqLGNQg4U4BAtjP3jVWHQIBAdghQGRIBBBBAAAEEXCHw6quvmjB2YWGhVz0TJ06UnJycFh/T6IqiKQIBBBBAAAEEwiqgAcLWOlR73lde5RGyriyRerHnR0M3BKk1CK0dqD0C1R5dqpsD1f4fJ0gd1qcgkyHgKgH9RIDmrty+gW0Nczd26vYIdlshb9O9u+Fxuwa7oyTKBLibu243d9tOjm8Ob1uPJ3ST+JgEV+0xxSDgFoHDhw+bILZ+HTp0yG9ZU6dONUHsM8880y2lUwcCCDhUgECdQzeOZSOAAAJdLMDrRxdvANMjEEYBAtlhxGYqewtoN+y8vDxrkdotu2/fvvZeNKtDAAEEEEAAAQRCLLB27VrR4LXvMX36dFm6dGmIZ2d4BBBAAAEEEHC6QGVNhRRXFPr9KqksMkFsDf7Z8dDgdEJskiTEJkq83sYliXZybbhPv9f7Gh4zIWw6UttxG1kTAgh0UMAz2F1VUy6V1RVibhu/9JMHKqvLG++rMPdrENyOh/4drSHubgnpkpqY4fdL/77nQACB0Avs3r3bdMPWIHZlZaXfCWfNmiU33HCDnHjiiaFfFDMggAACAQgQqAsAiVMQQAABBFoI8PrBkwKByBEgkB05e02l7Qho+Hrfvn3WWQSyecoggAACCCCAQKQLLFu2TGbMmNGC4cYbb5SFCxdGOg/1I4AAAgggEPECTUHrI20ErjWcZ5cjOiq6IUCtQeo4n1C1Bq7jmkLWjY/FJUl0VIxdls86EEAAAUcI1NXVege2a8qlqropxN0c6K6qbghwa8C7rr7ONrXpa4S/wHaaFeROF5Eo26yZhSDgJIHPP//chLD//Oc/+112XFycCWFrR+zs7GwnlcdaEUAgAgQI1EXAJlMiAgggEAIBXj9CgMqQCNhUgEC2TTeGZYVfwDeQrd2y+/TpE/6FMCMCCCCAAAIIIGADgUceeURuuummFiu566675O6777bBClkCAggggAACCIRKQANyrXe1LvK6v17qQ7WEgMaNi0kwHasbOlU3hKhb72KdaM7T8zkQQAABBOwnUF1b2dhpuyGk3RTU9uzIbbpxmy7d5aLnd+URJVF+Qtve3bf1dYkDAQQaBP7zn/+YjthPPfWUX5LMzEwTwtYwdo8ePaBDAAEEbClAoM6W28KiEEAAAdsL8Pph+y1igQh0mgCB7E6jZCCnC2j4ev/+/VYZ2i27d+/eTi+L9SOAAAIIIIAAAkEL3HPPPa2GrrUrtnbH5kAAAQQQQAABZwpogLr1oHWh1/2VNRVhLzAmOqa5e7XpYt3csdp8b3W2bnhMQ25RUdFhXycTIoAAAgh0vUB9fV1jcLvC6r6tnbb19cuEuU1Hbo9u3DXlUltXG/aF6+uVv27bnvdrwJsDAbcKvP7666Yj9po1a/yWOGDAAKsjdmJiolspqAsBBFwiQKDOJRtJGQgggECYBXj9CDM40yHQhQIEsrsQn6ntJUAg2177wWoQQAABBBBAoGsEbr75ZtHgte+xdOlSmT59etcsilkRQAABBBBAoF0Bz67WRyq8A9aeIex2B+rkEzRonRjXTZLiUyQprpskNt7qn5vu13B1bEx8J8/McAgggAACCDQL1NRWmbB2eVWpVFSXmNvy6hKpaLxtur8rgttthbbTEjMkNSHDfNIDBwJOEnjuuedMR+wXX3zR77JPOOEE0xH7Zz/7mZNKY60IIBDhAgTqIvwJQPkIIIBABwV4/eggHJch4EABAtkO3DSWHBoB7YZ94MABa3Dtlt2rV6/QTMaoCCCAAAIIIICADQVmzJghy5Yta7Gy1atXy8SJE224YpaEAAIIIIBA5AhUVpfL4bICKSzLb7wtMLdF5QdFA9hVXdDVWoPUSfGth6ybwtd6DgcCCCCAAAJOEdDQtm9I2yu8XVVigt3hPpq6bacn9ZDM5J6SkdxTMpOzJCNFb3uaT47gQMAOAqtWrTIdsd966y2/yznttNNMR+xrr73WDktmDQgggEBQAgTqguLiZAQQQACBRgFeP3gqIBA5AgSyI2evqbQdAQLZPEUQQAABBBBAIJIFJk2a1OLjYzMyMiQnJ0cuuOCCSKahdgQQQAABBMImUFh2sEXgurBMg9f5UlZVErZ1xETHSmJciglbJzXeWn/26GwdHRUTtjUxEQIIIIAAAnYRqKuvbb3TdlWJlFeXSkXjbW1dTdiWnByf6hHU9ghsm/B2j7Ctg4kiV0A/WU07Yn/00Ud+Ec4991zTEVv/DYoDAQQQcKr1gWhaAAAgAElEQVQAgTqn7hzrRgABBLpWgNePrvVndgTCKUAgO5zazGVrAe2GnZ+fb61Ru2VnZWXZes0sDgEEEEAAAQQQOFqBoqIi84uwV155xWuo7OxsE8Y+/fTTj3YKrkcAAQQQQACBRoGK6nK/gWsNXtfV14XcKiEuuWXIOi5FEj3C1/GxiSFfBxMggAACCCDgdgH99Ipyn5C2/rmiutS6v7K6LOQM0VHRkpGc1UpgW8PaWZIYR3ftkG+CiyfQELZ2xN6+fbvfKi+99FLTEfviiy92sQSlIYBApAgQqIuUnaZOBBBAoHMFeP3oXE9GQ8DOAgSy7bw7rC2sAhq+LigosOYkkB1WfiZDAAEEEEAAgS4QyM3NNWHsTZs2ec0+YsQIWb16tQwdOrQLVsWUCCCAAAIIOFugoaN1gTTf5lt/DmWXa+1qnRTXTRLjmztbe4astdO1/llDWRwIIIAAAgggYA8BfTNWU0ftVsPbVaVSXl0ioey2nRzfTTKTsyQjuWeL0Lbex4GAr0BpaakJYWsYOy8vzy/QlVdeaTpin3322SAigAACrhEgUOearaQQBBBAIKwCvH6ElZvJEOhSAQLZXcrP5HYS8A1ka7fsnj35x0Y77RFrQQABBBBAAIHOE9i8ebMJY/t2MDrnnHNMGJtPCuk8a0ZCAAEEEHCXQEV1mUfYWsPXzYFrDWLXh6jLdXRUjKQkpElKQnqL26T4bkJXa3c9z6gGAQQQQAABT4GmbtullUVSWnlEfG/r6mtDAtbQXbspqN2yy3ZiXHJI5mVQewrs37/fhLA1jF1cXOx3kdOnTzcdsU855RR7FsKqEEAAgaMQIFB3FHhcigACCESwAK8fEbz5lB5xAgSyI27LKdifgIavDx48aD1MIJvnCgIIIIAAAgi4VeCNN94wYWz97x3PY8KECZKTkyPx8fFuLZ26EEAAAQQQCEjAu8t1vlcAO5RdrjXU5Bm4TvYIYCfHpwa0dk5CAAEEEEAAgcgTKKsq9gpql3kEt/XNZKE6tLt2W4HtUM3LuOEV2LFjh9URu66uzu/k2g1bv4YNGxbeBTIbAgggEEYBAnVhxGYqBBBAwEUCvH64aDMpBYF2BAhk8xRBoFHAN5BdUFAgPXr0wAcBBBBAAAEEEHCVwPr1600Yu6qqyquuqVOnyvLly11VK8UggAACCCDQloCGk/KL86SgJE/yS/KkoDivsdt1vtTX14cEz7vLdctO17ExcSGZl0ERQAABBBBAIHIFamqrW3TUbuiw3dBtO1TdtaOioiXTdNfOkqzUvtKzW1/pmdpXsrr1FTprO+P5qJ+uph2x//KXv/hdcEpKiglha0fsvn37OqMwVokAAggchYBvoO4ohuJSBBBAAIEIFgjVvz9HMCmlI2AbAQLZttkKFtLVAhq+PnTokLUM7ZbdvXv3rl4W8yOAAAIIIIAAAp0msGLFCpk2bVqL8WbPni2LFi3qtHkYCAEEEEAAATsJaEdrE7puDF9r8FoD2MUVhSFZpm+Xa8+O10nx3UIyJ4MigAACCCCAAAIdFSivKmkMZzcEtJuC2nobqu7aaYmZJpzds1sfE9Bu+L6vaMdtjq4X2Lhxo+mIvXLlSr+L6dWrlwlhaxg7LS2t6xfNChBAAIEwCRDIDhM00yCAAAIuFyCQ7fINpryIFiCQHdHbT/GeAgSyeT4ggAACCCCAgJsFHnvsMZkzZ06LEu+44w6ZP3++m0unNgQQQACBCBHQAFFD8HqfV9frksqiThWIjo4Rz5B1SkKa159jo+ly3angDIYAAggggAACXSZQU+evu3ZDcLuurrZT19YtIb1FN20Nbet/b3GEXuBf//qX6Yi9bt06v5MNGTLE6ogdHR0d+kUxAwIIIGAzAQLZNtsQloMAAgg4VIBAtkM3jmUjEIAAgewAkDglMgS0G/bhw4etYrVbdmZmZmQUT5UIIIAAAggg4GqB++67T+bNm9eixgceeEDmzp3r6topDgEEEEDAfQLFFUUmcO3V9bokT0orizut2MS4FBP8aS14TZfrTmNmIAQQQAABBBBwuEBzd23vztr6RrmK6tJOqy4lIdV00Pbspq3fd0tM77Q5Inmgv//976Yj9muvveaX4eSTTzYdsX/84x9HMhW1I4AAAkIgmycBAggggEBnCBDI7gxFxkDAngIEsu25L6yqCwQIZHcBOlMigAACCCCAQMgFbrvtNlmwYEGLeRYvXiwzZ84M+fxMgAACCCCAQEcFjlQcloLiPMnX8HVxYwC7JE/Kqzon3BMVFS1pid0lNam7pCVlSmrj9xrEpst1R3eN6xBAAAEEEEAAgQaBhu7aR6S4/JAUVxySI+WHzfdHKg5JfX1dpzAlxac0hLT1K7U5sJ2WSLOdQIBXrFhhOmK/9957fk8fM2aM6Yg9ZcqUQIbkHAQQQAABBBBAAAEEEEAAAQQiWoBAdkRvP8V7Cmg37MLCQusu7ZadkZEBEgIIIIAAAggg4FiBWbNmyZIlS1qsf+XKlTJ58mTH1sXCEUAAAQTcJVBUflDyi/e16HpdUV3WKYVGR8VIWlJj8NongN0pEzAIAggggAACCCCAQFACvgFtE9QuPyR19bVBjePv5MS45IaO2qmNYe1ufcz36Uk9OmV8pw+ib9LXjthbtmzxW8p3vvMd0xF7woQJTi+X9SOAAAIIIIAAAggggAACCCAQNgEC2WGjZiK7C2j4uqioyFomgWy77xjrQwABBBBAAIG2BK666ip59tlnvU5JSUmRnJwcueSSS8BDAAEEEEAg7AKHywoaQtc+Xa8rayo6ZS0x0bENwetE7XjdHMDulsibrTsFmEEQQAABBBBAAIEQC5RUFJpgdkNgu/m2tq6mU2aOj01s6Kjd1E278fvM5J6dMr6dB6murjYhbO2InZub63ep//Vf/2U6Yo8fP97O5bA2BBBAAAEEEEAAAQQQQAABBGwpQCDbltvCorpCwDeQrd2y09PTu2IpzIkAAggggAACCHRYoKysTCZNmiQvvPCC1xj9+vUzYWz9qFkOBBBAAAEEQimgnQ3zinaZr31Fu2T/kT2SX5wn1bWVnTJtbEycpDV1urY6XneXlAR+hu8UYAZBAAEEEEAAAQRsJlBaWWQC2r5h7Zra6k5ZaVxMvOmo3Sd9oPRJHyR9G7/0k1acfmjzIQ1haxj74MGDfsu55pprTBD729/+ttNLZv0IIIAAAggggAACCCCAAAIIdJkAgewuo2diuwlo+PrIkSPWsrRbdlpamt2WyXoQQAABBBBAAAG/Anl5eTJx4kR55513vM4ZPny4rF69WvSWAwEEEEAAgc4UqKuvM6Hr5gB2rvm+M464mARJTcpsDl83dr9OSeBn9c7wZQwEEEAAAQQQQMDpAqWVR5q7aWtgu+KQFJcf7rQ3AmowuyGgnW2FtKOioh3BtmfPHqsjdkWF/0+kmTVrlglif+tb33JEXSwSAQQQQAABBBBAAAEEEEAAATsLEMi28+6wtrAKEMgOKzeTIYAAAggggEAnC2zdutV0xtZbz2P06NEmjK0dsjkQQAABBBA4GoF6qW81fF1fX380w4p+dHxqYndJ08C1RwA7OT71qMblYgQQQAABBBBAAIHIFCirKpZiK6CtnbUPm+B2VY3/YHIgUlES1RDQzmgOaeuf9X67HF988YUJYv/pT3/yu6S4uDgTwtavY445xi5LZx0IIIAAAggggAACCCCAAAIIOF6AQLbjt5ACOktAu2EXFxdbw2m37NRUfvnbWb6MgwACCCCAAAKhE9CO2BrG3rt3r9ckF198sQljp6SkhG5yRkYAAQQQcK2Adrpu7n6da77XjtgdPRJikyQ1qTF4bQLYmSaInRTfraNDch0CCCCAAAIIIIAAAgELlFeVNHbUbghoHynXjtqHpLKmPOAxfE+Mjopu7KLdENJu6Kg9qMPjdfTCTZs2mSD2U0895XeIjIwME8K+4YYbpGfPnh2diusQQAABBBBAAAEEEEAAAQQQQMCPAIFsnhoINAoQyOapgAACCCCAAAJOFHjxxRdNGLu0tNRr+ZMnT5aVK1c6sSTWjAACCCDQBQL7juxuEb6uravt8EpSEtIlM6WXZCT3ksyULElL6imJcckdHo8LEUAAAQQQQAABBBAIlUBFdakcKT8oh0vzpbDsgBwuPSCllUUdni4mOqZFSLtP2sAOj9fWhRs2bDBBbH1Dvr9jwIABVkfspKSkkKyDQRFAAAEEEEAAAQQQQAABBBBAQIRANs8CBBoFtBt2SUmJ5aHdsrt1o0sXTxAEEEAAAQQQsK/AqlWrRIPXvsfMmTNl8eLF9l04K0MAAQQQ6FKB/Uf2SHP361zzfW1dTYfXlJKQ1hi8bghgZ6RkiXbD5kAAAQQQQAABBBBAwKkC2jW70COgrUHt0sojHS4nJjrWdM727KLdO21Ah8d7/vnnTRBb36jv7zj++ONNEHv27NkdnocLEUAAAQQQQAABBBBAAAEEEEAgcAEC2YFbcabLBTR87dlZkkC2yzec8hBAAAEEEHC4wJIlS2TWrFktqrj11ltlwYIFDq+O5SOAAAIIdJbAgeJvWoSva2qrOzx8ckKaZCZnNQave0lmci9JiCN83WFQLkQAAQQQQAABBBBwjEBldXlDB+2yA1JYqrf5UnYUIe3YmLgWIe1eqf3b9Pjb3/5mgthvvvmm3/NGjRolN9xwg/zoRz9yjC0LRQABBBBAAAEEEEAAAQQQQMANAgSy3bCL1NApAr6BbO2WnZKS0iljMwgCCCCAAAIIINCZAg8++KDMnTu3xZD33nuvzJs3rzOnYiwEEEAAAQcJ5BfvNeHrhu7XDZ2vq2urOlxBcnyqZKRo1+ssyTS3vSQxLrnD43EhAggggAACCCCAAAJuE6ioLjMh7aaAtt6WVRV3uMy4mHgT0u6Tnt0Y1h4kWan9ZNmyZSaI/dFHH/kde9y4caYj9hVXXNHh+bkQAQQQQAABBBBAAAEEEEAAAQQ6LkAgu+N2XOkyAQ1fl5WVWVURyHbZBlMOAggggAACLhG48847Zf78+S2qWbRoER9B65I9pgwEEEAgEIGauhrZfWib7Dq0XXYd2iZ7C7+WqprKQC5t9Zyk+G4mcN0QvG4IYCfG8SblDoNyIQIIIIAAAggggEDEClRUl8rh0gNSWJbfGNQ+IOVVJR32+OP1q6Tgm0K/13/3u981HbEvueSSDs/BhQgggAACCCCAAAIIIIAAAgggcPQCBLKP3pARXCLgG8guLS2V5GQ6f7lkeykDAQQQQAABVwjMmTNHHnvssRa1LF++XKZOneqKGikCAQQQQKB1AQ1ba/B6twlgN4SwO3okxaU0dr5uDmBrIJsDAQQQQAABBBBAAAEEQiOggWwNaDcEtRs6apdXlwY02Ya/fSgvP/V+i3PPvWSsXP+zWTLxu5MlPjYhoLE4CQEEEEAAAQQQQAABBBBAAAEEQidAIDt0tozsMAENX5eXl1ur1m7ZSUlJDquC5SKAAAIIIICAWwWmTZsmK1as8CovPj5ecnJyZMKECW4tm7oQQACBiBXQjz5vCl5rCHvP4R0dstAu1xkpWZKZ3MuEsPWW8HWHKLkIAQQQQAABBBBAAIFOFdCQ9uHGcHbDbb5od23fo6qiWhZcu0KqyqvNQ6d+53gZfdm3pO+xPa1TB2QOkYHdh8qg7sNkUPehkhhHw6FO3SwGQwABBBBAAAEEEEAAAQQQQCAAAQLZASBxSmQIEMiOjH2mSgQQQAABBJwmUF1dLZMmTZJ169Z5LT0rK8uEsceNG+e0klgvAggggEArAmVVxQ0B7IPbzG1eUW7QTglxyY3B6+YAdnJ8atDjcAECCCCAAAIIIIAAAgh0jYD+XKDds5sC2npbWV0mLy9/XyrLqmT0ZSdJj/7p7S6ub3q2CWYP6tEQ0ObngnbJOAEBBBBAAAEEEEAAAQQQQACBoxYgkH3UhAzgFgHthl1RUWGVo92yExMT3VIedSCAAAIIIICAAwUKCgpMGHvDhg1eqx86dKgJY48cOdKBVbFkBBBAAAEVKK4oNMHr3YcaAtj7j+wJGqZbYqb0TO0nPbv1M7cpCe0HM4KehAsQQAABBBBAAAEEEECgSwVKK4ukoHivFJTsNbclFYeDXk/vtAGme3ZDF+2hkpqYEfQYXIAAAggggAACCCCAAAIIIIAAAm0LEMjmGYJAo4CGrysrKy0PAtk8NRBAAAEEEECgKwW2b99uwtibN2/2WsZpp50mq1evluzs7K5cHnMjgAACCAQpUFR+SHY1hq93H9wm+SV5QY4gkpbUwyuAnUT366ANuQABBBBAAAEEEEAAAacLaBftgx4B7SPlB4MuKatbXxnY2D1bg9rpSd2DHoMLEEAAAQQQQAABBBBAwFtg165d8s4778jHH38sn3/+uezcuVP27dsnhYWFVpNQzadlZGRInz59ZPDgwXLCCSeYJlyjR4+WQYMGQYoAAg4XIJDt8A1k+Z0n4BvI1m7ZCQkJnTcBIyGAAAIIIIAAAgEKbNq0yYSxc3Nzva4YP368CWPrD+kcCCCAAAL2Fjhcmm8FsDWIfaj0QNALzkjOkh4eHbAT41KCHoMLEEAAAQQQQAABBBBAwN0CFdWlVgdtDWoXluUHXXD3lF6mg7Z2z9bbzJSsoMfgAgQQQAABBBBAAAEEIlFAP+n4H//4h/zzn/+UrVu3HhXB8OHD5bvf/a784Ac/kHHjxh3VWFyMAAJdI0Agu2vcmdWGAhq+rqqqslZGINuGm8SSEEAAAQQQiACBV1991YSx9Z3SnsfEiRMlJydHoqKiIkCBEhFAAAHnCRSU7JPdjR2wNYBdWBZ8l7rMlN4eHbD7S3xsovMgWDECCCCAAAIIIIAAAgh0qUBVTYUUFH8jBSV7TVD7cOn+oNeTkdzDBLMHNga0e3brE/QYXIAAAggggAACCCCAgFsFioqKZMmSJbJs2bKjDmH7M9Jw9vTp02XmzJmSnp7uVkrqQsB1AgSyXbelFNRRAd9AdmVlpcTHx3d0OK5DAAEEEEAAAQSCFli7dq1o8Nr30B+2ly5dGvR4XIAAAgggEDqBA8XfyK5D22XXwW2y+9B2OVJxOOjJenTrawLYPbr1k56p/SUuhp9Bg0bkAgQQQAABBBBAAAEEEGhToLq2ygpoawftgyV5QYulJmY0d9DuMUx6pfYPegwuQAABBBBAAAEEEEDA6QIaxF6wYIEsXLhQysvLw1JOUlKS3HTTTTJ37lyC2WERZxIEjk6AQPbR+XG1iwQ0fF1dXW1VpN2y4+LiXFQhpSCAAAIIIICAnQX0HdQzZsxoscQbb7zR/FDPgQACCCDQtQIV1WWyI3+L7CjYIl/lb5Uj5YeCXFBUQ/dr/WoMYMdExwY5BqcjgAACCCCAAAIIIIAAAkcnUFtX49VBW7toi9QHNWhaUnc5NutEGdLzRBmSdaIkxiUFdT0nI4AAAggggAACCCDgNIFHH31U7rrrLjl8uO3mLOPGjZMzzzxTRowYIUOHDpUBAwZIjx49RIPVemiQ++DBg7Jnzx7Zvn27bN68Wd577z3ZsGFDmySZmZlyzz33yM9//nOn0bFeBCJKgEB2RG03xbYlQCCb5wcCCCCAAAIIdJXAI488Yt7Z7HvoD/V33313Vy2LeRFAAIGIF8grypWvNISdv0VyD34ZlEd0VIwVwG7qgB0dFR3UGJyMAAIIIIAAAggggAACCIRaoK6+zgS0D5bsFQ1n61ddfW1Q02b3OM4EszWk3Tc9O6hrORkBBBBAAAEEEEAAATsLaGBaf4/76quv+l3mlClTzKcgX3rppZKcnNyhcsrKyuT555+XNWvWyDPPPON3jPHjx5tmXhr45kAAAfsJEMi2356woi4S0G7YNTU11uzaLTs2lm5lXbQdTIsAAggggEDECOg7mVsLXesP0todmwMBBBBAIHwC5dWlDV2w87ea2yMVbXe68FxZbHSc9PDpgB2+lTMTAggggAACCCCAAAIIINB5AhrQLmgMaB8s3is1dc2fMNveLGmJmTIka7gJaOtXUlxKe5fwOAIIIIAAAggggAACthR44oknZNasWVJf3/ITZfr16ydz5syRn/zkJ9KzZ89OXX9BQYHo3IsWLZK9e/UTbbyPqKgoWbx4sZmbAwEE7CVAINte+8FqulCAQHYX4jM1AggggAACESpw8803m3cw+x5Lly6V6dOnR6gKZSOAAALhFdhb+LUJX2sn7F2HtgU8uQaws9IGNHTB7tZfunfrE/C1nIgAAggggAACCCCAAAIIOEngUMk+KSj5xnTPzj+yJ6iA9qDuw0znbA1n98s4xklls1YEEEAAAQQQQACBCBa45ZZb5OGHH24hkJiYKL/+9a/ll7/8pWgwOpSHBsF/97vfyW9+8xupqKhoMZX+rvmhhx4K5RIYGwEEghQgkB0kGKe7V0C7YdfWNn8Em3bLjomJcW/BVIYAAggggAACXSowY8YMWbZsWYs1rF692nykFQcCCCCAQGgEqmorZdv+zSaArUHs4orCgCdKT+4pvdMGSe/0bOmVNjDg6zgRAQQQQAABBBBAAAEEEHCTwIEju2V/Ua7sP7JLisoKAi4tNTHDBLM1oH1c7xESF5MQ8LWciAACCCCAAAIIIIBAuASuueYaefrpp1tMN2XKFHnggQdk4MDw/n5g9+7dctttt8kzzzzTYk1XX321/O///m+4aJgHAQTaESCQzVMEgUYBDV/X1dVZHgSyeWoggAACCCCAQKgEJk2aJGvWrPEaPiMjQ3JycuSCCy4I1bSMiwACCESsQEllkXy5f7MJYuttoEdsTHxjAHuQ9EobJCkJaYFeynkIIIAAAggggAACCCCAQEQIlFYekQNHdsn+ol0moF1TWxVw3RrK1q9hvUdKN37eCtiNExFAAAEEEEAAAQRCJ9Da73F1tscff1xmzZoVuokDGHnx4sVy/fXXtzhTm31p0y8OBBDoegEC2V2/B6zAJgK+gWztlh0dHW2T1bEMBBBAAAEEEHCDQFFRkegP8a+88opXOdnZ2SaMffrpp7uhTGpAAAEEbCFwqPSACV/rV+7BLwJeU0ZylvRObwhg0wU7YDZORAABBBBAAAEEEEAAAQSMgHbPbgpoF5blB6xyTI/jZVhjQLt7Sq+Ar+NEBBBAAAEEEEAAAQQ6S6C1ztjHHnusLF++XMaMGdNZ0xzVOBs3bpRp06bJV1995TUOnbKPipWLEeg0AQLZnUbJQE4X0PB1fX29VQaBbKfvKOtHAAEEEEDAXgK5ubkmjL1p0yavhY0YMcK8Y3no0KH2WjCrQQABBBwokFe0y+qCnVeUG1AFcdoF2wSws81tcnxqQNdxEgIIIIAAAggggAACCCCAQNsCZVXFjZ2zc+VA0S6pDrB7dt/07MbO2SOkb/ogmBFAAAEEEEAAAQQQCLnALbfcIg8//LDXPGeccYb5Pe7AgQNDPn8wE+zevdv83vn999/3uuzmm2+Whx56KJihOBcBBDpZgEB2J4MynHMFfAPZdXV1EhUV5dyCWDkCCCCAAAII2EZg8+bN5ofi7du3e63pnHPOMT/EZ2Vl2WatLAQBBBBwmkDuwS9NF+xt+zfLwdL9AS0/Nam79M0YLH3SsyUrdUBA13ASAggggAACCCCAAAIIIIDA0QnkF++RfYW5kle0U4rLDwU0WI+U3lbn7OwexwV0DSchgAACCCCAAAIIIBCMwBNPPCEzZ870ukTD2M8//7z07NkzmKHCdm5BQYFceumlLULZS5YskZ/85CdhWwcTIYCAtwCBbJ4RCDQK+IavPbtlg4QAAggggAACCHRU4I033jBh7Px8749onTBhguTk5Eh8fHxHh+Y6BBBAIGIFduRvka15H8iXBzZLSUVRQA7dU3qbEHbfjCGSnmzPf0ANqBBOQgABBBBAAAEEEEAAAQRcIFBUViB5hTskr3CnHArwzbXdEtPluF4jZHjf02RI1nAXKFACAggggAACCCCAQFcLaGOtU045RTxzYscee6y89tprtuuM7WulnbLPP/98+eqrr6yHNP/20UcfiX5KMwcCCIRfgEB2+M2Z0aYCBLJtujEsCwEEEEAAAQcLrF+/3oSxq6qqvKqYOnWqLF++3MGVsXQEEEAg/AJ7Du+QrXmbZEveB3IkwE5qvdIGNoawB0tKQnr4F82MCCCAAAIIIIAAAggggAAC7QqUVhaZYLZ+HTiyu93z9YT0pO4yvO8oE84ekDkkoGs4CQEEEEAAAQQQQAABX4ELLrhAXn31Va+73377bRkzZowjsDZu3Chjx471Wuv48ePllVdeccT6WSQCbhMgkO22HaWeDgnou5yio6OtazWcXVdX16GxuAgBBBBAAAEEEFCBFStWyLRp01pgzJ49WxYtWgQSAggggEAAAgeK95oQtn7lF+e1e4X+LKcdsBs6YQ+WhNikdq/hBAQQQAABBBBAAAEEEEAAAfsIVNaUW+Fs7aAdyCfaZqX2NcHsE/ueJlmp/exTDCtBAAEEEEAAAQQQsLXAo48+KjfccIPXGh9//HGZNWuWrdftu7jFixfL9ddf73X3H//4R/n5z3/uqDpYLAJuECCQ7YZdpIajFvANZGs4u7a29qjHZQAEEEAAAQQQiEyBxx57TObMmdOi+DvuuEPmz58fmShUjQACCAQoUFR+ULbs1RD2B/JN4c52r4qLSbAC2BrCjomObfcaTkAAAQQQQAABBBBAAAEEELC/QG1djUc4e6dU11a2u+j+GYNleD8NZ4+S9KQe7Z7PCQgggAACCCCAAAKRKVBUVCSDBw+Ww4cPWwBTpkyRp59+2pEgV199tTzzzDPW2jMzM2Xnzp2Sns6nhzpyQ1m0YwUIZDt261h4ZwpoN+yYmBhrSALZnanLWAgggAACCESWwH333Sfz5s1rUfQDDzwgc+fOjSwMqkUAAQQCFCivLm0MYW+SnQWft3tVbEyc9M8cJgO6D5U+6U+To48AACAASURBVMe0ez4nIIAAAggggAACCCCAAAIIOF9gX9HXsufQdvnm8Dapqa1ut6DBPU+wOmcnxae0ez4nIIAAAggggAACCESOgP4+V3+v23QkJibKl19+KQMHDnQkwu7du+W4446TiooKa/00C3PkVrJohwsQyHb4BrL8zhHwDWRrOLumpqZzBmcUBBBAAAEEEIgYgdtuu00WLFjQol79mKiZM2dGjAOFIoAAAoEKbMnbJJ9+8558se+jgC7pnzlUBnQfJv27D5UoiQroGk5CAAEEEEAAAQQQQAABBBBwl0C91Ms3h7bLnkPb5JvD2wMq7vg+p8jJ/c80AW0OBBBAAAEEEEAAgcgW0O7Yffv2lfLycgtCw9m33367o2Huv/9+0RB205GUlCR5eXl0yXb0rrJ4pwkQyHbajrHekAjU1tZKbGzzx1oTyA4JM4MigAACCCDgaoFZs2bJkiVLWtS4cuVKmTx5sqtrpzgEEEAgGIH84r2yec878sk370hxRVG7l/ZOz5YBmUOlf/dhEhcT3+75nIAAAggggAACCCCAAAIIIBA5AtW1VfLNoW2y5/B22V+U227hqYnpcnL/0TJiwBjJSu3b7vmcgAACCCCAAAIIIOA+gQcffNDrk4379esne/bskagoZzeCqa+vlwEDBsjevXutTdNmYrfeeqv7NpGKELCpAIFsm24MywqvgHbDjouLsybVcHZ1dfsfdRbeVTIbAggggAACCNhV4KqrrpJnn33Wa3kpKSmSk5Mjl1xyiV2XzboQQACBMArUy+Y975og9s6Cre3O26NbXxPA1iB2Uny3ds/nBAQQQAABBBBAAAEEEEAAAQTKq0pMx2ztnH2wJK9dkME9h8uIARrOHt3uuZyAAAIIIIAAAggg4B6BE088UbZubf5dhRu6Yzftjm+X7OHDh8uWLVvcs3lUgoDNBQhk23yDWF54BAhkh8eZWRBAAAEEEHCbQFlZmUyaNEleeOEFr9L0XdQaxh4zZozbSqYeBBBAICiBvYW5phO2BrErqsvavDY9qaf07z5UBnQfJqmJmUHNw8kIIIAAAggggAACCCCAAAIIeAoUVxw2wexvDm2XovKCNnES45KtYHbf9GwgEUAAAQQQQAABBFwssGHDBjn33HO9KszPz5eePXu6ouqCggLJysryquX111+XcePGuaI+ikDA7gIEsu2+Q6wvLALaDTs+vvmjr7VbdlVVVVjmZhIEEEAAAQQQcKaAftSThrHfeecdrwL0XcarV68WveVAAAEEIlFAPy5aA9if7HlHdh/+qk2CuJh4GdTjBBnUc7h0T+kdiVzUjAACCCCAAAIIIIAAAgggEGKBQ6X7ZVfBVtl18HPRn1nbOgZmHisnN3bN1p9ZORBAAAEEEEAAAQTcJXDLLbfIww8/bBU1ZcoUefrpp11V5NVXXy3PPPOMVdPNN98sDz30kKtqpBgE7CpAINuuO8O6wirgG8jWcHZlZWVY18BkCCCAAAIIIOAcAf0IKw1je36Ula5+9OjRJoytHbI5EEAAgUgT2HN4h3y0+y0TxK6pq2mz/Ky0AZKtQewewyUqKirSqKgXAQQQQAABBBBAAAEEEECgCwTq6+tl18Gtknvwc8k/sqfNFcRGx5pg9ikDz5IBmUO6YLVMiQACCCCAAAIIIBAKgRNPPNHrd7x/+9vf5IorrgjFVF02pn6S8w9/+ENrfm0ktmXLli5bDxMjEEkCBLIjabep1a+AdsNOSEiwHieQzZMFAQQQQAABBPwJaEdsDWNrh2zP45JLLhH94TYlJQU8BBBAIKIEtuZtkk25b8jOgq1t1q0fAd3UDTs9qUdEGVEsAggggAACCCCAAAIIIICAvQSKygtkV8Hnpmt2RXVZm4sb3HO4nJY9Tob3HWWvIlgNAggggAACCCCAQFACu3btkuzsbK9rSktLJTk5Oahx7H5yWVlZi99Z5+bmyqBBg+y+dNaHgOMFCGQ7fgspoDMEfAPZGs6uqKjojKEZAwEEEEAAAQRcJPDiiy+aMLb+YO55TJ48WVauXOmiSikFAQQQaFugpq5aNuVukA9yN0hByb42T+6TcYzphj2g+3GwIoAAAggggAACCCCAAAIIIGA7gT2HvjRds/cVft3m2np26yOjsseZcHZsdJzt6mBBCCCAAAIIIIAAAm0LrFq1SvT3uk3HuHHj5PXXX3cl27nnnisbNmywanv22WflyiuvdGWtFIWAnQQIZNtpN1hLlwlUVlZKYmKiNT+B7C7bCiZGAAEEEEDAtgK+P6A3LXTmzJmyePFi266bhSGAAAKdKXC4NF827dpgwthVNf7fxJqSkNbYDfsE6ZaQ0ZlLYCwEEEAAAQQQQAABBBBAAAEEQiJQUlFoOmbrV2nlEb9zxMcmmlD2aYPGSWZKVkjWwqAIIIAAAggggAACnS8wb948ue+++6yBf/GLX8iDDz7Y+RPZYMRbb71Vfv/731srueOOO2T+/Pk2WBlLQMDdAgSy3b2/VBeggG8gW8PZ5eXlAV7NaQgggAACCCDgdoElS5bIrFmzWpSpP8guWLDA7eVTHwIIICC5B7803bA/3ft+mxp90rNlcK+TpV/GENQQQAABBBBAAAEEEEAAAQQQcKzA3sM7ZGf+J7KvKLfNGk7qd4bpmp3dg0+Fcuxms3AEEEAAAQQQiBgB/STkNWvWWPU+9dRTMm3aNFfWv3z5crn22mut2iZOnCirV692Za0UhYCdBAhk22k3WEuXCVRUVEhSUpI1P4HsLtsKJkYAAQQQQMB2Avqu6Llz57ZY17333iv6LmoOBBBAwM0Cn37znumGvevQtjbLHJz1LRmcdbJkpvRyMwe1IYAAAggggAACCCCAAAIIRJjA4dL9sjP/U9mZ/1mblQ/qPsx0zT6p/5kRJkS5CCCAAAIIIICAcwRGjRolH374obXgt99+W8aMGeOcAoJY6caNG2Xs2LHWFaeeeqp88MEHQYzAqQgg0BEBAtkdUeMa1wloN+zk5GSrLg1nl5WVua5OCkIAAQQQQACB4ATuvPPOVj+6adGiRTJ79uzgBuNsBBBAwEECH+1+S97Z8bLkF+/1u+rEuBQZnHWSDOl1kuj3HAgggAACCCCAAAIIIIAAAgi4VaCiulR2HNBg9qei3/s7slL7yeghF8opA5vDL241oS4EEEAAAQQQQMBpAv369ZO8vDxr2bt27ZKBAwc6rYyA1rt7924ZNGiQdW7fvn1l717/v/MJaFBOQgCBdgUIZLdLxAmRIEAgOxJ2mRoRQAABBBAITmDOnDny2GOPtbhIP95p6tSpwQ3G2QgggIBDBD7e/bZs3PGvNoPY2gVbu2FrV2wOBBBAAAEEEEAAAQQQQAABBCJNQLtl78z/RA6XHvBbugazxwy5UEYSzI60pwf1IoAAAggggICNBbRZp2bEmo7S0lKvBp42XnrQS9NGpCkpzc10aE4aNCEXINAhAQLZHWLjIrcJ+L4I6QuwvuhyIIAAAggggEBkCkybNk1WrFjhVXx8fLzk5OTIhAkTIhOFqhFAwNUCGsTWjtgHir/xW2e/jCEyuNdJ0if9GFdbUBwCCCCAAAIIIIAAAggggAACgQjsK/padh74VPYW7vB7eq/U/jJ6yHcIZgcCyjkIIIAAAggggECIBaKjo6W+vt6apa6uTqKiokI8a9cMr3VqvU2H1qn1ciCAQGgFCGSH1pfRHSLgG8jWdwiVlJQ4ZPUsEwEEEEAAAQQ6S6C6ulomTZok69at8xoyKyvLhLHHjRvXWVMxDgIIIGALgY/3bJR3vvpXm0HsIb1OliFZJ0t6ck9brJlFIIAAAggggAACCCCAAAIIIGAngaKyAtmR/4nsOPCJ32WZYPaxF8rIAWPstHTWggACCCCAAAIIRJQAgWwC2RH1hKfYLhEgkN0l7ExqNwHtht2tWzdrWQSy7bZDrAcBBBBAAIHQCxQUFJgw9oYNG7wmGzp0qAljjxw5MvSLYAYEEEAgTAIaxH53x8uy/8gevzNqEHtY71OlW2JGmFbFNAgggAACCCCAAAIIIIAAAgg4V6CkolC27f+wzWB277QBpmP2CILZzt1oVo4AAggggAACjhVITk6W8vJya/2aF9P73Hj4NidNSkoSvY8DAQRCK0AgO7S+jO4QAd9Atoazi4uLHbJ6lokAAggggAACRyuwfft2E8bevHmz11CnnXaarF69WrKzs492Cq5HAAEEbCGwJW+TvLnt+baD2FknybA+owhi22LHWAQCCCCAAAIIIIAAAggggIDTBEwwe98HsiP/U79L12D2OcMuleF9T3NaeawXAQQQQAABBBBwrEC/fv0kLy/PWv+uXbtk4MCBjq2nrYXv3r1bBg0aZJ3St29f2bt3rytrpSgE7CRAINtOu8FaukygpKREUlNTrfkJZHfZVjAxAggggAACYRfYtGmTCWPn5uZ6zT1+/HgTxs7IoDNs2DeFCRFAoNMF8opy5fUv18u2/d5vPPGcaLAJYp8qqYmZnT4/AyKAAAIIIIAAAggggAACCCAQaQLFFYdl274PZWcbwezjeo+QccddJn3TaQgRac8P6kUAAQQQQACB8AuMGjVKPvzwQ2vit99+W8aMGRP+hYRhxo0bN8rYsWOtmU499VT54IMPwjAzUyAQ2QIEsiN7/6m+UUC7YaelpVkeGs4+cuQIPggggAACCCDgcoFXX33VhLELCwu9Kp04caLk5ORIVFSUywUoDwEE3C5QXl0mG75cJ+/tfNVvqQSx3f4soD4EEEAAAQQQQAABBBBAAIGuFAgkmH3m4PFy7nETJDEuuSuXytwIIIAAAggggICrBfT3wmvWrLFqfOqpp2TatGmurHn58uVy7bXXWrXp77+1GRkHAgiEVoBAdmh9Gd0hAgSyHbJRLBMBBBBAAIFOFFi7dq3oD56+x/Tp02Xp0qWdOBNDIYAAAu0LvPXWW3L22WdbJ44cOVKeffZZOf7449u/2M8Z7+18Rf75nxxZ8bv1sv2DPdZZ4685Xc67apQcTRC7pLhENm/aLO+9/b58+tGnkrsjV/buafiou/SMdDn+W8fLSSO/JaePPUNOPeMUSUtvfgNshwsSkaqqKvn4Px/Ly8+/LJ98+Kl8vOljM1y/Af1kxKgRMva8sXL+RedJ957dj2Yaqa+vN/W88H8vyrtvviuffvipFBUWSUq3FDnhpBNk1Jmj5NzvjDNzxsTGHNVcXX3xoYJDxvGt196Sr7btkC8++8LU2uQ69PihctKpJ8mZY8+Qk045SZKSk7p6ycyPAAIIOFpg/er1ctvsX1o1/HzuHLn+5usdXROLRwAB9wiUl5XLay/9W155/hXZ/MFm67/xBx97jAwaPEjGf/cC+cGV35e4uDj3FE0lfgV2fvW13DLzFvMzgh76c95DSx4SfT5wdEygvWC2hrG1W/a3B18Q9ASVlZWyYcMGefrpp0W7IX7xRcO+ZWdny7Bhw+T888+XG264QfRTgjkQQAABBBBAAIFIFZg3b57cd999Vvm/+MUv5MEHH3Qlx6233iq///3vrdruuOMOmT9/vitrpSgE7CRAINtOu8FaukxAu2Gnp6db82u37KKihl9AcyCAAAIIIICA+wSWLVsmM2bMaFHYjTfeKAsXLnRfwVSEAAK2F+jMQPaX+zebrth5RbukrLhCcn7/qlcg+wfXXSi33nG7ZKb0Csqlrq5OPv/sc1nxxAp5+flXpLSkNKDrNcT8gyt/IP/vpz+S/gP7B3SN70kakH7vrffk4XsXmgB4W4cGwq+/aZb8cNoPOxQe3rd3n/zxd3+Uf6z6v3bXqgHlG+/4b/n22d+W6Ojods+3ywm1NbXy/sb35akly+X1f70e8LLU9tpZ18qV114p3XtkBnwdJ7YtoG80eP2l1yU2LlbOv/h8uBBAwKEChw4elufWPGfesKOhRX8HgWyHbjDLRiACBLZ8skXum3e/fPhe88d3+5at/+37kxt+EgEalKgCBLJD9zw4XHpAtu59V/IKd7Y6Sd/0QSaYfVzvkQEtIjc3V2666SbRBhT+jp/97Gfy0EMPSWJiYkBjchICCCCAAAIIIOBGgVWrVsnkyZOt0saNGyevvx74v5E7yeTcc881b9hrOrQJ0JVXXumkElgrAo4UIJDtyG1j0Z0t4BvI1nB2YWFhZ0/DeAgggAACCCBgA4FHHnnE/ILC97jrrrvk7rvvtsEKWQICCESiQGcEsvOL98rrX66TrXkfWIStBbI70onzm93fyGMPPhZQSNnf/mmY9+e3zZH/z955gEdVdH38TweRXqR3kNBCCb1JFVDAlyJKEVRC6C0kIQFSMASS0BNK6NIEBEQURDpI74QSem/SQRQVxe85l29v9t69d2/ZTbJJzjzP97yf2SlnfjNzZpb9z5mO3ToiY8aMuoeZxMMrF6/E1LBpukXgVPn7bd/HqLAA5MmXR3dbJ46cxFi/sWIEOL0F+wzxRJ8hfUwJwPW24Yx8JGyPOx2H6IgZhoTY8rYpIt5g/8Fo3qZ5shKiO4OhM+ugSw4nDp/AvOj5wniEz5iADzt+6MwmuC4mwAQSgQBFk920fhPmR81HxsyZNCOHsiA7EQaFm2ACTMAwATrvU/R+e2JsqnRizES0bt/KcP1cIHkSYEF2wo/brccXBWH285ePFRtzK1gdjcq1Rf5shVSNefLkCby8vPDtt9/aNZgiQfr7+yd8p7gFJsAEmAATYAJMgAm4MIEbN24IL4hYp99//x1vvfWWC1tt3LQ//vgDWbNmlRSkS3zFiqkHETDeCpdgAkxAiQALsnleMAFAiIadM2dOkQULsnlaMAEmwASYABNImQRCQkIURdcUFZuiY3NiAkyACSQVAUcF2fsvb8bWuDU25pMge83Enbh47Ib4mRFBNgl49+7ciwmjJwjR0dSSew13ZM325h/3fv/td5w8elI1b7cvu2GI/2BQ5GytRO1v/G4jQnzHSsTYVLZarWqo5lEVGTJmwKXzl7Bry248eyp96ahj1w7wDfHF29m0n2S+cPYCRg7ytxFjk/i4TsM6KFikIF79/QrHj5wQhCryCOGf9voE3oHeLivKJmH7j2t/RHhghA0nyzgQ1/KVyiNT5kzCn548eoK4U3GKw0R5vYZ5oYdnd0MCe60xT02fz5+xAJO/mix2mQXZqWn0ua8phcDzZ88xashobN+0XejSuxXfZUF2Shlc7gcTSGUEFscsRnhQhE2vrc/5927fQ+jUr0B/45Q6CLAgO/HG+fzdo4Iw+9/X/yg22tytI+qWbqn42fr169G+fXubz6pVq4Z8+fIJf3/w4AH8/Pwk0SATr3fcEhNgAkyACTABJsAEXItAhQoVEBcX/+/edLGtU6dOrmWkg9asXr0anTt3Fmtxc3PD2bNnHayVizMBJqCHAAuy9VDiPCmegFyQTeJsulHOiQkwASbABJgAE0g5BIYPHw4SXsvTggUL8Pnnn6ecjnJPmAATSJYEzAqyKSr25rPf4soD5X9Iy5exJBaHfY/9uw6IXPQKstXE0FRRObey6NC1I5q1booChQrYREl+9eoVrl68isVzlmDzj5tNi5dJJO3tNQJXLl4R7W/ephmGjx6OYiWLIU2aNOLfHz96gkWzFmHFohWS9kZ+NRLde3eT5JVPEiob4hOMrRu3iR8VKlIIg0cOxvvtWtoIju/evouYqXPw7ZL4CGQkUA6eGIw2H7V2uTlIYuxFsxdhcqjtPlijTg106tYJ9RrXFaKJWzOljvz55184feIUlsxZIuFj6eTw0cPQq28vpEufzuX67eoGzZ48G1ER0aKZLMh29RFj+5iALYGnT57Ct78f9u7YK3zIgmyeJUyACSRHAnTeCw8Mx6rFq0TzGzdvhIBxAShSvEhy7BLb7CQCLMh2Ekid1fz56necvX0QVx+cVixRKl8FtKzQGflk0bK/+uorBAYGimVq166NqKgoeHh42P0erNMszsYEmAATYAJMgAkwgRRHwNvbG5MnxwfK+PTTT7F8+fIU1c+uXbvim2++EftEv5NPmjQpRfWRO8MEXJUAC7JddWTYrkQl8PTpU+TKlUtskwXZiYqfG2MCTIAJMAEmkOAEvvjiCyxcuNCmnTVr1qBDhw4J3j43wASYABPQImBGkH3w6jZsPhMvmrBuI3/2YqhQuBbSvXpLIhSjPHoF2Yf3H0HAoADcuXVHrJpEx/2G98MnvbroigRNou4Th0/gK/9Qm8jTWkLpv//+G5PGTsLSecvE9pu2aorgyCBBOKyUlITHesRxa5avReDw+B+wSYwdFhWGmnU9VIfu5R8vBfu+WbRCzENi8a+mfIXsObJrDXmifa4mrLcnOFcy7vXr19iyYQsmhkyymRMToseDxoaTMQIsyDbGi3MzAVckYEaQ7Yr9YJuYABNI3QTkvoxozF05V7iwxyl1E2BBdtKM/6MXd3D29iHcfx7/0pW1JSTKrl2qufCnly9fYtiwYYiJiRGzzJ49G15eXkljPLfKBJgAE2ACTIAJMIFkQGD37t1o3LixxFJ6USRv3rzJwHptEx8+fCi+lGLJvWvXLjRq1Ei7MOdgAkzAYQIsyHYYIVeQEghQNOzcuXOLXSFx9uPHj1NC17gPTIAJMAEmwARSPYGOHTti7dq1Eg50+YqeamrWrFmq58MAmAATcA0CRgTZj178is1nV+HSfduoWRnSZUKVYg1RIm8FoWNK4go9guzrV65j5EB/xB6LFQGRgDcwYgwaNGlgOMoWRbgeNWS0pL5SZUthUsxElKtQTnEQTh0/hUG9BuPBrw+Ez7XyWypREkr7BvvgM6/PFO1+/uw5xgwbI4n+rCUWt7R168Zt+PT1EftFgvWY5bNRrVY115hYAI4fOi6I8q2F9VWqV8HoCaNRscqbeWIkKQn1a9WvhQnRE/BOwfxGqkr1eVmQneqnAANIAQRYkJ0CBpG7wASYgM13BnoNZ/LcyShZpiTTSeUEWJCdtBPg2sOziL3xC179+5eNIWXyV0KLCp2RNV0OG0E2i22Sdty4dSbABJgAE2ACTCB5EKhQoQLi4uJEY8PCwuDv7588jNewcvz48QgICBBzubm54exZ5VdWU0SHuRNMwMUIsCDbxQaEzUkaAizIThru3CoTYAJMgAkwgYQk8OzZM5AYe9u2bZJmihcvLoix6dlOTkyACTABVyGgV5B9+NoOISr26/9e25heJHdZVCnaEFkyvi1+ZkaQTZGpp42fjkWzFon1kNA4bHoYmrVualiMbalk3859GNp7GH5/8btYb69+vTDEfzAyZswo6Q9FdY6ZOgdR4VHi3/sO74sB3v2RNl1azWGTi7nrNqqL8VFhyPdOPpuyJFj26tpXtIvEypGzI1GkWGHNdl69eoXJoVOwOGaxmDcoIhAff/axZtnEyEBi8+ARIfj5h5/F5kjYTlG8q3q4mzKBxmbNsjUIGhEsKa9XxG6q0RRaiAXZKXRguVupigALslPVcHNnmUCKJcC+LMUOrcMdY0G2wwgdruDl3y8Qe/MX3Hp80aautGnSonHp9lg6dZ0kQvaePXtQv359h9vmCpgAE2ACTIAJMAEmkJIJREZGwtfXV+xioUKFcOvWLdO/f7gKK/r3+yJFiuDOnfiXTyMiIuDj4+MqJrIdTCDFE2BBdoofYu6gHgIUDTtPnvgnryla9qNHj/QU5TxMgAkwASbABJiACxK4fv26IMY+evSoxLoqVapgzZo1KFOmjAtazSYxASaQmgloCbJ/+/MpNp5ahgu/xkestvBKnzYDqhRrhJL5KtogNCPIlouZqdJBfoPgOag30qVPZ3qY/vzzL4QHhmPV4lViHSQOnjJvMsq8K/XLTx4/ESJ079m+R8hLgvDpC6ehTsM6uton0XeofyjWf/uDmF/t2XWyJ8R3rJiPImkPHz0MGTJk0NWWXFSrJwK5roqdkGnrhq0Y8uVQSU0UyfrDjh849A/Ljx8+RqB3EHb8vEOs257o3QldSZFVsCA7RQ4rdyqVEWARYyobcO4uE0ihBNiXpdCBdUK3WJDtBIhOquLqgzOIvbEb/7x+Janx1d//YP+yC9i69s13Z0osyHYSdK6GCTABJsAEmAATSNEEKLBXwYIF8fLlS7GfKSFKtjw6dpYsWXD37l3kyJEjRY8nd44JuBIBFmS70miwLUlGgAXZSYaeG2YCTIAJMAEm4HQCsbGxghj70qVLkrobNmwoiLHz5bONjup0I7hCJsAEmIBBAvYE2dcensP3J7/G85ePbWotlKs03Is1wlsZsym2aFSQ/frf15gxaSZIKGpJRiJGa3X7wC8HMPjzIZIo2WMnj0XHrh0kRS+cvSBE075+5brw95r1aiJiZjjyF8iv1YT4+dzpczE1bJr430MDhsBzsKdN+VvXb+HcmfM4G3sGp0+ewftt37exR61R4jU9PArUliWptaPbcCdlfPnHS4T6j8O6levEGpu3aSZEx86eI7vDraxZvhaBwwPFetRE8/I5SNHD/cb6IVOmjKBxXjJ3KbZv2o5nT5/BvYY76jaqg1btW6F0udJIm1Y9GvqL317g6MFj2PzDZpw/ex5xp948L1moSCG8W/Fd1KpfS4joTv+dJk0a0/2lKOPHD5/AkX2Hhflx/sx5wVZLIptLlimJ+k3qo06D2sidN7dqW0qXEuwZpkfcTxFPfr37K3Zu3oU9O/YI9t259Sb6iVtlN7xb4V00at4Q9d+rj7ezxUfPNw3ETkGKNt+9XQ8xR/gMEv9/KPz369evcfnCZWz6fhMO7z+Cc6fPCX7AMl6NmzdCs9bN7PLTspnauHb5GnZs3omDew7i9PHT4ljROFWo7IamrZqiep0ayJw5k2p1SuvaL8QXdFlDK/32/IWwLjb/uFnM2n9Ef/T37qc5D+VlaR5PmjMJJUuXsGmW+nrn5h1s/3kHDu09JBl3yl+qXGl41PVAgyb1UaJ0CbtrSatPifE5zeNHDx7h0L7Denk/aAAAIABJREFUOHbgKC6cuyjOEWqf/Ev5SuVRrnxZNGzeCDVqV3doPlv8xy9bd+PsqTicPHrSkP+Qi9O0GC1dvwTValUTs/245kf4DRgp/reetW7dhpr/y5EzBypVq4TqNauhaetmKF22lO6LVGq+2rJW6CLOtp+2YdfW3eJ8s4xLzboeuvy2Fid7n9uzj+bP1UtXsWHtBuzffUAcT1oL7h5V8cH/2miue+u21XwZvSCya/MurPh6Jeg8Q7yr1qyKJi3f0/Rf9vyTta+my02O7NHUTtzpc9j+0zaJr1VjYc9vWzNJiL2cXhmhvYDW/ckjJ3HlwmXQ2rIks75May+KPXYKP63bKJwhLGcHGgPyK63atQKde5UuINIeTv5pw3cbcfLICcFWyxqo17ge2nb60PCZI6l9ufximNYapbMOncdz5sqpmjUx/ZOjZ0mt/so///eff3HtyjVh/Z84/GYOWOYQ5aUzDV0yda9RBQ2aNoBbJTfdPtioLZRfvpdY7zX0PYDOQ9s2bkPssVjhbEjztXK1yqj3Xj20ave+7vnqqCDbmWdpa072+k9jRf3etH4TTh0/LdkXaL03adUUjZo1dOgsYWbMyK6403HCpVbr8zDVZX1WpTNDlreyKDbxx9+/4eSN3dj03c9YPWm7bjPc3d2xcuVKvPvuu7rLcEYmwASYABNgAkyACaQGAqNGjQKJsC0pc+bMuHDhAooWLZosu3/z5k2UK1cOf/75p2h/QEAAxo0blyz7w0YzgeRKgAXZyXXk2G6nEqBo2Hnz5hXrpGjZDx8+dGobXBkTYAJMgAkwASaQ8AR++eUXQYz94MEDSWNt27bF6tWrkTFjxoQ3gltgAkyACZggoCbI/i3zPfx0arlNjenSpkeVog1RKn9lu60ZFWTTj/U+/XwFkYElkYh5sN8gpE2nLo7V22X6QX786PHImjWrIGCt6F4RefPntREL0o/UA3sOEqvt1K0j/EP9kTlLZr1NCT90O1qHVmPUnzHDxmDrxm1i1uivo9Dk/SaqRZWEfEbFeFp20ednYs9iQI8BePBr/J4YFBEIEkQ7I926cRthAeNQrsK7qFWvJiq4VxDEaXLxs5KIy3vMcKz/dr0gmCdRrjzleycfZiyZgYpVKth8RgKTb5d8i9lTYiTCaLU+tf+4HQb4DEDhooUNdfv2zdtYNOtrfL/qe0UblSojocsnvT5Br369kDtPLpsszhZkk40zImfg+1XrNftGY9N3mBc69+isKvDQrEQjg5oI7t6de5g+YbqmncSv25dd0XtQb0E0pDeRGJPELdERM7Bryy7NYiTy6+fdDy0+bKF6NpT7j3ad22L0+NGadimt75YftgRdPMmW3b4gXn4RxXJ5QS4eJwHjrMmzJH7HXqcbt2iMgb4DBGGYI5cTNMGayEBjR/2eFz0fG7/bqLsGs/PZ4j/oIojl4oJaozQHW3/UGuSfaZ+yTkklyH786InwysTimMW6/F+NOjXQb3hf1G5QW1OUrya4pX6v+nqlLp9Lc80naIRwScXZSc2+f//5B/Oi5mHZ/OV2fTWte7ocQZeutF77UPJl9d6rj8jgCMnLG9Z9VFvnJLg9sv+IMMf37tiriYXmdpeeH6NHn88U9xF7FZBvoEtiWn6wUtVKwksgdHGJzntqF2ms23LmXk7rkC6LLZu3TCLA1oKj15ep7UUk2o8MmajJhy6v0cUxEtdSIj9FgvHxYybg9InTqmaSz/hiwBfCGcDepR9LBa7gy50pyE5s/+TIWVJrrsk/t1zGoHVsbw7Iy9Fao4uaenywUZsov5IgmS6J6JmvVJ7OyINHDkaBQgXsNm9WkJ0QZ2lrQ9UE2Xp9IfnbQX4D0bFbxwT/t0Kjc4j8Tw/P7nbP7QsWzsIk/xm6pw4LsnWj4oxMgAkwASbABJhAKiNAUbJLliyJJ0+eiD3/9NNPsXy57W8yyQFN165d8c0334im5sqVC1evXuXo2Mlh8NjGFEWABdkpaji5M2YJyAXZJM6WC7nM1s3lmAATYAJMgAkwgcQh8OOPPwpibPqhwzp1794dS5YsSRwjuBUmwASYgEkCSoLsQeN64s5/52xqLJizFNyLNUTWTNpPzBkVZO/btR+eXaRRpOeunIt6jeua7Jm5YvLo1nojzFq3RhFPPbv0EQVaFHUyYlaEYYGTWg9IoPPjmg0YOTA+yilFM6OowPbEv4klyCbRXojvWNH84qWKY+q8KShXoZy5QTFZSj4HO3XvhEruFQVRlJIYm5r5qMtHGD1+lI1wmMRUYaPHY9/OfYasIVEDRThu1qaZpiCVxpWiCYYHRWgKNtWMoHlAkcjlkY2dJcgmgd+WDVswMWSSYRspKuLosFGg+eDspCSCK1K8KMb6jRUi6upNJJgcFRaAPPnyaBahcx8J9KeNn65bOG+plETWPsG+ij7BrPhILuSmtuxFurbuoFxYJL9AQXOTomGPHjrG8LiTUJAEhh993F5TjKoJ3UkZKErkysUrVS9m6GnGyFy5dP4Sgn1CQPPUSKJouaMnjJZcEEkKQfbZU2cRNmq8Yfv1ikSVBLd9hngKlynWf/uDbmTk94InBcOjjofuMnoyKtk30GcAZk6aiRWLVuqpQshDfeozpI/diylyXxYYHoiLcRfwzaIVqu0ovfZBPn/RrEVYMGOBYf9E+0jAOH9UqGx7MUluhJl9i+bFmAljUKhoQXzWvqdYpfXLBtbtOGsvp5dPQgPGGd7HLbaQgJLWY+v2rVT3c6W9qEDhAgj2DtYtAKfXFIIjg4RXG376fhNCR4bqugRBdtKlogE+/VUFnq7ky50lyE5s/+TIWVK3s/j/jCQ0t3cZQ6s+Wmt9h/dFzz6fOX3/VRIk07nIyDmBzijk46p6uKt2xeiZyIxPkjeudpa2d26iCOH02obRMzwJn4f4D0mwC4v0sk7UhCi7e4gafPkFEXv915qLLMjWIsSfMwEmwASYABNgAqmZQFRUFAYPHixBMHv2bHh5eSUrLDExMejbt6/E5unTp2PQoPjAN8mqQ2wsE0jGBFiQnYwHj013HgGKhp0vXz6xQhZkO48t18QEmAATYAJMIDEILF26FD169LBpasCAAYiOjk4ME7gNJsAEmIBDBOSC7GJlC+Mj7/rIW1j6JHj5gh6oWKSe7raMCrLlQmiKUDwxZiKKlSymu01HM77+97UQ4ZFssSQzkZ2NigeM2E1ihw1rNyAyeKJEoBMyMViIsmYvCm1iCLL/+usvRAZFSn74b9y8ESbMmIDsObIb6arDeeVzkMR6L178LkburtOwDmrWfSPco6e76Rn4afOnovkHzSVtX7l4BaOGjBaeH7dOJM6iaIBVqlVGhowZ8PTxU+z/5YDkCXnKT4IYmkdt/tfG7viQDQGDAmwEr2Q3PXFe1q0c0qVLi3//fS2IjC3PwMtBKUU3fvXqFbb8uAV3b98Vsh/ZfxS7t+0Wi7bt9CHKli8r/neZ8mVB42adSORCkYRJbC8XtJON7h5VUarsm+i0ly9cweF9h236QgLTcdNCUapsKYfH17oCuQiuZ9+egnjUesxorKvXri6Mh9pYUZ0UUfLLAV/ajcxPgt5FsxdhcugUm37QWFWt4Y6CRQoKY0XREmlukSjGOllEd3LxN7EN9Q+VCFG1ot/T2MycNAszJ860sUfrYgvNDeoHRT6mpHSBQm0N0BP3NWpXR87cb/aLu7fuCn0lX2OdKPI8iS0pUmdSJ3vzmMbu3QrvivP41d+vEHv8lBDJVz5+eueKGjuahyT6quZRVfAfauxozUyIHi9eZHh4/yE2rvsJr/7+GyS63fT9JlAblIhzu05tkSNX/KWp5m2aSy5ByEV0Wq8kqPklvfaTXVqCM7mvJrF7xkwZ8MPqH8XpQj6GfDatKxqX40dOCGtc7ovolYixk0IEMauzktw+urhD63Z+9HyxCbp806h5QyGyMdm0f/cBmz2DMlN06F59e6mKI+W+jOZk3Kk4oR3acxq3aIQy75YRfBhdwsiWIzsiZ0eiSLH4lxgoCvSksZMUBXh6OeoVt9vbtyzjRTyOHTwm7LOWRPOnaasmkjHWK8g2s5eTUJIuRWzftF0yLYhppWqVhMtaltcRaC2eOHrSZi+nglqXXLT2ImqDuFD0Ykpq+wPtQ5WrVcaYYYHiPqpnjlH90xdOE9pQSq7ky3dt3Y1L5y4KZurxZW9nywY6q7yV9S2xa0nhn8zMPzO+SG0d0xiXr1Qe7tWriHsv+YOjB4+BLoTKE+0LE2MinX5RRb6X0CWLVUtWSS7BWc7ZtMfRxaRdW3bb7KVa50Kj36kS8ixtzVbef3oJhi4QWV7AMLJHqvk+M/PGuoya36M8tLfUbVhHmENKPtpSj5o4neYavcBA6fajK9i/8yBuxN0Tm6/9YUWULF4KFQp6IGP6TMiUKRM++eQTFChgPyK6o33m8kyACTABJsAEmAATSK4EmjVrhu3bpd9X9+3bh7p1EzdQjVl++/fvR7160t+NmjZtim3b4l/2NFs3l2MCTMA4ARZkG2fGJVIgAbkgm8TZ9+/fT4E95S4xASbABJgAE0h5BGbMmIGBAwfadCwgIADjxo1LeR3mHjEBJpAiCcgF2QVK5sHHfs0kgmyPki1QPK+bof4bEWQrRe9t+WFLUNTHbNnfNtSuI5mV7DDzI/n9e/fh299PEKRSIjHEjCUzJFFOjdhJ4s+HDx7i4J5DWDZ/mc2T5VpiN0tbiSHIVhr3z7w+E0RoGTJkMNJth/Mq2UKVkqhpRJA3WnzQAmnTphXaIZHmg18fCIIsiyiL/q4kZiABFwkvOnTtgLezSecnRZAm8dzU8dMkUTipzYiZ4YIAUyk9fvgYgd5BgsDOkkj4NWKMtyBiTZc+nU0xEufv3voLpo6bIhHA0nyLWjRdEHOpJXlkSj3zXEnkQqIyiuxXu34tGxtpPZEInKLcWgQqZA9F3AuKDHZaxHiqUy6Cs+53+4/bob93fxQuVlgiiKex+mX7HkQGRUj4kThILnC0rk9N0Nu4RWMMGNFfELlY5pWl3IvfXuDbJasxa/IsiYC06xdd4R3ojcyZM0mGSh5lfpDfIHgN7aMq6P/t+QsEDg/E5h832ww5Cfs8B0tfH7DORGPj089XEB1TkvteEmxTdMX5MxaIxUisT1Gv6cKM/BII+as9O/facFWLPu/wQjdYgZIfpOjtQ/2HKI4dVU/COBJaTRs/TSIm05orFN00xCcYWzfG/wBF/uWTXp8IImVaq9aJ1sza5WsQHTFD0k6vfr0wxH+wTdRbuY/TEotSW0YE2RRReORAf4mwmOwnn969dzfkzCW9uEVr6uCeg0Lk8dMnTkv6RvO8l1dPxYsOar6aKrDnY25dv4XIkEgJXyqjdLHG4DSRZLdnn2U/6NyjsyTCKbEgBhHBkZLI4sQveGIw2nzUWtEkNV9GczQg1B8ly7y59EKJ1tq9u/dQsFBBkStdLFsU87UgyLZOtPeQL6heq7qNf6J5StG0VyxaIfFP8ssAcoOV5geJVft590OLD1tI5iv5zbjTccLc3rVll2Lf9QqyLYX17uXEZP6M+cK8tCQah37D+6Fzj042+zjlIXtJQBodEW0zv3yDfYQ1oHQBzt5e9Hn/Xujp1dNm3dM8DhsVBhIoW9uXKXMm0NmA+jl45GC8366lhKllD6MI2tZ7LK1NWm8ZM2aUcHZlX27GlyW1f9I7/8z6HrmvpnrU5pClDbp0FzN1jvB6h3VSmxNmbVPaS6zrovPQQN8BcKvkJlkndBZaOncpFsxcKPE19s6FRgTZiXmWVhofYmBvj1e7VEv9p9dtnHlxlc4TtA8sXyB96p7aGug7ULjYI/dht2/exozIGfh+1XrJ1NA6t1NbY3xHYuOqLWK53hHtUMytAHK+lQft3HuheJ7EfSXJkbnNZZkAE2ACTIAJMAEmkBQEYmNjUbVqVeG7qCWVLl0aO3bsQNGiRZPCJN1t3rx5E02aNMHly5fFMnTWPHHiBKpUqaK7Hs7IBJiA8wiwINt5LLmmZEzgwYMHyJ8/v9gDFmQn48Fk05kAE2ACTCBVEQgLC8OoUaNs+hweHg5fX99UxYI7ywSYQPImYE+QnS1zLniUaoHcWY1HszIiyHYVEa9SZFqt6LJKo6/UH3rKWk2MqzaD9u3aD88u6kJKixDs455dbASdSnUmhiBbqQ2/EF9BvJTYSU1ENyF6Aj7s+IHdaNVkq5KIiwQ4oVO/Qq36teyWp2i6FHV49dLVYrdJGBwwLkBR/LV1w1YM+XKomJciSE+KmYhyFbQFDGdPnYVf/5FilFyqRCuyu1FBtpLIhSI8jx4/Gu8UjP83DaUxPhN7FiQYs45WrSeiu5H5oiaCIwEiRcuWC9Os61YSmtsTqCvN8U96dcHw0cMlYn65/fSjyp4dezDW9ytJBMWp86aAxJbWiZgN6DFAjOaudUHlwtkLGNp7GEigJk/tOrcVxsn6ooF1HrmfkYsN5YJtLRGypW4S5voNGCn2wdGLKUbmg1peGgOKBE4iWUuitUw+QWseW8bPu88IiZDM3h6xZvlaQShvSTQGFEX0gw5tbESxljxKgn+1SxZmRIx6BdkkHJs2frog1LUk8n/kz5u1aWbX/5HANzI4QhLlncpOnT8FFd0r2gyPmq/W42OULs0ovRLgyPyxd7knMGIMGjRpoMrj17v3hYj31pGZ6zaqi/FRYTbCXLJRyZeR0H7i7EhdLwucOXkGQ78cJhHokg/wCfa1ewmG5t22jdsQHhQhKat2GYDE4NGR0ZgzLf5FEfINoyeMtnv5TGlvtIyNUUG23r381o3b8OnrY2oP+u3ZbwgbHSaZy/Z8qtpepBUZ/dTxUxjUa7DoL63XXFhUmPiah9K+8uOaDRg5cKT4Eb3cETkrQhByWydX9uVGfZkr+Ce988+M73n+7DnGDBsjuQzQZ4gnBvoMVI2ub2mH2MycOEvy2k/NejWFS4H5C9g/rxmxVU2Q3Kl7J+ESJn1HUUp0kWDD2o34auRXkr2ULuF27NrBpogRQXZinqWV+m92j6dyMctnG/6eaG+8aM+hC1XWr0jQHOozpI/k8pC8DvLtKxevFC6wWJcd+dVI4SKW0kUUpQvNFkG2pf6Pqn2ByoWT/pUUI3Oc8zIBJsAEmAATYAJMILEJzJ07F3369JE0W7NmTWzcuBF58+ZNbHN0tUfBR9u0aYPDh98EpbGkOXPmwNNT/TcNXZVzJibABEwTYEG2aXRcMCURoGjY77zzjtglEmf/+uuvKamL3BcmwASYABNgAimOgJ+fHyIiImz6FRMTY/OFOcV1njvEBJhAiiOw+Ls56NnBS+yXJUJ2lYrVBTF2hnTSyK16ATgqyB7kOxB9h/fV25xT8jlLSO2setTEDtTZIsWLwHvMcDR5v0miR562B1tJrKon+rJTBlBWidI42BPCyW2Qi7hIMEFC5zb/a6Mp5qa6SIhHIqlDew8JVVP56QungZ5wt04UtZLE2yQUtSR7ETjldpJwfHp4lER8039Ef/T37qdqp1FBtlzkovXEvNzGfTv3CYJhi7jDyDjomRtKIrj3276P4IlBmhEHSbxEUQSXzlsmNqXGT0nQS6LR4Mgg5MmXR9NUKr9m2RoEjQgW8ypFjn7y+IkgpNmzfY+Qr3ip4iDhtppA/6fvN2GE1wghL40NCXi3/fQmKnPFKhUwMWaiEM1ansgeiqYZFR4lzlG5KIiepffs0kccO71iVyWuWhcFNAE6mEEpkriRaMpKl3bCpoeBLlvIk5KgjiKdew7qrSmoUxI30X44wLu/JMK0UREj2ahXkE3RgYf1Hi656GHkIoXc/1HbeiN9U157Am45a7l/Iv8SMSvCaVH4Hb3cc+XiFYzo64PzZ86LpqvNOyVfpjT2SkuB9oIZk2aC/Lsl6b1wQPmV/JPaOMjnB+1vE6LHg/yhVlKaG1TGiCDbyB5CL08M7DlINMtoNFr5pRV780tp/PS0p+RbyGB7IkhLh+RCa7XLL67sy436sqT2T0bmn9Z6UPpcfilL70UoS13yS1rl3Mpi8tzJkgj7ZuyyLqP0HYVezyBhdd789sUiJPqdGzVPPHtQvWrrRK8gO7HP0kr9V9vj9JwP1M4SZsaJXvUI9R+HdSvXicXtXQqVt6F04YYuFZOPLly0sI1JegTZVKh91c9RpYj0O5CZ/nEZJsAEmAATYAJMgAmkZALe3t6YPHmypIskyl6zZo3LRcqmyNgdO3a0EWMPHz4ckyZJX+1KyWPGfWMCrkiABdmuOCpsU6ITYEF2oiPnBpkAE2ACTIAJOETAy8sLdLtXnlasWIEuXbo4VDcXZgJMgAkkNoGTN/chekU45vnGP01MgmzfiUPwfn3bKGVG7DMiyFYS8VJkW8/BiRtJwVlCamfVIxfNKvEnkQVxav5Bc7tRgI2MnSN5lcRIJAZt3b6VI9WaKqs0DsRqsN8giahRrXJ5dFsjYgZLnfI6KFI4RQ7MkCGD2CwJV3dv2Q2KdH3u9Dk8ffJMEPjqiY5tqUQuDNESzRoRZCsJO4wIM8lGpTqiv44SLhQ4IynNOyMXAVYtXoUQ37GiKWr8Hvz6AP6DArB/934hL4kQlSJc2+uTvA4l8ZySyF5tHcnzku0163rAp1/8iy1qUZzlAmUlkZmcrVbEbeu+07P3K79eicJFC6GsWznBLqMvBThjfljqINHj1o1bcencJcSdPicIo7+aPNZQ1FD52lG7PETcvLr2FYXsFOV40pxJKFm6hK4uHfjlAAZ/PkQsT0K3CTMmSC4YGBUxUsN6Bdl0QYSiJVuSHlGpvGNyobQaAyVfreXDrNuSiw+NstYaECX7jPBQem1BrX9KvkzvSx1yYS71y8iFA8qvdpHAa2gfyQUfuc9Uulhij6t8blBeI4JsI3v56ROncXDvIZw7FYfbN+/goy7tQfz1Jr2CUKpPafzUIv/K25f7Fr3zWOmiidKrLK7sy436sqT2T0bmn955Zp3vxtUb2Ll5J86fvYCb12+iRu3qGOSr7+xK9Tjre4g925UEyUb8jXxdqUWJ1rv+EvssLe+/kSjXSmc8Z15Elgv61V7ZsDe+Si8LqPloJUF2yHxfpMn/1KaJdu494V5U+iqMmTXCZZgAE2ACTIAJMAEmkJIJdOvWDcuXL5d0sXTp0liyZAnq1q3rEl3fv38/evTogcuXL0vs6dq1K5Ytiw944RLGshFMIBUSYEF2Khx07rItAYqGXaBA/PPfFC373r17jIoJMAEmwASYABNwQQKffPIJVq5cKbEsa9asWL16NVq1SnyhmQsiYpOYABNIRgRO3NyLH04uxo24exJBdsl3iyNqwQzdojG1LjsqyDYipnQWdmcJGJxRD0V6i46YgVvXb4FEOenSpcXdW3dBIj0SJ8hTD8/uGOI/xO4z1M7iZK8eJTGSkjAoMWxRGge9EeiUxAVm5qRcKJgQz8YTy4QUZOsVw2iNqVzA50xBk3zeaUWUltsqj4BqTyxpLbJt0LSBEBU2V+5cWt0XP1cS4ihFjpZHdVXjJY+m7RfiK0Rhp4jk169cF9qlv9FlAHmSz0+lNq5euorhnsNxIe6iUJxER35j/fDRx+01Iz3rhpKMMuoVZMsFg917d4N3oLfuizP3791HsE8I0qdPjwqV3VC+UnmQ/yD+lmRUxKjkK5REYErRes1EN6c++Pb3w+F98U/XKl3EUPLVRtqTt6NXyKp32inZp1dka2lDLpCrWrMqImdFCJHArZPclxmJbCv3Y2b3G7mvbvlhSyHqbbbsbwumKs0Po/uj0twwIsjWu5frHWN7+YzsgfLxU4tWrdSenLveyy9K5xWlc5cr+3IjvswV/FNizj8zc9gZ30O02pWfO41GDVeKaK10VjGy/rRs1vrcyFlanteov5Wvd2cKss36Ems+SmdVpUulVEbNB+UsmQHHrm23wd7W/TNULVpfazj4cybABJgAE2ACTIAJpGoCFHl67dq1Ngxmz54NChqWlIleiu7b1/ZV0w4dOgiRvDkxASaQ9ARYkJ30Y8AWuAABuSCbxNl37951AcvYBCbABJgAE2ACTMBC4I8//hCeXtq0aZMESqFChQQxtqvcSuYRYwJMgAnoJXD8xh78GLtEyC4XZDtLyGREkK0U1dGZP0zr5eIsAYOz6lGym56RpkiP08ZPA0V9tE4UeblX315JKpKUi87IPqNCLb3jpZXPkXGQi8VIBDl35Ry413DXalby+eNHT+Dbz1eMqGxEnGWkISMiEqrXSIRsuchPKVKvHluPHDiCnh/1ErPKRX566lDLIxfBkTAoYlYEcufRJ5SWl1cTZMtFLp/2+gQ+IT7IlCmTIfMpcnTA4ACxjJLIRR6dUE38bS2qtkRoLF66hGTederWEf6h/sicJbPETnl/lMSyStHNqZLGLRrjg/+1Qe0GtZEnXx5J9FxDMJJZZj2C7L/++guRQZH4ZtEKsXcJIeAzImK0GKInQjZFZx3hNQLkzymZ9VtKgjulvV3JV3+9bhE86njomh1mOOiq+P8zyes3euGDqpHvBWp7itwX1W9SHxEzw5EzV05Nk+dOn4upYdPs+hXNSgBh3Af0GACK5k9Jfi6Un9nM8FBaI0YE2Yl50cuIIFQ+fkZEmvK1qSZ+lI+hXkG2K/tyI2vYFfxTYs4/PWtWnseR86/e9uTz1cwlO/lZSOlMZWT96bVdLZ+Rs7Q8r9o5S29bzvreq+Rb1S7lafGSXwxU24/s+aBrD87g6LVtNk19WKUHqhVroGUCf84EmAATYAJMgAkwgVRNQClSNgH59NNPER4ejqJFiyYqn5s3b8LPzw/ffPONTbscGTtRh4IbYwKaBFiQrYmIM6QGAhQNu2DBgmJXWZCdGkad+8gEmAATYALJicCdO3fQqVMn0BNM1snNzU247Uv/y4kJMAEmkJwIHLvxCzbELhVNdgVBthHxdkKydpaAwVn12Ovrr3fvI9Q/FNuTTPuMAAAgAElEQVQ3xUceI9HcxJhI3SK2hGApF05QG64iyDYiGpNHDia27Tq1RY5cOQxhI5HCpu834crFK2K5uSvnol5jx5+Y/O35C1w6dxF7duzBz+t/lkROVxMUW4wwIsiWi3ar1aqGBk0aIEOG9IZY3LvzK5YviH9y04hQTashuQjOqGhcjyBbKVpgo2aN4FG3hpZ5Np9fPHcRP6z+Ufy7UiRUucBFTRRrLQqyRN0lgbS1IFgpGq+8frWIvWTkvp37hIjbFJlUKblVdgMxp3lBkZyzvJXFMBNXLfDff//h2dNnOHvyLHZu2QUSKJEg1ZISQmCsl4UREaOlTj2CbL3RnPXYKfcfSr5J3g+jF2DMcNBjuyWPvH6jFz6oHr2vLsh9kd4oyXqjzerpt1L0amsBqnx+mOFBdsgF5HoF2Ub2cj39VcpDPG9eu4lDew9jy4YtwusklmTv4qIjgno9a1PJVr2CbFf25UbWcFL7p8SYf2bmLV3YvHf3Ho4eOIatG7cKc9Z6z3a2iFw+X81cOtKzXhJakG32LC3vv9ELembXu9bcoP4EDg/E5h83i1mVLttp1UOfy78Lqfk+LR907eFZHL261abJD6p0R/ViDfWYwnmYABNgAkyACTABJpBqCXh7e2Py5Mk2/c+cOTMCAwMxcuTIBA+QQP8uNmHCBIwdOxZ//vmnjS3Dhw/HpEmTUu0YcceZgCsSYEG2K44K25ToBOSCbBJnk/CLExNgAkyACTABJpD0BOLi4oTI2PS/1qlOnTqCGJsiZHNiAkyACSQnAqdvH8J3x+dLTHYFQbbS8+NGf9h2xjgo2WEkSqfFhsQQZFNbJPId0dcH58+cF7uvN6KiM3gp1aEk5BoaMAQUOS+xkxGBj9w2uUjEmbYbEaiTKOz50+egiJCPHj4WBNinT54RxtxaFCq3z5mCbLl421ksnBWNn+zRI6i2Z7ee8kqCE2exUIs6KBezygVPchGm9bhbl7VEziYxvSXJo9x2790N3oHeyJgxo023SOj19ZzFQmR1NVG2pRC1VadhHbzftiVIqJk7b25nYUrQemh8nz15ils3buHe7Xu4fOGysNZOHz8tCLLVkpIgW280ZEc7ZMbH6RGB6RHJ6bVdT8RRM/2wbt/R8lp9kddvNBIq1a90oSMoIhC0Zq2THl+kZK9ewbdWX+lzrTOM/LUDI1G8rduXzw29gmxn7R2vX7/Gi99e4M7NO0IEc9pfz5+9gPNnzyPulPT7v7XdRgTZegX1VL+etal37NXEt67qy42s4eTmn/SsOb15SAjx4rff8eDX+6DzNomVL5+7hLOn4nDy6Em71SS0INvM9yW54Ffpop4zBNkJcZY2u14tg+RoebXB1vLfeuca5dPLXkuQTXVdfxiHI1e32DT/v2pfolLhWkbM4rxMgAkwASbABJgAE0h1BObOnQsvLy/Q9wF5ot+oBw4cCE9PT+TNm9epbB4+fAhqOzo6WlG/liZNGsTExAhtc2ICTMC1CLAg27XGg61JIgJ3796ViLlYkJ1EA8HNMgEmwASYABOQEThw4IAgxpZflGrVqhVWr16NrFmzMjMmwASYQLIicP/5bczfOx7//PtKYnfWZ8Xg3X20+DdnCV2MRL1WEiq1/LAlxk4ei2zZ3040zs4SNMlFyWqRbR3tGP1D7OKYxYgIjhSrcmbUYTP2KYnak0okbkTgI+9rUgqyHz98jE3rN2HzD5txeP8RM8MgiPz8xvohc+ZMiuWNRMhmQfYbhEkhyJZHApWvpSePn2DkQH/s2b5HsNH6WXoSZ3l26SMKqOXiz3279sOzS/yPJloXBUi8eHDPQUwNm4bTJ07rnpfN2zRDT6+eoAjcadOm1V0uoTOS/yRROkUqp2ii9gSY9mxREmTrFTE52kczPk6PCCwhBY9K4l0z/bBm52h5rXGQ16/lX9Xqk/tSpbnjqoJsa/+gR2SvxZQ+TwpBNvnxw/sO4btv1gkRhO1dtlDrgxFBtpG5omdtKtmkRwxpXc4VfbmRNZzc/JOetWAvD4noY4/F4rsV32H/7gN2L+PZqyehBdlm6tezV+rJo9TvhD5Lm12vFlsdLa821gkpyKY2lcZZrw+68egcDl+Jj9xN9aVPlwFfNvBH/myFHV0qXJ4JMAEmwASYABNgAimaQGxsLIYNG4bt2+NfypR3+NNPP0WHDh3Qpk0bvPXWW6Z4/PHHH9i4cSPWrl2Lb775RrWOpk2bYsqUKahSpYqpdrgQE2ACCUuABdkJy5drTyYESORVuHD8PzjQLabbt28nE+vZTCbABJgAE2ACKZPAzz//LIixf/9d+ix7ly5dsGLFipTZae4VE2ACKZrAf/gPC/aMx52n1yX9rFnqfTy6/Ae6t+sh/t1ZT3Er/SBsT/AnjwRbsUoFTIyZiGIliyXa2CgJw808wW1WPGCmoyRM8eraVxRdOmv8zNhCZZQYNm7eCBNmTED2HNnNVmuqnBGBj7yBpBBkv/zjJb5d8i1mT4kxJBIrWboE8hXIj0N7D4nd0BKBsSBbOuJ6RJBJIciWC67lFy6sBdvyKNjyiyHWc4LW6YxJM4WI15RKlS2FKfMmo8y7ZTTXmkUctmb5WmzftF3XXCXbvhjwBXr166V6SUCzYSdmoGi4i2YtwopFKzQjfls3W6V6FZCY0VqQzoJs+wMjF50pRQx2xFdT646W15paLMgG5q6ci3qN6wqokqMg26wIOUfOHHCr7CZEzH/w6wOh/8ldkG2Z767ky42s4YQUZCeEf9LyL2qf06WhuNNxiI6YgV1bdumuhvbbytUqCy+rWL+kYkYwba9RuR8wU7+e70t68ljbmVhnaUcF1Y6WVxubhBRkq33H1CvIJpuVRNmFcpbAFw1GIg3S6J7nnJEJMAEmwASYABNgAqmVQFRUFIKCgvDkyRO7CBo1aoRatWoJgukyZcqgSJEiyJMnD7JkySKUe/nyJR49eoRbt27h0qVLIMH3oUOHsHv3brv15sqVCyEhIRg0aFBqHQLuNxNIFgRYkJ0shomNTGgCLMhOaMJcPxNgAkyACTABYwRWrVoFEl7LU58+fYTnlzgxASbABJIjgfUnv8bJm/skprsXa4Qy71TF1UtXMdxzOC7EXRQ/N/OjupwLCQFGeI0ACQYtyZ4gWx4JlspYC4CcwX3/7v34ZuEKNGhSHx51PVC0RFFkyJBBUjVFnA4PihD/piS207JFHplWKSKoVh16P5cLFaicM8ZPb/tK+Xb8vAMDe8b/w2xCiMRJDHpk/2E0aNJAiLxboGABpEufTmKOEYGPvB/OFPzoYUkC0cjgCKz/9ge72UkYRgLsiu4Vhf8r61YWJBjbsHYD/AaMFMsmpCDbzJrQw8CRPHoE1fbq11PeWRH0jfRTLpyWi66/X7UeAYMDhCppHUTOikChIoWE//7rr78QGRSJbxa9uUxoLeaWC72VRGh67Hz16pWwd1Ck2V+27taM6O4d6I1eXj2RNl3SRcq+fuU6QgPGYd9O6Z4o7697DXeULFMSlapVQoXKbihVtrTwYoOeKMdyMTyN29yVc0B1OjOZ8XF6RGDO9H96xLtm+mHN0dHyWmPiDEE2rZXJoVOEVy0sSelMpMcXKdnrTP+kJeg7cuAIen7USzTD7BknsSJkk/B45eKVQnR/esVDLZHvpEspbpXLo0KVisL/0tnixvWb8O7jjfNnzgtFU4og25pDUvtyI2s4ufknLf+i9DmJsbdt3CZ8H7EWVcvz0vmP5mMl94ooX6m8cHmAvtvQPPft74e9O/aKRZz93cAZgmz5dz8lX2JEkJ2YZ2k9e6m9sXe0vFrdWv7byHzUy96IIJvav/TrCZy8IRX6uBeth3buPY2Yx3mZABNgAkyACTABJpBqCTx79gwRERFChGoSVidGIiE3Rej29fVFjhw5EqNJboMJMAEHCLAg2wF4XDTlEKBo2HQjyZIoWjbdROLEBJgAE2ACTIAJJD6BOXPmwMvLy6ZhHx8f4QsuJybABJhAciRw4MoWbDm7WmJ6iXwVUaNEM+Fv9EO/Tz9fnDh8QsxDkalbt2/lUHeVBNb2xABygSA17jnYE4P9BjlFvCcXNlL9SlG45WJiLWGrEiR5HZ26dYR/qD8yZ8nsEFOlwq4oyFayKSgiEMTSGYmi34X6j8O6levE6pSicBsR+MjtkovqEzJiO4nF5kbNQ1R4lMSMcm5l8WGntvCoUwMkaqcI42nTKgtZ9YgerSs3EiF77vS5gpDNkj7t9Ql8QnyQKVMmZwynU+owK2K0NK6nvFzgTGWHBgwR/FRCpn279sOzS3wblrUkF3gq+SrrlwesRcFy/+wX4ovPvD5zuBu/PX+Bc6fjsGXDVpAflAvJKMJ05OxIFCmWNE/Tk++YEBiO1Uule2KNOjXQ5qM2qOrhjsLFiuDtbFmRJo1ypEY9gmwlQdTX6xbBo46Hw4ytKzDj4/SIwOTzQy72N9IJ+SUnJf9hph+OcjDSB7l9Zl59+PPlnxg/ejxWL1sjNh39dRSavN9EYooeX6Rku5Lg2+y6lp8L5RcK5Ptj3UZ1ETErArnz5DKCFfK9Re3SnqPz4+Ceg8KFJUuEazKShKxt/tcG77VsjLLlyyJ33tw2F/QsndErSqT8ZsePyupZm0qAjYoh9QxSYvtyI2Oc3PyTHt7yPFcuXsGIvj7iJQD6nNZh4xaN8X7b9wXxdd78eVVfnHCmKFfNfvl8NfPdUX65o+WHLTF28ljh8pPR9ZfYZ2mz69XSL0fLq40Lrd3A4YHY/ONmu3uNnnkpX2tq34XM+KCj17bh2oMzEjNaVOiMOqWa6zGN8zABJsAEmAATYAJMgAkAIGE2/aa9cOFCxMXFJQgTNzc3fP7556CAZSzEThDEXCkTSBACLMhOEKxcaXIjIBdkkzj75s2bya0bbC8TYAJMgAkwgWRPIDIyUrjdK0+hoaEYNWpUsu8fd4AJMIHUSeDKg7NYdjBeSEkUcr9dAE3c4oWxSj/cDvIbBK+hfVQFaXpoyn9oJnHp5LmThYijSomiwZFwKyI4UvzYXhRCPTZY57l14zZ8+vog9lis+OePunyE0eNHIctbb57ro3Th7AUM7T0MFEWVknVUWb1tykVGSqJNil63deNWoZ1zp8/hxYvfETIxWJWPWtvyCOf53smHGUtmCGLzpEp///03Jo2dhKXzlokmkOhs7KQQQfTkaDp1/BQG9RosEVf1Hd4XA7z7S8T7RgQ+cpvkEd7lkYkd7YN1+UvnL2FY7+EgAY4ldfuyG4b4DxYEOHpSQgqyf/p+kxDt3pIaNG2ACdHjkSu3MfGdnn6YzeOICI7a1FtevrbNXNgw2ke5ONLS5vOnz4QImIf3HRaqVBJfUr+8uvYVo8JaxNzWQu2E8hkkfl4wcyFmTpwp6bIZ0ZZRZmr5KZL34M+HiDxofXkN80IPz+7ImDGjrmb0CLKVxLdh08PQ/uN2utqwZJo9JQb7du1D0eJFhci9jVs0QqmypcQ6zPg4PSIwLUGu3k7ovcRgph/WNjhaXqs/8vrNCNTlUdPV1p1eX6Rksx7xu1Zf6XOtC0ny/dHMKxh6I4aTPY6Mr9IFrmq1qiE4MkhYU3pSahRkW3NJDF9uZIyTm3/SM8es8yhdIKWXUYIig4TXfdQuC9nzifRZQkfINnMBxPosQjbSxbDho4dJLkfoXX+JfZbWs5faG3tHy6vVreRbzV4elJ//1S4jmRFkk/07zq7C49/vSbrSrfYQlMqXdN9hja5Xzs8EmAATYAJMgAkwAVchsHv3bnz//ff46aefHBZnkwi7devWaN++PRo1auQqXWQ7mAATMECABdkGYHHWlEuAomEXLVpU7CALslPuWHPPmAATYAJMwHUJjB49GuPGjbMxMDo6GgMGDHBdw9kyJsAEmIAdAq//e43o7aPw7OVjMVf6tBnQpEIXZM8SL4qlH/6nh0cJkQotqXmbZvhqyldCRF4zSUmQqxT1TF630o/pfYZ4YqDPQKRLn86MKUIZEnuTOHjCmAmSOqbNn4rmH0gjcckjdRsV4ioJ3OeunIt6jetK2qZntX37+WL/7v3i35Xs0eq0PBq3GaGYVhtmPpcLH6kOEpx37NZRl5hErU2aW9PGT8eiWYvELCRsi1o0HZWrVZYUMyLwkbenNI6+wT6CWESPGMZSH10EGD10NNKnTw+3SuVRqFhhtPygBfLkyyM2KRek1KpfCxOiJ+Cdgvl1oaf5PXPSLInwVUsobCRCtjxCnhpvLWO3btiK2VNjUKhIIVSo7CaI4Rq1aKRbCGuvfkdEjFSv3vLy9WYm4rPl8snPP2xG4aKFUNatHNxrVEHNujUVXwOQC10sa/zJ46cY0GOAcDFBzU/JRaA0f/t798fk0MmgeUfJnsCe1htdgDh17BTOnDyDB/cfIiDUH+UqlNMabuFzWkeh/qFC5FdLGuQ7EHSBIrGT0l5HAumAcQF4O1t8NE57dikJrdX6IxfvKwnN7LVFl3aI3fpvfxCzyfcSMz5OjwhMqW0zrxzI5x91RCkqtJl+WLNztLzWXJTXT+tt+sJpqNOwjlZR8XP55Qi1dafXFyk1LI+mb+ZCGdUr35Pk5zel+WH0/KI0NxIiQrb8kh2N3dR5U1DvvXq6x04exdfeZUFHxk/P2lQyWo8Y0tV9uZE1nNz8k+6J9v8ZldaG0fOz/LImVZ3QgmylS65299M//0J4YLh4FqG8Sj5AryA7sc/SZterhYmj5e2xlbNo17ktRo8frfuSJ9WtdGZSO8fo8UFK9j5/+UgQZf/z+pX4cY4suTGw6TikTaP8IpDR9ZQQ+U+cOIGqVasmRNVcJxNgAkyACTABJsAEnELgxo0bOHDgAE6ePIlz587h6tWruHv3Lu7di78MR/+2nSdPHkGnVrJkSZQvXx7u7u6oU6cOihUr5hQ7uBImwASSjgALspOOPbfsQgTkgmza9GiT5MQEmAATYAJMgAkkDoGBAwdixowZNo0tWbIE3bt3TxwjuBUmwASYQAIQ2HXhB+y+EC+CoyZql26NIrnL2rQmFxmSYIUi4DZt1dSUZSSA8fYaIYn4qyfqNj03HR0ZjTnT4sXhZsQzcqMP7z+CgEEBoKh6lqQWsZnEkjFT5yAqPErMqxR9WQ2MPHqzmiBKKYKZM8QMWkJcUwNqotCL314gbFQYvl+1XixNkV0nxUzULeaUN0tjs/G7jQjxHStGuKU8an02IvBRaksesd2MUHrNsjUIGhEsVi8XzBsRPKgNw/NnzzFm2Bhs3bhNzKI1D4wIspXqN3pRQmk+GBWo2puGjojgqF695ZUi7RsVSv169z5GDhyJQ3sPiV3SiiwpF9eQMPfW9ZvCWqCkdhFDLpKp26gu+nn3xbiAMJw/c14oa883K4ls1ESTauOjJ6K0CRdjuIiSiE+Lu7wRpfFXE2TLL6UYFe/LLygpjbEZH6dXBCaPtmzmlQN5W2pCVjP9sB4bR8trTSZ5/ZTfyLlAKeKtWnm9vkjJZnnkYMpjdL0+fvgYgd5BoHOhJSn5CPn8MHp+2bdzn/AaCa1LS0oIQbZcpG700prR11scGT+9a1M+9nrEkK7uy42u4eTkn7T8i/xz+SUCM69Y0AW4IV8OlVSd0IJsOuNPmTdZd+R5+R6nVl6PIDspztJm16tlUBwtb29eKV2knBgTCY86Hrqno5y7vf1Ejw9Sa/jW4ws4eHmT5ONG5T5E43JtdduaWBl37tyJkJAQNG7cGMHB8d/tEqt9bocJMAEmwASYABNgAo4QePnypSC+fvTokVBN1qxZsXXrVkGAzYkJMIGUR4AF2SlvTLlHJgjcvHlTcsuIBdkmIHIRJsAEmAATYAImCfTo0QNLly6VlKbnylevXo22bV3vBwCT3eRiTIAJpEICz18+wfTtAfjvv9di78sXqoWKhZX/kY0irPoPCpBEaybx2LhpoaAfyI0ketp80thJ+GbRCrGYkYi6169cx8iB/og9FiuWp4i6oVO/AglijUQnpgquXLyCUUNGS+rTEpzLRdV6hcTU9wmB4Vi9dLVouz3RllwwYUR8riZONhql0sjYGs1LwiTf/n4SITzNq7GTQ1C2vO3FAK36lYT1NDemzp+Ciu4VbYobFfjIK6CIwEO/HCaxn55S79W3l66I7Upz+csBX2DQyEHic+xKwvxPe30CnxAfZMqUSQuJEP1dLvqmQs4UZCtFmCfuYVFhqFlXn7hj47qfEDwiWBTf0VyPnB0Jev7cGckRERy1r7e8UoR2I76SREOLYr4WfKQlEUuK8F6+UnlVFHJxjdfQPiB/s3jOEqGMvfG2FnOTL27zvzb4evbXQjk9kX7lYnAjUaWVRDph08NAdSR2Uop6PzRgCDwHe+oyRenCEBVUE2Qr7askbPUc1FvTf9A8mT9jPqaGTRNt6967G7wDvSUR5c34OL0iMKUXK4xcPlC6eKDUB+qgmX5YD5qj5bUmgJIg297eo7WX2DsT6fVFSjYrCb+NXCRS2k/UbJXPDyPnF3ohJMQnWHKJiPqTEIJs+YXDilUqYGLMRBQrqS/il9IFw+QYIZv4urIvN7qGk5N/0vIvNv4i9qz4+oVln567cg7ca7jrqkrJ91LBhBZkUxu9+vXCEP/Bmi+fKJ2l1PYHPYLspDhL691L1QbN0fL2JgOdD0P9x2HdynViNiNnN6Xzjr1LZY4IssnAM7f349ydw6KtadKkxeCmYcieJZeuOZ/QmSxCbPrfHDly4Nq1a8iZM2dCN8v1MwEmwASYABNgAkzAqQRYkO1UnFwZE3B5AizIdvkhYgMTgwBFwy5evLjYFD0Bcf369cRomttgAkyACTABJpBqCdAPNh07dsQPP8Q/AU4w8uXLJ4ixGzVyjjgo1QLmjjMBJpDkBDacWoZj13eLdmTOkBWt3XshbZp0irYpCS4pI4lORgSOQJ2GtZE2rfbTwbdv3hYEZBTF2Drp/YGeyqgJjXPkzIG+w7zQuUdnZHkriybj169f45ftexAZFAH6Md86df2iqyBsy5xZWfCq9MMyRQun557fKZhfsW368XrR7EWYHDpF/FxLyK0UiVKPuJMYUXTd0UPHSMTC77d9H8ETg5A9R3ZNPomRQYkJtVuydAn08+6HFh+20BRtUH4SbmxYuwGRwRPx7Okziek0jr28eiJtOtv5aVTgI2eiJBgh0ZnfWD989HF7u6JKivo5OXQyVixaKVarJuCbO32uRHhJ627i7EjNyxA0x39a95MQ7VjOpVO3jvAP9UfmLJkVh1oetTgoIlAQ9aolWtt+A0YKwmVLork6esJokMDNXrp47iIChwdJLkU4e646ImIk242UVxLqk7CcWNAYqyW1davHP8rFxMSexpxE/5TsRXqmvnl17SuJRGuxUS2Cv3UflIRvei8mHNxzUJg3JE6mVLxUcUydN8V0lHxH/NZff/2FyKBIyWUhGrexk8cib/68dqsmX7Bk7lLETImx4dh/RH/09+6neFlozfK1CBweKNZN/oPWGoni1S4XKc0TEsUqRbeU+zg9fPWKwJT8H+3DNM9bt29l93IUCW4jgyOw/tv471q0NiJmhqNarWo2rB311Y6W15pXSoJsKqNn3dMaDQ0YB4oIbUn2LlAY8UVKdiv5J/K3o8ICkCdfHrv+advGbQgPipCcK9TOS2qCPa0LVyQUnDNtjuQlFItRCSHIPnn0JDy79JGs2wnRE/Bhxw80L/iR7wv2CZHse2RrObeymDx3MkqWKWnD05Hx07s25Y3qFUO6si83uoaTk3/S8i/yz29cvYERXiNAF7EsSe9lHhJjhweG4+cffrZp9ut1iwxFSNayWz5fKb+eMzL5jpWLVwrnXkuEfLU9jurUI8imfIl9lja7Xi1cHS2vNT7bN20XLjhbv0LQw7M7hvgPsfs9Wml8qC1737f0+iA1m/99/S82xS7Cn6/iX0yoXqwhPqiStC8WWguxLbYHBQVxdGytycefMwEmwASYABNgAi5JgAXZLjksbBQTSDACLMhOMLRccXIiwILs5DRabCsTYAJMgAmkBAIPHz4UxNi7d8cLFalfZcqUEcTY7u76Ig+lBBbcBybABFImgTtPr2H+nvGSzlUt/h5K569it8NqEQupUOMWjdG5eyeQCDBnrpyiEJV+tCURxfkz57H95x2CEFsuDNUjMJYbpibkpXwkhOnQtSOatW6KAoUK2AjFSbh44shxfLNwBXZt2WXTZxJWB0cG2RUmUSElUVO99+ph2KihcKvkJhHyELtFsxZhxaIVkh++7f14bTGMRFpDew+TlBOE8GO8UbtBbRvR74vfXmDt8rWYPSVGwlpL/E3tKT0/rRbd1VmrQyliuqXuGnVqoFO3TqjXuK4wHtYCRRIl0lzau2MvVi5ehaMHjtqYRJGkibGaQN+owEepz0pRrinfZ16f4bM+PVCwcEFJMbI77nQcoiNm2Mw/NRHrgV8OYPDnQyRzQG2uUWMkxL584TIWzlyI71etVxyq+k3qC+JHWq9KaXHMYkF4Z0laFw4onzzKNf2NRJYkrieBpnwcSDC15cctmDVpluRShNHo2nrmoiMiOKrfSHmlKNdUB61bErrUbVTH5qIBrYNvl3xrs271+keaVzFT5yAqPMoGBwmgYpbPVhS6Uub79+4LkeoP74uPPmiphOYxzcsMGTKoYlYSXlKbn/T6BCTuISGVPNHY/7x+M6ZPmC4Rd9oTnyv5JzWBpp45oZRHLpCmPCSOpkjZhYsWtilCfT9x9ATmRy9Q3E+ogD1x7fNnzxE8IkQijiN2/Yb3Q+cenfB2trclbZKoifbRiSHSyydq3NSifvfs21P1sosREZiS/7OMPdmUO480eiX5pmOHjglCO+vLG9RJeyJ+R321o+W15pOaIJvKVapaSZg/tF9bX1wjFgd+OYiJYycKZyRL0tqrjfgiJbvV/JOanVQH9W/pvGWgfcFavKfln5TmB124GjpqGBo1byiZg+TDbrRzNe0AACAASURBVN+4jWkTpttc2rP0IyEE2UqR6mkPGjxyMN5v11JxndBluXWrvse86fNszrQWW9WiDTsyfkbWpvXY6xVDJpYv11pPSp+bWcPJxT8Z5aEU3diyb3zSq4vimZe+G2zZsAXzo+bbXELVWl9G7bPkVxJk02f29gj6vrRgxnwsnLlI0myfIZ4Y6DNQ8aKjXkF2Yp+lza5XNX7O/j5GfoFeY1m+YLmENX2nH+g7wOa7LGW6e/uucNak86p10vrurNcH2Ztrl+/H4sT1nZIsXzbwR6GcJcxOUdPllITYVBlHxzaNlAsyASbABJgAE2ACLkCABdkuMAhsAhNIRAIsyE5E2NyU6xKgaNglSsT/wwJFy6ZnrzgxASbABJgAE2ACzidw6dIlQYwdGxsrqbxGjRpYs2aN5NUK57fONTIBJsAEEofAysMzceHXk2JjOd/Kh2YVP9XVOP3oPWbYGBshla7CCplIoBgYHoiqHsYvu9iLSGppiqJ1UhvpM6QX/nT35h1VIQJ9TlEiKbqxWpRr6y6oReqmPDXreqB67eqC6IAiDu7asttGtKMlFra0RQKZr+csBkUsthZC0eckbKrTsA4KFimIf/99jXOnz4EEB3LRO4mLQqd+hVr1a9mN+JgUgmzqB/Vr2vjpWDZ/mepUoj5QdNc0adPgv9f/CZF/79y6o5q/25fdhGfRaQzUkhmBj1Jdh/cfQcCgAEV7rOcC9XP/7gOSSNCW+tp/3B6+IT6KAmkS0oSNClMUV9MT9TVqV0fO3G+E1VcuXsXJIyds5nmDpg1w5+YdXLl4RchXt1FdRMyKsBFMWuzZ8fMODOw5SNJd6/VUo1Z1fDnoS4lQ195FCSpLc7V8pfJIly6twGr31l9smNF4DR89HB/36KwY1dysr3FEBEdtGi1v76IBzWWKPF26XCmhO2o+gvKN/MoPzVo309Xtfbv2w7OLp03eqjWrInJWhGp0biWhjKWS6K+j0OT9JprtK0VIp0I0npWrVYZ7jSrC/09+isSnscdibcZeS9yZGIJsih46cuBI4YUB66S3H5SP/OzpE6fFqN9a0ehpTY4aMtrGL8jXzOULVwTRvNzv2RNC0as/9CoDCWmtE+0dBYu+idZOLwjQBQ1LMioiU/N/xIKiXVfzqIoMGTPg7q27wv4kf5GC2tXaDx311Y6W11oA8vqp75kyZwIJdy3JrbIb6jasI/jqp4+fgnysnIWeCOlGfZGS7fb8k/W54tXfr3D8yAnB/8nPH3ovzihFYSWbrNuhuo8dPAaaS5akxDAhBNl0lluzbA2CRgTboCIb3T2qolTZN5GuadyOHjwGiqptnUjMTheOrC+1qEUbdmT8jK5Ni41GxJCJ4cu11pPS52bXcHLwT2Z4KF3WpHpoXdJeSt996KxFa+vk0VicOn5KsoZpbhcuXgR7tu8Rmw+bHob2H7czY45iGfl8zZ03N/768y/RDus9jiqgfZP2CLmv0RL76hVkJ/ZZ2ux6NbsXmxm4Rw8eCVH+yU/Lk/WepeSjLfm1zm6Uz4gPstePbWe+wdM/3ryoQqncO+7oUrO/ma6bKqMmxLZUxtGxTWHlQkyACTABJsAEmICLEGBBtosMBJvBBBKJAAuyEwk0N+PaBFiQ7drjw9YxASbABJhAyiFw9OhRQYxNe691atq0qSDGzplTOYJkyiHAPWECTCA1ELjy4CyWHZwm6WqdMh+gcK7Surt/7849TPpqsmoEQ70VUQQun6ARik+6662DIkz+sn0PIoMi7Aqtteoj4c8X/T8HRQ1Vi6asVIfas81a7ZHwe1RYgGYUbks9Ztuh8iTKGDN+NEiUaR1hWsnGpBJkky0ksN+wdgMig6WRX7VYyj8ngYdP8Ah80OED1QiwljJmBT5KNp04chJj/cZKIp3qtb1d57bwCfZVFUdTPWYvQxCPQX4D0eKDFggcHohdW9+8AEKR5CfPnay6/tREWZY+kc2jx4+2Ebw7MldpHVIk2S6fdVGMgqiXp1I+R0RwVJ+Z8iR6nDNtDuZMm2vYdBJV+YX4olmbZprr1lI5CXV9+vnixOETkvbsRWi2ZFy1eBVCfMdKypHvmDRnkiCc1JPOxJ5F6MhQxQsHWuVJuBswzh8VKldQzZoYgmxq/MiBIwj2Dja8pxCnwf6DUc6tHHz7+YJ4UNK6/EB56IJJaMA4kMjOSGrcvBFGTxitKranutQEsZZ2giIChSjelmRGREYC1bBR4wVBnZFEa56iqPce1Nvu3uuor3a0vFaflOrv790fi2Yv0n2BTe+aN+OLlOwn/zQvah6WzF1qI4DU6i8JkGm90oUgrUSC55++3yT4BvllMbWyxGKQ3yAcPXgUq5euFrMlhCCbKicW08ZPE1gYTR0+/Z/w8sF3K74TIr9bkpq41ZHxM7M2yR6jYsiE9uVGGVN+R9awq/snMzzsXdbUqs/y/evcmfMY4TVCzN5/RH/09+6n+8yh1Y58vvYd5oWs2d5WvGCqVpfe87F3H2/x/G3v7JKYZ2mz69WRvVhrTJQ+p6jkU0InY+033xkuTnOJzqp0YdZeMuqD1Oq6/eQyDlzaIPm4W+0hKJVP/exouFMKBbSE2FSEo2M7gzTXwQSYABNgAkyACSQlARZkJyV9bpsJJD4BFmQnPnNu0QUJUDTskiXfROKgRNGyr1696oKWsklMgAkwASbABJIvge3btwti7KdPn0o60aFDB6xevdppP0olX0JsORNgAimFwMZTy3H0+i6xOwVylED9csajoZF4liL9zo+ej6MHjhrCQ0JQz8GeaP5Bc03BrN6KKerZj2s2YOXXK3Ah7qLeYoKYtOWHLfHFgM8FYaqWYFmpYhKFH9xzUBDiaInRSBxLgoTOPTobEn5TuyRqijsdh+iIGdi1JX4M1TpLbXXp+TF69PnMrtDXunxSCrItdjz49QG+W7FOeA7bXgRseb+pv526d8Knn3+CgoUL6poDjgh8lBogUcOSOYux8utVuoRnJODs590PLT5soWst0GWI6ROmK0bKlttDc5uibvfq1xOFixaGUqRcNXGbZb7t2bEHY32/Uo78Xa8mImaGI3+B/DYoLHM1ZkoMtm7cpmss7D2RrqsCjUyOiOCoarPlLf5h1uTZun0lRagc4DNAGDcjSS3SNYllPvP6zG5V1D+vrn0lwkw9Qm55pQ/vP0RURDR+WveTLpGnET+VWIJs6hO9NjA9PEq3ryW+xCt3nlz47fkL4fLD5h83C3hoLcYsny1Ei7aXSBRKfm/2lBhN/2FkL6F5sSB6PmZMnKnYPO3Hg/0GiRHpzYrIjPo/WvN9hvQRoqdr7b2O+mpHy2utQ7X6s2V7WxD6agndjKx5s77I3vlFr3+iedd7cG907t4Z2bK/rYVF/NzI+cVyOaNU2dIIDwwHXRaxpIkxE9G6fSubdp0xvrROVn29Utf6IwMoqnzvgV/Co64H0qZNK0Q8t35VQs1/OjJ+ZtemGTFkQvpy3RPHKqOjY+zK/skMDypDouyff/gZMyfO1HWBiC5S0Jxt3LKxcOYk4f2AHgPE1xzoJZUJ0eORK3cusyZJyinN1z5D+2Drxq2YPn66XZuNnI/1Rsi2GJdYZ2mz69Vip6PljQwifa/fumEr5k6fq+t7NI2P5xBPvN+uFTJnzqTZlBkfpFbp3gvrce9Z/OvBNYo3RpvKXTVtMJNBjxDbUi9HxzZDmMswASbABJgAE2ACrkSABdmuNBpsCxNIeAIsyE54xtxCMiAgF2STOPvKlTdPDHNiAkyACTABJsAEHCfw3XffgYTX8vT5559jwYIFjjfANTABJsAEXIjAlC2+ePHXM9GiemXbomDO+AugRk0lsSH9sE0CE/q/yxevCBHKrKMgUgTFwkULCRGa6zSsgxKlSjg9+q3FbhInXLtyTXjymqLE/nrvviCsszx/TWIiipxWyb0iPOrVRLWaVZE9R3aj3VbMTz82nzoWKwgNTh0/LT5pb3k+vN579dCk5XugJ7sdScT82uVr2LF5pyAEP338tMibnpd+t8K7glCoToPahttyBUG2hQ0JiGnsDu07jJNHToLEQRTl0JKIa5l3y6BStUqoVa8mSGhiJLo51eOowEdtHJ8/e479u/dj99ZfcPXSVdFuEmaWr1QebpXKo3mb5qhcvYouIYN1OzT+ly9cxraN23Ds8HFD409iiyFfDhWrIxFgwLgAvJ1NXVhHkbLXLl8rXMCw5k/R8KbOm4JyFcqpTmey9c7NO9j+8w4c2X8EVy5cFgU4lvHzqOchrIsSpUsIoraESo6I4MgmR8uTbyL/uP2nbTh5NBaXzl8She4kbClVrjTqNa6H91o2xjsF39EUqKpxkgt49IqB79+7D9/+fji877BYtTxyspGxefzwMQ7sOYi9O/ZK1gDVQXsCXYBp1LyhED1arw9OTEE22UljFnssVogqf+zQMcleQn2oUNkNDZs3Qo3a1SVriMSni2MWIyI4UkTWZ4gnBvoM1LX30QWjvTv3Cv7j/NnziDsVJ9TjyF5Ca/HowWNYt2IdTh45IRHCyaPdOyoCsx57uf20/9aqXwsNmtQ3tOYd9dWOltea+/bqJ/axx07hp3Ub36yHy9cEkX7lapVB54KmrZqiRKniute8o75IqS801+nC157te2z2FXtzXYuL/HPrNXVo7yFxTyEf6O5RVXjZwqNuDUEsakTA58zxpflL56sDu/cLa4/Gy7L+7M3fWzduw6evj/hCQKmypTApZqLNHunI+Jldm0ZYyscsIXy50XnjzPOaK/onMzysy6jtGfSdh87I1WtWA4mt3Sq5SfYgOquOGTZGvDhHfonOdeSXnJHszVdas1t+3IKtP20Tzlf0Pc3iB1q2bSmc6/We6Y0KsqlviXGWNrteLewdLW9mDC3fZffu3Cc591i+v1SvVR3136tn+PuLIz5I3o+7T69i38UfxD+/nSkHhrWIMNNd1TJGhNhUCUfHdip+rowJMAEmwASYABNIIgIsyE4i8NwsE0giAizITiLw3KxrEaBo2KVKlRKNYkG2a40PW8MEmAATYALJm8DChQvxxRdf2HRi6NChmDJlSvLuHFvPBJgAE5ARuPIgDssOThX/miFdJrSr7sWcmAATYAJMgAkkGwLWwh57Ud6TTYfY0GRPwJmC4GQPw0kdIIFmqH8o1n/7RnhHgsC5K+cIFzo4MQEm4PoEkkJQ7PpU2EJnEFh/LAav/v1LrKpb7aEolc/N4aqNCrEtDXJ0bIfRcwVMgAkwASbABJiACxBgQbYLDAKbwAQSkQALshMRNjflugTkgmwSZ1++fNl1DWbLmAATYAJMgAkkEwJTp07FsGHDbKzlf0xPJgPIZjIBJmCYwE+nluPI9V1iuRJ5K6BGyeaG6+ECTIAJMAEmwASSioC1+JUF2Uk1CtyuNQEWZDt/Pjx+9AS+/XyF1yYoUXTqSXMmCVF0OTEBJuD6BFiQ7fpjlFwtPHp1K649PCua71G8MVpX7mq6O2aF2NQgR8c2jZ0LMgEmwASYABNgAi5GgAXZLjYgbA4TSGACLMhOYMBcffIgcOXKFZQuXVo0lgXZyWPc2EomwASYABNwbQIhISEIDg62MZKiYlN0bE5MgAkwgZRIYMpWX7z485nYtXpl26JgzpIpsavcJybABJgAE0ihBC6cvYChvYfh4f2HHDE3hY5xcusWC7JtRyxm6hwc+OUASpcthdLly6BhkwYoUryI7qE9dfwUBvUajAe/PhDKNG7eCBNmTED2HNl118EZmQATSDoCLMhOOvYpveW7T69i38U3rydQejtzDgxrHmG4244IsS2NcUAPw9i5ABNgAkyACTABJuCiBFiQ7aIDw2YxgQQiwILsBALL1SYvAhQNu0yZMqLRJM6+dOlS8uoEW8sEmAATYAJMwIUIDB8+HCS8lqcFCxbg888/dyFL2RQmwASYgPMIXH14DksPxPu+DOkyoV11L+c1wDUxASbABJgAE0hgAv/+8y/mRs1DVHgU6jaqi/FRYcj3Tr4EbpWrZwL2CbAg25aPXIzpOdgTg/0GIW26tJrTidZ5dGQ05kybK+Y1Ul6zAc7ABJhAghNgQXaCI07VDaw/FoNX//4lMuheZxhK5i2vi4kzhNjUEEfH1oWbMzEBJsAEmAATYALJhAALspPJQLGZTMBJBFiQ7SSQXE3yJsCC7OQ9fmw9E2ACTIAJuBaBL774AgsXLrQxas2aNejQoYNrGcvWMAEmwAScSODo9d3YeGqZWGPxvBXgUbK5E1vgqpgAE2ACTIAJJByBl3+8xIpFKzFr8iz8/uJ3hEwMRsduHZEmTZqEa5RrZgI6CLAg2xbS8UPH4dW1r7BWKb1b8V1MnB2JUmVL2SX633//YeN3GxHiO1Ysm/XtrJi+cBrqNKyjYzQ4CxNgAq5AgAXZrjAKKdeGI1e34vrDs2IH21TuhhrFG9ntsLOE2JZGODp2yp1f3DMmwASYABNgAqmRAAuyU+Ooc59TMwEWZKfm0ee+iwQoGnbZsmXF/6Zo2RcvXmRCTIAJMAEmwASYgEECHTt2xNq1ayWlcubMidWrV6NZs2YGa+PsTIAJMIHkRWDn+e/xy8WNotFuhWqhQmEWtiSvUWRrmQATYAKpl8CFsxfg7TUCVy5eQQ/P7hjiPwRZ3sqSeoFwz12GAAuybYfi8cPHCPQOwo6fd4gfVqpaSVi3tevXQrr06WwKvfjtBdYuX4vZU2Lw7Okz8fOuX3SFd6A3MmfO5DJjzoYwASZgnwALsnmGJCSBs7cPIO7OIbGJhmXb4L132ys26WwhNjXC0bETcnS5bibABJgAE2ACTCApCLAgOymoc5tMIOkIsCA76dhzyy5EQC7IJnH2hQsXXMhCNoUJMAEmwASYgGsTePbsGUiMvW3bNomhxYsXF8TYHh4ert0Bto4JMAEm4AQC608swslb+8WaqpdoipL5KjmhZq6CCTABJsAEmEDCE3j972ssnb8MGTNmRIeu/xP+lxMTcAUCLMhWHoXtm7Zj5EB/MdK1JVfJ0iXg7lEVpcqWFP5EUbRPHo3FqeOnbPLWe68egsIDUaR4EVcYaraBCTABnQRYkK0TFGczReDqg9M4dm27WNa9aD20c+8pqSshhNiWBjg6tqlh40JMgAkwASbABJiACxP4448/ULBgQTx//lywMmvWrDh8+DDc3Nxc2Go2jQkwAbMEWJBtlhyXS1EEKBp2uXLlxD6xIDtFDS93hgkwASbABBKYwPXr1wUx9tGjRyUtValSBWvWrAG9PMGJCTABJpAaCCw9MAVXH54Tu1q/XDsUyFEiNXSd+8gEmAATYAJMgAkwgQQjwIJsZbT//vMv1q36HuGB4TZCaz2D0bxNM/iN9UOhIoX0ZOc8TIAJuBABFmS70GCkQFPuPbuGvRfWiz0rmdcN3esMFf47IYXYVD9Hx06BE4q7xASYABNgAkxAg8D9+/fx8OFDvH79OsWxSps2LdKnT49Hjx6hQYMGYh/p78uXL0fDhg3x+PHjFNdv6lCmTJmQN29e5MqVK0X2jzvFBOwRYEE2zw8mAEAuyCZx9vnz55kNE2ACTIAJMAEmoEEgNjZWEGPTaxPWib5Akhg7X758zJAJMAEmkGoIzNwZhEcv7on9bV6xK3K8lTfV9J87ygSYABNgAkyACTCBhCDAgmx1qv/99x/iTschOmIGdm3ZpQs/CbB7eHZH5x6dkeWtLLrKcCYmwARciwALsl1rPFKaNc/+eIitZ5aL3crzdgFUQBOEhIQIgmxOTIAJMAEmwASYABNwJoHOnTvjyZMnuHLlCv7++29nVu0SddH3durXgwcPJPZkyZIFefLkcQkbE8KIbNmyoXXr1oiMjAQJ0DkxgdREgAXZqWm0ua+qBC5cuID/Y+9OwGM62z6A35YQtSSW2InEUrEkdkFRuyrqLS/9Wmppa2nsGrEEoQSJfWvRkqItGqq2WmLfd0kQW5NSeyyJnRDfdZ++c8ycOTNzzmyZmfzPdfXq+ybnPMvveebM0P+559133xV/j0A2NgsEIAABCEDAtMC+ffuEMLb0D5Dt2rWj6OhofMW5aUKcAQEIuJjA1D8H0svXL8RZtavem3Jkd3exWWI6EIAABCAAAQhAwL4CCGSb9uZKYn//9Tft33WAjh86TokX/6Kkv/4WLsydJzdVrFKRatSpQQ3er09Va/iTu3tO043iDAhAwGEFEMh22KVxiYG9fPWcNpxaJMwlKf4G7Vl5ihLjrrvE3DAJCEAAAhCAAAQcT4CDyc+ePXO8gWFEFguUKVOGzpw5Q7lz57a4LTQAAWcSQCDbmVYLY7WZAFfDrlixotg+h7PPn3/7VeM26xgNQwACEIAABJxUYOPGjUIYW/qkcteuXWn58uVOOisMGwIQgIBlAghkW+aHqyEAAQhAAAIQgAAEIAABCEAAAhDIWAG9QPavpygxHoHsjF0V9A4BCEAAAhBwXQF3d3d6/vy5604wE8+sevXqxAXeEMjOxJsgk04dgexMuvCYtq4AAtnYERCAAAQgAAHlAitWrKBu3brpXRAUFETz5s1T3hDOhAAEIOBiAgt2j6N7j2+Js2pe+VPyeKeQi80S04EABCAAAQhAAAIQgAAEIAABCEDAVQVSn96lmLO/iNMrmKcoVaImFBYWRnv27HHVaWNeEIAABCAAAQhkkICHhwc9efKEsmbNmkEjsG23b968obS0NNlOsmTJQm5ubrYdQAa1zkXdfHx8KD4+HoHsDFoDdJtxAghkZ5w9enYgAa6G7efnJ46Iq2UnJCQ40AgxFAhAAAIQgIBjCMyfP5/69++vN5hRo0bRpEmTHGOQGAUEIACBDBJYcXgWJd19++eIBhXaU1GPMhk0GnQLAQhAAAIQgAAEIAABCEAAAhCAAATUCdxK/ZsOXFwvXuRTqCJ1DRwi/P/du3fbNJjt6elJSUlJxP/GAQEIQAACEIBA5hF4/PgxcXDZ1Q4OXHPQPCUlhUqWLCnOkUPY/KBbnTp16OnTp642bWE+PEeufo4DAplRAIHszLjqmLOegDSQzeHsc+fOQQoCEIAABCAAAS2B8PBwGj16tJ5JREQEBQcHwwoCEIBAphdYHxtFsf8cEh1qlGlKPl5VMr0LACAAAQhAAAIQgAAEIAABCEAAAhBwDoGk5DN08u+d4mADStaj9tV66AzelsHscePGCaFvHBCAAAQgAAEIQMBVBJ49e0bFihWj1NRUYUq5c+emXbt2Ue3atV1lipgHBCCgJYBANrYDBIiEatiVKlUSLRDIxraAAAQgAAEI6AqEhIQQB6+lx8KFC6l3797gggAEIAABrhR14Q/ad2nz2z9XFK9DlUoEwgYCEIAABCAAAQhAAAIQgAAEIAABCDiFwLnrhynhxlFxrA3Lt6H33/1Iduy2CGajSrZTbBMMEgIQgAAEIAABFQIcyC5VqhTdu3dPuIoD2TExMRQYiP9+pIIRp0LAaQQQyHaapcJAbSkgDWRzOPvs2bO27BJtQwACEIAABJxGoE+fPrRo0SK98a5cuZK6dOniNPPAQCEAAQjYWuDElb20Of5nsRvvQpWolk9zW3eL9iEAAQhAAAIQgAAEIAABCEAAAhCAgFUEjifF0JW7b79FuE3Vz6imdyOjbVs7mI0q2VZZSjQCAQhAAAIQgICDCCCQ7SALgWFAwE4CCGTbCRrdOLbAuXPnqHLlyuIgEch27PXC6CAAAQhAwH4Cn3zyCa1atUqnQ35qNzo6mlq3bm2/gaAnCEAAAk4gkHT3PK04PFMcqVu2nNS+Rh8nGDmGCAEIQAACEIAABCAAAQhAAAIQgAAEiNafXEhpr1+IFF0Dh5BPoYqKaKwVzEaVbEXcOAkCEIAABCAAAScRQCDbSRYKw4SAlQQQyLYSJJpxbgGuhl2lShVxEhzOPnPmjHNPCqOHAAQgAAEIWCDw9OlT6tixI23ZskWnleLFiwth7Hr16lnQOi6FAAQg4LoCM2OG0+PnqeIE65dvR8U8fVx3wpgZBCAAAQhAAAIQgAAEIAABCEAAAi4hcDMliQ5e2iDOJY+7Bw1pHqF6btYIZqNKtmp2XAABCEAAAhCAgIMKIJDtoAuDYUHARgIIZNsIFs06lwAC2c61XhgtBCAAAQjYVuDGjRvUqVMnOnTokE5Hfn5+tGbNGuJ/44AABCAAAXmBP+N/oeNX9oi/LFOoEtX0aQ4uCEAAAhCAAAQgAAEIQAACEIAABCDg0AInkmLo77vnxDHW8m5MH1T91OwxWxLMRpVss9lxIQQgAAEIQAACDiaAQLaDLQiGAwEbCyCQbWNgNO8cAlwNu2rVquJguVp2fHy8cwweo4QABCAAAQhYUSAhIUGojM3/1j4CAwOFMDZXyMYBAQhAAAKGBRKTE+jnI7PEE9yy5aT2NfqADAIQgAAEIAABCEAAAhCAAAQgAAEIOLTA+pMLKe31C3GMn9UdTL5elhfnMDeYjSrZDr1dMDgIQAACEIAABBQKIJCtEAqnQcBFBBDIdpGFxDQsE0Ag2zI/XA0BCEAAAq4hcPjwYSGMzRWytY/WrVtTdHQ05c6d2zUmillAAAIQsLHAzO3D6fGLVLGX+uXbUTFPHxv3iuYhAAEIQAACEIAABCAAAQhAAAIQgIB5AjdTkujgpQ3ixXlyetCQFhHmNWbgKrXBbFTJtio/GoMABCAAAQhAIIMEEMjOIHh0C4EMEkAgO4Pg0a1jCXA1bH9/f3FQXC07Li7OsQaJ0UAAAhCAAARsKLB161YhjP3kyROdXrp06UIrV660Yc9oGgIQgIDrCWyO/4VOXNkjTqyoRxlqUKG9600UM4IABCBgoUDKgxQa/nUIHdh1QGjp3crv0vRF08mnbBkLW8blEIBARgs8f/6Cpo6dSquXrRaHsmL9cqpep3pGD82h+/9+xvc0N2KeOMYBw/tT36F9HXrMGBwElAqcOnqKurbvJp7e+fPOFDIhhNzdcyptAudBcW7OswAAIABJREFUAAI2FDhwcT3dSv1b7KGmd2NqU/VTm/SoJpiNKtk2WQI0CgEIQAACEICAHQUQyLYjNrqCgAMIIJDtAIuAIWS8gDSQzeHs2NjYjB8YRgABCEAAAhCwg8Dq1auJg9fSo3fv3rRw4UI7jABdQAACEHAtgcTkc/Tzkdk6kwos9yGVyF/WtSaK2UAAAg4h8PLlS9qzbQ9ld8tOTVo1cYgxKR2EuYHs9PR0On7oOF1NukqdunZS2h3OgwAE7CiAQLZ52Ahkm+fm6lfdv/eANq3dRI2bN6LSPqUdbrpKx4dAtsMtHQYEAVHg+oPLdPjyZh2Rz+oOIl+vSjZVUhLMRpVsmy4BGocABCAAAQhAwA4CCGTbARldQMCBBBDIdqDFwFAyToCrYQcEBIgDQCA749YCPUMAAhCAgH0FFi1aRH369NHrNDg4mCIirPuVlPadGXqDAAQgkLECq44toIu33z7k6fmOFzWr/H8ZOyj0DgEIuJQAh5JPHztNP8z7kfZs30NT50+hth3bOtUc1Qay37x5Q0mXk+iHuT/QH6vXEyrHOtVyY7CZTACBbPMWHIFs89xc9apnT5/RlvVb6Me5P1IO95wO9y0SaseHQLar7lTMyxUEdpz9lVKeJotTqVAkgLrU/tpuUzMVzEaVbLstBTqCAAQgAAEIQMAGAghk2wAVTULAgQUQyHbgxcHQ7CcgDWRzOPv06dP2GwB6ggAEIAABCGSAQGRkJA0fPlyv54kTJ9Lo0aMzYEToEgIQgIDrCNxI+Zt+3D9ZZ0LVvN+nsoX9XWeSmAkEIJChAj/OX0Izvp0hjiEzBLK3bdxGoYPH0JPHT4R5I5CdoVsQnUPAqAAC2eZtEASyzXNzxasepj6k0YNCaeeWncL03q38rkMFss0ZHwLZrrhTMSdXEPjrThydvrJbZypfvDeSinuWsfv0DAWzUSXb7kuBDiEAAQhAAAIQsKIAAtlWxERTEHACAQSynWCRMETbC8TGxlK1atXEjhDItr05eoAABCAAgYwVCA0NpUmTJukNYt68eRQUFJSxg0PvEIAABFxEYFPcCjp5dZ84G3e33PRBQA/KmiWbi8wQ04AABDJSQBraywyB7I1rNlJI0AiRHYHsjNyB6BsCxgUQyDZvhyCQbZ6bK16l9lsk7G1gzvgQyLb3KqE/CJgWeJ3+mrbERdHztH8feOSjhncj+rDqZ6YvtuEZcsFsVMm2ITiahgAEIAABCEDApgIIZNuUF41DwOEEEMh2uCXBgDJCgKthV69eXeyaw9mnTp3KiKGgTwhAAAIQgIDNBfr370/z58/X62f58uXUtWtXm/ePDiAAAQhkFoGHzx7QnJ2j6M2bdHHKFYvXocolAjMLAeYJAQjYUMAVAtlqeRDIViuG8yEAAWcTQCDb2VbMduM1J/Bsu9Hot+zo47OnBfqCgDMLnL1+iM7fOCZOIUuWrDSwaTjly5XfIaalHcxGlWyHWBIMAgIQgAAEIAABMwQQyDYDDZdAwIkFEMh24sXD0K0ngEC29SzREgQgAAEIOLZAt27daMWKFTqDzJEjB0VHR1O7du0ce/AYHQQgAAEnFNhzcQPtvbhRZ+R1y35AJQuUd8LZYMgQgIAjCSCQTYQK2Y60IzEWCEDAGgIIZFtD0TXacPTAs6OPzzV2AWYBAdsKXLt/kY78tUWnk0YV2lLjCo73d8SaYPb7779PYWFhtoVB6xCAAAQgAAEIQMDKAghkWxkUzUHAwQUQyHbwBcLw7CPA1bBr1KghdsbVsk+ePGmfztELBCAAAQhAwA4CaWlp1LFjR9qwYYNOb15eXkIYu1GjRnYYBbqAAAQgkPkE0t+k07ydoyn12X1x8tmzulGTSl0oX64CmQ8EM4YABKwmgEA2AtlW20xoCAIQcBgBBLIdZikyfCCOHnh29PFl+AJiABBwcIGHz+7RrnOr6VV6mjhSj1wFqH/TSZQ1S1aHHT0X2OJvOcYBAQhAAAIQgAAEnEkAgWxnWi2MFQKWCyCQbbkhWnABAWkgm8PZJ06ccIGZYQoQgAAEIAABouTkZOrUqRPt3btXh6NcuXJCGDsgIABMEIAABCBgQ4G/ks/RL0dm6/RQIE9RauLX2Ya9omkIQMDVBRDIRiDb1fc45geBzCiAQHZmXHX5OTt64NnRx4edBAEIGBfYlbCa7j++pXPSZ3UHka9XJdBBAAIQgAAEIAABCFhZAIFsK4OiOQg4uAAC2Q6+QBiefQS4GnbNmjXFzhDIto87eoEABCAAAdsLXL58WaiMHRcXp9MZv++tWbOGvL29bT8I9AABCEAAAnQ4cTttPxetI1HGqzLVLNMMOhBwSIH09HS68c8N2rl1Fx09cJQunL1AN67dEMbqU7YM+VYoS7Xq1aL3mjSgMmXLUNaspquonTp6irq27ybOd+r8KdS2Y1vh/3N/cSfj6c91m+nEkZOUEJ8g/Nyvqh/VrFuDWrdvTf41/Clb9mx6Xs+fv6CTh0/Qpt83U+zx05T019+UO09uqlilItVvXJ/adWpLxUsWpyxZsqi2fpj6kE4dO03HDx6jM7FnBYfUlFSxnYCaAeRTzocaNGlAge/VpQKFlFW+37hmI4UEjRDbWbF+OVWvU52ePX1Gf6xeT3+s/oPiTsYJ4+Z5N2vTjOo2qEPzIufT6mWrFc1jwPD+1HdoX0Xnqj3p/t37dHj/ETqw6wBdOHdBXC/eG7xmgY3qUZOW75v0UBLmkoYTjY218+edKWRCCF278g8N+XIoJV5KFE7n/bDwl+8FYzUHr/+YIWMoZvMO4TJvX2+a9cNMqlCpgppm9M41tP58Iu+BXdt2047NO4Q9wK87Hn/V6lWp/vv1qXX7Vor3M78WhvUeJuxbPt6t/C5NXzRdeA0rOdRcb+j1/fLlS9qzbQ+t/GkVHd53mDw8Paha7WrC/mj2QTNxjxi7P3Abxw+doE1rN4mvcR4/v/7qNQqk1h+1prIVyiq6Dxma9+tXrynhTALt2rqLjh06TufPnKcnj58Ip3M/lar6UdPWTYU9lOudXEr49M7hteV57tyyk87FJ1DsiVhxf/L9qkLF8tSweSPhnpcnbx6z+uCL+J4YfzKOYjbHUPypM2I/bF+lehWqUbu6cE+x1MzUAHkcU8dO1blnae510mul9wLNa9ndPadw6s3rN2nzuj/p4O6DFH8qXlgb7ftjo2YNZc34veWvi3/Rlj+20KG9h0ULvk9V9q9EHbp0MPjeoj1Ge+5PSwPZtlh/R18fQ3vx8aPHwmeKbRu26bxX8d7h+2GdBnWo2QdNFd9TuR9j92++j/B9e8v6LTqvPc17Y5PWTcnQXtXMQXrfNfU6M/Sa0r7Omp9lLB2f9LUkfa2bmq+hNdW+vzX9oBmVLe8r+5lRrn1T+5s/8+z4cwftidkrfh7WfM6sXa+WVd6DTM0bv4eAtQVO/L2D/k4+q9Nsi0qdKNC3hbW7QnsQgAAEIAABCEAAAvz3fc+eUalSpejevXv//l1Q7twUExNDgYGB8IEABFxQAIFsF1xUTEm9gDSQzSG148ePq28IV0AAAhCAAAQcSIC/7YHD2FeuXNEZVdOmTYUwtqenpwONFkOBAAQg4PoC62N/oth/DupMNKB0IypXBF+36/qr71wz5CDidzO+E0OopkbfuEVj6j88iPyq+BkNPRsKtCVdTqLI8dNoz/Y9Rrtq3qaZELblIBUfb968odjjsTR5zBQ6c/qMwWs5NNMrqBf16NeDNOE+U3O6/s91ivruJyEYrQllmrqG+/mkxydCPwUK5jd6ulygi8PcE0dNEgKHcsdnX3xGL168oOgVug93GOrIFoHs+/ce0PJFy2jVT6t1gulyY+Bw1P/1+j/q9XVPIVAsd9gqkM19SYOgA0IGUJ/BvVUF83nP9vm0r7gHOLwZOnm02YFcjYHc+nNIWcl+5jY+6tyeBo4YSEWLFzW6z9QEquUaUnO93Ou7/vsNKDIsgtb/tkF2nC3btqQJMyZQ3nx5hKCy3AMbSu8PfB8aGDJAeBBDzaEJjP8w70ej9xFNm3z/6fZVV/pvt/8q3gcckP1t+W+0bOEy8cEWY2Pk107fIX1U9cHt8Vy2b9xO303/TngwxdSh9N5tqh1Dv7dGIPv1q1f0w9wf6OcffzF6L+bA64iJI6jB+w3E1/jdO3dp9uTZtPbX31W9t8idbM/9aW4g25brbyiw6ijrI10zfviBX3Pfz1xo8r1Kc08NCg6iEqVKmNzuhgLZ/NlpztS5Jj/L8Ot7QEh/6vhZR8qRI4def5YGnrUbtMVnGUvHZ24gmz9/8ANpfB/VfjDO0ILVDKxJ/Yb2pbrv1TX5sI6h/c1tr/5plaJ9xPfT4HHfCA/p4YCAowtcvn2aYq/qfotiQKn61D6gu6MPHeODAAQgAAEIQAACTiuAQLbTLh0GDgGzBBDINosNF7maAAfWatWqJU4LgWxXW2HMBwIQgEDmE9i5c6cQxk5JSdGZ/Mcff0zR0dGqgiiZTw8zhgAEIGAbgTf0hpbsn0w3UnQflKnt24pKF3zXNp2iVQioEOCAM1fDDh08RlFoULtpDtxyWLpD548MViSUC7QVLVGUwoaFKQoPcn9coTYscpxQVffPP7bQxBETFQVz+NovB3xJQcFfywagNHNhA65MPHVchGoDTRtcQffbmd8arUIsDXTNWDydNq7ZJFTOlTvYd9rCSNq1dXeGVMhml+OHjtP44PGK10ozj8bNG1HolFAxSK89P1sFsjl4H7MphgZ9MVjs7r2m79GUeZMpfwHjYXntvbBw1iKaO3Wu2IZ2VXcVLy29U+UCfRymVPPa4+quY6eOpWq1AgwORU2gWq4RNddLX988tksJF+nXqJUGx8dh7I6ffiz8Xu7+IMxx6Dih4qySg8PSIeOHC9WflVTE51Df3ClzjY7RUL/SB0QMnccPdMyYOINWRq1SMgWdc4y9dqSNcfh4+rfTDYbfDXXO95bBowZRl8+7KK4mq3Qilgayv+j/Bc34dgZt3bBVUZe8/uFzw4kr1vLe5er2vK+UHLXr16bwOZNk71P23p/mBLJtvf5ygVVHWh/tNeaHOMJDJxt8uMnQflB6/5C7f99Lvqf6cwM/2DFo5CC9BzssDTzz/Gz5WcbS8ZkTyD4Xf47CR09W/HrWrLHSB/Lk9nfvQV/RnClzVN1T+cGQsOlhVCvw7X9nUnL/wTkQsKfA1XsX6Fii7vtqcc8y1Ou9EZSF1H+bkD3Hjr4gAAEIQAACEICAMwsgkO3Mq4exQ0C9AALZ6s1whQsKcDXs2rVrizPjcPaxY8dccKaYEgQgAAEIZAaB33//nTh4LT169uxJS5YsyQwEmCMEIAABhxW48/A6/XhgMr16naYzxtq+Lal0QXVVPR12khiY0wokXkqk0YNC9cKPATUDqGbdGuRZ4N9v17h57SYd3ndYL5jrVcSLOLDK1QjlDmkIp3vf7kK4RhO25OBMYMNAqlKtinA5V5vkfqSVEDk8WLV6VRozZKwYmuYgVaPmDYUwHQcgD+09rDcPbn/O0tlCH4aOY4eO06gBo/TC2Byy8avqR+X9KlC2bFnp9et04Wvreew3rt3Qa67z552FgLqhitzSQBe3nRCfILSjPRdue2/MPqrk70djI8bSkX1H6Ob1m8J5xw+doL073la3a9epLZWvWF4cS7mK5YkDndY4DLlwpU/25KrE7PLXxUQ6dvCYngmHV8dFhulVDlcSyN4Ts5cun78kTOPS+Uu0IXqjOKVGzRpRrXo1xf9frEQxatG2Bbm5udG1q9cpuG+wzv4ytf7aVsm3k2nkgFF0aO8h4cf+Nfwp8vtIKlnadAVVU+bS9R8zZQytXr5a2FOag105WOqWw40uX7hMe7bv1Xst8JgmzZ5IvuV9ZbtUE6iWa0DN9dLXt/ae5n3SuEUjKvduOUq5n0K7tu6ivB75dDyl1w8ZPZhOHjlJvP6ag+dbr1GgUHFd89qQvv60Q7nG1oEDlGHB42UfguCx12sYKNzz+H7C4+DXgPQw9fDF61evKer7KJoxcabOpTxGngsHzvl1k/YyjU4dPy3cD6UV+Tt17UQjJoQYrcZtaC7sxPfKgJr+gpmxuQwNHUI9+vawaijbkkB2q3atKEdON53Xu/b6G3ofatKqiVApfW7EPHFtpe8t/I0K/N4ite47tC8FDfuasmbLqrfW9tyfagPZ9lh/6b3a0dZHs2CGPsfwPYi/hcC/elXhnsr3oUP7Dovvu5rrea+MixhLbf7TxuBDHdL7N1ez528B0NyLuA2+N1SvVU3oy9Be5T7lHvLhcP3mdX9S2suXxK+hLX9sIZ4XH/w5q32nduSR30Pco83bNCdvX2+dPWvLzzKWjk9tINvQXNQ4Gwq/a9CU7G/+HMjvy8VKFjN6z+Z70ITp44UHB3FAwNEErt47T8cSt+kMK3s2N/qiwUgqnM/yz7eONl+MBwIQgAAEIAABCDiSAALZjrQaGAsEbC+AQLbtjdGDEwggkO0Ei4QhQgACEICAIoGlS5dSr1699M4dPHgwzZypGwRQ1CBOggAEIAABqwucuX6Ufj/1o167tXxakHchP6v3hwYhoEQgLS1NqBT74/y3D29xmJdDxaV9SusFkzhouH/3AYocF6ETzO7QpQOFTh4tGx6UhnC0x9Xz6x7UvU93IWykfVy7co3CR4frhDI5hJPTPSfdv3tfCC8PHDGQWrVvqVP5Oj09nfbt3C9U0NYObHb98jMaNnaYbJVsbm/ssHFCWFRzcGDymzHDhJB5tuzZ9Ci5qjEHpmdNmqnjwPOYGzVHCEPKHdJAl+ac9v9tR8PGDKNChQuJl3Eg617yXSpRSjcoIQ3tWat6s3S8VxKv0Ij+I3UC7hxu4xDax59+THny5tG55GHqQ1q6YCn9/OMvOoHHEd+OIPbXrlysJJCt3bjUbcDw/sQhSrmD9zQHYZctXCb+2ljgUtoGBzYH9hwkzsHY3lHyGjM2D+3fNW7RmPoPDyK/Kn46Vo8fPaYVi1fQkgVLdVwNhd25TTWBark5qLne0Ou7/vv1adTEkeRTzkfsgu8ft27eomLFi4nhV2P3B35Igx/E4Ndh1qxvw7L82tj8+2aaNn6aTlidg7tcDV0aUtQMgK+bPmE6/bLkF51ps2X/4f2F4Li0wvb1f67T/Mj59Mfq9XrXyD1swCfxQyUDegzUCWoODwumtp3ayT6swQ8BLJy5UKdit6kHSZ49fSbMRbsSOV/zSY9PiEOI0nsqV869fvU6zZ4yR7DTHHxN2LQwatPhA7Xb2eD5lgSytRvlPTR45CDhoRjt9ee58+thwbQFOmPgObMlH/ze0ivoC72HQeTeW4w9dGHP/akmkG2v9Zfeqx1tfXg8csF0Y+9V/DmBH4SaNXm2TjVt/lwRsWCqEKpW8/5t7HXHnxU2rd1EkWG69yq+5/A3auTzyCfbl9r3SG7Enp9lzBmfmkC23OcPdv68z+fC5wnP/P8+KKg5eE2P7D9Cs8JnEz94oX3wZ78efbrLPnBhbH/z+w9XMq/boI7e50C+j0SOj6SYzTt0+pr94yxq/mFzq91L0RAErCFw5W4CHU/artfUf6p/QVVK1LFGF2gDAhCAAAQgAAEIQMCIAALZ2B4QyFwCCGRnrvXGbA0IcDXsOnXe/qUDV8s+evQovCAAAQhAAAJOJTBr1iwaMmSI3pjHjRtHYWFhTjUXDBYCEICAqwucvLqPNsWt0JtmTZ/mVKZQJVefPubngAIcWg7uN5xOHzstjE5pNWAOvoQEjRDDbxyEm798PlX219/HhgJtpiqzxp+KF0KNmoCdhs9UJVwOHm5cs4lG9B8hinOFzMjvIoQgt/SI2RRDg74YLP6Yqw5PXziNKlSqYHLFzsWfo5CvR4hVLPkCrrLJlbLlDrlANgfgJ8yYoBPGNtaxPQLZ6a/Taf70BcR9abtPnPUt1WlQx2AFUbnKwHJ7Sm2YS00gm8crDVXXa1SPJs8N1wupSp3l5r141WKq37ieyb2g5ARDgXyuhsyvBw4Ryh0cNtu0djN9O+JbnVA275uOn+p/Q46aQLVcf2qul3t98wMN076PNFjBW7tPQ/cHfl2ETgmVfc3y9fw6P3rgKIUOHqPz8IWx8P3OLTuFhwy0KyT3HvQV9R7U22glat7Xq5atEsJ+2tfKPWzAY+OHAaaOixCnyWFsDhJKw97aDhywnTJ2KkWviBZ/zNfwvuDK79JDupc4rMgV1z/8uI1OeFl6HYell8z7keZrhZn5NT1l3hQqUqywkm1s8hxrBLKbtm5KYZHjqKBXQdn++AGQMUPG6AUi+WRT7y1cdfibvsE6lenn/TSXuMKt9LDn/lQTyLbX+hsKrDrK+vA9+8f5PwqvTTXvVXwufwsHP7yj/Zr7qHN7GjVplN4DR3y+3P1byeuO71X8EMT44RPE+wdft/CX7w2Gv9W+R/L47PlZxpzxKQ1kc4h99uQ5FPVdlM6ahowfTs3aNDN6H71/7wFFhkUIlcu198OsH2dS5YDKeq9vY/s7dHKo0Xui3IMApr4lxeTNEydAwMoCf989RyeSYvRa/dC/K9Uo3dDKvaE5CEAAAhCAAAQgAAE5AQSysS8gkLkEEMjOXOuN2RoQQCAbWwMCEIAABJxdYPz48bKha66KzdWxcUAAAhCAgOMJnLq6nzbGLdcbWM0yzaiMl35YwPFmgBG5kkDsiVj6qktvMSSkNEzCgRmuzrrih59FDkNBZLlAm6nqkNwoBx8njpyoE6zhnxsKQWqvizRobigwLldNWUl4UtMXh8HmTJ1Li+csFrv/+puv6eth/WRDQ3KBLkOhWkP7zB6B7GtXr1Nw32Cd6tgc2Gzb8UOjYSges1yVTukc1Ya51AayOcQ/csAoOrT3kMBoqtqwxvrOrTs0/OsQOnbwmPAjpUFupfcESwL5HApePPcHmjt1rtidodeRmkC13NjVXC/3+lZTkdySQLfcwxeGHirhwPPEkZNo3ap14pSNhS+lLuw/L3IeLZr99rXOlXS5Qr12FfsXL15Q5LhIncrVK9YvNxi81O5H+hBK7fq1hYq9hYvqBqXlwsimQsja/XDVdf4GAu2q32rvQ8b2vKWBbFPfNKDpe/Wy1ULIVfto1a4VhU0bZ7DyMJ8rd9/nsCcH4KWHvfYn96s0kG3P9ZcLrDrS+kjfq/hez59F2vynjcn3Kja/ffOO8PAWP9xh6r1C7v7do18PGjRyoOy3b2jvJbk1C58TTnwPkjvUvkfa+7OM2vHxHJUGsi9fuExDvhyq86Db+Glh1PGzjmatKfdtaJ3k9jc/uGcowC1dK2kInj8zRHwXoVeZX+lnBJwHAWsK/J18lk78rVvFndtv69+Nqpd+z5pdoS0IQAACEIAABCAAASMCCGRje0AgcwkgkJ251huzNSDA1bDr1q0r/parZR85cgReEIAABCAAAacQGDp0KHHwWnosWbKEevbs6RRzwCAhAAEIZFaB0/8coA2xy/SmX6NMM/JBKDuzbosMmbc0INP+v+2IqwJyqMnUwWG+VT+tohKlilN5vwpUu14t2dChXKBNafhPGlDjyrvTF00nn7JljA7v0cPHNHboWNq2cZt4nlwokoPle7fvJa50ff7MeUp5kCpUZVVSHVvTsDSkZSzULj3X29ebZv0wU1V/9ghkS8fJlWMnTB9PBQoVMLUthN+v+WWt4K85/q/HJxQ8Pphy5swp/EhtmEttIJuDugtnLdIJLysJCe/auov6dx8gjlvJNYpA/neSXKBv9o+zqPmHzRU1Iw1KG6qyqiZQLdexmuvlXt9qqorLXa/moQi5BwA4JN22Y1udqZ2NO0dB3YJ0qvrPjZpDVatXVWTPJ8k9qCDtSy6MrNSDq7uGDg6lly9ekl+VilTapzS1bt+a8nrk1RmjtAK8ORWupW20bNtSqNSfN18exR6GTrQ0kN2hSwcKnTzaaNVy7ltu78itvdw4pVXMBwzvT/x6lx722p/cr9JAtj3XXy6w6kjrI32vUfOQhWatpW0YqkwvV5XcWJVr7b0k9/CWoT1nznukvT/LqH0Pl3u9GvqsJH1tKnmAT/q6lQalDX12lNvfSh9M5D4vnrtIg78cQlcSrwhDUPoZ1eKbLBqAgAmBpOSzdFImjN0u4HOqVqoB/CAAAQhAAAIQgAAE7CiAQLYdsdEVBBxAAIFsB1gEDCHjBaSBbA5nHz58OOMHhhFAAAIQgAAETAj06tWLli5dqnMWfwV2dHQ0ffyx/teWAxQCEIAABBxPIPafg7Q+9ie9gVUoVpOqlsR/KHW8FXPNESVdTqKhXw2liwmXhAlywDNkQgh16PwRZcuezSqTlgbaDFWrlutMWgFVaWBcTSDQ0klaEsg2p5qirQPZllbaZE8OKYWHTiavwoWoYlU/quxfiWrUrSFWEVUb5lIbyOYxKK02rFl/6byVVoFVs3+k81BbgVtpZV81gWq58au5Xvr6ruBXnmYsnkE+5XwU0Uiv9y3vSzN/mEHl3i2n6Ho+SRrgkwtUmnsv0R6EXKhS2hc/DLBg+ne0YNoC8dLGzRtR6JRQ4sqrlh5yDxsMCBlAfQb3VlQ9VtO/tBq8OQ+HGJqLmvuvXCDSULVqaX/SMKSaOSi9p9hrf/LclASy7b3+jrw+cvtMaSBfey9J95GhyvTSPWPoPEOvC+k9yJqBbEvvK3y9ms8yat/DuX0lFbLlvhnF0LevGJuz9P7G5877aS7xw2Xah9z+VtOftB8Esq2xE9GGpQLx1w7QxZsn9JppH9CdAkrVt7R5XA8BCEAAAhCAAAQgoFIAgWyVYDgdAk4ugEC2ky8ghm8dAa6GHRgYKDaGQLZ1XNEKBCAAAQjYVqBjx460du1anU48PT2FMHazZs1s2zlahwAEIAABqwrEXTtMf5zWfcCGOyju6Uu1fFuQW7Z/q8nigICtBJ49fUYTR06idavW6XTRuEVj+vA/bajue3WpoFdBVUF1h9tvAAAgAElEQVQ/6VilIRw1ISZpQMhQ5Uppn2oCgZbaqgkxqTnX0LhsHch+mPqQRgSNoD0xe8Uh/LQuimoF1rKUSrxebZhLaXhSe4ByVdKNVSqWVj82pyqnKSDpPL4a+BUNDBlAWbNlNXWp+HuuTD9q4Cjx/0urj/Mv1ASq5TpWc7309d2gSQOKWDCVPPN7KpqTJVX6NR0cP3ycunfoIfbHAegp86dQPo98ws9evHhBkeMi6deoleI5SkO/0klIq6jLzVdawVh4Xy9ZnNp1aisEAitWqUhubm6KfKQnyQUWpy2cRh981FpVe8+fPafJoZMp+uc14nVygUVVjf7vZDX3X7lApNKK4tJ9Wq12NYr8LkJR8F3pPcUe+1NjrCSQbe/1d+T1kYZh+YGyxasWUUDNAFXblivTD+83nA7tPSRcZ+ihMeme6fRZRxo5cSS553JX1J/SPceNqX2PVDQAEyep+XxizviUBLKvJl2lb/p8Q/yNBsbWwtR85R5ekgvAy+1vNZ93zHEwNXb8HgLmCqS9fkHHE7fTjZREvSY+qtaT/Eu+/e+g5vaB6yAAAQhAAAIQgAAE1AsgkK3eDFdAwJkFEMh25tXD2K0mwNWw69WrJ7bH4exDh/79y1ccEIAABCAAAUcTSE1NJQ5j79ixQ2do3t7eQhi7Vi3rhWQcbe4YDwQgAAFXFoi/foTWnVqiN8W87vmFUHaB3EVdefqYmwMIHNx9UPjKdQ56yR1+Vf2IA47vNXlPCBLmeieXqlFbEthUE2DSHpSaQKCqyfzvZA77Xj5/ifbv2k9b128VArCaw9jX3VsjkGvrQLY05Ki24rEST7UhJnP3gbQiqbEAdMymGBr0xWBx+OYGdo3NXzqP8Dnh9FHn9krIxHOUvJ7UBKrlOldzvaWBVen1X3/zNX09rJ+qh0BMjVcunG9u+FhaTVeuIurjR48pfHQ4cXhe7vDw9KDAhoH0fsv3qVa9mlS0eFHKmlVZKF+u8uunvT6losWLqNpHaWmvhPsX+2sONZVhjXWm5v4rF4hcsX45Va9T3eR8pOuu5mEApfcUe+xPzUSVBLLtvf6OvD7S1yIHqdt3akce+T1M7h3p54Utf2yhxEtvQ4xyDwVI94zcwzBq7v+OUCHb3M8yat/D2UVJIJuD2EHdgij5drJAqeYhC6m99P1f7rOZdB5qQ/3mOKjanDgZAgoF7j+5JYSxHz1/oHdFh+q9qGqJugpbwmkQgAAEIAABCEAAAtYWQCDb2qJoDwKOLYBAtmOvD0ZnJwEEsu0EjW4gAAEIQMBigStXrghh7BMndL920t/fn9asWUPlyin/Sm+LB4MGIAABCEDA6gJX7l2k9bFRlPL0nl7btXxakHchP6v3iQYhoBF4/eo1/bRoGXEYzFAoW3Muh1U4SNiqXUuq16geFShUwCSkJYFNpaE56SDUBAINTYArLD5MeUhcsfHe3ftCAPtM7Fm6cPYC3bh2w+C81QSyjQWyDHVg80D25SQa+tVQuphwSRhCZf9KxBV4S/uUNrnWSk9QG2Iydx9cvnCZhnw5VAzaGarO/vLlS5o+YTqt+OFnYQrevt4064eZVKFSBaVTUnSedB5qKnFqOpCGEOXmZCqgbGqwaq5XErIz1p/0enNC6tKQqnT9LAmVSseu1IbPGzNkjE7g2ZCDT9ky1Kp9K6F6tl8VP8qWPZtBMmn/ptZSze/NuR/Jta/m/itdGzWvvYwIZNtif2oMlQSy7b3+jrw+0nuHmr1u6typ86dQ245tdU4z931I04ia69W+Rxqbjy0+y5gzPiXvFUoeODK1doa8lQSy5R6wMdafOQ5Kx4/zIKBU4MrdBDqetF3vdM93ClL7gB7kXdC6n2WVjgvnQQACEIAABCAAAQj8K4BANnYCBDKXAALZmWu9MVsDAlwNu379+uJvuVr2wYMH4QUBCEAAAhBwKIG4uDghjH358mWdcTVs2FAIY3t5eTnUeDEYCEAAAhAwT+DJi4f0x+ko+iv5rF4DFYvVosol3/7ZxbwecBUEDAukp6fTkf1HaFb4bDpz+oxiquZtmlH3Pt2FKoaGKrwqCeEY6lBNgEm7DTWBQO3r7t+9T1vWb6FtG7bRsUPHFTton+jsgWxrBqIMAaoNMZm7D549fUYTR06idavWiUORq4wsDTl26NKBQiePVl0N3tSGkc5DaSVg7XaVBIKVnGNsrGqut+T1zWOQXi8XhDTlaipwber3pto35s+/M7SO9+89oKjvomhl1EqTD7to+ihesjh99sWn1OGTDuSZ31NvaPYO5Kqx0Zyr5v6r9l5gbC3sUSHbFvtTMydnCGSrCazaOjCPQLbhV6etP8uY87pV8l5hzc8f0vdbufuDOfPQVrf0enPur7gGAtoCZ68dpPM39f+8UtarMrWv1oPy5MwHMAhAAAIQgAAEIACBDBZAIDuDFwDdQ8DOAghk2xkc3TmmAALZjrkuGBUEIAABCLwV2LdvnxDGTk7+9ytbNUe7du0oOjqacuTIAS4IQAACEHAxga1nV9PRpB16syrm6UsBpRtS7pzqvordxXgwHRsLcLXsuJNxtOaXtbRzy05KTUk12SNXze4V1It69OtB7u459c5XEsIx1Im5QVw1gUDum4O7vy3/jb6fuVDRnDXj5cq2XkUL09EDR8UpIJBtcsuQ2hCTufuARxKzKYYGfTFYHNTnfT6noaFDyM3NTfyZtH1zQpemZ02EQLa+krMHspVUdNaEIzdEbxTur0qO6nWq06hJI6lS1Uo6pyOQ/ZbD1oFf7ske+1MzIwSy366tkns+Atn6dxJ7fZZR+x4u91qS+6xky0B2+/+2o9DJocSfWTWHOfPQVrf0eiXvBTgHAnICT16kUuzVfXQzJVHv13V8mlKryl0ABwEIQAACEIAABCDgIAIIZDvIQmAYELCTAALZdoJGN44twNWwGzRoIA6Sq2UfOHDAsQeN0UEAAhCAQKYR2LhxoxDG5q9Q1z66du1Ky5cvzzQOmCgEIACBzChw4soe2hz/i97Us2XNTv6lGpJv4aqZkQVztrMAf839xYRLdHjfYdoXs9dkxehhY4dRjz7dKWu2rDojdfRANlexjQyLoPW/bTAq7FfVjziAXTmgsvBPeb/y5OHpQZvWbqKQoBHitc4eyL547iIN/nIIXUm8Isypsn8lmrZwGpX2KW21Hag2xKQknGdocNeuXqfgvsFiEJaruUd+F0FciZgPaRVt/xr+FPl9JJUsXcJq89U0ZI1A9tm4cxTULYiSb//7wKZc1U81Fa7lJqnmekte39y3NQKvN67doOB+w+n0sdPCdKRVfG1ZIVtNxeA3b97QveR7FH8qnrZviqFjB48Rj93QwXtxyrzJxKFvzaFmbay+gRU2qOaBGLX3Au0hOEsg29T+1MzJnEC2mv2ncPl0TnPk9bFmeFeJjSXvQ9y+muvNcbfnZxlzxqfkvcKaayr1lvtsZs48tPeKpdcr2Xc4BwJSgcQ78RT3zz56nf5KD+eDqp9SLe/GQIMABCAAAQhAAAIQcCABBLIdaDEwFAjYQQCBbDsgowvHF5AGsjmcvX//fscfOEYIAQhAAAIuL7BixQrq1q2b3jyDgoJo3rx5Lj9/TBACEIAABIj+vnuB/oiNoofP7utxFM9flgJKN6J3cuQFFQTsJvDo4WM6fyZBCBLu2rpLL0hoKMiqJIRjaBJqAkzabSgNBHJF8MVzf6C5U+fqDKGCX3lq26kd1QqsKYQh83nko6xZdYPmmguUhH4MnTtgeH/qO7SvqjWUhvasXc1ZGnJkixmLZ5BPOR9V4zR2stoQk7n7gMfADxbMmDiTli1cJg5p9o+zqPmHzYX/f/nCZRry5VBKvPRvlcGuX35G/HCBLb6JRjoPDrp/8FFrVa7HDx+n7h16iNe0bNuSJsyYQHnz5RF/ZmloV831lry+ecDS6wePGkRfDfxKlUnS5SQa+tVQ4QESPqShe753jR06lrZt3Ca2O++nudSkVRNV/fDJ0kC8JQ8s8P3n1s1btG/Hftq+abvw8Iv0GB4WTFzVPUuWLMKvriZdpW/6fCOMgw+u9rp41SIKqBmgei62ukDp/Zf7V3sv0B5zRgSybbE/NXNSEsi29/o78vrEnoilr7r0piePnwiElrwWlbwWLHkf4vbVXK/W3d6fZdSOT+5eLxeQlt5fpfdyJeukOYff86eOixAv+b8en1Dw+GDKmfPtN7mYMw/tMVh6vZr54FwIPH35iGKv7qUbD/7Sw8iXqwB9FNCdyhSqCCgIQAACEIAABCAAAQcTQCDbwRYEw4GAjQUQyLYxMJp3DgGuhv3ee++Jg0Ug2znWDaOEAAQg4OoC8+fPp/79++tNc9SoUTRp0iRXnz7mBwEIQAACWgKPnqfQ5vif6eLtOD2X7FndyL90I/LxqgwzCNhdgKsKL1mwlBZMW6DTt1zA1JLAppoAk/ZAlAYCpWFcbuOzLz6jQSMH6nytvTFgVwtkc5XN4f2G06G9h8Rp/7QuimoF1lK8z9h/Wlgk/XUpkcqW9xWqa7f+qDUVLlpYaENtiMncfaAZ8ME9h+irLm9DvhxwHRo6hNzc3GjNL2uFsK7mWLxqMdVvXE/xXNWcKJ1HyPjhQthWzbF62WoaP3yCeIn2XDQ/VFqR11C/0qCjsSq8lry+uX/p9XLzMeUjXV9pSF0ulG9OsJbH8ecfW4RAtOZo3LwRTZk/RXhow5KDq2efjT1Lk0aFi9XcuT1p+w9TH9KIoBG0J2av2J21H8qwZB58rdL7rzn3Au2xZUQg2xb7UzMnJYFse6+/2nu1PddHLpy+8JfvqXqd6pZuYdnrLX0fUnO9Wnd7f5ZROz65e71cIFv63mXuAycvXrygyHGR9GvUSnEt5e755sxDe3NYer1NNioadUmBpOSzFHd1L71KT9ObX4Ui/tSm6meU193TJeeOSUEAAhCAAAQgAAFnF0Ag29lXEOOHgDoBBLLVeeFsFxWQBrI5nL1v3z4XnS2mBQEIQAACziAQHh5Oo0eP1htqREQEBQcHO8MUMEYIQAACELCBwLGkXbTt3GpKf5Ou13rJAuXJv1RDypXjbXVUGwwBTbqgwMuXLyn+VDzFn4wXgoDJd+7SqIkjqUKlCopmy1VnJ46cKFR91BxyFZ8tCWyqCTBpD1ppIFAabq3ToA5NmTeFihT7Nzhs6uAQ5YLp3+kE0+VCRpp2zJ2P9jhsXSFbLsikNjh859YdGv51CB07eEwYOlcZn/XDTHFvqQ0xWeqWfDuZRg4YJYbMNVU3CxQqSFPHTiXeB3zUa1SPJs8NJ68iXqaW3qzfS+fRoUsHCp08mnK9k0tRe3L7Wi6MK/VVW+VcGjq2ZyBb7Rrwa3DhrEU6Ve4HhAygPoN7i1WlGVf6Wm//33YUOjlU8YMX3Eb663SaM3UuLZ6zWFwvaUCXA4V8zzt/5jydiT1L1WtXo/7B/SlrNvkK+9KF37dzH/X9tJ/4Y6m9XLjcnKruHOwN+2Y8Pbj/QHxo4v2W7wsPT1h6KL3/cj9q7wXaY8uIQLat9ifPS0kg297r78jrI1f5XlpRXslevnb1OoUODqXs2bOTX5WKVLx0CWr5YQsq6FVQ53JL34fUXK/W3d6fZdSOjyGVfBbkauf8uXL9bxtE+3ERY4k/V6k5pJ9B+Fq5b0UwZx7a47D0ejVzwrmZU+DZy8cU988+unb/328A0T6yZslKLSt3ptpl1H/bR+bUxKwhAAEIQAACEIBAxgggkJ0x7ugVAhklgEB2RsmjX4cS2L9/PzVs2FAcEwLZDrU8GAwEIACBTCcQEhJCHLyWHgsXLqTevXtnOg9MGAIQgAAEdAXuPr5F28/9RpfvnNGjccuWk/xLN6QyhSqBDQKKBZSGO401qCRApiSEY6gPNQEm7TaUBAKVhCtNYXKoccyQMRSzeYd4qrMHsnki0qrRzds0o29nfqu4CvDhfYdpYM9BxOEqPqQVi9WGmMzdB5pFkQvtciXsYiWL0bDew+jC2QvCqX2H9qWgYV8rDs+a2h/S30vn4Vvel2b+MIPKvVtOUVPSKqiGrpf6cuNKq5zLBT7tGcjmiqhzls6mwIaBikykYXtD15+NO0dB3YKIz+eDQ/fTFkaqqvwuDQBzO9JAPN/v+nzaV9z77zV9j6bMm0z5C+RXNB9pH3L2MZtiaNAXg8X2eB9MXzhN8cM0fOHB3Qdp8JdDxHGyx/zl86myv+WfI5TcfzWDV3sv0EbMiEC2rfYnz0vJ+ymfZ8/1d+T14fv6soXLKCIsUtwW5jxUtebnNTTumzCxDc0DO8VLFtd5zVr6PqTmejXuGfFZRs34NIhKPwvymk4d9/bvxZq0akITpo+nAoUKKLqH8klSa0PvYebMQ3sQll6veEI4MVMK/H33HMVd3Udpr1/ozb9c4SrUslJnKpinSKa0waQhAAEIQAACEICAMwlwILtw4cL0+PFjYdi5c+emmJgYCgxU9vdezjRXjBUCECBCIBu7AAJEQjXsRo0aiRYczt679+1XfgIJAhCAAAQgYC+BPn360KJFi/S6W7lyJXXp0sVew0A/EIAABCDgBAJHEmNo27nfZEdaOF9pqlSiDhXMoxsicYJpYYgZJCCtqvhR5/Y0atIoypPXdMV1udBd+Jxw4ja0D6UhHDkCNQEm7euVBALlgqf/1+MTCh4fTDlz5jS5IhwGkwa5+CJXCGRLg788L64c3rbjhzpVh+WQ5OylVUvVhpjM3Qfa4+Nq8AN6DBQDuVxFmStH88/44EDq3Kg5VLV6VZNrb+4J0nlwOz369aBBIwdSjhw5jDbLFe1nT55DUd9FiecZqowsV2VUaeXYi+cu0rA+31DipUSxH3sGsrnTVu1aUdi0cSYfAODX4IoffqYpY6aIYzX08MCzp89o4shJtG7VOvFcNfe7169e07zIebRo9tvq2P41/Cny+0gqWbqE2Ka0MisHeLk6fP336yvaNtJAN1dkjvguggoUfBvovv7PdQoJGiFUnNUcfO8aNnaYomrr9+89oPHBYToPknzwUWsKmxam6N5vaiJK7r+aNtTeC7T7zohAtq32J7erNJBtz/V39PXhb/cY/MUQ4sr0mmNo6BDq0bcHZcuezdRWpSuJV2hE/5EUdzJOPPeLoF40YMQAcnNz07ne0vchNdercc+IzzJqxqdBVPpZUO7zx/hpYdTxs44mP39wX7dv3qER/UfQ0QNHTb5XmjMP7U1h6fUmNyhOyJQC9x7foHPXj9Kdh1dl589Vsev6NMuUNpg0BCAAAQhAAAIQcEaBIUOG0KxZs8ShI5DtjKuIMUNAuQAC2cqtcKYLCyCQ7cKLi6lBAAIQcCKBTz75hFatWqUzYv4DWXR0NLVu3dqJZoKhQgACEICAvQSSH92gbedWU2JygmyXPl5VqFKJuuTultteQ0I/TiogF3xRGmY6sv+IEArUVJz19vUWgocVKlXQ0VAawpEjVBNg0r5eaSBw8ZzFNCt8tngpB0+nfR9JXHHW2JGenk5/rvuTJo0Kp9SUVJ1TO33WkUZOHEnuudz1mjB3PtoNSUN74yLGCiFwax5ccXP+9AVCQFBzcLXQ8LnhVLteLYNdscumtZvp2xHfipV35cK8akNMUrevBn5FA0MGqKpkLa1mzsHdosWLCoFePtRWATfHWy6QzYHdkAkh1KHzRwYDhBwGXrVslbBXNVXHjVV4lqsIzuHhSbMnGt3bHGSbOHIi7dyyU2d69g5kc+dB33xNvfp/Qe7u8g9H8Bx3bN4hVFLVDmNKK1ZrT4TnxeFLjSH/rttXXWnQyEFGg8xy/nwtB6B79Omusw/lXjtK7Lk9Do1PGTuVoldEi8OW2+tyQXQlZnwOB/t/+v4nnfse70Gu4t20dVNztrXeNUrvv3yh2nuBdmcZFchWYm3O/lQayLbn+jv6+sg9qKLknspryPeBGRNn0Mqot38Xw+9zs36cSZUDKlv9/VvN+7/U3dDnK80g7f1ZRu34eJxKPwvKramHpweFTgklfnAkS5YsBu9T/LBJZFgErf9tg85nl4gFU6l6nep611myvy29f1nlZotGXErgedoTOnf9CCUl638bFk/U16sStaz0X/LKiwevXWrhMRkIQAACEIAABFxW4N69e9SzZ0/asOHtn094sghku+ySY2IQEAQQyMZGgACRUA27cePGogVXy96zZw9sIAABCEAAAnYRePr0KXXs2JG2bNmi01/x4sWFMHa9evXsMg50AgEIQAACzitw6K9tFJOwRnYC2bJmJ7/idendYjWdd4IYuc0F5Kq+cpjpkx6fCEFFDn1KDw7LbF2/jeZMmaMThDRU6VdpCEdusmoCTNrXKw0EHt53mAb2HKQT0ORKtkNGDya/Kn56wR8OHP918S9aumAp/bF6vez6NGjSgDj845nfU+/35s5Hu6FlC5cJIVTNwSHK0MmhVKRYYavuF7kqrBxWGzhiILVo20IvKPv40WNasXgFLVmwVMdzxLcjiCs5a4eo1Iagdm3dRf27DxDnxwHXCTPGU/mK5VXNWVoRXvvikPHD6fM+n6tqT+3JcoFsbkPzmuPXkHYlZP4dB8yWzP+Rli54Wxmbf9570FfUP7i/wRC3tNIyX2Nob/N94MiBozR78mw6c1o/CJQRgWweL1ewDgoOohKl3lag5p9zcJlDlN/N+E5nr5mqeM33hekTptMvS37RWbrGLRpT/+FBsq/5m9dv0sJZi+i35brfTMGvu7DIcVTQq6DeNpCrMl6lWhUh+F23QR3ZNePXGwfuN/++WWzPWDhUrso1X9jmP22o39C+5FPOR+/+xX3Mj5yvd+9SU11byZ5Xev/lttTeC7T7z8hAti32p9JAtua+IK1ybov1d/T14TnLVbnmn/P9/PPe3ahYiWI625YD7QlnEmhexHzas133vwMYeyDN0vdvNdc/eviYxg4dS9s2bhPHPnjUIOret7vstynY+7OM2vHxJNR8FpRbU2Pvk/zZ7OTRk8I9VPubA7hfY2tqyf629P6l5F6KczKPwIWbJyjhxhF6nf5KdtLN/TpSvbItMw8IZgoBCEAAAhCAAAScXODgwYNCGPvixYt6M3F3d6ddu3ZRYGCgk88Sw4cABOQEEMjGvoCATCCbw9m7d++GDQQgAAEIQMDmAjdu3KBOnTrRoUOHdPry8/OjNWvWEP8bBwQgAAEIQECJwJ1HN2jvxQ2UcPOk7On5chUQgtklC6gLLirpG+e4hoBc8JZnxuGXqtWrUkBNf+F/v36dThfOXqC4k3E6QWw+11gFWDUhHKmomgCT9rVKA4EcIg4fHS4brg6oGUA169YgzwL/BqsTLyVR7PHTxCFA7eO9pu/RjX9uUOKlROHH9RrVo4jvIvSCtfw7c+ej3Z80nMy/4+qRHJrN7padatapQV8M+ILc3Nws3qDHDh2nUQNG6a03B0Vr169NZSv4Cvvi/JnzxIEwabVwQ0FPtSGos3HnKKhbkFiNXbM/K1apSDndc5K3jzdxWC1P3jxG5yxXEZ4vMFV91GLI/zUgXf8ChQrQi+cvxFAxr2Ngw0DiefHB4Wh21a7ozD83FgbWjFXuNaD5HffBlc7dcrjRzWs3hT609zWvWw73nEIlZT7sGciWmvC9hyubVq9VTRgvr+Ge7Xv19prSKtT3ku9RWPB4vSrgPE+/qn5Ur2Gg8Jpn85NHThK/BqSHqb4MVTDmdnzKlqGAWtXIt7yP0GzK/RQ6ceQkxZ6I1evH1LcV8D1n9KBQ4Z4sPbTnkvYyTZgHr7P04JD+uKljqaR3SWttc1J6/xXm/yCFhn8dQgd2HTC516QDzIhAti33p5pANlvYY/0dfX00e8LQexX/nu91NerWED7H8Ov60N7Dsq+Zjzp/RMPHB8s+TMXtWPr+reb6tLQ0mjFxJvEDWNoH3z+Klfq3Oi5X5+cHwPiw92cZtePjMar9LGhoTaXvCXLvYRozUw+bWLK/Lb1/We2Gi4acWuDa/UtCEPvhs/uy8/ArVoMaV2iHqthOvcoYPAQgAAEIQAACmU1g6dKl1KtXL4PTRoXszLYjMN/MJoBAdmZbccxXVoCrYb///vvi7xDIxkaBAAQgAAF7CCQkJAiVsfnf2gc/DcthbK6QjQMCEIAABCCgVuDi7Vjae3Ej3Uy9KntpMU8fIZidP7d1q+iqHSfOd0wBDrxOHDFRNqRkasQclhw1aSRVqlpJ9lS1IRztRtQEmLSvUxMI5FDfmCFj9Koqmpo3h2cHhPSnFh+2ECpZ7onZK1xSwa88zVg8Q6hQKz3MnY92O4YC9Jpz2v+3nVAxm0NL1jhOH4+lCSEThDC+mqNT105CZUp2kh5qQ1APUx9S2DfjaeuGrbJD4HA4VyUvXNT4/Y0rK08cOYnWrVqn006HLh0odPJoyvVOLjVTVH2udP37DulDufPmIQ5iSkPXhhrn9Q0OGy4b+Jdew1VGJ46aRAd3H1Q8Vs26/brkV5obMU+4zp6BbO6fA89cyVoa8Dc0CQ4Vh4aPFoL1Sg6uLj1z4gxa++vvSk7XOYeraXM1dVN98T1oybwfaf60Bar74Ndur6BexBXT3d1zGr3enDXWNKjWTelE1Nx/1d4LtMeQEYFsW+5PtYFstrD1+jv6+mjvB3Pfq7gNJfdVS9+/1V6/c8tOGtF/pMH3hnERY6nz551FAnt+luFO1Y7PnM+C/KBK+OjJst/cYOx+xPdQ/paXLwd8afR93ZL9zf1ber3SeyrOcz2BB0/uCEHsmylJspMr5lGaGlVoRxWK+Lve5DEjCEAAAhCAAAQg4MICI0aMoKlTp+rNMEeOHMTfOMkHAtkuvAEwNQgQEQLZ2AYQICJpIJvD2fz1EDggAAEIQAACthI4fPiwEMbmCtnaR+vWrSk6Olr4gxgOCEAAAhCAgCUCR5J2CMHs52lPZZvx8apC5YtWp7zu+S3pBte6oMDdO3eFAOaf6/5UFA7loG2X7p2pW+/PjYZDzeZC9QkAACAASURBVAnhaHjVBpg016kJBPI1t27cojlT5shWypYuNQd9uJJmj37dqUSpEiRXKXLq/CnUtmNbvV1i7ny0G+Lqu/t37acJw7/Vq1zN5ykNJ6vZwhxgjfouilZGrTS5N7iCZ79h/ahF2xbE/8FB7jAnxGTsoQE1Fa6la8DjM7ReaoyUnCu3/r0H96aYzTE0Z/Icverr2m0qcZUbg9K149czB8Q7d+8ihIC1w6H2DGRzwHB4WLDwAMDkMVOMBvE0Y/5vt/+qDtPzfwiL2RRDi+csposJl0wuH/t/NegratW+tcmQtKax9PR02vnnTpo/bb6iPvi6moE1qd/QvlT3vbqUNWtWk+PiE/hBg9+W/0bLF6+QvSdIG7HETcmA1Nx/zbkXaMaQEYFsW+5PcwLZtl5/R18f6X7k+93yRcto1U+rFT3Qoea+aun7t9rrTT3U8dXAr2hgyADKmu3tfcJen2XYXe34zP0sqHZN+aGZ3oN6C9/ukiVLFqO3LEv2Nzds6fVK7qc4x7UEHj1/QJdunaKk5DOyE3N3e4caV2hLdXyaudbEMRsIQAACEIAABCDg4gIpKSnUs2dPWrdOtwAET3vAgAH0yy+/0L179wQFBLJdfDNgepleAIHsTL8FAMACu3fvpiZNmogYCGRjX0AAAhCAgC0Ftm7dKoSxnzx5otNNly5daOXKlbbsGm1DAAIQgEAmE+Aw9p6LG+ho0k6DM0cwO5NtChXTvX/3Ph3ef4QO7DpASZeTiCsUao6AmgFC5edGzRtSvUb1KJ9HPpMtmxvC4YbVBpg0g1ETCNRcw+HJvy7+RTs276CTx07RmVNnxECXX1U/erfSu9SgSQMKfK8uFShUQGfeHOwc9MVg8WcfdW5PoyaNojx58+icZ+585JC5UvbaX9bSob2HddZITTjZ5OJJTuC9sWvbbjq89xAlxCeIAWIOtQXUqibsiwbvN9Cbt7Qfc0NMHMxav/oP2rdzP8WfitcJhy9etZjqN65nckrXrl6n4L7BYjV4rsYc+X0klSxdwuS1lp5gbP3ZZPvG7RTz5w6hWjtXzNa4tmzXkurUr606dKwZL4f4b1y7QVvWb6Uj+4+Ie7t4yeJC9evGzRtRsw+a6ezrjAxkh0wIEULPHDTm/cavr8P7DguvRx4zr1nT1k2E16Nnfk+LloXvFfEn4+jA7oN08uhJOn/mvGDPD15UrFKRatSpQQ3er09Va/grDmJLB/T61WtKOJNA+3fup9gTcXT5wmUxOM3zKfduOSE82PSDZlS2vC9ly57NrDmxF+8drlx78fwlcS7cmObezXupZt0aJl+jZg3gfxepuf+aey/grjIqkG2r/WluIFuzVrZYf0dfH0P7lL9V4dDeQ7Q3Zp/O5xjN69qvSkVq3qa5qte1pe/f5lzPn0tOHDlJ61auo9jjp3Ue2jH0bRj2+Cyj/blJ6fgs+SzI/Wl/Nr1w7oLwGYQPzftYnQZ16L0mDahM2TKKH2axZH9z35Zeb8l9Ftc6l4CpIDbPpo5PU2pcoR1xKBsHBCAAAQhAAAIQgIDzCBw5ckQIY0u/FZtnsHDhQurWrRuVKlUKgWznWVKMFAIWCSCQbREfLnYVAa6G3bRpU3E6HM7eudNwYMFV5o15QAACEICA/QVWrVpFn3zyiV7HvXv3Fv5AhgMCEIAABCBgC4GbqVeEatkXb8cZbB7BbFvIo00IQMBRBaSB7K5ffkbDxg4zWM3bmvMwJ5Bnzf4dsS1LQ3qOOCeMyXUEsD9dZy0xEwhAAAL2FlASxK5QxJ8aVWhLxTy87T089AcBCEAAAhCAAAQgYKHAsmXLqEePHsSFELSPMmXKUFRUFDVu3JiePXuGQLaFzrgcAs4kgEC2M60WxmozAQSybUaLhiEAAQhAQEtg0aJF1KdPHz2T4OBgioiIgBUEIAABCEDA5gIJN0/Qvkub6fbDawb78vWqQuWL1qA87pZVG7X5ZNABBCAAAQsEpNXMlVbWtqBL8VIEsvUVEXi1xs5CG7YSwP60lSzahQAEIOC6Ao+fp9ClWycpMfmMwUkWyVeSGpZvQ37FarouBGYGAQhAAAIQgAAEXFhg9OjRFB4erjfDVq1aCWHsokWLCr9DINuFNwGmBgEZAQSysS0gQCRUw27WrJlowdWyd+zYARsIQAACEICA1QQiIyNp+PDheu1NnDiR+A9rOCAAAQhAAAL2FIi7dogOJ8YYD2YXrkrli1RHMNueC4O+IAABuwg8e/qMJo6cROtWrRP6q9eoHk2eG05eRbzs0j8C2frMCLzaZeuhEzMFsD/NhMNlEIAABDKhgBDEvn2KEu/EG5w9B7EDfZuTf8l6mVAIU4YABCAAAQhAAALOL/Do0SOhKvbatWv1JjNo0CCaNWuWzs8RyHb+NccMIKBGAIFsNVo412UFEMh22aXFxCAAAQg4hEBoaChNmjRJbyzz5s2joKAghxgjBgEBCEAAAplTIJaD2X9tpzuPrhsE8C1clXy9qpLHO4UyJxJmDQEIuJxA/Kl4GtBjICXfThbmNjwsmD7v8zllyZLFLnNFIFufGYFXu2w9dGKmAPanmXC4DAIQgEAmEkh9epcSk+ONBrEL5y1BgWVbUACC2JloZ2CqEIAABCAAAQi4msDx48eFMPbZs2f1prZgwQLq16+f3s8RyHa1XYD5QMC4AALZ2CEQIBKqYTdv3ly04GrZMTExsIEABCAAAQhYLNC/f3+aP3++XjvLly+nrl27Wtw+GoAABCAAAQhYQyD2n4NCxWxjwezinr7kU7gKFfUoY40u0QYEIACBDBHg6tjTJ0ynX6NWCv37lvelmT/MoHLvlrPbeBDI1qdG4NVu2w8dmSGA/WkGGi6BAAQgkEkEbqX+TUl3ztCNlESDMxaC2L7NKaBU/UyigmlCAAIQgAAEIAAB1xT4+eefhTD2q1evdCZYqlQpioqKoqZNm8pOHIFs19wPmBUEDAkgkI29AQGZQDaHs7dv3w4bCEAAAhCAgEUC3bp1oxUrVui0kSNHDoqOjqZ27dpZ1DYuhgAEIAABCNhCgIPZhxK3U/KjGwabz5+7MPl4VSUfr8q2GALahAAEIGA1gds371DefHnondzvUHp6Ov3z9z+0cNZC+mP1erGPHv160KCRA4k/p9vrQCBbXxqBV3vtPvRjjgD2pzlquAYCEICAawskJZ+lpOR4evDkjsGJeuUtTvV8WyCI7dpbAbODAAQgAAEIQCCTCIwZM4YmTpyoN9sWLVrQ0qVLqUSJEgYlEMjOJJsE04TA/wQQyMZWgACRUA2b3yQ1BwLZ2BYQgAAEIGCJQFpaGnXs2JE2bNig04yXl5cQxm7UqJElzeNaCEAAAhCAgM0FTgsVs40Hs93dcpOPVxXyLVyF+H/jgAAEIOBoAhy8HjVwlMFhcXXs6QunUYVKFew6dASy9bkReLXrFkRnKgWwP1WC4XQIQAACLirwPO0JJd45Q0nJZ4j/t6GDg9hcEbtaqQYuKoFpQQACEIAABCAAgcwj8PTpU6Eq9m+//aY3af6m7Llz55rEQCDbJBFOgIBLCSCQ7VLLicmYK8DVsFu2bClezuHsbdu2mdscroMABCAAgUwskJycTJ06daK9e/fqKJQrV04IYwcEBGRiHUwdAhCAAAScTeDM9aN04speunr/ktGhc7VsrprN1bNxQAACEHAUgV1bd1H/7gNkh5M7T24aFzGW2vynDWXJksWuQ0YgW58bgVe7bkF0plIA+1MlGE6HAAQg4GICD57cFkLYXBXb2FG6QHmq6d2IqpSo42ICmA4EIAABCEAAAhDInAInT56knj17UlxcnB4AB7E5kK3kQCBbiRLOgYDrCCCQ7TpriZlYIIBAtgV4uBQCEIAABESBy5cvC5WxpX8oq1mzJq1Zs4a8vb2hBQEIQAACEHBKgSv3LtLJK3vpzI1jRsdf1MObfApXpeKevk45TwwaAhBwLQFpiFIzOw5jDx41iLp83oWyZc9m90kjkK1PjsCr3bchOlQhgP2pAgunQgACEHAhgRsPEikpOZ5upV4xOqsqxWtTDe9G5F3Qvt+64kLUmAoEIAABCEAAAhBwOIFff/1VCGO/ePFCZ2wlSpSgpUuXEhf6VHogkK1UCudBwDUEEMh2jXXELCwU4GrYrVq1Elvhatlbt261sFVcDgEIQAACmUngxIkTQhj7yhXdv6Bv1qyZUBnb09MzM3FgrhCAAAQg4KICD54k04mre4Wq2S9fPTc4y9w581HpghWFf/K44z3QRbcDpgUBhxe4e+cuRX0fRbu37qakv/6m4iWLU5NWTajjpx9ThUoV7F4ZWwOGQLb+1kHg1eFfTpl6gNifmXr5MXkIQCCTCTx+nkJX750X/nny4qHB2efI7i5Uw65ZuhHlz+2VyZQwXQhAAAIQgAAEIODaAmFhYTR+/Hi9STZt2pSioqKoVKlSqgAQyFbFhZMh4PQCCGQ7/RJiAtYQQCDbGopoAwIQgEDmFdi5c6cQxk5JSdFB+Pjjj4Uwtr2/Aj3zrgRmDgEIQAAC9hJ4lZ4mhLK5avbdx7eMdlvUswx5F6xIJQugWpi91gf9QAACEIAABCAAAQhAAAIQgIBygWv3L9KVe+fpVsrfRi8qlKeoUA2bw9jZs7op7wBnQgACEIAABCAAAQg4vMDz58+FqtgrV67UG2u/fv1owYIFZs0BgWyz2HARBJxWAIFsp106DNyaAlwNu3Xr1mKTXC17y5Yt1uwCbUEAAhCAgIsK/P7778TBa+nBf1hbsmSJi84a04IABCAAAQi8FUi4eVIIZyfdTTDK4u72zr9VswtVJI9chUAIAQhAAAIQgAAEIAABCEAAAhDIMIHUZ3fp6t1/q2E/T3tqdBw+hfyopndD8itWM8PGi44hAAEIQAACEIAABGwnEBsbK4SxT506pdfJ7NmzaeDAgWZ3jkC22XS4EAJOKYBAtlMuGwZtbQFpIJvD2X/++ae1u0F7EIAABCDgYgJLly6lXr166c1q8ODBNHPmTBebLaYDAQhAAAIQMC5w7UEinf7nAMVfO0yv0l8ZPdkrX0mhanbpgn74JglsLAhAAAIQgAAEIAABCEAAAhCwi8CbN2/o6r0EoRp28sNrRvvMnjU7VS0ZSNVKNaCS+X3tMj50AgEIQAACEIAABCBgf4HVq1cLYeynT3Uf0itatChFRUURF/W05EAg2xI9XAsB5xNAINv51gwjtoEAV8P+4IMPxJYRyLYBMpqEAAQg4GICs2bNoiFDhujNaty4cRQWFuZis8V0IAABCEAAAsoF0l6/pLhrh4Vg9j8P/jJ6oVu2HP+rmu1HBXIXUd4JzoQABCAAAQhAAAIQgAAEIAABCCgUuP/kNl29myBUw+Y/sxo7SuUvKwSx/UsGEv+ZFQcEIAABCEAAAhCAgOsKfPvttzR27Fi9CTZu3FgIY5cpU8biySOQbTEhGoCAUwkgkO1Uy4XB2kpAGsjmcPbmzZtt1R3ahQAEIAABJxcYP368bOiaq2JzdWwcEIAABCAAAQj8K3Aj5QrFXz8sBLRNfQW0R65CVKJAOSpZoDzldc8PQghAAAIQgAAEIAABCEAAAhCAgNkCj54/oGv3L9H1+5cp9dldo+24u70jBLD5n2Ie3mb3iQshAAEIQAACEIAABJxDIC0tTaiK/fPPP+sNuE+fPvT9999bbSIIZFuNEg1BwCkEEMh2imXCIG0t8Oeff1KbNm3EbhDItrU42ocABCDgvAJDhw4lDl5LjyVLlgh/aMMBAQhAAAIQgIC8AIey+Z+kuwkmiQrmKSYEs0vkL0e5cuQxeT5OgAAEIAABCEAAAhCAAAQgAAEIPHv5mK49uEzX71+ie49vmgTxKeQnBrFNnowTIAABCEAAAhCAAARcQuDMmTPUo0cPOnHihN58ZsyYIfst2ZZMHIFsS/RwLQScTwCBbOdbM4zYBgJcDfvDDz8UW+Zw9qZNm2zQE5qEAAQgAAFnFujVqxctXbpUZwpZsmSh6Oho+vjjj515ahg7BCAAAQhAwG4CyY9uCMFsrpz96HmqyX6LeHhTyfzlqESB8vi6aJNaOAECEIAABCAAAQhAAAIQgEDmEkh7/VIIYHMQ+3bqFZOTz+vuQVVL/FsN2ytvcZPn4wQIQAACEIAABCAAAdcRWLNmjRDGfvz4sc6kvLy8KCoqSqeYp7VmjUC2tSTRDgScQwCBbOdYJ4zSxgIIZNsYGM1DAAIQcAGBjh070tq1a3Vm4unpKYSxmzVr5gIzxBQgAAEIQAAC9hdIuHmC4q8fpQu3TivqnCtmC5WzC5SjLJRF0TU4CQIQgAAEIAABCEAAAhCAAARcS+ANvaHr9y/TtfuX6PqDy4om927RalSlRB2qVKymovNxEgQgAAEIQAACEICAawmEh4fT6NGj9SbVsGFDoShb2bJlbTJhBLJtwopGIeCwAghkO+zSYGD2FOBq2G3bthW75GrZGzdutOcQ0BcEIAABCDioQEpKCnXq1Il27NihM0Jvb28hjF2rVi0HHTmGBQEIQAACEHAegWcvn9C5myeIA9pJd8+bHHj2bG5UIn95KlmgHBX1KGPyfJwAAQhAAAIQgAAEIAABCEAAAs4vcCv1b7p2/zJdf3CJXr1OMzkhn0IVya9YTapUvCblcstt8nycAAEIQAACEIAABCDgegLp6elCVezly5frTe7LL7+kxYsX23TSCGTblBeNQ8DhBBDIdrglwYAyQkAayOZw9oYNGzJiKOgTAhCAAAQcSODKlSvElbFPnDihMyp/f3/irzMqV66cA40WQ4EABCAAAQi4hkDqs3t07uZJSrhxgq6nJJmclFu2nFTM00f8J1vW7CavwQkQgAAEIAABCEAAAhCAAAQg4PgCr9Nf0c2UJPGftNcvTA66hKcP+RWrIYSwPXIVNHk+ToAABCAAAQhAAAIQcF2BhIQEIYx99OhRvUlGRkbSN998Y/PJI5Btc2J0AAGHEkAg26GWA4PJKAGuht2uXTuxewSyM2ol0C8EIAABxxGIi4sTwtiXL+t+5SV/ZRGHsb28vBxnsBgJBCAAAQhAwEUFkh/dECtnJz+6aXKWWbJkoWKevmI4O2f2XCavwQkQgAAEIAABCEAAAhCAAAQg4DgCL1490wphJ9KbN29MDs4rbzGhEjb/UzhvcZPn4wQIQAACEIAABCAAAdcX+P3336lnz56UmpqqM9mCBQvS0qVLdXJittRAINuWumgbAo4ngEC2460JRpQBAtJANoez169fnwEjQZcQgAAEIOAIAvv27RPC2MnJyTrD4feH6OhoypEjhyMME2OAAAQgAAEIZCqBaw8SKeHmCUq4eZJSn91XNPfC+UqJ4ezcOT0UXYOTIAABCEAAAhCAAAQgAAEIQMC+Ak9epIoh7DsP/1HUuUeuAkIlbA5hl8zvq+ganAQBCEAAAhCAAAQgkDkEpkyZQiNHjtSbbP369SkqKorKly9vNwgEsu1GjY4g4BACCGQ7xDJgEBktsGHDBmrfvr04DASyM3pF0D8EIACBjBPgh3Q4jP3y5UudQXTt2pWWL1+ecQNDzxCAAAQgAAEIiAKJyQlCOPvinTh6/Fy3uoUhpgK5i/wvnO1LHu8UgiYEIAABCEAAAhCAAAQgAAEIZKBA6tO7dDMlUQhi339yW9FI8rp7UPki/uRXtAb5elVSdA1OggAEIAABCEAAAhDIXAJcFZtD19KDf75kyRK7YyCQbXdydAiBDBVAIDtD+dG5owhwNeyPPvpIHA6Hs//44w9HGR7GAQEIQAACdhJYsWIFdevWTa+3oKAgmjdvnp1GgW4gAAEIQAACEFAjcOXeRbp4O44u3Y6je0r/I36uAkI4u6iHN3nlLammO5wLAQhAAAIQgAAEIAABCEAAAmYKJD+6RrdSrtDN1CR6pPCbjwrmKUIVCvsLQWzvghXM7BmXQQACEIAABCAAAQi4usCFCxeIQ9eHDh3SmypXzA4JCckQAgSyM4QdnUIgwwQQyM4wenTsSAIIZDvSamAsEIAABDJGYP78+dS/f3+9zkeNGkWTJk3KmEGhVwhAAAIQgAAEVAncTL0qBLM5oH0z9Yqia92y5aAiHqWpcD5v4d/v5Mir6DqcBAEIQAACEIAABCAAAQhAAALGBZ6+fES3U6/SnYdXhH+nvdb9VkJDVxfz8KYKRf4NYRfzKA1mCEAAAhCAAAQgAAEIGBXg3BeHse/fv69znqenp1AtW7tIp70pEci2tzj6g0DGCiCQnbH+6N1BBLgadocOHcTR8BvxunXrHGR0GAYEIAABCNhaIDw8nEaPHq3XTUREBAUHB9u6e7QPAQhAAAIQgMD/s3cv4E1V6f7H36T3lkK5VAUEPBwchxm8oyhnVBTBOkdnFIqggFIvoAKKKKACIgii4AjKRQSlKKiggPhHERUZhY4i3mZwZkTlKIjiSKEX6L1N+n/WSrKbNIU0bS47yXefJ0/adO213vXZPU5bfnl3EAQKSg8anbP3Hv6m0StkpGY6A9oqpN2p0ecxEAEEEEAAAQQQQAABBBBAQOTgkf1y8MiPOoBdVJbfaJJT2p6mA9gqiN0m7YRGn8dABBBAAAEEEEAAgdgWmDt3rkycONELoVevXjqM/dvf/jasQASyw8rP4giEXIBAdsjJWdCMAgSyzXhVqAkBBBAIjYC6NZEKXtc/nn32WRk5cmRoimAVBBBAAAEEEAiqQEllsRHOVt2zG3vEq+7ZLTsbAe20pJaNPZVxCCCAAAIIIIAAAggggEBMCJRWHjEC2L8e+VFqGtkFW+G4umCr5xZJrWLCi00igAACCCCAAAIIBE7g1ltvleeff95rwhtvvFGHsS0WS+AWa+JMBLKbCMdpCESoAIHsCL1wlB1YAdUN+9prrzUmVd2yX3/99cAuwmwIIIAAAqYTGDVqlCxdutSrrtWrV8vgwYNNVy8FIYAAAggggEDzBapqKuW7g7vk/w7+S74/9LUcrShq9KStUts5A9pd6J7daDUGIoAAAggggAACCCCAQLQJqC7YvxbvExXALi471OjtpSdnSNfM38l/Z/5Od8NOjEtq9LkMRAABBBBAAAEEEEDAJbBnzx7JycmRvLw8LxR1d+wHHnjANFgEsk1zKSgEgZAIEMgOCTOLmF2gfiBbhbPXr19v9rKpDwEEEECgGQJDhgyRNWvWeMyQlpYma9eulaysrGbMzKkIIIAAAgggEEkCPxf9IN/nfy3f5/9bfiz4rtGlx1sTJLPlydIuvYO0a9FR2rQ4qdHnMhABBBBAAAEEEEAAAQQQiCSBgpL/yKGSn+XQ0QOSf+QnqbFXN7r8zm1O1QFsFcTukHFKo89jIAIIIIAAAggggAACDQm89dZbMmLECDl0yPONgenp6bor9oABA0wFRyDbVJeDYhAIugCB7KATs0AkCKhu2O7/g0wgOxKuGjUigAACTRMoKyuTgQMHyubNmz0m6NChgw5jX3jhhU2bmLMQQAABBBBAIOIFyqtLdTBbPf4v/99+dc9WAe22KpztDGirZw4EEEAAAQQQQAABBBBAIBIFDh39WQ6VHNAB7MNHD/gVwG6Z3FqHr7tmdtfPKQlpkUhAzQgggAACCCCAAAImFHjyySfl3nvv9aqsZ8+eOoz9+9//3nRVE8g23SWhIASCKkAgO6i8TB4pAqobtgrnuQ4Vzl63bl2klE+dCCCAAAKNFDhw4IBkZ2fLxx9/7HFG9+7d9X/31TMHAggggAACCCDgEjhQtE++P+QIaO87/K1fMFZLnCOcnd5B2rZQzx3FarH6NQeDEUAAAQQQQAABBBBAAIFgC9hr7aIC2IedAWwVwrbX2vxatkvb3+jwteqE3b5VF7/OZTACCCCAAAIIIIAAAo0RGDlypCxbtsxr6LBhwyQ3N1fi4+MbM03IxxDIDjk5CyIQVgEC2WHlZ3GzCBDINsuVoA4EEEAgeAJff/21fvONenY/LrjgAh3GVh2yORBAAAEEEEAAgWMJVFSXObpnH3J0zz5SXugXlkUsbh20HQHtOKs5/0Ds18YYjAACCCCAAAIIIIAAAhElYLPX6AC2ewfsWqn1aw8tU9rIf6sO2O1UJ+zfSXJCql/nMxgBBBBAAAEEEEAAgcYK/PDDDzJixAjZtm2b1ymPPPKITJkypbFThWUcgeywsLMoAmETIJAdNnoWNpOACuKpjqmuQwX21q5da6YSqQUBBBBAoBkCO3bs0GFs1SHb/cjKytL/vU9L47aZzeDlVAQQQAABBGJS4ODRn+XHw9/JjwV75MeC7+RoRZHfDm1btPfooJ0Ql+j3HJyAAAIIIIAAAggggAACCBxPoNpW5dEB+3DJL36DtUxuLZ3adJPObU+Vzm26yQnpHf2egxMQQAABBBBAAAEEEPBXYPPmzTqM/euvv3qcmpqaKitWrJBBgwb5O2XIx6tAdvv27aW4uFivrbIJ27dvl7PPPjvktbAgAggEX4BAdvCNWSECBAhkR8BFokQEEECgiQLvvPOODmOXlpZ6zDB48GBZvXp1E2flNAQQQAABBBBAwFPgUMl/dDB7vzOgXVR22G+i1mkn6oB2uxaODtqJ8cl+z8EJCCCAAAIIIIAAAgggENsCVTUVHh2wC0s9wyuN0clIbSud2zjC153anCrtWpzUmNMYgwACCCCAAAIIIIBAwATmz58v99xzj9d855xzjuTm5soZZ5wRsLWCOdGXX34pPXv2FLvdbizz17/+Vfr06RPMZZkbAQTCJEAgO0zwLGsuAdUd1f1dU6pb9muvvWauIqkGAQQQQMBvgTVr1siQIUO8zhs5cqQ8++yzfs/HCQgggAACCCCAQGMFCkvzdUDb1UG7oPRgY081xmWkZnp00OY24H4TcgICCCCAAAIIIIAAAlEvUFFdKoeOHpDDJQf0c1FZvt97bpN2ghHAVkHs1mmZfs/BCQgggAACCCCAAAIIBErgjjvukCVLlnhNd/311+vO2ImJvveUBAAAIABJREFUkXG3SdU0Tt21Oy8vz2Mv6rWNGzdKfHx8oMiYBwEETCJAINskF4IywitQP5CtwtmvvvpqeItidQQQQACBZgksXbpURo0a5TXHhAkTZM6cOc2am5MRQAABBBBAAAF/BYrLC4yA9v7D30l+U24TntLWrYN2B0lJTPe3DMYjgAACCCCAAAIIIIBAhAuUVx3VwetDzgD2kXL/786T2aK9dGrr6ICtAtitUtpEuArlI4AAAggggAACCESDwL59+yQnJ0dUB+n6x8MPPyzTpk2LmG3W1tbKjBkzRNVd/7BarTJ+/HiZO3duxOyHQhFAoHECBLIb58SoKBdQ3bCvu+46Y5cEsqP8grM9BBCIegH1i8vEiRO99jlz5kyZPHly1O+fDSKAAAIIIICA+QWOVhTp7tn7C/booPavR37yu+j05NbSNr2DtGvRQQe105Ja+T0HJyCAAAIIIIAAAggggIC5BUori40A9uGjB+RoRaHfBZ/Y8mQdvu7UxhHCTk/O8HsOTkAAAQQQQAABBBBAIJgC7777rg5jHzhwwGOZ5ORkyc3NbfDO2MGsp7lzb926VXfHrq6ubnCq9PR0WbZsmQwePLi5S3E+AgiYSIBAtokuBqWET6B+IFuFs9esWRO+glgZAQQQQKDJAlOmTJFZs2Z5nb9w4UIZPXp0k+flRAQQQAABBBBAIJgCZVVHdUD7x8Pf6edfivf5vVxyQqpkpJ4gGWknSOvUTP2cShdtvx05AQEEEEAAAQQQQACBcAmo3wuKSg9KYVm+fi4qOygV1WV+l9O+VRdH92tnF2x+L/CbkBMQQAABBBBAAAEEQiiwYMECueuuu7xWPPPMM2XFihVy1llnhbCa5i/17bffykUXXSQHDx40Jjv77LNl//79cujQIeO1rl27yqZNm+S0005r/qLMgAACphAgkG2Ky0AR4RZ49dVXPd5xRCA73FeE9RFAAIGmCYwdO1ZU8Lr+sXLlShk2bFjTJuUsBBBAAAEEEEAgDAIqdKED2gXf6S7aPxV+36QqkhPSpHXaCZLhDGi3Tj1BUhJbNGkuTkIAAQQQQAABBBBAAIHACZRXlUhh2UFn8DpfCktV+Lq0SQuc3LqrdFIBbGcHbPVmTQ4EEEAAAQQQQAABBCJBYMyYMbJo0SKvUlV2S4WxU1JSImEbRo3FxcUydOhQeeutt4zXTjjhBHnvvfdk3759ovb7448/Gl/r16+fqO7gHAggEB0CBLKj4zqyi2YKqG7YQ4YMMWZRt4NYvXp1M2fldAQQQACBUAoMHz5cVq1a5bFkYmKirF27Vq6++upQlsJaCCCAAAIIIIBAwAWqaiqNcLYrqN3URVQgWwW0HUFtR1ibkHZTNTkPAQQQQAABBBBAAAHfAip8XaS6Xpcd1MFr9bF6ramHK3jtCmEnxic1dSrOQwABBBBAAAEEEEAgLAI//fST5OTkyJYtW7zWnzp1qsyYMSMsdTVnUZvNJo888ohMnz7dY5pXXnnFyKU999xzohrNVVRUGGPuv/9+mT17dnOW5lwEEDCJAIFsk1wIygivAIHs8PqzOgIIINAcgerqahk4cKBs3LjRY5rMzEwdxr744oubMz3nIoAAAggggAACphSw2Wt0QNsRzt4jB4p+EBXabuqhAtmqe3aGs5u2Cmur7tocCCCAAAIIIIAAAggg4J+A6nLtCl0XlR7UXbCbE75WYesOGacY3a87tTlV4q3x/hXFaAQQQAABBBBAAAEETCTw/vvv6zD2/v37PapKSEjQXbFvuOEGE1Xb+FJUp+sBAwZIaWndnW9U+Prpp582JlGh7bvvvtujK7jFYpG3335brrjiisYvxkgEEDClAIFsU14Wigq1gOqGff311xvLqm7Z6t1JHAgggAAC5hbIz8+X7Oxs2bZtm0eh3bp102HsM88809wboDoEEEAAAQQQQCCAAvlHD8gvxT/qx3+K9+nnaltVk1dITUzXAe3WqZnOoLYKaXPr8yaDciICCCCAAAIIIIBA1AlUVJfprteO4HW+fi6rOtrkfSbEJUr7Vp3lpFZd9LN6ZKZ3aPJ8nIgAAggggAACCCCAgNkEFi9eLKNHj/Yqq0ePHjqMfe6555qt5EbV869//Uuuuuoq2bt3rzH+vPPOk48++kji4z3fUKlyDiq4nZeXZ4zt0KGD7Ny5Uzp27Nio9RiEAALmFCCQbc7rQlUhFiCQHWJwlkMAAQQCILBnzx7dGXvXrl0es6lf0NatWyddunQJwCpMgQACCCCAAAIIRLbAwaM/OwPaKqjtCGnX2KqbvKnUpJZGQFt31E49QZISUpo8HycigAACCCCAAAIIIBApApXV5Tp8rTpeuwLYZZVHmlx+fFyCM3TdRU5yhq9PSCd80WRQTkQAAQQQQAABBBAwvYDqDO3eLdpVsPp3fxXGbtGihen30FCBFRUVcuWVV8oHH3xgfPmEE06Q9957T84444wG97R79275wx/+IIcPHza+/sc//lFef/11SUxMjEgHikYAAREC2XwXICCiu2G73+5Cdct++eWXsUEAAQQQMKnA559/rsPY+/bt86iwb9++ujN2RkaGSSunLAQQQAABBBBAIPwCvx75ySukbbPXNLmwtKSWOpjdOs0R0M5Iy5SkeELaTQblRAQQQAABBBBAAIGwC1TWlEtRab4jgF16UD+XNiN8HWeN9wpfn9jy5LDvkwIQQAABBBBAAAEEEAiFwC+//CIjRoyQd99912u5yZMny8yZM0NRRtDWGD9+vDz11FNit9v1Gqoj9rJly/Sej3e8+uqrojJqrvPU2BkzZsjUqVODVisTI4BAcAUIZAfXl9kjRKB+IFuFs1966aUIqZ4yEUAAgdgS2Lp1qw5jFxUVeWxc3dJHhbEtFktsgbBbBBBAAAEEEEAgAAL/ObJf/lNc10VbfWyz25o8c1pSKyOg3TotU1qmtJXkhLQmz8eJCCCAAAIIIIAAAggES6CiukyOlB+SQrcAdmllcZOXi7PGOTted9EhbNX9+qSWnZo8HycigAACCCCAAAIIIBDJAqprtAom12+2ZrVadVfs4cOHR/L2dEZB7a+0tNTYx6hRo2TJkiU+91VdXS2TJk2SefPmGWPT0tK0S3Z2ts/zGYAAAuYTIJBtvmtCRWEQUN2whw4daqxMIDsMF4ElEUAAgUYIrF+/Xv/iUVtb6zE6JydHli9f3ogZGIIAAggggAACCCDQWIFfin/0Cmnbax0dPppyqK7Z6SltpGVKG0lPVs+t9XNKYmTehrIpBpyDAAIIIIAAAgggED6B8qoSOVpRIEfKC53PBXK0vEBUN+ymHlaL1St8rULYHAgggAACCCCAAAIIICA6lHzHHXd4UXTv3l2Hjs8///yIZlIh8z59+sjevXuNfVx++eWiGoO2a9euUXsrKCiQrKws+fTTT43xv/vd72TNmjXSo0ePRs3BIAQQMI8AgWzzXAsqCaOA6oY9bNgwowIVzl61alUYK2JpBBBAAIH6Arm5uXLzzTd7wYwbN87jHaPIIYAAAggggAACCARHoFZqnQFtZyftIkdgW73enCMxPrkuoK0C28ltdHA7NTG9OdNyLgIIIIAAAggggECMCpRVHdVB6yMVKnBdKEfKC3QAu6qmolki6s58jo7Xjs7Xru7XFuGOfc2C5WQEEEAAAQQQQACBqBS45557ZP78+V57u/baa3UYu2XLlhG976qqKunbt6/k5eUZ+zjllFN0GPuCCy7wa2/ffvutnHfeeXLkyBHjPHWHcNWUrlWrVn7NxWAEEAivAIHs8PqzukkECGSb5EJQBgIIIHAMAfWLmvqFrf4xbdo0efjhh3FDAAEEEEAAAQQQCJNAba1dVCdtx2OfEdgORDkJcUmSntLaCGi7OmunJUX2H+oDYcMcCCCAAAIIIIAAAiKllUc8Ol27AtjVtsqA8DQUvlYdsTkQQAABBBBAAAEEEEDg2AIHDx6UESNGyNtvv+016P7775fZs2dHPJ+6o/cjjzwiKq/gOlJSUmTBggVyyy23NGl/KqQ+atQoUUFv1zF9+nR56KGHmjQfJyGAQHgECGSHx51VTSagumEPHz7cqEp1y165cqXJqqQcBBBAIDYF1C8ZDYWu582bJ6o7NgcCCCCAAAIIIICAuQTstTYjpP0fHdL+SQ6V/CLVtro/JDen4vi4hLqQtrObtgprpyXRKaQ5rpyLAAIIIIAAAgiYVaC0stjR5droeu3ofl1jqw5IyeqNgJnp7eXElifLSc7O1yqMbbXEBWR+JkEAAQQQQAABBBBAIFYEtm3bJjk5OfL99997bVndEVsFtaPhePfdd+WPf/yj2Gw2Yzt33nmnLFq0qFnbU3cMV06uIzU1VX9+3XXXNWteTkYAgdAJEMgOnTUrmViAQLaJLw6lIYBATAuMHz9eVPC6/qFuzaN+keNAAAEEEEAAAQQQiByBwrJDcujoLzqcnV/yi/5YPTf31vEugThrvLi6aLs/t0jOiBwkKkUAAQQQQAABBGJYoKSiSAetdfBaBbArHM82e01AVJLik6Vdi/bSLr29ZDqf1eetU9sFZH4mQQABBBBAAAEEEEAglgWWLVsmI0eO9CI47bTTRHV/vuCCC6KC59dff5VevXrJvn37jP1cdtllsmHDBklPT2/WHo8cOSJ9+vSRL7/80pjn5JNPlvfff19+85vfNGtuTkYAgdAIEMgOjTOrmFxAdcO+8cYbjSpVt+wXX3zR5FVTHgIIIBDdAvXf/al2a7FYZO3atTJgwIDo3jy7QwABBBBAAAEEYkiguPyw5DuD2odK/mN8vPeb/fLDP3+R9l3bSnJqopzUtW2TVFRnQx3QTmlT11k7pbWkJ7dp0nychAACCCCAAAIIINA8gaMVhd4dr8sLRN1pJRBHckKqDl6rrtc6gK0/PklapTTt58lA1MQcCCCAAAIIIIAAAghEs8B9990nf/nLX7y2+Kc//UmHsVu3bh0V2y8tLZWBAwfKO++8Y+znhBNOkI8//li6du0akD1++umnkpWVJQUFBcZ8l156qaiu3PHx8QFZg0kQQCB4AgSyg2fLzBEkUD+QrcLZL7zwQgTtgFIRQACB6BJQv8SsX7/eY1MZGRk6jN23b9/o2iy7QQABBBBAAAEEEGhQ4EhFoeSMyJH1a94wvp7SIklO+q+2kpzmCGgnpyU1ObBtsVi9AtoqtJ2W1FLirQlcFQQQQAABBBBAAIFmCNTYq6W08ojudu3odF3o6HxdUSC1tfZmzFx3akpimqPTdb2u1y2ToyPsERAkJkEAAQQQQAABBBBAIIgChw4d0ne2fvPNN71WmTBhgsyZMyeIq4d+6ilTpsisWbOMha1Wq7zyyity3XXXBbSYVatWyYgRI8Rmq3vTajR6BhSNyRAwiQCBbJNcCMoIr4Dqhn3TTTcZRRDIDu/1YHUEEIhdgaKiIsnOzta33HE/unTposPYPXv2jF0cdo4AAggggAACCMSogPrDc2PfNK2C2u27tmt2YDs5IU0Hs9OSWnk9pyS2iNErwbYRQAABBBBAAAFPgfKqEimtLNbB6/rPFdWlAeNKS0p363Rd1/U6PblVwNZgIgQQQAABBBBAAAEEEPBP4G9/+5sOY3/33XdeJz7//POi7ogdTcerr74qt9xyi5SUlBjbGj9+vMydO1dUMDuQR3V1tUycOFHmz59vTBsXF6eD76p7NgcCCJhXgEC2ea8NlYVQQP3DrvoHXtehwtnqlhkcCCCAAAKhE9i3b5++vc/nn3/usegZZ5wh69atk27duoWuGFZCAAEEEEAAAQQQMJWAP6Hs4xV+rMC2OueUHu0btWerNa7BoLYrwE137UYxMggBBBBAAAEEIkDA0eW64cC1et1ur+vWFojttEhqJe3S2xtdrzPTT9JBbPVzFgcCCCCAAAIIIIAAAgiYR2D58uU6nFz/UP+mr/JW//M//2OeYgNQyb///W/dWO7rr782ZjvnnHMkLy9PUlJSArCC9xS//PKLDBs2TLZu3Wp88aSTTpK//vWv8tvf/jYoazIpAgg0X4BAdvMNmSEKBAhkR8FFZAsIIBDRArt27dJh7D179njs46KLLtJh7MzMzIjeH8UjgAACCCCAAAIINF9AdQO55557mj+Rjxn+6/QOesQppzsC2sbnjQxsJyekHiOw3Urorh30y8cCCCCAAAIIIOCnQF2Xa+/gdUV1mZ+zNW54enKGI3Sd7uh2nel8TuVOJI0DZBQCCCCAAAIIIIAAAmEUmDRpksyZM8ergv/93//VYex27dqFsbrAL11cXCzDhw+XjRs3GpO3b99eB6NPO+20wC/oNuOOHTt0EPznn382Xr388svltddek4yMjKCuzeQIINA0AQLZTXPjrCgTUD8QqNtouA7VeSs3NzfKdsl2EEAAAXMKbN++XYex8/PzPQq8+uqrZe3atZKYmGjOwqkKAQQQQAABBBBAIOQC9X9/D3kB7gHt09vLhX86XVTX7cYeVovqrt3SGdhu5fax47X4uITGTsU4BBBAAAEEEECgUQI1tmN1uXYEsO21ge1y7SrKYrFI69RM/fDset1e1BvYOBBAAAEEEEAAAQQQQCCyBAoLC3W26o033vAq/N5775UnnngisjbUyGrV3p588kljdHJysixYsEBuvfXWRs7QvGEvv/yyDB061GOSKVOmyLRp0yQ+Pr55k3M2AggEXIBAdsBJmTASBQhkR+JVo2YEEIgGgTfffFOHsauqqjy2o269s3LlymjYIntAAAEEEEAAAQQQCLCAGULZakvXjusjZ/f9TUB3595dOzXJM7Cdmpge0LWYDAEEEEAAAQSiR6Cs6qgOV5dWOkLWZc5n9XmwulwrPdXROiO1nbRObed8zvT4PHqE2QkCCCCAAAIIIIAAArEtoDo1q+aW33zzjRfE0qVL5bbbbotKINVA7qabbpKyMsfdg9QbT9VelyxZoj8OxWG322XChAkeoXCr1SobNmwQ1eSOAwEEzCVAINtc14NqwiSgumHffPPNxurqHV3Lly8PUzUsiwACCMSGwKpVq/Stfeofo0ePloULF8YGArtEAAEEEEAAAQQQaJJAuEPZ8xY/IVdcc6kUlh2SorJ85/Mh/Vxba2/Snnyd5Nld29Vl2/GckthCEuOTfU3B1xFAAAEEEEAgQgWqaiqkvKrECFy7gteu5+B1uba6ha1V8NozcE2n6wj9hqJsBBBAAAEEEEAAAQT8EHjhhRd0GLv+8V//9V+i/k578cUX+zFb5Az9/vvvpU+fPrJ//36j6HPOOUe2bdsmaWlpId1IcXGx9O/fX3bu3Gms+9///d/y+uuvy+mnnx7SWlgMAQSOL0Agm+8QBESEQDbfBggggEBoBRYtWiRjxozxWvTBBx+UWbNmhbYYVkMAAQQQQAABBBCISIFwhbLV3xAa+gcIF2JRmSOYXfdcF9guqyoJmnWcNV5SElpIcmKaDminJKRJsvPZ/XOrxRq0GpgYAQQQQAABBPwTsNfapaKqRMqrS3XgWj27f15RVSrl1SVis9f4N7Efoz27XGd6BLBV92sOBBBAAAEEEEAAAQQQiF2BBx54QB577DEvgCuvvFJnrU488cSoxKmtrZUrrrhC3nvvPWN/nTp1kjfeeEPOPvvssOx59+7d0rNnTyktLTXWv+SSS2TdunXStm3bsNTEoggg4C1AIJvvCgREdDfsW265xbBQ3bKff/55bBBAAAEEgiDw6KOPyuTJk71mnjNnjr7VDgcCCCCAAAIIIIAAAo0VCHUo21cY21fdFdXlXh213Ttsq1BWsI+khFQd1lYh7WTnc/3wNt22g30VmB8BBBBAIBYEXF2tvULWbuHrymrHba+Deag3Y6lgdf3u1q1T20lGaqYkJ6QEc3nmRgABBBBAAAEEEEAAgQgUOHLkiG5KoTow1z/GjRsn8+bNi8BdNb5klVt44oknjBOSkpJ0AP36669v/CRBGPnyyy/L0KFDjZktFovce++98vjjj4vVSiOOIJAzJQJ+CxDI9puME6JRoH4gW4Wzn3vuuWjcKntCAAEEwiowadIkUcHr+sezzz4rI0eODGttLI4AAggggAACCCAQmQKhCmXffffdMn/+/KAiFZUd9gpsF5bl627bweyuXX9Tjm7bnh22defthBaSkpgmyc5nqyUuqB5MjgACCCCAgBkF7LU2Ka8qlYrqEv2sOltXuIWsXZ8Hs6t1fRfV5fpYgeuMVDqlmfH7iJoQQAABBBBAAAEEEDCrwM6dOyUnJ0f+/e9/e5X4zDPPyO23327W0gNS1zvvvCNZWVkec6kQugo9JyYmBmSN5kyi/FW+wnWkpKTIsmXLPILazZmfcxFAoHkCBLKb58fZUSKgumHfeuutxm4IZEfJhWUbCCBgKoFRo0bJ0qVLvWpavXq1DB482FS1UgwCCCCAAAIIIIBAZAn8/e9/lz59+khxcXFQCr/ppptEBb/DeVTWlEth6SEjsF1Ypj4+JEXlh+RoRZFU1VSGvLyk+BRHp+0GwtoqvK1eV2M4EEAAAQQQiBQB9b+3FSpk7QxbG6Hr6hLH61UlosaE+lB3r2iZnCGtUtqKo7O16njt6HCtnpPoch3qS8J6CCCAAAIIIIAAAghEpcDKlSt1GNtms3nsr0uXLrpD9KWXXhqV+3Ztas+ePXqPP/30k7FP9Xfn1157Tdq1a2eKvavu5VdccYXs2LHDqOfkk0+WDz/8ULp27WqKGikCgVgWIJAdy1efvRsCqhv2bbfdZnyuwtnq3UMcCCCAAAKBERgyZIisWbPGY7K0tDRZu3at17tLA7MisyCAAAIIIIAAAgjEmkCwQtlmCGM35lpWVpfLkcoiHc4+3qMxcwVyTJw1zuio7Qpp1++0rULb8XHh7y4TyH0zFwIIIICAuQRqbFU6SO3R2doVsnYLX9vsnqGDUOwiPTlDGnqoALbrdd7gFIorwRoIIIAAAggggAACCMS2wJQpU2TWrFleCP3799fNKtq3bx/VQGVlZXLDDTfIG2+8YeyzdevWsm3bNunRo4ep9q66mF977bVy4MABo67zzjtPPvjgA0lNTTVVrRSDQKwJEMiOtSvOfhsUIJDNNwYCCCAQHAH1S8vAgQNl8+bNHgt06NBBh7EvvPDC4CzMrAgggAACCCCAAAIxJVBYWKi7lCxfvlw++eSTgO09UsLYjd1wrdT6DGyrMHdlTUVjpwzYOBXcToxP0R21Hc/Jkpjg+Fx/7Pqafi1Zv26xWAO2PhMhgAACCESOQG2tXYer1f9eVVWr53Kpcn6uP9avVThfc3wtHEFr9b9Xxwpbu79uEUvk4FMpAggggAACCCCAAAIIRJ1ASUmJ7oqt/v2+/jF27Fh5+umno27P9TekOoLPnj1bpk6danzJarXqvzkPGDDAlPtfsmSJ3HPPPVJRUfe33Fi5Xqa8IBSFgFOAQDbfCgiI6G7YI0eONCxUt+ylS5digwACCCDQDAH1bszs7Gz5+OOPPWbp3r27rFu3TtQzBwIIIIAAAggggAACTRVQfyRXfxBXj/Xr1zd1mmOeF21hbH+AVJjNu8t2sRytKNSvH3F24fZnzmCMTYhLkiRnaDvRGdLWwe2EugC3I+CdrMep8RwIIIAAAuYTqLZVirrTQ1VNhTNo7fxYv+YKXDu/Vl0uany4D1eg2r2Ldf3wNV2tw32VWB8BBBBAAAEEEEAAAQR8CXz++ec6jP3VV195DV24cKGMHj3a1xRR8XX1N+bBgwdLbW2tsZ9x48bJE088IXFxcabd45gxY2TRokVGfUlJSbJq1Sqd0+BAAIHwCBDIDo87q5pMgEC2yS4I5SCAQMQLfP3117oztnp2Py644AIdxlYdsjkQQAABBBBAAAEEEGiKwKZNm3QIW3VsUd1bgnHEchi78Z6ObttHKlRQu+iYDxXuNsthtVjdOm07umy7unHrj+uFu9VrVqt5/8HFLK7UgQACCLgL2GttOlzt6FrtCFHX71jteM35tZpysdfaTYNY19W6tUd36/rBa9MUTCEIIIAAAggggAACCCCAQBMFXn75ZR3Grqqq8pjh5JNPlhUrVkjfvn2bOHNknabC6IMGDZJvvvnGKPz888+Xd999V1q1amXqzRw8eFBuuOEGef/99406MzMzRQXtO3XqZOraKQ6BaBUgkB2tV5Z9+SWgumGPGjXKOEd1y3722Wf9moPBCCCAAAIOgR07dugwtuqQ7X5kZWXp0ExaWhpUCCCAAAIIIIAAAgj4JZCXl6d/llRB7Po/Z/o1USMGE8ZuBJIfQyprKo4b2C6pLJayqhKptnn+w48fSwR1aHxcog5uq4Ceo/u2s+O2fs0Z6HZ25E6ISxQ1Pt6aENSamBwBBBAIlUCNvVpqbFX6v9G6U3V1hdGx2ghcG12sHQFrNd6Mh/pvdGpiC2mR1MojaO3d1TrZjOVTEwIIIIAAAggggAACCCAQUIFp06bJjBkzvOZUIWwVxlah7Fg4ioqKZPjw4fLmm28a21V5hi+++EJ+85vfRATBJ598ogPl+/fvN+pV13HDhg3SokWLiNgDRSIQTQIEsqPparKXJgvUD2SrcPaSJUuaPB8nIoAAArEq8M477+gwdmlpqQeBur3P6tWrY5WFfSOAAAIIIIAAAgg0QWDXrl1GCHv37t0+Z+jRo4f+w3OXLl1kxIgRPsc3NOCSSy6RDz74oEnnclLzBKpslTqYXVZZIuXqWT+OOp9dnzueXV+vlbpbiDZv9cCebbFYxBHOTpIEqyOkrT53BbbrPk5q4LW6cQS7A3tdmA2BWBJwD1K7AtUqVO34uFIHrF2vN/T1GrsjhO1+q2Zz+Vl0uLrBR1J6g68nxCWZawtUgwACCCCAAAIIIIAAAgiEQaC8vFx3xV6zZo3X6nfeeacsWrQoDFWFb8np06fLww8/bBSQkJAgzz//vA5pR9Lx4osvyi233CI1NTVG2ZMmTZJZs2ZJXBxV+OKhAAAgAElEQVR3AIyka0mtkS9AIDvyryE7CICA6oZ9++23GzMRyA4AKlMggEDMCahf2oYMGeK1b+46EHPfCmwYAQQQQAABBBBossC+fft0F2z12Llzp895OnfurEPY6tGrVy89XgWqL730Up/n1h9w5pln6nMzMjL8PpcTwiPgCG27P466hbnrf61EqmoqwlNoE1d1BLuTPAPd1vrB7rqvHyv4HUfH7iZeAU5DIPQCxw9SqxC1I0ztFah2BqhdgWvzBqkbNk2MTz52wDqxLmCd4hbCDv3VYUUEEEAAAQQQQAABBBBAILIF/v73v+swtnqufzz99NMyduzYyN6gn9WrfIMKXldXVxtnRmq2wW63y7hx42TBggXGXlS4fN26dXL11Vf7KcNwBBBojgCB7ObocW7UCKhu2HfccYexHxXOfuaZZ6Jmf2wEAQQQCLZA/TsNuNabMGGCzJkzJ9jLMz8CCCCAAAIIIIBABAsUFhYaIewtW7b43EmrVq2MEHb//v29xquOJqqziT8HYWx/tCJ3rAo6urpw1+/AXdeV2zPgba+1R+6GnZVbLFavDt06vG2Eu707dcdZ48VqjZc4a5zEWdSz+jxOPzs+jxM1LwcCsSpQW2sXm90mttoasdlrxK4+ttfoz42P7TUNhKedgWp7XYdq93C1mjfSD6sl7pjhakegOl1Skzy7W3NHgEi/6tSPAAIIIIAAAggggAACZhdQ4WN1V8GKCs+GBe3bt5cVK1ZIQ39nNfuemlPf3r175fzzz5f8/HxjGtXwY9OmTdKmTZvmTB22cysrK6VPnz6yY8cOo4ZOnTqJ+pv7b37zm7DVxcIIxJoAgexYu+Lst0EBAtl8YyCAAAJNF5g7d65MnDjRa4KZM2fK5MmTmz4xZyKAAAIIIIAAAghErYDNZjNC2OvXr/e5T9Up2NUJOzs7+7jj/Q1kE8b2yR/TAyqqy7y6cNfvzK3C3OVVpVJZUy6VNRU6gBkLhwpkOwLajqB2/cC2I9Dd8NeNsc7AtxH+dga+j/d1FfbkQMAlYK91BqHtNrHrQLTrc2cw2hmYVuHp4329LlDtOF+PbTBw7fh6NASnG/NdlBCXKEnxKZIUnywpiWk6aO3epVp9rgPWbp2rkxNSGzM1YxBAAAEEEEAAAQQQQAABBEIkMGPGDJk2bZrXaiq8q8LYXbp0CVEl5limqqpKLr/8ctm+fbtRUGZmprz99tty7rnnmqPIJlbx7bff6qB5cXGxMUNWVpa8/vrrkpyc3MRZOQ0BBPwRIJDtjxZjo1ZAdcO+8847jf2pbtmLFy+O2v2yMQQQQCBQAlOmTJFZs2Z5Tbdw4UIZPXp0oJZhHgQQQAABBBBAAIEoEVAdRl577TVZu3atlJSU+NyV+mOxK4idnp7uc7waoP4h4cMPP2zUWMLYjWJikJ8CKiBaWV1hBLRdQe3KakdguzGfV8VQsNtPXrGIpS78rYLgzkC47uatP3d29nYGwtXXVcBbnafe3OF4ttZ97vaauMbo16xu493Oc44XH3O51mtwnLGOWx1iET3WvTajZmctxpoWzVZbWyv6/9Sz/tju+Zr+ml0NrBvnfM3jXNdrUusYa4y315vfMZ+azWNO52ueczprqa1VlRrn1dVa7zVVvQpNuwWqdYjaLVCtg9L1Ate6Fg4vAUeQOtkRpk5IlkRnqNoVrk5KcISsfX3OGyD45kIAAQQQQAABBBBAAAEEIldABY9VV+xXXnnFaxO33367qKxULB4PPvigzJ4929i6+nuRCqbfeOONUcGhuqHfcMMNYrfX3YVLZTdUhoMDAQSCL0AgO/jGrBABAgSyI+AiUSICCJhOYOzYsQ3+0L5y5UoZNmyY6eqlIAQQQAABBBBAAIHwCOTl5ekAtgpiHzhwwGcRvXv3NkLYHTt29Dm+/oDGBrIJY/tNywkhFmgw2G0EvZ3h7vohb9Wlu14YvMZWHeLKWQ4BBJoqEB+XUBeSdoapjdC0K1R93DC1I4BNkLqpV4DzEEAAAQQQQAABBBBAAIHoEPjqq690GPuLL77w2tC8efNk3Lhx0bFRP3ehumBfc801osLqrmPSpEmi7v4dHx/v52zmHK7eDK8C90uXLjUKTEtLk0WLFslNN91kzqKpCoEoEiCQHUUXk600XUB1w3bv5Kq6Zav/IeJAAAEEEGhYYPjw4bJq1SqPLyYmJuqgzdVXXw0bAggggAACCCCAQIwL7Nq1ywhh796926dGjx49jBB29+7dfY4/3gDV0cTXQRjblxBfjyYB1XXY6MqtAtuqS7ePbt3VtipRQe4ae3WDz9X2akfnZQ4EYlTAarGKCk/HWxO8nhOM1926VKtu1G5B6kS37tXugWvV6Z0DAQQQQAABBBBAAAEEEEAAgeYIqMYYOTk5Ulpa6jHNCSecoDtBX3nllc2ZPmLP/eabb+T888+XI0eOGHvo16+fqIZzJ554YsTuq6HCKysr5aKLLpJPP/3U+HLXrl313+zPPvvsqNorm0HAbAIEss12RagnLAIEssPCzqIIIBCBAtXV1TJw4EDZuHGjR/WZmZn6h/eLL744AndFyQgggAACCCCAAAKBENi7d68Rwt65c6fPKTt37myEsHv16uVzfGMH+ApkE8ZurCTjEDi+gOrgrULbKpztK7ytv24EvKs8gt7Vxwl+q0B4/a/b7DVcGgQMgThrvFcoOqGBkLR7ePr4X0/U89WFqhsOXROc5psQAQQQQAABBBBAAAEEEEDAjAKq0/PUqVO9SlP/jp+bmysqlBuLR0FBgQwePFi2bNlibL9Tp06yfv166dmzZ1SSfPbZZ3LttdfKTz/9ZOzvsssuk3fffVfi4nhDeFRedDZlCgEC2aa4DBQRbgHVDXvMmDFGGapb9sKFC8NdFusjgAACphLIz8+X7Oxs2bZtm0dd3bp108EbFWzhQAABBBBAAAEEEIgtgcLCQlEdV9TD/Y/Zx1Jo1aqVEcLu379/wLE++OADufTSS485r1pfjTnrrLMCvjYTIoBAaATUbVfdO3fXBbY9g97uIXFbrU3stXbd1Vud7/rYLrXO1+xir3X7uIHX9TnO1x3nO8Y39LrjNc+1jHXrvW6sK/VqcNXj9rr7ukpbvQHFYrGK6tZsfCzqY/Wa42vGxw29Lg2cr845zuuOtRzrGR+L28dur+uZ3GtwfdzA62ouqyVOd5v2J1Ct5udAAAEEEEAAAQQQQAABBBBAINYFbDabjBgxwusu18rltttuk6VLl8YskWo6N23aNJk9e7aHgboj+NChQ6PaZcmSJTJ+/HgpLy839nn33XfL/Pnzo3rfbA6BcAoQyA6nPmubRkCFr8eOHWvUo8LZCxYsME19FIIAAgiEW2DPnj26M7a69bz7ce6558q6deukS5cu4S6R9RFAAAEEEEAAAQRCJKD+uO8KYasOIr4OFdobNGiQfqg3+AXzOF4gmzB2MOWZGwEEEEAAAQQQQAABBBBAAAEEEEAAAQTCIfCvf/1LcnJy5NNPP/Va/oknnpB77703HGWZZs0NGzbov03X1NTddU2ZzJ07V7/hPJoP1SBg1KhRsmzZMmObVqtVXnnlFbnuuuuieevsDYGwCRDIDhs9C5tJgEC2ma4GtSCAgNkEPv/8cx3G3rdvn0dpffv21Z2xMzIyzFYy9SCAAAIIIIAAAggEQWDTpk06iK1+BiwpKfG5QlZWlhHETk9P9zk+EAMefvhhmT59utdUhLEDocscCCCAAAIIIIAAAggggAACCCCAAAIIIGAmAdUwQ4Wxjxw54lFWu3btJDc3V6666iozlRvyWv7973+LulPjzz//bKzds2dP2b59uyQnJ4e8nnAsWFRUJOpv9Z988omxvPr++PLLL+Xkk08OR0msiUBUCxDIjurLy+YaK6C6Yd91113GcNUt++mnn27s6YxDAAEEolZg69atOoytfkh3PwYMGKCDONH+jtGovbBsDAEEEEAAAQQQaKRAXl6e/rlPBbEPHDjg86zevXsbIeyOHTv6HB/oAQ0FsgljB1qZ+RBAAAEEEEAAAQQQQAABBBBAAAEEEEAg3AKzZ8+WBx980KuM//mf/5EVK1ZIt27dwl1iWNcvLi6WK664wiOIrBqHqIZ0p556alhrC/XiX3/9tfTr188jmN6rVy/529/+JnFxcaEuh/UQiGoBAtlRfXnZXGMFCGQ3VopxCCAQSwLq3bTqlvLqNjbuh3qH7fLly2OJgr0igAACCCCAAAIxJbBr1y4jhL17926fe+/Ro4cRwu7evbvP8cEc0KdPH/nwww+NJQhjB1ObuRFAAAEEEEAAAQQQQAABBBBAAAEEEEAg1ALq3+/Vv9m/8MILXkvffPPN8vzzz4e6JNOtp4xUM87Fixd75B1efvlluf76601XbygKeuWVV2T48OFis9mM5aZOnSozZswIxfKsgUDMCBDIjplLzUaPJ6C6Yd99993GENUt+6mnngINAQQQiFkBdfsi9cta/WPcuHEyb968mHVh4wgggAACCCCAQLQK7N271whh79y50+c2O3fubISwVScNsxzugWzC2Ga5KtSBAAIIIIAAAggggAACCCCAAAIIIIAAAoEQUA00VBh7x44dXtM9/vjjMnHixEAsE/FzvPjii3LnnXdKaWmpsZfbb79dnnnmmYjfW1M3UFVVpTuq/+UvfzGmsFqtsmrVqpgNqTfVkvMQOJ4AgWy+PxAQEQLZfBsggAACdQLz58+Xe+65x4tk2rRpom4Bz4EAAggggAACCCAQHQKFhYXy2muv6ceWLVt8bkoFnAcNGqQf/fv39zk+HAMsFoteljB2OPRZEwEEEEAAAQQQQAABBBBAAAEEEEAAAQSCJfDGG2/IiBEjpKioyGOJ1q1by4oVK+RPf/pTsJaOqHnVHSCVxb59+4y6VSMP5deyZcuI2kugi83Pz5eBAwfK9u3bjam7dOki/+///T8544wzAr0c8yEQkwIEsmPysrPp+gKqG7bq+uo6VLdsFUjkQAABBGJNYPr06Q2GrlVXbPf/TsaaC/tFAAEEEEAAAQSiRUDdjtAVwl6/fr3PbamAsyuEnZ2d7XN8uAe4Atmvv/66XHPNNeEuh/URQAABBBBAAAEEEEAAAQQQQAABBBBAAIFmC8yZM0cmTZrkNc8FF1ygw9innXZas9eIhgkqKyvlD3/4g3z22WfGdlTgeM2aNWKmOz2G0/qbb77RFsXFxUYZV155paxcuVLatm0bztJYG4GoECCQHRWXkU00V6B+IFuFDlX4kAMBBBCIJYHx48c3+N++5cuX69secSCAAAIIIIAAAghErsCmTZt0EHvt2rVSUlLicyNZWVlGEDs9Pd3neDMM+OCDD+TSSy+V3Nxc3SmGAwEEEEAAAQQQQAABBBBAAAEEEEAAAQQQiHSBW265RdS/2dc/1N9A1d9CORwCtbW1+k7gKgPmOlJSUuTpp5+WW2+9FSY3gVdeeUWGDx8uqoGL65g8ebLMnDkTJwQQaKYAgexmAnJ6dAiobtjqf5RdB4Hs6Liu7AIBBBovcPPNN3v9sqa6C6rAzoABAxo/ESMRQAABBBBAAAEETCOQl5dnhLAPHDjgs67evXsbIeyOHTv6HG+2ASqQvXfvXsLYZrsw1IMAAggggAACCCCAAAIIIIAAAggggAACfgt89913+m+dH330kde5s2fPlvvvv9/vOaP5BHVHyMGDB0tNTY2xzdtvv12eeeaZaN52k/amwusjR46U5557zjg/LS1NlixZIsOGDWvSnJyEAAIOAQLZfCcgIKI7wqrOsK5DhbOffPJJbBBAAIGYEBg4cKDUv119RkaGDmP37ds3JgzYJAIIIIAAAgggEC0Cu3bt0j/HqW7Yu3fv9rmtHj16GCHs7t27+xxv5gFFRUWifo7lQAABBBBAAAEEEEAAAQQQQAABBBBAAAEEIlngzTff1GHsw4cPe2yjZcuWsmLFCrn22msjeXsBr/2HH36QCy+8UH799Vdj7n79+onqBN22bduArxcNE6o7af7hD3+Qf/zjH8Z2Tj75ZHnjjTfknHPOiYYtsgcEwiJAIDss7CxqNgEC2Wa7ItSDAAKhEFCBlezsbHn//fc9luvSpYsO8fTs2TMUZbAGAggggAACCCCAQDMFVFdoVwh7586dPmfr3LmzEcLu1auXz/EMQAABBBBAAAEEEEAAAQQQQAABBBBAAAEEEAiNwBNPPCETJkzwWuz888/Xd73+3e9+F5pCImSV8vJyycrKkm3bthkVq2DxW2+9JWeccUaE7CI8ZX711Vdy8cUXi8qOuI7LLrtMNmzYIOnp6eEpilURiHABAtkRfgEpPzACqhv2vffea0ymumX/5S9/CczkzIIAAgiYUGDfvn2iOmN//vnnHtWpX0jWrVsn3bp1M2HVlIQAAggggAACCCDgEigsLNRdsNVjy5YtPmFatWplhLD79+/vczwDEEAAAQQQQAABBBBAAAEEEEAAAQQQQAABBEIrcNttt8lzzz3ntejw4cN1Z2yr1Rragky+mt1ul/vvv1/mzp1rVBofH6+thg4davLqzVHeCy+8IKNGjZLKykqjoLvuukueeuopcxRIFQhEmACB7Ai7YJQbHAEC2cFxZVYEEDCngLqNvQpj79mzx6PAiy66SIexMzMzzVk4VSGAAAIIIIAAAjEuYLPZjBD2+vXrfWpYLBYjhK3ujMKBAAIIIIAAAggggAACCCCAAAIIIIAAAgggYD6B77//XkaMGCHbt2/3Km7mzJkyefJk8xVtgorWrFkjw4YNk5qaGqOae+65R1SXccLrjbtAKtQ+ZswYeeaZZ4wTVKhdNYO55pprGjcJoxBAwBAgkM03AwIiuhv2fffdZ1iobtnqf5w5EEAAgWgTUL/AqTB2fn6+x9auvvpqfZv7xMTEaNsy+0EAAQQQQAABBCJeYNOmTfqPn+rntZKSEp/7UbdnHDRokH5wW0GfXAxAAAEEEEAAAQQQQAABBBBAAAEEEEAAAQTCJqD+/puTkyMHDx70qKFFixaSm5srNNto+NJ89dVX8uc//1l++OEHY0CvXr1k69atkpqaGrbrGYkLq+899e8J27ZtM8pX/7ag7rh+6qmnRuKWqBmBsAkQyA4bPQubSYBAtpmuBrUggECwBN58800dxq6qqvJYQr1jdOXKlcFalnkRQAABBBBAAAEEmiCQl5dnhLAPHDjgc4bevXsbIeyOHTv6HM8ABBBAAAEEEEAAAQQQQAABBBBAAAEEEEAAgfAKzJs3T8aPH+9VxLnnnisrVqyQHj16hLdAk65eUFAgQ4cOlc2bNxsVtmvXTj755BPp2rWrSas2d1k7duzQ4f+ff/7ZKPTCCy+ULVu2EHA396WjOpMJEMg22QWhnPAIqG7YEyZMMBZX3bLnzp0bnmJYFQEEEAiCwKpVq2T48OFeM48ePVoWLlwYhBWZEgEEEEAAAQQQQMBfgV27duku2Kob9u7du32erv4Y7+qE3b17d5/jGYAAAggggAACCCCAAAIIIIAAAggggAACCCBgDoHbb79dnn32Wa9ibrjhBh3GTkhIMEehJqxizJgxsmjRIqMyZaW6iauQNkfTBV5++WUvw4kTJ8pjjz0mFoul6RNzJgIxJEAgO4YuNls9toAKX6v/AXEdKpw9Z84cyBBAAIGoEFC/iKhfSOofDz74oMyaNSsq9sgmEEAAAQQQQACBSBXYu3evEcLeuXOnz2107tzZCGGr2y9yIIAAAggggAACCCCAAAIIIIAAAggggAACCESOgPqbcE5OjnzwwQdeRU+fPl0eeuihyNlMGCpVYfU777xTysvLjdXvuOMOHdAmNNy8C1JdXS0qR6Iam7oOq9Uqb7zxhlx11VXNm5yzEYgRAQLZMXKh2ebxBQhk8x2CAALRKvDoo4/K5MmTvban3nTifmeAaN0/+0IAAQQQQAABBMwoUFhYqLtgq4e63Z+vo1WrVkYIu3///r6G83UEEEAAAQQQQAABBBBAAAEEEEAAAQQQQAABEwq88847Ooz9yy+/eFSXkpKiu2Jfd911JqzaPCV9+eWXMmDAAFGhdtdx9tlny9/+9jdRhhzNFzh48KD+Pvzwww+Nybp06SIbN26U008/vfkLMAMCUS5AIDvKLzDba5yACiZOmjTJGKy6ZT/++OONO5lRCCCAgEkF1H/XGur2r257NHLkSJNWTVkIIIAAAggggEB0CthsNiOEvX79ep+bVJ08Bg0apB/Z2dk+xzMAAQQQQAABBBBAAAEEEEAAAQQQQAABBBBAwLwCTz/9tNx9991eBZ511lk6jH3mmWeat3gTVFZSUiLXXHONvP/++0Y1nTp10t2bVSibI3ACKvjer18/OXz4sDGpahbz0ksvSbt27QK3EDMhEIUCBLKj8KKyJf8FCGT7b8YZCCBgboFRo0bJ0qVLvYpcvXq1DB482NzFUx0CCCCAAAIIIBBFAps2bdJB7LVr14r6g7GvIysrywhip6en+xrO1xFAAAEEEEAAAQQQQAABBBBAAAEEEEAAAQRMLjB69GhZvHixV5Xq3+5VGDs5OdnkOwh/eSrMrkLtrkN1xF6wYIHccsst4S8uCit45ZVX5IYbbvDYmbo7+8MPPyzx8fFRuGO2hEBgBAhkB8aRWSJcQHXDvv/++41dqK6yjz32WITvivIRQCBWBYYMGSJr1qzx2H5aWpoOAamADwcCCCCAAAIIIIBAcAXy8vKMEPaBAwd8Lta7d28jhN2xY0ef4xmAAAIIIIAAAggggAACCCCAAAIIIIAAAgggYH6B/fv3y4gRI2Tr1q1exU6bNk2HWzl8C2zYsEGuvfZaj4F33HGHLFy4UKxWq+8JGNEkgdtvv13UHdhdR0JCgqig9sCBA5s0HychEAsCBLJj4SqzR58CBLJ9EjEAAQQiQKC0tFTfzn7z5s0e1Xbo0EGHsS+88MII2AUlIoAAAggggAACkSmwa9cu/TOX6oa9e/dun5vo0aOHEcLu3r27z/EMQAABBBBAAAEEEEAAAQQQQAABBBBAAAEEEIgcgS1btugw9s8//+xRdGJiou6Kff3110fOZsJY6Q8//CBnnHGGxx0ozz//fHn77belTZs2Yaws+peurq6Wnj17ivr3D9fRuXNnnUnh3zWi//qzw6YJEMhumhtnRZmA6ob9wAMPGLtS3bJnz54dZbtkOwggEM0CqvOiCmN//PHHHttUPwSvW7eOH4aj+eKzNwQQQAABBBAIm8DevXuNEPbOnTt91qH+UDlo0CD96NWrl8/xDEAAAQQQQAABBBBAAAEEEEAAAQQQQAABBBCIPIFFixbJmDFjvAo//fTTdRj7nHPOibxNhaHi8vJyueKKK2T79u3G6ieeeKKosLtqesIRfIF//etfcvHFF0tBQYGx2HnnnSfvv/++pKenB78AVkAgwgQIZEfYBaPc4Aio8PWDDz5oTK7C2Y8++mhwFmNWBBBAIMACX3/9tb4ljHp2Py644AIdxlYdsjkQQAABBBBAAAEEAiNQWFiou2Crh/qjr68jIyPDCGH369fP13C+jgACCCCAAAIIIIAAAggggAACCCCAAAIIIBDBAmPHjpWFCxd67UA16sjNzZW0tLQI3l3oSrfb7TJ16lSP/FZcXJysWbNG5yM4QiewbNkyufPOO6WmpkYvarFY9BsOnn766dAVwUoIRIgAgewIuVCUGVwBAtnB9WV2BBAInsCOHTv0LxuqQ7b7kZWVpbs18stc8OyZGQEEEEAAAQRiR8Bmsxkh7PXr1/vcuPpjpKsTtrqLCQcCCCCAAAIIIIAAAggggAACCCCAAAIIIIBAdAuof7MfMWKEvPfee14bnTJlijzyyCPRDRDg3a1evVquv/56j1nvvfdeHdBOTEwM8GpM50tg9OjRsnjxYmNYSkqKPPvsszJ8+HBfp/J1BGJKgEB2TF1uNnssAfU/1pMnTza+rLplz5o1CzAEEEDA1ALvvPOODmOXlpZ61Dl48GBRv5xwIIAAAggggAACCDRPYNOmTTqIrd7oVlJS4nMy9aY4VxCbW/X55GIAAggggAACCCCAAAIIIIAAAggggAACCCAQFQJbt26VnJwc+fHHHz32ozo6r1ixQoYNGxYV+wzVJr744gsZMGCA7Nu3z1iyT58++m/1bdu2DVUZrOMmcPDgQRkyZIj89a9/NV5t3769qCaCnTt3xgoBBJwCBLL5VkBARL97ikA23woIIBBJAuo2POqH3frHyJEj9bsQORBAAAEEEEAAAQSaJpCXl2eEsOvfhaShGXv37m2EsDt27Ni0RTkLAQQQQAABBBBAAAEEEEAAAQQQQAABBBBAICIFnnnmGbnzzju9av/9738vubm5ct5550XkvsJVdH5+vtx0003y9ttvGyW0aNFCdu7cKd27dw9XWawrIh999JHccMMNHkH5Cy+8UHeF5+7tfIsg4BAgkM13AgIiuhu2uj2I61Dh7JkzZ2KDAAIImFJg6dKlMmrUKK/aJkyYIHPmzDFlzRSFAAIIIIAAAgiYWWDXrl26s4bqhr17926fpfbo0cMIYfMHYJ9cDEAAAQQQQAABBBBAAAEEEEAAAQQQQAABBKJSYNy4cfLUU0957U11d1adsbmTon+XvaamRqZNm6Yba7qO+Ph4efnll/Xf5DnCL7Bs2TK56667pKKiwihGZVUee+wxsVqt4S+QChAIswCB7DBfAJY3hwCBbHNcB6pAAAHfAnPnzpWJEyd6DVRvInHv9O97JkYggAACCCCAAAKxLbB3714jhK06a/g61C331B981aNXr16+hvN1BBBAAAEEEEAAAQQQQAABBBBAAAEEEEAAgSgV+M9//iM5OTmyefNmrx0+8MADHoHiKCUIyrZeeuklufHGG8Vutxvzc5fwoFA3a1IVyF6wYIExR1xcnGzYsEGuuuqqZs3LyQhEgwCB7Gi4iuyh2QIqyDh16lRjHtUt+5FHHmn2vEyAAIH6ctkAACAASURBVAIIBFJA/bdJvYGk/rFw4UIZPXp0IJdiLgQQQAABBBBAICoFCgsLdRds9diyZYvPPWZkZBgh7H79+vkczwAEEEAAAQQQQAABBBBAAAEEEEAAAQQQQACB6Bb48MMPdRj7hx9+8NioxWKR3Nxcuemmm6IbIEi7U3eyvPzyyyU/P99Y4dxzz5UPPvhAWrRoEaRVmbYpAkePHpU//elP+tq4jhNPPFE++eQT6dKlS1Om5BwEokaAQHbUXEo20hwBAtnN0eNcBBAIhcCYMWNk0aJFXkutXLlShg0bFooSWAMBBBBAAAEEEIhIAZvNZoSw169f73MP6o/mrk7Y2dnZPsczAAEEEEAAAQQQQAABBBBAAAEEEEAAAQQQQCA2BJYuXSqjRo3y2uxvf/tbWbFiBXdXbOK3gQr4qjC2+90sVQj7448/lh49ejRxVk4LpsDXX38tF110kRw+fNhYJisrS/97DAH6YMozt9kFCGSb/QpRX0gEVDfshx56yFhLdcueMWNGSNZmEQQQQMCXwPDhw2XVqlUewxITE2Xt2rVy9dVX+zqdryOAAAIIIIAAAjEpsGnTJv2HP/UzU0lJiU8D9YdCVxA7PT3d53gGIIAAAggggAACCCCAAAIIIIAAAggggAACCMSOwL333itPPvmk14b//Oc/6zC2uuMiR9ME7rrrLlmwYIFxclxcnCxfvlxuvPHGpk3IWSERUP8Gc91113msdffdd8u8efNENb/hQCAWBQhkx+JVZ89eAip8PW3aNON1Fc6ePn06UggggEBYBaqrq2XgwIGyceNGjzoyMzN1sOjiiy8Oa30sjgACCCCAAAIImE0gLy/PCGEfOHDAZ3m9e/c2QtgdO3b0OZ4BCCCAAAIIIIAAAggggAACCCCAAAIIIIAAArElkJ+fLzk5OfLWW295bXzixIny+OOPxxZIgHf76quv6ruCq3yE61Cus2fPFqvVGuDVmC6QAna7XcaNG+cRpk9NTZXnnntOrr/++kAuxVwIRIwAgeyIuVQUGkwBAtnB1GVuBBBoioD6pS47O1u2bdvmcXq3bt10GPvMM89syrScgwACCCCAAAIIRJ3Arl27jBD27t27fe5P3d7Q1Qm7e/fuPsczAAEEEEAAAQQQQAABBBBAAAEEEEAAAQQQQCA2BVQTkBEjRsj//d//eQGoDs4qqM3RdAHletZZZ3nc5fKKK67QdxBv165d0yfmzJAJVFVViWp+8/nnnxtrdu3aVdatW6evLQcCsSZAIDvWrjj7bVBAdcN++OGHja+pbtnun8OGAAIIhFJgz549ujO2Che5H+eee67+obVLly6hLIe1EEAAAQQQQAAB0wns3btXv0lN3Q5v586dPuvr3LmzEcLu1auXz/EMQAABBBBAAAEEEEAAAQQQQAABBBBAAAEEEIhtgeeff15uvfVWL4RTTz1VVqxYoUOoHE0XOHLkiFx55ZXy0UcfGZOccsopOhNxzjnnNH1izgy5wD//+U+5/PLL5ddffzXW7t+/v7z55puSkJAQ8npYEIFwChDIDqc+a5tGgEC2aS4FhSAQ8wLqXYMqjL1v3z4Pi759++rQUUZGRswbAYAAAggggAACsSlQUFBghLC3bNniE0H93OTqhN2vXz+f4xmAAAIIIIAAAggggAACCCCAAAIIIIAAAggggIASmDhxosydO9cL46qrrtJh7LZt2wLVDIGamhp54IEH5IknnvCYRXXGHjp0aDNm5tRwCSxbtkzGjh0rlZWVugSr1Sp33XWXzJs3L1wlsS4CYREgkB0WdhY1m4Dqhq1C2a5Dfa66ZHMggAACoRTYunWrDmMXFRV5LDtgwAAdPrJYLKEsh7UQQAABBBBAAIGwC9hsNt0FWz3Wr1/vsx7185IrhJ2dne1zPAMQQAABBBBoSKDaViU1tmpRz/phdzzXOD+32WvEXmvXj9raWuez63PHs+NrfrwmrvEBms9Yv9ao43g1iUXEIlaxWhwPS71nz9csjRx37Plc89fNa/Fj/cbVGWeNl4S4BEmIS5T4uET9rB9Wx3N8HB2a+C8AAggggAACCCCAAAIIIICAp4BqDDJixAjZuHGjF819993XYEgbQ/8F1F3DL7vsMtm/f79x8syZM+X++++XuLg4/yfkDFMI3HLLLbJ8+XKjlszMTPn2229pPGiKq0MRoRIgkB0qadYxtQCBbFNfHopDICYEVMBIhYbUP+S6Hzk5OR4/sMYEBptEAAEEEEAAgZgX2LRpkw5hqzellZSU+PTIysoygtjp6ek+xzMAAQQQQCAyBXwFpR0B6mojOG0Eqp1B6hodrHYLWruFrOvGVouI5+/mkalF1b4EVATcEdR2hLZdD4/wtvqatV6g2yPgXXeucZ4z8O0KfatnDgQQQAABBBBAAAEEEEAAAfMLfPzxxzqMrQKk9Q/V/ffWW281/yYipMIDBw7o8PVLL70kdrtdrrzyStmwYYMkJvI7dIRcwgbLLC0tlUsuuUS++OILiY+Pl4suukg2b94sCQm8KT6Sryu1+ydAINs/L0ZHqYDqhj1jxgxjd6pb9kMPPRSlu2VbCCBgNoHc3Fy5+eabvcoaN24ct28x28WiHgQQQAABBBAImkBeXp4RwlZ/jPV19O7d2whhd+zY0ddwvo4AAgggECKBKlulVFSXeTxcIWhXh2n3oHRjQ9Lq3FqC0iG6iiwTWAGL79C3Cnm7Bbk9w+F1oe/khFRxfyTGJQW2VGZDAAEEEEAAAQQQQAABBGJU4Fj/Zt+1a1dZsWKFDpZyBFZABbFVN+XFixfLmjVr5NRTTw3sAswWFoHPPvtMFi5cKGeddZaMHTuWjudhuQosGk4BAtnh1Gdt0wio8PUjjzxi1KPC2VOnTjVNfRSCAALRKzB//ny55557vDao3iiiuvdzIIAAAggggAAC0Sywa9cuI4S9e/dun1vt0aOHEcLu3r27z/EMQAABBBDwX0CFnusHqh2fl+vXy+uFrStq3MPX5WKz1/i/KGcggECTBOKscXUB7XjPsLYKbqd4BLhTPMLc6uuqSzgHAggggAACCCCAAAIIIBDrAqpT8+OPP+7F8Mc//lGHsTMzM2OdKKj7V8Fsq9Ua1DWYHAEEEAiVAIHsUEmzjqkFCGSb+vJQHAJRK6C68TcUup43b56o7tgcCCCAAAIIIIBANArs3btX1q5dq4PYO3fu9LnFzp07GyHsXr16+RzPAAQQQAABkRp7dQOh6nLvMLUrXF0vVB3rhnHWeHE94q0Jxsfur6sgq8WiHlYdatXP6nOPj52v6dddH1vVR/6de5w19Gy6Ds81/K1PXfPa2lrHQ+zOj+26K7njddfHzq/p110fu8arM49xrse8jVtDr9jAGo2tT705wP1Roz+v9ngt1r/XkxOcIe0Gwty+At3q/zc4EEAAAQQQQAABBBBAAIFIFiguLpYRI0bIhg0bvLahmqo9+eSTkbw9akcAAQQQCIMAgewwoLOk+QRUN+yZM2cahalu2VOmTDFfoVSEAAJRIzB+/HhRwev6h7olT05OTtTsk40ggAACCCCAAAJKoKCgwAhhb9myxSdKRkaGEcLu16+fz/EMQAABBKJRoLLG0ZHa9Sh3dqhuuHt1mbg6VasO1jW26mgkqReMTpB4t+C0Iyxd/zVHmLpunDNcHdfAa865CJlG5bfOMTel3rzgGdyuFkdwu0ZsNs8At/G62zkNhby954zOrvHxcQm643bKMcLc6muuh6NTd12H7qT4lNj6RmO3CCCAAAIIIIAAAgggYDqBTz75RP+7/Ndff+1V25IlS2TUqFGmq5mCEEAAAQTML0Ag2/zXiApDIEAgOwTILIEAAobAzTffLLm5uR4iqpOV6hQ5YMAApBBAAAEEEEAAgagQsNlsugu2eqxfv97nntTPQ4MGDdKP7Oxsn+MZgAACCESiQFlViZRWHpGSyiNuz8X6c/fXyqqO6q7EkXioAHRiXJIkxCdJQlyyJMYnNRCUdoSnjx+W9uxMrULVIpZIJKHmmBeorQt5G127q6VGB75dD0cwvKHQd93r1VJVUynVtgqprqmUKlulPicSD/VzX2piurRIaqkfafq5lfPZ9bnjaymJLSJxi9SMAAIIIIAAAggggAACJhZ48cUXdRjbbrd7VHnKKafIihUr5JJLLjFx9ZSGAAIIIGBmAQLZZr461BYyAdUNe9asWcZ6qlv25MmTQ7Y+CyGAQOwIDBw40CuQpDpAqjB23759YweCnSKAAAIIIIBA1Aps2rTJCGKXlpb63GdWVpYRxE5PT/c5ngEIIICA2QRUJ2vPgLUrXO0MWlfUha/ttTazld9gPQlxSTpIrZ5VsNoRsE52PHu85vjcMTZZfxxnjYuIPVIkAtEgYLfbdDBbhbQdYe1KI6ytQtvqc/11HeB2BLn1a87nSDCwWuLqQtvJrgB3K7cgd12Am87bkXBFqREBBBBAAAEEEEAAgfAKqCzQo48+6lXEFVdcocPYJ510UngLZHUEEEAAgYgWIJAd0ZeP4gMlQCA7UJLMgwACxxIoKirSnR7ff/99jyFdunTRYeyePXuChwACCCCAAAIIRKxAXl6eDmGrn2sOHDjgcx+9e/c2QtgdO3b0OZ4BCCCAQKgFqm1VDXSyrhe0dna5VmPNdqgAY12Q2hmoNoLUyc7u1XWh67qO1uq1ZLNth3oQQCBIAlU1FY4Qt1tI2zvY7RhTF+x2BLzN+AaThLhEo8u2o/N2w8Ft1ZFbjeVAAAEEEEAAAQQQQACB2BE4evSo7oq9bt06r03fdddd8tRTT8UOBjtFAAEEEAiaAIHsoNEycSQJ1H8HnOqW/eCDD0bSFqgVAQRMLLBv3z5RnbE///xzjyrPOOMM/Qtft27dTFw9pSGAAAIIIIAAAg0L7Nq1ywhh79692ydTjx49jBB29+7dfY5nAAIIIBBoAXutXUoqixsVtK6sLg/08n7PFx+X6OxM7exC7QxUu3ekNrpYu3W0Vq/FWRP8Xo8TEEAAAX8EbPZqo9O2EeI2gt0NdOx2695dY4I3siQlpOgu276C2y2SWonVYvWHhrEIIIAAAggggAACCCBgMoHPPvtMh7H/+c9/elW2ePFiueOOO0xWMeUggAACCESqAIHsSL1y1B1QAQLZAeVkMgQQcBNQQSUVxt6zZ4+Hy8UXX6w7SGZmZuKFAAIIIIAAAghEjMDevXv1zzCqG/bOnTt91t25c2cjhN2rVy+f4xmAAAIINEWgttYuReUFUlx+WI6UFzYQuC6WksojUlZV0pTpA3qOClMnJ6RKUkKqfnZ8nFb3cXzd6xYCgAG1ZzIEEDCPgPrvdkV1mX5U1jie9cfVpW4fO15T3bnDfaQmtjhmcLtlSmtpldJWMlLaCP/dDveVYn0EEEAAAQQQQAABBLwFXnrpJRkxYoTU1NR4fLFTp06yYsUKueyyy2BDAAEEEEAgYAIEsgNGyUSRLKC6Yc+ePdvYwqOPPioPPPBAJG+J2hFAwAQC27dv12Hs/Px8j2quvvpqHWRKTOTWqCa4TJSAAAIIIIAAAj4ECgoKjBD2li1bfHplZGQYIex+/fr5HM8ABBBAwJdAjb1aisscgeui8sNSrMLXZc5n5+e+5gjm1+Os8ZLsDFV7Ba2dAWvX62osBwIIIIBA4wVs9hpnWNsZ3K4plUpngNsR4nYFuktFjQ3n0SqljQ5n6+dUFdJ2fqyeU9tIPHcvCOflYW0EEEAAAQQQQACBGBR46KGH5JFHHvHa+eWXX67D2B07doxBFbaMAAIIIBBMAQLZwdRl7ogRUOHrxx57zKhXhbPvv//+iKmfQhFAwHwCGzdulOzsbKmqqvIobtiwYbJy5UrzFUxFCCCAAAIIIICAm4DNZtNdsNVj/fr1Pm0sFosRwlY/A3EggAAC/ghU1VTWha3dgta663XZYSmpLPZnuoCMtVqszi7Wju7VRtA63vVx3esJcbzZNiDoTIIAAgg0U6DaVuUMaDs6beuwtrMDt3twW31sr7U3czX/T2+R3KpeSNsR2HYEt9tKYnyS/5NyBgIIIIAAAggggAACCHgJlJWV6a7Y6u/b9Y8xY8bIggULUEMAAQQQQCAoAgSyg8LKpJEmQCA70q4Y9SJgboFVq1bJ8OHDvYocPXq0LFy40NzFUx0CCCCAAAIIxLTApk2bjCB2aWmpT4usrCwjiJ2enu5zPAMQQCA2BVQoTne2doat3T9WXa/LqkpCBuMRrk5IkyRnB+v6ryfGJ4esJhZCAAEEEAi9QFVNhVRUuwW3nZ22K3WA2/P1UFWXmtjC0WFbd9f27rat/reKAwEEEEAAAQQQQAABBI4v8OWXX+ow9q5du7wGqiC2CmRzIIAAAgggECwBAtnBkmXeiBJQ3bAff/xxo2bVLXvSpEkRtQeKRQABcwgsWrSowV/iHnzwQZk1a5Y5iqQKBBBAAAEEEEDATSAvL0+HsNeuXSsHDhzwadO7d28jhM0tHX1yMQCBmBAorTyqO1yrh6urtePzAh3ErqwuD7pDSmKapCa2lNTEdGdHa0cHa8+gtQqyWYJeCwsggAACCESTQK3utm103DY+doS2y6qOSlnVESmv8v1mxuaqJCekOALb+tFGMlLrPlavpSXxBsnmGnM+AggggAACCCCAQGQLrF69WoexKysrPTbSoUMHWbFihfTr1y+yN0j1CCCAAAKmFyCQbfpLRIGhECCQHQpl1kAg+gUeffRRmTx5stdG58yZIxMmTIh+AHaIAAIIIIAAAhEjoLqDuELYu3fv9ll3jx49jBB29+7dfY5nAAIIRJfA0YoiR9i6rMAIXrt/Xm2rCvqGU5McYWv9SGopafpZfd5SP1stcUGvgQUQQAABBBA4loC91iZllY5wtnouVUHtyiPOwLbj42AfCXGJOqztCGq7Omyrzx0fpydnBLsE5kcAAQQQQAABBBBAIGwCDz/8sEyfPt1r/csuu0xyc3Olc+fOYauNhRFAAAEEYkeAQHbsXGt2ehwB1Q1bBSZdh+qWPXHiRMwQQACBRgvU/++I68Rnn31WRo4c2eh5GIgAAggggAACCARLYO/evboLtgpi79y50+cy6g/UgwYN0o9evXr5HM8ABBCIXAEVqD5c8h85XPqrFJQelOIyZ6drZ9drm90W1M1ZLVYdsnYPXDuC13WBawudrYN6DZgcAQQQQCC4ArVS6xHY1p216wW27bX2oBYRZ403gtqukHabtBOkbdpJ0rbFiaIC3RwIIIAAAggggAACCESagOqGrbpiq+7Y9Y877rhDFi9eHGlbol4EEEAAgQgWIJAdwReP0gMnQCA7cJbMhEAsCowaNUqWLl3qtXX1S9/gwYNjkYQ9I4AAAggggIBJBAoKCowQ9pYtW3xWlZGRYYSwuX2jTy4GIBBxAqrTtQpeHyr91RHAVh+X/Kq7XgfzUAEwV+Da0dnaGb52Pqcktgjm8syNAAIIIIBARAiUV5U4Omq7gtqVRxydtp2v2ew1Qd2H6qztCme3bXGStEs7UdQznbWDys7kCCCAAAIIIIAAAs0Q+Mc//iE5OTny5Zdfes0yf/58ufvuu5sxO6cigAACCCDgvwCBbP/NOCMKBVQ37Llz5xo7U92yJ0yYEIU7ZUsIIBBogSFDhsiaNWs8pk1LS9PBp6ysrEAvx3wIIIAAAggggIBPAZvNprtgq8f69et9jrdYLEYIOzs72+d4BiCAgLkF7LU2HbJ2Ba5V1+tDOnz9q1TWlAeleNVRs67DdUtnZ+u64HVyQmpQ1mVSBBBAAAEEYkmgorqsXmBbhbWPGK+pO14E40iKT5F2LRxdtFVAu60zqN2uxYlitcQFY0nmRAABBBBAAAEEEEDAp8Crr76qw9hlZWUeY0866STJzc3l3+p9CjIAAQQQQCAYAgSyg6HKnBEnoMLXTzzxhFG3Cmffd999EbcPCkYAgdAJlJaWigosbd682WPRDh066DD2hRdeGLpiWAkBBBBAAAEEEBCRTZs2GUFs9bOKr0O9eWzQoEH6kZ6e7ms4X0cAAZMJqI6ZjtC1I3zt6npdUHow4JUmxqdIWlK6pKru1onegevE+OSAr8mECCCAAAL/n717gc+x/v8H/t75fDaHjU0hljWJGtPBN8ZUKBTfUk0H/CNCyTHRl6QfUvRFQvQtihVK0hRyiiQrOWtrbHPaiWGzw//x/sx9uc/Xfd593ffr83js4bDP9Tk8r+ueufe63hcEIGCeQEXlNYOB7bLyS1RhhxuzIoPqi5C2qpq2CG0HNRTfN6BBAAIQgAAEIAABCEDAXgJvvfUWvfHGGzrDP/DAA7R8+XJq2rSpvabGuBCAAAQgAAGjAghk4wKBAJGoho1ANi4FCEDAVIG8vDwRxt69e7fGIQkJCbR27VriX9EgAAEIQAACEICAIwR27NghQth8Qxh/jyLXUlJSpBB2bGysXHd8HgIQcAIBEbguK7hZ9bqsNoR9peKyTVcX7B9OIf4R4qO22nWoFML29vK16VwYDAIQgAAEIAABxwtUVlWIwDaHs0Vl7fJSunStSHxcvlZs0wUF+gbrVNPmoDYHttEgAAEIQAACEIAABCBgqcD169dFVez//e9/OkMMHjyYFi1aZOnQOA4CEIAABCBgEwEEsm3CiEGULsDVsGfPni1tg8PZY8aMUfq2sH4IQMAOAocPH6a+ffsS/6reOnToIMLYXCEbDQIQgAAEIAABCNhTICsrSwphHzlyRHaqxMREKYSNG8dkudABAnUicO36FY0q1+oh7JqaaputycfLrzZ0HRBOwTfC1/xn/r2nh6fN5sFAEIAABCAAAQgoS6C6ppou3whn1wa0i+jS1WIR1r5eVW6zzfD3G6oq2uLX4IYUFdSA6gU3JH+fQJvNg4EgAAEIQAACEIAABFxP4M8//xRh7F9//VVnc5z3GT16tOttGjuCAAQgAAHFCSCQrbhThgXbQwCBbHuoYkwIuJ7Anj17RBhbu/pkWlqaqEoZFBTkepvGjiAAAQhAAAIQcAqB7Oxs8f0GV8Peu3ev7Jri4uKkEHZycrJsf3SAAAQcI1B05YIIXl8sO1v76+WzdOFyAV0uL7HpAoL8QjUC17Wh63AK8A226TwYDAIQgAAEIAAB1xe4WnFZVNBWVdNWBbbLykttuvlg/zCqd6OKtiqozb9GBNaz6TwYDAIQgAAEIAABCEBAeQJcGI3D2JcuXdJYfHR0NC1fvpweeugh5W0KK4YABCAAAZcUQCDbJU8rNmWuAFfDnjNnjnQY7p4zVxD9IeD6At9//70IY5eVlWlstn///rRq1SrXB8AOIQABCEAAAhBwuEBhYaEUws7MzJSdPzw8XAphp6amyvZHBwhAwH4CFy7nU0FJrk7V68rq6zab1MvTh0L8w29UvK6tci2qX/tHkJent83mwUAQgAAEIAABCEBAn0BVdaUU0q6tqF1048/FVGXD73m8PX1qq2oHN6R6XE07pBE1CG0iqmqjQQACEIAABCAAAQi4vsCMGTNo4sSJOhu99957RRi7WbNmro+AHUIAAhCAgGIEEMhWzKnCQu0pgEC2PXUxNgSUL7B69WoaMGCAzkYGDx5MixYtUv4GsQMIQAACEIAABJxGoKqqSlTB5o+MjAzZdXl4eEgh7H79+sn2RwcIQMC2AjU1NVRQmktnS3NFAFv8viSXKqrKbTYRV7WurXCtClzXhrAD/UJtNgcGggAEIAABCEAAArYUuFJeqlZRu5hEYPtaEXG1bVs1X28/ahjaRISzG4bd+DW0CfH/kdAgAAEIQAACEIAABJQvUF1dLapir1ixQmczzz//PC1ZskT5m8QOIAABCEDA5QQQyHa5U4oNWSIwevRomjt3rnQoV8seNWqUJUPhGAhAwMUEFi9eTEOGDNHZ1WuvvUazZs1ysd1iOxCAAAQgAAEI1JXAxo0bpSC29hM59K0pLS1NCmKHhITU1bIxLwTcSqCisrw2eH0jfK36PYeyrW2eHp43Q9cBtcFrVQDbx8vX2uFxPAQgAAEIQAACEHAKgetVFSKYrQpoc1Vt1e+ra6qtXiOHsdVD2qrfc3gbDQIQgAAEIAABCEBAOQKHDx+m9PR02rt3r86i3333XXr11VeVsxmsFAIQgAAE3EoAgWy3Ot3YrCEBDl+/99570qcRyMa1AgEIsAD/Z27s2LE6GNOnT6cJEyYACQIQgAAEIAABCFglsGPHDhHCXrNmDeXl5cmOlZKSIoWwY2NjZfujAwQgYLlAWcUlUelaVfGaf71wucDyAW8c6ecTKMLWIf61Va5Voetg/3Crx8YAEIAABCAAAQhAQMkCl68VS1W1a0PatX8uv37F6m3VC26oUUW7QVgTCvLFja1Ww2IACEAAAhCAAAQgYAeBr7/+WoSxS0pKNEaPjIyk5cuXU8+ePe0wK4aEAAQgAAEI2EYAgWzbOGIUhQtoB7K5WvYrr7yi8F1h+RCAgDUCkyZNIg5ea7f58+fTsGHDrBkax0IAAhCAAAQg4MYCWVlZUgj7yJEjshKJiYlSCDshIUG2PzpAAALmC5RcvUgFJbl0tvS0VP2a/86a5u8TSGGB0RQWUI9CRMXrcBG+9vMOsGZYHAsBCEAAAhCAAATcTqC88uqNKtrFxBW1S65eoJIr5+malUHtsIAoahjWmBqENhFVtRuGNSH+OzQIQAACEIAABCAAgboTmDlzJo0fP15nAR07dhRh7Ntuu63uFoeZIQABCEAAAiYIIJBtAhK6uL4Ah6/nzZsnbZSrZY8cOdL1N44dQgACegWGDx9OCxYs0PncypUraeDAgVCDAAQgAAEIQAACZglkZ2dLIWx9j1jUHiwuLk4KYScnJ5s1FzpDAALGBS5czqeCktN0tvRm9Wuuhm1NC/ILFeHrcPFRT/w+EBUXrSHFsRCAAAQgAAEIQEBW4ErFJRHMLr5ygYqvnBe/LysvlT3OWAf+Ho6D2RzQbhDaWPy+XnAjq8bE1VRTKgAAIABJREFUwRCAAAQgAAEIQAACpgkMGjRIhK61G//90qVLTRsEvSAAAQhAAAJ1LIBAdh2fAEzvHAIIZDvHecAqIOAMAk8//TR9+umnGkvx9fWlNWvW4PFHznCCsAYIQAACEICAQgQKCwvF9w9ffvklZWZmyq46PDxcCmGnpqbK9kcHCEDAuEBNTTUVlN4IXpfcCF+X5lJFZblVdKEBkTrha1S9tooUB0MAAhCAAAQgAAGbCXA17RK1gDYHtUuvFlo1vq+XHzVQhbRv/NowtDF5eHhaNS4OhgAEIAABCEAAAhCoFTh27Bilp6fT7t27dUi4Yvbrr78OKghAAAIQgIBiBBDIVsypwkLtKcDVsN9//31pCq6WPWLECHtOibEhAAEnE6ioqKB+/frRhg0bNFYWHR0twlT333+/k60Yy4EABCAAAQhAwNkEqqqqRACbPzIyMmSX5+HhIYWw+fsQNAhAwDIBDlkXlObWVr0uufFraS7V1NRYNiCRCNhwtWuueq1e/drL08fiMXEgBCAAAQhAAAIQgIDjBaqqr2tU0VZV1OYb+CxtHuQhhbS5inaD0Nqq2r7efpYOieMgAAEIQAACEICAWwqsX7+euAI2FzhRb2FhYaJa9qOPPuqWLtg0BCAAAQgoVwCBbOWeO6zchgIIZNsQE0NBQIEC58+fF2Hs7du3a6y+efPmtHbtWkpKSlLgrrBkCEAAAhCAAAQcJbBx40YpiF1WViY7bVpamhTEDgkJke2PDhCAwE2Bq9fLKL84Ry2AfZouXM63isjby1cErzmAfTN8HW3VmDgYAhCAAAQgAAEIQMC5Bbh6Nn+UiF8viN9XVlVYteh6wQ1rw9k3KmnHhDclf59Aq8bEwRCAAAQgAAEIQMBVBd59910aO3aszvaSk5Np2bJllJCQ4Kpbx74gAAEIQMCFBRDIduGTi62ZLsDVsD/44APpAK6W/fLLL5s+AHpCAAKKFThx4gT17duXsrKyNPbQrl07EcaOj49X7N6wcAhAAAIQgAAE7CewY8cOKYSdny8fBk1JSZFC2LGxsfZbGEaGgIsJcDgmt+gknS46RbmFJ0UVbGsaB2JqQ9c3w9ch/hHWDIljIQABCEAAAhCAAARcRODStSKNgDaHta9dv2LV7jig3SSyGTWJaEaNI5pReGCUVePhYAhAAAIQgAAEIOAKAi+88AJ9/PHHOlt55plnRGVsfrokGgQgAAEIQECJAghkK/GsYc02F0Ag2+akGBACihDYv3+/CGPn5ORorLdLly60Zs0aCg8PV8Q+sEgIQAACEIAABBwjwDdwffnll+L7hCNHjshOmpiYKIWwUc1DlgsdICAEOHDNwWsRwC46KaoVWtqC/ELVKl7XBrADfVGV3lJPHAcBCEAAAhCAAATcUeBKxSUquVFBW1VRu6y81GIKDmQ3iWhOjW+EtBuENrZ4LBwIAQhAAAIQgAAElCbAxdIGDRpEXPBEu02fPp0mTJigtC1hvRCAAAQgAAENAQSycUFAgEhUw54/f75kwdWyhw8fDhsIQMCFBX788UcRxi4uLtbYZZ8+fUTICnfduvDJx9YgAAEIQAACZghkZ2dLIey9e/fKHhkXFyeFsPnRimgQgIBhgeqaKo3w9enCk3T1eplFZKEBkWrh69oK2L7eARaNhYMgAAEIQAACEIAABCBgTKCi8qq4cVAV0OZfS68WWoQW4BNIjSObSxW0uZq2p4enRWPhIAhAAAIQgAAEIODMAt9++60IY58/f15jmSEhIbRs2TLxs3s0CEAAAhCAgNIFEMhW+hnE+m0iwOHrBQsWSGNxOHvYsGE2GRuDQAACzieQkZFB/fr1o5qaGo3F8X8Aly5d6nwLxoogAAEIQAACEHCoQGFhobhBi6thZ2Zmys7NT9V4/PHHxUdqaqpsf3SAgLsKXK0oE1WvTxedvBHEPknVNdVmc4QHRlNEUH2NALaXp7fZ4+AACEAAAhCAAAQgAAEI2EqgqrpSBLRVIe2isnPi9+Y2Dw/P2nD2jQra/PsA3yBzh0F/CEAAAhCAAAQg4FQCc+bMoTFjxuisqX379rR8+XJq3bq1U60Xi4EABCAAAQhYKoBAtqVyOM6lBBDIdqnTic1AwKgA31373HPP6fR55ZVXaO7cudCDAAQgAAEIQMBNBaqqqkQAmz/45i25xk/TUIWw+UYvNAhAQFeg6MoFjfD12dLTZjNxdcCo4BiKCm5EUSGNxK8+Xn5mj4MDIAABCEAAAhCAAAQg4GiB61XldPFyPl28lF/76+U8i25IrB/aWIS0VUHtiMB6jt4K5oMABCAAAQhAAAIWCwwZMoQWL16sc/xTTz0lwtje3ii0YDEuDoQABCAAAacTQCDb6U4JFlQXAlwN+8MPP5Sm5mrZL730Ul0sBXNCAAJ2FHjvvfdo1KhROjNMmTKF3nzzTTvOjKEhAAEIQAACEHBWgY0bN0pB7LKyMtllpqWlSUFsfpQiGgQgcFOgoCS3NoB9owJ2ydWLZvP4eQdohK85jI0GAQhAAAIQgAAEIAABVxHgULZ6SLu88qrZWwsLiKImkc2o8Y2QdsOwJmaPgQMgAAEIQAACEICAvQX+/vtv4idUb9u2TWeqadOm0eTJk8XfX7x4kTic/f3331u0JH6f/s4776SoqCjq2LEjderUie666y4KCAiwaDwcBAFnFti5cyf16NGDLl26RJ07d6b//e9/FBNz8z10/vPAgQOlLXTv3l304dcHGgQg4BgBBLId44xZnFwAgWwnP0FYHgRsIDB16lS9oWuuis3VsdEgAAEIQAACEHAfgR07dkgh7Pz8fNmNp6SkSCHs2NhY2f7oAAF3EKiqrpLC16cLa0PY165fMXvrQX5hVE9Uv66tgh0agDeGzUbEARCAAAQgAAEIQAACihUovXpRBLQvXKoNapeVl5i9F3+fwNpwduSNKtoRzcjL08vscXAABCAAAQhAAAIQsJXApk2bKD09nc6ePasxZGBgoKiKzU+fVDVrA9n61hwfH08jR46kwYMHU1BQkK22hXGcVCA7O5s+//xzGjp0KEVERDjpKm2zLM63jB49WgzGxQhnzpxJvr6+0uAIZNvG2ZlGcafr25ncrVkLAtnW6OFYlxHgatj//e9/pf1wtez/9//+n8vsDxuBgLsL8DeiXB1buy1dulTclYsGAQhAAAIQgIDrC2RlZYkQ9po1a+jIkSOyG05MTJRC2AkJCbL90QECri5wpeJybQD7Rviaf19TU2P2tsMD61NUSKPaKtjBjSjQF5XmzUbEARCAAAQgAAEIQAACLitwpeJSbQVt/riUT8VXzlmwVw+NcDYHtQN9gy0YB4dAAAIQgAAEIAAB8wXmzZuntyBa27ZtRRg7KSlJY1B7BLJVE3Tr1o3mz59PLVq0MH8jOMLpBfja4cwHh5Lvvvtul68EzVWxueDoypUrxblZt24d9erVS+M8IZDt9JetyQt0t+vbZBgFdEQgWwEnCUu0vwAC2fY3xgwQqCuB5557jpYtW6YxvYeHhwhj9enTp66WhXkhAAEIQAACEHCAAN81rgph7927V3bGuLg4KYSdnJws2x8dIODKAkVXzovwtSqEfe7SGbO36+nhpRa+rq2A7eN1s1qH2QPiAAhAAAIQgAAEIAABCLiZwPWqCrp4ubZ6tiqkXV1TZbZC/ZBYanyjgnaTiGYUERRt9hg4AAIQgAAEIAABCMgJcOHDhQsX6nQbMGCACGP7+fnpfM6egWyerHfv3rRo0SJq0KCB3PLxeQUJnDx5kgYOHEh79uwRq+7evbvLB7IPHTokfoZ1+PBhatOmDa1evZpatmypcdYQyFbQRWxkqe54fbvGmavdBQLZrnQ2sReLBbS/KeRq2fwoCzQIQEDZAn379qWMjAyNTYSHh4swdpcuXZS9OaweAhCAAAQgAAG9AoWFheLfeg5iZ2Zmyirx9wb8BhZ/pKamyvZHBwi4qkBZxSXKvnCE/hYfh6n4ykWzt+rnHUBRIbXBa9WH2YPgAAhAAAIQgAAEIAABCEDAqIAUzuag9qV8Kq+8arZYeGAU3VKvFTWtlyB+DcKTa8w2xAEQgAAEIAABCNwU+Oeffyg9PZ1++uknHZY333yTpkyZYpBLXyB72rRpNHnyZJOI+Sl+paWllJubS5988okIX3MlYfU2YcIEmjp1Knl7e5s0Jjo5v8DRo0epf//+dPDgQbFYdwhkq4etn376aVqwYAGFhGg+gRKBbOe/dk1ZoTte36a4KKUPAtlKOVNYp10FOHzN35SpGgLZduXG4BCwu0BxcTH169ePtmzZojFXfHy8CGi1b9/e7mvABBCAAAQgAAEIOE6gsrJSCmFr34ylbxX8tAxVCJu/Z0CDgLsKcPhaFcI+U/y32QzB/uEa4evQgCizx8ABEIAABCAAAQhAAAIQgIB1AqVXL96soH05ny5fKzZ7wNjwplI4mwPaaBCAAAQgAAEIQMBUgR9++EGEsfPy8jQO4WrYXBWbq2Mba9YGstXH5nA2h8L5Kdo5OTnSp5ATMPVsKqefuwVWKyoqaNy4cTR37lxxkubMmUOjRo3SOWEIZCvnGja2Une7vl3jrN3cBQLZrnZGsR+LBLQD2fwIlSFDhlg0Fg6CAATqVoD/Y8XBql9//VVjIUlJSbR27Vpq3rx53S4Qs0MAAhCAAAQgYDOBjRs3ikrY/FFWViY7blpamhTE1q4aIHswOkDABQTOXTpzowJ2bRCbH39uTosIqn8jgF1bBTvAN9icw9EXAhCAAAQgAAEIQAACEHCAwNWKyzcC2nni16Kyc2bN6u3lQ7fcqJzN4ez6IbFmHY/OEIAABCAAAQi4j8AHH3xAI0aM0Nkw/2yew9ht27aVxbBlIJsn41D2559/TpwDUq+U/dZbb9HEiROJC7agKV/A3QKrfMPDU089RVu3bhVVsb/77jvq1KmTzolEIFv51zbvwN2ub9c4azd3gUC2q51R7MciAQ5fL168WDqWq2UPHjzYorFwEAQgUHcCWVlZ1LdvXzpx4oTGIu6//35RNTM6OrruFoeZIQABCEAAAhCwicCOHTukEHZ+fr7smCkpKVIIOzYWP0SWBUMHlxIoKy+VAthcDbvk6kWT9+fp6UX1gmuD16oPby9fk49HRwhAAAIQgAAEIAABCEDAOQQqqyo0KmhfuJxH1dVVJi8uLCCKOJit+gjyCzX5WHSEAAQgAAEIQMB1BYYPH04LFizQ2eATTzwhwtgBAQEmbd7WgWyetKioiJ5//nn66quvpDVwUbclS5ZQWFiYSetCJ+cWcLfA6s6dO6lHjx7iJoPOnTsTB69jYmJ0ThIC2c593Zq6One7vk11UUo/BLKVcqawTrsKIJBtV14MDgGHCPz8888ijH3+/HmN+Xr27CnC2L6+CI845ERgEghAAAIQgIAdBPimK66Czf+mHzlyRHaGxMREKYSdkJAg2x8dIOAqAjVUIypfc/iaP/KKs83aWkRQA6of2uTGR2MiQrUYswDRGQIQgAAEIAABCEAAAooQqKFzpafpXGmu+CgqO2vWqmPCm6oFtPF/brPw0BkCEIAABCDgAgKnT5+mQYMGUWZmps5uJk+eTNOmTTNrl/YIZPMC5s6dS6NHj5bW0qZNG1q9ejW1bNnSrPWhs3MKuFtgVf16HjVqFM2cOVNvBgaBbOe8Xs1dlbtd3+b6OHt/BLKd/QxhfQ4R4GrYH330kTQXV8t+8cUXHTI3JoEABKwX2LBhA/EdrRUVmo9cHzhwIK1cudL6CTACBCAAAQhAAAIOF8jOzpZC2Hv37pWdPy4uTgphJycny/ZHBwi4isCla8V04tyf0kdl9XWTtxboGyIFsKNDm5C/T6DJx6IjBCAAAQhAAAIQgAAEIOAaAteuX6HzN8LZHNC+UnHJ5I15e/pQ8/qJ0keIf7jJx6IjBCAAAQhAAALKE9iyZYsIY+fm5mos3sfHh5YtW0ZPPfWU2ZuyVyBbO5jaokULUfQlKSlJY43a/fgpnZ06daKysjJasWIFffLJJ/TLL79QfHw88c8eHnvsMXrooYcoNNTwU0MqKyvpwIEDtH79etq2bRv9/vvvorIxtw4dOtBdd91FvXv3FvMEBQWZZHb16lXiIO6iRYtE/+7du4sqyVFRUeLP7Lh27Vri7MSuXbuosLCQIiMjiZ8iykXsHn30Uapfv77OXDU1NZSTk0NffPEFbd68mfjnMbxWDq63bduWnnnmGVGR2dSK59oTlJaWEhfXY/uDBw8KF268trvvvlsY8Nq4uI63t7dRC64Sfe+995rkZWoAn135/HI1dd77nj17dNbH5/z2228nT09Pk+bWvqa5SCgHqv39/YkLEM2bN4/WrVsnzhFfD127dqX+/fsbnIPPx7Bhw6Tsy6effmrwtWZuINvQ9c8b5euYbfjaULdRXRt8Dcu9Fg4dOiR+dnf48GFhZ+h1KAebl5cn9rx161bRtVGjRuJab9eundFD7XF+tSfkivx8g8rGjRt1rnG+Dvkcd+vWTXz9MPY6ssf1bcvXn2rftr6+5c69Ej+PQLYSzxrWbHMBBLJtTooBIeAwAf5m8+mnn9aZj78hnT9/vsPWgYkgAAEIQAACELBegN984jfluBq2vuoa2jOEh4dLIezU1FTrF4ARIKAQgfySHCmAfbrolMmr9vL01ghg86PH0SAAAQhAAAIQgAAEIAABCKgLlFy9ICpoq0LaVdWVJgM1jrhVCmc3Cos3+Th0hAAEIAABCEDA+QU+/PBDEQrVbvzEyuXLl8sGIw3t0FGBbJ5fFbZWX4u+QCoHl4cPHy4CyvqaoQrF5eXl9M0339A777xD+/btkz2pHPIeOXIkcWZJLphtKJAdHBxMS5YsoTfeeEMEfA01DkDPmTNHhFpVwWcO+nKl5Q8++EAKjOs7nkPT77//vgiSm9r4yeYcHucgsrF1qca77777xB4efPBBg8FnWwZW+VxxgJ0runM1Yrn2yCOP0NSpU0VI3cPD+JMl9QVWZ82aJQL+EyZM0GttLGCsXi2Zg+v8M7TWrVvrXbKtAtl8EwFXvOfr2Vjj64oNX3jhBfLz89Ppyjc28GuJv0ao2sKFC4lD6ua0H374QYSaVS09PV3kgQy9bux5flVr4Ot69uzZxPsx5RrnIDtf43379tVrZcvr2x6vP9W+bX19m3MdKKUvAtlKOVNYp10FuBo2f4Oialwtm/+xQIMABJxbYMGCBeKbN+3G38ROnz7duReP1UEAAhCAAAQgIAT4DntVCDsjI0NWhd/o4rvp+YOfkIEGAXcQ4ColJ87frIJdfOWCyduODGpI0aGNpSC2yQeiIwQgAAEIQAACEIAABCAAASLiqtn8wQHtwrKzJpuEB9a7WT07OlE2uGLywOgIAQhAAAIQgIDDBTg0zIFc7cbBQg5acijY0uaoQLahisnaAVauBsx/xxWM9bWQkBBRTblLly4an+ZAJgdYObhubuMKzBxc5oC2oaYvkL148WIRsuaKy6Y0XjuHR//973/TuXPn6OWXXxbhXlMah0nZRa4iMY/122+/0YgRI4gDpuY0Xt/YsWNpzJgxeisJ2yqwWlBQIOYx92nrvL4ZM2bQ0KFDjVbz1r6mOZPWvn17evXVVw0G340FjPlnZ/xa48bFCjknw2vR12wRyD579iyNHj1aVE43tfHXCM7o6AtIq6/flD1oz1lRUUHjxo0TrxFV44zf888/r3d59j6/POmZM2fEDSqGvk4Yc+PrgW+E4DC7erPV9W2v159qrba+vk29xpTUD4FsJZ0trNVuAhy+/vjjj6XxEci2GzUGhoDNBPgb3YkTJ+qMx3cWvvbaazabBwNBAAIQgAAEIGAfAX50F7/Rxx98h7xcS0tLk4LYht5okhsDn4eAkgQuXSuprYJ9/k86ee5Pul5VYdLyg/xCKTq0SW0AO6Qx+fkEmnQcOkEAAhCAAAQgAAEIQAACEJATKL9+hc5dOi0FtMvKS+UOEZ/38fKlZvUTqXl0axHSDvEPN+k4dIIABCAAAQhAoG4F8vPzadCgQfT999/rLMRWRdLsEcjmAhccDuWAtKp17txZBIpjYmI09qIdYOUKyAcOHBB9OCD90EMPiV85nMo/1+Aq0ZwvioiIkMbhACtX/NUXzuTxunbtSlFRUSKMy1W6t23bpuPJVah5XA4+62vagWyuKM1jqwfl+dhevXqJudiVn0Sq2otqTA6m8zxLly7VCI9zwPyBBx4gX19fOnToEH377bc6VX/lqhLzHLy3Z599VifMyz/X4T2mpKSIOf755x/asmWL3urUhsK9x48fJ1VhHw7Ac6Car1FuXDn6iSeekILcXK15wIAB1LBhQw1OQ+eK13fPPfdQhw4dRNjZ2LniMC2HxlWVxrXPl/Y1zeeltLRUWqvKWuXFDlytu0+fPjqnXjuMzAF8rtBuqFkbyJ40aZJwVYWxzTlv/HR7rsCu3f7++29xE8Avv/wiPmWsGri+ffFannzySdq1a5f4tKGbK/hzjji//DNNDvRr33zB57ljx47UqlUrsU5j19Bbb70lQubq15Atrm97vv5U58aW13fd/gtnv9kRyLafLUZWkIB2INvYnTQK2haWCgGXFXj99deJg9fajR95w4/zQYMABCAAAQhAwDkF+I1GVQhb9SaZsZXyG3OqatixsbHOuSmsCgI2FCgo+ac2hH3uT8otOmnyyFHBjahhWDw1CGtKEUH1TT4OHSEAAQhAAAIQgAAEIAABCFgjUFR2js6WZFNBSQ5dvFwbhjGlNYloJoLZHNJuFBZnyiHoAwEIQAACEICAgwW2bt0qwtjZ2dkaM3t6eoqq2Fyp1xbNHoFs/vnDM888IwLJqsaBaa6wGxAQoLFs7QCr6pO8P84kqAd6ORTNgc+mTZtKY/DfcThz/vz5GuNy1etp06ZR69atdZ4UwqZTpkyhFStW6BzDmYfo6GgdWu1AtnoHDqjyWh988EGNgGd5eTlxSJYDvBwOVTUOxKp+RsNBWS6Gp74n7nf+/HlRII8LWqof9/XXX4vgsr7GgVJ2UwVvuQ8Henl+rpjNQXH1Vl1dTT/++CNxuH/fvn0an+P9cJVmLy8vvXMdPXqU+vfvTwcPHhSf7969uwjca8+hfrC+IC2v76WXXiIOgbOLeuNgP4eJOaT8+eefS5/iY7g6OQe+9TV91zT342D/u+++K6pd8+uIG8/B54LH1FeMKC8vT4Sc+fXIn//uu+9EsN1QszaQrRrXmAtfV5999pmo+M3BeFXja177ZgX+nL4K13LBcvX9rV+/nnr37i39FV9LfH1w6L4uzi/frMCvG9Vris/rBx98QD169NAJ6Yunn544QZxx4sr6qsY3EPDPS/nrg75myfXtqNefLa9vgxeywj+BQLbCTyCWbxsBfowB3/2lavwPxHPPPWebwTEKBCBgUwH+jxJ/c6vdVq1aJb7hRoMABCAAAQhAwLkEsrKyxJsKa9asoSNHjsguLjExUQph8xsSaBBwdYGci8foaMHvdOxsFhVdOW/Sdr08valBWDw1DGsqgtgBvpY/EtSkCdEJAhCAAAQgAAEIQAACEICAjMDVissimF0b0M6mquoqk8wiAqPptgZJ1LLhnRQfdZtJx6ATBCAAAQhAAAL2FeBQ8NChQ3Um4ffsOYxtKJBryapsHcjmACRXjX7llVc0lmOoMKO+QPbDDz9M3F+7urK+/XFVbA4hqweeOWDMH0FBQQZJKisraeHChaKf+rHvvfeeCC97eHhoHGsokJ2cnEzLli0TFaL1NQ7PcmBcvZK2qh8HkTnYamidBQUFxAUuOYCqaoaCtDwPB7hnz54t9eWgKvfnoK72ftTXyuFvrjjNlZlVjY/lnyu1b99e774sCaxqn2sOHXOVY66+rApI65uM7dnpzTfflD79r3/9S6xXXzEhQ4FV7s/hamMW2vPv3LlTBH35GjFU5V39GFsEsk1x4dcZh9T564Tq+jUWGOcq4HwdqPr269dPvMbCwsKMftnQd/0aqibuiPOrL1xuaD3qGzPntcTHmXt9O/L1Z8vr25J/M5RwDALZSjhLWKPdBRDItjsxJoCATQT4DsPVq1drjMX/OeBvxNPS0mwyBwaBAAQgAAEIQMB6Aa7uoAph7927V3bAuLg4KYTNbx6iQcDVBTiEfaTgdzpacIBKrt6sIGFs34F+oSJ8XRvCbmrWm7au7on9QQACEIAABCAAAQhAAALOJcABDQ5l137k0JXyUpMWGBYQSS0btqVWCGeb5IVOEIAABCAAAXsIcFViriSt3R599FERxpYLUJq7JlsGsg1VhOaKwlwpWrsKNK9VXyDbUHhbe29ccXn48OHCRdW4MjdXyw0NDZWl4FA2V8rmCtWqZmithgLZpoRBf/jhB+rWrZvGeoyZqHfka4GvCVXjatczZ84kX19fjfEOHTokfs5z+PBh6e+50B4Huk0JIJ85c0YE23/66SfpeA5pT58+XacSMncwN7BaVFREnA1Tr1LM++A5vL29Zc9VaWkpvfzyyxpVzQ1dJ/qu6a5du4pjtatwy02s7m/IXn0MWwSyjbmrz6XP9JNPPhHV6bWbdtV6dtiwYQO1a9fOKAFXKOdq1Kqq64ZC6Y46vzwPX6eqmxS4Oj1nmFq2bCl3KikjI0NUR1c1HmfBggV6K6Obe3078vVny+tbFk2hHRDIVuiJw7JtK8DVsPmOMVXjatn86BU0CEDAOQT4PzJ8h9ymTZs0FhQTEyPC2B07dnSOhWIVEIAABCAAATcW4MeSqULY6o8BNEQSHh4uhbBTU1PdWA5bdxeB7ItHRSVs/jA1hB0Z3FCqgh0R1MBdqLBPCEAAAhCAAAQgAAEIQMDFBIrKzopgNge0Cy8XmLS72nD2neKjaZR8wMGkQdEJAhCAAAQgAAGDAufOnaP09HT67rvvdPqMGzeO3n77bbvoWRvI5qAyV5/dvn07ffzxx/Tzzz/rrNNYZWKio6sLAAAgAElEQVTtAGuLFi1EBiEpKUl2v/v376eePXsSh025ccj066+/NquCuHbglMfh8DhXUlZv+gLZpoZ8tcOdPO5bb70lKlrLhaXXr19PvXv3lpbCTzTnkHBAQIDG+rSD21wNmc9HRESErKOqg3Zg1VjY1dzAqnaFZmMVrg0t2NQqz/qu6fHjxwtzLy8vkz24mvSwYcOkyuH6rgvtwawNZBurcq09V1VVFU2ePFnja8O0adPE32k3vmGTw/XqnzNUbV39WO1rgo/nmxi0HR11frXPrTlfL/gpwoMHDxY3a9x5553UqlUr8XNSPz8/HS9zr29Hvv5sdX2b/EJQYEcEshV40rBk2wsgkG17U4wIAVsJ5OXliTD27t27NYbkR+7w3Z6GHr1jq/kxDgQgAAEIQAAChgW4egO/MclBbH5TRK7xG3v85gJ/8L/vaBBwdQFVCPtIwQEqvVoku11PDy9qGH6zCnaAb7DsMegAAQhAAAIQgAAEIAABCEBASQJXKy7frJ5dnEPVNVWyyw8NiKBWDdsinC0rhQ4QgAAEIAABywQ4xMxh7FOnTukMwMUN+XP2avrCfbac66WXXqJZs2YRP3lbX9MOsHLI+bPPPqPo6GjZZSxatIiGDh0q9TNW8dbQYPpCrfoqIesLZJtSMZnn5cwFB7y3bt0qLWPz5s1kSrGcnTt30r333isdpy+QrR0c5s4LFy4k7mtO07fOdevWUa9evXSGMSewqi8MbGogXX1i7fUZCuPqu6YNVY425qO+R1ODv9YGsg1VoDa0Tu3XgKFANh/PT9TlSvuqGxjkQvva1zyHxbnCeZcuXTSW48jze+XKFRo5ciRxdXRVe/HFF0XV+MjISHMud6N9zbm+Hf36s9X1bTMsJxwIgWwnPClYkuMFuBq2+iNE7P0NpeN3iBkhoEwBfpwNP7JD/bE2vJMOHTqIMDZXyEaDAAQgAAEIQMDxAhs3bhQhbP7gJ1nItbS0NCmIzW+YoEHAlQWyLxwlDmBzJezSa/IhbC9PH4qNuJViIppRTPit5OHh6co82BsEIAABCEAAAhCAAAQgAAFJoKammvKKT1Fe0Uk6U3SKqqqvy+qE+keIYHYrrpxdr5Vsf3SAAAQgAAEIQMC4wEcffSSqtmq32267TeRo7P20ansGsl9++WVRldfYzyW0A6yGKkBr+1y7do3GjBlDH374ofQpUyr+6jsb2lWou3fvTryuqKgoqbu+QLapoWdtY67kvWHDBmrXrp3sy8OUQPaJEydowIABxBXDuZkzvvoCKioqiKuxc7VfVTMU8LU2sLpq1Srq37+/7P7VO+gL4+oLjOu7pnfs2EGdOnUyaz7164KLHHEIOCwszOgY1gayX3jhBZo3bx4FBgaatFbt+YwFsktKSojH50JPquvEWEV57XPMP2vkavf16tXTWJu+QLI9zy9Xfud9qLc77riDBg4cSI888gjx105vb2+T/Ax1Muf6dvTrz1bXt1VATn4wAtlOfoKwPMcIIJDtGGfMAgFzBPbs2SPC2HyXoXrjb7L4GzRDd7CaMwf6QgACEIAABCBgugC/WaQKYavuXjd2dEpKihTCjo2NNX0i9ISAAgX+vnBEBLCPFPxOl0wIYXt7+tQGsG8EsT3IQ4G7xpIhAAEIQAACEIAABCAAAQjYTqCGakQwO6+oNqBdaUI4O8Q/XFTORjjbducBI0EAAhCAgHsJvPrqqzR79mydTXNFYi5kaMuKr4Zk7RHIvu++++iNN96gBx98kDw9jRfA0A6Ujh8/nrh6speXl9GLQTtcyp0NVXOWu6qysrLEU0WPHz8uurZp04ZWr15NLVu2lA7VF8j+9NNPReVruaZtrG98Q2OYEsjmIHbPnj2lysf88yGuMh4fHy+3NJ3Pa1dcNhSQNyewqq/y9vDhw6lx48Zmre/69eu0adMmYhNV0xeK1/Y2tbq1+mK0w+mmVvS2NpDNFeX5a4K/v79JNuYEsnlA7fPLc3Gld37CrnbTHttQX0ef3zNnzhBXw//pp5/0GvF1z5XG+/TpQ/fccw81aNBA7/6MAZtzfTv69WeL69uki0vBnRDIVvDJw9JtJ8CPV+HHQ6ga3+X37LPP2m4CjAQBCJglwN/E8n84tCtu8h2KfCcbGgQgAAEIQAACjhHgNwE5hM03Qx05ckR20sTERCmEnZCQINsfHSCgZIELl/PpzzP76FDePiosOye7FW8vH4oJ5xB2M1ERmxDCljVDBwhAAAIQgAAEIAABCEDAXQVqRMVsEdAuPkmVVfKVsyOD6lPrmLspMfZuqhfcyF3hsG8IQAACEICASQIcqOOczDfffKPT/7XXXqNZs2aZNI4tOlkbyObwIwdeuSotVyDmjyZNmsgGsVVrNzdQqjrOllVitcOXpgayN2/eTKmpqbKnwd6BbO3Qtr4K37KLvNHB1Irl5gRWtfuauhZT+umrCG2Nt2pO9ZAxV3j/7rvvTKqwbW0g21iFa30e5r5+Dh06JH6OePjwYTHcY489RlxxOiIiQmN4zgpxaJ7ze9yMVV139Pnl9Wzfvl08WYDnlmvJyckinM03LfBNFnI3ifB45lzfjn792eL6ljNT+ucRyFb6GcT6bSLA4esVK1ZIYyGQbRNWDAIBiwT4Tk9+nI12429m+G45NAhAAAIQgAAE7CuQnZ0thbD37t0rO1lcXJwUwuY3FdAg4MoC165fEQHsP/P20T8Xa6uVGGveXr4UE34rxYpq2M3kuuPzEIAABCAAAQhAAAIQgAAEIKBHgIPZZ0Q4+xRVVlXIGsVHtRDhbP7w9zHtceuyg6IDBCAAAQhAwEUEOLzHT5FXVWNW39aSJUvo+eefd+hO9QWbzQ2FWrNgcwOlqrnsGcjmOfippRwuVzV9FbK1+xhysCZAaUqFbHsGQg2Fu80JrDo6sGuNt+ocsmmPHj3o0qVLotoyX6cxMTGyl7qzB7K1r2MOWn/99deikrR60w5uc0XqBQsWEIfTtZujz69qfv556pQpUzTyhnIn6I477qAxY8aIApVBQUEGu5tzfTv69WeL61vOSemfRyBb6WcQ67eJgHYgm6tlP/PMMzYZG4NAAAKmCyxevJj4kTPazdF34Zq+YvSEAAQgAAEIuIZAYWGhFMLOzMyU3VR4eLgUwjal+oLsgOgAAScXOFrwuwhiH8r7VXalPhzC5gB2+K0IYctqoQMEIAABCEAAAhCAAAQgAAHzBPK4cnbxSVE9+7oJ4ezWMe1FMLtlwzvNmwi9IQABCEAAAi4osHTpUr2B6+bNm9OyZcvo3nvvdfiuEcjWrYbLFb/5yaVJSUnS+XDXQLahIK45gVVHB3ZtEVidO3cujR49Wpz/UaNG0cyZM8nX11f29ensgWzeQEZGBvXt21fay+zZs8UePTw8pL/jqtkvvPCC9GdjN4s4+vyqn4SamhrKycmhTz/9VHyYUjGbj+fK4HyOucK/vmbO9W3PQLa+158trm/ZC1nhHRDIVvgJxPJtI8Dh65UrV0qDcbVs/qKCBgEIOE7g3XffpbFjx+pMOH36dJowYYLjFoKZIAABCEAAAm4iUFlZKd7Q+/LLL8WbH3KN3wjhx4jxB9+5jQYBVxc4U/w3HTrDIex9dLm81Oh2PTw8qUnkbRQb2VwEsdEgAAEIQAACEIAABCAAAQhAwP4CXDH7TOEJyi08RjU11UYnDPYLra2aHXs3xYbfYv/FYQYIQAACEICAkwm8/vrrNGvWLJ1VPfzww8RPka9Xr16drBiBbN1Adps2bYifLN6yZUvpnLhrIJsL+nFwNSAgQOP6NCewqt1Xn68tL35rA6tcFXvYsGFSjo2Dvk899ZRJS1RCIPvvv/+mf//73/TLL7+IPaWlpYm9qr4Gae8/ISFB/CyzdevWeg0cfX4NnYjq6mrKzc2l7du304YNG2jLli3EBbEMNQ5lL1q0iKKjo3W6mHN92zOQre/1Z+31bdKFrPBOCGQr/ARi+bYRQCDbNo4YBQKWCkyaNIk4eK3d5s+fL77RRIMABCAAAQhAwHYCGzduFG9c8EdZWZnswPxGiCqIre9RYLIDoAMEFCRQcrXwRiXsfVRQkiu78vqhTUQQu3HUbeTt6SPbHx0gAAEIQAACEIAABCAAAQhAwPYCldXX6fTFYyKYfa5U/v9yDcOa1IazY+6msIBI2y8II0IAAhCAAAScSKCoqIgGDRpE69at01kVV+Dl6rR12ZQayC4pKREVfLnwjaqxca9evczm3L9/P/Xs2ZPy8/PFse3ataNVq1YRVy5XNWcOZGuvPyUlhT777DOD1X+NAalXhuZ+L730krhG/f39NQ4zJ7B64sQJGjBgAPE6ufHPujZv3kwdOnQw+1yZcoC1gVX1vemrlm5sDUoIZFdVVdHkyZPp7bffls7Hd999R506dRJ/zsrKEoWhjh8/Lv48YsQIcTOJn5+f3q07+vyacg1wn4qKCjp27Bjxz2W5MJYqgK5+/Nq1a6lPnz46Q5pzfTv69Wft9W2qn5L7IZCt5LOHtdtMgKth8x1FqsZ33gwcONBm42MgCEDAsMDw4cNpwYIFOh3wOsRVAwEIQAACELCdwI4dO6QQtuoNPWOj85tlqhB2bGys7RaCkSDgpAJ/5f1KB0/vphPn/pRdYWhAJDWOvE0EsYP9w2X7owMEIAABCEAAAhCAAAQgAAEIOE7g8rViEcw+XXiMSq8arkinWlHz+onUpkkK3d6oneMWiZkgAAEIQAACDhLYs2ePCGMfOXJEZ0auzDp48GAHrcTwNEoNZHPYcty4caJ6s6rNmDGDxo8fb7YpV8PmwLCqcdVyzktERERIf+fMgeycnBx68sknadeuXWK9lgaer127RmPGjKEPP/xQ1tScwCrflMC5sG+//VYa15yq0+aeUGsDq+vXr6fevXuLaTmYvGTJEgoLCzNpGUoIZPNGuHo0V4jmatjc3nrrLZo4cSLx03q1Q/mGQssqEEefX5NOhFYnrp7NoXMuSMmvF1WzxQ0Hjn79WXt9W+KntGMQyFbaGcN67SKAQLZdWDEoBGQFtF97fICvr6+4i5TvAEWDAAQgAAEIQMByAb6DXFUJm9+YkmuJiYlSCJsf/4UGAVcXKL5ykQ6e3kW/5+6S/SG9r7cfNY5sKULY9UJiXJ0G+4MABCAAAQhAAAIQgAAEIOASAhcunZHC2RWV5Ub3xJWyOZjNH+EBUS6xf2wCAhCAAATcW+CTTz6h9PR0HYRbbrmFli9fTvfff79TACk1kM14HGofOnSo5Mj5By5GZ87TRrWrBfNgo0aNopkzZ4rshKo5cyCbQ7UcNOUQuaotXLiQhgwZYtY1lpeXR0899RRt3bpVOs5Q1XFzAtn6wvNyVZf1LZyDv7ynCxcuEP8cjSuYc65FvZI5H2dNYFX7elAPKpuCqZRANhePeuaZZygzM1Nsi5/Wy9ePj4+PRuV5U6qtO/L8Hj58WNx48Ntvv9Eff/whgv4vvviiKaeGampqiF8XHMJWte7duxOfs6gozf9/mHN9O/r1Z831bRKUC3RCINsFTiK2YL0AV8PmL3CqZs87oaxfLUaAgPIF+BsivpNvw4YNGpuJjo4WYWxn+c+f8qWxAwhAAAIQcDeB7OxsEcLmf0/37t0ru/24uDgphJ2cnCzbHx0g4AoCx8/9QQdzd9Hh/N9ktxMT0UyEsBtHtpDtiw4QgAAEIAABCEAAAhCAAAQg4LwCpwuPi3B2XtFJ2UUmNLpLBLNb1L9Dti86QAACEIAABJxRYMKECfT222/rLI1DjxzGbtCggdMsW8mB7P3794tArurJpI0aNaJVq1aZlXfQDl7yidGXWXLmQDavWbuqca9eveijjz6i+vXrm3ytaYeJ27RpQ1w9vGXLljpjmBNY5YMzMjKob9++0jgcqOZzlZSUZPL6Nm/eLHIuqqrOfL4589KuneaTVqwJrGoHlXnO1NRUk9eolEA2h5P5muGK6NxUlhzIZuPjx4+Lv+eK8xxK9/LyMmrgqPOr7csBfd5HQECASedo586ddO+990p9bRHIdvTrz5rr2yQkF+iEQLYLnERswXoBvsPqs88+kwZCINt6U4wAAUMC58+fF99Abd++XaML3zXIjxox5xteKEMAAhCAAAQgQFRYWCiFsFV3khtzCQ8Pl0LY5ryJA2sIKFngSsVl+j13pwhiX7hcYHQrkcENb4SwbyN/n0AlbxtrhwAEIAABCEAAAhCAAAQgAAEtgWvXr9DpwmMinF0o8//DesENRTD7ziYpFOgbAksIQAACEICA0wuUlpbSoEGDRPhUu40cOZLee+89p9uDkgPZZWVlNHz4cBFyVzWu+vvBBx9QaGiorHVlZSVNmTKFZsyYIfXl4jmff/45cSVz9ebsgexDhw6Jnz1xBWFVW7x4sah27OHhIWtx5swZUW34p59+kvoaq2JtbiCbCxpxsU4OxKoaVyqeNWsWBQUFya6Pcy4cvv3qq6+kvv379yfeo/a5tiawyuvr0aOHCH2bUh1ae+FKCWTzurmw1KOPPird0MDVo7mpqs5zpXn27tKli+z5cdT55acTqwfGzQ32a58ffn3MmzePAgM1fxZl7vXtyNefNde37Il0kQ4IZLvIicQ2rBPQDmTzF8Ann3zSukFxNAQgoCNw4sQJcdchf5Oi3viOQQ5jx8fHQw0CEIAABCAAARME+E06roLN1bD1vbGqPQS/2cVvhPEHv1GABgF3Eci5eIx+z91FWad3G92yl6c3Na13O8XXu50igkyv2OEujtgnBCAAAQhAAAIQgAAEIAABVxQoKjtHORf+ouwLf1FVdaXRLSY17iiC2fFRt7kiBfYEAQhAAAIuILBv3z5KT0+nv/76S2c3//3vf6WQo7NtVcmBbLZct26dCBKrqibz33H4ffr06UaDvvxzHg6gcjVz9WM5IDx69GidisDOHsguLy+niRMn0uzZs6VLLDIykhYsWEAcXDYWyuawM1dKXrlypXQsZ0c4u9WpUye9l6x2YLVz586if0xMjN7+XJH5/fffp1deeUXj82+++SaNHTvWaIVj3tucOXPEuVI1Dgvzenv37q0znzWBVfVK46NGjaKZM2eSr6+vyS9bJQWyS0pKRGCff97JjX+GydfJF198If7MFf3ZuF69erL7d9T51XcTBl8DixYtkn3yQEFBgdjvt99+K+2HvwZw0F+7mXt9O/L1Z831LXsiXaQDAtkuciKxDesEOHzNd5ipGlfL/ve//23doDgaAhDQEODH9XAYOycnR+Pv+W42/gaLq3WiQQACEIAABCBgXGDjxo0ihM0f/J9+ucZvVqiC2PzmEBoE3EHgelWFqITNQez8Es3vPbX3HxHU4EYQO4E4lI0GAQhAAAIQgAAEIAABCEAAAu4nwGHs2mD2YSoqO2sUoFFYvAhmc+VsHy/TwzHup4odQwACEICAIwX4KfAcxq6qqtKYNi4uTlRv/te//uXI5Zg1l9ID2RyU5kDv/PnzNfb9yCOP0NSpU6lt27Y6YeR//vlHBLa5urJ6MxbsdPZANu/j+PHjIpz+yy+/SNvin01xJWoOXEdHR2vst7q6mnbs2CGCzuqVq7kTB5H5GG9v/e/bc+6Es167du0SY/I8H374ofg7T09PvdegvirX3JHzYZMnT6ZWrVrpnCuuvMxVzFesWKExprHq2pYGVjmYP2zYMCmYzq9rLjBqTlNSIJv39fHHH4uQsr7G4X4OpZtSYZ2Pd9T53bx5syh+pX4jBb/e+Tq56667dK4/DosfOHCAxo8fT3ysqvHNBnyOmzZtqrN9S65vR73+LL2+zbmOld4XgWyln0Gs3yYCCGTbhBGDQMCgwI8//ijC2MXFxRp9+vTpI8LYpn4DBWIIQAACEICAOwrwm1GqEHZ+fr4sAT/CTBXCjo2Nle2PDhBwFYHCsnP0a/ZW2v/Pdqqsum50W/H1EkQQu14IXiOucv6xDwhAAAIQgAAEIAABCEAAArYQuHDpjKiYnXPhsNHhvL18qF3c/dS+aWeKxJOWbEGPMSAAAQhAwEKBSZMmiXCvdktNTRVhbEMVgy2czuaHKT2QzSBnz54VVW65WrZ240B2165dKSoqSgQ4+Wc+27Zt0+mXnJxMy5Yto4SEBL3GSghk88J5b88++6xOoT4OTHMAlX+GxRWfOZS+ZcsW4krA2s1Y2FnVV7u6surv2ZuD3z4+PjRjxgxKSkrSGP7w4cM0aNAgjdC4+rGqc1VRUSH2wmvUbt26dSOuOn/rrbfqPVeWBlbVqyK3aNFCZGm01y/3AlRaIPvQoUPiZ5p8XtRbo0aN6Ouvv6Z77rlHbssOP7/6qlGrX0MdO3YkvhmGG1/nu3fvFoFs9cavB66OzTcD6MtLWXp9O+L1Z+n1bdaJVHhnBLIVfgKxfNsI8Be4VatWSYNxtewBAwbYZnCMAgE3F8jIyBB3h/FdX+qNv8ldunSpm+tg+xCAAAQgAAH9AllZWVIIW9+bUdpHJSYmSiFsQ2/WwRoCripwuugU/Zqzlf44fbPqhr69hgZEUny924nD2H7eAa7KgX1BAAIQgAAEIAABCEAAAhCAgA0EyiuvilA2V84uvVpodMQ7GidT+/jO1DhCfyjHBsvBEBCAAAQgAAEdAX6KJlfF5tCmdnv55Zfp/fffV4SaKwSyGZqr844bN86iDARX150zZw5xCNdQU0ogm9e/Z88eGjFiBO3bt8+sa5BDqiNHjhSOQUFBRo/l/Alf46+88orBflyNmG9M0G5cSXj48OEa1YpNXSiHsbkaurFzZWlgdf369cRV0rlxxmbJkiUUFhZm6tJEP6UFsvVd19bsn4+19/nlOQoLC8V1+tFHH5l1frhzZGSkeL1z9XNDFeCtub7t/fqz9Po2G0rBByCQreCTh6XbTgCBbNtZYiQIqAvwHZzPPfecDgp/Uzx37lxgQQACEIAABCCgJsCPPeNK2Pzm6d69e2Vt+O5qVSVsrpyABgF3Ezh+Not+zdlGJ879aXTrsZHNRTXshmG6j31zNzPsFwIQgAAEIAABCEAAAhCAAATMFygoyRZVs88UnjB6cPP6idQ+/gFq0UCzEqP5M+IICEAAAhCAgHGB3377TYSx//jjD52OHBYdNmyYYghdJZDN4Fw5lwvWvf3223rPjfZJadmyJY0fP56eeOIJCggwXkRESYFs3icH1N977z1RBZjDq3KNQ+kTJkygDh06mPyEdblQLM/Nlcv1Nb6hYfHixTRv3jydat76+nOIlqvRDx48WDYsbklgtaqqiiZPniyuHW5vvfUWTZw40WQL1ZqVFsjmdfNrpm/fvhrsHEZ//vnn5S4bg5+35/lVTcqvdy5C+c4775h0DfFxjz32mLiOuJK7vsrY6huy5vq25+vPkuvb4hOp0AMRyFboicOybSvA1bBXr14tDcrVsvv372/bSTAaBNxMgL+5HjVqlM6up0yZQm+++aabaWC7EIAABCAAAf0C/J9pVQg7MzNTlik8PFwKYeu7q192AHSAgAsIHMzdLSpi5xVnG9xNoG+IqIbdNPp24t+jQQACEIAABCAAAQhAAAIQgAAErBW4UnGJss//Japm8+8NtZjwpqJidpsmHa2dEsdDAAIQgAAEdAQ+++wz4qdRV1RUaHwuNjaWli9fTl27dlWUmisFslXwHJ7+5ZdfRAXmHTt20O+//06XLl0irgB955130r333ktcaZmL7cgFsdXH5PzFokWLpPPLY3fq1En2fFsToNy5c6dYr6pxwJmL75m67nPnztGPP/5I33//PR08eJAOHDgghoqPj6c2bdrQv/71L+revTtxON3T01N2L9odOBS7ceNG4pwXm+fk5EhdOOzOwWYvLy+D43Jwl/e4bt06EaJXnSs+gMPhrVq1EtWq77vvPgoNDTVpfZZ4X7hwgZ5++mnatGmTmMNQdW+5BSgxkM3n7Mknn6Rdu3aJ7fGTgPlnp61bt5bbruzn7XF+tSdVf71zdWq+zlU3IfB1zft54IEHqFevXtS0aVOzrnNrr297vP4sub5lT5SLdUAg28VOKLZjmQCHr7/44gvpYASyLXPEURBQCUydOlVv6Jq/MTf2yBgIQgACEIAABNxBoLKyUlTB5jcT+K5vucZvQHElbH7Dhz/QIOCOApVVFbQvZxv9mr2Viq9cMEgQHlifmjVIEhWx0SAAAQhAAAIQgAAEIAABCEAAAvYS4IrZJ89lUXHZOSP/R61H7Zt2FlWzfbx87bUUjAsBCEAAAm4kwMXPpk2bprPjLl26iDB248aN3UgDW4UABCAAAQg4nwAC2c53TrCiOhDQDmRztWx+JAgaBCBgvgDflcnVsbUbP6qD79RFgwAEIAABCLirAN+hzyFs/uA7suVaWlqaVA2bqyagQcAdBUqvFolq2BzELq+8ZpCgQVgc3Vo/iWLCb3VHJuwZAhCAAAQgAAEIQAACEIAABOpIIK/4FJ06l0VnS/4xuAI/b/8bwezOFBoQUUcrxbQQgAAEIKBkgWvXrlF6errGk99V+3nppZdowYIFSt4e1g4BCEAAAhBwGQEEsl3mVGIj1ghw+JqDMaqGQLY1mjjWnQWee+45WrZsmQaBh4eHqALap08fd6bB3iEAAQhAwE0F+HFxqhB2fn6+rEJKSooUwubHC6JBwF0Fiq9cpN2nNosgtrHWJKolNat/B0UFx7grFfYNAQhAAAIQgAAEIAABCEAAAk4gcPFyHp089wflXjxqdDVcMbvjrd0oPDDKCVaNJUAAAhCAgBIEfv/9d1H4jH/VbvPmzaMRI0YoYRtYIwQgAAEIQMAtBBDIdovTjE3KCWgHsr/44gsRhEGDAARMF+jbty9lZGRoHBAeHi7C2PyIJDQIQAACEICAuwhkZWVJIeyjR43/EI5NEhMTpRB2QkKCuzBhnxDQK3D5WgntOrWZfjmVaVCIb/hrVj9JVMQO8UdlMVxKEIAABCAAAQhAAAIQgAAEIOA8ApeuFYmK2WSEsXEAACAASURBVCfPZVFNTY3BhSXf2pVSbu1Gwf5hzrN4rAQCEIAABJxOgIsJchj76tWrGmtr1KgRLV++nLp16+Z0a8aCIAABCEAAAu4sgEC2O5997F0S4PA1h0ZVjasY9uvXD0IQgIAJAsXFxeL1smXLFo3e8fHx4nXVvn17E0ZBFwhAAAIQgICyBbKzs0UIm//t27t3r+xm4uLipBB2cnKybH90gICrC1ytKBMVsXed3Ew1NdV6t+vnEyiC2FwR29c7wNVJsD8IQAACEIAABCAAAQhAAAIQULBAReVVUTGbg9nl16/o3YmHhyelNOsmKmYH+AYpeLdYOgQgAAEI2ENg2rRpNGXKFJ2hO3fuLMLY/PN4NAhAAAIQgAAEnEsAgWznOh9YTR0JIJBdR/CYVvECOTk5Ioz966+/auwlKSmJ1q5dS82bN1f8HrEBCEAAAhCAgCGBwsJCKYSdmWm4mq/qeH5yBH/fyR+pqamAhQAEiKiiqpx2n9wsPq5XVeg1CQ2IFNWwOYyNBgEIQAACEIAABCAAAQhAAAIQUJoAh7K5anbp1UK9S/fx8qWON4LZvt5+Stse1gsBCEAAAjYWqKioEFWxP/vsM52RhwwZQgsXLrTxjBgOAhCAAAQgAAFbCSCQbStJjKNoAQ6UcnhU1biyYd++fRW9JyweAvYWyMrKEq+TEydOaEx1//33i+qg0dHR9l4CxocABCAAAQg4XKCyslIKYWdkZMjO7+npKYWw8f2lLBc6uJFAdU2VqIbNQexrBiqFBfuF0W2N2tEt0YluJIOtQgACEIAABCAAAQhAAAIQgICrCvx9/k86lr+fLpeX6N2iv0+gFMz28vRyVQbsCwIQgAAEjAj88ccflJ6eTr/99ptOrzlz5tCoUaPgBwEIQAACEICAEwsgkO3EJwdLc5wAAtmOs8ZMriHw888/izD2+fPnNTbUs2dPEcb29fV1jY1iFxCAAAQgAIEbAhs3bhRBbP4oKyuTdUlLS5OC2CEhIbL90QEC7iSw59QPIoxdVl6qd9sBvsF0W8N21LxBG3diwV4hAAEIQAACEIAABCAAAQhAwE0ETpw9SMcK9tPVist6dxzkF0opzbpRh1vxhDU3uSSwTQhAAAJCgH/OzmFs7Z9B1K9fn5YvX049evSAFAQgAAEIQAACTi6AQLaTnyAszzECHCxVr3DI1bL79OnjmMkxCwQUJrBhwwbimxj4UUnqbeDAgbRy5UqF7QbLhQAEIAABCBgW2LFjhxTCzs/Pl6VKSUmRQtixsbGy/dEBAu4m8FvOdtpx4jsqMfCIZj+fQLqt4V3iAw0CEIAABCAAAQhAAAIQgAAEIODqAscKfiP+KDfw5KiwgEi6t3kPuiv+flenwP4gAAEIuL3A9OnTadKkSToO9913nwhj33rrrW5vBAAIQAACEICAEgQQyFbCWcIa7S7A4euvvvpKmgeBbLuTYwKFCnz66af09NNP66x+2LBhNH/+fIXuCsuGAAQgAAEI3BTIysqSQthHjx6VpUlMTJRC2AkJCbL90QEC7iiQfeEobTu2nv4pPKF3+z5efrVB7EZ3kacHHsnsjtcI9gwBCEAAAhCAAAQgAAEIQMBdBaprquhYfm0w+3pVuV6GuMgW9EDLntQ0qqW7MmHfEIAABFxWoKqqSlTF5p/Da7cXX3yRFi9e7LJ7x8YgAAEIQAACriiAQLYrnlXsyWwB7UA2V8t+7LHHzB4HB0DAlQUWLFhAw4cP19nihAkTiO/YRYMABCAAAQgoVSA7O1uEsPlxgHv37pXdRlxcnBTCTk5Olu2PDhBwV4HSa0W07egG+j13p14CL09vqSK2t5evuzJh3xCAAAQgAAEIQAACEIAABCAAAaqsqhChbP6oqq7UK3Jnk04imB3qHwExCEAAAhBwAYG//vpLhLH37duns5v/+7//ozFjxrjALrEFCEAAAhCAgHsJIJDtXucbuzUgwOHrr7/+WvosV8t+9NFH4QUBCNwQmDFjBk2cOFHHY9asWfTaa6/BCQIQgAAEIKA4gcLCQimEnZmZKbv+8PBwKYSdmpoq2x8dIODuAjtPbKJtxzYY/CFyy0btqEXDu8jPO8DdqbB/CEAAAhCAAAQgAAEIQAACEICAJFBeeZWOF/xGR/P361Xhm5s739aTUpqnQQ0CEIAABBQswEUCBw0aRKWlpRq7iIqKouXLl9Mjjzyi4N1h6RCAAAQgAAH3FUAg233PPXauJoBANi4HCBgWeP3114mD19pt0aJFNHjwYNBBAAIQgAAEFCNQWVkphbD5zU655unpKYWw+/btK9cdn4cABIjoSMEB2nZ0PZ27lKfXIy6qFd0em0xBfmHwggAEIAABCEAAAhCAAAQgAAEIQMCAQFl5Cf115hf65+IRvT3qh8SKatmtGraFIQQgAAEIKEzg7bffJn4KtXbr1KkTLVu2jFq0aKGwHWG5EIAABCAAAQioBBDIxrUAASJRDXvdunWSBVfL7t27N2wg4PYCQ4YMocWLF+s4rFq1ivr37+/2PgCAAAQgAAFlCGzcuFEEsfmjrKxMdtFpaWlSEDskJES2PzpAAAJE5y6doW1HN4hAtr4WGdRQBLEbhMWDCwIQgAAEIAABCEAAAhCAAAQgAAETBc6W5IhgdmFZgd4jOJDNwWwOaKNBAAIQgIDzC6Snp9Mnn3yis9DnnnuOPv74Y+ffAFYIAQhAAAIQgIBRAQSycYFAAIFsXAMQ0CswYMAAWr16tcbngoKCaM2aNcRBNTQIQAACEICAMwvs2LFDCmHn5+fLLjUlJUUKYcfG4gdYsmDoAIEbAjU1NfTjka9o18nv9Zr4evtTQkwyNW/QBmYQgAAEIAABCEAAAhCAAAQgAAEIWChw8uxB+ivvF6qovKZ3hJRm3enBhMfIgzwsnAGHQQACEICAPQWOHDlCgwYNoj179uhM884779DYsWPtOT3GhgAEIAABCEDAQQIIZDsIGtM4twBXw16/fr20SK6W3atXL+deNFYHATsJcOXQfv360aZNmzRmiImJEWHsjh072mlmDAsBCEAAAhCwTiArK0sKYR89elR2sMTERCmEnZCQINsfHSAAAU2Bk+cP0eZDX9KFy/pvemjWoA3dHpNMHMpGgwAEIAABCEAAAhCAAAQgAAEIQMA6AQ5jcyibw9n6Wr3gRtSt9ePULLq1dRPhaAhAAAIQsKkA5084jF1UVKQxbkREBC1btgxPb7epNgaDAAQgAAEI1K0AAtl164/ZnUSAw9cbNmyQVoNAtpOcGCzD4QJ5eXkijL17926NuTmktnbtWkJYzeGnBBNCAAIQgICMQHZ2thTC3rdvn6xXXFycFMJOTk6W7Y8OEICAfoEf/lpDe079oPeTDcLi6fbYZIoMagg+CEAAAhCAAAQgAAEIQAACEIAABGwsUFhWQH+d+YXOluToHbnDramUens/G8+K4SAAAQhAwBKBWbNm0euvv65zaIcOHWj58uXUsmVLS4bFMRCAAAQgAAEIOKkAAtlOemKwLMcKaAeyuVp2z549HbsIzAaBOhY4fPgw9e3bl/hX9cYVsbkyNlfIRoMABCAAAQg4g0BhYaEIYfO/T5mZmbJLCg8Pl0LYqampsv3RAQIQMCzw94XDoir2uUtndDoF+YWJIHZcVCsQQgACEIAABCAAAQhAAAIQgAAEIGBngX8uHhHB7LLyEp2Z6ofEimrZt9TDU+HsfBowPAQgAAGDAs8//zwtXbpU5/PPPvusCGOjQQACEIAABCDgegIIZLveOcWOLBDg8PU333wjHYlAtgWIOETRAnv27BFhbK6Qrd7S0tJE2C0oKEjR+8PiIQABCEBA+QKVlZVSCDsjI0N2Q56enlIIm/+NQ4MABKwX2HI4g3ad/F7vQC0atqWkJvdZPwlGgAAEIAABCEAAAhCAAAQgAAEIQMAsgazcn+l4wQG9x6Q0605dEvqYNR46QwACEICAdQLHjx+nQYMG0c6dO3UGmjFjBo0fP966CXA0BCAAAQhAAAJOK4BAttOeGizMkQLagewNGzbQI4884sglYC4I1JnApk2bqF+/flRWVqaxhv79+9OqVavqbF2YGAIQgAAEIMACGzduFEFs/tD+t0qfEN9M9Pjjj9MTTzxBwcHBQIQABGwgkH3xKP1w6EsqKM3VGS3EP4KS4u6nhmHxNpgJQ0AAAhCAAAQgAAEIQAACEIAABCBgiUBBSQ5l/bOdLl0r0jm8YWgT6tb6CYqPus2SoXEMBCAAAQiYIcCFANPT0+nixYsaR4WGhoqq2I899pgZo6ErBCAAAQhAAAJKE0AgW2lnDOu1iwCHr7/99ltpbP4m+eGHH7bLXBgUAs4ksHr1ahowYIDOkgYPHkyLFi1ypqViLRCAAAQg4EYCO3bskELY+fn5sjtPSUmRqmHHxsbK9kcHCEDAdIEfj3xNO098p/eA5g3aUFKT+8nDw8P0AdETAhCAAAQgAAEIQAACEIAABCAAAbsI1NTUUFbudjpx9qDe8Ts170EPtnrULnNjUAhAAAIQIJo9eza9+uqrOhR33323CGPffvvtYIIABCAAAQhAwMUFEMh28ROM7ZkmgEC2aU7o5VoCixcvpiFDhuhs6rXXXqNZs2a51maxGwhAAAIQcHqBrKwsKYR99OhR2fUmJiZKIeyEhATZ/ugAAQiYJ3Du0hnacHAF5RVn6xwY7B9OSU3uo0bht5g3KHpDAAIQgAAEIAABCEAAAhCAAAQgYHeB/OK/KSv3Z7p8rVhnrpjwptSzzbNUPyTG7uvABBCAAATcSYALnn300Uc6Wx44cKAIY3t5ebkTB/YKAQhAAAIQcFsBBLLd9tRj4+oCXA1748aN0l9xteyHHnoISBBwWYF3332Xxo4dq7O/6dOn04QJE1x239gYBCAAAQg4l0B2drYUwt63b5/s4uLi4qQQdnJysmx/dIAABCwTOJS3T4Sxr1dV6Axwa/0kahN3H3l64AcIluniKAhAAAIQgAAEIAABCEAAAhCAgP0FqmuqKOufn+nkuSydyXy8fEUou3VMe/svBDNAAAIQcHGBU6dOUXp6Ov388886O/3Pf/5DEydOdHEBbA8CEIAABCAAAXUBBLJxPUCASISvv/vu5mO4EcjGZeHKApMmTSIOXmu3+fPn07Bhw1x569gbBCAAAQg4gUBhYaEIYa9Zs4YyMzNlVxQeHi6FsFNTU2X7owMEIGCdwNaj6+jn4zdvVlWNFuQXSklN7qeYiFutmwBHQwACEIAABCAAAQhAAAIQgAAEIOAwgbyiU5SVu53Kykt15ryvxcPUuWUvh60FE0EAAhBwNQHOmHAY+9y5cxpbCwoKElWx+/Xr52pbxn4gAAEIQAACEJARQCAblwgE9ASyuVp2jx49YAMBlxMYPnw4LViwQGdfK1euJH5cEhoEIAABCEDAHgKVlZVSCDsjI0N2Ck9PTymE3bdvX9n+6AABCFgvcO36FVEV+0jBAZ3Bmta7ne6M70xent7WT4QRIAABCEAAAhCAAAQgAAEIQAACEHCoQFV1Jf2es5WyL/ylM2+rhm2pZ5tnyN8n0KFrwmQQgAAElC4wd+5cGj16tM427rrrLhHGvuOOO5S+RawfAhCAAAQgAAELBBDItgANh7ieAIevN23aJG0MgWzXO8fYEdHTTz9Nn376qQaFr6+vqFDas2dPEEEAAhCAAARsLsDfU3E1bP4oKyuTHT8tLU0EsZ944gkKDg6W7Y8OEICAbQRyC0+IMPbFsrO0ddVv9OP/fpUG7t7vQZrxf++Sv7+fVZMd2HuABvZ6WmOMT9evpLb3tLVq3MILhXRw/0Ha+dNOOnn8FB09dJRKikvEmDGNY6h5y+aU2DaR7km5mxLvTKSAwACr5lMdXFFRQQd/PUiZGzPpjwN/ijWo5ky6K4lSOqfQv7p1psh6kTaZT98gNTU19M3ab2nc8HHi0y1bt6TZi2fTLc2a2m1OUwdesWgFvTNlltQ9ukE0fbD8fbqjrW1/EHXi6Aka9cJoOnX8lDTXvI/fo64Pd6Vr18rpnTfeoS9WfCF9zhbXnKkG6Kdf4Ju139Drw2qvWW4vjx1OQ0cPBZcRAXOuZW3fJ555gl6f9rrVX8NxgiwXMOf8WT6L/Y5U+vrtJ4ORbSGA68sWihgDAhCAgHkCxwsOUFbuzzoHRQU1oJ5tnqUmkc3MGxC9IQABCLipwNChQ2nRokU6u3/yySdp2bJlxD+DR4MABCAAAQhAwD0FEMh2z/OOXWsJaAey+dEyHAhCg4ArCHBYhB+HtGHDBo3tREdHizD2/fff7wrbxB4gAAEIQMBJBHbs2CGFsPPz82VXlZKSIlXDjo2Nle2PDhCAgG0FfsvZTt/+8T9pUO1Atq3CfLYMZFdVVtG+3ftoxeKVtO2HbSaDhIWH0TNDniHeU2RUhMnHqXfkEPTenXtpzn/m0p+//2l0DJ5v6Kgh9PjTj9ssCK4+4bG/jtGYIa9KYWRnCmTrC0q//PrLNOSVweTh4WGRvb6D1n6WQW+MfkP6VMf7O9LbH8wgDoAj5GUzZpsOpIRA9pncM7Txq43U/9n+FBoWatP9WzKYOdeyKwWyq6ur6dfdv9I/f/9D/QY63yOeTV2fOefPkuvD0mOUvn5L943jHCdgytdSZ319OE4JM0HAMgFTXl+WjezYo0z9t8ixq7o5m7OvzxqXsyX/0P7sTLpacVlnmIeTBtJdcfdZMzyOhQAEIODSAjk5OZSenk5bt27V2efUqVPpjTduvk/l0hDYHAQgAAEIQAACBgUQyMbFAQEiEb7+/vvvJQuult29e3fYQEDxAufPnxdh7O3bt2vspXnz5rR27VpKSkpS/B6xAQhAAAIQqHuBrKwsKYR99OhR2QUlJiZKIeyEhATZ/ugAAQjYR2DTn6toX/ZPGoM7cyCbw9CH/zxM82ctMCuIra3HFaRHjB9BXR/qSp6enibjchB89YrV9N6MeVR2Wb7qv2rg7j2708QZEygqOsrkueQ6Xr50mWZMnEHrvlgvdXWmQLa+gJV6WFpuf6Z8ns/Bf8b/h9Z/efPGU660PGzMS+Tp5YlAtimIddDHmQPZxUXFlPH5V7Tk/SWisv6sD9+h8IjwOlDSnNKcwKIrBLL5a/3fJ/6mJR8sEV/jnK2KurnrM+f8OeJiU/r6HWGEOawTMOdrqbO9PqzbOY6GgP0FzHl92X81ls9g7r9Fls9k2ZHOvj7LdqV7FIexOZTN4Wztds8tD1L31v1tNRXGgQAEIOAyApwnGTRoEGkXovH396fly5dT//742ukyJxsbgQAEIAABCFghgEC2FXg41HUEEMh2nXOJndwUOHHiBPXt25c4JKfe2rVrJ8LY8fHx4IIABCAAAQhYLJCdnS2FsPft2yc7TlxcnBTCTk5Olu2PDhCAgH0F1uxfRIfzf9OZ5I9v8unLRTcDrs5SIZvD0N9kfEPvvDGLSopL9OIEBQdRq8RW5OfvJz5fdLGIDv9x2GDfIaOG0NMvDjTpEaL8Q3mumDt17DSNMDbP2faettS2/Z3k4+tDXBl62w/bddbY98k+NHbqWAoOCbb6xPJaPl3yP5o5eabGWM4UyOaFZX6bSSOff0VaI1u9v2wedbivg9UGPMAfB/6gl9NH0Pmz58V4XBX7g+Xv0x1t7xB/RsjLJsw2H8RZA9m52bn0+rBxdHD/QbHnTv/qhEC2zc++aQNu/mYzTXplsvS11tkC2eauz9m+Fil9/aZdRehVVwLmfi11ttdHXblhXgiYImDu68uUMeuqj7n/Fjl6nc6+Plt7ZOX+TMcLDugMm9DoLurXboitp8N4EIAABBQr8P7779PIkSN11n/nnXfSsmXLiH9FgwAEIAABCEAAAiyAQDauAwgQiWrYmzdvliz47sZu3brBBgKKFdi/f78IY/Njk9Rbly5daM2aNRQeXvdVvhSLi4VDAAIQcGOBwsJCEcLmf0syMzNlJfjfm8cff1x8pKamyvZHBwhAwP4C16sq6MtfF9LJ84d0Jmt3S1fatGI7fTBrvvQ5Zwhkcxh7+cLlNOc/c3XX3KEd9XuqH6U80FFUoPbw8NDow0GfP3//g1YuXkmZG7foHD960ihKH5pOXt5eRvGP/XWMxgx5lU4dPyX16/pQFxo9aTTF3RKnMW/hxSJa/t/ltGr5Ko3w9ri3xtHAF57SWaO5Z/3QwUP0yvOjKO90nsahzhbIPldwjsa+9Drt23Xzph31Ctbm7lu9P4fSVyxaQbPefFf6616P96RJb08iDn5zQ8jLGmH7Heusgey/T2bTmMFj6Oih2id9IJBtv2tAbmRnvUZU6zZ3fc72tUjp65e7fvD5uhUw92ups70+6lYPs0PAuIC5ry9n9jT33yJH78XZ12cPj+wLf9H+v3Xf52sW3Zoebz+UfLx87TEtxoQABCCgGIFhw4bRhx9+qLNerojNlbG5QjYaBCAAAQhAAAIQUAkgkI1rAQIIZOMacDGBH3/8UYSxi4uLNXbWp08fEaDTDqm42PaxHQhAAAIQsLFAZWWlFMLOyMiQHd3T01MKYfO/R2gQgIDzCFypuERf/LqQcgtPaCwqNCCSOIwdGdSQFs5Z6FSBbEOVqWMax9CIcSOoe69uJlW4rq6uph++/YH+b+psjSAzh3dnzn+bHkx70OCJqqiooNnTZouq1KrG/d98d4oIgetr+kLktghMc9h76mtv6g2X22J8W16t1VXVtGD2h+KaUrW7U+4WVYfrN6xv1VRFhUU0bvh42vHjDmmcaXOmEVciR3NuAWcNuLhKyEnb11Y31TjyqnLWa0Rl4OzrkztXSl+/3P7w+boVMPdrKQLZdXu+MLuyBMx9fTnz7pz93yJnX5+9zm1hWYEIZZdeLdSYoklkc3qi/VAK9A2x19QYFwIQgIDTCuTm5tKgQYNoyxbdIg9vvPEGTZ061WnXjoVBAAIQgAAEIFB3Aghk1509ZnYiAa6G/cMPP0gr4mrZqOLoRCcISzFZgINy/fr1Iw6uqDf+z+LSpUtNHgcdIQABCPx/9s4DLKqj6+NHjSURFXsswYqKYseGvRNjNAmKSdSIRkXFriCWKFhQwN6xRGyJGls0GmPsYgUbViyxRIMt2JPXaMz3nOu31927d/feu41d/M/z+Lxv2JkzZ35z7syF/c8ZEACBrVu3CkJs/vfs2TNFIH5+foIQOyAggNzc3BTrowIIgIBjCTz8674gxr7z+HeDjvO6FaI6nq0p6zvvCj93NkH2iaMnhCzL+tmgK1WrRKMmjaIKlcprhphwKJFG9BthYK9m3Zo0afYkKlhIXiR8+sRp6hfYn+7duSf0V9KzJE2JnUxlypcx2//ff/0tCLm/j1sl1gsND6Gvgr6y6JAkC5zjYpcKNuWKswmy2UcpO/7ZwtULhYzm1pTD+w9T/64DxAzkHBMx82OoqEcRa8yirQMIOKvAJb2InCDItn8QO2sMqx25q/uvdpyolzYEtK6lEGSnzTyhV9ckoPX5cuZROvte5Oz+2XNun7/4mw5d/on+fJpi0E3BnB8Iomz39/LZs3vYBgEQAAGnIsA3hPL36zdv3jTwK0uWLLRkyRL68ssvncpfOAMCIAACIAACIOA8BCDIdp65gCdpSIDF1/xSrSsQZKfhZKBriwnwL3/dunUzaj9w4ECaNs34eneLO0JDEAABEACBdEsgPj5eFGGnpBh++SI3aF9fXzEbdpEiEMGl28DAwFyewN0nt2hN4jx68Oy1oFhXCubyoDqlW1OmjO+IP3MmQfbjR48pfGgE/bL5F9E/FkOPmzaOqvhUtmhe+ODiupXraMzQcIP2YePCqFP3jkZCaa4fO30BzYqaJdbvNbgXBQ/pQxkzZVT0QSpIrtOgDk2cFUn5C+ZXbCutIBWTs7/nz1ygY4ePCVWdUZD95PFTGj14NG3/abs4HBakDx41iDJnzqyZATdgYfrMqFm0cOZCm9m0yBE0soiAswpc0ovICYJsi8JSUyNnjWG1g3B1/9WOE/XShoDWtRSC7LSZJ/TqmgS0Pl/OPEpn34uc3T97z+2/r14Kouw7j24YdJU7e34K8OlNBXLg73/2ngPYBwEQSHsCc+bMob59+xo5UrFiRYqLi6Nq1aqlvZPwAARAAARAAARAwGkJQJDttFMDxxxJQCrI5mzZzZo1c6QL6AsErCIwffp0GjRokJGNMWPGUHi4odjEqo7QGARAAARAIN0RSEpKEkXYycnJiuPz9vYWRdheXl6K9VEBBEAgbQncfPAb/ZA4j54+f2zgSJHcpal26VZGzjmTIHvHlh004OuBBj5yJuvW/h9ZlGFaZyj1fiqNHjKGdv+yW7RtSij9IPUBhfUdTvG74oW62d2y08wlM6h2/dqqJvbZ02c0fvh42vTDZrG+JRmi/7z3J4WHRNCubbsEO038mtCA4f0pOjyGDuw+IPzMGQXZ7Ne679YLomxdsTabNWdLD+kdSicTTlo0J6omDpXsRsBZBS7pReQEQbbdQlc07KwxrHbkru6/2nGiXtoQ0LqWQpCdNvOEXl2TgNbny5lH6ex7kbP756i5PXx5C916cMWgO7esOam9T28qmruko9xAPyAAAiDgcAL9+/enWbPeJGbQOcA3VLMYO3v27A73CR2CAAiAAAiAAAi4FgEIsl1rvuCtnQiw+Hrnzp2idQiy7QQaZu1CICIiQlZ0zVmxOTs2CgiAAAiAAAhICVy7dk0UYSckJCgC8vDwEEXYtWrVUqyPCiAAAs5B4NqfybQ6YQ798/K5gUPF8nmRT4nmsk46iyD777/+pvHDJ9DG1RtFP5u1aipkx86ZK6fVgKUiYVNC64vnLtLA7oPo+m/XhT5r+Nag6LlRVOD9Aqp94EzO0yNniPUHjhhAPfr3UN3+35f/Utz8OJo6/vWtN4WLFqbIWZHkWa40hfYZ5vSCbKl4hMcwY/F0avaRZYegpUJ9U3FhC5HX0ydP6diR47R983ZKPpdMSwto/AAAIABJREFU50+fF+eABfA169akph82EeYkQ4YMJudUGkdValShmHnRQjulwgcH+nbpJ1Yr4+VJUxdOpRKlSyg1FQ4d6LftN6wfBQ3sadWBBrlO+ZDDoX2HaNe23ZR0PIlYNJ/LPZdwcIHnuXGLRvTue+8KTa0VuLx69YquXblGu7fvoSPxR+jMiTP06OEjwXbl6pWpfEUv4cBCtdrVKVu2rGYZnTh6gjq16azIkSuoOfDAGfX58MTRgwl0/PAxunjhEl04c4H4YAYXXmfKeZejMuU8qX6zBlS9VjVyy+Gm2L+WWHakIJvn4o/f/6Bdv+ymoweOUvLZZGHuuZQoVZxKlilFPnV8qF7julS8VHHKmNH0rQLSvccclICvAmjY2GFm55fXzWu/XaPD+w8Lhzd4HdI9v7p1tHTZ0lS5eiWq16QeeXl7UaZ3Mpns1hr/tMyfvgPOwtdS/3Vj0T2z8bsPGMWJ1mfWXnwUH0ILKpjaP3ht9K7qTdVqVKUmHzalUp4lzcaeftfSNStqDh9Say1UYc5XLl6hbT9uI75RQ7f28D7D61fDZg2o6YdNKU++PBaMxnwTa9ZSpfji90FeU3kfPpX4+lnm4lXRS1hDm7VqRpV9KhNfG29psdVeb2n/Su14jz0cf0R439N/F+F1ljnUblBH2GeV5lb6PqZmX9P3TUt7U7H6zz//0N7te2nV0tXC+szPA78Tsf/68Wltezmmtnx/0NmXxm/dxnWF3xPcc7sLVTi29u3cT7u37RL2IF388tpXsao3+bXxIz6oaG7/seb5UootNZ87y14k5+uLFy+EtY7XiFOJp+i3i1dExo5+F9HyfMiNxdL2tpwfU/GQePVXun7/9e9AupLlnazUoUYwFc9bVk0YoQ4IgAAIuAyBP/74gwIDA4l1ItIycuRIGj9+vMuMBY6CAAiAAAiAAAikLQEIstOWP3p3EgJSQfaOHTuoadOmTuId3AAB0wQ4KzZnx5aWb7/9lrp27Qp0IAACIAACICASSE1NFUTYa9euJX7XUSru7u6iCJtvE0EBARBwLQJ/Pr1NSw9NpmfPnxg4XqpAJapSrJHJwTiLIPts0jkK7hxM9+7cE30dEz2aWIhni3Lzxi2KHDGBypQvSzV9a1D5yuUFUYhUVCsVtLbr6E/Dxw+nbO9mU+2GtTZYdDosOExkMXjUIArsFUhPnjyxSpAtJ/DQF3epHqBCRRbfTBk7hVYsWinW7NS9Iw0ZPUSzgEpOuBUaHkJfBX1lNHdKIi9zbrMA7IflP9D8abGi2Ndc/bYBbSg4JJiKfCB/ffeTx0+FLOHbf9oumlGTKZ0FvrHTF9CsKMPMTLOXzqLGLRubJf/q31c0M2oW8YEALiwGjv1uPlWtWdVWU0tqOXlX8abh48IE0dyW9VuEeNaVfqF9qdfgXoo+MYvzZ87T7Og5tPfXvYr1WajWe0hvat66uck4s5XIiX1j0f2i2Ytp64atir7pKvCa02tQELXv3F4UrMs11hLLjhJkswBq3tR5tGPrm+QG5gbesHlD6hsaLAif5Q4vWCN41u9XJ/bjuThz8ozqueAY5cMyterVkhWOW+OflvnTOexMfC3xn8ehe2Zjp8WqihM+bBI8NJiafNjErHifbduaj+pAUVEx9c8HtGbZGloWu0zV/lG9dnXqPbiXydjT79KUSPX2H7dp5qSZ9OOaTWY95H2g49dfUvd+3YU9wVbFmrXUVHyxSPWXzb/Q3MlzDQSWcj7r7zHmDkdJ26rdw3TtlPZ6W/HU2eFYWr5gGa1eukYxlng/+aLbF9StT1eTc2up4FPnj5b2crHq26guxYRHG9wao8+sResWNHbqWMqR042sba9v1x7vDzr7pgTZOXLksFn8WvN8WRuTtl5rrdlL9cfCzy4f2l25aKXi+qDfzp7vIlqeD7l5saS9refHXLycuL6HfrubZFAle9Yc1KXOUMrr9r61oYb2IAACIOAUBHbv3i2IsW/cuGHgT6ZMmYSs2J06dXIKP+EECIAACIAACICAaxCAINs15gle2pkAi6937Xp99TMXzpbdpEkTO/cK8yBgHYFu3brRkiVLDIzwFw8stPvss8+sM47WIAACIAAC6YLAy5cvRRH2+vXrFcfEmQvbt28v/PP391esjwogAALOSeD5y//RsoOT6fbj3w0cLPN+dar4QV2zTjuLIJvFTBGhY0Vfi5UsRtMXTaMy5cs4FLo0u3WfoX2oz5DemjIMnzp2inp06Clmya3ToA5Fz4umPHlzK47l/t37gpB37459Ql3O/BseM4by5s9LDx88dAlBNvt9cO8h6tHhTVZwrVkZdaAuJ1+mQd0H02+XfhN+VNKzJE1bNJU40620WCoivHr5KkWOmkgH9xxUnB/9CpyFdFhEKDVt1dQoPuSE1WqyVcsJublPNW0fpD6gsL7DKX5XvOCmJdndzQHgTMhRo6NUCS3ZDvMZP30c3b19j8L6ahNks8iWBfIzJs4UnyO1k9Om/ccUEh4q+7zZQuTEmZhXL1stZMHXZcJW65uuXsuPW9LIyBHCcy1XtMSyvQXZHMucDXvUwG/EbNhqx8sCUM5s/UlAW6NsoLYQabF40ZzYT8lP9o8PB3Tp+ZVN/dMyf87IV4v/Osb8zC5fuIJYjK31uQge2oe69f1aNgO6vfgoxYbaz8+dPkeRIycKYlIthWOvW3A3CuwdaDbzu5xItWixD2jssLFChnq1RWnNUWtHV8+atVQuvhZ8H0uJhxNpwYzXB4rUFBYkj5o0ij5s66fqHc0ee70aP9XU4ThPPJRIESERmsSmbJszoTMHuRs4LBF86vurpb00JkZHjaZL5y/S93GrTCJgMbb/l6//nm1te/21yB7vDzr7coLsiMnhwqEMW8WvNc+XmniTq2OvtdYWez3fWjR+xATN7+m6cZpbK6zxT8vzIcdcS3t7zY9SvJz+/QBdvH3MoNr7OT+gr3yHUtZ31B9WVuoHn4MACIBAWhCYP38+9e7d26jr8uXLC2LsGjVqpIVb6BMEQAAEQAAEQMCFCUCQ7cKTB9dtRwCCbNuxhCX7E+A/urVr146kwjrOZMpibGR3t/8coAcQAAEQcHYCW7duFYTY/O/Zs2eK7vr5+Qki7ICAAHJzc1OsjwogAALOTeD7o7Po8l3DzKBehWtS+SK1FR13BkH28+fPKWZMjIFogwUmk+ZMopy5ciqOwVYVpBmG2a4lWbq1fMGu7zsLPWfHzBYFHSyuiZwVSTXq+AjVXEmQzZnOh/cbQYf2HRKHqC+8UTtn675bLwjUdYUzprPAM1u2rEYmLBERstB75IBRlHTcMAMcizeq1KhClapWpMxZMtPD1Id0aP9h4fp5/cKiOo6RVp+2MhKESUXp+pkgTY2fBWODewymi+cvGVRhkfGoiaPMZjiVZpnv0b8H9R/WjzJmyqgWt8l6f977k8JDImjXtjcH27kyj792/drE2Uq5cOa+w/sPi5k9WYhfq25NWrZguWhbKUM2Pwdx8+No6vhpRv54VfSiKtUrU6Gihejff18Z9adroH+QQd8Ii3p2bH19a8ijB49o09rNYiZ6Fvv7tfUTYytzlizU6pMPKV+BfKIJ/t2cM2Lz4RGp6JR9K1u+LJX0LCHUf/HPC0o6cZpOJpyUzXTK2Zm/Dv5adn60xLK9BdmmnpHK1StT9VrVyD2PuzDelJspwtzz+qdf8hfMT5yJnzNR6xc+dHL5wus4v3ThEm1e+5P4cYOmDcinTnXxvwsVKSRkPs+cObP4M86WyZn4pWI/jsly3uWocrVKom/8/B47cpz4sIy0sH+TY2PIp/brdVZXrPFPy/w5I18t/jMvc88sZ67nNYKfWX4mTiSeFISX0ueHb1AIDOpi9DzYi49RIFjwg4RDiTSi3wijgwocg3wzQVWfKsL+YerZ4C479+hEA4YPMJkxXyrM7NKri8BPf8/id4RqtaoJ67GpvYr7MrfmaB2+NWupXHzxfstrpa7wHsxxw88yF+neoqvHe8zk+THCYS1zxZ57vVZ2cvVNxZI+h0yZMtKVi79RwsEEo5hr1qopjYkJNzqIZOn7qM5HLe2lscp7ou6dicfRsHkD4TAdxyjfJJMjV06KmR9DRT1e3zRibXultcja9wcdE2n8csZ7L+9yBrfC8Ps7H4orVaak2XcVU4cVrXm+LI1He6211uylPBZT758cU95Vvcm7cgXx3ZjX2pPHThm9q7MdU6yt8U/L8yE3L1ra22t+1MTLuVuH6fwfRw2qli7gTV/U7KemOeqAAAiAgFMSGDhwIM2YMcPIt08//VQQY+fM6bi/QzolIDgFAiAAAiAAAiBgEQEIsi3ChkbpjQBnw+araHSFs2U3bmz++t/0xgDjcQ0CDx8+FMTYnMVdvxQrVkwQY/v4GH5p6BqjgpcgAAIgAAK2IBAfHy+KsFNSUhRN+vr6itmwixR5/cUnCgiAgOsT+ClpOZ248Tojrq4Uz1+BqhdvqmpwziDIlgqN2fGvgr6iwaMGGQjwVA3IikpyIiEWErb2b63J6t3bd4VM1iya4cKCvznL51CFSuXN2uEMzQO7DxKFajz+wF6BYuZWVxJks3B1Wewyig6PEcf8SYdPaNTEkSaFZ1I4LNgbP3y8wVX3MxZPp2YfNZPlqFVEKCfyYIFHr0FB9NmXn5FbDsMDS69evRJEHtMnzjDI0sfCm+i5UYIAT79I40BNlnAWKfXtYixw4NiZHDuZPEp4mIwh5h01Jlr8fPbSWdS4pfV/55AeFNB18EXg5xQ0KEiIb/3y9MlT+mH5Wpo3dZ5splxzgmxTgme+cp6z6LKgim/3UNPfl92+JBZ5yon3ub1UCFO3cV1hHt1zvxYYyxVpG67j28iXBg4fIOsbf87C4U0/bKYZE2cYCLMrVatkIEbT709LLNtTkP3ixQuaNWkWLZ7zregeH5bhQxEci3xjl37hWInfc4BixkQbCLOVnn3pGJRE+9yntA3/rGufQOoS1MUoJnU+ptxKodjpC4Ts6/qlU/eOQqxkyZJFdt61+qd2/pyVr1r/dbC2bvyZwoeGGzzvfEiDhcZ8ICPTO5lErvyMs7BsyriptPfXveLPeR2dvngaVahcQfyZo/iYfODNfMCCSb6RQF8YzYJofnfheJKuI7x/HIk/ImTWP3PS8ACdKTE6d28uU27bgDbUZ0gfKuJRxOBZ5L7274o3eg7NrTmWMNC10bqWysWXzpZuD27fub3RuwJnxP92zmJaMjfOwF3Och88pI/Jw0f23uutYcdt5WLJ3LvI40ePacncJbRy8XcGz1zYuDAh9vTXZS2CTzV7nrn3GFOxynvkiPHDqUTp14eVuPBecTvlNhUqXEicN2vbO+r9wVz88gGUoEG9hANE0ncPjt+5MXOMDhGFhocI64Z0P7X0+bIkHh211mrdS/mg7OI5i4V1U1d4ne09uDe179zO6D2d63Ac8O06s6NnG93oosRaq3+Oer4cNT/mYufYtZ107d5ZgypVPepR60qdLQk5tAEBEACBNCNw584dCgwMpG3bthn5MHz4cIqMjEwz39AxCIAACIAACICA6xOAINv15xAjsAEBFl/v2bNHtARBtg2gwoTNCVy/fl0QYycmJhrYrlSpEq1bt45Klza+ptvmTsAgCIAACICAUxFISkoSRdjJycrXVHt7e4sibC8vL6caC5wBARCwnsDei5tp38U3WUXZ4vu5ilPdMm1UG3cGQbacyHFYRKggUHBkkRMAL1y9kHwb1tHkhpzAfMWm5UaCXX2jt36/RcOCwwTxFRe5bIeuJMjmMZw+cZr6BfY3yEA8bdFUIUOimiJtX6dBHZo4K9Kk2FKLiFBO5MGCwPHTx1HNujVNCmPY70cPHwnZm9euWCsOg4VxIyaMMBCHsICC67FQWlfMiaTlMrTrczIXi9LYtaXw7uypszTw60EGGTk50ypnajUlYDWXSdqc2FZuLfg8sAMNHjXYbHZw7i9+dzyNDR0n+sminemLpgmCabmiVUQod8iAY2XS7ElUsFABsyGt829Iz6EGAjpTc6ollu0pyP7j5h8U0jtUzFyrNq5YeMrrGWfK56J0KEWrCIoFid8M+sZAbNVzQA/qG9LXQPwrNyn//PMPzZ08jxbOXCh+zJlMWYxf4H35edTqn9r5c1a+av1ngHK3IXCGes7ob+65kBPJSoXxjuKjZj/Sr8MxNGPiTIqb90YYzPsHv7c0bdXU7P7BosyY8GiDg0ZyYnRdf6ZEqkprMLeXy7psySEzJT5a11JTglbprSBy/cplxq/XpB5Nmj2RcufJbdTEEXu9Eh9zn7N/c6bMJX4X1xU17yJyWenl1mdHCUbZd7lYVZvB3BbtHfX+YCp+mf/YqRHkWc7T5JRrjV82pPX5siQeHbXWat1Lb964RSG9QgwOvkRMDif/jv5m11lm8OTRE4ocFWmw1irdNqPVP0c9X46aH6XYOXBxE91+ZHgLSoMyH1FDDX93UOoDn4MACICAPQns27dPEGNfvXrVqBvOit2lSxd7dg/bIAACIAACIAACbwEBCLLfgknGEJUJSAXZnC27UaNGyg1RAwQcRIAFd/7+/nT58mWDHhs0aCBkxs6f3zALmYPcQjcgAAIgAAJpQODatWuiCDsh4XW2VXPFw8NDFGHXqmV4PbxSW3wOAiDgOgSOXd9HW0+vNHA413v5qGE5f8qcKavqgTirINseoiElKJYIqeVsarUjFXeZyrhsrSBbafy2/pyFJ+OHT6CNqzeKpsdEj6aArwIUu5ITvyplwdQiIpSKPFi8y761+rSVosiDnb+TcpfC+obR0QOvr/Dm9jOXzKDa9WsbjE0q7ujRvwf1H9ZPNpMni0zDgsOIr0/n4tfGj367dIUunr8k/DcL8Li9XJGKQpgxZzE2lR1acQL+v4KcWExOfC5njwVjC2ctollRsww+NiXIlptzFnaGx4yhvPnzKrrM7detXEdjhoaLdc1lZtYqcnry+CmNHjyatv+0XbRvLmO71GG5Ax+RMyOJeUqLlli2pyD71LFT1KNDT1FErjaueE2bMnYKrVj0Zo8y9+xrFUGdTTpHwZ2DRcG3WqG4jvPFcxeF2wg4My2XMl6eNHXhVIMMrvpzotU/tfPnrHzV+s+MdmzZQQO+Hiji0iLATDycSEODQkwe2nEUH8XFRVKBs68O6j5YyPStK2pFgnL7B/8ssHcgDRje3+iQi5zIteXHLSl88hjKmcv8Vepyz2GfoX2oz5DeqvY5tVy0rqWmBK18uKW1/0eKvkkPa5l7fh2116tlJa0nJzhVyyH1fiqNHjKG+GYNXRk7dSz5f/mZ+N+OEoxyh3KxqvTeps/DmvaOfH+Qi19+B+RDAfzOolS0xC/b0vp8KfUv97mj1lqte6n01hg+rDpu2jjFtU83xoN7D1GPDm/em/lgZ/S8aMqT1/jwBrfR6p+jni9HzY9S7Lz49zntvbCOHv1136Bqq4odqXqxBkrN8TkIgAAIpCmBBQsWUFBQkJEPZcuWJRZj165t+HecNHUWnYMACIAACIAACLgsAQiyXXbq4LgtCbD4eu/eN1djQpBtS7qwZS2B/fv3C2Lse/deZ5PSlY8//lgQY5vKQmZtv2gPAiAAAiDgPARSU1NFEfbOnTsVHXN3dxdF2M2bN1esjwogAAKuTeDKvbP03ZGZBoPI+s671NDLn3Jky6NpcM4gyJYTYUyOnUwftvXTNBZrK2sVUpvqT6udrRt/pvCh4aLoccjoIRQY1MVItOtqgmzmIxU3tGjdglgwlCOnm9npepD6gML6Dqf4XfFCPc6wOytuJlWsWtFkOy0iwnXfrRfEtbqiVmSs37nUBmd0HzxqEGXOnFmsJhV+NmzWgCbNmSQrJtGvy+KemHnRtHH1j6IA2FxmP6loRSrKsvTZuHv7LoX2GUYJB18fCDMlPDdlX05sZkqQLc20q5ThWq5PqQ1zmZm1ipxYUL1j6w66fOEynT9zQcjEPG7qWJNZleX8k663plhoiWV7CrKla7NSdkn9Mf+4ZhOtXrqainxQmDy9ylCNOj4mbwnQKoK6cfUG7dm+h5LPXaTfr/9O1WtVo36h8gcd5OZB6xqt1T+18+esfNX6L1ePD458Hfy17KET6VzIHdrR3/sdxUfr+si3HkSNiRabaRUJckM5IfuUBVOoRKniBu7IvR9pObC2ZtkaiggdK9pUe6hCCxOta6lc3CjdgKHvD2cZD+0dSof2HRJ/bOoWEkft9Vp46deVri2NWzamsVMiKE8+de/y0vF9Efg5hUSEUNasrw9mOkowyn3JxaqWW2asae/I9we5+DWXpV0aG9L3Kv7c3C06Wp8vS2LRUWut1r30zMkzdOTAUbpw+jzd+v0P+qRDW1WHOnUMtMa/Vv+02pfOjdr2jpofNbHz5H+ptPf8Onr+8m+D6l/W6k+l8ldQYwJ1QAAEQMDhBIYMGUJTp0416rdt27aCGJu/U0EBARAAARAAARAAAVsQgCDbFhRhw+UJSAXZe/bsoYYNG7r8uDAA1yewefNmateuHXEmG/3SqVMnWr58uesPECMAARAAARAwSeDly5eCCJsP36xfv16RVMaMGUURNh/kQQEBEHg7CHAWuPl7I+j+0xSDAdcv+ykVyPmBZgjOKsg2J07QPEiVDbSK9EyZ1WKHM7Sy8DjpeJJgjoVdY2LCZbO3uaIgWyrINSeQ1ed5eP9h6t91gChSVyMEtUZEqEXgpvNTKrau4VuDoudGGQh0pVmVi5UsRtMXTaMy5csYhY++EKRKjSoUNXsSrV25jhbOXCjU5Z+xSJszqOsXzmI9M2qWWM9cHyofBbEai0CCvuwlzoPcGM3ZlPrGdU2JkKV9aRE46XyQ689UZmZHiJykbFxNkH318lUa3GOwmKWdRfKcef2TgLaCIN1WRasIytp+tazR3JdW/9SuRc7KV63/f9z8g0J6h9LJhJPClKg5OCOdu7Ur1tKmtZupTDlPKlWuNPnUrk6e5TyFao7ioyWe5DLdq735Qb8fOVHm7KWziAW5+kUqxNO6vkszxDqrINvc7RHS+ZGLz6Ub48into9BVbl69trrtcSQru6LFy9o6vhpxAJ/XQkNDyE+3JUhQwZVJvk9JHLURMpfIB+Vq+hFFSqVp2q1qomJPNQKPk11pqW9NFaVbh6Q9mlNe0e+P8jFlZb4lVtD0lqQ7ai1VutequohMFNJS/xastdrtS91VW17R82PWt53H/9O+5M3GFTP51aIejUco3rtUtsX6oEACICANQQ44VnXrl1py5YtRmZCQ0MpKirKGvNoCwIgAAIgAAIgAAJGBCDIRlCAAJEgvt637/U1wFw4W3aDBrhaC8GRtgRWrFhBnTt3NnIiODiYZs+enbbOoXcQAAEQAAG7Edi6dauYDfvZs2eK/fj5+QlC7ICAAHJzM59hVNEYKoAACLgcge1n19CRq4aZ82uUbEEeectZNBZnEGSfTTpHwZ2DiTPc6YolohmLAOg10irSM9WfWjucHXTK2Cn0fdwqwRQLbVnQW7VmVVnTrijIlhPIKgmO5NqoyfisVkQol/V54eoFVLl6ZU0hJM3SKSc25wMULLaKDo8xG9vSMetEc79s+oVG9B8htpUTnUnHozYLuZrBSrOrymUBV7Lz84/baGjQULGaKUG2tC9ppk+lfnSfc2ZmfWamfIYgW5moXAZjbtWweUP66NNWVKteLcqbP6/VAhxHi7TUrtE6Qlr9U7sWOStftf6fOnaKenToKR7Y4CzH0fOiZQ8UKUebcQ1H8dHiG2dn5/WM31u4qD1kJO1DTowrtzZKRapaGUvbO6sgO3JmJPFNFWqKWqG1I/d6NX5L6zx+9JjCgsNo744330/I7fGW2Na1USv4NNWHlvbSWKvbuK7wTuueW13WSWvaO/L9QS7+rI3ftBZkO2qt1bqXWhP73FZL/HJ9rf5ptS8dj9r2jpofLbxv/HmBEn7bbtCkVomm1KJCgBYzqAsCIAACdiMQHx8viLEvX75s1MfixYupW7dudusbhkEABEAABEAABN5eAhBkv71zj5HrEYAgG+HgbATmzJlDffv2NXJrxIgRNGHCBGdzF/6AAAiAAAhYSYD/MMjZsPlfSophlls5076+vmI27CJFiljZO5qDAAi4KoHLd8/Q90dnGbjvWbAqVfKob/GQnEGQLf1CmgeT3gXZLNTdumErRYSOFcVsQ0YPocCgLpQxU0bZ+XRFQTYPRJrtmrOAj5s2jnLmyik7TmnW1UrVKlHM/Bgq6mF+/1MrIpRmtmZBXZt2H1Ou3Lk0PUfc37Yft9Fvl34T2y1cvZB8G9YxsCPN3CgnEH6Q+kDIlB6/K15oOywiVMiSKRU86n6u34HUvlwdTQP7/8oco3OnzKO5k+eKzQeOGECcCVJLkY5BTnQoJ8Jv0LQB+dSprqUroe6lC5do89qfxHamsqs7QpDNDB89fETnTp2jPb/upd2/7CaOb10xJU5XG8tsRyogsrXg8uCegzSw+yBxnZJOiFdFL2rYrAHVa1yPynmXo3ffe1fznGkVQWnugIj+ffkv3U65TccOH6cdW3cI6xJnKtUVc4I4rf5pmT9n5KvWfymXdh39afj44ZTt3WyWTJFsG0fw0eKs9ACZqZsL1NiUikjlnl2pSJWftUlzJpncP6X9uoogW8s7n1pBtqP3ejVzrl9HugdpzSitpj+1gk9TtrS0l8aamptNpO8yndq8SVKitr2j3x/k4m9y7GT6sK2fmikhteurzpgj3lW4L0estVr3UlVAJZX4sMvv136nowcS6Nctvwp7va6UrVCWpiyYQiVKFZc1rdU/Lc+HXIda2jtifrTyTrqxny7dOWHQ7Iua/ah0AW+tplAfBEAABGxKgAXX3bt3N7Lp6elJcXFxxN+xoIAACIAACIAACICAPQhAkG0PqrDpcgQ4G/b+/ftFvzlbdv36losYXA4AHHYqApGRkTQ3ttLfAAAgAElEQVRy5Egjn6KjoykkJMSpfIUzIAACIAAClhNISkoSRdjJycmKhry9vUURtpeXl2J9VAABEEjfBF7994pi90bQ/ae3xYHmfDcvNffuaNXAnUGQLc1iyAOyRPhpFQgiQZw3fvh42vTDZtGUJdkK1WRfZRHvyAGjKOl4ktBXy49bUvjkMWZFVq4qyOYskN8M+oZ2bH2d2Z0F0LPiZlLFqhVlp2zHlh004OuB4mdqszKrFblIRUPWxo1+ezlRmTS+5TKc6ov8srtlp9jv5guZ0qVt5QR7nIE7aky0KrZaxqpW9KZkUyo4kRMhy/WlZFft56aydNpS5MT+P3rwkG7euEm3b92mKxev0JlTZ+nMiTOCINtUcQVBNguZly5YRrxX6AuY5cbEsVu7fm1q+XEL4jjPky+PqmnSKoIyZZQF8E+fPKN7d+4Kzw7P8ZULl+nc6fPC4QZzJa0E2c7IV+1aKs1Gb2lWe3Pz4gg+qoL0/ytZk8VX2o+awxTWCqqtba+Gjda1VG18mepb7d7k6L1eDSv9OlcvX6XBPQbTxfOXhB9XqFSeWNjrUcJDqymT9bUIPuWMaGlvbaxZ2t7R7w/2iN+0zpDNc++ItdZWe/2rV6/o6ZOn9MfvfxDfVnP5wiVKPneRks8l0/nT500+D64syHbE/Fiy8Px6ZiU9/vtPsWk+t/cpqOEYyphB/nCxJX2gDQiAAAhoIRAaGkoxMW9uJ9O1bd26tSDGzps3rxZzqAsCIAACIAACIAACmghAkK0JFyqnVwIsvubMlLoCQXZ6nWnnH5epXxBjY2OpZ8+ezj8AeAgCIAACIGCWwLVr10QRdkJCgiItDw8PUYRdq1YtxfqoAAIg8PYQ+OXsajp6dZfBgOuV+YQK5rJOuOEMgmw5IbRaEa4tI0CtyEepT6mIlgXIc5bPEcQ2XPjq6Umjo2jtirXCfxcuWpimL55GFSpXMGvaVQXZLJJk0XB0+JsvxvoN60dBA3tShgwZDMYsnQMWeM5cMkMQeSoVtSIZR4u0OFvf1PHTBAZcpPHAP9MXqehnXH3+/DnFjImh7+NWCW1r+Nag6LlRVOD9AsJ/S5+dek3q0aTZEyl3ntxKuBQ/t9XzkB4F2RzTnOmaM3FztmVzAiBzoF1BkM3+s/jpSPwRmh45g86cPKMYO7oKnA2/S1AX4pjOmNG0OMcakRaLlPhgy4ZVG+jQvsMGGchVO0pEaSXIdka+atdS6fuDqXjWMg9yde0df1r8s6cgW+7wiKUiVd2YrG2vhg0E2WooGdexZSyZ8kCLoFrOhpb21saape0hyLYs/tJirbVmr+d5Tjh4lDZ8v1HIem3usJspIq4syHbEu4IlkXTn0Q2Kv7jRoGnNEk2oZYUOlphDGxAAARCwmEBqaip17dqVNm3aZGRjyJAhNHnyZIttoyEIgAAIgAAIgAAIqCUAQbZaUqiXrglIBdmcLbtevXrpeswYnPMRCAoKogULFhg5tmrVKurQAX+4cr4Zg0cgAAIgoI4A/xHwhx9+EP7t3Pk6G6i54u7uLoqwmzdvrlQdn4MACLyFBC7dPU2rjs42GLnn+1Wp0gfW3/IjFVSpvSJcaRqkwgpzX4LLXTfesFkDmjRnktmM0Uo+aP1czo/ImZHUNqCNJlPmBCws5Pxp3RYK6xsm2gwbF0adunc0EidLO3VVQTaP43LyZRrUfTBxZnAunD134qxIQZysX6T1WNA5bto4VXGgVkToaEE2j08qQhkTPZo42zUXqWBbmgV7zbI1FBE6Vqirnz1bjmuvwb0oeEgfypjJ+sx0EGTLP/acjTFuXhytilulmDFa30KlapUEYbO+oNlVBNm6cejEz+u+W0+7tu1SJYjimO0W3I0CewdStmxZZaFaItLitfT8mfM0O3oO7f11r+o1mv3h7Pw3rt4wEG+npSDb2fiqXUsdJci2Nx/VwUNEthTRSuNe7v3LUpGqbkzWtlfDBoJsNZSM69gylkx5oEVQLWdDS3trY83S9hBkWxZ/5lo5015v6YGcXO65yKuil3Bjyb0794Thurog25n2Qv34Sfp9P126fcIgpD6v2Zc8C8jfhGT7iIVFEACBt53AoUOHKDAwkC5evGiEYuHChdS9e/e3HRHGDwIgAAIgAAIg4CACEGQ7CDS6cW4CLL4+cOCA6CQE2c49X+nRu88//5xWr15tMLTs2bPT2rVryc/PLz0OGWMCARAAgXRN4OXLl4IAm9fx9evXK46VswS2b99e+Ofv769YHxVAAATebgJzd4+mP5/dESHkejcvNfPuaBMoP67ZRCP6jxBtyWVotKSjn3/cRkODhopNlb4E3/3LburbpZ9Yv1jJYjR90TQqU76MJd3LtmERYeKhBKrXuJ6QsfX9Qu9TpncyGdTlLMZRY6LFn1mS8fPUsVPUo0NPUaypz9SewhF2WirmtRk8Kw1xVvDxwyfQxtWvs6iZynzNczR68Gixt9DwEOJs6dJM2nLuqBUROkIEJfVPKjTXnycW+Ib2DqVD+w4JzYZFhApj1hVpPOmLuaWCvoWrF5JvwzpWztbr5mktyI6aM4la+7e2yVjkjGgVEbKN679dp/EjJtDBPQfN+lW5emUqUboEeVf1pvIVvaikZynKkdON1ApY1cYyOyGNAUetAXyQ4OL5S0Kmyv079lHCoUSzTIaMHkKBQV1kDwtoFWSzGHvn1p3CWs2Zyk0VFmTx3uNduQKV8y4niLM+KP6BsDaH9hlGB3a/+bugMwiy9ceRlnzVxp/+YRH2/YvAzykkIoSyZpUX3tvyYbYlHy1+2XL/UPPsWipS1Y3J2vZq2GhdS9XGl6m+1e5NtpwrNRy01rl47iIN7D5I2Fe48C0qk2Mnk0cJ626+0fdDi6BazT5p7l3e2liztL3aeNA6P1riz9z+IbWjNf61Pl+2GqfOji3XWq17PQvDVy9bLdzOwfu2qcI3DZUuW5q8Kpaj8pUqCP/Lv+PduP47Dek5hJLPJgtNlX4X1eqfI58vU2O35fxYEzs7zqykR3//KZrIm70g9Wn8+jApCgiAAAjYk0BcXJyQGVtaSpYsSfwZJ+dDAQEQAAEQAAEQAAFHEYAg21Gk0Y9TE5AKsuPj46lu3bpO7TOcSx8Enj17Ru3ataNt27YZDKhw4cKCiK9OHdt8eZ4+aGEUIAACIOD8BLZu3Spmw+Y1XqnwoRsWYQcEBJCbm5tSdXwOAiAAAnT8+j7acnqlAYn6ZT+hAjltI9iQCqFtJQiRCpuVhN7SL7V5wPrCU2tDQSoIZntyWbilPCwRN0pttOvoT8PHD6ds72aTFblaOzb99pb4a8v+zdnasWUHDfh6oFhFms35yeOnghh7+0/bhTolPUvStEVTBZGFmqJW5CIVONsq5s35yEKS8cPH06YfNgvVavjWoOi5UVTg/QJ0NukcBXcOFjL4STNgc927t+8K4tGEgwlCW53okQ93TR0/jfhZ48KHDGLmRRMLU2xV1AqIzfUnFZ3JHXJ4/vw5xYyJoe/jVommBo4YQD3697DVUIzsaBU58RoyaXQUrV2x1sBW9drVqdUnraiKT2Uq4lGU3HJkN3mAQC1PtbHMjqgRddoNop5hfn4vnDlPv27ZQbwGSoXSnCE8Zn4MFfUoYuSOVhEUZ9of2itEFFmxQX52GjZvSC0/bimIr/MVyGcyI7f0tgFu72yCbCkkR/JVG3/SedPf6xwRc/p9WMNHi6/667W16670PUlO0G6pSFU3Jmvbq2GjdS1VG1+m+lYrwE2LvV4NL10dKbcyXp40deFU4TCPrYojBaPWxpql7R39/mCP+DW3/2h9vmwVO6bsWLPWat3rj8QfoWHBYWKGa/aJD1q1+rQVNWrRkDzLeVKefHkoc+bMsu5qjX+t/mm1L3XS2vZyg7ZmfqyJnbuPb9D+5NeHbnXlo4odqVqxBtaYRVsQAAEQMEsgLCyMoqKijOp8+OGHghi7QIECIAgCIAACIAACIAACDiUAQbZDcaMzZyXA4uuDB99kNIIg21lnKn359ccffwhibL5CSb94eXnRunXriP8XBQRAAARAwPkJ8HsDZ8PmfykpKYoO+/r6itmwixQxFqEoGkAFEACBt5rA/L0RdO/Jmwygnu9XpUof2C7Li1RcJCcI1ToBcmIFJaHWP//8Q1PGTqEVi96Izxu3bExjp0QIX7ZbW06fOE39AvsbfKkvFQRzH1LxqL5wVq0PC2cuFLK56Yq+sPRtzZDNLKTCYilb6RxpFZerFcncuHpDyN7Osc/FFjGvJjb0xXf6fepnmZUTVUvHpePGfeoLtTmr9uBRg0wKU9T4KK0jzaCvdU7Y3sG9h6hHhzfCalNZ56XPjSV9aRmjVpETZ4Lu33WAmKWR5zBoUBB17tGJsmTJoqrr9CzI1gfA4vVv5y6huZPnGnDh7K8ftjW+EUyLCOrVv69ozpS5QrZxXSlRqjiNiRlDPnV8VGXTd0VBtqP4cj9q19LEw4nU5ZNA0bU6DepQ9LxoypM3t6rngSvxcxgREkHvvfeuIKQvUboktWzTQvUzJdeR1vhT7SyRcNAgpHconUw4Ke4fC1cvIM6Kr6WoFZFaKlLV+WJtezVj0rqWqo0vU32rFWSn1V6vhhnXkd6OwT9bujGOfGr7qDUhPKuTw2PoyqXfqJRnSSG7tl9bP+GwFxdpvCplCJZ2LBW1O2OGbPbZke8P9ohfVxJkO2ovkjtIW7VmVQqPGaP6oKZWwbOWdxFHP1+qFwW9ivbcC+X8Sbqxny7dOSF+lD9HYerVcIwlrqMNCIAACJgl8OjRIwoMDKSNGw0PgnCjQYMG0dSpU0EQBEAABEAABEAABNKEAATZaYIdnTobAakg+8CBA8RiKRQQsBeB8+fPk7+/P/H/6hfOiM2ZsTlDNgoIgAAIgIDzEkhKShJF2MnJr688NVe8vb1FETYO3CjRwucgAAKmCJy+dYQ2nvjW4GO/SoGUPWtOm0GTimTZcGh4CLG4M0OGDBb1c/PGLQrpFUJJx5PE9sMiQgWb5opU8Mh1IyaHk39Hf4t9YRss9p4xcSbFzYsTu89fMD/NiptJFatWNHDpQeoDCus7nOJ3xQs/1yrWlWZ5ZhsLVy8k34avb8JhEdaC6Qso6cRpzWxfvngpZIR99PCR6BsL2LJmyyraqlS1IvUc2JOyZn3zM80d2amBnJBSx+a///4TMj1Hh8eIvc9YPJ2afdRMtTdqRTJyc2RJzHOcjxo4it555x3y8i5HhT2KUIuPmlPe/HllfWZhXNCXvURBLz8TX3T7wiDLtSkRsr5om2N3zvI59M//nhvYi5oziVr7t1bNS01FqRhLaxZuntfY6QtoVtQssTtTgmxpZnlzGZVN+a6Lo182b6ciHxQmT68yVLl6JapRpwZlzJTRoJkWESHH7syoWYLoS1faBrShERNGkFsOdTee/O/v/9HEURNp7cp1iizUxjIbsleGbF43+ZDE6eOn6eyps3Tv7n0aMX44lSlfRk3oED9nnBWe/dMVU3OvRQQlt2dp3SeuXr5Kg3sMpovnL4m+OTpDtrPyZSBq408qeNWtTXzrgNoiPbDRpv3HNGriKMqcJbPD4k+tr1xPetsB/8yS2zzk4nj20lnEB9H0i7WCamvbq2GjZS3VEl+m+lYryE6rvV4NM64jJ8pX866sb18aR8VKFqPpi6aJ67T08InWLNw//7hNOMCmK84qyHbk+4Pa9VFL/KalINtZ9yLpAVn+fYxj27eR+u/vpIeGlA4kaHkX4fl1xPPlyPlRu3aZqvfs+WPalvTmd22u90nVblSxSC1rTaM9CIAACIgEjh49Koixpd+zc4X58+dTUFAQaIEACIAACIAACIBAmhGAIDvN0KNjZyLA4mv9LMWcLZuFsSggYA8Chw8fFsTYnCFbv/j5+Qli7OzZs9ujW9gEARAAARCwksC1a9dEEXZCQoKiNQ8PD1GEXasWvnRQBIYKIAACigS+jZ9Etx5eFeuVyO9N1Yo3UWynpcKLFy8MBKHcljOQsbizyAfas/qzIHLdynU0Zmi46IZaUfPTJ08pcmQkcVZeXSnpWZKmxE5WLQKUjp392bphK0WEjhWFsFzHlPBVTkAql0nbFGNplmdLMmybsi394l9JWKAlDhxVV8qnR/8e1H9YP+IsR/pCeM60OnFWJLHAT21RK5KRE3/XrFuTJs2eRAULqbvWVi7OlcTKUuEUCw97DgwSssMmHHz9nmFKjCUVc0fOnEApt26LQmd7xYL0gAL7qEX4fe/OPRrebwQd2vfmlihToly5gxxahbZ3Uu5SWN8wOnrgqBg2pphqERHKiTC1CufkxmeKhdpY5kHaS5CtVvRo7vlUmxFciwhKKtKyRAS8Y8sOGvD1QAPXHS3Idla+DEVt/MllMNVyuEXukI7uuXIkH7V7jK6e/m0H/DNLbvOQxrypNdxaQbW17dWw0bKWaokvU32rjY202uvVMNPVWffdeho9eLTYpFmrpjRu2jjKmUvdwUvpQcYWrVvQ2KljKUfO1weF5G4DUJuFW+73A2cVZDvy/UHt+qglftNSkK32eXL0Xi89rKP0ji33+5/0oKfSu7KWdxFHPV+OnB8ta5epusev7aKr986IHxdxL0Hd6oXZwjRsgAAIgAAtW7aMunbtSq9evTKgUaxYMYqLi6NGjRqBEgiAAAiAAAiAAAikKQEIstMUPzp3FgIQZDvLTKR/P7Zt20bt2rWjZ8+eGQy2Q4cOtGrVqvQPACMEARAAARcjkJqaKoqwd+7cqei9u7u7KMJu3ry5Yn1UAAEQAAG1BJJvn6Q1ifMMqjf37kg535XPvqvWrlw9uczUXwR+TkNGD6F333tXk+nfLv1GIweMMsiOrUVgwuKh0D7DhGvWdYUz5Y6dGkGe5Tw1+cKVEw4l0oh+IwzsFS5amKYvnkYVKleQtScVDasVhbM4bdLoKFq7Yq1oV4uYW2lw6UGQ/fjRY/pm0De0Y+vrPVYnWL9145ZBtmdLuGkRyXDG34FfDzKIi8GjBlFgr0DK9E4mpamg679dFwTk+lngvw7uRv3C+lHmzJll20vFTSwM4f6mjp9KLFw2d3BBKuZu9WkrYpa6TO6fdPiERk0cqfl5VRqoNYI2OdE692dKhCyXyZ6f/QkzxhM/g0qFxZ1xsUtpytgpYlV+1jkTPmeSlxYtIkK5TKsDRwwgPlCgpvz78l+aHTObFsx4k2HbHAstsWwvQTb7p5+Znf9bS1ZwuTFEzowUbEiLFhHU2aRzFNw5WHhmuPBzs3D1AqpcvbKaqSA50T43dLQg21n5sl9a4k8qKOV1bfL8GFXPrPQZlN5c4aj4UxU4epUuJ1+mQd0HE7/v6IqWwyNyMdipe0fhnStLliwG7lgrqLa2vRo2WtZSrfEl178WgWJa7PVqmOnqyMUSHw5r7f+R4s0wchykByLkDhOpPTTBh1+GBA01iHNnFWQ78v1By/qoNn7TUpDtrHuRNOs537wwOXYyeZTwUPWIaY1fNqrlXYTrO+r5cta9UG4iHv/9J/16ZqXBRwE+vans+1VUzRsqgQAIgIApAiNHjqTIyEijj1u2bElLliyhQoUKAR4IgAAIgAAIgAAIpDkBCLLTfArggDMQ4GzYnLVYVzhbdu3atZ3BNfiQjgisXr2aPv/8c6MR9ezZk2JjY9PRSDEUEAABEHBtAi9fvhRE2Hxrwfr16xUHkzFjRlGEzTcgoIAACICAPQgsPzyVrt1PFk175C1LNUq2tEdXgrAzfGgE/bL5FwP7LPpk0aGaTNmcpebw/iM0eexkSj77xm8Wy02aPZGa+KnL7M3Cxbj5cULWbv1SolRx6j2kNzVv3dxIsCQHhcUZW9ZvoZjwyfTo4SODKix6CgzqQhkzZZTlKSe2YP9HTRxlMoOynN9qhdxqJzU9CLJ5rFIB38LVC+nyhUsUNSZaQCEV5anlo0UkIyfe4VgdNnYYfRLQ1qwomwUYLKJeFbdadE1J5K+rKBWYcCZwXfZoc9n/5Mamz2VM9Ggh67s9yq3fb9Gw4DBiYZ+utOvUjljAnss9l2yXLMbmLNWjBn5jIHrnyqYE2fyZnHiuYbMGNGrSKGLGpoqp/gJ7B9KA4f1l1wypiNBcNvvnz59TzJgY+j7uzaFq9oszkeYrkM8sdo615QtXUOy0WIMs/dyoz9A+1GdIbyPhnZZYtqcgW04sqPbgwpH4I0Lc6ITTxUoWo+mLpsnediAdgy5zvtwafePqDRoaNJRYmK0r/Yb1ox79uisepmAhbNToKKO9ju2YyxqrxT+2pXb+nJGvFv+5rlwWfN4vw2PGUN78pg+Qya2j0psrHMVH67opt3/wWsjr1Idt/cwKaVP/fEAx4dG06YfNBvtH9Nwo4XYSabFWUG1tezVstKylWuNLrn8tguy02uvVcOM6clniea+LnBVJNer4mDTD79xb1m+lcWHjxH1FTiwtd+uLmoNOvFaOHz6edm3bZeCDswqyHfn+oHZ9NzV5Wttrfb7Uxp5+PUettVr20lPHTlGPDj0N3pvUHlbg8YSHRBi8t/J4y3h50tSFU6lE6RKymLT4xwYc9Xw5an4siR25Nkd/+4V+//PN3wKK5ytLnWsPtpV52AEBEHjLCDx9+pQCAwNp3bp1RiPv378/zZgx4y0jguGCAAiAAAiAAAg4MwEIsp15duCbwwiw+PrIkSNifxBkOwz9W9PRggULKCgoyGi8ISEhFB39WmiAAgIgAAIgkLYEtmzZIoiwWYwtvclAzjM/Pz9BiB0QEEBubq+vAUYBARAAAXsQuPZnMi0/NNXAdOPyAZQn+/v26E6wKZeZmn/OIqM27T+mjz77iIqXKkFuObKLYiMWFdy/e5+OHzlO2zZto72/7jXyz5JM25xpmrPc6osfdYar165O7Tq2I9+GdQSxV4YMGcQ++YtxFl8f2H2AVi9bQ8cOH7PYHzlhqG8jXxo0ciB5eXsZ9MsCq7h5cbQqbpWBcEBJ+K11Mq0VZEuFWdx/1BzOxNhaqytW1ZcKCzgz6O0/botZs1u0biEIXXPk1LbXahW5yGW55oF9FfQVfdWzMxUqYphliePr/JnzNDt6jlGsqxWpSoU1+iClYkQpZGmGPN3nLGCfs3wOcfZAexQe99YNWykidKxBfDds3pD6hgYbPQ88D1x/coTxYQj2z5wgWy7LNbdhEdiA4QOoToPaRuJqXi9+WP4DzZ8Wa3D4Qkl0xln4Q3qH0smEkwI2FuR/M+kb+uizVsSH76RFepCAPzd3aIUPaZw8dpIWz/5Wdm3k9qbmXEss21OQLZfZmzl9Hvg5de7RSTg8IS0sgPxl03aaOWmmgRjfnDheelDB3K0IPN/jh0+gjas3il2zT70H96bPAzvIZol/+uQp/brlV1o8azHxMyhXzK2FWvxj22rnzxn5avFfx5FFm3xjAIusdYX3y4HDB5BXRS+D54nXExbV86EW3U0J3EbuUIuj+FiybsrtH7png2M9T97cBmZZQHv86HGaHjnDSCRobv+wVlBtbXs1bLSupWqfD1N9axFks4202OvVcNPVkTv0xM9D/7D+wiHEbNmyGpjj9WzFwhX07dwlBs9c2Lgw4vcp/fdibsgxEPRlL6PnU+59lp+5IweO0oyJM+jMyTNGw3BmQbaj3h/sEb/mMmRrfb60xJ6urqPWWi17qdxhH91z0bJNC9mDdqn3U2njmh9p0cxFRodxdWM1x1qLfzp7jni+HDU/lsSOXJvUZ7dp97k1Bh91rjOYiucta6suYAcEQOAtIZCYmEhdu3alM2eM30nmzJlDffr0eUtIYJggAAIgAAIgAAKuQgCCbFeZKfhpVwJSQTZny65Vq5Zd+4Txt4dATEwMhYaGGg14woQJNGLEiLcHBEYKAiAAAk5IID4+XhBg87+UlBRFD319fcVs2EWKFFGsjwogAAIgYAsCO86vo0NXtoumCruXpDqe9hXNskjq5x+30fiw8Sa/xNY6NhZyh4SHGgmT1NhhYdeMiTNp5WLDa4/12/IX85x1NUPGDPTfq/8E0Q0LF0yVjl93FLLlsmhKqZgSoXI7zlpYrVY1wQ6Li/f+us+ImSVCdCWf0osgmwWbLLhfsUh+blmM7f/lZ0o4jD63RCSTcCiRRvQbIRs3+vPM8Xho32FKOp5k1G/bgLYUGhFC7rndFX2Wu95c12hYRKggBjdV5EQfXNdSAbuis3oVTGWulz4PVy7+RgkHE8w+h+YE2WzP3IEMfuY5k3WpMiUF70w9f1wvbNwwavphU5PDfPL4KY0ePJq2//RmreXKLCDNnTc3ZX7nHRo4YqCY0Zkzhob1DRMyf+sXXgcqVq1IlatXEtaEf/99JdwSwLGivx7xZzXr1hREbrqs0e06+tPw8cMp27vZDGxqiWV7CrLZKTmxIP9c7bi5rpI4nrNdB3cOFrno7JfzLkdZs2WlYiWKCbc1uOV4fUjj4J6DNLD7IKOM4zzv3BeLBjNlyih8fupYEp0+cdqgLt+4UKRYUYrfFS9yj5wZSW0D2sjGi1b/tMyfM/LV4j8DM7c+8PNUp35tcs/jLswBH+DidVf6DHGWfz7gIBWTOoKPlrVQv66p/YOfDc52XdWnCmXOkplSbqbQ4f2HZQ8DKL0rWCuotra9GjZa11Kt8SX1Qasgm9s7eq9Xw01NLOnveby3XDhzQYgl6c0v5uLI3A0btevXFt5pTcUp282SLSstnb9UcNeZBdmOen+wR/yaEwlrfb60xp6uviPWWi17Kf8etm7lOhozNNxoSLyHV/apQiU9X2e6fpj6kI4dOU6cVVu/eFfxFg5p8Xuprpi7DUOLfzp7jnq+HDE/lsaOXLtDl36iPx7+Jn5Up1QLauaF2wVtyRi2QCC9E1i5cqUgxn7x4oXBUD/44ANasmQJNW1q+vf89M4G4wMBEAABEAABEHBeAhBkO+/cwDMHEmDx9dGjb75EgyDbgfDTeVejRo0iFl5Ly0ch0wAAACAASURBVOzZsyk4ODidjx7DAwEQAAHnJJCUlCSKsJOT31ydacpbb29vUYTt5eXlnIOCVyAAAumawIJ94+jO45viGGuV+pCK5vG0+5j5y+8j8UcoOjxGEBRaWliM1PHrL6l7v+6qxM+m+mHh7pb1WygmXD7Trlr/OMt3SPhQIct3lixZ1DYTRGarl60WMlrqZ/5UMtDy45Y0MnKEkMHbliW9CLKZiTQLnY4Tiylj5sdQUQ/th6AsFcmcTDxFY4eNtSjmLTl0sCx2GUWNMbw1iZ+Z2O/mCyI+U+Xu7bsU2meYgbCE6/Yb1o+CBvY0EjLaMvbYFvP9dvZimjN5rmrTLJrp2KOTkMFat6YoCbLZOIuyF8xYQAtmLFTdl64iC9hY3N60VVOzTHi940MBk76ZZLKPhasXCtn4dSXxcCKFDwk3mWXZlCHm0H94fyrjVYZCe4cSi3641GlQh6LnRRsdWtESy/YWZLOf7C8f1pE7kKA0QRzTIyYMp/IVTWdwf/zoMYUPjaBfNv8ia45F+NFzo6jA+wWEz3ltXrpgGc2fOl/T2sxtObN7yJihdOFsMg0NGir212doH+ozpLdszGj1T8v8OSNfrf7r5sSS/ZLXvmFjh9EnAW0p0zuZZOff3vGnFMPmPmcBYOTIibLZhM2143Fzlnl+T2LBoKliraDa2vZq2GhdSy2JL30/LBFkc3tH7/Vq2OnXsdS/dp3aEWdZ53ddU4UPLI4fMUE4zKK26Ox+/+33NCt6ttDM2QXZ7KO93x/sEb/mBNlany+18ytXz95rrda9lOeSs7UvX7hC87A+++JT4WaVDas2CL/H6Yq5w1da/dPZdMTz5Yh3Bc2QzTS4mXqJjlz5WaxRMGdR6tngG1t2AVsgAALpmMDo0aNp3LhxRiNs1qwZxcXFERLmpOPJx9BAAARAAARAwMUJQJDt4hMI921DQCrIPnLkCNWsWdM2xmHlrSXQt29f4quSpGX58uXUqVOnt5YLBg4CIAACaUHg2rVrogg7IeFNRhxTvnh4eIgibNyakRYzhj5BAAR0BB7+9SfN2mV4q0qbakGUOZPhleX2JMbC342rNtLKxd+ZzXQr50OzVk0paFAQeXl72UwgytlkN6zaKIg6zWXAlvrD4hQWlHzR9XMqVKSQRchevXoliNT5y3y569v1jXJ/vQYFUfvO7c0KrCxyhDPAPXgoCHIP7D4gmDAnjJHrQyrM4jpRcyZRa3/7Zl+X80XuKnKu16l7Rxoyeogm4bzOvjUimdQ/H9DyBcto9dI1qjLEs8C295De1Lx1c82+ymW6rlKjCsXMiyYWE5sqcuNTI+S2NN7k2ml5HnTCV8qQgYb0HKJJkM196/qaN3U+HTt8TNUwOMNxcEgwFflAnaCfs4xOHT+N1q5YK2ufs/YGfBVg8BlnKJ0ZNYv2/rpX0SdeEzjrOdvIkzc3STNdmpo/LbHsCEE2D/T+3fuCKO/njT+rEkHz2Dt0CaDOPb9SdUuCOSEY34QwfdE0MVs5+8OibBZwz508V5VAnjNldu/7NTVs0VB4ZqWZMOs1qUeTZk+k3Hlyy86rFv+0zJ+uM2fia4n/PA4WDp4/c55mR89R9XzwGtE3NFjV+4K9+Sg+zGYqaN0/eNw9B/QUsupLM4JLu7FWUG1te7VctKyllsaXub1e7buM1rmyZq9Xy06/HvsXNy+OVsWtUlxntfqm1rbuXTagSwfKli2rcPDFlQTZ9n5/sEf8mhNk83i0PF+WxJ1+G3uvtVr2UvaLea9ZuprmT4tV9X5et3FdYa/3qeNDGTNmNDoAyu9jfAiIY1uuaPVPZ8Pez5ej3hWsjR9d+xf/PqdNx2MNzPVrEknu79n2sLKt/IUdEAAB5yDw119/CVmx16xZY+QQJzvjpGcoIAACIAACIAACIODMBCDIdubZgW8OI8Dia31xFmfLrlGjhsP6R0fpj0Dnzp1pxQrDjA38Jd/atWvp448/Tn8DxohAAARAwAkJpKamiiLsnTt3Knro7u4uirCbN2+uWB8VQAAEQMARBI7f2E9bkt68V+bPUYQalEubK375etCL5y/RyYQTdDLhJN36/Q+D66BZtMGi4FKeJala7epU07eGkBVaSWBkKUf2h8WQRw8m0KnEU4JAUP96ahazli5bmryregu+6K6qtrQ//XYsCDh9PIl2bN1Bp0+cEfvlPjmrs28jX2rcohHlyZfHFt3J2khPgmwW7nGmaM7GrissTp25ZAbVrl/bIobWimS4U86Od2jfIdq3Yz9dvXxVnGf2rZx3OfLyLkfNWjWjitUqmRRzKDn/IPUBhfUdTvG74sWqSgIRXcU1y9ZQROhYsZ00c7BS37b6nFkfP3yMtmzYSsnnkun86fOCaa+KXlS9VjXya+MnPBec8fbqlWsWCbJ1vrLw9sql32jXzzvp1LEkupx8WTyYwYK0kmVKkW9DX2rUoiEVLFRQ8/rDmfh5vllozBmg9Q999Ojfg/oP60cZM2U0QMc+cd29O/bR8aPHhXVJl0W/cvXKVL6iF9Vv1kBg4ZbDTWwrF/c9B/SgviF9DbIDa4llRwmydYNIvZ9Kh+OPCAdD9J8R/pzHXqJ0CWrQrL6Q/TtnrpyaQo4FTZvW/Ej7d8XT6ROnDQSJ0mzlOsNPnzylA3sOCHOoH4u8P/FeUK1GVWKxNR8S0s/AzM/6N4O+oR1bX//OwM84i755LTdV1PqnZf6kfTkDX2v85/HwYYorF6/Qzq076XjCCTpz4owopOMYqVm3JjVs1kBcI7QEiT35aPFDrq6+b/qxyO8J/K7E467XuC4VL1VcEAqqKdYKqq1tr8ZHXR21a6m18WVphmz9sThir9fCTm4d2L19Dx3ed0jYX3kf5cJ7XmWfKsIaW7dRXYP9RU1/vAfxHrdt0y/CYUPds6mLUX4um37Y1OBd1hUF2fZ8f7BH/CoJsnk8ap8vNXGgpo4911q1e6m+n+yP3DOhtL7evHGLQnqFiDd8lPQsSVNiJxsc8DJ6/ix4F2Eb9ny+HPmuoCY+1NTZd2Ed3XtyS6z6UaVOVM2jvpqmqAMCIPAWEjhx4oQgxj516pTR6GfOnEn9+vV7C6lgyCAAAiAAAiAAAq5GAIJsV5sx+GsXAhBk2wXrW2mU/yDarl072rx5s8H48+fPL4ixGzRo8FZywaBBAARAwFEEXr58KYiwec1dv369Yrf85Xf79u2Ff/7+aSNwVHQSFUAABOxK4OHDh8QHMpy1rD0WS+dTjovuVShah8oVwuFRZ50v+AUCIAACIAACIAACIAACIAACIAACIPCawIWUBDp785CIw6tQNWpXPQh4QAAEQMCIwKpVqygwMJCeP39u8FnhwoUpLi6OkEQHQQMCIAACIAACIOAqBCDIdpWZgp92JcDZsBMTE8U+OFu2j4+PXfuE8fRH4N69e4IYe9++fQaDK126NK1bt44qVaqU/gaNEYEACICAkxDYsmWLIMJmMfazZ88UvfLz86OAgABBiO3m9iZToWJDVAABEEiXBPiP/Zx5pVGjRsK/ypUrU/HixZ1irFHbBtA/L/8n+tKkfAfKnb2gU/gGJ0AABEAABEAABEAABEAABEAABEAABEDAFIEHz+7QrnOrxY+zvJONhvnNADAQAAEQMCAQERFB4eHhRlQaN24siLE9PDxADARAAARAAARAAARchgAE2S4zVXDUngRYfH3s2DGxCwiy7Uk7fdq+fPmykFk1KSnJYIDVq1cXxNjFihVLnwPHqEAABEAgDQnEx8cLAmz+l5KSouiJr6+vmA27SJEiivVRAQRA4O0hwFmyWYitfx0mC7KrVKki/Lxhw4bC/3d0uXb/Ai0/PE3s9t0sbtSqcjdHu4H+QAAEQAAEQAAEQAAEQAAEQAAEQAAEQMAiAltPfUt///NUbNu59iAqnq+cRbbQCARAIH0R4GzYnCiDs2NLS69evWjevHnpa8AYDQiAAAiAAAiAwFtBAILst2KaMUglAlJBNmfLZiEtCgioIcBifhZjX79+3aB606ZNhWyt7u7uasygDgiAAAiAgAoCfPBFJ8JOTk5WbOHt7S2KsL28vBTrowIIgMDbS4BF2SzCfvTokUkIugzauiza9n7PO3Ejnn5KWi76UyxfefIp0eztnSSMHARAAARAAARAAARAAARAAARAAARAwKUIJF7dQdfvnxN9bl2pM1X1qOdSY4CzIAACtifA3/WwGPvEiRNGxqdPn04DBgywfaewCAIgAAIgAAIgAAIOIABBtgMgowvnJ8Di6+PHj4uOQpDt/HPmLB7u3LmT2rVrRyzg0S+fffaZIMbOkCGDs7gKP0AABEDAZQlcu3ZNFGHzLRZKha+va9++vfCvVq1aStXxOQiAAAiIBE6ePClkxDYnytbHxVmz9bNos6DblmX/pS20J3mTaLJsIR/yLupryy5gCwRAAARAAARAAARAAARAAARAAARAAATsRuDMzYOUnJIo2m9Utg3V9/zIbv3BMAiAgPMT4KQ7LMb+66+/DJwtWLAgxcXFkZ+fn/MPAh6CAAiAAAiAAAiAgAkCEGQjNECASMiGrS/I5ozH1apVAxsQMEtg/fr1ghj7v//+M6jXtWtX+vbbb0EPBEAABEDACgKpqamiCJsPvygVzlKrE2E3b95cqTo+BwEQAAGTBDZu3EiffvqpRYR4LWJBt75I2yJD/9/o5zPfU+K1PaKJyh4NqHTBKtaYRFsQAAEQAAEQAAEQAAEQAAEQAAEQAAEQcBiBy3dO0qkb+8T+fIo3og+9v3BY/+gIBEDAuQiMGzeORo8ebeRUgwYNBDF2iRIlnMtheAMCIAACIAACIAACGglAkK0RGKqnTwIsvta/DgeC7PQ5z7Yc1ZIlS6hbt25GJgcOHEjTpk2zZVewBQIgAAJvDYGXL1+KIuwNGzYojjtjxoyiCNvf31+xPiqAAAiAgFoCfC3moEGD1FY3W09foF25cmXSkkX7h2Pz6ULKm2s7a5Xyo6J5ytjELxgBARAAARAAARAAARAAARAAARAAARAAAXsTuJl6iY5c+VnsplyhqtS+ei97dwv7IAACTkaAv//hrNgrV6408qxnz54UGxvrZB7DHRAAARAAARAAARCwjAAE2ZZxQ6t0RkAqyOZs2VWrVk1no8RwbEXAlEBnzJgxFB4ebqtuYAcEQAAE3hoCW7ZsobVr1wpi7GfPnimOm6+rCwgIEMTYbm5uivVRAQRAAAQsIcBfECxdutSSpmbbsCBbJ9Ju2LChkE3bVIk7EE2/P7giftywnD/ly1HE5j7BIAiAAAiAAAiAAAiAAAiAAAiAAAiAAAjYg8D9J7do74V1oukPcpeiwLqh9ugKNkEABJyUwNmzZwUxdmJiopGHU6ZMocGDBzup53ALBEAABEAABEAABLQTgCBbOzO0SIcEWHx98uRJcWScLducMCIdIsCQVBKIiIiQFV1zVmzOjo0CAiAAAiCgjkB8fLyYDTslJUWxka+vr5gNu0gRiBEVgaECCICATQiwcHrv3r02sWXKiLu7u/C7B/fF/ziLNv+My+xdo+jBX/fEpi0qdqYc2XLb1R8YBwEQAAEQAAEQAAEQAAEQAAEQAAEQAAFbEXjyvwe0/fRy0Vzu9/JT3ybjbWUedkAABJycwLp166hr16705MkTA0/z5ctHcXFx9NFHHzn5COAeCIAACIAACIAACGgjAEG2Nl6onU4JsADi1KlT4uggyE6nE23lsPjaes6OLS3ffvut8IskCgiAAAiAgHkCSUlJogg7OTlZEZe3t7cowvby8lKsjwogAAIgYGsCDx8+FETS+r8r2LoPOXs6gfatjGfogwr5yb1ADqFam2q9KHOmLI5wAX2AAAiAAAiAAAiAAAiAAAiAAAiAAAiAgNUEXvz7D206Pl+0w3/XCPtwltV2YQAEQMD5CURGRtLIkSONHK1Xr54gxi5VqpTzDwIeggAIgAAIgAAIgIBGAhBkawSG6umTgFSQzdmyOTMdCgjoCHTr1o2WLFliACRDhgy0du1a+uyzzwAKBEAABEDABIFr166JIuyEhARFTh4eHqIIu1atWor1UQEEQAAE7E2AfzdgUfajR4/s3ZWs/U8HNqKqTcsIn0GQnSZTgE5BAARAAARAAARAAARAAARAAARAAAQsJABBtoXg0AwEXJjAf//9R4GBgbRs2TKjUXz99de0aNEiFx4dXAcBEAABEAABEAAB8wQgyEaEgACRIL7mrJ26AkE2wkJHgH9hbNeuHa1fv94ACl8jz2Lspk2bAhYIgAAIgICEQGpqqijC3rlzpyIfXlPbt28v/GvevLlifVQAARAAAUcT4N8Pqlat6tBuc+XKRV3GfEz5PN8T+21RsTPlyJbboX6gMxAAARAAARAAARAAARAAARAAARAAARCwlMCT/z2g7aeXi81zv5ef+jYZb6k5tAMBEHByAufPnxdulj5y5IiRp9HR0RQSEuLkI4B7IAACIAACIAACIGAdAQiyreOH1umEgFSQzVeSV6pUKZ2MDsOwlABfUc9ibKmYsFixYoIY28fHx1LTaAcCIAAC6Y7Ay5cvRRH2hg0bFMeXMWNGUYTt7++vWB8VQAAEQCCtCfA1mvxlgiMK/37C/Z18tp1+f3BF7LJhOX/Kl6OII1xAHyAAAiAAAiAAAiAAAiAAAiAAAiAAAiBgNYH7T27R3gvrRDsf5C5FgXVDrbYLAyAAAs5HYOPGjcLfT/k7dv2SJ08e4W+dH3/8sfM5DY9AAARAAARAAARAwMYEIMi2MVCYc00CLL4+ffq06DwE2a45j7b0+vr168QCwWPHjhmY5VhZt24dlS5d2pbdwRYIgAAIuCyBLVu2CIdUfvjhB3r27JniOPz8/CggIEAQY7u5uSnWRwUQAAEQcCYCAwcOpBkzZtjVJRZj79mzh/j2gB+OzacLKSfE/mqV+pCK5vG0a/8wDgIgAAIgAAIgAAIgAAIgAAIgAAIgAAK2InAz9SIdubJNNFeuUFVqX72XrczDDgiAgJMQiIqKorCwMCNv6tSpI4ixy5Qp4ySewg0QAAEQAAEQAAEQsC8BCLLtyxfWXYSAVJCdlJREFStWdBHv4aatCfD8sxj78uXLBqYbNGggiA7z589v6y5hDwRAAARcikB8fLyYDTslJUXRd19fX0GAzULswoULK9ZHBRAAARBwZgJ8gwof0LNH6dKli/AFha78fOZ7Sry2R/zvyh4NqHTBKvboGjZBAARAAARAAARAAARAAARAAARAAARAwOYELt85Sadu7BPt+hRvRB96f2HzfmAQBEAg7Qh069aNlixZYuRAYGCg7M/TzlP0DAIgAAIgAAIgAAL2JwBBtv0ZowcXIMDi6zNnzoiecrZsb29vF/AcLtqawP79+wUx9r179wxM8xVKLMbOkiWLrbuEPRAAARBwCQJ8WIWzYPO/5ORkRZ95H2URNv/z8vJSrI8KIAACIOCsBC5dukT8jsiHUfgf/7c9yrRp04gzcOuX/Ze20J7kTeKPyhbyIe+ivvboHjZBAARAAARAAARAAARAAARAAARAAARAwOYEztw8SMkpiaLdRmXbUH3Pj2zeDwyCAAg4nsDFixeJRdeHDh0y6nzixImyGbMd7yV6BAEQAAEQAAEQAAHHEoAg27G80ZuTEoAg20knxsFubd68mTjj4T///GPQc6dOnWj58uUO9gbdgQAIgEDaE7h27Zoowk5ISFB0yMPDQxRh16pVS7E+KoAACICAMxLgg5osvNaJsG/cuGFXN3PlykXTp08XvryQlhM34umnpDfvocXylSefEs3s6g+MgwAIgAAIgAAIgAAIgAAIgAAIgAAIgICtCCRe3UHX758TzbWu1JmqetSzlXnYAQEQSCMC/L06/z0zNTXVwAP+WyffAPjJJ5+kkWfoFgRAAARAAARAAATSlgAE2WnLH707CQHO4nn27FnRGxZhVKhQwUm8gxuOILBixQrq3LmzUVfBwcE0e/ZsR7iAPkAABEDAKQjwH890mbB37typ6JO7u7sowm7evLlifVQAARAAAWcjcOzYMTH7NYuw79y54zAX+QuKPXv2UJUqVWT7vHb/Ai0/PE387N0sbtSqcjeH+YeOQAAEQAAEQAAEQAAEQAAEQAAEQAAEQMAaAltPfUt///NUNNG59iAqnq+cNSbRFgRAII0JTJ48mUJCQoy8qFmzpiDGxq2paTxB6B4EQAAEQAAEQCBNCUCQnab40bmzEGDx9blzb05nQ5DtLDPjGD/mzJlDffv2NepsxIgRNGHCBMc4gV5AAARAIA0JvHz5UhRhb9iwQdGTjBkziiJsf39/xfqoAAIgAALORODgwYMGAuyHDx9qci9DhgxUpkwZSk5O1tROWrly5cqCGJsPtpgrUdsG0D8v/ydWaVK+A+XOXtCqvtEYBEAABEAABEAABEAABEAABEAABEAABOxN4MGzO7Tr3GqxmyzvZKNhfjPs3S3sgwAI2JFA9+7dafHixUY9cOIzFmPz90coIAACIAACIAACIPA2E4Ag+22efYxdJCAVZHO27PLly4PQW0AgMjKSRo4caTTS6Oho2ZO9bwESDBEEQOAtIrBlyxZau3atIMZ+9uyZ4sj9/PwoICBAEGO7ubkp1kcFEAABEEhrAnzgJD4+njjzNf8v//vrr780uZUtWzaqV68e1a9fX/hf/tezZ09aunSpJjv6ldu2bSt8QaEkxuY2a4/F0vmU429+dylah8oVqmFx32gIAiAAAiAAAiAAAiAAAiAAAiAAAiAAAo4gcCElgc7ePCR25VWoGrWrHuSIrtEHCICAjQlcuXKFAgMDhb+vSgsnOONEZyggAAIgAAIgAAIgAAJEEGQjCkCASBBfnz9/XmQBQfbbERahoaEUExNjNNjY2FhBZIMCAiAAAumRAP+xjAXY/C8lJUVxiL6+voIAm4XYhQsXVqyPCiAAAiCQlgT4cIlOeK0TYf/777+aXMqVK5covGYRdt26dY3aV61alU6ePKnJrq7ygAEDaPr06arbHr+xn7YkrRDr589RhBqUw+0EqgGiIgiAAAiAAAiAAAiAAAiAAAiAAAiAQJoQ2HdhHd17ckvs+6NKnaiaR/008QWdggAIWE6Ak/t07dqV7t27Z2CEE/dw0gncpGo5W7QEARAAARAAARBIfwQgyE5/c4oRWUBAKsg+d+4ceXl5WWAJTVyFQFBQEC1YsMDI3VWrVlGHDh1cZRjwEwRAAARUEUhKShJF2MnJyYptvL29BRE2/8N+qIgLFUAABNKQwIMHDwyyXx869Cbrklq38ufPb5D9ukYN89mnHz58SLlz51Zr3qDekiVLhEwyWsrDv/6kWbsMM8y0qRZEmTNl1WIGdUEABEDA7gRSbqXQ1o0/08E9B+n0idP07OnrG1gqV69MRT4oTB2/7khValSxux+WdPDTup9oWHCY2LRfaF/qNbiXJabQxoUJPHzwkEL7DKMDuw8IoyhboSxNWTCFSpQq7sKjso/rYPWGq9r1Q8qMLazYtJyq1qxqn0mCVRAAARAAARBIYwIv/n1Om47HGnjRr0kkub+XN409Q/cgAAJaCEydOpWGDBli1MTHx4f4b538fRIKCIAACIAACIAACIDAGwIQZCMaQIBIEJtduHBBZAFBdvoOi88//5xWr15tMMjs2bPT2rVryc/PL30PHqMDARB4awhcu3ZNFGEnJCQojtvDw0MUYdeqVUuxPiqAAAiAQFoQuH37tpABW5f9+vjx45rdKFq0qJABm7Nf8/9WqlRJk409e/ZQ48aNNbXhrNsbN26kRo0aaWqnq7xg3zi68/im2LZWqQ+paB5Pi2yhEQiAAAjYmsC/L/+ln9b/RFGjo+nRw0ey5rO7ZaeFqxcI4mxnLGoFlVLfb/1+i7Zu2EodunSgnLlyOuPQ4JMGAhAZq4cFVm9YqV0/XEGQ/erVK0o8lEg3rt6gdp3aqQ8I1AQBEAABEAABGQI3Uy/RkSs/i58UzFmUejb4BqxAAARciICpBGcdO3YUMmO/8847LjQauAoCIAACIAACIAACjiEAQbZjOKMXJycgFWSfP3+eypUr5+Rewz2tBPgK+3bt2tG2bdsMmhYuXFgQY9epU0erSdQHARAAAacikJqaKoqwd+7cqeibu7u7KMJu3ry5Yn1UAAEQAAFHE7h+/bogwNaJsM+ePavZhVKlShkIsMuWLavZhn6D8PBwioiIUG2jWLFighi7ShXLs8LuOL+ODl3ZLvZZ2L0k1fFsrdoHVAQBEAABexLYtW0XhfUdLmbEluurQqXyNDl2MnmU8LCnKxbbViuo1HXAwsr132+gRTMXkff/sXceYFFcXxs/YkNFxYaKERsWFFFsILZYiCUa/YuaYkwwib03UKOixAr23hJJTNHYEhVjbIliwSAWsKGoqFGxgA2saL7njN+O7O4sMwPLsuW9z7OPCXPLOb975y7svvcdT3cKWTqLHIs5Znp8NDQPAhAZK58HsHrLSun+Yc6C7P/++4+uxF+h1YtW0++/biU8JUD5vYCaIAACIAAChgkcubidbj64LFZoXOU9auPmB2QgAAIWQODKlSvUu3dv2r9/v160wcHBNHEiDldYwDQiRBAAARAAARAAgRwiAEF2DoHHsOZFgMXXcXFxYlDslp1VoYZ5ZYhobt68KYixdR9jz2L8TZs2CS7pKCAAAiBgiQTS0tJEEfaWLVtkU7CzsxNF2H5++ABcFhgqgAAImJTAhQsXtATY8fHxqsevWbOmIMDWuGBXrFhRdR8ZNWCXa6kvI6Ta1KlTh9hRmw/AZKUkJMXR2iNztbpoWbMHFS9UJivdoi0IgAAIZJnA40cpNGnkJNq1/e2hEe60qGNRql6rOuXJm4fSXqaRQ2EHmrZgqtm6SCsVVHJu1xOuU+CgsXQq+pTAr0nLJhBkZ3klmUcHEBkrnwewestK6f5hzoJs3sMnDJ8oHqyBIFv5vYCaIAACIAACCCNv6wAAIABJREFU0gSSUxPpr7O/al3s1XgkVSyRtUPy4A0CIJD9BNjYjMXY/KTC9KVgwYK0Zs0a6tGjR/YHgRFAAARAAARAAARAwIIJQJBtwZOH0I1HgMXXLP7QFAiyjcfWHHpix3MWHfK/6Qs7YrMzNjtko4AACICApREIDw8X9rANGzYQPwFArrRr1074oKx79+7k4OAgVx3XQQAEQMAkBE6fPk0RERGiCPvatWuqx2Xn6WbNmoki7Oz+3S5XrlyKYvz888+FR3caq6yNnEsJ994eIi1fojo1qtzWWN2jHxAAARDIFIErlxJoVN9RFHfm7f40cPRA+mJgbypQsECm+syJRkoFlRybbs4QZOfEjGXPmBAZK+cKVm9ZKd0/zFmQrTQH5SsENUEABEAABGydQNTlP+la0tu/ESqWrE69vEfaOhbkDwJmT2DBggU0fPhwvTg9PT2Fzzk9PDzMPgcECAIgAAIgAAIgAAI5TQCC7JyeAYxvFgR0Bdnsll2tWjWziA1BZI1AZGSkIMZmh+z0hYWJLGQsVKhQ1gZAaxAAARAwIYGDBw+Kbti3bt2SHdnHx0cQYLMQO7sFirLBoAIIgAAIEFF0dLQgvtaIsG/fvq2ai5eXl+h+zS7YJUqUUN1HZhucPHmS+AsIuRIUFESTJ0+Wq6bqelziSfr12DKtNr7uPalIAdPlrypgVAYBELAJAif+OUGfftBLzLWhT0PBLdqpjJPV5g9BttVOLUFkrHxuwUo5K01NCLLVM0MLEAABEAAByyTw6GkS7T79k1bwPRoMoOpl6lpmQogaBGyEwMCBA2nZMu3PHjn1jz76SBBj58+f30ZIIE0QAAEQAAEQAAEQyBoBCLKzxg+trYQAi68vXrwoZgNBtnVMLD9SqVu3bnrOsR9++CGtW7fOOpJEFiAAAlZPICYmRhRh8/uTXHF3dxdE2Pxyc3OTq47rIAACIJCtBA4fPiy6X7MI+8GDB6rGYzfq9O7X/N856fI/f/58GjFihMEcihYtSlzH399fVZ5KK393cCbdeHBFrF6plDvVq9hKaXPUAwEQAAGjE9AVZHfr6Ufjpo4j+wL2Rh/LXDqEINtcZsL4cUBkrJwpWClnpakJQbZ6ZmgBAiAAAiBgmQSOJ+yjK3dPi8GXc6xEXzQda5nJIGoQsAEC/MTC3r170759+/SyzQ7TCRtAihRBAARAAARAAARsnAAE2Ta+AJD+GwK6guwLFy5Q1apVgceCCaxfv144satb+vbtSytWrLDgzBA6CICALRBISEgQRdhRUVGyKbu4uIgibHaORQEBEACBnCCQlpam5X7NTthPnjxRFYq9vb2eADtv3ryq+sjOyl26dKHff/9dcggWY//9999Ut272OT7F3jhKv534Tmv8dh7+VCh/kexMG32DAAiAgEECuoLsHp/1oMDgQLK3t17nLAiyrfeGgMhY+dyClXJWmpoQZKtnhhYgAAIgAAKWRyD1+SPaGROmFXgXzy+odjl8Zm15s4mIbYHA7t27BWMJ3SdNsxs2u2JLfdduC1yQIwiAAAiAAAiAAAhkhQAE2Vmhh7ZWQ4DF1/Hx8WI+EGRb9tSuXLmS+vXrp5fEmDFjKCQkxLKTQ/QgAAJWSyA5OVkUYe/du1c2T0dHR1GE7evrK1sfFUAABEDA2ARSU1O13K9ZgP3q1StVw7CIuWnTpqIIu0mTJqram7pypUqViA/N6JY6derQb7/9RhUrVsz2kJbvn0J3H98Ux6la2pM8XJpl+7gYAARAAASkCECQTdSkZRMKWTqLHIs5YpFYOAGIjJVPIFgpZ6WpCUG2emZoAQIgAAIgYHkEYq5H0MXEE2LgpQo7U/8WQZaXCCIGARsgsHjxYhoyZIheph4eHoIY29PT0wYoIEUQAAEQAAEQAAEQMD4BCLKNzxQ9WiABXUH2xYsXydXV1QIzQcihoaEUEBCgB2LatGk0fvx4AAIBEAABsyLAbrIbNmwQXlu2bJGNzc7OThRh+/n5ydZHBRAAARAwJgE+OMKia35FRERQZGSk6u6dnJwEAbZGhN2gQQPVfeRUAxZisyBbt3Tu3Fn4koIPypiiHL96gMJjf9Iaqln1LuRUxMUUw2MMEAABCyWQfC+Zjhw4Qn/v+pvOxZ4jdnnm4vyOM1WvVZ0aNWlErdq2JOfyzsS/cxoqUoJCOSRDAgZT/5H95aqpvv4q7RWdO32ODu47SMejTtDpE6fp4YOHVMihENVwr0H1GtWjFm2ak0c9D8qdJ3eG/W/ftJ0CB719jLpuzLrC84w6Y55zVs6hChVdaMmcpbR87nKxemYdxPeE76FhXw4X++kztA8NDRxCdrkNz5VqoET06OEjOhF1ko4djqLTp85Q3Jk4gamm1Klfhyq5VhJE6N5Nvah4yeKKhtHl++PWteTZ6M2X+zyPMcdjaOfWnRR74jSdij4l/LxSlYrkVtuNWrZrRc1bNyOHwg6KxtKtpFknf/35Fx05ECn2z33z+ni/6/tCTrly5SJTi4yfPnlKvLb27dxHZ2PPibFp1nC1GlWpWZvmVN+rnqL8syr4VdM+I1b//fcf3bh2g7as26LHvG79OtSqXSuq510/W530deNLf+9xfFfir1D45nCt+HjN1WlQl97/XwdV8cntH5o1qYavocVurL2c++e9aVHIYkX3VWb3LrnO+f5MuJxAkRGRdDLqpPDexO9RmsLvUa7VXalOfQ9q2qopubm7ye7n3NbQ/OfPn48unL1Aa1f9KNx3vL/xvta4uTe169yOqlSrkuF7YMrjFIo+epx2bdtFcWfjxFjTv5e2bt9KeG/lPSWzJbv24vTxMPtLFy/Tvj/2ar2Hch3eH/l+aOjTkJq3aU6ly5bOUj6Z5YB2IAAClkfgzqNrFBH3m1bg79fuSfUqNLe8ZBAxCFg5gcGDB9OSJUv0suzevbvwOWfBggWtnADSAwEQAAEQAAEQAIHsIwBBdvaxRc8WRIDF15cuXRIjZrfsKlWqWFAGCJUJfP311zR9+nQ9GHzCd9CgQYAEAiAAAmZDIDw8nDZu3CgIsdlhVq60b99eFGI7OGROiCA3Bq6DAAiAgC6BxMREQXitEWEfP35cNaR33nlHdL9mETY7rFhqYQfs//3vf1rhf/7558KXFKYuS/+aREmpt8VhixYoQW3ce5o6DIwHAiBgAQRuXL9BYcu+p99//Z1SU+R/72zToTX1G9FPEL1JicnMQZD9+vVrOnrwKC2bu5yiI6NlZ6G+d30a+fUIqtOgjkFBmZygMjOCbBazcbt+n/QX2WvE2nxNaXn27DnNmjSLfv3hV6EJi3UXrllA3s28lXYhW0/tOtHE8ZH/R+Q/wJ+KlyiW4RiGBNnnT5+nhbMW0f7d+zNsX9SxKA0JHEx+Pf0oX758svlwBRbdsmB/cciSDPtnnj2//IS+GvIVvXz5kgIGBtKhvw4JY2RmvpQEx3O6Ye0G+mHFD3Tz37dPvTDUlvPvP6Ifde/VnQoULGBwiKwKftW0NyTIdipdilYvWk0/fftzhntONbeq1GdYX2rb8T1FAlslXNPXMSTIfZWWpig+vkcHjh5IbTu1lY1Pbv/QxKWGr26+au9Rub2c+89JQfaLFy9o/679tHrxt3T65GnF0+te152Gjx9GXk29VB0eYkH5qIkjaeuGrTR/+gLJtVmqdClasnYJ1fKoqRcPH57ge3b5vBVah1QMBd65xwc0aMwgKle+nOLcuKLaeVa7F2v2xn8O/UNLZi9V9B7KbTKbj6rkURkEQMAqCOw5/RM9fJok5lKiUGka2DLYKnJDEiBgLQRu3LhB/v7+tGfPHr2UJk6cSMHBuGetZa6RBwiAAAiAAAiAQM4RgCA759hjZDMiwOLry5cvixFBkG1Gk6MwFEMnedeuXUuffvqpwl5QDQRAAASyjwALGjVu2Ldu3ZIdyMfHRxBh9+jRg5ydnWXrowIIgAAIZJXA1atXRfdr3rPOnDmjukv+vVrjfs3/Vq9eXXUf5tpg+PDhtGDBAjG8NWvWCF9g5ES5eCeW1v2j7WhYtYwneZRvlhPhYEwQAAEzJMBi1EN/H6KZE2aKbthKw2TxZ2BwAHXs2lFPiJjTgmwWlS+YsZB++lb7SQFyubHoNjA4kLr06CwprpQTVGZWkM0upxNHTKQ9O/aKIc5aMpM6+nWUC1m8zo6xo/qOEtyqubBL7MzFM6hY8YxF0EoG4HWyd8demhUUokgYLNUnO11/M+8bwU3VUJESZCfdTVI9bq8+n9KwccMyFCVzDOz8un3zdpo1KUSReJLbfOT/IX0x6AuaEhCcrYJsXsNzp86ldWHrlUyRVh129J4wc4LgvitVsiL45f7UtJcSZI/7Ziz9smYd/bntT8W59R3Wh/oO6ys7p4o7/P+KUoLswWMG0dI5S1WxVxKf3P6hiV0NX02b7NrLuf+cEmQnJ92n0MkhtHXDNrXTKtTn/ZyfuvB5388MiuV1WXf7tBu516lFoVNmGzwo0OXDLjRhxtd6a5Hd1KdPmEGH/z6sKl6+TwOnBFDrDq1l3aVNtRfzgabwzTvom7HfKDqklT5hzmdSyERq2rKpbD6qQKEyCICA1RCIuR5BFxNPaOXzUaPBVNWpttXkiERAwNIJ7Nu3T/gs8/r161qp5MmTRzCc6NkTZg+WPseIHwRAAARAAARAwDwIQJBtHvOAKHKYgK4gm92yK1eunMNRYXilBHr16kU//vijVnV2TGL32U6dOintBvVAAARAwOgEYmJiRBF2XNwbAUVGxd3dXXTCdnNzk6uO6yAAAiCQJQIXLlwQ3a/ZCZsPJaotNWvW1BJgV6yo3PFT7Vg5Xd/T05NOnjxJRYsWFb6k6NKlS46G9OeZ9fTPlX1aMTSt1oVKF3XJ0bgwOAiAQM4TYGHXji07BGGpris2i63ZWbmGew3KnduOLl24TFGHo/TEuIYEb09Sn9C2jdsp5fFjIdHEm7fp5+9+FpNmcS6LtfLmzSP+zLVGVWIhaVYLO5TOCZ5Dv4St0+vKrbYbNW7mTY7FHYWcjx89TlFHjmnV45wmz55MHbq012svJ6i8evkq7dnxxkHs4f2HtHXjNrp7+67w/5WrVqZ2nduRvX1+4f/z5ssnjFHSqaTg0swuyCGTQ8UxDYn+DPHZ9PNmmjRykng5YPIY+qzfZ0YRxDGj8UPG680/i6uZaVW3asI6efXqtSAIjzkeIyncZvdZFrxrGOjmosuX3Z5ZjKlxh+a54bXj2aAu5c2Xl279e4siIyIlDxPICdozWv+cV8u2LYV18iD5AR2JiKRzsefEcFmUffF8vOgaa2yHbBaKhy0Po7lT52khYqGjRz0PwZGbeb988ZJOHDspOKzr3sMsLB0bHCgpYM6M4Dd9IGra69Zld2Fe8+l5cl7N2zQTBOScx5EDkcIa0i0jJ4wg//7+sk7UavYQ3fj4vitRqgR9u/hbsRtjxSe3f2gGVMOX22TnXs79799zgOLPXxTCu3j+orC3a0rz1s2pQeP64v+XLVeWfDv6Ut68edVMg15dQ/s47wH8vlSnnodwf3LhezT66HE6FX1Krx9eb7NXhFID7waS8eiy5ns/JSVV3Lf5fbBh4zdteR/k/WbBt/OpzftttPq7fPEyfT1sgt665ffSug3rkodnbWHPktpPuCPOKyhkEnX4X4cM92xT7cVS43CMtT1rU536HkK8XAz9bsB71OzlocL7HgoIgAAIpCdw++E1OnjhNy0ojSq1ora1PgQoEAABMyGwdOlSyadJ16pVS/ics0ED6d+rzCR8hAECIAACIAACIAACFkUAgmyLmi4Em10EWHx95coVsXsIsrOLtHH75cdbduvWjbZt03ZUKVWqlCDGbt4861/4Gjdi9AYCIGALBBISEkQRdlRUlGzKLi4uogjby8tLtj4qgAAIgEBmCZw+fZpYeM3u1/y6du2a6q5YlMzO1xoX7LJly6ruw1Ib5MqViypUqEC//fYb1a1bN8fTeP3fa1qxfwrdS0kUYylSoAT5usPNJscnBwGAQA4TYBFnwMBALeEsi8fYWfiD7p30hJz8t/Xu7btp2ZxlWgLYjATMmhR1naPlhLmZRfP61WsKW/G9IMhOX1r4tqBBowcK4mE7OzvxEruAnog6QSFBoXT65Gnx5yz6ZUFvufLltPpRKqjkRrqO1U1aNqGQpbPIsdgbEaFuORNzlgb1GqQl4J63ei65VneVxcHixanjptFv698IXFiEuChsoSCey2pJvpdMk0YF0V9//iV2xWK70RNHkVdTL0lxLK+VA3siaP60eVprRS4uXb6aAXmNfeT/EbHzNfeRvvBY4ZvDKXTybC2X6zYdWguO3EWKFpFEcOHsBRrVbzSxkFJTWIw5ZkoANX23iVZevE5YQDx/xgJJ91tjC7LPnz5PQ/yHagnRWWDfsVsnSTE7i/5XzFuhdQiBmS1cs0A4WKFb1Ap+s9I+I7d8FjoPHTuU2n7wHrFhgqYwb74f+YAC7x3p1wG7vrdq1yqry1psn1F8vB/yoYDuvbpr7YcZxWfoMAcPqHT/UDs/ptzLleaQ1QmS2gt6D/Snz/t9rrcHaMa6deMWrZi/kjas3aA1/Kdf9aRRk0ZprTFNBUPzz2tzdNAo8n3fV3zPYOE732t8b2kEydwPu/hPHjOF9u18ewBSs3a6ftKVHAo7aMVjaD/hMfk9gt9/pIqp9uKUxyk0efRk+uP3nWIYfMCDneN191+u8OzZc+Fw1+wp2nswu5MPGjWQ7HK/fc/N6rpAexAAAcsnsPv0T/ToaZKYSEmHMtSvRRDZ5cJeYfmziwysgcCwYcNo4cKFeqn4+fkRPwGwcOHC1pAmcgABEAABEAABEAABsyEAQbbZTAUCyUkCuoLsy5cvU6VKlXIyJIwtQ+Du3buCGPvAgQNaNV1dXWnTpk3k4eEBhiAAAiBgMgLJycmiCHvv3rePIzcUgKOjoyjC9vX1NVmcGAgEQMC2CERHRwvCa40I+/bt26oB8EGRZs2aiSLsEiVKqO7DGhr8/fffNHz4cOJ/eQ83lxJ/5zT98s8irXCqlvYkD5dm5hIi4gABEDAxgUcPH9Hk0VPoz21/iiOzqHTSrElUt0GdDKNhF+ip46dpCVMNCZg1HZlKkB0fF08jvhqpJbJlN+ORE0ZqCeh0E5RyN5VymFYjRlQryNYVVXOMwXODye+TrrKrQzdvFtRPmDEhw5xlO/3/CnvC99CwL4eL1dnxdM6K2VStZjXZLs7GnqXAgWO15oNdYFmQL1WkRJgsfJw4cyK937WDlpg+fXsph2But+Ln5ZLiRhZxL5ixkMKWhYndsPN08NwpVLVGVYN5SQkvubKxBdnslj4rKESMQ4nbOa+fmZNm0cYfN4rt2CGdXaV13YrVCn51gahpn5Hgdfqi6aL7sBT027fu0NRxU7WEruxcHjxnChUvWVx2/SmpkFF8k0ImCk7+fNhOaXyNmzemGYumSwpXle4faviaei9XmoMS9obqcE4TR0ykPTvefmbSd1gfGjxmsKw7Ot/bS2cvo1ULV4ndN/RpKAidnco46Q1paP5nLp5JHf3el33CAB8C+nbJtzR/+gKxbxZWT53/DTVq0ijD9g8fPBRc8NPfs517fEDjp43XE3Fz56bai3UPB8kdbuHYeA/evimcxg4eK3JgZ/DQZSGC8z0KCIAACDCBmGsRdPH224NW/LOPGw0hVyd3AAIBEMhhAomJieTv709//vn28wFNSOPHj6dp06blcIQYHgRAAARAAARAAASskwAE2dY5r8hKJQEWX7OjqaZAkK0SoImrx8fHE5/ajYnRfsxp/fr1BTE2OxeigAAIgEB2E0hLSxNF2Fu2bJEdjh37unfvLrx4D0MBARAAAWMTOHz4sJYA+8GDB6qG4H0qvfs1/7eDg7bzm6oOrajyyZMnqWLFimYlxtbg3XXmVzp6RfswUMPK75FLiRpWNANIBQRAQCmByIhIGtp7GKWmpApNWLw6f/U88nnXR1EXUu7CY78ZS+xEKiVeNIUgmwVhLGRlV11NadGmuSBqLulUUjYvXaGhlLBSjRhRrSCbA9z082aaNHKSGGuXD7vQhBlf67mV6ybz6w+/0pSAYPHHSoXcclBevnwpCAaZq6YoEQdr6rJYceGsRVriyIGjB9LAUQMk14mUINt/gD8NGzdU0t02ffxSIs7pC6cTCxx1i66AXc36Z/H+6P5jKO5MnNitMQXZz58/p9CgUC236x+3rjXomps+t9gTsYKzNrv4cjEkRFUj+JVaI2raS9Vl3izM7/C/DrKCV6m9ZsG386nN+23klq+i61kV5EqtB0PxKd0/1PA19V6uNAdF8A1U0hUE82GJ0OWh9I6L9hMLDI3Ba2b4VyOIDw9xqeZWleaumkuVXPVNVaRYZySq1x3z32s3aEz/MRRz/M1nz2rWNtfnQwcsYv7n0D9ieylne1PuxeyMPbrfaDHVIQGDid2u5YrUHrxq/SryadFYrimugwAI2ACBa0nnKeryLq1MvSq1pvdqSR/SswEkSBEEzIYAm0r07t1bS//AwfHf9WFhYfTZZ5+ZTawIBARAAARAAARAAASsjQAE2dY2o8gnUwR0BdlXrlwRBBco5keAnR5ZyHj16psP3zWldevWtHHjRrMUyZgfRUQEAiCQFQLh4eGCEJv3nNTUN0KXjEr79u1FITaEjXK0cB0EQEApAT4UonG+1rhgP336VGlzoZ69vb2W+zU7Yes6LarqEJVziMB/tOzvKXQv5ZbW+M2q/4+cipTPoZgwLAiAQE4QkBJ2sZB61KRRsqJXTbxS4uemrZrSzMUzqFjxYnppmUKQfT/5Po0dPI4O7jsojj9rCbucdlSEmUWs44aMpyMHjgj1WVi3av1KqlP/rWO4GjFiZgTZum3YjXre6rnkWt3VYA6PH6UIIu5d29+IXJS0UQSEiNht9sDuA8RO1+dPn6cH9x/S5NAgRe7YmjF0mbE7dmBwINnb59cLQ7duRi7Xuo2lxN+GhIS6AnalwnceU2rtG1OQ/ezZc5o1aRZxjJqiVNSYnHSfJgyfQC+evyA39xrkUsmF2n3QjgoX1X60uBrBr9RaUdNeqq4a3jyvS+YspeVzl4uhqN2vMlrvUvEpcQTW9CnlkGxojSvdP5TyzYm9XGkOSvcYqXrXrlyjv3f9TXFnL9D1q9epvlc9GhIwhOxy2ynqVik/7kyqbp+hfWhooLLxdA/RZORwbSh43T6knO1NuRfrzrFSHrw38n16JCKSylcoL7xvtfBtLrwnoYAACNg2gTuPrlNEnLZJSUmHstS/RZDswSzbJofsQSD7CaxYsYL699c/eOXm5kZr1qwhfiIiCgiAAAiAAAiAAAiAQPYRgCA7+9iiZwsiwOLr9AJfCLLNc/L27t1L3bp1I123x65duwrCSEOPGjXPbBAVCICAJRFgsSOLsPl165a24E0qDx8fH0GE3aNHD3J2xmNcLWmuESsImCsBPgCiEV7zv/x69eqVqnCLFi2qJcBu0qSJqvaobL4ELt09Qz8fXagVYP48BaiFmx8Vti9uvoEjMhAAAaMSuJN4hwIGBlLU4SixX6WCz/SB6LqQlipdipasXUK1PGrqxWsKQXZWXVVZWLk4dDGdiDpJ7nVqUUXXStS4uTc5v/P293Q1YsTMCLJZdDcneA79uPonkSE7CbPA01DRzduYYlVjLLysCLINOTwbiktXaC0lyJYSPMsx1h1Pd+0bU5DNosalc5bR0tlLxWHZ6X3CzAlaazErc6NGsCo1jpr2UnXVOlzz/tHvk/6io7/adZERK6n41DrM696DdRvWpdBlIXrzpXT/UMo3J/ZypTlkZX1mta1SfjyOVF1Dzvq6cUntJWoOAWn6091PjLm+08esdC8+FnmMPu/iLzbl98BJIROpacum+Ew9q4sT7UHABgk8fpZM+89toudp2sYAn3gNpSqlatkgEaQMAuZDYOTIkTRv3jy9gLp06SI4Y/PnwyggAAIgAAIgAAIgAALZSwCC7Ozli94thICuIDshIYEqVKhgIdHbRpibN28WxNj8BVb6wo9b+u6772wDArIEARAwKYGYmBhRhB0X9/ax1YaCcHd3F52w2WkABQRAAASyQiA5OVkQXWtE2JGRkaq7c3JyoqZNm4oi7AYNGqjuAw0sh0D01QO0I/at0I8jL1qwJLWo4Ud5c+u7lVpOZogUBEBAKYFT0aeoz4d9RXGjIfGgXH+6zsxc35AYzRSC7D9+30mj+40Ww+7W04/GTR1H9gXs5VJRfF2NGDEzgmwO5K8//6LBnw8RY/qgeyeaMGOC4NitW6TcmtWKXRUnn8mKSkWA3L1uXbVzqGR+dEWsGR0kMJTyo4ePaOygsbR/zwGhijEF2dxfZEQkDe09TLxH+WcsiuzUrSO1bNuSarjXyNLTStQIVqUYqGmvW7eaW1Wau2ouVXKtpHhF6c6ZlHu94s50KurGV6FyBZq/ep4qF3h2Jg8YEJChu77U+jbk4K6Ub07s5UrusczOhbHaKeXH46mpqxufsdal7vrJzJ6khJ3SvVj3aRHcN99zLXxbCE+c8GxYl4oULaJkSNQBARCwcQIvXz2n/ec30cMn97RIvF+7J9Wr0NzG6SB9EMg5Anfu3CH+znzHjh16QQQGBtLMmTNzLjiMDAIgAAIgAAIgAAI2RgCCbBubcKQrTYDF19euXRMvslu2i4sLcJkJAX580hdffKEXzfDhwyVP+ZpJ2AgDBEDAAgnwgRyNE3ZU1FtnQUOp8HsFO2HzC495s8AJR8ggYEYEEhMTKSIiQhRhHz9+XHV05cuXFwTYGhF27dq1VfeBBpZNYH/cVjpwMVwriTJFK1KTah9YdmKIHgRAQBEBXcHvex3fI3aELVzEQVF7TSV2lF44axGtWrhKbGdIYGgKQfbyuctpUchiMZaBowfSwFEDjOroqUaMmFlBtq7ILyOBKAuDJ46YSHt27BXyzqywMahbAAAgAElEQVS4XtXEK6jMYv348xfp4F8H6c+tfxKz0BR2+w4MDiR7e/1DQLp8P/b/iMZMGUP58ys7MKRkfq7EX6GRfUbShXMXhZDY0X32itnkUkn553vPnz+n0KBQ+iVsndCHsQXZKY9TaPrX0+n3X7dK0i7qWJS8m3nTu++9Sw0a16cyzmXIzs5Owcy8qZIVEara9rpjNWnZhEKWziLHYo6K401NSaWp46bS1g3bxDY8Z+07t1Pch6GKuvE1bt6YQpaFUPESxRT3rdQpWcn6VMM3J/ZypTkohmekiq/SXlHirUSKjjxOe3bsEQ418LrRlB+3riXPRp56o2VFkC/1lIgPunWiosXUuUny+tn5+066fPGyGF9mnlohhTIzezEf9Nn00yYKGj3Z4Ow0bNyAmrVpLuxDfMgib968RppJdAMCIGBNBA5d2EqJD9/+Dsi5Na/WkVpU62RNaSIXELAoAvyZsr+/P12+/Pb3Dk0CbGrGQm0UEAABEAABEAABEAAB0xGAINt0rDGSGRNgQd3169fFCCHINp/Jmj9/Po0YMUIvoKCgIJo82fAHyOaTASIBARAwdwLsQqsRYe/d+0bwkFFxdHQURdi+vr5y1XEdBEAABCQJ8O+bGvdr/vfMmTOqSVWpUkV0v2YRdvXq1VX3gQbWR2B7zFo6ce2gVmIVS9Wi+hVbW1+yyAgEQECLgFKXTCXYdEXQOSXIZgHZ0jnLaOnspWLYw8cPoz5D+yhJQ3EdNWLEzAqyWei+ZM5SYraaEhQyiVjIrFtiT8TSEP+hxI6mXDjfoYFDyC63cnGu4uR1Kr58+ZIePXhE165co6R7yYIA+/SpMxR3Jo5u/nvTYLdqBNmG1pOhzpXMj+7hgMwIhHn89Gvf2IJs7p/XD4vtOV65UqlKRWr7QVvBPdvN3Y1y58mdYZOcFGSrdT3nRJQKnuU4SV3XZZGZ+KQOp0jds0rWJ8eodH5yYi9XmkNm5kKuDe/zKY9T6e7tO8QHV/geuXQ+ns7GniN2C8+oKBVkq7mXdfcSufjVXDf0tAmpPrJjL3765CktmLGA1q76UTZsPiDSwrc5tevcnup71SOHwuoOd8kOgAogAAIWSSA6YS8l3NX+/MrTpSl19OhlkfkgaBCwBgKrV6+mPn30/z6uVq0ahYWFUePGja0hTeQAAiAAAiAAAiAAAhZFAIJsi5ouBJtdBHQF2eyWzQ6DKDlLYMqUKZKi63nz5hG7Y6OAAAiAQGYJpKWliSLsLVu2yHbDrmQaJ2w/Pz/Z+qgAAiAAAroELly4oCXAjo+PVw2pZs2aovs1C7ArVqyoug80sA0Cv/yziOLvnNZK1s25EdUs520bAJAlCNgogewU8RkS22a3Q3Z2CjbTLxM1YsTMCrJ5PHZ3Hdp7mOjwKuVizuLEFfNX0qJZi4QQCzkUooVrFgiOpdlVku8l086tO2nXtl0UdeRYpoaBIFs5tuSk+xS2LIzWha3TcvvNqAfnd5yp55efUJePuhh0oVYq+DU0jpr2unUzmn9D40kduFAjWM2IlzHi4/6VHE5Run8o5ZsTe7nSHJSv8oxrsvN1zPEY2rJuCx05EJnhYY+MerI2QXZ278XM8sWLF7R7+25aNmeZ1lMOMuLM70P8fvXFoN5UybWSUZ9QYaw1hX5AAASyn8DZG5F07uY/WgO5OrnTx42GZP/gGAEEQECSwJgxY2j27Nl61zp16iSIsYsXLw5yIAACIAACIAACIAACOUAAguwcgI4hzY8Ai6///fdfMTAIsnN+jtgVm92xdQserZTzc4MIQMCSCYSHhwtC7I0bN1Jq6tvH3BrKqX379qIQ28EBbkCWPPeIHQRMTSA2NlYQYGtcsNM/jUVpLJ6enoIAm1/NmjWjsmXLKm2KejZO4HnaM/r+8Gy6/ejtU4AYSbUy9al2+SY2Tgfpg4D1EshOEZ8hh2YIsonUODE/evhIcEfes+PNk3lKlS5FS9YuoVoeNcWFeT/5Po0dPI4O7nvztIOmrZrSzMUzqFjxYkZfvOyWumHtBlo+bwU9fPBQcf/s3FyqjBP9c+itKAeCbMX4xIoa8eW2jdsFcaqS4tnIk8ZPG0c1a79dM5p2SgW/hsZR094YgmcpB2oIsolyYi83lSCbRfjnTp+jxSFLaP/u/UqWvFCHBcG1PWsLzv3pnfqtRZBtqr04PXA+8BR1+B/asHajcFgoNUX+MzJ2zQ4MDqCOXTvKOvYrnlxUBAEQsAgCsdcP0YXEaK1YyxQpT5/5jKb8eewtIgcECQLWRCApKYn8/f1p+/btemmNHj2aQkNDrSld5AICIAACIAACIAACFkcAgmyLmzIEnB0EdAXZLJh55513smMo9KmAwBdffEFr1qzRqpkrVy5BQNm1a1cFPaAKCIAACLwlEBERIewfLMS+deuWLBofHx9BhN2jRw9ydnaWrY8KIAACIMAEoqOjifcbjQj79u3bqsF4e3trCbDhYqIaIRqkI5CUkkjfH5lNqc8fa3Gp7ORBnhXeBSsQAAErJJCdIr4hAYOp/8j+etSyW5AtJdgcPn4YsUDcmEWNGDErDtksRvxhxQ8UMvntF+SBUwLos36fienoumgHTB4jXOfPRYxZ2KU5dHIIbd2wLcNu3Wq7EQuwa9WpJbyqulUlFuWFbw6nwEFjxbYQZGd+dnhdJN1NotgTsbQ7fA9FHY7K0DHYo56HINKvULmC1qBqBNVS0appr1u3W08/Gjd1HNkXUC7Kyk4HfGMIxl++fElzp84T7llNkRKMK90/lPLNib1caQ6ZX+VEvM737thLs4JCMlzfvL9Ur1Wd3OvUohruNYj3oPIVywuC4YCBgXTor0NiGKYQZKs5dJMZPqbciw3Fx4Lw86fP08G/DtL+PQfoXOw5g6mwOH7y7MnUoUv7zKSLNiAAAhZI4OTVv+nSHe2DY4XyF6bPG4+mEg5lLDAjhAwClk3g8OHDghj74sWLeomsXr2avvzyS8tOENGDAAiAAAiAAAiAgBUQgCDbCiYRKWSdAIuvb9y4IXYEQXbWmWamB/5gvlu3brR582at5o6OjoKYsnXr1pnpFm1AAARskEBMTIwgwOZXXFycLAF3d3fRCdvNzU22PiqAAAiAAH/4rXG/5n8fPHigCoqdnZ3ofK1xwYYTvyqEqKyAQEJSHK2PWkIv0p5r1a5Q0o0aVPJV0AOqgAAIWBKBv/78iwZ//vaR4e91fI+C5wZT4SLqnvQiJUI0JILObkE2818+dzktClksTsXA0QNp4KgBRhUoqxEjZkWQzUmciTlLg3oNoru37wo5tenQmr6Z9w0VKVqEWIC+ZM5SIWcu7KC9KGyh4AxrzPIq7RWtWrSaFs1apNVtNbeq1LFbJ2rgXV8Q+3JM/DuLVFEjGlXDV8lYUgcEdOeFBZ1zVs4RxORKi+4BgMz0oXSsjOrx/CTeSqSIvQdpd/huwb1Wt0gJ9ZUKfg2Nraa9bt3MiFZZYDt13FStQwGr1q8inxaNs4xRN74WbZrTzCUzhTWttDx7+oxmTJhBG3/aJDZZ/P0iatm2pVYXSte3Ur45sZcrzUEpO6l6ly9eptH9x1Dcmbef0bC4t4VvC2rbqa0gvi7pVJLs7fNLDqOUHzfWravmXj4VfYr6fNhXdIzmJxjMXjGbXCq5ZCV9ybam3ouVJMCfz/MTE05Fx9DO3/+g/bsP6D1BIf37lpI+UQcEQMByCRy7spuu3tM+pJEvT376sOEgqliiuuUmhshBwEIJsJkZm5rplipVqlBYWJjwWTMKCIAACIAACIAACIBAzhOAIDvn5wARmAEBXUH2v//+S+XKlTODyGwnBBYxsRh77943j+3VlAoVKghi7AYNGtgODGQKAiCQKQIJCQmiCDsqKkq2DxcXF1GE7eXlJVsfFUAABGyXAAvTNM7XGhH206dPVQEpUKCAlvs1f0CeN29eVX2gMghkhsC/9y/ThmPLKOX5I63m5YpVIW/X9zPTJdqAAAiYKQFdoW9mRWSPHj6isYPGCi6ZmsJitPad2+llbgpB9u+/bqXxQ8eLY2fGiZfjnPb1dHJ+x5lq1nYjN4+a1KxlU7LL/UZsrEaMmFVBtq4IlUXXS9YuIZ4vFmmPGzKejhw4IsT1QfdONGHGBGLRojFLfFw8jfhqJLFAUlN6ftmTho0bqngscxNks8tswIAAkR0zW/HzcvJs5KkYne7cqBFxKh5EZUUWR545dYamjZ9OMcffulNKCYwfP0qhSSMn0a7tu8RRDDkIS4Vx7co1Gt1vtHBoQFOUOhBnZr+5+e9NGjMggE5GnRSG40MA81fPo2o1q6mkpF9dV5Bbt2FdCl0WIuwBSsudxDuCIzM7lnNJf6+m70Pp/qFUUJwTe7nSHJSy062ne9iEr/NhiaDQIGrQuIGiAzZK+XHfWRFk694HmdlLlHIy9V6sNK709XhvXTBjAW38caP4Y2ayav1KqlO/Tma6RBsQAAELIRAZv4Nu3I/XitYhfxHq3mAAvVOssoVkgTBBwHoIBAYGUkhIiF5CHTp0EMTYpUqVsp5kkQkIgAAIgAAIgAAIWDgBCLItfAIRvnEIsPj65s2bYmfslu3srPwDeuNEYbu9XL16lfz8/Cg6OloLgoeHB23atIlcXV1tFw4yBwEQyJBAcnKyKMLWPdAh1ZAd97t37y68fH3hDIrlBQIgIE0gNTVVy/06IiKCXr9+rQpX0aJFqVmzZqIIu0mTJqraozIIGJPAncc3BFF2cuobN1ZNKV3UhRq7dqTcdnmMORz6AgEQyCECuuJBDiMzbrMXzl6g4V+NoKuXrwqZGBIh8jVTCLJ13UozI6z89YdfaUpAsDgzfYb2oaGBQ3JEkM1BbPp5syCc1ZTAKQH0Wb/PBJ79PukvOrOyw7nfJ12NvqJ0eTRq0ohmLp5Jpcs6KRqLRcJL5yyjpbOXivV7fNaDAoMDJd1tsyr2VNL++fPnFBoUSr+ErdPjqigpIjKGy7ahsVh8zPN7/vR5On3qDHk2rEuDxwwW16BcjBH7Iqj/JwPEalJi8WfPntOsSbOI51dTvv8tjBp4KzM50L3XuA+lguzM7Dfs/D209zBxvTdt1ZRmLp5BxYoXk8Mhe11XkMsC0oVrFpB3M2/ZtpoKuvejofiUrE/uU6mgOCf2cqU5KIanU1EqpymzJ5NfTz9FYmzu7kr8FRrZZyRdOHdR7F3p+lRzuELqYIOUI70ci3+v3aAJwydQnjx5yM29Bjm7lKP33velEqVKiE1NtRfzYZMTUSfobMw5On3yNKWlpdHk0CByKqNsz79967ZweCI68u1n97OWzKSOfh3lMOA6CICABRJ49TqNjsRvp9sPr2lFX6xQKerRYAA5FYaZlQVOK0K2YAJsaObv70+///67XhYjR46kOXPmWHB2CB0EQAAEQAAEQAAErJMABNnWOa/ISiUBFl/funVLbAVBtkqAWageExMjiLHj47VP2jdv3lxwxsaJ3izARVMQsFIC/MXRhg0bhNeWLVtks+RHbGtE2LzfoIAACICALgE+3KFxvuZ/IyP1HwsvR83JyUkQX2tE2Hi6hxwxXDc1gQdP7tGvx5bT7UfXtYYu4VBWEGXnz1vA1CFhPBAAASMT4Cc6zJ06j35Y8YPYc0YiWanh2cX02yXf0vzpC8TLGYkkTSHI1nWN5sAWfDuf2rzfRhHBp0+e0tRx0+i39b+J9Rd/v4hatm0p/r8aMWJWHbJ5UN0+2An76+lf04+rf6JFsxYJcVWuWpnmrZ5LrtWNe0id53jhrEW0auEqMX8Wg4+cMELx0zvYRX3iiIm0Z8fbp5zltCCbk9GdR57j4DlTqHjJ4orWiq5QXo2IU24ApeJeQ/0oEYtLCbKnL5xOnXt8IBeecJ33jllB2q57SgWv3L7/yP40aNRARSLzFy9e0JzgOcKa1xQ17eUSkhI/q+lfytHZUHul+4dSQXZO7OVKc5Djbui6moM+hvrYE76Hhn05XOuy0vWp5l7mAyd8L4RMDhXHysyhlU0/baKg0ZPFPnQPE5lyL76ffJ/GDh5HB/cdFOJR6/ottbdAkJ3ZuwHtQMC8CTxPe0pHLm6npJS335dyxKWLlKceDfqTY8GS5p0AogMBKyNw9OhRQYx9/vx5vcxWrFhBffv2tbKMkQ4IgAAIgAAIgAAIWAcBCLKtYx6RRRYJ6Aqy2S27bNmyWewVzeUIHDhwgLp160Z372o79XXq1EkQY+fLl0+uC1wHARCwIQLh4eGCCJv3B3avlSvt27cXhdgODg5y1XEdBEDAhgjwQTwWXmtE2CdOnFCdffny5bUE2LVr11bdBxqAgKkJPHnxWBBlX0/WPgxZpEBxql+pDRUvVMbUIWE8EAABIxPQdZxl0dX81fPI510fRSOxaG5Uv9F0+eJlsX5GzqCmEGRLCSNbtGlO7B5d0kleFHIs8hiN7jeGWNjNxaOeB4UuD6V3XN66+6kRIxpDkK0rRmWxILuVrlkaRru27xLi/PSrnjRq0iijfzYiJfb82P8jGjNlDOXPn192nbBYUVdoyI3MQZDNjrRj+o+hmOMxYh5KXXhv37pDYwePpX8O/SO2VSPilAOn6xCs9t7UFXQ3bt6YQpaFUPESb92kpQSeSteRVP6ck1LBK9d1fseZ5n87j2rVqSWHg44ePEqBg8aK9yU78S8KW0i1PY3zO7WU+FlNfGdOnaHhX44gdjbnklF8SvcPpYJsHs/Ue7nSHGQn1kCFMzFnaVCvQeJ88/pftX4l1alfR1GXWV2fau9l3fnnIPnQin9/f8qdJ7dszPyECRZAp9+Lvhz0BQ0ZO0Q8+GLKvVhqb+g7rI/g0q8kH11BNwNQ474vCwwVQAAEzIJAcmoiRV/ZQ4+eJmvFU764qyDGLpivsFnEiSBAwFYIfP/999S7d2/iv7/Sl4oVK1JYWBi1aNHCVlAgTxAAARAAARAAARCwOAIQZFvclCHg7CDA4uvExESxawiys4Oydp/btm0TxNj8JWT68umnn9LatWuzPwCMAAIgYBEEIiIiBAE2C7HTP8nAUPA+Pj6CCLtHjx7Eh21QQAAEQIAJXL16lXg/0Yiwz5w5oxqMq6urIMDWuGBXq1ZNdR9oAALmQCDt1QtBlH3prv59wKLsiiVrmkOYiAEEQCCTBNi5ePLoKfTntj/FHipVqUiT50ymBt4NMuyVBWRTx0+jw38fFuuxeHnm4hlUoXIFybamEGTzwPFx8TTiq5FaQnEWEbNguUBBww7/LOKbOm4q7du5T4x/+Phh9OWgL7VcfNWIEXUF2Q19GlLI0lnkVMZJ1azpur0OCRhMu8J3U9yZOKEfNS7gqgYmEtyx07ugs1hx9vJQwZU7o/L69Wv647c/aNr46fTwwUOtqt16+tG4qePIvoC9Xhdq+EqNr7Q9ixXYcXnmxJliNyzCnRQykZq2bEq5cuWSTC81JZXmTp1L68LWa11XK+LMkN2r17RkzlJaPne51v01bcFUWe7s8j5z0iza+ONGsW2foX1oaOAQPTdqXVac//RF06lhY8P3v6H8eTA1gmyu36pdK5owYwKVLmv4frh4/iJNGhmkJVZV6+Yvt+alxM/chg9zTJg5QRCPGypSe6ExDhyoEWSbei/XXTeG1pccd0PXr125RqP7jSYWZmvKkMAh1GfIV7KCYN7HZ02apfW+punDkChYl7Xae5k/r14wYyGFLQsT42UReWBwIHXp0TnDmKXuJ0OHAUy5F0uJ/INCJlGH/3UwuDdy8ryvbt8ULhxY0ZTMvu9ldv2gHQiAQPYTSLh3VhBj65YqpWpR9wb9KW9umCdl/yxgBBB4S2D8+PE0Y8YMPSTt2rUTxNilS5cGLhAAARAAARAAARAAATMmAEG2GU8OQjMdAV1BNov+ypSBO1x2zcCPP/5IvXr10ut+0KBBtHjx4uwaFv2CAAhYCIGYmBhBgM2vuLg3YoSMiru7u+iE7ebmJlcd10EABGyAwIULF0T3axZhx8druwErQVCzZk1q1qyZKMJm9xEUELAmAhujV9C5W8f1UqpaxpM8yjezplSRCwjYHAEWSQcMDBSdXRlAUcei1H9EP+req7uegJmFZwf2RND8afOIxcaawuIzObGWqQTZUkJbjpOFZMPGDqVyLuW0BGUsHD598jSFTA4ljlFTPBt50qwlM6lc+bfu2HxNqeCX67Jj7pgBAXQy6qTQLXOaOHMivd+1A9nZ2Sleb7qOyekb1m1Yl0KXhWQoGlU8kERFXWEeV2EX9RFfDyc3dzc9cR7zvHThEq1ZuoZ+/3Wr5NBNWjYRhOmOxRz1rqvhK9W5mvZJd5No8pgpWiJ8Q+uf1xULRVmMvWfHXr2h1Yo45eZEyoHeva47DRs3jLyaNJIUed64fkMQz+/YskPsPiOnZ90DA9yI8xg9aTR5N/PSWqM8r+diz9GS2Utp/+79kuGrFWRzJ3yfsbM+55b+nniV9ooO/n2IQoNCtPYapQcC5Pimv25IkM11OC4+mOHVVJ9HZMRRmh08WzwYwfX5oMKcFbOpWk3pA5lK16caQTaPa8q9/K8//6LBnw8REfJhnOC5U6hqjapqsBusy4cKpo6bRr+t/03rPWbAyAH0kf+HkgdrUh6n0O7w3fTtom+11kv6QXg/7+jXUW/crAqyuUMpl2v++Wf9PqPP+vaisuW0n67J+8m50+doccgSvfvJkLu2Kfdi5jn96+lae7hmb+z6SVdyKKz/ZDmeNz6osmzuMmKhuaaM/Was8BQHQ4dcjLJo0AkIgIDJCMRcj6CLifpPjnMrW4+61e9nsjgwEAiAANGjR48EV+zNmzfr4Rg2bBjNnz8fmEAABEAABEAABEAABCyAAATZFjBJCDH7CbD4+vbt2+JAEGRnH/MlS5bQ4MGD9Qbg077Tpk3LvoHRMwiAgFkTSEhIEEXYUVFRsrG6uLiIImwvLy/Z+qgAAiBg3QRiY2NF92t2wr5+/brqhD09PUX3a3bB5gN7KCBg7QR2nl5HUQl/6aVZuqgL1a/Yhgrk0xdmWDsT5AcC1kCARWEs3pwSEKwloOLcWHzl3cybarjXoNy57ejShcsUdThKS7ytYWBIQJaekakE2TwmC8PmBM+hX8LW6U0Tu//W86oniKMfJD+gIxGRgtA0fcnIKVipoJL7e/wohSaNnES7tu/S6t+tthsVK1GM8ubJQ8PHDzco3tQ0ei3hmKy5Zmx3Wl1gUsI8TZ069etQfa965Fj8jbD68sUrdOrYST1BZNNWTenm9Zuia3nj5o0pZFkIFS9RTG9+1PCVugfVtr988TJ9PWyClgMz98trgJ1dq1SrLNwbx48ep6gjxwze9sYWZBs6WMABsJN9nQZ1qXLVSkI8vI6jjx6nU9Gn9OLL6N7kdfXtkm+1HNA1HbDItnFzb4P3Cbtb121Qh+ZOnSeOqVSQ3bZTW0GcuXPrTrGt7ngs+k1/6EMzJ4FTAqh1h9ZGFXfqCnJ5b8hvn5+S7yWL8fE927iZt7DWmbdUfEoOpihdn2oF2abcy9m5elCvQXT39l2RD+fO7xXMrUKlCoKIXUq0q/R9k5++MPyrEXrvS3xf8lrh+43fl/jePBUdQ7EnYrXq8j1SrsI7dHDfQXHI6QunU+ceH+iFYAxBNnfK+8P4IeMl3yPTv+9wzEcOROrtOdxH5x6dKWDKGMnDKqbei8+cOkPDvxyhlw//bsAHgTw8a1PefHnp5YuXFHMiVjh4pPs0BN4nJocGUYlSJZROPeqBAAiYKYGnL1IoOmEP3X54TS/CRpVaUdtaH5pp5AgLBKyTAH8vxmJsqSc7Ll26lAYMGGCdiSMrEAABEAABEAABELBCAhBkW+GkIiX1BHQF2YmJiXjcj3qMsi2mT59OX3/9tV69kJAQGjNmjGx7VAABELAuAsnJyaIIe+9efTcy3WwdHR1FEbavr691wUA2IAACqggcO3ZMS4B9584dVe25sre3t+h+zU7YxYsXV90HGoCANRA4fvUAhcf+pJcKi7FZlM3ibBQQAAHLI8BCvr1/7NNzvVaSCQuzho4dSt0/7Sbp2Ju+D1MKsnlcFmWvXLCSVi5YpSQVsQ4L/iaFTKSmLZtKij6VCiq5w4xEtZoBV61fRT4tGsvGKOWOyiLIhWsWCML57CwsjJ04YqKWg7iS8Xh9DAkcTL7v+wrC9P17DgjNqrlVpbmr5lIl1zeC4vRFDV+pGDLTngWmU8dOlRRIGsqzV59PyS53bvp++fdCFWMLsrnPZ8+e03eLvxVcqdUWXhtfDPqC/Af4k719foPNk5PuU+jkENq6YZviIVq0aU4TZk4QROqBg8aK7ZQKsnt81oM+9v+IQoNnEwtvlRQW2I6dOpaavNvEqGJsHltKkDtw1EAKWx6meM3zvqFELK50faoVZGv2G1Ps5Y8ePqLJo6fQn9v+lJw6PsjADvhOZZyUTK1kHXZI/37lD7R87nI9UbZcpy18W9CYoNF0/kwcje43Wqw+cPRAGjhqgN76MZYgmwc6eewUBQcGa7mmy8Wruf5B9040ZnKA5EEVTR1T7sX8/nXwr4MUHPCNpMhcLq82HVpTYHBgtj29QW58XAcBEDAeARZhsxibRdm65f3aPalehebGGww9gQAIyBLgJ0v7+/vTq1evtOqyMVFYWBi1bNlStg9UAAEQAAEQAAEQAAEQMB8CEGSbz1wgkhwkULp0aUov5IEg2/iTERAQQKGhoXodr1ixgvr27Wv8AdEjCICAWRJIS0sTRdhbtmyRjZEfb9y9e3fh5efnJ1sfFUAABKyTwOHDh4mdrw8ePCi8Hjx4oCpR3ktYdM3O15qXgwOcf1VBRGWrJnA9OZ62nfqBklLfPjVIk7BH+WZUtYynVeeP5EDAmgncuH6Dls1ZLrg5s4OnXGGn0T7D+gpuvUqKqQXZHNPr16/p6MGjggPw6ZOnZcPknAaNGUTlypczWFepoFLTATuGsovwxh83SvYZFDKJWKAqV+4n37iYzJ8AACAASURBVKexg8dpOb6y8/TMxTOoWHF9p2m5/tReT7yZSAtnLqTff90q25TFwOz06j/gc4Hly5cvBQY/rPhBbDtryUzq6NdRry+1fHU7yGx7FiaHLQujdWHrMlz/GpG5X08/+m7xd7QoZLEQQnYIsjVreN8f+2jJ7CV04dxFWfZcob53fRowsj95NfUi/t1WrvDhhQ1rN9DyeSv0HG7Tt+V5/cj/I/py8BeCg74uazWCbBZqpjx6TAtmLKDNv2T8976S+1Iux4yuGxLkFi7sYPT4lK7PzAiyNTlm917O42R0iKFC5Qo0f/U8Wed/uTljUTaLvpfOXqrnli7V1r2uO301+Etq8V4LypcvnxBjeidvQ/ulMQXZHBfvJWtX/kDrv/81w/tJkwO/hw4YNYB8O/oKccsVU+3FmjiuxF+h+dPn054d8uYI3IYPJ/CBle69ulOBggXk0sF1EAABMydwMfEExVyP0IuyRKHS1KnOZ1S+uKuZZ4DwQMC6CEycOJGmTp2qlxSbErEY29nZ2boSRjYgAAIgAAIgAAIgYAMEIMi2gUlGivIEnJyc6O7dt49kvH37NvHPUIxDoF+/frRy5Uq9ztatW0cffojHnhmHMnoBAfMmEB4eLgixN27cSKmp8kKQ9u3bi0JsiCbNe24RHQgYmwCLezTCa40I++nTp6qGKVCggCC8Ti/Czps3r6o+UBkEbI3As5dPBFH2+cQTeqlXLFmT6lZ4l3Lb5bE1LMgXBKyCADti3r51mw7sOUBRh6PoXOw5UQjHojG32m7E7qfN2zSn0mVLq3KqzQlBtmZSWNgXczxGcGg+/s9xOn/6vCC6ZYFpbc/a1LBxA2rdoTVVqVZFVsCqVFCZfkG8ePGCDuyJoD9++0OI4+a/N8XLfYb2oaGBQ8gud8bCWZ4bFjSHTH57gD1g8hj6rN9nquYhKwuVBe6XLlyivTv20vGoE3T6xGlRcMhro3rN6tSkZRPybupFxUtqP1FkT/geGvblcHF4FtmOnzaeHAprH3zLDN/0OWWlPTPmudm59U9ByK/Jj8XHdRvWpZbvvUut27cWc2P33uwWZKdfw+dOnxME+aeiYyg+Ll5cRyyAdK3uSnXqe1Cr9q2pStXKso71Uusg+V4y7f1jr3CfxJ2JE/rn3N093QVxd7sP2gpiy1y5cgnNsyrIZuduXlMxx2Ppj992UPTR48Kew6VO/TrUuLk3tevcTtF9mZV1nZEgN318h/46JOyHmn3D510fatWuFVWsXEHxPah0fWZFkM0ssnMv17Bm4fHWX3+niH0HKfZErNZBBqXO/0rmLeVxCh36+5Cwh8adjRPXiGZt1mvoSSy2dnN301r37OTNzv4aITHPGwvFed7SF2MLsjV98/hHDhwR4mZR86noU8IljqOGew1yc69BbTq0odr1PDJ0sZdiZIq9OP24uuuJ7wPNvarJp1qNqsL94NnIE0JsJQsbdUDAzAm8ep1GJ6/+TQn3zupFWqOMpyDGts9b0MyzQHggYD0E+Huy3r17C9+b6ZbBgwfTokWLrCdZZAICIAACIAACIAACNkYAgmwbm3CkK01AV5DNbtmlSpUCLiMQ+Oijj2j9+vVaPRUqVEgQZbZr184II6ALEAABcyXAQkq+1/kDpVu3bsmG6ePjI4iwe/TogVP/srRQAQSsh0BKSooowGYhNu8d/GW0muLo6Cg6X7MIm/cTFBAAgcwR+DtuK0VcDNdrXCh/EfIo35yci1XOXMdoBQIgAAIgoEdAV5BdqnQpWhS2UBCUo4AACGSeQHYJcjMfEVqCAAiAAAiAQM4RuHn/MsVcP0Cpzx/pBdGs6vv0bvUPci44jAwCNkjg+PHj5O/vT7GxsXrZL168mAYNGmSDVJAyCIAACIAACIAACFgPAQiyrWcukUkWCLD4+t69e2IPEGRnAeb/N+WTvd26daOdO3dqdcaPVmKBZuPGjbM+CHoAARAwOwIxMTGCAJtfcXFxsvG5u7uLTthubm6y9VEBBEDA8gkkJycLAmyN+3VkZKTqpPgwXXr36wYNGqjuAw1AAAQMEzhz8xhtO/U9vXz1Qq9SFScP8nBpRna5cgMhCIAACIBAFgnour1+0L0TTZgxQXBbRQEBEMg8AQiyM88OLUEABEAABKyHwOv/XtGpaxF0+U6MXlJ5c+cTXLFrOTe0noSRCQhYAIFffvlFEGPzE5fSl3LlylFYWBi1adPGArJAiCAAAiAAAiAAAiAAAhkRgCAb6wMEiAQ37PSC7Lt371LJkiXBJpMEbt68SX5+fqQrsGKx5aZNmwiiy0yCRTMQMFMCCQkJogg7KipKNkoXFxdRhO3l5SVbHxVAAAQsmwA75LMAWyPCPnHihOqEypcvLzhga0TYtWvDNVI1RDQAAZUE7jy+KYiybz5I0GvpYO9IHuWbUVnHSip7RXUQAAEQAIH0BCIjImlo72GUmpIq/Dh4bjD5fdIVkEAABLJIAILsLAJEcxAAARAAAYsncOvBFYq5HkEpzx7o5eLsWFEQYzsVLmfxeSIBELAkAkFBQRQcHKwXcqtWrQQxNn8GjgICIAACIAACIAACIGD5BCDItvw5RAZGIMDi66SkJLEnCLIzD/XcuXOCGJv/TV/YEZudsdkhGwUEQMDyCbDDrcYJe+/evbIJOTo6iiJsX19f2fqoAAIgYLkE+JBGegH22bNnVSfj6uqqJcCuVq2a6j7QAARAwDgE9p3/jQ7F/yHZmWvpOuRRvjnlypXLOIOhFxAAARCwIQLsiDYneA79uPonIWuPeh4UujyU3nGBMMaGlgFSzSYCEGRnE1h0CwIgAAIgYPYE/vvvP4q5foDib5+SjLWJa3tqVaOL2eeBAEHAmgg8e/ZMcMVev369XloDBw6kJUuWWFO6yAUEQAAEQAAEQAAEbJ4ABNk2vwQAgAnoCrLZLbtEiRKAo5IAO2KzGJsdstOXdu3aCWLsQoXwyF2VSFEdBMyKQFpamijC3rJli2xsdnZ2ogib9wYUEAAB6yRw4cIFioiIEEXY8fHxqhOtVauWIMDWuGBXqFBBdR9oAAIgkH0EriZdoF1nfqXER9f1BilsX4w8XJpTmaK4b7NvBtAzCICANRKIOnKMxg8ZTzf/ffMZSv+R/WnQqIFkl9vOGtNFTiBgUgIQZJsUNwYDARAAARAwEwKJD69SzLUD9PjZfb2IyhQpT761ulPFEtXNJFqEAQK2QeDUqVOCGPvkyZN6CS9YsICGDh1qGyCQJQiAAAiAAAiAAAjYEAEIsm1ospGqYQIsvma3V02BIFv9atm5cyd169aNUlPfPGZXUz788ENat26d+g7RAgRAwGwIhIeHC0JsPlihe49LBdm+fXtRiO3g4GA2eSAQEAAB4xCIjY0VxNcaEfb16/oCTbmRPD09qVmzZqIIu2zZsnJNcB0EQMAMCOw9t5kOX/pTMpKqZTzJo3wzM4gSIYAACICAeRF4+uQppaakUrHixSh3ntzE/79nx15aMW85XbmUIATr/I4zzf92HtWqU8u8gkc0IGChBCDIttCJQ9ggAAIgAAKZJhBzPYIuJp6QbO9TpS21duua6b7REARAIHME2BG7d+/e9PTpU60OypQpQ2FhYdS2bdvMdYxWIAACIAACIAACIAACZk0Agmyznh4EZyoCuoLspKQkKl68uKmGt/hx+A/Kjz76SC+Pvn370ooVKyw+PyQAArZIgIWWLMBmIfatW7dkEfj4+FCPHj0EIbazs7NsfVQAARCwHALHjh0T3a95b7hz547q4L29vUX3a3bBxu9ZqhGiAQiYDYEr987RrjMb6M7jG3oxFcpflGqW8yKXEjXMJl4EAgIgAAI5TSA56T4FDAigIweOGAyl77A+NHjMYEGwjQICIJB1AhBkZ50hegABEAABELAMAteSztPZG0cp9flDvYCdCpej92p1p0ol3SwjGUQJAlZEIDg4mIKCgvQyevfdd2nNmjVUsWJFK8oWqYAACIAACIAACIAACKQnAEE21gMIEAmioPv33z7Ci92yixUrBjYKCKxcuZL69eunV3PMmDEUEhKioAdUAQEQMBcCMTExggCbX3FxcbJhubu7i07Ybm74UFcWGCqAgIUQOHz4sOh+zU7YDx48UBW5nZ2dlvs1O2EXKlRIVR+oDAIgYP4Edp/dSJGXd0sGWrpoBUGYXbxQGfNPBBGCAAiAQDYTePwohSaNnES7tu+SHKlVu1Y0OTSISpQqkc2RoHsQsB0CEGTbzlwjUxAAARCwVQLJqYmCEPv2w6uSCLwr+5JvzW62igd5g0COEXj58iX5+/vTzz//rBcDf5++fPnyHIsNA4MACIAACIAACIAACJiGAATZpuGMUcycAIuv04uNIMhWNmGhoaEUEBCgV3natGk0fvx4ZZ2gFgiAQI4SSEhIEEXYUVFRsrG4uLiIImwvLy/Z+qgAAiBg3gT4A2IWXfOL3a/5X91HKMplUKBAAS33a3bAzps3r1wzXAcBELACApfunhHcsu+lSD9No0rpOlTT2Yvy5bG3gmyRAgiAAAhkjsCzZ89p1qRZ9OsPv+p14POuD02Y/jVVqFwhc52jFQiAgCQBCLKxMEAABEAABKyVwIu0Z3T25lG6dPuUZIolHcoKrthVStWyVgTICwTMlkBsbCz17t2boqOj9WKcO3cujRgxwmxjR2AgAAIgAAIgAAIgAALGIwBBtvFYoicLJqAryGa3bEdHRwvOKPtD//rrr2n69Ol6Ay1evJgGDRqU/QFgBBAAgUwT4EMnGifsvXv3yvbD+2H37t2Fl6+vr2x9VAABEDBfAikpKXoC7NevX6sKmPcEFl2z8zX/6+Pjo6o9KoMACFgXgf/++4/2nd9Chy/9KZkYi7FZlM3ibBQQAAEQsFUCe3bspQ0/bqAT/5yg1JRU8m7mTR3+14E6dGlPBQoWsFUsyBsEso0ABNnZhhYdgwAIgAAI5CCB+Nun6NzNo8SibKniU6UttarxP8qVK1cORomhQcA2CWzcuFEQY/Pn7+mLk5MTrVmzhjp06GCbYJA1CIAACIAACIAACNggAQiybXDSkbI+ARYWPXz4ULwAQXbGq2Tw4MG0ZMkSvUpr166lTz/9FEsMBEDADAmkpaWJIuwtW7bIRmhnZyeKsP38/GTrowIIgIB5EkhKShIF2Ox+HRkZqTrQ0qVLC8JrjQi7fv36qvtAAxAAAesncOfxDdoft43OJ56QTLZ4oTJUs5wXlS4KF1jrXw3IEARAAARAAARAAARAAARAAARAwFgEbj+8SmdvHKXk1ETJLmuU8aQW1TuRU+FyxhoS/YAACKggwE+OnjBhgl4LNjQJCwujypUrq+gNVUEABEAABEAABEAABCydAATZlj6DiN8oBHQF2Q8ePKCiRYsapW9r66RXr170448/aqWVL18+4pO/nTp1srZ0kQ8IWDyB8PBwQYjN92hqaqpsPu3btxeF2A4ODrL1UQEEQMC8CNy6dUsQYEdERAj/njghLYzMKOry5cuL7tcswq5du7Z5JYloQAAEzJoAC7L3x22lO49vSsbpUqKGIMwulB9/b5n1RCI4EAABEAABEAABEAABEAABEACBHCWQ+vyhIMS+lnReMg6nws7UovoHxIJsFBAAAdMTePXqleCKzYZluuWrr76iVatWmT4ojAgCIAACIAACIAACIJDjBCDIzvEpsM0Arl27Jjg0njp1is6fP09XrlyhxMREYiH0s2dvHrVlb29PLJQuU6YMVapUiWrUqEF16tQhb29vcnFxMSo4Fl8/evRI7BOCbH28L168oG7dutG2bdu0LpYqVUoQejZv3tyoc4LOQAAEMk+AhZh8X7IQm8WZcsXHx4d69OghCLGdnZ3lquM6CICAGRFISEgQHbD53j979qzq6FxdXUX3axZgV6tWTXUfaAACIAACugQOxe+k/Re20avXaZJwqpetT1XL1KP8eQoAHgiAAAiAAAiAAAiAAAiAAAiAAAiAwP8TeJ72lC4mHqe4W9GSTHLb5aEW1TpRE9d2YAYCIJBDBPhzeH9/f4qKitKLIDQ0lEaPHp1DkWFYEAABEAABayNgbvo6a+OLfEAgOwhAkJ0dVNGnJIEDBw7Q77//Tn/88QedO3cuS5Tc3NyIXVw7d+5sFCGwriD74cOHVKRIkSzFaE2N7969K4ixeQ7TFxZwbdq0iTw8PKwpXeQCAhZJICYmRhBg8ysuLk42B3d3d9EJm/dUFBAAAcsgwPc3O19rXvHx8aoDr1WrliDA5hc/NrFChQqq+0ADEAABEFBC4NGz+7Q/bhudvH5Isjp/iVytTD3hlSd3PiVdog4IgAAIgAAIgAAIgAAIgAAIgAAIWCWBtFcv6ELiceFl6HBz3fJNqEX1TlTEvphVMkBSIGAJBLZs2SKIsdObvXHcJUqUoLCwMOrYsaMlpIEYQQAEQAAEzJiAOevrzBgbQgMBsyEAQbbZTIV1BsLC5pUrV9KaNWuyLMI2RIiFhPw4oL59+xILqzNTWHz9+PFjsSkE2W8pstDLz8+PWOyZvtSvX18QY0PElZkVhzYgYBwC7IyrEWFLncLXHYWfLsAu2Pzy8vIyThDoBQRAIFsJxMbGCuJrdr/mf69fv656vHr16mkJsPnpIyggAAIgYEoCCffiaP+FrXQtWfoQSd7c+d8Is8vWI7tcuU0ZGsYCARAAARAAARAAARAAARAAARAAgRwl8Pq/V3Th1hsh9stXzyVjcSleVXDFrliyeo7GisFBwNYJzJw5k8aNG6eHgZ9Ey2LsqlWr2joi5A8CIAACIJBJApair8tkemgGAjZFAIJsm5pu0yXLbxQhISE0b948evr0qUkGLlCgAI0YMYICAgJUC7MLFy5MKSkpYpx8opV/ZuslOjpaEGNfvXpVC0Xr1q1p48aN5OjoaOuIkD8ImJxAcnKyKMLeu3ev7Ph8n2pE2L6+vrL1UQEEQCBnCRw7dkxLgH3nzh3VAXl7ewvO1xoX7OLFi6vuAw1AAARAIDsIRF89QIfi/6CHT5Mlu8+ft6DomJ0d46NPEAABEAABEAABEAABEAABEAABEDAnAhpH7Ocvn0iGVbRAcWrq2p7qVWhuTmEjFhCwSQLsiv3999/r5c7Gcd99951NMkHSIAACIAACWSdgafq6rGeMHkDA+glAkG39c2zyDBctWkRBQUF0//79DMdu3rw5NWrUiDw8PMjV1ZXeeecd4VE+LKzmwkLupKQk+vfff4ldmtmh+Z9//iF+NENGpVixYjRlyhQaMmSI4tx1Bdnslu3g4KC4vTVWZKFnt27d6MGDB1rpde3aVRBj58qVyxrTRk4gYJYE0tLSRBE2PwpNrtjZ2YkibD5UgQICIGC+BA4dOiQIsDUu2PxHt5qSO3duLfdrFmEXKlRITReoCwIgAAImJxB5eTcdvrSLUp8/khy7QD4HqlamPrmWrmPy2DAgCIAACIAACIAACIAACIAACIAACGQ3gfjbp+hCYjQ9ffHWLCr9mIXyFyGfKu+Rd2WYrGT3XKB/EJAjEBcXRyzGjoyM1Ks6a9YswSwOBQRAAARAAAQyQ8AS9XWZyRNtQMDWCECQbWszno35smCaHar37dtncJSPP/6YWNDboUMHKliwYKaiefLkCe3YsYM2b95Mv/zyi8E+WrVqJTh0s+BbrrD4OjU1Vaxm64JsZsti7P/++08LHU74yq0kXAcB4xIIDw8XhNh8CCL9HmVolPbt24tCbFs/VGLcmUBvIGAcAi9fvtRyv2YRttonifDBtfTu1/zfefLkMU6A6AUEQAAETEjg1etXdOTyLjpyaRc9M+AE5pC/KFUrW58qlXI3YWQYCgRAAARAAARAAARAAARAAARAAASyh8CVu6fpwq1oSnkubcpgn7cgNa7yniDGtsuVO3uCQK8gAAKKCWzdulUQY+sa0fHTacPCwqhz586K+0JFEAABEAABENAQsGR9HWYRBEBAngAE2fKMUEMBgVWrVlG/fv30BLzc1NnZmQYPHkx9+vShkiVLKuhNeZV79+4Rj7148WK6efOmXkN2cV6xYoUwdkZFV5CdkpJis+6Sa9asoS+++EIP1/DhwwWBOwoIgED2EoiIiBAE2CzEvnXrluxgPj4+1KNHD0GIzfstCgiAgPkQ4N8n0rtf83+/fv1aVYD8wS67XmtE2HzPo4AACICANRF4kfZcFGa/fPVCMrUiBYpTZScPquIkf9jWmtggFxAAARAAARAAARAAARAAARAAAesgcOlODF2+E0OPniZLJpQ3dz5BiM2vfLnzW0fSyAIELJxASEgIBQYG6mXh5eUliLFr1Khh4RkifBAAARAAgZwgYOn6upxghjFBwNIIQJBtaTNmhvGOGjWK5s6dqxeZvb09TZo0icaOHUssjM7Owk7OM2fOpODgYHr27JneUCNHjqQ5c+YYDKFQoULEztuaYquC7Pnz5wsu57olKCiIJk+enJ1TiL5BwKYJ8AlIFmDzix99Jlfc3d0FATYLsfGBjxwtXAcB0xFISkoSBdgsvpZ6hKFcNKVLl9YSYNevX1+uCa6DAAiAgFUQePoiVRBmH760i/77T/rwSv68BQVRdhWn2pQvTwGryBtJgAAIgAAIgAAIgAAIgAAIgAAIWCeBF2lP6dKdWGIx9nMDT4bKlctOcMNuXPk9KpCvkHWCQFYgYIEEvvzyS/ruu+/0Iv/8888FMTYKCIAACIAACGSGgDXo6zKTN9qAgK0RgCDb1mbcyPn27NmTfv75Z71eP/74Y5o1axaVL1/eyCNm3N3169eFk6q//PKLXsVPPvmEfvrpJ8kOdAXZqampVLBgQZPGntODTZkyRVJ0za7Y7I6NAgIgYFwCCQkJogg7KipKtnMXFxdBhM0vPn2PAgIgkPME2MWeXe01LtgnTpxQHRTf2+yArXHB5gMXKCAAAiBgywRSnj2kw5d30dHLewxi4AO/LMxm1+zC9sVsGRdyBwEQAAEQAAEQAAEQAAEQAAEQMDMCj5/dF9ywWYjNhlKGilflNuRT+T1ysC9qZhkgHBCwXQLx8fHk7+9Phw4d0oMwffp0GjdunO3CQeYgAAIgAAJZImAt+rosQUBjELARAhBk28hEZ0eafn5+tHnzZr2uly9fTv369cuOIRX3uWLFCurfv79e/a5du9KmTZv0fs7i66dPn4o/tzVBNrtiszu2buGTv71791bMHRVBAAQyJpCcnCyKsPfu3SuLy9HRURRh+/r6ytZHBRAAgewlwAcpWHytEWGfPXtW9YCurq7UrFkzUYRdrVo11X2gAQiAAAjYAoEHT5IEx+xjCX9nmG75EtUFx+wSDs62gAU5ggAIgAAIgAAIgAAIgAAIgAAImCmBpJSbgiP29aSMn4LZoOK7giO2Y8ESZpoJwgIB2ySwfft24Xvxe/fuaQEoXLiw4IrNOgMUEAABEAABEMgMAWvS12Umf7QBAVsjAEG2rc24kfKVOrlTpUoVWrt2LTVu3NhIo2StmyNHjlCvXr3o0qVLWh1JOWUXKFCAnj17JtZ78uQJ8c9soXzxxRe0Zs0arVTZcW7jxo34w9IWFgByzHYCaWlpogh7y5YtsuPZ2dmJImz+xRwFBEAg5wjExcWJ7tcswtb9nUJJZLVq1RLdr9kFu0KFCkqaoQ4IgAAIgMD/E3j09D4du/q3IMx+nvb2bzZdQKWLugiO2c6OlcEOBEAABEAABEAABEAABEAABEAABExG4OaDy4Ij9u2H1wyOmT+PPbEQu0GFd6lIATzpyWSTg4FAQCGBOXPm0OjRo/VqN2zYUBBj16xZU2FPqAYCIAACIAAC2gSsTV+H+QUBEJAnAEG2PCPU0CEwatQomjt3rtZP+Y8Rdp4uX768WfG6fv06saAxKipKK66RI0cS/2GlKbqCbHbLtre3N6tcjB0MPyatW7duei7n7MjLYuzWrVsbe0j0BwI2RSA8PFwQYvP9xK77cqV9+/aiENvBwUGuOq6DAAhkA4GYmBhRgM1O2Px7hNpSr1490f2anbDLlCmjtgvUBwEQAAEQkCDw8tULOnZ1vyDMfvBE26kofXXHQk5UxcmDKpbEF2VYSCAAAiAAAiAAAiAAAiAAAiAAAtlHIOHeWbp0O4YePLljcJD/Y+9O4Ksq7/yP/3KzL5AEAoRIEpTFoHEBVLYBW51MxZm2U2lxq51gR6GtWpdirbjWXetSd9BWWh2xijIzfeHMtMUqQS3EBfhXIMhqwpoQyL4n/9fvJPeQmxs495Cbm3PP/Ty+zuuGe5/znOd5n4MB8j2/k5aUYQSxz809X2Ki4/pvMoyMAAInLHDttdfKSy+95Lf/97//fSOMHR0dfcJjsyMCCCCAQGQLuDFfF9lnlNUjEJgAgezAnOjVJaB/GdG/lHRvGsZ+9913JSMjw5FO+lihiy++2C+UvWTJErnmmmuMOWv4uqmpyZy/2wPZR44cMcLYq1at8jlnWrVTw6PnnHOOI88lk0LA6QJaQdcbwt63b5/ldKdPny5z5841gthZWVmW/emAAALBFfjkk0+MALb+3tXXgweP/cOTYx1Znwyila+925AhQ4I7SUZDAAEEEPAT2FD6sVE1e++RXcfUSYobJLkZp8noYaeJfk1DAAEEEEAAAQQQQAABBBBAoK8C9U01okHs3RWbpL655pjDZaWNNqphn5XtjKcK93Xd7I+AGwV27Ngh8+bNk9WrV/st77777pM77rjDjctmTQgggAACIRJwa74uRHwcBoGwFiCQHdanL7ST16qRZ599tmhlZW8bM2aM/PWvf3VcZeyeMlrh8utf/7ps377d/CgqKkrWr18vZ555pl8gu7GxUeLj40MLHKKj7d6926ga/umnn/ocUR20yvnYsWNDNBMOg4A7BPT/jRrC1q2kpMRyUfn5+UYAW4PYeXl5lv3pgAACwRP48MMPzQrYGsKuqqqyNbhWwtDgtVa+9gawk5OTbY1BZwQQQACB4Al8IU4cCgAAIABJREFUeWCjUTV728G/H3fQk4aMNSpmZ6aODt7BGQkBBBBAAAEEEEAAAQQQQCBiBPZX7TKC2Hsqtx13zWOH58s5uefLuBFnRowNC0UgHAX+53/+RwoLC/2KtOi/92tVbC1sRkMAAQQQQOBEBdycrztRE/ZDIJIECGRH0tnu41ovvPBCee+993xG+eijj0QrQ4ZD+/jjj0Wr0XZvF1xwgVElWsPXzc3N5kduDWTrN30NY2/b5vsPRrNmzTIqYw8bNiwcTiVzRGDABXbt2mWGsIuLiy3nk5OTY4SwdZsyZYplfzoggEDfBfT7ula99m4awNbv73ZaUlKSGbz2hrBjYmLsDEFfBBBAAIEQCJQd3mFUzP5/ZWuPe7TBiUOMqtm5GRMkPiYxBDPjEAgggAACCCCAAAIIIIAAAuEq0NTaILsrNhvVsKsbKo+7jDNGTTEqYo9KPyVcl8u8EYgYgaeeekpuuukmv/VOmjTJCGOfccYZEWPBQhFAAAEE+kfAzfm6/hFjVATcJUAg213ns99W88wzz8gNN9zgM/6LL74o8+fP77dj9sfAixcvlgULFvgM/fTTT8vPfvYzn0B2U1OTxMXF9ccUBmxMfdyS3s1bXl7uM4dvfvObRhjbbesdMGgO7FqByspKM4StN3JYtbS0NDOEXVBQYNWdzxFAoI8CtbW1Rvhag9feEHZ7e7utUfX3bffq1z1v5LI1GJ0RQAABBEIuUFl3UD7Z9b58+tVqaW1rOe7xNZStVbMzBp0U8nlyQAQQQAABBBBAAAEEEEAAAecKlNfsMULYGsY+XouJjpXJObPknNFfkyHJw527IGaGAAKmwI9+9CPRjEPPdvnllxthbH5ezsWCAAIIINBXAbfn666//vq+ErE/Aq4XIJDt+lPc9wVWVVXJySefLIcPHzYH07+UvP76630ffABGuOKKK2TZsmXmkdPT00VDXC0tR39g77ZA9h//+EcjjN29CrgCfP/735dXX311AM4Ch0QgPARaW1vNEPaKFSssJ+3xeMwQtlajpyGAQP8JHDp0yKf69dq1x6+K2ttMRowYYVTA9oawJ0+e3H8TZmQEEEAAgZAJtLQ1y4bSj2R96Ueyr2r3cY+bnjxCRmdMMCpnR3t4CkLIThIHQgABBBBAAAEEEEAAAQQcJNDW3mqEsHdVbJbDdQeOO7ORqblydvZ0OSt7usRGu6u4k4NOCVNBIKgCu3fvlsLCQnn//ff9xr3nnnvk7rvvDurxGAwBBBBAIDIFIiFft3PnTklNTY3ME8yqEQhQgEB2gFCR3G3RokXy4IMPmgQJCQmydetWyc7ODkuW0tJSGT9+vDQ2Nprz1xBl9yqaGlyOjY0Ny/X1nPRrr70mV111ld9afvKTn8izzz7rijWyCASCLbBy5UojiK3V4+vq6iyHnz17thnETklJsexPBwQQsC+wd+9eM4CtFbA///xz24Pk5OQYAWxvCDs/P9/2GOyAAAIIIBBeArsPbTWC2RvLPj7uxDWMrRWzNZidTmWz8DrJzBYBBBBAAAEEEEAAAQQQOEGBw3UHu4LYm0RD2cdrZ46aZgSxc4eOP8GjsRsCCAyEwJ/+9CcjjL1v3z6fw2vmQatiX3rppQMxLY6JAAIIIOBCgUjI191+++3ywAMPuPDssSQEgidAIDt4lq4cSe/eGTlypDQ0NJjr03D2L37xi7Be70MPPST6TeJYzS2B7Oeee06uu+46v2XyDTKsL18m308CRUVFZgi75z/K9HbI6dOny9y5c40gdlZWVj/NimERiFyBXbt2GQFs/b2pr5s2bbKNMW7cOJ8Atv6ahgACCCAQmQL1zTVGMFsrZ1fU7j8uwpCUTMkeMl5GDRkvCbFJkQnGqhFAAAEEEEAAAQQQQAABlwo0ttRLWeVWKa3cKpUWfz/MSMk0KmGfnT1DkuIoxuLSS4JluVjg6aeflp/+9Kd+KzzrrLOMMPbZZ5/t4tWzNAQQQACBUApESr4uMTHRuMmJKtmhvLo4VrgJEMgOtzMW4vk+9thjcuutt5pH1dBhWVmZREVFhXgmwT1cR0eHjBo1SrTaZm+tpaVFYmLC+3HVGpzXu696tkcffVQWLlwYXFBGQyBMBTZs2GBUwdZq2CUlJZar0Gq6GsDWIHZeXp5lfzoggEDgAvp7UIPX3hD29u3bA9+5q+fpp58uM2fONEPYubm5tsdgBwQQQAAB9wt8efD/GcHszfs+s1xsVvqYrnA2N/VYYtEBAQQQQAABBBBAAAEEEHCwQFnll0YIe+9h6393nDBykhHEHjf8DAeviKkhgMDxBPRp0c8//7xfF/0Zn4axNVBGQwABBBBAIFgCkZSvI3cWrKuGcdwqQCDbrWc2SOs67bTTZPPmzeZobqiO7V3M8apkt7a2SnR0dJAUQz+Mhuj1m33PtnjxYrn22mtDPyGOiICDBLTqrgawdSsuLracWU5OjhHC1m3KlCmW/emAAAKBCWzcuNEngK03fNltkyZNMsLX3hB2Zmam3SHojwACCCAQwQJH6g/JhrLOqtlVDZXHlYiLiTcqZmvl7IxBJ0WwGktHAAEEEEAAAQQQQAABBMJHoKJmj5RWfilllSXS3Np03IkPThwiZ2dPl7NGTZe0pKHhs0hmigACPgL6s4bCwkJZtWqVn8xdd90l9957L2IIIIAAAggEXSCS8nUTJkw4oadbBx2dARFwqACBbIeeGCdMa/Xq1XL++ef7TKW8vFwyMjKcML0+z6GiokKGDRvW6zjhHMieP3++LFmyxG9db7zxhlx66aV9dmMABMJRoLKy0gxh9/YPMD3XlJaWZoawCwoKwnHJzBkBxwl88sknUlRUZIawDx48aHuO06ZNM6tfawg7PT3d9hjsgAACCCCAQG8Cm/Z+aoSztx38uyWQ/pDeG85OSUiz7E8HBBBAAAEEEEAAAQQQQACB0AnUNh4xKmGXVW6Vaoubb3VWY4fny1mjpslpWeeEbpIcCQEE+kXgL3/5i8ybN8944nf3Fhsba1TFvuKKK/rluAyKAAIIIBDZApGYr/vggw9k1qxZkX3iWT0CxxAgkM2lcUyBW265RZ544gnz88svv1xef/11V4npX7qWLVvmt6a2tjbxeDxht9bLLrtM/vCHP/jMOzk5WZYvXy4XXXRR2K2HCSPQFwG9scJbCXvFihWWQ+nveW8l7Dlz5lj2pwMCCBxf4MMPPzTC194QdlVVlS0yfVJF9+rX+rV+T6MhgAACCCDQnwJaKfuLvcXGtr+q1PJQwwdnG1WzRw0dLzGeWMv+dEAAAQQQQAABBBBAAAEEEAi+QGt7i5Qd2moEsQ9WW/9dLjM1W07POtfYUhOHBH9CjIgAAiEXeO655+S6667zO25+fr4Rxp48eXLI58QBEUAAAQQiQyAS83U333yzPP7445FxglklAjYFCGTbBIuk7j0fp6DBxu9+97uuItCgsgYwe7ZwC2TX1dUZ5+Z///d/fZaSlZVlhLG1oigNgUgRWLlypRnErq+vt1z27NmzzSB2SkqKZX86IICAv0Bzc7NZ+dobwm5sbLRFlZSU5BfAjomJsTUGnRFAAAEEEAimwJ4jO+WLPZ3h7Nqm6uMOHRXlMYLZJw0ZK1lppwRzGoyFAAIIIIAAAggggAACCCBwDIG9R3bInsptRhC7o6P9uE4p8YM7Q9gnnSsnpZ2MKQIIuEjghhtukGeeecZvRfrzcw1jU+zFRSebpSCAAAIOFIjEfN2ECRNk06ZNDjwbTAmBgRcgkD3w58CRM/jqq68kNzfXZ24a+tWwlJuahjV7+wtYe3u7REVFhcVS9+7dK1rN929/+5vPfPWb39tvvy36SkPA7QJagVdvGtEbEPbt22e53OnTp8vcuXONILbeuEBDAAF7AjU1NT4BbA1h6/dOOy09Pd0IYHurYHPzkB09+iKAAAIIhFqgZP/6rsrZn1geOjY6TrLSx0hW2hjJSiecbQlGBwQQQAABBBBAAAEEEEDAhsDew9tFg9j62tLWbLnn6VnnGEHsUzPPtuxLBwQQCC8B/Tn5vHnz5E9/+pPfxBctWiT3339/eC2I2SKAAAIIhJ1AJOfrdu/eLTk5OWF3zpgwAv0tQCC7v4XDdPw333xTLr30UnP2s2bNkg8++CBMV3P8aZ9//vmyevVqn07hEsjevHmzEcbW1+5NQ20aTCVo6spLlkV1CWzYsMG4zjWIXVJSYumijyTTALYGsfPy8iz70wEBBI4KHDp0yAxg6w0Qa9eutc0zYsQImTlzphnC5vGAtgnZAQEEEEDAAQKNLfVGMPvve4vlq0NfWs4oRsPZaafISRrQTh9j2Z8OCCCAAAIIIIAAAggggAAC/gIavt7TFcRuDSCEnTN0nORrNeyscyUh1l3Fprg+EECgU+Cvf/2rEcbWMFj35vF4jKrYV111FVQIIIAAAgj0u0Ak5+v+8Ic/GPkbGgII+AoQyOaK6FVA7xh98MEHzc9+9rOfyWOPPeZKrYULF8qvfvUrc2233367PPDAA45fq1bE1jC23vnbvV100UVGSJVHLzn+FDLBExDYtWuXEcDWrbi42HIEvRtPQ9i6TZkyxbI/HRBAoFNAv7do1WvdNIC9fv162zT6+89b/Vpf9aYIGgIIIIAAAm4SqKjdJ3/fU2wEtCvrDlouLSY6tqtq9hg5yaicHR5PZbJcGB0QQAABBBBAAAEEEEAAgaALdMiew51VsPce2S6tbS2WRxiSPNwIYOefdK5kpIy07E8HBBAIX4EXX3xRfvSjH/kt4LTTTjPC2Oeee274Lo6ZI4AAAgiElQD5Oufn68LqgmKyrhAgkO2K0xj8RWjQ95133jEH/v3vf+/au0hfffVV+cEPfmCu9ZJLLpG33347+KhBHPF///d/5bvf/a7U1dX5jKpVzd94440gHomhEBh4gcrKSjOEvWrVKssJpaWlmSHsgoICy/50QAABkZ07d5oBbA1hb9q0yTbLuHHjzOrXWglbf01DAAEEEEAgUgR2VWyRLfvXy5b9n0tN4xHLZcd4Yo2K2VnppxivUYSzLc3ogAACCCCAAAIIIIAAAu4W6JCOzgB2VxC7td06hD0oIV3yMs+WUzPPlpMzeDKmu68QVodAp8BNN90kTz31lB/Hd77zHSOMPXjwYKgQQAABBBAImQD5Omfn60J2IXAgBLoJEMjmcuhVYNKkSfL555+bn3300Ucybdo0V2p9/PHHMn36dHNtEydOlM8++8yxa9VHPlx22WV+87v22mtl8eLFjp03E0PAjkBra6sZwl6xYoXlrvr4MW8lbP0DLw0BBI4vUFJSYla/1gD29u3bbZNpxWutfO3dcnNzbY/BDggggAACCLhRwBvOLtm/XqobD1suMdoTa1TMNgLaaadIVJTHch86IIAAAggggAACCCCAAAJuEOjoaJe9RzorYWtF7LYAQtiDE9KNAHZe5kQZnXGqGxhYAwIIBCBw4MABKSwsFC1c1rPddttt8tBDDwUwCl0QQAABBBAIrgD5Oufm64J7phkNgcAFCGQHbhVRPbOysmTfvn3mmr/66ivJzs52pUFpaank5OSYaxs5cqTs3bvXkWtdsmSJzJ8/329uCxculEcffdSRc2ZSCNgRWLlypRnErq+vt9x19uzZZhA7JSXFsj8dEIhUgY0bN5oVsIuKiqSsrMw2hf5lUitfewPYmZmZtsdgBwQQQAABBCJNYNehEtFgtlbOrm6wDmd7oqIlMy1XMlNHG1tiHH/GjbRrhvUigAACCCCAAAIIIOB2gYbmWtlftatzO7Jb2jvaLJc8OFErYU80gtijhxLCtgSjAwIuE1i9erURxtanffZsWhX73/7t31y2YpaDAAIIIBAuAuTrnJmvC5frh3m6U4BAtjvPa59XlZSUJA0NDeY4dXV1ou+5sWnoMzk52VxaYmKiBBIEDbXFY489JrfeeqvfYR944AG5/fbbQz0djodA0AQ0HPrWW2/J8uXLfW4EOdYBtKL93LlzjSC2/uGWhgAC/gLFxcVmAFsrYB88eNA2kz4ZQ8PX3hB2enq67THYAQEEEEAAAQSOCnjD2RrQrmqoDIhmSEpmVzg7V9KTRwS0D50QQAABBBBAAAEEEEAAAacJHK47IPurdhsh7Mra/QFNLzVxiBHAJoQdEBedEHCtwEsvvST6pOie7dRTTxUNY0+dOtW1a2dhCCCAAALOFyBfZ11o0flnkRkiEFwBAtnB9XTNaB6PRzo6Osz1tLe3S1RUlGvW130huk5dr7fpOnW9TmqLFi2SBx980G9Kzz77rPzkJz9x0lSZCwIBCWzYsMEIYGsQu6SkxHKf/Px8I4CtQey8vDzL/nRAINIEPvzwQyOArTc46GtVVZUtgujoaJ/q1xrCduuNWLZg6IwAAggggEA/Cew+tFW27F8vJfs/DzicnRQ/2Axna/Vst/4dvZ/IGRYBBBBAAAEEEEAAAQRCKKA/ezOrYFftlvqm6oCO3hnCnih5mWdL7tDxAe1DJwQQcK/ALbfcIk888YTfAr/1rW8ZYWwKybj33LMyBBBAIFwEyNc5K18XLtcN83S3AIFsd5/fE14d3zCc8w3juuuuk+eee87vXL766qvy/e9//4TPMTsiEGqBXbt2GQFs3bR6r1XLyckxQti6TZkyxao7nyMQMQLNzc1m9WtvALuxsdHW+jVs3b36tX4dExNjaww6I4AAAggggEBwBDScrVWztx7YKIfrywMaNNoTI5mpuTIidbTxmhiXEtB+dEIAAQQQQAABBBBAAAEE+kugobnWrIJ9oGqXtLW3BXSo9KRhMn7EmUYlbELYAZHRCQHXC1RUVEhhYaGsXLnSb636ROlHHnnE9QYsEAEEEEAgPATI1zknXxceVwyzjAQBAtmRcJZPYI08UsEZj1S46qqr5LXXXvM5g3FxcUZl4W9+85sncGbZBYHQClRWVpoh7FWrVlkePC0tzQxhFxQUWPanAwKRIFBTU2MGsL1VsLs/xSIQA60S0T2APW3atEB2ow8CCCCAAAIIhFhgX9VXsv3g32Xbwb9L6eHtAR99aMpIM6Cdnjw84P3oiAACCCCAAAIIIIAAAgj0ReBw3UHR8PX+qt1yqHZfwENlp4+RscPzjS0zNSfg/eiIAALuF9AngmoYe9u2bX6L/c1vfiNXX321+xFYIQIIIIBA2AiQr3NGvi5sLhgmGhECBLIj4jTbX2RWVpbs23f0H06++uoryc7Otj9QGOxRWloqWonX20aOHCl79+4d0Jlr9dPvfve78sc//tFnHsOGDTPC2LNmzRrQ+XFwBI4n0NraaoawV6xYYYmldwx6K2HPmTPHsj8dEHC7wKFDh8Rb+VoD2GvXrrW95MzMTCOA7Q1hT5o0yfYY7IAAAggggAACAytQ03jECGZvK//CCGm3tDUHNKHk+MEybHC2DNdt0CiJj00KaD86IYAAAggggAACCCCAAAJWAk0t9XKwpkwOVpdKeXWp1DVVW+1ifB4bHSdjNIA9rDOEPSghNaD96IQAApEloIHrf//3f/db9NixY2Xp0qUyY8aMyAJhtQgggAACjhcgXzew+TrHXyBMMCIFCGRH5Gm3XrQGtz7//HOz40cffSRurab58ccfy/Tp0821Tpw4UT777DNrpH7qUV5eboSxV69e7XME/Yvm22+/LWeeeWY/HZlhEeibgD427K233jK2+nrru+Bmz55tBrFTUnjEet/02TucBfQmIA1ee6tfr1+/3vZy9MaimTNnmiHs/Px822OwAwIIIIAAAgg4V0CfjrGtvLNytm5H6isCnuyQ5BFHA9qD3XmjdcAYdEQAAQQQQAABBBBAAAHbAhq+9gawK+sOBLx/WlKGWQVbg9hRUVEB70tHBBCIPIFbb71VHnvsMb+F/8u//Iu88sorkpGREXkorBgBBBBAwPEC5OsGLl/n+IuDCUasAIHsiD31x1+4Vql95513zE6///3v5aqrrnKl1quvvio/+MEPzLVdcsklRvB5IJo+ekntN27c6HP4yZMnG3PKzc0diGlxTASOKaBVfDWArZXbu1fVP9YOevPD3LlzjSC23ilIQyASBXbu3GkGsDWEvWnTJtsM48aNM6tfaxVs/TUNAQQQQAABBCJHYF/VbjOcXXZ4R8ALj/bEGJWzOytoj5LURH6YGTAeHRFAAAEEEEAAAQQQiBCBqoZDRvVrbxC7rb014JWPSj/FDGGPTOVnWgHD0RGBCBY4fPiwFBYWyn//93/7Kdxyyy3yq1/9KoJ1WDoCCCCAgNMFyNcNTL7O6dcF84tsAQLZkX3+j7n6RYsWyYMPPmh+/rOf/azXO1LdwLdw4UKfv8jdfvvt8sADD4R8aZ9++qkRxt69e7fPsS+88EIj7JqWlhbyOXFABHoT2LBhg3FNahC7pKTEEkkr9WoAW4PYeXl5lv3pgIDbBLZs2eITwN6+fbvtJervIw1e66aVsLUiNg0BBBBAAAEEEFCBmsYjZjhbq2e3trcEDJMUN8gIaHtD2gmxSQHvS0cEEEAAAQQQQAABBBBwh0BjS71PALu+uSbghcV4Yo9WwR6eL4MS+FlWwHh0RAAB0SdZz5s3r9efNy5ZskSuueYalBBAAAEEEHC0APm60OfrHH1BMDkERIRANpdBrwJvvvmmXHrppeZns2bNkg8++MCVWueff76sXr3aXNsf/vAHIzgayrZq1Sr57ne/K0eOHPE5rFbr1uArj3EL5dngWL0J7Nq1ywhg61ZcXGyJpGFRDWHrNmXKFMv+dEDATQL6lAOtfK0V5PW1rKzM9vL00UYavPaGsDMzM22PwQ4IIIAAAgggEJkCOys2y86KLca298guWwjpySPMgLZW0BbhkeK2AOmMAAIIIIAAAggggEBYCHTIweoyswL24boDtmadlTZaTs7IM7bRGXkSxd8bbPnRGQEEOgWWLl1qhLF7tlNOOUVeeeUV0XwCDQEEEEAAAacLkK8Lbb7O6dcD80NABQhkcx30KvDVV19Jbq7vo8Tq6uokKcld1bLq6+slOTnZx0ArVIey8ug777xjhLE7Ojp85qF/Af3tb3/LFYrAgAlUVlaaIWy9acCqaRV3bwi7oKDAqjufI+AaAb1JQYPX3hB2eXm57bVNmzbNJ4Cdnp5uewx2QAABBBBAAAEEegrUNVWb4WwNaOujxwNtHk+0ZKRkydCUkeYWEx0X6O70QwABBBBAAAEEEEAAAYcItLY1y6HafeZWUbtX2tvbAp5dauJQM4CtIezk+MEB70tHBBBAoDeBX/ziF/Lwww/7fTR79mwjqD18+HDgEEAAAQQQCAsB8nU82TssLlQmGVIBAtkh5Q6vg5122mmyefNmc9JaGVeDw25qWn1aA6TeNmHCBNm0aVPIlvj666/LlVde6Xe8G2+8UZ588smQzYMDIeAVaG1tNUPYK1assITxeDxmCHvOnDmW/emAgBsEvOFr72tVVZWtZcXExJiVr71VsN12w5MtEDojgAACCCCAQMgEDtbsMQLau7oqaLe0Nds6dnry8K5wdmdQOzEuxdb+dEYAAQQQQAABBBBAAIH+F2horu0KX+81Xg/XHbR10NjoOKPytbcK9vBBJ9nan84IIIDAsQT05ylalKy3n0Hy83GuGwQQQACBcBUgXxeuZ455I9A/AgSy+8fVFaPecsst8sQTT5hrufzyy0UDxG5qV1xxhSxbtsxc0s033yyPP/54SJeod//qXcDedvfdd8s999wT0jlwMARWrlxpBrG1crxV0zvUvdWwU1IIYVh58Xn4CjQ3N/tUv9YQdmNjo60FadjaG7z+h3/4B+Pr6OhoW2PQGQEEEEAAAQQQ6A+B7uHsPUd22j5ESkKaTwXtwYlDbY/BDggggAACCCCAAAIIINA3geqGQz4VsGsbj9ge8KS0k40AtjeIbXsAdkAAAQQsBNatWyeFhYU+BeG8u7zwwguyYMECDBFAAAEEEAhLAfJ1YXnamDQC/SZAILvfaMN/4NWrV8v555/vs5Dy8nLJyMgI/8WJSEVFhQwbNsxnLR988IHMmjUr5OvzPpZJq2Lr3b80BEIhUFRUZISwtVL8vn37LA85Y8YMM4SdlZVl2Z8OCISjQE1NjRnA1vC1/j7p6OiwtZT09HSjArY3hD1t2jRb+9MZAQQQQAABBBAYCIG65hqzcrYGtY/UV9ieRnxMogwdNFKGpnRW0NaNhgACCCCAAAIIIIAAAsEV0KrX5lazV5paG2wfIC1pqJycMcEMYSfHDbI9BjsggAACgQq8+uqrRhi7vb3dZ5fc3FxZunSpfO1rXwt0KPohgAACCCDgOAHydY47JUwIgQEVIJA9oPzOP3jPxyo8+OCDPtWcnb+CY8/woYcekttvv93sMGHCBNm0adOALemVV14xHtFEQ6A/BTZs2GAEsDWIXVJSYnmo/Px8I4Q9d+5cycvLs+xPBwTCTUBvztHgtXdbu3at7SVkZmYaAWxvCHvSpEm2x2AHBBBAAAEEEEDAaQKH68ql9PB2KTu8XUort8vBmj22p+iJiu4KaHeGszWorY8/pyGAAAIIIIAAAggggEBgAi1tzV3h672drzX7pL2jLbCdu/UaPugkyR4yRkaljzFe05N8CxbZHpAdEEAAgQAF7rjjDnnggQf8ev/TP/2TEcYeOZKbuQOkpBsCCCCAgIMFyNc5+OQwNQRCLEAgO8Tg4Xa4xx57TG699VZz2loVt6ysTKKiosJtKT7z1Wqno0aNkr1795rvP/roo7Jw4cKwXheTR6A3gV27dhkBbN2Ki4stkXJycsxK2FOmTLHsTwcEwklA/7/vrXytr+vXr7c9fa3Y4A1g66veuEBDAAEEEEAAAQTcLlDfXGsEs42AdldQ2+6TRNQoLWm4T0g7iUp8br90WB8CCCCAAAIIIICADYH65ppu1a/3yZH6gzb27uyqP8Mzgtdd4Wv9OikuxfY47IAAAgj0RaC2ttaoiv3222/7DXP+m8ODAAAgAElEQVT99dfL008/3Zfh2RcBBBBAAAFHCZCvc9TpYDIIDKgAgewB5Xf+wauqqoy7Uhsajj7uzA1VsntWx05MTJR9+/ZJamqq808KM0QgAIHKykozhL1q1SrLPdLS0swQdkFBgWV/OiAQLgI7d+40q18XFRXJ5s2bbU993LhxMnPmTDOErb+mIYAAAggggAACkS7Q1t52NJxd2RnSbmypt82SHJ9qVM/OGJRlvA5OHGp7DHZAAAEEEEAAAQQQQCBcBaobDnVVvt4rFbX7pK6pyvZSEmKTjPD1qCGdIWwNYEd7om2Pww4IIIBAsAQ+/fRTI4z997//3W/I5557Tn784x8H61CMgwACCCCAgCMEyNc54jQwCQQcIUAg2xGnwdmTWLRokWgI29sSEhJk69atkp2d7eyJH2N2paWlMn78eGlsbDR73H777b0+KiksF8ikI1agtbXVDGGvWLHC0sHj8Zgh7Dlz5lj2pwMC4SCwZcsWM4CtFbC3b99ue9pa8VorX3tD2Fo1noYAAggggAACCCBgLbC/qtSsnq3VtKsaDlnv1KNHfEyiEcweOmhk52tKlu0x2AEBBBBAAAEEEEAAAacKHKrd2xXA3me8NrUeLYgU6JxTE4dKdrfwdWZqeP68LtD10g8BBMJL4PXXXzfC2C0tLT4T16dXL126VC688MLwWhCzRQABBBBAIEAB8nUBQtENAZcLEMh2+QkOxvL0Lp6TTz5ZDh8+bA53+eWXi/5lKhzbFVdcIcuWLTOnnp6eLlpBlerY4Xg2mbMKrFy50gxi19dbV6SbPXu2GcROSeExhVxF4S2wYcMGnwB2WVmZ7QVNnjzZrH6tIewRI0bYHoMdEEAAAQQQQAABBPwFDtdXSFlX9eyyw9vlQLX9P6t5ojxGKLt7SDs2Oh5uBBBAAAEEEEAAAQQcL9DS1uQTvtYwdntHu+15jxg8yqh6rSFsfU1PyrA9BjsggAACoRC466675L777vM7lIawNYytoWwaAggggAACbhUgX+fWM8u6ELAnQCDbnlfE9n7mmWfkhhtu8Fn/iy++KPPnzw8rk8WLF8uCBQt85vz000/L9ddfH1brYLIIFBUVGSHs5cuXy759+yxBZsyYYYaws7KoMGcJRgfHChQXF5sBbP19UF5ebnuu06ZNM6tfayVsvTGHhgACCCCAAAIIIND/Ag3NdUYFbd28Qe2OEwikpCUNk/Tk4ZKaNEz0a92iPTH9vwCOgAACCCCAAAIIIIDAMQTa2lvlSH25sVXVl8vhuoPG13ab3pDYPXydnT5GEuOS7Q5DfwQQQCCkAg0NDUZV7DfffNPvuD/5yU/k2WefDel8OBgCCCCAAAIDJUC+bqDkOS4CzhEgkO2cc+H4meidq++9957PPD/66CPRYFs4tI8//limT5/uM9ULLrhAVq1aFQ7TZ44IiFYC1gC2BrFLSkosRfLz840Q9ty5cyUvL8+yPx0QcKLAmjVrfALY1dXVtqYZExNjVL/Wytf6qltSUpKtMeiMAAIIIIAAAggg0D8CWh2wtHK7aPVsb0i7oaXuhA42OHGIEcw+GtLOkLiYxBMai50QQAABBBBAAAEEEDieQHNrgxypr/AJYFc3VJ4QWmJssowaMkY0eD0q/RSjCrYnKvqExmInBBBAYCAEPv/8c5k3b57xc8yejcJoA3FGOCYCCCCAwEALkK8b6DPA8REYWAEC2QPrH1ZH37hxo5x99tnS0dFhznvMmDHy17/+VbKzsx29ltLSUvn6178u27dvN+cZFRUl69evlzPPPNPRc2dykS2wa9cuI4Ctm1YGtmo5OTlmJewpU6ZYdedzBBwl0NTUZIavvUHsxsZGW3NMTk42g9feEHZ0ND/AsIVIZwQQQAABBBBAYAAFDlSXdaugvU2O1B864dkkxw/2qaKdmpQhSXGDTng8dkQAAQQQQAABBBCIPIH65hqj4rU3gK1f1zXZKxrRXS0tKcMnfD1isLN/vhZ5Z5wVI4CAHYE33njDCGP3/FnOyJEjZenSpfJP//RPdoajLwIIIIAAAq4QIF/nitPIIhA4YQEC2SdMF5k7vvTSS3Lttdf6LP7cc8+Vd999VzIyMhyJUlFRIRdffLFfmHXJkiVyzTXXOHLOTCqyBSorK80QdiAV3NPS0swQdkFBQWTjsfqwEqipqfGpfq0h7O43/QSymPT0dJ/q1+Hy1IZA1kYfBBBAAAEEEEAAATEC2d4K2lpN+0B1aZ9YEmKTfKpoa0XtQQnpfRqTnRFAAAEEEEAAAQTcIVDTeNioet09gN3UUt+nxWngWqteG9Wv08eIBrJpCCCAgBsE7r33Xrnnnnv8lqJF0jSMrUWkaAgggAACCESqAPm6SD3zrBsBEQLZXAW2BW655RZ54oknfPbTUPbbb7/tuErZWhl7zpw5fmHsm2++WR5//HHba2cHBPpLoLW11Qxhr1ixwvIwHo/HDGHrNU5DIBwE9AYZb+VrfV27dq3taWdmZhoVsL3VrydNmmR7DHZAAAEEEEAAAQQQCF+BxpZ62Xtkl+yvLpX9VaVGQLuidn+fFhQTHSdpScOMcIwGtDu/HtanMdkZAQQQQAABBBBAwNkCGrw+Gr7urIDd2tbcp0lnpIyUzNRRoiHszMHZMjItVxJjk/s0JjsjgAACThPQp51qVexly5b5TW3BggXywgsvOG3KzAcBBBBAAIEBESBfNyDsHBSBARcgkD3gpyA8J3DllVfK66+/7jP5MWPGyKuvvipOqU768ccfy1VXXSXbt2/3mecVV1wh//Ef/xGe8MzadQIrV640g9j19daVNmbPnm0GsVNSUlznwYLcJbBnzx6fAPb69ettLzA3N9cIYHtD2KeffrrtMdgBAQQQQAABBBBAwN0Cza1NRkBbw9ka0ja+riqVDuk44YVHRXl6CWlnSLQn9oTHZEcEEEAAAQQQQACB0Au0tbcYYeueAWy7T+rrPvOoqCgjcG0Er1O7XgdnS1xMfOgXyBERQACBEAps3LjRCGN/9tlnfkd98skn5cYbbwzhbDgUAggggAACzhcgX+f8c8QMEQi2AIHsYItG0Hhalfedd97xW/GLL74o8+fPH1CJxYsXi96B27NdcsklRiVvGgIDKVBUVGSGsPfvt67kNmPGDDOEnZWVNZBT59gIHFdg586dZgBbr/PNmzfbFhs/frwZwNYQ9rhx42yPwQ4IIIAAAggggAACCHR0tMv+6jIznO0NaTe3NfUJZ3DiECOo7a2knZqUIfExiX0ak50RQAABBBBAAAEEgiPQ1NogVUbl684Atn5d3VDZp8E1ZO2teH00fD1K9AY+GgIIIBBJAm+99ZYUFhZKzwJTI0aMkKVLl8pFF10USRysFQEEEEAAgYAFyNcFTEVHBFwhQCDbFadx4BbR2508OpvLL79cHnnkEcnOzg7p5EpLS+XnP/95r49IojJ2SE8FB+shsGHDBlm+fLkRxC4pKbH0yc/Pl7lz5xpB7Ly8PMv+dEBgIAS2bNniE8DesWOH7WnotT5z5kwzhJ2Tk2N7DHZAAAEEEEAAAQQQQCBQgYrafUYV7QNdYW39ur65JtDde+2XHD/YDGinJWUYXyfFDerTmOyMAAIIIIAAAgggcHwB/TNcZ/j6aAC7vqm6T2zJcYNkRGp2t+rXoyQjZWSfxmRnBBBAwA0C999/v9x5551+S5k1a5YRxj755JPdsEzWgAACCCCAQL8JkK/rN1oGRsBxAgSyHXdKwm9Ct9xyizzxxBN+E09ISJC77rpLbrvtNtHHt/Vn00fLPfzww/LLX/5SGhsb/Q518803y+OPP96fU2BsBPwEdu3aZVbCLi4uthTSIKoGsHWbMmWKZX86IBBqAb2xYM2aNeZWVlZmewqTJ082wtfeELZWTqAhgAACCCCAAAIIIDCQAlUNh4yQtlFFu7pU9leVib7Xl5YQm2QEs1MTM2RQYroMSkiTlIR0qmn3BZV9EUAAAQQQQCAiBbTqdW3jYanRreGIVDV0BrCbWur75JGaOFS04nXm4GwZMXiU8bW+R0MAAQQQOCrQ2toq8+bNk9dee82P5ZprrpElS5bAhQACCCCAAAIBCpCvCxCKbgiEuQCB7DA/gU6Z/ksvvSTz588XDUb3bFlZWXLdddeJ/qUsIyMjqFOuqKgQPfazzz4re/fu9Rtbg+CLFy82jk1DIBQClZWVZgh71apVlodMS0szQ9gFBQWW/emAQCgF9EaCoqIiM4BdXl5u+/DTp083q19rCFuveRoCCCCAAAIIIIAAAk4XqGuukQM+Ie1Sqajd3+dpx8cmyaCEowHtzq/TJSWBPyf3GZcBEEAAAQQQQCCsBWobj3SGrhsPHw1gNx6WppaGPq8rIyWzM3jtDWCnZotWw6YhgAACCBxb4IsvvpDCwkL55JNP/DppITQtiEZDAAEEEEAAAXsC5OvsedEbgXAUIJAdjmfNoXPeuHGj3HTTTfLee+8dc4aXX365XHLJJXLxxRdLUlLSCa2kvr5e3n33XXnnnXdk2bJlxxzjggsukCeffFLOPPPMEzoOOyEQqIDeHf7WW28Z24oVKyx383g8Zgh7zpw5lv3pgECoBLpXv9YgdnW1vUd8xsTE+FS/1krYJ/r/+lCtmeMggAACCCCAAAIIIBCoQHNrU2cFbaOKdlc17erSXm9OD3RMbz9PlKcrmJ3eVVFbQ9qdYe3Y6Di7w9EfAQQQQAABBBBwpEBLW/PRwHVDV9XrrgB2e0d7n+esRXo6K15nd6t+nS1xMfF9HpsBEEAAgUgS0J/Daxi7pqbGZ9lafG3p0qXyz//8z5HEwVoRQAABBBAIqgD5uqByMhgCjhMgkO24UxL+E3rmmWfk7rvvlsOHDx93MbNmzZLzzjvPCEyPHTtWRo0aJUOHDpXExERjv4aGBjl06JCUlZXJtm3bRL8hrVu3TlavXn3ccdPT0+Xee++V66+/PvwxWYGjBVauXGkGsfVGAas2e/ZsM4idkpJi1Z3PEehXgaamJrPytTeI3djYaOuYycnJPtWvNYAdHR1taww6I4AAAggggAACCCAQzgL6pDANaBtB7W4hbQ1vB6slxqUcDWsnpHVV2E6XpPjBwToE4yCAAAIIIIAAAkEVqG+qNqtdd1a87qx+3dBcG7TjxEXHmxWvM1O7QtiDs0VD2TQEEEAAgRMXePDBB2XRokV+A8yYMcMIY+vP9WkIIIAAAggg0HcB8nV9N2QEBJwoQCDbiWfFBXOqqqqSRx991KhQrcHqUDQNcmuF7ltvvVVSU1NDcUiOEYECWjXYWw17/37rx1XrP05873vfM7asrKwIFGPJThHQatfdK2Dr1xoesdOGDBniE8CeOnWqnd3piwACCCCAAAIIIIBAxAhU1O43QtoVNfukou6AHKrdL4dqD0hre0vQDKI9sTLIG9BOPFpRW6tqR3tignYcBkIAAQQQQAABBHoTaGtvNUPXtY2HpaZbxWv9LFgtxhMrQ1NGyNCUTMnQ1+SRkpk6SjJSRgbrEIyDAAIIICBi/MxIq2L//ve/9/P44Q9/KC+//DJOCCCAAAIIIBBkAfJ1QQZlOAQcIEAg2wEnwc1T0G8cS5YskVdeeUU2b97cL0udMGGCzJs3T6699lqC2P0izKAbNmwwQtjLly+XkpISS5D8/HyZO3euEcLOy8uz7E8HBPpDoKKiwgxg640E+oQBuy0zM1NmzpxphrAnTZpkdwj6I4AAAggggAACCCCAQDeBw/UVneHsbiHtirr9UttYFVSn5PjBkpKQblbT1pB2SkKaaLVtGgIIIIAAAgggYEdAq1p3r3Ld+fVhqWuqtjOMZd+U+FTJSMk0w9dDkztD2OlJGZb70gEBBBBAoG8CW7ZsMcLYa9eu9RtIi7AtXLiwbwdgbwQQQAABBBA4rgD5Oi4QBNwjQCDbPefS8StZvXq1/Nd//Zf8z//8T5/D2RrCnj17tnz729+WWbNmOX7tTDD8BHbt2mVWwi4uLrZcQE5OjlkJe8qUKZb96YBAsAX27NnjUwF7/fr1tg+Rm5trhK+9IezTTz/d9hjsgAACCCCAAAIIIIAAAvYFGlvqRatqdw9qH6rrrKrd3tFuf8Bj7BEbHd8Z0k5M8wlsa3jbE+UJ2nEYCAEEEEAAAQTCS0D/vGFUue7aao1q10eMX7e0NQVtMVFRnq4q10eD1xldweuE2KSgHYeBEEAAAQQCF/jP//xPo/jZkSNHfHZKT0+XpUuXyre+9a3AB6MnAggggAACCPRZgHxdnwkZAIEBFSCQPaD8kXvwr776Sv72t7+JVh7WO2537twp+/btkwMHDhiPQ9Lm8Xhk+PDhMnLkSDn55JONSsNnnXWWTJ06VTT8SkMg2AKVlZVmCHvVqlWWw6elpZkh7IKCAsv+dEAgmAI7duzwCWCfyFMIxo8fb1a/1hD22LFjgzlFxkIAAQQQQAABBBBAAIEgCGgoW8PZFfraLbRd31wbhNGPDqEVtI2wdkK6JMUPlqS4wZIcP0iS4gZJTHRcUI/FYAgggAACCCAQeoHWtmapb66RuqYaqW+ulvqm6qMB7EbfEF5fZ5cUl9JZ6To582jV6+TOEDYNAQQQQMA5Ao888ojcdtttfhOaNm2a8QTsU0891TmTZSYIIIAAAghEoEAg+bqoqCgZMWIE+boIvD5YsjMFCGQ787xE5KwaGxtFq7FqyFCb/kVPQ7GJiYkR6cGiQyPQ2tpqhrBXrFhheVC9UeB73/uesc2ZM8eyPx0QCJaA3ryyZs0aYysqKjL/X2ln/Pz8fLP6tVbC5uYWO3r0RQABBBBAAAEEEEDAWQIapvJW0dagdkVdZ2C7su5g0CcaF5NohrM1qJ3UFdTuDG4PkriYhKAfkwERQAABBBBAwJ5Ac2ujEbjWoHXna1fwuiuE3dzaYG/AAHoPSR4uQ1MyxVvl2ghhp2RKctygAPamCwIIIIDAQApcffXVRui6ZyssLOz1/YGcK8dGAAEEEEAAgaMC9fX1RkHTbdu2GW+ed9558t5770lycjJMCCDgAAEC2Q44CUyhU4BANldCKAVWrlxpBrH1DytWbfbs2WYQOyUlxao7nyPQZwF9goA3gK2vZWVltsecPHmyTwBb74qkIYAAAggggAACCCCAgLsF2jva/Kppa5Xtitr90tQPQSzVjI2O66qqrRW1/QPbCbFJ7kZndQgggAACCIRAoLGl/piBaw1ht7Q198ss4mMSjcrWGSmZMjS5M3BthLBTRognKrpfjsmgCCCAAAL9J7B161aZN2+efPTRR34Heeihh3qtmN1/s2FkBBBAAAEEELArQCDbrhj9EQitAIHs0HpztOMIEMjm8uhvAa0q/NZbbxnb/v37LQ83Y8YMM4SdlZVl2Z8OCPRFYN26dT4B7PLyctvDTZ8+XbTy9cyZM43XtLQ022OwAwIIIIAAAggggAACCLhXoKbxiFFF21tNW4PaWmX7SP2hfl10tCfGDGxrxUxvZW3va2IcNz736wlgcAQQQACBsBBoaK7tEbiuljqtdN1V9bqtvbVf15GaONQIWZuB667w9aAE/o2xX+EZHAEEEAihwB//+EfRCtiVlZU+R01NTTWqYn/nO98J4Ww4FAIIIIAAAgiciACB7BNRYx8EQidAIDt01hzJQoBANpdIfwholWENYC9fvlxKSkosD5Gfny9z5841gth5eXmW/emAwIkKeKtf640C+nV1dbWtoWJiYnyqX2sIOzEx0dYYdEYAAQQQQAABBBBAAAEEVEAranrD2ZV1B6Wq4ZAcqa80XqsaKqW/A2CeKE+3CtvdA9tHK25HSRQnCwEEEEAAgbAV6JAOqW/ScHV112uNaFVrI2zdFbhu72jv1/VFe6JFQ9e6pSUOkdSkoTIkebhZ9VqfeEFDAAEEEHCvwK9+9StZuHCh3wLPO+88Wbp0qUyYMMG9i2dlCCCAAAIIuEiAQLaLTiZLcaUAgWxXntbwXBSB7PA8b06c9c6dO40Atgaxi4uLLaeYk5NjBLA1iK3/6EBDINgCTU1NPtWvNYSt79lpycnJPtWvtQJ2dDSPBLVjSF8EEEAAAQQQQAABBBA4MQGtrO0b0u4MamtlbX1fA9393cyq2l0VtjsrbR8NbHui+PtRf58DxkcAAQQQOLZAe0ebT+DaqGzdI3Dd334aqDbC1klDzOB1919T6bq/zwDjI4AAAs4VuOaaa+Tll1/2m+BVV11lhLE9Ho9zJ8/MEEAAAQQQQMBHgEA2FwQCzhYgkO3s8xNRsyOQHVGnO+iL1UdraQBbt1WrVlmOn5aWZoSwdSsoKLDsTwcE7AhotWtvBWzva0dHh50hZMiQIUYAWzetfj116lRb+9MZAQQQQAABBBBAAAEEEAiVQF1TjVlNuzO43RnY7qywfUgaWxr6fSqJccmSFDdYkuIGSUJsksTHJhuvnV93vuomVNru93PBARBAAAF3CXRIY0u9sTV1vXZ+XWe811nhuloamuv6fdnxsYmSZlS47gpcJ3VVuu6qep0cP6jf58ABEEAAAQTCS2D79u1SWFho/MyqZ7v//vtl0aJF4bUgZosAAggggAACQiCbiwABZwsQyHb2+Ymo2RHIjqjTHZTFtra2miHsFStWWI6pd3d7Q9hz5syx7E8HBAIVqKioEK167Q1fr1u3LtBdzX4jR440A9gawp40aZLtMdgBAQQQQAABBBBAAAEEEHCigAbWjmg4u1tQ+4gGtrsqbNc314Zs2r4B7WSJjzka1j4a3E6WuJiEkM2JAyGAAAIIhF6gubVRGrtC1T5B61YNX3eGrb3vh2p2SXEpXZWth0iqEbbuCl93fd15YxENAQQQQACBwATeffddI4xdXl7us0NKSopRFZuflQbmSC8EEEAAAQScJkAg22lnhPkg4CtAIJsrwjECBLIdcyocP5GVK1eaQWz9g4ZVmz17thnE1n9koCHQV4E9e/b4VMBev3697SFzc3ONytfeKtinn3667THYAQEEEEAAAQQQQAABBBBwg0Bza5NRSdsIbXcLauvX+l5tY1XIl+mJ8nRV1u6stG2GtWO6V9xONt6PjY4L+fw4IAIIIICAv0BLW3O3KtZ1nV8bAevu1a0732/vaA85YUp8alfQuqvCtVa6NoPXQyUuJj7kc+KACCCAAALuFHjyySfl5ptv9lvc5MmTjTB2fn6+OxfOqhBAAAEEEIgAAQLZEXCSWWJYCxDIDuvT567JE8h21/kM9mq0+vBbb71lbPv377ccfsaMGWYIOysry7I/HRA4nsCOHTt8AtibN2+2DTZ+/HgjfO0NYY8dO9b2GOyAAAIIIIAAAggggAACCESiQGt7i1TVVxqhbW9Iu3u1bX1vIFu0J0YSYnsEt70h7hjf97UvDQEEEEAgcIG29lbfQHWrhqs7K1j3DFpr34FsqRqw7lbVWn/dWeV6qKQmDZEYT+xATo9jI4AAAghEiMD8+fNlyZIlfqu94oorjDB2bCzfjyLkUmCZCCCAAAIuFSCQ7dITy7JcI0Ag2zWnMvwXQiA7/M9hsFewYcMGI4C9fPlyKSkpsRxe7+aeO3euEcTOy8uz7E8HBI4loIHrNWvWmJsGsu22M844w6x+rSHs7Oxsu0PQHwEEEEAAAQQQQAABBBBAIACBjo52OaKVtRsOSXXDYalrqpbapupur1XGr+ubawMYrX+7xEbH+1bcNoLbnaFtoxJ3TOerblFRnv6dDKMjgAACAySg/982A9VdFaw7w9X+QeuWtqYBmuXRwybFpUhK/GBJjk/teh1svg5OTDcC12mJQ/j/9oCfKSaAAAIIRLbArl27pLCwUD744AM/iF/+8pdy5513RjYQq0cAAQQQQMAlAgSyXXIiWYZrBQhku/bUht/CCGSH3znrjxnv3LnTCGBrELu4uNjyEDk5OUYAW4PY5513nmV/OiDQm4CG/70BbK3GvmfPHttQ+pg3b/VrrYQ9YsQI22OwAwIIIIAAAggggAACCCCAQP8JtHe0S21TVS+BbW+AuzO4rVtTS0P/TSTAkWOi4yQuOl5iY+JFg9w+XxvvJUhc12fG595+MfESTRXWAJXphgACJyrQ1t4iza1NooFp7+vRrxuPvtfaJM1tnf1aur5ubWs+0cMGbb/42EQjVH2soHXn+/p5qni4QSZo7gyEAAIIINA/Av/3f/9nhLF7PmU4MTHRqIqtP0elIYAAAggggIA7BAhku+M8sgr3ChDIdu+5DbuVEcgOu1MWtAlXVlYaAWzdVq1aZTluWlqaEcLWraCgwLI/HRDoKbBu3TqfCtjl5eW2kaZPn25UwPaGsPW6pCGAAAIIIIAAAggggAACCLhDoKWtOaDgtlbj1r5Oa56oaCPI7Q1xHw1zJ/QS7D4a5u4Mdic4bTnMBwEE+kmgubXRJyjtE642wtONRojaeL9boFrfa+9o66dZnfiwsdFxXSFq66C19qUhgAACCCDgBoFf//rXcuONN/ot5eyzzzbC2GeddZYblskaEEAAAQQQQKBLgEA2lwICzhYgkO3s8xNRsyOQHVGnW1pbW80Q9ooVKywX7/F4zBD2nDlzLPvTAQGvQEdHh0/4WithV1dX2wKKjY01wtfdA9haVYCGAAIIIIAAAggggAACCCCAQFNrg1FVW8PZvq9dFbcbj37mxABjb2ewe8XtzmB3wtGAd1fV7l4rdkfHi8cTzUWBAAIhEmhrb+sMVLf1UpHaJ0jdaAaqu4euQzTNPh1GbzAxq1UnHD9oHR/Dv9f1CZudEUAAAQTCTuDHP/6xvPDCC37zvuyyy4wwdnx8fNitiQkjgAACCCCAwPEFCGRzhSDgbAEC2c4+PxE1u94C2X/5y18kKSkpohzcvtiVK1eaQWz9Q4JVmz17thnETklJserO5whIU1OTTwC7qKjIeM9OS05ONitfe0PYelMADQEEEEAAAQQQQAABBBBAAIG+CDQ01xqhbf8Ad5UZ6NbP6ptrRJxLstUAACAASURBVG8wDscW7YnpVoU7QeJi4iXaEysxnhjRz45uscbXR9/v/LXxXrS3X7f3PDEiEhWOJMw54gU6pLW9Vdp8thZpbev+Xovx+dF+nb/2bp3vt0izEbLurFqtFav183BsUVFRkhQ36GjQOv7YQeukOP5NOBzPMXNGAAEEEOhfgdLSUiksLJT33nvP70B333233HPPPf07AUZHAAEEEEAAgQET6C2QvWrVKiFTNWCnhAMj4CNAIJsLwjECNTU1MmHCBNmzZ48xp3PPPVfeeOMNOeWUUxwzRyZyYgIaiH3rrbeMbf/+/ZaDzJgxwwxhZ2VlWfanQ2QLaLVrrXrt3fR6s9uGDBniU/166tSpdoegPwIIIIAAAggggAACCCCAAAJBFdDK240t9V1bgzSYX3vf839taO18r7WtJahzccpgPQPdvYW8fd/rGfrWoHesRHcFvjv7Hg19dwbEY52yXOYRAoHWdt/gs4aezWC0EZg++nlvYWlvULq38HT390KwlJAfIiY6VhJjkyRBt5iuV++ve7wmxiZ29uvaqGQd8tPFARFAAAEEXCTw5z//WebNm2f+TN27tLi4OKMq9uWXX+6i1bIUBBBAAAEEEOgpUFdXJ6effrrs3r3b+GjSpEnyhz/8QcaOHQsWAgg4QIBAtgNOQiBT0MChNq0c4da2evVqmTNnjlnJ9qSTTpKHH35YLrjgAhk0aJArl93e3i4JCQmufFzUhg0bjAD28uXLpaSkxPL85efny9y5c40gdl5enmV/OkSuQHl5uU8Ae926dbYxRo4caQSwvdWvJ06caHsMdkAAAQQQQAABBBBAAAEEEEDAqQIaMj0a5taQ9tFw9zGD3V1hbu0b6c06+B0jUfpflG6erq89nb823vd+3fVqvO/92qNf2dv3OMcwRjPm4XsMu/PTc65V2Y1N2ru+bhf9Vef73q+7PjPe937t7a97BrBvgMcwjtjLMQKdn29F6s5q0z0D2JF+rSd0D0ofI1TdGbr2DVRrsJqbFyL96mH9CCCAAAIDIfDss8/K9ddf73foM8880whj8/OugTgrHBMBBBBAwEkCWgxU/x3Dzfk6LVao+bqGhs5/w9P8i+brLrzwQhk8eLCTTkfQ5qL5uvj4eCNjR0PA6QIEsp1+hkRE/6ei4eTExETRO1u7N+83kJ6PMLX7fl8Z7B6vZ/+WlhY5cOCA6F083VtSUpIMHz7cL7Dc1+P1db3e/Y83j0AeK1tVVSVjxoyR999/X2Ji9LGr4d127txpBLA1iF1cXGy5mJycHCOArUHs8847z7I/HSJTQKvmd69+rWF/uy03N1dmzpxphrD1bkEaAggggAACCCCAAAIIIIAAAgj4C2gA1zfMHUCg2wxz10tbexusCCAQIgG9eeB4oWqzgnUvgWoNVWtwn4YAAggggAAC4SGgQWwNZPds+rNWDWPrz9VpCCCAAAIIRKrAkiVL5OqrrxbNhmhwt2e+zi0umq87ePCg1NbW+ixJM4War3NrYFnzdaNHj5aioiJX5Ovccj2yjt4FCGSHwZWhd7ToHSytra1hMFumaFfg5JNPli+++MII3Idjq6ysNALYuq1atcpyCWlpaUYIW7eCggLL/nSIPIEdO3b4VMDevHmzbYTx48f7BLB5NIttQnZAAAEEEEAAAQQQQAABBBBA4IQEmtua/ALdLW3N0rm1SKv5tfe9ZmltP/q5t69/vxat4XxCc2InBAZSQEPPMdFxEhsdK7HGa+fW+V73LVZiPD3f694vVjRE3X2Li44fyKVxbAQQQAABBBAIgYAWLpo3b578+c9/9jvaHXfcIffdd18IZsEhEEAAAQQQcKaAFjnVIPbvfvc7mTZtmnz66afS3NzszMkyqz4JZGdny5YtW7gJrU+K7BwKAQLZoVDuwzHc/AiFPrC4atdRo0ZJSUlJWH3D0JsDvCHsFStWWJ4Pj8djhrD1sRk0BLoLaODaWwFbXzWQbbedccYZRvVrbxVs/YMYDQEEEEAAAQQQQAABBBBAAAEE3CWgYe3WtpaucHeztHQFuX3D252f9wx0G782+h/dv7fQt76nVcJpkSAQdcIhad9AdWfQ2idg3RWsjukKYUeCJmtEAAEEEEAAgeALvPfee1JYWCilpaU+g+uTl7Uq9pVXXhn8gzIiAggggAACYSKwdu1aWbBggaxfvz5MZsw0+yIwcuRI+fLLLyU5Obkvw7AvAv0uQCC734n7doCegewLLrigbwM6cO+Ojg7RRyrs3r3b7y+T+j9TrSDt1kcqHD58WMaNGyfLli0TDS07va1cudIMYtfX11tOd/bs2WYQOyUlxbI/HSJDQP8w3D2ArXf2223nnHOOEcD2hrD10Ss0BBBAAAEEEEAAAQQQQAABBBBAIBgCZujbrNzdPeDdIm3trdLe0S4dHe3Ga/evT+g90TE6jjveCY3b0RHYPKXdKD4eFeURT9fm/dr/vSizX2D9PRbjdo0nVv2Ofn684+q/p3vXEO2J8Q1Kd6s+TVA6GL9TGAMBBBBAAAEE+lPghRdekB//+Md+hzj99NONMLb+rIyGAAIIIIBApAo8++yzcv311/e6/KSkJJk6darraLz5uq+++kp06940Xzd69GhJTEx03bp1QUeOHDHyg2+++WZY5OtceRJYVMACBLIDphqYjj0D2fqoBbe21atXiwZ4GxoajCXm5ubKE088IQUFBeLmMK/Tq6AXFRWZIez9+/dbXn4zZswwQ9hZWVmW/engfoF169aZAWy9nioqKmwvevr06Wb1aw1hp6Wl2R6DHRBAAAEEEEAAAQQQQAABBBBAAAEEEEAAAQQQQAABBBBwusCNN94ov/71r/2meckllxhh7EGDBjl9CcwPAQQQQACBfhFobGw0qmL/7ne/O+b47777rlx00UX9cnwnDKoFEDVfV1dXZ0xn1KhR8uSTT8o3vvEN8nVOOEHMIeIFCGQ7/BLoGdbVu13c2mpra2XChAlSVlZmLPG8884zgsA5OTluXbJj17VhwwbDfvny5VJSUmI5z/z8fJk7d64RxM7Ly7PsTwf3Cuj/o7pXv9avq6urbS04NjbWp/q1BrDdehefLRg6I4AAAggggAACCCCAAAIIIIAAAggggAACCCCAAAIIuFZAi2MVFhbK//3f//mt8fbbb5cHHnjAtWtnYQgggAACCFgJaP5k/vz5smnTpmN2TU1NNaopu7lpEFtzWrt27TKWOWnSJHn77beNCtk0BBAYeAEC2QN/Do47g0gKZOtdTPqIpR07dhgm06ZNk1WrVhHEDNE1unPnTiOArUHs4uJiy6NqUF4D2BrE1vA8LTIF9PdtzwB2U1OTLQytgK+ha+82c+ZMHjFiS5DOCCCAAAIIIIAAAggggAACCCCAAAIIIIAAAggggAAC4SzwwQcfGGFsb7jKuxbNC2hV7B/84AfhvDzmjgACCCCAQJ8EtAL0zTffbDnGDTfc0OtTJix3DKMO9fX1ctZZZ8m2bduMWWtm67333pPk5OQwWgVTRcC9AgSyHX5uCWQTyO7PS7SystIIYOum4XerlpaWZoSwdSsoKLDqzucuFNBq190D2EVFRbZXOWTIENHQtTeAPXXqVNtjsAMCCCCAAAIIIIAAAggggAACCCCAAAIIIIAAAggggAACbhBYvHixLFiwwG8p+mRiDWNPmTLFDctkDQgggAACCNgWqKmpMb5Hvv766wHtqzc4zZo1K6C+4dqJQHa4njnmHSkCBLIdfqYJZBPIDvYl2traaoawV6xYYTm8x+MxQ9hz5syx7E8HdwmUl5f7BLDXrVtne4EjR440wtfeEPbEiRNtj8EOCCCAAAIIIIAAAggggAACCCCAAAIIIIAAAggggAACCLhNQKt9atXPnu3b3/62EcbWglk0BBBAAAEEIlHgr3/9q8yfP1++/PJLv+VPmDBBNm/e7PP+KaecItu3b3c9FYFs159iFhjmAgSyHX4CCWQTyA7WJbpy5UoziK3fnK3a7NmzzSB2SkqKVXc+d4lAWVmZTwB7w4YNtlc2evRos/q1hrBPO+0022OwAwIIIIAAAggggAACCCCAAAIIIIAAAggggAACCCCAAAJuFdCiSIWFhfLuu+/6LfHnP/+5PPzww25dOutCAAEEEEDAUuDRRx8V/X7YsyUnJ8ttt90md955p99nCxcuFN3P7Y1AttvPMOsLdwEC2Q4/gwSyCWT35RItKioyQ9j79++3HGrGjBlmCDsrK8uyPx3CX2DHjh1mAFuvly1btthe1Pjx483q11oJe+zYsbbHYAcEEEAAAQQQQAABBBBAAAEEEEAAAQQQQAABBBBAAAEEIkFAfyY3b968Xqt4/va3vzU+oyGAAAIIIBCJApWVlbJgwQIj69SznX/++fLiiy/K3XffLW+++abf5x9//LFMnTrV9WwEsl1/illgmAsQyHb4CSSQTSDb7iWqFY31Dya6bd261XL3/Px8mTt3rhHEzsvLs+xPh/AW0Ee2rFmzxtw0kG23nXHGGT4B7OzsbLtD0B8BBBBAAAEEEEAAAQQQQAABBBBAAAEEEEAAAQQQQACBiBN4+eWX5ZprrvFb97hx42Tp0qUyffr0iDNhwQgggAACCKjAn/70J5k/f77s2rXLD+SWW26RX/3qV0bWRZ/U3rNNmDBBNm3aFBGQBLIj4jSzyDAWIJDt8JNHIJtAdiCX6M6dO2X58uVGCLu4uNhyl5ycHCOArUHs8847z7I/HcJXYP369T4B7D179thezDnnnCNa+Vr/UKuvw4cPtz0GOyCAAAIIIIAAAggggAACCCCAAAIIIIAAAggggAACCCAQyQILFy40wmQ92ze/+U0jjD1kyJBI5mHtCCCAAAIRLPDAAw/IHXfc4SeQlpZmVMW+9NJLjc++9a1vyR//+Ee/fosWLZL7778/IgQJZEfEaWaRYSxAINvhJ49ANoHsY12i+pgObyXsVatWWV7J+ocUDWHrVlBQYNmfDuEpsG7dOiOArY8609eKigrbC5kxY4YRvPaGsFNTU22PwQ4IIIAAAggggAACCCCAAAIIIIAAAggggAACCCCAAAIIICBy6NAhmTdvXq8Bsp/97Gfy2GOPwYQAAggggEBEChw4cEAWLFgg//mf/+m3/n/8x380wthjxowxPtMK2t/4xjd6dfrss89k4sSJEWFIIDsiTjOLDGMBAtkOP3kEsglkd79EW1tbzRD2ihUrLK9ej8djhrDnzJlj2Z8O4SXQ0dHhU/1aA9jV1dW2FhEbG+tT/VpD2ImJibbGoDMCCCCAAAIIIIAAAggggAACCCCAAAIIIIAAAggggAACCPgLfPTRR1JYWChffvml34cvvfSS/Pu//ztsCCCAAAIIRKTAypUrZf78+dLbk95/8YtfyIMPPujjogHt3gpWnnXWWaJPj4+URiA7Us406wxXAQLZDj9zBLIJZOslqn8I8VbD1m+sVm327NlmEDslJcWqO5+HiUBjY6NfALupqcnW7PV66F79Wr/W4D4NAQQQQAABBBBAAAEEEEAAAQQQQAABBBBAAAEEEEAAAQSCJ/DKK6/I1Vdf7TegVvpcunSp8TM7GgIIIIAAApEocM8998i9997rt/Rhw4YZVbEvueQSn8/+67/+S/71X/+1V6pf/vKXcuedd0YMI4HsiDnVLDRMBQhkO/zEEciO3EB2UVGRGcLev3+/5ZU6Y8YMM4SdlZVl2Z8OzhfQatd6HWjla+9md9ZDhw41A9j6jzpTp061OwT9EUAAAQQQQAABBBBAAAEEEEAAAQQQQAABBBBAAAEEEEDAhsBtt90mjzzyiN8eF198sRHG1sAZDQEEEEAAgUgTKCsrkwULFhiFKXs2LT6pYeycnBy/zzQTpU+d6K198cUXctppp0UMJYHsiDnVLDRMBQhkO/zEEciOrED2hg0bzBD21q1bLa/OM844wwxh5+XlWfang7MFysvLfcLX69atsz3hkSNHysyZM80Q9sSJE22PwQ4IIIAAAggggAACCCCAAAIIIIAAAggggAACCCCAAAIIIGBf4MiRI1JYWChaybNnu+mmm+SJJ56wPyh7IIAAAggg4AKBFStWGGHsgwcP+q3mrrvu6rVitnZctmyZXHHFFb0KnHfeebJ27VoX6AS+BALZgVvRE4GBECCQPRDqNo5JINv9geydO3fK8uXLjSB2cXGx5dWhd4J973vfk7lz54r+wYIWvgJ651/36tcayLfbRo8ebYSvvSHsSLrrz64V/RFAAAEEEEAAAQQQQAABBBBAAAEEEEAAAQQQQAABBBDoLwENhGkYe8uWLX6HWLx4sVx77bX9dWjGRQABBBBAwNECixYtkgcffNBvjllZWUZV7G9+85vHnL8WIly/fn2vn+vTKG699VZHrz3YkyOQHWxRxkMguAIEsoPrGfTRCGS7P5D90EMPye23337cayctLc2shF1QUBD064wBQyOwfft2nwB2b/8YYzWTU0891ax+rSHsMWPGWO3C5wgggAACCCCAAAIIIIAAAggggAACCCCAAAIIIIAAAggg0I8Cv//9740wdkdHh89RtLjS0qVL5fzzz+/HozM0AggggAACzhTQIpXz58+XP//5z34T/Na3viV6w1JmZuYxJ//b3/5WfvjDHx7z823btkVcboZAtjOvdWaFgFeAQLbDrwUC2e4PZOsfDsaNG+d3JXo8HjOEPWfOHIdfqUyvN4HNmzf7BLB37NhhG+qMM84wq19rJezs7GzbY7ADAggggAACCCCAAAIIIIAAAggggAACCCCAAAIIIIAAAgj0j4AW39IiXD3bN77xDSOMfbygWf/MiFERQAABBBAYeIE333xTFixYIIcPH/abzH333Sd33HGH5STz8vKkpKSk135axHD16tWWY7itA4Fst51R1uM2AQLZDj+jBLLdH8jWS/BrX/uafPDBB8bVOHv2bDOInZKS4vArlOl1F9BHpKxZs8bc9uzZYxvonHPOMSpg6x8c9XX48OG2x2AHBBBAAAEEEEAAAQQQQAABBBBAAAEEEEAAAQQQQAABBBDoX4GamhqjKvY777zjd6Cf/vSn8tRTT/XvBBgdAQQQQAABhwrceuut8thjj/nNLjc3V1588UW56KKLLGf+7LPPyvXXX3/Mfk8++aTceOONluO4rQOBbLedUdbjNgEC2Q4/owSyIyOQ/dxzz0lra6sRxM7KynL4Vcn0vAJr1671CWBXVFTYxpkxY4YRvPaGsFNTU22PwQ4IIIAAAggggAACCCCAAAIIIIAAAggggAACCCCAAAIIIBA6gU8++cQIY3/xxRd+B33++eflRz/6Uegmw5EQQAABBBBwiMDWrVtl/vz58v777/vNaM6cObJ48WIZOnRoQLPNycmR0tLSY/b96quvIvIp8wSyA7p86ITAgAkQyB4w+sAOTCA7MgLZgV0N9BpIgY6ODp/wdVFRkehd73ZabGysWfnaG8BOSEiwMwR9EUAAAQQQQAABBBBAAAEEEEAAAQQQQAABBBBAAAEEEEBgAAVee+01mTdvnlFwq3vLzs6WpUuXygUXXDCAs+PQCCCAAAIIDIzAf/zHf8iCBQuktrbWbwIPP/yw/PznPw94YlpdW6tse5vm5zS3420XXnih/OUvfwl4PDd1JJDtprPJWtwoQCDb4WeVQDaBbIdfoq6dXmNjo08Ae82aNdLU1GRrvSkpKWbla28VbI/HY2sMOiOAAAIIIIAAAggggAACCCCAAAIIIIAAAggggAACCCCAgDME7rzzTrn//vv9JlNQUCCvvPKKnHTSSc6YKLNAAAEEEEAghAI33XSTPPXUU35HHDt2rLz44ouiAepAm+Z19Can7k+pHzFihBw4cMAcIpKfRkEgO9AriX4IDIwAgeyBcQ/4qASyCWQHfLHQsU8CVVVVfgFsuwPqY1W8weuZM2fKlClT7A5BfwQQQAABBBBAAAEEEEAAAQQQQAABBBBAAAEEEEAAAQQQcJiAhp8KCwvlrbfe8pvZddddJ88884zDZsx0EEAAAQQQ6H+BL774QubPny8ffvih38Euv/xyI4w9ePBgWxO599575Z577jH3SUpKEv0+3L1pOHv48OG2xnVLZwLZbjmTrMOtAgSyHX5mCWQTyHb4JRq20ysvLzcC2EVFRcZrcXGx7bWMHDlSNHjtDWFPnDjR9hjsgAACCCCAAAIIIIAAAggggAACCCCAAAIIIIAAAggggAACzhX47LPPZN68ebJx40a/SWoQWwPZNAQQQAABBCJNYOnSpbJgwYJenzb/+OOPy80332ybpLKy0qiO3T2A/bWvfU3ef/99c6yLL75YVq5caXtst+xAINstZ5J1uFWAQLbDzyyBbALZDr9Ew2Z6ZWVlPhWwN2zYYHvuo0eP9glgn3baabbHYAcEEEAAAQQQQAABBBBAAAEEEEAAAQQQQAABBBBAAAEEEAgPgWXLlhmVsZubm30mfNJJJ8krr7wiBQUF4bEQZokAAggggEAQBfRmpOeee85vxAkTJhhVsWfNmnVCR7vtttvkkUceMfcdNmyY6LZp0ybzvd/85jdy9dVXn9D4btiJQLYbziJrcLMAgWyHn10C2QSyHX6JOnZ627dv9wlgb9myxfZcTz31VKP6tbcK9pgxY2yPwQ4IIIAAAggggAACCCCAAAIIIIAAAggggAACCCCAAAIIIBB+Avfcc4/ce++9fhO/4IILRKuCagVPGgIIIIAAApEk8PnnnxtVsdetW+e37B/84AdGGDsxMfGESPbs2WN8b+3o6DD3v+GGG+Tpp5/2Ge/IkSOSmpp6Qsdww04Est1wFlmDmwUIZDv87BLIJpDt8EvUMdPTu+HWrFljbjt37rQ9tzPPPNMIYHtD2KNGjbI9BjsggAACCCCAAAIIIIAAAggggAACCCCAAAIIIIAAAggggED4CjQ2Nsq8efPkjTfe8FvEj370I3n++efDd3HMHAEEEEAAgRMUeOmll4wwdnt7u98IGpq+/vrrT3Dkzt00fP3MM8+YY+Tm5spll13mUzH7O9/5jrzzzjt9Ok6470wgO9zPIPN3uwCBbIefYQLZBLIdfokO2PTWr1/vE8DWO+XstnPOOcesfq0h7OHDh9sdgv4IIIAAAggggAACCCCAAAIIIIAAAggggAACCCCAAAIIIOASgQ0bNkhhYaHozyJ7tqeeekp++tOfumSlLAMBBBBAAIHABLRi9fz580UD2T2bFj5cvHixTJ06NbDBjtHryy+/lPHjx/t8+uyzz4p+7922bZv5/muvvSZXXnlln44V7jsTyA73M8j83S5AINvhZ5hANoFsh1+iIZve2rVrfQLYFRUVto89Y8YMs/q1BrAj+REmtvHYAQEEEEAAAQQQQAABBBBAAAEEEEAAAQQQQAABBBBAAAEXC7z55ptGGLuhocFnlZmZmbJ06VL5xje+4eLVszQEEEAAAQT8BdatW2dUxf7888/9PvzhD38oL774osTExPSZ7pprrpGXX37ZHCcvL88IgM+cOdN8LzY2VqqqqiQxMbHPxwvnAQhkh/PZY+6RIEAg2+FnmUA2gWyHX6L9Mj19vMmaNWt8tpqaGlvHiouLM8LX3k3/kJaQkGBrDDojgAACCCCAAAIIIIAAAggggAACCCCAAAIIIIAAAggggID7Be677z656667/BZ6/vnnG2Hs0aNHux+BFSKAAAIIINBN4Pnnn5ef/OQnvZq88MILRlA7GG3jxo1y1lln+Qz129/+VvR9rZDtbZdddpksW7YsGIcM6zEIZIf16WPyESBAINvhJ5lANoFsh1+iQZleY2OjXwC7qanJ1tgpKSnGnXHdQ9gej8fWGHRGAAEEEEAAAQQQQAABBBBAAAEEEEAAAQQQQAABBBBAAIHIEWhpaTGqYr/++ut+i7722mtl8eLFkYPBShFAAAEEEBCR5uZmmT9/vnFDUs82efJk43ujvgarXXnllT7fhydOnCifffaZ5OTkSGlpqXkYfZLF9773vWAdNmzHIZAdtqeOiUeIAIFsh59oAtkEsh1+iZ7Q9PQRIj0rYNsdaOjQoUb42hvCnjJlit0h6I8AAggggAACCCCAAAIIIIAAAggggAACCCCAAAIIIIAAAhEq8Pe//90IY3/66ad+Ak888YTcdNNNESrDshFAAAEEIlXgww8/NCpf6/fInk3f18rYwWx/+9vfZNq0aT5DahXsYcOGyT/+4z+a72uRRs0aUZhRhEB2MK9AxkIg+AIEsoNvGtQRCWQTyA7qBTVAgx08eNAngF1cXGx7JllZWWb1aw1hn3322bbHYAcEEEAAAQQQQAABBBBAAAEEEEAAAQQQQAABBBBAAAEE/j979wG/U/n/cfzzsPeKZJSdmWQWfiENiqyMSkbK95uEUEoDlUqIjCIjWQ3KSIqyKqGBFBVFiexNZP4fn/P7n/O79x7nvu/X9XjcD3zvc67rOs9z6nuP9/lcCCDwwQcfGGHskydPOmFoAEwrgt5+++0gIYAAAgggkFICr732mvTp08ftmDNlyiQTJkyQbt26RdyjdevWMm/ePKvfevXqGfmiHj16OIW/O3XqJG+//XbEx0/EDglkJ+JZY86pJEAg2+Znm0A2gWybX6Iep7dr1y4rgP3ll1/Kpk2bgj6MkiVLWtWvtRJ2pUqVgu6DHRBAAAEEEEAAAQQQQAABBBBAAAEEEEAAAQQQQAABBBBAAAFHgaFDh8rTTz/thqLfSWoYu0yZMoAhgAACCCCQMgKnTp2StLQ0mTVrltsxa/VqDWNXrVo14h4rVqyQm266yanf+fPnS4sWLeSKK66Qffv2Wc8tWLBA7rzzzojPIRE7JJCdiGeNOaeSAIFsm59tAtkEsm1+iRrT+/33350qYP/yyy9BT7t8+fJGBWytfq1/8kFH0ITsgAACCCCAAAIIIIAAAggggAACCCCAAAIIIIAAAggggAACXgQuXrxoVMWeMWOG2mJdogAAIABJREFU2xYPPPCATJo0CTsEEEAAAQRSSmDlypWSnp4uv/76q9txP/LIIzJmzJioeTRp0kSWLFli9X/zzTfLZ599Jp988onTShUFChSQQ4cORW0eidYxgexEO2PMN9UECGTb/IwTyCaQbcdLdMuWLU4B7B07dgQ9Tb17zjGAXbx48aD7YAcEEEAAAQQQQAABBBBAAAEEEEAAAQQQQAABBBBAAAEEEEDAn4B+v9m1a1f55ptv3DYdPny49O/f318XPI8AAggggEBSCYwYMUIee+wxt2PKnj27URW7U6dOUTvejz/+WJo1a+bU/9KlS+WWW24RvUlqypQp1nMPPvigvPnmm1GbS6J1TCA70c4Y8001AQLZNj/jBLIJZNvhEt24caN8+eWXVgj777//DnpatWrVMgLYZgi7UKFCQffBDggggAACCCCAAAIIIIAAAggggAACCCCAAAIIIIAAAggggEAwAvPmzTPC2MeOHXPaTStuTps2TZo3bx5Md2yLAAIIIIBAQgscOXLEqIr9/vvvux3HjTfeaISxK1asGNVjbNCggXzxxRfWGHfeeacsWLDA+Hf+/Pnl6NGj1nOffvqp3HbbbVGdTyJ1TiA7kc4Wc01FAQLZNj/rBLIJZMf7Ep0+fbp07tw56GnUq1dP/vOf/1gh7Lx58wbdBzsggAACCCCAAAIIIIAAAggggAACCCCQbAL//vuv6OPMmTPWw/Xf+tzZs2flwoULcvHiReNPx7+bP/P1XDJtr9dAxowZjUeGDBk8/unpuWTcPmvWrJItWzYx/9S/e/p3lixZku0/HY4HAQQQQACBkARefvllefLJJ932rVu3rhHGLleuXEj9shMCCCCAAAKJKPDZZ58ZYezt27e7Tb9v374ycuTIqB/W3LlzpW3btk7jaJFILfA4f/58adWqlfVckSJFJJSikVE/iDgOQCA7jvgMjUAAAgSyA0CK5yYEsglkx/P607H1RViZMmV8TkM/3Hesfq1/1y8BaAgggAACCCCAAAIIIIAAAggggAACCNhJ4Pz5805BaA0+ewpDh/qzQPa7dOmSnUiYS5IKaHDdNbQdSJA7kttkypQpSXU5LAQQQACBRBHQqtgaunZt+vOpU6cmymEwTwQQQAABBCIi8OKLL8pTTz3l1leePHlk4sSJ0qFDh4iM46+TWrVqyXfffWdt1r59e3n33XeNf993330yc+ZM67mePXvK2LFj/XWZUs8TyE6p083BJqAAgWybnzQC2QSy7XCJaiDb8e64XLlyOVW/1krYrteqHebNHBBAAAEEEEAAAQQQQAABBBBAAAEE7CugFZxPnDjh9jh58qTf6tGegs+ewtWu2+mYNAQQiI2AVig3K3h7q+Qdamg8Z86coqGB3LlzOz10TBoCCCCAAAK//vqraOh6zZo1bhhaMXvAgAEgIYAAAgggkDIC+/fvN6piz5s3z+2YGzduLBMmTJCyZcvGxGP69OnSuXNnp7G+//57qV69uuhN9Po+7/Tp09bzy5cvl0aNGsVkbokyCIHsRDlTzDNVBQhk2/zME8gmkG2HS1RfDB0/ftyqgl2nTh07TIs5IIAAAggggAACCCCAAAIIIIAAAgjEWEBDz64hav3cyFOw2t/P9QskGgIIIBBJAQ1qu4a0Hf/tKcTt7XlWgYzkmaEvBBBAIHYCCxculC5dusiRI0ecBs2XL59RLbtFixaxmwwjIYAAAgggEGeBxYsXS1pamuzatcttJnqDkt6oFMtWpUoV2bx5szWk46oV7733nlOV7pIlS8qOHTtiOb2EGItAdkKcJiaZwgIEsm1+8glkE8i2+SXK9BBAAAEEEEAAAQQQQAABBBBAAAEEbC7gGJb2FpLWbfwFqHWbc+fO2fxo7T+9LFmyGFWD/VUG1ue12m+GDBmMPx3/7utn8dw+WmPrWdXq5hcvXjT+dPy7+TM7PedpfpH6mWPVd0+V4s2fnT171v7/Mdh8hpkzZ/ZYhTuYgLdua4bAbX64TA8BBBBICoHhw4fL448/7nYsWmxKw9gVKlRIiuPkIBBAAAEEEAhEYMiQITJ48GC3TS+77DKZOHGitGnTJpBuIraNjqmVuh3bli1bpGLFisaP2rVrJ3PmzLGe7tu3r4wcOTJi4ydLRwSyk+VMchzJKkAg2+ZnlkA2gWybX6JMDwEEEEAAAQQQQAABBBBAAAEEEEAgwgIaevYVkA72uQhPL6G7y5QpkxGGdnz4C0ab2wayXSDbuH7mm9CgTN62ApcuXRKtaO/48BXgDmVb1/5c/63LTdP+J+AYzg63ireGxWkIIIBAogj88ccfohUuo926desmU6dOdRumU6dORhib12DRPgP0jwACCCBgF4Hdu3cbwedFixa5TalJkyYyYcIEKVGiRMynW7p0aaeK1z169JDx48cb8zh16pTkzZvXuAHbbKtXr5a6devGfJ52H5BAtt3PEPNLdQEC2Ta/AghkE8i2+SXK9BBAAAEEEEAAAQQQQAABBBBAAAEEvAjol0iHDh2yHocPHw7o3xqMTIWm1ZQ9VZrNlSuX39B0IMFnT9tolWkaAgjERkD/H+ga9NZ/+wtyB7LNyZMnPd64opXSU6Flz55dChQoIFrZTh/e/u76HP8PTIWrg2NEwF4CGoTOly+ftGzZMmoT++2336RLly6ioS3X9uKLL8qTTz4ZtbHpGAEEEEAAAbsJLFiwQNLS0mTfvn1uU3v66afl+eefj8uUR40aJVrx2rHpTVtmMHz69OnSuXNn6+mrr75afv3117jM1e6DEsi2+xlifqkuQCDb5lcAgWwC2Ta/RJkeAggggAACCCCAAAIIIIAAAgggkBICx48f9xisdg1ZawDb/NnRo0eTzkZDzq6VXfPkyeP2M3MbX89p8JqGAAIIRFLADGrrSgKeHvr/8kCf0+B4sjUNRZoh7kCD3Pr/cRoCCCAQqkCpUqWMcNXgwYND7cLnfh9//LERxj548KDTdvpaVMPgrVu3jsq4dIoAAggggIAdBTRwPXToULepFSlSxKiKfeedd8Zl2rp60pVXXil79+61xu/fv78MHz7c+rfevKVhcrPpDVV6YxXNXYBANlcFAvYWIJBt7/PjtnSSLjOYrE2rXlSuXFm2b99uHOINN9wgy5YRyE7W881xIYAAAggggAACCCCAAAIIIIAAAvEQOHv2bEDBateg9blz5+Ix3YiMqcFn1xC1/ttbWNrXz7NkyRKROdEJAgggYHcB/X3hK8CtwW5vz7v+XIPiidoyZ87sFOIONMjN74tEPePMG4HICcyfP19atWolDRo0kJUrV0au4//vaeTIkaJhLtdWs2ZNI4yt3zvTEEAAAQQQSAUBrTSdnp4uS5YscTvc5s2bG2HsokWLxo1Cg9VPPfWUNb7e7L9z5065/PLLjZ/pZ3D6PsOxfffdd1KjRo24zdnOAxPItvPZYW4IiBDItvlVQIVsAtk2v0SZHgIIIIAAAggggAACCCCAAAIIIBA3gSNHjhjhasfwtGuQ2vXfGqCze8uUKVNQAWp/4WrXzxjtfvzMDwEEEEg2AS22E0x1brOKt7d9tMKc3Zv+bvJWjds11G3+O3/+/HY/LOaHAAJBCDRq1MgKYke66Fj37t1l0qRJbrPp2LGjvPXWW6Kvp2kIIIAAAgikgsDcuXMlLS3N+GzMtQ0ZMkSeffbZuDLoe5qrrrpKjh07Zs3jmWeekeeee8769+TJk+XBBx+0/n3NNdfIpk2b4jpvOw9OINvOZ4e5IUAg2/bXAIFsAtm2v0iZIAIIIIAAAggggAACCCCAAAIIIBABgdOnT8uePXuMhy5hqsuO+wtaX7hwIQIjR7cLM4xWoEABnxVGHcNpOXPmjO6k6B0BBBBAIKEFTp065XZDkt6g5HqTkuu/7X7QGTJk8BviLliwoOiS61dccYXxZ/bs2e1+WMwPgZQU0IrYGsg224YNG6RatWphW+zYsUO6dOkiX3zxhVtfzz//vDz99NNhj0EHCCCAAAIIJIrAgAED5JVXXnGbrgagtSp206ZN434o+rt56NCh1jz0Jkytjq2ruZlN5/npp59a/x48eLAMGjQo7nO36wQIZNv1zDAvBP4rQIVsm18JBLIJZNv8EmV6CCCAAAIIIIAAAggggAACCCCAgE+Bo0ePWiFrx8C1+XczgK3Vru3cNCTtLVztGrZ2/Ledj4m5IYAAAgikloC30LavILeGv+3cNNBhhrM1oO0Y1nb8d758+ex8GMwNgaQTaNmypSxYsMA6Lq1arUHqcNonn3wiXbt2lX379jl1kyNHDpk2bZq0bds2nO7ZFwEEEEAAgYQR2LZtm6Snp8vy5cvd5ty6dWsjjF2oUKG4H4/+zr7yyivl3Llz1lxefPFFefLJJ61/a1EGfd3u2H788UepUqVK3Odv1wkQyLbrmWFeCPxXgEC2za8EAtkEsm1+iTI9BBBAAAEEEEAAAQQQQAABBBBIUYH9+/dbFa3NULWnwLV+SWCnljFjxpCC1dmyZbPTYTAXBBBAAAEEYiJw5swZo/K2p9C2688cV7aw2yoWGtj0FtY2g9v65+WXXx4TVwZBIJkF/vjjDylVqpTTIXbu3NkITYfaRo8eLY8++qjb7tWrVxcNe1etWjXUrtkPAQQQQACBhBKYPXu2EcY+ceKE27xfeukleeKJJ2xzPP369ZNXX33Vmk/RokWN6tj62ZzZxo8fLz179rT+XbNmTfn2229tcwx2nAiBbDueFeaEwP8ECGTb/GogkE0g2+aXKNNDAAEEEEAAAQQQQAABBBBAAIEkEjh//rwVstYKNa5VrB0D17ptvFuePHmMcLWvCtWuz1MhM95njfERQAABBFJBQFfIMIPcvoLbjs8dP3487jQaDnEMaDtW33atxJ0pU6a4z5cJIGBHAa2E/fbbbztNrVq1arJhw4aQpvvQQw8ZlT5d2913322EvLNkyRJSv+yEAAIIIIBAogn07dtXRo0a5TbtMmXKGL8rb775Ztsc0o4dO6R06dJO89EbrHr37u30s5tuuklWrFhh/cxuoXLbgDpMhEC2Hc8Kc0LgfwIEsm1+NRDIJpBt80uU6SGAAAIIIIAAAggggAACCCCAQAIInDp1yghX+wtZa9XreDUNNZkBKA08aYVKf0HrzJkzx2u6jIsAAggggAACERbQpcy9hbjN4La+VnF8PRPPG8T0tYqvwLb5XM6cOSMsRXcI2FdAb8bInz+/xwleunQpqIn/+eef0rVrV6eQltnB4MGDZdCgQUH1x8YIIIAAAggkqsCWLVskLS1NvvrqK7dDaN++vRHGtlsBAtcbqsqWLSvbtm1zmr/+ri9ZsqTTz3799Ve5+uqrE/VUxWTeBLJjwswgCIQsQCA7ZLrY7Eggm0B2bK40RkEAAQQQQAABBBBAAAEEEEAAgUQUOHLkiNcq1o4B7GPHjsXt8DSEpEFrf4ElDTXREEAAAQQQQACBYARcA9quN6CZ4W29OS1eLW/evAG9FtIb0WgIJLqABqWHDBni8TC0+mXDhg0DOsSlS5eKVtrW/6YdW7Zs2eStt96SDh06BNQPGyGAAAIIIJDoArrqRHp6upw5c8btUEaMGCH9+vWz3SFqgLxy5cpO85o4caJ0797d6Wevvvqq0/zr1avnMXRuuwOM84QIZMf5BDA8An4ECGTb/BIhkE0g2+aXKNNDAAEEEEAAAQQQQAABBBBAAIEoCWiVGH388ccf8tdff3mscO3py5goTcetW618Z1a0dg1cO/5bQ0g0BBBAAAEEEEAgngJ6c5q/1UL0eb3ZLV5Ng6aOq4WYf7/yyiuNyoElSpQwHjQE7Cqg1bFLlSol+qenphWtNbDtr40dO1Z69erlttm1114r06ZNk2rVqvnrgucRQAABBBBICoFHHnlExo0b53YsFSpUMKpiN2jQwJbHqTdVaZDcbNdcc41s2rTJba7169eX1atXWz8fOXKk9O3b15bHZKdJEci209lgLgi4CxDItvlVQSCbQLbNL1GmhwACCCCAAAIIIIAAAggggAACIQhcuHDBClubwWszfG3+++LFiyH0HP4u3ipZO/5cA0IaGqIhgAACCCCAAALJJKA3u2kw2194Wytvx6NlyJDBCGU7BrTNoLb5s4wZM8ZjaoyJgIwePVoeffRRrxItWrSQ+fPn+5Tq2bOnjB8/3m2bdu3aGWHs7NmzI40AAggggEDSC/zwww+SlpYm69atczvWjh07ilabzpEjhy0dvvvuO6lVq5bT3GbMmCE6b8e2detWKV++vNPPtCgFNyD6P60Esv0bsQUC8RQgkB1P/QDGJpBNIDuAyyTqm2zbtk2yZMkiWbNmNR7m3zNlyhT1sRkAAQQQQAABBBBAAAEEEEAAgUQUOHv2rFHZ2lvYeufOnTE9LH0v76uKtWM1Rg360BBAAAEEEEAAAQS8C+iNcxrKDiS8ra8LY9muuuoqn6FtfV1IQyAaAlodW98DeWt608COHTs8Pr1r1y7RaprLli1ze/6ZZ56R5557LhpTpk8EEEAAAQRsJzB58mRJT08XLebg2l577TWPq0jY6SD0Jqo5c+ZYU6pTp46sXbvWbYovv/yyPPnkk9bPGzVqJMuXL7fTodh2LgSybXtqmBgChgCBbJtfCASyCWTb4RLVO+tOnz7tNhWtsuAa0vb0b8cwt2OgO9htffXj+BzVH+xw1TAHBBBAAAEEEEAAAQQQQCC5BfSDbzNs7Rq81p/v3r07JgC5c+cW18rVnv5dsGDBmMyHQRBAAAEEEEAAAQScBQ4ePOgU3vZWffvEiRMxoStWrJgR2HatrG3+267VFmOCwyAhC2j16q5du/rdXwPZGsx2bBrC1jC2hrIdW+bMmY2q2Pfcc4/fftkAAQQQQACBZBDQILZWv3Zt11xzjUyYMEHq1q1r68P88ssv5cYbb3Sa49y5c6VNmzZu89Yq2lpN22zjxo2Thx9+2NbHZ5fJEci2y5lgHgh4FiCQbfMrg0A2gWw7XKIacI7XMsmhHL9W7vYX/HZ9PtCwdzD7uW5LhbFQzib7IIAAAggggAACCCCAAALxEdBAjAarvVW53rdvX9QnVrhwYafl6IsWLWpUuXasdK2BbBoCCCCAAAIIIIBA4gvo60/XsPbff//tdBNgPF6DalBbA7RmYJvXn4l/rUXjCPxVxzbHnDdvnrRs2dKawuuvv+4xfFWlShUjjF2jRo1oTJc+EUAAAQQQsJWABpPT0tJk/fr1bvPSG540pK03Ktm9NW/eXBYtWmRNs2HDhrJixQq3af/000+iIXPHpq+DtcgEzb8AgWz/RmyBQDwFCGTHUz+AsQlkE8gO4DKJ6ibnzp0Tlq+LDLG+QA4m0B2LyuI6H9f/z0TmaOkFAQQQQAABBBBAAAEEELC3wNGjR72GrTWIrZUMo90cqxM6hlzM0Ev27NmjPQX6RwABBBBAAAEEEEggAV3N1NsNg7FapUVXXnENaTv+O1++fAkkylQjIbBy5Upp1KhRQF0NGjRIBg8ebGzbq1cvGTt2rNt+WkVTw9i5cuUKqE82QgABBBBAIJEF3njjDenRo4fHQ9Ablx566KGEOLwlS5ZIkyZNnOa6ePFiadq0qdv8hwwZYr0e0Cd1v08++SQhjtMOkySQbYezwBwQ8C5AINvmVweBbALZ8b5ET506JdWrV5d///3Xepw9e9b4+/nz5+M9PcaPgIAGvx3D37EIggcyBkHxCJxcukAAAQQQQAABBBBAIIUFNFCtoRTz4RpcOXLkSNR1rrrqKo9LwZvha26AjvopYAAEEEAAAQQQQCClBPT7G9dVXhxfB+/cuTPqHvnz5/f4GtgMbV922WVRnwMDxFZAw9gayg6kNWjQQN555x3p0qWLLF261G2Xp556Sl544YVAumIbBBBAAAEEElpAiyOmp6fL1KlT3Y5DMzoTJkyQWrVqJcwxNm7cWJYvX27NV4PYGsj21KpWrSo//vij9dSkSZPkgQceSJhjjfdECWTH+wwwPgK+BQhk2/wKIZBNINvOl+iFCxfEDGebge1g/h3Mttq/4/a+9tV50RJfwFdoO9TnIlGhPPFlOQIEEEAAAQQQQCAxBLR6sTaqqyXG+YrHLPV94datW+XXX3+V7du3uwWvdcn3aLYMGTL4DFtr4CRjxozRnAJ9I4AAAggggAACCCAQlIB+f+LphkXH0PbFixeD6jPYjfPkyWO9jjZD2qVLl5by5cvL1VdfLbraKC1xBIKpjm0elZ53vQ4dm76/0qrY9913X+IcPDNFAAEEEEAgRIGvv/7aCGM7hpLNrtLS0owwdiK1+fPnS6tWrZymvGLFCmnYsKHbYXz//fdSs2ZNp58fPnxY9KY+WmACBLIDc2IrBOIlQCA7XvIBjksgm0B2gJdKVDfTO9X37Nkjd911l2h1L7s3rdwdaHjbNegdTPA72H2j/SGm3c9LssxPQ93mI9RgeKj7eQuUU1UvWa4ujgMBBBBAAAEEXAWqVatmfJDbu3dvgtkpfHns3r3bCl6bAWz987fffouqigZBfC3Frs/REEAAAQQQQAABBBBINgFvq8yYoW2t5hjNVrZsWSucbYa09c+iRYtGc1j6DlFAK12//fbbIe79390qVqxohLFr164dVj/sjAACCCCAQCIIjBkzxvi827VpYQcNYidipei6devKmjVrrENq06aNzJ071+PpGDhwoLz00kvWcy1atBANdNMCFyCQHbgVWyIQDwEC2fFQD2JMAtmpEchesmSJaKBSl/SyY9MXQAsXLpRixYoZoWx91K9f345TtfWcNChuVhKPZvDbV/VwT88RFLf1ZRPQ5PR3RTRD4sFUFnfclkomAZ0+NkIAAQQQQAABHwL6hWzXrl2NMPbo0aOlc+fOeCWpwOnTp41K146Ba/Pfx44di8pRZ8uWTUqWLOlWnU+D1vooXrx4VMalUwQQQAABBBBAAAEEEllg165dHqtsa5BbQ9tnzpyJyuHlzZvXY1Bbq2pnz549KmPSqW8BPd+lSpUKi0lvwtb3/lo5nYYAAggggEAyC2iIVqtfz5w50+0w69SpY4SxtUBJorXZs2fLvffe6zTttWvXih6Tp6Y32ulnwGbTG7s6deqUaIcd1/kSyI4rP4Mj4FeAQLZfovhuQCA7NQLZ99xzj2gV6jvuuEP0TjF92OGDB9frz/G/Bv2AxAxnU503vv+fCHd0rWZhBsXtVFn80qVL4R4a+8dZQJcYdA1z+/t3pKuHewqqZ8qUKc4yDI8AAggggAACwQhoYNZcylj/PnjwYILZwQDabNudO3d6DF7rF/mRbjlz5nQKXDuGr/XvV1xxRaSHpD8EEEAAAQQQQAABBFJeYO/evUYw26y07fr3U6dORdxIQ8EazHasqK3/ToRVXyOOEcMOw62Ord+LLlq0KIYzZigEEEAAAQTiI7Bq1SpJT0+XX375xW0CPXv2lLFjx8ZnYhEYVUPkP/zwg9VTx44dZcaMGR57/vrrr6VevXrWc1oVXItx6Oe4tMAFCGQHbsWWCMRDgEB2PNSDGJNAdvIHsnWJ5apVq4pWAzNb5cqVrWC2Phev5iuQbc6pRo0aVjBbl5GjIRApATMcHmzFb29VyCNVlTxSx0c/8RPQN3bBVP2OVEjc35g6LxoCCCCAAAIIuAtoZexHH33U6Qn9kHfUqFHSsGFDyGwocOLECbdK12a160iHLzRYbQYvzMrWZvC6UKFCNtRhSggggAACCCCAAAIIpLbAgQMHjLC2Y1DbfL8Q6Rs1c+XKZbxfMN8zOAa29Tla6AJHjx41qmPrn+E0XRGrT58+0rt3b2N1LBoCCCCAAALJJjBy5Ejp37+/22Hp6n1aFTuRV4WcMmWKPPDAA07HtmnTJrnmmms8nsZ+/frJq6++aj3Xtm1bef/995PtlEf9eAhkR52YARAIS4BAdlh80d+ZQHbyB7KHDh0qTz/9tMeLST8MMitmN2/ePPoXnMsIgQSyzV30i26zYvZNN90U87kyIAKxEnANdvv7t69AeaT21TFoiS+glbsdw9++guD+wt2h9uOpX4LiiX9tcQQIIIBAogvol7sasNVKGa5NA9mDBg0imB2nk7x9+3aP1a51CfNINl1ByjE44fh3liaPpDR9IYAAAggggAACCCAQXwEtXmSGs/VPx78fP348opO78sorPVbVLl26dETHSdbOdPWqIUOGROzwNIytFbc1mK2fAdAQQAABBBBIdAH9PDstLU3ee+89t0OpX7++TJw4USpVqpTQh6mf027dutU6hu7duxvH5a3pzVyON+C9++670r59+4Q2iMfkCWTHQ50xEQhcgEB24FZx2ZJAdvIHst9++23Rx4oVK3xeYw0aNDDC2Rp6LlKkSEyuR9frb9KkSTJt2jRZvXq1z/F1iTGdp97NxtIiMTlVDJLiApcuXZJwKoAHExoPZttz586l+JlJjsPXoLgGtc1HoGHvSAXKXUPi5r8zZMiQHMAcBQIIIIBAQAL+vuht2bKlUTGbL20D4gxqoyNHjrhVu9YP2TUYoa9BI9l01SVPy4wXK1YsksPQFwIIIIAAAggggAACCCSgwO7du633Jo5B7d9//z2iR6PVKj29L9HAERWc/0sdqerY3k6cBrP15mve40f00qYzBBBAAIEYCnz++eeSnp4unl6n6GqQjlWiYzitiA41btw4eeSRR5z63LZtm+hnvJ6aZqIciztqoQ294U6/i6YFJ0AgOzgvtkYg1gIEsmMtHuR4BLKTP5BtXhIacp4+fboRzvb1pbZ++GBWzb7hhhuCvKKC29zb9bds2TJjnjNmzPDZoS5DYgazK1asGNzgbI0AAgkvcPHiRfEV4A71uXAri58/fz7hbTkAkcyZMwcdEg+msnio2wazugTnEQEEEEAgcAFfVbIde+FL28BNXbfUkLUZtHb8c8+ePaF36mHPAgUKeKx2rYEHvaGLhgACCCCAAAIIIIAAAgjr9t3FAAAgAElEQVQEI6CfM3t6L6Oh7cOHDwfTld9ttWCS44o9ZnC7XLlyfvdNpg20eFPXrl2jfkisihV1YgZAAAEEEIiCwMsvvyxPPvmkW8+5c+eWCRMmyD333BOFUWPfpa424rhSoq5yMXr0aK8T0fC2hrjN1rFjR7+Zo9gfVWKMSCA7Mc4Ts0xdAQLZNj/3BLJTJ5BtXor79u2zgtmbN2/2eYWawex27dpJxowZI341+7v+duzYYQSz9eG4rIjrRLRigAaz9XHbbbdFfJ50iAACCAQjoEFxDXWbj1CD4cFUCw+kgjlB8WDOon23NSuD+6oQHupz3qqFe6pe7rqtfcWYGQIIIBC4QJ8+feS1114LaAetqK0fAFO9zJlLg+36PtNTWCGSr0X0vaSnkIKGFQoXLhzQOWQjBBBAAAEEEEAAAQQQQCBcAf3OzbGatuN7IV15MlJNKzt6eg9UuXJlyZs3b6SGsU0/pUqV8vm9YKQnqsFsvQG7c+fOke6a/hBAAAEEEIiYwMGDByUtLU0+/PBDtz4bNWokEydOlGS5ieuVV16RAQMGWMepeaWdO3dK0aJFvXrqc47FP+bNmye68iUteAEC2cGbsQcCsRQgkB1L7RDG8heIDaFL2+5y5swZ0Q8mtm/fbsxRqz9rJWZdpiJVm74A0bDzggULfBLUqFHDqJqtgedIvoAL5vozq3svX77c51xvvfVWK5ydP3/+VD21HDcCCCDgJnDhwoWwQ+KBBL+DDaPrvGiJLxBOmDvUauGeguKOYXSqoCb+dcURIBBrAb0JVL/0DbRpGFtD3KkazP7pp5/kxx9/FMc/9abaSLbLL7/ca/A6Q4YMkRyKvhBAAAEEEEAAAQQQQACBiAlo0Q4znG0Gts1/79+/P2LjaEf6PlZXlK1SpYr1p/49UVusqmN78tFVhPUG7BYtWnADdqJeQMwbAQQQSFKBTz75RNLT041Qsmt7/PHHZdiwYUlz5KdPnxatjn3o0CHrmLQi+Isvvuj1GJcsWSJNmjSxntfP7o8cOZI0JrE+EALZsRZnPASCEyCQHZxXzLcOJhAb88lFeEAC2d5B9Ut0sxK13lXnrRUsWNAIZuvjlltuCfsMhXL9ffXVV9Zcz50753UOFSpUsILZ1157bdhzpQMEEEAAgegIaLVMT9XEQ60sHk5o3HFM/dKEltgC+jojmLC3r8riwfTjL5yeOXPmxIZl9ggkuYBWxNL3RsE0/XBXl0pM1kpauiyka/ha30NGquK1/n/RrPRmLsdt/nnZZZcFcyrYFgEEEEAAAQQQQAABBBCwvYCGi7xV1fb1vVcwB6bvs8yAtmNYu1ixYsF0E5dtr7vuOtm4cWNcxjYHTfUbsOOKz+AIIIAAAm4Czz//vDz77LNuPy9QoIBMmDBB2rZtm1RqQ4YMMW6QMlvu3Lnlzz//FF8FGbt37y6TJk2y9unWrZtMnjw5qVxieTAEsmOpzVgIBC9AIDt4s5juEUogNqYTjOBgBLL9Y546dUpmzJghWo16zZo1Pne47bbbjGB2u3btQl4OLZzr7++//7aC2frBlbeWI0cOK5jdvHlz/whsgQACCCCAgIjolx+RCneH04/rvpFc6pQTHR8BrejqWsnbrPbtL8wdzdC4Ln1LQwABMZZEDqZKtqOZWUkrUYPZ+n7QseK1+fcDBw5E5NLQJSNdl9jW4HUkV2GKyETpBAEEEEAAAQQQQAABBBCIk8C2bdusytpaUdusqq3fiUWiFSpUyK2atga2c+bMGYnuw+5j5cqV0qhRo7D7CbeDEiVKSLVq1aRly5aiN27TEEAAAQQQiIfAnj17JC0tTT766CO34TWvo2Fs/Uw6mZreuKbVsbVKttmee+45eeaZZ3wephb2OHz4sLXN4sWLpWnTpslEE9NjIZAdU24GQyBoAQLZQZPFdodwArGxnWn4oxHIDs7w888/N4LZGtD21fQLdQ1m6113+uFEMC1S1997770nuoTZp59+6nP4hg0bWuHswoULBzNVtkUAAQQQQMAWAlrFO9Tq4b72Czc0bgscJhGWgAbFvQXDoxUED6RfguJhnVZ2DlFAv3BdsGBBiHuL8b5o1KhRou8/7Nr0plYNXDsGsPWL/0g0/TK/YsWK4ljtWv+uFcZoCCCAAAIIIIAAAggggAACwQscPXrUCGebAW398+effzbe00Wi6Y2y+l7OsZq2fv8X66ZhbA1lx7LlzZvXeB+v7+HNP3n/GsszwFgIIIAAAp4EFi5cKOnp6aKhbNf21FNPyQsvvJCUcAMGDJBXXnnFOrbLL79cdu7caXx/5a2pVYsWLaynNQu0d+/epPSJ1UERyI6VNOMgEJoAgezQ3GK2V6QCsTGbcBgDEcgODW/Hjh1GKFuX7d6+fbvXTrJly2YEs/XRqlWrgAaL9PX37bffGsFsnatWd/PWSpcubQWza9WqFdBc2QgBBBBAAAEEvAtEKuwdqX7MgDnnLPEFMmbMaAXFQ60s7lp5PJAguL9wus6LlrwCkarIpV/mDho0KK7BbP3/4YYNG4zH+vXrZdOmTcYX9o4VRkI9k8WLF/dYWY0bKUIVZT8EEEAAAQQQQAABBBBAIDiB8+fPy08//eS22tGuXbuC68jD1tmzZzfe81177bVy3XXXWQ9fgahwBt24caMxRrSbHo8ZvtYAdrDFpqI9P/pHAAEEEEDg2Wefleeff94NQoPGWhVbC4okY9PXL1od27GNGDFC+vXr5/NwdcVKLTZpth49esj48eOTkShmx0QgO2bUDIRASAIEskNii91OkQ7Exm7mwY9EIDt4M9c9Zs+ebYSdly5d6rOzevXqGcHs9u3biy5L7a1F6/o7ePCgMU99+KoOoEGBu+66y3jofGkIIIAAAgggkDwCly5dcqomHqmwd7j96P60xBfQ15GuQe9oBL/NYHigIXKtdE6LjIB+Obtq1aqIdKYfkGvF7GgvH3ny5EkrfO0YwA73IHLlyiVVqlRxCl/rl/IFCxYMt2v2RwABBBBAAAEEEEAAAQQQiIKAfk/muCKSGdrW943hNteAtoao9X1juK1Lly7G93qRbCVKlDAC12blazuvZBXJ46YvBBBAAIHEFPjzzz+NqtieVoZv1qyZEcYuVqxYYh5cALPu1auXjB071tpSf4//8ccfPve8ePGi6GoXjq9xPv/8c2ncuHEAI7KJNwEC2VwbCNhbgEC2vc+PRCsQa8fDJpAdubOybt064w4zffj68EZfDGrQuV27dqIhbdcWi+tv3rx5xgc4/pYcr1u3rhXOdr3rLnJy9IQAAggggAACqS6gQXGtWGs+HAPevsLe4QbBPY1nVhLXP8+dO5fqpyYpjj9z5swSaHjbX6Dc3/PBjOP6uj8RsCNVJdvxWPXLZa2YHYlg9pEjR5zC1xrA3rJlS9i0FSpUsMLX5lLVunQ1DQEEEEAAAQQQQAABBBBAIPEFfvvtNyOo7RjW/uWXX8I+sEqVKjlV0daQdv78+QPuV8NWpUqVCnh7bxs2aNDAqfp1JN5/hz0pOkAAAQQQQCAAgQ8++MAIY+tNVa5t8ODBxufKydy2bt0q5cuXdzpErXKt1a59tTlz5hh5JLNdddVVosF2WngCBLLD82NvBKItQCA72sJh9h+LQGyYU4zY7hrIrlixonUH1fXXXy8fffQRVb3CED5w4IDMmjXLCDzrUmK+WosWLYxw9t133y3mEtaxvP5++OEHq2r24cOHvU5Vl902q2Z7CpGHwcWuCCCAAAIIIICAbQW0ioC/0LZjgDtWgXJdepeW+AIaFDerffsLesey0rg/Wa2gpe8jIt30A/TevXtLvnz5Aup6//79buHrbdu2BbSvt410eUsNXJuha/Pv2bJlC6tfdkYAAQQQQAABBBBAAAEEEEgsAf3+1DGgbQa29+3bF9aB6M29Gsx2fFx++eUe++zTp4+89tprQY2nlbrNytdmFeygOmBjBBBAAAEEbCLwxBNPyLBhw9xmo9mViRMnyu23326TmUZvGg888IBMmTLFGkCzXYEUINH80bvvvmvtp68pdLVKWngCGsjW7wy2b99udFSrVi1ZsWKF5MyZM7yO2RsBBCIiQCA7IozR6ySWgdjoHUVgPR87dsy4o8r8AKFq1arGL/SaNWsG1gFb+RTQcLtWzJ47d67P7fQDEg1md+jQQa6++mqnbbViZLTb8ePHjXlqiPy7777zOVzr1q2NcLbeUZcxY8ZoT43+EUAAAQQQQAABBFwELly4YATF41k93FP4XOdFS3wBxyrfnip+Hz16VMINPntT0jC2fjjsGszevXu3W/ja37KM/s6E45fg1atXNz5ILVKkiL/deB4BBBBAAAEEEEAAAQQQQCCFBfbs2WMEtdevX2+9Tw33PXKJEiVE35c6hrQ12KPVsfU9uLeWN29eq/J1w4YNjSB2oDc5p/Ap5NARQAABBGwuoCtXaFXsZcuWuc20VatWMmHCBPF2M5PNDy2o6WlRFP3d7timTp0qXbt29dnP6dOnRV8jOK4A++WXX0r9+vWDGp+N3QV0hc7KlSuLvh7UpquhrFq1ioKnXCwI2ESAQLZNToS3aaRSIFvv1mnatKkR6NCWPXt2eeedd0QrN9MiJ7B582aZOXOmEXg2fzl76l1fGGlI3rHFIpDtON7ixYuNeb7//vs+ATS0r8Hstm3bSunSpSOHRU8IIIAAAggggAACCSmglbtdg+KhhsZ97RfMGLqtVjqnJZZArly5jAonGvL/5ptv5K+//grrAMxloh2/4OZL6rBI2RkBBBBAAAEEEEAAAQQQQOD/BTQ07RjQ3rBhQ0DVK30B5smTR7SYkmNr0KCBU/XrkiVLcg4QQAABBBBIKgGt6pyWlub2O1APcujQoTJw4MCkOl5fB3PvvffK7NmzrU30s+3vv//e7/HPmjVLOnbsaG1XtmzZqBVY8TuZJNtg6dKlRpZOV1LRpvkuDclrUUsaAgjEX4BAdvzPgc8ZpEogW++Muv7662XTpk1OHkWLFjXu6k6Fu8pifSnqEhYaeNfAs96FFkjTD3L0F3ms2y+//CLTpk0z5rp3716vw+t1osFsfTRq1CjW02Q8BBBAAAEEEEAAAQR8CmglCMeAd6TC3qGGzc1AOUHx6Fy4uvqQVhVzDF+zZGB0rOkVAQQQQAABBBBAAAEEEEDAs8CpU6fcQtpa6TKcpu91a9eubT2qVKkSTnfsiwACCCCAgK0E+vXrJ6+++qrbnHTFiIkTJ8ott9xiq/lGczJr1qyRunXrOg2hYfX27dv7HVbDwfPmzbO2GzBggLz88st+92MD3wInTpww8nVbtmxx2rBw4cKyceNGueKKKyBEAIE4CxDIjvMJ8Dd8qgSyO3XqJDNmzPDIoc+99dZbkiFDBn9cPB+igFYnN6tm+1revUyZMtKmTRvp0KGDESyIddO7u6ZPn24Es7/++mufwzdr1swIZrdr186otk5DAAEEEEAAAQQQQAABzwIaFNdwtvmwS2g81iv0hHp9ZMyY0Wk5Z3Np56xZs4baJfshgAACCCCAAAIIIIAAAgggEDUBff+vBbFcH76+I/Q1GS3m5BjQ1r8TBora6aNjBBBAAIEoCfz888+Snp4uX3zxhdsImjuZMGGC5M+fP0qj27PbVq1ayfz5863J1a9fP6CCj8eOHRPXlSF1BcpatWrZ80ATaFZ33323aCjeU9PnNPtFvi6BTihTTUoBAtk2P62pEMjWysddu3b1eib0y+3Ro0dLz549bX62En96f/zxh1U1+9dff/V5TjSYrXe9xWvJi88//9wIZuuLCV+tatWq0rZtWyOcXaFChcQ/SRwBAggggAACCCCAAAIpIuAvGK5LRuqXx7Fs2bJl8xi+5gPOWJ4FxkIAAQQQQAABBBBAAAEEEIi0gK6e5SmkrcWSQmla5Mk1pJ0pU6ZQumIfBBBAAAEEoi6gBST18+bTp0+7jfXKK6/IY489FvU52G2A5cuXS+PGjZ2mtWDBArnzzjv9TnXq1KnSrVs3a7vKlSvLTz/95Hc/NvAtMGXKFHnggQe8bqT5uhEjRkifPn2gRACBOAoQyI4jfiBDJ3sge+XKlcZyHufPn7c4rrrqKtElFo4cOWL9LFeuXLJ69WrRcC0tNgLvvfeeUQnbX6tTp44ReNZtixUr5m/ziD+/fft2I5itjz///NNr/3qnooay9XHrrbdGfB50iAACCCCAAAIIIIAAArET0PeSjRo1ivqAlSpVcvoCuUaNGlEfkwEQQAABBBBAAAEEEEAAAQQQsIvA999/L1rR0nxs2bIlpKnpjcyuAe1y5cqF1Bc7IYAAAgggEEmBXr16ydixY926LF++vFEVu2HDhpEcLmH6atKkiSxZssSar2a7li5dGtD877jjDlm8eLG17bPPPitDhgwJaF828izw5ZdfGt+JOK5oUrJkSdm3b5/TjQQ5cuQwqphXr14dSgQQiJMAgew4wQc6bDIHsvfs2SO6vMW6dessjsyZM8v06dPl6NGjMnDgQKdQtlY31lB2gQIFAuVjuzAFXK8/X90VLlxYtGq2LoGhy5TEuumd+3rXogazV6xY4XP42267zQhm67IyefLkifVUGQ8BBBBAAAEEEEAAAQTCFNAPHjWUHcmm73/0JlO94VRv4tQvinn/GUlh+kIAAQQQQAABBBBAAAEEEEh0gcOHDxvh7G+//dYKae/fvz+kw7riiiukXr16xkO/W6xVq1ZI/bATAggggAACoQhs2rRJ0tPTZc2aNW6733vvvUYYW4tHpmJbtGiRNG/e3OnQP/vsM7n55pv9cujrAs0PObYffviBApx+5bxvsHfvXqMyub7+MpuZr9u1a5cMHjxYTp06ZT2nN71pvq5QoUJhjMquCCAQqgCB7FDlYrRfsgaydenpfv36ybhx45wk9d8PPvig6HGPGTNG+vfv7/S8LhGid6bpLxZa9AVcrz89Jxp6dvwl72kWerdb+/btjarZ8ThXereXBrOnTZvmdHeY61wrVqxoVc2m+nr0rydGQAABBBBAAAEEEEAgXAF9Lzls2DDRihqRalox4v7775fnn39e8uXLF6lu6QcBBBBAAAEEEEAAAQQQQACBlBDYunWrUxVtDWxfunQp6GPPnTu3FdA2Q9rx+J4x6ImzAwIIIIBAwglMnTpVNH90/vx5t7mPGjVK+vTpk3DHFMkJ33jjjUaVZbO1aNFC5s+fH9AQb7zxhvTo0cPaVis164obtNAE9DuRvn37yvjx4506mDhxonTu3NnI12mOzjVf161bN3n99dclS5YsoQ3MXgggELIAgeyQ6WKzY7IGsrUKtv5icGz33HOP6IuerFmzGj8+ffq09OzZ0/iZ2dRD/92lS5fYnIAUH8Xb9ad3w82ePVveeecdn0KVK1c2qstp1eyrr7465pp6J5heaxrM3rZtm9fxc+bMaQWzmzVrFvN5MiACCCCAAAIIIIAAAgh4Fjhy5IhRyUEfX331lfFnKF/qeuq9RIkSxgfr+v6SIDZXIAIIIIAAAggggAACCCCAAAKREdBwm4ayHR+///570J3r95RaOdusoq1/5s+fP+h+2AEBBBBAAAFHgYceesiofu3aqlSpYvxcf9+kcpszZ46x2rxj08/mA3XRKtrLli2zdn/hhRfkqaeeSmXSsI7dU76uY8eOMnnyZCtf988//xjV3rXAptn0ddSbb74pDzzwQFjjszMCCAQvQCA7eLOY7pGMgewvvvjCqJ6sSyqYrVSpUsYX60WKFHHy/euvv0TvtNqwYYP1c707WpcM0bAvLboC/q6/zZs3y7vvvmuEnnfu3Ol1MmbgWYPZt912W3Qn7aV3DY9r1ewlS5b4HF+XPr/rrruMF5gFCxaMy1wZFAEEEEAAAQQQQACBVBXQmyrN4LW+R3R8LxgpEw1i6xJ+3OgbKVH6QQABBBBAAAEEEEAAAQQQQMC3gH4v7BrSPnbsWNBs1113nVNIu3jx4kH3wQ4IIIAAAqkpoFWaNbT63XffuQHoZ8UaxjYLSKam0H+PulatWk5GHTp08Fus0fTSjNdVV13lxPfzzz9LhQoVUpk05GNftWqVka/bt2+f1YcWw1y5cqVbvm7Hjh1Gvu7HH3+0ttWsln7Pcu2114Y8B3ZEAIHgBQhkB28W0z38BWJjOpkIDPb3339L69atZd26dVZvmTJlEg1p33DDDR5H0GUwbr/9djl58qT1fJ06dWTevHluv2AiMEW6cBAI9PrTauYaeJ41a5YsX77cp2GDBg2MFwwazo5HFTq99jSYrQ+9S8xbK1OmjFU1u2bNmlwXCCCAAAIIIIAAAgggEAWBX375xaqArR8M6jLH0Wr6XkQ/WCeIHS1h+kUAAQQQQAABBBBAAAEEEEAgcAENxjnelK3fIwfbNJSkFTvNStrly5cPtgu2RwABBBBIAQENW2tlbE9t/Pjx0qNHjxRQ8H+ImqNx/fx8/fr1ojdEBdJGjx4tjz76qLXp9ddfbxTcpAUvoMVrtJikY74uY8aMxvcpmpnz1FasWCF33HGHaIbLbJp30nwdN7EFfw7YA4FQBQhkhyoXo/0CDcTGaDphDaPLU+mLmEmTJln96PG9/PLL8vjjj/vse8yYMdK7d2+nbbp37y76c+5QC+u0+Nw5lOtPf8GbVbPPnDnjtX+tSqdVqDWYHeiLt0ge6f79+43K3vqC8qeffvLadebMma1gtt5MQEMAAQQQQAABBBBAAIHQBbZt2yb6nkEfevPt7t27Q+8swD01iK0VsRs2bBjgHmyGAAIIIIAAAggggAACCCCAAAKxFjBv2jZD2voZQrCtWLFicuONN4quiKuPsmXLBtsF2yOAAAIIJJGA5pS0KvaUKVPcjkpzKhrUrl27dhIdcXiHUrlyZdmyZYvVSdeuXWXq1KkBd6q/g/Vzf7MNHz5c+vfvH/D+bPhfgQsXLhjX7eTJky0SzW+NHDnSKfDuyWvUqFHSt29fp6f0PL7++uuSLVs2iBFAIAYCBLJjgBzOEKEEYsMZL5r7jh071vjFoL84zKbLJeidOK7H6WkeGt6dM2eO9VSWLFlk3Lhx8uCDD0Zz2inddzjX359//mlVzfYVeFZgvatLlzlp06ZNXLw//PBDI5i9cOFCn+PrHfY6V70WixYtGpe5MigCCCCAAAIIIIAAAokkoEvpmQFs/TOUL1OrVatmLJOoK/L4WuXG1aVz587Sp08f0f1pCCCAAAIIIIAAAggggAACCCCQWAJ//fWXtaqWhrQ3btwY9AGUK1fOCmdrQLtw4cJB98EOCCCAAAKJKbB27VpJS0uTTZs2uR2A5ow0jJ0hQ4bEPLgozNpTFfGff/5ZKlSoENBov/32m+jvXce2fft2KVWqVED7s9H/BPRcPPLII6I3FJhNs0qOmTlfXi1btpQFCxZYm2ghSq1eTiV4rjIEYiNAIDs2ziGPEk4gNuRBo7CjLjmlb3JPnDhh9V6pUiVZunSp6J3KgbTjx49LjRo1RH+Jm03fNOsvEW/LMQTSL9t4F4jU9ffee+8ZVbPnz5/vk1vPrwaztWp2oNdFJM+ffpCjwWx9HDlyxGvXV155pRHMbtu2rdxwww2RnAJ9IYAAAggggAACCCCQ0AK6FJ5jAFvfCwbbHJca1r8XKFDAqHA9ZMiQgLrSILZuX7JkyYC2ZyMEEEAAAQQQQAABBBBAAAEEELC/wOHDh50C2qtXrw560vpdpFk9W//Mnj170H2wAwIIIICA/QW0YGSvXr3cJqoZmIkTJ1L40cMpLF26tOzYscN65uGHHzaKZAbaXnnlFRkwYIC1ua5cuXLlykB3Z7v/F/jmm2/k1ltvlWPHjlkmWrl8yZIlAeeojh49KtWrV3c6n4UKFTIKpup3LjQEEIiuAIHs6PqG3XukArFhTySMDg4dOiT169cXXWbKbHny5BEN6TZp0iSonvWNddOmTZ2C3fpLZPny5ZI3b96g+mJj/wKRvv6+/fZbo2r2zJkz5cCBA14ncNlll0n79u2NcPZ//vMf/xON8BYaxtY5Tps2TdavX++zd63qbVb4jvA06A4BBBBAAAEEEEAAgYQQ0CUIzRB2sB+w5syZ03i/qB8CmkFsXQ3Jsf3xxx+iy0fqh4jemr4f1GrY+siXL19CuDFJBBBAAAEEEEAAAQQQQAABBBAIXeDs2bOilbP1+2N96N9PnToVVIcNGza0Atrx+E4yqMmyMQIIIICAXwEtGJKeni7Tp09327Z27dpGVWz9rJnmLPDqq69Kv379nH6on8uXKFEiYCotpKlhYrONGTPGqPJMC1xAbz7T1yNbtmyxdtJ83YcffiiNGzcOvCMRIwzfrFkzp9dGVatWNX6eP3/+oPpiYwQQCE6AQHZwXjHfOtKB2FgfwMWLF+Xee+81qiM7Nr0z6rHHHgtpOi+//LIMHDhQLl26ZO2vFZV1+WpXr5AGYCdLIFrX38GDB41gtj7WrFnjU1xD+3p+9aHLaMS6ffzxx0Ywe+7cuT6H1iXUNZjdrl07KvHF+iQxHgIIIIAAAggggEBMBX744QenKtiOKyH5m0jGjBmdKlEFsuJMly5djFVsPDWC2P7EeR4BBBBAAAEEEEAAAQQQQACB1BHQ7x0dV+66cOFCwAefO3dup88srr322oD3ZUMEEEAAgfgLaOGQtLQ0+fnnn90m06NHDxk/fnz8J2nDGZw7d050lfh9+/ZZs+vfv78MHz484NlqgFirODu23bt3S9GiRQPuI9U31Axcp06djOKRjk3Pg56PUNrzzz9vrCaq2T2zaa5JC6hmyJAhlC7ZBwEEAhAgkB0AUjw3iVYgNlbHpHeX6TIWjv9z1y/T9YVOjhw5Qp6GViXWO4DMphXURo4cKT179gy5T3Z0F4jF9aeBZw1ma6DeVytfvrwRytaq2fr3WLfNmzcbd1FqEMTxhajrPAoXLmwEs9u2bSu6BAsNAQQQQAABBBBAAIFEF9i1a5csXbrU+n50QSwAACAASURBVEJTP0gNpmnlEcflgF0rYPvqS6twlCpVym0TrcyhHyTq+0saAggggAACCCCAAAIIIIAAAggg4CqgFbQdw9mOVTsD0SpWrJjxeYZW0b711luNsBoNAQQQQMCeAp4qPOtMs2bNalTF5nNk7+dt6NCh8vTTT1sbZMuWTXbu3CmFChUK+GRr8PfZZ5+1ttffm0uWLAl4fzYUmTx5snFDgWO+rlu3bjJ27FjJnj17yESu+TothKlFVHW1URoCCERHgEB2dFwj1mssArERm6xLRxpg1S/e//nnH+uZmjVrGtWyy5QpE9awf/75p7Ru3VrWr19v9aMvBhYtWmSMSYuMQCyvP71jzqya/fvvv3s9AH3B3L59eyOcrdWzY910qTO9I02D2f6qezdv3twIZut8gwmdxPqYGA8BBBBAAAEEEEAAAVcBXepXPzDVR7BfWFasWNEpgH3ZZZeFDOxaHVurU+kHhXyAHjIpOyKAAAIIIIAAAggggAACCCCQkgKHDh0yAtrLly83/vzll1+CctDVcvW7ydtuu03q1asX1L5sjAACCCAQHYHjx49Lenq6kTVxbfr/ag1jV6lSJTqDJ0Gv6qc3HOmfZtNg9ZAhQ4I6umrVqomurGm2iRMnSvfu3YPqI5U31ryUZt00j2Q2fd2h+brSpUuHRbN9+3bRUPbGjRutfgoUKGDk6wJZwTSswdkZgRQVIJBt8xMfy0BsJCn27NkjLVu2dPriPn/+/MayB7fccktEhvr000+lc+fOsn//fqu/qlWryrp160Tv2KKFLxCP6+/06dPGiwp9wfzZZ5/5PIj//Oc/VtVsvb5i3XR+Gsz2V91bX3xq1ex27dpJuXLlYj1NxkMAAQQQQAABBBBAwK/AkSNHRN9jaQBb//S1KoxrZ2bFKLMKtqeK1n4n4GGDlStXGsFubbr6jFbE1qpUNAQQQAABBBBAAAEEEEAAAQQQQCBcgR07djhV0A5mRTBdMdcMZ+uf8fieMtzjZ38EEEAg0QX0BhutKPzbb7+5HUrv3r1l9OjRiX6IUZ//U089JS+++KI1jgZ1tUBmrly5Ah57w4YNUr16daftDxw4IAULFgy4j1TeUL+LadasmXz33XcWgxa50dzUzTffHBEaDV937dpVDh48aPVXqVIl+fbbbyVHjhwRGYNOEEDgfwIEsm1+NcQjEBsuiQZqe/XqZSyn4Nh0iZBHH3003O6d9h82bJixdMb58+etn2ulNB07Y8aMER0rFTuL9/WnAQwNZs+ePVtOnjzp9RQUL15cOnToYISzXV/oxeK8bdu2TWbMmGGEs3XpFm9NX7xqMFsfkboxIRbHxxgIIIAAAggggAACySmgFSvMELZWhgq05cmTx1qyVwPTWrU6Gk37zps3r1ERmyB2NITpEwEEEEAAAQQQQAABBBBAAAEETAH9nEQ/HzEfJ06cCBhHP8PQytkazo7W5yQBT4YNEUAAgRQQ0KzQE0884XakGiTWqtj33ntvCiiEd4h79+41qmM75q1eeuklj66+RtLM1tChQ61NdCX5hQsXhje5FNn733//NXJ0b7zxhtMRjxo1yvheJJJNz9GgQYPkwoULVrcdO3aUt956SzJlyhTJoegLgZQXIJBt80sg3oHYUHimTJliLD1x8eJFa3d9saNh1UiHpPWFgfb9/vvvO01Vx+rUqVMo02cfBwG7XH96B55ZNdtxmRNPJ0uX2rj//vvl9ttvj/m5PHfunFEtW68/DZP7avqBjAazNUieM2fOmM+VARFAAAEEEEAAAQRST+Ds2bNWBWythP37778HjKDLO+oXi/oFY/369QPeL9QNjx49KvooWbJkqF2wHwIIIIAAAggggAACCCCAAAIIIBCywFdffWWEs/UzlNWrVwfcT5kyZaxwtn6WkiVLloD3ZUMEEEAAAd8Chw4dkvT0dJk7d67bhlrUQ8PY5cuXhzEAgb59+4oGf82mK2FqAcIMGTIEsPf/NtFKyz///LP1Aw34aiFNmn+B6dOnG5WrHfN1nTt3NoqQRjokrXkmzdfNmTPHaWI6Vrdu3fxPli0QQCBgAQLZAVPFZ0O7BGIDPfqNGzfKTTfdJLrctdl0uer169dLvnz5Au0mqO10SQWtNqxjm02XhdJAbNWqVYPqi42dBex4/Wn4Xqtmz58/3+fpatu2rfTo0SNulfRWrVplBLP14fjiyXXS+uJUg9nt2rWTypUrcwkigAACCCCAAAIIIBBRAV2uUb841ErY+nCsduFrIF3dxazspH/qUrw0BBBAAAEEEEAAAQQQQAABBBBAIBUF9u3b53ST++HDhwNiyJw5s/H5ivkZS9myZQPaj40QQAABBNwF9PNtDWNrQT/X9thjj8krr7wCW4ACO3bskNKlSztt/dprr0mvXr0C7OG/m61du1ZuuOEGp32OHz8uuXPnDqqfVNz4p59+MvJMepOB2a6++mr59ttvRVcpjUbTfF3jxo1l06ZNVve6Suny5culevXq0RiSPhFISQEC2TY/7XYMxHoj0/9xa9Xf77//3tpE7/jVO4Zr1qwZVel169bJzTffLCdPnrTGqV27tnz++ef8og9D3s7Xn74IMatm79mzx+tR6t1jGszW6yEeTd8MzJgxwwhmaxjGW9OlczSYrY877rgjHlNlTAQQQAABBBBAAIEkEfjmm29kwYIFsmjRIqcP1vwdXrVq1Yz3dPoloX4QSEMAAQQQQAABBBBAAAEEEEAAAQQQcBfQwmAaDNSb4B2Lhvmz0mJizZo1kzvvvFPq1Knjb3OeRwABBBD4f4EXXnhBnnnmGTcPLdaoVbG1AB4tcAENtk+cONHaoVy5crJ169bAO/j/LR9//HEZPny4tZ+uaO+pennQHSf5DgcOHJCmTZs65euyZs0qX3zxRdSzTZrhu/XWW+Wff/6xlGvUqGHk66JVaDXJTyeHh4CbAIFsm18Udg7EOtJduHBB7rvvPqNysWMbMWKE9OvXL+rKly5dMl4sPPTQQ05jpaWlyRtvvCGujlGfUJIMkAjXn94tptedPr7++muv8nptaDC7SpUqcTs7s2fPNoLZS5cu9TkHrTKvwewOHTqIvoGgIYAAAggggAACCCDgT0CX0dUQtj62bdvmb3Pjef2Az7EKtmtFjIA6YSMEEEAAAQQQQAABBBBAAAEEEEAghQW2b9/uVD3733//DUhDw28tWrQwHvXr1w9oHzZCAAEEUk1g7969ormfhQsXuh36LbfcYoSx+Vw7uKti8+bNbrmZN998Ux588MHgOhKRMmXKiP4eNJtmYu6+++6g+0mlHS5evChdunQxCjs6trFjx0rPnj2jTqH5unHjxrlVQ+/atatMmTKFfF3UzwADpIIAgWybn+VECMQq4ciRI2XgwIFy9uxZS7RVq1by4Ycfxkz4zJkz0q1bN9Ff8GbTZaB0bo888kjM5pFMAyXK9Weaf/TRR8YL7sWLF3s8DdmzZzdC2fqI54vyNWvWyPTp041w9unTp71eMrpsmQaz9W7O6667LpkuLY4FAQQQQAABBBBAIAICuoycGcL2tEyjpyH0yz7HEHamTJkiMBO6QAABBBBAAAEEEEAAAQQQQAABBBA4f/68Uzg70JvmS5QoYYWztXATDQEEEEBARPMfWsn577//duPQfNLQoUNhCkFAV5nXvIrZdPWGH374IeietJpzgwYNrP20AMzx48clS5YsQfeVSjuMGTNGBgwYIJpxM1usK4vr2J06dZI5c+ZYc9DvioYNGyZ9+/ZNpdPBsSIQFQEC2VFhjVyniRCIXbVqlbRt21Z0SQXHX9gaii1WrFjkMALo6fDhw1KzZk3ZsWOHtXXx4sVl5syZTi8EAuiKTUTc7nzSO6USoemNABrM/uyzzzxO97LLLjNC2f3795c8efLE7ZD27NljXJsazNa7EL01fcGqwWz976xly5Zxmy8DI4AAAggggAACCMRfQJfDNUPY+noykNa4cWMrhH3NNdcEsgvbIIAAAggggAACCCCAAAIIIIAAAgiEKfDjjz+KfpazZMkSWbZsWUC9FSlSxApnN2nSJKB92AgBBBBINoFBgwbJc88953ZYl19+uZEF0QKRtOAFvvvuO6lVq5bTjppZuffee4PurHfv3qLhYrPdc889MmvWrKD7SaUddKVTzf1o5XezVatWzXitULhw4ZhSHDlyRGrUqOGUr9PXIFq5W79ToiGAQOgCBLJDt4vJnnYPZGt13+uvv142bdpkeRQsWND4H3S83iB+/fXX0rRpU+POK7PVq1dP3nvvvZgHxGNykURxELtff/4O/d133zVejOtNA56avtDUuyZ1KZt4tw8++MAIZutdnr6aLlmm4ewOHTrE/AVZvI0YHwEEEEAAAQQQSFUBXY7RDGEfOnTIL4OuFGQuedu8eXPJmzev333YAAEEEEAAAQQQQAABBBBAAAEEEEAgegLHjh0T/YzH/Jzn3LlzfgfTIlPmZzx33nmn3+3ZAAEEEEh0gb/++kvS0tLkk08+cTuU22+/XSZOnChalJEWmoCGgefOnWvtXKdOHVm7dm1Inel52L17t7WvZl5at24dUl+psJPm6zS7tmHDButwCxUqZOTrdFXTeDTNUunrC8d8nV4TWjn7yiuvjMeUGBOBpBAgkG3z02jnQOyFCxekS5cuRoVfs+kSBoMHD5annnoqrrIvv/yyPP3006JzNNsDDzwgkyZNiuu8Em1wO19/wVjqCxgNZmtY31PTOyufeeaZYLqM2rbff/+98YJr2rRpoh/MeGtXXXWVEcxu37691K5dO2rzoWMEEEAAAQQQQACB2AvoF3JmAFv/PHHihN9J5MyZ0+kLumzZsvndhw0QQAABBBBAAAEEEEAAAQQQQAABBGIvcObMGeOzHzOcferUKb+TyJ07t/HZjwan9E9dYZeGAAIIJJOAroSenp4uBw4ccDssrZitWSRa6AJffPGFNGjQwKmDUEPUulr9rbfeavWlK9P7yreEPuvk2PPixYty3333yezZs60D0sI6zz//vAwYMCCuB6lzGDJkiFO+rnPnzkZmiYYAAqEJEMgOzS1me9k5EPvGG2/Iww8/LJcuXbI82rRpI++//75kyJAhZkaeBtIgtoZV58+fbz2tYfERI0aILptBC0zAztdfYEfgvNWUKVOMYLYuw+La7rjjDqNa9rXXXhtK1xHf5+DBg8ZyLlo12/EOOU8D6bWudzK2a9cu4vOgQwQQQAABBBBAAIHYCSxatMhY2UerD/z7779+B86fP7/TF3Hxfh/md8JsgAACCCCAAAIIIIAAAggggAACCCDgJKAhLcdw9pEjR/wKaRhbvxfUwk3NmjXzuz0bIIAAAnYXGDhwoLz00ktu0yxWrJiR8eD/deGfQTX8+OOPrY4aNWoky5cvD6ljDc5rtXKzde3aVaZOnRpSX6mwkxYPVTP9nW82zdfpd0GuuaxYe5w/f15atWol+v2U2TJmzCjDhg2Tfv36xXo6jIdAUggQyLb5abRrIPaHH34wllJwvFu3evXqRgDaLssW7Nu3z5jj77//bp1lXapb79SqVauWzc+8PaZn1+svXJ0nn3xStIq6a9NlvzSUrUvg2Kl99NFHRjBb70701bRStoazO3ToYJv/Du3kyFwQQAABBBBAAAE7Cqxbt84IYevj77//9jvFwoULWyFsvamQhgACCCCAAAIIIIAAAggggAACCCCQPAIaljMD2vp9t79WtGhRI5it3w+yqq4/LZ5HAAG7CWzfvt3IZ3z++eduU9PVADT0q5+J08ITWLJkiTRp0sSpk8WLF0vTpk1D6rhQoUKiRQbNppkWQvOeKTdv3izXX3+9nDx50tqgZs2aMm/ePClevHhI/pHeac+ePXLjjTfKb7/9ZnWtK3MsXbrUmDsNAQSCEyCQHZxXzLe2YyBWl1CqUaOGbNmyxfLIly+fEcZ2Xd4i5mAuA65YscIIqB4+fNh6Risgr169WnRJb5pvATtef5E6Z7rcjQazt27d6tal3r2nwewiRYpEariI9LNp0yaZOXOmEc7ev3+/1z6vuOIK47rXD1/q168fkbHpBAEEEEAAAQQQQCByAjt27LBC2Bs3bvTbsd70ai5He8stt/jdng0QQAABBBBAAAEEEEAAAQQQQAABBBJfQAuNaThbH7t27fJ7QNWqVTO+H9RHqVKl/G7PBggggEA8BbRIiVYNPnr0qNs0XnjhBXnqqafiOb2kGvumm24SzU+Z7fbbb3eqlh3MwWol5ebNm1u7aDjbV34lmL6TbduzZ88a+bqffvrJOrQCBQrIwoULjQKjdmpaLb1t27ZO+brKlSvL2rVrJVeuXHaaKnNBwPYCBLJtforsFoi9cOGC3H///TJ9+nQnubFjx8rDDz8c96UUPJ3OUaNGSf/+/Z2WfujYsaPMmDHD5mc//tOz2/UXaZG//vrLCGXPmjXLretKlSoZoeyWLVtGetiw+zt+/LjMnj3bCGbrix9fTe8a1XD23XffLbqsCA0BBBBAAAEEEEAgPgK6upBZCVurCvhrZcqUsULYdrvx1d/ceR4BBBBAAAEEEEAAAQQQQAABBBBAILICq1atssLZWlHWX9Ob+rVqtoazKVTmT4vnEUAg1gKPPfaYjBgxwm3YkiVLyoQJE+S2226L9ZSSdjytxNy6dWun41u5cmXIBTe1wOG0adOs/rTCuZ4zmrPAxYsXpXv37jJlyhTrCc1gjR49Wh555BFb5uteeeUVI0Olczebvo549913Ob0IIBCEAIHsILDisandArEavO7Tp4/T/3zvuecemTx5smTPnj0eRH7H/Oeff+Shhx5yC5FPnTpV9IUCzbuA3a6/aJ2r1157zXhRcfr0aachMmTIIFpJW0PNdm2ffvqpcXOBBrR9teuuu84IZusHL6VLl7br4TAvBBBAAAEEEEAg6QS0WoR+WKVh7PPnz/s8vrx581pVjLRiBQ0BBBBAAAEEEEAAAQQQQAABBBBAAAFXAa1iad74f+zYMZ9AmTJlsj5vcqxoiioCCCAQD4FffvnFqIqtN5m4Nq3Oq8FerSBMi5zADTfc4FToT3Mjc+bMCXkA/R5DiwiaTQvQsLKnO6dey1rY1DHc3KlTJ3nzzTcla9asIftHc0ctLKQhctf80cSJE42f0xBAIDABAtmBOcVtKzsFYr/44gtp166d7Nu3z/IoW7asrFmzRgoWLBg3o0AG1iXB9Y4vx+XAdUmFZcuWSe3atQPpIiW3sdP1F+0TsHr1ahk4cKDode7YsmXLZoSymzZtGu0phNW/vnHRSt96J6KvJcsuu+wyI5it/y0T8gmLnJ0RQAABBBBAAAGvAuvWrbO+FPv777/9SrVq1cr6YszvxmyAAAIIIIAAAggggAACCCCAAAIIIIDA/wuYhQDmz5/v16RIkSJW1ew6der43Z4NEEAAgUgKzJw50whja+jTtQ0bNkwef/zxSA5HXyJGsPbee+91stDvL0LNSX3wwQdG3sRsxYoV85lPSdWT8PXXX0ubNm1k7969FsHVV18tmkuye77u999/N/J1mzZtsuauK20sWbJE6tWrl6qnlONGICgBAtlBccV+Y7sEYjVEoL8s1q5dayHkyJFD9O7bRHmz9tVXX8nNN98s//77r3UMdevWFX3BcMUVV8T+5CbAiHa5/mJFdfbsWaNS9quvvuo0ZJ48eYxQduPGjWM1lZDHOXPmjPGi+u2333YLl7t2qiFzfbGsVe41eE5DAAEEEEAAAQQQCF3gxIkTxs1x+li/fr3fjvSDK13qTR+XX3653+3ZAAEEEEAAAQQQQAABBBBAAAEEEEAAAW8C+/fvtwoEaODLX9PVdXU1aX1oITMaAgggEE2B3r17y5gxY9yGKFeunFEVm2Jy0dG/9tprnYK19913n0yfPj3kwTTc7Vg9uVevXqIr0tP+J6AhbM3hOP4u1kCzFoesXr16QlB5ytdpNlDzdRrCpyGAgG8BAtk2v0LsEojt1q2bTJ061dLKkCGDjBw5Uvr06WNzwf9N79KlS8YLuR49ejjNWf89atQoyZIlS8IcS6wmapfrL1bHa47z9NNPy9ChQ52G1bvU9MXFjTfeGOvphDye3jAxY8YMI5yt17+3VrlyZeMFYYcOHaRChQohj8eOCCCAAAIIIIBAKgroTatmENvx5k9PFloBQQPYulpJlSpVUpGLY0YAAQQQQAABBBBAAAEEEEAAAQQQiLLATz/9ZIWzt23b5nM0/Y7cDGYnSiG2KPPRPQIIRFDgxx9/NKpia8Vg16aF4zTDkzt37giOSFemwOTJk+XBBx90AtHzEep3E/r9R968eZ2KYK5atSqhMjSxuDr0ep84caI1VKLm68aNGycauHdsej2NHTtWsmbNGgtKxkAgYQUIZNv81NkhEDtixAgZOHCgnDt3ztJq2bKlzJkzRzJlymRzQefpafXg7t27GyFVx/bWW29Jly5dEupYYjFZO1x/sThOT2PocjjDhw93eqpo0aJGKPv666+P17RCGnf79u0ya9YsI5ity4t4a/pGR4PZGhBq0qRJSGOxEwIIIIAAAgggkAoCFy9eFH0PoUFsrRTgq+XLl8+qhN2oUaNU4OEYEUAAAQQQQAABBBBAAAEEEEAAAQRsIrBixQornH306FGfs6pfv74RztbvzTVARkMAAQTCEdDP0NPS0pyyRmZ/umr5o48+Gk737OtHQAvEON6Uo+dCA/ChtnfeecdYfd1spUuX9pk/CXWcRN5Pi4E+8cQTcvbsWesw2rZta1QVT7R83enTp43XBO+9957TKXnzzTfdgv6JfM6YOwLRECCQHQ3VCPYZ70CsVtjVqrkHDhywjqpUqVLyzTffiFYMTsS2Z88e4w6t3377zZp+4cKFjV8iDRo0SMRDitqc4339Re3AAuzY07I5ev3PnTs3YZYScTxUDQ7pCz1dguazzz7zqdC4cWPRF4Z333235MmTJ0AxNkMAAQQQQAABBJJbQKtHaAhbP0g+cuSIz4Nt1aqVFcRObhWODgEEEEAAAQQQQAABBBBAAAEEEEAgEQT0+3B9zJs3z+d08+fPb4SyNYh1zTXXJMKhMUcEELCZgK5U/8Ybb7jNqlKlSkb1YL0BhBY9Aa1i7FrdWDNSZcqUCXlQLe6nBQzN9thjj8krr7wScn/JtqNWC9cVUvft22cdmuaLvvvuOylQoEBCHu7ff/8tdevWlT///NOaf6FChUTD+ZopoiGAgGcBAtk2vzLiGYg9ePCg3HrrrbJhwwZLSd986Zu0W265xeZyvqe3Zs0aI5R9/vx5a0OteqxB22LFiiX0sUVy8vG8/iJ5HOH09dBDD7ndJVi+fHnjWgl1KZdw5hOpfbWS48yZM42q2Vo53lsrV66cUTVbb8yoWrVqpIanHwQQQAABBBBAIKEE3n33XSOIvWTJEp/z1ooQ5pdVxYsXT6hjZLIIIIAAAggggAACCCCAAAIIIIAAAqkhsGvXLmv1N11p11fTvIAGs/W7QhoCCCDgT2D9+vWSnp4u3377rdumnTt3NrIX2bJl89cNz4chcOnSJbnyyitl9+7dVi99+vQRrd4cajtx4oRbIb+1a9dKnTp1Qu0yqfY7dOiQNG3a1Om61xC25ooSfeXU1atXG8dw7tw565zVrFlTPvzwQ+M6oyGAgLsAgWybXxXxDMRqZVwNHphNl08YMmSIDBw40OZqgU1v+PDhMmDAANEXI2Z78MEHZfz48ZI5c+bAOknyreJ5/dmJtlu3bjJ16lSnKTVs2FB0ia9Eb/qBi1bN1mD2li1bvB5O1qxZjWC23tHXvHnzRD9s5o8AAggggAACCPgV+P33340Qtj70NZOvpq+PNIjdunVrv/2yAQIIIIAAAggggAACCCCAAAIIIIAAAnYR0ECVrga3aNEin1PSomYazNbPwMKpsGqX42YeCCAQeYE333xT0tLSPHasFZt79uwZ+UHp0U1g2LBh8sQTT1g/16zXzp07pUiRIiFr6fck+jvAbBUrVvSZLwl5oATdUW820JXqzabmL774omgV8WRoL730kjz99NNy8eJF63D09YD+N0++LhnOMMcQaQEC2ZEWjXB/8QrEjhkzRnr37u10NBrG1Iq6GsxMhqZB7JYtW8rChQutw8mYMaOxbIoGs2ki8br+7GjfsWNHmTVrltPUBg8eLIMGDbLjdEOa0/vvv2+8SPz444997v+f//xH2rZtK3rTRsGCBUMai50QQAABBBBAAAG7Cixfvty4SVO/jPLVChcubH0JpSuo0BBAAAEEEEAAAQQQQAABBBBAAAEEEEhUgV9//dWqmr1v3z6fh6FFCTRYmehVPxP1XDFvBOwmoCFNDWJPnjzZbWrXXnutTJw4kUrKMTpp//zzj1G1+PDhw9aIWnRz6NChYc1Ai9I43rij4dznn38+rD6TZefXX39dHn74YafD0TzNjBkzkiZfp/+N33nnnU5ZogwZMohmC12PPVnOK8eBQDgCBLLD0YvBvvEIxOrSIfXr15ezZ89aR6h3N2lIs1SpUjE46tgNsWfPHmncuLH8/PPP1qC5c+eWZcuWSa1atWI3EZuOFI/rz6YUxrRatWol8+fPd5qiVsnWatnJ1L755hvj5gutmn38+HGvh1aiRAmjarYuUaZLktAQQAABBBBAAIFEFtAA9rhx4/yugnLTTTcZQWy9YY+GAAIIIIAAAggggAACCCCAAAIIIIBAsgloiEyroWrhAl9NA9kazGbVuGS7AjgeBAIXWLdunaSnp8vGjRvddnrggQdkwoQJooURabER0KKCQ4YMsQbT/JNWx86XL1/IEzh48KAUKlTIaf/169fLddddF3KfybLj2rVrjZuTzpw5Yx2S5uuWLFliBOOTqelKsvr92LZt26zDypkzp3z22Wdyww03JNOhciwIhC1AIDtswuh2EOtA7KFDh6RBgwayefNm68By5Mghn3zyidx4443RPdg48ZYmnAAAIABJREFU9b506VKj2q9j8LRChQqyZs2asF6UxOlwIjpsrK+/iE4+Cp1t2rTJeDHleDehhrE1lJ2MTe9+f+edd4xgtqc3UOYx63Wiwez27dtLmzZtkpGCY0IAAQQQQACBJBaYMmWKURF7w4YNXo9SP7TU5df0Ub169STW4NAQQAABBBBAAAEEEEAAAQQQQAABBBD4r4AG7jSY/dZbb8nJkye9smgoT4PZ999/P3QIIJBCAvq5uv6376lpEFurZtNiJ6DBaQ0BO4aDtYq1VrMOp2mFcw3dm61atWo+v08JZ6xE2vfAgQNGsdOtW7da09aA8uLFi5M2X6fHdvfddzvl68qWLSt6Y0aBAgUS6fQxVwSiKkAgO6q84Xcey0DshQsX5MEHHzTeUDk2rRLXo0cPcZ1L+Ednnx5Gjhwp/fv3d5pQ586dZerUqaLLLKRqi+X1lyjG+t/DI4884jRdvctw0KBBiXIIIc1TK4Pr3fBaOdJXq1OnjnGDg74IK1q0aEhjsRMCCCCAAAIIIBBtAf1AUj8s1td2f/zxh9fh9LWNVsPWIHbWrFmjPS36RwABBBBAAAEEEEAAAQQQQAABBBBAwHYC//77rxXM1tCVt1ayZEkjnKkPPkuz3WlkQghETED/n6Bhay3s5tp0JXoNY1PYJGLcAXf0+OOPy/Dhw63tCxcubFTHzpIlS8B9eNrwtttuEy10abbnnntOnnnmmbD6TPSdz507Z9yEpCvPOzYNr2vuLtXydffee6/x/wOq4Sf6lc38IyVAIDtSklHqJ5aB2MmTJxu/GBybBg80pKB38SRz++eff4w3ho5hdA1i6wtFV5NkdnA9tlhef4nkqpWg33//facpa5VsrZad7E0rR86ePdt4MaV3/HlrRYoUMYLZHTp0YHmSZL8oOD4EEEAAAQQSSGDv3r3G+xsNYx89etTrzFu0aCEPP/yw3HLLLQl0dEwVAQQQQAABBBBAAAEEEEAAAQQQQACB6Ap89tlnxudrCxcu9DpQvnz5jM/W9Pv3K664IroToncEEIipwFdffWVUS968ebPbuA899JC8/vrrMZ0Pg/1X4K+//pKrrrrKiWPEiBHSr1+/sIh2794txYsXd+pDz32lSpXC6jfRd37zzTfdKsBrcR/9/ZgjR45EPzyf8z916pTof+ta0NFsmq8bO3asUeyVhgACIgSybX4VxCoQq2FSDZk6BiyrVKkiixYtkhIlSthcKTLT2759u1HV95tvvrE61CD62rVrRS1SscXq+ks0219++UVuuukm2bNnjzV1DWPrf0ep0o4cOSLvvPOOTJ8+3Vh+xFdr2bKltGvXzvjvi4YAAggggAACCMRD4OeffzZC2Prw1XSVHP2ySKt40BBAAAEEEEAAAQQQQAABBBBAAAEEEEDAs8C3335rfNbmqUKu4x5mMLtChQpQIoBAgguMGjVK+vbt63YUmTNnNoodasVgWnwEdJV3DQObTVcs2LFjR9iT0ZBtr169rH5q167tNx8S9qA272DZsmVG/uXw4cPWTK+77jpZsGCBXHnllTaffWSmt23bNqM44/r1660Os2fPLl9//bVUq1YtMoPQCwIJLEAg2+YnLxaB2D///NMISq5Zs8bSyJQpk6xcuVLq1atnc6HITk/v6NVfGo6/OGvWrCkfffRRSt69G4vrL7JnMHa9TZo0Sbp37+404ODBg2XQoEGxm4RNRvr4449l1qxZRkDbV9Nlie666y655557UuZGD5ucIqaBAAIIIIBAygroF0OjR482Vvjw1vS9j1br0S+HypYtm7JWHDgCCCCAAAIIIIAAAggggAACCCCAAALBCmgoyyyEcP78ea+76/eDffr0oRBCsMBsj4ANBE6cOGFUxfb0OXvdunWNMPY111xjg5mm5hR+/fVXcb3pRSuVaxXjcJsWJly1apXVzbBhw+Txxx8Pt9uE3V9D7rpS/Pfff28dg37HpEb630IqtU8//dTI1x07dsw6bA2ma+HXokWLphIFx4qAmwCBbJtfFNEOxP7777/G3Uy6nILZdMxXX33VeEOUis3TXX0azhg5cqRkzZo1pUiiff0lOuZ9990nM2fOdDqMTZs2peybDV2aRt+E6Z3wunSNt1bw/9h7D7Apiqz9uz5QVFzTEkVXMQcwEERUEAEVQRHM7oqSjCjqCkbMK64KBhBljaiof+OCEVFERcWMqKAImHPOruFVv+tX79a8PfV0qO7p6emZOee6nmtdprvCXdUV73Of5s01MZvFWY8ePaq9G0j5BQFBQBAQBAQBQSCHCCxevFidd955asqUKYGla9GihSZh88f6REwQEAQEAUFAEBAEBAFBQBAQBAQBQUAQEAQEAUFAEBAEkiHw+eefa2I2Cq38d5ANHTpUnXTSSWrDDTdMlpG8JQgIApkiQJTwww47TOF8YRtcowkTJmRaHsmsIQLDhw9X1157beGHTTfdVMHdKNUgH6+77rpFySxdulStt956pSZdle//+OOPWtzHe+8EpwoVce6Z6tHgFo4aNaqo6owX8O5QzBYTBOoVASFk57zly02IhYjNYOi1/v3761AKdt45hyq14uG5SyiVqVOnFtJs1KiRuuaaa9SQIUNSy6caEip3/6sGDMLK+Oabb6pevXopVOaNnXjiiZr8U8/2ww8/aLXsG264QT3++OOhUPTr10+Hc8ErnlBGYoKAICAICAKCgCAgCJSCwCeffKLXYqhiB9kGG2xQIGKjXCAmCAgCgoAgIAgIAoKAICAICAKCgCAgCAgCgoAgIAgIAukgwF27Ucz2I3CaXBCHg5jdqlWrdDKWVAQBQSB1BC644AIF/8G2pk2bqiuuuEINGjQo9TwlwXgIzJ8/X6FK7DUIw2lwm8aPH6+OP/74QtLdu3dXc+bMiVfAGnp64sSJ6phjjimq0R577KHuvPPOuuXX/fbbb3ocuOWWWwq4wK9DNf/ggw+uW1xqqNtLVRIiIITshMBl9Vo5CbF4sjE5eMMHtG3bVj3//POqWbNmWVUxl/l8+eWXauutt1Z4dxkDEzCrp1Ar5ex/uWz4BIUi1IvX223NNddUqGSvttpqCVKrvVceeughddNNN2nV7DBr3769Du3y17/+VUGSEhMEBAFBQBAQBAQBQSAOAkT++ec//6nJ2Py3n2211VZ63TZ48OA4ScuzgoAgIAgIAoKAICAICAKCgCAgCAgCgoAgIAgIAoKAIJAAAe4HIWc/99xzvm8TnRpS9sknn1x3kaoTwCmvCAKZIQBf5vDDD1e33357gzyJgA3ZcuONN86sPJJRMAII3yGWZ6xTp06a85WGbbPNNurpp58uJIUQjk1ITiOfakgDIvrAgQPVV199VSgu6uHPPPNM3UdgJSpG586di4Qs4Us9/PDDDZwFqqGtpYyCQBoICCE7DRTLmEa5CLEox7FQev311wulb9KkiZoxY4ZW/BVTat68eapr167q119/LcDRsWNHjVHLli3rAqJy9b9aAu+LL77QJP2PPvqoUC1CkhCqROz/EMADno0ABy8oiwfZyiuvrPbee2+1//77q5122kkgFAQEAUFAEBAEBAFBIBIBDgEhY3/66ae+z0LE5mJnzz33jExLHhAEBAFBQBAQBAQBQUAQEAQEAUFAEBAEBAFBQBAQBASBdBH497//rYUUgojZ3L1DykY1W0wQEAQqi8CDDz6oDjvsMPX22283KMioUaMUqsli+UBg7ty5arvttisqzK233qojlJdqixYtUptssklRMu+9955CoLDe7MMPP1TbbrttEeEYft2sWbMUquFiShPTu3XrpoiSYWzzzTdXM2fOVK1btxaIBIG6Q0AI2Tlv8nIQYv/44w9NdrztttuKak+4EW+4iZxDk0nxIHf8/e9/L8qLcAvXXXedaty4cSZlqGQm5eh/laxPufKmj9BXjOEpyOJXrCECODjcfPPN6sYbb9QL1DDbcccd1X777adVs1dccUWBUxAQBAQBQUAQEAQEgSIECLvHRc7ixYt9kdlwww01EXvo0KGCnCAgCAgCgoAgIAgIAoKAICAICAKCgCAgCAgCgoAgIAhUGAE5z6twA0j2gkAEAmPHjlWnnnpqg6dWWWUVdcUVV+i7e7H8IIBi81133VUoEORglJzTMLsvwN0gOnq92e+//64jveNY5DUcE3BQEPs/BMaNG6dOOOGEIkgYM2666aa64NdJXxAEvAgIITvn/aEchNiLL75YE69/++23Qu0POOAAdc0110goIJ/+gFrvnXfeWfhl+eWXV5DXR44cmfPeU3rxytH/Si9V/lIgTAskbK9Nnz5dDRgwIH+FzVGJHnvsMU3OxsHhl19+CSwZZCoWuRCz27Vrl6MaSFEEAUFAEBAEBAFBoBIIRCnqtGrVSp144okNHCsrUVbJUxAQBAQBQUAQEAQEAUFAEBAEBAFBQBAQBAQBQUAQEASKEUDoCqEFonr7mUS8kx4jCGSLAN/i4YcfruA42AYR91//+pdab731si2U5BaKwMMPP6xoG6/dfffdqn///qkg17FjR/Xiiy8W0rr88svVEUcckUra1ZTI+eefr8aMGVPErzvooIPUVVddpVDJFitGgEi106ZNK/zjcsstpyPc2kKogpsgUOsICCE75y2cNiF2/vz5OkzADz/8UKh5p06dFGErZAHl3xk+/vhj1adPH/Xyyy8XHoDkcccdd2gsa9nS7n+1jNVuu+2m7rvvvkIVIRDbKvS1XP9S6vbOO+9oYvYNN9ygCH0TZDhD4CABMbtfv36lZCnvCgKCgCAgCAgCgkAVIvDKK6/o0KXeNZe3GqwVIGLzDIc8YoKAICAICAKCgCAgCAgCgoAgIAgIAoKAICAICAKCgCCQTwR+/vlnTcqGqMV/+9muu+6qf99ss83yWQkplSBQAwhw3n7YYYepDz74oEFtiEDJNyiWPwTgMD344IOFgu28885q5syZqRT0pZdeUltuuWVRWpD2W7ZsmUr61ZLIvHnz1Pbbb1/Er8Nh6JZbblHrrrtutVQj03K+//77qm/fvmrBggWFfFu0aKFuv/121aNHj0zLIpkJApVEQAjZlUTfIe80CbFMkD179lSvvfZaIedmzZppEqSQG8Mbg4XLoEGD1Oeff154sEOHDuqJJ55QTZs2dWjJ6nwkzf5XnQi4l3rq1KkKTzivPf/88wqHBzF3BP7f//t/6sYbb1T3339/6EssfAlvAjl7tdVWc89AnhQEBAFBQBAQBASBqkTgrLPOUmeeeWZg2Y899ljF4TCOk2KCgCAgCAgCgoAgIAgIAoKAICAICAKCgCAgCAgCgoAgUB0IfPrpp5qYTZTvIONc8IwzzqiOCkkpBYEqQoBvi7N32yBQooqN2q1Y/hC455571O67715UsFmzZqnevXunUtjTTz9d/eMf/yikBZ8sSCgnlQxzmAjCnQh0vvHGG4XS8V3AZYH8LhaMAH0F7tSXX35ZeAjHqrlz56o//elPAp0gUBcICCE7582cFiEWr9IjjzxSXXPNNUU1HjdunBo9enTOUchH8c4991y90fuf//mfQoEOOOAATWhv1KhRPgqZcinS6n8pFyuXyf3yyy+qffv2asmSJYXyEXbjoosuymV5816op556SqtmX3/99eq7774LLG7btm0VauQQs3GSEBMEBAFBQBAQBASB2kJgxowZWvEaRQY/Gzp0qCZib7jhhrVVcamNICAICAKCgCAgCAgCgoAgIAgIAoKAICAICAKCgCBQRwhwx4oS75QpU3xrvcUWW+jfUd4UEwQEgdIQQMX28MMP9yXZ8o1Bxl5rrbVKy0TeLhsC3bt31+KRxgYMGKCmT5+eWn7wXhYuXFhID57ZsGHDUks/7wnBrzv44IM1+dpr48ePV6NGjcp78XNRvrPPPluT+r38un333VdzgBo3bpyLMkohBIFyIiCE7HKim0LaaRFir732Wj1h/PHHH4VSDRkyRE2ePFkR2lssGgGwY4K44447Cg9DxL766qsVRJBatLT6Xy1i41en0047TZ1zzjmFn1Bo5PBgpZVWqhcIUq/nhx9+qFDNRoE8iIhFpnyLe++9tyZmDxw4MPVySIKCgCAgCAgCgoAgkC0CRKaBiM1a2884YBwzZowiPJyYICAICAKCgCAgCAgCgoAgIAgIAoKAICAICAKCgCAgCNQGAs8995waO3asuuuuu3wrBOcBYnbz5s1ro8JSC0EgYwQg7h522GEKdXrb4DtApBTLLwK33XabjiTutSeffFJtu+22qRT62WefVVtvvXVRWl9//bVaZZVVUkk/74nAC7vyyiu1w4LXhg8friZNmiT8OscG/P3333U/9fLr4J9dccUV6pBDDnFMRR4TBKoXASFk57zt0iDEvvLKK3ry/f777wu1JRwAanNrrLFGzhHIV/Hee+89tccee6gXXnihUDAWHnPmzFGbb755vgqbQmnS6H8pFKNqkliwYIHi2/LaI488onbYYYeqqUOeC3rnnXeqm266SU2bNi20mF27dtWLO8jZkOLFBAFBQBAQBAQBQaC6ELjqqqs0GfuLL75oUPDVV19dhzAl3FktGgenhMEzhvLPrbfeqjbaaKOSqguWRPeZOXNmIR0O1jlgL8U4tH/66ad1uq+99pp2oDNh6NZee23Vrl07TZpnPcz/rrjiiqVkV3gXhQoiqrAu5ICYMmDkyWExIQP79++vWrZsmSi/RYsWaWdc9tJJrU+fPnrt2qxZs6RJJH6PEL/HHXdc4X2+Gy5aunTpkjhNvxdRSSFaDW1vjDW7CWVK/QcNGpRqn0u1ApKYIJAzBOxvhstRvucVVlihQUlRmCF8rLE0xvScwSHFEQQqisAPP/ygCAHNWuOZZ55R77zzji4Pa7L1119fiwGwHm3SpElFy1krmdtr1bTWwLWCj9RDEBAEBAFBQBCoVwSIUk1kvI8++qgBBJy3EN360EMPrVd4pN6CQCIEEDnh27GtTZs2WhWbM1WxfCPQuXPnIr4SnAhUh9Myxt3zzz+/kBz8qH//+99pJZ/7dHAK6tmzp+JcwNiWW26p+XWtW7fOffnzVMB3331Xn5+8+OKLhWIhZvnYY4+pDh065KmoUhZBIHUEhJCdOqTpJlgqIfaDDz5Qu+++u5o3b16hYChiP/zww6l5SKVb4/yn9uijj+oL5q+++qpQWMjYHM7Xmtp4qf0v/62Zfgkhmjz//POFhMeNG6dGjx6dfkZ1nCL4opp9/fXX+xK1DDQ4nKCa/be//S118kkdwy9VFwQEAUFAEBAEyobA/PnzNRH7gQce8M3jyCOP1Oo3tRx9pBoI2YSY48DskksuUffee69zf/jzn/+s/v73v2v1lRYtWji/530QdQocHjkU5mA0zMjv1FNP1RdzcYngONz26NEjURnNS5UkZPsRpSFvcuFi7/FKqSShKlGlMrbjjjsqLkshgGNCyC4FXXm3HhEQQnY9tnr564wTE/P1sssuq8+IxaIR4Bz96KOPVqzLggwCA+tWsXQQEEK2Up999pkmUey6666a9C8mCNQTAjJX1VNrS10FgfgIfPfdd3rdddlll/m+vMsuu+jzQshyYoKAIBCMwFtvvaUVfx988MEGD7FXhIxtzvQEx/wicN1116mhQ4cWFZA9bJrk1g022EAtXbq0kMeNN96oxV7qwYjeTnRWL9+HuwXurLxCOvWARVp1nDVrlubsfPPNN4UkEfJBaKdp06ZpZSPpCAK5Q0AI2blrkuIClUKI5RADqf+pU6cWJTphwgR9qCyWHAE2fSNHjlQQAoxxET158mS1zDLLJE84Z2+W0v9yVpXMisNGhjAbxlBqvuWWWzLLv54y+vzzzzUxmzEuipCD5+b++++vlQ7FBAFBQBAQBAQBQSB/CJxxxhmBoRBR9eVipVevXvkreMolyjMhm70PSga0VRwitg0RypLnnHOOdnJt1KiRM4IQwbkYOOWUUxSXca6GgvOll14aK3IK63k7JKFrfua5ShKy//Of/2jyu3dfYpOl49bHfp42wEnCe96A4jr9o3HjxvpxIWSXirK8X28ICCG73lq8vPUlNOzcuXO1qhXzdj1doJaC7Ntvv62jO4SRsUmfsz47RHQp+db7u/VMyEZ1jZDjfKuIvaQRHafe+5PUv3oQkLmqetpKSioI5AGB2bNna2I2BC4/40yCyEFigoAg0BAB1pucdXoFB81TiDggaiFWHQhsuummRdEKhw0bphDNSMueeOIJ1b1790JyOHd/++23NSdM6YfXTz/9pM8DiADpNbhhI0aMSAviukuHeyU4itxXeG3w4MGKaLn0MTFBoBYREEJ2zlu1FEIsl86jRo1Sv/76a6GW9RZOolzNywU3ZHcuy4zRVhCyUXyrFSul/9UKBnHrcfXVV+u+YQxFkyVLlsRNRp6PicDdd9+tVWS4tAizTp06aVI2qtlrrrlmzFzkcUFAEBAEBAFBQBBIG4HFixfrw2BUj/0MIjZqyPVieSVkQ4Zm73PcccepL7/80rc5UC5HjWiFFVbQv6Py5w1F532JZznoP+aYY9Ryyy0X2bwc2uGIR1/xkrFJZ7vtttPRn5o0aaJQhr7vvvsalHH48OHqoosuUiuvvHJkXr/88ovucxdffHHks2EPVJKQTbkII7nXXnsVighW06ZNU7179y6pXuZlLkAJN2jCBqOgM3369KLINELITgVqSaSOEBBCdh01dgZVveCCC9SJJ55YyEkI2W6gM/+z3rGta9euhXXEe++9p6699lrFv4mlg0C9ErIhxKBud9ddd2kgt9hiCyFkp9OlJJUqQUDmqippKCmmIJAzBM4777zASCU9e/bUzvwbbrhhzkotxREEKofACSecoIjobdvaa6+tvxdU5sWqAwG4SDYxeNGiRQoBlLQM0iyRMY0heMe5fD0Y9weco3AXYgyxF/gnaUadrAcs7TrCr8N5wCtkCaYTJ05URx11VD1CInWuAwSEkJ3zRk5KiCXEMrL/XIIbYyJ++umn1aqrrprzWldH8Tgo5uIfEokxLqHvuOMO/e+1YEn7Xy3UPWkdFixYoDbbbLOi1wkB1LZt26RJynsxEHj55Zf1poBQ6YSUCbIWLVooFtB//etfJbxMDHzlUUFAEBAEBAFBIE0EIJ5BsP3+++8bJIt6MmTsertAySMhmwPICy+80JcYj1oGzog77bSTVqC29w8ctBHJhENcyMC2cYmGE3FUlCHWeBz+vvbaa4UkcDZGSRAHSG++7IEp7+WXX15E3qYMRIqKOjwldB7Rj9jXYaztUZHZeOON0+z+ZU+LtTChJB999NFCXraCddJCQJCHsEbbGTvwwAN1+GCI38aEkJ0UYXmvXhEQQna9tnx56o3K2emnn15IXAjZ0Tj7RZjYdddd9QXhuuuuG52APJEYgXolZNdrvRN3FHmx5hCQuarmmlQqJAhkhgB386hl44xu25/+9CdNMuVMREwQqGcE+E4QEvSeDRo8EHHgO2nevHk9Q1R1dV9nnXUUUZ2MQWRFpDNNW2uttRROyMZuv/12zTurdXvooYe0oB8R2o1tsskmOioD84pY6Qgg9LP11lurpUuXFhLjTom7l+233770DCQFQSBnCAghO2cNYhcnCSGWC+QePXqol156qZDcKqusoi/A8QwVSw8BJmAw/fHHHwuJotDG5X3r1q3Ty6hCKSXpfxUqaq6ytReqEsY0++YhdA7EbC4cCa0TZlyuQfBhkd2oUaPsCys5CgKCgCAgCAgCdYiArbRgIPjLX/6iidj1emmSN0J2kDI1CirnnHOOdnBzUbgmFDWh/o4//nj1zjvvFHo85N2pU6eqAQMGBH4FP//8s0LJBTKUMZ6/4oorNAncz/xI5K6KgxwIsjZ84YUXdNKsFSnjaqutVlVf6m+//abOOussBcnB2A477KCVztu0aVNSXTiYhoD9wAMPFNIhUhBK5GKCgCCQHAEhZCfHTt5siICQ3OL3CpscSwoPPvigdjwTEwTKgYAQssuBqqRZTQjIXFVNrSVlFQTyiQB7KIjZXvKgKemxxx5bcvSzfNZaSiUIRCMQJoSCQIY3mlJ0avJEHhBAgGT06NFFReGcHV5KWvbwww+rHXfcsZAcRGS4Z7XOn/j6668152v+/PmFuiNyitOP8OvS6l3/m85TTz2lI3jiEG+M6GPcHZV6Z5FuSSU1QaB0BISQXTqGZU0hLiGWi24UX/EiMcYEefbZZ6sxY8aUtaz1mjjEADZ1kBWMHXrooZogUO0Wt/9Ve33TKj9qfYTrNkaoUxbJYpVBAKKIUc0OKwHqh/vtt58eQ0X5qDJtJbkKAoKAICAI1D4CCxcu1KrYfg5TzMEoc6y88sq1D0RADfNGyKY8kOO9JGpUDFBC7tSpU+x2euyxx9TgwYOL0uNQE8LzGmus4ZseTrADBw5UH330kf4dZQocHjfffPPQ/H/44QdN5EYp2xhrcpwBwlSyiSq18847F9S1eZ6LiiZNmsSub6VfsLGjPGkQyzicZ8/z3Xff6SrSJ1hvo9IiJggIAskREEJ2cuzkzYYICMktfq+wybHVGiUjfs3ljUohIITsSiEv+eYFAZmr8tISUg5BoLoRQKCJs0bOJWzr1q2bPmts165ddVdSSi8IxEAgSAiFKIN8D5AhxaoLgV9++UUhZPPpp58WCo7wyQUXXJBqRUaMGKEmT55cSJNz/Ouuuy7VPPKWGPw6FOO93J7GjRtr0SAwFksfgfHjx+t7Gy+/btiwYeqaa65JPzNJURCoIAJCyK4g+C5ZxyXEEjaYwQtFMGNclOJREhWa2aU88kxDBMAaEqc3LBKX9UzSEHGr2eL2v2qua5plHzdunP4OjaGaHqXSnGb+kpY/AosWLdIHMhB+3nrrrUCYiCiA2iOksF69egmcgoAgIAgIAoKAIJASAhzecUGC4rFtEGWrfe2cBkx5ImR/9dVXOqwlYQmNQYbmYGybbbZJVF0O2VBv2NgzAAAgAElEQVRSxoHVa5dccok6+uijG+xZeX7s2LHqtNNOKzzOf59xxhmKg9EoswnJKHzccMMNavXVVw98ld85bDbGRQU4VKOhYHLwwQfrCE7GSiWYo7xNG7DfTSvNasRWyiwIlAMBIWSXA9X6TVNIbvHbXsix8TGTN0pDQPpcafjJ29WPgMxV1d+GUgNBIE8IXHTRRWrUqFENikRkN852hgwZkqfiSlkEgdQRQAiFM0zOl20jGiBigvUshJI64BkmSKRK7/n4CiusoN59913VvHnzVEvRunVr9cknnxTSvOuuu9Tuu++eah55SwxSO5EWIGYb23PPPTW/Tqw8CMCvA+N77rmnkMGyyy6rI7J6OVblyV1SFQSyQ0AI2dlhnSinOIRYQipzwUxIBWMdO3bUk0Xbtm0T5S8vuSHA4WmXLl3Um2++WXihRYsWmvxZzV6GcfqfG1L18RShNrbddttCZdns//TTT/VR+SqoJW1x88036z/U/cKMsLQQs/lbfvnlq6B2UkRBQBAQBAQBQSCfCBx11FFaVdk2CL4cBnfv3j2fBc+4VHkiZONwijqE13BsQzG7FGdflDwOOeQQdffddxeSDiJKf/755+rAAw9URDzBVlppJTVt2jTnPRYKzkceeaR2yDMWphANAfyss87Sf8ZQ9d5+++0z7gnpZQeBHlK2sVLVrFFL/9vf/qbmzp2bqE3Sq5mkJAjUHgJCyK69Nq1kjYTkFh99IcfGx0zeKA0B6XOl4SdvVz8CMldVfxtKDQSBvCHw+OOPa0Lqa6+91qBonA9NmjQpb0WW8ggCqSAgQiipwJjLRBDcQB3bRCqkkIiVnHnmmamW9/7771e77rprIc1mzZopzuZr2eD09O3bV4Gxsc6dO2t+3VprrVXLVa943dgLc0/xxhtvFMoCv+62225TO+ywQ8XLJwUQBNJAQAjZaaBYxjRcCbEQDDt06KBQgDWGRxQXz7vssksZSyhJGwQgdu67777qyy+/LIBCm0AeaNmyZVUC5dr/qrJyZS40JGzCxxjDYQIHCbF8ITB79mztOHH99derX3/9NbBwG220kVbCh5i98cYb56sSUhpBQBAQBAQBQSDHCHCgAnkTpWLbDjroIK1Qg6KD2P8ikBdC9g8//KAg0XtDEhJ5CXLvaqutVnJz2SThIKL1yy+/rPbee2+1ZMkSnSeHcRAW27Rp41wGlJxPOeWUwvPnnnuuVr3wM5vA3alTJ3XLLbcoQnpWq73++ut6HfvSSy8VqsChMioUScwm6of1C5tcevbZZxepuUTlT9hhLlNR+Kb8L774on5l7bXXVltssYXq2bOnGjhwoP7/YU4Cdj/CeRbnTN6LMhwHBgwYUHhss8020wfDLnsC+10IJ2PGjCnJocGvvCi40M6oirC/ee655wrnEpxJgFW/fv20A3/U9+v37SdRifdTUketDIX2MAurS9euXfWemvbAicd17vjPf/6j88X5B+vTp48eR7hYevvtt9XEiRN1xDOcDcCLtDnb4VJgmWWW8S0uSi6LFy/WDr44J4C/6Z+mjxISmzJzJke6QWl5M8gTIdsuC1G/iP5FHyGSAHvoZ555Rn9HYMVYQD8LU9vKun3BFsUoxnGccViLMM7HKXPUGMHvOBrNmjVLf4P0A/qDPVahKIVYRqNGjVyS1H100KBBhWdd8GdM5FLW9PWojKLGZCJlUC8uZb1j8J///Gc9rtC/d955Z93+rt9jVJlcfw+aHyjbVlttpfsq8wOOf1Hfnk0GjCqDdwyJejbo96D25Xm+MfoSDmh8Y4xNrJMQAgFvxqeoec/kW47xj7TTxN+UtVRiMk5177//vrr33nv1WTx9Fuww71xI+5WqCmjqz7cxb9489fTTT8dan/itzcL6kvn+g9YAzGWsOR555JGienOWyTfQo0cPPffx/13HoKR9236vHOOjvV+68cYbtcMoxjzz6quvqltvvVXhVDl//vzCuM+4BcGEsSHruxoz/82cObNBOyVd33ixTnMtGNT2rH0gNxLKnTaw15v0L/ZqrAXWXHPNwPWuPS5F9bWwuYp657n/R9XN+3ta+HrTtOe3qHnfLq/r+0nnGuY79vqGXJZkr0+Zk+710tprUgb7fIP1P3fzcVVL7QhfOKcjbMA6QCweAvRLIvSxb7GNNRXnAeutt168ROVpQSDHCIQJoXCmU81CEzmGPbOicZbIebYxzrPY66y44oqplgFBD+Y0YwiqXHnllanmkafEWINAvuZ8zxj7BPbrnKGKlR8B9kfcHXr5dZz9stdu1apV+QsgOQgCZUZACNllBrjU5F0IsWzWhw0bVqT6RfhmLp6PP/74Uosg78dAAMxPP/10RZsYg8DJ5q4azaX/VWO9sigzF2GPPvpoISsuU3bbbbcsspY8EiCAuj3fKYf45vLULxkuGffZZx9NzBZnlwRAyyuCgCAgCAgCdYUADmlcsHFJahsEuJEjR9YVHi6VzQshm7br37+/+uijjwrFTkLKDKrzW2+9pdt/88031xf3EJ8hUdn7D5vQysHwhAkTVNOmTV3g1M/EScNWf4a0wUVqFInVuTCeB+225icvoSRJmn7v/PzzzzrUH9+csaOPPloRjhEn0jjmR6C48MILNdnVjxCdlJDN5TwH/oQp9B7IBpUV5w5UzYMig6FyQt+B2G0sTCndPAO5a+zYsQ1I5C7hOm1CMpfoM2bM0CTBtAwSCmSj888/X3GAHWV8Y1xKH3vssQrFkSCzCQVJiAAffvihJkeZPTGEsNtvv11BUvYzsIbICpkUMl2UQfrh7AUV/6h+7EcS4VubM2eOOu644wqEPTtPv3bme6J8YA4RydUgiHJ51qtXr1AyXN4J2VxMcdHL9+NnjAXnnXeeatKkSdHPWbcvOP7pT39SV199te4nYeMI38Wpp56qv424pGLWN4yBkNO9SlVB/QLSOnlBDo2KNOFH2I3Cn3kVwY6rrrrKqWsGEbPAi3ox77uMwXG+R6eChTz02WefacL5xRdf7FQ2HCzoA2HfXl4I2TgLoc7FGB01vjDvMUeikhZmaY5/5FMO/E35SyFk8y0yf/iRrmx8zDd/6KGHxiYwmPUJa1FD9g7Cn3mfsPB8Z4T99lpahGzIxqQPed/FOJdmveQyBrmkF/ZMOcfHIEL2e++9p8fYqH5A2zBennTSSWUnOZr5j+/VpZ1w/EPpENK4C3m+XGtBb9tSB8j+lAtHSRcLW5unRcjOc/93wcg8kza+3rxdCdVB5XV9P+lcg/M3a3Kcv4y57NHs8rIuYB1n7LTTTtNzAnfkfpb2XpM87HE9yd7Pb+/JWnb48OFxupQ8ayFw6aWXKs4/bOPsgPMBzqLEBIFqRoD5EEV4PyEUznIYI+Puc6sZj1osO2fz7Ps4ZzTGucuJJ56YenU5//76668L6eLoimNnLRp4Dh06tIhfhzM3XK/Ro0fXYpVzWyfWnOxrvfw6SNqci4kJAtWOgBCyc96CLoRYLipZbHkNtQwOn6IupnJe/aorHorIKNhw0ei1yZMnFx0KVEvFXPpftdQl63JyMYzKljEu6DiMFMs3AizAUcyGnA1hIsxQmIGYzV+p6jr5RkVKJwgIAoKAICAIxEcA1VDI2N5DPFKBgMthMEpgYg0RyAsh277U3GCDDfRlFe2Xpdnq1lys8hdFZPOWEdVCFCUNWQ6FC9Z6foRUm4huyIWsESEgsE70qoRCaNlmm21iK/ZSvqwI2eT10EMPaQyMoRCIciAkuji2cOFC7ZxoQv9GkWyTELKJ+nXMMccEEj6DyotaKArMEB799rE2sdpFrdqPyE3+Lu8S0pPLLy4vsKSKb0H1hfgAYRJivQsR1JsOpHAI+kERnHCYYI+DMiuW5Pu3HSGGDBmiQ0P7qfdAcuZcC8WfuHUBY3AII5j7kUQgNiBgEESoY5zgTG311VcvQAcRcdSoUUWXNXG+H4gZEEQYV4IUe/NMyEYZnvJBVPezoEgHlWjfa6+9VpOkvdERotrKpS+ZNCDM4AQBcTbModsvT8igjFU4LIQpN9t9wQV/lMD59kpRyP7ggw8UodyD2jkMR9SzuBimjuUwlIgh1DB/xjH6Jo5JfL9+ZIS8ELL5VhBciSL6eudyzptZh4TNFXaEgCTjH+mXC39T9iSEbMioRP0IG8+DsGFdxLzEHOdirIG4f4nb/1CQR93US/gqlZBtCJxx+oupI98DDg2DBw+OVI93wcV+Jovx0Y+Qve6666ojjjiiKCJMVPlZ00LUK5fyGt805H3I2HHXN5CfGbfCCFTlXAsa7PjG2DeNGDEidh1YmzNGIWjiXZuXSsjOc/+P6nP27+XA15uHK6E6qNyu7ydda7NWY+3C/GyMSFbkG0Smtstq79eC1qPmvXLsNUnbzwnaZc/orY+9f0y6Z4/bD+vhec6EmMNRU/faqquuqtcROO6JCQLViACOuDikMJ/YJkIo1dii/mVmP3fJJZcUfiQSCZHA4pyNu6BBFBTOVI1xHobYQq0a3wjnz14jwiTCLMsuu2ytVjuX9WIdhTMzfdBr7NUQhRATBKoZASFk57z1ogixXBhzUeQlOrRv3157rccNh5RzKKqmeChA9O3bV7G5N4Y6EOEFUUWqJovqf9VUl6zLykUUHuzGOID188TOulySnzsCfLMcOrP4/v777wNfXGeddXQYeEgLWZOU3GsjTwoCgoAgIAgIAtkhgFMaZGwuS70GIY/D4qjQ8dmVNH855YGQjboml6KXX355AaByKkUHtYKtMMxzSVS6bdJL2MUmJGUOAI2NGzdOEyE4AIwi3cVVtMuSkI2aCs6hXvWxJGpbtnIyl5qQeoLIInEJ2RC9UScxRGDTDpD7UA4ltDB7a0hb1AVFZa9xAU8fYV1u72VtUjpjFBisssoqgQMBe3qc3V955ZWiZ1wUo21yf1xyQdjohKobJB3vN2qeh2Tfu3dvtdZaaykcxufOnavJYzYRiOcgQfuFrfUjFEAg5RLIxcgX1Un6hrEg9XfUTyBU87xtxuGBujAeoPyEs4+t2DtgwABNQA0iVNkkES6VcKg13zRkOc7VUN5HlZY8IEJ5ld+DMKfPbbnlltrJiJCxGP0TBw4u/m0jb4gnQeGC80zIpj3MNwfJql+/for/hTxKKFEI/owR3ogClWhf2hIFJ2/EQMYQ5jEU2umfKMvTzrZBOMPJISzsL2sbnHO4+La/K/Lh+6NPQCRiTEMl3ibYJiHnu+AP8W327Nn6chZDBZ62MYaABGfGxvhvcDEW1M8ZLyD9brzxxvpR6s15CTjaBvmI7znttR55QSD1wxInE+YI5gfqTtv6zdlctuKcY7fvfffdpxYsWKCrwngB+d04HvHNMuZ7SebMG2CJCntSs791xnPGMZy+jNGXEAKgXpCBKac9/jF+TZkyReEg5WdpjH+kW078TbnjErLDvkW7zwZ9i1H4mbIFrU/4ll36H/lwtmjI3x9//LGeC5hvXfrcnnvuWUQcDyoPcxGq8GY+Cvoe6NfMy2kT0LIaH+01NNEu+Dfv+pFvp1u3bloBO2jdSPsSvYI1lSv50/WbD5v/XNdqzEfUza9s5V4Lmnr6fftgypqc/sZ/Y0HfGPsu5kzvGMU8DAEy6VyV1/7v2je8z5UDX2/6roTqoLK7vl/KXMPaG0V4E5mL+Zz7GNaYLmbvuXAAYLz1uxsv516TsnIOhkiTMT8Hz7A6sX6BCGfWl0mjWrngVo/PMC5zZ4syu9c4N0B8gLlWTBCoFgRYc7Ef5UzHNu6oORcLc9qslnpKOZUiuvd6661XBEW5yPbse9kjGIMIy3l4LZot3kId+XaYi4VfV5kWp69zPuXl13GuxB4vSFCkMiWVXAWBeAgIITseXpk/HUaI5RCWS4bnn3++UC4ukDh856BPrHIIcPkGKZvDMWMcPHFhUS6lmHLUVgjZyVElVAwHp8a40EXNT6z6ECDkJYfHXJjZXvTe2nBAjroKYVT69+9ffRWVEgsCgoAgIAgIAikggCqlX0hVVCS95LwUsqrJJPJAyLYJMQBtlKIhBWVlfuppQaTOsDKh5oESKaQ4DBLKPffc4xua1lbkTlJXFFn5CyP0kW6WhGwua/j+vOpjYYrFfvXmYhjVVC64jUGmCLu4jEPI/uSTT7RqlVeVlb0zoecZU+yINCgAodaJqjKhrY1xeU++EKS8ZvcDF8UxW+XZpIfKJUSq9ddfP7CLgDckGmPUa/fdd0/SpYregZgMORrykNeoL6QiyEd2iHuUnSE9Q/jzEkhtgpg3PbvuLgR28z6ESfZEkMEx8mE/hSOr14KIW7vttpveO3Pgbtfl22+/1ZeOhLL01oWLIvbffs4BQUqMkIggZx566KFF0eU+/fRTTSb1nt3YfZl6EMKUNvaqaHvrB9GI9O1L0jByRZ4J2aZuXNKBdevWrQvVBWO+YUJ/G6t0+1IO2hiSNWOfV0Wdsi1dulSH+J02bVpRvwwjwJmxmznFSwymr9DWYGOP/RAuGSvps16SMGWjb3idgLwF8etz/O6KP8/aRKqoORTCLw4t5ttiPOUClvNNm2AdhGFU5IQkg+CSJUt0vb1kS/BjbcL3ZMinJm3mB87GmYshenktqn3jkoKT1Id3gtqX3xgDzzrrLAUJ33suy/iH2APOYt7xD/IWZG6/SAFpjH9Z4R8Xez8iI0IofIs9e/Zs0GfBgm+RdYX3+w3Dj/ZgDmV94h0rzNgCyd+eA8gH5xTmMS+BnnGIstnRTOPWGzIr0Ra8Z85cXLPuYF1in+VDQEPRn/y9Y1DcdaBLX2dtm8X46LeGNuXDARHsWXN4sWBcIBKijUPQGsWlvmHPsE5kfeH9VoP6J+MpRFHmpHvvvbeQLGMwJMHOnTsXZZXVWpAxhzrgsGoMMiPjk9/ah77Peg+HKG/fp7/SJkGk9zhzVZ77f9w+kwW+roTqoLK7vl/KXOMXkSjOvsnec7Hn8TpVmrqVe69JPvYeKEqt24s73zXfFpgbi9prx+1z8vz/ImArzRpcmLuJPCEmCOQdgWeffVaTsW2BAsrN2Rlk7LSdY/OOSS2Xj7b2RsDCwXPx4sWpV/nXX3/VghXM6cYQ/yTaX60ZTmAIDCD6YAxna+4NvFGNaq3e1VAfP36dEOWroeWkjGEICCE75/0jjBB78MEH6wM+rxECj/BsaYepyDlMuSseB2ko03Bh7TXUXCCp2JeKuavAfwskhOzkLcPBOAepxjik94aUSZ6yvFlJBFBKQqUhKnwvag5crHKZKd6UlWwxyVsQEAQEAUEgSwTsyzCTNxewOKeJRSOQB0K2Xxj1OOq40bV0e8KPAAzxdqeddnJL4L9P+RHMcZS1Cbs//vijDlXojXLjzcirZseFKSqWkMNstU7ecVFZzZKQTZm4tPGqj8Ulzdnvuyh+uRKywZP9E+Q5Y5BQ2DtDqgo734DwgRor6vvGIONAIvSSuP1Um8Mu+/0U2r39Iawv2n03TbIPDvmQo739DqIi5AM/Mp4pM2cUkMkgEHvfDSKI2arqYY4M9gdpq8MFEZD9xhrOs84///yC4qLfx05dHnjgAX32ZeoC4QHS0s4779zglSCSiKuS71dffaUvNr1kPPoqpImoi07IuDyHs4cxLrT4Ntq0adOgrHknZEP6Y4z0krGDBuRKty99gnUJ53BB7cS3yrkN53fGwsZG+gLEzNtvv73wPM4dvB+lQAapFccBrwMJ8xAkaS+R3STsR9iNgz/pxCW52cr2LkQglH45n4bMbSzNNQPfEI43jHHe+YE8INKGzQ8QaRnjvI5EQQRHk3ZccmysBYnn4SBCNmTH8847L1DMA1IpZ1KsM7xEz6CoF6WOf1niHwd7HGfACuchY0RL4F5kjTXWCG0W1FQ5r/cS/HGOoB/79Sc7OghjCw5OOB4Fne/7OaQwjxKCGWVhr8WpN++5Oj3ZIOCkgLK7UaGNM6+79PMsx8cgQjaOaaxzbNK7t/x+RP4oZxWX+nuf8YtM49I//QijfmuorNaCtvIwY64dCcPGhr7P+Mba1FiU4nGcuSqv/T9uH+H5LPB1JVQHld/1/VLnGnucdXUGt9foQeNsFntNMPQjVUc5JBjs7XEjbL+QpL/JO8UIcD7JHs22NNewgrkgUA4EWIPavBOTD3tSyLtitYMAUZyIxug1zj7Zt6RtdsRIzijeeuuttLPJRXqc73He7LVJkybpPbbw6yrbROwlOM/nfsZrOEyxZ087qlFlayu51wsCQsjOeUsHEWI5iCbkLR5LxlBm5ZA57NAp59WtqeKhjj1y5EgdOtJr/H9UKKrBhJCdvJW4DOFywBikgOuvvz55gvJmrhDg4gbVD8ZcO2Sst6BrrrmmDnPORY14VuaqCaUwgoAgIAgIAikjAOka9UfbIEOhji3mhkBeCdlpExVc0HAlUkel5ZoOxC3WbLNmzSpKMkyt16gtnnPOOUWqgySAMyYkirwc5rI/hQzoDdGLcg7kwijzU9h2uVx2JWRzyI8joyFHQXaibPybC34ffPCBJn6g3oIFqZHZ5eFMBaKB34EuF/ykaUiGrOlRL3zllVd0HpB+eN/PbCIqGDMW+qk3R2Hv/d3vkh/COnuSKAIa6dCO7FNROzQWpr5oq7S5XFBD3kO9mxCqxvzI6359CrISyj+tWrWKhMWvLkFqn34kkTgOCTZhJi7BnihLkOgh5GJcqOHou/HGGzeoZ94J2UGkT7silW5fyuNKuPcjFAepK9qh5MMcAfw6MX0Bx23GEmNBc4UfYdcVf5N2HJKbPea5RBEw+dhOGIydEGPBp1RbuHChjkTmxSyMPGvnZ88P/B7kiMJvccmxSetXCuEexWNI28zDxoKIkqWOf1niHwd7u88xLnPeztjuYsxLjMuG1B7kZObnkOM6tvhh77d2ilNv6maH13ZdY/jNz67rQBdMsxwf/QjZjBOsIVZbbbXQ4vrhwD6WP5c1pwsWdv9kPOUM2aV/zpkzR88Thjhvr1eyXAvaxBz2+t5xJwgLv+8mzJExzlyV1/7v0i/sZ7LA15VQHVR+1/fTnmuiSPymvLbDcND6I6u9JuWyx0IXJ2bee+ihh4ocS1322kn6nbzzfwiwBof8b9vpp5/uS9YW7ASBSiKAwABrPu95nikP986s6eyIGpUsr+SdDgLwSrzOxawpvarO6eTyv6lw5ul1PGfPPH78+DSzyEVaZh/NntoYEX4gaGcZFTQXYOS0EN9//70mx3v7PkUtlzNCTmGQYtUQAkLIznlj+hFiuSBmEjYHM1SBMGx4x3tDqua8anVRPLz2CUvMpYuxli1b6lBv1RDmQwjZybupffjav3//IuWW5CnLm3lCAPUSDtW5TGMMDrO99tpLk0r4XzFBQBAQBAQBQaCWEEBd0hs229StmhwR89IeeSBk+5EcCLu93377ZQqTK5E6qlCu6dikSdJFLRQl3ChSGaolKJR41RYhUIAbofXyYjYBDDISBD/CUobZ559/rsnJqBJjQepjdhquhGxbFc1P4ToKQxdlNbuNUZvlgNePvON9lvZHkRQHW1SYsTDCIYqdkIuNxSVRBtXVVgXkORcFW296QeQyFGjt/T9jQd++fQuENZf+YhMegkgItgpcXGIrdXJV8fYjicQhjC5dulTdc889+lznjTfeUN27d9cOSK7KLK5jEHXKMyGb0Lj0f5cxrdLtG5c0b+O+yy676LHBG+3KT2U/SP096Bv2I6r75eXXF+Lgb/KPQ3Kz+2mc/BYtWqQdPYhKsOWWW2pnA8iRaQiG2NFXXBRabfz9yJGcyxL5wra45NiouSnodz9Cdpzx3Hb8YQydMWNGg+gfpY5/WeLvir2fg1kckj5t4peGX9QMex6M46hAPjYxz2/d4Vpv05fsdXqc+eyGG27Qiv4o3uEc1KNHjwZ9Jkmfznp8LDXKDMRtr4KkK6ndBRu/bw4nPpzVXNYNfn3Tuw/Lci0Yx5HRiw1zHfMPd5jrrbeeateunaLvBxHS48xVeez/Lv3C75ks8HUlVAfVwfX9Uucav/fDIhlRXr81VdCeK6u9JuWy981BjsJezO0x1OWdpP1O3itGgDNLVDdtY8wmapOYIJAHBJj7WLdw7mgb/+6N9pSH8koZ0kHgueeeaxBZp1xiKaw/2csTjcm758BBqpZs5syZ+iwXQRZjwq/LZwu//fbbev/w6quvFgrI+RziFgiTiAkC1YSAELJz3lr2hdj777+v9txzTx1u2BiXp4S8qwaCb87hLkvxWCwzOXjVzLt27aov51GjyrMJITt56zz66KNFi4Ju3bqpxx9/PHmC8mbuEWAchqjh9SL1KzSeyqidoMAImUVMEBAEBAFBQBCoZgRQQER112uE74a0BWlGLB4CeSVkP/HEE6kQNuKgEYfEGJauazqo17KOQwEZRc1NN91UoZK64oorOhXbLwR63pStbLKsa7h6m1DkSv5xIWT7XcAnuWSwydZ+YZ6/+eYbTZw3pOowwqG37FxCQM7kkv+f//yn7g9Bym0oF9Lu5rk4pMaojmYrpyUNZW0TkYKI1q5hwL3ltts86BuwSW5BpNQwTGysedZP7dOvj6WthpnGGEQaeSZkQ65nv9uiRYuorqoq3b5xx16b4OY3Nn744YcK5STOeoyFKX4GgWSPVUHjsN0X4uBv8o5Dcvvxxx91WFjGOWNEfUNBqlLiH6gXE5Lbq4yURNHXr+2CiF5xybGRH0PAA37tC1nW9YzIjwDrF8WglPEva/xdsbfJ6HFJ0qZJ7LnQL2qGTUiP64RB34Psu8wyy6iOHTtqhwXmbq+jn2u9TblxgEDBzkTsIC3KOXjwYJ1PJSzr8dHeL8Vda9nrqTQJ2X7zCefFXbp0cW4a1N8Y9yDNQ2befvvtVfv27fX7Wa4FUeuGtG+MeyxIX6zZ0lITJ+04c1Ue+79zw1oPZoGvK6E6qA6u75cy15i8beepqPHWJj4HRb/Jcq9JXfyI4mFRmXjHHkg7L70AACAASURBVDeSOJ8l7YfynlLTpk3TUTO8RERwmTRpkl6HigkClURgwoQJvlEnWfOxLxo+fHgliyd5lxEBHJzN2SXZwCt66qmnypIj+1D2EsZwXGbNVUvGXMtY7xXWW3XVVXVUxFojntdKu82dO1fvnb38OtcoKrWCgdSjNhAQQnbO29E+3EApionRGIuuM888U6FmJJZfBC699FJ9scGG3BgXG4TxXX755XNbcCFkJ28aLtm4FDDGAaqfB2vyHOTNvCLw4osvatVsiCTeSAZ2eVHLR2kS1extttkmr9WRcgkCgoAgIAgIAoEI3HvvvYooIF5DaRaFP/FWT9Zx8kDIfuGFF3S7etcxSQiyyRD4v7dcidRR+aSVTlQ+hDuE5IkKnrGkhNmovJL+7kdghXROqN4gYoXfO66Kzy6EbJvEA7EIkiOXDXEMhRMcHlHjw/xIjn4X5H59266zIepA2PdeUkDChyTjNbs+LqrSrvWE5I1iuzHaDbJk3LCa9jceRmazyWhh/cUmPAQptlJ+mwhHOErSjns+Yl8c+WGSFhHDtZ3s5+KMQXkmZMchrFW6feMSpf3IyHZkiKefflqHkoekiiW9CLIdQ0jLbxyK0xeC+mYckhtp2AqS/BuEwEGDBqnddttNbbjhhpkSPlGnx5mdMStoXHf5Lv3Iy6jcQ9yP+l6Tkn2jypVUGdWbrj3++Y2jpYx/WePvSky2Calh0S7C2sEmQ9rz9U8//aQI1X355ZcXkiFSBnczaZprvU2efgrK/MY3yvlir169VKtWrVIlzEbVN+vx0d4vxXVYsd+PM7/FxSJu2aLSz3ItaEe7oGys7ehrOCgxD/pFmYmqg/17nLkqj/0/bn3N81ng60qodl1HBM2dpcw1Jm+blBwV7cR2/gv6jrPca5q62HutqDMBm4wetT9P2ufkvWAEZs+erYl6OCR7jShJjHligkDWCDDfMa6xZ7CNszL22y6Rq7Iut+SXDgKcNdoinMwV5RK+IcIfkf6M4UjkPdtOp1aVTYW1KwIDxuDXnXPOOYqor2L5RYA10fHHH9+AX4ezygorrJDfgkvJBAEPAkLIznl3sC9FUZvzemoySeIhVSkFhJzDl5vi0WZ77bWXVjL3Gotmwnrm1YSQnbxlUNVbc801Cwm0adNGK+2J1Q8CHOBAzGaRzyFhmEF64uKEPzFBQBAQBAQBQaAaEECVrXv37gpikdeICEJkELFkCOSBkG0rD1ITIWS7tad9MZyUXOyWW7KnbLXrKAWuuJfj3lK5ELL91GJR4I6ryAoRgNCFr732WqEIfqRMu438CLy24ppRHbUJR35qpHb6fs8kaTlXNVSXtP2ULINU8O32Cesv9tgR9Kwfyb9fv34NyO0udcHpmfHJmJ96ux9JJC5h16Us3mdw0CDCHXMiF2d8d4bIy3NBeMch4ZZKsomqU1LCaKXbFwIxY8HGG28cVcWi36Pw5IKSM1hjSZ0t/PDxIzglxd9bqTgkN97jzIpv6JFHHvHFDnVULoaJ3Ijaa7lJnzahKSkJnsrYTgJBxK245NhYnczzsN2+SYi+9pqxT58+mrTRrFmzQk6ljH9Z4++Kvd2W2223nVbsXXbZZWM1B2M06pfGbMKcnzONnyNWrEx9Hnatt/dV5jDGIO+84v29Q4cOOsQzuKDK7RrtJWldsh4f7b4fl5RfTkK2/W0TmQXCQNOmTZPCW3gv67Ugjow4YYbdXaGgzRqud+/e2oEnrpMglYs7V+Wt/ydt2CzwjVrbRJXd9f1S5hpTBr/1EY7+rDlsA7uxY8cWOVYFPZv1XpOy+kWYCNp7/Pzzz+qEE07Qwl2YawSrqLaT3+MjwP6MM06vEZ2c/Rzjm5ggkBUCRGQ6/PDDFecrto0cObIwXmRVHsknewRY295///2FjHG45EypHPbll18W7R/JAxXpTp06lSO7iqSJQ+Opp55axK+Ds4UTvvDrKtIkzpmyPuQcDiVzrxG1h3FSTBCoBgSEkJ3zVgoL/7Xuuusq1BzWWGONnNdCigcCLGo6d+6sCBNtjEtmSNr2Ri8viAkhO3lLcBDlPWzFUwvVJbH6RIDFIuRsP49mLyJ4NRtiNpedYoKAICAICAKCQB4R+PbbbzXp2oTKNmWsBGk3j/iUUqY8ELL9yJooY6CQkaX5XWQmIcLEUacttX5+2OXtu8BpkLCmhObFuPQNC6VuK3bFUWV2IWTbfb7UNvC+74e93UZ+yoVeEppX5dl+14/Q51WUjsI2Tl3TUJ4z+cX5JmwlwrA62eq6QWR0v7rEwSLsWVdCYhAhOk45IIMwH9Iv+OPCdOHChWrevHkK8n6YVSMhO0gV0a5npds3qRqpTfK0w8vHIctH9SMXgpPL+Bk3H5f5iHNmyHd+BAA7P9QrIUrhYE5YY0RE0jQXwrFrfq7tl4Qc61oG73N2eZKsb2ySmZ8Cp9/36Dr+ZY2/K/b295MEf793bDV0O/JGuZzsXOvtLTNOP6w3wCKIlG2ep9yQZQl7zvhItL60zfX7csnXZXwslVBd6vth9XBRrnfBwe+ZSqwFWQcSmRdSeZRxzwWBiGiQ3HWtvPLKUa/o3+MSsvPW/50qGfBQufF1+Z7Cyu/6filzjTd/23H46KOPVhdccIFabrnlioppq4uHOWxlvdc0BbX3Rfa60jzHXTF3Qc8884z+Jz/n0lL6mLwbDwF7PuNtyNisnVzHtHg5ytOCQDEC48eP12qwtsEv+Ne//pV6pBbBP38IPPDAA6pv375FBZsxY4Z2tCyHXXXVVUXOd4x57DNrxXCqYQ+EY6Mx+HVz587VDuZi+UeAfTn8unfffbdQWBymuNeQCL35bz8poVJCyM55LwgiZK+66qr60hQvdLHqQQDPRkKc/vrrr4VCo9qD+kzr1q1zVxEhZJfWJIJfafjV4ttc0EPM5iIUtcEgY4znAJsDORnna7EnSJ0EAUFAEKhuBCDe3HvvvUWVQKHolFNOqe6K5aD0eSBk+xGh45Bw04IxLdKBTaItp+oUivEo4RHFylhaCslp4QqJFBLPqFGjCkly2Q7Zwt6/2G0AqYcDT4g9LuZCKMz6ktxWF/TrD95yey/4f/rpJ43b5Zdfrqtvk9/sb4cLk6lTp6rmzZu7wBX6TFrfA5n4EbLDiJp2O/qF0baJ2xtssIH+DvzC6FaasAsGroREu1EgAUGYmDJlipo1a1boni6sQYWQneyTcCHc+z3jklsUoTDqd5c8zDM2wcnPucNl/IzKMy7JzaT39ttvqzPOOENBLHQ1Lm4ZH1HtTUuNt5yE4KB+koQc64qR9zm7fZOMSXZUAptQTH6lkOSyxt8V+6wI2S74Jml7+x3XetvvEY1z9uzZev/13HPPOReF6BXHHXecYn2TlhNF1uNjqYTqUt8PA9uVwOrcYJ4HK7UWRMEX9WEcs1ycdSgyewbmA0hl3H2FiU4lmavy1P+TtKX3nXLiW2p/dH2/lLnGi4UdpQjHL+5R1llnnSKYbeJ2ENmZl7Lea5qCcgeEI4yJ3hREGrfHT1TpcZ4WqxwCKKnaZ5u77babuueeeypXKMm55hH4+uuvFXtCIj3ZhpMTzsObbLJJzeMgFVQKNWxvxCqc3ew7mDRxgvwNCdzYmWeeqc8CasG+//57fSbpFcpcbbXV1F133ZVbocxawL0cdXjooYcUc7GXWM+5M+u8Fi1alCNLSVMQSA0BIWSnBmV5EvI7rODfuEA95phjypOppFpWBPw8HDmguv3228uab5LEhVCcBLX/e0fwKw2/Wn4bwsLNN9+sDxWDwgGb+nNRCDH7b3/7W+wQrLWModRNEBAEBAFBoDIIHHXUUeqyyy4rypxDY5Q6xEpHwL4wDCM1xsktDgHTL1xw3FDgccoW9KxfOa6//vrYijBZEWqoh99ltKuqbBqYuaZhXxCjFgLxDnKy1+znIPGg9sUBtou5EAorcUlul4vxi3EMswnbNlHSq6LrVc/mXRuv0047TV9kNG7c2AWu0GfKTcIJCqNNoWzlNr9+YNd9yJAhatKkSb7EzGokZOPI8OKLL+r2jHMZRh/p0qWLWrp0aRF5WwjZyT6JWiVk+xGJXMbPKBSTkNxMmvR5nMhx1uDPlYTH+MCZdRoRv8pJCA5SoExKjo1qC/v3eidk++Hvir0Qsot7k3EUYn0GuYAInVHG3HTCCSdoJwoUF0u1chKy/cbHUgnVpb4fhpcrgTUJ5pVcC5p9DmJDV155pYIQG6XOzjuoZuOcesABBwSGhC9lrspD/0/Sln7v0L5p41tqf3R9Py1Ctp/jMM4AROMwxhnBWWedpZXVsSiH4UrsNSkXRHvG2YkTJxbKzhi9++67F/6/jZufY1Va/UvSiYfA4YcfrgmwXjvyyCP1/lZMEEgbAYiG9Lk333yzQdI40eEQL1YfCNgRCql1kkhKrmgRcaJNmzZFjxMNtX379q5J5PY51hR77bVXITokBYWzc+mllyrGc7HqQ4CoKSeeeGJRweHOwLUREwTyjIAQsvPcOv+dHOwi7r///vrgg82mWPUhwAUvl7rXXXddofCEO+LApUOHDrmqkBCKS2sOwa80/OrlbTbcELNRz+MgOchQFGFxyR/kLDFBQBAQBAQBQSBrBCZPnqxGjBhRlC0KsITOE0sHgUWLFql9991XcQBqLIlqol0ayIDsI1944YXCT2GKuHfffbcaMGBA4dm0iOHeckEc4WCZPoRi1Jprrtngoh5SFxcQxpKQm59++mkdpciQBpKqp7q08I8//qgdp1G2MuYl+7qkkcUztppx0EW2HWrZTxk5rLwuhMI0CXeu2NnkYS/pmlCIOEKifozZCud2f/K2r13fMJKza1nNc+Um4YSNMzahwCaiU0YvUZ3/H6bulmZdXHAslSTCRQ7K8IxFYVGOIB1BpCCU5pZbbqnPd9Zbbz099kBEmjlzZuS4HofU5kqSccHI7xmX79fvvUq3b9IxPmq+idM2UZi7tF1S/L15l0Jy86aDEul7772n5syZo9UBIeKFkT4hZTMmlKpUlOb84Np+rqTgqDaO+j0NQjZrOqLWcJGOuTgs8JzrujJr/F2xd/l+ovB3+d2OsMLcx7zetWtXl9edn3Gtt0uC3Dmwh+Abvf/++/U6O8y41GZuK9VxzPX7cqmDS/uWSqgu9f2wetjrIfbOrJ+XX355l+qHPpPm/OrnrOs6NlBI9hLz58/Xior33XefdloLMr4d7jLZi/pZWnNVpfp/yQ3rk0Ba+Lp8T2Hld32/1LW2twzPPvusGjhwYGFus51j7bE5yLHYpJnmXBa3rW1inR11zN6THn300YpxebnlloublTxfBgRs1ViyIFLWEUccUYbcJMl6RcBPkR0s4Ixw1sRdsFj9IMA+g4hsxoi04KeanhYiCO4gvGOMs6w4kXfSKkc50mFtutVWWykcuYwNGjRIf1dpRfQqR7klzWAEiFpJFBEvAZux8vHHH/eNzihYCgJ5QUAI2XlpiYBy2IROLne4CLLDNOW8GlI8CwHCf7KQev755/WBHJvt888/P3c4CaG4tCYR/ErDr97eXrJkiV5I8rd48eLA6jdt2lTtt99+ejO+00471RtMUl9BQBAQBASBCiEA8WbDDTdUXN4a23TTTfWhByQ0sXQQgOwHGXTu3LmFBG+55RY995diNmmHtMIu3W1VaZ5Pk1hsE4JJ30+F2yaG2xeyLpjYaRx88MFqwoQJijWV1yCcffPNN8oQzyCIN2/e3CWLwjNxlMhjJVyGh+0LYlvNGSzA6o477tC5Ex6VqE7t2rVzLo0LodAmOHfq1EnR59dff33nfOI+CEEWRRQcIrEddthBUVaUYbzfih/x2CYBGKJNo0aN1EknnaSVYbGgsNRxy2qet5W7+XebLO6atj3OuJDMcCLFscEYBI0xY8ZohRkbz6Dw4uZdDtFR5eRC29i5556rUMEsh5VKEiHUOHuvl156qVA8MCNcJuc6kK9bt24dqDIah/QUh9TmSpJJiqnL9+uXdqXbN8kYAuketUX+jNnflz2XEOkOx4NVVlklFsR+37Jf/0+Kv7cwaZHc7ApSB84sIHwyl3gvjc2ztqJlLJD++7C9dillXLUJ90EkyTTJsWF1tts3yVoPgnyPHj0K2fj1yVLGv6zxd8XeJq6kSXj1tpnf2F0OhTrXeif5hljLQUbgO2UMs52KouZr1zyzHh9LJVSX+n6cbzto3+GKrfe5Sq8Fg8rMHMpZAWv6W2+9VRO0baedsCg75Zqrsur/Sdoyzjul4FvqWtH1/VLmGhsLe19hq0bbe5Ioh+FK7DVNnew9lz3m2s7Paayd4vQteTYcAcax7t27q1dffbXwYLNmzfQaWM5ApfeUigBCAJxvwvexrXfv3vr8tZxnYqWWX95PHwF7f0gOOClBKi6X9erVqyiCN/sszjVrwRC/Y5+IOOavv/6qOnbsqJhn27ZtWwvVq9s6vPHGG1rIaN68eZpfx9n++PHj6xYPqXh1ICCE7Jy3k03ohMDL5UI9mL0QSFNdKg/4obg1ZcoUvakjHE0eTQjFpbWK4FcafvX6NgfsKGbz51VR88OjZ8+emrQFQUC8Ouu1x0i9BQFBQBDIBgEUE1BOMIaSGqoJeYvwkg0a5cvFJsGSk5f4mDRn+2B3s8020yobRODwM78Qu4TXveqqq1TLli2TFqPwnq18xQ82IZh/e/nllxUEIxzXMC9x1rUQNnHHj/jmpyCeZP9pK5y7EF1d65H2czax2MY2Sp3MpTwuhEIbez8StEtecZ/xkvO8eXqVDf3IfzbhwOBG/qggE/kKsxXQ4pbP73lXQmFUXkmICSiwHnTQQQXlcJTtIbTjtGCT9lzU3ezvMomzRVQ9ze+lkETssOikudFGG+kLUoiQ9p7fr0z1RsgGg0q27+qrr65VnOOcndrkH+pgh5W3+3kS4jfpfvXVV+rAAw/UhDVjfmRcl/Ez6hsoF8nNmy9OTERK4SLMS/ZMgySbxHnED5M4TgLlJMd6y2a3bxIHG1uJ12/eKWX8yxp/V+whfHqVdr3zUdQ3Eed3v6gn119/vZ4L49g555yjlbWJmIBTGw6IOLkZc613nDz9nsUZcty4cUWOJzyXxBnATj/r8bFUQnWp74e1he0ogXovwhtxIgbgGMtdEee8OH2xX8MBDNXcSq4FXfsgJDOc9tg3GgvbE2UxV5Wz/7viktZzcfCNiv4RVia/uTMoWlUpc41fGWyisonsZTslsOabPn266tKlS2BVKrXXpEDsIzjjYF1szKwvbQf1JOccafUpSScYAT+FVda8kyZNEtgEgcQI4NTKPE8EIttOPPFEdd555yVOW16sXgRwQOIM3Bh7DvYe5TL2ejY5GYeTWorOzbqBKC0QsXHggpQtVv0IEA2KteL222+fW35d9aMsNUgTASFkp4lmGdKqZ0KnHRLo3nvv1YeWYtkhUM/9Lw2UBb80UKzvNFDf4eCeyzoO6oJs3XXX1aRs/uKoFtY3ulJ7QUAQEAQEAVcEUMHmkMNr5VQzdS1XLT7nd2kXpijmgoEfudpF2ZMDLvKGqGaMg0yU3lxIiEFlozxc0nMYaizoMvXzzz/XxDXCYWNxybp+BHc/onVaRHibYJXni1U/oqnBBiU2LvBRMTaWRLHLhVDoh32U0plf33rrrbfUsGHD1DLLLKMdRbhY2GuvvVSrVq18uyJkHM4cTP+GDMflqlflOogk7CXBGfInpAVveoY44PKNuj5jK8Il7V82ic9lPLD7i/dbtMkeNpHVr362mmYSlU7TT1Fup71xNCHEK0RpnIaMlUISsR0XSDPuOGg7apBGUISCWlDIpn6Vbl+Uqwll6mp2VAhbjZF0/PpCEscd29EoiEDuMn5G1S8OyQ0leKJzoDT0yiuv6Ln3kEMOicpC/863iJMCJGxjffr00ecYKAkmNT+ifJJoHX5tFzROZUWOtdt3yJAhmtzj6mjvN675zTuljH9Z4++KvU3+dSHk+fVBVKMhS6+99tr6ct6QpSG9GrOdS+I6W/lhaI8brvWmTKyhcZjjD9Gejz/+WEd92XzzzZ0+M9ZcrHXof8aCCJZOCf73oazHx1IJ1aW+H4aNTf5M4iRkr/cYj3GMZu2V1VqQvgtOzAk4YaMyyPqRaDIu9v7772sBEc4RjAWtjV3nqrz2fxc87Geywteea8444wzFn8te3s+BLCtC9sKFC7UTAmsTzOzJPv3006JoYi57mErtNU2b22cqZh5h70oUNBOBx885PUnfknfSR8BeC5ADzjcIrYkJAnERICLTmWee2eA19kzscxjXxOoPAZzYDj300KKKL1iwoKx3/ZyBes98t9tuO31OJSYICAKCgCCQLgJCyE4Xz9RTq2dC58CBA7UijbEkF8CpN0idJVjP/S+Nphb80kBR0gCBt99+WytmQ85mIxZkEFA4zOPQu1+/fgKeICAICAKCgCCQCgKQ/nASMgZRaf78+amkLYk0RMAmsnH5jhLtgAEDEsEF+QslQXOhSSIuqtvffvutGjlypLrhhhsK+aLoh5KeK/HDLjCkLdY0qMF4id5BxFeeHzt2rFaWMhbnstJWeQ4isPqRk1G0o+4QKVyMS2vqATk0SVld8kj7GRufk08+WfcNcwFviPBxsTDldCEU+pG/iQJDn19jjTWcqkwaEDC9Fxh+6tbexGzyEGQXHAXom0blOkix1CZzEwITdSPTT/3InE4ViXjIVivl8bjEb4gMkCwZZ4y5jAc8a/cX8MFBA3IX7YW5ksQhIeBM+swzzxTKEZfo/MEHH2jS6COPPFJIw6/NSiEkupJnw5oO0h/OAV6rdUJ2pds3LrnVVmL0e99WZaQ94yq7M9dccMEF6pRTTil0hyB1X5fxM2pccSW5kU4cZwC/fG2CYxqEbPKxHT6SROuw6xY2Rschx0bhH/a7XSbWV6wfXB3sbbJa0PuljH9Z4++KPWsUHC68Id75piC4cCbmYn5rXD+ytU2ki+s8ZLeT39rEtd7Uy5WIH4aBPS6kQcjOenwslVBd6vth+Nqqtzwbx9HQb0/iXdtktRYs1Sk2Tl91navipBnURuXo/y5jjv1MVvjacw3rdpw4mjZtGlls2/mFF7IiZNsO5WbsRLlz5513LpTdxUmrUntNU0i7rc1eif3LoEGD9GOc9zCn9e7dO7Jd5IHKIEC0AkOepwQ4AJszg8qUSHKtNgQ4u+CsCeFB29gPMp7hJChWnwigSo1TnzHOGegT5TQI2DhkG0sSsamc5ZO0BQFBQBCoFQSEkJ3zlqxnQiekQsJoG+Pi3huSMOdNVxPFq+f+l0YDCn5poChp2AgYYrbf5t37bLdu3Qqq2auttpoAKQgIAoKAICAIJEKAA8Ajjjii6F2IfP3790+UnrwUjcBHH32kw6HPmjWr8DAEkClTphSFOI9OSekIGyeccIK6/PLLC4/HURKEsHDAAQcoLv+NURbIr+3bt3cpQtEzEPsHDx5clB6XDnfccYfq3Lmzb3o2CdSVFE7dIdd4w2WHkblLUQT3IwRH1Ss2eGV4wSY1mQtiyJRetec4JHhvMV0Jhag8ogTk7WeEaUWtxYVctWTJEk3M9ZJ76feQLpo0aeKLnE0egqBHfoSI5RsMU2O3ydwQi8HSENjjkkFdm9aPpBOHvO7XT+OMB3Z/AXMuioYOHapoA8y1r/gp5ccZ58CCCyPa2RjfHGHLuTD3WimERJuMQr9A3RQlbhfzI43zXq0TsivdvnEcmXB+hhDDfGcsSBDCnifIh/nLSw4K6xd+DlJBRD3X8TMsP1eSG2nYzgeuc63JvxTSV1gdbEIrz8Zx3vD7Bo8++mhNjPcqIZsyxCHHuowBQc/YePEccxBOaH7l8qbj930F1amU8Y88s8TfFXvmsokTJ6pjjz22aPwnpDcEKRfDuRAnLuMcyLfMWZsdmdNvTc53RTSNqPWJnwOGXzu51tvUy45ywZ7h0ksvVSuvvHJk1f36A7iRRqmW5fhYKqG61PejsLKdfFhj0r8YV6PMjthgr9OyWgv6RW2K4/hgk1CpN/tAO+oW/x5nrspr/49qV/v3rPC1FdVdnUpQREdJm6hoXsuKkE2etkPj/fffrxXXUSvG4jgyVWKvaXCzCeHMN+xXuNfB6QwrNSJa3P4nz8dH4J577lE4BXpt8uTJmmArJghEIYDwIOcmn3zySYNHTz31VD0PitUvAuxrjjnmmCIA3njjDUVU7HIZDk4bbbRRUfKci4hTQLkQl3QFAUGgnhEQQnbOW7+eCZ0cBhqVJZoJ1Sku78WyQ6Ce+18aKAt+aaAoaQQhgPcqB/pc5EGOCLK//OUv2pkF1WybnCDoCgKCgCAgCAgCYQgwv2y44YaKC1VjzCfeMNeCYPoI+BFNyIXL/HHjxmnlpEaNGkVmzGEqF+esF7zmSvjhHS5jIYtBPPEaB7enn366Vn2NIg7xHuQhIn2MHj1affnll0VpQYo67rjjVOPGjX3r5EceQS2c0N1BCsp+5Y4il/mpJXIYfe211ypIr0GhnWkvFK2og5dQHIe0ENmYZXzAJo1ANiUiC/XB4hB27WK6Egr9yGVcVnNJzRlAGOkJMhUkai5EjbmS4W01epTAjSNEmMK2X5/01t1FrS1pk/oRCgjpDRmrVatWgckG9dOjjjpKExNXWGEFpyJ51Wo322wztdNOO2liNBZGYvdL3K8ukOH4tsMugqgLqnLDhg0r+uaCxrZSCImoFLGXgphtzJWMBxEUpxCvar5JI4iUFEeluNwqj67fb1DHqWT7UiZIR/SlTp06Bfbtzz77TJNgvWePYQrMfpEQmA8hCPuRzLwZ47TA98YYa4wykjeKWEnHz7AP1+4jYWOTn6orcy3kt7Cxhfw//vhjrZZ/3333FYqT1jjoNz/8+c9/1m2LkEfQ3ExB/NqXsYW+jSKYn8UlxzoNnD4P+RGyXeY91jdgyxrDkImZpyEY+/XBUsY/ip0l/nGw93OkcPnm4loQ3gAAIABJREFUqRNrHPqr14mLeZS+7idmYK+TaCfaAGessLWhPU8FtZNdb8YDHD2CotH4keRdndhmz56tHVAgmmNRecXp31mOj6USqkt9PwoXPyK/y3jqt6b1i8SQ1VrQj2Qf1ffBhnUaYxyOe8bCIqjEmavy2v+j+oTf71ngaxP8KUfUePH777/rffuIESOKIlrxbpaEbFsNnnU/a+uZM2dqOONEKanUXtO0u+1gfvzxx6tXXnml4MwbR0U/SV+Td9JBAKECvg1jzZs3V5AaRQgpHXxrNRUI1zhc2ta6dWu99rSJ/rWKg9TLHwHm3LXWWkvPb8Y4QzJnbOXCDecmb9SuXr16KdYlYoKAICAICALpIyCE7PQxTTXFeiZ0EkYX5TVjXHDwb2LZIVDP/S8NlAW/NFCUNKIQQKEPohV/XqKA33v77ruvvjQaOHBgVLLyuyAgCAgCgoAgoAmZRrUHOCABQygqp0qDwP6/CEAi4pLRG47dYLPbbrvpfRHEk2bNmhXIqpB0IHUQShWiKWsDm/wcR4HW5Oensm1+6969uy4LpEwIW971L5fx5M+lKZf3KFrZxkUvZNAVV1wxtOn9iAcoknKI3KFDh6J8wY5LTVTBDVmJxKOI3zzjpwgO8QsiPGsom7QK3qiZ8J1484JUyl6WS5Ygs8kgPHfjjTdqRfIszSY2oN743nvvFfoeytXUZZVVVoldrDiETj+VazLkMgIVTC4pvEb/evHFF7V6mx05JopoYNLxIymY36Iu+W2FPvMehCsUtMJIoLGB9LzgpwzNz1tttZVWseMixXbYCOqnScYDPyKMKV5cdbeguuB8wqUlBHnb4YPxiLOhc845p2h8C6tLKYREP5IqZDwcUoge4Td24dyBwvL555+v6GN+FvSt1xIhu5LtazAPch4y48fJJ59cRJB2UbwOmie4bEdx1+4TkIBQdSQvb3+IInXGGT+DxhSvAwXPRDkzQRZnzPfOZ6w5GGc7duzYYGwJwhGyM328bdu2pQx3hXf95gfwYw0Bob5FixZF+XCxjQo9l8xe5XMeipof4pCCS6mcHyGb9MLqxfqGtcz48eOLsg5zACtl/DOZZIV/XOxtlWvKC+Ge8Rmyvt+3yNgModD7LfJOmLq2H9HYzAN887YyNZizBodw512HBzkNffPNN5ogDgnbGPM5+zA/p0c/5VrTb1DXYx1iG+MQzkGMU17nwThOmi79PavxsVRCdanvu2CBGiaEZO94yt6F9Y09njKW4gCGg6F37xfkYJjVWtDPWZV9Ef1o+PDhvqrsrJtwkuQ789b9kksuUewx/JwY4sxVWfV/vz1C2vu0LPD1mwPC1rE4E0yYMKHBPtr0+SwJ2X5q8N5vLyiaSdD3WYm9pikL38KRRx5Z5AAYd+9oOy706dNHOz5wHiSWDQJvvvmmdmRinWksC+JkNrWTXNJGAOdBFNSNE4k3fSJOckbapk2btLOV9KoMAfamnBMYW3bZZdW7774bepacRhU5P+Sc3dikSZP0PCUmCAgCgoAgkD4CQshOH9NUU6xnQifKMSieGEPxiX8Tyw6Beu5/aaAs+KWBoqQRBwEOI/HUJ6xfmHXp0kWTilA5bdmyZZws5FlBQBAQBASBOkKAw2GjoEa1uUD2KijUERQVqSoXwVx222SipIWB5MgF+TbbbBM7CS4Rx4wZo1V4gwzSABdUkEG5pOLS00v6sN8bOXKk7lNcCkcZRAXILVxoeC/3eY/w9N26ddPpQBZFodMmorsSv8PyoX6ou6G0zQXx/PnztYKIH+k9SpWVcueFkA1J54QTTtDEcj+DjE0/TGJxCYWoBqOI7ddvvO1MH0DJ2qtuacrH+xDyXS6nwy7HUaThgjXIaL++ffs26I+lENhdMQ5zkoCAioo+BPZffvlFEVWHstrfTRQBLagsfgRl82wSdbewuni/OfII+r55DqJPkNNpqYREP5Iq5SFfiOCMrSj8g/HTTz+tUMHz4k2brLPOOgUVPN6F/EdUONtqiZBN3SrVvhASvesX73cRNn5EkXWpU9g8AVGN74/IVPSJ1157TT366KO+Y1pUXnHHT79v1o4CwDOUkT7LZS9zJwTAJk2a6Nf9FCRNujg/sX4wzjFcFD/11FPaMcZrUURz13HOfi5ofiA/COBENaAelIu52c8ZwmUtEJcUnLQ+dvtyLsNYZcYOb18ij+eee07Xyx7Lo1R3Sx3/TP2ywD8u9kFRXEw/936LrCtwjLDXF/QfnGcgVgdFaiE9vuWhQ4c2WHe4fvNh7cRcTSQarxMseTJumWgRkLMh3xnzUwjnN+rDeV/Xrl31f7NexVGT9ZJd9yROWVH9PavxsVRCdanvR+HA72H9k/EUpzPWqnzTOJDwjcUZS7NaC/o5xZpvjHGX/sbYSz9m/cO6094bRY1TceeqLPp/FoRscMwC3zlz5uhoL951kVnH9uvXT48zfnsG/h3HkquuukqPI1iWhGzys1XEzTfC+MXZAOvrOJb1XtNbNjvagvkNxw3ODqLORISQHaely/csDlOcixljz4FYkpgg4EUAJzsc/O35kGfOOuss7TwoJgiwliO6tTf6NXcuforqaaJFhAY7Eg9rhDBBkTTzl7QEAUFAEKg3BISQnfMWr2dCJyoN3rAcXO6ZsMk5b7aaKV499780GlHwSwNFSSMJAhzocjAJOZvwwUGGkiXEbP44RBcTBAQBQUAQEAQMAii8ekMnEobT7zBZECsvAigVQ5ZiXi/FULhE5XnjjTdOnAxELdYWo0ePLqkvQF5B3RHHMD/lv6ACQmxARYYDapuQFFYpwtBDJGfd42KQyVFdhDAet89DCoPYjPJdlOWFkE05/YgQ/HvSy25T9ySEQgh+KA+bi/8oHL2/c6HNuYGtlhqWhq3Kx7NciM+YMUOT/IKMi1fUzCFbeo3Lci5p/RQA49Ql6lkubyB0omIX53sgXdRw6KcQtpKYn7JrKcrg1IXLbf7iGmQRzo1Q5w7CvFRCImMP/YS2jYu1GXvpz5BhjKE4zJ9d5lojZFPfSrTvbbfdptVg+XMxvnn6H04/yyyzTOQrkA6nT5/eQPU68sX/EqJReCe6RFheScZPO/8g0pp5zo8ExLwHORQCVlxjfud7ZGx0wTFu+jg8oLAKOTmO0b4oB1OvqIgccUnBccrhfdZuXxRnUVqOM864zHmljn/eMpcb/yTYJ10bmrk+znePoyFCMTjpxDGipkC2M+Rqv3f91JS9z7H+hdjjNSLkoWTn55wWVb4469WotOzfsxgfSyVUl/q+KyZJ+ydjFusOnAzDxtIs1oK05wMPPKDX5mGOtkGYsD6jLmH9P8lcVe7+nxUhOwt8k/RD2gtHbiKjEXGgUoTszz//XCvN0we9htMs+yDjUOb6TfJc1ntNU7agKEOuzs9CyI7TyuV9lvWul0DJ2Sl7PjFBAAQ4vyWijW0Qb4myhlO/mCAAApwH4ehkjL0gzsVJohPGQRSngDPPPLPwyi677KLPP8UEAUFAEBAEyoOAELLLg2tqqdYzoZOLdkJQG+OQ1Bu6IzWQJaFABOq5/6XRLQS/NFCUNEpBgINLQ8zm8izMUJSDmL3vvvuWkqW8KwgIAoKAIFAjCHDxRVheY5AAIAOIZY8ARGjUgFHwe/zxx2MVYLPNNtN7qD333DMW+TksE5QzpkyZoq688spYF/NcXEFAQ6HSKGzGqoxSWnl79uzZmpQdRcgyIbVRPYwiYPmVAwVsDse9ocODykteEPmOPfZYZzJwngjZtClqvfQzr0F84zIpDnHe+35SQuFnn32mFY8Zc1xI8ahIojK01157xS6rn9I1in84H4SRR4JCgEcRueP2+bDnzfdAP3UZG+inEBL5Jkq55Hnrrbf0vsFLAhsyZIgizGmSb406xq0L79BnuUxq27ZtKKxpEBIhs0DuJT8/5V27AJDeuYzlcp7vB+IQoYmNOiGXXlOnTlXNmzcverUWCdmVal9UnyDr4JATRqSnjWhXFEvjOlJAIuP7QwXNhaxPn2X+YsyKsqTjpzfdKKIXUR/Ixw6Xzbrj2muv1esOVwIepDtIxUlwjMLC+3vc+YH2BXMcUFzaNwkpOE75zbN+7YszD9HOwDFsnIkz56Ux/mWFf1Ls6ecotePo4LJmoz5Jv3sIsKx/yStqfRJnHUo7sd7ykiO8uLOWh4xnq3gjwMD6B0dClzEoyXo1Sf/mnXKOj6USqkt9Pw4mpn9Curn33nsjX43bN+Oun5KuBRctWqTHUtdvjDU0jjAu+7Ckc1U5+39WhGzTIcqJr3cd5rKHpg8y3hDtw8Yha4Vs+gaEfoS7jOGwQD8kCkJSi7uWiDPvBpXJbz4mYsmtt97qtC4UQnbS1k7/Pc59INYa4+z0hhtuSD8jSbGqEMBxj77BeaVtnMdythVHOKCqKi+FjY0A8xDn4j/99FPhXfYXXgX+2Ik6vsA5CSrZxnDEPvjggx3flscEAUFAEBAE4iIghOy4iGX8fD0TOjmE5FLEGP+fwyux7BCo5/6XBsqCXxooShppIYDyIeRsLmrCjANXFCshWay55pppZS/pCAKCgCAgCFQRAlwWrbrqqjp0rTHCxfbq1auKalF7ReXCHcVsSAT8ET4dtSovIQTCEeRECKVcUm644YZlUakEXfoHpGUUglGa4lLc6wDGRXy7du20Gi+kL/43KVnTbk36KGRQLmMJj23yJU9UnXfeeWdNfmzZsmVJHQHMuYieOXOmeuSRRzTehpwG6YxLVELI823EzStPhOxyXXaXSihEeQqS+P33368gKph25iKeNSttAAmQNl9hhRUStbWf8hoOKFz+R6XJRSyXbsaCyI2JChbjJcjCkNFQj6Nf4axgxgXGBBTbCUnevXt3rcBaqvHtQ+wGI2Ou6m5ReVMXxjbUh2lv1OTMNwcZYpNNNtHfN2QR9iouBMs0CYnffvutHg/ok4wH4I5BcGKMQ3UUsjV906tqSV8ePnx4gchEH4bES128VquEbFPHrNuXsY2xAweL++67r9BefBc77rijwimZtmrUqFFU1wz8nTzef/993SeYD+kThkxLnyV9xga+Qdc+S2aljp/eAkOMvOaaa/R46p2nN9hgA90P7ZDF5l0z16IIzHveNYf5Hnv06KEjqrD2KAXHuA3w6aefasID36P3W2QdwNzcs2dPPT9TzjjlSkoKjlv+sPalDHfeeaceLxjTIdpSj2222Ubtvffeuj+5rqfSHP+8dSwH/qViz5qNvs7Z12OPPabnEvMtmjUp/ZX1Ydx+Ybdv0FxQyjqU8uNcdd111+l1tZeU76dmH9Qe3vUSzzDeESGHMYhxj6hHWVm5xsdSCdWlvp8EP9r31VdfLXzX9lqNMQs1dda0SSIMZLEWtNuTPmrWQWZtjjPwgAED9HrIdZwyeCadq7zjUVr9P2tCNhiUG1/yYE5gnOF+wDt3Mk4QORORFm8frDQhmzLbTo2MY5Bfic5TqmWx1/SWEacrHIiNxXF+FkJ2qa2d3vusP70OASi1f/3115FnB+mVQFLKGwKMqZwh+TnHidBg3lorH+U5/vjjdeRIY61bt9bnXkkiP8SpEXNq586di17h7DDL/UGc8sqzgoAgIAjUAgJCyM55K9YzoRN1bLy2jaEGkSSEbc6bONfFq+f+l0bDCH5poChppI3Ayy+/XFDNJgRSkLEJg5TNX7du3dIuhqQnCAgCgoAgkGMErr/+eoXaqbH11ltPLV26NMcllqIJAoKAICAICAKCQD0iUC7CaT1iKXXODoE0CffZlbq8OZVKyC5v6SR1QUAQqEcEvGsMoocdcMAB9QiD1DklBGxCNs5XKOfGMeNQgtMZa4lmzZrFeV2eTQmB9ddfX73xxhuF1HCmGjx4cEqpSzLVhMBxxx1X5KjuPUdHFRsnEjFBwIsAd/J2NL4LL7xQ0ZfKbXCu4F4Zw4kOMQQxQUAQEAQEgfIhIITs8mGbSsr1TOi86KKLisJREZrK6zGWCsCSSCgC9dz/0ugagl8aKEoa5UIARR+UwvDgnjNnTmg2KOlAzEY5O466VLnKLukKAoKAICAIlBcB1LlQejQmjpHlxVtSFwQEAUFAEBAEBIFkCAghOxlu8lZlERBCdkP8hZBd2T4puQsCgkD4uCSEbOkhpSDw888/qxNOOEFNnDhRJ5M0spJZPwghu5TWKP1dm9TI3RnReMTqBwGiXhAtjagDtu23334KMjaRJ8UEARuBo446Sl122WWFf15nnXXUm2++mQlQRAlavHhxIS8iThCJR0wQEAQEAUGgfAgIIbt82KaScj0TOlmQsDAxxn9feumlqeAqibghUM/9zw2h8KcEvzRQlDSyQIDw5hCzOdT77bffArPcdNNNNSkbcva6666bRdEkD0FAEBAEBIGMEfjkk08UofK8RijiLbfcMuOSSHaCgCAgCAgCgoAgIAiEIyCEbOkh1YiAELIbtpoQsquxJ0uZBYHaRoAok3vvvbf6+OOP1YMPPqi6du1a2xWW2pUNgYULF6p99tlHvfbaazqP0047TZ1xxhmqcePGznlyZ8N7qJuOGDFCoai6/PLLO78vD6aHwPz581WHDh2KEmScaNWqVXqZSEq5RYCokpCxf/rppwZlHDdunBo9enRuyy4FqywCixYtUptssklRISZPnqz7U7lt7ty5arvttitkw/yDaFvTpk3LnbWkLwgIAoJAXSMghOycN389EzqvvvpqdcghhxRaiP++8sorc95itVW8eu5/abSk4JcGipJGlgiwITSq2UuXLg3MesUVV9SkbP569eqVZRElL0FAEBAEBIEyI0DUhB49ehRy2WqrrdSzzz5b5lwleUFAEBAEBAFBQBAQBOIjIITs+JjJG5VHQAjZDdvg9ddfVygKvvTSS/rHbbfdVp9P2SG9K996UgJBQBCoBwT+53/+R5133nmaALvjjjsqVCRXX331eqi61DFlBP744w918cUXF6JB04+mT5+uunTpEisnyNzcxTBPcnc+fPjwWO/Lw+kiQPs999xzhUQfe+wxtf3226ebiaSWOwRGjhypJk2a1KBcG2+8sVbF9p6n567wUqCKIzBs2DA1ZcqUQjnatWunFixYkEm5Ro0apS666KJCXvvuu6+69dZbM8lbMhEEBAFBoJ4REEJ2zlu/ngmdU6dOVQcddFChhQYPHqyuu+66nLdYbRWvnvtfGi0p+KWBoqRRCQS41EYxm79Zs2aFFoFDaaOaLaoMlWgtyVMQEAQEgXQRIBSvN1wdKj633XZbuplIaoKAICAICAKCgCAgCKSAgBCyUwBRksgcASFkN4T8hRdeUP3791cfffSR/rFPnz46iluzZs0ybx/JUBAQBOobgR9++EGhWHn22Wer7777TotEHXzwwcq+66lvlKT2rghApB46dKh65pln9CtDhgzRhE4Eb1wMQjdR604++WSt1N6zZ0/F3fkaa6zh8ro8UyYEOCu94447CqnTJoMGDSpTbpJspRHAEeKwww4rfMfe8tDukLFdv+lK10XyrwwCjOMdO3YsyhzOE9ynLKxt27bqnXfeKWR1yy23aGdYMUFAEBAEBIHyIiCE7PLiW3Lq9UzohPjhXQzsv//+mhwolh0C9dz/0kBZ8EsDRUmj0gjMnj1bqxLxx2V3kG2wwQYF1Ww8wsUEAUFAEBAEqhOBc889V40ZM6ZQeBQUxo8fX52VkVILAoKAICAICAKCQE0jIITsmm7emq2cELKLm9arRGt+GTFihLrwwguVOP7X7GcgFRMEcovAyy+/rLiLhEh7zDHHqLFjxwrRLretlZ+C/fzzz+qLL75QzZs3V02aNFG//PKLevTRR9Wpp55aUFJeaaWVNJl6wIABzgVnjjzjjDMUZ3UbbbSRdhAQJWZn+Mr24OjRo/U6xRjjxCmnnFK2/CThyiGAIv3hhx+ufvvttwaFuOSSS/Q8ISYIRCFAhANI0MY6d+5cpLIf9X4pvz/yyCNFka6bNm2qvvnmG7XMMsuUkqy8KwgIAoKAIOCAgBCyHUCq5CP1TOi866671MCBAwvw77nnnurOO++sZHPUXd713P/SaGzBLw0UJY28IPDGG28UVLNfffXVwGJx4MihNarZKBqJCQKCgCAgCFQXAhwyX3HFFYVCT5gwQR199NHVVQkprSAgCAgCgoAgIAjUBQJCyK6LZq65StY7IRu1T/YYS5Ys0QqfTz31lLr33nuL2hnyy/Dhw2uu7aVCgoAgkH8EIN1deumlarnlllPDhg3T/ysmCEQh8OOPP2piJvNXkBERmr618sorRyVX9Dvz5bhx49Rxxx2nRAgnFnRle3jixIlFRFzUk1FJFqstBOwzclO7zTbbTLf3tttuW1sVltqUBYG5c+eq7bbbrihtRClR2s/CjjrqKHXZZZcVskLVHecgMUFAEBAEBIHyIyCE7PJjXFIO9UzonDFjhurXr18Bv1133bXB4WxJ4MrLkQjUc/+LBMfhAcHPASR5pOoQ4FCaaAX83X///aHl79GjR0E1O+5BY9UBIwUWBAQBQaBGEGD9zTrc2LRp04qcJGukmlINQUAQEAQEAUFAEKgBBISQXQONWIdVqHdC9nfffaeOPPLIQCJAz5499W+QtcUEAUFAEBAEBIFqQABF7JNOOkldfPHFvsXdeuut1ZQpU9Qmm2xSDdWRMkYgMH36dLXHHnsUnurbt2/kXZmAWj0IPP/88wqS/bx58xoUeujQoVrIZNlll62eCklJK4oAURHuvvvuQhm6d++u5syZk1mZ2rRpoz766KNCfnLXkxn0kpEgIAgIAkoI2TnvBPVM6Jw9e7bq3bt3oYV22mkn9eCDD+a8xWqrePXc/9JoScEvDRQljTwj8MQTT6ibb75Zk7O//vrrwKKuvfbampiNajbe42KCgCAgCAgC+UWgffv2auHChYUCvvDCC6pjx475LbCUTBAQBAQBQUAQEATqFgEhZNdt01d1xeudkP3OO+/o8yHU4mzbYost1OTJk9U222xT1W0shRcEBAFBQBCoPwT+8Y9/qNNPP13mtjpo+hdffLHorLRdu3ZqwYIFdVDz2q8i69ARI0b4VvTyyy9XRxxxRO2DIDVMDYFZs2Yp+E1eu+eee9Ruu+2WWh5hCT3wwAMKhxFjq666qvrqq68yyVsyEQQEAUFAEFBCyM57J6hnQueTTz6punXrVmii7bffXj322GN5b7KaKl899780GlLwSwNFSaMaEHjvvfcKqtnz588PLTLEbP769+9fDVWTMgoCgoAgUHcIENEA1Tpjn332mWrevHnd4SAVFgQEAUFAEBAEBIH8IyCE7Py3kZSwIQL1Tsh+/fXX1ZlnnqkgM/HfGBHW9t57b31e1KxZM+k2goAgIAgIAoJA1SGAo9Ell1yiHn74YfXll18qVLH32WcfddBBB6kWLVpUXX2kwMEIfPHFF0VnpSuttJL69ttvBbIqRuDXX39Vhx9+uLr22msb1AKhkn/9619qq622quIaStErgcDOO++sHnrooULWffr0UZCks7JDDz1UXXXVVYXshg8frq6++uqsspd8BAFBQBCoewREITvnXaCeCZ2EhPEubrt27aqeeuqpnLdYbRWvnvtfGi0p+KWBoqRRbQjcdtttWjX7rrvuCi06akdGNVsu26qtlaW8goAgUMsICCG7lltX6iYICAKCgCAgCAgCgoAgIAgIAoKAICAICAKCgCAgCAgCSREQQnZS5PL5HtyTww47TL3yyisNCgih9YorrshnwaVUuUYAJezdd9+9qIwoZvfu3TuzcnP3joOQsfvvv79IMTuzgkhGgoAgIAjUKQJCyM55w9czoZOF7+abb15ooQ4dOqh58+blvMVqq3j13P/SaEnBLw0UJY1qReCZZ54pqGZ/+umngdVYffXVdahayNmdOnWq1upKuQUBQUAQqBkE2rdvrxYuXFiozwsvvFAUhrNmKioVEQQEAUFAEBAEBAFBQBAQBAQBQUAQEAQEAUFAEBAEBAFBIAYCcBW8d1nt2rVTCxYsiJGCPJoXBCZOnKiOOeaYBsVp3LixVsU++OCD81JUKUeVIdCtWzf15JNPFko9cOBANW3atMxqcffdd6sBAwYU8mvVqpX6+OOPM8tfMhIEBAFBQBBQSgjZOe8F9UzoXLx4sdpoo40KLSQbmuw7az33vzTQFvzSQFHSqHYEPvnkE03MRjX7ueeeC63OXnvtpYYNG6b69etX7dWW8gsCgoAgULUIMAbPmDGjUH4OCjkwFBMEBAFBQBAQBAQBQUAQEAQEAUFAEBAEBAFBQBAQBAQBQaCeEZg+fbraY489ChD07dtXoTwrVj0I/Pjjj+rwww9XU6dObVDorbfeWpOxt9xyy+qpkJQ0Vwjceuutav/99y8q09y5cxWRo7OywYMHqxtuuKGQ3YgRI9Rll12WVfaSjyAgCAgCgoASQnbuO0E9Ezrfeecd1bZt20Ibrb/++mrJkiW5b7NaKmA997802lHwSwNFSaOWEIDUBzn79ttvD63WPvvso9gc7rDDDrVUfamLICAICAJVgQCH0d5QjBMmTFBHH310VZRdCikICAKCgCAgCAgCgoAgIAgIAoKAICAICAKCgCAgCAgCgkC5ELBVlQ877DBN4BWrDgTmzJmjaLNFixY1KPCRRx6pJk2aVB0VkVLmFgEU9FHSN0aU6Jtuuimz8v7+++9q5ZVXVj/88EMhz4cfflj16tUrszJIRoKAICAICAJCyM59H6hnQidhM1ZfffVCG6211loKkrZYdgjUc/9LA2XBLw0UJY1aRODFF18sqGZ/8MEHgVXEgxdidpcuXWoRBqmTICAICAK5RODcc89VY8aMKZRt1KhRavz48bksqxRKEBAEBAFBQBAQBAQBQUAQEAQEAUFAEBAEBAFBQBAQBASBrBDgrPSiiy4qZDd27Fh1yimnZJW95FMCAhdeeKEaPXp0gxSWX355TarnTlJMECgFgevEGi8iAAAgAElEQVSuu04NHTq0KAnuxLNUXEcUbd999y2UQThWpbSovCsICAKCQHIE/r8//vjjj+Svy5vlRqCeCZ1ffvmlatasWQHiVq1aKUjaYtkhUM/9Lw2UBb80UJQ0ahmBr776St18882anP3kk08GVvWII47QxOz27dvXMhxSN0FAEBAEcoHAjTfeqA488MBCWfbee+/IyAa5KLgUQhAQBAQBQUAQEAQEAUFAEBAEBAFBQBAQBAQBQUAQEAQEgTIiQITXO+64o5DD1P+fvTMBu6l6+/99GTJliiIhQpQIiWQoU0qkDEXKkOKpNKBUJFIyNEkDUqEkVGRIIrP8DBWRN5kbJBoMTVL5/6/vet+9f/uss/c5e599ztln+N7X9Vzledb4WWtPa33Xfb/xhtx0000JrJFF+yVw9OhR5RV75syZYUU1atRIibGrV6/utxrmJwE577zzQryv9+rVS1555ZWkkuncuXPIXO/Xr1/IIZKkNoaVkQAJkEAWE6AgO8UHP5sFnQijceqpp5ojVLx4cYFIm5Y8Atk8/+JBmfziQZFlZAuB+fPnq0WPhQsX2na5QIECSpSNn3POOSdbsLCfJEACJJB0AgjbeNlll5n1XnzxxbJhw4akt4MVkgAJkAAJkAAJkAAJkAAJkAAJkAAJkAAJkAAJkEAqEUBE140bN5pNWrlypTRp0iSVmsi2WAh89NFHkpOTI7t37w7jcu+998qzzz5LXiQQFwIvvfSS3HnnnSFlffXVV3LuuefGpXw3hfz5559StGhR+fvvv83kq1evFhw8oJEACZAACSSXAAXZyeXtubZsFnT+888/kjdvXpNZwYIFBSJtWvIIZPP8iwdl8osHRZaRbQRmz56thNlLliyx7ToiJ0CUjbBiRYoUyTY87C8JkAAJJJzAwYMHpXTp0iH1JDusXsI7yQpIgARIgARIgARIgARIgARIgARIgARIgARIgARIwAOBzZs3S+3atUNyILo3onzTUo/AqFGj5KGHHgprWOHChdU+5I033ph6jWaL0pZAhQoV5Ouvvzbbf9ddd8m4ceOS2h89+mmVKlVkx44dSW0DKyMBEiABEvhfAhRkp/hMyHZBp7X/efLkkePHj0vu3LlTfNQyp3nZPv/8jiT5+SXI/NlMYMaMGWpBBN4F7AweW0eMGCEtW7bMZkzsOwmQAAkkhMDVV18dErEAC9dPPPFEQupioSRAAiRAAiRAAiRAAiRAAiRAAiRAAiRAAiRAAiSQ6gQGDRokI0eONJvZunVref/991O92VnXvp9++kn69OkjcAClW9OmTdXeYzK9FmfdAGRhh59++mnlSMxq33zzjZQrVy6pNNq3by9z5swx63zggQcEBxNoJEACJEACySdAQXbymXuqMdsFnRBh//vvvyazP/74QwoUKOCJIRPHTiDb51/s5P43J/n5Jcj8JCDyxhtvqMWRtWvX2uIYPny4DBkyhKhIgARIgATiSGDq1KnSo0cPs8RKlSrJrl274lgDiyIBEiABEiABEiABEiABEiABEiABEiABEiABEiCB9CFQuXJl2b17t9ngKVOmSPfu3dOnA1nQ0g8++EBycnIEYljdBg4cKKNHj84CCuxiMgn89ddfSnj9448/mtUGMdeOHDkixYsXD+n6hg0bBA7OaCRAAiRAAsknQEF28pl7qjHbBZ2FChUSiLANO3z4sBQrVswTQyaOnUC2z7/Yyf1vTvLzS5D5SeC/BF599VUlzP7kk0/CsMCTK7xlX3jhhURGAiRAAiQQBwJ//vmneuc+ceKEWdrSpUulWbNmcSidRZAACZAACZAACZAACZAACZAACZAACZAACZAACZBA+hBYtmyZNG/e3GzwKaecIhBA0pFc6ozhY489Jo888khYg0477TS1v9ipU6fUaSxbkjEE9HlXsGBBdSCgRIkSSe3ja6+9Jr169TLrrF69unzxxRdJbQMrIwESIAES+C8BCrJTfDZku6ATL8gQYRv2ww8/SKlSpVJ81DKnedk+//yOJPn5Jcj8JBBO4KGHHrINr4QPW4iyEYaMRgIkQAIk4J9At27dVJQCw3B/xcI1jQRIgARIgARIgARIgATSkcDPP/8sXbt2lQ8//NBs/po1a6Rhw4bp2B22mQRIgARIgARIgARIIIkE4HV54sSJZo033XRTyNppEpvCqjQCBw4cUHuD8+fPD2NzxRVXqHGrUKECuZFA3AngUAa8Y//2229m2cOGDZOhQ4fGva5oBcJ52cKFC81kOJzw6KOPRsvGv5MACZAACSSIAAXZCQIbr2KzXdB55plnCkTYhuE0GV5qaMkhkO3zzy9l8vNLkPlJwJ7A7NmzBcLsHTt2hCXo2bOnEmbj+UEjARIgARKIncCCBQukbdu2ZgEId/fLL7/EXiBzkgAJkAAJkAAJkAAJkECABPwIsvft2ydvvfWWCn+uh4EOsEusmgRIgARIgARIgARIIEkEdCdy8+bNC1k7TVIzWI1GAOOAd3SIsnUbPHiwPP7442RGAgkjMGjQIBk5cqRZPpyHQc8EL9nJtEOHDoU5tfz888+lZs2ayWwG6yIBEiABErAQoCA7xadDtgs6cVrx66+/Nkdp586dUrly5RQftcxpXrbPP78jSX5+CTI/CTgT+Pbbb5Uo+8033wxLdP755ytR9rXXXkuEJEACJEACPgiUKVMmZDEb91YsMtJIgARIgARIgARIgARIIN0IxCLIRh6Efh41apRcfPHFag0i2aGn040z20sCJEACJEACJEACmUbgiSeeEIh7DYNDoO+//z7Tupl2/YEH4Mceeyys3Yi2jkiP3CNMuyFNqwbjHgBHkidPnjTbPXr0aBk4cGDS+zF+/Hi54447zHrr1Kkjn376adLbwQpJgARIgAT+S4CC7BSfDdku6KxatWqIB9Rt27YJhHa05BDI9vnnlzL5+SXI/CQQncBzzz2nhNl//vlnSOJcuXIJPGm3a9cueiFMQQIkQAIkYEugf//+8uyzz5p/w70VByTPOeccEiMBEiABEiABEiABEiCBtCLgVZC9e/duQSj6devWqX62atWKguy0GnE2lgRIgARIgARIgAT8E9izZ49UqVIlRHTZr18/eeaZZ/wXzhJiIgAPxH369JFFixaF5b/66qtl4sSJctZZZ8VUNjORgFsC9957r2CP2jCIszE3g7AWLVrI0qVLzarpWCeIUWCdJEACJBBKIO0E2TjlhtNudrZ48WJp2bJlXMYYXplvvPFGWbt2bUh5F154ocycOVMgFE6GBS3ohMANHxV4cTVszZo10rBhw2R0X2rUqCFffPGFWVeDBg3kP//5j/p3ssciKR2OUMlXX30lN9xwgyC8SLT+f/zxx9KoUSOzNHyUQExToEABT90Iev55amwKJia/FBwUNikjCeCeB4+tq1atCulf/vz5lSj7qquuysh+s1MkQAIkkGgChw8flnPPPVd++uknsyp8I9lFJ0h0W1g+CZAACZAACZAACZAACfgh4FWQra/FUpDthz7zkgAJkAAJkAAJkEB6EujatatMnz7dbHzJkiWVM7nixYunZ4fSvNXvvvuu5OTkhKxXG10aNmyYDB06NM17yOYni8CxY8fU4dsVK1ao/0KD88svv6jqCxcuLLVq1ZJKlSopzQ1+8P958uRRf8fh3cqVK4c0ddy4cXLXXXclq/lmPYgoXb58+ZB6t2/fnjQ9m9sOY08JB54NGz58uAwZMsRtdqbTCMAzO5wnYf7iZ9++feZhciStXbu2mgOXXnqpNG/eXO3zGfOXMEmABJJDIKME2fCQCcF27ty5fdObN2+erVfNZIuAgxZ0Bi3Irlu3bkg4jUsuucR8kCR7LHxPKp8FJEOQ/eOPP6qPSpwexUtk0PPPJ7LAs5Nf4EPABmQRgRMnTihP2bpXgiJFiihRNj42aCRAAiRAAt4JILzj7bffHpIR30pt27b1XhhzkAAJkAAJkAAJkAAJkEBABCjIDgg8qyUBEiABEiABEiCBNCUwf/58ueaaa0JaP378eCUIpiWfAPYAR40aFVZx2bJlBWvY0DfQSCAaAQhXn376aZk6dar8+uuv0ZKbf4cjyQEDBkjHjh0FkUVffvll828Qu0LLE4SNHTtWOdg0DA4udaejQbRLr5OC7PiMAg4SgCWeRVu3bnVd6MUXXywPPPCAtGnTRvLly+c6HxOSAAnETiCjBNmXX365uvmUKVMmdiIiAlHXgw8+GBKe2ygw2SLgoAWdQQuy4Ynb+sJQr1492bBhgxqOZI+Fr0kVh8yJFGT//vvvMmvWLBk9erTAo6zhBT7o+RcHbIEWQX6B4mflWUrg0UcfFZyCtxo8FuDUfJMmTbKUCrtNAiRAAv4I4Dtr5cqVZiF4D9+8ebO/QpmbBEiABEiABEiABEiABJJIgILsJMJmVSRAAiRAAiRAAiSQAQTgIdeIXI3uXHbZZcoTKS25BHbt2qVE8EuXLg2r+Nprr1WR3s8444zkNoq1pR2Bv/76S1555RV55JFHTE/YsXQCnoc3bdoUkhXl9urVK5bifOdp3LixrFmzxiznySeflPvuu893ufEugIJsf0Qxf6F1gGdxP+J/CLIxR6pVq+avQcxNAiQQlUBGCbLR28WLF0vLli2jdjxSgq+//loQitvu5FCyRcBBCzqDFmQ3a9ZMli9fbg4XPGZ/8skn6t/JHgtfkyoOmRMlyEYo+p49e8rcuXPDuAY9/+KALdAiyC9Q/Kw8iwnYibJxWAsfKoi0QCMBEiABEvBGYPXq1WGHWp544gkVmYBGAiRAAiRAAiRAAiRAAulAgILsdBgltpEESIAESIAESIAEUoPAyJEjZdCgQSGNWbVqlUD8SEsegRkzZkifPn0EXmF1GzFiRNgYJa9lrCmdCEDzNGbMmDCHXvHoAw5u6ALteJTrpgwcVqhSpUpI0j179kjFihXdZE9qGgqyY8f9yy+/yJAhQ+Sll15yLOTss89WcyFXrlxy8uRJ2blzp0D3aGdVq1ZVUQVwyEjXM8XeSuYkARLQCWScIBs3oqFDh0ru3LljHm2E4G7Xrp1t/mSLgIMWdAYtyL7qqqtk0aJF5ljUqVNHPvvsM/XvZI9FzBMqThkTJcjWNyOsXIOef3FCF1gx5BcYelZMAmInysYH6DvvvCN4ltBIgARIgAS8Eejbt6+8+OKLZiZ8b23cuFHgEYJGAiRAAiRAAiRAAiRAAqlOgILsVB8hto8ESIAESIAESIAEUoMAxJUXX3yx/Pvvv2aD7rzzTnnhhRdSo4FZ0ooBAwbIM888E9Zb7PVBTHjFFVdkCQl20w+B//f//p+89dZbysv6r7/+ahZVuHBhue6666Rr165Kd1S8eHE55ZRT1N+RB4cAIHheuHChvPrqq47iVgiN4ewzCBs9erQ8+OCDZtWp7MWfguzYZsjBgwfVoRTDuaZRijF/4XgTz6tChQqFVIA5DCH3ggUL5Omnn5atW7eG/B0C7qlTpypRNo0ESCAxBNJekI3TG3gYHjhwQBFq0aKFvP7663LmmWfGRAyu/gcOHCjjxo1T+RHeBKJk4+GcbBFwtgs6EWbG+nCZPXu2ejHKRvMiyPbCh4JsL7S8pc3269cbLaYmgfgTsBNl470BouwLLrgg/hWyRBIgARLIYAJYvDn33HMF746GnX/++QLv2aeddloG95xdIwESIAESIAESIIH4E9DX47DB9uyzz0r+/Plly5Yt8txzz6k1UbyDIdIT1rxvuOEGwfsXPB7ZGTbcvvvuO7XhBgcXCK9ueETCITqsa7du3VpatWolRYoUialT//zzj3z55Zfy3nvvyccff6wO6KGNMNSBb+7LL79c1VO2bFlX3pYee+wxFTbaMITghdMVt+Y2vxtBNvrUqFEjV1VH2yf4/fffFSOMIxyMrFu3TpWLjVN4UatRo4biBC+LsY6Hq4YyEQmQAAmQAAmQAAmQgGsCeLfF+9n//M//mHlKlCghO3bs4Bqoa4r+EuJ7A+JZeCTX7frrr1dibIhnaSTghsC+ffvkpptuUt9mhtWvX1+ef/55qVu3rqtvVmjFEDF01KhRIVWWKlVK9u7dKwUKFHDTlLinQT82bNhglguN21133RX3elhgMASwpgDtou4ZG4dREMUBazBuPFw7zd+GDRvKtGnTpEKFCsF0kLWSQIYTSHtBdrdu3SRv3rzqVBIMC5pz5syR5s2bxzR0eGB26dJF1q9fr/Lff//9snjxYrWADYu20BpTpREyZbugExsNs2bNMgnh9Frnzp3jjTktyqMgOy2GKaSR2X79pt+IscWZSMBOlI3N4eXLl2did9knEiABEkgogfHjx8sdd9wRUseVV14pH3zwQULrZeEkQAIkQAIkQAIkkGkE7ATZCKEMRyMIjW713GX0HQ5I5s+fLxdddFEYDmwyI2ok8kczHKZ7+OGHpXfv3mFelJzyQuyN7+hhw4apA3luDOv2+CaPtrnnVlDtVKfb/MkSZMO5y8svv6wE9k4hgq19iWU83PBnGhIgARIgARIgARIgAe8E9OjdKAFiuNtvv917YczhmcAbb7yhvMHinVo3fC9Bu0MjAS8EoCO79dZbzSznnXeezJgxQ2rWrOmlGFmyZEmYV3YcDMBh6Hr16nkqKx6Jt23bFuZ8bP/+/VKmTJl4FM8yAiaACA2IEABBttVuu+02dTDAq5MkHK6Hp2yrR3WUi/UnrNvkyZMn4B6zehLIPAJpL8jGCxnc6FvDQMCDBhagEUbbq8EDc4cOHVQ2iK9x80FZFGR7JRmf9Fi4x4u3YQibgN9lo1GQnX6jTkF2+o0ZW5yZBOxE2dhExvOdRgIkQAIk4I1A37595cUXXwzJhG8yeCahkQAJkAAJkAAJkAAJuCOgi4OxqQbvXPfdd5+tGBul9ujRQ4VJt4aiPXnypLz77rtKmOBG/GttHbwqobwqVapEbDTqmD59ujqYZycUj5QZYXBxqA+H+Jw8N7kVVDvV4zZ/MgTZ4PPAAw+oPnu1q6++Wr1ngxmNBEiABEiABEiABEgg+QTglXnixIkhFd95553qnZmWeAJ333238lqsG6I2YlzgbIlGAl4IHD9+XAYMGBDiYRii1H79+rnyLGytC9GN7BzT4Ht08ODBnsvz0g+7tPp3ML7vP/zwQ7/FMn+KEPjkk0+kY8eOIes8cFwKL+inn356TK08duyY8qBuPciP9QdEFsd6FI0ESCC+BDJCkH3PPfeoU01r165VdBDCETcReA3xYn/99Zc6YYKbGAwvfb169VICYAqyvZCMX1qMq+H9HKXCuwg2KLLRKMhOv1GnIDv9xowtzlwCdqJsePfiAk7mjjl7RgIkkDgCbdu2lQULFoRUgJB9Dz30UOIqZckkQAIkQAIkQAIkkEEEdHFw1apVBZtjBw4cUL1E9Ec4IYGtXLlSli5dqoTX7du3NynAazWiCUI4ogulUV6DBg2kWrVqKj3Cfq9YsSJMtI0Qx5MnTxZ4CXMy1N+9e/eQvIhSCS9gl1xyiYpYGakOOD1BO53qcCuodmqf2/xuBNk7d+4UOGyBIVw9HIUYY4L2I0S6EY46X758KpJj6dKlVXonj1PY4ARncIADmRMnTqh9DITM1scN697wrG0V3WfQtGdXSIAESIAESIAESCBlCWBtE6JKq7Vp00ZFqKEllsCWLVvUN81//vOfsIq6du2qHIGceuqpiW0ES89IAnbfgIsXL5aWLVt66i+E2BBk2xn0TM8995wULFjQU5l+E9eqVcvUsKEsHFpAFCxa+hPQdYvoUbR1Fbe9XrVqlVrHMNY5kM+Pw1u39TIdCWQjgYwQZI8ePVp5ssZiJQyLwHPmzFEL115s79690qVLF1m/fr3KhkXu6tWryw033OBKkP3mm2/KTTfdZFYJT3Fok7FIG60tdvn1U5hYaIfpadesWSMNGzZUf8PiL/owa9Ys2bBhg6xbt079HgvxtWvXlnbt2qkXhiJFikRrkgoHgxNi1nZY64pagIgcOnRIli1bpk5kQdi+adOmkPZAQA9RxxlnnBFWHE6dIgyQYVj4xgaC8dCZOXOm6pdukfj8/vvv6uMJcwSc4D3G2ETAyTEsrGOh3MlrS7Q+g/+OHTvURgkW1yGkNvqMvCgb8wobFvAOgzFxEwLCiyAbC/qNGjVynIt6WdH6ZPz9lVdeCQnpgvZjY6JkyZJui1DpMC+vvfZa80F/8803Kw8wxgaOp8JSODEF2Sk8OGxa1hFAaB9sZuP+aBjE2BBl00iABEiABLwRgFgI75pbt24NyTht2jTBIjmNBEiABEiABEiABEggMgG7jWHkwLrhk08+qSI45sqVSxWC9WBslmHdzLp2ZieUvvjii2XEiBHStGnTsPVGrPNivfvhhx8OEVdfd911au3XzssS3vuwqYs1WMMgGsZavJ0zFNQB8TU8dkPQbFikDT63gmonom7zuxFkW+vQ109btWql1uRLlChh25TNmzer9U7DUznGCt7XsF9gtz+AMX388cdD1r5j3dfg9UYCJEACJEACJEACJBA7AV1XgJJq1Kgh0ES40VPEXjNzvvbaawJNDfQVukFnc++99xISCcRMwO4bEN/RTZo08VQmvq9xwNmwvHnzqv0R/BcRp3Cgw+29At/33333nXJ4s2jRIqWfMr4hoRuC8BZaLnx/OpUJ7VGdOnVC+oCDCzjYYJih6YI2Cs5Mp06dqrRRxoFhrANgnxxOdqZMmWLmQzm4Jr0Y9uDxzT9y5Egz2zPPPKN0Zobp99nhw4erPG4NaxOrV6+WhQsXymeffWZq4NAfMMMY4Xs8Vp0X1jLABxoyq8butNNOE6yzQIsHZueff765VuO27V7Tbdu2TTp16mTq4pA/Vs/uet2YD4iCax1zLw5vEUENayXQ20EDuHHjRnPtxzp/UWbx4sVddz2Svg8CdQjJEbkNB3dQPwx6O9QDPafTuGDeYM5YtYHGmOLQFbSBdjpFveGZqD/U74+6vhU6z/fee0/ef/998z6FNSscBoHmJhJ3gx+c7+LQimHZpi/MCEE2XsaWLFmihMaGxRIaAt4vsNgNg9cKLB7DY0U6CbKx8IsHl+6xTr9h4CaDhxwmP7x5OJkfQfaPP/4oY8eOVacWrQvwdnWhPRBfY7HeurHQv39/U2iPfBBfGzdYPFi9CLIvvfRSdYPGizseDJEMXtGxIF6uXDnXDwk8CMAdBwSilW8tFA9wvKQ1a9Ys4sM7FQTZ27dvD7keMFY4EWgcBnADCy+Z2BiyvmBB6A1v9JlmFGRn2oiyP+lOAB+2V111VUg3hg0bJkOHDk33rrH9JEACJJB0AhBjN27cWI4ePRpSNxbFrAcDk94wVkgCJEACJEACJEACaUDASZANxwc44BbNUQQ2RiCMnjdvntlbrI3D4cFZZ50VkcCnn36q1mENpyRIjKiEWCfW60VaONIwvCdhAxIbKpE21rD2h80qOGAwDOuy2DzD5qhubgXVTp1ymz/RgmzsUWAt2zA3G6bYDMUm9aRJk8x8+PeoUaPklFNOSYOZzCaSAAmQAAmQAAmQQHoTgGgRa5xWK1q0qBL+QZRNSxyB22+/XelIdINjOxwY9aI/SFwrWXI6Ezh8+LD6LoWg0Mt3mrXPONTcsWPHEAwQh+r3DTec9u3bp/akIZCOZtBP4TA1DkjrEZTwe+htDMM3OzRtVuehuLdBaArxLbyC2xm+PaG/sgq5Y3Gk+P3336t1DEO0Diebb7/9tnJSaVisgmx8M2O9Al7IDeG6Eztol+D9GTo4I5JVNM7QeGGMkcfQoUXKAxEvDqhDfBxt3SZa3U5/19cWIPp/5513pGbNmrEWGZIP4mQwhegf8xhi5mhOZiHExmEGaOHgiDWaYf5iXkGbZ3f4X89vJ3j2ou+74447BGtDqBeG9kL/iWsl0rgiPQ4PYP5GcqLqt32pqD90EmSDH57N0EtG03nieoBTCSM6nz6uusYx2/SFGSPIxiL0jTfeqDwSw7wq63W3/3fffbeMGTNG8FBMF0H2wYMH1aJvtAeR9SK455571MPaKQxiLIJsLLrjZowbrJuHlrU9V199tdo4MBbncSILC9CG4WGD0JEwr4JsjPEtt9zimg/KHz9+vArvGc0gPh8wYIDyFh2L4cYDgTJeepxu9KkgyD5+/LgMHDhQxo0bZ3bT6+GHn376Sb34QhgZbRxjYZlKeSjITqXRYFtI4H8J3HfffeoUqdXgJRungGkkQAIkQALeCOAwIhb7rAZxDhaHcNiQRgIkQAIkQAIkQAIkYE/AThzsxSuR1bEIaoBzkcmTJws2Pt0YNmSxqfzrr7+q5E51wxkGNjQNc+vFChvfcL6AjT7DnEJDuxVUO/XLbf5ECrKxZoq1YWukR7dRJvVIglifwGZfmTJl3Awl05AACZAACZAACZAACcRIAHtDcNaHd1erwfMnREa0xBDAoU/oSD755JOwCnr06KGEYJEcCiamVSw1EwnYeW72+u2M9PhmMwyei2fNmuUJF8ShEP3COaUXLRcqueKKK+SFF15QnrgNw3c/HCkaBm/H0BhZBdloI74r586da9tWIzrTOeecI126dDEPbMci/sVBcavzVFzHaLNVgxaLIBueouG11xr92g14jBk0ZxdddFHE5D/88IPSPnnVeIEdHG7iPhZJxOumrXoarNHgAL21TbGI5GOp2ykPNIPQVkA/aawhuS0fB2ugLdM9uuv57QTP3377rWIRTRRslAVRNtqI5wdE7VgrctNeYzxRl5PI3q596a4/tBNkDxo0SInYvVwTONQBgb9d5AFdh4uxyiZ9YcYIsnPnzi0PPvig6U3Zq7J+7969IQ8aPBDbt2+vBMXpIMg2LgprSETc3HBqBN40vvnmG1m6dKmtQDpSaPFYBNl24TJxYeF0SfPmzZULe4zXl19+qU5J6S8d1jCZ8FyKE0aGVa5cWXbt2qX+6UWQjcVwnKREyA/D0Ba40jN/mkgAACAASURBVAcfPMxxMk6/mbt5IcOpLDyorQvuqMNw149QCUYoS9zUcKJ23bp1Yc8ohPmcMWOGY4gUL3MRLyVWz4R6eAG8XKAu3AAxxnghw3jA0A481DFeuKasBrG9vuHjZbMIZWEeYoyNh59x+CETP6woyHb7KsZ0JJA8AkeOHFHia+vzAP/GwhuNBEiABEjAOwG8A2Ohwmq5cuVSomy889FIgARIgARIgARIgATCCdiJg+GYAhsTWDeNZHYhZp08XDuVY1cGNmqvueaakCz6ppPbNmINEX356KOPpFKlSsozFhxx2AnG3QqqnfriNn8iBdl2a+hOAnS9H3D0ASciEHXDyxbWvxE2t1ixYrx0SIAESIAESIAESIAEEkQABwdxQBFCSatBRKivdSaoCVlZLPQaVm+8ZJ+V0yCpnda1KagcEezhtLJp06YRBbXQUVkjPyHvxo0bpW7duq77gG/jt956S817XRwKISOcQxreZZ30U1bNEnRGVoeS0KMgiilE0VZBNr4tN23apNoJZ5itW7dW/4U2a+HChUogi+hXBQsWDHPICI/BcCTpxk6cOBGi00MeO/2ZV0E2WPTs2TMkshfKhgbLjQ4OzCAqtQrZrf2Bs1NoqHTBOsqvV6+eQOOF/8eY4bA1NHC6wbEoDmbHU5QNLRwOxePgimEQf2MtJghz0sKhLZi/0NyVL19eMA/gPBc6Nbt57iTYNfqkzw9d/wjtGtaUsLYUqS6MOfYnrdcb2om1Lmj2sC6Ea0V3LGvn1d3KW29fJugP9TUyHDaBZg/Xr2Fuxxh8EfkNXvl1y2Z9YcYIsuFCXz9540VZb50EuDnjoVixYsW0EWQbkxoPBZz8gOdrCGutBvEtQkPCO6hVeBwp1KRXQTa8V+OlxBry0ginAa8oRYoUCWkTTpw+9dRT8vzzz4fcmMeOHSsQ6uIhhlMYhuGE1p49e9Q/vQiyrZU6hZE4duyYCnUBl/rWh4RVIG73kNNvvkgDxvBWro+BkR8Cebzk4cFjtUji5HgKsq116jdaK1c7QTFe0qze6I3Tc3jYRjOcQoTAHtemYcbhh2h50/HvFGSn46ixzdlAACJBvFRaDQeAECaKRgIkQAIk4J3AAw88oE6e6/baa6+pRTMaCZAACZAACZAACZBAKAE7cfDUqVMFYUyjmZc1wkhl6WIIO7E1QjHDoYVh2MBFREFEp4xXeF63gmqnvrjNn0hBNjbZseZpdSyiR4KMNq78OwmQAAmQAAmQAAmQQHIIwJus3ZolHLCNHj06OY3IslqgEYD4EQJQ3eDMD98mEEHSSCDeBCAohbgYYkHdatSooUTM0A+de+65YcLamjVrytatW81s3bt3F9w/vJidM8tIgnDos6CfgSDV6tjS0CxhHwb6KsNwsOTtt99W3rCtgmzj79BuIU/p0qXNPKgDguQKFSqo3+k6O5T5yiuvSNGiRaN2VdcOWbV21sxeBNk4tIz7hTXiViQdHPqDewv2+a06OIilocnSHUPaiYwjlY/vfTh4xZhAR2gY8kDvZY0qFhVYlAS6400ktzs877ceN/lx34Y4H89Gq0EQD5E4HIRC/Gw1jB28aUOwbNXcRRPIO81fMH7kkUekd+/eIVpDjAmiLNx1110h2kQIgjEfUDd0b9D+QcdmbSd0kxAd475gbSPajd/ZrXU5tQ99T1f9od0amTGWke5R0GtCD2m9PpHPSfeXzfrCjBJk6wOJhWGcgChZsmTE+4nuJh0XGYTA8JzsZYFbvwh1r8TRbmp2+fHyaTXcWGB2FzxuRrixQSyr3/iMMuxOYEXyJu5FkG0ntsUiPYQYOF3mtEj/zz//qJuy1Ruz8aDGRYwHpWF4Kdi3b5/6ZyyC7Ntuu02NLUTidoZTsBCtQ9RuvfnihQOCct3swm9CQI7F92gnoTDvkG7kyJFmsZFCUnqZi9E8ZFv74VWQbTfOQ4YMUS840Tz4HDhwQG0swTsOLNNDcFKQHe2ux7+TQHAEcDJSf8Zu2bJF8PFNIwESIAES8E4A74IIYa8bQoPde++93gtkDhIgARIgARIgARLIYAJexcFWFEuWLFFhiw2D8Bdr4MWLF/dETBdb22266mt5qABrydhw6tq1q4rO6LVevZFuBdVOnXOb3ytzfS22VatWak3eiISot8fO8xrWxrEpDm9BEJpgv4FGAiRAAiRAAiRAAiQQHAE4hbPz/ArBl/VwXXAtzLya4dEXe3LWyLVGL6HdmDBhgqO2JfNosEdBEMC3HbQ+0NA4GfRDEG7ip0mTJrJixQqlGbLatm3b5Pzzz3fdhUOHDgnmOATPhrVr105efPFFOeussyKWAw/J8NZvdYQJ8S+0ToYDSxQAbVOXLl1s9WNYK4DOySrGtqtU/+6H08n58+fLRRddFLWvuvdbJweUXgTZEFffeuutZt2x6uDQj/feey/ssIfeFjflozHQzkHcDidvhkEHh/WYaOMZFeT/JdDb5mUs3NbhNh0Ez1gnsh4MgMAf2r7TTz/dsRhoEqHzgwNTa14ngTwKctI/4vmA+e2kNdTnn9Eoq1d5u4ZCo4hrCTo3wyIdRHASZKez/tBJkO3mHmXnYd5JH5vN+sKMEmTr4RAiCY2tFx1Os+AiNh5m1hMmXkSwQQuyI93ArP21ExE7eWDxIsjWOaJOPHywOB/NY4rdywheDhCqsW/fvmbzEe4A3qVhXgXZbl847G6+Tl7E8SLUtm1bwUsKzOnEl9PTCOI/3NjhWRwGIeCsWbPMsCTWfF7mYiIF2WiTvsHQokULef311x09ghv90DeM3Aq53b4UpFo6CrJTbUTYHhL4L4HvvvtOefmyfrTCwytevmkkQAIkQAKxEYD4GossukGsbV2kiq105iIBEiABEiABEiCBzCGgb3wgjC6iOcEDVzTTPVvDOxEck+TNmzda1pC/47sYIdkNs3OcgI00rNHCG5GT4dsa4Y+xcY21Ta+iY7eCaqf63eZPtCAb0RfhnQlrpHZmbPBjLRkb/OXKlaPwxNOMZWISIAESIAESIAES8EcA65N2omt4ALUTafurjblBAFHSIdDUDXvoENpF+s4gQRKIJwEIQ3Gd615dneqAA0w4czQMYkPMWS+mi0WjiUT1shcvXqy0RIYjSQikoU8yLH/+/HL06FH1DW4nGHVyOqnXYyeYdHNf1B2foly0uWXLlmGY3Aqy7bRs+OaHc89oDjHttG26HsmufGgDoLWLVj46Zffd75azm7mjc4qkiXNTXqxp7OaEF/G53VoSDqxj3atu3bpR5wcSOIn7rZm///57pUfEAQrDoBOFThHC4kima/3gcAAHHNBO3eyur3TXH9qtkUUaI52Jfn+DZhD87MT62aovzChBNiaAHk4hklt5Y8JYLx79IvMigg1SkO1WfI4+4+aJB4/VMzO82VlPfxhsvAiy9f7D8wdCfyAsgBvTTzrhxNkFF1wQcvKsbNmygs0CmFdBtpOLfLu26ePuxHfXrl3qdBiE1bt375bGjRsrz4DRPEUbdXrZCPAyFxMtyP7pp58Ep58WLVqkugI+eHnFxouT2R2YiJbHzbxJ5TQUZKfy6LBtJCAqqgROFxuGZwzu5369e5EtCZAACWQzAUTHsYssAy/ZEGzTSIAESIAESIAESIAERCJFrIvGRxcgR0vv9u9Oa60I5zt48GB57rnnohYF0TE2pW644Qa1TlqkSJGoedwKqp0Kcpvfyzos6vLqIdvIE83zmtGPqlWrSqdOnZT37Nq1a7va/I0KkwlIgARIgARIgARIgARsCUCICe/YukGfcMstt5BanAlAYwKv2HaHFevVq6eErXgHppFAMglAQAwRIXRSW7du9VQ1PCBDlN29e3eBE8lohu9oOJ6cMmWKmRQeruH5OZozSyODXRnWem+88UYlxIbpWi0vh76RH/qiq666yhR/R/IWbLRBd9gZyYmjW0G23g6vgmRd+KlHFNP/7kVkbPRbL8MNq2jzxfi7vr4BEf6MGTOkcuXKbouISzocYMD8Wrt2rVmeF70dMjmJ67G+pF8Ddl7L3WjJ7PSMcFgAQXbJkiUjstD7mG36Q7s1Micv13Ygdeezkfhlq74w4wTZ+kXj5NnYmDD6BYqXcZyAMTx5eBHBBinItvNgEunuontS8SvI1sW2qNuNGN7aRlyw99xzjwqZgRdwPFwwnlZBB1509u/fr7J5uSG69eBstMeuP25OgXl9unnZCPAyFxMtyMaJJghqcFLMsIceekjwguAkRvd6bXplmYrpKchOxVFhm0jgvwRwD4b3LiPKAf6C0/rWyAzkRQIkQAIk4J0AFjWxCIV3Rqv16NFDHdh042nAe63MQQIkQAIkQAIkQALpQyCdBNmgio1rbL5hDRlrlG4MDhzwTnj//feraIBOm85uBdVOdbrN72UdFnXFIshGvh9//FGti+MQuOHJLBoveCGCd228L5coUSJacv6dBEiABEiABEiABEjAJQFExr7ttttCRJHIindTeOps3769y5KYzC2B1atXK+Hql19+GZYFDvlefPFFt0UxHQkkhAA0YuvXr1cHBubOnSu//PKL63rwnYt5PHDgQMGBZCfzou2JVLmu67KmtQpkda1aJG+1dvXp4tkzzzxT3nvvPcEBCifT69S9UVvzuRVk61FY3XhJttYDj8m4/2APqk6dOlKrVi2Blg7jhv2qESNGhDgqxXqCnUA40pjoXpm9it8jla2vb7Rq1UqJ7ZO9TrBkyRK54oorzKZ61SMaGfX56yRe1+dHJG/VVn52zmij6daM/F7W5eyuL9w/cJ24sVTUH9qtkeGwFK4fN6ZfB5H0m9mqL8w4QbY+kaM9KPQHIR648EphmJcHZZCCbJykgpeSggULurk2wk5I+RVk4wENj8nvv/++Wf/KlStV+EU/NnPmTOncubNZBMbTEM55EWS7vela24obKE64GYYXKyymI/RHvMzLRoCXuZhoQTb6r4dwiPYQ1kMWeBXsx4t5MsuhIDuZtFkXCcRGQPeK0KBBg5DTnrGVylwkQAIkQALLli2TDh06yJEjR0Jg1KxZU7AIc8kllxASCZAACZAACZAACWQtAS8bPzqkZHvIttaPjWuEgoVnL3iFciM4xiY1HF0gjKzdwTy3gmqnyeI2v5d1WNQVqyDbaOehQ4dk1qxZMm3aNLXZ78YaNmwo48aNUxvHNBIgARIgARIgARIgAX8E1q1bp4RFcApntWLFiqnDhs2aNfNXAXOHEcB7v9Whm5EAzhCxJowDiDQSSCUC0Jft2LFDPvroI/nwww9l+fLl6kByNMO3G+Z09erVbZPqglbdU3O08o2/r1q1Si677LKw5IhGdfToUfP3frVqKEgXQ0fS8+iOTyF4/uCDDwRc7MyNIPv48ePq/oHDzYZNnTpVunXr5hZXxHRYv0DkbHhPNgzepxHhy4v98ccfytHoK6+8YmbTdYZeyrOm1cfAq4fwWOvV88GL/KBBg8xf645t3daja8qc+qPPD2gPcXgH8yqa6WtCbh2telmX09uXCfpDuzUyLxpPL/wwhtmoL8w4QTYGct68edKuXTvzuoz0oLBeOHaCUi8iWL8PObv8eIhbzfAyp6f1KhZ288BDvXYu/tesWRP2INU5weMoFpzh/cSP4dQVvJwbVqpUKTl48KD6pxdBdiwPal3UHK/TRziJ+9133wlOh0KkrG9e2PFFf73MxWQIsu1eWBYvXiwtW7YMG3K8tOKUIDYUYBDWz58/X3lBz2SjIDuTR5d9yxQCWJCDCNtqePZY3yMypa/sBwmQAAkkmwA+sHHifd++fWFV470QXgBpJEACJEACJEACJJCNBLxuXFgZuRUgJ5orwidv3rxZFi1apJx0bNq0ybFKbKJBxG11vGEk9tsft/mTLcg2+of1fKxnb9iwQa0FQ9COSIJOVr9+fbVBDC9bNBIgARIgARIgARIggdgIIBoqPKvqVqFCBeUZO9P3qGOjFnuuY8eOSU5Ojrz11lthhUCgCa+bF1xwQewVMCcJJIHAb7/9JuXKlQtxMoPDBBBt2xm+3SZPniznnXde2J91z8C4Dq688krJmzevp55AV/TCCy+E5enZs6e89tpr5u/jIRjF4RXs5+zcuVOVC53Wq6++KsWLFw+rX9cuRUqLzG70aX4FotHA6h59kR5Rs8uWLRsta8jf//77b7UOAk2WYV48C0eqTOcUhCA7nt6c7Zjb6eH8aC31NSEciodDgGjmZV1Ob18m6A/1/mPdDno/t860vPDDWGSjvjAjBdlY0LzxxhtND5dON39dbGx3isGLCNbPTcLuIYQTm24F2U4erp1uMm4eeMjrVpC9fft2uf7662Xr1q2qSnzE4DRR5cqVo93nIv4dp6hat25tpjn99NNV2EeYF0G2l5McRmX6C0c0D9DWjmChHR8eeMDgB/No27Zt8tlnnwnEf5EsXQTZ6ANewOCd3TCnk0B79+6VLl26mN5gvJxo8jWBAs5MQXbAA8DqScAlgTZt2oREeOjUqZM6VEQjARIgARLwT2D37t3q2wwCFN3g2QALVQUKFPBfEUsgARIgARIgARIggTQi4HXjwto13VORV0cdicCEtVCEeca6JyIeQqCth312WqN3K6h2arfb/EEJsvV2G846sO4Nz4xw1qFbNkQWTMQ8ZJkkQAIkQAIkQAIkAG0DhMGIhK0bxJPQSFSqVImg4kgAkRKha9m1a1dYqfAiO3bs2DjWxqJIIHEEHnnkEcH3pWFFixYV6KBw+BhemxcsWBBW+W233aY8SxcqVCjkb4mKbGVUgrbA67ZhbvVfkejh0DUEylOmTFHJ4GQRTszq1asXlk3XCUXzSuymfdCBYS8J3sphXgWi0WaGrv2Llt7L373q9ZzK1j2rx5uBmz7ZaQTdipz18t2uw/g5UBCEIDsT9Id+1iUxzrHkzzZ9YUYKsvUTG07eePUbrp13Xwqy/xSEH7AKw+0Ew4nyJo0X+ObNm5v37RIlSqgLG+ZFkO0kco70wPEy9igHi+kIP4lTcHhJiOTpJFK96STIhsgcwsUvv/xSdenSSy+V6dOny9lnnx3SRf0BivAdvXr1cvO8T+s0FGSn9fCx8VlEAJ6n9HBHn3zyCT0kZNEcYFdJgAQSTwALeQgxphu8R+Bbo3HjxolvBGsgARIgARIgARIggRQhEMvGhdF0CJ6tnqbhZQvftSVLlkyR3olyqDF48GCZNGmS2SanjUQ9JK+XjUy7kMZO+d1uBBoN1teG4xU90TpIELJj/QGRY7CubFis4axTZgKwISRAAiRAAiRAAiQQAAFEp4Yw2Ni3tjbhzjvvtPUyG0AzM6rK0aNHy4MPPhjWJ4hTsebrxktpRgFhZ9KWAL5h4R0bkd8NGzFihAwaNEj98+TJk4JDtQMGDFDOGA3Dd+6cOXNCNE34WyIF2aeddpqpmTLa4Ubw7GZw9HLsDgvrwm1Ed0LkgZo1azpW4aZ9XvVZbvpjTZMOgmzdaSjaP3fuXLnmmmu8djfm9IkWZNuJu93MD6cOBSHIzgT9oZ91SYxFLPmzTV+YkYJsDP68efOkXbt25jVpdyLHelE7eT/2ctPPZg/ZiRJk6+UiHMbhw4fVuKaKIBsL5zgVN3ToUNtTcU4PBryc4TQZTotaxdvpJMjGC+nAgQMFIecN018I9Ad2EGE1Yn7b8JmRgmyfAJmdBJJEAAe5ECrNCMGEanEYCe8ONBIgARIggfgRgGcFeKixLmoapWNhr3///vGrjCWRAAmQAAmQAAmQQAoTiGXjwujOp59+Km3btpUDBw6oX0XyWhUJwezZs+Xxxx9XjhXq1Kkj1atXVx628uXLp7IhnCjWZhHxb+PGjcoZBUQVZcqUcUUWoZXh3QrCGMPcbLxhjRU/+rqaXaVYJ0YkPnjkNiwIQTbWdsFq8+bNSmANpxWPPvqo5M6d2xUrPUpkNq2fugLERCRAAiRAAiRAAiQQhQD2cyCU1A3vtniH7d69OxnGkQC+Z7DOCxGmbtDdICpi1apV41gjiyKBxBK47777BHsUhuE7G995efPmDakYnnFxP7Hqe+yiyCdSkI0D2m+99VZIu/wIWq0F6ZHv7SJd6aLKHj16qAMvupdwa7lu2udFmxfLbEgHQfb333+vDrKsWLHC7OITTzwhmGPJskQLsu0c5bqZH079zzRBdrL0h37WJTEWseTPNn1hxgqy8QDEgu/atWvVddmxY0eBV16ElYDpNxG7hyTSebnpZ7MgWz+pc9FFF8mMGTOkcuXKvp4LWMC++OKLzTKKFSsmR44cUf9OtCBb39yw84KCmyFOvEE8EskjNk6pob1169aVWrVqSe3atVU4JGxs4IH64Ycfmn1MJ0E2Go3Nmw4dOpjth4hx1KhRcsopp6jf6S9kd999t4wZM8bc3PE1QVI8MwXZKT5AbB4JWAgMGTJEbUQbVqpUKSXQxuEZGgmQAAmQQPwI4N0Qi/V459WtS5cuarG+SJEi8auQJZEACZAACZAACZBAChKIZePC6AZEyIg8hzVJw+C1CwLgPHnyuOrtsWPHlFdmayh3fU3vp59+UmLnRYsWqTLxfQzhcMOGDV3V4XYTT19Tv/XWW+W5556TggULRq1HX79FhiAE2RBjX3XVVWqtF+bVa7mXPYioUJiABEiABEiABEiABLKIAN5rsdaoixOBoFGjRmqtEQcPafEjAF0DPJHbaSMgan3yySfjVxlLIoEYCWCPd+zYsco5Ir5N8X2JyFKnn356WImYyxUqVAj5vZ3DTyT4999/1bc3RKCG6Vo0/F4XiXqJBKU3EPslxrcm/hZvQau1Pl0wabcOgEMuuO8aBh0e1igimRvBrS5GdoqyFeOU8KT9i7UOv/ngRA5RBxBJzDCsyyD6bLw0C5hLuFeXKFFCcIAG2j7o2Qxtk9u1HDd9dRupzM38cKovXQTZqaY/9LMuibGINX826QszVpCt36hwgmn+/PnqZgKzLnI6hZHQ0+HfXkTAeBHFjbJAgQJu7kViJ+jGw8xqEADD/NyQvOS3u9naCYb1ReMaNWrIrFmzpFq1aq767pRo69atIaEt8LKBDyuvYwFx+A033OCpLatWrZLLLrvMzGP3IoWQRxCOfP7552Y6zKc2bdpIp06dlPi6dOnSjnPA7QPI61zUPYtHmouRbpRuBMX64Yf69eurj96KFSsqJq+++qpgI8Wwd999V9q3b+9pLNI1sRt+6do3tpsEMo3AF198IXh2WW358uXqQ4RGAiRAAiQQfwIQ/GBBVDeEBRw5ciTDWcYfOUskARIgARIgARJIIQKxblygC1gfRrS6e++91+wRvFxPnTo1ZC0zUnexVtq7d29zUxfrmVjPg4dsw7DRjMPLeDczzIvwWxd0owx4E2vSpElI05YsWSJXXHGF+Tt9bdGpH/DYDU/a8BZltSAE2XYbx/AWaO1XpPHQBd0tWrSQ6dOn24oFUmgasykkQAIkQAIkQAIkECgB6CXgdO/bb78Nawfela2CtkAbmkGVw7ERvhF0g1M96Fquv/76DOotu5LOBHTxY5UqVZRH95o1a4Z1684775SXXnrJ/P0555wju3fvduz+vHnzpF27dubf7Rw74jsa38+G3XHHHcoDd/78+T1hhbYGOiXDypYta3vP86sfszZK/0aH4HXw4MFKsAsxL3hB3A5z+/3upn122im7NQRPAC2JIc6Hd3HMDVi8Bd+xtkvPp7OKNHdjqVN3qIkyrF647UThTgcUotWva8mcmLuZH051BSHIzgT9oZ91SYxFrPmzSV+YsYJsTAD9QWi9SVgvaCxwwhsIRNu6efFOodfnVZCtP5SRP10E2T/++KPySP7RRx+ZCL0+HCH+xkkciJzPO+885V0bHqWti/Snnnqq/Pbbb6oOL+L4WB4Q+sku3UuM3ek3hN7BSVsIud2E1cwEQbbd5szcuXPlmmuukd9//1369u0rCE8Pg7AR157b0KbRHuCp/ncKslN9hNg+EgglgIgMiMxgGE7x47lEIwESIAESSAwBvBfCk4Lxfm+tBQf48H107rnnJqZylkoCJEACJEACJEACARKIdePCaPK+ffvkpptuEgh5DcNGKLwmGQ5JnLqHA8lwnrB+/XozCRxLYC20ePHiIdmWLl0qCFFseOPC5hnWPuGgItLaJ0TjeNeDJyfDnNYF7cIGI/oeQs47efw+efKkEixjU9vqKQx1JUqQHWld026dGOMxefJktc4dybB+inXnSZMmmcmconkGOGVZNQmQAAmQAAmQAAmkDIEdO3YoITa8LOoGLQHeVxGhmhY/Aj/88INax4UGQLeWLVsq5hCx0kggVQjooj+0a9q0aWH3hu3bt4d9s2E+Q6vlZLpjRztB9syZM5X41zCvUZSMfLiX4dvXMESjR0Qp3fwIWvWyDhw4IN26dTO1X9a260J3tGfMmDGSL1++iEPvpn1//PGH3HPPPQKP24bh4Dna4sVwcARexCtVqqQiJODgOb7LEW0MaxTvv/++WZzdnPBSVyLS7t27V625WNdsIJgeOHCg5M6d21eVWKvBYSWstxhm58AWafr372+mifVAwbp169RBdWPdButVEDNDC2g1N/PDqeNBCLIzQX/od10y1vzZpC/MaEG2/pA1XPljIReLnIbYGaf44E3D7ublRZCteyX2El7x+PHj6qZnPXmVToJsu/Z7vQnpnkRw0gfeXhDu0TCEEsGDGOZFkN2jRw954YUXpFChQq4eUG7CMOjtRcEvv/yy2tBwI8ZGerzg4aQoPIEbZueBHH/zMxcT6SEbbdM3ZwzxOl4W4Jnc8CAe6VpzNTBploiC7DQbMDY36wlgMcl6EAr3L3wU0EiABEiABBJHABsouP8iKoGdQZSNEG00EiABEiABEiABEsgkArFuXFgZ6F6u8Td4yn7kkUfUepy+DorQw/CuBcEy1hkNi+RdG5EK77rrLuXMxDCEsn344YdVSGJEM9QNAuPx48er0C1lZgAAIABJREFUeqxiaURHwWatvl5mtw6LDUH04/bbbw/rBzaHsQGNdXRdjI22xEuQbefJCXXCKUmuXLnC+r1lyxa14Q5nI4bh4PeIESOkadOmtuJyCOvhNQ3eya3jAc9tcFRCIwESIAESIAESIAESCCWAg3sQY9sZ3rkgpKSDh/jOGkShx/ottBG6YSz0iDXxrZ2lkUBsBHTHgSjF7iByz549TeeCSAMBLw4xRzLdsaOdLkwXLsM56HvvvSf16tVz3SF8w+Pb+O+//zbzQHx6//33hwmg/Qha9QbpB47Rhg8++EAaNmyoxLxWoa7hqDFap9y2T3diqjvNjFaP7sEb6SHOxsERO8/PbgXl1noh7Ib+ClHBDEejbdu2DRMZR2ur09/tDnyjHqwB2Xl491KP3eF+HMJ/9dVXQw7o617SY3W8qV8r8PYOwX3RokVDmu12ftj1NQhBdiboD/2uS/rJny36wowWZOs3VMOVP07nGCJRu9Me1ovYjwjWS2hBuxNa6STIBjPcpPGyYZjdjTvSw0C/6HAzxoI1vE4bhhAeEH/DvAiy8YB6++231QuUG9PDNNjlxyI72rhz505VJF6i8EESzQuNtX6c3O3QoUNIk9JRkK2HIDUeyBDWwFsPLNq15mZc0i0NBdnpNmJsb7YTwAfAbbfdZmLA6UzjHp/tbNh/EiABEkg0AQhusHBiZ1ikxEJcs2bNEt0Mlk8CJEACJEACJEACSSHgZ+PCaOA///yjQh7bHV6DaLp58+ZSq1Yt5YQEa88LFy5U/7Ua1utGjx4tvXv3dvS0hEhSWAPV86KOSy+9VG0on3LKKWpzc8OGDbJ27Vr55ZdfQupBOGdsxJUqVcqWLzyMQcwMsbXVIBZv3bq1EpqjfJQNpyiGEBu/x2Y0vEsbDiHiJcg+evSoWuuGONpqtWvXltNPP13y5s2rxCfGhig8TcG5yL333hvWR6xvN2jQQKpVq6b+hvFfvXq1wFuUbtG8gydlgrISEiABEiABEiABEkgxAsuWLVNCbLxv2hmcguE9kBZfAnBqaMf1jDPOUOJ36EFoJJCqBHT9Etr5xhtvKC/Z0HF89tlnYdqeaB6ZDTEutEeG2TmqRDocYp4zZ46ZDodxH330UcdIUDpHu/Y7CZT9CFrtxg/32muvvdb8Rkcf8X185513KoYwLyJdt+3TNWOIPIUDzBUrVnQ1zXSdF9Ys4GEcawcwXZ8Vi9AZAm+skRjrErHoxKJ1xu7ANzyFP//887YH46OVh7/jkAK8bFudxOL3dl7C3XqYj1TvoUOHlO5i3rx5ZjLsAQ4ePDjsoL7b+WFXXxCC7EzQH/pdl/STP1v0hRktyMbFiIsbC76G4cUQoWoMkShE0/DwgZuknXkRZNsJdN2ccsJiLURgWPi2WroJsvWHm/5CE+lmbOcJBRsK3bt3l5IlS5pZIabHSTCYF0E20sMDOQTe0cJloHw8BFC/YXYno/RTbdjAwMP3kksucfO8k/3796uQGLo3wHQUZOuhLcACc3/BggXqlBzMq0DfFcQUT0RBdooPEJtHAhoBnHiuUaNGyG/h6b9ChQpkRQIkQAIkkAQCmzdvVhsrixYtsq0Ni30QZuNdk0YCJEACJEACJEAC6UzAz8aFtd8QZWO9Gxu7dt6iIzHCOxUExfB2h4iSToZ1P7yfwVu1Lsp2MwZYE8T6oLEBapcnln6gPHjiRmh0a4S+eAmyIwmsjT4YnraMf2ONG+Gahw0b5gZNSBqMBzZHsYZdoEABz/mZgQRIgARIgARIgAQykQDecbFe+OKLL9p278orr1TrhTiISIsfgW+//VZ5gIVXXN1wYBLfIOXKlYtfhSyJBBJAwE6Pg+/IJ598UjlNRPSjmTNnmjUjwpHToQ8ksjsU7STMtPuejBSdyq77ECNb24OD0BAUX3311WHJ/Qha7erWBeXQNeGeAI/ihjMzHITBoQ0cAo9mbtuHQ9oQHn/00UdmkRDc4iB6pHULJIZnaXyPY33EMF3nZech+o477lD59Chjdn368ccfFQer0B7rES+//HLMQmm7etAXiOCxRmA1rMvgUL3XPTKnA/12XuMNljg8YHWihCgUEOOfddZZ0YZb7DSQkbzEu50fdhUHIchGO9Jdf+h3XdJP/mzRF2a8IFs/uQFPGzC484dFe0h4EWTrKn6UH+3mjYkGQe4tt9wStqCdboJsu9AJbl4qTp48qU4lgZWxcWCIrXEztz5M4HnECMnhVZCNcrD4D5G308PabvEfDwbMlyZNmoTc33ft2qU8t0CYbZjblwG8/OH0mvXknFHGypUrw+rC37zMRXiKadSokdkuzCX03W4xX79RGp7k4d3Fi6BYPyUH7zRbt241BTUQuKPPeplRn9ZpnMALvzTuJptOAhlFoHz58oKFJsNw/8eHFI0ESIAESCB5BLB4hUUzvKfqhndzeA3EohyNBEiABEiABEiABNKVgJ+NC73PWF/etGmTPP744yGbgpHYtGnTRnnmgrdnt2t127dvV+9o1o3HSHVgXfiee+5RTkjcbGxijRieD1HHxo0bIw4t2o91WAhv9DXTeAmy0QB4+sbGLzxw2xmEKFh3tRr6AUcVEGVjbdSNNW7cWBAxBhFhcuXK5SYL05AACZAACZAACZBAxhOAUz28i+lRVNDxEiVKKCG2NeppxgNJUgch+MShTQgPdcM7K74jaCSQLgSwz4tvUusBZuiG8E0Jz8tWmzVrlkCgame4HiDafeqpp0L+HMnrtZ34FyJrHDC56KKLIiJcv359mCNIRMGCvqh48eJhef0IWp0aAn1R//791Z/h0Kxly5ZKJAwDQxzYaNiwoaup4KV9umdw1IVv7y5dujiuX9jp7ux0Xk4Hr/H9DvFzpMPRcOyJ/lsF32gbRMpWJ7GugLhIdPDgQbXeMHfu3JDUXtdzMHfRP90zNtZsMC5OY2gXLQ3XB7x0O0U/Q0PBGOtGmDvWQ/19+/ZV15AdYy/zQ0cXlCA73fWHftcl/ebPBn1hxguyEcoQL+qGl17rxenmIeFFBIsbCzwwQ+Rttfvuu0/dvBHK0GrHjh0TPEywWK6HcUS6dBNko812LxW4kaOPOGWm31zB4LnnnlOn0KwvQWPHjhWcVoJAGie9DMPpKgi/YV4F2caLAYTfOK2ij4fXlyiEdMBDY8qUKWb7MKfwIYKTSXYbDejvu+++q04tYW7ZmV1ICKTzMhe9CLLtwm/COw4ekPnz5w9pIua4k2H8rCFKrOkSEabDxTtK4EkoyA58CNgAEvBMAJ67sHFqGO6F1ogJngtkBhIgARIggZgI4LArvN8gkpCdYYELUW3gtYJGAiRAAiRAAiRAAulGwO/GhV1/IQTG2iwiRsLhw5dffmmuP2J9tnr16nLZZZdJ27ZtpWrVqjEJf7E2+N1338nChQtlxYoVqnyIwWFYF4VAGhu1eFfDpp4bIbbeF3iZXr16tdoc//zzz83yEZWwXr16cv311ws2sQ2HG4kUZKNt2HRFf7GRj01x64Yi3lex+WfnEQzr2mAD7+Lr1q0TRJc08hrjgT4hDDS8qkXz9pVuc5ztJQESIAESIAESIIFYCeBwHjQXugjNKO/WW29VYmxrlO1Y62K+UAIQGoKtbnCiB0EkhIA0EkgnAviegxgVTl4iGb4xV61aZWqT8D135MgRQXTld955R32f6poufPdOnDgxojjVThCO70FoiuAQTP9mRnuhJ4Ke6YcffjCbDMeVS5YsUd/0duZH0OrEBd+wEOBibUE37KdD62YnDvfbPnjnhlbO6tzS0GFBXF+kSJGQKrCGgPGBw0jrGDl5MLbzco0CIfiG1q9atWphwm+stcAbOA4KWS2ag1a/1wrYwys51iKsBh4YA/wNe2T6PML8xfoDHKNinPRoZ25E7k5eulEf9GR2B8qx1jVu3Dilz7Tq/3B9TZ48Wa19+J0fev6gBNloBzimq/7Q77qk3/zZoC/MeEE2LgIsQtudSEEIG5xWifSy7kUEi7r09MbN4LTTTlOhI7DwjRsXwnEvXbrUfCDgQsVpQizuGuEX0lGQjf5iwR9eqPWbOl4sLr/8cnWTtWNgsNIfWlZRK/7fEAV7EWSfccYZggexcdPHeOAEmRG+CB92GA89tGe0lyiEpezYsWNYPvQVDxW0EQvyKBcL7zjlYa0Dmx8VK1YMCcs+depUW49/XuaiF0G206EFtE0XjUcSZGP89NNqxpgihAlO+nkNneH3BSXo/BRkBz0CrJ8EvBPAASFr+B9sIK9Zs8Z7QcxBAiRAAiQQFwLwsgChC8Q4doYFJ/wdUV5oJEACJEACJEACJEACJEACJEACJEACJEACJEAC6Ulgx44dSjQJ0ZadYd8dYuGrrroqPTuYwq3es2ePEkAaOhVrU6PpJVK4W2waCSgCcLQI5y5wFBkvw/4xtDHQ1EQyCGPh+AtORHWzapagKYK+CnoxXWeFfLjvzZ8/3/YwMP6eCEG2nYNKow/oU79+/VxH3PLaPichss4M6XBYXGcW7b7lVD76h0hiLVq0UJEYoKWC/g1aMt2uuOIKGT9+vJxzzjnxmla25UAYj/szNGBOhjYbDkmhi4MeUde+GXnBEF6uO3fuHPWgPuYAdBO6d22UhbkPzR2ij4PT2rVrVRv1eqGdgwbO6TCB3/kbhCA7E/SHfgXVfvNj3DNdX5gVgmzcfG+88UZ1A7AaLkw8eCOFZfQigkXZTu73I92BDVf2OFEIIfOHH36okqerIBtt/89//qO8RDsJJ5x4IKwQPrTwEDAM3kEMr9jWfF4E2Q8//LA6KYUxd3rw6G2CiBgvEronbWs6vEDhdI+Xco38GG8I/8AIDzvDcLIKP/q89DIXvQiyUS9OGKO/0dhEE2Q7nZKDZ8NevXol9EUkFQunIDsVR4VtIoHIBPD8uvTSS81E+fLlk+PHjxMbCZAACZBAwARweBWeLJwMi39Y1MRCCI0ESIAESIAESIAESIAESIAESIAESIAESIAESCA9CBw8eFDpAxBB28mwNgiPsrT4E5g5c6bk5OQob8C6IQo69DQ0Ekh3AvA8DW/B9913X5ina69969atm+DaKFeunKus0BTBwzw80EfT4zgVCAeTdevWdazPq+DZVcNthN7Id+aZZypx+EUXXeS2mJgE4zt37pS+ffsKnGR6MThKhbNICIEjWazlo0yIsV944YWkOQqCV2/sj9kJo72wwUECPGsxdpF0ktYyIcrGMxoHGrzOX3jThsdsRAeLZH7mbxCC7EzQH/oVVPvNj/mQ6frCrBBk23kAhgga3tZww4lkXkSwRjkQrSIcIUS1CxYsiFg+bkC4eTVt2lQ9+Lt27ZoRgmx0Gg8FCJrxUIh2Y8bpGXxEdejQQSB+sxrCK/zxxx9hHL0IsocPH64+FmbPni24Oeqen62FR2qL3WDiBQrhMvAhGKlcIy/G/IEHHlAhfdDXTz/9VIUKPXDggEri5Lndy1z0KsjGKakxY8ZEFLmgbdEE2SgHYhiEZjEs0jh5eTlIx7QUZKfjqLHNJCDq3ox3B8Nwn65Tpw7RkAAJkAAJBExg69atyhv2+++/b9uS/PnzK1E2fvRvioCbzupJgARIgARIgARIgARIgARIgARIgARIgARIgAQsBCCQhMdraCXw/3YGYR3S1KhRg+wSQOD++++Xp556KqzkChUqKAFpq1atElAriySB4AhMmTJFEHUzFoO+p3///srTb65cuTwVYWjIIOSeM2eOp7y1atVS+rNI5kfQGqncvXv3SpcuXWT9+vVmsh49eigxMnRcbi3W9kEM/PLLLysBPPR0kQxOP6EF6927t+u2GeVDbGznmVyvL5Y63DKKlu7kyZPK8zXaijkUTYNnLQ/P0AEDBkjHjh1ds7HmR93Lli0T6O5Wr14dranKASv26TAWRYsWjZo+1vmBgoMQZGeC/tCvoNpvfoxdpusLs0KQjYGcN2+eICyBYU6iV/1O4EUEq+eFUBcPplmzZsmGDRtk3bp1KgnCBUCkigdX48aNpUCBAur3+oRNZw/ZVhaHDh1SJ6QQ4gYvCoZoGcLnBg0aSOvWrdXLPDxY21nx4sVtT2R6FWQPGTLE5Pzuu++qh5QRMsFoCx5Al19+eUwPoWPHjikxPcKIwOu18VKEhw1E2BD/Y95h/OH127DDhw8r79HGixcOC7zzzjvqVJXVvMxFr4Js1IOHKB6eeAmFh1g7cXk0QTbKgegdwnrD7r77biX2zkZRDAXZUd+tmIAEUpIADkkhvJFheIbhI5tGAiRAAiSQGgTwvomNGniFsLNSpUqpxZ577703NRrMVpAACZAACZAACZAACZAACZAACZAACZAACZAACZgEEIF69OjRAu/Ydoa9dazvtW/fntQSQAA6AGhRVq5cGVY69BJwvmaNaJ6AJrBIEgiEQKNGjZRGyDBojqDf2b17txK7WkWu8OpbrVo1admypdJ1lS1b1rVXYafOQZOzb98+pV/D9ffll1+auhx4dK5evbrAczN+DIPgFELjSOZH0BqpXDvnp6+88orSN3kxv+1z0mKBWf369ZW2Ck4wY42gCmE25sXcuXMFjoGsc8GYB7g3Yh446dq88PCbFhqztWvXqjkEbRrE5FZ9F+Y0NHCICt68eXM599xzQzRqsdYPDSR0cIsWLVK8sEdnCOXBCQ7uoP/zysnP/AhKkJ3u+kO/gmq/+Y05mMn6wrQTZMd6Y0jXfBR0ipQuXTrkY+ybb76JGv7Dzw07XedKItody/zTb5gQv2frx3Is/BIxjiyTBEjAGwEcKsG9zLCpU6cKwk/RSIAESIAEUovA5MmTlTB7x44dtg3DIhM2bmL1eJFavWVrSIAESIAESIAESIAESIAESIAESIAESIAESCC9CXA9L/jxmzZtmuTk5AgEiLpBJD9w4MDgG8kWkEACCMyYMUM5zbQaHBVCSJoqtn//fiX8ttq2bdvk/PPPT5Umsh0kkHUEqD9M3JBnsr6QguzEzZu4lExBpwhONUGEbdiuXbukUqVKEfnyhhiX6Rd2wi+ah2yEk8JH2rhx41QD4G0cY1GmTJn4NCjNSuH1m2YDxuaSwP8RuO222wSnew1D6B94+6eRAAmQAAmkJoGxY8eq0KWIzGNn9KiTmuPGVpEACZAACZAACZAACZAACZAACZAACZAACWQHgWgR7+DVFI4V+vXrlx1AAuolIgpiz0u3KlWqyIQJE6RZs2YBtYzVkkDiCcB7rxHlHrV17dpVcEAhlQw6m3vuucdsErw/r1u3LpWayLaQQNYRoP4wMUOe6fpCCrITM2/iVioFnaLCJ1hDcrg5AcYbYnymoNf5h7Hp1KmTCq0CQ5iGoUOHSu7cuePToDQrxSu/NOsem0sCGUvggQcekDFjxpj9GzZsmLqX0UiABEiABFKXAD7cIcqGx2z8v51BmH3nnXdK9+7dU7cjbBkJkAAJkAAJkAAJkAAJkAAJkAAJkAAJkAAJZAgBRCB98cUXZePGjbY9ypcvnxJi4yd//vwZ0uvU68YXX3whffr0kbVr14Y1Dh6DJ06cKIULF069hrNFJBAnAvDOf8stt4SUtnnzZrnwwgvjVEN8ioHDw5UrV5qF0Wt9fLiyFBLwQ4D6Qz/0nPNmur6QguzEzJu4lUpBp0iNGjUEHwmG4dRarVq1IjLmDTE+U9DL/IP37GeffVYGDBigKj/zzDPlvffek3r16sWnMWlYihd+adg9NpkEMpYAxNgQZRuGk8jwvkojARIgARJIfQIHDx5UouxI9214fIEwGz958uRJ/U6xhSRAAiRAAiRAAiRAAiRAAiRAAiRAAiRAAiSQJgT++ecfJcLGj9Xpmt58eGuGELtUqVJp0rP0bCaEqDk5OXLixImwDjzzzDP0Sp6ew8pWeyRw3nnnyfbt281ct956q0yaNMljKYlNvmfPHqlUqVJIJbt27Qr7XWJbwdJJgAR0AtQfxn9OZIO+kILs+M+buJZIQadI3bp15dNPPzW5IiQHQnNEMt4Q4zMNvcw/eMXu2bOnrF+/XlXeo0cPeeGFF6RQoULxaUwaluKFXxp2j00mgYwl8Morr8htt91m9q9bt24CLw40EiABEiCB9CGwY8cOJczGhoOTnX766aYwu2TJkunTObaUBEiABEiABEiABEiABEiABEiABEiABEiABFKMwE8//aRE2Ngfxv87GfaTIcRGlGxaYgnccccdMn78+LBKzj//fJkwYYI0btw4sQ1g6SSQAgRwX+rbt29IS7B/AMctqWRPPfWU3H///WaTcH2uWrUqlZrItpBAVhKg/jD+w54N+kIKsuM/b+JaIgWdIg0bNgwJn4OXjmgfB7whxmca2s0/hID/+eefBaKVU045RZ2mXbFihTz88MNmuCmENHrjjTekXbt28WlImpbC6zdNB47NznoCs2fPlg4dOpgc2rZtK/Pmzct6LgRAAiRAAulIAOFQ4S17+vTpjs2Hl2x4y8aibOXKldOxm2wzCZAACZAACZAACZAACZAACZAACZAACZAACQRCAF6wDY/Y8I7tZDfeeKPAK/bFF18cSDuzqdLPPvtMecXG2qhucEI0ceJEyZ8/fzYhYV+zmMDZZ58t33zzjUngrrvuknHjxqUckQYNGgicUxqGfQ1EcaaRAAkES4D6w9j5Z7O+kILs2OdNUnJS0CnSrFkzWb58ucl7yZIl0qJFi4j8eUOMz/S0m39//PGHevGDB1knw4fc888/L0WKFIlPQ9K0FF6/aTpwbHbWE8Ahk6ZNm5ocGjVqJKtXr856LgRAAiRAAulMAKetjY2hSP3o3r27EmdzYyidR5ttJwESIAESIAESIAESIAESIAESIAESIAESSDQBiH2x3hYtwijW2vBz3nnnJbpJLF9EXn75ZenTp48tC+zf656CCY0EMpmA7nUa+g2Is8uWLZtS3d6+fXvYPfLbb79NuXamFDQ2hgSSRID6w9hBZ7O+kILs2OdNUnJS0Cly5ZVXyocffmjyfv/996V169YR+fOGGJ/paTf/4BEbYaSeffZZ20rq16+vQsPzo1qE12985iFLIYFkE9iyZYtceOGFZrXVq1eXL774ItnNYH0kQAIkQAIJIPDDDz+osKnYLDpy5IhjDYj0go2ili1bJqAVLJIESIAESIAESIAESIAESIAESIAESIAESIAE0pMAnKdhbW3u3LmOHShWrJgZka506dLp2dE0a/XJkyeVENvOqRr2vCZMmCCXXHJJmvWKzSWB2AkcP35cypcvLz/++KNZyAMPPCCjRo2KvdAE5RwxYoSKSG8YHFTiXksjARIIngD1h7GPQTbrCynIjn3eJCUnBZ0iEEPMmzfP5D179my57rrrIvLnDTE+09Np/j322GPyyCOPhFWCj7nx48cLwqnQKMjmHCCBdCWwf//+kBPHZcqUEfyORgIkQAIkkDkEsBiLjSOIs/ft2+fYMRw27Nmzp/To0UPy5cuXOQDYExIgARIgARIgARIgARIgARIgARIgARIgARJwSQAh56dMmaKccq1fv94xV4UKFZQHZjg6yJ8/v8vSmcwvAYxJTk6ObN68OayoW2+9VYmxc+fO7bca5ieBtCIwfPhwGTp0qNnmQoUKKe/Yp512Wsr1o06dOrJp0yazXdDc4JqmkQAJBE+A+kN/Y5Ct+kIKsv3Nm4TnpiBb5Prrr5e3337bZD1jxgy54YYbIrLnDTE+U9Np/q1du1bGjh0rS5culV9++UUgVOnUqZN069ZNTj/99PhUngGl8PrNgEFkF7KSwJ9//ikFCxY0+16gQAFBOBUaCZAACZBAZhJ49dVXlTjbuuCp97Rw4cJKlA1xdu3atTMTBHtFAiRAAiRAAiRAAiRAAiRAAiRAAiRAAiRAAhYCn332mRJi4+fXX391ZIP1Moiwe/XqRX5JJoB1TYjg7QxCbHjNppFAthE4fPiwlCtXTn7//Xez68OGDQsRaKcKk88//1xq1aoV0pxDhw5Rd5MqA8R2ZD0B6g/9TYFs1RdSkO1v3iQ8NwWdIjfffLNMmzbNZD116lQl/KUlngDnnz/G5OePH3OTQJAEeP0GSZ91kwAJkEAwBBCJBx6zly9fHrEBzZo1U8Lsm266KZiGslYSIAESIAESIAESIAESIAESIAESIAESIAESSCCBN954Q4mwly1bFrGWpk2bKjFw+/btE9gaFm1HAF7LIbaGdkK3unXrysSJEwVed2kkkI0EHnroIRk1apTZ9ZIlSyrv2HDClWqGyPTwIGvY1VdfLQsWLEi1ZrI9JEACJEACHghQkO0BVhBJKQgTQRgdeK0zbNKkSep3tMQT4Pzzx5j8/PFjbhIIkgCv3yDps24SIAESCJYANprgWQYC7UhWqlQpJcyG5+yqVasG22jWTgIkQAIkQAIkQAIkQAIkQAIkQAIkQAIkQAI+CHz11VdKhD158mQ5ePBgxJIgwIZHbDguoCWfwJo1ayQnJ0e2bdsWVvntt98uL730UvIbxRpJIEUI7N+/X8qXLy8nT540WzRmzBi5//77U6SFoc244IILQq5laKNuueWWlGwrG0UCJEACJOCOAAXZ7jgFloqCMFEfc9aPBnitw+9oiSfA+eePMfn548fcJBAkAV6/QdJn3SRAAiSQGgR2795tbkJhETeStW3bVgmz6Q0oNcaOrSABEiABEiABEiABEiABEiABEiABEiABEnBHAE4JIMSeP39+xAxly5ZV61/4qVSpkrvCmSruBMaOHSv9+vULKzdv3rwyYcIECjnjTpwFphuBe+65R8aNG2c2G+Lsr7/+OiW7sWHDBqlfv35I244cOSJFixZNyfayUSRAAiRAAu4IUJDtjlNgqSgIE+nfv788++yz5hg8/fTT6ne0xBPg/PPHmPz88WNuEgiSAK/fIOmzbhIgARJIPQIzZsxQ3oEWL14csXHnnHOO2pSC52xsUtFIgARIgARIgARIgARIgARIgARIgARIgARWZ1rLAAAgAElEQVRIINUIfPfdd2qtC0LsPXv2RGxeq1at1HpX586dU60bWdWe3377Tfr06SPTp08P63eDBg1k4sSJUqNGjaxiws6SgE5g165dUqVKlZBfP//889K3b9+UhPXggw/K6NGjzbZdd911USN3pmRH2CgSIAESIIEQAhRkp/iEoCBM5KGHHpJRo0aZIzVy5EjBiwkt8QQ4//wxJj9//JibBIIkwOs3SPqsmwRIgARSl8DWrVvNzarDhw9HbCgWT2+44Qb1QyMBEiABEiABEiABEiABEiABEiABEiABEiCBoAnMnDlT8DNnzpyITSlevLhyOAAhNkW+QY+ayPLlyyUnJ0d27NgR1pi7775bnnvuueAbyRaQQAoQ6N27t0yaNMlsSdWqVWX79u0p0DL7JkA8DhG5YdOmTZOuXbumbHvZMBIgARIgAXcEKMh2xymwVBSEiQwbNkweffRRcwzw76FDhwY2JtlUMeefv9EmP3/8mJsEgiTA6zdI+qybBEiABFKfwMmTJ01h9po1ayI2uFixYqYwu2nTpqnfObaQBEiABEiABEiABEiABEiABEiABEiABEggYwhAzGsIsY8cORKxX40aNTKjv+XKlStjGKRzR5588kkZOHBgWBcKFiwoEyZMkJtvvjmdu8e2k0DcCGzZskUuvPDCkPJeffVVueWWW+JWRzwLwr5C48aNzSLz5s0rx44dk/z588ezGpZFAiRAAiQQAAEKsgOA7qVKCsJEnnjiCRk8eLCJbdCgQTJixAgvGJk2RgKcfzGC+79s5OePH3OTQJAEeP0GSZ91kwAJkEB6EVi/fr0SZ+PnxIkTERsPjxeG1+wLLrggvTrK1pIACZAACZAACZAACZAACZAACZAACZAACaQFgS+++MIUYe/cuTNim/Ply6dE2Pi55JJL0qJ/2dBIROfr06ePvP3222HdbdKkiUycOFGqVauWDSjYRxJwReCmm26SN99800xbu3Zt+eyzz1zlDSJRv379ZOzYsWbVnTt3lrfeeiuIprBOEiABEiCBOBOgIDvOQONdHAVhIk8//bTcd999JtoBAwbIU089FW/ULM+GAOefv2lBfv74MTcJBEmA12+Q9Fk3CZAACaQngd9++80UZm/atClqJxo2bGiKs88444yo6ZmABEiABEiABEiABEiABEiABEiABEiABEiABJwIHDp0yBRhf/zxx1FB1alTxxRiFy5cOGp6JkgegcWLFysx9r59+8IqpVYieePAmtKHAJym6AdKpk+fLl26dEnZTpQvX16+/fZbs304fNGxY8eUbS8bRgIkQAIk4J4ABdnuWQWSkoIwkRdeeEHuuusukz/+f9y4cYGMR7ZVyvnnb8TJzx8/5iaBIAnw+g2SPusmARIggfQngAVghIKdMWOGHDhwIGqHrr32WoEHDHjPppEACZAACZAACZAACZAACZAACZAACZAACZCAWwJYf8I61HvvvRc1S5kyZUwHAfXr14+angmSTwCRwh9++OGwiosWLSoTJkxQa4g0EiCBUAIdOnSQ2bNnm7+89NJLxc3BlKA4Ll26VFq0aGFWf+qpp8qxY8dE358Oqn2slwRIgARIwB8BCrL98Ut4bgrCRCZNmiS9e/c2WeP/EYKHlngCnH/+GJOfP37MTQJBEuD1GyR91k0CJEACmUVg/vz5pneif/75J2LnsLECUTZ+mjVrllkg2BsSIAESIAESIAESIAESIAESIAESIAESIIG4EFi2bJm53nT06NGIZebJk0etNUHI26ZNm7jUz0LiT+DgwYOSk5NjK6yHcBNi7EqVKsW/YpZIAmlOYPny5WFr6Tig0q5du5Tt2R133CHjx48329e9e3eZMmVKyraXDSMBEiABEvBGgIJsb7ySnpqCMJHXX39d8AJiWI8ePVQocFriCXD++WNMfv74MTcJBEmA12+Q9Fk3CZAACWQmgd9//930mr1kyZKoncQGyzXXXKMWji+77LKo6ZmABEiABEiABEiABEiABEiABEiABEiABEggcwmsXLlS5s6dq3727NkTtaNXXHGFefC/UKFCUdMzQXAE3n//fenTp4/s378/rBEPPvigjBw5MrjGsWYSSHECV111lSxatMhsZfPmzeWjjz5K6VaXKlVKDh06ZLZx3rx50rZt25RuMxtHAiRAAiTgngAF2e5ZBZKSgjBRogVr6J0uXbrI9OnTAxmPbKuU88/fiJOfP37MTQJBEuD1GyR91k0CJEACmU9g7969phejzZs3R+1wuXLlTHF2y5Yto6ZnAhIgARIgARIgARIgARIgARIgARIgARIggfQngEP9hgj7u+++i9qhWrVqmSLsihUrRk3PBMETGDZsmDz66KNhDSlZsqSKGt6+ffvgG8kWkECKEli4cKFcffXVIa378MMPBQdSUtX0NpcoUUJ++umnVG0u20UCJEACJBADAQqyY4CWzCwUhIkKy3PdddeZ2Dt06CDvvPNOMocha+vi/PM39OTnjx9zk0CQBHj9BkmfdZMACZBAdhHYsGGDzJgxQwm0v//++6idh/cMeM2G92x9sTlqZiYgARIgARIgARIgARIgARIgARIgARIgARJIaQLwlmyIsK0eVJ0aXaZMGVOEXb9+/ZTuGxv3XwIQ2Ofk5AjGWzd4/J0wYYKUL1+eyEiABCIQuPzyywXRAwyDl2l4m05l69Wrl7z22mtmE3v37q0OX9BIgARIgAQyhwAF2Sk+lhSEiXzwwQfSunVrc6TatGkj8+fPT/GRy4zmcf75G0fy88ePuUkgSAK8foOkz7pJgARIIHsJLFiwQAmzZ82aJSdOnIgKonjx4qY4GyLtXLlyRc3DBCRAAiRAAiRAAiRAAiRAAiRAAiRAAiRAAqlD4OTJk6YAG0LCw4cPR21cvnz5pFOnTkqIjb1zWnoRgEO6Pn36iJ3gfsiQITJ8+PD06hBbSwIBEHj33XelY8eOITWvWrVKGjduHEBr3FeJNf0jR46YGRYtWiStWrVyXwBTkgAJkAAJpDwBCrJTfIgoCBNZunSptGjRwhwphBdBmBFa4glw/vljTH7++DE3CQRJgNdvkPRZNwmQAAmQAMTY8ISETTj899dff40KpVChQkqcbXjPzp8/f9Q8TEACJEACJEACJEACJEACJEACJEACJEACJJB8AsePHw9Z+/n999+jNqJw4cLm2g/Wf/LmzRs1DxOkHoHBgwfLE088EdawM888U3nJhYdfGgmQQHQC9erVk40bN5oJr7/+euXsJJVtzpw50r59e7OJiHCwf//+VG4y20YCJEACJBADAQqyY4CWzCwUhImsWbMm5BTbZZddJitWrEjmMGRtXZx//oae/PzxY24SCJIAr98g6bNuEiABEiABnYAhzIY4++eff44KCBtyhjgbmzhFixaNmocJSIAESIAESIAESIAESIAESIAESIAESIAEEkfg6NGj6vC9sc7z999/R62sRIkSIQfwo2ZggpQlsHfvXsnJyZHFixeHtfGaa66RCRMmCETZNBIggegE3njjDenWrVtIwk8++UQuuuii6JkDTHHzzTfLtGnTzBb07dtXnn/++QBbxKpJgARIgAQSQYCC7ERQjWOZFISJOtWG022GNWjQQNauXRtHyizKiQDnn7+5QX7++DE3CQRJgNdvkPRZNwmQAAmQQCQCCGEIYTZ+Dhw44ApW8+bNVdjDK6+8UmrUqOEqDxORAAmQAAmQAAmQAAmQAAmQAAmQAAmQAAn4I7B161bBWg6iPyMqtBuDKNc4aI+1HFr6E3j77belT58+cvjw4bDODB8+XIYMGZL+nWQPSCCJBLDG/cUXX5g19ujRQyZPnpzEFnivCodw4Djlzz//NDMvX75cLr/8cu+FMQcJkAAJkEBKE6AgO6WHR4SCMJEtW7bIhRdeaI5UnTp15NNPP03xkcuM5nH++RtH8vPHj7lJIEgCvH6DpM+6SYAESIAE3BJYtmyZKc7++uuvXWWrUqWKKc6GSDtPnjyu8jERCZAACZAACZAACZAACZAACZAACZAACZBAZAL//POPEl8bIuydO3e6Qnb22WebIuxmzZq5ysNE6UFg4MCB8uSTT4Y1tnz58jJx4kTlQIFGAiTgnsDLL7+sDjhYbdu2bXL++ee7LySAlDNnzpTOnTubNVeoUEHgOZ9GAiRAAiSQeQQoyE7xMaUgTOSrr76SatWqmSN1wQUXCE4T0xJPgPPPH2Py88ePuUkgSAK8foOkz7pJgARIgARiIbBmzRpTnO12sy9fvnwh4uxzzjknlqqZhwRIgARIgARIgARIgARIgARIgARIgASylsCePXtCRNh//fWXKxY4NG94wm7UqJGrPEyUPgR27NihRKMrVqwIa3SHDh1kwoQJUrJkyfTpEFtKAilCoFKlSoL7rmG33367vPTSSynSOudmXH/99QJv+YYNGDBAnnrqqZRvNxtIAiRAAiTgnQAF2d6ZJTUHBWEi+/btk4oVK5rc8XGKDxha4glw/vljTH7++DE3CQRJgNdvkPRZNwmQAAmQgF8C69evl3nz5smCBQtUxCG3VqtWLeWVB56zGSrRLTWmIwESIAESIAESIAESIAESIAESIAESyDYCENkanrA3b97suvs1a9aUNm3aKCF2vXr1XOdjwvQi8Oabb0pOTo789ttvYQ0fOXKkPPjgg+nVIbaWBFKEwNixY6Vfv34hrYGXaXibTmXDvaBo0aJy8uRJs5lr166VBg0apHKz2TYSIAESIIEYCVCQHSO4ZGWjIEzk+++/l7POOstEjpBNEGnTEk+A888fY/Lzx4+5SSBIArx+g6TPukmABEiABOJJYNeuXWaYXGwU/v33366KP+2000K8Z5cqVcpVPiYiARIgARIgARIgARIgARIgARIgARIggUwjcPDgwRAv2L/88ourLubJk0cdfjcOwFeuXNlVPiZKXwIQi0I0qhvGHl6xmzdvnr6dY8tJIEAC//77r5QrV04OHDhgtiJdvEy//vrr0r17d7PdVatWle3btwdIk1WTAAmQAAkkkgAF2YmkG4eyKQgT+fnnn0PC9ZQuXTrkJSsOmFmEAwHOP39Tg/z88WNuEgiSAK/fIOmzbhIgARIggUQROHHiRMjm4e7du11X1bBhQyXQbtq0qTCMrmtsTEgCJEACJEACJEACJEACJEACJEACJJCmBNasWSPLly9Xaykff/yx615UqlQp5JD7Kaec4jovE6YvgW3btkmfPn1s50rnzp2VGBsecmkkQAKxEYB3+UGDBpmZcW/95ptvJB0ciSAqAiJaGoZ+jBgxIjYQzEUCJEACJJDyBCjITvEhoiBMVCifwoULmyNVvHhxcXvqOMWHN+Wbx/nnb4jIzx8/5iaBIAnw+g2SPusmARIgARJIFoHPP//c9J6NDUa3hu8zCLONnwsvvNBtVqYjARIgARIgARIgARIgARIgARIgARIggZQkgHUSrI+sWLFC/ffYsWOu24k1EhxkhydsrpO4xpYxCadMmSI5OTny119/hfXp6aeflv79+2dMX9kREgiCwK+//qq8Yx89etSs/uGHH5bHHnssiOZ4qhPaphIlSoTk+fTTT6VOnTqeymFiEiABEiCB9CFAQXaKjxUFYSLw4pYvXz5zpAoVKqRE2rTEE+D888eY/PzxY24SCJIAr98g6bNuEiABEiCBIAgcPnzYFGcvWrRIEIrXrZ111lkhAu2KFSu6zcp0JEACJEACJEACJEACJEACJEACJEACJBAIgb179yrhtfGzf/9+1+2AR1aIrw0RNhyK0bKTQN++feXFF18M6/x5552nvGI3adIkO8Gw1yQQRwJDhgyRxx9/3CyxWLFiyju21bFjHKuLa1GTJk2S3r17m2XWrFlTcACIRgIkQAIkkLkEKMhO8bGlIOx/B8jKIU+ePEqkrbNJ8aFMy+b9f/buA0qKYmvg+D3EJS5BgiQlBxERBB6IiohiAhQRFETlGXZESQKCqCQFJAgoILsGVJ4CCjww8QRFVBAQkSCScw4iUSTDd+7wTTNpw2zPTHfP/OucOTvb21V161fduzM7t6s5/sxNG37m/KiNgJUCnL9W6tM3AggggIAdBPRWvHpLXk3O/vXXX0MKqUqVKu4E7caNG7u/+q8AElJj7IwAAggggAACCCCAAAIIIIAAAgiEQeCvv/7yScBeu3ZtSK3WrVvXnYCtjxtvvDGkuuwcewIrVqyQpKQkWbJkScDg2rdvLykpKZIrV67YGzgjQiDKAgcOHHCvjq05Qp4yaNAg6dOnT5QjyVx3d911l/t/7J7Sv39/6devX+YaoxYCCCCAgCMESMi2+TSREHZpgrJmzSoXLlwwZuvkyZOSkJBg89lzfngcf+bmED9zftRGwEoBzl8r9ekbAQQQQMBuAjt37pQ5c+YYt+wNZcUoHYt+YKmJ2Z5Hjhw57DZE4kEAAQQQQAABBBBAAAEEEEAAgRgT0OQ97xWwgyXOpjVk7zuC3XHHHVKqVKkYE2I4mRXQFW9dLpdP/oKnrbfeeks6deqU2aaphwACfgI9evSQN954w9h65ZVXulfH1oUc7V727t0rJUqU8Alz1apVUr16dbuHTnwIIIAAAiYESMg2gReNqiSEXVLOnTu3aBK2pxw9elTy588fjSmI6z44/sxNP37m/KiNgJUCnL9W6tM3AggggIDdBfSWit4faB4/fjzDIevFtt7J2fXr189wXXZEAAEEEEAAAQQQQAABBBBAAAEE0hJYtGiRz/8szp8/n2GwfPny+fzP4rrrrstwXXaMD4GLFy+6E7HfeeedgAHXqFFDkpOThf91xcexwCijI7Bt2zYpW7asT2ejRo2Srl27RicAk72MGzdOnnvuOaOVG264IeS7UZoMgeoIIIAAAhYIkJBtAXooXZIQdkmrYMGCcuTIEYNOb0tSpEiRUCjZNxMCHH+ZQPOqgp85P2ojYKUA56+V+vSNAAIIIOA0gfnz5xsfdv7www8hhZ8nTx5p2LCh+1a/+tDnrKAdEiE7I4AAAggggAACCCCAAAIIIBCXAroC9oIFC+Tnn392P/T5iRMnQrLwvmhc/ydBQSA1gV9//VWSkpJk+fLlAbv8+9//lpSUFEes2MsMI+AkgY4dO8r48eONkMuXLy+bNm1yzBAaN27s/r+5pwwZMkR69+7tmPgJFAEEEEAgcwIkZGfOLWq1SAi7RF28eHHZv3+/4a63zOa2UJE/DDn+zBnjZ86P2ghYKcD5a6U+fSOAAAIIOFlA72zkvXr2b7/9FvJwPInZniTtQoUKhdwGFRBAAAEEEEAAAQQQQAABBBBAILYEDh065JN8rUnYoZbatWv7rIKdK1euUJtg/zgUePvtt+XZZ58NOnJNFtVVsykIIBBegbVr10q1atV8GtVV6PXCCCeUYKt7b9iwQSpWrOiE8IkRAQQQQMCEAAnZJvCiUZWEsEvKV111lezYscMg37x5s5QrVy4aUxDXfXD8mZt+/Mz5URsBKwU4f63Up28EEEAAgVgS0AtrvRO0N27cGPLwatas6bOKdunSpUNugwoIIIAAAggggAACCCCAAAIIIOAsAV2gy3v16xUrVoQ8AE1801WwdZVS/Vq0aNGQ26BC/AroKuyabP3BBx8EIGhyvyaH3nDDDfELxMgRiKBAhw4d5MMPPzR6qF69uqxatSqCPYa36ZEjR0r37t2NRnXxEb2TAwUBBBBAIPYFSMi2+RyTEHZpgipVqiTeH9yvWbNGqlatavPZc354HH/m5hA/c37URsBKAc5fK/XpGwEEEEAglgX0lpKeBO2ffvpJdu/eHfJw9cNU71W0q1SpEnIbVEAAAQQQQAABBBBAAAEEEEAAAXsJrFu3zp2ArQlr+jUzF3WXLFlSbr75ZmMV7AoVKthrkETjGIGFCxe6V+L9448/AmLW7ZqMTUEAgcgI6F0X/S92mDhxorRv3z4yHUagVf3/tf4e8RRN0O7WrVsEeqJJBBBAAAG7CZCQbbcZ8YuHhLBLINdee63Pm53ly5eLrpJGiawAx585X/zM+VEbASsFOH+t1KdvBBBAAIF4Eli/fr3Ph61628ZQS4kSJdwJ2p4kbV2hiIIAAggggAACCCCAAAIIIIAAAvYW0IQ7T/K1JmDv2bMn5IB1US/vi7YrV64cchtUQMBf4M0335SuXbsGwGTLls2diP3EE0+AhgACERRo06aNfPbZZ0YPdevWlV9++SWCPYa3af0ft//fo+3bt0uZMmXC2xGtIYAAAgjYUoCEbFtOy+WgSAi7ZKEfqC9btsyA0Rdb+qKLElkBjj9zvviZ86M2AlYKcP5aqU/fCCCAAALxLLBr1y6f2xHrxbihlsTERPf7Re9H8eLFQ22G/RFAAAEEEEAAAQQQQAABBBBAIEwC+/btkyVLlvg8jh49GnLr119/vTRs2NC4MLtUqVIht0EFBFITOHHihHtV7E8++SRgl3/961/uZOzrrrsOQAQQiKCAXqhz0003+fQwdepUadWqVQR7DW/TQ4YMkT59+hiNNm7cWObOnRveTmgNAQQQQMC2AiRk23ZqLgVGQtglhwYNGsiiRYuM2dJbW/u/CLP5VDoyPI4/c9OGnzk/aiNgpQDnr5X69I0AAggggMBlgcOHDxsJ2p7bFl+8eDFkovLlywckaeuqRhQEEEAAAQQQQAABBBBAAAEEEAivwLlz5wKSrzdv3hxyJ/p/eu/ka10Ju2DBgiG3QwUEMiLwww8/iMvlEr2bm3957rnnZMyYMRlphn0QQMCkQPPmzeXLL780WrnllltEz08nlRtuuEH0LhCeMm7cOOnYsaOThkCsCCCAAAImBEjINoEXjaokhF1SvvXWW31eZH333Xdy2223RWMK4roPjj9z04+fOT9qI2ClAOevlfr0jQACCCCAQOoCZ8+e9bmdsSZpHz9+PGQy/Vvvv4q23uaYggACCCCAAAIIIIAAAggggAACoQls2LAhIAE7MxdT58uXz1j5WpOvNRk7e/bsoQXD3ghkQmDEiBHSs2fPgJq5cuVyr4r96KOPZqJVqiCAQKgCc+bMkaZNm/pU+/rrr+Xuu+8OtSnL9l+1apXUqFHDp/+9e/cKd3C0bEroGAEEEIi6AAnZUScPrUMSwi553XnnnTJ79mwDz2kvukKbdfvszfFnbi7wM+dHbQSsFOD8tVKfvhFAAAEEEAhN4Ndff/VJ0tbbIGemFC1a1EjSrlOnjvt5oUKFMtMUdRBAAAEEEEAAAQQQQAABBBCISYFDhw4Zydf6fnzJkiVy4MCBTI1Vk9M08dqTfK3vxSkIRFPgyJEjkpSUJJ999llAt3q3bk3GrlatWjRDoi8E4lqgSZMmMnfuXMPgrrvuklmzZjnKpH///jJgwABHj8FR4ASLAAII2FCAhGwbTop3SCSEXdJo0aKFfPHFFwbNjBkz5L777rP57Dk/PI4/c3OInzk/aiNgpQDnr5X69I0AAggggIA5gY0bNwaszHXhwoVMNaofunmvpF27du1MtUMlBBBAAAEEEEAAAQQQQAABBJwo8Ntvv/m8x16zZk2mhpElS5aAO1VVrFgxU21RCYFwCHz77bficrlky5YtAc09//zz8sYbb4SjG9pAAIEMCnz++ecBOUDff/+93HrrrRlswR676erYukq2p7z77rvy5JNP2iM4okAAAQQQiIoACdlRYc58JySEXbJr3bq1TJ061YCcMmWKtGnTJvOw1MyQAMdfhphS3Qk/c37URsBKAc5fK/XpGwEEEEAAgfAKnDt3LiBBe/PmzZnqJCEhQa6//vqAh36wTEEAAQQQQAABBBBAAAEEEEDAqQJ6IfPy5csDHqdOncrUkCpUqBBwF6ps2bJlqi0qIRBugSFDhkifPn0Cms2fP797VeyHH3443F3SHgIIpCOgd0tYuHChsVfLli1l+vTpjnJbunSp+N/tQe8sUbBgQUeNg2ARQAABBMwJkJBtzi/itUkIu0Tcvn17+fjjjw3vjz76SB599NGI+8d7Bxx/5o4A/Mz5URsBKwU4f63Up28EEEAAAQQiL7Bv376AJO2jR49mquOsWbMGTdLOmTNnptqjEgIIIIAAAggggAACCCCAAAKRFDh9+nTQ5Ovz589nqtvExMSA1a+LFy+eqbaohEAkBf78809JSkoSvRu3f2ncuLGkpKSIXkxAQQCB6ApMnjxZ2rZt69Pp4sWLpV69etENxGRveqGHXvDhKS1atJCZM2eabJXqCCCAAAJOEyAh2+YzRkLYpQnSW3i8//77xmxxW4/oHLgcf+ac8TPnR20ErBTg/LVSn74RQAABBBCwRuCPP/7wSdLWlcHMlOuuu84nUbtWrVqSJ08eM01SFwEEEEAAAQQQQAABBBBAAIGQBE6cOGEkXy9btsz9fOXKlSG14b+z3jmqbt26xqN69eqm2qMyAtEQmDVrlrhcLtm5c2dAd7169ZLXX389GmHQBwIIBBHQvysrVqwwftKuXTufBRudgla5cmXZsGGDEe7EiRPdi09SEEAAAQTiS4CEbJvPNwlhlyaoY8eOMn78eGO2xo4dK88++6zNZ8/54XH8mZtD/Mz5URsBKwU4f63Up28EEEAAAQTsIaAfWi9ZssTnsWvXLlPBVatWLSBJu0CBAqbapDICCCCAAAIIIIAAAggggAACKnDkyJGA5Os1a9aYwildunTA6te5c+c21SaVEYi2wMCBA6Vfv34B3RYuXFiSk5OlVatW0Q6J/hBA4P8FJkyYIE888YSPh144VKNGDUcZLVy4UG688UYjZr2r4rFjx4S/mY6aRscEe/bsWcmRI4dPvBcvXnRM/ASKQKwLkJBt8xkmIezSBHXr1k1Gjx5tzNbIkSPd2yiRFeD4M+eLnzk/aiNgpQDnr5X69I0AAggggIB9BXbv3u1zW2ddXWz79u2mAq5YsaKRpK2raF977bVy5ZVXmmqTyggggAACCCCAAAIIIIAAArEtsHfvXsFNKs4AACAASURBVFm1apV4Vr3Wla83btxoatBXX321z0XEumJpyZIlTbVJZQSsFNizZ48kJSXJV199FRBG06ZNJSUlRa666iorQ6RvBOJeoEqVKrJ+/XrD4amnnpJ33nnHcS7du3cXzWPylNatW8unn37quHEQsDMETp486ZPsnz17djlz5owzgidKBOJAgIRsm08yCWGXJqh3794ydOhQY7aGDBni3kaJrADHnzlf/Mz5URsBKwU4f63Up28EEEAAAQScJXDgwAGfJO1wfAherFgxd2K256G3f9bnCQkJzsIhWgQQQAABBBBAAAEEEEAAAVMCp06dcide6+OPP/4wnu/fv99Uu94XB2vitT6KFi1qqk0qI2Angc8//1xcLpfs27cvIKyXX35ZXn31VTuFSywIxKXA2LFjpVOnTj5j14uLKlSo4DgPvajJe+EOTcbWpGwKApEQ0NXXExMTjaZ1JXa94ycFAQTsIUBCtj3mIdUoSAi7RKO3ENJbCXnKgAEDpG/fvjafPeeHx/Fnbg7xM+dHbQSsFOD8tVKfvhFAAAEEEHC+wOHDhwOStM3eJlpVdMUYTcz2JGjrcyd+QOH8GWYECCCAAAIIIIAAAggggED4BTQJzTvpWp+vW7fOdEfVqlULWPm6YMGCptulAQTsKqAJ14MGDQoIr3jx4pKcnCwtWrSwa+jEhUBcCZQpU0Z27txpjLlz587y5ptvOs5g3rx50rhxYyNuTY7VhNmsWbM6biwE7AyBv/76S6644gojWE3OPnLkiDOCJ0oE4kCAhGybTzIJYZcmaPDgwfLSSy8Zs9WnT5+gb6JsPp2OC4/jz9yU4WfOj9oIWCnA+WulPn0jgAACCCAQmwJ///13QJL2ypUrTQ82b968PknanmRt73/Imu6EBhBAAAEEEEAAAQQQQAABBMImcPDgwYBVrzX5Wt83mi01atSQWrVq+SRg6/tGCgLxILBt2zb3qtizZ88OGO69994rKSkpUqJEiXigYIwI2F5g+PDh8sILLxhxZsmSRXbs2CElS5a0fez+AT733HMybtw4Y3P79u1l4sSJjhsHATtHQO+UohcZeUrhwoVFX19SEEDAHgIkZNtjHlKNgoSwSzRvvPGG9OjRw3DS5/oCjRJZAY4/c774mfOjNgJWCnD+WqlP3wgggAACCMSPwOnTp32StDVBW29DffLkSdMIpUqVcidqe6+orcna2bJlM902DSCAAAIIIIAAAggggAACCKQvcO7cOfd7PM+q156vu3btSr9yOnvkypXL/X7PPwE7Z86cptumAQScKDBt2jRJSkqSQ4cOBYTP3bedOKPEHMsC+r9PXR3bO4G0d+/eMmTIEEcOWy/02Lt3rxH7jBkz5L777nPkWAjaGQL6WrJ06dJGsJqc7X0MOmMURIlA7AqQkG3zuSUh7NIEjR07Vjp16mTMlj5/6623bD57zg+P48/cHOJnzo/aCFgpwPlrpT59I4AAAggggMD69et9PrTXD/D11tXhKPqBfdWqVaVSpUpSuXJl91d9FChQIBzN0wYCCCCAAAIIIIAAAgggEHcCeov4DRs2uB/6fk6/rl271v2+LhylYsWKPhfb6vs6fT9HQQCBSwK9evWSYcOGBXBoslpycrLcfffdUCGAgI0E9CKJ/v37GxHpnRy2b98uhQoVslGUGQvlm2++kbvuusvYuWDBgkEvDMlYa+yFQMYEtm7dKuXKlTN21r93usI8BQEE7CFAQrY95iHVKEgIu0Tz7rvvytNPP2046dWt+uaJElkBjj9zvviZ86M2AlYKcP5aqU/fCCCAAAIIIBBM4MSJE0FXVvvzzz/DAqYruXgnaHue6wf/FAQQQAABBBBAAAEEEEAAAXFfKOufeK0J2Hv27AkLT5EiRUTvbOR/t6M8efKEpX0aQSDWBPScdLlc8v333wcMrWXLlu58Aj2vKAggYB8BXcVek0f/+ecfIygnr2KveUyaz+QpTzzxhLz33nv2ASeSmBTQv3+6yIqnaHL25s2bY3KsDAoBJwqQkG3zWSMh7NIEffTRR/L4448bs6XPP/jgA5vPnvPD4/gzN4f4mfOjNgJWCnD+WqlP3wgggAACCCAQisDu3bsDVtPW22CfPXs2lGZS3Td79uw+q2l7ErX1a+HChcPSB40ggAACCCCAAAIIIIAAAnYR+Ouvv4xVrj2rXXtWvg7X+6xs2bIFJF1rInapUqXswkAcCNheYPLkyaKLuB0/fjwg1sGDB8uLL75o+zEQIALxKNC7d28ZOnSoMXS9aEJX9k1ISHAkh/5/VJPMPWXWrFk+K2Y7clAEbXuBNWvWyDXXXGPEqf+rX7dune3jJkAE4kWAhGybzzQJYZcmaMqUKfLwww8bs9W2bVv55JNPbD57zg+P48/cHOJnzo/aCFgpwPlrpT59I4AAAggggEA4BDQpWx96i2zPV72VYThL0aJFA1bV9iRsZ8mSJZxd0RYCCCCAAAIIIIAAAgggEDaBCxcuuFe69iRce389cOBA2PrRhsqWLWuseu1Z/Vq/UhBAIPMCzz//vIwaNSqgAV0hNCUlRZo0aZL5xqmJAAIRE9i1a5eUKVNGLl68aPQxfPhw6dGjR8T6jGTDX3zxhbRo0cLoolixYrJv375IdknbCLgFVq5cKTVr1jQ09LWlfg5AQQABewiQkG2PeUg1ChLCLtHMmDFD9LZCnvLAAw/ItGnTbD57zg+P48/cHOJnzo/aCFgpwPlrpT59I4AAAggggECkBI4ePSqrV68OmnRw7ty5sHWrr6X0loneq2l7vtcPJigIIIAAAggggAACCCCAQDQE9u/fn2ritXcymNlYdMXrYO+BdOXCAgUKmG2e+ggg8P8CuiKoy+WS+fPnB5i0adNGkpOTOec4WhCwsUDnzp1lzJgxRoRXXXWVbNu2zcYRpx3aY489JhMnTjR26tixo4wbN86x4yFw5wj89ttvcsMNNxgBa3L28uXLnTMAIkUgxgVIyLb5BJMQdmmC9LYe99xzjzFbzZo1E73ajBJZAY4/c774mfOjNgJWCnD+WqlP3wgggAACCCBghcDGjRuDJmrv3bs3rOEUKlQoaKK2Ji/kyJEjrH3RGAIIIIAAAggggAACCMS+wJkzZ9xJ154Vr71Xuz506FBYAa688sqgidf6foaCAAKRFdCkx6SkJDl16lRAR05eYTeyarSOgH0E9H+P/n8vx44dK88++6x9ggwhkvPnz0tiYqKcOHHCqDV37lxp3LhxCK2wKwKZE1i8eLHUr1/fqFynTh1ZsmRJ5hqjFgIIhF2AhOywk4a3QRLCLnnqCxfvWwvdcccdMnv27PBi01qAAMefuYMCP3N+1EbASgHOXyv16RsBBBBAAAEE7CRw5MiRoInamuwQ7ENQM7GXL1/eJ1nbs8J2yZIlzTRLXQQQQAABBBBAAAEEEIgBgd27dwdd7XrTpk1hHV1CQkKqd/xhteuwUtMYAhkW6NSpk2jipn/R/xukpKTILbfckuG22BEBBKwReOqpp+S9994zOq9SpYqsXbvWmmDC0OvUqVOldevWRktlypSR7du3h6FlmkAgfQG9U8TNN99s7NigQQP5+eef06/IHgggEBUBErKjwpz5TkgIu2S3YMECuemmmwzIRo0aybx58zIPS80MCXD8ZYgp1Z3wM+dHbQSsFOD8tVKfvhFAAAEEEEDAKQJbtmwJmhCxc+fOsA4hf/78QRO19YPXXLlyhbUvGkMAAQQQQAABBBBAAAHrBE6ePOlzQaj3atfHjh0La2ClS5cOmnhdrly5sPZDYwggkHmBlStXisvlEl0J1L888sgjkpycLHny5Ml8B9REAIGoCPz+++9y3XXX+fQ1YcIE6dChQ1T6j0QnDz30kHz66adG0926dZORI0dGoivaRCBAQPPlvFdj1wuTfvjhB6QQQMAmAiRk22QiUguDhLBLMr/++qvUrVvXYNJbLyxcuNDms+f88Dj+zM0hfub8qI2AlQKcv1bq0zcCCCCAAAIIOF3g77//DppEoatq68/CWa6++mojieKqq64Sfeg2/VqkSJFwdkVbCCCAAAIIIIAAAgggEAaBP//8072C5LZt29xf9eFJvNZt4Sx58+ZNdbVr/RkFAQTsK/D+++9LUlKSnD9/PiDI0aNHS5cuXewbPJEhgICPQLt27WTSpEnGtuuvv16WLVvmWCW9gEwXkDh37pwxBl1k8sYbb3TsmAjcWQJz5syRpk2bGkE3adJEvv32W2cNgmgRiGEBErJtPrkkhF2aIL36tWbNmsZs1a5dW5YuXWrz2XN+eBx/5uYQP3N+1EbASgHOXyv16RsBBBBAAAEEYllgx44dQVfV3rp1a9iHratkeZKzvRO1Pc+LFy8e9j5pEAEEEEAAAQQQQACBeBfYt2+fT7K1d+K1Pj9x4kTYicqWLRs08bpMmTJh74sGEUAg8gK6KnZKSkpAR9WrV3dvb9CgQeSDoAcEEAiLgK5wrwsuepfJkyeLrjDt1PLxxx9L+/btjfArVqzo/n8nBYFoCXz99ddy7733Gt3dddddMmvWrGh1Tz8IIJCOAAnZNj9ESAi7NEHr1q2TqlWrGrOlb7ZWrVpl89lzfngcf+bmED9zftRGwEoBzl8r9ekbAQQQQAABBOJRQFeW0Q8uvG9J7vn+6NGjESFJSEjwSdj2T9ouVapURPqlUQQQQAABBBBAAAEEnCywa9cuY2Vr72Rrz6rXp06disjwEhMTpXLlykETr3PlyhWRPmkUAQSiK6ALsumq2MFWzu3QoYMkJydLjhw5ohsUvSGAgCmBli1byowZM4w2dBVpXU3ayeX++++XmTNnGkPo3bu3DBkyxMlDInaHCXz++edy3333GVE3b95cdBsFAQTsIUBCtj3mIdUoSAi7RKMrZZUrV85w4gqz6By4HH/mnPEz50dtBKwU4Py1Up++EUAAAQQQQAABX4E9e/YETdTetGlTRKmyZ88uwVbW1m2eR0QDoHEEEEAAAQQQQAABBCwQ0MRqT3K157n392fPno1oVPoZYKVKlQKSr0uUKBHRfmkcAQSsFRg/frx07NgxaBDjxo1L9WfWRk3vCCCQlsC8efOkcePGPrtoInOLFi0cC3fkyBEpWLCgT/xLliyROnXqOHZMBO48gWnTpsmDDz5oBK4XPkyfPt15AyFiBGJUgIRsm08sCWGXJmj37t3ivTKVfvCpV91TIivA8WfOFz9zftRGwEoBzl8r9ekbAQQQQAABBBDImIAmgnhW0d6yZYvPbdE1YeTYsWMZayiTe2XJksVIzL766quDPs+aNWsmW6caAggggAACCCCAAALhFzh//nzQ1a29V7q+cOFC+Dv2ajF//vwBFz7qokye1a/1wkgKAgjEj4C+t3e5XDJhwoSAQdeqVcu9KjaJjvFzPDDS2BK48847Zfbs2cagmjRpIt9++62jB/n+++/Lk08+aYyhevXqsmrVKkePieCdJzB58mRp27atEXibNm1kypQpzhsIESMQowIkZNt8YkkIuzRBBw8elCJFihizVbx4cdm7d6/NZ8/54XH8mZtD/Mz5URsBKwU4f63Up28EEEAAAQQQQCA8An/99VdAkrZ3osnhw4fD01EarZQpUybNpG1utRzxKaADBBBAAAEEEEAgrgTOnDkTsLq192vgHTt2RNxDV430vmDR/64zhQsXjngMdIAAAs4QWLRokSQlJQVNZnz66afdydj+n9c4Y2REiQACX3/9tdx7770+EHPmzJHbb7/d0Tj33HOPzJo1yxhD3759ZcCAAY4eE8E7T+A///mPPProo0bgjzzyiOg2CgII2EOAhGx7zEOqUZAQdonm+PHjolfMe0qhQoVEP1ilRFaA48+cL37m/KiNgJUCnL9W6tM3AggggAACCCAQHQG9xWhat2LXi8MjXUqWLBk0YduTtJIrV65Ih0D7CCCAAAIIIIAAAg4SOHnyZJoXHeodZyNddAElfb3qefgnXxcoUCDSIdA+AgjEgMBbb70lXbp0CRiJ3o0qJSXFZwXaGBguQ0Ag7gRuueUW+emnn4xxN2/eXD7//HNHO+zfv1908UjvsnLlSqlRo4ajx0XwzhPQu0o88cQTRuAdOnQIeqcJ542MiBGIDQESsm0+jySEXZqg06dPS0JCgjFbefLkkb///tvms+f88Dj+zM0hfub8qI2AlQKcv1bq0zcCCCCAAAIIIGAPAb04XBO2U0va1g9hIl2KFSvms7pgiRIl5Morr3Q/9AMg/ZovX75Ih0H7CCCAAAIIIIAAAlEQ0NefenfYffv2ub/qY8+ePT6vSaPxGlRfZ6aWcK3J13nz5o2CBl0ggECsCvzzzz/icrmCruRZr14996rYNWvWjNXhMy4E4kJg2rRp8uCDD/qMdf78+dKwYUNHj3/8+PHSsWNHYwy1atWS3377zdFjInhnCuiFS/q31FP0rhK6jYIAAvYQICHbHvOQahQkhF2m8bbInj276G3XKJEV4Pgz54ufOT9qI2ClAOevlfr0jQACCCCAAAIIOENAP0T2JGwHS9qOxuqEKqUJ2Z7kbP9kbe/vr7jiCmfAEiUCCCCAAAIIIBBjAnrnFe8ka/+ka8/3mpAdjcJdWqKhTB8IIBBMQFfLTUpKknXr1gX8+Nlnn5WxY8cChwACMSBQp04dWbp0qTGSNm3ayJQpUxw/siZNmsjcuXONcQwaNEj69Onj+HExAOcJjBs3Tp577jkjcP6GOm8OiTi2BUjItvn8khB2eYKyZs0qFy5cMDacOnVKcubMafMZdHZ4HH/m5g8/c37URsBKAc5fK/XpGwEEEEAAAQQQiA0BvZB827ZtPknb3onbO3bsiOpAc+TIEbC6drAEbk3u1ltEUxBAAAEEEEAAAQRSF9DPqzKSZK3J1tFeYKhMmTLuFa51NetgK13r60IKAgggEG2BN954Q3r06BHQrX7er6t6PvbYY9EOif4QQCACAhMnTgw4n3UVaV1N2sll586doq+xvIteXFK5cmUnD4vYHSowevRo6datmxF9165dZdSoUQ4dDWEjEHsCJGTbfE5JCLs8Qblz55aTJ08aG44ePSr58+e3+Qw6OzyOP3Pzh585P2ojYKUA56+V+vSNAAIIIIAAAgjEh8D58+fdydppJW17X5geTRXvFbfTWn07ISEhmmHRFwIIIIAAAgggEHEBXQxIk6g9D++ka//nEQ8mSAd64ZwnyTq1hGtd4IiCAAII2EVAP9N3uVxBV8dt2LChJCcnyzXXXGOXcIkDAQRMClSvXl1Wr15ttNKhQweZMGGCyVatr+6fAFu/fn1ZuHCh9YERQVwKDB8+XF544QVj7HrBk26jIICAPQRIyLbHPKQaBQlhl2kKFiwoR44cMTb8+eefwu12I3sAc/yZ88XPnB+1EbBSgPPXSn36RgABBBBAAAEEEPAIaMK2J2lbV+IJlhikSUNWFf1fjWeVbf2aWvJ2YmKiVSHSLwIIIIAAAggg4BbQhEB9LZXeqtaHDx+2TEwvdgv22qp06dI+q11bFiAdI4AAAiEKzJ07V5KSkmTz5s0BNVnNM0RMdkfAAQK62r1egOFd1qxZI1WrVnVA9GmHeNNNN8mCBQuMnUaMGCHdu3d3/LgYgDMFhgwZIn369DGCf/HFF2Xw4MHOHAxRIxCDAiRk23xSSQi7PEHFihWTAwcOGBt27dolJUuWtPkMOjs8jj9z84efOT9qI2ClAOevlfr0jQACCCCAAAIIIBCKwKFDh9JMLPIkHWkSklUlT5487uSi9FbeLlq0qFUh0i8CCCCAAAIIOFRAPzdKK8na87MTJ05YNkK9OC2ti9c8Sdh6sRsFAQQQiBWB119/XTRBzL/kzZtXNGmzbdu2sTJUxoEAAv8vUL58edmyZYvh0bFjRxk3bpzjfTZt2iQVK1b0GcfWrVvdF8xRELBCYODAgdKvXz+j6759+8qAAQOsCIU+EUAgiAAJ2TY/LEgIuzxBZcqUEV0NylP0Stpy5crZfAadHR7Hn7n5w8+cH7URsFKA89dKffpGAAEEEEAAAQQQiISAJiEFW2HbO4FJn3tfDB+JONJqM1u2bMaqkJq8rQnahQoVksKFCxsP/++zZ88e7TDpDwEEEEAAAQQiJHD27Fn566+/jIdeeOb/vX8C9rlz5yIUTfrN6muV9C4402RrvTiNggACCMSLwMGDB92rYv/3v/8NGPKtt94qycnJUqlSpXjhYJwIxI3AqFGj5Pnnn/cZ77Zt2+Sqq65yvMHQoUOld+/exjgaNWok8+bNc/y4GIBzBV555RV57bXXjAG8+uqr8vLLLzt3QESOQIwJkJBt8wklIezyBOkVZ3rlmaesXbtWqlSpYvMZdHZ4HH/m5g8/c37URsBKAc5fK/XpGwEEEEAAAQQQQMBKAU1q8iRu61f/hG3vn50/f97KUN1958+f352snVbitv/PChQoYHncBIAAAggggECsCxw5ciTNxOpgidfHjh2znEUvEMtIkrUmWuu+FAQQQACBywL/+9//xOVyyY4dOwJYevbsKcOGDYMLAQRiUED/l1S6dGn3/5A8pXv37jJixIiYGG29evVkyZIlxljeeust6dSpU0yMjUE4U0DvQKF3ovAUfd6rVy9nDoaoEYhBARKybT6pJIRdnqDq1avL6tWrjQ0rVqyQ6667zuYz6OzwOP7MzR9+5vyojYCVApy/VurTNwIIIIAAAggggIBTBHSFytSSt72Tuf/55x9bDSlr1qxBV9z2T9z2T/ROSEiw1TgIBgEEEEAAgWgInDp1KuTEak22tsOFW94+uXPn9rkThyZU68M7+Vq/11WvKQgggAACoQvo6px9+/YNqKjvs3RV7AcffDD0RqmBAAKOEBg8eLC89NJLRqw5c+Z0X5gRC6+rNEdJc5W8y+7du6VEiRKOmBuCjE2BHj16yBtvvGEMTp/7r1AfmyNnVAg4Q4CEbJvPEwlhlyeodu3asmzZMmPDL7/8InXr1rX5DDo7PI4/c/OHnzk/aiNgpQDnr5X69I0AAggggAACCCAQawK6Qqb3Stv+K297vj98+LCth54nT550V+PWJG7/RG5bD4rgEEAAAQTiSsCzKvWhQ4eMJGvdltb3J06csLVRwYIFA5Kqg61wzR0ybD2NBIcAAg4W0PdzSUlJ8uWXXwaM4o477nAnY5ctW9bBIyR0BBBIS0DvcFKmTBk5evSosdsrr7wiAwcOjAk4/4tN9Pfa7NmzY2JsDMK5Al26dBFdqd1T3nzzTencubNzB0TkCMSYAAnZNp9QEsIuT1CDBg1k0aJFxob58+dLw4YNbT6Dzg6P48/c/OFnzo/aCFgpwPlrpT59I4AAAggggAACCMSrwMmTJ90rbnuStw8ePJhmgpgmkF24cMH2XMGStP2Ttv330eRvCgIIIIAAAqkJaJJ0eonUwZKv7S6qd7Hwv2OF9/f6/IorrvBJwM6VK5fdh0V8CCCAQMwKfPHFF+Jyudzv4/yLrpb72muvxezYGRgCCFwSePnll2XQoEEGh14sp6tj582bNyaIatasKStXrjTGkpKSIk8//XRMjI1BOFfg2WeflbffftsYgD5/5plnnDsgIkcgxgRIyLb5hJIQdnmCbr31Vvnhhx+MDd99953cdtttNp9BZ4fH8Wdu/vAz50dtBKwU4Py1Up++EUAAAQQQQAABBBDIuICuqh3KKp+anHb8+PGMd2DRntmyZZN8+fIFPPLnzx/Sdm1D6/i/x7FoWHSLAAIIxK3AxYsXRVcP1L9B/o/Utut+qf3s3LlztrfUv0GeC46CXYjkn2it+2gCDwUBBBBAwBkCffv2FV051r8UK1bMvSr2fffd54yBECUCCGRaYP/+/VK6dGk5e/as0cbgwYPlxRdfzHSbdqq4bNkyqV27tk9IuniAvm6lIGClgF4U8O677xoh6PMnn3zSypDoGwEEvARIyLb54UBC2OUJuvPOO31u/fH111/L3XffbfMZdHZ4HH/m5g8/c37URsBKAc5fK/XpGwEEEEAAAQQQQACByAqcOXMmQ6uK+id6e3/AGNkIw9+6rkzlneCdmcRuT3J3jhw5wh8gLSKAAAI2FNC/F6EmUae2/99//23DEWYspOzZs4ecWK1JKvy9yJgveyGAAAJOE9CVb5OSkuSbb74JCP2ee+4RXT22ZMmSThsW8SKAQCYEunfvLiNHjjRqlihRwr06tt71JBaK/+rfzZo1E70zAAUBqwU6dOggH374oRGGPn/sscesDov+EUDg/wVIyLb5oUBC2OUJat68uXz55ZfGhhkzZnBlbYSPX44/c8D4mfOjNgJWCnD+WqlP3wgggAACCCCAAAII2FNAk+x0he20VuT2/9mRI0fsORgTUeXMmTNDyd2eBO5gK317tsXKLYxNcFIVAQTCLKCJz8FWoU5rtenUfnb69OkwR2d9cwUKFHAnV3uvTu1ZxTrYitX6M72Ih4IAAggggIAKTJ8+XVwul+gKsf6lf//+0q9fP6AQQCBOBLZu3SrlypXzGe3o0aOlS5cuMSNQtWpVWbdunTEekl5jZmodP5BHHnlEPvnkE2Mc+rxt27aOHxcDQCBWBEjItvlMkhB2eYIefPBBmTZtmrFhypQp0qZNG5vPoLPD4/gzN3/4mfOjNgJWCnD+WqlP3wgggAACCCCAAAIIxI7A+fPn3UncoSZynzp1KnYQ0hhJlixZgiZ3a6J2QkKC8dAkcO/v9XlGtgXbJ1ZW6oqLA4RBOl5Afwfq7zPvhyY5p/W9/iwj+3gSr/1XpL5w4YLj3TIyAP09GCyx2j/R2v97fgdmRJd9EEAAAQSCCbz44ovy+uuvB/yoVKlSkpycLLo6NgUBBOJH4JlnnnGf+55SoUIF2bhxY8wALF68WOrXr2+MRz871vceXFgeM1Ps6IE89NBD8umnnxpj+Oyzz0Rz6igIIGAPARKy7TEPqUZBQthlGv8rfCZOnCjtpSPgYwAAIABJREFU27e3+Qw6OzyOP3Pzh585P2ojYKUA56+V+vSNAAIIIIAAAggggAACZ8+edX/Ql9oqr+mt9Oqp52kD0csC2bNnz3Qyt3+Cd0aSwoMlj/u/52R+EIiEwMWLF8OS+JyR5Gj/fTxJ1fq7jHJZwPuOAbrqdGp3EMjIz/R3GQUBBBBAAIFoCGzevFmSkpJk7ty5Ad3dd999kpKSIkWLFo1GKPSBAAI2EVizZo1cc801PtHo74Knn37aJhGaD6Nnz54yYsQIo6FWrVrJ1KlTzTdMCwiEQeCBBx6Q//73v0ZLM2bMEP2bTEEAAXsIkJBtj3lINQoSwi7TPPHEEzJhwgRjw7vvvitPPvmkzWfQ2eFx/JmbP/zM+VEbASsFOH+t1KdvBBBAAAEEEEAAAQQQCLdAqAncqSWCa4I3CZbmZ0cTuTOSzK376Gq2upJ4sK/x9DNV19WWdfVj/er93LMtXn6W0QRp3Y9iTkCTnj1J06klSWckedrThrloqI0AAggggED0BfSO1S6XS44ePRrQ+aBBg6RPnz7RD4oeEUDAcoHHH39cPvroIyOOa6+9Vn7//XfL4wpnAOXKlZOtW7caTU6ePFl0VWIKAnYQaN68uXz55ZdGKPr83nvvtUNoxIAAAiJCQrbNDwMSwi5PUMeOHWX8+PHGhnHjxoluo0ROgOPPnC1+5vyojYCVApy/VurTNwIIIIAAAggggAACCNhZQFe+9V+BO60E7rRW+T5x4oSdh0psCCDgQIHcuXO7k6hDTaAOtr+ucE9BAAEEEEAgXgV69Oghb7zxRsDwy5YtK8nJyXLHHXfEKw3jRiCuBZYuXSp16tTxMfjPf/4jesf7WCk//vijNGrUyBiOvi/QC1Ny5MgRK0NkHA4XuPvuu+V///ufMYpvvvlGmjZt6vBRET4CsSNAQrbN55KEsMsT1K1bNxk9erSxYeTIkaLbKJET4PgzZ4ufOT9qI2ClAOevlfr0jQACCCCAAAIIIIAAAvEioKsc+yds6yrcmqitid/ej4yuCpxWHf2Z9klBAIHoCOgq7pq84Hn4rwwfbKV43TcjK8jnzZvXWL3aswK1ftU+KQgggAACCCCQeYF169ZJUlKS/PTTTwGNPPjgg5KSkiIFCxbMfAfURAABRwu0bt1apk6daoyhXr16snjxYkePyT/4zp07y5gxY4zN7dq1k48//jimxshgnC1w++23y3fffWcMYu7cudK4cWNnD4roEYghARKybT6ZJIRdnqDevXvL0KFDjQ2vv/669OrVy+Yz6OzwOP7MzR9+5vyojYCVApy/VurTNwIIIIAAAggggAACCCAQOYFz585FLNk7o0njFy5ciNwAaRmB/xfQ/22klQwdLPE5I4nQGU2Y1v2yZcvGfCCAAAIIIICAgwR0lVtNxj558mRA1MOGDZOePXs6aDSEigAC4RaYP3++3HzzzT7NTps2TR544IFwd2Vpe6VKlZLdu3cbMUyfPl1atmxpaUx0joC3gK7griu5e4peRHXTTTeBhAACNhEgIdsmE5FaGCSEXZbp16+fDBw40NgwYMAA6du3r81n0NnhcfyZmz/8zPlRGwErBTh/rdSnbwQQQAABBBBAAAEEEEAgtgXOnDmTodW/NcFbV/TWBG7vrxnd5qkXC/vrEaErH2fJksX91ft5WtticX+9TbZ3onVqidWaXE1BAAEEEEAAAQQyKuC/IqynXqVKlSQ5OVluvfXWjDbFfgggEKMCzZo1k6+++soYnSaFzps3L6ZGO2fOHGnatKkxpsTERDly5EhMjZHBOF+gYcOG8vPPPxsDWbRokfzrX/9y/sAYAQIxIkBCts0nkoSwyxM0ePBgeemll4wN+vy1116z+Qw6OzyOP3Pzh585P2ojYKUA56+V+vSNAAIIIIAAAggggAACCCCAAAIIIIAAAggggAAC0RD4/fffxeVyiSZz+Ze2bdtKSkqK5M2bNxqh0AcCCNhYYPbs2XLnnXf6RDhr1iy56667bBx16KHp70P9vecpHTp0kAkTJoTeEDUQiKBAvXr1ZMmSJUYPS5culdq1a0ewR5pGAIFQBEjIDkXLgn1JCLuMPmLECJ/bIPXo0UOGDx9uwazET5ccf+bmGj9zftRGwEoBzl8r9ekbAQQQQAABBBBAAAEEEEAAAQQQQAABBBBAAAEEIi2gSYZJSUly7ty5gK5GjRolXbt2jXQItI8AAg4RuO222+T77783otVEbE3IjrVSpEgROXjwoDEsXRH8nnvuibVhMh6HC9SqVUuWL19ujGLlypVSo0YNh4+K8BGIHQESsm0+lySEXZ6gMWPGiN4qyVP0+ZtvvmnzGXR2eBx/5uYPP3N+1EbASgHOXyv16RsBBBBAAAEEEEAAAQQQQAABBBBAAAEEEEAAAQQiKfDMM89IcnJyQBfXXHONe3vDhg0j2T1tI4CAgwRmzpwp999/v0/E8+bNk0aNGjloFOmHqsnXzZo1M3bU5OwDBw6kX5E9EIiygCZfr1q1yuh19erVUq1atShHQXcIIJCaAAnZNj82SAi7PEHvvPOO+wpdT9Hnwd4k2nxKHRUex5+56cLPnB+1EbBSgPPXSn36RgABBBBAAAEEEEAAAQQQQAABBBBAAAEEEEAAgUgI/Pbbb+JyuWTp0qUBzT/++OPuz99z5swZia5pEwEEHCrQoEEDWbRokRH9Aw88INOmTXPoaFIPu0OHDvLhhx8aO+jvyvHjx8fcOBmQ8wWqVq0q69atMwayYcMGqVixovMHxggQiBEBErJtPpEkhF2eoI8++kj0TaCn6IshvY0SJXICHH/mbPEz50dtBKwU4Py1Up++EUAAAQQQQAABBBBAAAEEEEAAAQQQQAABBBBAINwCKSkp7mTsYGXs2LHy7LPPhrtL2kMAAYcLTJo0Sdq1a+czil9++UXq1q3r8JH5hn/x4kVJTEyU48ePGz/49ttvpUmTJjE1TgYTGwIVKlSQzZs3G4PZunWrXH311bExOEaBQAwIkJBt80kkIezyBE2ZMkUefvhhY0Pbtm3lk08+sfkMOjs8jj9z84efOT9qI2ClAOevlfr0jQACCCCAAAIIIIAAAggggAACCCCAAAIIIIAAAuESOH/+vPtO1O+//35AkzVr1hRN1I615Mpw2dEOAvEuoL8jVq5caTA88sgj8p///CfmWKZPny6tWrUyxlWqVCnZuXNnzI2TAcWGgCZfb9++3RjMrl27pGTJkrExOEaBQAwIkJBt80kkIezyBM2YMUNatmxpbNAXQ1OnTrX5DDo7PI4/c/OHnzk/aiNgpQDnr5X69I0AAggggAACCCCAAAIIIIAAAggggAACCCCAAALhEFi8eLF7VWzvhEpPu0899ZQkJydLlixZwtEVbSCAQIwJ6EUcTz75pM+ofv/9d7n22mtjbKQiuiDk5MmTjXF16dJFRo8eHXPjZECxIaDJ13v27DEGs3//filatGhsDI5RIBADAiRk23wSSQi7PEGzZs2Se+65x9jQrFkz+eKLL2w+g84Oj+PP3PzhZ86P2ghYKcD5a6U+fSOAAAIIIIAAAggggAACCCCAAAIIIIAAAggggIBZgbFjx0qnTp0CmtHPQDQR++mnnzbbBfURQCCGBSpXriwbNmwwRqi/M3RF/Vgrp0+flsTERNGvnvLjjz/KzTffHGtDZTwxIqDJ13/++acxmkOHDknBggVjZHQMAwHnC5CQbfM5JCHs8gR99913cvvttxsbmjZtKt98843NZ9DZ4XH8mZs//Mz5URsBKwU4f63Up28EEEAAAQQQQAABBBBAAAEEEEAAAQQQQAABBBDIrMCpU6ckKSlJJk6cGNBEnTp13AmV119/fWabpx4CCMSBQLALOjZu3CgVKlSIudFPmjRJ2rVrZ4yrfPnysmnTppgbJwOKHYFChQrJ4cOHjQEdO3ZM8uXLFzsDZCQIOFyAhGybTyAJYZcnaP78+T5XoDVq1EjmzZtn8xl0dngcf+bmDz9zftRGwEoBzl8r9ekbAQQQQAABBBBAAAEEEEAAAQQQQAABBBBAAAEEMiOgn6m7XC5Zs2ZNQPWOHTvKuHHjMtMsdRBAIM4ESpcuLbt27TJG3aVLFxk9enRMKrRq1UqmT59ujK1nz54ybNiwmBwrg4oNAU2+/vvvv43BnDx5UhISEmJjcIwCgRgQICHb5pNIQtjlCVqyZInUq1fP2FC/fn1ZuHChzWfQ2eFx/JmbP/zM+VEbASsFOH+t1KdvBBBAAAEEEEAAAQQQQAABBBBAAAEEEEAAAQQQCFVg5MiR0r1794BqOXLkkOTkZOnQoUOoTbI/AgjEoYAmI/fq1csYedasWWXHjh1SokSJmNPQlYUTExN9xrV48WKf3KSYGzQDcryAJl+fPn3aGMe5c+dEz1MKAgjYQ4CEbHvMQ6pRkBB2mWbFihU+t06qXbu2LF261OYz6OzwOP7MzR9+5vyojYCVApy/VurTNwIIIIAAAggggAACCCCAAAIIIIAAAggggAACCGRUQBMKdVXsyZMnB1Rp0KCBpKSkSPXq1TPaHPshgEAcC+hKu7o69l9//WUovPjiizJ48OCYVPnwww99LlapWrVq0DsMxOTgGZQjBS5cuCB6odX58+eN+C9evOjIsRA0ArEqQEK2zWeWhLDLE7R27VqpVq2asUHfNK5atcrmM+js8Dj+zM0ffub8qI2AlQKcv1bq0zcCCCCAAAIIIIAAAggggAACCCCAAAIIIIAAAghkROD777+XpKQk2bRpU8DuXbp0kdGjR2ekGfZBAAEE3AIDBgyQ/v37Gxp58+Z1r45dsGDBmBRq1qyZfPXVV8bYXn75ZXn11VdjcqwMKjYEzpw5Izlz5jQGkyVLFp/k7NgYJaNAwNkCJGTbfP5ICLs8QVu2bJHy5csbGypVqiTr16+3+Qw6OzyOP3Pzh585P2ojYKUA56+V+vSNAAIIIIAAAggggAACCCCAAAIIIIAAAggggAAC6QkMHTpUevfuHbBbnjx5JDk5WR555JH0muDnCCCAgCGgq2Lr6ti6SranDBw4UF555ZWYVPrzzz+laNGiPmNbvny51KxZMybHy6BiQ+DEiROiF0p4iiZnnzp1KjYGxygQiBEBErJtPpEkhF2eoN27d0upUqWMDVdddZVs27bN5jPo7PA4/szNH37m/KiNgJUCnL9W6tM3AggggAACCCCAAAIIIIAAAggggAACCCCAAAIIpCagSZMul0umTZsWsEujRo3cydiVK1cGEAEEEAhJoFevXjJs2DCjjiYr6+rY3qvxhtSgzXdOSUlx/y71FE3E1oRsCgJ2Fjhy5IjPivWanH38+HE7h0xsCMSdAAnZNp9yEsIuT5D/1WlXXnml7Nmzx+Yz6OzwOP7MzR9+5vyojYCVApy/VurTNwIIIIAAAggggAACCCCAAAIIIIAAAggggAACCAQTmD17tiQlJcn27dsDftyjRw8ZPnw4cAgggEDIArt27XKvju1d9PeJ/l6J1XLHHXfIt99+awzv1VdflZdffjlWh8u4YkTAP3euYMGCcujQoRgZHcNAIDYESMi2+TySEHZ5go4dOyaJiYnGhkKFCole/UuJnADHnzlb/Mz5URsBKwU4f63Up28EEEAAAQQQQAABBBBAAAEEEEAAAQQQQAABBBDwF3jttdfklVdeCYApUKCA6EqvrVu3Bg0BBBDIlEDnzp1lzJgxRt1Yv2P97t27pVSpUj5Wa9askapVq2bKj0oIREtg7969UqJECaO7IkWKyIEDB6LVPf0ggEAGBEjIzgCSlbuQEHZZ//Tp05KQkGBs4LYLkT8yOf7MGeNnzo/aCFgpwPlrpT59I4AAAggggAACCCCAAAIIIIAAAggggAACCCCAgEdg37594nK55PPPPw9Auf322yU5OVnKlSsHGAIIIJApgQ0bNkjlypV96o4bN046duyYqfacUOmtt96SLl26GKHWq1dPFi9e7ITQiTHOBXbs2CF6wYSnaHK2XmBAQQAB+wiQkG2fuQgaCQlhl1kuXrwoWbJkMTZkz55dzpw5Y/MZdHZ4HH/m5g8/c37URsBKAc5fK/XpGwEEEEAAAQQQQAABBBBAAAEEEEAAAQQQQAABBFTgq6++kqSkJNmzZ08AyIsvviiDBw8GCgEEEDAl8OSTT8r7779vtKGrROtq0bFcbrnlFvnpp5+MIQ4bNkx69uwZy0NmbDEisHnzZqlQoYIxmlhfzT5Gpo1hxJkACdk2n3ASwnwnSBOyNTHbU3TV7Bw5cth8Fp0bHsefubnDz5wftRGwUoDz10p9+kYAAQQQQAABBBBAAAEEEEAAAQQQQAABBBBAAIF+/frJwIEDAyCKFCkiKSkpcv/994OEAAIImBJYuXKl1KxZ06eNCRMmSIcOHUy1a+fKW7ZskfLly/uEuGnTpoBtdh4DscWvwPr166VKlSoGgCZnb9y4MX5BGDkCNhQgIduGk+IdEglhvhOUK1cuOXXqlLHx2LFjki9fPpvPonPD4/gzN3f4mfOjNgJWCnD+WqlP3wgggAACCCCAAAIIIIAAAggggAACCCCAAAIIxK/Azp07xeVyyaxZswIQ7r77bklOTpbSpUvHLxAjRwCBsAm0a9dOJk2aZLRXq1Yt+e2338LWvh0bGj58uLzwwgtGaDfffLP8+OOPdgyVmBAIEPjjjz/k2muvNbbHw4r2HAYIOE2AhGybzxgJYb4TVKBAATl69Kix8eDBg1K4cGGbz6Jzw+P4Mzd3+JnzozYCVgpw/lqpT98IIIAAAggggAACCCCAAAIIIIAAAggggAACCMSnwIwZMyQpKUn+/PPPAIC+ffvKgAED4hOGUSOAQNgFFi1aJA0aNPBpd8qUKdKmTZuw92WnBuvXry+LFy82Qho9erR06dLFTiESCwKpCixfvlz0wglPqVGjhuhK9xQEELCPAAnZ9pmLoJGQEObLUqxYMTlw4ICxcffu3VKiRAmbz6Jzw+P4Mzd3+JnzozYCVgpw/lqpT98IIIAAAggggAACCCCAAAIIIIAAAggggAACCMSfQJ8+fWTIkCEBA9fPw1NSUuTee++NPxRGjAACERO4//77ZebMmUb7DRs2lPnz50esPzs0vHbtWqlWrZpPKHpXglKlStkhPGJAIF2BX3/9VerWrWvsV7t2bVm6dGm69dgBAQSiJ0BCdvSsM9UTCWG+bGXKlBF9MeQpW7ZskbJly2bKlkrpC3D8pW+U1h74mfOjNgJWCnD+WqlP3wgggAACCCCAAAIIIIAAAggggAACCCCAAAIIxI+Afuatq2J/9913AYNu0aKFJCcnS/HixeMHhJEigEDEBb7//nu57bbbfPr5/PPPpXnz5hHv28oOBg0aJC+//LIRQpMmTeTbb7+1MiT6RiAkgYULF8qNN95o1KlXr57Piu8hNcbOCCAQEQESsiPCGr5GSQjztaxYsaJs2rTJ2Lhu3TqpXLly+MBpyUeA48/cAYGfOT9qI2ClAOevlfr0jQACCCCAAAIIIIAAAggggAACCCCAAAIIIIBAfAh8+umn4nK55MiRIwEDfvXVV30SB+NDhFEigEA0BO68806ZPXu20dXtt98uc+bMiUbXlvZRq1YtWb58uRHD+PHj3b+DKQg4ReDHH3+URo0aGeHGw8r2Tpkb4kTAI0BCts2PBRLCfCeoevXqsnr1amPjypUrpUaNGjafReeGx/Fnbu7wM+dHbQSsFOD8tVKfvhFAAAEEEEAAAQQQQAABBBBAAAEEEEAAAQQQiH2Bnj17yogRIwIGevXVV7tXxW7atGnsIzBCBBCIusBXX30lzZo18+lXV4nW1aJjuWh+Uc2aNX2GeODAASlSpEgsD5uxxZjA3Llzfc7VW2+9VXTFewoCCNhHgIRs+8xF0EhICPNlqV27tixbtszYuGTJEqlTp47NZ9G54XH8mZs7/Mz5URsBKwU4f63Up28EEEAAAQQQQAABBBBAAAEEEEAAAQQQQAABBGJXYP369ZKUlCS6yqV/adWqlTsZu3DhwrELwMgQQMBSgZtvvlnmz59vxNCiRQuZOXOmpTFFo/O+ffuK3nnAU+655x7R5HQKAk4S+Oabb+Suu+4yQr7jjjt8Vrt30liIFYFYFSAh2+YzS0KY7wTVr19fFi9ebGzUF4l6+wVKZAQ4/sy54mfOj9oIWCnA+WulPn0jgAACCCCAAAIIIIAAAggggAACCCCAAAIIIBCbAh9//LG4XC45ceJEwACHDh0qL7zwQmwOnFEhgIAtBKZOnSqtW7f2iWXBggVy44032iK+SAZxzTXXyJo1a4wuJkyYIB06dIhkl7SNQNgFvvzyS2nevLnRLhcWhJ2YBhEwLUBCtmnCyDZAQpivb6NGjXyuFNZbMTRu3DiykxDHrXP8mZt8/Mz5URsBKwU4f63Up28EEEAAAQQQQAABBBBAAAEEEEAAAQQQQAABBGJPoGvXrvLmm28GDKxixYruVbH53Dv25pwRIWA3Ab0D/dKlS42wHnroIZk8ebLdwgx7PEuWLJF69er5tHvkyBFJTEwMe180iEAkBWbMmCEtW7Y0urjvvvtEt1EQQMA+AiRk22cugkZCQpgvS9OmTWXOnDnGxlmzZvncisHm0+m48Dj+zE0Zfub8qI2AlQKcv1bq0zcCCCCAAAIIIIAAAggggAACCCCAAAIIIIAAArEj8Mcff0hSUpIsXLgwYFAPP/ywpKSkSL58+WJnwIwEAQRsKfDRRx/J448/7hPbsmXL5Prrr7dlvOEMqlevXjJs2DCjSU1onT59eji7oC0EoiLw2WefSZs2bYy+WrVqJbryPQUBBOwjQEK2feYiaCQkhPmy6G0X9PYLnqJX+ejVPpTICHD8mXPFz5wftRGwUoDz10p9+kYAAQQQQAABBBBAAAEEEEAAAQQQQAABBBBAIDYEPvjgA3G5XHLmzJmAAY0cOVK6desWGwNlFAggYHuBa665RtasWWPE2aFDB5kwYYLt4w5HgHongk2bNhlNffzxx9KuXbtwNE0bCERV4JNPPpFHHnnE6FMv7Jo0aVJUY6AzBBBIW4CEbJsfISSE+U7Qgw8+KNOmTTM2fvrpp9K6dWubz6Jzw+P4Mzd3+JnzozYCVgpw/lqpT98IIIAAAggggAACCCCAAAIIIIAAAggggAACCDhf4Nlnn5W33347YCDVqlWT5ORkuemmm5w/SEaAAAKOENDfOc8884xPrGvXrpUqVao4In4zQc6fP19uvvlmo4kcOXLI0aNHJSEhwUyz1EXAEgH/le4fffRR0W0UBBCwjwAJ2faZi6CRkBDmy6JX+ejVPp4yceJEad++vc1n0bnhcfyZmzv8zPlRGwErBTh/rdSnbwQQQAABBBBAAAEEEEAAAQQQQAABBBBAAAEEnCuwfPlySUpKkl9//TVgEJo4lZKSQiKgc6eXyBFwpEC5cuVk69atRux6wcjYsWMdOZZQg9Y7EYwePdqo9tBDD8nkyZNDbYb9EbCFwHvvvSdPPfWUEcsTTzwhuo2CAAL2ESAh2z5zETQSEsJ8WfQPifctU/SPim6jREaA48+cK37m/KiNgJUCnL9W6tM3AggggAACCCCAAAIIIIAAAggggAACCCCAAALOFHjnnXfE5XLJxYsXAwYwZswYee6555w5MKJGAAHHCowcOVK6d+/uE//27dulTJkyjh1TKIHrOHfu3GlUmTp1qrRq1SqUJtgXAdsIjB8/Xjp27GjEo685dBsFAQTsI0BCtn3mImgkJIT5sugfFe8/JOPGjfP5Q2Pz6XRceBx/5qYMP3N+1EbASgHOXyv16RsBBBBAAAEEEEAAAQQQQAABBBBAAAEEEEAAAWcJXLhwwZ2I/e677wYEft1110lycrL861//ctagiBYBBBwvcPbsWSldurTs37/fGEuPHj1k+PDhjh9bRgYwd+5cadKkibFr3rx55dixY+L/WXBG2mIfBOwgoBd3de7c2QilU6dO8tZbb9khNGJAAIH/FyAh2+aHAglhvhPUtWtXefPNN42No0aNEt1GiYwAx585V/zM+VEbASsFOH+t1KdvBBBAAAEEEEAAAQQQQAABBBBAAAEEEEAAAQScI/DLL7+4k7FXrFgRELTe7TklJUWyZs3qnAERKQIIxIzAoEGD5OWXXzbGk5CQIDt27JAiRYrEzBjTGoj/oo+PPfaYfPjhh3ExdgYZmwL+K94///zz8sYbb8TmYBkVAg4VICHb5hNHQpjvBPXq1UuGDRtmbHz99ddFt1EiI8DxZ84VP3N+1EbASgHOXyv16RsBBBBAAAEEEEAAAQQQQCAUgdOnT4s+Tp06ZTz8v9efnTlzRs6fPy+6eqN+9X7u2ZbWz2Jpf/XVpCh9ZMmSJejXYD+Lxf1z5swpmpTh+arPg32fI0eOUA5L9kUAAQQQQCBuBPSOzs8991zQ8eqq2ElJSXFjwUARQMBeAkePHpUyZcq4V4T2lL59+8qAAQPsFWgEoylWrJgcOHDA6OGLL76QZs2aRbBHmkYgsgJDhw6V3r17G5288MILotsoCCBgHwESsu0zF0EjISHMl0VfHL766qvGxoEDB8orr7xi81l0bngcf+bmDj9zftRGwEoBzl8r9ekbAQQQQAABBBBAAAEEEHCOgN7+WZOdM5IQHal9Ll686BwwInWsgCau+ydtZySRO5z7ZMuWzbF+BI4AAgggEHsC+tpOk60/+uijgMHdcMMNosnYtWvXjr2BMyIEEHCMwEsvvSSDBw824i1UqJB7dew8efI4ZgxmAp01a5bcc889RhOFCxeWgwcPmmmSughYLuC/6r2e56+99prlcREAAghcFiAh2+ZHAwlhvhPEH5boHrAcf+a88TPnR20ErBTg/LVSn74RQAABBBBAAAEEEEAAgcwJnDt3To4fPx7w+PvvvzOUNB1sVen0kqh11WgKAghER0BXKPes4J3aSt6ZTRrXpJT8+fPd6bz9AAAgAElEQVRLvnz5fB7aJwUBBBBAAAF/gQULFojL5ZLVq1cH4DzzzDPy9ttvg4YAAghYKrBv3z4pXbq06PtkTxkyZIjPyrqWBhiFzp944gmZMGGC0dPTTz8tKSkpUeiZLhCInED//v19VrnX7/v16xe5DmkZAQRCFiAhO2Sy6FYgIczXe8SIEdKzZ09joz4fNmxYdCcljnrj+DM32fiZ86M2AlYKcP5aqU/fCCCAAAIIIIAAAgggEE8Curq03j45WCJ1atu99/Xe559//oknOsaKAAJRENBEbf8kbe/vgyVxp/ZzTSKnIIAAAgg4X2D06NHSrVu3gIFkz57dvSr2v//9b+cPkhEggIDjBZ5//nkZNWqUMY6SJUu6V8fWO9/ESylQoIAcPXrUGO7s2bPljjvuiJfhM84YFfBf+V4XNu3Tp0+MjpZhIeBMARKybT5vJIT5TtCYMWOkc+fOxkZ9/uabb9p8Fp0bHsefubnDz5wftRGwUoDz10p9+kYAAQQQQAABBBBAAAG7C2hCdGaTqP3rnT171u7DtX18OXLkcK8anN7KwPpzXe1XP4DXr97P09pm5f6R6lsnVVc3v3Dhgvur93PPNjv9LFh84drmvQp8WqvEnzlzxvbngt0D1ES9UBK4U0sE97Rh9/ESHwIIIBBrAnrXlaSkJJk0aVLA0OrXr+9edfXaa6+NtWEzHgQQcKDAli1bpHz58j6Ra16Nd66NA4cVUsgzZsyQli1bGnVKlCghu3fvDqkNdkbAjgK9evXyWbhUFzH1XtjUjjETEwLxJkBCts1nnIQw3wl655133G90PUVvBTV+/Hibz6Jzw+P4Mzd3+JnzozYCVgpw/lqpT98IIIAAAggggAACCCAQbgFNes5sEnWwxOtwx+fk9rJly+ZOhvZ+pJcY7dk3I/tlZB//97BO9iR2+wpcvHhRdEV770daCdyZ2de/Pf/vvW+3bl+p6EWmCdvpJXhnZB9tQ5PFKQgggAACqQvMmzdP9HPpDRs2BOzEAmIcOQggYDcB/X2lF4l4SsWKFYP+/rJb3OGM55FHHpFPPvnEaLJTp07y1ltvhbML2kLAEgH/1e91JfyuXbtaEgudIoBAcAESsm1+ZJAQ5jtBH330kTz++OPGxg4dOsiECRNsPovODY/jz9zc4WfOj9oIWCnA+WulPn0jgAACCCCAAAIIIIBAagK6Iu5ff/1lPA4dOpSh7zUxMh6KrqbsvaKsJ1Exb9686SZNZyTxOdg+uso0BQEEoiOgvwP9E731+/QSuTOyj656GuzCFV0pPR5Krly5pFChQlK4cGH3I7Xn/j/jd2A8HB2MEQF7Cvzwww/SqFGjqAQ3fPhweeGFFwL6yp07tyQnJ0v79u2jEgedIIAAAhkRWL16tVSvXt1nV1348KmnnspI9ZjYRy9KT0xMlJMnTxrj0QtrovV3IyYQGYRtBfTigrFjxxrxjRkzRp577jnbxktgCMSjAAnZNp91EsJ8J2jy5MnStm1bY2O7du3k448/tvksOjc8jj9zc4efOT9qI2ClAOevlfr0jQACCCCAAAIIIIBAfAjoytOe5GrvxGr/JGvdx7PtyJEjMYejSc7eSdTpreaa1mqwmnhNQQABBMIp4EnU1mTtYI9gdxHw7Of/M00cj7VSoEABI4k7o4nc+nucggACCJgR0GTs0aNHy8yZM800k27dw4cPu+/cPHXq1IB9b775Zvfqs1WqVEm3HXZAAAEEoinw2GOPycSJE40ua9SoIStXroxmCJb3NWXKFHn44YeNOMqWLStbtmyxPC4CQCAcAs8884z7gjBP0ef6eoWCAAL2ESAh2z5zETQSEsJ8Wf773//KAw88YGxs1apV0DfBNp9Wx4TH8WduqvAz50dtBKwU4Py1Up++EUAAAQQQQAABBBBwlsCZM2cylFjtn2itKzY5tWjis38SdVqJ1KklUev2HDlyOJWBuBFAAIGQBPTvRVoJ3MFW6E4tuVsTxZ1asmfP7pPEndFEbv5eOHXGiRuB8AvceuutohcqLl++PPyN/3+Lc+bMEZfLJVu3bg3oo3v37jJixIiI9U3DCCCAQGYFfv31V6lbt65PdV3gUBc6jKfSunVrnzwifm/H0+zH/liffPJJef/9942B6vN///vfsT9wRoiAgwRIyLb5ZJEQ5jtBX3/9tdx7773GxmbNmskXX3xh81l0bngcf+bmDj9zftRGwEoBzl8r9ekbAQQQQAABBBBAAAHrBHQVPO8Vqf2fB/tek+XsXrJlyxZSAnV6ydX+75nsPn7iQwABBGJN4OLFi2kmd6eW+J3a9nPnztmeSP82afK251GoUKF0vy9YsKDtx0WACCAQmoCujq0J2Vr0d2EkyuDBg+Wll14KaDoxMdG9IuVDDz0UiW5pEwEEEDAt8OCDD8q0adOMdurVqyeLFy823a6TGtALF/X39YULF4ywFy5cKPXr13fSMIgVgVQF/FfB1xXx27dvjxgCCNhIgIRsG01GsFBICPNV+e677+T22283NjZt2lS++eYbm8+ic8Pj+DM3d/iZ86M2AlYKcP5aqU/fCCCAAAIIIIAAAgiER+DkyZOyd+9e92Pfvn1y8OBB8V6l2n/Fav3+/Pnz4ek8gq2klojmv8Ko9/d58uSJYEQ0jQACCCDgdIETJ04EXJCkFyGld2GS3cedJUuWdJO2r7jiCrnyyiulePHi7q+5cuWy+7CID4G4FtBkbE3K1jJv3jxp1KhR2DwOHDggSUlJMnPmzIA2b7vtNklJSZHy5cuHrT8aQgABBMIp8NNPP8ktt9zi0+T06dOlZcuW4ezG9m1pcqomrHpK5cqVZd26dbaPmwARyKiArng/adIkY/fJkydzsVhG8dgPgSgJkJAdJejMdkNCmK+c/4tIfZOtb7YpkRHg+DPnip85P2ojYKUA56+V+vSNAAIIIIAAAggggEDaAnp7ck+StXfCtee552e62rWdiyZJh7LKp2dfO4+J2BBAAAEE4ksgtaTttBK5NfnbzkVX1fYkZ2uCtneytvf3BQoUsPMwiA2BmBTwXh1bB/jBBx/I448/Hpax6l2aNRl79+7dAe317t1bhgwZEpZ+aAQBBBCIlIDeaV5/l3mKXsDy/fffR6o727bbokUL+eKLL4z4+vTpI4MGDbJtvASGQKgCrVu3lqlTpxrVdFX8Bx54INRm2B8BBCIoQEJ2BHHD0TQJYb6Kv/zyi/zrX/8yNjZo0EB+/vnncFDTRhABjj9zhwV+5vyojYCVApy/VurTNwIIIIAAAggggEC8CuiKdP5J1cESrv/55x9bEWXNmjVTidUJCQm2GgfBIIAAAgggEA2BU6dOuVfeDpa07b/N+24WdruLRe7cuVNN1vYkbuvXokWLRoOVPhCICwHv1bF1wF26dJHRo0ebHnv//v1lwIABAe3oCvrJyckkOZkWpgEEEIi0wOzZs+XOO+/06eZ///tfwLZIx2F1+/paUn93e5fffvtNatWqZXVo9I9A2ATuv/9+n7t5fP7559K8efOwtU9DCCBgXoCEbPOGEW2BhDBf3hUrVsj1119vbKxdu7YsXbo0onMQz41z/JmbffzM+VEbASsFOH+t1KdvBBBAAAEEEEAAgVgSOHfunJFkvW/fvjQTrnVfq0v+/PndydWFChUykqzT+54VMq2eNfpHAAEEEIgHAb1DhieRO63Ebe+fHTt2zHIavXDLO0Hbe/Vt/5W4s2XLZnm8BICAXQX8V8fWOG+55RbR7Zktu3btEpfL5bOirKctTWxMSUmRMmXKZLZ56iGAAAJRE2jcuLHPneXvvvvuoL/bohaQRR29++678vTTTxu916hRQ1auXGlRNHSLQGQEmjVrJl999ZXRuK6Mr+c8BQEE7CNAQrZ95iJoJCSE+bKsWbNGrrnmGmPjtddeK7///rvNZ9G54XH8mZs7/Mz5URsBKwU4f63Up28EEEAAAQQQQAABJwicOHHCnVydXpK1rnptVdGkJk8ClCY86QqV6SVaZ8+e3apw6RcBBBBAAAEEwixw9uzZVJO4PYnb+lrF+/WMlReI6WuVtBK2PT/LkydPmKVoDgH7C/ivjq0R64WRhw8fzlTwM2fOlKSkJAn2fuWVV16RgQMHZqpdKiGAAALRFpgxY4a0bNnSp1u9WEUvWom3ohfT6GrhnqJ3P+jbt2+8MTDeGBfwP87nzJkjt99+e4yPmuEh4CwBErJtPl8khPlO0ObNm6VChQrGxkqVKsn69ettPovODY/jz9zc4WfOj9oIWCnA+WulPn0jgAACCCCAAAIIWCmgCQ2aaO15pJZwffToUcvC1CQkTbROL2FJk5ooCCCAAAIIIIBAKAL+Cdr+F6B5XhvpxWlWlcTExAy9FtIL0SgIxIJAsNWxPePaunWrXH311SEN86WXXpLBgwcH1NH3GMnJydK8efOQ2mNnBBBAwEqB+vXry+LFi40QWrVqJVOnTrUyJEv61tdsJUqU8Ol71apVUr16dUvioVMEIiVw2223yffff280P2/ePGnUqFGkuqNdBBDIhAAJ2ZlAi2YVEsJ8tfXWUaVLlzY26htsfaNNiYwAx585V/zM+VEbASsFOH+t1KdvBBBAAAEEEEAAgUgJbN++XfSxbds22blzZ9AVrk+dOhWp7tNtt2DBgsaK1v4J197faxISBQEEEEAAAQQQsFJAL05L724h+vPMrt4bjrElJCT43C3Ec+cQ/ZxNP1+76qqr3A8KAnYXCLY6tifmUJKQ9DNll8slupKkf9EkbE3G1vOEggACCDhFYNKkSdKuXTufcH/55RepW7euU4YQtjjHjh0rnTp1MtqrU6eOLFmyJGzt0xACdhHQ1e9/+uknI5wFCxbIjTfeaJfwiAMBBESEhGybHwYkhPlOkK5MUKxYMWOjvines2ePzWfRueFx/JmbO/zM+VEbASsFOH+t1KdvBBBAAAEEEEAAgcwInD9/3ki29iRee5KvPd9fuHAhM02brpPaStbe2/V/PJo0REEAAQQQQAABBGJJQC92S+/OI57EbivGnSVLFndStneCtidR27Mta9asVoRGnwi4BdJaHVt/3q9fP+nfv3+6WrpabFJSUtCLJAYOHCivvPJKum2wAwIIIGA3geuuu05+//13I6z27dvLxIkT7RZmVOJp3Lix6EU6njJkyBDp3bt3VPqmEwSiKdCgQQNZtGiR0WW8XoQRTXP6QiBUARKyQxWL8v4khPmC64oDBQoUMDYWLlxYDh48GOVZiZ/uOP7MzTV+5vyojYCVApy/VurTNwIIIIAAAggggEAwgTNnzrhXtk4t2XrHjh1RhcuRI4d79Tj/pOpg32uiDwUBBBBAAAEEEEAgdQG9cG7fvn0ZSt7W14XRLGXKlEkzaVtfF1IQiJRAWqtja5+PPfaYfPjhh2l2/8ILL8jw4cMD9tFjOyUlRe68885IhU+7CCCAQMQE3nvvPXnqqad82l+1apVUr149Yn3atWH9f1nZsmV9wtuwYYNUrFjRriETFwKZFtDV35cuXWrUX7ZsmVx//fWZbo+KCCAQfgESssNvGtYWSQjz5dSVBHLlymVszJs3rxw/fjys5jR2WYDjz9zRgJ85P2ojYKUA56+V+vSNAAIIIIAAAgjEp8A///xjJFv7J15rEvbu3bujApMvX74MJVlfccUVUYmHThBAAAEEEEAAAQR8BXShIu/kbc8K256VuD3fR+vzs5IlS7oTtv1X1vZ8nzt3bqYQgUwJpLc6tjZas2ZNWb58edD2NRnP5XL5rJjq2fGBBx6Q5ORk4X1NpqaGSgggYAOBSpUqycaNG41I9C4A+nstHsvIkSOle/fuxtBvvPFGWbBgQTxSMOY4ENDk6xUrVhgjjdcLMeJgqhmigwVIyLb55JEQ5jtBukKA963R9Kr706dP23wWnRsex5+5ucPPnB+1EbBSgPPXSn36RgABBBBAAAEEYlNAE2I0sTq1Va73798f8YEXK1bM53b0JUqUcK9y7b3StSZkUxBAAAEEEEAAAQScL6CvP/2Ttffs2eNzEaAVr0E1Ufvqq682Erh5/en8Yy1SI0hvdWxPvxcvXgwIYdKkSaLJiX///XfAz4YMGSK9e/eOVNi0iwACCERcYMyYMdK5c2effjZt2iTly5ePeN927EATsBcuXGiEpgna3bp1s2OoxISAaQFdBX/16tVGO2vXrpUqVaqYbpcGEEAgfAIkZIfPMiItkRAWyKq3ufV+Y623ZsuePXtE/OO9UY4/c0cAfub8qI2AlQKcv1bq0zcCCCCAAAIIIOBMgSNHjqSabK2J2LqSYaSL9+qE3kkunqQX77uORToW2kcAAQQQQAABBBCwv8DJkyd9XsP6XzwYjbu06ArF/kna3t8XKFDA/pBEGHaBDz/8UDp06JChdnWFbF0p21M0CW/06NEBdTVRMSUlRW677bYMtctOCCCAgB0FNFemdOnSPndS69q1q4waNcqO4UY8pvXr1wcko+r/4cqUKRPxvukAASsEKleuLHoXEE+J54sxrPCnTwQyIkBCdkaULNyHhLBAfP3w8NSpU8YP9Ar/vHnzWjhLsds1x5+5ucXPnB+1EbBSgPPXSn36RgABBBBAAAEE7CmgCdX6gY7n4Z+scvjw4YgHrh8mBbsVvCf5Wu8kRkEAAQQQQAABBBBAIFwCuiiS/11evF8H79ixI1xdpdpOwYIFg74G9iRtFy5cOOIx0EH0BcqWLeu+WCAj5YMPPpDHH3/cvVqky+WSBQsWBFR76KGHJDk5WRITEzPSJPsggAACthUYOnSozyr/2bJlE/17rHc/i8eidz3o06ePMfTGjRvL3Llz45GCMceJQLly5WTr1q3GaLkAIU4mnmE6SoCEbJtPFwlhgROkV8IfPXrU+IF+IMo/WyJzIHP8mXPFz5wftRGwUoDz10p9+kYAAQQQQAABBKwR0GQTXV1EV9bZsmVLQOK1XhAeyaJ3BEsr2Vp/ljVr1kiGQNsIIIAAAggggAACCIQkcP78+aAXLHonbV+4cCGkNkPdOX/+/MbraE+Stiaq6OqBlSpV4i67oYLaYP9QVsfWcPv16yeawJ2UlCSnT58OGMGIESOke/fuNhgZISCAAAL/x96dwMtUxo8f//7LVkKWENmyJCRryK5CyVLRhoSyRJbKUmmVRBuyVlKSUJYQIkRIJPuSLWXf91DS//U9v9+c38ydue7MPWfmnDPzeV6v+3LdOc/zfJ/3c2bunTPf8zzWBP766y9jdexjx46ZDT3//PPy5ptvWmvYw7UrVKggq1atMkcwbNgweeqppzw8IkJH4PICumDH7t27zYP27duXsDdkcK4g4FYBErLdOjP/GxcJYcETlCtXLjl06BC/XGJw7nL+WUPGz5oftRFwUoDnr5P69I0AAggggAACCERXQLdd9yVe+/+r2ztGs6RNm/ayW7Fr8ggFAQQQQAABBBBAAIF4E0hulxlf0vY///wT1SEXKVLETM72JWnrv3ny5IlqvzSeeoFIVsfWXnQuNRkpaSlevLiMGjVKatSokfpgqIkAAgi4SODVV1+V1157zYwoU6ZMxurYuqhhIpb169dL6dKlA4Z+4MAB0ZwiCgLxKqCr4et57iuHDx+WHDlyxOtwGRcCnhQgIdvl00ZCWPAE6R1/e/bsMR/QrRh0a16K/QKcf9ZM8bPmR20EnBTg+eukPn0jgAACCCCAAALWBc6dO2esdB0q8dp/1y3rPf1fCxkyZDCuT/hWufatzuf7/w033GBnd7SFAAIIIIAAAggggEBcCOhnfr6kbf+VtfVn+v/z589HZZxZsmQJmaitq2pfddVVUemTRlMWiHR17ORabNmypYwcOVKuvvrqlDvlCAQQQMADArpzvK6Mq9e8fKVv377Sp08fD0QfnRCTJqjffffdMmvWrOh0RqsIuERAk6+PHj1qRnP8+PGEvSnDJVNCGAgECZCQ7fKTgoSw4AnSO9l37NhhPrBlyxbjggnFfgHOP2um+FnzozYCTgrw/HVSn74RQAABBBBAAIHwBXQVoFCJ15q4YXfJmDFjQMK1f/K1fp87d267u6Q9BBBAAAEEEEAAAQQSXkBXAPRP1E76/dmzZ2030hWaNTHbf0Vt/b8mwlGiKxDp6tihohk8eLB06dIluoHSOgIIIBBjgZ49e8rbb79t9qqrQOt1sXTp0sU4Evd0p6tj6yrZvvLxxx9L27Zt3RMgkSAQBQFdEd9/wZEzZ86IXremIICAewRIyHbPXISMhISwYJaSJUvKpk2bzAfWrVsnt9xyi8tn0pvhcf5Zmzf8rPlRGwEnBXj+OqlP3wgggAACCCCAQKDA6dOng1a69iVh2518oYnVvsQL38rWvsTr6667jqlBAAEEEEAAAQQQQAABlwnoNu2+1bR9K2373i/YfaPmNddcY7xf8L1n8E/Y1sco1gSsro6tSYmvv/669OrVy1og1EYAAQRcJrB79+6gm4LeeecdefbZZ10WaezC+eWXX6RixYoBHR47dkyyZs0auyDoCQEHBDT5+q+//jJ7vnDhQkLfmOHAFNAlAikKkJCdIpGzB5AQFuxfrlw5Wb16tfnAypUrpUKFCs5OVJz2zvlnbWLxs+ZHbQScFOD566Q+fSOAAAIIIIBAogrs3Lkz5GrXuoW5nSVz5swBK935J1GwNbmd0rSFAAIIIIAAAggggICzAufOnQt4j+G/u86pU6dsDS5fvnwhV9W+8cYbbe0nnhuzY3Vs9alVq5a88sorxr8UBBBAIB4Enn76aRk6dKg5FF084Pfff4+HoaV6DC+88IL079/frN+kSROZOnVqqtujIgJeEdAb0P755x8z3EuXLknS3AavjIU4EYhXARKyXT6zJIQFT1CVKlVk+fLl5gNLliyRqlWrunwmvRke55+1ecPPmh+1EXBSgOevk/r0jQACCCCAAALxLHD8+PGg1a63bt1qJEnoah52liJFioRMiMibN6+d3dAWAggggAACCCCAAAIIeFBg79695nsT/0TtHTt22DqaDBkyhHxfojeG6pbzlP8RsLo6dihHErM5uxBAIB4E9HdU8eLFA4YyfPhw6dixYzwML9Vj0N+jek3RV8aOHSstW7ZMdXtURMALAv/++6+kTZtW/vvvPzNc/++9MAZiRCARBEjIdvkskxAWPEH65nnRokXmAwsWLJDatWu7fCa9GR7nn7V5w8+aH7URcFKA56+T+vSNAAIIIIAAAvEgoB+I+BKt/f/dv3+/rcPLli1byNWudQtxXS2EggACCCCAAAIIIIAAAghEIvD3338nexPpsWPHImkqxWOvv/76gPcz+j5GE8yKFi2aYt14O8Cu1bFDuZCYHW9nC+NBILEE2rZtK5988ok56BIlSsjGjRsTCyHJaJcuXSrVqlUzf5omTRo5efKkXH311QntwuDjX+D8+fPiv8Ojnvv+q2XHvwAjRMAbAiRku3yeSAgLnqB69erJ3LlzzQdmz54t9evXd/lMejM8zj9r84afNT9qI+CkAM9fJ/XpGwEEEEAAAQS8InDixAnjA6BQidcXL160bRj6t5kmJfiSE/z/zZUrl2390BACCCCAAAIIIIAAAgggcDmBgwcPGrv7hHoPZOfqhJpcE+o9UMmSJSVLlixxN0nRWB07FBKJ2XF36jAgBOJeYM2aNVK2bNmAcY4ZM0Yef/zxuB/75Qb47LPPynvvvWce8uCDD8rEiRMT2oTBJ4bA6dOnJXPmzOZgNTn7r7/+SozBM0oEPCRAQrbLJ4uEsOAJatSokcyYMcN8YNq0adK4cWOXz6Q3w+P8szZv+FnzozYCTgrw/HVSn74RQAABBBBAwI0CGzZskPXr14v/v7///rutoebMmTPZxOsrrrjC1r5oDAEEEEAAAQQQQAABBBCwS+DSpUtmkrYvYduXtH3o0CG7ujHa0ZWkb7nlFilVqpT5r37v5RLN1bFDuZCY7eWzhdgRSCyBRx99VL788ktz0OXLl5dffvklsRBCjLZgwYLyxx9/mI9oMrYmZVMQiHcB3a0le/bs5jA1OVtXh6cggIC7BEjIdtd8BEVDQljwBDVt2lQmT55sPjBp0iRp1qyZy2fSm+Fx/lmbN/ys+VEbAScFeP46qU/fCCCAAAIIIOCkwJ49ewKSrjUJW7/sWvE6bdq0ZtJ10hWv/S8mO2lA3wgggAACCCCAAAIIIICAXQJHjx5NdlVtu7aY1/dZvgRt/2TtvHnz2jWMqLUTq9WxQw2AxOyoTSsNI4CADQLLli2TqlWrBrRE4rHIwoULpU6dOqbL1VdfLadOnZIrr7zSBnWaQMDdAnqjn/+OkXo9/ciRI+4OmugQSEABErJdPukkhAVPUPPmzWX8+PHmA59//rm0aNHC5TPpzfA4/6zNG37W/KiNgJMCPH+d1KdvBBBAAAEEEIiFwNmzZwNWvPatfn348GFbus+TJ0/QateagF20aFFb2qcRBBBAAAEEEEAAAQQQQMDrAtu2bTNX1tYVtX2rau/bt8+WoV133XVBq2lrwnbGjBltad+ORmK9OnaomEnMtmMmaQMBBOwWaNKkiXzzzTdms9WrV5fFixfb3Y3n2uvcubMMGzbMjLtly5YyduxYz42DgBFIjcDevXvlhhtuMKtqcvaBAwdS0xR1EEAgigIkZEcR146mSQgLVmzTpo2MGTPGfODjjz+Wtm3b2sFNG0kEOP+snRL4WfOjNgJOCvD8dVKfvhFAAAEEEEDAbgHdMtu30vWGDRuM7/WDfzuKfph/8803i/9q1/r9tddea0fztIEAAggggAACCCCAAAIIJJzAiRMnjORsX4K2/rt582bjvZwdRW+U1fdy/qtp33TTTXY0HVEbTq6OHSrQxo0bi8bE+9mIppGDEUAgCgLz58+XO++8M6Dl6dOnS8OGDaPQm7eavP766wMSUKdNmyb6+k1BIBEEdu3aJXozm69ocvbu3bsTYeiMEQFPCZCQ7X6vE5UAACAASURBVPLpIiEseII6duwoI0eONB8YPny46M8o9gtw/lkzxc+aH7URcFKA56+T+vSNAAIIIIAAAqkVuHDhgqxevdr4+vXXX2XdunXGB/bnzp1LbZMBF3f9P6z3bYedJk0ay23TAAIIIIAAAggggAACCCCAQMoCFy9eFN9Ntr5/9T3fnj17Uq6cwhFXXXWVkaB96623StmyZc2v9OnTW247uQacXB1bx1mmTBkpWLCg6ArZ+q9+URBAAAE3CNSrV0/mzp1rhlK3bl357rvv3BCaozHMmTNH7r77bjOGrFmzyrFjxxyNic4RiKWALrKii6H4iv4ttXPnzliGQF8IIBCGAAnZYSA5eQgJYcH63bp1k8GDB5sPvP/++6I/o9gvwPlnzRQ/a37URsBJAZ6/TurTNwIIIIAAAgiEI3DmzBkz+do/ATucupc75pprrhFfsrXvX/1QPkeOHFabpj4CCCCAAAIIIIAAAggggEAUBI4cOWLcjJs0WVvfN1otSRO0NVlb3zdaLbFaHbtAgQIBSdeahK1fFAQQQMCtAjNmzJBGjRoFhPf999/LHXfc4daQYxbXk08+KR9//LHZ3xNPPCEfffRRzPqnIwScFtAdU0qUKGGGocnZujsmBQEE3CVAQra75iMoGhLCgieoV69eMnDgQPOBAQMGSM+ePV0+k94Mj/PP2rzhZ82P2gg4KcDz10l9+kYAAQQQQACBpALHjx8PSL7WBOxNmzZZhipevLiZfO1b/Vq3rqYggAACCCCAAAIIIIAAAgh4X0BXUUyapL1lyxbLA9NEIP9VtPV7XaU0khKN1bFr1qxprnrtS7y+9tprIwmLYxFAAAHHBapXry5Lliwx42jcuLFMmzbN8bjcEED27NkDVsSeNWtWwIrZboiRGBCIpoDuiKk3y/lKyZIljb/1KAgg4C4BErLdNR9B0ZAQFjxBL7/8svTt29d84PXXX5eXXnrJ5TPpzfA4/6zNG37W/KiNgJMCPH+d1KdvBBBAAAEEElvg0KFDQcnX+iG6lZIrVy5j62lf0rXv+wwZMlhplroIIIAAAggggAACCCCAAAIeEzh//ryxmrb/itr6/cGDBy2NRG/uTZqknTNnzpBtWl0dWxORChYsaCRf+770/xQEEEDA6wKTJk2Shx56KGAYS5culdtvv93rQ7Mc/zfffCNNmjQx28mdO7fs37/fcrs0gICXBFatWiUVKlQwQ9a/g3TxFgoCCLhLgIRsd81HUDQkhAVPUL9+/aRPnz7mA/q9f4K2y6fUU+Fx/lmbLvys+VEbAScFeP46qU/fCCCAAAIIJI7A3r17g5Kvd+3aZQnA/0PwcuXKGUnY119/vaU2qYwAAggggAACCCCAAAIIIBDfAprUpqsualKP78vqzcEFChQQfV/qn6idN29eCXd17CxZsgQlXdeqVSu+J4LRIYBAQgtooqUmXPrKI488IuPHj09oE9/gW7VqJWPHjjUtnnrqKRk2bBg2CCSUwM8//yyVK1c2x1yxYkVZsWJFQhkwWAS8IEBCtstniYSw4Al65513pEePHuYD+v3AgQNdPpPeDI/zz9q84WfNj9oIOCnA89dJffpGAAEEEEAgPgXOnj0rK1euNC6Q+r52795tabC+baL9P+BmO2ZLpFRGAAEEEEAAAQQQQAABBBD4X4Hjx48H3US8adMmSz5Zs2YVbTdpqVmzprHqtX5p0rWu+Mj7W0vUVEYAAY8JhNo9QG+Q0dfDRC///vuv6E06en3VV+bPny916tRJdBrGn2ACS5YskerVq5ujrlKliixbtizBFBguAu4XICHb5XNEQljwBA0ZMkS6du1qPqDfDxo0yOUz6c3wOP+szRt+1vyojYCTAjx/ndSnbwQQQAABBOJDYMOGDQHJ11a3DtQtmXVVMf/k64wZM8YHFqNAAAEEEEAAAQQQQAABBBDwhMCZM2eCkrTXrl1rKXZ9r3vbbbeZX6VKlbLUHpURQAABLwrowgubN282Q2/Tpo2MHj3ai0OxPeavvvpKHnzwQbPd/Pnzyx9//GF7PzSIgNsFFi5cGHAjQo0aNWTRokVuD5v4EEg4ARKyXT7lJIQFT9CoUaOkQ4cO5gP6/YgRI1w+k94Mj/PP2rzhZ82P2gg4KcDz10l9+kYAAQQQQMB7AgcOHAhIvtYVsE+ePJmqgVx55ZUB2zn7tnZOnz59qtqjEgIIIIAAAggggAACCCCAAALRFLhw4UJQkrbelKwrmqam6Cqo/gna+n3u3LlT0xR1EEAAAU8IaL7LU089FRDrli1b5KabbvJE/NEO8uGHH5aJEyea3XTv3l3ee++9aHdL+wi4TmDevHlSt25dM6477rhDvv/+e9fFSUAIJLoACdkuPwNICAueoKRbtbRu3Vo++eQTl8+kN8Pj/LM2b/hZ86M2Ak4K8Px1Up++EUAAAQQQcLfAxYsXzeTrlStXGt9v3749VUFnyJAhZPL1FVdckar2qIQAAggggAACCCCAAAIIIICAGwQuXboUMkn7/PnzqQqvcOHCQUnaadKkSVVbVEIAAQTcJlCoUCHZtWuXGVbnzp3lgw8+cFuYjsTz119/id6oo9dkfWXJkiVStWpVR+KhUwScFJg1a5Y0aNDADKF+/foye/ZsJ0OibwQQCCFAQrbLTwsSwoIn6Msvv5RHH33UfKB58+Yybtw4l8+kN8Pj/LM2b/hZ86M2Ak4K8Px1Up++EUAAAQQQcJfAtm3bgla/1g+WU1N061H/Vb7Kly+fmmaogwACCCCAAAIIIIAAAggggIAnBVatWhXwHnvTpk2pGofeyJx0Fe2iRYumqi0qIYAAAk4KvPvuu/Lcc88FhPDnn39Kvnz5nAzLNX1rLlDLli3NePS1fuvWra6Jj0AQiKXAN998I02aNDG7bNiwoUyfPj2WIdAXAgiEIUBCdhhITh5CQliw/uTJk6Vp06bmA/r9V1995eQ0xW3fnH/WphY/a37URsBJAZ6/TurTNwIIIIAAAs4K6IrXS5cuNb8OHDiQqoBy5sxpfDhcsWJF80PibNmypaotKiGAAAIIIIAAAggggAACCCAQjwLHjh0zErR9O1Dp94cOHUrVUHPnzm2smKpf1apVM96PUxBAAAE3C/z9999G4rX/616PHj1k4MCBbg47prHdd999Mm3aNLPP3r17S//+/WMaA50h4BaBpPly999/v+jPKAgg4C4BErLdNR9B0ZAQFjxBM2fOFL3Lx1caNWokehcQxX4Bzj9rpvhZ86M2Ak4K8Px1Up++EUAAAQQQiJ2Afujhn3yt358+fTriAPRvh6QrcxUrVizidqiAAAIIIIAAAggggAACCCCAQKIL6Mqnmpjt//Xff/9FzJIpUyYzQduXpJ02bdqI26ECAgggEC2BN954Q1566SWz+auuukp0dewcOXJEq0tPtXvixAnJmjVrQMx6A0+FChU8NQ6CRcAugQkTJsgjjzxiNvfggw/KxIkT7WqedhBAwCYBErJtgoxWMySEBcvOmzdP6tataz5Qr149mTNnTrSmIKHb5fyzNv34WfOjNgJOCvD8dVKfvhFAAAEEEIiewPHjx80E7CVLlhjfp+ZD3cKFCwclYKdJkyZ6gdMyAggggAACCCCAAAIIIIAAAgkqcPHixaAE7R07dkSsodf9deVs3yra+m/SRL+IG6UCAgggkEoBTTbOnz9/wOIQr7zyirz66qupbDH+qo0ePVqeeOIJc2ClSpWS9evXx99AGRECYQp8/vnn8thjj5lHN2/eXMaNGxdmbQ5DAIFYCZCQHSvpVPZDQlgw3KJFi6RWrVrmA7Vr15YFCxakUphqlxPg/LN2fuBnzY/aCDgpwPPXSX36RgABBBBAwD6BPXv2iC/xWpOvV69eHXHjWbJkCUq+1m2QKQgggAACCCCAAAIIIIAAAggg4IzAgQMHgpK0T548GXEwZcuWDUjSvuGGGyJugwoIIIBAagRefPFFefPNN82q2bJlM1bHzpgxY2qai8s6DRo0kFmzZpljI2E9LqeZQUUgMGbMGGnTpo1Z4/HHHxf9GQUBBNwlQEK2u+YjKBoSwoInaPny5VKlShXzgdtvv91Y1YxivwDnnzVT/Kz5URsBJwV4/jqpT98IIIAAAgikXmDLli3mCtj6PlG3OY605MmTx1wtS1fOKl++fKRNcDwCCCCAAAIIIIAAAggggAACCMRYYNWqVQE3Ze/bty/iCIoVK2ZcE/CtpH3TTTdF3AYVEEAAgZQE9u/fL/ny5ZN///3XPPStt96SXr16pVQ1YR4/ePCgJF0UY+3atVK6dOmEMWCgCCQV+PDDD6V9+/bmj5988knRn1EQQMBdAiRku2s+gqIhISx4gnRFs3LlypkPVKhQQVauXOnymfRmeJx/1uYNP2t+1EbASQGev07q0zcCCCCAAALhC2zbtk0WLlxofP3444+yd+/e8Cv/75FFixYN+LC1ePHiEbdBBQQQQAABBBBAAAEEEEAAAQQQcJeA76Zt385Zeg0h0pI3b16pUaOG6I7N+lWkSJFIm+B4BBBAIEige/fuMmjQIPPnujq/ro6d9PPJRKYbMWKEPPXUUyaBLprxyy+/JDIJY0dAhg0bJp07dzYl9DmiP6MggIC7BEjIdtd8BEVDQljwBG3cuFFKlSplPnDLLbfIunXrXD6T3gyP88/avOFnzY/aCDgpwPPXSX36RgABBBBAIHkBXRnFl4Ct/6bmw9QyZcoEbEesq9FQEEAAAQQQQAABBBBAAAEEEEAgvgV2795t7qqlSdpr1qyJeMB6U7cvOVv/zZUrV8RtUAEBBBJbYOfOnVK4cOEAhCFDhsjTTz+d2DBJRn/nnXfK/PnzzZ/269dPXnjhBYwQSGiBwYMHS7du3UyDrl27BtzckdA4DB4BFwmQkO2iyQgVCglhwSrbt28XfbPrK7pVlN7hTLFfgPPPmil+1vyojYCTAjx/ndSnbwQQQAABBP5P4Ny5cwEJ2Lr9cKTFf6th/T5btmyRNsHxCCCAAAIIIIAAAggggAACCCAQZwLHjh0LSNBeunRpxCPUFVv9E7SvuuqqiNugAgIIJJZAhw4dZNSoUeagNfdl69atiYWQwmh1tfACBQoEHKU5QZobREEgkQXeeecd6dGjh0nw3HPPydtvv53IJIwdAVcKkJDtymn5v6BICAueIL17OX/+/OYDBQsWlN9//93lM+nN8Dj/rM0bftb8qI2AkwI8f53Up28EEEAAgUQX+PHHH80k7B9++CEijowZMwasfl2tWjVJly5dRG1wMAIIIIAAAggggAACCCCAAAIIJJ7A33//LbpytiZm65d+f/bs2YggatWqZSZoV69ePaK6HIwAAvEvsGHDBtEd4P3LRx99JE888UT8Dz6CEQ4aNEi6d+9u1qhSpYosW7YsghY4FIH4FOjfv3/ASvG9e/cW/RkFAQTcJUBCtrvmIygaEsKCJ+jQoUMB2z/lyZNH9u7d6/KZ9GZ4nH/W5g0/a37URsBJAZ6/TurTNwIIIIBAogmsXbs2YBXs06dPh01w5ZVXBqxEpRfnKQgggAACCCCAAAIIIIAAAggggIAdAj/99FPANYt///037GYzZcoUcM3i1ltvDbsuByKAQHwKPPbYY/L555+bg9PXhTVr1sTnYC2MSm9o0ZtifEVXBX722WcttEhVBOJDoG/fvvLyyy+bg3nppZfk9ddfj4/BMQoE4kiAhGyXTyYJYcETdOLECcmaNav5QPbs2eXIkSMun0lvhsf5Z23e8LPmR20EnBTg+eukPn0jgAACCMS7wJ49e2Tu3LnmB5qR3mB72223BXygyQrY8X7GMD4EEEAAAQQQQAABBBBAAAEEnBfQFbQXLlxofq1YsSKioPLmzWtcz9BVtOvWrSv58uWLqD4HI4CAtwVWrlwpel3Tv4wbN06aN2/u7YHZHP327dulaNGiAa3+/vvvUrBgQZt7ojkEvCegydialO0rmoytSdkUBBBwlwAJ2e6aj6BoSAgLnqBz587J1VdfbT6gdxefOnXK5TPpzfA4/6zNG37W/KiNgJMCPH+d1KdvBBBAAIF4FNCtfr/77jvjK9IPLG+++eaABGy9KZeCAAIIIIAAAggggAACCCCAAAIIOClw9OhRIzl7wYIFxr9btmyJKJyKFStK/fr1pV69elK1atWI6nIwAgh4T6BZs2by9ddfm4FXrlxZdBV+SqDAgAEDpHfv3uYP9SYWfY2lIICAyPPPPy9vvfWWSdG/f/+A5wtGCCDgDgESst0xD8lGQUJYMM2lS5dEt6X2FV0N7cKFCy6fSW+Gx/lnbd7ws+ZHbQScFOD566Q+fSOAAAIIxIPA8ePHZc6cOUYCtv578ODBsIflWzFKV43Sr0KFCoVdlwMRQAABBBBAAAEEEEAAAQQQQAABJwR0BVf/FbQj2REsV65cZnK2Jmn77xbtxFjoEwEE7BVYtGiRsTq+f5kyZYrcd9999nYUB63pKuK6mrivfPDBB9K5c+c4GBlDQMC6QI8ePeSdd94xG9Lvn332WesN0wICCNgqQEK2rZz2N0ZCWGjTpC7//POPpEmTxv4JSPAWOf+snQD4WfOjNgJOCvD8dVKfvhFAAAEEvCqwdu1aMwk7klVLMmfObG7ZqwnYt956q1cJiBsBBBBAAAEEEEAAAQQQQAABBBAwBPQ6iX+C9unTp8OW0esjunK2JmdznSRsNg5EwLUCDRo0kFmzZpnx1alTR+bPn+/aeJ0KbOPGjVKqVKmA7vXmljx58jgVEv0i4CqBbt26yeDBg82Y9PsuXbq4KkaCQQABERKyXX4WkBAWeoIyZMgQsCr2mTNnJGPGjC6fTe+Fx/lnbc7ws+ZHbQScFOD566Q+fSOAAAIIeEXg77//NlfA1pWwd+zYEXbouhWvfrCoHzBWq1Yt7HociAACCCCAAAIIIIAAAggggAACCHhRYMmSJUaCtl5DWbp0adhDKFy4sJmcrddSdPdoCgIIeEdAdw+8++67AwKePXu2ccMFJVDg9ddfl1deecX8ob7mqR8FAQT+R6BTp04yfPhwk0O/79ixIzwIIOAyARKyXTYhScMhISz0BGXJkkVOnTplPnj06FHJli2by2fTe+Fx/lmbM/ys+VEbAScFeP46qU/fCCCAAAJuFti+fbuZhK0Xwy9evBhWuPp+zbeyk/6rW/FSEEAAAQQQQAABBBBAAAEEEEAAgUQUOHjwYMBN7seOHQuLIW3atMb1Fd81liJFioRVj4MQQMA5AV0N2383QV0te+bMmc4F5OKey5QpY+wu4CujRo2Sdu3auThiQkMgtgLt27eXDz/80OxUv3/yySdjGwS9IYBAigIkZKdI5OwBJISF9s+ZM6ccPnzYfHD//v2SO3duZycrDnvn/LM2qfhZ86M2Ak4K8Px1Up++EUAAAQTcJrBixQr55ptvjA8K1q1bF3Z4egFdV3rRDwlr1aoVdj0ORAABBBBAAAEEEEAAAQQQQAABBBJJ4IcffjBWgdXVs9esWRP20EuXLi333nuvNGrUSCpVqhR2PQ5EAIHYCEyZMkUeeOCBgM4WLVokNWrUiE0AHurl119/lfLlywdEfOTIEcmePbuHRkGoCERXoE2bNjJmzBizE/3+8ccfj26ntI4AAhELkJAdMVlsK5AQFto7X758smfPHvPBXbt2SYECBWI7OQnQG+eftUnGz5oftRFwUoDnr5P69I0AAggg4AYB3UZXk7D1a9u2bWGFlD59+oBVsG+88caw6nEQAggggAACCCCAAAIIIIAAAggggMD/COzcuTNg9ewLFy6ERVO0aFFp3Lix8VWtWrWw6nAQAghEV6By5cry888/m500a9ZMJk2aFN1OPdp6nz59pF+/fmb0DRs2lOnTp3t0NISNQHQEWrZsKePGjTMb1++bN28enc5oFQEEUi1AQnaq6WJTkYSw0M66/dKOHTvMB3/77TcpVqxYbCYlgXrh/LM22fhZ86M2Ak4K8Px1Up++EUAAAQScEliwYIGZhP3HH3+EFYZ+2OfbJlf/TZMmTVj1OAgBBBBAAAEEEEAAAQQQQAABBBBA4PICFy9eDEjODvemeV3IzJecXadOHZgRQMABgS+++EJatGgR0LPuRFixYkUHonF/lzfffLNs2bLFDPTTTz+VVq1auT9wIkQghgKPPPKITJgwwexx4sSJ8uCDD8YwArpCAIFwBEjIDkfJwWNICAuNX7JkSdm0aZP54Pr166VUqVIOzlR8ds35Z21e8bPmR20EnBTg+eukPn0jgAACCMRSQLfD9a2EvX///rC6vuOOO8wk7FtuuSWsOhyEAAIIIIAAAggggAACCCCAAAIIIGBNQD8T12s53333ncyfPz+sxq6//nozObt+/fph1eEgBBCwLnDrrbfKunXrzIYee+wx+eyzz6w3HIct/PTTT3L77bebI9PPaU+dOiXXXHNNHI6WISGQeoGmTZvK5MmTzQamTJki9913X+obpCYCCERFgITsqLDa1ygJYaEty5UrJ6tXrzYf/OWXX6R8+fL2wdOSIcD5Z+1EwM+aH7URcFKA56+T+vSNAAIIIBBtAd3q0ZeEffTo0RS7S5s2rfnBnW4VmSVLlhTrcAACCCCAAAIIIIAAAggggAACCCCAQPQETp48KXqNx3ed559//kmxs+zZs5vXeBo1apTi8RyAAAKpE/joo4+kXbt2AZU3bNgguvAgJVigR48e8s4775gPaNLpV199BRUCCCQR0N0v9Pe+r8yYMUPuvfdenBBAwGUCJGS7bEKShkNCWOgJqlKliixfvtx8cOnSpQF3zLl8Wj0THueftanCz5oftRFwUoDnr5P69I0AAgggYLeAfiDnS8DWf0+fPp1iFxkzZgz4gC5Dhgwp1uEABBBAAAEEEEAAAQQQQAABBBBAAIHYC5w/f9649uNLzj579myKQWTKlMm49qOJ2fpvunTpUqzDAQggEJ5A0aJFZfv27ebB7du3l5EjR4ZXOQGPuvHGG+X33383R/7ll1/Kww8/nIASDBmByws0aNBAZs2aZR40e/ZsYfcLzhoE3CdAQrb75iQgIhLCQk9QzZo1ZfHixeaDCxculFq1arl8Nr0XHueftTnDz5oftRFwUoDnr5P69I0AAgggYJfAzJkzZeLEicZqIhcuXEix2axZswZ8EHfFFVekWIcDEEAAAQQQQAABBBBAAAEEEEAAAQTcI3Dp0qWA5Ozjx4+nGJwmYz/44IPy0EMPsdJmilocgMDlBYYMGSJdu3YNOGjHjh2iSceUYIFFixYF5ProwiCnTp0S3bWRggACgQJ169aVefPmmT/8/vvv5Y477oAJAQRcJkBCtssmJGk4JISFnqCkv2TmzJkj9erVc/lsei88zj9rc4afNT9qI+CkAM9fJ/XpGwEEEEDAisDPP/9sJGHr1759+1JsKleuXGYStq6uQEEAAQQQQAABBBBAAAEEEEAAAQQQiB+Bb7/91kzQPnjwYIoDy5Mnj5GYravT3nbbbSkezwEIIPB/AnpDRP78+WXv3r3mD7t37y7vvfceTMkIdOnSRT744APz0ebNm8u4cePwQgCBEAK1a9eWH374wXxEb2ioUaMGVggg4DIBErJdNiFJwyEhLPQENWzYUHS1N1/RLZh0OyWKvQKcf9Y88bPmR20EnBTg+eukPn0jgAACCEQqoNs5+pKw16xZk2L1fPnymdvR3nXXXSkezwEIIIAAAggggAACCCCAAAIIIIAAAt4X0FU19XN1/dqzZ0+KAypTpoyRnK1fhQoVSvF4DkAg0QXeeustef75500GXeX5zz//lNy5cyc6TbLjv+GGGwIS2KdMmSL33XcfXgggEEKgevXqsmTJEvORZcuWSZUqVbBCAAGXCZCQ7bIJSRoOCWGhJ6hp06YyefJk88FJkyZJs2bNXD6b3guP88/anOFnzY/aCDgpwPPXSX36RgABBBAIR+Ds2bNmEvbcuXNTrFK4cGEzCbtmzZopHs8BCCCAAAIIIIAAAggggAACCCCAAALxK6CravqSs3fu3JniQPWmfl01W5OzM2bMmOLxHIBAogno9VpdCOP48ePm0F944QXp169folGEPV69rl2vXj3z+CxZssiJEyfCrs+BCCSaQOXKlUV3SfWVlStXSoUKFRKNgfEi4HoBErJdPkUkhIWeIN2mZPz48eaDumWJ/oxirwDnnzVP/Kz5URsBJwV4/jqpT98IIIAAApcT0J2CJkyYYCRjX7x48bJYegHbt4pRnTp1gEUAAQQQQAABBBBAAAEEEEAAAQQQQCBIYMGCBeaN/ydPnrysUJo0aczrTbqrNQUBBP5H4JVXXpHXX3/d5MicObOxOrZeo6WEFujQoYOMGjXKfLBNmzYyevRouBBAIBmB8uXLy6+//mo+qjum3nrrrXghgIDLBEjIdtmEJA2HhLDQE6R/iI0ZM8Z8UP8o059R7BXg/LPmiZ81P2oj4KQAz18n9ekbAQQQQCCpgK54oAnY+rVv374UgXRLR18idooHcwACCCCAAAIIIIAAAggggAACCCCAAAL/K+BbCGDatGkpmlx//fXmqtmVKlVK8XgOQCBeBQ4fPiz58+eX8+fPm0N844035MUXX4zXIdsyruuuu06OHDlitqWLkTRo0MCWtmkEgXgU0OTrdevWmUPbuHGjlChRIh6HypgQ8LQACdkunz4SwkJPUMeOHWXkyJHmg8OHDxf9GcVeAc4/a574WfOjNgJOCvD8dVKfvhFAAAEEVOD06dPy6aefGl/+Kx4kp1O1alUzCTtnzpwgIoAAAggggAACCCCAAAIIIIAAAgggkGqBQ4cOmQsELF26NMV2ypYtK61btza+rrnmmhSP5wAE4kmgR48e8s4775hDyp07t7E6dtq0aeNpmLaOZcaMGdKoUSOzTb2mffDgQVv7oDEE4k1Ak683b95sDuu3336TYsWKxdswGQ8CnhcgIdvlU0hCHijkcgAAIABJREFUWOgJ6tatmwwePNh8cNCgQdK1a1eXz6b3wuP8szZn+FnzozYCTgrw/HVSn74RQACBxBZYvny5mYh94cKFy2LohTZdCfvBBx+UUqVKJTYco0cAAQQQQAABBBBAAAEEEEAAAQQQiIrAhg0bzOTsbdu2XbaPdOnSmYnZrJodlemgUZcJaOJ1gQIFAqJ699135ZlnnnFZpO4KR2/e0MVIfKVDhw4yYsQIdwVJNAi4TKBo0aKyfft2M6qdO3dKoUKFXBYl4SCAAAnZLj8HSAgLPUE9e/aUt99+23xwwIABoj+j2CvA+WfNEz9rftRGwEkBnr9O6tM3AgggkHgCly5dkjFjxhgXoJcsWXJZgGuvvdZcCbt27dqJh8WIEUAAAQQQQAABBBBAAAEEEEAAAQQcE1i4cKGZnH3ixInLxlGtWjUjOfvxxx+XK664wrGY6RiBaAp07txZhg0bZnahyZGaJElJXuC///6TLFmyGLtE+sq8efPkzjvvhA0BBC4joK8vu3btMo/YvXu33HDDDZghgIDLBEjIdtmEJA2HhLDQE/TSSy/JG2+8YT7Yt29f6dOnj8tn03vhcf5ZmzP8rPlRGwEnBXj+OqlP3wgggEDiCKxfv95IwtZk7OPHj1924Pfdd5+ZiJ04QowUAQQQQAABBBBAAAEEEEAAAQQQQMCtAhMnTjSSs6dOnXrZELNmzWokZWty9i233OLW4RAXAhELbNmyRW6++eaAerrKs672TEleYPLkydK0aVPzAE0o1cRSCgIIXF5Anyt79+41Dzpw4IDkypULNgQQcJkACdkum5Ck4ZAQFnqCNBlbk7J9RZOxNSmbYq8A5581T/ys+VEbAScFeP46qU/fCCCAQPwLTJgwwUjE/u677y472BtvvNH8sIpVDuL/vGCECCCAAAIIIIAAAggggAACCCCAgBcF9uzZY+7+ltLKwHXr1jUSsx9++GEvDpWYEQgQaNOmjXHu+0rJkiVlw4YNKKUg8Oijj8qXX35pHtW1a1cZNGgQbgggkIKAJl8fOnTIPOrIkSOSPXt23BBAwGUCJGS7bEKShkNCWOgJevvtt6Vnz57mgz169JCBAwe6fDa9Fx7nn7U5w8+aH7URcFKA56+T+vSNAAIIxKfAjh07jCRs/dIPqS5XGjZsaCRi33///fGJwagQQAABBBBAAAEEEEAAAQQQQAABBOJSYMqUKUaC6syZMy87vrx58xqJ2XoNrHDhwnFpwaDiW2D16tVSrly5gEHqtd9WrVrF98Atju78+fOSJUsW+fvvv82WFi9eLNWrV7fYMtURiH8BTb4+duyYOdCTJ09K5syZ43/gjBABjwmQkO3yCSMhLPQEDRkyRPQuOV/hjrnonMicf9Zc8bPmR20EnBTg+eukPn0jgAAC8SWwYMECGTZsmOiHUZcrurKB70Oom266Kb4QGA0CCCCAAAIIIIAAAggggAACCCCAQEIJ/Pbbb+aq2QcPHrzs2HVRgk6dOkmdOnUSyojBelvgkUceEd0J0VcqVKggK1eu9PagYhD9+PHjpXnz5mZPekPG9u3bY9AzXSDgfQFNvj59+rQ5kL/++kuuuuoq7w+MESAQZwIkZLt8QkkICz1BI0eOlI4dO5oPdujQQUaMGOHy2fReeJx/1uYMP2t+1EbASQGev07q0zcCCCAQHwKagD106FBZuHDhZQekHzTpSkAtW7aMj4EzCgQQQAABBBBAAAEEEEAAAQQQQAABBPwEPv/8c2PXOF244HKldu3a0rlzZ3aN4+xxvcDSpUulWrVqAXFOmjRJmjVr5vrYnQ7wgQceCFi8pGfPnjJgwACnw6J/BDwhoMnXusq8r/zzzz+SJk0aT8ROkAgkkgAJ2S6fbRLCQk+QbnPUpk0b80H9fvTo0S6fTe+Fx/lnbc7ws+ZHbQScFOD566Q+fSOAAALeFtD3Jboitm5ZmVzJlCmTkYStX0m3tfT26IkeAQQQQAABBBBAAAEEEEAAAQQQQACB0AK//vqrkZitn/WfOXMmWaayZcsaK2a3bdsWSgRcKdC4cWOZPn26GVv16tVl8eLFrozVTUGdOnVKsmTJEhDS8uXLpVKlSm4Kk1gQcK1A2rRp5eLFi2Z8//33n2tjJTAEElmAhGyXzz4JYaEnKOk2Jrqlybhx41w+m94Lj/PP2pzhZ82P2gg4KcDz10l9+kYAAQS8J6ArEmgStq6IvWvXrmQHoBeWW7dubSRip0+f3nsDJWIEEEAAAQQQQAABBBBAAAEEEEAAAQQsCly4cMFMzP7555+Tba1gwYLGitmanJ0hQwaLvVIdAXsEvv/+e7nrrrsCGpsxY4bce++99nQQx60kXXixRIkSsnHjxjgeMUNDwD4BXQ07Xbp0ZoOaz3Dp0iX7OqAlBBCwTYCEbNsoo9MQCWGhXSdPnixNmzY1H9StX3QLGIq9Apx/1jzxs+ZHbQScFOD566Q+fSOAAALeEThw4ICRhK3J2CdOnEg2cF0xRT84Snqh3jsjJVIEEEAAAQQQQAABBBBAAAEEEEAAAQTsF5g3b55xfc1/teGkvVx77bXGtTVNzs6dO7f9QdAiAhEI1K1bV/S89ZV69erJnDlzImghcQ9t2LChzJw50wTo06eP9O3bN3FBGDkCEQj89ddfkjFjRrOGJmfrDU4UBBBwnwAJ2e6bk4CISAgLPUF6h2GjRo3MB/X7b775xuWz6b3wOP+szRl+1vyojYCTAjx/ndSnbwQQQMD9Aps3bzaSsPXrcqVVq1bGh0UVK1Z0/6CIEAEEEEAAAQQQQAABBBBAAAEEEEAAAYcEVq5caVxr++yzzy4bgS8xu3jx4g5FSreJLKA3DujiG/5l/vz5UqdOnURmCWvshw8flpw5cwYcu3r1ailTpkxY9TkIgUQXOHnypOgNSr6iydlnzpxJdBbGj4ArBUjIduW0/F9QJISFnqC5c+eK3mnoK/Xr15fZs2e7fDa9Fx7nn7U5w8+aH7URcFKA56+T+vSNAAIIuFdAPxgaNGiQjB8/Ptkg06RJYyRh61fRokXdOxgiQwABBBBAAAEEEEAAAQQQQAABBBBAwGUC27ZtMxdCuHjxYrLRPfroo9KtWzcWQnDZ/MV7ONWqVZOlS5eaw2zSpIlMnTo13odty/hGjRolHTp0MNvSRGxNyKYggEB4AkePHpUcOXKYB2ty9vHjx8OrzFEIIBBTARKyY8odeWckhIU2W7RokdSqVct8sHbt2rJgwYLIgalxWQHOP2snCH7W/KiNgJMCPH+d1KdvBBBAwH0CW7dulbfeekvGjBmTbHDXXXedmYjtf1HMfaMhIgQQQAABBBBAAAEEEEAAAQQQQAABBNwtcOTIESMxe+jQoaLfJ1dat24tvXv3lmLFirl7QETneYGJEyfKww8/HDCOZcuWSZUqVTw/tlgMoG7dujJv3jyzq759+0qfPn1i0TV9IBAXAgcOHJDrr7/eHIt+JnXo0KG4GBuDQCDeBEjIdvmMkhAWeoJ++uknuf32280Hq1atKkuWLHH5bHovPM4/a3OGnzU/aiPgpADPXyf16RsBBBBwj8DBgweNRGxdFTu5oqtg+1bE1tWxKQgggAACCCCAAAIIIIAAAggggAACCCBgj4Cukq2J2fqlq2cnV3S1bE3MzpUrlz0d0woCSQTKly8vv/76q/lTXaX9iy++wCkMgT179ki+fPkCjty0aZPcfPPNYdTmEAQQUIHdu3dL/vz5TQxNzt63bx84CCDgQgESsl04Kf4hkRAWeoL0D139g9dXKlSoILp9OMVeAc4/a574WfOjNgJOCvD8dVKfvhFAAAHnBS5cuCD9+/c3krH1+1ClYsWKRiJ2q1atnA+YCBBAAAEEEEAAAQQQQAABBBBAAAEEEIhzgc8++8xIzE4uLyB9+vRGUvbzzz8v+j0FAbsEPv30U9HV2P3L6tWrpUyZMnZ1EdftDBkyRLp27WqOsVKlSrJ8+fK4HjODQ8BugZ07d0rhwoXNZjU5+48//rC7G9pDAAEbBEjItgExmk2QEBZad+PGjVKqVCnzwdKlS8vatWujORUJ2Tbnn7Vpx8+aH7URcFKA56+T+vSNAAIIOCugq2FrMnZyW71pIrZ+sHP//fc7Gyi9I4AAAggggAACCCCAAAIIIIAAAgggkIACU6ZMMRZSSC4xO2fOnEZStq6aTUHADgFdyXnLli1mU23btpWPP/7YjqYToo2aNWvK4sWLzbEOHDhQevTokRBjZ5AI2CWwdetWuemmm8zmNDl7+/btdjVPOwggYKMACdk2YkajKRLCQqvqdkTFihUzH9RfOv5/AEdjLhKxTc4/a7OOnzU/aiPgpADPXyf16RsBBBBwRmDMmDHGBzl6UStU0fcfmoiddCUUZ6KlVwQQQAABBBBAAAEEEEAAAQQQQAABBBJbgOt5iT3/sRr98OHDjZ0S/ctvv/0WkK8Sq1i82E/SVX11DDt27JAbb7zRi8MhZgQcE0i6cGnx4sVl8+bNjsVDxwggkLwACdkuPztICAs9QX/++acUKFDAfLBQoUKif8hR7BXg/LPmiZ81P2oj4KQAz18n9ekbAQQQiK1ASivq5MqVS3r16iXdu3ePbWD0hgACCCCAAAIIIIAAAggggAACCCCAAAIpCuiOd7rQwsGDB0Mey453KRJywGUEChYsKH/88Yd5xNNPPy1DhgzBLEyBt99+W3r27GkeXaNGDVm0aFGYtTkMAQR8AmvWrJGyZcuaILfccousW7cOIAQQcKEACdkunBT/kEgICz1B+mYqd+7c5oN58uSRvXv3unw2vRce55+1OcPPmh+1EXBSgOevk/r0jQACCMRGYP369cbWpd9++23IDjNkyGAkYusx6dOnj01Q9IIAAggggAACCCCAAAIIIIAAAggggAACEQtcuHDBSMru37+/6PehSoMGDYzHNYmNgkA4Au+++64899xzAYfq4oH58uULpzrHiEiVKlVk+fLlpsXgwYOlS5cu2CCAQIQCK1eulNtuu82sVa5cOVm1alWErXA4AgjEQoCE7FgoW+iDhLDQeMePH5ds2bKZD+bIkUMOHz5sQZqqoQQ4/6ydF/hZ86M2Ak4K8Px1Up++EUAAgegLvPbaa/Lqq68m21G3bt2kd+/eoqtjUxBAAAEEEEAAAQQQQAABBBBAAAEEEEDAGwKHDh0yErPff//9ZAPW64KvvPKKNwZElI4JaGK/Jl7756HoSs8DBgxwLCavdbx582YpUaJEQNi7d++WG264wWtDIV4EHBf46aef5PbbbzfjqFSpUsDNDo4HSAAIIGAKkJDt8pOBhLDQE/TXX39JxowZzQczZcokp06dcvlsei88zj9rc4afNT9qI+CkAM9fJ/XpGwEEEIiewOzZs40Vr9euXRuyk9atWxuJ2MWKFYteELSMAAIIIIAAAggggAACCCCAAAIIIIAAAlEV2LZtm7Ea9pgxY0L2c+uttxqP33333VGNg8a9K9C3b195+eWXzQFcffXVoqtjZ8+e3buDinHk/fr1kz59+pi93nXXXTJ37twYR0F3CMSHwOLFi6VmzZrmYKpWrSpLliyJj8ExCgTiTICEbJdPKAlhoSfo33//lTRp0pgPpkuXLtmth1w+xa4Oj/PP2vTgZ82P2gg4KcDz10l9+kYAAQTsFzhy5IiRiP3xxx+HbLxx48by4osvSsWKFe3vnBYRQAABBBBAAAEEEEAAAQQQQAABBBBAwBGBlStXiiaFfvPNNyH7f+KJJ4zEbN2Rm4KAT+DEiRPG6thnzpwxUVhZPfLzo1y5crJ69Wqz4ogRI6RDhw6RN0QNBBCQ+fPny5133mlK1KpVSxYuXIgMAgi4UICEbBdOin9IJIQlP0FJbS5evChXXnmly2fUW+Fx/lmbL/ys+VEbAScFeP46qU/fCCCAgL0CH330kZGMffTo0aCGr7/+emML08cee8zeTmkNAQQQQAABBBBAAAEEEEAAAQQQQAABBFwjMHbsWGNnvP379wfFpCsev/nmm9KuXTvXxEsgzgq88MILRqK+r+g5oqtj6yrZlPAE1qxZI2XLlg04+NChQ3LdddeF1wBHIYBAgMB3330n9evXN3/GivOcIAi4V4CEbPfOjREZCWHJT1CGDBkCVsU+e/YsfwDbfD5z/lkDxc+aH7URcFKA56+T+vSNAAII2COgF3w1EXvOnDkhG+zUqZNxUT1Tpkz2dEgrCCCAAAIIIIAAAggggAACCCCAAAIIIOBagdOnTxvXC4cNGxYyRk100+uFZcqUce0YCCz6Avv27TNWx7506ZLZ2YABA6Rnz57R7zyOenj55Zelb9++5ogaNGggM2fOjKMRMhQEYiugz5+GDRuand5zzz3y7bffxjYIekMAgbAESMgOi8m5g0gIS94+S5YscurUKfOAY8eOSdasWZ2brDjsmfPP2qTiZ82P2gg4KcDz10l9+kYAAQSsC7zyyivy+uuvh2zotttuMz5YqVOnjvWOaAEBBBBAAAEEEEAAAQQQQAABBBBAAAEEPCWwYMECIzF7xYoVIeN+6aWXkr226KmBEmyqBLp16yaDBw8262pytq6OTYlMoGTJkrJp0yaz0ieffCKtW7eOrBGORgABU2Dq1Kly//33m/9v3LixTJs2DSEEEHChAAnZLpwU/5BICEt+gnLmzCmHDx82D9DthXLnzu3yGfVWeJx/1uYLP2t+1EbASQGev07q0zcCCCCQeoGtW7dKhw4dZOHChSEb0URs3ZqUggACCCCAAAIIIIAAAggggAACCCCAAAKJLfDWW28ZidmhSu3atWXkyJFSrFixxEZKsNHv2LFDihQpEjDqIUOGyNNPP51gEtaGqzc7VKpUKaCRkydPSubMma01TG0EEljgq6++kgcffNAUaNq0qejPKAgg4D4BErLdNycBEZEQlvwE6Z2Ie/bsMQ/4448/JH/+/C6fUW+Fx/lnbb7ws+ZHbQScFOD566Q+fSOAAAKpE/jiiy+MZOwzZ84ENaCrBmgyNh+gpM6WWggggAACCCCAAAIIIIAAAggggAACCMSjgC7woEnZU6ZMCRreNddcYyRlN2/ePB6HzphCCLRv314+/PBD8xG9nvzbb79hFaFAr169ZODAgWYtvT4/efLkCFvhcAQQ8BcYP358wO+jhx9+WL788kuQEEDAhQIkZLtwUvxDIiEs+QkqXLiw7Ny50zxA3ywVLVrU5TPqrfA4/6zNV8aMGeWvv/4yGzl//rykT5/eWqPURgCBmAjw+hcTZjpBAAEEbBPo3r27DBo0KKg9vYlTE7H50MQ2ahpCAAEEEEAAAQQQQAABBBBAAAEEEEAg7gR0sQdNzN69e3fQ2Lp16ybvv/9+3I2ZAQUKrF+/XkqXLh3ww48//ljatm0LVYQCusq4rjbuK/r8evTRRyNshcMRQMBf4LPPPpPHH3/c/FHLli1l7NixICGAgAsFSMh24aT4h0RCWPITVKJECdm8ebN5gP6BXKpUKZfPqLfC4/yzNl+6Yrv/m/ZDhw7JddddZ61RaiOAQEwEeP2LCTOdIIAAApYFNm7caKyKvWTJkqC2HnnkEWMFG7ZBtMxMAwgggAACCCCAAAIIIIAAAggggAACCMS9wKlTp4xrjaFWHK1WrZpxrbFkyZJx75CoA9TkxnHjxpnDL1OmjKxevTpROVI97h9//FFq1Khh1k+XLp2cPHlSMmTIkOo2qYgAAiKjR4+WJ554wqRo06aN8TMKAgi4T4CEbPfNSUBEJIQlP0Fly5aVNWvWmAesWrVKypUr5/IZ9VZ4nH/W5kvPR/83adu3bxdd2Z2CAALuF+D1z/1zRIQIIIDAp59+anxAcuHChSCMd999V5555hmQEEAAAQQQQAABBBBAAAEEEEAAAQQQQACBiATee+89efbZZ4Pq6E7ImpTtv0JpRA1zsGsFVqxYIZUqVQqIj1WdUzdduqL84MGDzcq6cMr48eNT1xi1EEDAFNDfPx07djT/3759e+N3EgUBBNwnQEK2++YkICISwpKfoMqVK8vPP/9sHrBs2TKpUqWKy2fUW+Fx/lmbr7p168q8efPMRrhpwJontRGIpQCvf7HUpi8EEEAgcoHOnTvLsGHDgirefPPNMmrUKKlevXrkjVIDAQQQQAABBBBAAAEEEEAAAQQQQAABBBAQEV3lV5Pd/Hfs9sF06tRJhg4dilMcCTRt2lQmT55sjkjzTjT/hBK5QNJdxL/66itRXwoCCFgT+OCDD6RLly5mI/o5mf6MggAC7hMgIdt9cxIQEQlhyU9QzZo1ZfHixeYBCxculFq1arl8Rr0VHueftfnSuz0nTJjAOWqNkdoIOCLA658j7HSKAAIIpCiwY8cOefTRR0VXLElaHnvsMWM1gKuuuirFdjgAAQQQQAABBBBAAAEEEEAAAQQQQAABBBC4nMC5c+eMHfrGjh0bdNhtt91mrPrL7sjeP4d++OEHqV27dsBApk6dKk2aNPH+4GI8gu+//17uuusus9dMmTLJyZMnJennrjEOi+4QiAuB999/P2Bn2O7du4vu6EBBAAH3CZCQ7b45CYiIhLDkJyjp6sPfffed6M8o9glw/lmzfPrppwPujv7mm2+kUaNG1hqlNgIIxESA17+YMNMJAgggEJGA7jaiK2ns2rUrqN6QIUNE//aiIIAAAggggAACCCCAAAIIIIAAAggggAACdgokXZXU13aBAgWMVZXLly9vZ3e0FWOBe+65R2bPnm32escdd4gmFlMiF3jqqadkxIgRZsVWrVrJp59+GnlD1EAAgSCBgQMHSq9evcyf9+zZUwYMGIAUAgi4UICEbBdOin9IJIQlP0ENGzaUmTNnmgdMnz5d9GcU+wQ4/6xZvvbaa/Lqq6+ajXz++efSokULa41SGwEEYiLA619MmOkEAQQQCFtg/vz5RjL2iRMnAuqULl1aRo0aJZUrVw67LQ5EAAEEEEAAAQQQQAABBBBAAAEEEEAAAQQiEVi+fLm0b99e1q1bF1Dt2muvNZKy69SpE0lzHOsSAU3E1oRs/zJnzhypV6+eSyL0Vhi5cuWSQ4cOmUGTw+Ot+SNadwv069dP+vTpYwb5wgsviP6MggAC7hMgIdt9cxIQEQlhyU+QJmTomxtf+eqrr4wkDYp9Apx/1iyHDh0asFLjsGHDRO8KpSCAgPsFeP1z/xwRIQIIJI7AlClTjL/z//vvv4BBP/744/LRRx9JmjRpEgeDkSKAAAIIIIAAAggggAACCCCAAAIIIICAIwIXL16UJ598MuSKv5q3cP/99zsSF52mXqB27dryww8/mA3ce++9MmPGjNQ3mMA1Z82aJQ0aNDAFsmfPLkeOHElgEYaOgL0CSReEfOWVVwIWiLS3N1pDAAErAiRkW9GLQV0SwpJHbt68uYwfP9484IsvvpBHH300BrOSOF1w/lmb6wkTJsgjjzxiNtK/f3/p3bu3tUapjQACMRHg9S8mzHSCAAIIpCjwySefSNu2bYOO69atm7z//vsp1ucABBBAAAEEEEAAAQQQQAABBBBAAAEEEEDAToHu3bvLoEGDgpocPXq0tGnTxs6uaCuKAppEn3TBv8WLF0v16tWj2Gv8Nq3X8fV6vq+0a9fO2N2SggAC9gjo6tj+K2K/8cYb8uKLL9rTOK0ggICtAiRk28ppf2MkhCVv2rp164C7T/WPO/0ZxT4Bzj9rlvPmzZO6deuajegqjmPGjLHWKLURQCAmArz+xYSZThBAAIHLCmjC9TPPPBN0DHf9c+IggAACCCCAAAIIIIAAAggggAACCCCAgJMCr776quhqpUnLe++9J5qwTXG/QKVKlWTFihVmoM2aNZNJkya5P3CXRnjttdfKyZMnzei+++67gFwJl4ZNWAh4RqBXr14ycOBAM94BAwZIz549PRM/gSKQSAIkZLt8tkkIS36COnToEHBH3YgRI0R/RrFPgPPPmuXRo0clR44cZiMFCxaU33//3Vqj1EYAgZgI8PoXE2Y6QQABBJIV0KTr119/PehxTdLW1bEpCCCAAAIIIIAAAggggAACCCCAAAIIIICAkwK6Snao5OuXX345ZLK2k7HSd6DAuHHjpGXLlgE/XLlypVSoUAGqVAhMnTpV7r//frNmnjx5ZO/evaloiSoIIJCcwLPPPit604+vcAMQ5woC7hUgIdu9c2NERkJY8hPUtWtXGTJkiHnA4MGDpUuXLi6fUW+Fx/lnfb5KlCghmzdvNhv67bffpFixYtYbpgUEEIiqAK9/UeWlcQQQQOCyAknv8vcdrDuN6I4jFAQQQAABBBBAAAEEEEAAAQQQQAABBBBAwA0Ces2yTZs2QaHoqqW6einFnQKlS5eW9evXm8G1atUqYHd2d0bt3qhatGghX3zxhRng008/HZDL497IiQwB7whoPtwHH3xgBqzfd+7c2TsDIFIEEkiAhGyXTzYJYclPkL6Jefvtt80DdGuGHj16uHxGvRUe55/1+WrXrp189NFHZkOjR48O+abcek+0gAACdgrw+menJm0hgAAC4QsMGzYs6ALSFVdcIV9//bXcd9994TfEkQgggAACCCCAAAIIIIAAAggggAACCCCAQAwEdHXgpk2byqVLlwJ6Gzp0qHTq1CkGEdBFJAIffvihtG/fPqDKxo0bRRdao0Qu8M8//0iWLFnk3LlzZuUffvhBatasGXlj1EAAgWQFOnbsKCNHjjQf1++TvpbBhwAC7hAgIdsd85BsFCSEJT9BL730krzxxhvmAX379pU+ffq4fEa9FR7nn/X5+vTTT6V169ZmQ7qqo94pTUEAAXcL8Prn7vkhOgQQiE+BmTNnSsOGDQMGlzVrVpk8ebLUrl07PgfNqBBAAAEEEEAAAQQQQAABBBBAAAEEEEDA8wILFiwwkrKPHz8eMJYZM2bIvffe6/nxxdMAihQpIjt27DCH1KFDBxkxYkQ8DTGmY5kwYYI88sgjZp+FChWOFrnnAAAgAElEQVSSnTt3xjQGOkMgEQSefPJJ+fjjj82h6vdt27ZNhKEzRgQ8J0BCtsunjISw5CdIk7E1KdtXNBlbk7Ip9glw/lm31K2OdMsjXylYsKD8/vvv1humBQQQiKoAr39R5aVxBBBAIEhA/2aqXr26nDx5MuCxH3/8UapVq4YYAggggAACCCCAAAIIIIAAAggggAACCCDgaoElS5YY1zj9i64crNc4b7nlFlfHnijBDR48WLp16xYwXE0e1iRiSuoEHnzwQfnqq6/Mys8991zATvepa5VaCCCQVEAXf/zss8/MH+v3jz32GFAIIOBCARKyXTgp/iGREJb8BA0cOFB69eplHtCzZ08ZMGCAy2fUW+Fx/tkzX3nz5pV9+/aZja1YsUIqVqxoT+O0ggACURHg9S8qrDSKAAIIhBQ4deqUkXStSdn+Zdy4cdK8eXPUEEAAAQQQQAABBBBAAAEEEEAAAQQQQAABTwh88cUX0qJFi4BYNRlbk7UzZ87siTHEa5D//vuv5M+fP+Bz+2eeeUbefffdeB1y1Md15swZ0ZsOLl26ZPa1bNkyqVKlStT7pgMEEk1APy8bP368OWz93n91+kTzYLwIuFmAhGw3z46IkBCW/AQlvXuxa9euMmjQIJfPqLfC4/yzZ750e6rJkyebjb3//vtBd97a0xOtIICAXQK8/tklSTsIIIBAygINGzaUmTNnBhzYr18/eeGFF1KuzBEIIIAAAggggAACCCCAAAIIIIAAAggggICLBPr37x90bfPee++VGTNmuCjKxAsl6bykS5dO/vzzT8mVK1fiYdg04rFjx0qrVq3M1ooXLy6bN2+2qXWaQQABf4GHHnpIJk2aZP5IV6bXXCQKAgi4T4CEbPfNSUBEJIQlP0EjR46Ujh07mgfo98OHD3f5jHorPM4/e+Yr6Zs73apq8eLF9jROKwggEBUBXv+iwkqjCCCAQJBA586dZdiwYQE/b9++vejf+hQEEEAAAQQQQAABBBBAAAEEEEAAAQQQQMCLAh06dJBRo0YFhN6pUycZOnSoF4fj+Zh1Jed8+fLJiRMnzLG8+OKL8sYbb3h+bE4OoHHjxjJ9+nQzBF1kRRdboSCAgP0C999/v0ydOtVseNq0aaLPQQoCCLhPgIRs981JQEQkhCU/QZ988om0bdvWPKBNmzYyevRol8+ot8Lj/LNnvubOnSv16tULaGzWrFly991329MBrSCAgO0CvP7ZTkqDCCCAQJDAiBEj5Kmnngr4ef369WX27NloIYAAAggggAACCCCAAAIIIIAAAggggAACnhbQz4LnzJkTMAZdYM5/0TlPD9BDwb/88svSt29fM+IsWbIYq2NnzpzZQ6NwV6hHjx6VHDlyBAS1atUqKVeunLsCJRoE4kQg6W6z3377rdxzzz1xMjqGgUB8CZCQ7fL5JCEs+Qn64osvpEWLFuYB+v3nn3/u8hn1Vnicf/bN11133SXff/+92WDLli1Ft/ChIICAOwV4/XPnvBAVAgjEj8CxY8ekWLFiohdtfaVEiRLy448/SrZs2eJnoIwEAQQQQAABBBBAAAEEEEAAAQQQQAABBBJSQK+B6s7JmzZtMsefPXt22bp1K9dAY3hGHDp0SPLnzy8XLlwwe9VVnHU1Z0rqBT766CNp166d2UDp0qVl7dq1qW+QmgggcFmBpDf5fPfdd1K3bl3UEEDAhQIkZLtwUvxDIiEs+Qn6+uuvpVmzZuYB+v2kSZNcPqPeCo/zz775SnoDQZo0aWT9+vVSvHhx+zqhJQQQsE2A1z/bKGkIAQQQCCnQuXNnGTZsmPnYlVdeKStXrpSyZcsihgACCCCAAAIIIIAAAggggAACCCCAAAIIxIXA6tWrpWLFivLvv/+a4+nUqZMMHTo0LsbnhUE899xz8u6775qh5s6d21gdO23atF4I37Ux6m6XmhDqK6+99proSuQUBBCIjsCdd94p8+fPNxtfsGCB1K5dOzqd0SoCCFgSICHbEl/0K5MQlrzx9OnTpXHjxuYB+v20adOiPykJ1APnn72TXalSJVmxYoXZ6EsvvSSvv/66vZ3QGgII2CLA658tjDSCAAIOCaxZs0bKlCnjUO8pd6urYNeoUSPgwDfffFOef/75lCtzBAIIIIAAAggggAACCCCAAAIIIIAAAggg4CGB/v37B63GvHjxYmP1bEp0Bf744w8pWLBgQCfvvfeedO/ePbodx3nr+/btk7x58waMcsOGDVKyZMk4HznDQ8A5gZo1a4r+7vAV/aytWrVqzgVEzwggkKwACdkuPzlICEt+gvRuO73rzlf0+9mzZ7t8Rr0VHuefvfM1YsQIeeqpp8xGixQpYqySnSFDBns7ojUEELAswOufZUIaQAABBwVeffVVWbRokbzyyitSq1YtByMJ3bXGpPH5yq233iqaRE5BAAEEEEAAAQQQQAABBBBAAAEEEEAAAQTiUUAX0Fi7dq05NE2s++GHH+JxqK4ak65GPnz4cDOmG2+8UXbs2OGqGL0YjK7w/vTTT5uh6yrw/gvTeXFMxIyA2wWqVq0qy5YtM8Ncvny56KKQFAQQcJ8ACdnum5OAiEgIS36C9A2K//YLderUCdieweVT64nwOP/snaZz585J2bJl5bfffjMbZjVIe41pDQG7BHj9s0uSdhBAwAmBEydOGKt+nDx50kjIdlNi9siRI6Vjx44BLLrzTcOGDZ2giqjPpUuXBqw2oInkEydOlJtuuimidpIefPToUWnevHnA9o66i4rupmKlHDp0SPSCnN7IunnzZuMDn2PHjhlNFihQwFitRC+U6zmi/2bMmNFKd2bdCxcuyE8//SRTp041LsJrDL4+9eJg3bp1jfnOmTOnLf3pOGfMmCHff/+96Bawvr+1dV6qVKki99xzj9SrV08yZ85sS392NqKxPvTQQwEfxtnZvrZlx7lkd0x2t5fU0a7npt1xuqk9fW+qK0GNGjXKDGvJkiWiF/Up7hP477//ZMuWLTJ+/Hjjtc73upopUyZjR4zChQsbK60VLVo0ZsF/8cUX0qJFC7O/RHitiRlunHXkxvM3zogZDgJRFfjzzz9lwoQJMnfuXONv+9OnTxv9Va5c2XjPqUk4t99+e1Rj8G886Xuy9u3by/vvvy9XXXVVzGKgo8gE+Fs9Mi+7ju7bt6+8/PLLZnPjxo0zrjtQoieQ9NoO70ujZ+3llvX6VaNGjQKGoIt5dejQwcvDcnXsek20RIkSATHq9Wn9G4JiTUDzdPxvKHjrrbekV69e1hqlNgIIXFbgtttuk5UrV5rHrFq1SsqVK4caAgi4UICEbBdOin9IJIQlP0F654//h4X6vX6ASLFPgPPPPktfS/pm5Pnnnw9oeMyYMfL444/b3xktIoBAqgV4/Us1HRURQMAlArpK9muvvWZG44bE7OPHj0uxYsXkyJEjZlyPPvqoaFKXF4oXErIvXrxorD4+aNAgmTlzZtis2bJlM5Iz9cOI6667Lux6/gdqwtXChQuld+/eARcFQzWm/fXp00fatWuX6kTww4cPy7vvvmuscONLDEkucE3O1g+jH3jgAUmfPn2qxheNSiRk26NKkkeg465du+TLL780PtDNmjVrSGQSsu0592LRis6VvtYNHDgw2de68uXLG8lyuguX1aKvrZr43aBBg8u2R0K2VenEqB/r8zcxVBklArER0PcV+lr/zDPPmDd1Ju1ZbwzSRG1NzrZawv39Q0K2VenY1/fC3+p6U7G+f06bNm1QomTsxezpkYRsexwjaYWEbJFwX8sjcY3HY/XmCH3P5Ss5cuSQrVu3Jvv+PR4NYjmm1q1by6effmp2qQtUbNiwIZYhxGVfeu2pUKFCAWPT8ziWN4rHJSyDQiAFAV380X+32XXr1sktt9yCGwIIuFCAhGwXTop/SCSEJT9BerdPhQoVzAPYBsX+k5nzz37TAwcOGKuG/P7772bj6dKlk19++YU/luznpkUEUi3A61+q6aiIAAIuEfBfJds/JCcTs/XDfF29zFeuuOIK2bZtm+g2kV4obk7I1mRoXR1aV0OPJBE7qbsmLr/xxhty//33i85PuEUTNnR1GV2hNaXkaP82mzVrJh988IHkypUr3K6M43QFbl1p3X+b13Aa6Nq1q/Tr1y/VSeDh9BHJMSRkR6KV/LFeSPKwZ6SXb0UTAD755BPRm4D1+ogmUWXPnj1kJRKyYzEj1vvQ1/YhQ4ZIt27dLtuYJk9//vnnlj7AP3v2rEyaNEkGDBggGTJkSHEHCBKyrc9vvLcQy/M33i0ZHwJOCHzzzTfSsmXLy/5tb8cNQZH+/iEh24mzwVqfbv5b/dKlS8aW7/r3j76PjqdVpEnItnbepqZ2IidkR/panhrfeKqzc+dOI2lVX4N8RRdJeO+99+JpmK4Yy6+//ir694p/+eyzz+Sxxx5zRXxeDkJvHH/uuefMIVSrVk1+/PFHLw+J2BHwhIAmX/vfVLJp0ya5+eabPRE7QSKQaAIkZLt8xkkIS36C9BeN/90+pUuXjvgDeZdPv+Phcf5FZwp05apHHnkkoHHd4tE/STs6PdMqAgiEK8DrX7hSHIcAAm4WSLpKtn+sTiRm58mTR/bv32+GoYmxmsDrleLWhOxwV68rU6aMuZW3rlqkCdyhiq50p6tXa/JyOKtJa8KVbzVe/2RsbUd3MdKbEfUGxI0bN8q3334btMJe27ZtjQ+dMmfOHNapoCuAt2rVSv7444+A4zWZ/I477pD8+fMbiSO6e5Iem7Rosuqzzz4radKkCau/aB5EQrY9um5O8rBnhCm3smPHDmnRooUsX77cOLhevXokZKfM5voj9HVOd5LQRCH/UqBAAeMDfL1xRpPrdTv0t99+20ikTk3RHSx01TBNvtMSzvbqJGSnRjqx6sTq/E0sVUaLQGwETp48KU888YR8/fXXAR3qLjf6O0JXEf7nn3+Mv99158fkduRIKdrU/P4hITslVfc97ua/1XUHkl69eploJGS77/zxUkSJmpCdmtdyL81rtGJ988035cUXXzSbv/7662Xfvn3R6i5h23344YeNm419hcX97DsV9Jqv/7UKvbarNxZQEEAgugLFixcX/fvaV3TBIzt2zItu1LSOQGIKkJDt8nknISz5CdJtT/RDd1/RXz6bN292+Yx6KzzOv+jNl74p0a3k/Yu+edHEEQoCCDgvwOuf83NABAggYF0guVWy/VuOVWL2jBkzArb+1Q/tjx07Zn2QMWzBjQnZmoytK5L07t07SKJ69ery5JNPyl133WWsQJ30d5sm8a1cudL4m3Tq1KlB9cNNXNZt8fQDDv/3Yvfdd5+xypheDPTvVxPBNd7hw4cHrLanMXTp0iUoxqRB6QVGXanv559/Nh/S94Qvv/yyPPDAAwEJ5L5Vw59//nljK3Vf0URxTS6pW7duDM+e0F2FSsjW9wP6voASvoCbkzzCH4W1I5MakJBtzdMttZP+3tHXL91pQpPvw7lhJtxxpCZ5hITscHUT97hYnb+JK8zIEYieQKi/UXUnnh49eti600xqfv+QkB29eY9Wy27+Wz2eV5GO57FF61y12m5qXtOs9umG+ok6bjvs9UYnTWj3Fb12eu+999rRNG2ISNK/GRTlq6++kqZNm+JjUUB/t2tejn/RG3J1kQwKAghEV6Bw4cKiOy34yq5du0QXbqAggID7BEjIdt+cBEREQljyE6R/2Omqwr5SqFChgF8+Lp9aT4TH+RfdadLVAnW7df+iK1nqBW4KAgg4K8Drn7P+9I4AAvYJXG6VbP9eop2YrUm0utqUr7Rv315Gjhxp30Bj0JLbErKTW5laL8C98cYb0qxZs7AS9nSL1MmTJxsJFv6rTmvi3+effy6NGzdOVvfChQvSs2dPGTJkiHmMHj9q1CgjCTxUCZVEHs5qrNqXrh6kCd2+UqlSJfn444+lVKlSycZ48OBB0fPNt/KrHvj444/L0KFDbU0oSc0pSEJ2atSC67g5ycOeEabcSqQJ2Sm3yBFuEEia9Ky/S4cNGyb6+mxnSU0SBQnZds5AfLYVq/M3PvUYFQLOCiR936PvFfU5rTse2VlS8/uHhGw7ZyA2bbn5b/V4TlqO57HF5syll3AFUvNaHm7b8X5chw4djOtnvqLv98aOHRvvw47Z+PT65PTp083+atSoEXInvZgFFEcd9e/fP2DXyzp16sj8+fPjaIQMBQH3CuhnP3/++acZ4N69e21/n+be0RMZAt4SICHb5fNFQljyE3TgwAHRLXx8RS8I6i8cin0CnH/2WYZqSVclvOaaa0STYPyLrjCo275TEEDAOQFe/5yzp2cEELBXIJxVsv17jEZitv7Nc+2118rff/9tdqUXafVirZeK2xKyNZ7mzZsHJFFrgrIm65UvXz5i2kWLFkmrVq0C2qtdu7aRlJ03b96Q7a1YsUKaNGki+/fvNx6/+eabZcKECVK6dOnL9n/27FkjkVtXyvYVTbTWXWSS/g72Pf7LL78Yq9j4ksb14uNnn30mNWvWTHGsixcvNlbx9sWp7yN15aHUOKXYWQQHkJAdAdZlDnVzkoc9I0y5FRKyUzby4hFJE1r15m39Su51MrVjTE0SBQnZqdVOnHqxOn8TR5SRIhA7gaTve5544gkZPHiwXH311bYGkZrfPyRk2zoFMWnMzX+rx3PScjyPLSYnLp2ELZCa1/KwG4/zAxcsWCB33HGHOcp06dKJXse96qqr4nzk0R/evHnzgnbGmzlzpjRo0CD6nSdADxUqVJBVq1aZI9Vr0U899VQCjJwhIuC8gObE+T7j0Gh0MZqcOXM6HxgRIIBAkAAJ2S4/KUgIS36CdBsf3c7HV3LkyCG6BTbFPgHOP/ssk2vp+++/N7aRT1rKli1rrOKXL1++6AdBDwggEPwH0v/7fwE/01VIKQgggIBXBcJdJdt/fHYmZmvSrK5I7Cu6rdr27ds9x+mmhGx9L6SrPutWm76iydCjR4+WKlWqpMpWf9fpatPt2rULqD9o0CDp0qVLUAKgHt+vXz956aWXzOP1e00WvPLKK1OMIWky95133mmsBOR/062vkX///Vdee+010Q+VfeXNN980krrD6ev06dPSqVMnI7ncV/S8fOyxx1KMM5oHkJBtj66bkzzsGWHKrZCQnbKRF4+IVdJzapIoYhWbF+eNmP9HgHOEMwEB7wrEKuk5Nb9/YhWbd2fPfZG7+W/1eE5ajuexue8sT+yIUvNanthigaMvUqSI7Nixw/zhp59+aiyWQLEmoJ+76+fvvlK/fn2ZPXu2tUapbQisW7dOdKdD/6KLKCa3UyJsCCBgr8B1110nR44cMRs9duyYZM2a1d5OaA0BBGwRICHbFsboNUJCbPK2uqqari7sK7pl66lTp6I3GQnYMudfbCZdk0s0USpp0VVHvv76a7n77rtjEwi9IICAKcDrHycDAgjEk0Ckq2T7j92OxGxdfWTWrFlms88//7xoMq3XipsSsqdMmSIPPPBAAKEmG+uK2VZWTj106JA8+eSTAVt6JpcorRf+dDvVOXPmGHHo+7GpU6cGrO5zuTkOlSQ9d+7ckDcr7tu3zxjbDz/8YDSpK4HrjjKFChUK+zR6//33jZX9ihYtKldccYURe4sWLcKuH40DSci2R9XNSR72jDDlVkjITtnIi0fEKqE1NUkUsYrNi/NGzP8jwDnCmYCAdwVilfScmt8/sYrNu7Pnvsjd/Ld6PCctx/PY3HeWJ3ZEqXktT2yxwNG/8MIL0r9/f/OH99xzj3z77bcQWRCYPn26NG7cOKAFL+7UaIEgqlWTLvyiOQz+1/2j2jmNI4CAkXytn/f5in7G4p8zBxECCLhHgIRs98xFyEhICEt+gi5evChp06Y1D0ifPr2cP3/e5TPqrfA4/2I3Xxs2bJAyZcqIrv6XtAwcOFC6du0qul0VBQEEYiPA619snOkFAQRiJ5CaVbL9o0ttYrZumZY7d+6Aga5evdr4u8drxS0J2XpjaufOnUVXzfGV++67z1gd247VELQd3ZbcV5JLtNYVUZo2bSrbtm0zDtVzRJOvdNu8cIt+6KQfPvmKJuprwn7SovZ6gV8vMGrp3r27vPXWW57/+9iJhOyNGzdKs2bNZPPmzYalJqjrTaClS5cOd9qM45ImyevK5jNmzJDy5csn246+h9+6davoB2HLli0THb++HvhKgQIFpGTJklK5cmXR1Yt016A0adKkGFckSR5JEwR1pXlN1g93S2Ar9e0ef9LXpMtB6epFEydOlJtuusk47Ny5c8bzaNSoUWa1JUuWSNWqVVP09h2gN3DoilM67zqPOg9adB61v9q1a0ujRo2kYMGCxk0Q4ZSkYxo3bpxxM4aWS5cuyaZNm4xxLFq0SNasWWO8Jvj605t/mjRpEvNtOjUuHbs66JbTK1euFF2dRouew2qhH6rrzS0pvUaHek1Iyc3fKKVj/R+PtK+k58flkm3VRM+JadOmGefI8uXLzXNDb6jRD8fr1asn2bNnjyTkgGP1HP7555+NG4F0xwVfH7qTXsWKFY1zWX83lijx/9k7E/ivpvz/n4chMVSmZEmNMLRSKCIZkUSbDKmMpIkoe9lj7EuhtMhWKWNJi5Q1ijJIKolQUpMs0Rj70Bj+j9f9/86d+znfc+895977uZ97P5/XeTx6+Pp+zz3nfZ5nvfe8zvs0MW5/UYxR+xLKBTaybOvXrxePPPKIwIEj2CnbLDjAPrSNGjVqRMnafQbOKRYuXOiM5cuXL3fHVW9fRN/A/5se2lLrV9Y/1iC4zQK3TIA/0pRlwXzSv39/xwbTYNJ+izHWRCmft678nke5f/rpJ7FgwQLx0EMPiVdffdUdGzG3YRzo2bOnb7tEXULMgHYNvv/4xz+c2yHRpjt37ixOOumkSGMcbjXBmhwH29BWVqxY4Y6hsBlrPazNmzdv7rTJww47zKhdhrV/WR7cAOidJ8CidevWTnnQfkzmer82hfaBsffZZ58taP+Y7zAGg3mXLl0icUOexehfpv3DJF5S/UMV05nkfe211xbclGPyDOLEnX+CBNlo61hros15x130o0MOOcRp31ib1KtXz9TcKvGC5n207f3339+Z59CPTNeXUY2JO5bp8i1G+WzW6jqbcDsU3h2w/nvjjTecvi7XWogP7o0aNXLWFu3btw/s77o1cBB/k3aOdrdhwwYxZ84c57Ay7MP4ra4FYV+cOd+bD+YKMAEHzMV4F8eauV27dgL7pAjFFmQHzYVYL2Bt7J3PMNdg7D/66KOd8d90XRI016xbt07ceeedAgfWwRzjPvqeyfziN75715JYP+EmMtN5Kq4wuRj9z699y/KjLS1durRgvS7f5YLWj3HHcq9deE/G9wm8O2CMV9+nMKejjWMM32233YzXs1HH1rSfw3st2q430NtwvFpo27at05ZkwHsXxgmGZAjgnQGaBhlw2yLeAxlIgATSIQDxNdZaMkAfJ9d/6VjAXEiABEwJUJBtSqpE8SgICwav8sGLm8mV1SWqztxly/aXbpVt3rxZ9OvXz9m0UQM+/MCDHzz51a9fP13DmBsJVCABjn8VWOksMgmUOYE4XrK9aGyF2RCkHH744W4SEJRAkJTHkBVB9pIlSxxhyaeffupiHD9+vICwNImwdu1acc455zgCXdQ3BLbYlFTnRtXjDETc8ECNW15Mg2kaEMxeeOGFbrIQt0HQVKygE7qaiMZs7SmFIFsn6I/SfubOnetspstw2mmniTFjxojf/va3VTBAnAaBwi233OJsrpoGjBcQ6UNYESTotRF5xBFUw+4ozxer/KUSZEP4cNtttzmCTHlIIqhOsfl55ZVXOpvMYWJQP0H2Rx995KQBIWhQgNAD49ell17qCAyLGSCYgDAI7RpCwLCAcXTgwIHi/PPPF7heVBdshQ1II+rYZJuXqSAbgoJhw4Y5fT4ogAdETpg7bDaO0J+mT5/uPCsPAQTlAxErbiUzaX9hdaj7u59ICBtk2Ji+6qqrCkRjahrggLaNtmEr3MN4fs8994jrr78+MA+Z56mnnuqwwCGJsKATWdWtW9c5EAaRoy5gHoCgBwe2TENQ+y3mWBOlfN7DYLrnIfaEABt9PGyuO/vssx2hHOofAeMJRCJoC0HtGvFvv/12R3RnIg6DeA/1gXEKN4uYBtkuzzjjDO28LtPxa/81a9YUjz32mNPewvop5vqRI0eKNm3ahM4RXvu/+OIL5zmsYbzCTF0ZUZ5BgwaJoUOHGs8NxexfpvUQFC/p/lEOgmzc3lPMtQL6Ew4WXH311aFzHOoOAkLMAbjVyGaes2kfcccyb17FLJ/NWt1rk207x7NY/2GMveiii7TrraQF2bARbSJsjQrbTMdWXRvAmIf197hx4wLX31j3DB8+3BGol0KQbTMXYl2CNUzYXpdursH6Ad+a8I1Ait9VbjiYgQMYagBLHErFN4aw+QPPQuCNvhz2Toq4UQXZxex/avnl/IZvN37s5DPoTyeffLKz7lYdLcR9l0AeKPf8+fOd24NxYMwk2KxnTdLLShwcVvCuH/GeiQMWDPYE8L2wV69eBQ9ijY7DOwzxCeBgFNbv3oCDU7Vq1YqfOFMgARIwIoB3C2iKZKA+zggbI5FASQhQkF0S7OaZUhAWzEqdcH744QfrDQzz2qi8mGx/palzbChgo0cX4FELomz8O/DAA0tjIHMlgQogwPGvAiqZRSSBCiQQ10u2F5mpMBsbZVi3yADPvFOnTs0l/awIsrF5COGWDFE9HMetBNW7NTai8S9McOnNFx5NIeqVok54McThRK9YEV4esKGOzWcEE0/McctWzoJssIHoC+IQGdBHx44dayxSwkdfCF6xiS2Dn0ccbHij/qZMmRKpWrAJDHEn3o/8xGc2Io8ogmqv4bbPF7P8aQuysWEO4THEhmECO7WyTUWEOkH2HnvsIc466ywrr7uYa0aPHi122mmnSLMKyLcAACAASURBVO0u7CEIQyCKwW1WJqJ0b3rw3AxPfvCgqQZbYQOez4ogG8LLZs2aBQpjdFxxG9gNN9wQKPqUz8FT3MUXX2w9nmAcweEOzJ0mItaw+vf+XScSmjBhgnNgwXsDRFiaGIfRpvzE+urz7733nnOTmp842i8/eKOEoBcHJYLma3Wsw9oNv4O4SRfAGO0a37PieshOY6yJUj54+TzyyCOd4utEkDg4AtGvibgLaUAwiDEE37Yxn0I4ZzKeyPaMvILqEJuyECujHZqkq6vXsLFU1/5xSABrVfQ504A5AusQHLYLW0eifUCkhP5sOxfhJgXkg34QFIrdv0y56OIVq3/kXZCNtor1ps34E9a+vfxxGAht+4orrrDuT7bju037iDuWybyKXT6btTpsQjvHmBsktg3jhPUWbn6St8PI+EkJsnGQBgfEcNAjTNSq2or3XxxkxXu8ScBhp3PPPbfA22vQc7h5AO9mYAghsQxR14x+eenmQrSl008/3ZgJPDHfddddzqEcv6Cba+CJNYg9vitAJI9vB95gy1I+i7kXa1CMM0EH6KIIsovd/7zlx21ZOMjv9Rxs0gbRpjB/em/Dsn1vUQ93og/h2w/WQ7brFMzjaDe4VSts3WBSvizEgVd3HGaTAd9P4KCLwZ4A3rO9N7HhICPGP4ZkCOBWQ9xYKAM86WO+YSABEkiHAObPrbbayjnULQPWzgwkQALZJEBBdjbrxbWKgrDgCsIVX96XNZ7CS7ZBs/0ly9MmNVwVhs21Dz74wPcxbFTgoy4+WEmvOjZ5MC4JkIA/AY5/bB0kQALlSCApL9leNmHCbIgxsHEtAzawRowYkUu8WRBkq+JkgIS4BJs1OLiXVvjvf//riGQhypYhipdlk815vONhzfvkk086WcHrFjbupJgGHyBXrlwpHn30UfH888+7V+1i8x3rZHjGsb0yvNwF2fCCDi6LFi1ymNqK3CE66N27t3NNNgI20sFfFTzA+xY2rqWYXrYVbGi3aNHC8VBUu3Zt59fYvIZXLIj01QD74OXIz0OUSTuSadoKqlVbbJ4vdvlXr17tXrsLASDGAek5HzcsYVNXCgYg+IN3M+nZTCdGUTfJvWXHx314V4UATt0wx7soRIqoU9xYhuumX3zxxSpCDBNxvdr3IMTB72RbhU24dQFXECM9tBv0e++Gq7Qb8w/aX9K3qPnVK/JFHwCLBg0aON5q0Edgv8oM8SDsUts0BMdo6xBmIOAaYO/mMa7pVp8Bjyjevrx5oT1AcIu6k2MCxl3vd4YePXoUCIfUvoBxAOsMryjJW1fr168XL7zwglZAibaLjfIgQcXGjRsdAYkqCEY7gEc5MMDPYI22DMGmGrBxjHVIkqJstS9BANSxY0dHJCQDOGKubtq0qdMuYBtYqEEKdHU3DXjjop5wu5q3X+DvyAdzJHhUq1bNt3+AE+ZszAN+zNX6hYdx2c8w/6It4r+ob3y/gvABa4Knn346VvtNa6yJUj4I++RaS30eXnnRjmX7V+vcbyzAM7gBwju2YnyAR0/MjxjjcJuIKjzGGA/RDtqULgRxRF2iv8J7KgLaJG6vgY06MXnQWKq2f6y3kD7E+TKgneB9ATZj/Qgv+mj/al5+awm1fOg/ffv2rTLHmM5FOIwAwbjf4Yc0+pe20gx+Wcz+8d133znzzddff+1YsmHDBkcwKgPErRC+YfNfBhzCwdhmG+LOP+paQY6tWBfJgHaI8Vj2I7+1Ag5C4JBh0LyAww04MIN4akA+eN/AvB/Uvrt16+a0u6QPisUdy1CeNMpns1aHTX79HOMjmDdv3txZ34E5RPiYD3WiaKwbcODFK6DFmAchNdYlCPCyjHlMBggg0baD2nlQX5TvoHKM9VsXQ+A6ceJEZ2wMCkFjkndtoc4z+FudOnWcA2IyFFuQjXc+tHPvwQisi7EexLoEYmC806vjfxgLda7BuyH2heXciOfR33FTFzwMY46BMwIc6PWuc/zaFdZFGOOwhoKdQWvWsIOEtoLsNPqfrH+/tmRafnDGukUeJIg7luvqQ13Xw3a/PoR1A95Pw/qQ7RxVqvhDhgxx5hoZcGDV5nBnqezOWr4YV3EoxBuw9kR7YUiGAOa5VatWuYnx8EAyXJkKCZgSwPfC6tWru9GxJsZ6goEESCCbBCjIzma9uFZREBZcQfh4iuvoZMBLYNIftjLeRIpqHttfUfGGJo7NdGz44B+uv/ML2FyHt2z8wyYkNmh33XXX0PQZgQRIwJ8Axz+2DhIggXIlkKSXbC8jP2E2BCbYlJMB16LCu1MeQxYE2TrvddhohMgMm4dpBZ2YM8oG7yeffOKI8CDeRNAJg1XxL4RuEB9AeGN6bTg27dH24bkFwqewUO6CbJ2Ha3hM9bulR+UFcRiEJTKgT0svn964qkgEf8NGI0S2qrcy+Rw2wLH5CLGqN/jlgTg2Ig8bQbWundg8n1b5dQxkP5GCd7UstoJs9An0Va/YBX0QdQXhriogxQYBxC643torJMQmO+oW4nBdCPL6jeup4YW/YcOGBeIKHMqACBRCW29eEA1gkx7xkwoQ/qCvQOjtDRBxQLQIobg6xvhdMa+KGkzaG3jiMEzSwVY8gvx17Vva5XeVONoFRKQQr3rbkp8XQ5meTgSPtgQBM4Qx6ngCoRQOniAftAEZwtpfFK5BnjaljWibXvEn7MPh+0suuaSKNzGMpRgj/Q4S6ITp6IsoK7xFQqDkDegf8AaJw3Feb9oQyaIO0XZN2p6Mg/4OG73X1oMB7Np9990LklLbiEn7TWus8Wu/puXzex51Dm+kZ5xxRkFdoM5xvfc555xTIKSvW7euAD8cJIBQZPjw4c6hDu84gn6DNRbmaO/hDoh2VLGZrACd10p4ZMWYDfG8bi2EfgZBBdqKVywXNJYGtX+INdAucSOH6k0U4yLWZeqBraAyoWwQ3KKOvIcRgto/DvXhIChuTPCygyd3rCvU7z5p9a8oYw2eSat/yLwwp8mgE7ZGLYf3uSjzT9BaoXPnzgI3NkC0661fjIUQaeKwjFcsGvVwA/LBmkTXn7755htnrYMxz9vuBg8e7IyfQd51bZnGHcv8hMVJl89mrf7555+LAQMGOIdRZMD4CHbt27fXiucxTkJUDa+d3rUg1gePP/64c1DJL0CUb+tFWickbdWqlTPGHnHEEVVsxFiJdbG6/gk7IIK2hHkDnp69axm0Y6x/1Dkfe0lYp/odgI/yvh7UJoPWgn59EWXCNyHMd97+EcTCb67BnAvmmHOxPyYD2hAOWXgPFurmDzyPeRTzgfrOhDFj3rx5jiAWIm9vCFqr2YxpafU/2I55F+O414tt0FoazLEniXHOuybAmhbMvbyRvk25ER/tAPWGQ90yoN9j/NZ9J4A9WNOj7XvtwXsRbEz6AK7tWJxEfBxmQ7/2zrs4QMlgRwDzOm46keEvf/mLuPfee+0SYWxfAuoaDGMtDvPhQAwDCZBAOgRwkBZzuAwQZ2OeZCABEsgmAQqys1kvrlUUhAVX0G677SY+/vhjNxI2b+vXr5/xWs2PeWx/2agrfGSQwmzT6zhxUh0fzvfee2/n45z6r2bNmu7v1A8o2Sg1rSCB0hLg+Fda/sydBEigeASK4SXba60qzIYHRQjlZMAGEESxeQxZEGTrBDY2QtqkuGPzdNCgQY5wRwYIvTp06GCVhU5grnrpVcuMDRUIaWbPnu3YoPPm6GcExD8QUoYJIcpdkA0+EKVg41tuhP/pT39yrrbGe0JQgOABDL3eLyEwgPdcb4AICuJA76YvNrSxyRrmnRZ5IJ7XAzvGFmz66w6e2og8bATVOg6mz6dZftipMkhSkI2yYAPfe4WyyfXisAviBwiQvEJQCEAhCFHFm4jvJ7KC2Bki1aB3V504JmnhCQSV6CteMTHEgRAR+nlbRbkguEBfQBm8z/qJGmTbiyJotRqE/y+yrYgCj/mJcMK8UOvEJ9hMwlrBVByM+BBywlN/0CEbbEpBNIOxXwYIpTB31atXLwqqKs8EiYTglROefP3GPIy/EGXjynUZgsSBOBCA8ni95UFYPWHCBEcAFuRhHHMlvLt6BQkQzkOoqgq6/OoX3jYxT3jF2EEQbdtvmmONrv3alE/3vInn8RkzZjgCZTWEeQeFxyv0Le+BDL95G30MbQ/ji227x7PPPPOMwI18XqGc3xrPr/2jPGgrXi+zapl1By3ggRn9E15d1YD2j7UBxJMymLR/nfdRncg8zf4VZfBJs3/o5uM8CLJNbhmwXSvo3r3OOussccsttxQIIdQ6lX0JceW8jzFi2rRpAocjkgpxx7K0ymezVlfHScyLuD1k3333DcWGA0jwcC1v/MADYbc42QqydYJxHFQdO3Zs6NpiyZIlzvur91AJxPt4v9XN4bgVBOtMOR6brH+CPC4nvS72WwtCWIs5y+9GV4idceMV+qx3rsG8gfdHNfjNNSYe7pEW3i1x2MjrfRjzB76j4H04aP0EITPmU+93DzyLvgznSGqwWVOn1f9gI/YW0c5kMGlLujW73yEHm3LDBvSFLl26uLc7oR68N5HoOjvsQZtDn5BBvT0tdJDIcAQcHgEHGTp16lTgvT/DpmfGNIzD+PbgDfDkLL26Z8bQHBuC8RBjpwx4Z8AczUACJJAeAezteW9JxZyOg04MJEAC2SRAQXY268W1ioKw4Arac889xYcffuhGwmbfXnvtlfFazY95bH/ZqitsVkhh9ltvvZUt42gNCZAACZAACZAACXgISGE2PobjaloZsPECT2J5DFkVZCe9sWpSNyZC6qTSee211xzhgtysxQYvNj/hadm7geu9Dhn2waua7jBjmFjQxO6k4ug2YZNKG+mo4nZv2vCgBjEernBH0Hkn19kCr7O9evVyhQR+Qml1k9XWWzHedyA2k9fPw8v51KlThbz+22ubjcjDVFDtVw+mz6dZfthaTEG2Kt63FRShLuER2yuO8fNOqhNkn3jiic5NC94NB1396A4LwGMa/gUJLUz7nE4MaCPuhYgAQhN4g5MhSNCBOLaCVtOyqPFsRRQ62/A7jM8Qgqoe09X8dAcWHnjgAWdMMolrM47rvEv6CX6i8IsrEsJNfxDIPPnkk272fl6C1fHXRADsLRMcWkDEMn/+fOfXeB4HBTB/qkEnsrLlZtt+0xxr4pZP93zQTQ6Sr3oziKwHCL28N0/o2qI6r/iJkOClDm0KYjEZdAen/Nq77tCdX//UtX+0K5PyIP/XX3/dOaiJNQlC0Fyvtn/ERz64vSFsjNcJKNX2nGb/ijLWpNk/YJ86H2ddkG16oMJmraA73IB+ijWJyQ2tunn/tNNOE2PGjAmdJ03bSJyxLM3yma7Vdbf4hHnO97LCWg0HV7yHOsPWgraCbFUwHnagRq1LHHDBO458j/W7JQT7QPiWMmnSJDcJ08OteBaen1WvsEl/N4hzIEB30MhPlKuba8K823u543sU3ie87yJBQni1ztT1E/4e11N0mv1Pt+42FbPr2Ou8Utu+S8AztvfGJJNbVMBdV5YojgFMx9g04+H2N++30qZNm4q33347TRNynxfereG0TwaszeGRnyE5AjhU7z1gjr580kknJZcBUyIBEgglgMNiuGlLBhyAwzzMQAIkkE0CFGRns15cqyiIDa6gJk2aFLxI4wUFLyoMyRBg+0uGY9Kp4IMVhNkLFy50rmlfuXJl0lkwPRIgARIgARIgARJIhACuDsXGqAz4aKTzepdIZkVOJAuCbJ1YEd5I4JUkzZCmIFst8z777ON4fpDiHQj44DFR9bbrd80whELYgPVuAKbJzptXKQXZ2ATGdcNeb5sm3tZVEYLfNcEffPCB48UcYtw1a9aIww47zLm63fQ6YZs2ZiryAHtTQbVfmzB9Ps3yw9ZiCbJ1whgT0aGXn05w4OcFNa53eoikBg4c6GafpIAMG4/wyPzKK6+46duIHPGQnyACXvt0gkJbQWvUscxWRKHrS0HiXtUutAmM2/gng58QQxUh2ojgZdpRbwQw4akTqtgeQFHr2a9/qN4Ngzxc+9mupgHBFgTu1apVK3hEtQme5SDwNfFQKhOyab9pjzVxy6c+b9r+de0lyCu0t1LUMQg3FUAEgXWRN0Dkh7kaAjR8M4SHdtS77oYJv3aiChT9+mec8iBvnUDd7zCZyrxr166O2NC7GR3UZ9W2D8+sEHriimeENPuXydjijZN2/0DeeRNk2xwYmTx5snN7gQx+awX18KLtgTSkH/UApGkbiTOWpVk+07U6BPM4oARP12+++aYjLsHaLs7cE7YWtBFk60TSNsJe1KsuDXjCxpjmDerhVBsBMtJRD7zgd2kIsm3Wxmq78LsxRTfX4IAZvOHimbCAw4K4pUYGE2/MaprqO7DfHGy6pk6z/2E8h7dleQjAz3Y/juo6GgdgcCDKe1jWtNx+a8TLLrvMuQEj7FsB3iEQD4fK4awNWgDYg/6R9wCG3m+l9HhqV6MjRowQQ4cOdR/CuzXE2bhlnSEZAvPmzSs4yItD2DgIGtZvk8mdqZAACUgCeIf23viGg6I46M9AAiSQTQIUZGezXgoWjV4T8cLB8D8CLVu2dD7OyICPNfgdQzIEKMhOhmOxU8HiC20f3nLwDxsuGzZsKHa2TJ8ESIAESIAESIAEQglQkB2KyNlohne/Z5991o3sJ3zRiRWDvCCH5x4tho1YNigHk3R0ZZZpmnhJhUcrXA2NjW4Zogj6opEKfqqUgmxYpm7Uh21Oq5vhpgK0KOxM2oZM11Tkgfimgmo/m+M+b8rCpvxIs1iCbJ1YLooXMlVU4ueRXe3vtiLQuXPnOh71ZQgT4ZjWB+Kpaft5hw9LUxWNw0sihGQ1a9as8qiNoDUsX5ux2ESoodpmy0N9XufBUndwBCIMPwG7XxnVdmzbroLYmXoODEpDFdrq+ocunyjCKrUv+tWbWj/w4PnQQw+JHXfc0bip2bTftMeauOVTn/fzVq3C0nlvNRUh2YqdjCtKEzGOINu0PMhW541bt66N6zUXeaHtn3feeWLnnXd29g4OOOAA0bZtW7H11luLtPuXbd2k3T9gX54E2bZjulo2eJSHB81tt922oGpUEaPp4QlvIro+P378eIH1SRIhzliWZvls1upxudiu1W0E2UmVQ10L6sZNtRw2AmS/8TXKuiGoPnTtDwcesI4xCbqxXXdAWDdGh3k+l/nr5pkofVA3DuuE9KZzdZr9TxWk2x6uRdkxZuGAFzw4t2jRQmD96BXDm5Zb1suCBQvE4Ycf7jYTeDa+6667BMbZsFsvTNpWHuNQkB291n788UfRoEEDAQcgMlxyySXOoVOG5Ajg1gYchJEB8xLGfAYSIIF0CeD7kdcpDcTZ1ASlWwfMjQRsCFCQbUOrBHEpiA2GfvDBB7tXJSPmq6++KvA7hmQIsP0lw7EUqeBDCbzh4EV+06ZN7n91P//www+lMJF5kgAJkAAJkAAJlDEBbK789a9/da7ZxZpEBhwe817DmScEWfCQrV5XD35Jb6ya1ImtWNQvTZN0/ATZ8Gx46623Gl35DREOPGJ7rym28aRnwiRKnFILsuHNBiIUeD1FwOb5448/Llq3bq0tjmpvFGGKKSeTtiHTshFH2Io0VHvjPl+M8iPNYgmyX3vtNUfgLD2qmYoO1XKqbc1v7FL7u60ItJgCsptuukngqngZ/DwLh9WxOo4HiZ9tBK1h+Qb93VZEgbRU2/wEbX75mvQlnYgmyq0Q+OYBISbGfRl0IpooDHUiIdtDCzr71HKqQiCIYJCP7TdQCBXg6R2eBeW4j9sMIE71BpP6CeNl037THmvili+OUE4V/5ncTgHWUfppWB35/T2OIPuBBx4Q8N5uEnT9RyfIxu0CEH3Ac64ML730kmjXrp1JNqFx0u5foQYpEdLuH8i+mPOpt3hR2nXSa4WOHTs6c1rt2rULyKuiWdWrumk9qh65o64fdPnFGcvSLJ/NWt2Ua5z1hfdZG0G2ejhP5ynYxH5VjKoeztMJ+U3nCm/+6to16e8GavuzOZAj7VT7h66fxTk0g1uL8B0A6++gdU9YvenE47pD9KZjWlr9D0LViy66SIwbN84tos08HcZF/t203DK+6iEcv8fatnPnzo6zArxzej1wm9qR53hwsuX9Vgrv37gRnCGcAPoiDmnIAM/N8I79u9/9LvxhxjAmgO+FXi+8+HbYrVs34+cZkQRIIBkCuIVyr732chODOHvt2rXJJM5USIAEEidAQXbiSJNNkILYYJ4QeuADhgwvvvhiwcnaZGuj8lJj+6u8OmeJSYAE/j8Bjn9sCSRAAuVK4KuvvhINGzYU+G8xghRiw2MOwrHHHiuefvppN6uZM2eK7t27FyProqeZBUG2TsCb9MaqCUgbsWxQeibp6ATZuJIWYjXT66uxqX3NNdc419vKkKTnXBNmuji6+kzb47m6GXzbbbcJCEV0nqnUTfeguFGY/Pzzz45Xj4ULFwpcC43rkaUQGOn5sbERecQRrsCGuM8HcYlafqRZLEH2E088UbDJFuTNOahsOmGJTsSg9ndboUuxBGSmHvxM2r3Ow55f27YRtJrk7RfHVkSRRF8w6Us6VjjoZXv19H/+8x/xzDPPOAJDGaJ4R9TxU0VCzZs3F1OnThWNGjWyqpIwAazOyzwEqrZCA9gL+7wHlHQC8iREVjbtN+2xJm75TNqvXwOwEf9504jST00bIbzRf/nll45gbc6cOQL1Ac9bMvjd3KITydkcmjAVZKtzXNR+5scj7f5lWi8yXtr9A/kWaz5Vyx6lXau2+Qmq/TibPK9bt+C9NsohAAjq8L4mg62n46D2EnUsS7t8Nmt12/6B+Dj4B86Y6x977DFnXSxD2DufzZisvjcdeuihjkffrbbayspsvO+MGTPGfUa9rcLkoJZJho8++qgjRpYh6e8GavuLIvQ16Y9xDr+pByGjHi4FQ7X+dW3LZExLs//pvrckeaBJti2TcnvbLNYdOCh5xhln+DZlfFvEuHvkkUcKzPvVqlUzafa5jQNxK24sk6FTp07iqaeeym150jIch/bq168vvv/+ezdLOAfxCrTTsqWc88H8ijYpAw5M4N2BgQRIIH0C7733nsC+iAy4LWjVqlXpG8IcSYAEjAhQkG2EqXSRKAgLZt+hQwfXqwti2nqhKV3N5iNntr981BOtJAESSJ4Ax7/kmTJFEiCBbBDAh2kIU5MOqhBbpj9w4EBn40oGXAeNK1LzGLIgyNaJ02688UYBb1RpBp3X0igbe1EF2WEb6zoW6rXAcTZjk2KdBUE2PNifeOKJrjgPm4D3339/FY9U2OCCEHLSpElO8eEdR+dVNYwNNl+/+eYbgbaMf2AAG5YuXSrgATIolIMguxjlB7NiCbLjiA7VugwTnCJ+XAFY3Of92l8cz3xqmibjnnzGRtAa1veC/m4rokBacW0zaVvFvEXAT2Bqy1FtG7Ze3WV+qshH9TLpd1uErb26+DqBVtz6tW0jJu3BtKwmY03c8kUVQaIMNuI/b5mj9FOVGdor0oEHrY8++kisXLlSvPHGG2Lx4sWBogobQbbNwTJTQTY2nU866SSxYsUKp0jw6A7ht9czmGn78Fsjtm3bNk4Svs8mIYBMu38kMR+bwozSruPO9VEFoKZlCotnKyAPSi/qWKbre2F2m/5dV74kBNk4HAfhHTwef/75544AG+PX8uXLCw6QqHaGvTfajMlqXFMmYfHU21Js1opBaattPYnxyJuf2v6ifA9QD8So4nTkZzpXmIzvcfqfyVhsMqal2f/Um1Gi3rAS1oZNyq2mge8LV1xxhcA3wrCAA4g4qNuzZ09x2GGHiRo1aoQ9kru/33nnnc6NPjJg7MIBUoZgAnhnuvnmm91IderUcbxjb7PNNkSXIIEBAwYU3DaF27HuvffeBHNgUiRAAqYE8E7sdVDTpEmTgttpTdNhPBIggXQIUJCdDufIuVAQFowOVxh5ryvEhjB+x5AMAba/ZDgyFRIggfwR4PiXvzqjxSRAAuEEiuEd20+ILa2BWBibLDLgutQRI0aEG5vBGFkQZOuE0Elee22KPSlxoiow14l81U1a2Bjlymb1umJ4kJg2bZqxl21TNjbxsiDIVusSdQDvTK1bty4oiirctvHuB8/PixYtEhMnTnQOVHu9btrwyqsgu9jlB8M8CrJ1ApmkRVZhIhzT9pfUmIf8dCIbP4FMVKGVablkvCgiiri2mYha8ijIjir0CeNBQbZ5q1YFc7pxIOn2ayPwtxH/eUsdpZ/iEBDmXIwxuHli2bJl5iA9MUstyDYR0EYq2P89lHb/srU1bHywSc+kfyC9uPOxqU1R2nVc20zaU5qCSVNWunhRx7K0yxdVkA3hNW51wDsbxL5RQtha0GZMpiC7sAbU9mdzIEemZNI2sirI1q35TMa0NPufCd8o/Up9xqTcunx++uknMX36dIF1htezfZBNEJXj1qahQ4c6N9LobvZKokxppzFkyBCBG8hkuOGGG8Tll1+ethm5yu/jjz8WDRo0EL/88otr96233uq0DYZkCeBQBA5FyYCbMHFDBAMJkED6BODQBAeUZcDBvjfffDN9Q5gjCZCAEQEKso0wlS4SBWHB7E844QTng7IM+DiD3zEkQ4DtLxmOTIUESCB/BDj+5a/OaDEJkEA4gSS9Y4cJsaU1EIBAuCkDNk5wjXAeg7p5n5Sg10acp7veFp6CpkyZUsWjcTEZ6+yIckWxyQahTpAXxbtXUp7GkuSaBUE2yoN3au97NDYCIfT3rofgNRtecGTAFcP9+/cPxAEhGMRfuC52zpw5xuiwyQpBOET0XvF23gTZaZUfYPMoyFY9AKMcSYuswkQ4po2y2IJsv9veogqtTMsl40URUcS1zURgSEH2Ha53t7QFo3HrF23LJg2T9mDarlXBnG6ssbFNl2+c523Ef968bfspvGJiPh83bpzAgT7TGlgZuwAAIABJREFUcNBBBznCFnjNloGCbFN6VeNFWbOqqaTdP5KYj02J2bbrJGyjIFvvcdi0zsLiJeEhG55z77nnHnH99dcHeu9Xbdlnn33ErrvuKubPn+/+KWwtaDMmU5BdSLzSBdm6A8omYxoF2VVHETB58cUXnX7/wgsvGK1bIBDFQf0+ffqILbfcMmxoyvzfcROI91spvvGdcsopmbe7lAbCozg8i8sAcXbUw/+lLEfW8541a5bo3r27a+bOO+8sPv3006ybTftIoGwJvP766wLv7DIceOCBBe/uZVtwFowEckqAguyMVxwFYcEV1Lt3b/Hwww+7kfARAL9jSIYA218yHJkKCZBA/ghw/MtfndFiEiCBYAJJecc2FWJLaxYsWCDwjAytWrUS+HCUx6Bel44yRPECpZZd9dyMvweJN5544gnRrVs3N5mkhOFeuyC+hRcyeDw55JBDxG677VZlk+uOO+4QF154ofuYjXdI+dBrr70mjj76aHfDzcTLVBgfv7ZFQbZ/r1u7dq3o1auX48UaAfWODUBc94qgemZv3Lixs1nYtGlT30QhRp45c6bTRoI2xbCRCm8e+IDcokUL0bJlS7Hnnns6eWJz9dlnn3XzyJMgO83yA1AeBdm6MaNSBdl+bTuO6NNmnjURj6jpxbXNRGBocmjHppzFiKuKaqJ6yA6bU00EhEmWL279whabNEzag2n5VMGcbqyxsU2Xb5znbcR/3rxt+unq1avF4MGDBQ57BIWDDz7Y8S6J9fn+++8vML/XrFlTmDBEunG8lto8r96WAo9gjzzyiNhrr71Mm0VgvLT7l63RafcP2Bd3PjYto027lmnGtc2kvpM8iGXKIkq8qGNR2uWzmc9xmAS3auFdJCjgnQECbLxDYExo3ry5wHvFQw89VCBiLKYgO8r7r0k9J/Xeqrb1JA6IeO1PQpC9ZMkS0aVLF1fcp1tHxZlrTPq7SZ3o1jW6tmUypqXZ/9QbyXDwGWsDzP9JBpNym+aHAxnw9PnMM884t2MH3e6B8kDEffLJJ5smn9l4OJDuPQyH73Ht2rXLrL2lNgzfUfEt1BtGjx7trH8ZkiVw6qmnFszJgwYNEmPGjEk2E6ZGAiRgTEBd27Rp00a88sorxs8zIgmQQLoEKMhOl7d1bhSEBSPr16+fmDRpkhsJVyCfdtpp1pz5gJ4A2x9bBgmQQKUS4PhXqTXPcpNA+RKI6x3bVogtSW7cuFHAe4Y3YEMFwsu8BYhKcfjT+5ELYpCePXvGKoq6CYnEgoTeOo+h48ePF9gQTCJgAwybGN73LJ0XblUYHrbZrbNNTQMemEeNGiW23XZbN/oPP/wg4PkGHpllgCckeHC2CeomYbE2I21syoqHbNXjOdjgCtJDDz3UKY4qhDr33HMFroLdeuutfYv77rvvOiLv5cuXu3GQbufOncWJJ57ojAEYG7bZZhttGjZCBBuRR1xRk+nzaZYfAIslyFb7KG45QF+EYM8mbN68WVx66aUColMZbrzxRgHPtd6QtMgqyrikK5fO/ijjENJW55KgsSiq0MqmbhA3iogirm0mfUk9sJSFcVtlq4pqoghFcYDjmmuucf75zXPqAaYo+di0i7j1i7xs0kh7rLGxTcctzvPFFmRjHYc10r333ltg+mGHHebMy9iwbdiwoahRo0bBTRjeyFkTZKtzHISXU6dOdcTkSYS0+5etzWn3D9gXdz42LWOU+SeubSYCzR9//NERBcPDfNC6xbScxYoXdSxKu3yma/Wff/5Z3HzzzWLYsGEFyNDn4SkW4kQI8HbYYQexxRZbaLGarC+Cxrsg0fJNN90kLr/8cvfxs88+27mJoHr16olWcVKC3blz5zqHn2UotiA7yrcR9QC/7l0jjiBb/daCw+YQ7f/+97+3rjP18Jyu/k3GtDT7n+6duhhCX5NyWwMXQmCN/OWXXwrM048++qgj0Mb/e8Pxxx8v4FAA40JeAwToOGTiDZ999pnYaaed8lqkott9xhlnFKx1cUAHTjQYkiWAb4X49oP3Cxngxb59+/bJZsTUSIAEjAngRokjjjjCjY/3fKynGEiABLJJgILsbNaLaxUFYcEVNHDgQHH33Xe7kZIUImS8aaRiHttfKpiZCQmQQAYJcPzLYKXQJBIggcgE4njHjirE9hoLMe9TTz3l/goCPAjx8ha+/vprAcHwtGnTXNMhWLniiit8BS0mZVQ3jcNEJj/99JO4+OKLC67m7Nq1q7MZUbduXZMsA+PAgzmuo/ReQYlN8auvvlr85je/cZ9VRbp//OMfHfEVrok2Deqmtk6gibTUeBAaYbO+WrVqpllVEawWW8xmYlhWBNmwFZsq2MyEZ2oEb9tWN5+nT58uevTo4VtEbNpAWIg0ZMAGGd7XMaao6yxdQsUSZMc9SKC2RZ3gN+3yg1+xBNmqiCFqv/nXv/4lcK03NtFl0Ik2khZZJSXIhs0mIgyTfm8j/IsqtDKxwxsniogirm0mgildu0laTGTLSo2vioR22WUXMXv2bMdbp2lQbyHAc7gaGnO7DDpxuvfgjGlepvHi1i/ysUkj7bHGxjYdszjPF1uQrc7nOMhw5ZVXOofbgg5SecuZNUE2PObiUOTzzz/vmmkrKENfHTJkiMCBKXgCh3dtHKrEujXt/mXaD2W8tPsH8o07H5uWMcr8E9c2E0E27DdZ85mWs1jx4oxFaZbPVJD9zjvvOAc30U9lOOecc8QNN9wgMJaZBJP1RdB4F7TOgCDU64lXvVXIxD6TOLqDWlG+O2DfFPunMiS9hlJZRzmsqNqoe8+PI8i2OQgZVDemImrTMS2t/qc73P7AAw8IeLy1Cddff73jWRs3WeGWLHzjw1wqg2m5bfLUxcV6AN/fvIfOsnhg07acOOiBNiHDscceW/DebJteucfHt0jcsuYNEOWffvrp5V701MuHA5BeJyQ4zLJu3brU7WCGJEAC/yOAd+IOHTq4v8ABCXwDYCABEsgmAQqys1kvrlUUhAVXED4m33nnnW4keFODty6GZAiw/SXDkamQAAnkjwDHv/zVGS0mARLwJxDFO3YSQmxpETZ8vLfYYBMHwoe8BdWLMOyP641HJ6428UCrim1gC65qhWDcROzqxx72YIMLnr5kgLjs8ccfF7hC1Rs2bdrkCCxxlSyC6lU5rH51Ands8nk/Kso0VO9eBx10kHj44YcdD4+mQU3DhLNp2lHjZUmQDQE+Nmal2EkKDLbaaquCgwgmXsXUq5GjtE94NzrppJPEihUrXLx+nuNNRR5ISBXh6Lyy+9WnbiNeJ/hNu/ywt1iCbF1Z/PppUD9QD3D4iVaTFlklKchWx5Aoh1DASBWeBI1FcYRWNuNSFBFFXNtMBFM6z+QmHvrVskPYjbaAeUsKMbt06eIIMuMGnUgIXuT79+9vnLTJGKabMzFXQ7hkM++vXbvWEStsueWWjie+3XffXZxwwglVPPDFrV8U3iaNtMcaG9t0FRnn+WIKsnVrVcztuMIdHrFNgk68de2111bxWIu04ojkbJ7Xzb+2wj+1jcHLLg5Z7rvvviLt/mVSD944afcP3XopyfnUW7Yo80/Sa4WOHTs641Xt2rULqkY9xBfl/QPCWhzoeuyxx5zxFgdvDz74YOeAovegq22bkPHjjEVpls9kntOtkeD9b8qUKaJevXpGiHRC5rC2azMmq4cj/N6Tw4ydMWOGgMAVwrb999/fFbh6D82o4m/bd9ekvGwHlUVtf/jmM2bMGPHb3/42DIHzd1Mb48w1ukNvUZx66cZh9fAcymQ6pqXZ/+IebtcxVN8HTcsNRkgP4/jSpUvF4sWLBTzj4/3I9GD/hg0bnENaCxcudNtZ0ocNjBpwgpHwTrJmzRo3RdxW17dv3wRzKK+kcGMCxh8Z8E6D9sSQPAEcQsJ8JAPePbEGZyABEigdARzMx8EdGfAuI/dmSmcVcyYBEvAjQEF2xtsGBWHBFTR06FAxYsQIN9Lw4cMdbxcMyRBg+0uGI1MhARLIHwGOf/mrM1pMAiSgJ2DrHTtJIba0CBtotWrVEhBWyZDXKw7VjTOIkLFJ3K1bt0hNECJFfOD2egEz8X71zTffCHgLmzx5spsvRGbwOAthSZSADWyInOFFS3pJRjp+m9iID29l3iuldZ60/WxRPXEHiRt1G6A2gjed8N2EcxSONs9kSZAtBSO4nh1BCmYhyIYAYPXq1c7v4eEe7IJEJKbi2yBWECpAJOgNxRBkH3XUUc611TvuuGNo1ake1vz6R9rlhx3FEmTrBLFhwhYVJASCt956a8EV734eBZMWWdnaGtQIdPVvu/n/+eefiwEDBgjMJTIEjUVxhFahDdoTwUZEIR+La5uJIBt5qWNBlLkOohGMY3Jui+LF2o+nTiRkK0iCRzccDpFB97w6RiNuFKEa5k5c8S2D3yGbuPWL9G3SSHussbFNV/dxnrcR/3nzNumnOtGUrXAZov1evXqJRYsWudmXWpANQ9R+YnsoUj3M6BU3pt2/bMZnxE27fyDPuPOxaRlN2rWaVlzbTD1k6/qC7QHYjz/+2DnAOn/+fLcYtn0yiGWcsSjN8pkIsnUHSmxvRcIBLByImjlzpostbC1oMybr0odnW9wMhINOJkH3Hq8rp8oMaxe867dr184kG6HzNm67bg3LSG1/WKPh8AE8KJsE1Ua/5+MIsmGHestNlNvF1LLCOy9EirgFynauRvw0+586/9keLlHrSbd2tBnL4x7sNxXym7TBLMSZN2+eOPLII11TcAscvuNus802WTAvczZgfYqDTd6A7zlYuzIkSwCHNGvWrOkcmpDB75tcsjkzNRIggSAC6t5U586dnVvaGEiABLJJgILsbNaLaxUFYcEVhCsXIQKQASfL4dGNIRkCbH/JcGQqJEAC+SPA8S9/dUaLSYAE9ARMvWMXQ4jttQje+SBclgEbo/BMlLegehGG/djQmjhxYsGVrSbl+v7778XFF18sxo0b50a38bIFMUGfPn0ERIIywBaIrZo1a2ZiQkEcXP0OLzze9OC1C94DDzzwQG16qqjaVCiHsmPj2XvVbJCYWyfoPPTQQwU2leFtLixgkwtedFB/CDacw9KO8/csCbJRDrU+ZR+VV13jAAIEDt4NQ135Ve9xttcI68QryCcJQbZOLK3zAK+WC2ItVciIODqRR9rlhx3FEmQjbXUTH/WJceHoo482av66gyd+nn2TFlmFiXCMCvB/kTAOQXAD4Y4MNoJYXRsKG4viCK1symYjopDpxrXNVJCNK5ExfqNtyHD22Wc7In8TD4y42hztwCvOwrXLENWZegwOYqkThdgc1tKVb/r06aJHjx5Vsn3jjTccYbl3nr755psFDtKYCMFwsAbCQK/QFusQtGmIP7whbv0iLds00hxrbG1TKyPO8zbiP2++Jv1U5+n5xhtvdA5TmQQILq6++mqBZ7whC4JsnbgQ7xZYC4d5idf1U3UeSrN/mdSFGifN/oG8487HpmU0addqWnFtMxVk624Osnnvw7oB4muMszLg3QrrzhYtWpgiCowXZyxKs3wmgmzdwQPM9+ir1atXD+Vls1b3JmYzJiMP3NZ7/vnnF9QpbgTD9xSTAFE1DkbJQ2JYM+BQ9HHHHVfwuO5AsemNB35jebEF2SgA1iTYr/V6+9Zx0bU/v1tQ4gqydfOHzeEK3bupn62mY1qa/U/3DQvt/tJLLw1dP+q+w+jKblputAXd4Qubgw2qoBtp4luW6WEFk36aZhx8a4GHcBnw3uP9dpqmLXnIC4f2cWBXBhwQ8L4n5qEMebERcwbeHWXA7TKrVq3Ki/m0kwTKlgC+F+G7kAw4qOwdF8u24CwYCeSUAAXZGa84CsKCK0j9YIJNfHwkZkiGANtfMhyZCgmQQP4IcPzLX53RYhIggaoETLxjF1uILa2aM2eO6NKli2vkDjvsIL788svcVZtuExaFgIck3NYDoeoWW2wRWi4IsLDphM1XbzDdwMQz2GjFBjU20rwBXpquuuoqx7tw2EYonsNmIDzK4KYhtU4geLvwwgt9vSHrNkfhLXzs2LG+V0vr7DYRcuvEy9gcAIMg78bwPt6vX78CAZoN59DKjBEha4JsVch14oknOiKnqVOnOqX082qsIvjggw8cz+8QJstguumLDW+I9eFdTQ1+G60mIg+Zlm4DN0zciX4Pz4ann356gRASaeoEv2mXH3aoDII8ziO+jbAB3gBRTm+dYJyBkCFs4xsC0MGDBwt4KJYBYiZsMmNDTw1Ji6ySFGTDVp1gD/1k9OjRYqeddvIdDdCGIAjGeOoV04INxlk/D2hxhFY2Q5MqokDdQHQfdONCXNtMBdl+8y4OnEHkFuQ9DvMbxHCYb2WwEUubMNT1JTyHdo658IADDvBNBmJxzEde0UWQ10adeAflgedHHKgKEmVD+HXJJZeIu+66y7Un6NBV3PpFJrZppDnW2NqmVmKc523Ef958TcROP/74o9OmvIf9IPLDgaKdd945sEmjfY0aNUrA2Yn3phQ8BJE2/qnfSWzmEl3mNs/rDsWgDYcJIX/55RdnnYu5XpZL59k0zf5lMraocdLsH8g77nxsWsYo809c20wF2X7zPvoUxne0P7/gt3ZM+h0kzliUZvlM1+o33XRTwZyNvor3ZbwrBgX0cwidcYOU+j6LGygwtm277bbaJNQxGQdSsX70C7qDVCZzPtJ7++23nRsxvAejsI6EGBPfR9SgW3eGrX90Y55MNw1Btsm6BN8DwBnrM+/tJX4ewG3mCl296cb33/3ud04/xiG9oEM9urUa+j76Hg6Iq8FkrpbP6Oq3WOOLessE6gl1AK/CfuXXjWN+ntptx3LdIaMwe8ANNoG9VyQa9t5rOh+VKh7aIuZ4GeD51PvttFR2ZTFffJNp3759gWk45BT1xsIsljFLNkHkCb4y4Nsz5mkGEiCB0hLADR345i7DSSed5NzawUACJJBNAhRkZ7NeXKsoCAuuoFtuuaVAgIDNBXiHYUiGANtfMhyZCgmQQP4IcPzLX53RYhIggaoEgrxjpyXE9lq16667uh6K8Xt4TvKKpPJShzpvm9J2XBM3YMAAR4hVu3ZtVxyFTUdsUi1fvlxggwUby+pmsY3HNZmfzsu2/Nthhx3m2NKhQwdHKOid27CRhfyfffZZZyNu4cKFVfCHiVTlA7qNRHjOxYf6li1bFuQLdhBQQyjkFfuECb+RF2wGN3gQ8j7bqlUrx5MjNma8Yngwh2dsCPbAXQaTjX1VqIFnk97ARppZE2TDJnWz1tsw/Lwaq40H7RJC00mTJrl/wqYvDgqcddZZWq+2uL4bXj7wjg8uuuBXB6YiD9mOMPbgMLc34EAC2ooq7oddYAKBmu4QiU7wm3b5UQ6IfHv37i1eeeUVp1jgjX6G3+kOidgKG3Qe+bF5jFvL4OVP9VQM4cNTTz3leGX11mfY5n/SIqukBdk6b5fg7TcO4W8Y++FNEaJZ79hlMubHFVqZzqt+XnUhIPc72BPXNlNBNsrgN+9CRIK+3KhRoypiEgimICCdPHlyAQbTuc2UnZ8gG8/7HZDCfLZs2TKnf3gPK5h4n9d5uUZeOMgCj50NGjQoMF3mBRY4HOcNQd6149Yv8omSRlpjTRTbvOziPF9MQbbfPI6+grWS7lYRrJdeffVV53CI2kZkmf3GUtu5RO1Xts/rhJAQxmGOxkFE9YAG5nAIMXFo0jv+jhw5UsDDp/rdJ63+ZTq+qPHS6h/IN+58bFrGKPNPXNtsBNl+8z7eJ7CePOqoo6rMk1gH4tCaunY0mfdNucl4ccYipJFW+UzX6qpIEzb6vVfibxAfr1y50unj6nwvGXXs2NGZj/BurgtYn2G9I0PY4WLEU71c43cYi/CuA4Gvbl2M9xw4kvKui8MOlfgdwIanbNzaoo7pfmOeLFvS77Nq+5P5YD2D9RYOIKjvVljTYb4ZMWJEQXUEeUi2nSt09awb34PsRNvC7UywS/W+G7R+shFkp9X/wEN3qEe+n+NdTr01Bszx7WXo0KEF78B+h0psx3K0VRyg8PZb+W7Zv39/7S02GFtxsBD9yGROtx1PSxEfazPvjd8QvH/yySelMCUXeXbq1Ek888wzrq1wiPH888/nwva8GYkxA33SGxYvXux7e2Leykd7SSDPBFTv9bgxCr9jIAESyCYBCrKzWS+uVRSEBVcQPqBi00EGbD7gIwpDMgTY/pLhyFRIgATyR4DjX/7qjBaTAAkUEvDzjl0KIba0DBud3rU6RILYGNtjjz1yV33YSMVGUVJXY2JTH5tLbdq0sWaBzShs4sBDq1/AZi88noI5NhfB3eulVX0Om2MQGWCTLiz4CaXxHNpb27ZtnXRwVfCTTz5ZRdRqI47z25RGXhB/QxSBzXZshEL4rgp7w8SgsqylFGSH8Y7yd5vNd92VzsgTm4PwjtO6dWsjEyAyxBWKqpdNtEUIUtDmf/Ob3zh/f+2118Trr79eEBdCxoYNGxZsuMELJgQIajAVecjndEJ4/A0bTvBK1rRpU0eg8uabbwoIQ6QQG+0H4gcIjeXGn59ILc3yw3bdJrjsFxBCbLXVVo4YT3o8thU2BPVzcMNmaIsWLZw6hVf6F198UTvGBAkYYG/SIqukBdmwMeggDNotWEAUu3nzZkcgjzLp+kGYV1fkFVdoZdRZhXBshccr9XsayiM9gGIOh6hJhri22QiykafutgNpi3f8R1ngTR99Vw0QdWGuTXLdoetLGC9xPbwM3naBtoDxw+sdU8YL6x8yHsoHj9i6edw77wblhedxyMZPoBa3fqO237TGmrjli/N8sQXZuGkCniPhRdAbMIdhDj/44IOddRnmORxYQ1v0tiX87YgjjhAQXch27Odh1nYuUftklOf92j/GKnjJhCdd3Rwu8w5bd6bRv0zHZjVeWv0jifnYtIxR5p+k1wphgt2ged/b7lBmv/cdxMM+Vvfu3U3RGMWLMxbJDNIon+laXSfSlHZi7MKBYzlvvffee85hEvV9Dzf6YEzDugEB74fwku93oxLeGVXvqljb4l0F62e8y8IJVLVq1dw6CXonVdfFsAXvDuqcjbEWB1EhhsX62S/41Q+eh4fmQw45xHlefW/RpWfzTmjSANX2V7duXecWHrnu9bJAephXsD5T18XgDy/hfrfNRJkrdPb7je9elqjn9evXO3bqDgmHzSE2gmzYmEb/kyz81tKm73JB9RRlLNcd7IetsAftGmsW1AfSxrcCvFepB6TD2o5JOy5VnA8//ND5RofvczJA64DbfRiqEsA4im813gAHE3i/Y0iegOqooVmzZmLFihXJZ8QUSYAErAlMnDjRucFRBnzb8TpEsU6QD5AACRSVAAXZRcUbP3EKwoIZYiMFL8EywNuW91rG+DVQ2Smw/VV2/bP0JFDJBDj+VXLts+wkUB4EVO/YpRRiS6LwsLH33nuLTZs2uZDhvRUbeXkMH330kbM5C89BcQK8asOrFzx8Rg3wRouNZnj51XnxNU0Xm1/wVoV68fOKqktLd+2wSZ64ohlCcr/NV10aKCu8zkGErm7mBuUJIQQ2t3DtZtC1xEijkgXZft5eIa6+7777RM2aNU2qVqBNQNwJ4ZlNPSFx2ScgFPNewwgPr/in1p+pyEMaDkHTzJkzHW94QQcTvAWV12/DNnzsxuYfgp/gN83yww6UCV6YcUjdL0AkDo/5CFGEDcgDonzV67VJg8DYAk+R8Nq/5ZZb+j6StMiqGIJsGA/xBMSz8Lxq277hTRt1BWFRWEhCaBWWh/z7rFmzHBGnX3lwmwJ4yhDXNltBNvLFYSJ43/d6lTYtHzbrx4wZ4wgfkgy6vjR16lTx2GOPOf9MAsYXHJjADRBB/cObFkRo+AbqvQHCJC/EQT1DjO0nTkOcuPUbJ400xpq45YvzfLEF2WC/YMECR+Tnd+OEX1vB4QGM1Ti8g7XgkiVLnKh+gsYoc4k376jPR23/mIMwdqse/1QeUdM37V+mfVUXL43+gXzjzsc2ZbSdf+LaZuMhW5YD8z7GafyzDTbvILZpxxmLvHkVu3w2a/WoB5/Rr+E5F97ycYgEB4ERmjdvLjAv+71r6zzve9lgzhw7dmyVg8pR33+Rtu28j/d7HJy79957jZsIxNqwHWsLGYotyMbNOfC0bPP+Z7ImiTpX6GDhIDBuSIA43Cagzs477zynHlQP6N50bAXZeLbY/c9rX9S1NISw6AfyoKaOne1YjvkM3o6xnjV9J/fmi+86+N4QZJNNHacdFx5N8Q1Phjp16ohVq1aJHXbYIW1TcpEfDt3hUIUMXbp0cZwwMBSHwLHHHiuefvppN3F8h8M+AwMJkEDpCWA9iHd9GbDutVkjlr4EtIAEKosABdkZr28KwoIrSD2lBy912CRmSIYA218yHJkKCZBA/ghw/MtfndFiEiCB/xHwesfOghDbWzcQdGHDxRvwER0f0/MYIA6Gp0t4t1q4cKFVEbA5DGFjjx49rMTPQZnAkyE8JUCwbLOphQ1siFRw2BWeXaMEePaZN2+ec61v2AanvI4WHxCDNjT97MDm3bJlyxxx7pw5c0LNxWYdrpCGB1+TUMmCbPCZMWOGI2bwBrxn433bJkCoAEEivEqbiMIgVMUhB4iecSAAQjCMDdJDJzzeTZkyRWCz0htsRB7yOZs2BLsg4ILHUAgisHkaJshGPmmVX5YpTKzhFdTGETZAuALBy7Rp04zEyPBqjnEBQr+wkLTIqliCbJRDjnlgYTL+Y9yDiAPjnunBhqSEVmHc8Xe0CVwh77fRivkKAhvpxTGubVEE2bATohXMcRDDm8xzceebMHZ+fQmCVowbOHQUJNrHeIcxEl6+ww4LqbZ88cUXjsdV9G2Tw1jog5gLMb6HHbqKW7+wNW4axRxr4toW5/k0BNngD2+pw4YNM1onoZ/AKyPGTAj11VsXIESDKAMCP2+IM5fIcQf5wjOqDC+//HLhLQaJAAAgAElEQVSVfHT9EO0fBwvgmCXsYIxN25d5FbN/hY0rJn8vZv9A/nHnY5MyyDi2809c26IIsqPM+3gGayCM8bvvvrsNEuO4ccYiNRPbdY1N+WzX6jj4DHHv5MmTQ1lgfMJhyYsuusjhrPPUGyREDhOFQgQIzrvuumsVW+T7BA6y4LCnSYg67+O7w/Tp0501eNh7Fbwm4rarNWvWOB6+ZSi2IBu24dA03iVRf0F22ozLceeauOsn1BneZXCYMmytFkWQnfb4ItfSaLdh60ebdbTtWC7rBd7uwde0D0GADXF81G9JJv202HFmz54tunbtWpANnM95D1AU24Y8pY/vDnDm4A14//aOb3kqT9Zt3bhxo9h5550LzHzrrbecA04MJEACpSeA999Bgwa5htBZaenrhBaQQBABCrIz3j4oCAuuIHxEwClqGU455RRng5YhGQJsf8lwZCokQAL5I8DxL391RotJgAT+RwBiqhdffNERVWEDMWtB9WyC64AhGslzwAY2No6xwY9/uA4WXiu9G1zYwMMmMa5fPfLIIx1v4aaeMG3ZYCMaTNEO4OXvs88+E/AGJQM2sZo2bSogNEV94L9RhNE6u7ARt2jRImdDDVfLynyR50EHHeRcKQqRLa40jhvAfeXKlU5e4A4hOJhjYx5X3OJAAsTYTZo0EVtssYVxdpUuyIbIEZ4xcS0wQuPGjR1hNdpMlIDrxyFgxjWz6BcQ0yNggxdtDwIviK0hSPT2CXjVhwhcbs6iXrEZp15Layvy8JYBomm0V3jO87ZX2IKxqVevXs716Ntss43zmLrJbiL4LXb5veWBWAOcH3nkEadcXsGqV1AbV9gAAcqGDRucvDDOoE6l6AICC/DD2ALPSrvttluoeEGWIWmRlUn9RGnTahtC+eHhzTsOIQ7G/f3339/hgHYEr4E2IUmhlUm+GFOxuY3rTjF3eIU0qofIuLZFFWTLckBMAt7wxofrkzHnSVEmuMMTJjz7R+FuwkrGCepL6CcQmcD7HTx1yrEP9sHjcPfu3Z2+YjM/6WzDWInDYeiPyE/OuxgzcRAJeWAuxBwsx7KwMsatX6SfRBrFGmvi2hbn+bQE2agDOceh/UHorPYTv/EJ3OF1EgJHGSCWgrDUO0/HnUviPg/bPv/8cwFhE/qAOhe1adPGGX87duxoPf7Kchejf4X1P9O/F6t/IP+487FpGWQ8m/knrm1RBdnSVvQrvOvh1hCMt++884673sIaCOtmrFUh4rRZA9kyS2qcVfMtRvmirNX93vNgr1yno2+3b9++ynulergUwngckApah+GQA5w/YSzxvjfjZg28f+CglV+ArXgeB83hwRXtQ66h5Hs33kvxDow2Emfex3sF5nusf7xjnlxb9OzZ0333Vdt6GoJsHARCwDsTBOTyPR1rNJQd4zLWZ3hPMP3+kMRcoas7zB84UI73VO87KuoM74E4jIs2ZlNnUQXZpRhf/N5R43y3sRnLvXWizmfoP3LdLNezEIN269bN+XZg2naijKtpPIP1ufeWG4wPeKdm0BPAtz2v04eTTjpJPProo8RVJAKq2POAAw4Qb7zxRpFyY7IkQAK2BOCcwHs7Im7+wO8YSIAEskmAguxs1otrFQVhwRWETWEsvmXgQjzZBs32lyxPpkYCJJAfAhz/8lNXtJQESKAqAYgtTD0Bl4IfxF7t2rUryBrXP0MsyEACJEACJEACJEACeSFQLJFQXspPO0mABEiABEiABCqTQJzDSeVKLK4gu1y5sFz/I3DTTTc5HsG9YcGCBc4hUoaqBOCAD4dqvAHiYIiEGYpDAAeHX3jhBTdxfq8vDmemSgJRCeCWqCFDhriP4xD1iBEjoibH50iABIpMgILsIgOOmzwFYcEEcRIcHmVkwAlZeCdgSIYA218yHJkKCZBA/ghw/MtfndFiEiCBfBEYPHiwGDt2rGv0b37zG8fjCbxdMZAACZAACZAACZBAHghQkJ2HWqKNJEACJEACJEACSROgILsqUQqyk25l5ZUevH7jhrD//ve/bsEGDRokxowZU14FTbA08Iz+9ttvuymedtppYuLEiQnmwKS8BNavXy/gJd8bcAMTbgpgIAESyAaBm2++ucCp0aWXXipw2IeBBEggmwQoyM5mvbhWURAWXEG4ErZTp05uJPyMK7sYkiHA9pcMR6ZCAiSQPwIc//JXZ7SYBEggXwS+/PJLsffeeztX2crQpEkTAe/Zv/vd7/JVGFpLAiRAAiRAAiRQkQQoyK7IamehSYAESIAESKDiCVCQXbUJUJBd8d3CFwC+gcIL9sqVK904tWvXFqtWreI3UB9qd999txg4cGDBX8GvcePGbGhFIjBy5EhxwQUXuKkfcsgh4u9//3uRcmOyJEACUQhcd9114qqrrnIfvfLKKwV+x0ACJJBNAhRkZ7NeXKsoCAuuoPnz54v27du7kfCz9yqVjFdv5s1j+8t8FdFAEiCBIhHg+FcksEyWBEiABDwE7rrrLnH22WcXMDnmmGPE008/TU4kQAIkQAIkQAIkkHkCFGRnvopoIAmQAAmQAAmQQBEIUJBdFer7778vevbsKZYvX+78EWLGhx56qIrH2SJUB5PMOAE4k4ODOW8YN26cOOusszJueenM23PPPcWHH37oGgBWYMZQPAI4NPDyyy+7GYwYMUJcdNFFxcuQKZMACVgTuPrqq8W1117rPnfNNdcUCLStE+QDJEACRSVAQXZR8cZPnIKwYIavvPKKOPTQQ91Ibdu2dbzqMSRDgO0vGY5MhQRIIH8EOP7lr85oMQmQQD4JDB48WIwdO7bA+DPPPFOMHz8+nwWi1SRAAiRAAiRAAhVDgILsiqlqFpQESIAESIAESMBDgILsqs1hyZIlokuXLuLTTz91/tixY0cBTvCEzFC5BODlGd6evWHQoEFizJgxlQslpOSqp2ZEX7t2rdh9993JrEgEVq9e7dxk6Q1kXiTYTJYEYhC4/PLLxU033eSmcOONN4rLLrssRop8lARIoJgEKMguJt0E0qYgLBjiG2+8IVq1auVGws+vv/56AuSZBAiw/bEdkAAJVCoBjn+VWvMsNwmQQCkIYMNqzpw5BVnzY1IpaoJ5kgAJkAAJkAAJ2BCgINuGFuOSAAmQAAmQAAmUCwEKsgtr8ueffxY333yzGDZsmPsH3Ah32223ierVq5dLtbMclgTwbfOKK64oeKpz585i9uzZlilVTnT0pQYNGrgHG1ByeGmGt2aG4hG45ZZbxKWXXupm8Mc//lHglnoGEiCBbBEYOnRowXg4fPhwMWTIkGwZSWtIgARcAhRkZ7wxUBAWXEErVqwQ++67rxsJP8vroDJetbkwj+0vF9VEI0mABIpAgONfEaAySRIgARLwIfDNN98IXIv41ltvFcR48MEHRZ8+fciNBEiABEiABEiABDJJgILsTFYLjSIBEiABEiABEigygUoXZP/6669i1KhRAl5l69WrJ1599dUqjgbuu+8+0b9//yLXBJPPKgG1j8BOaBhwy3eNGjWyanbJ7VJF7NWqVRPr168XO+20U8ltK2cDWrduLRYvXuwWcfTo0QK3WjKQAAlki8AFF1wgcIuADPj5vPPOy5aRtIYESMAlQEF2xhsDBWHBFbRq1Sqxzz77uJEaNWok3n333YzXan7MY/vLT13RUhIggWQJcPxLlidTIwESIIEwAjhoCVH2119/XRAVGxVt27YNe5x/JwESIAESIAESIIHUCVCQnTpyZkgCJEACJEACJJABApUuyP7222/FoEGDxJQpU7S1ccQRRzh/g1ibofIIvPzyy843Tm+oWbOmI8Zu3rx55QExLDH6Vf369Qu+DV955ZXiuuuuM0yB0aIQeOedd0SzZs0KHv3kk0/ELrvsEiU5PkMCJFBEAjgoMXbsWDcH/IwbORhIgASySYCC7GzWi2sVBWHBFbRu3TrRsGFDNxJ+/vDDDzNeq/kxj+0vP3VFS0mABJIlwPEvWZ5MjQRIgARMCDz55JMCV3d6ww477CCmTZsm2rdvb5IE45AACZAACZAACZBAagQoyE4NNTMiARIgARIgARLIEIFKF2T/4x//EL179xavvPJKlVrZb7/9xF133SXatGmToRqjKWkRmDdvnvjTn/4k/vWvfxVkOWfOHHHcccelZUYu8xk2bJi4/vrrXdtr1arleMfefvvtc1mevBh97bXXiquvvto1t2PHjuKZZ57Ji/m0kwQqisCZZ54p7rnnHrfM+HnAgAEVxYCFJYE8EaAgO+O1RUFYcAV9+umnYtddd3Uj4bTxhg0bMl6r+TGP7S8/dUVLSYAEkiXA8S9ZnkyNBEiABEwJjBs3zvEy5A1bbLGFI8o+/vjjTZNhPBIgARIgARIgARIoOgEKsouOmBmQAAmQAAmQAAlkkEClC7Lff/998de//lUsW7ZM4GeEww8/3BHi9urVS9SuXTuDtUaTik1g5syZThv45ZdfCrKiB9Nw8p9//rnjHXvz5s1u5BtvvFFcdtll4Q8zRiwCOETy1ltvuWlQ4BkLJx8mgaIS6N+/v5gwYYKbB37u169fUfNk4iRAAtEJUJAdnV0qT1IQFoz5yy+/LHixrVOnjvjiiy9SqZtKyITtrxJqmWUkARLQEeD4x3ZBAiRAAqUjcMkll4hbb721igH8wFS6OmHOJEACJEACJEACJEACJEACJEACJEACJEACJEACVQlMnDhRnH766VX+cPHFF4tbbrmFyEIIDBkyRNx2221urF122cXxjr3llluSXREJLF26VBxwwAEFOWzatImHSorInEmTQBwCp556qpgyZYqbBH4+5ZRT4iTJZ0mABIpIgILsIsJNImkKwoIpfvfddwVX1dSoUUN8/fXXSaBnGkIItj82AxIggUolwPGvUmue5SYBEsgKAVyViCsT1XDHHXeI888/Pytm0g4SIAESIAESIAESIAESIAESIAESIAESIAESIIEKJTBy5EhxwQUXVCn9VVddJa655poKpWJe7HXr1omGDRsWPMDvv+b84sS84oorBDyRy9C1a1cxa9asOEnyWRIggSISwC0cjzzyiJsDfu7Zs2cRc2TSJEACcQhQkB2HXgrPUhAWDPk///mPqFatmhtp6623Fj/++GMKNVMZWbD9VUY9s5QkQAJVCXD8Y6sgARIggdITwMf3Cy+8sIohEGvjalgGEiABEiABEiABEiABEiABEiABEiABEiABEiABEigFAXyf1Imub7/9dq1IuxQ2Zj3Ps88+W9x1112umXvuuaf44IMPsm52WdjXuHFj8d5777llmTRpkujbt29ZlI2FIIFyJHDiiSeKadOmuUWbPn266NGjRzkWlWUigbIgQEF2xquRgrDwCvIyws8///yz2GKLLcIfZIxQAmx/oYgYgQRIoEwJcPwr04plsUiABHJHYMKECaJ///5V7D7vvPMEPNAwkAAJkAAJkAAJkAAJkAAJkAAJkAAJkAAJkAAJkECaBHCD36hRo6pkiW+Z/fr1S9OU3Ob17rvviiZNmhTYP378eHHmmWfmtkx5MfzVV18VhxxyiGsutDW4hX677bbLSxFoJwlUHIHu3bsXeLF/4oknRJcuXSqOAwtMAnkhQEF2xmuKgrDwCoJX7M2bN7sR//3vf4vq1auHP8gYoQTY/kIRMQIJkECZEuD4V6YVy2KRAAnkksCMGTPEn/70J/Hrr78W2H/aaaeJe++9V2y55Za5LBeNJgESIAESIAESIAESIAESIAESIAESIAESIAESyA8BOIYbMGCAgDdhb8CeEjyX0lupeV1CuO7l2KxZM7FixQrzBBgzMoGhQ4eKESNGuM/j2/tjjz0WOT0+SAIkUHwCxx13nHjqqafcjJ5++mlxzDHHFD9j5kACJBCJAAXZkbCl9xAFYeGsa9SoIb799ls34ldffSVq1qwZ/iBjhBJg+wtFxAgkQAJlSoDjX5lWLItFAiSQWwLz5s0TJ5xwgsBa3xv23XdfAc8pbdq0yW3ZaDgJkAAJkAAJkAAJkAAJkAAJkAAJkAAJkAAJkEC2CcCr8MCBA8Vbb71VYGitWrXE9OnTRfv27bNdgAxZt2TJEnHggQcWWDR58mTx5z//OUNWlq8pe+yxh1i7dq1bwIcfflicfPLJ5VtglowEyoBAx44dxXPPPeeWZO7cueKoo44qg5KxCCRQngQoyM54vVIQFl5BO+64o9i0aZMbcePGjaJu3brhDzJGKAG2v1BEjEACJFCmBDj+lWnFslgkQAK5JoAP9fDWsW7duirluPPOO8U555yT6/LReBIgARIgARIgARIgARIgARIgARIgARIgARIggewRGD16tDj33HOrGLb77rs7nrEPOOCA7BmdYYt69uwppk6d6lrYunVrsWjRogxbXD6mvfTSS+KPf/yjWyDcPP/NN9+IrbbaqnwKyZKQQBkSwKGf+fPnuyV78cUXxeGHH16GJWWRSKA8CFCQnfF6pCAsvIJ222038fHHH7sR169fL+rXrx/+IGOEEmD7C0XECCRAAmVKgONfmVYsi0UCJJB7AmvWrBF9+vTRfqA/9dRTHW/Z22yzTe7LyQKQAAmQAAmQAAmQAAmQAAmQAAmQAAmQAAmQAAmUlsAPP/zgeMWeMmVKFUMOOugg8be//U3sueeepTUyZ7m//PLL4rDDDiuw+rHHHnMccTAUnwAOFuCAgQz41v7ggw8WP2PmQAIkEIsAxk2MnzL8/e9/F4ccckisNPkwCZBA8QhQkF08tomkTEFYOEa85Hz44YduxA8++IAvPuHYjGKw/RlhYiQSIIEyJMDxrwwrlUUiARIoKwKDBw8WY8eOrVKmxo0bO6Lsdu3alVV5WRgSIAESIAESIAESIAESIAESIAESIAESIAESIIH0CCxYsMARY7/77rtVMh00aJAYM2ZMesaUUU5du3YVs2fPdksED6/w9MqQDoF69eqJTz75xM1sxowZ4vjjj08nc+ZCAiQQmUCbNm3Ea6+95j7/+uuvi1atWkVOjw+SAAkUlwAF2cXlGzt1CsLCEUJ08d5777kR33nnHdGkSZPwBxkjlADbXygiRiABEihTAhz/yrRiWSwSIIGyIjBp0iRx1llniR9//LFKuW677TZx4YUXllV5WRgSIAESIAESIAESIAESIAESIAESIAESIAESIIHiE7j99tvFRRddVCWj6tWrO84g+vbtW3wjyjCH5557TnTs2LGgZE8++aQ49thjy7C02SuSyr9mzZriq6++yp6htIgESKAKgQMPPFAsWbLE/f2yZctEixYtSIoESCCjBCjIzmjFSLMoCAuvIEwyy5cvdyMuXbpUtGzZMvxBxgglwPYXiogRSIAEypQAx78yrVgWiwRIoOwI4DAmPNV4r2qThezVq5ezQVKjRo2yKzcLRAIkQAIkQAIkQAIkQAIkQAIkQAIkQAIkQAIkkCyBr7/+2vnW+Mgjj1RJuG3bts63xqZNmyabaQWldtRRR4kXXnjBLXGnTp3EU089VUEESlvUM888U9xzzz2uEaeffrq4//77S2sUcycBEjAisN9++4m33nrLjbtixQrRrFkzo2cZiQRIIH0CFGSnz9wqRwrCwnEddNBBAtcxyIBrGvA7hvgE2P7iM2QKJEAC+STA8S+f9UarSYAEKpfABRdcIEaOHFkFQP369cVNN90k+vTpU7lwWHISIAESIAESIAESIAESIAESIAESIAESIAESIIFAAg8++KC4/PLLxUcffVQl3vnnny/uuOMOEoxBYNasWaJ79+4FKcybN08cccQRMVLlozYEdtxxR7Fp0yb3EXont6HHuCRQWgI4DLRy5UrXiPfee0/ss88+pTWKuZMACfgSoCA7442DgrDwCmrXrp1YuHChG/Gll14S+B1DfAJsf/EZMgUSIIF8EuD4l896o9UkQAKVTeBvf/ub48Hmu+++qwKiR48ejjB77733rmxILD0JkAAJkAAJkAAJkAAJkAAJkAAJkAAJkAAJkIBLYNWqVeKyyy4TM2bMqEJlu+22E3fffbfo3bs3icUkcOihh4pXXnnFTQXfa6dPnx4zVT5uSmD27Nmia9eubvS6deuKjRs3mj7OeCRAAiUmgL2t1atXu1asWbNG7LHHHiW2itmTAAn4EaAgO+Ntg4Kw8Arq0KGDeP75592Izz33nMDvGOITYPuLz5ApkAAJ5JMAx7981hutJgESIAFsoECUPX/+fC0MiLIvvfRSgiIBEiABEiABEiABEiABEiABEiABEiABEiABEqhwAjfffLMjxtYFeG4eP348HTwk0EYefvjhKqJ23nqeAFiLJPr16ycmTZrkPnHWWWeJcePGWaTAqCRAAqUk0LBhQ7Fu3TrXhPXr1wvcEMtAAiSQTQIUZGezXlyrKAgLr6DOnTsLXKciw5w5c8Rxxx0X/iBjhBJg+wtFxAgkQAJlSoDjX5lWLItFAiRQMQSuuuoqcd1112nL27p1a8dbdvv27SuGBwtKAiRAAiRAAiRAAiRAAiRAAiRAAiRAAiRAAiTw/wnMmzfPEWK//vrrWiTDhg0T1157LXElRKBly5bizTffdFPr06ePePDBBxNKncmEEfj1119FzZo1xbfffutGnTt3rjjqqKPCHuXfSYAEMkIA4usNGza41nzyySdil112yYh1NIMESEAlQEF2xtsEBWHhFXTCCScUXCGEq21wxQ1DfAJsf/EZMgUSIIF8EuD4l896o9UkQAIk4CWAj/zYWHnmmWe0YAYNGuQIs7fffnuCIwESIAESIAESIAESIAESIAESIAESIAESIAESKHMCEKTie+HYsWO1JT3mmGOc74UtWrQocxLpFW/ChAmif//+BRkuX75c7LvvvukZUeE5TZs2TZx44okuBQg74V2XgQRIID8Edt55Z7Fx40bX4C+++ELUqVMnPwWgpSRQYQQoyM54hVMQFl5BvXv3FrjmRoaHHnpI9OrVK/xBxgglwPYXiogRSIAEypQAx78yrVgWiwRIoCIJ3HPPPeLyyy8X//znP6uUHx4EcDXpqaeeWpFsWGgSIAESIAESIAESIAESIAESIAESIAESIAESqAQCkydPFpdeeqn49NNPqxS3du3ajhB7wIABlYAi1TI2atRIvP/++26eYIzvtQzpEVD1NOedd54YOXJkegYwJxIggdgEME99+eWXbjpfffWV4/megQRIIJsEKMjOZr24VlEQFl5Bp512mnjggQfciJMmTRJ9+/YNf5AxQgmw/YUiYgQSIIEyJcDxr0wrlsUiARKoWAKbNm1yvN/cd999WgbdunUTV1xxhWjVqlXFMmLBSYAESIAESIAESIAESIAESIAESIAESIAESKDcCCxevFjccMMNYtasWdqi/eUvf3HE2PQ0mnzNjxkzRpxzzjkFCa9evVrstddeyWfGFLUEfvzxR0e0uXnzZvfvCxYsEIcddhiJkQAJ5IgA+vE333zjWvz999+LbbfdNkcloKkkUFkEKMjOeH1TEBZeQWeeeWbBKcq7775bnHHGGeEPMkYoAba/UESMQAIkUKYEOP6VacWyWCRAAhVP4Omnn3aE2bgWUxf69evn/P0Pf/hDxbMiABIgARIgARIgARIgARIgARIgARIgARIgARLIK4FVq1Y5N+NNnDhRW4T99tvPEWJ36tQpr0XMvN0NGjQQH330kWvnueeeK0aNGpV5u8vJQNwu36dPH7dIe+65p/jggw/KqYgsCwlUBAGIr//973+7Zf3pp59EtWrVKqLsLCQJ5JEABdkZrzUKwsIrCAv30aNHuxHvvPPOKictw1NhDB0Btj+2CxIggUolwPGvUmue5SYBEqgUAtdcc43461//6lvcCy64wLnCtG7dupWChOUkARIgARIgARIgARIgARIgARIgARIgARIggdwT2LhxoyPEHjlypG9Z8G3wqquuyn1Zs1yA4cOHi4svvtg1cYstthDr168X9erVy7LZZWfbCSecIGbMmOGWC3Vyyy23lF05WSASKHcCW221lfj555/dYv7yyy9C1TOUOwOWjwTyRICC7IzXFgVh4RU0ZMgQcdttt7kRR4wYIS666KLwBxkjlADbXygiRiABEihTAhz/yrRiWSwSIAES8BBYsWKF4w37ySef1HKpXr26I8rGv6233prsSIAESIAESIAESIAESIAESIAESIAESIAESIAEMkoA3kLh8RpibPysC8cdd5wTp3nz5hktRXmYBS+u8I69adMmt0D4xgr2DOkR+Prrr0WtWrUKMly0aJFo3bp1ekYwJxIggdgEIMSGINsbfv3119jpMgESIIHiEaAgu3hsE0mZgrBwjFdccYW48cYb3Yg33HCDuPzyy8MfZIxQAmx/oYgYgQRIoEwJcPwr04plsUiABEhAQwAeQrBRs3jxYi2fnXbayRFln3/++eRHAiRAAiRAAiRAAiRAAiRAAiRAAiRAAiRAAiSQMQJ33HGH4/UX3rF1oVWrVs73vR49emTM8vI0R72dcLvttnO8Y++www7lWeCMlmrixIni9NNPd61r0qSJeOeddzJqLc0iARLwI4BDLttuu637Z4izN2/eTGAkQAIZJkBBdoYrB6ZREBZeQddee624+uqr3Yi4XgiLfIb4BNj+4jNkCiRAAvkkwPEvn/VGq0mABEggDgF8oIYwe9WqVdpk9t57b2fjpl+/fnGy4bMkQAIkQAIkQAIkQAIkQAIkQAIkQAIkQAIkQAIJEOD3vAQgJpzEl19+KerXry9++OEHN2VoN6DhYEiXQJcuXcScOXPcTIcNGyagrWEgARLIF4Fvv/1W1KhRwzUa4uzvv/8+X4WgtSRQYQQoyM54hVMQFl5BOO0KYYQMl1xyiSOkYIhPgO0vPkOmQAIkkE8CHP/yWW+0mgRIgASSIDBy5Ejn+szPP/9cmxw96iRBmWmQAAmQAAmQAAmQAAmQAAmQAAmQAAmQAAmQQDQCYTfe1a1bV1x22WW88c6fBw4AACAASURBVC4a3lhPQbcB/YYMO+64o+Mdu3r16rHS5cN2BL744guBfuANy5YtEy1atLBLiLFJgARKTgAHXWrXru3aUbNmTfHVV1+V3C4aQAIk4E+AguyMtw4KwsIrCFcQXXjhhW7ECy64QNx+++3hDzJGKAG2v1BEjEACJFCmBDj+lWnFslgkQAIkYEjgp59+ckTZOOiJn3UBwuxBgwaJvn37GqbKaCRAAiRAAiRAAiRAAiRAAiRAAiRAAiRAAiRAAlEJPPDAA2Ls2LFi8eLF2iS23nprx5EbxNj4mSFdAhs2bBANGjQQv/76q5vx8OHDxZAhQ9I1hLmJ8ePHi7POOssl0bJlS7F06VKSIQESyCGBjRs3ip133tm1vE6dOgKHLhhIgASyS4CC7OzWjWMZBWHhFTRu3DhHCCHD2Wef7byIMcQnwPYXnyFTIAESyCcBjn/5rDdaTQIkQAJJE8CHLoiy4TXbL/zhD39w3kfwb8stt0zaBKZHAiRAAiRAAiRAAiRAAiRAAiRAAiRAAiRAAhVL4Oeff3b2/vFv9erVvhzOP/98R4y90047VSyrUhf83HPPFaNHj3bNgDj7H//4R6nNqsj8jz76aDF37ly37Nddd5248sorK5IFC00CeSeAwy7169d3i7HLLruITz75JO/Fov0kUNYEKMjOePVSEBZeQffff7/4y1/+4kbs37+/uO+++8IfZIxQAmx/oYgYgQRIoEwJcPwr04plsUiABEggIoFVq1Y5wuyJEyf6poDrN6UwGx4KGEiABEiABEiABEiABEiABEiABEiABEiABEiABKIR2LRpkyPCHjNmjMDPfqFfv36OEHvvvfeOlhGfSoQAxPJqHaDuvI71EsmIiYQSUMWbeGDlypWicePGoc8yAgmQQPYIrFu3TjRs2NA1DOLs9evXZ89QWkQCJOASoCA7442BgrDwCpoyZYo49dRT3Yh//vOfxeTJk8MfZIxQAmx/oYgYgQRIoEwJcPwr04plsUiABEggJgFchwpv2Q899JBvSvCSjY2GwYMHi7322itmjnycBEiABEiABEiABEiABEiABEiABEiABEiABCqHAIS90iM2vGP7hd69ewt4xW7VqlXlwMlwSQcMGFDgNK9Ro0bi3XffzbDF5WvanXfeKc477zy3gAcddJB47bXXyrfALBkJlDkB9cDLHnvsIdasWVPmpWbxSCDfBCjIznj9URAWXkFTp04VPXv2dCOedNJJ4tFHHw1/kDFCCbD9hSJiBBIggTIlwPGvTCuWxSIBEiCBhAhgM0FuDAUl2bdvX0eczY2hhMAzGRIgARIgARIgARIgARIgARIgARIgARIggbIkAEcI+N72wAMPBJZPOkKA4JchGwSWL18uWrRoUWDMhAkTBLyXM6RP4PDDDxcLFixwM7711lvF0KFD0zeEOZIACSRCAB7umzZt6qa1zz77iPfeey+RtJkICZBAcQhQkF0cromlSkFYOMpZs2aJ7t27uxHx88yZM8MfZIxQAmx/oYgYgQRIoEwJcPwr04plsUiABEggYQKfffaZc20qNou++uor39S7devmCLM7dOiQsAVMjgRIgARIgARIgARIgARIgARIgARIgARIgATyS2Du3LnO97UnnnjCtxC1atVyb6Tbeeed81vYMrW8T58+BTcKtmzZUixdurRMS5vtYsFrrnprI34Hj7oMJEAC+SSgHnpp1qyZWLFiRT4LQ6tJoEIIUJCd8YqmICy8gp5++mlx7LHHuhE7deoknnrqqfAHGSOUANtfKCJGIAESKFMCHP/KtGJZLBIgARIoEoEff/zREWVj82jdunW+ueB6SHiGOe2008TWW29dJGuYLAmQAAmQAAmQAAmQAAmQAAmQAAmQAAmQAAlkl8BPP/0kJk6cKCZNmiQWLVrka+juu+8uBg8e7Pzjt7Rs1udrr70m2rRpU2Dcww8/LE4++eRsGlzmVg0fPlxcfPHFbinbtWsnXnrppTIvNYtHAuVNYMmSJeLAAw90C8lDL+Vd3yxdeRCgIDvj9UhBWHgFzZs3Txx55JFuxPbt24sXXngh/EHGCCXA9heKiBFIgATKlADHvzKtWBaLBEiABFIgcP/99zvi7GXLlvnmtv322zuibIiz8fGMgQRIgARIgARIgARIgARIgARIgARIgARIgATKnQC8Jksh9nfffedbXHwvw21z/fv3L3ckuS9fjx49Cm4vP/TQQ8XLL7+c+3LltQAHH3xwwSGHUaNGiXPPPTevxaHdJEACQgj14Evr1q0DDzMRGgmQQOkJUJBd+joItICCsPAK+vvf/y7atm3rRsTPCxcuDH+QMUIJsP2FImIEEiCBMiXA8a9MK5bFIgESIIEUCcyYMcPxmD1//vzAXHGgFMLsU045JUXrmBUJkAAJkAAJkAAJkAAJkAAJkAAJkAAJkAAJpENgypQpjhA77DvZEUcc4XjDhsiXIfsEVMd5sHjWrFmia9eu2Te+DC189913RZMmTQpKtmHDBlGvXr0yLC2LRAKVQwD6N3i7l4EHXyqn7lnS/BKgIDvjdUdBWHgFLV68WOAEkAytWrUSr7/+eviDjBFKgO0vFBEjkAAJlCkBjn9lWrEsFgmQAAmUgAA2JuAxGwLtoLDTTjs5wmx4zt5nn31KYCmzJAESIAESIAESIAESIAESIAESIAESIAESIIFkCLz//vuOCBv/Pv/888BEIcCGR2w4LmDID4FjjjlGPPvss67BRx11lJg7d25+ClBmll5//fVi2LBhbqk6dOggnnvuuTIrJYtDApVHQD38cvjhh4sXX3yx8kCwxCSQIwIUZGe8sigIC6+gt956S+y3335uRPz85ptvhj/IGKEE2P5CETECCZBAmRLg+FemFctikQAJkEAJCaxZs0ZMmjTJ2YT6+OOPAy3p0qWLI8ymN6ASVhizJgESIAESIAESIAESIAESIAESIAESIAESsCYApwT4/jVnzpzAZ3fbbTfn+xccFOyxxx7W+fCB0hJ48sknRefOnQuMgPgXImCG0hDYf//9xbJly9zMx48fL84888zSGMNcSYAEEiOAsbVjx45uejz8khhaJkQCRSNAQXbR0CaTMAVh4RxxurZRo0ZuRPyM61gY4hNg+4vPkCmQAAnkkwDHv3zWG60mARIggbwQeOSRR5yNqTAPJdiMkhtT2KRiIAESIAESIAESIAESIAESIAESIAESIAESIIGsEdiwYYPrDXvt2rWB5kFUhu9dJ598ctaKQXssCMBD64IFC9wnunbtKmbNmmWRAqMmSQAOC1u2bFmQJDzT77jjjklmw7RIgARKQEA9ANOpUyfx1FNPlcASZkkCJGBKgIJsU1IlikdBWDh4vNR5T83iZ3ifY4hPgO0vPkOmQAIkkE8CHP/yWW+0mgRIgATyRmDFihXOZhU8Z//rX/8KNP/4448XPXv2dP4xkAAJkAAJkAAJkAAJkAAJkAAJkAAJkAAJkECpCTz66KMC/2bOnBloyg477OB4woYQu3nz5qU2m/nHJDBt2jRx4oknFqSycOFC0bZt25gp8/GoBK666ipx3XXXuY/De/ns2bOjJsfnSIAEMkTg8ccfF9gfkoEHYDJUOTSFBHwIUJCd8aZBQVh4BX3yySeiXr16bkT8jFO4DPEJsP3FZ8gUSIAE8kmA418+641WkwAJkEBeCfzyyy+OKBvi7JdffjmwGLVq1XKF2UcccURei0y7SYAESIAESIAESIAESIAESIAESIAESIAEckhg/vz5Are/QYj99ddfB5YAAl0pxN5iiy1yWFqarCPQunVrsXjxYvdPcCCBNsFQOgJNmzYVK1eudA2YMGGC0/cYSIAE8k9APQRzwgknCPyOgQRIILsEKMjObt04llEQFl5B//znP0WdOnXciLh2BdevMMQnwPYXnyFTIAESyCcBjn/5rDdaTQIkQALlQGDRokXuFa+bN28OLNIf/vAHV5zdrFmzcig+y0ACJEACJEACJEACJEACJEACJEACJEACJJAxAm+//bYjwMa/1atXB1q39dZbO56wIQY96KCDMlYSmhOXwOTJk0Xfvn0LklmyZInYf//94ybN5yMSwPfkgw8+uOBpHJaoUaNGxBT5GAmQQJYIPPzww6J3796uSSeffLLA7xhIgASyS4CC7OzWjWMZBWHhFfTdd9+J7bff3o2IhWXYadzwVBmD7Y9tgARIoJIJcP6t5Npn2UmABEggGwTwngOP2fi3bNmyUKMOPfRQV5xdt27d0PiMQAIkQAIkQAIkQAIkQAIkQAIkQAIkQAIkQAJ+BOAADQJseD5+5ZVXQkFBkCuF2Nttt11ofEbIJwE4hXjnnXdc4yG8hzdmhtIRuOSSS8Stt97qGtCjRw8xffr00hnEnEmABBIloB6E+fOf/yzwOwYSIIHsEqAgO7t141hGQVh4BcFrHE7aylC9enXx73//O/xBxgglwPYXiogRSIAEypQAx78yrVgWiwRIgARySgBeTuQG2Keffhpaiu7duwt4ScB1oQwkQAIkQAIkQAIkQAIkQAIkQAIkQAIkQAIkYEoAAmx8h3r88cdDH9l1111dBwH0hh2KK/cR7r77bjFw4MCCcqxcuVI0btw492XLcwH22msvsWbNGrcIf/vb3wq86ea5bLSdBEhAOIde+vfv76LgQRi2ChLIPgEKsjNeRxSEmVWQlxN+/u9//1tFzG6WEmN5CbD9sT2QAAlUKgGOf5Va8yw3CZAACWSfwOzZs90rYn/++edAg2vWrOluirVv3z77haOFJEACJEACJEACJEACJEACJEACJEACJEACqROYN2+e+70p7CbqLbfc0vneBGcAnTt3Tt1WZlg6Anvuuaf48MMPXQPOPvtsMXbs2NIZxJzFwoULRbt27VwS1apVE998802BQ0NiIgESyDcB9TDMGWecIfA7BhIggewSoCA7u3XjWEZBmFkFwUM2PGXLAA/Z8JTNEI8A2188fnyaBEggvwQ4/uW37mg5CZAACVQKge+//971mj137tzQYmPDpGvXrqJbt27i8MMPD43PCCRAAiRAAiRAAiRAAiRAAiRAAiRAAiRAAuVL4KWXXhKzZs1y/nlFtn4lPvroo92D/7/97W/LFwxLpiVwxx13iAsvvLDgb+vWrRO///3vSayEBM4//3wxatQo14JevXqJhx56qIQWMWsSIIGkCYwZM0acc845brKDBg0S+B0DCZBAdglQkJ3dunEsoyDMrIJq1Kghvv32WzcyTu7idwzxCLD9xePHp0mABPJLgONffuuOlpMACZBAJRJYu3at68XozTffDEVQv359V5zdoUOH0PiMQAIkQAIkQAIkQAIkQAIkQAIkQAIkQAIkkH8CONQvRdgbNmwILVCLFi1cEXbDhg1D4zNCeRLALX34nvjZZ5+5BRwyZIgYPnx4eRY4R6Vq0KCB+Oijj1yLp02bJk444YQclYCmkgAJhBEYOfL/sXcn8DZV7+PHny/XReZ5vOYpMiVSGZLIVPGVUknKUIkSylSJShqkgSYkaZCkkSZJhoTKkAwZM4ZM1zz/X8/5/876nnPutPe5Z9jn7M96ve7rXueu6XmvZd/p2Wu/JA899JCppjdi6E0yFAQQcK4ACdnOXRvPzEgIs7ZAhQsXlv3795vKe/fulSJFilhrTK00Bdh/bA4EEHCrANc/t648cSOAAAKxL7B06VKZNm2aJ0F7165dGQZUrFgxz6nZenp227ZtM6xPBQQQQAABBBBAAAEEEEAAAQQQQACB2BGYNWuWScLWv6FnVEqWLGmSsC+//PKMqvN5FwiMGjVKhg0bZiLVp5dv27ZNihYt6oLonRvinDlzxPewjTx58ogeXBj4N07nRsDMEEDAioDe/PLII4+Yqg8//LA899xzVppSBwEEoiRAQnaU4K0OS0KYNalSpUr5JRvoXYClS5e21phaaQqw/9gcCCDgVgGuf25deeJGAAEE4kvgq6++8iRmT58+XU6fPp1hcAUKFDDJ2ZqknSVLlgzbUAEBBBBAAAEEEEAAAQQQQAABBBBAwDkC58+fNwnYX3zxhRw8eDDDyWmCbadOnTyJ2O3atcuwPhXcI5CcnCx6CrMm+nrLY489JiNHjnQPgkMj7d27t7z++utmdt26dZPJkyc7dLZMCwEEghUIvClm6NCh8vTTTwfbHe0QQCACAiRkRwA5M0OQEGZNr0KFCqKP6faWTZs2ib5GyZwA+y9zfrRGAIHYFeD6F7trx8wRQAABBFIKaDK2Po5W/win748cOZIhU65cuTzJ2d7Ts3PkyJFhGyoggAACCCCAAAIIIIAAAggggAACCERe4OTJk36/+zl27FiGk9DTdL2/+9H32bJly7ANFdwn8Oijj/ol/umBDno6du7cud2H4bCI9cmHvqfe6+9+r7/+eofNkukggEBmBfQGmOHDh5tuHn/8cRkxYkRmu6U9AgiEUYCE7DDihqJrEsKsKV588cWybt06U3nNmjWir1EyJ8D+y5wfrRFAIHYFuP7F7toxcwQQQACBjAW8idmanL1///4MG+gf5Lx/oNNf6ufLly/DNlRAAAEEEEAAAQQQQAABBBBAAAEEEAifgJ5YrL/j8f6e58yZMxkOVqhQIb8b8DNsQAVXC+zZs0eSkpLEd2/pSa1DhgxxtYsTgp81a5bfafaFCxeWffv2OWFqzAEBBEIsoE8leOqpp0yvTz75pOjNMhQEEHCuAAnZzl0bz8xICLO2QHXq1JGVK1eaysuXLxd9jZI5AfZf5vxojQACsSvA9S92146ZI4AAAgjYE/jmm2/MY2x3795tqXHz5s3luuuuk1atWknNmjUttaESAggggAACCCCAAAIIIIAAAggggEDmBP744w/R3+V8++238sMPP1jqrESJEiYJW3+XQ0HAqsCAAQPkxRdfNNVLlizpOR07a9asVrugXpgEunfvLm+//bbpvVevXvLmm2+GaTS6RQCBaAoMHjxYnn32WTOF0aNHy6BBg6I5JcZGAIEMBEjIdvgWISHM2gJdfvnlsnTpUlN5yZIl0qBBA2uNqZWmAPuPzYEAAm4V4Prn1pUnbgQQQMDdAnPnzjXJ2X///bcljMqVK5vkbE3STkhIsNSOSggggAACCCCAAAIIIIAAAggggAAC6QucPXvWk3ztTcLesGGDJbKyZcuaJOxrrrnGUhsqIeArsGXLFqlQoYIfyksvvSQPPvggUA4QyJ8/v+gp+d6i14mWLVs6YGZMAQEEQi0QeHPMmDFjpH///qEehv4QQCCEAiRkhxAzHF2REGZNtUmTJrJgwQJTef78+dK4cWNrjamVpgD7j82BAAJuFeD659aVJ24EEEAAAa/AwoULTXK21T/2Zc+e3S85O/CPNugigAACCCCAAAIIIIAAAggggAACCKQvsHnzZr8k7FOnTlki05vmb7zxRs9bo0aNLLWhEgJpCdx3333yxhtvmE9XqlRJrP6OENXwCnz66afy3//+1wyiJ5fv3LkzvIPSOwIIRE1Ab4R55ZVXzPj6cd++faM2HwZGAIGMBUjIztgoqjVICLPG36JFC5kzZ46p/P3338u1115rrTG10hRg/7E5EEDArQJc/9y68sSNAAIIIJCagD6B6IsvvpCvvvpKVq1aZRmpTp06oo/C1ZOzr776asvtqIgAAggggAACCCCAAAIIIIAAAgi4SWDevHkmCXvFihWWQ69Vq5a0a9fOk4TN06Mts1ExA4E1a9ZIjRo1/Gq9+eab0qtXL+wcINClSxd5//33zUw0MdM3WdMBU2QKCCAQQoHevXvL66+/bnrUj++9994QjkBXCCAQagESskMtGuL+SAizBtq2bVuZPXu2qTxr1ixp06aNtcbUSlOA/cfmQAABtwpw/XPryhM3AggggEBGAhs3bjSPydVHYZ45cyajJp7PFyxY0O/07GLFillqRyUEEEAAAQQQQAABBBBAAAEEEEAg3gT27Nnjdwr2gQMHLIWYkJDgufndewO8nlpMQSDUAt26dZMpU6aYbmvWrGnrkIZQz4f+/idw+vRpyZcvn5w8edK8qDd0NG3aFCYEEIhTgZ49e8rEiRNNdPpx9+7d4zRawkIgPgRIyHb4OpIQZm2B9JEs+mgWb5k5c6Z06NDBWmNqpSnA/mNzIICAWwW4/rl15YkbAQQQQMCOgP4BQJOyv/nmG8/7TZs2WW5+1VVXeRK0mzVrxmN0LatREQEEEEAAAQQQQAABBBBAAAEEYlVg4cKF8uOPP3p+h7Jo0SLLYVSsWNHvJvfExETLbamIgF2BX3/9VerXr+/XbOrUqaKnMlOiLzBt2jS59dZbzUTKly8vmzdvjv7EmAECCIRN4K677pJ33nnH9K8f33nnnWEbj44RQCDzAiRkZ94wrD2QEGaNV7/p1G8+veXDDz+Uzp07W2tMrTQF2H9sDgQQcKsA1z+3rjxxI4AAAghkRmDlypUmOVv/wGi15MmTx5OY7X2rXbu21abUQwABBBBAAAEEEEAAAQQQQAABBBwpoL8n0d+P6Om1+j45OdnyPPV3JHoju56Eze9JLLNRMQQCN998s3z88cemp8svv1x++eWXEPRMF6EQ6NSpk8yYMcN0NXDgQHn++edD0TV9IICAQwX0hpj333/fzE4/vu222xw6W6aFAAIqQEK2w/cBCWHWFijwsTncEWTNLaNa7L+MhPg8AgjEqwDXv3hdWeJCAAEEEIiUwMGDB01ytp6grY/itVpKlSrll6CtJ71QEEAAAQQQQAABBBBAAAEEEEAAAScLbNmyxZN47X3buXOn5ekWK1bMk3ztTcIuUKCA5bZURCBUAgsWLJAmTZr4dafJvx07dgzVEPSTCYGjR49Kvnz55Pz586aXxYsXS8OGDTPRK00RQMDpArfccotMnz7dTFM/1pszKAgg4FwBErKduzaemZEQZm2BevXqJRMmTDCV33rrLenZs6e1xtRKU4D9x+ZAAAG3CnD9c+vKEzcCCCCAQLgE9FG8+kheTc5etmyZrWGqVavmSdC+5pprPO8LFSpkqz2VEUAAAQQQQAABBBBAAAEEEEAAgVAL7N+/3y8Be+3atbaGaNCggScBW9+uuuoqW22pjEA4BK6//nr56quvTNdXX321Z49TnCEwZcoU0YMKvUV/Z2r3uuOMSJgFAgjYEdCbYmbOnGmafPrpp9K+fXs7XVAXAQQiLEBCdoTB7Q5HQpg1sb59+8q4ceNM5VdffVX69OljrTG10hRg/7E5EEDArQJc/9y68sSNAAIIIBAJge3bt8t3331nHtlr58QonZ/+wVITs71viYmJkZg2YyCAAAIIIIAAAggggAACCCCAgIsFTp8+7ZeAvXTpUlsavk8Ea9mypZQuXdpWeyojEE4BPUhBT2n3LbNnz5bWrVuHc1j6tiFw4403yhdffGFaDBs2TJ566ikbPVAVAQRiUeCGG26QL7/80kxdb5xp27ZtLIbCnBFwjQAJ2Q5fahLCrC3QwIEDZcyYMabyCy+8IAMGDLDWmFppCrD/2BwIIOBWAa5/bl154kYAAQQQiIbAypUr/f6geeTIEcvTyJo1q19y9hVXXGG5LRURQAABBBBAAAEEEEAAAQQQQACB9AQWL17s9zuLc+fOWQbLkyeP3+8sateubbktFRGItEDz5s1l7ty5ZlhNxNaEbIozBPRE/sKFC/tN5rfffpNLL73UGRNkFgggEDYBvR7rk0e9RW+g0Ru7KAgg4FwBErKduzaemZEQZm2Bhg4dKs8884ypPGrUKBkyZIi1xtRKU4D9x+ZAAAG3CnD9c+vKEzcCCCCAgBMEFixYYP7YOW/ePFtTypUrlzRq1MjzqF990485QdsWIZURQAABBBBAAAEEEEAAAQQQcKWAnoC9cOFCWbRokedNPz527JgtC98neunvJCgIxILAZ599Jh06dPCb6o8//ihXX311LEzfFXOcMGGC9OrVy8SqN3isWLHCFbETJAJuF2jRooXMmTPHMPzwww9yzTXXuJ2F+BFwtAAJ2Y5eHhKyrS7PiBEj5IknnjDVhw8f7vdvq/1Qz1+AhER2BAIIuFWA659bV564EUAAAQScJnDixAm/k6j05Be7xZuY7U3SLliwoN0uqI8AAggggAACCCCAAAIIIIAAAnEmcODAAb/ka03Ctlvq1avndwp2zpw57XZBfQSiLnDllVeKngbvLR07dpQZM2ZEfV5M4H8CrVq1Ej0V11s0P+bxxx+HCAEEXCCgN8f89NNPJtL58+dL48aNXRA5ISIQuwIkZDt87UgIs7ZAo0eP9jsRe/DgwX4nZlvrhVqBAuw/9gQCCLhVgOufW1eeuBFAAAEEnC6wZ88evwTtDRs22J5ynTp1/E7RTkpKst0HDRBAAAEEEEAAAQQQQAABBBBAILYEtm/f7peAHczpspUrV/YkYOvJlPq+aNGisYXAbBEIEPjggw/k9ttv93t1yZIl0qBBA6wcIrBr1y4pVaqU32xWr14tNWrUcMgMmQYCCIRTQA+a+fnnn80QegNNw4YNwzkkfSOAQCYFSMjOJGC4m5MQZk34xRdflAEDBpjK/fv3lzFjxlhrTK00Bdh/bA4EEHCrANc/t648cSOAAAIIxJrAxo0bTYK2ngyxc+dO2yHoH1N9T9GuVq2a7T5ogAACCCCAAAIIIIAAAggggAACzhJYt26dJwF74cKFnvfB3NStSZBNmjQxp2BXqlTJWUEyGwQyKaAHF6xcudL00qVLF5k6dWome6V5KAXGjRsnffv2NV3Wr19fli5dGsoh6AsBBBwscPnll/v9n//1119Fn9BBQQAB5wqQkO3ctfHMjIQwaws0fvx46dOnj6l8//33i35jSsmcAPsvc360RgCB2BXg+he7a8fMEUAAAQTcLbB+/Xq/P7b+9ddftkFKlizpSdD2Jmnzy03bhDRAAAEEEEAAAQQQQAABBBBAIOICv/32m0m+1gRsPVXWrLB/EgAAIABJREFUbqlSpYrfTdtVq1a12wX1EYgZgUmTJkmPHj385rtq1SqpWbNmzMTghonqafzz5s0zoerT4wcNGuSG0IkRAQRE5NJLL5Xly5cbC33CR+3atbFBAAEHC5CQ7eDF0amREGZtgSZOnCg9e/Y0lfUHhwkTJlhrTK00Bdh/bA4EEHCrANc/t648cSOAAAIIxJvAjh07/B5H7PuLS6ux5suXz/OYVt+34sWLW21OPQQQQAABBBBAAAEEEEAAAQQQCLHAP//84zkt0vft8OHDtkepW7euNGrUyNyYXbp0adt90ACBWBXQGw58DzPo1auXvPnmm7EaTlzOe+vWrVK+fHm/2PS0f07rj8vlJigEUhXQm2RWr15tPvfnn39K9erV0UIAAQcLkJDt4MXRqZEQZm2B3n33XbnzzjtN5a5du8qUKVOsNaZWmgLsPzYHAgi4VYDrn1tXnrgRQAABBOJd4ODBgyZB2/vY4gsXLtgOu2LFiimStBMSEmz3QwMEEEAAAQQQQAABBBBAAAEEEEhf4OzZsymSrzdt2mSbTX/v75t8rU/GKlCggO1+aIBAPAi8+uqr8sADD/iFsnHjRtHfeVGcIzBmzBgZOHCgmZBewxYsWOCcCTITBBAIu8DFF18s69atM+PojTSVK1cO+7gMgAACwQuQkB28XURakhBmjfmjjz6Szp07m8q33HKLTJs2zVpjaqUpwP5jcyCAgFsFuP65deWJGwEEEEDAbQJnzpzxe5yxJmkfOXLENoN+7xB4irY+5piCAAIIIIAAAggggAACCCCAAAL2BDTRKPD062Bups6TJ485+VqTrzWRMVu2bPYmQ20E4lQgKSlJ9Mly3vLggw/KSy+9FKfRxm5Yeu36+eefTQBjx46Vfv36xW5AzBwBBGwL6In4vjeibdmyRcqVK2e7HxoggEDkBEjIjpx1UCOREGaN7bPPPpMOHTqYyu3bt5dPP/3UWmNqpSnA/mNzIICAWwW4/rl15YkbAQQQQAABkWXLlvklaetjkIMpRYsWNUna9evX93xcsGDBYLqiDQIIIIAAAggggAACCCCAAAJxKXDgwAGTfK0/j2si9t69e4OKtXjx4iYBW5Ov9WdxCgIIpBR47rnnZNCgQeYTWbNmlW3btknJkiXhcpDA+vXrpVq1an4z+vvvv6VMmTIOmiVTQQCBcAuULVvWc432lu3bt0vp0qXDPSz9I4BAJgRIyM4EXiSakhBmTXn27NnStm1bU7lNmzYya9Ysa42plaYA+4/NgQACbhXg+ufWlSduBBBAAAEEUgps2LAhxclc58+fD4qqevXqfidp16tXL6h+aIQAAggggAACCCCAAAIIIIBALAr89ttvfj9jr1mzJqgwsmTJkuJJVZUrVw6qLxoh4CaB48ePexJ69+/fb8IeMmSIjBo1yk0MMRGrrsmwYcPMXJs3by5z5syJibkzSQQQCJ1AqVKlZNeuXaZDPUCmWLFioRuAnhBAIOQCJGSHnDS0HZIQZs3zhx9+kGuvvZZvRq1xWa7F/rNMRUUEEIgzAa5/cbaghIMAAggggEAIBc6ePZsiQdv3kYF2hsqRI4fUrVs3xZv+YZmCAAIIIIAAAggggAACCCCAQKwK6I3My5cvT/F28uTJoEKqVKlSiqdQJSQkBNUXjRBws8ATTzwhI0aMMAS5c+cWPW01f/78bmZxZOyXXXaZ6E0s3jJ+/Hjp3bu3I+fKpBBAIHwC+iTOffv2mQH0hhqexBk+b3pGIBQCJGSHQjGMfZAQZg134cKF0rhxY1NZH0O1YMECa42plaYA+4/NgQACbhXg+ufWlSduBBBAAAEEghPQUyn0scq+b4cPHw6qM31MbGpJ2tmzZw+qPxohgAACCCCAAAIIIIAAAgggEE6BU6dOpZp8fe7cuaCGzZcvX4rTr4sXLx5UXzRCAIH/CWgSX1JSkpw4ccK8OHLkSHnsscdgcpjAqlWrpHbt2n6z4lRchy0S00EgQgIFChSQQ4cOmdGSk5MlT548ERqdYRBAIBgBErKDUYtgGxLCrGEvW7bM84O5t+jHS5YssdaYWmkKsP/YHAgg4FYBrn9uXXniRgABBBBAIHQCq1ev9kvQ1pPBMlP0jzC+idqXXnqp5MqVKzNd0hYBBBBAAAEEEEAAAQQQQAABWwJHjx5NkXy9cuVKW30EVtafdfVvu963Sy65JFP90RgBBFIXGDRokDz33HPmk3rq6rZt24RDAJy3YwJPMm/durXMnj3beRNlRgggEHYBTb7W77+85fjx45IzZ86wj8sACCAQvAAJ2cHbRaQlCWHWmPUH/Tp16pjK+ofqFStWWGtMrTQF2H9sDgQQcKsA1z+3rjxxI4AAAgggED6BY8eOpThFe8eOHZkasHr16imStHnEbKZIaYwAAggggAACCCCAAAIIIPB/Anoao95c/Pvvv5sk7DVr1mTKR0/n9U2+1o8vuuiiTPVJYwQQyFhg+/btUqZMGb+KL7zwggwYMCDjxtSIuEDNmjVFD3vwlokTJ0r37t0jPg8GRACB6AvkyJFD9Gkk3nLmzBlJSEiI/sSYAQIIpClAQrbDNwcJYdYWaN26dXLxxRebyvpxZn8hYG3k+K7F/ovv9SU6BBBIW4DrH7sDAQQQQAABBCIhsHPnTr+TxfSP3H///Xemhq5cubJJ0tZTtPUPOCVKlMhUnzRGAAEEEEAAAQQQQAABBBCIb4Hdu3fLqlWr/H5G3bBhQ6aCLleunN9NxHoSdqlSpTLVJ40RQCA4gb59+8q4ceNM47Jly8rWrVuD64xWYRUIfDq8Dnbw4EHhEIawstM5Ao4UuHDhgif5+vz582Z++hoFAQScLUBCtrPXR0gIs7ZAW7ZskQoVKpjK+vGmTZusNaZWmgLsPzYHAgi4VYDrn1tXnrgRQAABBBCIvsDevXtTPP45s38EL1asmCcx2/umj3/Wj/V0DQoCCCCAAAIIIIAAAggggIB7BE6ePCl//PGH501PX/V+vGfPnkwh+N4crInX+la0aNFM9UljBBAIjcBff/0lVatW9ets/Pjx0rt379AMQC8hFRgyZIiMHj3a9Nm+fXv59NNPQzoGnSGAQGwInD59WrJnz24mmyVLFjl37lxsTJ5ZIuBiARKyHb74JIRZWyA9Vax06dKmsn6sj92hZE6A/Zc5P1ojgEDsCnD9i921Y+YIIIAAAgjEo4CegqOPifZ9C8VToapVq+ZJzPYmaOvHlSpVikdCYkIAAQQQQAABBBBAAAEEXCegN/f6Jl3rx/rU4cyW6tWrpzj5ukCBApntlvYIIBAmgR49esikSZNM7zxtPEzQIeq2SpUq4ns4w9SpU6VLly4h6p1uEEAglgSOHz8uuXLlMlPW5Gy9uY6CAALOFiAh29nrwwnZFtfn33//lSJFipja+rGeKkbJnAAJiZnzozUCCMSuANe/2F07Zo4AAggggIBbBI4ePZoiSXvlypWZDj937tx+SdreZO3ChQtnum86QAABBBBAAAEEEEAAAQQQCL2A/p008NRrTb7WnxszW2rVqiWXXnqpXwK2/txIQQCB2BDQ3xXVqVPHb7KTJ0+Wbt26xUYALpvlokWLpFGjRibqhIQESU5Olpw5c7pMgnARQEAFDh8+LPnz5zcY+j3YkSNHwEEAAYcLkJDt9AX6z3/8ZnjhwgWHzzg609MvOHnz5jWD58uXTw4dOhSdycTRqCQkxtFiEgoCCNgS4Ppni4vKCCCAAAIIIOAQgVOnTvklaesf3fSP8idOnMj0DPVJVHqCtu+J2pqsrX8YoiCAAAIIIIAAAggggAACCIRf4OzZs56f8bynXnvf79ixI9ODa7Kf/rwXmICtJzFSEEAgdgVuv/12+eCDD0wAeoPFb7/9FrsBxfnM+/fvL2PHjjVR3nLLLTJt2rQ4j5rwEEAgLYHAw0n1iSQHDhwADAEEHC5AQrbTF4iEbEsrpH90zpEjh6mrH4fiD86WBo/jSiQkxvHiEhoCCKQrwPWPDYIAAggggAAC8SSwfv16vz/a6x/wfR99mplY9Q/2+qhbfZxq1apVPe/1zffkjsz0T1sEEEAAAQQQQAABBBBAwG0CeujUX3/95XnTn+f0/dq1az0/14WiVK5c2e9mW/25Tn+eoyCAQHwJLF68WK688kq/oDS5V5N8Kc4UKFeunPz9999mctOnT5dOnTo5c7LMCgEEwi6we/duKVmypBmnaNGismfPnrCPywAIIJA5ARKyM+cX9tYkhFkn9rXKkiWLnDt3znpjaqYqwP5jYyCAgFsFuP65deWJGwEEEEAAAfcIHDt2LNWT1fbt2xcSBP1FsW+Ctvdj/cM/BQEEEEAAAQQQQAABBBBAQDw3ygYmXmsC9q5du0LCU6RIEdEnGwU+7ShXrlwh6Z9OEEDA2QIdOnSQzz77zEyyUaNGsmDBAmdP2sWzmzt3rjRv3twI6LX68OHDkjVrVherEDoC7hbYvn27lClTxiCUKlVKQvFkFHerEj0C4RcgITv8xpkagYQw63yJiYly5swZ0+DkyZPCY7Ss+6VWk/2XOT9aI4BA7Apw/YvdtWPmCCCAAAIIIJA5gZ07d6Y4TVsfg+3783ZmRsiWLZvfadreRG19X6hQocx0TVsEEEAAAQQQQAABBBBAwHEC+/fvN6dce0+79p58HaqfsxISElIkXWsidunSpR3nwYQQQCAyAoHJvTrq559/LjfccENkJsAotgX69Okj48ePN+26du0qU6ZMsd0PDRBAIH4ENm/eLBUrVjQBlS1bVrZu3Ro/ARIJAnEqQEK2wxeWhDDrC5QnTx45evSoaZCcnCz6GiV4AfZf8Ha0RACB2Bbg+hfb68fsEUAAAQQQQCD0ApqUrW/6iGzv+y1btoR0IH3kYuCp2t5/65OwKAgggAACCCCAAAIIIICAEwXOnz/vOenam3Dt+37v3r0hnXL58uXNqdfe06/1PQUBBBDwFWjVqpV8++235qUWLVrId999B5KDBUqUKCH//POPmaGebn7jjTc6eMZMDQEEwi2g31NWq1bNDFOpUiXPE1YoCCDgbAESsp29PkJCmPUFKly4sOhd5t6ij1nW1yjBC7D/grejJQIIxLYA17/YXj9mjwACCCCAAAKREdDHpv7555+pJh2cPXs2ZJPQ782qVKlikrV9T9UuVqxYyMahIwQQQAABBBBAAAEEEEAgPYE9e/akmXh94cKFkOHpidep/QxUo0YNyZ8/f8jGoSMEEIhPga+++kquv/56v+C+//57ufbaa+Mz4DiI6uuvv5Y2bdqYSAoWLOiX+xIHIRICAggEIaAHo9SsWdO0vPjii2XNmjVB9EQTBBCIpAAJ2ZHUDmIsEsKso5UqVUp27dplGuzYsUP0NUrwAuy/4O1oiQACsS3A9S+214/ZI4AAAggggED0BfSkjtROh9u9e3dIJ6d/oPJN0PZNWkhMTAzpWHSGAAIIIIAAAggggAAC8S9w+vRpT9K198Rr359rDhw4EFIAPQ01tcRrfY2CAAIIBCvQpEkTWbBggWmupyzracsU5wr07NlTJk6caCbYo0cPmTBhgnMnzMwQQCAiAitWrJC6deuasWrVqiUrV66MyNgMggACwQuQkB28XURakhBmnblChQri+7jkzZs3iz62ixK8APsveDtaIoBAbAtw/Yvt9WP2CCCAAAIIIOBcgUOHDqWaqK3JDidPngzpxCtWrOiXrO1N3Obm7ZAy0xkCCCCAAAIIIIAAAjEpsHPnzlRPu964cWNI48mRI0eaT/zhtOuQUtMZAgiIyMcffyw333yzn8XChQvlqquuwsfBAnrgwMGDB80M9cTsVq1aOXjGTA0BBCIhsGzZMmnQoIEZql69evLrr79GYmjGQACBTAiQkJ0JvEg0JSHMurI+mmHdunWmwdq1a6VatWrWO6BmCgH2H5sCAQTcKsD1z60rT9wIIIAAAgggEE0BvbHaewqd7/vt27eHdFp58+ZNNVFbE7Zz5swZ0rHoDAEEEEAAAQQQQAABBKIncOLECb8bQn1Pu05OTg7pxJKSklJNvNYDpSgIIIBApATq16/vl6zXuXNn+fDDDyM1POMEIfD5559L+/btTcvixYtLqJ8wF8S0aIIAAg4Q+Pnnn/1uqGnYsKEsXrzYATNjCgggkJ4ACdkO3x8khFlfoNq1a8uqVatMA310g75GCV6A/Re8HS0RQCC2Bbj+xfb6MXsEEEAAAQQQiC+Bo0ePpppEoUnb+rlQlnLlypkkirJly4q+6Wv6vkiRIqEcir4QQAABBBBAAAEEEEAgBAL79u2Tv//+W7Zu3ep5r2/exGt9LZQld+7caZ52rZ+jIIAAAtEUmDJlinTr1s1vCr///rvUrVs3mtNi7AwEunbtKlOnTjW17r//fhk3bhxuCCCAgPz0009y9dVXG4nGjRvL/PnzkUEAAYcLkJDt9AX6z3/8ZnjhwgWHzzh609PHNOjjGrxlyZIlfo9uiN7MYndkEhJjd+2YOQIIZE6A61/m/GiNAAIIIIAAAghESmDbtm2pnqq9ZcuWkE8hV65cJjnbN1Hb+7GeYERBAAEEEEAAAQQQQACB0Ar8888/fsnWvonX+vGxY8dCO6CIlC9fPtXE6zJlyoR8LDpEAAEEQiVQo0YNWbNmjenu7rvvlkmTJoWqe/oJg8DZs2clf/78fl/L5s6dK82aNQvDaHSJAAKxJvDDDz/Itddea6at1wa9RlAQQMDZAiRkO3t9hIQw6wukdwItXLjQNFiwYIE0atTIegfUTCHA/mNTIICAWwW4/rl15YkbAQQQQAABBOJFQB9Nrido+z6S3Pvvw4cPhyXMHDly+CVsByZtly5dOizj0ikCCCCAAAIIIIAAArEssGPHDnOytW+ytffU65MnT4YlvHz58knVqlVTTbzOmTNnWMakUwQQQCBcAm+88Ybcd999ft2vXbtWqlWrFq4h6TcEAtOnT5dbbrnF9KS/Swr10x1CME26QACBKAl888030rp1azN6y5Yt5dtvv43SbBgWAQSsCpCQbVUqSvVICLMOr3cF6d1B3jJnzhxp3ry59Q6omUKA/cemQAABtwpw/XPryhM3AggggAACCLhBYNeuXakmam/cuDGs4WfLlk1SO1lbX/O+hXUCdI4AAggggAACCCCAQBQENLHam1zt/dj332fOnAnrrCpXrpxq0nXJkiXDOi6dI4AAApEUqFChgvg+Lez++++XcePGRXIKjBWEQOfOneWjjz4yLfv37y9jxowJoieaIIBAPAp8+eWXcsMNN5jQ2rZtK1999VU8hkpMCMSVAAnZDl9OEsKsL5B+4Zk9e7ZpMGvWLGnTpo31DqiZQoD9x6ZAAAG3CnD9c+vKEzcCCCCAAAIIuFlAE0G8p2hv3rzZ77HomjCSnJwcVp4sWbKYxOxy5cql+nHWrFnDOgc6RwABBBBAAAEEEEDAjsC5c+fSTbbW76PPnz9vp0vbdfPmzZvixkdNTPSefq03RlIQQACBeBZ48cUXZcCAAX4h6vW3TJky8Rx2zMd2/Phx0ac1nD171sSiT4S/6qqrYj42AkAAgdAIzJw5Uzp27Gg6a9++vXz66aeh6ZxeEEAgbAIkZIeNNjQdkxBm3bFDhw7y2WefmQb6RUi/GFGCF2D/BW9HSwQQiG0Brn+xvX7MHgEEEEAAAQQQCIfA/v37UyRp+z5S/eDBg+EY1q9P/WOq9zTt1JK2ExMTwz4HBkAAAQQQQAABBBBwj8Dp06dTJFz7fg+8bdu2sGMUKFBAfL/3DXzqTKFChcI+BwZAAAEEnCqgN5cnJSXJnj17zBQHDhwozz//vFOnzLz+T2Dq1KnStWtX41GlShXPE90oCCCAgFdg+vTpcssttxiQTp06ib5GQQABZwuQkO3s9RESwqwvUODjXKZNm+b3hcl6T9T0CrD/2AsIIOBWAa5/bl154kYAAQQQQAABBIIXOHToULqnA/7777/Bd26xZalSpVJN2PYmreTMmdNiT1RDAAEEEEAAAQQQcIPAiRMn/G469E221tNVd+7cGXaGIkWKmO9hA5Ot9d/58+cP+xwYAAEEEIhVgaeffloeffRRM/0cOXKI3iyj11aKswUCDxwcPHiwPPPMM86eNLNDAIGICrz//vvSpUsXM+Ztt90m+hoFAQScLUBCtrPXh4RsG+tz5513yrvvvmtaTJkyxe+OQhtdUfX/BEhIZCsggIBbBbj+uXXliRsBBBBAAAEEEAifwJEjRzwJ2/oWmOii//Y9zSpcsyhWrJjf6YIlS5aUEiVKeN6KFy/ueZ8nT55wDU+/CCCAAAIIIIAAAhEU0O8/d+/eLf/884/nvb7t2rXL73vSSHwPqt9nep/yEphwrSdf586dO4IqDIUAAgjEj8Dhw4dFn6SVnJxsgnr88cdlxIgR8RNknEaiT1krWLCgX3TLli2Tyy67LE4jJiwEEAhG4J133pG77rrLNNW8OH2NggACzhYgIdvZ60NCto316dmzp0ycONG0mDBhgvTo0cNGD1QNFCAhkT2BAAJuFeD659aVJ24EEEAAAQQQQCB6AsePHzfJMaklbUfidEKNXhOyvcnZgcnavv8uXLhw9LAYGQEEEEAAAQQQcLGAPnnFN8k6MOna+29NyI5E4SktkVBmDAQQQCClwLBhw2TUqFHmE5rgq6dj58qVCy6HC0yaNMkvl+WSSy6RP/74w+GzZnoIIBBpAc2B01w4b+nevbtfXlyk58N4CCBgTYCEbGtOUatFQph1+j59+sj48eNNg3Hjxsn9999vvQNqphBg/7EpEEDArQJc/9y68sSNAAIIIIAAAgg4V+D06dMpTtb2TdzWP7pGsiQmJqY4XTu1BG5N7s6SJUskp8ZYCCCAAAIIIIBAzAmcP3/eUpK1Jlvr94WRLHr6auDJ1r7/1u8LKQgggAACkRXQG3OSkpLk7NmzZuBnnnlGBg8eHNmJMFpQAm3atJGvv/7atB0+fLg88cQTQfVFIwQQiF+B119/XXr37m0CvPfee0VfoyCAgLMFSMh29vpwQraN9RkwYIC8+OKLpsWYMWOkf//+NnqgaqAACYnsCQQQcKsA1z+3rjxxI4AAAggggAACsStw7tw5zwnbW7du9Ttp2/c1TfSJRvE9cTu907dz5MgRjekxJgIIIIAAAgggEDaBkydPiiZRe998T7YO/Dhsk0inY71xTpOr00u4zpo1azSmxpgIIIAAAukIaB7E2LFjTQ19WoHeqM0N0c7fNvr1X29o9y2rVq2SmjVrOn/yzBABBCIq8Morr8iDDz5oxuzbt6/oaxQEEHC2AAnZzl4fErJtrM+QIUNk9OjRpgV3gNrAS6MqCYmZN6QHBBCITQGuf7G5bswaAQQQQAABBBBAIH0BTc72Jmhv37491cQgTRqKVilQoIA5dVv/OJlW8na+fPmiNUXGRQABBBBAAAEEPAKHDx/OMMlak7APHjwYNTG92c37BBPf7630RNVy5cqZROyoTZCBEUAAAQSCEti8ebNUrFjRr+3LL78sDzzwQFD90SiyAq+99prfk97r1asnv/76a2QnwWgIIBATAnooqR5O6i16M44eTkpBAAFnC5CQ7ez1ISHbxvroI1xGjBhhWui/9dEulOAFSEgM3o6WCCAQ2wJc/2J7/Zg9AggggAACCCCAQPACBw4cEN/TGjWRKLWTHDUJKVolV65cnuSijE7eLlq0aLSmyLgIIIAAAgggEKMCe/futfS90LFjx6IWod6clt7Na94kbL3ZjYIAAgggEH8C9957r7z55psmsEqVKsmGDRviL9A4jah58+Yyd+5cE92oUaNEDx+kIIAAAoECzz77rAwePNi8PGjQIL+DShFDAAFnCpCQ7cx1MbMiIcz6AumJ2EOHDjUN9JtW/eaVErwA+y94O1oigEBsC3D9i+31Y/YIIIAAAggggAAC4RfQJCRN1k4rYdv7uiY1RaskJCSYUyE1eVsTtAsWLCiFChUyb4H/zpYtW7Smy7gIIIAAAgggEGKBM2fOyP79+82b3ngW+O/ABOyzZ8+GeBbWu9PvVdJ6QohvArbenEZBAAEEEHCnwJ9//imXXHKJX/BvvfWW9OzZ050gMRb1tm3bPE+o8C3r16+XKlWqxFgkTBcBBCIh8NRTT8ljjz1mhnr00UflySefjMTQjIEAApkQICE7E3iRaEpCmHVlHtVg3cpqTfafVSnqIYBAvAlw/Yu3FSUeBBBAAAEEEEAAgWgJaFKTN3E7veRt/dy5c+eiNU0zbt68eT3J2uklbgd+Ln/+/FGfNxNAAAEEEEAg3gUOHTqUbmJ1aonXycnJUWfRG8QyeqqH90RrrUtBAAEEEEAgPYE777xT3n33XVOlVq1asnLlStBiRGDs2LHSv39/M9srr7xSFi1aFCOzZ5oIIBBpgSeeeEJGjBhhhtV/Dx8+PNLTYDwEELApQEK2TbBIVychzLr4uHHjpG/fvqZBnz595NVXX7XeATVTCLD/2BQIIOBWAa5/bl154kYAAQQQQAABBBCIpoCeUJlW8rZvMvfx48ejOc0UY2fNmjXVE7cDE7cDE71z5MjhqDiYDAIIIIAAApEQOHnypO3Eak22dsKNW74+F110kd+TOLxJ1YEnXOup1xQEEEAAAQRCIbBs2TJp0KCBX1fvvfee3H777aHonj4iINC4cWNZuHChGWnMmDF+CdoRmAJDIIBADAkMGzZMRo0aZWb89NNPy9ChQ2MoAqaKgDsFSMh2+LqTEGZ9gSZMmCC9evUyDfSxPPp4HkrwAuy/4O1oiQACsS3A9S+214/ZI4AAAggggAACCMS3gJ6Q+c8//2SYvH3w4EFHQ+TKlSvD07g1iTswkdvRQTE5BBBAAAFXCXhPpT5w4IBJstbX0vv3sWPHHG1UoEABT6J1Wqdae1/nCRmOXkYmhwACCMSlQKdOnWTGjBkmtssvv1x++eWXuIw1HoPasGGDVKmq5AZTAAAgAElEQVRSxS+0LVu2SLly5eIxXGJCAIEQCDzyyCPy/PPPm56ee+45efjhh0PQM10ggEA4BUjIDqduCPomIcw6oj6aRx/R4y1du3aVKVOmWO+AmikE2H9sCgQQcKsA1z+3rjxxI4AAAggggAACCMSTwIkTJzxJ297k7X///TfdBDFNIDt//rzjCVJL0g5M2g6so8nfFAQQQAABBNIS0CTpjBKpU0u+drqoPsUi8IkVqT3Bwjf5OmfOnE4Pi/khgAACCLhQYP78+dK0aVO/yD/55BP573//60KN2Az52WeflcGDB5vJN2vWTObOnRubwTBrBBCIiED//v1l7NixZiz9uF+/fhEZm0EQQCB4ARKyg7eLSEsSwqwzT5s2TW699VbToHPnzvLhhx9a74CaKQTYf2wKBBBwqwDXP7euPHEjgAACCCCAAAIIuF1AT9W2c8qnJqcdOXLE8WwJCQmSJ0+eFG958+a19br2oW0Cf2ZyPAATRAABBOJM4MKFC5KcnOz5GhT4ltbrWi+tz509e9bxQvo1yHvDUWo3IvkmWns/1tOuKQgggAACCMSDQLt27WTWrFkmFJJ5Y29VGzRoIMuWLTMTf/XVV6VPnz6xFwgzRgCBiAn07dtXxo0bZ8bTj++///6Ijc9ACCAQnAAJ2cG5RawVCWHWqT/99FO/O0A7dOggM2fOtN4BNVMIsP/YFAgg4FYBrn9uXXniRgABBBBAAAEEEEDAvsDp06ctnSoamOh95swZ+4M5pEXu3Ln9ErmDSez2JncnJiY6JCqmgQACCIRXQL9e2E2iTqv+0aNHwzvZMPaeLVs224nVmoDN14swLgpdI4AAAgg4WuCbb76R1q1b+83x66+/llatWjl63kzufwKrV6+WmjVr+pHs2rVLSpQoARMCCCCQpsC9994rb775pvm8ftyrVy/EEEDA4QIkZDt9gf7zH78Z6qkHlNQFZs+eLW3btjWfbNOmjd9dorjZFyAh0b4ZLRBAID4EuP7FxzoSBQIIIIAAAggggAACThbQJDs9YTu9E7kDP3fo0CEnhxTU3LJnz24pudubwJ3aSd/e1zRRnIIAAgiEUkATn1M7hTq906bT+typU6dCOTVH9JU/f35PcrXv6dTeU6wDX/P+W2/ioSCAAAIIIICAdYFrrrlGfvzxR9OAPAjrdk6pOXLkSBk+fLiZznXXXSeaaE9BAAEE0hPo0aOHTJo0yVR5++235a677gINAQQcLkBCttMXiIRsyys0Z84cadGihal/7bXXyvfff2+5PRVTCpCQyK5AAAG3CnD9c+vKEzcCCCCAAAIIIIAAAs4WOHfunCeJ224i98mTJ50dWIhmlyVLllSTuzVRO0eOHOZNk8DT+7d+zkodrZc1a9YQzZ5uEEAgIwG9Bur1zPdNk5zT+7d+LrBOaq95E68DT6Q+f/58RtOKi8/r9Sy1xOq0kqq9SddcA+Ni+QkCAQQQQMDBAoFPCdepzps3T5o2bergWTO1QIHatWvLqlWrzMtvvfWW9OzZEygEEEAgXYE777xT3n33XVNHP77jjjtQQwABhwuQkO30BSIh2/IKLViwQJo0aWLqN27cWObPn2+5PRVTCpCQyK5AAAG3CnD9c+vKEzcCCCCAAAIIIIAAAvEpcObMGQlMMgw88TWjz/ue+BqfSsFFlZCQYCvZOzDRO7Xkb2+yuNW6gT/DBhcJrRBIX0Cf3mk38dlKIrTVhGmtd/bsWZbJR8D3iQF66nRaTxCw8rls2bJhiwACCCCAAAIOFLjiiivkl19+MTO76aab5OOPP3bgTJlSWgK///671KtXz+/TepO13vhGQQABBNITuO222+TDDz80VfTjzp07g4YAAg4XICHb6QtEQrblFVq6dKlcfvnlpn6DBg1kyZIllttTMaUACYnsCgQQcKsA1z+3rjxxI4AAAggggAACCCCAgBUB3+TswMRu339nlOStn9dkcUrmBBITEz1J4RklcOvn9TRbPUlc3/t+HMnX0hsrUp9TcT1tWU8/1ve+H6f3Wijrh7Kv1OZvtX/fpOn0EqhPnz6duY1Ka9GkZ2/SdFpJ0laSp719QIoAAggggAAC8S3w/vvvS5cuXfyC1JyI+vXrx3fgcRbdsGHDZNSoUSaqG264QT7//PM4i5JwEEAgHAI333yz3004M2bMkI4dO4ZjKPpEAIEQCpCQHULMcHRFQph11RUrVkjdunVNgzp16sjy5cutd0DNFALsPzYFAgi4VYDrn1tXnrgRQAABBBBAAAEEEEAg0gJ66q03idtKAnd6CeDHjh2L9PQZDwEE4lzgoosu8iRR202gTq2+3jhBQQABBBBAAAEErArUrl1bVq1aZarfcccd8u6771ptTj2HCFx88cWybt06M5spU6ZI165dHTI7poEAAk4W6NChg3z22Wdminozh97UQUEAAWcLkJDt7PUREsKsL9DatWulevXqpoF+Y7tmzRrrHVAzhQD7j02BAAJuFeD659aVJ24EEEAAAQQQQAABBBCIZQE9JTgwYVuTvDVRWxO/fd8CTwJO72Rgb7vU6uiYFAQQiIyAnuquSc3et8BT4VM7Jd7K6fFaJ3fu3Ob0au8J1Ppex6QggAACCCCAAAKRFpg4caL07NnTb9g//vhDLrnkkkhPhfEyIbB48WK58sorTQ/6RKDDhw97vvekIIAAAhkJtGvXTmbNmmWqzZ49W1q3bp1RMz6PAAJRFiAhO8oLkNHwJIRlJPS/z2/evFkqVqxoXtCPN27caL0DaqYQYP+xKRBAwK0CXP/cuvLEjQACCCCAAAIIIIAAAgjYEzh79mzYkr2tJo2fP3/e3qSpjUAQAvq7Et9k6NQSna0kSKeWNG31tYSEhCBmThMEEEAAAQQQQCD2BKpUqSIbNmwwE7/nnnvkjTfeiL1AXD7jhx9+WF544QWj0KlTJ5k+fbrLVQgfAQSsCrRq1Uq+/fZbU/27776TFi1aWG1OPQQQiJIACdlRgrc6LAlhVqVEduzYIUlJSaZB6dKlZfv27dY7oGYKAfYfmwIBBNwqwPXPrStP3AgggAACCCCAAAIIIIBA7AmcPn3a0unfmuCtJ3prArfve6uvedvFQ31dZT35WE+o0/e+H6f3WjzWT0xMtJRorUnTFAQQQAABBBBAAIHwC7zyyivy4IMP+g2kB9H5Hk4X/lkwQigEKlSoIFu2bDFdffjhh9K5c+dQdE0fCCDgAoHmzZvL3LlzTaQ//vijXH311S6InBARiG0BErIdvn4khFlfoH379knRokVNA/14z5491jugZgoB9h+bAgEE3CrA9c+tK0/cCCCAAAIIIIAAAggggAACCCCAAAIIIIAAAggggEB0BC5cuCBlypTxHEbnLf369ZOxY8dGZ0KMGrTAvHnzpFmzZqZ9zpw55fDhw5ItW7ag+6QhAgi4S6BJkyayYMECE/TChQvlqquuchcC0SIQgwIkZDt80UgIs75AycnJki9fPtNAPz506JD1DqiZQoD9x6ZAAAG3CnD9c+vKEzcCCCCAAAIIIIAAAggggAACCCCAAAIIIIAAAgggEB2BZ599VgYPHmwGT0hIkG3btkmJEiWiMyFGDVrggQcekFdffdW0v/322+W9994Luj8aIoCA+wSuuOIK+eWXX0zgS5YskQYNGrgPgogRiDEBErIdvmAkhFlfIH3kZo4cOUwDvcPw+PHj1jugZgoB9h+bAgEE3CrA9c+tK0/cCCCAAAIIIIAAAggggAACCCCAAAIIIIAAAggggEDkBTS3ISkpSQ4cOGAGHzp0qDz99NORnwwjZlqgVKlSsmvXLtPPzJkzpUOHDpnulw4QQMA9AvXr15dff/3VBPzbb7/JpZde6h4AIkUgRgVIyHb4wpEQZn2B9PE9WbJkMQ3043PnzlnvgJopBNh/bAoEEHCrANc/t648cSOAAAIIIIAAAggggAACCCCAAAIIIIAAAggggAACkRd44oknZMSIEWbgPHnyeE7Hzp8/f+Qnw4iZEvjuu+/kuuuuM33wdPdMcdIYAdcK1KlTR1auXGniX7VqldSsWdO1HgSOQKwIkJDt8JUiIczeAiUmJsqZM2dMIz01W1+jBCfA/gvOjVYIIBD7Alz/Yn8NiQABBBBAAAEEEEAAAQQQQAABBBBAAAEEEEAAAQQQiAWBf//9V8qUKSMnTpww033yySfl0UcfjYXpM8cAgXvuuUfeeust8+rdd98tkyZNwgkBBBCwJVCjRg1Zs2aNabN27VqpVq2arT6ojAACkRcgITvy5rZGJCHMFpfoXaJHjx41jZKTkz2vUYITYP8F50YrBBCIfQGuf7G/hkSAAAIIIIAAAggggAACCCCAAAIIIIAAAggggAACCMSCwCOPPCLPP/+8mWqxYsU8p2Nz+FwsrF7KORYuXFj2799vPjFr1ixp06ZNbAbDrBFAIGoCVatWlb/++suMv3HjRqlYsWLU5sPACCBgTYCEbGtOUatFQpg9+sBvbPVO0kKFCtnrhNpGgP3HZkAAAbcKcP1z68oTNwIIIIAAAggggAACCCCAAAIIIIAAAggggAACCCAQOYHt27d7Tsf2LWPGjJH+/ftHbhKMFDKBL7/8Um644QbTX9GiRWXPnj0h65+OEEDAPQIVKlSQLVu2mIC3bt0qZcuWdQ8AkSIQowIkZDt84UgIs7dAJUuWlN27d5tGO3fuFH2NEpwA+y84N1ohgEDsC3D9i/01JAIEEEAAAQQQQAABBBBAAAEEEEAAAQQQQAABBBBAwOkCffv2lXHjxplplitXzi8Bz+nzZ37+At26dZMpU6aYF++77z557bXXYEIAAQRsCyQlJcmOHTtMO3LgbBPSAIGoCJCQHRV264OSEGbdSmuWL19e9I4gb9m8ebPnNUpwAuy/4NxohQACsS/A9S/215AIEEAAAQQQQAABBBBAAAEEEEAAAQQQQAABBBBAAAEnC6xfv16qVavmN0VN3tUkXkrsCVy4cEHy5csnR44cMZOfM2eONG/ePPaCYcYIIBB1gRIlSsg///xj5rF3714pUqRI1OfFBBBAIH0BErIdvkNICLO3QPrDiv7Q4i3r1q2TqlWr2uuE2kaA/cdmQAABtwpw/XPryhM3AggggAACCCCAAAIIIIAAAggggAACCCCAAAIIIBAZge7du8vbb79tBqtevbr8+eefkRmcUUIuMGPGDOnUqZPpV0+33bZtW8jHoUMEEHCHQOHChWX//v0m2IMHD0r+/PndETxRIhDDAiRkO3zxSAizt0C1a9eWVatWmUYrV66UWrVq2euE2kaA/cdmQAABtwpw/XPryhM3AggggAACCCCAAAIIIIAAAggggAACCCCAAAIIIBB+gRUrVkjdunX9Bpo8ebJ069Yt/IMzQlgEbrvtNvnwww9N3/369ZOxY8eGZSw6RQCB+BfQE/eTk5NNoHr6fu7cueM/cCJEIMYFSMh2+AKSEGZvgRo0aCDLli0zjZYuXSr169e31wm1jQD7j82AAAJuFeD659aVJ24EEEAAAQQQQAABBBBAAAEEEEAAAQQQQAABBBBAIPwCgcm79erVk19//TX8AzNCWAROnjwpmjx5+vRp0//8+fOlcePGYRmPThFAIP4FcuXKJcePHzeB6nUme/bs8R84ESIQ4wIkZDt8AUkIs7dAjRo1kkWLFplGCxculKuuuspeJ9Q2Auw/NgMCCLhVgOufW1eeuBFAAAEEEEAAAQQQQAABBBBAAAEEEEAAAQQQQACB8Ar8/PPPKfIYPvroI7n55pvDOzC9h03g/fffly5dupj+K1WqJBs2bAjbeHSMAALxL5CYmChnzpwxgZ47d06yZMkS/4ETIQIxLkBCtsMXkIQwewvUvHlzmTt3rmn0ww8/yDXXXGOvE2obAfYfmwEBBNwqwPXPrStP3AgggAACCCCAAAIIIIAAAggggAACCCCAAAIIIIBAeAXat28vn3/+uRlET1HW05QpsSvQsWNHmTlzpgngkUcekWeffTZ2A2LmCCAQVQFNvk5ISPCbw4ULF6I6JwZHAAFrAiRkW3OKWi0SwuzRt2nTRr7++mvTaPbs2dK6dWt7nVDbCLD/2AwIIOBWAa5/bl154kYAAQQQQAABBBBAAAEEEEAAAQQQQAABBBBAAAEEwiegh8pde+21fgN88cUXcv3114dvUHoOq8Dhw4clf/78fmMsWbJEGjRoENZx6RwBBOJX4NSpU5IjRw4ToCZn+56WHb+RExkCsS9AQrbD15CEMHsLFHgn6WeffSY33nijvU6obQTYf2wGBBBwqwDXP7euPHEjgAACCCCAAAIIIIAAAggggAACCCCAAAIIIIAAAuETuO666+S7774zA7Rs2VK+/fbb8A1Iz2EXmDx5stx9991mnOrVq8uff/4Z9nEZAAEE4lfg6NGjkidPHhNgzpw55fjx4/EbMJEhEEcCJGQ7fDFJCLO3QLfccotMnz7dNProo4/k5ptvttcJtY0A+4/NgAACbhXg+ufWlSduBBBAAAEEEEAAAQQQQAABBBBAAAEEEEAAAQQQQCA8Al9++aXccMMNfp3PmTNHmjdvHp4B6TUiAu3atZNZs2aZsR577DEZOXJkRMZmEAQQiE+BgwcPSsGCBU1wefPmFT2Nn4IAAs4XICHb4WtEQpi9BeratatMnTrVNHr33XfljjvusNcJtY0A+4/NgAACbhXg+ufWlSduBBBAAAEEEEAAAQQQQAABBBBAAAEEEEAAAQQQQCA8Ao0bN5aFCxeazvVp3/rUb0rsCuzdu1eKFSvmF8CKFSukdu3asRsUM0cAgagLBF5bChUqJP/++2/U58UEEEAgYwESsjM2imoNEsLs8ffs2VMmTpxoGk2YMEF69OhhrxNqGwH2H5sBAQTcKsD1z60rT9wIIIAAAggggAACCCCAAAIIIIAAAggggAACCCCAQOgF9Enf+sRv37Jo0SK58sorQz8YPUZM4I033pD77rvPjFe3bl35/fffIzY+AyGAQHwK7Nq1S0qVKmWCK168uOzevTs+gyUqBOJMgIRshy8oCWH2Fuj++++X1157zTQaP3689O7d214n1DYC7D82AwIIuFWA659bV564EUAAAQQQQAABBBBAAAEEEEAAAQQQQAABBBBAAIHQC1x22WXy22+/mY5vvfVW+eCDD0I/ED1GVKBly5by/fffmzGfeuopGTZsWETnwGAIIBB/An///beUK1fOBJaUlCTbtm2Lv0CJCIE4FCAh2+GLSkKYvQXq37+/jB071jR68cUX5aGHHrLXCbWNAPuPzYAAAm4V4Prn1pUnbgQQQAABBBBAAAEEEEAAAQQQQAABBBBAAAEEEEAgtALvvPOO3HXXXX6dLl++XOrUqRPagegtogI7duwQTZL0LWvWrJGLL744ovNgMAQQiD+BjRs3SuXKlU1gFSpUkE2bNsVfoESEQBwKkJDt8EUlIczeAg0ZMkRGjx5tGj3zzDMyePBge51Q2wiw/9gMCCDgVgGuf25deeJGAAEEEEAAAQQQQAABBBBAAAEEEEAAAQQQQAABBEIrUL16dVm7dq3p9O6775ZJkyaFdhB6i7jAyy+/LP369TPjNmzYUBYvXhzxeTAgAgjEn4B+zdCvHd5SpUoVWb9+ffwFSkQIxKEACdkOX1QSwuwt0PDhw2XkyJGm0YgRI+Txxx+31wm1jQD7j82AAAJuFeD659aVJ24EEEAAAQQQQAABBBBAAAEEEEAAAQQQQAABBBBAIHQCr7/+uvTu3duvw3Xr1knVqlVDNwg9RUWgadOmMn/+fDP2c889Jw8//HBU5sKgCCAQXwJ//PGH1KpVywRVo0YNWb16dXwFSTQIxKkACdkOX1gSwuwt0KhRo2TYsGGm0dChQ+Xpp5+21wm1jQD7j82AAAJuFeD659aVJ24EEEAAAQQQQAABBBBAAAEEEEAAAQQQQAABBBBAIHQC5cuXl61bt5oO+/TpI6+++mroBqCnqAhs2rRJKlWq5De2vlahQoWozIdBEUAgvgR+//13qVevngmqTp06snz58vgKkmgQiFMBErIdvrAkhNlboDFjxsjAgQNNowEDBsgLL7xgrxNqGwH2H5sBAQTcKsD1z60rT9wIIIAAAggggAACCCCAAAIIIIAAAggggAACCCCAQGgEAvMXtNdt27ZJUlJSaAagl6gJPP/88/LII4+Y8Zs0aSI//fRT1ObDwAggEF8CS5YskYYNG5qg6tevL0uXLo2vIIkGgTgVICHb4QtLQpi9BdI7SR944AHTqG/fvvLKK6/Y64TaRoD9x2ZAAAG3CnD9c+vKEzcCCCCAAAIIIIAAAggggAACCCCAAAIIIIAAAgggkHmB06dPexKv9+7dazp7+OGH5bnnnst85/QQdQFNlNSESW95+eWX/XJVoj5BJoAAAjEtsHDhQmncuLGJ4corr5RFixbFdExMHgG3CJCQ7fCVJiHM3gK99dZbcs8995hGvXr1kjfffNNeJ9Q2Auw/NgMCCLhVgOufW1eeuBFAAAEEEEAAAQQQQAABBBBAAAEEEEAAAQQQQACBzAs89dRT8thjj5mOcubM6Tkdu3DhwpnvnB6iKrBmzRqpUaOG3xx27NghpUqViuq8GBwBBOJHYN68edKsWTMTUNOmTUVfoyCAgPMFSMh2+BqREGZvgaZMmSLdunUzje68805555137HVCbSPA/mMzIICAWwW4/rl15YkbAQQQQAABBBBAAAEEEEAAAQQQQAABBBBAAAEEEMicwKFDh6RMmTJy5MgR09Hw4cPliSeeyFzHtHaEQGCyfYsWLeS7775zxNyYBAIIxIfA999/Ly1btjTBNG/eXObMmRMfwREFAnEuQEK2wxeYhDB7C/Thhx/KbbfdZhrdeuut8sEHH9jrhNpGgP3HZkAAAbcKcP1z68oTNwIIIIAAAggggAACCCCAAAIIIIAAAggggAACCCCQOYGhQ4fKM888YzopWLCgbN++XS666KLMdUxrRwjUrVtXVqxYYebyxhtv+D3J3RGTZBIIIBDTArNnz5a2bduaGFq1aiVff/11TMfE5BFwiwAJ2Q5faRLC7C3QzJkzpWPHjqbRf//7X/nkk0/sdUJtI8D+YzMggIBbBbj+uXXliRsBBBBAAAEEEEAAAQQQQAABBBBAAAEEEEAAAQQQCF5g9+7dkpSUJOfOnTOdjB49WgYNGhR8p7R0jIAmYmtCtm/Zt2+fFC5c2DFzZCIIIBD7Ap9//rm0b9/eBHL99dfLF198EfuBEQECLhAgIdvhi0xCmL0FmjVrlrRr18400ruFvvrqK3udUNsIsP/YDAgg4FYBrn9uXXniRgABBBBAAAEEEEAAAQQQQAABBBBAAAEEEEAAAQSCF3jooYfkpZdeMh2ULl1atm3bJoF/ewp+BFpGU+Cxxx6Tp556ykxB81O+/PLLaE6JsRFAIA4F9PDRm266yUTGgaRxuMiEFLcCJGQ7fGlJCLO3QN9//720bNnSNGrRooV899139jqhthFg/7EZEEDArQJc/9y68sSNAAIIIIAAAggggAACCCCAAAIIIIAAAggggAACCAQnsGnTJqlUqZJf41deeUX69u0bXIe0cpxAjRo1ZM2aNWZekydPlm7dujlunkwIAQRiW2DatGly6623miBuueUW0dcoCCDgfAESsh2+RiSE2Vug+fPnS9OmTU2jJk2ayE8//WSvE2obAfYfmwEBBNwqwPXPrStP3AgggAACCCCAAAIIIIAAAggggAACCCCAAAIIIIBAcAL33HOPvPXWW6Zx5cqV5a+//gquM1o5TmDJkiXSsGFDv3kdPnxY8ubN67i5MiEEEIhtgalTp0rXrl1NEF26dBF9jYIAAs4XICHb4WtEQpi9BQr8Bvjyyy+XX375xV4n1DYC7D82AwIIuFWA659bV564EUAAAQQQQAABBBBAAAEEEEAAAQQQQAABBBBAAAH7AqtXr5aaNWv6NZwwYYL06NHDfme0cKTAoEGD5LnnnjNz69ixo8yYMcORc2VSCCAQ2wJvv/22dO/e3QRx1113ib5GQQAB5wuQkO3wNSIhzN4CrVixQurWrWsa1alTR5YvX26vE2obAfYfmwEBBNwqwPXPrStP3AgggAACCCCAAAIIIIAAAggggAACCCCAAAIIIICAfQE9ydT39NLatWuL5i9Q4kegUqVKsmnTJhPQ+++/L7fddlv8BEgkCCDgGAF92oI+dcFbevbs6fcEBsdMlIkggEAKARKyHb4pSAizt0Br1qyRGjVqmEbVq1eXP//8014n1DYC7D82AwIIuFWA659bV564EUAAAQQQQAABBBBAAAEEEEAAAQQQQAABBBBAAAF7AkuXLhV9erdvIVnXnqHTa8+fP1+aNm1qppk9e3Y5fPiw6HsKAgggEGqB8ePHS58+fUy3vXv3Fn2NggACzhcgIdvha0RCmL0F0rsR9a5Eb6lYsaJs3LjRXifUNgLsPzYDAgi4VYDrn1tXnrgRQAABBBBAAAEEEEAAAXcLnDt3Tk6dOuV5O3nypPnY+1pa77XumTNnRNufP3/e8xbsx8G2szJmqPv29qe7JmvWrJIlSxbPWyg+DkUfvnMJdX/evhMTEz1JKBm95ciRI0UdnRMFAQQQQAABBBCIB4GbbrpJPvnkExNKw4YNZfHixfEQGjH8n0C/fv3k5ZdfNh633nqrfPDBB/gggAACYRF46aWX5KGHHjJ9P/jgg6KvURBAwPkCJGQ7fI1ICLO3QDt27JCkpCTTSD/etm2bvU6obQTYf2wGBBBwqwDXP7euPHEjgAACCCCAAAIIIIAAApEV8E2ATi/ZOaOE6GCTqAP7PXv2bGQBGM3VAgkJCWkmcqeWwJ1e0rfd+tpXYBsSxF29HQkeAQQQQACBoAV++uknufrqq/3az5w5Uzp06BB0nzR0noDmnmg+irfMmDFDOnbs6LyJMiMEEIgLgRdeeE0HPDEAACAASURBVEEefvhhE8vAgQPl+eefj4vYCAKBeBcgIdvhK0xCmL0F2rt3rxQrVsw0Klq0qOzZs8deJ9Q2Auw/NgMCCLhVgOufW1eeuBFAAAEEEEAAAQQQQACB/y+gpy0fPXo0qLcTJ05YPl1aT5WmIICAMwTSShBPLdn7oosukty5c6f5litXrjQ/R+K3M9abWSCAAAIIIBAqgbZt28rs2bNNd9dcc4388MMPoeqefhwgMGfOHGnRooWZSZ48eSQ5OdkBM2MKCCAQrwLPPPOMDB061IQ3ZMgQGTVqVLyGS1wIxJUACdkOX04Swuwt0OHDhyV//vymUb58+eTQoUP2OqG2EWD/sRkQQMCtAlz/3LryxI0AAggggAACCCCAAAKxKHD69Ok0E6ePHTsWVFL18ePHY5GCOSOAQAwIeJO500vaTi/ZO7XPJSYmxkDkTBEBBBBAAIH4E/jmm2+kdevWfoHpa9ddd138BeviiO677z554403jEC3bt1k8uTJLhYhdAQQCLfAyJEjZfjw4WaYxx9/XEaMGBHuYekfAQRCIEBCdggQw9kFCWH2dE+ePCk5c+Y0jfRj/nhiz9C3NvsveDtaIoBAbAtw/Yvt9WP2CCCAAAIIIIAAAggg4FwBPT062JOn00quPnXqlHMDjrGZ6cm92bNnz/AttRODNSE0S5Yson3oe9+PU3strbpWXndaf7rM586d85ysrm/Bfhxsu7TGDEV/GfWhN0To/0HfN/09feBrqf1b+6aERkD//9lN4s4oIVwTxykIIIAAAgggkL6Anob9448/mkp6WvZXX30FW5wJ6FPa9Wnt3vLll19Ku3bt4ixKwkEAAScJaAL2k08+aaakCdqPPfaYk6bIXBBAIA0BErIdvjVICLO3QPqLZ9/H/ekv7/mlrj1D39rsv+DtaIkAArEtwPUvtteP2SOAAAIIIIAAAggggED4BI4cOSIHDhyQgwcPWnrTJ9r5JmDzuzr/tdHfX6aW3JxeUnQ462fLli18m4eeEQgQOHPmjKXEbU3mtprk7U38Dqa+/n2B8j8B/VuLb5K3PpG0QIEClt/y5s0LJwIIIIAAAnEtMHPmTOnYsaNfjD/99JM0adIkruN2W3CzZs3yS74uXLiw7Nu3z20MxIsAAhEWGDJkiIwePdqM+swzz8jgwYMjPAuGQwCBYARIyA5GLYJtSAizj61/NDh79qxpqCd08IcE+47agv0XnButEEAg9gW4/sX+GhIBAggggAACCCCAAAIIpC2gCdJWE6oD62kCpRuK/lxo97RZb309VdabUJ1R8jS/t3TDbiLGWBHIKEHcN8lbn8wZ7Gn/Fy5ciBWSTM0zISHBL3m7YMGClpO59XpKQQABBBBAwOkCDRs2lCVLlphpdurUSaZPn+70aTM/mwLdu3eXt99+27S655575I033rDZC9URQAABewIDBw6UMWPGmEYvvPCCDBgwwF4n1EYAgagIkJAdFXbrg5IQZt3KW1N/UaePL/UWPbWHX97Zd9QW7L/g3GiFAAKxL8D1L/bXkAgQQAABBBBAAAEEEIh3AU0GTCupOqMTrPUAg3gqmtScXvJ0rly5bCdXaxsKAgggEA4B/ftFsMncabWNt5tlEhMT003eTi+5W2+KoSCAAAIIIBBugffff1+6dOniN8zSpUulfv364R6a/iMskD9/ftEnP3nLt99+Ky1btozwLBgOAQTcJtCvXz95+eWXTdj68QMPPOA2BuJFICYFSMh2+LKREGZ/gQoVKuR5bKq37N+/X/SXcxT7Auw/+2a0QACB+BDg+hcf60gUCCCAAAIIIIAAAgg4XUBPW/UmVWeURB2YfK1tY7HoidHBnjztbReYYK19UhBAAAE3C+jXhMAk78wkfmtfsfp1Rp9QUKBAAc/fhfS9lTdvXb6euPl/EbEjgAAC9gRq164tq1atMo26du0qU6ZMsdcJtR0vMHPmTOnYsaOZZ6lSpWTHjh2OnzcTRACB2Be4//775bXXXjOB6Mf33Xdf7AdGBAi4QICEbIcvMglh9heoZMmSsnv3btNw165dUqJECfsd0YITstkDCCDgWgG+/rp26QkcAQQQQAABBBBAAIFMCejJ03v27JG9e/f6vQ987d9///UkYp84cSJT40WjsSZDp5fcFpgAp6eJ+SZgJyQkRGPajIkAAgggYFPg7Nmzfknehw4dSvXJDGndUOT7JFObQ0etes6cOT1f4woXLixFixaVYsWKmfe+H3s/pyd5UxBAAAEE3CcwYcIE6dWrl1/gq1evlho1argPI84j1lPQ9TR0b+nbt6+88sorcR414SGAgBME9OuMfr3xFv24R48eTpgac0AAgQwESMh2+BYhIcz+ApUvX162bt1qGm7ZskXKlStnvyNakJDNHkAAAdcK8PXXtUtP4AgggAACCCCAAAIIpBA4cuRIigTrwIRr7781yToWykUXXWTpxNDUEq/15FEKAggggAACGQmcOnUq1QTuwCc+pPbv48ePZ9S9Iz6vXye9ydmpJWz7JnXnyZPHEXNmEggggAACmReoXLmybNy40XR07733yuuvv575junBUQJ6w3W+fPn8nhoyb948adq0qaPmyWQQQCA+Be6++26ZPHmyCU4/7tatW3wGS1QIxJkACdkOX1ASwuwvUNWqVeWvv/4yDdevXy9VqlSx3xEtSMhmDyCAgGsF+Prr2qUncAQQQAABBBBAAAGXCOzfvz/DJGvvqdZOPeEzR44cGSZVB55W7U2w1rYUBBBAAAEEnCpw8uTJDJO50zqZW9s6segTJgJP3U4rmbtQoUJODIE5IYAAAgiIeE5HfvDBB/0sNm3aJBUqVMAnzgSmTZsmt956q4lKDwbcvHlznEVJOAgg4FSBO+64Q9577z0zPf349ttvd+p0mRcCCPgIkJDt8O1AQpj9BapVq5b88ccfpuGqVaukZs2a9juiBQnZ7AEEEHCtAF9/Xbv0BI4AAggggAACCCAQowLnzp3LMMHa91TrM2fOOCLSxMRESStpOrXTqX1f01OuKQgggAACCCDgL6Cna1s5hTuwjiZ460mYTijZsmVLM3k7MKlbT+bOkiWLE6bNHBBAAIG4Fzh//ryUKVNGdu7caWJ96KGH5MUXX4z72N0YYKdOnWTGjBkm9IEDB8rzzz/vRgpiRgCBKAh07txZPvroIzOyfnzzzTdHYSYMiQACdgVIyLYrFuH6JITZB69fv778+uuvpuGyZcvksssus98RLUjIZg8ggIBrBfj669qlJ3AEEEAAAQQQQAABBwmcOHFCvKdU+yZTe1/zfb9v3z5HzDxr1qwpEqg0USoweapIkSKe0631tEwKAggggAACCDhDQJ+KoYna+n2F7/cZqX3vod+b6A1hTij6fUVap20Hfh+SM2dOJ0yZOSCAAAIxKTB69GgZMmSImbveQLNt2zYpXrx4TMbDpNMWOHLkiOTLl08uXLhgKi1evFgaNmwIGwIIIBARgZtuukk++eQTM9bMmTOlQ4cOERmbQRBAIHMCJGRnzi/srUkIs0/cqFEjWbRokWm4cOFCueqqq+x3RAsSstkDCCDgWgG+/rp26QkcAQQQQAABBBBAIEICmui0Y8cO2b59u997fU1PG9Mkp8OHD0doNukPo4lLqSVVByZZ6781IYqCAAIIIIAAAu4Q0O9nMrppzPt5vdHMCUWTy/R7llKlSknp0qUlKSkpxfvChQs7YarMAQEEEHCUgN60o9dMvXHHW4YOHSpPP/20o+bJZEIjMGXKFOnWrZvprFq1arJ27drQdE4vCCCAgAWBG2+8Ub744gtT88svv5R27dpZaEkVBBCItgAJ2dFegQzGJyHM/gJdc8018uOPP5qGc+fOlWbNmtnviBYkZLMHEEDAtQJ8/XXt0hM4AggggAACCCCAQAgEDhw4kGqytTf5WpOujx8/HoKRgu9Ck5F8k6zTS7jOmzdv8APREgEEEEAAAQQQEJHk5GTPqdtpnbbt+3q0b0q76KKL/JK0U0vcLliwIOuKAAIIuEpg+PDhMnLkSBOz/pyop2Prz5aU+BO44YYbRJMfvWXYsGHy1FNPxV+gRIQAAo4VaNOmjXz99ddmfvpxq1atHDtfJoYAAv8TICHb4buBhDD7C9S6dWv55ptv+KJkny5FC/ZfCBDpAgEEYlKA619MLhuTRgABBBBAAAEEEIiAgCYI+SZWB55wrf8+evRoBGaScgg97TG1U6tTS7bOkSNHVObIoAgggAACCCCAQEYCJ0+etJS4radv61s0Sp48eTxJ22mdsq2vk6QYjZVhTAQQCIeAPhGhTJkyotdnb9HkXE3SpcSfwP79+yXwaRG///671K1bN/6CJSIEEHCsQMuWLeX7778385szZ440b97csfNlYggg8D8BErIdvhtICLO/QO3bt5fPP//cNPzss89EH+VAsS/A/rNvRgsEEIgPAa5/8bGORIEAAggggAACCCBgT0ATqTNKto7kiY3ZsmXzO8U6o2TrLFmy2AuY2ggggAACCCCAQIwLnD9/3nLytp7CfebMmYhFrAnZSUlJ6SZt586dO2LzYSAEEEAgWIGHH35YXnjhBdO8ePHintOx9WdWSvwJvPXWW3LPPfeYwGrXri0rVqyIv0CJCAEEHC3QrFkzmTdvnpnjTz/9JE2aNHH0nJkcAgj8fwESsh2+E0gIs79AN998s3z88cem4fTp06VTp072O6KFsP/YBAgg4FYBrn9uXXniRgABBBBAAAEE4lfgxIkTJtk6raTrAwcORAxAE3RSO1HR+5qeal2wYMGIzYeBEEAAAQQQQAABNwjo93uamJ3eTXiRvAFPv98LTNoO/B4xZ86cblgaYkQAAYcKaOJ12bJl/WY3ZswY6d+/v0NnzLQyK9CqVSv59ttvTTcjR46Uxx57LLPd0h4BBBCwJdCoUSNZtGiRafPzzz/LFVdcYasPKiOAQHQESMiOjrvlUUkIs0xlKt5xxx3y3nvvmX9PnTpVunTpYr8jWpCQzR5AAAHXCvD117VLT+AIIIAAAggggEBMCpw+fTpFsnVgko0+YjlSRU86TO/x9fq5/PnzR2o6jIMAAggggAACCCBgQ+DQoUOyY8cOz5v3e8rA9/pklUiVIkWKZJi0nZiYGKnpMA4CCLhMoE+fPjJ+/HgTdfny5WXz5s0uU3BPuLt27ZJSpUr5Bbx69WqpUaOGexCIFAEEHCHQsGFDWbJkiZnL0qVLpX79+o6YG5NAAIH0BUjIdvgOISHM/gL16NFDJk2aZBpOnDhRunfvbr8jWpCQzR5AAAHXCvD117VLT+AIIIAAAggggIBjBTQJZtOmTX5vW7Zs8STJ/PPPPxGbt55QmF6ytZ5wyMnWEVsOBkIAAQQQQAABBKIioCdtp5Ws7X1dn9ASqVK8eHFP0rYmSlasWNHvTV+nIIAAAsEIrFu3Ti6++GK/pq+//rrce++9wXRHmxgQGDdunPTt29fMtEGDBn4JkTEQAlNEAIE4EahXr578/vvvJprly5dLnTp14iQ6wkAgvgVIyHb4+pIQZn+BevfuLfqDkLe89tprct9999nviBYkZLMHEEDAtQJ8/XXt0hM4AggggAACCCAQNYELFy6kSLj2TcCOREKLniyYUbK1nlBIQQABBBBAAAEEEEAgIwF9QktGSdv6pJdwF72hMDBJ2/vvSpUqhXt4+kcAgRgWuPvuu2Xy5MkmAj0lWU9LpsSvQLNmzWTevHkmwNGjR8ugQYPiN2AiQwABxwrUqlVL/vjjDzM/Tut37FIxMQRSCJCQ7fBNQUKY/QV66KGH5KWXXjINx44dK/369bPfES1IyGYPIICAawX4+uvapSdwBBBAAAEEEEAgrAKnTp3yS7reuHGj37/Pnz8ftvGzZs2aYbK1nixIQQABBBBAAAEEEEAgUgL6pJeMkrbPnTsXtulkyZJFNCk7rYTt7Nmzh21sOkYAAWcL6Emkl156qd8k33nnHbnzzjudPXFmF7SAPoWsQoUKfu03bNjg+TpBQQABBCItUL16dVm7dq0Zdv369VKlSpVIT4PxEEAgCAESsoNAi2QTEsLsaw8ePFieffZZ05C7Fu0beluw/4K3oyUCCMS2ANe/2F4/Zo8AAggggAACCERTIDk5Oc2Trv/++++wTU0fxa6nW6d1wnWpUqXCNjYdI4AAAggggAACCCAQLoGdO3emSNresWOH32vhGrts2bJpJmvnzfv/2DsTsB2q/o+fS/SG7JUtS2VrsYQIyVZICUWyhNAihTallBZ5U28JvVIvRVqsWVuURAvKLpIkJEsiZWlf/td33nfmP/c8Z2bOmXvu+5n7nu+5rudKzzNn+X3Ob86cmfM9v1M4VdWyXBIggQgQ6NKli5g6darVkrp164qVK1dGoGVsQqoIPPHEE+KOO+6wir/gggvEBx98kKrqWC4JkAAJeBKoXLmyQDAPM+EkReemESIkARKIJgEKsqPZL1arKAjT76D7779fPPzww1bGhx56SNx33336BTEHI2TTB0iABGJLgM/f2HY9DScBEiABEiABEiABJQI4fh0fwWU/iPKXilSiRAlDDOKM4Fe+fHlDhI3ofkwkQAIkQAIkQAIkQAIkEDcCOGUGAu2vv/46x/wcIpaDBw+mBAlOl3GLrH3yySenpE4WSgIkkB4CH330kYAY156mT58uOnXqlJ4GsJZcIdCwYUOxfPlyq26exJ4r3cBKSYAE/kegYsWKwh7cA3NdBORgIgESiD4BCrIj3kcUhOl30COPPCKGDh1qZbz33nvF8OHD9QtiDgqy6QMkQAKxJcDnb2y7noaTAAmQAAmQAAmQgEUAkfhkgmuIOg4dOpQSUmXKlEkQddjF18WLF09JnSyUBEiABEiABEiABEiABLKZwPfff2/N6zGXt8/x9+zZkxLTixUr5jqv58k1KUHOQkkgVALt2rUT8+bNs8ps3LixeP/990Otg4VFi8CWLVtEtWrVEhpF8WO0+oitIYG4EUAADnyfNtPevXsFNgQykQAJRJ8ABdkR7yMKwvQ76F//+pe48847rYw4Vubxxx/XL4g5KMimD5AACcSWAJ+/se16Gk4CJEACJEACJBAzAl999ZVrpOtjx46lhMZpp53mGknvxBNPTEmdLJQESIAESIAESIAESIAESCAngaNHj7q+D2zfvj0lyAoWLOj6PsBj6FOCnIWSgBaBRYsWiYsvvjghz/z588Vll12mVQ4vziwCI0aMEAj0Z6YWLVoI+AITCZAACeQWgZIlS4r9+/db1R84cEDgBEUmEiCB6BOgIDvifURBmH4HjRkzRgwcONDKOGDAADF69Gj9gpiDgmz6AAmQQGwJ8Pkb266n4SRAAiRAAiRAAllI4OeffxafffaZ2LRpk/GDf2/dutUQXvzxxx+hW5w3b17XaHg40jxfvnyh18kCSYAESIAESIAESIAESIAEwiXw+++/5xBr2yNsp/JdonLlyuKss84SZ599tvGDf+fPnz9cA1kaCZCAlEDLli3FO++8Y/2tVatW4q233iKtLCdQt25dsXr1asvKcePGiX79+mW51TSPBEggygRwWqL9lMYffvhBFClSJMpNZttIgAT+R4CC7Ii7AgVh+h307LPPihtvvNHKeMMNN4jx48frF8QcFGTTB0iABGJLgM/f2HY9DScBEiABEiABEshgAhBEOIXXEGB/8cUXoVvlFtWuUqVKAhGwmUiABEiABEiABEiABEiABLKbACJo2wXa2PBp/qTitJ0qVapY4my7UBsbQplIgATCITBv3jzRrl27hMLeffdd0bx583AqYCmRJLBhwwZRs2bNhLbt27dPIDotEwmQAAnkFoHChQuLI0eOWNVjflmgQIHcag7rJQES0CBAQbYGrNy4lIIwfeqTJk0S1157rZWxV69e4oUXXtAviDkoyKYPkAAJxJYAn7+x7XoaTgIkQAIkQAIkkCEENm/enBDx2ox+HWbzixUrZkS6hsga/7X/lC1bNsyqWBYJkAAJkAAJkAAJkAAJkEAWEdi9e7drdG17pMMwTLaLs81/n3nmmWEUzTJIIHYELrjgAvHRRx9Zdrdv317Mnj07dhziZvCwYcPEQw89ZJndpk0b8frrr8cNA+0lARKIGAGcjvLLL79Yrfrtt9948mLE+ojNIQE3AhRkR9w3KAjT76BXX31VdO3a1crYpUsX8corr+gXxBwUZNMHSIAEYkuAz9/Ydj0NJwESIAESIAESiBgBRJwzxdb26Nc4PjyMVKpUqRxia1OAfdJJJ4VRBcsgARIgARIgARIgARIgARIgAYvAgQMHDLG2LLo2IrKGkfLly2dE08bPWWedZf0b7zpMJEACcgLTpk0TV199dcIfly1bJho0aEBkWU6gevXqYuPGjZaVEyZMEH369Mlyq2keCZBA1AngFJQ///zTaubff/8d9SazfSRAAv8jQEF2xF2BgjD9Dpo1a5bo2LGjlfHKK68UM2fO1C+IOSjIpg+QAAnElgCfv7HtehpOAiRAAiRAAiSQSwR27twpFV7/9NNPobSocuXKCUIERIxDxGsc/chEAiRAAiRAAiRAAiRAAiRAAlEgcPjwYUOs7TwRaOvWraE0D8fcy4TaFSpUCKV8FkICmUygTp06Ys2aNZYJCAD38ssvZ7JJbLsCgZUrV4p69eolXImTDIoWLaqQm5eQAAmQQGoI/PHHHwnRsPPkyZMgzk5NrSyVBEggLAIUZIdFMkXlUBCmD3bBggWibdu2VsbLLrtMzJ8/X78g5qAgmz5AAiQQWwJ8/sa262k4CZAACZAACZBAigns2bNHKrz+8ccfQ6m5YsWKCcJrMyIchAdMJEACJEACJEACJEACJEACJJCJBLBR1X5iEE4Rwv/v2LEjFHOKFCmSI5o23qXKlCkTSvkshASiTuCFF14QvXv3TmjmunXrRM2aNaPedLYvSQJDhgwRjz76qFVK+/btxezZs5MsldlJgARIIDkCP//8s7B/zz7++OPFr7/+mlyhzE0CJJA2AhRkpw11sIooCNPn9s4774iWLVtaGS+++GLx9ttv6xfEHBRk0wdIgARiS4DP39h2PQ0nARIgARIgARIIicB3330nFV7jeO4wUtmyZXMIBnAUN4QETCRAAiRAAiRAAiRAAiRAAiQQBwLY2CoTau/evTsU80866aQcG14h1D755JNDKZ+FkEBUCOAUrc8//9xqTp8+fcSECROi0jy2I4UEqlSpIuynEEyZMkV07949hTWyaBIgARLwJ4BTU+zfuQsWLCiOHj3qn5FXkAAJRIIABdmR6Ab3RlAQpt9BS5cuFU2bNrUyNmnSRCxZskS/IOagIJs+QAIkEFsCfP7GtutpOAmQAAmQAAmQgCaBH374QSq83rt3r2ZJ8stPOeUUqfAawgAmEiABEiABEiABEiABEiABEiCBnASwEdYu1Db/vX///lBwlS5dWirULlq0aCjlsxASSCeBcePGif79+ydUuWXLFgGhLlN2E/jwww9F48aNLSPz5s0rIILMnz9/dhtO60iABCJP4ODBg8L+/RtzrEOHDkW+3WwgCZDAfwlQkB1xT6AgTL+DVqxYIRo0aGBlPP/888Xy5cv1C2IOCrLpAyRAArElwOdvbLuehpMACZAACZAACXgQwOL9qlWrxOrVq43/4vjer7/+OhRmxYoVM4TX+EGka/PfpUqVCqV8FkICJEACJEACJEACJEACJEACcSeAjbMyoXZYAp9y5cqJc889V9StW9f6YTTtuHtd9O2vWLGi2Llzp9XQW265RYwZMyb6DWcLkyZw2223iVGjRlnldO7cWUydOjXpclkACZAACSRL4NtvvxX27+KYT4W1sS7ZtjE/CZCAPwEKsv0Z5eoVFITp41+7dq2oXbu2lREv/mvWrNEviDkoyKYPkAAJxJYAn7+x7XoaTgIkQAIkQAIk8D8CR44cMUTXdgH2tm3bkuZz4oknSoXXWLhnIgESIAESIAESIAESIAESIAESSD+BXbt2WScfbdq0yRJtHz16NOnGnHHGGZY4u06dOsa/CxUqlHS5LIAEwiDwr3/9S9x5550JReF+OPXUU8MonmVEnECFChUSAg1Mnz5ddOrUKeKtZvNIgATiQOCbb74R9u/lZcqUEbt3746D6bSRBLKCAAXZEe9GCsL0OwgfCs455xwrI6Jqbdy4Ub8g5qAgmz5AAiQQWwJ8/sa262k4CZAACZAACcSSwO+//25FvTYF2Mm+R//jH/+QCq9PP/30WDKm0SRAAiRAAiRAAiRAAiRAAiSQaQS++uorS6htj6z966+/JmUK1nFNcbYZTTtv3rxJlcnMJKBLAH4Msdt3331nZR08eLAYOXKkblG8PgMJLF68WLRo0cJqecGCBcXhw4dFnjx5MtAaNpkESCDbCGzfvl3Yv6NjA8mOHTuyzUzaQwJZS4CC7Ih3LQVh+h305ZdfisqVK1sZK1WqJLZu3apfEHNQkE0fIAESiC0BPn9j2/U0nARIgARIgARiQWDdunUJka9Xr14t/v7770C2Y6EKG6Hxc9ZZZ1n/rlq1aqDymIkESIAESIAESIAESIAESIAESCDaBLZs2SIVav/111+BG24Ks/FfiLVr1aoVuCxmJAEVAg8//LC4//77rUsLFChgREsuUaKESnZek+EE+vfvL8aNG2dZ0aNHDzF58uQMt4rNJwESyBYCX3zxhbB/X6fuLVt6lnbEhQAF2RHvaQrC9DsIxwiVL1/eyoidrXh5YtInQP/TZ8YcJEAC2UGA41929COtIAESIAESIAESEAIL5Yh6bUa+xn9//vnnQGgwRzIXx83/1qxZM8dm3kCFMxMJkAAJkAAJkAAJkAAJkAAJkEDGEsAm3/Xr11unL2HjL94/g27+zZ8/f8L7J95BufE3Y90jcg0/dOiQoSc4evSo1bYHHnhADBs2LHJtZYNSQ6B06dJi3759VuFz584Vl19+Qe7c3wAAIABJREFUeWoqY6kkQAIkoEkAJ5MgAIqZqlWrJjZv3qxZCi8nARLILQIUZOcWecV6KQhTBGW77NtvvxWlSpWyflOyZMmEybR+ifHNQf+Lb9/TchKIOwGOf3H3ANpPAiRAAiRAAplJYOfOndbitynA/v777wMbg2OknQLsfPnyBS6PGUmABEiABEiABEiABEiABEiABOJD4Pfff88h0N64cWNgAMWKFTPeUe0/9iBdgQtmxowgsGPHDlGxYsVQ2jpkyBDx6KOPWmUhKjYCvCFKNlP2E3jzzTdFmzZtLEOLFy8uDh48mP2G00ISIIGMIYBNbvbTQqpXry42bNiQMe1nQ0kg7gQoyI64B1AQpt9BP/zwg8ALuZmKFi0qsMuVSZ8A/U+fGXOQAAlkBwGOf9nRj7SCBEiABEiABLKZwP79+xOiXkOAvWfPnsAmn3HGGdaiNo6HxgJ3oUKFApfHjCRAAiRAAiRAAiRAAiRAAiRAAiTgJHDkyJEc77Lbtm0LDKpMmTI53mVPOeWUwOUxY3QJLFmyROAHkayTSfh2ghO2//rrL6uYkSNHisGDBydTLPNmEIHrrrtOTJgwwWox/v+5557LIAvYVBIggWwngG/95513nmVm7dq1jU1uTCRAAplBgILsiPcTBWH6HYSjl+27V3Gk1U8//aRfEHPkOHY66LFiREkCJEACmUaAz99M6zG2lwRIgARIgASym8Dhw4dzRL5OZsG6bNmywhRdmxGwuWCd3T5E60iABEiABEiABEiABEiABEggqgSw4RgiI/OkJ/x39+7dgZuLDcf2d15uOA6MMlIZIcZu1qyZeO+990TTpk0Dt23QoEFi9OjRVn6IsxEdmyk+BBAR2x7QDxGzW7duHR8AtJQESCDyBJYvXy4aNmxotbN+/fpixYoVkW83G0gCJPBfAhRkR9wTKAjT7yDsZj3uuOOsjPj3H3/8oV8Qc1CQTR8gARKILQE+f2Pb9TScBEiABEiABHKdwJ9//ik++eSTBAH2pk2bArcLi0zmcc7mgjSPdA6MkxlJgARIgARIgARIgARIgARIgATSQAACWbtAG//+/vvvA9d89tlnJ7wb16tXL2E9OXDBzJg2AqYgu2LFimLt2rUCp2TrJmxur1SpUkK2sWPHiptvvlm3KF6foQTmzJkjOnToYLW+dOnSSZ04l6EY2GwSIIGIE/jggw/EhRdeaLXyggsuEPgdEwmQQGYQoCA74v1EQViwDsqXL1+CCPv3338XefPmDVZYjHPR/2Lc+TSdBGJOgONfzB2A5pMACZAACZBAGgnguOYPP/xQfPTRR9Z/g24qxmlRzsjXVatWTaM1rIoESIAESIAESIAESIAESIAESIAEUkNgy5YtOU6PCnpKMtaNGzVqJCBwMn9OPPHE1DScpYZCwBRko7D27duL2bNna5d7ww03iOeee87KV6VKFQG/YooPgR49eogpU6ZYBvfv3188/fTT8QFAS0mABDKCwOLFi0WLFi2stuKECPyOiQRIIDMIUJAd8X6iICxYB+GF+dixY1bmo0ePioIFCwYrLMa56H8x7nyaTgIxJ8DxL+YOQPNJgARIgARIIIUEcBQzBNimCBvRsIMkzFcQ+douwK5Zs2aQopiHBEiABEiABEiABEiABEiABEiABDKSwPr1641I2vZo2n///XcgWxA12y7SPuWUUwKVw0ypIWAXZKOGUaNGiUGDBilX9umnn4oaNWokXD9hwgTRp08f5TJ4YWYTQACEIkWKCPtGDggcIXRkIgESIIEoEVi4cKFo3bq11aSLL75YvP3221FqIttCAiTgQYCC7Ii7BwVhwTqoRIkSCcdWHTx4UOCYZiY9AvQ/PV68mgRIIHsIcPzLnr6kJSRAAiRAAiSQ2wR27NiREAF748aNgZp0zjnn5BBg8ySoQCiZiQRIgARIgARIgARIgARIgARIIEsJQHBpF2fj38m8hyN6tinSrlixYpZSywyznILsokWLivfee0/UqlVLyYBrrrlGvPTSS9a1yLd27VqlvLwoOwhMnz5ddO7c2TKmQoUKAt/tmEiABEggagQWLFgg2rZtazWrTZs24vXXX49aM9keEiABFwIUZEfcNSgIC9ZBpUuXFvv27bMy7927V5QqVSpYYTHORf+LcefTdBKIOQGOfzF3AJpPAiRAAiRAAkkQ2Lx5c0IE7G3btmmXdsYZZxjia/MHUbALFSqkXQ4zkAAJkAAJkAAJkAAJkAAJkAAJkEDcCRw5ckSsXr3aiqQNkXbQd3VTnI3/nnXWWXFHm1b7nYJsVK4qqsbpZPXr109o78svvyy6du2aVhtYWe4SgBgbomwz3XbbbeKJJ57I3UaxdhIgARKQEJgzZ47o0KGD9Zd27doJ/I6JBEggMwhQkB3xfqIgLFgHYYfyzp07rczY2Ygdjkx6BOh/erx4NQmQQPYQ4PiXPX1JS0iABEiABEgg1QRw5C2ON/3oo48MITY2BOsmRL9m1C1daryeBEiABEiABEiABEiABEiABEiABIIRCOM0KwQIM9/lmzdvLqpXrx6sMcylREAmyEbGgQMHiqeeesqzjI4dO4pZs2ZZ1zRo0EAsW7ZMqV5elB0Ejh07JhBVHVH0zYRveQ0bNswOA2kFCZBAVhGYMWOGuOqqqyyb8BzD75hIgAQygwAF2RHvJwrCgnVQ1apVxRdffGFl3rJli6hSpUqwwmKci/4X486n6SQQcwIc/2LuADSfBEiABEiABDwI7Nq1yxBg4wdH4+L/dVO9evWsRVtE1SpZsqRuEbyeBEiABEiABEiABEiABEiABEiABEggJALffvuttdEaIk1EVNZN5cqVE82aNRMQZ+O/5cuX1y2C13sQcBNkI8vs2bNF+/btpbll+byuZydkJ4EpU6aIHj16WMZBOwINCRMJkAAJRJHAK6+8Irp162Y1rUuXLgK/YyIBEsgMAhRkR7yfKAgL1kHYgbxx40YrMyKWIeIYkx4B+p8eL15NAiSQPQQ4/mVPX9ISEiABEiABEkiWwOHDhw3htSnAxvulTsqbN29C9GsIsAsVKqRTBK8lARIgARIgARIgARIgARIgARIgARJII4EjR44Yp2BBnG2eiGWPrKvSFKxX2wXahQsXVsnGa1wIeAmyEfl4+/btRgRkZ2rTpo148803rV+3aNFCLFq0iJxjRqBDhw5izpw5ltVDhgwRI0aMiBkFmksCJJApBCZPnix69eplNRcbSvA7JhIggcwgQEF2xPuJgrBgHVS3bl2xevVqK/OqVatEnTp1ghUW41z0vxh3Pk0ngZgT4PgXcweg+SRAAiRAArEnsHTpUkuA/cEHH2jxwAIrRNfmscX473HHHadVBi8mARIgARIgARIgARIgARIgARIgARKIDgGIse3ibPwbG7h1UuPGjQ2BNn6aNm2qk5XXCiG8BNkABKbYUG9PEGJDkG1Pb731lmjVqhWZxojAoUOHRPHixRMsXrlypYCmhIkESIAEokhg4sSJom/fvlbT+vTpIyZMmBDFprJNJEACEgIUZEfcLSgIC9ZBWPxetmyZlRkvxQ0bNgxWWIxz0f9i3Pk0nQRiToDjX8wdgOaTAAmQAAnEjsD69estATYiYR87dkyZwYknnmgtqEJ8fd555ynn5YUkQAIkQAIkQAIkQAIkQAIkQAIkQAKZSQCCTkTRhggYP0ePHlU2pGDBggnRs2vVqqWcN64X+gmywWXUqFFi0KBBFiKI35HPTJdddpmYP39+XBHG1m6IGK+77jrLfkSv37BhQ2x50HASIIHoExg/frzo16+f1dAbbrhB4HdMJEACmUGAguyI9xMFYcE6yPlyhZdg7jTWZ0n/02fGHCRAAtlBgONfdvQjrSABEiABEiABNwIHDx4UiIi0cOFCQ4i9e/duLViIatW8eXNj8bRJkyZaeXkxCZAACZAACZAACZAACZAACZAACZBA9hHAaVtYk8Z3Bt3TtsqWLWt8Y2jdurXxU6JEiewDlKRFKoJsVLF27VoBgfusWbNEx44dE2p9//33Bb7pMMWLAKKkI1q6mYYNGyYeeOCBeEGgtSRAAhlFYOzYsWLAgAFWm2+++WaB3zGRAAlkBgEKsiPeTxSEBesgvKhiYd1MPHooGEf6XzBuzEUCJJD5BDj+ZX4f0gISIAESIAEScBJA5BssvuD90B4dSYUUIudgYRQibPwUKlRIJRuvIQESIAESIAESIAESIAESIAESIAESiCGBI0eOJJzE9emnn2pRQKAxrHdfcsklokaNGlp5s/XiSZMmiWuvvdbXvIoVKxqi7FatWolPPvnEuv6qq64S06ZN883PC7KLwL59+0Tp0qUTjMI3QnzrYyIBEiCBqBJ48sknxe23324179ZbbxX4HRMJkEBmEKAgO+L9REFYsA5q166dmDdvnpV57ty54vLLLw9WWIxz0f9i3Pk0nQRiToDjX8wdgOaTAAmQAAlkBYG///7bEmBDhL1161Zlu8qVK5cgwMb/M5EACZAACZAACZAACZAACZAACZAACZBAEAK7du1KEGjj/1VT5cqVrcjZEGg71y9Uy8n06xDR+MEHH1QyA1GwnVHKV65cKerWrauUnxdlD4Fx48aJ/v37WwbVqVNHrFq1KnsMpCUkQAJZSeCxxx4Td911l2Xb4MGDxciRI7PSVhpFAtlIgILsiPcqBWHBOqhTp05i5syZVuYZM2bkOJIoWMnxykX/i1d/01oSIIH/J8Dxj95AAiRAAiRAAplJAAuaEF+bPz/99JOSIYh4bY+AzSg5Sth4EQmQAAmQAAmQAAmQAAmQAAmQAAmQQAACiJi9ePFiS6SNiNoqqUCBAgni7FNPPVUlW1ZcoyPIdhrcs2dPgQjbTPEj0KJFC+M+M9OIESPEkCFD4geCFpMACWQUgUceeUQMHTrUavO9994rhg8fnlE2sLEkEGcCFGRHvPcpCAvWQd27dxcvv/yylfmll14S3bp1C1ZYjHPR/2Lc+TSdBGJOgONfzB2A5pMACZAACWQUgRUrVhgC7DfffDPhKFo/I84991zj6F8cAYzISUwkQAIkQAIkQAIkQAIkQAIkQAIkQAIkkBsEEM0Z3zXwfWPt2rXKTahfv74l0D7//POV82XihckIshEh+eSTT9Y2u2nTpgl5atasKYoWLapdDjPkDoGdO3eKihUrJlS+ZcsWUaVKldxpEGslARIgAUUCzmce/n/YsGGKuXkZCZBAbhOgIDu3e8CnfgrCgnVQnz59xPPPP29lnjhxoujdu3ewwmKci/4X486n6SQQcwIc/2LuADSfBEiABEgg8gQWLFgg5s6dayxW7t69W6m9efPmtQTYEGKfdtppSvl4EQmQAAmQAAmQAAmQAAmQAAmQAAmQAAmki8BXX31lbTyHQPuPP/5QqhrRsrHpvH379uLSSy9VypNJFyUjyA7DTgjh0AamzCEwatQocdttt1kNbtiwofjoo48yxwC2lARIILYEEB0bUbLNhH/fc889seVBw0kg0whQkB3xHqMgLFgH3XTTTeKZZ56xMo8bN07069cvWGExzkX/i3Hn03QSiDkBjn8xdwCaTwIkQAIkEEkC8+fPF3PmzBGzZ88Whw4dUmojouBgMRI/EGEff/zxSvl4EQmQAAmQAAmQAAmQAAmQAAmQAAmQAAnkNoHffvvNipyNTemI+KuSihcvbgiz8dO2bVuVLJG/JrcE2RUqVDC+R9WqVSvyjNjARAI4Ee/DDz+0fvnEE08kCLTJiwRIgASiSuCuu+4Sjz32mNW8kSNHisGDB0e1uWwXCZCAgwAF2RF3CQrCgnXQoEGDxOjRo63MTz31lBg4cGCwwmKci/4X486n6SQQcwIc/2LuADSfBEiABEggMgQQBRuLXvj54YcflNrVqFEjS4Bdp04dpTy8iARIgARIgARIgARIgARIgARIgARIgASiTmDVqlVG9Gz8qEb6LVq0qCXObteuXdRNdG1fbgiywWvSpEkCDJkyi8DWrVtFlSpVEhq9Y8cOAYE9EwmQAAlEnQCi+yPKv5mefPJJceutt0a92WwfCZDA/whQkB1xV6AgLFgHcbdQMG7OXPS/cDiyFBIggcwjwPEv8/qMLSYBEiABEsgeAmYUbPz38OHDvoYVLlzYEmAjEnapUqV88/ACEiABEiABEiABEiABEiABEiABEiABEshkAvv27bOiZ0OgrfoNpUOHDpZAO5PsT6cgu0iRIgIB33r16pVJiNhWG4FHH31UDBkyxPpNs2bNxOLFi8mIBEiABDKCwIABA8TYsWOttuLfN998c0a0nY0kARIQgoLsiHsBBWHBOuj+++8XDz/8sJX5oYceEvfdd1+wwmKci/4X486n6SQQcwIc/2LuADSfBEiABEggrQT++usvKwo2RNhHjhzxrR+ia/Po3VatWvlezwtIgARIgARIgARIgARIgARIgARIgARIIJsJLFy40Pq+ArG2XypUqJD1bQXfWPLkyeOXJVf/ni5Bds2aNY2o2LVq1cpVe1l5cgTq1asnVq5caRXy9NNPi/79+ydXKHOTAAmQQJoI9OvXT4wfP96qDf++4YYb0lQ7qyEBEkiWAAXZyRJMcX4KwoIBHj58eIIAe+jQoQkC7WClxi8X/S9+fU6LSYAE/kuA4x89gQRIgARIgARSTwDi65kzZxqLhceOHfOtsEyZMsZCIY6Lbdmype/1vIAESIAESIAESIAESIAESIAESIAESIAE4kjg7bfftsTZe/fu9UVQsGBB45tLx44djf9GMaVDkD1w4EAjMjZTZhPYuHGjqF69eoIRe/bsEaVLl85sw9h6EiCB2BDo27evmDhxomXvhAkTRJ8+fWJjPw0lgUwnQEF2xHuQgrBgHfT444+LwYMHW5nvvPNO8dhjjwUrLMa56H8x7nyaTgIxJ8DxL+YOQPNJgARIgARSRmDVqlXi1VdfNX5UFgTLli1rRWu66KKLUtYuFkwCJEACJEACJEACJEACJEACJEACJEAC2Uhg0aJFljh79+7dviZCtNqlSxfjp27dur7Xp+uCVAqyixQpYkTFjqoYPV2Ms6UenJ4+bNgwy5zWrVuLN998M1vMox0kQAIxINCrVy8xefJky1L8u0ePHjGwnCaSQHYQoCA74v1IQViwDhozZozADlYzDRgwQIwePTpYYTHORf+LcefTdBKIOQGOfzF3AJpPAiRAAiQQKgEck2uKsO1HhbpVUq5cOUuE3bx581DbwsJIgARIgARIgARIgARIgARIgARIgARIIK4EFi9ebImzd+3a5YvhvPPOs8TZpUqV8r0+lRekSpDdpEkTg0nRokVT2XyWnUYCNWvWFBs2bLBqfO6558R1112XxhawKhIgARJIjkC3bt3EK6+8YhWCf2OjFBMJkEBmEKAgO+L9REFYsA4aP3686Nevn5X5xhtvFM8880ywwmKci/4X486n6SQQcwIc/2LuADSfBEiABEggFAIzZswwhNizZ8/2La9ChQqWCLtp06a+1/MCEiABEiABEiABEiABEiABEiABEiABEiCB4ASWLFliCJHx3ebrr7/2LahDhw6GGKxTp06+16biglQIskeNGiUGDRqUiuayzFwisHr16hyR3Q8ePCiKFy+eSy1itSRAAiSgT+Cqq64SWF8xE/7dsWNH/YKYgwRIIFcIUJCdK9jVK6UgTJ2V/coXXnhB9O7d2/rVtddeK55//vlghcU4F/0vxp1P00kg5gQ4/sXcAWg+CZAACZBAYALLly+3omEfOHDAsxxEHsJCXufOnQWiETGRAAmQAAmQAAmQAAmQAAmQAAmQAAmQAAmkn8DSpUvFtGnTjG86P/zwg2cDTjrpJCtqdoMGDdLW2DAF2QgMADF6rVq10tZ+VpQeAvfee68YMWKEVdnll18u5s6dm57KWQsJkAAJhETgiiuuSAh0g81T7du3D6l0FkMCJJBqAhRkp5pwkuVTEBYMII5rwBEOZuratat4+eWXgxUW41z0vxh3Pk0ngZgT4PgXcweg+SRAAiRAAloEvvnmG+P4PCzarVu3zjdv27ZtrYU734t5AQmQAAmQAAmQAAmQAAmQAAmQAAmQAAmQQNoI4PsOfubPn+9bJwTN2GyPtfhTTz3V9/pkLghLkN2zZ0/x1FNPCQQKYMo+AtWqVRNbtmyxDJs8ebLo0aNH9hlKi0iABLKaANZQFixYYNmIf1966aVZbTONI4FsIkBBdsR7k4KwYB00c+bMhOOScHSD/TiHYKXGLxf9L359TotJgAT+S4DjHz2BBEiABEiABPwJvPfee2LixIlKm1/PPfdcS4Sd6gU6/5bzChIgARIgARIgARIgARIgARIgARIgARIgAS8C2IBvirPXrl3rCwvB0vr06SOaNWvme22QC3r16iUgrg2aihQpYgixUQ5TdhLAyX0NGza0jMuTJ484fPiwKFiwYHYaTKtIgASylkDr1q3FwoULLfvw75YtW2atvTSMBLKNAAXZEe9RCsKCdRB27OL4GTNh99C8efOCFRbjXPS/GHc+TSeBmBPg+BdzB6D5JEACJEACrgT+/vtvMWHCBEOI/fHHH3uSOvnkky0R9vnnn0+qJEACJEACJEACJEACJEACJEACJEACJEACGUhgxYoVljj7u+++87Sgfv36hjAbPxDEhpWaNm0qli5dGqi4mjVrijlz5oiKFSsGys9MmUHgjjvuEE888YTV2E6dOonp06dnRuPZShIgARKwEbjooovEu+++a/1m8eLFKdvwRPAkQALhE6AgO3ymoZZIQVgwnG+//bZo1aqVlRk7hey7h4KVGr9c9L/49TktJgES+C8Bjn/0BBIgARIgARJIJPDFF18YImz8HDx40BPPFVdcYQixcVIREwmQAAmQAAmQAAmQAAmQAAmQAAmQAAmQQPYQwEnViJz92muveRpVokQJS5hdpUqVpAEEFWQPHDjQiIzNlP0ETj/9dLF9+3bL0KlTp4rOnTtnv+G0kARIIOsINGnSRLz//vuWXfh348aNs85OGkQC2UqAguyI9ywFYcE6aMmSJQm7g/CChuO0mfQI0P/0ePFqEiCB7CHA8S97+pKWkAAJkAAJJEfgjTfeMETYfotstWrVEj179jSE2CVLlkyuUuYmARIgARIgARIgARIgARIgARIgARIgARKINIFvv/3WEGZPnjxZrFu3zrOt2LyPiNlt2rQJbJOuILtIkSJGVGzkY8p+Ak59SP78+cWPP/4o8uXLl/3G00ISIIGsI9CwYUOxfPlyyy78m6eQZl0306AsJkBBdsQ7l4KwYB2EhxEeUGZq0KCBWLZsWbDCYpyL/hfjzqfpJBBzAhz/Yu4ANJ8ESIAEYk7g2LFjVjTsDRs2eNJAFGwsqLVu3Trm1Gg+CZAACZAACZAACZAACZAACZAACZAACcSTwFtvvWV8S0L0bK9Uo0YNK2p2wYIFtWDpCLLbtWsnJk2aJIoWLapVBy/OXAIDBgwQY8eOtQzo3r27mDJlSuYaxJaTAAnEmkC9evXEypUrLQarVq0SderUiTUTGk8CmUSAguyI9xYFYcE6aM2aNQkPo9q1a4vVq1cHKyzGueh/Me58mk4CMSfA8S/mDkDzSYAESCCmBHbt2iVGjx4txo0bJ37++WdXCieddJLo27evsYBWqVKlmNKi2SRAAiRAAiRAAiRAAiRAAiRAAiRAAiRAAnYCX375pSHMnjBhgjhw4IArHEQvvummm8TAgQNFuXLllCCqCrJHjRolBg0apFQmL8oeAmXLlhV79uyxDMJpfx06dMgeA2kJCZBArAice+65CadPrF+/XmBTExMJkEBmEKAgO+L9REFYsA7atGmTOOecc6zMZ599tti4cWOwwmKci/4X486n6SQQcwIc/2LuADSfBEiABGJGYNu2bYYQ2x5FRoYAR+KZQuyYIaK5JEACJEACJEACJEACJEACJEACJEACJEACGgRMYfaKFSs8c91yyy2GMPuMM87wvM5PkF2zZk0jKnatWrU0WslLs4HAwoULE07vQ2T0Q4cOZYNptIEESCCmBKB3g+7NTJ999pk488wzY0qDZpNA5hGgIDvifUZBWLAO2rp1q6hSpYqVuXLlyuKLL74IVliMc9H/Ytz5NJ0EYk6A41/MHYDmkwAJkEBMCGzevFk89dRT4rnnnvO0GEd8QojdpEmTmJChmSRAAiRAAiRAAiRAAiRAAiRAAiRAAiRAAmEQWLp0qRE1e8qUKZ7F3XDDDYYw201w5iXI7tmzp/GNC0JcpvgRgO/Yv2/27t3b8DkmEiABEshUAtWqVRNbtmyxmg+9G3RvTCRAAplBgILsiPcTBWHBOujrr78WFSpUsDKXL19e7Ny5M1hhMc5F/4tx59N0Eog5AY5/MXcAmk8CJEACGUDgo48+EhdccIHVUkQBmjZtmqhatapv69etW2dExEbUIJX00EMPifvuu0/lUtdr9u/fLxARCRFrIATHEXvff/+9cT3e3XCq0XnnnSewuIb/FixYMKn6zMy//vqrWL58uZg9e7b45JNPjDaYddavX1+0bNlStG3bVpxyyilK9f3888/i1ltvFc8++6zS9ToXffjhh6JRo0Y6WUK99uDBg6Jbt25GH4WddPwz7LozrTx8aO/cubNxjyC1atVKvPzyy6JEiRI5THGOA1iAxNHMOPqZSU7A6edx882425/J9wW+dU6dOlW8/fbbxvPsyJEjhjk4vaJixYoCUQUbNmyYySay7S4EHn74YXH//fdbfw1jXpZO2HiGYXOfmTKt/elkxbpyl0C2+Cqf9cH8KNPH2mBWM1dcCERpfNu9e7chkp0wYYLYtWuXaxf06tXLEGY7I13LBNlFihQxvm+1b98+Ll1KOyUETjrpJIFnoJlef/110aZNG7IiARIggYwlgFMjvvrqK6v927dvN77/MJEACWQGAQqyI95PFIQF66Bvv/1WlCpVyspcsmRJsW/fvmCFxTjnCiyeAAAgAElEQVQX/S/GnU/TSSDmBDj+xdwBaD4JkAAJZACBIIJsCLgQLejVV191tfD0008X//jHPwzRtJmCCmf++OMPgShIqHPBggXKVIsXL26IniEuPfnkk5Xz2S/8+++/xXvvvSfuvvtusXLlSs8yUN/QoUPF9ddf7ysEpyA7UHeIuIleg1H6by4KspOh55837iKluNvv7yF6V3z33XfilVdeEZdeeqmoVKmSXmbFq/EshYjmtttuszYyObMWKlTIEGpDnJ2taceOHcb85cYbbxTFihXLVjOldmW6SDBKIrBYOQ6N1SaQLb7KZ7121xsZMn2sDWY1c/kRSMdcz68NXn9XbV9Ux7dx48YZ34tw6rVb6tq1qyHMrlevnnGJU5CNbw1z5syhQC0ZR8qCvPPnzxeXX365ZQmCLkArwkQCJEACmUwAQUftm5e++eYbUbZs2Uw2iW0ngVgRoCA74t1NQViwDjp06JDAorqZ8KHejL4WrMR45qL/xbPfaTUJkIAQHP/oBSRAAiRAAlEnoCPIRuRlLHLNmjXL1axzzjnHWOTq0KFDjijJuoJsiKHXrl0rhg0bpiXEdjYO0b6HDx8urrjiCpEnTx7lLoF4bfz48eKee+6xIoiqZO7UqZMYO3aswIZet0RBtgrJnNdQkK3OjYJsdVZBroy7SCnu9gfxGVmeY8eOienTp4uRI0eKE044QfmEiiD1z507V1xzzTWez7M6deoY0bNTJQoP0u6w8sBnn3/+efHoo48aJ2i4nRgQVn1RLCfTRYJRFYFFsa/ZptwlkC2+ymd9MD/K9LE2mNXM5UYgnXO9IL2g276oj2+Ilo1T3DZu3OiK48orrxSDBg0yNtNj4z8Svjk98MADQRAyT5YRQET1yZMnW1b169dPQPDPRAIkQAKZTKBMmTJi7969lgnYaKJ6ymcm2822k0C2EKAgO+I9SUFYsA766aefEiKbFShQQOAFlUmPAP1PjxevJgESyB4CHP+ypy9pCQmQAAlkKwEVQTaOsYOYGke3uqXatWsbi1oQeyE5F/DxOx1BtmokTxw7mz9/fqNORHWCgFuWEPUTC24QiyNyt1+CGNyMoHnkyBHrcpTTqFEj0bBhQ3H88ceLTZs2CRxf6ty426dPH/Hkk0+KwoULS6tKlSC7fv36YsqUKaJy5cp+Jqbs77K+D6syCrLVSVKQrc4qyJVxFynF3f4gPuPMgyAQ1157rYBQGimV49uPP/4o+vbtK2bOnJnQDAShQL358uUTv//+u/HMeuGFF7IucvS2bdtE9+7dxYoVKwz7W7VqRUG25rwsDJ9Ptoyoi8CStY/5s4dAtvgqn/XBfJKC7GDcsjFXOud6QfgFaV+mjG/4JoJgAmvWrHFFg9OxjzvuOPHSSy8Z0bKZSOCvv/4SRYsWTdjAumjRItGiRQvCIQESIIGMJoCTQw8cOGDZgHm+PShpRhvHxpNADAhQkB3xTqYgLFgH/fnnnyJv3rxWZrycQRjApEeA/qfHi1eTAAlkDwGOf9nTl7SEBEiABLKVgJcgG+9DEFHjxy2df/75hhC7c+fOCZckI8jGO9cTTzwh7r777hzVNm7cWFx33XXi4osvNiJQO5+1EDqvXLnSWHybPXt2jvyIjHn77bcnvOfJbNuwYYO4+uqrxebNm60/I+o3opgicqi9XgjB0V5EzbGLt9GGAQMG5GhjGL4kE4xXqFDBiOTTpEmTMKoIXIas77HI2a1bt8BlMqM+AQqy9Znp5Ii7SCnu9uv4itu16WToHA/QJkQCvPPOOxMCUYRhVxTL0BkPo9j+sNqU6SLBTBGBhdVfLCdzCWSLr6bzOZW5vZ2z5Zk+1mZTX+S2LVG/h4K0L9PGt2nTphnfhsxNeTKfuP/++wV+sP7PFG8C2LyKE+/MVK5cOfH111/HGwqtJwESyAoC2GyCjfpmOnz4sEDQGSYSIIHMIEBBdsT7iYKw4B1UsGBBgUjZZjp69GgsFiuCE8uZk/4XJk2WRQIkkEkEOP5lUm+xrSRAAiQQTwJuguwPP/zQEGK7LT5A9Ashdvv27aXgggqy3SJTQ2w8fPhwY3FEJcI1ItvMmjXLEJvt3LnTaiM+NiJaUrt27Vw7/NdffxWDBw8WY8aMsa7B9c8++6whApclmYg8ldFO0W8QOJu2wa7x48eLLl26pEQArnN3UJCtQyt11+oIEJ3jwA033CBGjRplRZ9PXSszt+QgAobMtTZny+Nufxh9mU6GznscUQAhqMGxtXFIOuNhNvPIdJFgponAstmXaBsJkIA7gUwfa9m34RFI51wvSKuj3r4gNrnlwWb90aNHi6VLl0ovKV++vCHKxklnTPElgO9pU6dOtQDgmye+izCRAAmQQKYTOPHEE8WxY8csMxDQ5oQTTsh0s9h+EogNAQqyI97VFIQF7yC8iO3atcsq4KuvvhKnnXZa8AJjmJP+F8NOp8kkQAIGAY5/dAQSIAESIIGoE3CKtE4//XRRrFgxsXr1amnTERH7vvvuE23atPE0Lagg2yk0RiX169cX//73v0WdOnW0cWLBrWfPngmi7GbNmhmi7LJly0rL++STTwyh+d69e42/n3nmmcaiTI0aNTzrx4dNCLkRKdtMiJx96623hiqS/vbbbwUEs3PnzrXqQdTvRx55REmsrg1RMwMF2ZrAUnS5jgCRgmz9ToiTgEFGJ+7263tMzhzpZOi8x/v27WuIUgoUKBCGKZEvQ2c8jLwxSTQw00WCFGQn0fnMSgIkkDYCmT7Wpg1UDCpK51wvCM6oty+ITX553njjDYF71C1i9gUXXGAIs3EiG1O8CPzyyy+iSJEi4rfffrMM/+CDDwR8gokESIAEMp0AgtvYxzcEluHJEJneq2x/nAhQkB3x3qYgLHgHnXvuuWLdunVWAXhRgyCASZ0A/U+dFa8kARLILgIc/7KrP2kNCZAACWQjAadIy81GRNHEwhSEwCopiCD70KFDRvkzZsywqoAYeuLEiaJBgwYq1ea4BhG3J0yYIK6//vqEv+HY2gEDBkg3T0HYDNG5mfDvYcOGKX2odIq5L7roIvHiiy+K0qVLB2q/MxM+mD766KMJ7fMTmIdSsUYhFGRrwErhpToCRAqy9TsijgIGO6W426/vMTlzpJNh3O9xnfEwjL6NahmZLhKkIDuqnsV2kQAJ2Alk+ljL3gyPQDrnekFaHfX2BbFJNQ9OP8OJcHv27JFm6dq1q/H9q2rVqqpF8roMJ+CcZ1aqVEls3bo1w61i80mABEhACKyNQHyN/5rJ/m8yIgESiD4BCrIj3kcUhAXvICygv/vuu1YB8+fPF5dddlnwAmOYk/4Xw06nySRAAgYBjn90BBIgARIggagTUBFk33PPPcZiFKIpqKYgguzXXntNXHnllQlVIJJ1t27dkoowvX//fnHdddeJefPmWWW7CaUPHDggrrnmGvHWW28Z1xYqVEjgeNsWLVoomX7kyBHRv39/IwK3md5+++3QIiwtXrxYdO/e3Yrejfahrnbt2im1Lx0XUZCdDsr+degIEOMu1vSnmfOKOAsYQCPu9gfxGWeedDKM+z2uMx6G0bdRLSPTRYIUZEfVs9guEiABO4FMH2vZm+ERSOdcL0iro96+IDbp5Pn1118NUfaIESNcsw0ZMsTz7zr18dpoE8C3SHyTNNNdd91lBENgIgESIIFMJ4DI2PY1nbx584rff/89081i+0kgVgQoyI54d1MQFryDOnfuLKZPn24VgOhsvXv3Dl5gDHPS/2LY6TSZBEjAIMDxj45AAiRAAiQQZQIQaEGovHnzZmkzIfyFELty5craZugKso8dOyZuvvlmMWnSJKuuDh06GNGxixUrpl2/MwPK6du3r/VrN6H1hg0bRMeOHa1IOE2bNhUQACFCuGr65z//KSBiNxMW+LCQl2z67rvvjAjiEIib6fbbbxeI6K0jlk+2HX75oyLI/uuvvwREeNhUDSH7ypUrxffff280//zzzxe1a9c2hOyNGzcW+fPn9zPL8+8///yz+Pjjj42+QZR08wjk4sWLi/POO080atRIwJ/POusskSdPnsB12evB8blr1641ymrSpIlo06aNuPrqq0X58uWN3+kIEL3EmojK/uGHH4rJkyeL5cuXG+Xi/qlXr55Rb7J2ofwvvvjC2Ai/bNkyo3zTLthRoUIFcfbZZxt91rp1a4FTzLB4EDRhgwb8YeHChWL9+vVWXYh+hrKxWaNt27bilFNO8awiqIBh9erVxqYN+IuZcAobIvmfc845Qc1yzYeoN99++61YsmSJgM98+umnxilw2DyChL6sVauWqF69uuFDuB8KFy7s2w4v+1Hn9u3bxQsvvCAWLVpk3Q/gi9MOwrjvvO5v1FOzZk3DHvSnzjMkWRGVX37nfekHGvcexg/dJBuH/cqAIMV+OoTz+ky7V1U2nJk2wl+mTZtmRUGU8dPpi2TzY8EU9ynuW4y7mKfBd8yE8QoniGAMbtWqldFulWeLn3/6+UiQv8NvMKZjoxv6xHwWm2MPjoG/9NJLjdMo/cZ2L0E2xgTUM2fOnIRxB88QlI1xB6xKlCgRxAyRKv93+grmeaNGjbLmJXhmwabXX3/deGbt3LnTGrfR/1i3SGZugfrxPMRcCfzsz/iWLVuKq666yngO49sW5iC33nqrQFRRJPBEn6gyTce8DKft4LnzxhtvJDzjMR/DfY65BOyCTyQ79/NyJNXNA7nd/343g85cxznmvvTSS8amWiT0PeY9U6dONeYi5jwPz2vMO+BnbmMA/A55Xn311YR5KOYu6Eu8r5o+6mWPV/sgynz//ffFK6+8YtWBsuAvmEfo3mfJjrWpeK+Iev/I+g7zyW+++UYsWLDAeIaYYyCutc/1MBapzF3NOpz3p/35jrEevor1YPs7nfmegGcJ5pde9YU91wt7Lp9s+1THN7f78fDhw8Y9PXPmzBzjtPne3L59e2Oe4zcvMOtIdizFvY4xBrbJEtqFZ3OQObnfOMu/R4PAjz/+KIoWLZrQGIwF+ObBRAIkQAKZTgBrLieeeKJlxgknnGC82zGRAAlkDgEKsiPeVxSEBe+gm266STzzzDNWAVhcv/vuu4MXGMOc9L8YdjpNJgESMAhw/KMjkAAJkAAJRJXAgw8+KB544AFp87DghPce1ajQskJ0BdkQKUIEuXfvXqu48ePHGwLkMBLEgbfccouoUaOGgMi6Tp06AuIM57MaUbTt0aYh4h49erQoUKCAcjPCKMNZGRZiIdi8/vrrrT9BWIKFQyxWqiSZOM0ullApQ+Wa3BZkgxWEHsOGDTMW8P0SFtix8QARkXSF7RBwzJo1y4isZRfLudWJ07Zw70FE4PQ9r3ZCyAIRMYT+ELO5Jfg02gK/3bFjhyEggXgByUs45SbIhvDrzjvv9OUIUTYYQhyjmsAO/TNy5EhPm5zlYXzCJofmzZsrCRDN/NjQ8NRTTwmMK6Yw34sjRNOwHaJBlTHOKeiU5YGo8tprr02LGBv3ATaYgC/GCdUEHxo6dKgx1hQsWNA1m5tIC5tXEEls7NixluhbVggE4PBnbIBRFVugHNwLS5cuNeyCiNAvwZ4bb7xRDBo0SJx88sl+l4tkRVR++ZMVwfga8L8LwhRkZ+q9momCbCyUYmMa7h+VZ4rpD6rPFj//VPUvlevM5xaeSRBe+SWIMjF2YNOG2/PRTQQG8To2E/g98+3PSNXnfar9301EBl54Xg0fPtz3mYX+f/zxx0W1atX8MFt/xwK8Svl4BmJtZPDgwYaAOYggOx3zMjzXn3jiCaVnPCAkM/dTgawqWMyt/lexAdeEIcj+/PPPleeSEDxCXI0Ev8GGFDy/vea+8FH4Jzapeons3QTJqu3DfYYxVGWuG3SsTeV7RbL2Y66fyv5x+iTeY/Au9+KLL/q6q+rc1SzITZAd1rMkrLlequbyybZPdXxzdhzexbChB37k9y6GvJgX4P1S5Z0vrLEU3wOwoRQbNGQJ38/gl0zZR+D5558Xffr0sQzDhvCNGzdmn6G0iARIIJYEfvjhh4RABZg/Y4MUEwmQQOYQoCA74n1FQVjwDsIHXXz8NBM+PD755JPBC4xhTvpfDDudJpMACRgEOP7REUiABEiABKJGYNWqVYaYApGgZKlcuXLinXfesaJEBm2/riAbi3MQzZkJUbkRNQkC6nQmZ3RrLLjhR0c8i+jIiNhmRqBFZDVEXFMRA7rZKls4hbh0wIABym2LgyAbQobnnntO3HvvvZ5iUBnna665xhDzqPbTvn37DAHIlClTtFwUH74hKIa/qwhRIZpCux577DFlm1A+hCOwKaggG5HJIIJRFQVCQINvJRBs+N0vWJCHcEaXnQkaDPGtBmOZH0OIGSDgBW9VW8x6ELX13//+tyUOsne0jkgJ+dzE2CgfG0TCTIjuB6EdBM/mOKRbfqdOnQxRaMmSJaVZZfZjTBo3bpyYMWOGcnVoI368xN9mYUHuBTMvItqNGTPGiIzvlYKKqMwy/fInK4JRBRuWIDuT79VME2Rv3brVOCnk7bffVu3mhOsgSMN4go04bmOwn38GqliSCeMOnsMYQ3QSxnYItXr27Ckd250iMGxwwskCt912mxE5WjUNHDjQOF3Eb9xJh//LRGQYE7ExRucZCYEx5j8XXnihL4YgdmGzIkTfmI/oRMhOx7xs9+7dxskTc+fO9bXdeQFOCsJGANw/YSZVwWJu9L+OnTpzHZngF++V2OClOv+Cn8G/cEoJTi1Av6oIN2ETAihBLOm22ULWPmymwyZG+6klXnxU57pBxtpUv1dEvX9M7tjMg82u2BSpM64jP96/n376ad/TvWSCbJwmE9azJIy5Xirn8sm2T3V8s99La9asMb5bwA91kuqGi7DH0m3bthmbnLExwJlwsgfmKnXr1tUxhddGnAC+neA0EjPhWwN8gIkESIAEsoHAgQMHEr51490Hz04mEiCBzCFAQXbE+4qCsOAdhAUlLPKZCUetIYoYkzoB+p86K15JAiSQXQQ4/mVXf9IaEiABEsh0AhAcDBkyxNMMlSivKhx0BNm//PKLIc6EkM9MEEJCiFKsWDGV6kK55s8//zREnhBlmylIlG7nImeyTNEuiHEh0DFTs2bNDD5ly5ZVtj3bBdlYuIZQSHaiFSJSI+pm+fLlBXgiAtq7776bQ+RhCkHcRKgmbCzaI3q7U/yDRWMca4tjj/FviNKw+QGCYGfC/Qi/9xIUe9mEo90h9kc9X3/9tWGPXfACUQE2V3z66adG1ToRshER6rfffhMQCJrJXh8EEm+88UYOoQSEKpMnTxZNmjRx9UtEgIWQ3X6/42LYgaiDYFeiRAkjP8YRRFbFJgdnKl26tJg6daqv+AzsIe5zijqwAIFTAFDncccdZwimlyxZkuM6CMwhDnIK9XVESqgboiL7Ii94pkKMDQE6ImJDgO4UY5vHu5tRVNHHOI592bJlUsEThP3oK/BxJqf96I9SpUoZ0enNBH/Ase74L9qyaNEiqehJ5V5w8xvUBSEi+hL3N2yCPRjvnParCBaDiKjsbPzyQ3AFv4VIEQLz6dOnG76HBIbYRGEXBl5xxRW+wiLZzXb06FHj2yWO30b65ptvDJGSmSBQb926tciXL5/1Owhb8ew1U6bfqxi/XnvtNcMcCPrwzDRP4cDJEldddZUVTRUCvquvvtrwYXPswfdfexR2jOWqR9XL5kBe+d2eKfAFnAoA0Y8ZrR/jPaLG2u81s8/85ht+/uk6cGv8wetexRiE5xbGeLfnI+yEsBj94UxOERjsRbQv+/iO5w/EUm7PRrNM+AP62E28ni7/d/oKNsPAH+1rD6pj3OWXXy7+85//GGJWt+RlF/y7YcOG4vjjj5c+E8E2T5484r333jOK95pX4O/pmJe52QNmmPeZzzuv+RjuC8wd/TZ4adwGQlWwmO7+17FBNhZ6jTHO9wzMQ/E7U+yMexLPaoxpSG5zccw9MJdGpFLz3laZT6D82bNnu57w5Gwf3vcwLjvnZubcOpm5ru5Ym473iqj3D3zCaw7rvKfd5u2YXyPCsdcJUs7709wAY/obfMk+Hsres8x7SXbaVLJzvVTP5ZNtn+r4ZjJyexfT4ey3kSoVY+mJJ55o6AIwJ5ElnqSt+0SJ7vX79+/PsQkZzyg885hIgARIIBsI4DsITrMzE755Yz7ARAIkkDkEKMiOeF9REBa8g/BSjQURM1188cWBo5UEb0Vm56T/ZXb/sfUkQALBCXD8C86OOUmABEiABMIjAEEmFpMg2HQmiAwRKc9MfmIe1VbpCLJl16K9EOlBFJKuBHGc/Sh21CtbZPVrz549ewyRD8SdSBDZzZ8/P3AU3E2bNgkIdEzRHsqcMGFCwpGqfm3C37NZkO22cI1IR4hwjqi4EBHZE45nxAIrIh/ZhZuIUAoBvNux5zLxDxaUb7rpJoHFYvS3PaFt27dvN6JdQihrJi/RmXkNIqV27NgxoX0QCEB4DkGL3SYInxYvXmwIaM2o2PZ26Aiy7fkQbQ4LzhDS2ee2uF9gDyLY2aMXon24bypWrCh1S+ciPi664447jKh0TnZmARBCIJqpc0EckdbQV27RECHIxPcce+RD81hzCH0KFy6c0MZDhw6Jf/3rX0ZUV7tPyKLRqwqyZSIbjLPPPPOMIRYLO8mi3qEPwU92H6B++DTEiYhoa+9LiFrQx6eddlqOZnpFYIZwCifNmcJCMzOiHq5cudLYiGCPkId7AfVjQ4QsYRMFoq/Dt+0JvgbhFsSXzvsbzzXcJxD+2/sSNqEunMIgS7oiKmcZOvlVfSgMH3GO/9hQguh+buMc6syWexW2OO8LPyGprqDa2Uc6+WWbrnBP3H///UZkWec4hbrwXMHcANdAgGhP8HvMZWRCYx3/DOJ3bveq27MYYwJ8E2MCxgYzuT1HZD5p5unRo4dAxGznswebHxC1H89gu3AbossXX3zR9bmTLv/3GkvxnMfYjU14TrHwV199ZTw7nf2PyLLYyKEzlrqxw7MBz12M57IoxV73UbrmZRDTdunSxRrn8fzBM/ySSy7JwQxt+vLLL8Vdd92VwA3CTfgINqOFlVQFi+ns/yC26TynvE4lcJvnwY8xl7OLojH+4dkEgZzXfOLNN980NrvZ72uveaFX+3CvYT7RvHnzhPmE21w3zLlEut4rot4/8E+ZcNdrHET/YMxzju9umynNe8DtWeL1PodnCU68gi/bx0PUNXHiRNdN5Dr3kNm+dM3lUV+Q9qmObyhf9i4Gzpin4H41N+Ha3xXwPouN6PZ5Af6Odz68L6psFLWPd8k+S/F8QHtxGoMzYZMJ3lHSfapbkPGcedwJIAhDv379rAvw3QNR3ZlIgARIIFsI4Jsq5tVmOvXUU8WuXbuyxTzaQQKxIEBBdsS7mYKw4B2EjzuI6GOmokWLCizSMakToP+ps+KVJEAC2UWA41929SetIQESIIFMJADhLo7jliVEjUUEQogWzJQbgmzZoiMWtuwnFaWDPUR7WNi3HxEPQSw25eokHSGWX7kQN0FgBBGVmVQiIMrKzWZBtsyHsKg2cuRIK6qojAnEOW+99ZaxAGePijZz5kzj2GtZci5CY1EZos+uXbvmEIXa80M0gIVkHKduJq9I5/juANEkFoHNBMEqoip7RUaHcP/aa6/NEYk4iCDbL2I4+CFSZu/evRMEMW6RlWEThNB2ARkW3OHjfpEpIYTAdfYI9k2bNjVEo/ZILyYr2b2DBYjnn3/eELe5RUWVRfSUCZNVBAzpFmOjPyCyhbhRxcfs/mneC507d04QMLuNgW4iMpUo6RA0YKy1R5j3GtdWrVplbEywi64gtIfw1Bm53GkTfM15BD34QOQoE/InK1jVya/iQ37PCNW/6wqys+leBaMoC7KxYQeCUvvGEYhg+/bt6zpOmf2O6NAQNNnnLbg38JwwI2rbfUTHP1V9y36dbAOZyrNY9tySCcvdRHR+UfZl4mDwwTd/WdTzdPq/21iq8ryXPWO8Nlts2LDBmPfbN/hhToLNLm6bM2TzJLPPveYV6ZiX4UQERLbGc89MXoJ08xpEg8P9ZRcBh/3eoSpYTGf/B7mndZ5TboJfv/sTJ3W0b9/eOsHAbKfffAK+Cc72QEqI8A7RrF1wYpbn1j6cDIExU5YHed3mujhVCZs+ZeJQnbE2Xe8VUe8fCPDxzWLevHla7z24ePXq1ca8UvU5KnuWqLzP6T5L0Dade8j0t3TN5YO0D3lUxze8u2GzJ57n9vsa4y2E7G7vYrgWGysxX7fPb3CP4h0dp4Y4U6rHUswL8G0KJ0HJEk6nwHOFKTMJ4HsfTnIyEzaiwXeZSIAESCBbCGzbtk1UqlTJMgdBF7AxkokESCBzCFCQHfG+oiAseAdhhxCOPbUn7I7ELkkmNQL0PzVOvIoESCD7CHD8y74+pUUkQAIkkEkEsIgAYaQznXTSSYZ4oXv37jmiJkdFkB0kMnWyfROWkDqscmCPTNASJDp2smx08ntF+9Mpx34tolhD+CBLMhGqn5DYXg7ygykikZqpV69e4umnnxYFCxZMqFIm0vITmtgLQFTuW265xYjKaSa3/kREeyxWm9F9EcFx6tSpShG4EFkM9zeOpTSTriBb5chvlC3j5xZZGYKJtm3bWu3yisAs62uIySDMRbQ1pOrVq4vp06eLatWq5bhcJnLEoj6i13sJAFCQTBTi7Cc/gQWi50EohgV6M6UyMjbq+PHHHw0xAMQKZlIRp5nXyjalQHiA6KnOJLvPIWZBhDGIS/0Yy4SBsrbKhPVeGxmc7ZT5p5egQ0dEJfNRnfx+PhR0vJTl0xVkZ9O9Ch5RFmRDfGaPDu8XbdPZv++8807CBiJEfoYgUbZZQcc/df1P9iyG0BFjZ6lSpXyLcwq8ZBGsZSI6CPgwp3U+r50Vyp7fbuNbOv1fNpZ6jVFOu1577TVx5ZVXWr9263/ZWIpTDJ599lnXyE7Hs8AAACAASURBVK5mobJxFH9zm1eka16GPoUY1xRW67zDOLl5bWTwdV7JBaqCxXT1fxAbkEfnOSUT/KqMZ7K5B+qWnU7itAMbtbAhctmyZcafvE4lkrUPPoOTQDDH9koy8bfXHFZ1rE3ne0XU+8d5T6q+h5j95jxVyOsUBNmzxGuznt03dJ4luvdQuufyQdqHPKrjm2yTluqGM9SDDZwYm7H510xu/ZSusRTfqCDMPnDgQI4hA9/eIORlyiwCMv0HNq7Jvi9klmVsLQmQAAn8PwF8D7GPa1WqVDG+kTCRAAlkDgEKsiPeVxSEJddBZ511VkL0CHzoHTRoUHKFxig3/S9GnU1TSYAEEghw/KNDkAAJkAAJ5AYBLBpDjAlBjjMhMh7eZ0xxjHNxVkfM4GWbbFHMTVQrWyCG8BSRWtOZwhJSh1WOTNDitbicTla6fZ9s27wE2RAdQzBqRjWCKNQrwrWsLc4y3AQdTpG0jjDUrNdZBgTGEKwVKVLEahqEUxCg26NBe0Xic9qEiGSIeDlmzBjrT7qCbB3hv5MfKpWJa7/88ksxf/58ATEuIrQ0btxYoG9l0QVl/aRzbznFArqR5XH8uD3S2U033WREeDvhhBOMpnmJlGTHz1etWlVAhHDhhRcmezu45oeoCYIWCCDWrl1rRB2HHbII4m6FqIqIZH3htpFBVpdMHIhIv4gib49c7RRbufmWF1SZeAZ2QjjhfF9TtT9Zfn4+FLaT6Aqys+leBcsoC7JXrlxpiI1wz+7YsUPgPkKUY9XktM1rHpesf3u1CeIkCKdw6oSZdDbXyZ7lENidf/75VnmySLKIgt+iRQtfXJhT4ZQF/JjJbW6RTv+XjaVeUa6dhjo3Krn1/549e4wNSUuWLDGKwFxJlR2ul42jbvOKdM3LnOwqV65szP9q1Kjh6w+ff/65sRGvcOHColatWoZAAQJ12ckJvoVJLlAVLKar/4PYoPuckr3Pqc4lnWOT6vuobCPahx9+KI18L2ufLBK/GyvZZj23MU51rE3XewVsinL/YN588803i0mTJln4dYS7yCQrAyexYP7vTLJniduJCc68snc0r/dUnU0NqCudc3nde9xkoTq+4ZsTTqkxk8oGDSdvp1DfbWxI51iKUxYgysb3KmfCBhGMC34bU4OOycwXPoHRo0cnaD0w71y+fHn4FbFEEiABEshFAhs3bjQCWpgJujd8N2QiARLIHAIUZEe8rygIS66DBg4cmLCQiWPU7EfsJld69uem/2V/H9NCEiABOQGOf/QMEiABEiCBdBPAkXMQxJiRwuz1yxbFoyrIdltMTyVPHbGnVzvCKkcmctURDqSSla79ybbFa6EbPnzJJZdYkaRbt25tHG+MSPCqSba4jki/dlEcxFyPPPJIQqRuN1GnV71OUZRMQCQTtkGYhuN0VZMzaqqOIFs3crWMzZAhQwT4qIqtVexSvbd+++03Izo1hABm0r13IHLDtyBsXsEJaXXq1BEXXHCBJdZyE1iceuqphhh+3LhxVt3pEGOr8FO5RlVEJOsLnWjcaIvz3m3atKkRdc8uIHf6sewaFbsQBfbGG2+0LpVthMAfVe13q1Mnv65IR8VOt2t0BdnJ1IW8UbpX0Z4oC7KTZR0VQXayUaXxHB42bJgxf61bt67AuIlNaIgWbSanCEx3PHDmR334CVs4per/bveKc/6hM6dwE6s5x9IgcyXnOOo2r0jXvOynn34yntN4vzETIqbj5JLixYsne2sllV9VsCjzlVT0f1BjdJ5TzueMV7RqZ3ucvqUasfznn382hJHIbyZVQTaiYs+YMUOcffbZynicAlPUDX87/vjjE8pQmQuk873CnHNhHmumKPWPznPMq7OcfuT2LpLss8RZT5iCbGVn9LhQxf/M7Dr3uNuzWGa/LPK9zthm1uV8b8bvZUL73BhLnZt3zTY3bNjQEGWfdtppYXQny0gxgSZNmoj333/fquXxxx8Xd9xxR4prZfEkQAIkkF4C2Pxdu3Ztq1K8M65bty69jWBtJEACSRGgIDspfKnPTEFYcozxkgcRtpmKFi0qvvvuOyPaEJM/AfqfPyNeQQIkkJ0EOP5lZ7/SKhIgARKIKoHFixcbYmwsXNlT2bJlDYEqovk6UxQE2U4RD9qoE1UxrP7QEdB41RlWOc6IUEGEA2Gx0SlHZr9Oftm1XgvdzkVxZyRj1bpffPFF0bNnT+typ8hCtrAcJJK7TEDkXFh2RrzEwi4i3tuFaX52IcInIuLj/kLSEWQjMjSiRRUoUMCvGuvvTrHXpZdeaow7xYoVUy7D70LVewuRPDEWvv7661aRS5cuDTU6tUzAgMh+6MsHHnjAqveUU04x+k4lgquf/en4u6qIw2k/ou1Mnz5d63hnWcRWZ0RcRIm/5557XO9LVSbO54ybaFHVfrd6dfIHEcGo2uv3rNeJwBukzijdq2g/Bdn/7UUd/9Tt92nTphnPHDMFeY741ekU0enW4cyfqvtA1f9hr+xaneeV6jjiFJIG2TS1YsUK0bJlS2sDnNu8Il3zMvCTCeLwPMJJQZdddpnAcdy5sX6TjCA7Ff3vd2+5/V3Vv5Df+U6ps2HCyctN6OxsZzKCbFXRt71OiPYg3jOT21xXZaxN53tF1PsnrHcIZ/+4bb4L+1lCQfZDCRuW4W/O91CdDQD2e062yVbGO13PUucYhBNOMJbs3r074U/YXIr34ObNmwcdfpkvDQRwYlelSpUSasLvTj/99DTUzipIgARIIH0EPvnkE4HAG2bCBmic1MVEAiSQOQQoyI54X1EQllwHQXyNRTR7wssWPiwx+ROg//kz4hUkQALZSYDjX3b2K60iARIggSgSeP7550WfPn1yNK1Ro0bGYpBbhJ4oCLKdQikYEXdBtkxgMGDAAPHYY4+Fdpx6qvxYtiCaqv6URbZu06ZNIOEtjnBEO83kFGrIInTheG1ERNZJv//+u3jrrbcM4YqZnBHDVAUfXvU6Rck6gmwvYYFbnU4ROSJKQ7DuXOTUYYVr//jjD/HNN9+IDz74QGCTAo53h4jFTLJIiM4xJYhY2K+dTj9HpHPUgzY6EwTFDz74YK6IwvzsQITG77//3hDuL1iwQMybN0/s3LnTyubmC077vfzLrQ1+YiSZCOPJJ580omHqJtn9K/MdFRGVV906+XWEbrr2Oq9PR4TsqN6rYJFtgmzcGxCMLFmyRCAyPcZFM7ltNsDfdfxT1+ecZaci+nSygupk83sxCeL/KM85DhQqVEg4N6Z41asyjsjG0smTJ4sePXpodbPKRq90zsvQeIjgMF/DOo0sYSMb1m+uuOIKUa9ePVGyZMnQI6LL6g0qyE5F/2t1suNiFf8yszifMzrzAlVeTluSEWQHGaNUIzmrjLXpfK8Atyj3j3MTB75fIIp/vnz5tNwX7wtPP/20lcdtU4DT33Q38+r4q849pGWs7eKgc3nZM8hrDmFWqWK/cyNkkM3FZn1O/5BtpkrHs9Stf7Zv3248h+zv9ua12DTUu3fvoF3LfCkmgG9rd911l1ULNtxgbs1EAiRAAtlGAKdQYX5lpgYNGkhPVs02u2kPCWQTAQqyI96bFIQl30GIJmefjOPDytChQ5MvOAYl0P9i0Mk0kQRIQEqA4x8dgwRIgARIIB0EnFHvzDq7deuWIDCVtSUKgmzZgvSIESMEovelM8nEgTpR6sy26kRGdLNv06ZNolOnTmLz5s3WJRDoXHzxxelEEqiudAqyZUKMQI2WZHIKSWQbB8Kqyyl6DUM05mSjI8gOItRSFanImEFIcPjwYSO6P35QFu6BNWvWCETk9EoyUe3nn38urrrqKvHpp58aWcMSh9vboRMJHlHhIPbPzShp8Ae0GaKBXbt2ic8++0ysWrXKiIoDQbZbUhVk60aqRX2y+9e+ecPv7zr3n+q4rCKi8qpXJ386RDpmW8MSZGfivQoGmSjI/uuvv8SPP/5obJBAoBBsGsLGl/Xr1wscOeyWckOQDb/AphP8mCkV8zgVEZjX/ZnsszVs/0dbkx0HVPLLTuYIslFOZSNOOudlZl9jE9v1119v3Od+CZHhIM5u27atqFq1qsiTJ49flkB/V/VVlf7zakCy+f2M0ynf+ZzRiUCtysvZ3mQE2UHmus53VmzGmzlzpqhRo0ZC01TmAul8r0Djotw/Tl5+fqn6d7fnYVB/M+vVya9zD/nZFfZcPugzSMX+ZDYAODmoPLuT5ZxsfrQZJzOgrc4UdDOpnz/w78kTOP/888XHH39sFYQTwhAEgYkESIAEso0A1jbsQUYvvPBCgd8xkQAJZA4BCrIj3lcUhCXfQffdd58YPny4VRAWMxHVismfAP3PnxGvIAESyE4CHP+ys19pFQmQAAlEiYDsqG6079577014f3FrcxQE2TIhtOpR1WH2RVjiP+difZAjep39etFFF4kXX3xRoKyoJwqy9XsoaoLsIEItCAa7du0qFi1aZADwi7CGaKJYAH3hhReMPPaozDoEZYLsMEUAbm3xEmQXL15cFCxY0BA+mwnH2k+YMEGUKlVKx7zA10I4CKboS0Tt9hJwelWiKsiWRavza7xMxJlOQbbMz1VEVF526eQPQ/zhx9j8ezKC7Ey/V8EgUwTZmIcgGAjGRUS99tos4db3uSHIDmv+5OfPKiIwrzJURF3O/Kn0f9SV7Digkl91Q4of/6gKstHuHTt2CEQ8xlxZNeFUi9tvv1107NjReGaHmVR9VaX/vNqVbH4/m3XKT+Y5o8rL2d5kBNlB5rqq95LKXCC3Bdk687ZU9w8F2fI7MdVz+aDPIBV/CPNdzFmfbJOxzlglo51sfrNMBHB75JFHclSBd0DZaXZ+YzD/njoC2Jx89tlnJ1SAKPtly5ZNXaUsmQRIgARyiQC+udoDvLRo0cL6dptLTWK1JEACmgQoyNYElu7LKQhLnvibb74pcPSxPeF3OD6LyZsA/Y8eQgIkEFcCHP/i2vO0mwRIgATSQ2DGjBlGFFhn0lnwcS6WuUX60rVIR5QrO94c4sUpU6aIYsWK6VYd+HpZO4JET0smUjAaLxMXYIMwhCbHHXdcYPvSlVGn75NtUzojMaZTOBFENOZkmUyE7CAiFedGBDdRIMQFEAfDnxcsWKDsAoUKFRL16tUTX375ZYJ4O2qC7AoVKghEQitXrpwR5d4uNMexyLfddlvK72OI45944gkxbtw4gQ0vqgmRQxGVF1GzzZRKQbZszE2nIFt26oCKiMqLp07+sMQfKv0bRCiXLfcq+ERdkI37bvHixeKee+5JuP/8+habP84991wj4v3evXuNyynIdqem82xNh/+jpcmOAyr5VUWkfv4WZUE22m4XL+JZohIxG/k6dOggcNoQnt9hJRXBYrr6PxmbVPzLLD/Ic8bMq8rLb66Lv8vmhfi9s31B5rqq95LKXCCd7xUy+ynI7u4713W7d3T8VecesteXjrl80DFIxf5UCrJl0feDcjaZJ5vf3nduAROmT59uvBsyRYMAgu/hG5uZIFTEuyETCZAACWQjAafGjUFHs7GXaVO2E6AgO+I9TEFY8h2EYyLPOuss4/hcMyGCAkQQTN4E6H/0EBIggbgS4PgX156n3SRAAiSQegILFy6Ubg6dNWuWcRS3avr8888NUfenn35qZXFbyFYtE9dBNHn11VeL1atXW9m8Fr7nzZsn2rVrZ10bljDc3mYsjuFIPmyqbdiwoTj11FNF3rx5E8yCIAOCSTO5iRG9WKxYsUK0bNnSEkLKojh55YeAE5GGly1bZl0mEw7q9Ec6r81tQXYQgYUKn2SF9ip1mNfoiMbcyk1GkJ2qjQgQS82ePdu4x7wiYkNkCFFh3bp1Ra1atQzB4RlnnGHcU926dRMY/8wkG682bNhgRLzcunWrcVmdOnXE1KlTRaVKlXS6wfNamZ+bYmyIuyCwhAAbAksz4e842h52pSrB5ptvvtl3QRlHNFerVk2cd955onbt2uLMM88URYoUESoiIrTdaX/fvn0FjnkuUKCAsml+UXX9/q5ckaS9yCvzHVX73erWyR+m+MOPha5QLpvuVbCJsiAbEZjHjx9vjBVeGygwfiCSH8ZDjGn4L+Yx27ZtE507dxbr16833CA3BNmyzRUjRowQQ4YM8XNNrb+riMC8ClR9tqbL/2Vjqd/pEk77VMaRn376SQwcONA4pcFMQeZKQQXZQerScgzJxXgG45SK999/X8yfP9834jye288++6w4+eSTk63ayK/qqyr959WgZPP7GatTvu5zxl63Ki9ne9MdIdv5juZ2v6rMBdL5XgFuUe4fFV5+vqrz96D+Ztahk1/nHjLLT9dcPugzSMX+VAqyZZsJgnC2+0yy+Z3+h9OJrrzyyhxuiXdYfCdiyn0CmEevW7fOagjm4vAtJhIgARLIRgJ4H7r88sst0y677DLjHYmJBEggcwhQkB3xvqIgLJwOevDBB8UDDzyQUBgimDRr1iycCrK0FPpflnYszSIBEvAlwPHPFxEvIAESIAESCEBg+fLlxlFzx44dS8iNI+579eqlVaJM/AvhIsQ9ySQIsdu2bWtFbERZXkJvWZSwMBdFwAoixUmTJllmyaJwO4XhOtHDzIKdZegKFd95552EhbqmTZsawo4yZcok0yVpy5tOQfYvv/xiHDePSMBmSoUIDGU7NxkgYjOE8hC2hp3CWMSGsK9///5GpHkkr40BzvqCbERwiqBlfrt582bRpUsXSziIdoEjFgMQMQzi61KlSon8+fNLkapGJnSOJ9WrVxeISgYBcljJ2ZbSpUsbgmQIwc13gN27dwtEcXvvvfesamEnRF+piP6Pce7WW28V//nPfxLMbNy4scG9QYMG4rTTThOFCxe22ujkoSqKURHm+bF2+iiut28++e2338Tdd99tRC41E6KPw0bd5HzWud2/qva71a+TP2zxhxcTXSFWNt2r4BJlQTa+K3fv3j1hvoRNKbhnMTaec8454pRTThHHH3+8tIt1RH06/ql7jznLxikI+HF+E9Et1369igjMq3xVQXa6/B9tTXYcUMkvmysF2XjlnAfJ5hXpnJfp+BKeJ1988YV44403BIRyH3/8cY7suptadXxN9bSJVAjydTg5r1XxLzOP7nMmjHs7GUF2kPcF50ZmbPB95ZVXckRXVxlr0/leAdZR7p9//vOfCRsYb7rpJuOklxNOOCEZ93XNG/azxOu9SeceQoPTOZcP+gxS4ef8FuR2r6h0sHPDvMw/dDknM9aptBnX4Dnr/DZXsGBBsWjRopR8P1BtF68Txmld2JBsT4hKf9JJJxEPCZAACWQlAedGIWxGxe+YSIAEMocABdkR7ysKwsLpIETHRvQge5RsRGdCpAcmdwL0P3oHCZBAXAlw/Itrz9NuEiABEkgdgU2bNhlibPNoerMmCAEHDBigXTFOAoJgGFFbzYRF5HvvvTcpEY1zoc5PEPnrr7+KwYMHizFjxljtQPQGCAshREo2ffLJJ6J9+/YJ3HBEKcRCxx13nFW8iqjUry3ORWWdBX9EZXzkkUcSjk+F+PDRRx91FWP5tSfdf0+nIBu2OXkHEdGrMDp06JAhrn399dety1MV9dEp+NAV6KCB+G6B7xVLliwx2qsjyA4ihHBuRHAeJ40IqtjkjvHFTFWrVjUiwzZp0kRpvFEVZGNBFVHmseBtJkTHv/DCC1W62rgGIp877rhDQJiH6NGIro2NKubGCNWF/7lz5xp+Y498+9xzzxnjbphCRbT53XffFVhYMeuC6Hjo0KFGZNR//OMfSrariIhQkNP+IFHInSJp2ckIKiIMFcOcJxe4tTeZUxJkQsQwRToqdrpdoyPEyrZ7FUx0BdmyuZHO6SGyU0Jk+WWbxRo1amRs2kA0bJUUFUH2iy++KHr27Gk1WXczGjLCT2+55RZD3AihDH5wqok5T1MRgXkxUxFkp9P/ZWOp7vNe9VnknCshejnGe/sc2M/fnAI7t3lFuuZlfu11+zuiZ+PYbmxas5/WEWTu41aHqq+q9p9bPcnm92OoU77Oc8ZZryovZ75kBNlB3q+cm2axCQ+R53HCiD2pzKXS+V5hjq8XXHCB1Uyd96VU98+0adOMk7XMhHEfG0pTJY4Mao/ZPp38OvdQuufyQZ9BKvarboT0G4NUN/nocnbWm2x+NzvGjh2b4xsdNvHiHRWncTPlDgF8Bxw+fLhVOSPF5k4/sFYSIIH0EXDOtXBSKn7HRAIkkDkEKMiOeF9REBZeB8miZOMoaUQaYpIToP/RM0iABOJKgONfXHuedpMACWQiARxXieisUU8QakA0bE9Y9IXoLkiSHTMPQd/EiRMDR3CViavdFqztbXaKCfG3MISLaA8E5oi0ZSYshM2ZM0fUq1cvAduBAwcM8eRbb71l/B6CRog2IJBSSTIRlz3iq18ZsoixQaIY+tWTyr+nW5DtFALXr19fvPrqq0YkYNUEITyEmDNmzBAVK1YU2ECAyNcQCptiJVm0XmyCeOyxx5TFrmgPBBgQQcDXTKEvoslD8GsmmUgDwl77EZN+tkEYc8kll1jiXB1Btm5UdpmAzbmxwykQD3J/O4XqKEMmcpQt3utGVna21ykWVl24h1gIm02efvppq8swjsNH0f9hJdlY3qNHDwEhACJiq6SffvrJEG9DXGQm1aieuF5nrMP1zjFfJsAJ68QACFxvvPFGyy63Z5JTZKIT5Vd232aiIDvb7lV0uq4gWyby09nU4dwA4DZWOTeBYc6BDXI6x9m///77xrPKTF6CXhWRoMpYIbvGaXOQaJjO+9QpGlYRgXm1X0WQnU7/R1tVnyVudqnmd46lQeb6zv5xm1eka16GDVNYk1mzZo349NNPjfn7ddddp+TCmPdhQxhE2GbymicpFWq7SNVXVfsv2f7Xbb95vU77Mk2QfdFFFwlsJME7oUqSbZp128SsMtam870C9kW5f5ybPdze0/36CZEeIbI0N/VgYxNOxHJuSlS9P93q08mvcw+ley4f9BmkYr/sm0aQ089kz2TZO7EOZ1m/Jpvfyzex2d75ra5GjRoJJ0b5+Tb/Hi4BjA2fffaZVWiQkwbDbRFLIwESIIHUEkAwEbwrmYnBRlPLm6WTQCoIUJCdCqohlklBWHgwZVGy+/Tpk7BgFV5t2VES/S87+pFWkAAJ6BPg+KfPjDlIgARIILcIPPDAAwJiG4ivIEaMYrr77rvFyJEjE5oGoZ/zd7ptdwonIAhCVKp27drpFmVcD4ERolxBKGEmlajbhw8fNiIjYnHcTBAsTp06VWDRKkjC4jmEjxDi2SPUukUFky22yyJpu7XFGYlbV9jqjCaFBen58+cLRHPNlJRuQfb27dtFly5dEo6f1xXy79692/g4/d5771mYZQJe5zGPQfwTolWIQU1/lPWxzA91ItnJBNI6gmyMAbNnzxYtWrRQcjtnH8jyO4WHQXzbyR+Nc4tai00liNBqJl3xmVMs7BTw6izcYyyEj65fv95qD0Rj2ASAo6vDSDLhg64IXXYv6QiydcZK2cYdWX7nmAhWupHp9+/fb4j08KzzeyY5RSY6UX6dgiLUlYmC7Gy7V9EPYQiydTZHOSOtu41VTpGsrojZ3Ex0++23W76dW4JsnNyCTSD2kwlmzZolrrjiCqUhThYt3Cm6UhGBeVWmIshOt//rPEtktqnml0Ur1XnOy+bobvOKdM3LVPrTyx+cAlUKsnPSUvUv5Iyy4FfWPt25rnOM88qvIshGm9L1XhH1/sGGNqyvYkwy0z333GOcrJM3b16lZ4hsjHKLgh72sySsuV665/IAq3OPmx2hys85Fwpy+pmzLrc5ThA77I6VbH4/J73rrruMTdz2hN/hFDSm9BL4+OOPjY339oTxA2M6EwmQAAlkK4FJkyaJa6+91jKvV69eAptRmEiABDKHAAXZEe8rCsLC7SBZlGwskuNoG6acBOh/9AoSIIG4EuD4F9eep90kQAKZSOCHH34wIuMiwjFEtFETZkMs7hSKQ2T8zDPPJI1bJqJBlGF8nNON4ApBDUTi48aNs9qlE+UKi/mI1GA/QhxtQcTWc845R9tWcOvZs2dCeYiahQiUdevWlZbnFFWrim5hOxZ+//Of/1jl6ggUkckZYVJX0K0NKAUZ0i3IlkVA1/FfiJchXIXfmgk+ggjqzqj5O3bsEN27dzdEJ2ZCdEUssKoIa7/77jsjOrZdcNC5c2cjErwzirHTD3Uip8o2RegIsmFbp06dBKJhFitWzNNL/vjjD2MxGb5uJpn42SlWhT0QpzsXRN0qk4nmca2bIHvTpk2GDfaNIdhogvHFOUd31imLjosI+7i/zbw6C/cQTWIMu/76662qYD/63X5EezK3oyw6/4gRIwQizKok9COee8hjTzqCbL+x1V7u4sWLjXsJzx8kt+eEbHNBs2bNjE1DZcuW9TVNxt7rmeQUyKpG3Nflh4br+JCvoT4X6Ajlsu1eBRpdQbYsSqXqiQg6Y5VzQxw2X2ETmv3EBK+ulY31uSXIlt2riEyKsa9UqVK+LoxI3xgPzTFBdu+pisDcKlMR8Kbb/5MdB1Tzy/pH5xQF+CWeYfbNjW7zinTNy5ziedX5uukfyWzA8XNoVV9V7T+3+pLN72eHTvk6zxlnvaq8VOZrbvNCZ/t05rqYS4wZM0YMGjTIc65r/lFVkJ3O94oo94+ML+aU2AhlPwHCy1+dYxTm2diUjedQWP7mNnaEJchO91w+6FxU9X6VvYvpbJqWzafc5mI6Y5XMj5LN7zeW4u/9+vUzTmawpyVLlij7uEodvMafAL75PP7449aFV155pfFtkIkESIAEspkA1ins3yMRsADPZCYSIIHMIUBBdsT7ioKwcDtIFiW7TJkyRhQQXcFCuC2LZmn0v2j2C1tFAiSQegIc/1LPmDWQAAmQQJgEECUbmy/NFCVh9nnnnSdWrVplte2MM84QWORyHsEbhIdsERTlQNSDxQpE7mm1cAAAIABJREFUyc2TJ49v0VhURjQrLH7aEyI34qhWlbZC1AbhI6KB21PVqlXF/fffL7BgolIOxCCvvPKKuOOOO8T333+fUBbEs7fddps47rjjpDbJxJiIFv7vf//bVQAoa7euMASNcS5wImoz6s2kiD3pFmSDG+4NRDC2C/mxAA92WNB3S/B9RMXu3bt3Ql43n3W7VzB2YHEvf/78rnXBJyH8xj1iJq9o9G6CJtjkFTEdi9f9+/cXiCxqT7qCbOSFOBf3its999dffxn3GUTpdpGWLILxl19+aYjtIHYzEwQruNf9ot/BJoihZ8yYkYMvNl1ceOGFOX4vE5+piDtkNskEjroL94j+BzG+3QYIDiEsrly5su/46nfBL7/8IuC39s0wqmJI+Nro0aONY97t/Yg6IdLGj/O9Rnaf43q/sRLXbNy40YhejghlZvKKAC+7vyG2Hzt2rChZsqTn/Y3ND/Bh+9hw8803G5soZPerU7iLwrHhAGzd/NTtPkBeHZEO/ACCgKAnQnj5iI4QK9vuVXBx9qvKZifn81hl/MD9g4iHss1yMpGgcxMW2qq6cQRzQNw39g1CyF+9enUxffp0Ua1atRwuoSoS9Btv3P4uE1+pbFqSPbfw/MFz1T5XUxWBubVPRZCdbv/XfZY4bdPJLxPw+z3nUd/y5csNIZn9lAf83mtekY55mSyqOp5B2Ezm9WxA2/ft22c8h15//XULKYRyuKfCSKq+qtN/snYlm9/PVp3ydZ4zznpVeTnzyd7ZdATZKM9vDo+5v2wu4XVah+pYm873iqj3j0ycjnmy33uP27zSa2NpUH8z/U8nv/Me8prrpXsuD3t02qdrv+xdtnjx4kafYkOy1wZZbGLG3BtzIjNhHgb2jRo1yjF06YxVuTGWok7wOPvss8W2bdusJiBAwMqVK/2GYv49RALY9GjvA3zLwElWTCRAAiSQzQTwnRDfic2Edzv7t8Nstp22kUC2EKAgO+I9SUFY+B0ki5KNRVG7SCL8WjOzRPpfZvYbW00CJJA8AY5/yTNkCSRAAiSQTgL2KNn2enNbmA0hMhZ27QkLw+3btw8Njyxyr1k4TgJC9AQsipYoUcISpUGEjMUvCDQQ5RFCbKf4WSdSsVmfLMq2+bfGjRsbbbn44osNsYX9WYtFbdS/cOFCI/rQBx98kIOPijAImWRCkpYtW4p//vOf4txzz02oF+wgIsfHTLuY0U/4Les85wI+otvid27icR0HkEWG8xIT6JRtvzY3BNmyKNdoE4S02Axw0UUX5RAVw88QEQQiVLvf+vms272ChTxEiYYIzjkHhMgAotYXX3wxAaufPyK6M46VtAtX3TYnQBSKBV0sXjsFeqg0iCAb+dDGoUOHGhGM7QlH+0LEi00bdr/H/Ykjqp0Rw2XCKQjSMb5hMUAWYRx1zJo1S4wcOdIQVMqSlw/LxB1YzEefY3OHU5DrZtNTTz0lEJHN3q9BFv6dUaFhj86GFb97cuLEiYbAzJ7glxDc4QQIZ8IYDqEdxqoFCxZIi3cTSrsJslEIhBIYE7GRyL6ZB/VhfIbN9v7EfYrnh1uAA7f7G+XDtubNm+fYNIT2IZolfNHun373t0zc5eWniOaL+8A5/pswvQTZbpEQvTZB+PmA2991hFjZdq+CCQT5Xbt2FcuWLTMQoU/RZ/id24YzmTjfbaMaxt81a9YYm/rc7iWZSFB2Qok5RkFMJtsMs3//fiNqKDYKOOdcZv+7CRJVRYJB/cxNXIhxCOPuaaedljCOuj23MIZgbHeOWzoiOJkNKoLsdPt/kGeJ15zLK0K621iKaGn33nuvKF++fAI2jId4BmMOYN/UYl7kNa9I17wMJ21gQ559nMd7C+ZctWvXznF/w0fXrl1rnB6BvGZy87mg94Kqr6az//+PvfOAlpra/v9ZgCLwAFEQFTsiINIUECnSLIAiqCgiqNh77wXb81mf2Bt2LIAgqICAAqJYQJRmF3gqRSkCCpYnKvzXN++X/DO5k5lk2s1kPmetu7jcSc7Z+7N3zmQm37NPJr6EsS/M+4zXlqC8vOflQpCtPlUtXvO3d87RfKAFNnovd+dYuuryYebaQn2uiHp8FIdklfj1nqjPChLwej8rSOCqOUrxcd9XpltAlWm+2fkX5vyw93qFvJeXP2Ht0zlh/F+4cKHRAnP3Z1ndg+nzpT4P1KlTJ+Gy1n2B7mG0gNn7eTbVAskwc1WyuTDb84POr9qBSztJuZu+P1AO0/JPQLuxuKvu6z5b10CQgg/5t44RIAABCOSPgL6zcu/0ou839TcaBCBQPAQQZEc8VgjC8hOgo446KmGrYY3Sq1cvS4xA+/8EyD+yAQIQKFUCzH+lGnn8hgAEipmAt0q225fyEGZLLNeuXbsEpBJOqPpbrpseZJ566qlJxZyZjCVRiB5iH3DAAaFP10NviUNUAdWv6WGrqkxJTKWHd3rgl0wwYp9//vnnW+LcINWmJdiQQPCss84qUzFWD3E6dOhg9aNqkKqu5xVFpRPaJvMpmahAFZVVGTgXLc6CbPFJJeRXruj6tQWffnHTcRLfplvskEwobcdIgn0JwLV4YePGjUYVnKdOnVomhBL46/rYY489UoZX55900kllclvCbFWvl4BKD5G1Y5dERn4tjCBbX9SrcrhdDVO5rrEkgNXiAD9+8unBBx/0rficTDgle8VdQlnNGepf178qx3744YcJ1598lqBv0qRJjpsSJkoY49f8+LlzQsKxefPmWXEKei1n8uBegmSJxCQitpvYqiqy2GXbkm3trT41Rps2bUzbtm2t3+WvYitxhHvO1GtdunSxhP0SiqpJ4K0HNVWrVk0wz+u/xKP67KPKvHZTTHUtqF8dr+/KvMJ6xUHznMQJqSrlpbq+3deCrjmJbjXfeat9pxPo2HbrYb2qudsM7L/r/J49e1r5mmwc/f3yyy832g7WvnZSCbLVhyrESzTubvLHruwvcbau3WxbWCFWnK5VsUsmONLfNV9LDLTFFltY16W7OrmuEy1WcO9q4Jfb3vlXVXp17+Pe7SOZSFr3Gk888UTC9sH2GMoD9WFXutY1pIVmmhvdTfOyRGra9t5ufjsHhBEJZppzqa5V9/2T3/tWqus0jAgsmf1BBNk6r5D5n8l7idu3sOcn263Bfp+QKFmfObbcckuj+xzllPs9Qguz3PNiqvsK9VmI+7JkFVhtPrq+dQ3ZQvMlS5ZYi5C890p6j9JCTi0cSPU+FOaaCJqrYePntSHb89P5FKb/sO8z7rGD8vLam40ge7vttjM6375XUB64rwG/e910C7tkY9i5thCfK6IeH3Hz2ylLr6mysj6LtGjRwvqsoLnp9ddfL/P5SHHUQk59X+K3oDnTfLPzL8z5Ye/1CnkvL3/C2qdzwviv4/0+i3mvOc3R+iyWbBFuuu9WwsxVyea9bM9PN5e6X9diVy0Kdzd9dsnkO7Mw43KsscSIbgGiFmYqn2kQgAAE4k5ABRO0g6jdtCjq3//+d9zdxj8IxIoAguyIhxNBWH4C9Msvv1hfAri3uLG/dFH1CNr/CJB/ZAIEIFCqBJj/SjXy+A0BCBQzAb8q2W6fCinMljjOLbLZeeedLTFkEFFxJnFYunSpufLKKy0xcjZN1elUOdcWEmXSl0QW2kJUXxr6VYEM0q8e4OqLRj1wCVP9Rg+FJdCQGMsr7Es1roSJEpKn2y7d20cywVguK1jHXZAtnhL/SFTnFrwGyREdE1QYavenBQDnnXdeQoXFoGOlEy67+5FgTwJkVZFOteDAfY7mBwn59WD7mWeesV4KI8jW9tAS4EoMGnRMCWolLLWFpMlY6JrSMRKqhLmm1Jc9p0joKrGs3SRw1k8qEZUEWOJni2SDxknVvlWNTXOIt2X64D5Z1W7N82Jer169oKb5HicxsUQofhXF/U6U+FMVbCVI1Vz58ccfW4dKUK152FvBzuu/xAUSS0iQ7K46msohjakFEMrNICI4Xd+Khx6kh80fiVZVMVui9HQtk7lfeW8vsFAVxyCCbNnx6quvWpUD/fzRe5DYZtvCCrHidK2KnV/lZjdX5a1233A3VS7Vw0pdn0HbYYcdZh566CGrwuPAgQOd0/yqViuvtQAtkwpVp5xyirXQ7Omnn04QjvstVAkrEgzqs/e4TN+L7euoe/fuSeeEsCIwr11BBdmFzP9M30ts3zI5f+XKlUaLFEeNGhU4xJqn9D6v4jR2SyfI1nGZ5oLODXpfps8IWvygxTBhm97ftShowIABzg5AYftIdnzQXM0kfu7xsj0/na9h+g/7PuMeOygvr73ZCLLt3Z+uuOKKwJ8zg96/ZzLX5vtzRdTjY8c2k3sw+1x9/tFnQC2orlSpkm96Z5pvdodhzw97r1eoe3nbn7D2hfVf42gxmapxatFnmKaYXnjhhdYcn2w3pWzeCws5l7rH0j1/kyZNjL53s5u+X9RiaFp+Cei71GXLljmDaFG0ds2iQQACEIg7AX2Pph2C7Kb3Ve0ASoMABIqHAILsiMcKQVj+AqTVq1o9723ahjUXFY7yZ3nheib/CseakSAAgWgRYP6LVjywBgIQgEBQAqmqZLv7yLcwWxXctN22u40cOdIce+yxQV3J6DgJoVXtUdWlVI0xTGvatKn1JZ8EG2HEz6nGUDU+iY1USSioOFT9SWShh+0SCXq3YQ/qkypvT5s2zRI6pXuAqPG0MFdiyFQPDP3G9ooedJyfgCuo/e7jSkGQLX/tmKkybdD89duqPB1nCY2UlxLSBcnNbHJEQl4Jj4cNG5bSLFtY26NHD0tIaFfTDyPI1kIAiXIlZFYlqVS5H9YnCS0kAtPW8EFEwxLSapGIBNmaUyQU1s5kdpVOCfcklqxdu3ZKLhJWqirMww8/nFbMK4baHl0PaP3msTAiJa9hybZkl3hHD0VSCUjS5aP9uqp9a/vr8ePHpz1F8ZN4X6Jfia69C0MkhJg4cWKZ772SCbIlttf5Epc+9dRTKcfO9JoLe33LP3HVvFyzZs20POwDwsz9yk3FTwUblNNhBNkSk6kKs+47kjW9n6pvvyqPQR3KRIgVl2vVZpROtOknfrfneS1YSLU4TNeK7jck7lPeeQVLqd7PlQcaP90Yti+azzUvquK0dglR9XlV5babrmddj1WqVElIkUxEgkFzzHtcmGtI5waZEzIRgbntCirI1jmFyv9s3ktkZ6bnh8lr5bTuJ+bMmWPtEGM3LT7Q+2+tWrVSpknYeTtoPrgH1WcXve/os0uQ+zGdK4G57ttVSTvIoqAw10LQXM00frYt2Z6fzqcw/WfyPmOPH5SX195sBNmaJ3VfqAVUub7XzXSuzefniqjHxx1bLaLS9yB6Txw7dmy6NLVe172YPlsEuZ4zzbdM8zWTe71C3Mvb/oS1L1N++iymhZi63wmy2F4x1XcwWkyZbo4OM1clS6hszw+UpK6DtKOQPi+4m95jlb+0/BB48803E/QaNWrUsD630iAAAQiUAgHvvam+L9R35jQIQKB4CCDIjnisEITlN0D6EKlqS96mFdnuFUf5tSK6vZN/0Y0NlkEAAvklwPyXX770DgEIQCBfBIJUyXaPnS9htkRyemhlNwkPJYwrVJOAQpV79ABXP9pOWQ+t3Q/Q9IBst912s7Y41zbCe+21V04Ehcl81Ja6ejipiuESiq5YscKqtmQ3VdJTtSEJOBUT/ZuJMDrZ2HpQOWvWLOuh8IcffuiMqzG1dbUW40okqu2vM216SCkRrMTwdkOQnSnN/4mplLOvvPKKFS9VlrdFOhLcNm7c2IqbHvbutNNOaR/0prJEAgpdI6ow9sknn1h5ale81TWiSvF9+/Y1HTt2NHr4l2nTNfn5558bLczQ9s/2OHYeSlzUs2dPawyvSCWsIFvVItXk27hx46zc1zUghhIb6ppXzvfp0yejvF+/fr3RQnZtN655RcILNfWta1cL3zXn6cG0W6S8bt06c+qppzoCDYkgVd0q6IL4VatWWf7oOtOYtihcOaGtosVPrNLFKZsH92Kq+d1dzVMxlMAh2YL/TPJF+a94TZgwwVrY4c1JLfaRr96clAhGQk6J7+wmMYRELu44+AmyJQBVnmpsCc+1KMKOra4FVdyWAGHvvfe2hKSZNvmnflU9XteeFg3Y700ax8+/sOPpOpIP2jXCnacao02bNtYCKb0H2GzCCrJlj3hpDFWz13ube6GCqtKq2nK2u2JkI8Qq9mvVHXOJNjXnKDft+cx+PZ34XXOH3k90TSkX7LlQ81XXrl2tXNB1bH8HEEaQbdvgNz+p3+bNmxtV09f8pPnKff188803pn///pZPanp/k4+qeO9umYoEw1437uP95iLltK4hicr13hVkTshUBGbbE0aQbZ+T7/zP5r1ENmZ7vp1zqhBvXxN2bPS+qh0p7EWN2cwjsrUQ92X2/br80b2f+3OLfe+nnDviiCOszy/ZvA+lui6C5mq28cv2/HTXdpj+s8mPoLy89mYryLYXrtj3umPGjDFTp0617ifse2stdtG8u+2226bD5bye7Vybj88VUY9PMri6P9KCVC060ucefa6z75Hsz/26nvV5xPu+mIvr06+PTPI1k3u9fN/Lu/0LY18m/rvH0vuOFrzrc6D73jrdvU6qmIaZq5L1k+35gScH14FaPK3PMXbTwhDNSbT8EJB+QzoOuw0aNMgq+kCDAAQgUAoEVHBC96d2kxhbomwaBCBQPAQQZEc8VgjC8h8g7w29PaIqKunGPtuHJ/n3IH8jkH/5Y0vPEIBAtAkw/0U7PlgHAQhAIBWBoFWy3X3kWpitiq96OGQ3PfySYJcGAQhAAAIQgAAEIAABCECgUAS81SVVEV4VhrfaaqtCmcA4EMiYQDaC5IwH5UQIQAACPgRefPFFYy+A1iFa9PHjjz/CK08EVDhBBRDspgXaWphPgwAEIFAKBFRk4bbbbnNcpaBoKUQdH+NGAEF2xCOKIKwwAdINvCqleJsqLkiULYFGKTbyrxSjjs8QgIAIMP+RBxCAAASKl0DYKtluT3MhzH7++eeNKmParU6dOkbVhGgQgAAEIAABCEAAAhCAAAQKSWDYsGHmpJNOcoaksloh6TNWtgQQZGdLkPMhAIFcE/CKhJ977jkzcODAXA9T8v1Js+EWX6vwhVucXfKAAAABCMSewOWXX27+/e9/O37edddd5rLLLou93zgIgTgRQJAd8WgiCCtcgPSh6cQTT0w6oN7szj333JKrHEH+FS7/GAkCEIgWAea/aMUDayAAAQiEJZBJlWz3GNkIs7U1srbbttull16a8OVZWF84HgIQgAAEIAABCEAAAhAoPQJfffWVufDCC02VKlXMvvvua1q1amW6du1qKleuHAjGH3/8Ya644gpz//33O8ePGDHC9OvXL9D5HASB8iaAILu8I8D4EICAl4C+4xsyZIjz50MOOcRMnjwZUDkmcMopp1gF8+x25plnmkcffTTHo9AdBCAAgegSuOiii8x9993nGHjvvfdanw1pEIBA8RBAkB3xWCEIK2yAPv/8c9OnTx+zcOHCMgPvueeepn///tZW440aNSqsYeU0GvlXTuAZFgIQKHcCzH/lHgIMgAAEIJAVgWyqZLsHDivMXrx4sdHnBnebN2+ead68eVb+cDIEIAABCEAAAhCAAAQgUFoE1qxZYwYMGOAIvRo0aGBGjx5tmjVrFgjEggULzHHHHWe++OIL6/iw5wcahIMgkEcCCLLzCJeuIQCBjAjMnz/ftGjRIuHcRYsWmfr162fUHyclJ7D11lubn3/+2XlRhS8OPvhgcEEAAhAoGQLnnXeeeeihhxx/9fs555xTMv7jKATiQABBdsSjiCCs8AH666+/jFYcud/g3FZUqlTJEmbrp0ePHoU3sIAjkn8FhM1QEIBApAgw/0UqHBgDAQhAICMC2VbJdg8aVJg9fvx406tXL+dUnffWW29lZD8nQQACEIAABCAAAQhAAAKlS+D33383F198sXnsscccCP/85z/NVVddZfSMIlVbuXKlUTXJV1991Tls0KBB5sEHHzTVqlUrXah4XlQEEGQXVbgwFgIlQ6BLly5m+vTpjr/jxo0zhx9+eMn4n29Hx4wZY44++mhnmHr16plly5ble1j6hwAEIBApAvosN3ToUMcmfSY844wzImUjxkAAAqkJIMiOeIYgCCu/AGkrv3TbPnTs2NEceeSRpm3btuaAAw4oP2PzNDL5lyewdAsBCESeAPNf5EOEgRCAAATSEshVlWz3QOmE2Q888IC54IILnFNOP/30hC/O0hrNARCAAAQgAAEIQAACEIAABP6PwAsvvGAGDhzo8KhevbpVGU3PLXbYYYcynDZt2mTmzJljbrrpJqPFonbbddddjfpq3749bCFQNAQQZBdNqDAUAiVFQIK4xx9/3PH5vvvuS/gusKRg5MFZ3ffonsVu+p5VjGkQgAAESonAKaecYp5++mnH5aeeesqcfPLJpYQAXyFQ9AQQZEc8hAjCyjdA+vLyySeftH7++OOPlMbstNNOlii7Q4cOplu3bqZJkybla3wORif/cgCRLiAAgaIkwPxXlGHDaAhAAAJlCOSySra7cz9h9iWXXGLuuece59Bbb73VXH311UQGAhCAAAQgAAEIQAACEIBAaALr1q2zKl2PGjUq4VwJs9u0aWMVitHval9++aX54IMPzFdffVXm2DvuuMOqqFaxYsXQNnACBMqLAILs8iLPuBCAQCoCt912m7nmmmucQ7Trtvu7QOhlTmDjxo2mZs2a5r///a/TiaqRd+rUKfNOORMCEIBAERI48cQTzXPPPedYrt/dC3WL0CVMhkDJEUCQHfGQIwiLRoA+++wzR5i9fv36QEZJoN21a1fTuHFjU6NGjTI/+kBh/71y5cqB+iz0QeRfoYkzHgQgEBUCzH9RiQR2QAACEMiOQD6qZLst8gqz+/Tpk7At+PDhw81xxx2XnROcDQEIQAACEIAABCAAAQiULIHvvvvOnHvuuWbChAmhGWyzzTZmyJAhZsCAAaZSpUqhz+cECJQnAQTZ5UmfsSEAAT8CI0aMMP3793de7t27t3nllVcAlgMC+h71+OOPd3raY489zOLFi3PQM11AAAIQKC4Cep/R+43d9Hu/fv2KywmshUCJE0CQHfEEQBAWrQDppv+JJ56wxNmrV6+OlnFYAwEIQAACEIAABCAAAQiUCwFbmK2twxcsWODYMHPmTLP//vuXi00MCgEIQAACEIAABCAAAQjEg8Cvv/5qhg4dam655Razdu3aQE4deeSR5rrrrjMtW7Y03udMgTrgIAiUMwEE2eUcAIaHAASSEpg1a5a1Q4XdmjVrZubPnw+tHBA45phjzOjRo52eLrvsMnPXXXfloGe6gAAEIFBcBPr27Wtefvllx2jNjUcffXRxOYG1EChxAgiyI54ACLKjGaBly5ZZoux58+ZZP99++200DcUqCEAAAhCAAAQgAAEIQKBgBLQF+N9//+2Mt3LlSrPddtsVbHwGggAEIAABCEAAAhCAAATiS0C7d86YMcO8/vrr5pNPPrGeTWzYsMFyuGHDhpb4WotFe/bsabSDJ0Ls+OZCKXiGILsUooyPECg+AqtWrTJ169Z1DK9evboJurt28XlbOIt1P6PdxTdv3uwM+sEHHySI3wtnDSNBAAIQKF8C3p1YX331VXPEEUeUr1GMDgEIhCKAIDsUrsIfjCC78MwzGfE///mPmTt3rpkzZ471r1bCfv/995l0xTkQgAAEIAABCEAAAhCAQJESQJBdpIHDbAhAAAIQgAAEIAABCEAAAhCAAAQgAAEIpCGAIDs/KfLss8+aQYMGOZ03atTIfPHFF/kZjF4hAAEIRJzAYYcdZi3CtZt+79GjR8StxjwIQMBNAEF2xPMBQXbEA5TCvOXLl5vPP//crFmzxvz444/Ov8l+/+2334rXUSyHAAQgAAEIQAACEIBAiRPo1KmTufHGG82FF15oFixY4NCYOXOm2X///UucDu5DAAIQgAAEIAABCEAAAhCAAAQgAAEIQKD4CcyaNSuhanOzZs2sQm207Aio8uu4ceOcTq699lpzyy23ZNcpZ0MAAhAoUgKHHHKIefPNNx3r9ftBBx1UpN5gNgRKkwCC7IjHHUF2xAMUc/PIv5gHGPcgAAFfAsx/JAcEIACBeBD46aefzO677270bz6aLcTWtuBq3q3khg8fbo477rh8DE2fEIAABCAAAQhAAAIQgAAEIAABCEAAAhCAQAEJjBgxwvTv398ZsXfv3uaVV14poAXxG0rF7OrUqZPgmHYlb9myZfycxSMIQAACAQh07drVvPXWW86R+t1+BhXgdA6BAAQiQABBdgSCkMoEBGERD1DMzSP/Yh5g3IMABHwJMP+RHBCAAATiQUBVq2+66aacO+MVYtsDXHzxxebee+91xrv11lvN1VdfnfPx6RACEIAABCAAAQhAAAIQgAAEIAABCEAAAhAoLIHbbrvNXHPNNc6g+i5wyJAhhTUiZqMNHTrUnHnmmY5XzZs3N/PmzYuZl7gDAQhAIDiBjh07mnfffdc5Qb+3b98+eAccCQEIlDsBBNnlHoLUBiAIi3iAYm4e+RfzAOMeBCDgS4D5j+SAAAQgUPwE8lEd20+IbdO6//77zYUXXujAO/30040eKtAgAAEIQAACEIAABCAAAQhAAAIQgAAEIACB4iZwxhlnmMcff9xxQt8Fnn/++cXtVDlb3717dzN58mTHiptvvtkMHjy4nK1ieAhAAALlR6Bt27Zm1qxZjgH6vU2bNuVnECNDAAKhCSDIDo2ssCcgCCssb0ZLJED+kREQgECpEmD+K9XI4zcEIBAnArmsjp1OiG1zGz9+vOnVq5eDUdvIubeWixNffIEABCAAAQhAAAIQgAAEIAABCEAAAhCAQCkR6NKli5k+fbrj8rhx48zhhx9eSghy6uv3339v6tWrl9Bo3w8WAAAgAElEQVTnZ599Zvbee++cjkNnEIAABIqJQKtWrczHH3/smDxnzhzTsmXLYnIBWyFQ8gQQZEc8BRCERTxAMTeP/It5gHEPAhDwJcD8R3JAAAIQKG4CuaqOHVSIbdNavHix2XPPPRPgaYtNbbVJgwAEIAABCEAAAhCAAAQgAAEIQAACEIAABIqTwPz5802LFi0SjF+0aJGpX79+cToUAasfeOABc8EFFziWqAKsuypsBEzEBAhAAAIFJ6DnSQsWLHDG1e9NmzYtuB0MCAEIZE4AQXbm7ApyJoKwgmBmEB8C5B+pAQEIlCoB5r9SjTx+QwACcSGQbXXssEJsN7dDDz3UvPHGG86fLrnkEnP33XfHBS1+QAACEIAABCAAAQhAAAIQgAAEIAABCECg5AhcdtllCd/xHXLIIWby5MklxyGXDnsrjt9xxx3miiuuyOUQ9AUBCECg6Ahol4AvvvjCsVu/N2rUqOj8wGAIlDIBBNkRjz6CsIgHKObmkX8xDzDuQQACvgSY/0gOCEAAAsVLIJvq2NkIsW1izz//vDnhhBMcgHXq1DGrVq0qXqBYDgEIQAACEIAABCAAAQhAAAIQgAAEIACBEiew3XbbmdWrVzsUnnvuOTNw4MASp5K5+998843ZY489EjpYuHBhmd0HMx+BMyEAAQgUJ4G99trLaD60G7sxFGccsbq0CSDIjnj8EYRFPEAxN4/8i3mAcQ8CEPAlwPxHckAAAhAoXgKZVMfOhRDbTax27dpmzZo1zp9eeOEFc/zxxxcvVCyHAAQgAAEIQAACEIAABCAAAQhAAAIQgECJEnjxxRfNgAEDHO+33XZb8+OPP5Yojdy4rR0FVXXcbh07djTvvPNObjqnFwhAAAJFTGD33Xc33377rePBd999Z3bZZZci9gjTIVB6BBBkRzzmCMIiHqCYm0f+xTzAuAcBCPgSYP4jOSAAAQgUJ4Gw1bFzLcS2qV188cXm3nvvdSB2797dTJw4sTihYjUEIAABCEAAAhCAAAQgAAEIQAACEIAABEqYQI8ePcykSZMcAhdddJG55557SphI9q63a9fOfPDBB05H4imuNAhAAAKlTmCnnXYyy5cvdzDo9x133LHUseA/BIqKAILsiIcLQVjEAxRz88i/mAcY9yAAAV8CzH8kBwQgAIHiJBC0Ona+hNg2tblz55p99903AeLIkSPNscceW5xgsRoCEIAABCBgjPnjjz+simWqDqcH51999ZXFZddddzUNGjQwXbp0MRdccIH5xz/+URBev//+u9EiqMcee8wZ79133zXt27cvyPgMkhmBf/7zn+b66693Tr755pvN4MGDM+uMswIR0LXar18/M3/+fOv4Qw891GgHF1V2pOWHAPNTfrjSKwQgAAEIQKA8CLz00kvWvZS7zZkzx7Rs2bI8zInFmF9++aVp3Lhxgi9LliwxO++8cyz8wwkIQAAC2RDYfvvtzcqVK50uVq1aZerUqZNNl5wLAQgUmACC7AIDDzscgrCwxDg+lwTIv1zSpC8IQKCYCDD/FVO0sBUCEIDA/wgEqY6dbyG2OxYSpU2fPt35kx4ofPbZZ6Z69eqEDAIQgAAEIFB0BLQ9qsTPY8eO9bX9nHPOMdp2equttsrKv02bNpm3337bLFq0yJx++um+fSF4zApzuZ1cDIJsbQ08fPhwc9ZZZ5latWqVG6tcDYwgO1ckg/fD/GRM0Lk8OFWOhAAEIAABCBSewIYNG0yTJk3M0qVLncE7d+5s3nrrrcIbE6MRb731VnPttdc6HnXr1s1MmTIlRh7iCgQgAIHMCWjx9Nq1a50O1q1bZ7beeuvMO+RMCECg4AQQZBccebgBEYSF48XRuSVA/uWWJ71BAALFQ4D5r3hihaUQgAAEbAKpqmMXUoht26PKodp6093OOOOMhCqeRA8CEIAABCBQDAT04OfMM880o0aNSmmuHqpfffXVGbu0efNmo0ppt99+uxk2bJhJVzkZwWPGqMv1xCgLstesWWOeeuopKwdbt24dmyrSCLILn/KlPD+FncsLHx1GhAAEIAABCAQnoM9BQ4cOTTjh/fffNwcccEDwTjiyDIH99tvPqMq43R5++GFz9tlnQwoCEIAABIwxNWrUMFoQZLdffvnFVKtWDTYQgEAREUCQHfFgIQiLeIBibh75F/MA4x4EIOBLgPmP5IAABCBQXAT8qmOXhxDbTe766683Eh25myqL9unTp7gAYy0EIAABCJQ0gddee8307t27DANt0W1vmbp69Wpz5ZVXltnKOwy40aNHm1NOOcV56IQgOwy94jk2qoLsxYsXm4EDB5qZM2daMA899FAE2cWTVpGztJQF2WHn8sgFD4MgAAEIQAAC/0fglVdeMUceeWQCj8GDB1sLR2mZE1iwYIFp3rx5QgcrV6402223XeadciYEIACBGBGoWrWq0WdKu/3xxx9myy23jJGHuAKB+BNAkB3xGCMIi3iAYm4e+RfzAOMeBCDgS4D5j+SAAAQgUFwEvNWxy1uI7aan6oofffSR86f69eubzz77zFSuXLm4IGMtBCAAAQiULAGvgHb//fc3DzzwgGnVqpXxfnbKBtILL7xgCWLthiA7G5rRPTeqguw4V5GOs29RzfRSFmSHncujGkPsggAEIACB0iYg8VuTJk2MFu3ZTZ9/Zs+eXdpgcuD9DTfckCBq79mzp5kwYUIOeqYLCEAAAvEgsMUWW5i//vrLcebvv/82FSpUiIdzeAGBEiGAIDvigUYQFvEAxdw88i/mAcY9CEDAlwDzH8kBAQhAoHgIuKtjR0mIbRN8++23TefOnROAnnXWWeaRRx4pHshYCgEIQAACJUsgmajw0UcfNdq6O9ctrIivlAWPuWZfyP4QZBeS9v/GQpBdeOalPGLYubyUWeE7BCAAAQhEl8DZZ59t9LnH3aZPn2703SMtOwJNmzY1n376qdPJk08+ae2URIMABCAAAWMkvq5UqZKDQpqFTZs2gQYCECgyAgiyIx4wBGERD1DMzSP/Yh5g3IMABHwJMP+RHBCAAASKh4CqY+uBiP71Cp+j4sVVV11l7rjjjgRzrrjiijJ/i4q92AEBCEAAAhCwCSQTPWux0YEHHphzSGFFfAiycx6CgnSIILsgmBMGQZBdeOalPGLYubyUWeE7BCAAAQhEk8CVV15p7rzzzgTj9Lfbb789mgYXkVWqMN6mTZsEi9etW2e23nrrIvICUyEAAQjkj8B///tfU6VKFWeALbfc0mjXBhoEIFBcBBBkRzxeCMIiHqCYm0f+xTzAuAcBCPgSYP4jOSAAAQgUD4F58+aZFi1aRN7g5s2bmwULFiTYecstt5hrr7028rZjIAQgAAEIlC6BQoqew4r4Cmlb6WZA7j1HkJ17pul6RJCdjhCv55JA2Lk8l2PTFwQgAAEIQCBbAvqubvDgwQndNGvWzMyfPz/brjnfGOMtWnHkkUeaMWPGwAYCEIAABP6PwIYNG0yNGjUcHlWrVjW//vorfCAAgSIjgCA74gFDEBbxAMXcPPIv5gHGPQhAwJcA8x/JAQEIQAACuSbw2WefmYMPPtj88MMPCV3ff//95vzzz8/1cPQHAQhAAAIQyAmBQoqew4r4CmlbTmDSiUUAQXbhEwFBduGZl/KIYefyUmaF7xCAAAQgEC0C+o7uwgsvTDBqhx12MFOmTDF77713tIwtUmv22msvs3DhQsf65557zgwcOLBIvcFsCEAAArknoF0DttlmG6fjmjVrmp9++in3A9EjBCCQVwIIsvOKN/vOEYRlz5AeMidA/mXOjjMhAIHiJsD8V9zxw3oIQAACUSXwwQcfWKJsb0WDZ555xpx00klRNRu7IAABCECgCAj89ddfZu7cuea1114zb7/9ttEOEqqqo9a2bVuz7777mt69e5v27dubatWqpfTIK6ZL5752gRg5cqRp2LBhukPLvO4V56bq4MwzzzT33HOPs3VrOkG23m+nT59uRo8ebfQeLFGqWsuWLU3Hjh2NqrEdcMABpnLlyqHt1gmbN282y5YtM+PHjzeTJk2yquZ99913zhji0rNnT3PooYcmVDfKaLA0J7333numQ4cOzlHPP/+8GTBggLWtrex75JFHzNSpU62Heu3atTO9evUyffr0Mdttt51vz/nyLxtBtvL866+/tnx5//33rZgq7+226667miZNmlg53717dyvWlSpV8vXRyy0V5qB5rrycNWuWGTt2rPnwww/NzJkzrW7FvnXr1tY1qNyTqKdChQoZp4N7nBkzZjgcOnXqZOXdcccdZ3bZZRer/3wLstesWWPl2+TJk63x3Neq8ujLL780L774oiVmsnlovtD1179/f+t6dG/JnApKPnJ906ZNFqNx48aZadOmmdmzZ5u1a9eWuZYPOuggU6tWrUAxSzc/Belk/fr1RrHVHKb5xc515bnysUuXLtZ1rP97v8cK0r99jO2/4vfWW28lzGXu949UccpmLvfaKgGCcuX1119P8FvXkPyWTYcccojZf//9A+dNGB4cCwEIQAACpUlA382dfPLJCc7rc5Pek/TeQ8uewLvvvmvd99ltiy22MD///DPv59mjpQcIQCBGBFatWmXq1q3reFS7dm2zevXqGHmIKxAoDQIIsiMeZwRhEQ9QzM0j/2IeYNyDAAR8CTD/kRwQgAAEIJAvAhI6SCDkbS+//LI56qij8jUs/UIAAhCAQEwJ2ILbO+64wxIRpmsS7qnq2xlnnOErzC52QbZEeqNGjTI33XSTI8L24yKB7L333msJQ8MIGr/99ltzww03mGHDhqVDbglxr7vuupTM03aS5oBkIlUJFi+99FKjqnPJWt++fc0TTzxhVG3J2/LpXyaC7LB5bvuj+N56662ma9euScXPuRRky0bdz918881p8072HX744VaOSjQeJvcknpVo+Jprrkl5zSvvZMtpp51mFM9+/fpZ4lY1LRLQdb7ttttmm3rW+X6CbAnob7/9dvPAAw84C0SSDShxtq6nY445JqWAXufmMtfFUgtYNH/aYvJUQMT0rLPOMhdddJGpU6dOSnbZCLK1mGTo0KHmlltucYThqQY78cQTrVzabbfdQsVTYnmJvDWOFhCka02bNjU33nijJQL3LibIhSBbIvi7777bPProo4H8Vt5cf/315uijj854YU06n3kdAhCAAARKg8CYMWOs9xNv06JL3TfRckPgkksusRbY2k33pyNGjMhN5/QCAQhAICYEli9fbnbaaSfHG+3U8P3338fEO9yAQOkQQJAd8VgjCIt4gGJuHvkX8wDjHgQg4EuA+Y/kgAAEIACBfBKQSOzYY48tM4REUaeeemo+h6ZvCEAAAhCIEQGJ1wYPHmwefvjh0F6pQq8ehkug7W3FLMiWaOKdd96xRLhBm0SWDz30kCVYTSeMlYBTotvLL7/cqYYddBwJpB988EHToEGDoKcEPs4rUlVF7E8++SRlbiS77yiEf2EF2aoElUpYng5S9erVrevk4osvLiP2zZUge8WKFeaKK67wFb/72SjblKsS+aaq5G2fL5GvBKt33nlnSoGzezz1L/H3CSecUFBBtgTC+lEuBm0SmesnVRX/XOV6JixtP1Tl/P7777d2HvBrmQqyVU1ci2beeOONoNis4zSXDxkyxKq+nm4e0/FaQHDfffdZYmx7N4WgA0qUrXx3VzXPVpAt0cG5555rXn311aBmOMedfvrplvDfva136E44AQIQgAAESpbAk08+aS1g87aXXnrJWixGyx0B3a8sWbLE6RDGuWNLTxCAQHwIaEH17rvv7jikna/s3dji4yWeQCD+BBBkRzzGCMIiHqCYm0f+xTzAuAcBCPgSYP4jOSAAAQhAIN8E/B74XHvttZYwggYBCEAAAhBIRWDlypXmzDPPTCpeU8Xdgw46yKp+K6GdtoZWFVhvk6hQ70eqMupuM2fOdI7/888/jUTOEkHa7bzzzkuo1lO5cmVz3HHHme233z500CZMmGA+/fRT6zz9+/zzzzt99OzZ0xx44IHO//UQSpXrttxyS+tvyQSP7dq1M++//75zjgR63bp1My1atLD+Nm/ePDN16tQy1VebN29uhg8fbho3buzrg6rJ6hiJZ70CRjFUle1GjRpZ53/xxRdm+vTpZR6aqXr3008/nXKc0BCTVA1WDqjyrZoYHHbYYaZJkyZWJePXXnvNbL311pYv7od8hfIvjCBblYIl/PQuOpCQWTHV9vF2lWf5NmPGDKP89TZVlFL1PXc+6ZiFCxcaVURU0wIHVRP/4YcfrP8rF7SAzhad+uW537UoG9u0aWPZqN9TXYsSk0p0nkqUrWrTEmNfddVVZfxTXuma1zgSuSjHv/rqK+c4VSN88803LZG+Wr4rZA8aNMjaYlmVp+0mAY6uaf0rFlOmTDGzZs0q40s6Fl5Bdia57pdXMkbXsuYMzTcbN2605hONmeyaVxVrb07ZDmUiyNa8cfLJJ5fhomtYc5vySfOfcl387GvcHlPxV3Xp/v37pxRlp8qloP5rUYDyqmLFitbw2czlfvHwzqupriHNK7o2gixsyGSO5RwIQAACEIgnAe1i869//auMcxRMyH28dX+q+1W7aQHe+vXrk+5ik/vR6RECEIBA8RBYtGhRwkL++vXrG/2NBgEIFBcBBNkRjxeCsIgHKObmkX8xDzDuQQACvgSY/0gOCEAAAhAoBAFVJpWQwdsGDBhgCYKCVLcrhJ2MAQEIQAAC0SIgoZ9Eqqq27G6qjHrzzTdbwlvve4gq7Nxwww1m2LBhZc557LHHTJ06dZI6mYmoMFNa3src8kWVjf1aMtvsYyVglMDijDPOKFNtVxWXJSb897//ndC1xhIjW2DoHVei9pNOOilBZN26dWtLxNGlS5cyQkDZp2rassNdzUhxSsU8E35+lZ5VlVtVcG2huPqWGHPZsmVm5513TvC1UP6FEWQnq9Z+2WWXWfdPElknaxIkKyYSy7rbBRdcYMVdwupkTQJmVUmfP3++9XIQ0XIyIalEseecc45V5dhro0Tv33zzjZUTEsTbTefIXi1s8GuqmNy3b98EYbAWVUikrTysUKGCc6piPG3aNGuesP1x9xvEtzB5KIGw7l8nT55c5jS/a1HV2GfPnm0J0d0LPtKxyDbX//77b6uStNi4m1iqmniHDh3KCIM0Z4izFga4hdkSwuuePVnV+7BzZzJhv81OO+jUqFEjwV7xmzNnjtFiTnc1bQnedd3IH7+mxQmaG92++M1lylkJxa+88kozfvx4p0uNM3r0aNOqVasyw4SdyyXmlojctkd9P/DAA6ZHjx5l5lXZIzGC7Bk7dqwzthZQaBcivf/RIAABCEAAAukI6P1Eu4foPcvbdJ+gnVVouSWgnTDciyxPPPFE8+yzz+Z2EHqDAAQgEAMC+vy19957O57o+xz9jQYBCBQXAQTZEY8XgrCIByjm5pF/MQ8w7kEAAr4EmP9IDghAAAIQKBSBp556ykhk4W0SUUjg4a5cWSibGAcCEIAABKJN4NVXX7UEBG4x3TXXXGP0o0pjfk0iTVVP1XHuc++9914jsWqyhUBhRYXZkAsr4vMTZEvMp4f7nTp18jUnmZC2e/fu1ntv7dq1y5y3atUqc/rpp1vVpe3Wu3dv89BDD5l69eqldPvjjz82EiC4qwFLfKut0XO1+CqZSDVI1W/b8EL6F1SQvW7dOuseyS26VO7edNNNaavg/vHHH9Zxt912mxObzp07W6KbHXfcMWm8MhFke3NWYmIJTY4//viU1f6UuxKH33jjjY4tEvUr/5Llk1ioIr4Ep2Hyz6/icqEE2boWH3nkEaNryy/Xly9fbl0fmtfspuqJWjySTHSfba5/9NFHlrDdvUhC86kE134LU2SXhFvKRS0GcJ8rQbkWAHiF/mHmTonElQ/Kb7uJnT4nKC9SzROq7K7K0I8//rhzrgROEjR7Rdw6QBXg9boqbIfJpWSCcb9FDmHmclUhl/1aqGo3LWQ56qijUs6rK1assOZQibnthoAum3dgzoUABCBQOgS0OE7v/e4FYbb32j3olFNOKR0YBfRU93V6/7ab7v2OOOKIAlrAUBCAAASKg8CCBQuMvs+x2z777OPsdlUcHmAlBCAgAgiyI54HCMIiHqCYm0f+xTzAuAcBCPgSYP4jOSAAAQhAoJAEVMFQD4O+//77hGElyJEwR0IMGgQgAAEIQEAEJCQ+77zzzDPPPOMASSW+81KTKFtVoFUJ1m5aBPT888+b3XbbrQzkMKLCbCMURsSnsfwE2XrvVLXedGLnDz/80PTp08cSKKo1bdrUvPTSSwnVpG2fxowZY44++mjHRVXGffrpp42qsgZp3urGqQSnQfrzHpNMpJqu4re7j0L6F1SQLSF7r169nPiIuapKB12spoeYEt4uXLgwbXx1QFhBdjLB+O23325VfK5UqVLaMGqL9vPPPz+hav0TTzyRdKGetnhXZXV7IYXyTlWOmzVrlnYc3WcOHDjQ4agTCiXIDnotSjiuCsnuat5+otxscl3CZwn1lYN2SyWE98KVKFsxUnVpu/lVig4zd0oYJv/tRRsS9mvxjP6Wbh6THRK167PEW2+9ZZml8yUe79atW5n88F7rYRZuvPPOO1YVd3vO9KtKHWYu13Uk221htewZOXKkadiwYdrc9vqifrRIRv7TIAABCEAAAskI6L1S7xd673Q3LdjTfUvXrl0BlwcCEydOND179nR61i4g2mGFBgEIQAACZQnouxD3TkQtW7a0dkeiQQACxUUAQXbE44UgLOIBirl55F/MA4x7EICALwHmP5IDAhCAAAQKTUBCDIll3n///TJD+4lzCm0j40EAAhCAQPkT8IpUVWnslVdeMW3atAlsnFf8pxMlyJaI2dvCiAoDG+BzYBgRn7pIZlsYofPq1autSsbuSrHvvvuukUDd3ZKJ4MNWuE7WRy6rwiUTqUoEfvDBB6cNS6H9CyrIXrRokRk3bpyRsHrx4sWmY8eO5uabbzYVK1ZM65MOkMhDOT158mTn+GTxtV8MK8j2iqTDCHvtMb19SECu+76aNWs6NktELHG9u9p3GLG9qoVfccUV5v7773f6LIQgWwJyVZmsVatW2nglqxCtiuCqmlylSpWE87PJdVW21jXvvt8OUo3ZbUAyIb5y+tprr00QT4eZO8VJ1Z7tFmaRjX2Ot4+LL77YaIHAlltu6fSbzCYtzlF+BLmuks0VWhjQr1+/hBiFmcu912mDBg3M6NGjAy02+PLLLy1xvCqBt2jRwlpMc8wxx5SpVp42ATkAAhCAAARKgoD3vdJ2ul27dpYYe4899igJDuXhpO5zxN9u2nlIn6doEIAABCBQloAW6rZt29Z5Qd/3uXdcgxkEIFAcBBBkRzxOCMIiHqCYm0f+xTzAuAcBCPgSYP4jOSAAAQhAoDwIqOqeRNkvvvhimeFVjU6ilO233748TGNMCEAAAhCICIHHHnvMnHXWWY41mVQETSbwTCbe0yBhRIXZIgoj4vOz7eqrr7aq3wYRFybz7e233zYHHnhggiteoW6YCq7ujryxC2NrOrZekWqqat/evgrtX1BBdjqf072eT0G27tn+9a9/WUJpuyUT5aazUbujSDQ+ffp069BkYtQff/zRquQ4adIkp7ugYnv7hDfffNMccsghzvmFEGSHXVDoXWwicZTuiVWB2t2yyXUvh86dOxvNO6qKGaZ5r+VkQvqgc2ey4/wWyKSy0VsRPplvXkF6Jgt6Hn/8cUu0pjmmSZMm1nypLbTdLcxc/ttvv5kLL7zQWohgN4m0JCZX9UwaBCAAAQhAIFsCK1asMPqso0VE3qaFWnrfDbIjRbZ2lPL5ek/Xoja76b5W96M0CEAAAhAoS0ALybUg3W4qGqC/0SAAgeIigCA74vFCEBbxAMXcPPIv5gHGPQhAwJcA8x/JAQEIQAAC5Unguuuus0Q+3la7dm1LlC3RNg0CEIAABEqPwH//+19z6aWXmocffthxfsiQIZbAIGx77bXXTO/evZ3T/ASaQUWFYcdPdnwYEZ/OT2bbs88+a1RdNkgLKoT0ijgPO+wwS5AYpPKv24533nnHdOrUyflTMhFnELuTHeMVqYYR3BbavzgIsjds2GDOPfdcKw/slqxScLp4JhOjeiune4W2fkLlVGOp2rgW90n0rBYmP9L5oNezqXJs9++tWF+9enUj4bm7MpiOzSbXVWX8mmuucVzyW4iSzmeveDzZIo2gc6dXlO/ndzqbvPwktlaF+f322885debMmZYwX/mrph0FJHqvU6dOuu5DvR52Lk9WsVSCb33mOfzww81ee+1lKlWqFMoGDoYABCAAAQiIgMTWer/XAjdv0z1Bsu/eIJdbAtrNSTun2E33KLr/oUEAAhCAQHICb731lunatavzohbb6m80CECguAggyI54vBCERTxAMTeP/It5gHEPAhDwJcD8R3JAAAIQgEB5E1CVOFWHS9ZOOukkS5gdVghW3j4xPgQgAAEIZEfg559/NtruefTo0U5HXvFm0BG8Ik+/qs9BRYVBx011XFgRX1BBtd+YQc/3VsNVdaLu3bubLbbYIpTby5YtMw8++KBzTqbVeZMN6hWphqmcXmj/8inI/uuvv4w4z5gxw4wZM8ZMnTrVEZ+Km6pKKX7JmrdSeCrRsldEq/7OO+88s9NOO4XKiT///NOqfK342e3RRx81Z555pvN/r5A/kwUBqkionJgwYYLVb74F2ZkIfYNej5nm+saNG81VV11l3UPbLdMFLcni782toHOndy6WSEmxClsdWuO99NJL5osvvnD881ZS986xej+57777TNWqVUPlbbqDw87ly5cvt3z2ExmoSrrmy6OOOspou+66detSyTRdEHgdAhCAQIkT0L2PhNharJmsaccHvQ/S8k9Ai2Xdixh1z/zAAw/kf2BGgAAEIFCkBPQ5zr2LwMEHH2wtVniunA0AACAASURBVKZBAALFRQBBdsTjhSAs4gGKuXnkX8wDjHsQgIAvAeY/kgMCEIAABKJAQAKNSy65xBITeVu9evUsQckxxxwTBVOxAQIQgAAECkDAW4VWQ6YSmKYyySs+jYsgOwyPoAJQr4A4V6H2Y55J/16RqgS9uk+oUqVK2u4K7V+2guzNmzeb9evXW5X19KNc/uyzz8ycOXOMKgCnarkSZHuvn7SQQxxw8803m8GDBztneMWtYWJrd+LN9XwLsjMR+v7999+W36pibTevOF1/zzTXg17vQUIVZC4OKsj2+hNk/KDHqCrogAEDnMOHDRtmtLDTbuecc465++67zVZbbRW0y0DHhRVkq1MtPDjjjDOs6zld23///S1xdq9evUzDhg1NhQoV0p3C6xCAAAQgUEIERo0aZYmxteDH27p162bdI2snBlr+CWixZM2aNY12hbHbtGnTTJcuXfI/OCNAAAIQKFICr7/+utFCbLv17NnTWVxdpC5hNgRKkgCC7IiHHUFYxAMUc/PIv5gHGPcgAAFfAsx/JAcEIAABCESJwO23326uvvrqpCZJuKCHSbmubBcl/7EFAhCAAAT+RyCICDAoq2SC0mRi1aCiwqDjpjourIgvW9uCCjQLLVjOhGWmIlWNVWj/MhFkS8wxa9Ys8/TTT5spU6aY7777LhNMOauQjSA7Eb93bspENJ4sF73idB2Taa4Hvd6DJFayudgrfg46PxVSkJ3JtReEh/eYsHO5ff63335rbrjhBiPheNAmQd2ll15q+vbta6pVqxb0NI6DAAQgAIEYEpDoV0LsoUOHJvVOi760WwatcARGjhxpjjvuOGfA3XbbzXzzzTeFM4CRIAABCBQhAe2E16dPH8fyI444wuhvNAhAoLgIIMiOeLwQhEU8QDE3j/yLeYBxDwIQ8CXA/EdyQAACEIBA1Ah89NFH1oMlieW8TQ80VFHwlFNOiZrZ2AMBCEAAAjkkkE9BdoMGDczo0aNNs2bNEiwOKirMhZthRXzZ2hZUoFlowXImLDMVqWqsQvsXRhSqathz5861RJrjx48PjKZ69eqmTZs2ZtGiRQnibSpkP2YxzHeF7FIUZGsLaW0lbbeg8xOC7MTLWte8FlxI4K6fIBWz1cORRx5pLVLdddddA88THAgBCEAAAvEh8NRTT1n3tFrc420dOnSw3iNatWoVH4eLxJN+/fqZl156ybFWuwBqdw4aBCAAAQj4E9B3c+5dUY8++mjr+zoaBCBQXAQQZEc8XgjCIh6gmJtH/sU8wLgHAQj4EmD+IzkgAAEIQCCqBG666SZz4403JjXvwAMPtITZBx10UFTNxy4IQAACEMiCQD4F2c2bNzeqYNawYcMEC4OKCrNwyzm1WATZyar25sL/bPrIpSA73/4FFWRLmDl27Fgj4UaqitjbbLONUf5KZNOiRQvTsmVLU79+fbNhwwYzYMAAM3nyZAdtvgTZftdPNjG1z/VeF5mInb3XcRQF2Rs3brSqVkowZTdv1Wn9PdNcD7oAI0jMgszFQedOrz+5jo3bn8cee8ycddZZzp/OOeccSxS11VZbBXE78DFh53K/jjdt2mSWLl1q3nnnHTNu3DgzdepUs3btWl87JMqWj3Xq1AlsKwdCAAIQgEBxE9B7g+5d9V6RrOn7My3soxWewK+//mpq1qxp/v77b2dw3fe0a9eu8MYwIgQgAIEiIjB8+HBz/PHHOxZrpwH9jQYBCBQXAQTZEY8XgrCIByjm5pF/MQ8w7kEAAr4EmP9IDghAAAIQiDIBPcBQtezZs2cnNXPgwIHm+uuvN6p2SoMABCAAgfgQ+Pnnn81pp52WUBlH25Zq+9Kw7eOPPza9evUyP/zwg3XqfvvtZ0aMGGH23HPPhK6CigrDjp/s+LAivmxtCyrQ1Pbm11xzjWNyvkSM2TDMVKSqMQvtX1BB9hdffGH69+9v5s+f76BR5evDDz/cqhYl8fX2229vqlSpkhRdENGs+0RV4lUVP3u8VMJYVd7WQ1FdR2qySxWS27Ztm00Yk56bC8GuxOnnnnuuee6556wxci369bI+7LDDrLFq1aoVmMdvv/1mLrzwQvPEE0845ySb3zLN9WSC7yFDhlj31GGbFgjoAfn777/vG/+g89PMmTPNIYccYi0gSDUXh7UxyByr95P77rvPVK1aNRfdO32EncuDDq4Yfv311+b11183Y8aMMbNmzSpz6ssvv2yOOuqooF1yHAQgAAEIFCmBhQsXWkJsLd5K1lq3bm0t8mrfvn2Relj8Zute8MQTT3Qc2WuvvQLvfFH83uMBBCAAgcwJeOfPE044wQwbNizzDjkTAhAoFwIIsssFe/BBEYQFZ8WRuSdA/uWeKT1CAALFQYD5rzjihJUQgAAESp2AxGESUfk1vS5hduXKlUsdFf5DAAIQiAWBZILCW2+91Vx99dWh/VM1bAlK7eYnoAwqKgxtQJITwor4srUtqCDby6p79+6W2LR27dq5cDsnfWQqUtXghfYviCBblfS0K4iOtZuqtz/66KOmU6dOxvuZPRnEfAqy161bZ/RQdMKECc7Qyao55yK4X375pTn22GPNJ598YnWXSTXu77//3qoWPn36dKuPfAuyVfnwxRdfNLvuumtgBF4bd9hhB6sqshaLuFs2uS5hliqu2y3TxRVBRNRB56dk4v6JEyfmRUCm6qG6fuymXXUUpzAVpbVwQVW2q1WrZi2KaNSokbVAwv15I+xcHjhJXAeqerY4aaGBu4J+pjHNxAbOgQAEIACBwhP4448/LCG2PgP5NX02SvV64a0uzRH79OljtLjObsSlNPMAryEAgfAEnnrqKXPqqac6J55yyinmySefDN8RZ0AAAuVKAEF2ueJPPziCsPSMOCJ/BMi//LGlZwhAINoEmP+iHR+sgwAEIACB/09Aogg9jJKYIlnbcccdLVG2trenQQACEIBA8RN47LHHLDGc3SQKfeihh6wKvUGbxK6DBw9OWNSjKrG333672XLLLRO6CSoqDDp2quPCiviytS2oINtbTVxC0VdeecW0adMmlNuq6HrLLbdYItV9993XNGnSxEgIn4uFU9mIVAvtXxBBtlecK9BDhw61KsQHEWPreK+QWX979913fYWuYSpkJ1scccEFF5g777wzVDwl7NY92o8//mgaN25sVahX5Xp3pfpk4u+wlfGVHz169HCqMOdbkK35aOzYsaZbt26BrxGvjX4LH7LJ9TfffNOqRm23zp07G807ul8O07zzcN++fa3K3jVr1nS6CTo/Jdv54O6777YqdwfNdQ36zTffGD2or1SpkmnZsqXZbbfdzNFHH23q1q3r2OQVf/uJ3lOx8DJM9h4UZi5XJXxVGp8zZ4616ED9nX766YHCsXnzZmuRhkTYdst1bgcyhIMgAAEIQKAgBPT+q++/dJ+YrGn3Cn3/pUV8tPIlsHbtWrPtttsmGPHRRx+VWWhXvlYyOgQgAIFoEvB+3tR3BvrcQ4MABIqLAILsiMcLQVjEAxRz88i/mAcY9yAAAV8CzH8kBwQgAAEIFBsBiSP0YEpCo2Stbdu2lviuZ8+exeYa9kIAAhCAgItAMvHsiBEjzIEHHhiYk1d4qhP9qvsGFRUGHjzFgWFEfOomW9uCCrIliFV1IglM7aZdKFTBWeLHIG39+vXm/PPPT9hm1k8EH6Q/7zHZiFQL7V8QQfaCBQuMRK7ajl4tE+GoBPASpLpbrgTZ6tPbvwTVuhabNWsWOIRvvPGG5eeGDRt8/ZTo9F//+pd1H2c3PZBVtecqVaqkHStZtfFci1aTVSOXvTfccIOpWLFiRjb6nZ9NrquSssRaEgDbLWxl81WrVlmC4ddee83pQzl97bXXJgiog85Piq9ieemllzr9denSxarCX69evbTsdID6kCD8jDPOcI5PVqX8119/Needd5555plnnOPCiL+T5dKQIUMs8bi7hZnLvceGyW2N6c2HXOd2oABwEAQgAAEI5JXA66+/bu2aoh0qkrUOHTpYQuyDDz44r3bQeXACui9xL7Bq2rSp0f09DQIQgAAE0hN48MEHre+P7KZdgfQ3GgQgUFwEEGRHPF4IwiIeoJibR/7FPMC4BwEI+BJg/iM5IAABCECgWAlo+zoJs5csWZLUBW1TftFFFxltHUqDAAQgAIHiI5BMUHfiiSeaBx54wNSoUSOtQ3/99ZclknRv473//vub4cOHm913373M+UFFhWkHDnBAGBGfusvWtqCCbIkd77//fuv9026qcv3ss88ava8GaRLqSixpC29VQVjMVSE7Fy0bkWqh/QsiyPYuPBAviZe1wCxIW758uVVp96233ko4PJeC7G+//dYMHDjQEoTaTZV6VSW7WrVqac1cvXq1VR3bLfTv16+fVQncey1/+OGH1r3bDz/8YPUrHqNHj06o9uw3oMQvxx13nFElYrvlWrSaTJCta0Q2tmrVKi0LVUyUMF2CabVUVeizyfVkguIw4udkwmc/W8PMT17/xUA7FkikHWTRhxYuKN9nzZrlsL7iiiss8Zp31wN9VlClebs1b97cmou0oCBd8y7m8fM9zFzuXXwRdmGDdyz5dt9995mqVaumc4fXIQABCEAg4gR0j6Q5/e23305q6S677GIJsbVwkhYtAioGMXHiRMeoG2+80foMSoMABCAAgfQE7r333oRFr/ouSot4aRCAQHERQJAd8XghCIt4gGJuHvkX8wDjHgQg4EuA+Y/kgAAEIACBYiYgsYlE2frxawcccIC58MILjYQ/NAhAAAIQKC4Cr776qiW+s8W9sl5zuqrophKCSoytbU5V3dl9rgSkl1xySdJKtmFEhdlS9Arrrr76aktQ6FdhN1vbggqy5Vcy8a2E7A899FDarbc//fRTSwDpFksec8wxRtvQ1qpVK1ts1vnZiFQL7V8QQfaiRYssEbGE2XbTeVdddVVagarE2KrYO2rUqDJsJejxqybvFZt27tzZKCd33HHHpDFKJmTXgRKcSAybqnr1H3/8YVRZWNei3SSyVlXk3r17lxlPx6sCs6oZ2y1I/omFqmlpznC3QgiyNZ4WHOgakTjbr0lMrKrNEtzbLVWV5GxzPZn4WdejFrXUrVvX107FW8IwzZW2cFwHy3bNod54h5mfksVX+aCH7ieddFLKnNdcfuWVV5pHHnnEsT2VGF6ifi3imTJlinO8ck7zUSr/k43jF6cwc3myRUZB7JHxK1assObWCRMmOL7oPU520SAAAQhAoHgJjBw50kiM5lcRW55JiK2fIDtxFC+J4rRc789atOVuWoClKtk0CEAAAhBIT+Cuu+6yvlOw2+WXX2595qRBAALFRQBBdsTjhSAs4gGKuXnkX8wDjHsQgIAvAeY/kgMCEIAABOJA4JtvvrFE2e5tyb1+7bvvvlbFTwn7aBCAAAQgUBwEJPTTwxnvlqWHH364uemmm0zLli2N9zONdk6QYFvVd90tnfAtjKgwW3qvvfZaghhVglNtd73PPvsk7Tpb28IIsmWAt8q1/ibho8QgWuDkFcNLZPnyyy9b78US+9otbHXtIFyzFakW0r8gguxkIk0JVMX67LPPTrrwYP369RbvO+64I4G3m9/zzz9vBgwYkBSpRLbHH3+8ef/9963XNd7DDz9s/a1ChQpJz0lW5VoH9u/f3wwePNg0atSozLUocb8qBA4bNiyhz3TVtVXh+uSTT04Q9jds2NBicvTRR5vKlSs7/W3atMnMnj3bqrDsruBtH1AoQbbGa926tVWRv2vXrgkcZePUqVONHi7Pnz/fsT1dheRsc10LFyWGdz/gTmWnXlMFcFXJl0DavZhFc9TTTz+dtLp02PkpWZVrja3FBbpXVxVQd5NAfO7cuVYujR8/PuG1dNW1ky3qOeSQQ6z3CH02cOe7xtECCYm+3dXcU4m+w87lEuOrQrqbrd7P5JvXHjlq+65FO24hf/v27Y2u8d122y3ItMkxEIAABCAQMQJamCYh9pw5c3wtGzRokHXvk2xnn4i5U7LmaDGeFqzZTbul6L6UBgEIQAACwQjo87MWZNtNC7n1WY0GAQgUFwEE2RGPF4KwiAco5uaRfzEPMO5BAAK+BJj/SA4IQAACEIgTgXfffdd6qCWRkl+T2E3VVd1bmMeJAb5AAAIQiBuBlStXWlVAvZVv5acE2QcddJDZdtttLYGb3geSbfWdSkxo8worKsyGs6oh9+rVy6iCq90kim3RooVVfbZBgwaWsLNGjRrWy9naFlaQrQrjqlCsKs3ets0225hu3bpZtqpSn8S9r7/+ekIlXZ0jfyQYPuOMM3Ja0S9bkapsK5R/QQTZsieZSFN/lxBUudu8eXOLoXJcFRQ//PDDBEGnxMoS60yaNMkJ17PPPmtVB07Wfv75Z+s+aPTo0Qkv63qqU6eO2WKLLaz8a9asWcLryYTS9gHua3Hjxo3WdSgRsrdJDKsKx3vssUfKS0jnq2Kyu0KzTpCvyj+JdiUeVvVjiXX9Wr4F2cpzXbOrVq1yTHCzkI0S7boXKtjXhyocS9Du/V7G7igXuS7BvwTZEtx7m5ulYiaBvsZ0i4XtPFQ+derUKSnmTOYnv/hqAI3ToUMHaw6RLYqxu+q+bYTyQ/OU5n+/lupaD/L+IRtSxSnsXJ6sQrj7GtLOPrYgXYuLPvjggzL5nc6mlBcWL0IAAhCAQLkS0ALM++67z2hXGb+mxWdaoKT3Qlq0CeiedNq0aY6Run/WIioaBCAAAQgEI6BCC9p5y25aqOr+f7BeOAoCEChvAgiyyzsCacZHEBbxAMXcPPIv5gHGPQhAwJcA8x/JAQEIQAACcSQgoZKE2cOHD/d1T2I3PeRSlUYaBCAAAQhEm4Cq80oc/NRTT4U2VNVHVSVW836qlomoMLQx/3fCunXrLJH5qFGjknbRuXNn88ILL5gdd9zRej1b28IKsjWmhIwSIqpCkVegmc5vCQYlSDjrrLNMpUqV0h0e6vVciFQL5V9QQbZYqyKxjg/LWvmtbX5Vefm4445zWOpBpn6SiX1VdVdVkHUf5NckEj/44IPLvKzqxqoE6K7WGzSAEmOr2n26a1H9yUYJzFUl3CvK9htPeacqyxKy2rum5FuQLbG8OEsYnKxCdzJbJbTXnHTkkUf6irF1Xq5yXaJsVZKWACxsfqnqt3Klbdu2vmHOdH6S2FjxdVcND5pL2vFGzLWAIF3LdC5TPum6lPDbbx4LO5fL1rVr11rvZ48//ng608u8rgUxyh1Vv8/13BraGE6AAAQgAIHABLQwSt9R6T7Kr2mRlu7N2rRpE7hfDiw/Aro/9e5UoQV4e+21V/kZxcgQgAAEioyAdtu65ZZbHKv1nch1111XZF5gLgQggCA74jmAICziAYq5eeRfzAOMexCAgC8B5j+SAwIQgAAE4kxg3rx5lvjEFuUk83XnnXe2qkSeeuqppl69enHGgW8QgAAEipqAKouOGTPG3HbbbeaTTz5J64uqv6pC2bHHHmtVsE3XMhUVpuvX73VVVj333HOTVn6VYFXVi+0KxdnalokgW3ZLFKvqw3pANnbs2ECuSiCsKkeqPutX+TdQRz4H5UqkWgj/ggqyZYtEoxLoi523mnIyFBLKXnnllUa8K1eubLyVert3726ee+45U7t27aQk04lCJcbXooFkTQLfoUOHWvdYQcTSEpHqoaqqpVerVi1U+L/99ltL8Dxs2LCU5+l6V5726NHDXHrppeaxxx6zji+EIHvkyJGmZs2a1lbL6RaNqGq5YuwV8CRzLpe5vmnTJquC480332xmzJiRNgaKmUTDipl8S9WymZ+02EYCNeWbcjJdU5yvv/56o+qhyvugzZ7LlEvjx49Pe1qYeSzMXG4PrPcz5Yp2EQhyDek8Cfh1HeVrbk0LhQMgAAEIQCAUgeXLl5snn3zSqCr20qVLfc8dNGiQtYubdp+hFQ8BLdq65JJLHIPbtWsXeHFe8XiJpRCAAATyS0CfOfWZyG5aSKzvOWgQgEBxEUCQHfF4IQiLeIBibh75F/MA4x4EIOBLgPmP5IAABCAAgVIg8MUXX1iiIVuc4+ezqu1JmO23JXspsMJHCEAAAlEnIPHfrFmzrAq97777rtHiG1V9VTVTCRm0vbcq8e6///6BhNi2v9mICjNlJjGihKYTJ0402t3BXb3WXaE4W9syFWTbfknMKWHsa6+9Zt5++22j91VbNKxqv02aNLHeO3v16mUkmKxQoUKmSNKel0uRar79CyPItm1Zv369mTx5snn99detysESxKtJICsRdvv27Y3E1hJluivkqlKv7mFs4byuB4n6dS34NYlCNc6IESOsa8otDNViBtlfsWJF3/MlzFY8Xn31VWuRhH0t6gRVVG7UqJHp27ev6dixo6lRo0ba2PodoPz7/PPPjYTPyj97HOWernMJVXv27GmN4c31QgmylfeyUxzFUzHUNaI4qNKl4tC7d2+ramLQhQr5yHUJ/5VTqj6u/mfPnu0IoRWzfffd12IZJmbZzk+Ku/J3ypQpVj5++eWXZubMmVY62PO68l1xDjuve3PKziVdJ8n879KliznssMOsccJUoA46l3vtcb+fyWdd87YwXTnVuHFja2494ogjLBF/PufWjC9QToQABCAAgQQCuleRCPv5559PSUaLnlQRW3M9rfgI6DOne3cU7dzhFmgXn0dYDAEIQKDwBLSYWjsA2Y25tPAxYEQI5IIAguxcUMxjHwjC8giXrtMSIP/SIuIACEAgpgSY/2IaWNyCAAQgAIGkBBYvXmwJsx944IGUhCRIsatmgxICEIAABCAAAQhAAAIisGbNGjNgwABLcK3WvHlzSygu8WyptlwIskuVHX5DAAIQgEB8CNjVsO1FRX6enX/++VZF7Pr168fH+RLz5Ouvvy5z76fFq1osSIMABCAAgeAELrjggoTnNPfff7/R+yQNAhAoLgIIsiMeLwRhEQ9QzM0j/2IeYNyDAAR8CTD/kRwQgAAEIFCKBLRdrITZDz/8sFVJ0a/Vrl3bEWbvueeepYgKnyEAAQhAAAIQgAAE/o8AguyyqYAgm8sDAhCAAARKlcCiRYuMLcT+8ccffTFUqVLFnHPOOZYQe+eddy5VXLHx+/bbbzfaTcZu2mFj2rRpsfEPRyAAAQgUioDeGx955BFnOD2rOfvssws1PONAAAI5IoAgO0cg89UNgrB8kaXfIATIvyCUOAYCEIgjAea/OEYVnyAAAQhAICiB3377zdpKVg/QFixYkPK0vn37mlNPPdV07949aPccBwEIQAACEIAABCAQIwIIsssGE0F2jBIcVyAAAQhAIBCBSZMmWd8jjR49OuXxzZo1s75H0k+1atUC9c1B0SfQpk0bM3v2bMfQBx980Jx77rnRNxwLIQABCESMwOmnn249m7Hb448/bhXHoUEAAsVFAEF2xOOFICziAYq5eeRfzAOMexCAgC8B5j+SAwIQgAAEIPA/AhMnTrS+ABwzZkxKJC1atDAnnXSS6d+/v6lbty74IAABCEAAAhCAAARKhACC7LKB9jLZYYcdzLhx48x+++1XIlmBmxCAAAQgUAoEVq5caYYPH26effZZM2/evJQuH3XUUZYIu2fPnqWApqR8/PTTT03Tpk0TfP7hhx/M9ttvX1IccBYCEIBALggMGjTIel+12zPPPGM9d6FBAALFRQBBdsTjhSAs4gGKuXnkX8wDjHsQgIAvAeY/kgMCEIAABCCQSGDhwoVO1WwJTFI1PWSTMFvVs2kQgAAEIAABCEAAAvEmgCC7bHy/++47c/zxx5v333/ferF58+Zm5MiRpmHDhvFOBryDAAQgAIGSIKAq2BJip1u8v+222zrVsPfaa6+SYFOKTt50003mxhtvdFzXLnoq8ECDAAQgAIHwBAYOHGheeOEF50T9rs+WNAhAoLgIIMiOeLwQhEU8QDE3j/yLeYBxDwIQ8CXA/EdyQAACEIAABJIT2Lx5s7UFrapmz5o1KyWmOnXqWMJs/bRt2xakEIAABCAAAQhAAAIxJIAgOzGoul/WQ/MTTjjBeeGwww4zzz33nKlVq1YMMwCXIAABCECgFAjMnDnTEmHrZ/Xq1Sld3n///S0h9mmnnWa8z1pKgVWp+aiFZwsWLHDcfvzxx63Y0yAAAQhAIDyBfv36mZdeesk5UQt7jz322PAdcQYEIFCuBBBklyv+9IMjCEvPiCPyR4D8yx9beoYABKJNgPkv2vHBOghAAAIQiAaB6dOnW8Jsd8UGP8tatmzpiLN32mmnaDiAFRCAAAQgAAEIQAACWRNAkG3Myy+/bMaPH28aNWpk5s+fb/2+YcMGh+3gwYPNDTfcYCpWrJg1bzqAAAQgAAEIFIrAsmXLHBH23Llz0w47YMAAS4jdpUuXtMdyQDwIfPzxx6ZVq1YJzujecJtttomHg3gBAQhAoMAEtPvo2LFjnVG1G8WRRx5ZYCsYDgIQyJYAguxsCeb5fARheQZM9ykJkH8kCAQgUKoEmP9KNfL4DQEIQAACmRDQA7oXX3zRekg3b968tF306tXLEWenPZgDIAABCEAAAhCAAAQiTaDUBdl///23keD6tttuSxqnxo0bmxEjRphmzZpFOo4YBwEIQAACELAJ2JWwx40blxZKixYtrO94jj/+eMMC/LS4YnfAtddea2699VbHr969e5tXXnkldn7iEAQgAIFCETjiiCOM+/1Xvx9++OGFGp5xIACBHBFAkJ0jkPnqBkFYvsjSbxAC5F8QShwDAQjEkQDzXxyjik8QgAAEIFAIAh988IFTPenHH39MOeTWW29tPbTTNnydOnUqhHmMAQEIQAACEIAABCCQYwKlLsj++eefzWmnnWZGjx5dhuyuu+5qhgwZYlU0837XlOMw0B0EIAABCEAgKwJvv/22GTlypPWdzk8//ZSyr9q1azsL7Q844ICsxuXk4iag3UG++uorx4lnn33WnHjiicXtFNZD9wBkBgAAIABJREFUAAIQKEcCPXr0MJMmTXIs0O+HHnpoOVrE0BCAQCYEEGRnQq2A5yAIKyBshipDgPwjKSAAgVIlwPxXqpHHbwhAAAIQyCWBUaNGWQ/y3Fvs+fUvsUqfPn2sn86dO+fSDPqCAAQgAAEIQAACEMgjgVIXZK9YscLcfPPNZubMmWbu3LkW6ZYtWxptNS1B0i677JJH+nQNAQhAAAIQyJzA9OnTre9sVNF4yZIlaTvSAiMtrD/mmGPSHssB8Sfw/vvvm/bt2zuOVqxY0WihWrVq1eLvPB5CAAIQyBOBgw46yEydOtXpfcqUKaZbt255Go1uIQCBfBFAkJ0vsjnqF0FYjkDSTUYEyL+MsHESBCAQAwLMfzEIIi5AAAIQgEBkCEikYm93O3v27LR27bzzzo44u2vXrmmP5wAIQAACEIAABCAAAQhAAAIQgAAEIACB9ASmTZtmCbD1s3Tp0rQntG7d2qmGvf3226c9ngNKh8Bll11m7r77bsdhCfVfeuml0gGApxCAAATyQEDFarRrhd30+4EHHpiHkegSAhDIJwEE2fmkm4O+EYTlACJdZEyA/MsYHSdCAAJFToD5r8gDiPkQgAAEIBBZAh999JEjzv7hhx/S2lmvXj1HnK3qEDQIQAACEIAABCAAAQhAAAIQgAAEIACB4ARUXdMWYS9fvjztiTvssIMjwm7VqlXa4zmgNAnsvvvu5ttvv3WcHzFihOnXr19pwsBrCEAAAjkioJ0HtAOB3fT7AQcckKPe6QYCECgUAQTZhSKd4TgIwjIEx2k5IUD+5QQjnUAAAkVIgPmvCIOGyRCAAAQgUHQE9DBw9OjR1kPBX3/9Na39O+64oyPOPvjgg9MezwEQgAAEIAABCEAAAhCAAAQgAAEIQKAUCbzxxhuOCDvIgvhq1apZ37n07dvX+pcGgVQEpk+fbrp06eIcUqVKFbN+/XpTqVIlwEEAAhCAQBYE2rRpY9y7jOp3FkdlAZRTIVBOBBBklxP4oMMiCAtKiuPyQYD8ywdV+oQABIqBAPNfMUQJGyEAAQhAIC4ENm3a5DwklDh7w4YNaV3TNrl6QKifQw89NO3xHAABCEAAAhCAAAQgAAEIQAACEIAABOJMYPLkyc73KytWrEjravXq1Z3vVvT9SoUKFdKewwEQEIHzzz/fPPjggw6MgQMHmueeew44EIAABCCQJYF9993XzJ071+lFv7do0SLLXjkdAhAoNAEE2YUmHnI8BGEhgXF4TgmQfznFSWcQgEAREWD+K6JgYSoEIAABCMSOgL2N7tixY63qOulajRo1TPfu3a2fHj16GIm1aRCAAAQgAAEIQAACEIAABCAAAQhAIM4EJLqeOHGimTRpkvUT9DuUI4880hFix5kPvuWPQL169cz333/vDKDv8Kisnj/e9AwBCJQOgaZNm5pPP/3UcVi/N2nSpHQA4CkEYkIAQXbEA4kgLOIBirl55F/MA4x7EICALwHmP5IDAhCAAAQgEA0Cr776qlPd6aeffgpkVPv27R2BNtv5BULGQRCAAAQgAAEIQAACEIAABCAAAQgUAYGPP/7YEWG/9957gSzeeuutHQF27969A53DQRDwI6BK7CqKYDfl17p16wAGAQhAAAI5INCoUSPz1VdfOT3p97322isHPdMFBCBQSAIIsgtJO4OxEIRlAI1TckaA/MsZSjqCAASKjADzX5EFDHMhAAEIQKAkCIwbN84RZ69duzaQz7vuuqtVNduunr3lllsGOo+DIAABCEAAAhCAAAQgAAEIQAACEIBAeRPYuHGjI8BWNezvvvsukEnbbLONI8Lu1atXoHM4CAJBCJx55plm6NChzqGnnnqqeeKJJ4KcyjEQgAAEIJCGwJ577mkWL17sHPWf//zH7L777nCDAASKjACC7IgHDEFYxAMUc/PIv5gHGPcgAAFfAsx/JAcEIAABCEAg2gQmTJhgibO1Je+yZcsCGVupUiVHmC2B9h577BHoPA6CAAQgAAEIQAACEIAABCAAAQhAAAKFIiDxlb7vkABb//7111+Bhq5Xr561KL1Pnz7msMMOC3QOB0EgLIHatWubNWvWOKfpO7qePXuG7YbjIQABCEAgCQEVmFmyZInzin7feeedYQUBCBQZAQTZEQ8YgrCIByjm5pF/MQ8w7kEAAr4EmP9IDghAAAIQgEDxEJg5c6b1gFI/s2bNCmx4y5YtHYF2x44dA5/HgRCAAAQgAAEIQAACEIAABCAAAQhAIJcEZsyY4Yiw586dG7jrNm3aODuDtW3bNvB5HAiBTAi89tprpnfv3s6pdevWNStWrMikK86BAAQgAIEkBHbccUfzww8/OK/o9+233x5WEIBAkRFAkB3xgCEIi3iAYm4e+RfzAOMeBCDgS4D5j+SAAAQgAAEIFCcBVcu2K0hJoP3bb78FcqR69eqmS5cupmvXrtZP06ZNA53HQRCAAAQgAAEIQAACEIAABCAAAQhAICyBTz75xEybNs36eeutt8yGDRsCdVG1alVrcbl+VA17p512CnQeB0EgFwQGDRpknn32Waers88+2zz88MO56Jo+IAABCEDAGLPddtuZ1atXOyx+/PFHs+2228IGAhAoMgIIsiMeMARhEQ9QzM0j/2IeYNyDAAR8CTD/kRwQgAAEIACB4iewefPmBHH2woULAzulbQAlzLZF2mwLGBgdB0IAAhCAAAQgAAEIQAACEIAABCDgIbB06dIEAbb+H7Q1aNAgQYTtfX4RtB+Og0A2BDZt2mRq1qxpfvnlF6ebKVOmmG7dumXTLedCAAIQgICLQK1atcxPP/3k/OXnn382NWrUgBEEIFBkBBBkRzxgCMIiHqCYm0f+xTzAuAcBCPgSYP4jOSAAAQhAAALxI7BgwQJHoD19+vRQDqpitlugrYraNAhAAAIQgAAEIAABCEAAAhCAAAQgkIyAKl67K2CrInaY1rlzZ6cKdrNmzcKcyrEQyAuB0aNHm2OOOcbpW8ULlixZkpex6BQCEIBAqRL4xz/+YX799VfHff2u3TFoEIBAcRFAkB3xeCEIi3iAYm4e+RfzAOMeBCDgS4D5j+SAAAQgAAEIxJvAmjVrzKRJk6wfbQ28fPnyUA537NjREWh36tQp1LkcDAEIQAACEIAABCAAAQhAAAIQgED8CLz99tuWCFvfM8yYMSOUg/Xq1bO+Zzj00EMtIfa2224b6nwOhkC+CfTv39+MGDHCGeaiiy4y99xzT76HpX8IQAACJUVgq622Mn/88Yfj88aNG80WW2xRUgxwFgJxIIAgO+JRRBAW8QDF3DzyL+YBxj0IQMCXAPMfyQEBCEAAAhAoLQLz5s2zHpjaD07dVSjSkVDVii5dulg/HTp0MK1bt053Cq9DAAIQgAAEIAABCEAAAhCAAAQgUOQEZs+ebd59913r+wT9/PLLL4E9qlatWsJOXM2bNw98LgdCoNAEfv/9d7P11lsbCQPtpkUH+h6MBgEIQAACuSNQsWJFs2nTJqfDzZs3565zeoIABApGAEF2wVBnNhCCsMy4cVZuCJB/ueFILxCAQPERYP4rvphhMQQgAAEIQCCXBKZPn+48UA1b1apGjRqmffv21kMp+199kUqDAAQgAAEIQAACEIAABCAAAQhAoDgJ/PXXX+a9996zfiTC1r/r168P5Yx229JiblXCZretUOg4uJwJvPDCC2bgwIGOFXvuuadZuHBhOVvF8BCAAATiReDPP/80W265peOUnino/oMGAQgUHwEE2RGPGYKwiAco5uaRfzEPMO5BAAK+BJj/SA4IQAACEIAABGwCesDqrp79ySefhIJTqVIlR5xtC7SrV68eqg8OhgAEIAABCEAAAhCAAAQgAAEIQKBwBDZs2JAgvpYIO6woqmnTpo4AW0JsLeCmQaAYCRx11FFm7NixjulXXnmluf3224vRFWyGAAQgEFkCv/32m9EOGnbbaqutjHYooEEAAsVHAEF2xGOGICziAYq5eeRfzAOMexCAgC8B5j+SAwIQgAAEIAABPwJLlixJEGgvXbo0NKw2bdokVNGuW7du6D44AQIQgAAEIAABCEAAAhCAAAQgAIHcEFi5cmVCBewPP/wwdMc777yzI8BWFWz9nwaBYifw888/m6233jrBDV0frVu3LnbXsB8CEIBApAioMEzNmjUdm/7xj38YLRCjQQACxUcAQXbEY4YgLOIBirl55F/MA4x7EICALwHmP5IDAhCAAAQgAIGgBFQxe9q0aU7lrB9++CHoqc5x++yzj1NFu0OHDma33XYL3QcnQAACEIAABCAAAQhAAAIQgAAEIBCMwLfffmtU9fq9996z/v3000+Dneg6aocddnA+y0uArYrYNAjEjcBTTz1lTj31VMetJk2aZHS9xI0L/kAAAhDINYE1a9aY2rVrO93WqlXLrF27NtfD0B8EIFAAAgiyCwA5myEQhGVDj3OzJUD+ZUuQ8yEAgWIlwPxXrJHDbghAAAIQgED5E/j8888TtjVevHhxaKPq169vWrVq5fzst99+pnr16qH74QQIQAACEIAABCAAAQhAAAIQgECpE1B1yY8//th89NFHzk+mn9Xbt29vibD107hx41JHi/8lQODwww83EyZMcDy9/vrrzU033VQCnuMiBCAAgcISWLFihdFiL7ttt912Rjt40CAAgeIjgCA74jFDEBbxAMXcPPIv5gHGPQhAwJcA8x/JAQEIQAACEIBArgjkouqWbFEVbVukLYG2fq9UqVKuzKQfCEAAAhCAAAQgAAEIQAACEIBA0RP466+/HNG1LcLOpPq1/TncFl9LiM1uVkWfHjgQksCqVatM3bp1E86aN2+ead68ecieOBwCEIAABNIRWLp0qdlll12cw+rVq2eWLVuW7jRehwAEIkgAQXYEg+I2CUFYxAMUc/PIv5gHGPcgAAFfAsx/JAcEIAABCEAAAvkioIdZ2g7Z3hr5ww8/zGgo3a9IlG2Ls/U7D8QyQslJEIAABCAAAQhAAAIQgAAEIFCkBObPn19GgL158+aMvGnTpo1xV8BWZUoaBEqZwCOPPGLOOeccB8G+++5rVZunQQACEIBA7gl88803Zo899nA61kIw/Y0GAQgUHwEE2RGPGYKwiAco5uaRfzEPMO5BAAK+BJj/SA4IQAACEIAABApF4JdffnEE2rZIWxW9MmlVq1ZNEGhLrN2wYcNMuuIcCEAAAhCAAAQgAAEIQAACEIBApAh89dVXlhj0o48+sn70+2+//ZaRjdpxyi2+1u/Vq1fPqC9OgkBcCRx88MFmypQpjnu33HKLufbaa+PqLn5BAAIQKFcCX3/9dcJ3+Q0aNDD6Gw0CECg+AgiyIx4zBGERD1DMzSP/Yh5g3IMABHwJMP+RHBCAAAQgAAEIlBeBv//+26hqtvsh82effZaxOdtss41VSdtdTdu99WHGHXMiBCAAAQhAAAIQgAAEIAABCEAgTwSWLFniiK5tAfbatWszHq1JkybOZ2N9Pm7durWpWLFixv1xIgTiTmDp0qXG+/3RF198YRo1ahR31/EPAhCAQLkQ0DOAffbZxxl77733Ntk8FygXJxgUAhCwCCDIjngiIAiLeIBibh75F/MA4x4EIOBLgPmP5IAABCAAAQhAIEoENmzY4FQAs6uALV68OGMT69WrlyDQViVttmLOGCcnQgACEIAABCAAAQhAAAIQgEAWBFatWlWm8vXy5csz7rF+/foJn3klwKb6dcY4ObFECdx3333moosucrxv27at+eCDD0qUBm5DAAIQyD+BefPmmZYtWzoDNWvWzMyfPz//AzMCBCCQcwIIsnOONLcdIgjLLU96C0eA/AvHi6MhAIH4EGD+i08s8QQCEIAABCAQVwJ6YG2Ls+1qYd9//33G7toPrN2VtHlgnTFOToQABCAAAQhAAAIQgAAEIACBJATsBcfuXaGyWXC84447ltkVigXHpB4Esidw4IEHmhkzZjgd3XXXXeayyy7LvmN6gAAEIACBpAT0Hb928LCbiqjobzQIQKD4CCDIjnjMEIRFPEAxN4/8i3mAcQ8CEPAlwPxHckAAAhCAAAQgUIwE7C2dbYG2/l23bl3GrmiLRLdAW18Cb7HFFhn3x4kQgAAEIAABCEAAAhCAAAQgUDoE/vzzT6fytS3A/vTTTzMGsM022xh9LtXnVPuz6q677ppxf5wIAQgkJ7Bo0SLToEGDhBf/85//mN133x1kEIAABCCQJwLahaBdu3ZO7+xMkCfQdAuBAhBAkF0AyNkMgSAsG3qcmy0B8i9bgpwPAQgUKwHmv2KNHHZDAAIQgAAEIOAl8NVXX1mVNNzVtH///feMQOkeySvQbt68ufHeO2XUOSdBAAIQgAAEIAABCEAAAhCAQNES2Lx5s5k/f34ZAbb+nkmrUqVKwudPfRZt2LBhJl1xDgQgEJLAnXfeaa688krnrE6dOpnp06eH7IXDIQABCEAgDIF33nnHaL61W8eOHY3+RoMABIqPAILsiMcMQVjEAxRz88i/mAcY9yAAAV8CzH8kBwQgAAEIQAACcSYwb9485yG5LdbO1N8KFSqYJk2aWD9777238/v/Y+8+wJyo1j+Ov2zvhSa9Kxfkj4oF21VRFAsqYke5YkEURUUFFAsKNpqiKDbsghW7Xtu1XSt2vXZR6cLCwva++3/OZDObZJPdJDtJzky+47NPstmZc97zOcdh0V9O+B/l4YpyHQIIIIAAAggggAACCCCgt4B64+8PP/xgfP3444/m8/r6+rAKV/893r3ztftx1113DastLkIAgbYLqF1ZP/vsM7OhO+64Q6ZMmdL2hmkBAQQQQCCgwH/+8x8ZOXKk+fODDz5Y1GscCCBgPwEC2ZrPGYEwzSfI4eWx/hw+wQwPAQQCCnD/Y3EggAACCCCAQDwJ1NbWmrtou3fSbsvHSCu71NRUv0Htfv36xRMtY0UAAQQQQAABBBBAAAEEbCvwxx9/+A1eV1VVtWlMQ4YMMQPY7k9hSk5OblObXIwAAtYIqDdZqDfdex7r1q2T7t27W9MBrSCAAAII+BV444035PDDDzd/NmrUKHn99dfRQgABGwoQyNZ80giEaT5BDi+P9efwCWZ4CCAQUID7H4sDAQQQQAABBOJdoKSkxAhpf/nll2ZYe9WqVW1mycrKarabtvoffT179mxz2zSAAAIIIIAAAggggAACCCAQusDatWv9Bq9LS0tDb8zniv79+4s7dK0e1Vd2dnab26UBBBCIjMCcOXPk2muvNRs/7LDDRIUEORBAAAEEIivwyiuvyNFHH212Mnr0aHn55Zcj2ymtI4BARAQIZEeE1bpGCYRZZ0lLoQuw/kI34woEEHCGAPc/Z8wjo0AAAQQQQAABawU2b97sFdD++uuvRf2PeyuO/Pz8ZkHtwYMHS9euXa1onjYQQAABBBBAAAEEEEAAgbgX+Pvvv/0Gr7dt22aJTa9evWTXXXf1CmB37tzZkrZpBAEEoiOw2267yTfffGN2ds8998ikSZOi0zm9IIAAAnEs8Pzzz8vYsWNNgTFjxoh6jQMBBOwnQCBb8zkjEKb5BDm8PNafwyeY4SGAQEAB7n8sDgQQQAABBBBAIDgB9T/u1cfZ/vDDD17/Y3/jxo3BNdDKWep/3qsdtFU4Wz26n3fs2NGS9mkEAQQQQAABBBBAAAEEEHCawJYtW7z+nub+O5t6k60Vh3rjrOffz9zP8/LyrGieNhBAIEYC6o33w4YN8+q9oKBA+G8wMZoQukUAgbgSePrpp+Xkk082x3ziiSeKeo0DAQTsJ0AgW/M5IxCm+QQ5vDzWn8MnmOEhgEBAAe5/LA4EEEAAAQQQQKBtAup/9PsLaqtggBVH9+7dvULa7qB2bm6uFc3TBgIIIIAAAggggAACCCCgvUBRUZHf4PX69estqV2FMP0Frzt16mRJ+zSCAAJ6CVxzzTVyww03mEWNHj1aXn75Zb2KpBoEEEDAoQLLly+X0047zRzduHHjZNmyZQ4dLcNCwNkCBLI1n18CYZpPkMPLY/05fIIZHgIIBBTg/sfiQAABBBBAAAEEIiOwYcOGZrtpq921VZDAiqNPnz5+g9oZGRlWNE8bCCCAAAIIIIAAAggggEDUBcrLy/2+4fWvv/6ypBb1xlZ/wetu3bpZ0j6NIICAPQTUp5P99NNPZrEPPfSQTJgwwR7FUyUCCCBgc4FHHnnE6557xhlnyMMPP2zzUVE+AvEpQCBb83knEKb5BDm8PNafwyeY4SGAQEAB7n8sDgQQQAABBBBAILoCq1ev9hvUVsEDK44dd9zRK6g9aNAg6d+/v+Tk5FjRPG0ggAACCCCAAAIIIIAAAm0WKC4ullWrVhmBSPXGVfWlPnnot99+a3PbqgH1RlV/wevevXtb0j6NIICAfQU+/fRT2WeffbwGoO5J2dnZ9h0UlSOAAAI2Eli6dKlMnDjRrPicc86R+++/30YjoFQEEHALEMjWfC0QCNN8ghxeHuvP4RPM8BBAIKAA9z8WBwIIIIAAAgggoIfA77//7hVEcIcSampqLCmwS5cuRjDb82vAgAHG9+rjuTkQQAABBBBAAAEEEEAAASsFtmzZYoSu1d911KPn199//21JV8nJyX6D1+rvOhwIIICAP4Hp06fL/PnzzR8df/zx8uyzz4KFAAIIIBAlgbvvvlsmT55s9nb++efLkiVLotQ73SCAgJUCBLKt1IxAWwTCIoBKk0ELsP6CpuJEBBBwmAD3P4dNKMNBAAEEEEAAAccJ+O4Y5w5qWznQ/Px8I5jtDmh7hra7d+9uZVe0hQACCCCAAAIIIIAAAg4SWL9+fbOwtTuAvW3bNktH6m/Ha/WJQBwIIIBAKALqv32oN4i4j+XLl8upp54aShOciwACCCDQBoHFixfLRRddZLYwZcoUueOOO9rQIpcigECsBAhkx0o+yH4JhAUJxWkREWD9RYSVRhFAwAYC3P9sMEmUiAACCCCAAAII+AjU1tYaH+ft+dHe6vmvv/5quVVmZmaznbXd4e2+ffta3h8NIoAAAggggAACCCCAgF4Cf/75p99drlWgsayszPJid9ppJ2PX68GDB3vtfp2UlGR5XzSIAALxJfDBBx/IgQceaA46NTVViouLJSUlJb4gGC0CCCAQQ4Fbb71VLrvsMrOCSy+9VBYuXBjDiugaAQTCFSCQHa5clK4jEBYlaLrxK8D6Y2EggEC8CnD/i9eZZ9wIIIAAAggg4ESBioqKZkHt3377zdj5SYW4rT5UIMK9m7a/3bXVx4dzIIAAAggggAACCCCAgN4CNTU1Xrtcu3e4Vn+PiPTfJXbcccdmwev09HS9wagOAQRsK3DxxRd77cI6btw4WbZsmW3HQ+EIIICAHQXmzp0rV1xxhVn6jBkz5JZbbrHjUKgZgbgXIJCt+RIgEKb5BDm8PNafwyeY4SGAQEAB7n8sDgQQQAABBBBAID4E/vjjj2YfJa7CFSpsUV5eHhEEtYO2O7Dt+5iVlRWRPmkUAQQQQAABBBBAAAEEmguUlpb6/fuA+juB2gE7EkegT9tRfzfo169fJLqkTQQQQKBFgZ49e8q6devMc1asWCFjx45FDQEEEEAgigI33HCDXHPNNWaPV199tcyZMyeKFdAVAghYJUAg2yrJCLVDICxCsDQblADrLygmTkIAAQcKcP9z4KQyJAQQQAABBBBAIESB9evXG+EM353w1Gvbtm0LsbXgTu/WrZtXWNtzh+327dsH1whnIYAAAggggAACCCCAgClQWFhohq59f7ffsGFDRKTy8/PF36flqNB19+7dI9InjSKAAALhCLz11lty2GGHmZfm5ORIUVFROE1xDQIIIIBAGwSuu+46uf76680W1PezZs1qQ4tcigACsRIgkB0r+SD7JRAWJBSnRUSA9RcRVhpFAAEbCHD/s8EkUSICCCCAAAIIIBBDgYKCgoA76f39998RqaxDhw5+Qx29evWSHj16SEJCQkT6pVEEEEAAAQQQQAABBHQWqK+vN3Z2XbNmjdfv6O7w9datWyNSfpcuXQJ+8k2nTp0i0ieNIoAAAlYLnH/++XLPPfeYzZ555pny4IMPWt0N7SGAAAIItCJw1VVXyU033WSedeONN8rMmTNxQwABGwoQyNZ80giEaT5BDi+P9efwCWZ4CCAQUID7H4sDAQQQQAABBBBAIFyB4uLigGHt1atXh9tsq9epjxhWwWz3o+dz9Ro78bVKyAkIIIAAAggggAACGgqoT65Zu3atEbr2fXS/Fqmye/fuHTB0rXaR5UAAAQTsLtC5c2dRbzp3Hy+//LKMHj3a7sOifgQQQMB2AtOnT5f58+ebdc+bN0+mTZtmu3FQMAIIiBDI1nwVEAjTfIIcXh7rz+ETzPAQQCCgAPc/FgcCCCCAAAIIIIBAJASqqqqahbU9PzZd7e4XqSMxMdErsO0b4Fbfq13+OBBAAAEEEEAAAQQQiJaA+nSZQGFr9+t1dXURK0d9ykz//v3NrwEDBnh9n5qaGrG+aRgBBBCItcArr7wiRx99tFmG2t1/8+bNsS6L/hFAAIG4FJg6daosWrTIHPttt90ml1xySVxaMGgE7C5AIFvzGSQQpvkEObw81p/DJ5jhIYBAQAHufywOBBBAAAEEEEAAgVgIeIazV61a5RXerqioiHhJKSkprYa2+fj1iE8DHSCAAAIIIIAAAo4QUDuutha2rq6ujvhY09PTA+5yrcLYvv8tOOIF0QECCCCgicBZZ50lDz30kFnNpEmT5J577tGkOspAAAEE4ktgypQpcuedd5qDXrx4sVx44YXxhcBoEXCIAIFszSeSQJjmE+Tw8lh/Dp9ghocAAgEFuP+xOBBAAAEEEEAAAQR0E1BhFt+Q9p9//mmEXNTOgtE6VKClR48e4m+Hbffr7du3j1Y59IMAAggggAACCCAQA4HCwkK/YWvPAHZlZWXUKlOf9KJ+P+3bt2+z8LUil+FIAAAgAElEQVR6nQMBBBBAoLlAXl6eFBUVmT9488035dBDD4UKAQQQQCAGAuedd57ce++9Zs/qDTLqjTIcCCBgPwEC2ZrPGYEwzSfI4eWx/hw+wQwPAQQCCnD/Y3EggAACCCCAAAII2ElA7Szou/vgunXrvF5TOxRG68jKymoxtK2C2+p//HIggAACCCCAAAII6Cewfft28f1d0vf7srKyqBWuPqHF982Avm8QVJ/0woEAAgggELzAc889J8cff7x5Qffu3Y17PwcCCCCAQGwEzj77bHnwwQfNzh944AFRn2TAgQAC9hMgkK35nBEI03yCHF4e68/hE8zwEEAgoAD3PxYHAggggAACCCCAgNMEKioqWg1tq50Oo3Xk5ub6DW27wzU77LCDsNN2tGaDfhBAAAEEEEAgXgTU73ubNm1qcXfr4uLiqHGo3/daC1urT2jhQAABBBCwVuC0006T5cuXm41edNFFcvvtt1vbCa0hgAACCAQtcMYZZ8ijjz5qnq+ejx8/PujrOREBBPQRIJCtz1z4rYRAmOYT5PDyWH8On2CGhwACAQW4/7E4EEAAAQQQQAABBOJRoLS0tNXdED0/zjjSRsnJyaKC2Z07dw7qMSEhIdIl0T4CCCCAAAIIIKCVQH19vRGw3rx5s/Ho+dz9mufPamtro1a/egOeb9ja/b37TXjqk1U4EEAAAQSiK1BVVWV8alVlZaXZ8fvvvy8HHHBAdAuhNwQQQAABU2DcuHHyxBNPmN+rN82ceuqpCCGAgA0FCGRrPmkEwjSfIIeXx/pz+AQzPAQQCCjA/Y/FgQACCCCAAAIIIICAfwEVyG7pI+zVz0pKSmLCp4LbwYS31TnstBiTKaJTBBBAAAEEEAhCQH2yib8wte9r6vuCgoIgWrT+lOzsbOPTTtzBas9H93MVyOZAAAEEENBPQAX+VPDPffTr109WrVqlX6FUhAACCMSRwIknnijPPvusOeJnnnlGTjjhhDgSYKgIOEeAQLbmc0kgTPMJcnh5rD+HTzDDQwCBgALc/1gcCCCAAAIIIIAAAgiEL1BYWOg3tO0Z5C4vLw+/AwuuVAGhYHffJkxkAThNIIAAAgggEOcC6k1tLe1e7Rm2juYnkvibloyMDK+gtb/Qdfv27eN8Rhk+AgggYF8B39DftGnTZN68efYdEJUjgAACDhAYM2aMvPjii+ZIXnjhBTn22GMdMDKGgED8CRDI1nzOCYRpPkEOL4/15/AJZngIIBBQgPsfiwMBBBBAAAEEEEAAgcgKbNmyRdauXes3uL1+/XpjV8hYh5HcAmo3bd/wdqCduDt16hRZOFpHAAEEEEAAAW0E1O7UKmTtDlr728Ha/TO167UOh3qjmfo9pnv37gF3uOb3GR1mihoQQACByAioT7RSfxY0NDSYHXzyySey9957R6ZDWkUAAQQQCEpg9OjR8uqrr5rnqudHHnlkUNdyEgII6CVAIFuv+WhWDYEwzSfI4eWx/hw+wQwPAQQCCnD/Y3EggAACCCCAAAIIIBB7ARVcainY5BmAUoEoHY7ExEQj5BRo9233z1TQKT8/X7KysnQomxoQQAABBBBAQERKS0tl27Zt4g5ae/4e4u93krq6Oi3c1O8VrX3yh/t3EPVGMw4EEEAAgfgVePjhh+XMM880AQYNGiQ//vhj/IIwcgQQQEATgVGjRsmbb75pVvPGG2/IYYcdpkl1lIEAAqEIEMgORSsG5xIIiwE6XZoCrD8WAwIIxKsA9794nXnGjQACCCCAAAIIIGBXgfr6eq8dKt27UQZ6rKmp0WKoKSkpRjBbfbVv39587n6tpceMjAwtxkARCCCAAAII6CRQXl5uhKpD+SosLDTOr66u1mIoycnJLb7Byzd8rd4QxoEAAggggEAwAsccc4y8/PLL5qlXXXWV3HDDDcFcyjkIIIAAAhEUOPjgg+Xdd981e3jnnXdkxIgREeyRphFAIFICBLIjJWtRuwTCLIKkmbAEWH9hsXERAgg4QID7nwMmkSEggAACCCCAAAIIINCCwNatW5vtvh0ovF1WVqalZVpaWkgBbs9wN7tjajmlFIUAAggg0CigPiUjlEC157mVlZVaOmZmZra6i7U7aN2hQwctx0BRCCCAAAL2FtiyZYuoT1XwPL766ivZbbfd7D0wqkcAAQQcIHDAAQfIf//7X3Mk6vn+++/vgJExBATiT4BAtuZzTiBM8wlyeHmsP4dPMMNDAIGAAtz/WBwIIIAAAggggAACCCDgFigpKWkW3t68ebOxI7f70f1cBcLscKjdtYPZhdvfOampqXYYIjUigAACCMRYoKqqKuxQtdrl2g6H+nPSd7fqQN9nZ2fbYUjUiAACCCDgYIH77rtPJk2aZI5wl112kW+++cbBI2ZoCCCAgH0E9tlnH/n000/NgtXz4cOH22cAVIoAAqYAgWzNFwOBMM0nyOHlsf4cPsEMDwEEAgpw/2NxIIAAAggggAACCCCAQDgC1dXVfoPavrtvq53JVHhb7QBqt0Pt8NlSmLt9+/ZeP8/Ly5OsrCzzKykpyW5Dpl4EEEAgLgVqa2ultLTU/Nq+fbtXwLqwsLDFwLWunzDR0mSqT5BQf8Z17NhROnfu7BW29he0TklJicu1waARQAABBOwpMGrUKHnzzTfN4mfPni3XXHONPQdD1QgggIDDBPbYYw/58ssvzVF98cUXsvvuuztslAwHgfgQIJCt+TwTCNN8ghxeHuvP4RPM8BBAIKAA9z8WBwIIIIAAAggggAACCERDoLKy0giztRZqU+f4nqd2HrXjkZaW5hXQ9gxrB/NcBcJ9z1NtciCAAALxLKD+PPEMT6swtOf34TxXbdrxUH8mhPIpEJ5vJOLPEzvOODUjgAACCAQjsH79eunRo4fXqT/88IMMHjw4mMs5BwEEEEAgwgK77rqrfPvtt2Yv6vnQoUMj3CvNI4BAJAQIZEdC1cI2CYRZiElTIQuw/kIm4wIEEHCIAPc/h0wkw0AAAQQQQAABBBBAwMEC5eXlfncmDSbcrXbydtKRnJzsN+TtL7wdTOhbnaOu5UAAAQQiIRBOWLq1a2pqaiJRaszaVDtPh/JpDJ7nZmRkxKxuOkYAAQQQQEBXgcWLF8tFF11klrfXXnvJZ599pmu51IUAAgjEncDOO+8sP/74ozlu9XzQoEFx58CAEXCCAIFszWeRQJjmE+Tw8lh/Dp9ghocAAgEFuP+xOBBAAAEEEEAAAQQQQMDJAirYF+zO3L4B79raWifTmGNTfy8MNrzte54KA6amphpfardV93N/jypMzoEAAnoIqFCz+vSBQF9qx2j3z9SbYsLZdVpd09DQoMeAI1yFur+FslO157nqvsqBAAIIIIAAAtYJjBgxQt577z2zwblz58r06dOt64CWEEAAAQTaJLDTTjvJb7/9Zrahng8YMKBNbXIxAgjERoBAdmzcg+6VQFjQVJwYAQHWXwRQaRIBBGwhwP3PFtNEkQgggAACCCCAAAIIIBADgZKSEr87cwcKeBcVFXmFFuvq6mJQtb5dJiQktBra9g1ytxbybsv5BMT1XStOrKy1ALRnMNozDN1SaNr9s3DOr6+vdyJz2GNKTEz0emNKbm5u0AHr9u3bS3Z2dth9cyECCCCAAAIIWCfw559/Sr9+/bwa/P3336V///7WdUJLCCCAAAJtElD3aXW/dh/qeZ8+fdrUJhcjgEBsBAhkx8Y96F4JhAVNxYkREGD9RQCVJhFAwBYC3P9sMU0UiQACCCCAAAIIIIAAAjYUqKioCHtX2UC70VZXV9tQQs+SVQCzpR29W9r5OyUlRVTAXLWhHgM9b+3n0WrDs5+21qRmU73ZQAV61Ve4z8O9LlCf0WhP/fvnG5AONgzNGzSsuw+ofzf97eqfmZkZ9m7/6enp1hVISwgggAACCCAQM4EFCxbItGnTzP7/+c9/ygcffBCzeugYAQQQQKC5QM+ePWXdunXmD9Tz7t27Q4UAAjYUIJCt+aQRCNN8ghxeHuvP4RPM8BBAIKAA9z8WBwIIIIAAAggggAACCCBgHwG1y26gsHa4r5eXl9sHgEoRQMBWAhkZGWGFpFsKV6s3RHAggAACCCCAAAL+BPbdd1/55JNPzB8tWrRILr74YrAQQAABBDQS6NKli2zatMmsSD3v3LmzRhVSCgIIBCtAIDtYqRidRyAsRvB0awiw/lgICCAQrwLc/+J15hk3AggggAACCCCAAAIIIOASUDsOtyXM7btjsPre367BtbW1kCOAgCYCycnJQe8Qr3aP9rcjdTCvqd3ZORBAAAEEEEAAgWgI/PzzzzJo0CCvrtasWSNqJ1YOBBBAAAF9BDp27Chbt241CyosLJT8/Hx9CqQSBBAIWoBAdtBUsTmRQFhs3OnVJcD6YyUggEC8CnD/i9eZZ9wIIIAAAggggAACCCCAQHQFVPDbX1DbX6A7UKg72PC373kExKM71/TWXCApKalZADotLS2oUHRqaqpYfW5iYiLThAACCCCAAAIIOErgpptukquuusoc08iRI+Wtt95y1BgZDAIIIOAEgdzcXCkuLjaHop5nZ2c7YWiMAYG4EyCQrfmUEwjTfIIcXh7rz+ETzPAQQCCgAPc/FgcCCCCAAAIIIIAAAggggEA8CtTV1Um4YfDq6mpR16uQufqy+rnO7am1onY9VoFez0ernrvbtao9K2tVu0qHG4wmAB2PdxnGjAACCCCAAALRFNh9993lq6++MrtcsmSJnH/++dEsgb4QQAABBIIQyMjIkIqKCvNM9Vz9XZsDAQTsJ0AgW/M5IxCm+QQ5vDzWn8MnmOEhgEBAAe5/LA4EEEAAAQQQQAABBBBAAAEEEEAAAQQQQAABBBBAAAG7Cnz77bey6667epW/adMm6dy5s12HRN0IIICAYwVSUlKkpqbGHF9tba3xpm8OBBCwnwCBbM3njECY5hPk8PJYfw6fYIaHAAIBBbj/sTgQQAABBBBAAAEEEEAAAQQQQAABBBBAAAEEEEAAAQTsKjBr1iyZPXu2Wf6RRx4pr776ql2HQ90IIICAYwXUp4z5hq8bGhocO14GhoDTBQhkaz7DBMI0nyCHl8f6c/gEMzwEEAgowP2PxYEAAggggAACCCCAAAIIIIAAAggggAACCCCAAAIIIGBXgSFDhsgPP/xglv/AAw/IWWedZdfhUDcCCCDgWIHq6mpJTU01x5ecnCzqNQ4EELCnAIFszeeNQJjmE+Tw8lh/Dp9ghocAAgEFuP+xOBBAAAEEEEAAAQQQQAABBBBAAAEEEEAAAQQQQAABBOwo8Pnnn8tee+3lVfr27dslNzfXjsOhZgQQQMDRAmVlZZKVlWWOMSMjQ9RrHAggYE8BAtmazxuBMM0nyOHlsf4cPsEMDwEEAgpw/2NxIIAAAggggAACCCCAAAIIIIAAAggggAACCCCAAAII2FHgiiuukLlz55qlH3fccfLcc8/ZcSjUjAACCDheQL1hJj8/3xxnTk6OFBUVOX7cDBABpwoQyNZ8ZgmEaT5BDi+P9efwCWZ4CCAQUID7H4sDAQQQQAABBBBAAAEEEEAAAQQQQAABBBBAAAEEEEDAjgI77bST/Pbbb2bpjz/+uJx22ml2HAo1I4AAAo4XKCgokM6dO5vj7NChg2zZssXx42aACDhVgEC25jNLIEzzCXJ4eaw/h08ww0MAgYAC3P9YHAgggAACCCCAAAIIIIAAAggggAACCCCAAAIIIIAAAnYT+PDDD+Wf//ynWXZycrKx02p6errdhkK9CCCAQFwIbNiwQbp3726OtUuXLrJx48a4GDuDRMCJAgSyNZ9VAmGaT5DDy2P9OXyCGR4CCAQU4P7H4kAAAQQQQAABBBBAAAEEEEAAAQQQQAABBBBAAAEEELCbwNSpU2XRokVm2aeccoo88cQTdhsG9SKAAAJxI7BmzRrp3bu3Od6ePXuKeo0DAQTsKUAgW/N5IxCm+QQ5vDzWn8MnmOEhgEBAAe5/LA4EEEAAAQQQQAABBBBAAAEEEEAAAQQQQAABBBBAAAG7CahQn2eQ7+mnn5YTTzzRbsOgXgQQQCBuBFatWiUDBgwwx9uvXz9Rr3EggIA9BQhkaz5vBMI0nyCHl8f6c/gEMzwEEAgowP2PxYEAAggggAACCCCAAAIIIIAAAggggAACCCCAAAIIIGAngf/85z8ycuRIs+SsrCwpKiqShIQEOw2DWhFAAIG4Evj5559l0KBB5pgHDhwo6jUOBBCwpwCBbM3njUCY5hPk8PJYfw6fYIaHAAIBBbj/sTgQQAABBBBAAAEEEEAAAQQQQAABBBBAAAEEEEAAAQTsJHDBBRfIkiVLzJL/9a9/ySOPPGKnIVArAgggEHcC33//vQwdOtQc95AhQ0S9xoEAAvYUIJCt+bwRCNN8ghxeHuvP4RPM8BBAIKAA9z8WBwIIIIAAAggggAACCCCAAAIIIIAAAggggAACCCCAgJ0EunTpIps2bTJLfvHFF+WYY46x0xCoFQEEEIg7ga+//lqGDRtmjnvXXXcV9RoHAgjYU4BAtubzRiBM8wlyeHmsP4dPMMNDAIGAAtz/WBwIIIAAAggggAACCCCAAAIIIIAAAggggAACCCCAAAJ2EXjttdfkqKOOMstt3769bN261S7lUycCCCAQtwIrV66U4cOHm+Pfc889Rb3GgQAC9hQgkK35vBEI03yCHF4e68/hE8zwEEAgoAD3PxYHAggggAACCCCAAAIIIIAAAggggAACCCCAAAIIIICAXQTOOecceeCBB8xyJ06cKPfdd59dyqdOBBBAIG4FPvroI9l///3N8e+7776iXuNAAAF7ChDI1nzeCIRpPkEOL4/15/AJZngIIBBQgPsfiwMBBBBAAAEEEEAAAQQQQAABBBBAAAEEEEAAAQQQQMAuAmpH7G3btpnlvv766zJq1Ci7lE+dCCCAQNwKvPfeezJixAhz/AceeKCo1zgQQMCeAgSyNZ83AmGaT5DDy2P9OXyCGR4CCAQU4P7H4kAAAQQQQAABBBBAAAEEEEAAAQQQQAABBBBAAAEEELCDwAsvvCDHHXecWWrXrl1lw4YNdiidGhFAAIG4F3j77bfl0EMPNR1Gjhwpb731Vty7AICAXQUIZGs+cwTCNJ8gh5fH+nP4BDM8BBAIKMD9j8WBAAIIIIAAAggggAACCCCAAAIIIIAAAggggAACCCBgB4Hx48fL448/bpZ64YUXyuLFi+1QOjUigAACcS/w73//W4488kjT4YgjjpDXXnst7l0AQMCuAgSyNZ85AmGaT5DDy2P9OXyCGR4CCAQU4P7H4kAAAQQQQAABBBBAAAEEEEAAAQQQQAABBBBAAAEEENBdoKamRvLy8qS8vNws9d1335WDDjpI99KpDwEEEEBARF566SU59thjTYtjjjlGXnzxRWwQQMCmAgSyNZ84AmGaT5DDy2P9OXyCGR4CCAQU4P7H4kAAAQQQQAABBBBAAAEEEEAAAQQQQAABBBBAAAEEENBd4KmnnpJTTjnFLLNPnz7y559/6l429SGAAAIINAqsWLFCTjjhBNNj7Nixol7jQAABewoQyNZ83giEaT5BDi+P9efwCWZ4CCAQUID7H4sDAQQQQAABBBBAAAEEEEAAAQQQQAABBBBAAAEEEEBAd4GTTz5Znn76abPMyy67TBYsWKB72dSHAAIIINAo4PvGGnVff/LJJ/FBAAGbChDI1nziCIRpPkEOL4/15/AJZngIIBBQgPsfiwMBBBBAAAEEEEAAAQQQQAABBBBAAAEEEEAAAQQQQEBngbKyMsnNzZW6ujqzzI8++kj23XdfncumNgQQQAABD4HHH39cxo8fb75y+umny2OPPYYRAgjYVIBAtuYTRyBM8wlyeHmsP4dPMMNDAIGAAtz/WBwIIIAAAggggAACCCCAAAIIIIAAAggggAACCCCAAAI6Czz66KNyxhlnmCUOHDhQfv75Z51LpjYEEEAAAR+Bhx56SM466yzz1TPPPFMefPBBnBBAwKYCBLI1nzgCYZpPkMPLY/05fIIZHgIIBBTg/sfiQAABBBBAAAEEEEAAAQQQQAABBBBAAAEEEEAAAQQQ0FlgzJgx8uKLL5olXnnllXLTTTfpXDK1IYAAAgj4CNx3330yadIk89Vzzz1X7r33XpwQQMCmAgSyNZ84AmGaT5DDy2P9OXyCGR4CCAQU4P7H4kAAAQQQQAABBBBAAAEEEEAAAQQQQAABBBBAAAEEENBVoLCwUDp06OBV3hdffCG77767riVTFwIIIICAH4ElS5bIBRdcYP5k8uTJctddd2GFAAI2FSCQrfnEEQjTfIIcXh7rz+ETzPAQQCCgAPc/FgcCCCCAAAIIIIAAAggggAACCCCAAAIIIIAAAggggICuAkuXLpWJEyea5f3f//2ffPfdd7qWS10IIIAAAgEEbr/9drnkkkvMn1588cWyaNEivBBAwKYCBLI1nzgCYZpPkMPLY/05fIIZHgIIBBTg/sfiQAABBBBAAAEEEEAAAQQQQAABBBBAAAEEEEAAAQQQ0FXgiCOOkNdff90s77rrrpNZs2bpWi51IYAAAggEEFiwYIFMmzbN/Onll18u8+fPxwsBBGwqQCBb84kjEKb5BDm8PNafwyeY4SGAQEAB7n8sDgQQQAABBBBAAAEEEEAAAQQQQAABBBBAAAEEEEAAAR0FNm7cKN26dfMq7fvvv5chQ4boWC41IYAAAgi0IHDzzTfLzJkzzTOuvPJKuemmmzBDAAGbChDI1nziCIRpPkEOL4/15/AJZngIIBBQgPsfiwMBBBBAAAEEEEAAAQQQQAABBBBAAAEEEEAAAQQQQEBHgbvuuksuvPBCs7Q99thDPv/8cx1LpSYEEEAAgVYE5syZI9dee6151jXXXCOzZ8/GDQEEbCpAIFvziSMQpvkEObw81p/DJ5jhIYBAQAHufywOBBBAAAEEEEAAAQQQQAABBBBAAAEEEEAAAQQQQAABHQUOOeQQeeedd8zS1O6qV1xxhY6lUhMCCCCAQCsCKoytQtnuQ4WxVSibAwEE7ClAIFvzeSMQpvkEObw81p/DJ5jhIYBAQAHufywOBBBAAAEEEEAAAQQQQAABBBBAAAEEEEAAAQQQQAAB3QRWr14tffr08Srrl19+kZ122km3UqkHAQQQQCAIgSuvvFJuueUW80zeZBMEGqcgoLEAgWyNJ0eVRiBM8wlyeHmsP4dPMMNDAIGAAtz/WBwIIIAAAggggAACCCCAAAIIIIAAAggggAACCCCAAAK6Cdx6661y2WWXmWXtt99+8uGHH+pWJvUggAACCAQpcPnll8vChQvNsxcsWOB1nw+yGU5DAAFNBAhkazIRgcogEKb5BDm8PNafwyeY4SGAQEAB7n8sDgQQQAABBBBAAAEEEEAAAQQQQAABBBBAAAEEEEAAAd0E9t9/f/noo4/MslSI79JLL9WtTOpBAAEEEAhS4JJLLpHbb7/dPHvRokVy8cUXB3k1pyGAgG4CBLJ1mxGfegiEaT5BDi+P9efwCWZ4CCAQUID7H4sDAQQQQAABBBBAAAEEEEAAAQQQQAABBBBAAAEEEEBAJ4Fff/1VBg4c6FXSX3/9Jb1799apTGpBAAEEEAhB4IILLpAlS5aYV9x1110yefLkEFrgVAQQ0EmAQLZOs+GnFgJhmk+Qw8tj/Tl8ghkeAggEFOD+x+JAAAEEEEAAAQQQQAABBBBAAAEEEEAAAQQQQAABBBDQSeCWW26RK6+80ixpxIgR8s477+hUIrUggAACCIQocO6558r9999vXnXffffJxIkTQ2yF0xFAQBcBAtm6zESAOgiEaT5BDi+P9efwCWZ4CCAQUID7H4sDAQQQQAABBBBAAAEEEEAAAQQQQAABBBBAAAEEEEBAJ4E999xTvvjiC7OkO++8U9TOqhwIIIAAAvYVOPPMM+Xhhx82B/DQQw/JhAkT7DsgKkcgzgUIZGu+AAiEaT5BDi+P9efwCWZ4CCAQUID7H4sDAQQQQAABBBBAAAEEEEAAAQQQQAABBBBAAAEEEEBAF4Hvv/9ehg4d6lXOxo0bpUuXLrqUSB0IIIAAAmEIjB8/Xh5//HHzyscee0xOP/30MFriEgQQ0EGAQLYOs9BCDQTCNJ8gh5fH+nP4BDM8BBAIKMD9j8WBAAIIIIAAAggggAACCCCgu0B9Q53U1tdKXV2t67G+Rurq3c+bXnP9zPXlPr+uoVYaGhqkoaFeGqRB6j2eG6+p79U/DfU+P2u6xn290YLPNa7r3dd6XuOnba/rG3/eYFzdVKNHPc3aNs9z9al+Xh+gHlfNDcbUqr/7G1+S0Pg8QYzvjNcbXzN/1nRegvqZ+sd9nsdz41o/1xjtebZtXOPuw/Xc1W/zetz9GC34XOMeQ4LPGLxra2zb4/rEhCRRX0lej8l+XzPOSWw6P6Fdou7/alAfAggggAACCCDgSIHrr79errvuOnNshx9+uPz73/925FgZFAIIIBBPAqeccoo89dRT5pCffPJJOfnkk+OJgLEi4CgBAtmaTyeBMM0nyOHlsf4cPsEMDwEEAgpw/2NxIIAAAggggAACCCCAAAIIeAqoqK8RajbDzyrc7B2AdgWe/bxW5y8o7QpQu8PSTY81Rh/ewWp//ahAdT2ThEDUBdR/M0lKcIW3vUPdHoHuRHfYu4WQt+f1ick+4XDVdguvme2rfpKjbkCHCCCAAAIIIIBALAR22WUX+e6778yu77//fjnnnHNiUQp9IoAAAghYKHD88cfLc889Z7a4YsUKGTt2rIU90BQCCERTgEB2NLXD6ItAWBhoXGKZAOvPMkoaQgABmwlw/7PZhFEuAggggAACCCCAAAIIxK2A2iW6urZKquuqpKbx0f29eqypqzJ/7v19pdQYQekaqW0MQDeFoJsHpdXPOBBAQE+BxIRErwB3U1DcJ9SdmCTJiSmSkpgqKUlpkjbMd9wAACAASURBVGw8pjZ+n9rse3VesvnzNFG7o3MggAACCCCAAAKxEPjyyy9ljz328Oq6sLBQ8vPzY1EOfSKAAAIIWChw7LHHyksvvWS2qJ4fffTRFvZAUwggEE0BAtnR1A6jLwJhYaBxiWUCrD/LKGkIAQRsJsD9z2YTRrkIIIAAAggggAACCCBgC4FAwemmIHVlyMFqtSM1BwIIIBANgaSEJK+AtndgO3Cwuyn4nWYGwJuC3qnRKJ0+EEAAAQQQQMDmAjNnzpSbb77ZHIUK773wwgs2HxXlI4AAAggogSOPPFL+/e9/mxivvfaaHHHEEeAggIBNBQhkaz5xBMI0nyCHl8f6c/gEMzwEEAgowP2PxYEAAggggAACCCCAAALxLFBbXys1ta5wdHi7T7uuc+1O3dROPJtGYuzt2iVIYrtESUhIlITGR8/vW/qZOl/93Vf9I42Pln+vWm/XTqTx0egtUn369OHbZ/PvRRoaGsT4p6FBpPGxxe89zhGPa9U1bf2+WQ0WtNlSTWpneeOrvk7qGh+9vm/hZw0N9ZFYznHdpmvHbs/duF3hbs/duUMNfyclJMe1KYNHAAEEEEDAaQL/+Mc/5JdffjGH9eijj8r48eOdNkzGgwACCMSlwKGHHipvv/22Ofa33npLRo4cGZcWDBoBJwgQyNZ8FgmEaT5BDi+P9efwCWZ4CCAQUID7H4sDAQQQQAABBBBAAAEE7CxQVVshFTXlUunz5f1amXlOVU2FV/hahTQ5mgskegSfVaC5xTC0cW6S36C0ClB7Bafd7foJVfuea/TbeL7v312ZMwSiIaDC4yq8XVffGOpuKdjdeI7f0Lf7eiMUXmuEw91BcbPtVgLj7jqiMW679aHuFSrk7Q5ypyWlS1pyhqQnZxiPrq9MSUvxfc31fWpSut2GTL0IIIAAAgg4VuDjjz+W/fbbzxxfYmKiFBUVSWZmpmPHzMAQQACBeBIYMWKEvPfee+aQ1fMDDzwwnggYKwKOEiCQrfl0EgjTfIIcXh7rz+ETzPAQQCCgAPc/FgcCCCCAAAIIIIAAAgjEWkCFqQMFqD2D1r7Ba/V9PO1gq/7+lpSQIkmJyaJ2hE1sfFTP3a+px0Sf79U1iQlJZrjZvct0SyHrWK8J+kcAAf8Coez2XVdfK7X11VJbVyO19TXGY13jo/t7r9fNn1U37qYeH7OgduBvHuD2H942w90ege/4UGKUCCCAAAIIREfg8ssvl4ULF5qdnXTSSfLUU09Fp3N6QQABBBCIuMD+++8vH330kdmPer7vvvtGvF86QACByAgQyI6Mq2WtEgizjJKGwhBg/YWBxiUIIOAIAe5/jphGBoEAAggggAACCCCAQEwF1C6ylTVNu1C7Q9T+AtRNAesyY1drdY4TD6/AtE9w2l9gulmQujFU7XmuClVzIIAAAtEQcIW5Wwhx19dIXV21eY5nwLvOHQD3CH+7X4tG7dHuw99u3N67cwcOd6swOAcCCCCAAAIINAn07dtX/vrrL/OFJ598Uk4++WSIEEAAAQQcIjB8+HBZuXKlOZrPPvtM9tprL4eMjmEgEH8CBLI1n3MCYZpPkMPLY/05fIIZHgIIBBTg/sfiQAABBBBAAAEEEEAAASWgdl0NKkBdXW4EqT1D11W1FbZFTGiXGHh3aY+dphMTU4xdqT13ojZC135eU+eItLOtCYUjgAACkRFo8Nqt2//u3K4QuPpZs8B3gIC4+vPLrkdqUnoru3NnSlqK/0C3+vOLAwEEEEAAAScJvPvuu3LwwQebQ8rIyJCioiJJSuKNqU6aZ8aCAALxLbD77rvLV199ZSKo57vttlt8ozB6BGwsQCBb88kjEKb5BDm8PNafwyeY4SGAQEAB7n8sDgQQQAABBBBAAAEEnClQV18nZdXFUlZVIuVVJebzsuoSKatyva6el1eXGuHq6tpKW0Ko8HNKYpokJ6VKSmKq8ZicmCYpxmNq46PH94mpkujesToxWQi02XLaKRoBBBAwBVQguynEXSPVdVVSU1cl1bXqsbLxsen7mtoq1znGY6VxrR0P9eec2p07IyVbMtVXqvrKaXqekiMZxmvq5zmSmECA247zTM0IIIBAPAlMmTJF7rzzTnPIp59+ujz22GPxRMBYEUAAAccLDB06VL7//ntznOr5kCFDHD9uBoiAUwUIZGs+swTCNJ8gh5fH+nP4BDM8BBAIKMD9j8WBAAIIIIAAAggggIB9BFRw2ghRqzB1SyHrqmJjt2u7HCo47RmodgWr08yAte/3RtC6MYSd0C7BLsOkTgQQQAABDQXqG+rNcLZnWNsIc5vBbRXgbv59TV21hiPyX5IKb3sFtn3C2yq4bQS4U3IkLTndNuOiUAQQQAAB5wh0795dNmzYYA7o+eeflzFjxjhngIwEAQQQQEAGDRokP//8symhng8cOBAZBBCwqQCBbM0njkCY5hPk8PJYfw6fYIaHAAIBBbj/sTgQQAABBBBAAAEEEIidgAqBGbtVtxKyLm/c1bq2vjZ2xbbSc0pSmseO1E07U3sHrX3PcX3v+/cSbQdJYQgggAACCHgINDQ0NO7GXemxK7fajbvxe4+duFXYu2nnbtc5uh5JCUmS4RnYbiG8rYLcvDlK15mkLgQQQMA+Am+88YYcfvjhZsF5eXmybds2+wyAShFAAAEEghIYMGCArFq1yjz3999/l/79+wd1LSchgIB+AgSy9ZsTr4oIhGk+QQ4vj/Xn8AlmeAggEFCA+x+LAwEEEEAAAQQQQAABawWqaiuNkLUrRB14J2v18/LqUms7b0Nr6u8GyYlpkpKU6hOsbgxRm7tYpxm7WRu7VBuPrms4EEAAAQQQQCA0gWojpF0prke1C3eVVNdVNj66A9y+YW/XNSoMrsuRnpIlmSnZosLZXrtwp+Q0vpYtGcbPcyQ1KU2XsqkDAQQQQEAjgXPPPVfuv/9+s6Kzzz5bli5dqlGFlIIAAgggYIVAnz59ZPXq1WZT6nmvXr2saJo2EEAgBgIEsmOAHkqXBMJC0eJcqwVYf1aL0h4CCNhFgPufXWaKOhFAAAEEEEAAAQRiJaACT2oH69ZC1uUqfF1dIjV11bEq1avfdtJOUpMzJDU5XVKTMiSt8dH4Xr2elC5pjY/Jxu7WKVrUTREIIIAAAggg0LqAO8BdVVshlTXloh6r1GNNhVTVlktl46PxfU25NIgeAW71+4YrnB04vK3C3cYO3anZon6f4UAAAQQQcL5Ax44dZevWreZAX3vtNTniiCOcP3BGiAACCMSZQPfu3WXDhg3mqNXzrl27xpkCw0XAOQIEsjWfSwJhmk+Qw8tj/Tl8ghkeAggEFOD+x+JAAAEEEEAAAQQQiGcBFVYqqdwmxeqrwvVYUrndeK5eN3a4ri7RhigpMdkIV6tQdVrjoytc7e+1dG3qphAEEEAAAQQQiK2AZ2C7srYpuO0ObHu+VltXE9tiPXp3hbOzJSctX3LS843H7LQ887n6Xv1exIEAAgggYF+Bl156SY499lhzADvssIP8/fff9h0QlSOAAAIIBBTo3LmzFBQUmD9Xz9WbcjgQQMCeAgSyNZ83AmGaT5DDy2P9OXyCGR4CCAQU4P7H4kAAAQQQQAABBBBwqoDaLdIdtDZC1l6haxXA3m7sJhnro2kHa9eu1f53tXYFrpMSkmNdLv0jgAACCCCAgMMFautrXDtte+y8bQa2G1/z3JU71hzq96ec9LzGsHZTcNsIbze+rj4VhAMBBBBAQE+BCRMmyCOPPGIWN3nyZLnrrrv0LJaqEEAAAQTaJNC+fXvZtm2b2YZ6npeX16Y2uRgBBGInQCA7dvZB9UwgLCgmToqQAOsvQrA0iwAC2gtw/9N+iigQAQQQQAABBBBAwI9ARU2ZlFQ0hqwbg9auna6bdreuqq2MiV1iQpIRqk5zh6vNkLXHa8npxq7WhINiMkV0igACCCCAAAIWCrjC2Y27bvsJbKtgd2WtK+BdV19rYc/BN5WalCbZ5i7beR7PG3fdTs+XdELbwYNyJgIIIGCRQH19veTm5kppaanZ4ttvvy2HHHKIRT3QDAIIIICATgLZ2dle93x1/8/MzNSpRGpBAIEQBAhkh4AVi1MJhMVCnT7dAqw/1gICCMSrAPe/eJ15xo0AAggggAACCOgrUFFd5trNunKblFQ0hqy9QtfbpLq2KqoDSElKM8LTKkRt7GjtFbh2veb6ebokJaZEtTY6QwABBBBAAAEE7CJQW1dtfEKJEeJWu3AbQe6mwLb7NfXz6ii/uS4lKdXPLtt5kp3uCm2rr/QUwiJ2WWvUiQAC9hB45pln5KSTTjKL7dWrl6xevdoexVMlAggggEDIAmlpaVJV1fTfddXzlBT+W2rIkFyAgCYCBLI1mYhAZRAI03yCHF4e68/hE8zwEEAgoAD3PxYHAggggAACCCCAQDQFyqtLxdjJ2mN3a1fo2hW8Vs+r66IXtla7WaenZLm+krMkw3iebb7mDmH7/t4cTTP6QgABBBBAAAEE4lGgoaHBCGyrcHZFdalUVJcYj+r3yYoa9b3rK5q7bqckpjYGtPNc4W2PsHZOumvnbfX7JAcCCCCAQHACp556qjz55JPmyZdcconcdtttwV3MWQgggAACthNISkqSuro6s271SQn8d1fbTSMFI2AKEMjWfDEQCNN8ghxeHuvP4RPM8BBAIKAA9z8WBwIIIIAAAggggIBVAiocU9wYrnaFrpt2t3aHrmvqqq3qrtV2XGHr7MaQtStwbYavG0PYakdrDgQQQAABBBBAAAH7Cqgdt93hbPOxMbBd3hjijmZoOzkxxbWjdnq+EdDOScvzeO56ndC2fdcblSOAgHUCFRUVkpubKzU1NWaj//3vf2X//fe3rhNaQgABBBDQRkAFsVUg230kJCR4hbO1KZRCEEAgaAEC2UFTxeZEAmGxcadXlwDrj5WAAALxKsD9L15nnnEjgAACCCCAAAKhC6jdCbeVb5Ft5QWyrazA9Vi+RYorCqWkcrtEM2ydlJDcLFxthK89QtcpSWmhD5IrEEAAAQQQQAABBBwnUF1baYa2y2tcO237ftXWNwUCIw2gQtvZaXmSm95e8jM6SV5GR8nP7GQ8z8/oKOpTWjgQQAABpwssW7ZMTj/9dHOYAwYMkN9++83pw2Z8CCCAQNwKVFZWSnp60+YYqampol7jQAAB+woQyNZ87giEaT5BDi+P9efwCWZ4CCAQUID7H4sDAQQQQAABBBBAwFNABatdgevG4LURunZ9r3YYjMaRlJgs6cnZRuBa7R7otat1Y+CasHU0ZoI+EEAAAQQQQACB+BEwQ9uNu2urwLb6BBhXcLtEKmpKpbYuOqHtzJRsyTMC2h1dIW2P5yrIzYEAAgg4QWDs2LHy/PPPm0OZMWOG3HLLLU4YGmNAAAEEEPAjUFJSIjk5OeZPsrKyRL3GgQAC9hUgkK353BEI03yCHF4e68/hE8zwEEAgoAD3PxYHAggggAACCCAQXwINDQ2NO1u7d7n23vE60rtcJyWmNIWsPXazVrtbuwPYyYmp8TUpjBYBBBBAAAEEEEDAFgI1dVWNIW0/u2zXuALctXXVER2L+l05P7MxqN24o3bT7tqdmn0ibESLoXEEEEAgTIHt27dLfn6+19UrV66UPffcM8wWuQwBBBBAQHeBwsJC6dChg1mm+nNAvcaBAAL2FSCQrfncEQjTfIIcXh7rz+ETzPAQQCCgAPc/FgcCCCCAAAIIIOA8AbW737Zy76C1567XkRqx+uh1d7Da2NW6MXDtucs1YetI6dMuAggggAACCCCAgA4CKrTt2lXbY4dtj1231W7bkXwTpO+O2k1h7Y7Cp8zosEKoAQEElMCDDz4oZ599tomx8847y//+9z9wEEAAAQQcLLB582bZYYcdzBF26tRJ1GscCCBgXwEC2ZrPHYEwzSfI4eWx/hw+wQwPAQQCCnD/Y3EggAACCCCAAAL2FCirKnbtdF1W0Cx8XVpVHJFBJbRLlMy0XMlKzZXMxi/1PCM1x9jdWgWyORBAAAEEEEAAAQQQQKBlARXINgLbVcVSWlUkZR5fpZVFUt9QFxFC9bu79+7anczvM1ObPj4+Ip3TKAIIIOAhcNRRR8lrr71mvnLttdfK9ddfjxECCCCAgIMF1q9fLz169DBH2K1bN1GvcSCAgH0FCGRrPncEwjSfIIeXx/pz+AQzPAQQCCjA/Y/FgQACCCCAAAII6Cvgu8v1drXrtRHALpCq2sqIFJ6SlGqGrVXo2ghfp7kC2Bkp2RHpk0YRQAABBBBAAAEEEECgSaC8usQV0q4sahbYrq6tighValKaNO2u3UnyMzpKXqZ6dD3nQAABBKwS8N0hVbX77bffytChQ63qgnYQQAABBDQU+Ouvv6Rv375mZb179xb1GgcCCNhXgEC25nNHIEzzCXJ4eaw/h08ww0MAgYAC3P9YHAgggAACCCCAQOwE1M54vqFr167XW4zQdUNDfUSKU7tZm2Frj8C1Cl/zMeYRIadRBBBAAAEEEEAAAQQsEaiurWwKaVe6dtd277Ktdt2OxJHQLsEMa+dldGwMaTftrs0n5URCnTYRcK7A3XffLZMnTzYHOGzYMPnyyy+dO2BGhgACCCBgCPz222+y0047mRoDBgwwXuNAAAH7ChDI1nzuCIRpPkEOL4/15/AJZngIIBBQgPsfiwMBBBBAAAEEEIi8QEllkWwp3SAFJRuloHSjbCnZaASuSyq3R6Tzdu0SRH3kuLG7tU/gWn2fmJAUkX5pFAEEEEAAAQQQQAABBGInUFdf6xXQVjtsNwW2iyP2hs/stDwjpN0pu6t0zOra+NhNstNyY4dBzwggoK3AoYceKm+//bZZ34033igzZ87Utl4KQwABBBCwRuCnn36SwYMHm40NGjRIfvzxR2sapxUEEIiJAIHsmLAH3ymBsOCtONN6Adaf9aa0iAAC9hDg/mePeaJKBBBAAAEEELCHgNqZToWut5RulIISVwBbPS+PwE51ahc6I2zd+JWV1vRchbE5EEAAAQQQQAABBBBAAAFPgbKqYiOgbYS0G8Pa7u/Vp/dYfWSkZJnhbM+wtnrjKAcCCMSnwNq1a6VXr15eg1cBvX/84x/xCcKoEUAAgTgS+O6772SXXXYxRzx06FD59ttv40iAoSLgPAEC2ZrPKYEwzSfI4eWx/hw+wQwPAQQCCnD/Y3EggAACCCCAAAKhC5RWFcsWFbg2gtdNAWyrg9dpyRl+A9cqwJCanBF64VyBAAIIIIAAAggggAACCPgRqKopF/UG0+aB7WKprCmz1CwjJdsIanfK6iodjcduxmMWbyy11JnGENBRYNGiRTJ16lSztH322Uc+/vhjHUulJgQQQAABiwW+/PJL2WOPPcxWhw0bJuo1DgQQsK8AgWzN545AmOYT5PDyWH8On2CGhwACAQW4/7E4EEAAAQQQQACBwAJlVSVSULpBtpRsbAxfu56XVZdYxqZ2uFYB60yPHa6N71NzJSkx2bJ+aAgBBBBAAAEEEEAAAQQQCEegtq7Gtau2R2C7rLLp+3Da9HdNZmq2dMzqKp2yu3mEtbsKnwBklTDtIBB7gQMOOED++9//moXMnz9fLr/88tgXRgUIIIAAAhEX+PTTT0W9Ecd9DB8+XNRrHAggYF8BAtmazx2BMM0nyOHlsf4cPsEMDwEEAgpw/2NxIIAAAggggAACIuXVJcZO1wWNu167A9jqI72tOJISkiU7vb3kuL/SOkhWWp4Rwm4n7azogjYQQAABBBBAAAEEEEAAgagLNEiDGOHsyu1SXLlViisKja+SikKpra+xpB4VyG7aTdsV2FbBbRXg5kAAAfsI/P7777Ljjjt6FfzHH39I37597TMIKkUAAQQQCFtAvSFHvTHHfey///5eb9IJu2EuRACBmAkQyI4ZfXAdEwgLzomzIiPA+ouMK60igID+Atz/9J8jKkQAAQQQQAAB6wTKq0uN0PWWUhW+Vrteu3a8LrUoeJ2YkOwRum5vhrDVbtccCCCAAAIIIIAAAggggEA8Cahdtd3h7OJKV1BbfdVZFNTOSs2Rjj67aXfK7ioZKQS142mdMVb7CMybN09mzJhhFnzggQfKe++9Z58BUCkCCCCAQJsE3n33XTn44IPNNkaMGCHvvPNOm9rkYgQQiK0AgezY+rfaO4GwVok4IYICrL8I4tI0AghoLcD9T+vpoTgEEEAAAQQQCFOgorrMCFu7d712B7DVR2xbcSQmJDUGrztIdlrTztcEr63QpQ0EEEAAAQQQQAABBBBwsoA7qG2EtT121a6rr7Vk2FmpuaKC2WoXbbWbtnt37YyULEvapxEEEAhPYPjw4bJy5Urz4jvuuEOmTJkSXmNchQACCCBgO4E333xTRo0aZdZ92GGHyRtvvGG7cVAwAgg0CRDI1nw1EAjTfIIcXh7rz+ETzPAQQCCgAPc/FgcCCCCAAAII2FmgoqbMCF1vKdkgBY27Xm8p3SAlldYGrz1D19npHUT9D34OBBBAAAEEEEAAAQQQQAAB6wTUG2hLKraaO2mXNO6qbVVQOzstVzpmdfMIa3c1wtrpBLWtm0RaQiCAwA8//CBDhgzx+un69eulW7dumCGAAAIIxInAq6++KqNHjzZHe9RRR8krr7wSJ6NnmAg4U4BAtubzSiBM8wlyeHmsP4dPMMNDAIGAAtz/WBwIIIAAAgggYBeB4sptsnH7GtlYtNr42lS8Tkoqt1tSfmJComSndWjc9bq9ZKe3l5y09pKVlmdJ+zSCAAIIIIAAAggggAACCCAQnkBp5XYpriyUkopCj7D2VqmrrwuvQZ+rstPyZIecHtI1t7d0ze0lXfN6S05aviVt0wgCCLgE5syZI9dee63Jwa6orAwEEEAg/gReeOEFOe6448yBjxkzRp5//vn4g2DECDhIgEC25pNJIEzzCXJ4eaw/h08ww0MAgYAC3P9YHAgggAACCCCgo0BZVXFj8HqNbNjuCmBbEb5OaJfoE7p2hbAJXuu4CqgJAQQQQAABBBBAAAEEEAgsYAS1VUi7cqtXWLu+oe1BbRXIVuHsLnmNIe3c3pKVmsN0IIBAmAK77babfPPNN+bV9957r5x77rlhtsZlCCCAAAJ2FHj22WflxBNPNEs/4YQT5JlnnrHjUKgZAQQaBQhka74UCIRpPkEOL4/15/AJZngIIBBQgPsfiwMBBBBAAAEEYi1QUV1mhq/du19vL9/aprLcwWv3TtcqdK2eZ7PLWZtcuRgBBBBAAAEEEEAAAQQQ0F2gpHJbU0DbY2fttga18zI6NO2i3bibdnpKlu4c1IdAzAW+/vprGTZsmFcdBQUF0rFjx5jXRgEIIIAAAtETeOKJJ2TcuHFmh6eeeqosX748egXQEwIIWC5AINtyUmsbJBBmrSethSbA+gvNi7MRQMA5Atz/nDOXjAQBBBBAAAE7CFTVVrrC18au12uM54Vlm8MuPaFdghG0zknvIDlprtC1Eb4meB22KRcigAACCCCAAAIIIIAAAk4UUEFttaN2ibGrdqEUV7h21q5vqA97uO0zO3uHtPN6SWpSetjtcSECThS4+uqr5cYbbzSHdvTRR8tLL73kxKEyJgQQQACBFgQeffRROeOMM8wz/vWvf8kjjzyCGQII2FiAQLbmk0cgTPMJcnh5rD+HTzDDQwCBgALc/1gcCCCAAAIIIBApgZq6ajN0bYSvt6+WLaUbw+4uMSFJ8jI6SX5mZ8nL6Gw8qiA2BwIIIIAAAggggAACCCCAAALhCqhg9rayzbK9fHPjY4HU1deG25x0zOoqXfN6eQW1kxNTwm6PCxGwu8DgwYPlp59+Mofx0EMPyYQJE+w+LOpHAAEEEAhR4IEHHpBzzjnHvOrss8+WpUuXhtgKpyOAgE4CBLJ1mg0/tRAI03yCHF4e68/hE8zwEEAgoAD3PxYHAggggAACCFghoD76eeN2147Xrq81sql4XdhNq99R8jM6S15mZ/NRhbE5EEAAAQQQQAABBBBAAAEEEIi0wPbyAtletlm2lW9ufCyQhjbspL1DTg/pkusd0k5MSIz0MGgfgZgLfPrpp7LPPvuYdaj/3lNUVCTZ2dkxr40CEEAAAQSiK3DvvffKeeedZ3Y6adIkueeee6JbBL0hgIClAgSyLeW0vjECYdab0mLwAqy/4K04EwEEnCXA/c9Z88loEEAAAQQQiJaAO3Stdr02dr8uWt2mrn13vlZB7HbSrk1tcjECCCCAAAIIIIAAAggggAACVgg0SIMrmO2zk3Zb2u7qGdDO620Etvl7cFtEuVZHgenTp8v8+fPN0o4//nh59tlndSyVmhBAAAEEIixw5513ypQpU8xeLrzwQlm8eHGEe6V5BBCIpACB7EjqWtA2gTALEGkibAHWX9h0XIgAAjYX4P5n8wmkfAQQQAABBKIgoHa6doeujSD29jWidsQO98hN7+C183V+ZmdJaMfOYOF6ch0CCCCAAAIIIIAAAggggED0BdTfi70C2mWbpahia9iFqL8XGyHtvN6ux9zeonbW5kDAzgL9+/eXP/74wxzC8uXL5dRTT7XzkKgdAQQQQCBMgdtuu00uvfRS8+qpU6fKrbfeGmZrXIYAAjoIEMjWYRZaqIFAmOYT5PDyWH8On2CGhwACAQW4/7E4EEAAAQQQQMBTYEvpRvHc9VoFsWvqqsNGyk7LFxW4zsvo7HrM7CxJCclht8eFCCCAAAIIIIAAAggggAACCOgqUFtf49pJu3xz447aBVJSWRh2uUmJyUYw23M37U7Z3cJujwsRiKbA+++/LwcddJDZZWpqqhQXF0tKSko0y6AvBBBAAAFNBObNmyczZswwq1GfojB37lxNqqMMBBAIR4BAdjhqUbyGQFgUsemqmQDrj0WBAALxKsD9L15nnnEjgAACCCDgElhbuErWbvvdeFy3bZWUV5eGTZOVmuva+dojgJ2cmBp20NyIbQAAIABJREFUe1yIAAIIIIAAAggggAACCCCAgN0FauqqfHbSLpDSqu1hDys9JUt65veXnu37m48i7cJujwsRiJTAxRdfLHfccYfZ/Lhx42TZsmWR6o52EUAAAQQ0F7jpppvkqquuMqucOXOm3HjjjZpXTXkIINCSAIFszdcHgTDNJ8jh5bH+HD7BDA8BBAIKcP9jcSCAAAIIIBA/AlW1lY3Ba1cAe+22VVJXXxsWQEZKtrnjdX6Ga+fr1KT0sNriIgQQQAABBBBAAAEEEEAAAQTiSaCqtsJ7J+3yAimvKg6LIDEhyQhm9/AIaPP387AouchigZ49e8q6devMVlesWCFjx461uBeaQwABBBCwi8D1118v1113nVnurFmzvL63yzioEwEEmgQIZGu+GgiEaT5BDi+P9efwCWZ4CCAQUID7H4sDAQQQQAAB5wqUVG732gF7Y9HqsAablpxphK89d75Wr3EggAACCCCAAAIIIIAAAggggIA1ApU1Zd47aZcXSEWYn2LVNbe3uYO2CmrnpOVbUyStIBCkwFtvvSWHHXaYeXZOTo4UFRUFeTWnIYAAAgg4UeDqq6/22hH7hhtu8Nox24ljZkwIOF2AQLbmM0wgTPMJcnh5rD+HTzDDQwCBgALc/1gcCCCAAAIIOEdgS+nfsrbwd1m3bZURxN5atinkwaUkpUn7zB2MHa/dO1+r3bA5EEAAAQQQQAABBBBAAAEEEEAgugLl1SVeO2kXlm2S6trKkIvokLmD1w7aHbO6htwGFyAQisB5550n9957r3nJmWeeKQ8++GAoTXAuAggggIDDBGbMmCHz5s0zRzV37lyZPn26w0bJcBCILwEC2ZrPN4EwzSfI4eWx/hw+wQwPAQQCCnD/Y3EggAACCCBgX4G/i9bK6q2/yFoVwN62SkorQ99pKCM1RzpkdRX1P2M7ZHWT3IyO9gWhcgQQQAABBBBAAAEEEEAAAQQcLlBUvkW2lm6QraUbja+yquKQR5yVmmvuoN27w0Dpktsz5Da4AIGWBDp37iwFBQXmKa+88oocddRRoCGAAAIIxLHAZZddJrfeeqspsHDhQrn00kvjWIShI2B/AQLZms8hgTDNJ8jh5bH+HD7BDA8BBAIKcP9jcSCAAAIIIBAZgYqKCpk6darXbkCzZ8+Wa665JuwOC8s2y19bf5HHHntUFl291GynS98OctKMQ6Rj97xW285N7yAdsrsZIWz1lZmaa1xTV1snv/z0i3zxyZfyxSdfyIZ1G+Sn738y29tl912k74C+Mmz4MNnngL2lS7cukpCQ0Gp/wZywaeNmefeNd+XDdz+UX374xehbHarPvfbbSw4ceYAMHTZUEpMSg2ku4DlqjN999Z28//YH8tXKr+Tn//0sZaVlkpmVKf8Y8g8Zttcwy/pqU6FhXFxaUirfffmdrPz4c/n2y28Nx6LtroC+e3w9e/c05k999erds82eYZTJJSEKVFZWydxr58rTjz5tXvn4S4/JbnvtFmJLnB5NgVdWvCIzLrjC7HLK9AvlvEvPa1MJ6r447fzp8s3n35jtnH7OaXLZtZdJSkpKm9r2vLi+rl7uWrhE7rn1HvPlkUceInNumyM5uTny9cqv5fRjxps/O+lfJ8mM2TMkLS3VshpoKDSB7du2y/TJM+Sjdz8yLhy480BZeN9C6du/T2gNxdnZwf576uurmJx0H66urjZ+93v1uVfl2y++kT9X/WX+DqZ+3zv82MOl/079LfudL86WmaXDVXNz2bmXGb/j6fjvOvciS6ebxhAIWaCsqsgMZ28t2ShFFVtCbiMrNUf6dBgovTsONB7bZ3YOuQ3fC9asWSNPPvmkvPnmm7Jy5UopKSkxTtl7772lT58+MmXKFNl3333b3A8N6CegwtdHH320WVinTp1k8+bN+hVKRQgggAACURW46KKLZPHixWafd9xxh/H7AAcCCNhXgEC25nNHIEzzCXJ4eaw/h08ww0MAgYAC3P9YHAgggAACCERGwIpAdmlVkfy15Rf5a+uvxk7YKpCtju/e+12eXfiOWXhLgWxX8LqbdMh2BbBTk9K9BlywqUCef/IFeeaxZ8wgdDAi+43YT8658GzZY589wg7pqMDwA3c+KE8+/KQRjG7pOPDQA+XC6RfIoCGDxPf3l9bqbWhokJUfrZRbb7hN/vfN/1o7XYbsOkQumXmxDN9/eNhja7UTi05Yv3a9PHz3I/Li0y+2aujZ5U6DdpQJ50+Qw0YfJukZ3mvCotJoxgIBAtkWIMagiWCDnqGU5i8oHYngrfoz4copM+WTDz4xy5t962w5ftxY43sC2aHMWnTOtUMIUoV+33/zfUlKTpIRo0ZEB6aVXoL999SpgWz1u9G3X3wrN19zS6u/G4099Ti5+MqLpWNnPkUllos3VoHs+vp6482aa/5cIyecfkJAAjvci2I5f3btO9j5j9X4dK8vVi6q36raCldAu0TtoO3aSTvUQwWye3fYyQhn9+k4UNSO2sEetbW1smzZMmPHy8LCQr+XZWdnG0FtFc7mcJ7AWWedJQ899JA5sPPOO0/uvvtu5w2UESGAAAIIhCRw/vnnyz33NG0CoP5sUH9GcCCAgH0FCGRrPncEwjSfIIeXx/pz+AQzPAQQCCjA/Y/FgQACCCCAQGQEwglkV9dWGjtgGwHsLb/I38Vr/RYXKJDdpVdnI3Td0SOEndDO/67SFeUVRgj7ntvuNXdSDkci3JDO6j9Wyw0zb5SP3/s46G5z83Ll6luuliOOPTzoULbaFfupR5+SRTfdHlJgWe0qPWnqJBk/8XRLd58NerCtnKjCbSuWrZDFc+9s0/ypnZavnHOFDB46OGhTq8ZAO60LEMhu3UjHM4INeoZauwpDTxp3nte9zDMsHWp7/s7/+P1PZOLJE80f9duxn9y29FYZMHCA8RqBbCuUrW1D5xCkCsqpXd2X3vmAvP/W+zL3rltk9PGjrQUIs7Vg/z11YiBbhbH/89p/ZO6seUG/Ge/gww+W6+bPkg6dOoQpzmVtFYh2IFutkz9//1OWLl4qLz79krT2aQ8634vaah+P14c6/9E20r2+aHsE0199Q50Zzt6igtqlG6W2rjqYS81zuuT0NHfP7tNhJ0lJSgt4/Ysvvijjx483d8T2d+Luu+9u7J49YIDr90wOZwnk5uZKcXGxOSgVvj/00EOdNUhGgwACCCAQssA555wjDzzwgHnd0qVL5eyzzw65HS5AAAF9BAhk6zMXfishEKb5BDm8PNafwyeY4SGAQEAB7n8sDgQQQAABBCIjEEwgu0EaZPWWXxtD2L/I2sLfgyrGN5Ddd2AvufHOObLL/+0e1PUb1m2QudfOlbdf+0/A8/v27yNde3Yzfl5bU2t8PLra0drfoUK9KqTjDuy1VsTWgq1y3bTr5Z3Xm3b5VteoPvf+597StUdXI3D4yQefyndffefVnAplL7h3gex74D6tdSPqf9S/9vxrcv302c3C2IP+b5Ds88+9Ja99XsC+VAeXXj1VJpw3QRKT/AfbWy0iAieokO6Ddz4gdy1YYknr3Xp0kxsWzZG99tuLULYlotY1QiDbOstothRs0DPUmoqLiuWaqdd43bvHnDxGrr75Kkt2uldv9Fg4e6E8vnSZWdrp55wml117mfnGFALZoc5a5M/XOQT5wF0Pyq1zbjURCGRHfj0E04P693j65BleYWz1+9WBhx5g/C63vXC7vPvGu6ICwJ7HuLPGGfeDtLTUYLrhHIsFoh3IfvOVN+XqS64xf4cmkG3xhGreXKjzH+3h6F5ftD3C7W9b2WZj9+yCknVSULxeauqqQmqqZ/sBrt2zG3fQdl9cVFQkKmz17LPPerXXvn172WWXXSQ5OVlqamokJyfH2EE5Pz8/pH45WX+BFStWyAknNH2qQo8ePWTtWv8bDug/GipEAAEEELBSYMKECfLII4+YTT788MNyxhlnWNkFbSGAQJQFCGRHGTzU7giEhSrG+VYKsP6s1KQtBBCwkwD3PzvNFrUigAACCNhJIFAg+7xLzpZVBT/IHwU/yeqtv0htfW3Qw1J/bnfK7iE/fbhWbr/qPvO6gTsPlIX3LTQCza0df/z2h1x18dV+g87HnHi0HDX2KPnHkH8Y/5PU81C7XG7ZvMUIOC97YHmzHRWHDhsqN95+g6jdVFs61I7Vd86/U+67/X7zNBUCunzW5XLkcUd6hXxUn599+Jmxu/X/vvmfeb4KgKtQV/ee3Vvs69cff5XLJl0uaszuQ1ldfu3lsvc/h0tCQoL5uurrp+9/kkU33+61a3enHTrJgnvnyx5779EabVR+Hihkrnb0HnnkITJ67GhRY8zJyzHnUF1TWlIma/5aI/99+wNZsfy5ZvOnrllwz/xW5y8qg6QTU4BAtj0XQ6QC2Urj6UefNt5k4j58d7Bui9i6Netl2nnTvP58uP+p+73eAEMguy3CkblW50D2PbfeI4vn3WkOnEB2ZNZAKK2WlpTKTVfdZOx47D4OHHmAzLxxpvTo3cN8TX2SyoNLHpIlHm/+Ur9r3PHQ7cab5ziiLxDtQHaof5bpfC+K/mzZv8dQ5z/aI9a9vmh7WNWf2jXbFc5eZzyqv0cGeyQmJBnB7H6dBknD9jQ5/6wp8u2335qXz5o1S6ZNmyaZmZnBNsl5NhY47bTTZPny5eYILrroIrn99tttPCJKRwABBBCwSsD3z4hly5bJuHHjrGqedhBAIAYCBLJjgB5KlwTCQtHiXKsFWH9Wi9IeAgjYRYD7n11mijoRQAABBOwm4C+QPfrMg2SvsTuFNJT2WV2MEHannB7GY0K7BPH9H9DBBrID7UytgtCXzLy41YCzu3AVzF44Z6G89MzLXmMZdfQouW7BLMnJzQk4xu+//l6mTLhICjYVGOeocM+sedcaYWzf30vcjfgLkat6z77gbElIbApVe3ZaX1cvdy1cIioM5j6CCY1v2rhZbrjyBq/du63cgTakyfdz8vq162XGBVeICkV6juuqm2bKzrvsHNQO12r3cRWIVx9B73mc9K+TZMbsGex82dZJsvB6AtkWYkaxqUiGhH7/5XeZes6lXm80UfdQ9e9vWw/fuvc5YB+5efFNot6YwqGvgM4hSJ0D2cHOqK+vuu7xlx4T9eYwOx6+v4e19IYsf+HtiRdNlItmTAn4+5cdTexSs+6BbLs4UmdwApH8XSa4Clo+S/f6rBhjrNuob6j3CmcXlv4ddElrfvpblk5veuPPQQcdJCps1a2b6xO4OJwtUFVVJXl5eVJZWWkO9P3335cDDjjA2QNndAgggAACQQmcdNJJ8swzz5jnPv3003LiiScGdS0nIYCAngIEsvWcF7MqAmGaT5DDy2P9OXyCGR4CCAQU4P7H4kAAAQQQQMB6ge3lW+THtV/JrJlz5O3nPjQ7OPi0PeSgU4a12GFOegczfK0C2ClJzT8WPpxAtgp2Lpy9UJY/2LRLkSrkgssny1kXnh1yCFftnKjae+LhJ73Gc/2C6+T40473Gwyurq42rnl86TLzmnMvnigXTrtQEpMSW3T5/JMvZOaUmebOzipcPf+e+dKjl/9dsjf/vVmmT54hn3/8udlusDtzfvzex3LJOVPNj2jv3a+3LFp6m+w0OLQwvfUrS4zdra+99FqzabU77sJ7F4Rcm5qLJQvulvvvaNqpXIUuFz98h/zfbv8XidJpMwwBAtlhoGlwSSRDQv7uo+rTDa6++WrjDS7hHuqefsOVN8oLT71gNjH9umnyr0n/CuqNHuH2y3VtFyCQ3XbDllpwWiBb7Yw986KZ5pBPnXCKTLt+mqSmNv99U53kez5v3orsemupdQLZsbOPx54j+buMFZ6612fFGHVro7q2yhXQbtxBu7hia8ASfQPZe44aLFOumiiDe+0m/TvtLHkZHXUbHvVYKPDEE0947XTar18/WbVqlYU90BQCCCCAgJ0FjjvuOHnhhab/9vT888/LmDFj7Dwkakcg7gUIZGu+BAiEaT5BDi+P9efwCWZ4CCAQUID7H4sDAQQQQAABawRWb/1VVhX8IKs2/yB/F6+Vmupaef3+T+Tz138yO/AXyM5IzTF2vu7cuAN2ekpWqwWFE8h+5/V35IoLrzRDxqqTM847Qy664qKQw9juAtVu0ldceIWs/GilWbPaMVIFn7v3bB6U9g2SqDDxbUtvlQEDB7Q6Zn8hxNm3zpbjx431e+0P3/0oF4y/wNyJe9c9d5X5d8+Tbj1a35VrW+E2w+rDd5rC9Hc+slhGjBrRap2RPEHtNDV/1nyvEHxbApP+dtueMmOKTLrkXAKYkZzIENomkB0ClkanRjok9O4b78qFZ0wxR6zeTHHXY3fJzkMHh63w64+/Gm9EWf3HaqMNK9oMuxguDEmAQHZIXCGf7LRAtu+u5ZMvnyyTLzs/4J/76ne8M48/y3QjkB3yErLsAgLZllHSUBACkf5dJogSWjxF9/raOj47XF9RXSIFJetlc7ErpF1eVWyW3SyQffggOXziPpKckmSc0yWnp/TvvLMRzu7dIfZveraDt51qPOGEE2TFihVmydOmTZN58+bZaQjUigACCCAQQYGjjz5aXnnlFbOHl19+WUaPHh3BHmkaAQQiLUAgO9LCbWyfQFgbAbm8TQKsvzbxcTECCNhYgPufjSeP0hFAAAEEYipQVlXsCmAX/GiEsCtqyrzqCRTIHnHK7rJDbm/XV05PyU5vH/I4Qg1kFxcVyzVTr5G3X/uP2deBIw8QFWju2Lltu1P51qI6CBSU9j13zMlj5Oqbr5L0jPSgDD5+/xOZePJE89yWdoX9euXXcvox481z9xuxn8xbMlfy8vNa7ctfCDbY3bVbbbwNJ/gLhd3/1P2y74H7hNVqfV293LVwiahwlvs44bTj5cobrpS09LSw2uQiawUIZFvrGa3WIh0SKthUIFdOmSmffPCJOaS2vDlDNfLovY/K3FlNQYlQ78/RsqWf5gIEsiO7KpwWyH760afl+umzTbSRRx4ic26bIzm5OX4hfXfIVrvmX3r1VElOTo4sPK03EyCQzaKIpkCkf5dp61h0r6+t47Pj9SUVhbKpeK1sKlotn3/6mdw//UVzGHv6BLI9x5eenGEEs/s1BrSzUv3/eWRHk3isubi4WPLy8qShocEc/qeffirDhw+PRw7GjAACCCDgR+Dwww+XN954w/zJ66+/LqNGjcIKAQRsLEAgW/PJIxCm+QQ5vDzWn8MnmOEhgEBAAe5//8/eeUBHVW1heEtHEELvvYaW0HuTpqBYQFABQZTeS0LAQAohQELvVUNTUFGwoNJBeiiJ9CK99yYqPPGtfXEuM3duOXdaJpP/rOV6vMwp+3z7tGT+sw8GBwiAAAiAAAiIE7jx4DIdv5ZIp64dpAt39J9cVRNkd+7fgYaEBFPqVKnFG1XJaVaQvevXXdT/wwE20bGnLpxCTVs1dcoOLqwmDFQT8rH4d9r46TR/2ny5zbCYUcSRFkXT+TPnaWiPocTRrzlxNNgJcydQ4WKF7apQCrJrN6hNMbNjKHuObIbNJSdB9qJVcVStVjXDPmll4Ei7nwwIpTLly1CatGmoSLEiNHDEAMr8knGkdq6Tv2i9duUabV67hbZt2kbHDx+nyxcvS835V/SnMuXKUIOm9aluo7rCdarZyu3cunGL9uyIp/279tGJYyfp2KFj8pjOlDkTla1QlkqXLUX1mzagqjWrCLWn9LW1cJ8jiC9dsIzW/7he6hP3h+t9pfUrVKlKJUqdRnseP3zwkPbt3k+/rt9KRw4epcR9iVK3OEI7s65RtwY1efVl6f8rz+PW/TcSZP/56E+Jydrv11Li3gRisZaFPdvatGVTCqgWQOnSpXN4jJgt+M///qGzp88SrzsJ8c9sOnrw+UsB3GeOih9QtRLVe7ke+Vfw12VpaV8pilRGab198zZt+GkDbVm/VR6HlnFRvXY1euWNV6hE6RKUKlUqs12S8nP9LIDe+PMm+m3/b9KYyOqXlWrVryWtpY2bN5Ivl7hbJMTzYe6UeTR9/HS5L0aiSr1Oq13a0dojlGur2Wi5T58+pbO/n6VNazfT7m276dCBQ3Tv7j3JvICqAVSuoj+9/MrLVKVWVd3XG9T2lGERwcRiUaP04P5DGjV4FK39Ya2c1ShKsCWjsizP54nzJlKxEkWNmjX1Oc+jo4eOEq/RO7fuktcQXof4QlWrt1tRsZLFpPXDFYJsy5rFa8nxI8flOeuKNUuv4/2C+1LPwT112Tx58kRa73mtS9ybSKdP/C6vdVyQ2RcvXYKq1a5G9RrXpaIligrNc9F56owgm+cWrxtb1/9qw5XXDh47PObrNqpDFatUcvi1ElMDi4h4Dvd4v6fN/jluxlhp3ikTj4voT6KJRdmW5KkLakr/LP1uCfErLLzvsT2rv1wtrcU8RnlPbtKyCTVoUl9373fV+mPE3F37oCcE2coI6np9Va7/ZtYi5V5iPa7YT7/tP0g/rVojnaUsZwiRcxifm/ic+OO3a+RzkeUsUKdhHXq97WuGZy+tPnvqzGs0vpSfM6/LFy7Txl82Sa8WWZ/Fza6PzvhfzW5Xr9/O2Ofs/HG0vCv9Y3ZsiOS3nG83r90szTXL7xLW+//LLRpT/kL5dfdWtb3SqH2118O4TMFsJahUnopUJk8A5XrJ+HUro3bwuWcJxMXF0Ycffig36u/vT0eOPPv7DRIIgAAIgAAIMIEmTZrQxo0bZRgbNmygl1+2/30UtEAABJIPAQiyvdxXEIR5uYN83DyMPx93MLoHAiCgSQDrHwYHCIAACIAACOgTuHrvAh2/lkAnribS1fsXhHH5pctNP8zfTmu/3iSXEREeiTRgRpDNX4RPiposRT+1pOp1qkvRonPnzS3SnG4eFicsmb9UEl7Wql9TEkQVKlrILnKimgDOrJjYTB1K8XauPLlo5pKZkojbKF2/ep2Cew+j+B3xclYjW5UCAXeI9FjYFdInRBKcWpKzUXGNWOh9zoLlmbEzbYRaWvlZfNZzUA96p9M7whHRuS4eXyeOnKAFMxbSmm/XCJsr2p6aIJtFQft27pOiBVvE5cqGZyyaTo1bNLazh4ViXy35SpoTWmUthVgg9OqbrxKvC1qR6rUE2Sw+++X7X2jWhFk2wkQ1QBUCK9Dw0SGSMFtP/C0MVyPj48ePacvaLZKvDiUcEq6O7eNLADXr1TQl9LAIwbihLxetoDmT58rCXq3GGzZrSEFhQyUhq2iy+NSofmvOP37zIw3rE+Lytd/a5oMHDlK/Lv2lSzGceI2bHjeNKlauKNo1OZ9SoMnjK3ZOLBUsXMCuLkcF2TyXWWA8I2YmbVm3xdBGFpH1GtKLmr3WTPNCAYuV+3buJ9el92qCdYNKURV/1vy15tLrDi9l0b+MwuvRwI8H0bnT56QqzQrSjTouyonXjw4fvU8f9/uYeJ/nPWv7pu1S9Wb2H9HxbbH7jXatqU9QHypQyH5scB61NUuvz3rnIrZt1YpVtGzBMsN1zroNnud9g/tIlz301jx3CrL5kkHc7DhasehLw3WJbRcZ70ZjR/RztQsYPOfHTI2i4qWKy9WwiPDHb9bQ6JDRsnibLxONmzGO8uRz/vxoZK+aIDt7zuwUNWIM7di8Q7W4VvRu0XllqdRRf7h7H3RUEGrE2vpzZwSvrhBknzl1hmIjJhjuE3wJaVjkMElczYl9zBc2xo4cp3sG4bWza5+u1KVXF1OXIDxx5jXjJ0tevqwye9Jsm1eQ9OoxWh+d8b91u+5av52xz9n540h5V/vHkTGiVYbHdNzsRdLllj8e2r70pVaG51yPQT0091ZXCrKt28+bpRCVzhtAZfIGEv8byfsJtG7dmr7//nvZ0NDQUBo9erT3Gw4LQQAEQAAEPEagYcOGtHXr879t87/r16/vsfbREAiAgOsJQJDteqYurRGCMJfiRGUmCWD8mQSG7CAAAj5DAOufz7gSHQEBEAABEHAhgct3z9LxqwlSNGyOii2S0qd9kfJmLUJ5shShPFkL09P/vUDjR40nfhrekpJCkK0mLu7Wvxv1H9aPUqV2LFKsCA9lHqVAurR/KZo0f5IpYeTff/9NsWGx9EXccrn66GnRxAIxZWIhQNTwMZKYy5K6D+hGfYP66kbjZUHHymUrKWxouFyOo2uPnR4tCR61kicE2WoRYdVEVI74x0wZFmmt+3EdTYiYaCg6VtZbp1EdCo3+hIoUL2LYJEeYXLF4BU2JniokFFCrsMXrLeiT6BGUI1cO1fbUBNlt3n9bt29a4+HU8VMUHhQhRR81k9iHoeNCVS8LqIkb530xl/bu2kvzpj6PNm/UHgvUuY1X33jFLaLs27fuUGx4DH331fMv341ssv6cBVIcJbdz9w8056dahGye09PGTTPVLgvtwieGC0WWZ1E9r+Pr12wQ6g4Lw6KmjKbrV29QSF/3CrJZPBM1PMqm7/2G9aMeA7ub8jGvKzMnziJewyyJfdFnSG/VPcIRQTaLFPmiwtSx00zPZRZZB4UHq75u4Ig4ivuoFHLzz0RFzEqRqNmXHvQGEq95P3zzA40fFSMk4uW63u3SXhIXRgRHmhZks/AxOnSsprhVy1Ye5xyNnCMSK/+e4CpBNgve9YS3RhNSZM1zlyD72pXr0tzc+PPziF9G9lo+b9uxLQ0OHSRF33dnWrPqJwofGm4zHzlCdnhsmLRfsh+Xf/YFzZo4W87Dfo+eHk384oAnktI/k+ZPpB9W/qjJlfeRaZ9NlV4tsE7uWn+UDDyxDzq65pnxlzOCV2cF2XkL5KXwIeHCFzAsY5aF+j+t/pmiQqKE106+zNInqLfhCyKeOvOa8RHn5d9XOBp26MCRps/iPFdYzP5muzfszlzO+N/SB3eu387Y5+z8MVPeXf4xO07U8rNt2zdvp3Gh44TnmqUe3puGRQbTa2+/Zjd2HBFkv93tVarZpgz9/eSRUNc4WjZHzWZxdn4/175nsPexAAAgAElEQVRMImQAMhkSuHnzJuXKZfs3k/3791PlypUNyyIDCIAACIBAyiFQp04d2rlzp9zhHTt2UO3atVMOAPQUBHyQAATZXu5UCMK83EE+bh7Gn487GN0DARDQJID1D4MDBEAABEAABJ4RuHD7lCTAPn41kW7/cU0IS7ZMeZ6JsLMWoRyZ89mUURMlJYUgO3FfInVr391GdDNh7gRJmOnJpIwq6miUbuUX8XpMOYIiRzK1RP3SEyAwC60vzyMmhFObDm10RY6eEGSzjbt+3UX9Pxxg40+OzDtg+ACqWbeGrtjcFf5mRhypmsV/ymhqLHQNqBZIxUs9iz78+4nTUpRxZaRoERG5Xjv8ZH2ZcmXkdp48fkK/HTgoRWnnqKTKxNGXP+rzkaq4VDlPWXSfOXMmWaDAttZuUIsyZMwoRVxk/n2G9iaOwml9jj598jR9MiCUftv/m03zPOYq16hMlasFUtp0aenKxStSHZbnwC2ZuZ1xM8baCdXV1pHA6oFSXy2JxREsQCtboaz0I47Gx20oWbDgdMKcWJsIqK4YE3z5YWLkRJuLElwv951tCqhSifyy+0lN3b19l/bt3k+8LikTs58wN1ZTKK0UerDYPl36tPT91z/IVfEYZBb5CuYjHhcH9iZIAnnlWOXo5pETI4hFXFrp1o1bksBeKarkfnEbPO/UeDNnnouL5y2Rq3bV2q+0deXn39CowaPkH4tcHlHWwRG2h/cbQTu3PvsyjPs39/M50rhVS2YF2SwyjpsTJ73UoEw8lwOrBkj++uefp5pj11ooal2HmihdK3q9pRyvLSwy5ejyyjR/xXyq01D7S0DlixN8sWTKgslUulxpp6eS0drKY5bnEc+hnb/uoqMHj8ptsij75LFTtG/XPulnIuJyrTWL1xNeYypVriitWWrtWcYJi9FbvtXSZi1kRut+WEdXLl2RbNm7cx9t3fA88tXrbV+jUmVLybaXLFuKGjZtYMNPa+6xbRUqV6AKAeWlccqJ19SEfYk2PCyVGXFwhyBbaz1U7o88dvfv3k/xO/fajR2+WNGt38du3c+17OQLEK+3eZ2WLlxmE6GYeav52+mBr1OB0j+8XljGPYvDGzStL0VH5jPG1vW/UrlK/jR68mjKkjWLXKs71x9r0z21D5oRhDrqG36F5dSxk1Lxk8dO2uyxDZo0oGq1q8pV5yuQT3rFIG3atNLPnBFkd+7ZWdqvLecoo73WYgSf8fhliJGDRsnnTevxwXNt59ZdquczNQG/NTejddlVZ15HfKW1hgdUDaCqNavI5y6tcyefufhFGH6dxDo543+ux93rtzP2OTt/zJR3l38cGSuiY9r694nUqVNp/h6ndYny0R+PpPXi4YMHUpNXL1+jzz/9XG6ez5X1GtejtGnT2J0Bbj28QtfunaOr987RHcG/w2TPlIfKcOTsPAFUKHtJZ9GgvIsIzJ07l3r27CnXFhgYSAcOmLus7CJTUA0IgAAIgIAXE6hevTrt3fv8d+H4+HiqVs0zF3+9GAtMA4FkTQCCbC93HwRhXu4gHzcP48/HHYzugQAIaBLA+ofBAQIgAAIgkJIJnL11nE5cTaTj1xLo7qNbQihYfJ3frzjl8ytGGdNl1izjLYJspaCFv4CfuWSmajReIQAOZlKK+Oo2rksxs8aTX7ZnQk3RxBHHWQxsSVrP0/PnWkIcjqjdpWcXKlaqmCQi4Xws6OFozF8u/spGvPlel3dpyKghlPHFjLomekqQzaKfcaPG09dLv7azh6OOv9b2dWrUrCEVLV7ULWIuFo+N6DfCRmStJwjnecDiPI5ibC3M5mevw2LDVaPecseUogf+GUfXHjh8ALEoK1Uq++juzIYjNE8dO9VGjMxi59g5sVSwcAE7ZlrRXFlsMGB4f3qn0zs20RNv37wtcbWOXspRMSOCwm2iKHP5d7u8S526dbSLrM5tfvP5SpoRM9PGzi69ukhtpkuXTrZTL9os29BzUA/JRuX4ZJs+nbmQPpsVZ9NnvcjHonNQmU+5xvDnH/buQp17dNaMKs9izblT5klRk61Tx487SPPNmoHlc73Ie3pj8OK5ixQbEWsX5XrqwinUtFVT1W7zmjAjdoZdFHJeD/i5dmW0/IcPHtJXS76m2ZOeR5O1rthdguyL5y9RUM8gGwGbkcBM2eEdW3ZSt/bd5B/z3FSKGq3LmBFka4nZGjZrKF1sUJvLWizf7/q+NDYyZEhv0wXlnmAUJfzB/YeSiH3tD2vtfM/CPn5BQivxGhbUK1i+ENH8teYUOSmSXsqifRYQnVd8aWlIj6HEIi5LYhFvUEQw1WtU12Y954itLEydMnaqanRrIyGymmDOsp68/f7blPkl2/5otceiR97HtcT73A/l3sgCwNfavKaJhSO2L5y5UHoZwZJ4Pe01uBe906mtnW2ch8cZv1AwI2aG3TwPDg+yu0BjqdcdgmwWC/KctFwCYUb8SkP9l+vb7clsN78eMilqko3dxUsVp8kLJlHJMu4VmHEkb47kz1F29RKPw5CoEKrbqK6p6PuiY18rn9rewnlZND5k5BDKmTunzV5568ZNKlDo+T7vifVHayy5ax80Iwh1lj+XF50jWvu03lqk3Eus7dU6Q/B+Hv1JNPE8s14f0mdIT3w+4/nWP6Q/tWjd3OYcwWvYrxu3SRG0rc+iemcOrt9TZ16zvuKLL9PHTaeFMz+Vi/LFFo56XbhYYbt5ymeabZu3U2xYjM2FwDfbv0mhYz/R/B3HrP89uX47Mj6dnT+i5T3lH7PjhvPzvAvuPcxmHvD+zxd7eW1V/j7BLwzw73GzJ862GTu8L4dPCKeWb76qaYaZ86J1JX8+fkhX7p6hy3dPSyJtkeT3Yg4qkyeQSucNoKI5yogUQR43EWjRogWtXfv8jB0ZGUkjR450U2uoFgRAAARAILkS4JcTEhKeB5rgfwcEBCTX7sBuEAABIoIg28uHAQRhXu4gHzcP48/HHYzugQAIaBLA+ofBAQIgAAIgkNIIsAj76JX9dPxqAj34665Q91l8zSLs/NlKULo0GYTKeIsgWymG4siXsbNjJNGCJ5NS9Mdf+oaODZWjXIraohQHtPugnSRAUIr0LPWxCOGX73+RoqEqoxLrtclfNHft05VYJKtVt3V5TwmyuU3ux8hBI6Uv1bWSJcpZrfo1qVrtalSoaCE5gqEoa2U+FruMGhJGm37ZJH/EkWvZj3ny5dat9vBvRyQhjHUEaa3I4yyiWjx3McWEx8p11qhbg8bNGGfYDpfdtmkbDek+1EZYrxX5VkvwbCZCqTJKMY+dkeNGUqu3W6oKx7lTakIxFvlOj5smRXq0JC37eP5GT4+m6rW1I8ioReys93I9KRJ3tuzZHB0GNuXu37svjcX1azbIP+8+oBv1DepreCGARR6zJsym+dPmy2X1IudrCbJFxqCaAFVv7TiceJgGfjTIRrDCYl2O4KkmFtfyqaVj7hJkM0OOTr50wTKZoRnRvVp5Fhi3ef9tzfFhRmCjdrGCozkPDh2su/Zb5nFk8GjZBzyvOBo1X8ywTry29OnUhzjSNycjkbTytQbruoz2JeU+pif2NTPB2A9Tx06juNnPL1DwRZLISRE20aSVdWpFItUTQaoJ5ng9iZoymnidVf59wLpNjrrPkc6tLwTxBacRY0aoCqW5rFlBtvKSAdch8koF53tw7wFFh0ZLF3MsSc+nomJDtbVn6XdL7IToygjqbIPexQ+LjTev35QuCViLTIdFBEtCcncnNcGpdZvsXxa45s2f192m2NWvJshm0SmvUdZibC3DPLH+cNue3AdFBaGucpboHLG050yEbEsdg0MHSZcm+fKbWjp44CD169JfXvMteYzORbyv/LDyR+kSgiXp/U7kqTOvI75SXg7Su3hoXf/ubbtpWJ8QmZ3RJV2z/vfk+s39Mmufs/NHtLyn/GN27PBaFT40Qvq92JL4vDBq/CgKrKYvgDp3+hxFjRhjcwmML2PxJSvrizDWNpk5L2r15fH//qLLd36XxNks0hZJL2XwozJ5A8k/XxWIs0WAuTDPpUuXqGDBgjY1Hj58mMqVK+fCVlAVCIAACICALxCoUKEC8R5hSdgvfMGr6ENKJwBBtpePAAjCvNxBPm4exp+POxjdAwEQ0CSA9Q+DAwRAAARAICUQuPnwCh2+vJcOX4qnWwLP4PL+mN+vBOXPxpGwi1Pa1M8j1ory8lZBtqORqUX7rZXPrJDa1fXcuX2Hvvj0C/oibrkURU8vcbSvvsF9VaPMOcvBVeX5y/7xo8bbRQPVqp/FjPzFOUe4rNuojkMRtNf/uJ4GfDRQboIFIGOmRhFH8xRJOzbvoIEfD5KF0rUb1Kax06Ptog2rRbAVEbVZbODIpFHDo2xEedHToomFZcqkNk/NRCdVE2KJirnV2laKabUE2SxOf61NK8NopUrhEkdRnzR/EhUrWUzEZYZ5lGJYUVGQpWKlOFbPPjVRJAuwpiycTOUDyhvaqhy/PP5iZsfYRWlnwerMibMkIaklGYlOLfn4Asj86Qto+vjpNva4S5DNjez6dRf1/3CAPK/0RO1KSErxlMjYFxXYqF2sYPF8eGwY5ciVw9BfXH7lspUUNjRczqsWzZPX9pC+w2nbxm1SviLFi0jC7dLlSqu28dPqn2loj6HSZzxeWZC24adnFwrKVypHE+ZOkNZ+ZWJ7OKq7xbe8ps79fI5udGjDTv6XgaM7D/p4sBwdW0t8rlYfR9Qe2jOIjh8+Ln+sJ8hWi6oeFjOKWr7V0nA94QaUUZXZVr2o7GYF2Xzhp2/nfnJfjCK2K5koRfNa85zLiYr5RAXZvB+E9AmRhdVGkcqtbVeuT0aXA0THll4+vrSzasUqWrZgmeqFNRZid+v3MaVKbf8ihSvaN6pDTZBtdGHEUqen1h9uz5P7oKgg1Iit6Oeic8RSn7OCbJH5rnbG4/ZDRocQR7zWu1SiFMrqCZI9deYV9YV1vsR9idStfXd53ze6nGopq3YJi9d/Lq+WzPrfk+u3mTXc0jdn549oeU/5x+zYUZ4XzZw1uC21lzz05p3oeVG0H0/+eUxX7p6my3dO0+W7v0uXW41Sjsx5qHz+6tJ/OTN7/mKRkX2+9vn06dOpf//+crdq1KhBu3fv9rVuoj8gAAIgAAIuIFCmTBk6ceKEXNPx48epdGn1v+G4oDlUAQIg4AECEGR7ALIzTUAQ5gw9lHWWAMafswRRHgRAILkSwPqXXD0Hu0EABEAABIwI/PXkER2+HC/9d+7WSaPslDpVGikKdr5sxaX/5f/vTPIGQbaaDRxdcNzMcZQlaxZnume6bFIJsvmZ8r0799KCGQtp+6btwnZXrVWVeg3uSTXr1dSMcixcmZsysrCCBSMcYfjEUeMxbm0GC1k5Cu4b7d+gfAXyGVrIwq2o4WMk8ZYliUYtteRXq2PGounUuEVjm/ZZbLN+zXo6dewUHT10TIqSOHpSJOXOqx+F27oSpQhQSxCrNkfMCOFYbNDj/Z6yKMaMAI/tVYojlPNTzT4tIbuaE2/fukPBvYJp59ad8sdqkV0NB4BGhvNnztPmtZvp+JETdOHcBapaswr1C+4nLOATFTpy82p5RUVIXF4p/tby1fWr16Xn3ON3xEu9NhKcKtGoRYh0pyBbKUhme9TmlZoLlesyi9mGjBqiGQWc6xAV2HDE6uH9Rshjz6zwh9tS1qEmnmMB/bTx020irbOo+tU3XrHrsjIvjx+OMh/UK1jOqxVNX3lRxMw8NJpfXy7+kiKCI+VsasJzrTrUhKd665Ayor/oZQPr9pV1cCRnjmqbNm1aOzPNCrIPJRyi3dv30LGDR+nShcv0Zvs3NMWCakxEBXNcVlRsKLpOKfMZXQ6wtv/MqTPS5YPMmTNR2QplqVjJ4tSidXPduWg0rrQ+53MRR8qdEj2VmLdWMoo47Gj7ouWU/jHD01PrD/fFk/ugmfEtylkvn+gcsdThrCBbVHDv6Ks0ahf+1M5EnjzzOuIn5T5s5ty6+svvaMWiFVSgUH4q5V9a2gP5wqbIGcHoLOPJ9dvMGm7pm7PzR7S8p/xjZuyoveAgcuazbkPtvKH38o7oedFMPyx5/3n6v2dRsyVx9mni/2+UiuQoTeXzV5PE2RnSvmiUHZ87QKBRo0a0ZcsWueT48eMpOPj5GduBKlEEBEAABEDARwmUKFGCTp8+LfeO/12smGsCR/goMnQLBLyeAATZXu4iCMK83EE+bh7Gn487GN0DARDQJID1D4MDBEAABEDA1wgcu5ogibCPXN5r2DWOfM0RsDkSNouwX3jBdVEAvVWQbUbAaAjQRIakEGSzoGLe1Hk0b+p8O0tZgFClZhVJbMkC4P2791P8Tvsx0+GjDjRgeH8pn7cmHmsH9/9GLLLY+PNGunf3nrCp3K93u7xLH/XtSln9smqWExUhGDWsFB5269+N+g8TF/Aa1W/53BlBdu+hvan3kF5C0WIXz11M48NiZLPMihtY/BseFEFp0qShchX9JSEeRzi2jDe1dcQMM7Xyi1bFUbVa1URRujWfqNCRjVDLqxfZUWm4UmitJVpViuzNRJzmNtUEwkYiJmcgqwlk9ASylrbUBGdaYmRr+0QFNkqOeqIdrf6rsVTzuTIqp9YcUYrXh0UEU636taTI/edOn5PM4J8xP2VSCvrNzEM9/6rNUTPjmusWvWyg1tb4mRxt/zVTQ1DZnt4cMSvINmWISmYze5Wo2FR0nfrrz79obOhY+nrZStmyth3bSmJ1vf3V2T6bKc/nHT4TLZi+wKYY21euUjmbyzucwUxUezN2iORV+kcv2rmyPk+uPyJ90csjOr64DjPj21m7uLzoHLG05YwgWy9atbIvyrOkqCBZbQ1UE2S7irO7zrx8gWNwt8HyZUw+Mw6LHEZvtntDusToqmTW/862a5a7WfvM1q/sj2h5T/nHDG/lGZjLipz5jM5CevNW9Lxoph9qef/996kkyubI2RxBmyNpGyWLMLtM3kCjrPhckAAL6VhcZ51OnTpl9zPB6pANBEAABEDAxwkULlyYLly4IPeS/12wYEEf7zW6BwK+TQCCbC/3LwRhXu4gHzcP48/HHYzugQAIaBLA+ofBAQIgAAIg4AsELt45/V807L30x9/3dbv0Ar1ABXOUpkLZS1M+P/dFX/AGQbZaNKy6jetSzKzx5JfNz6Ou97Qgm8WGEyMn0hdxy236ydFA+wT1oQKFCtj1nyMqLpm/lJbHLZcjHnOm97q8K0WNzfhiRo8yc6Qx9vnZ38/Szq27aPvm7VI0WxZgGSWOjhceG0Yly5RUzbpjy07q1r6b/Jmjkdb37tpLnd/sItfT/LXmxBERX8qS2chEU587I8gWFSj+/fffFBsWazPGoqdFE48xVyW1dcRMG64SYLqqP8p6zAjR1PKaEZeLCsWUAioRcbOyXz+t/pmG9hgq/9idgmxuRCmQrVSlEsXOiaWChe3XOYtRyjKiEZ9FBTZKjryOBkUEUfr06U0NJ75oMqL/CLmMmj+UUcm1xN/WfWYB29zP51CREkVtosi37dCGhkcNpwwZM9jYqeyPaBRyo84qRVJmRImWuu/fu08hfUJoy/qt0o/MRH+fv2IeBVQNMDLT5nNl5H09m1OSIJshKaOH889K+5ei19q+To2aNaSixYu6VDBpxnHst9jwGPruq+9tijVs1pCCwoZS3vx5Vc9NSXUGcubc6Mn1x4wP1PKa2QdFBaHO2mQpb1bwKrrPcv3KvcTM5SelXaL7tKgg29vPvGoXqpgpz+VWb7WUXvfJkSuH0MVCvbFi1v/Ojjuz49usfWbrV/ZHtLyn/GOGd+K+ROrWvrv8O2Fg9UCKnR1D/BKCmaQWZV7r9ybR86KZ9kXyXrl7hi7cPkEXb52gf+lf3SKZ0meRo2YXzFZcpHrk0SAwYcIECgoKkj+tX78+bd367FyKBAIgAAIgAAJKAvny5aOrV6/KP+Z/58mTB6BAAASSMQEIsr3ceRCEebmDfNw8jD8fdzC6BwIgoEkA6x8GBwiAAAiAQHIlcPfRrf9E2PF07f5Fw27kzlKICmYvJQmx06ROZ5jf2QzeIMjmPijFUClFkL1m1U8UPjRc/uKZxXc9B/ekzt0/0BVDPX36lH78Zg2NDhltI2QOGR1CHP1YeXZydpy4uzwLtC+cvUB7tsfTprWbdAXaLOIcMzWKipey/0JaKW5iAXe9xvUobdo0prpw9fI1+vzTz+UyZgQ4eg1xlGCODH4k8QhtXreFOGLu5YuX5SJagli1eSoaMc5ZgbAIOGcF1c6WF7HRbJ5//vcPXb1ylfbt2k/r16ynXb/usplratEquQ0lb57TZsSkIkIxHkezJs6mWRNmyd0aOGIAcTRkM0kpfHG3IFtN/DN14RRq2qqpptnK6O7B4UFSZGijNU5EYKMW2bpBkwZUrXZVMxilvCePnaTvv/5BLqcWCVU5zrUEwtbiLYsYiUVr1hcr1ERKyvodFTKpdV4ZSbN8pXI0Ye4EKlyssDAr5eUQLUG2UoTPnFq3fZ2yZtN+HUHNCObx8+qf6fTJ508Ma62bnhBkW+9z635cJ60plqTFgj8XFfOZEcxeu3KdQvqG0J7te1T9x+I33veatWpKFStXdIloUmSgqF1S4zW0a5+u1KVXF8qQ4dlFiVs3bkmvNvBrG9aJo3x36dlFPj/xRa/YiAn05PETqtOwNvlX9Kf8hQrI9YjYZJRH6R/RqPSeXn+M+qH2uaP7oKgg1BGb1MqIzhFLWZF91pJXuZeY+f3ErF2WNkUF2d5+5uX+7Ni8Q3rdQevSJc9JvjzJZ3V+fcWRS6WOcjYz/hxdv82s4RZ7nJ0/Zsp7wj9mOCtfEnH0QqyZV2BEzotm+mA27//+eSwJs/m/GwJ/K8qTpSCVz19d+s/vxRxmm0vx+evUqUM7d+6UOUyZMoUGDBiQ4rkAAAiAAAiAgDqBXLly0c2bN+UP+d85cmD/xXgBgeRMAIJsL/ceBGFe7iAfNw/jz8cdjO6BAAhoEsD6h8EBAiAAAiCQ3Aj8fuMwJZzfTkeu7DM0PUvG7FQw+7No2JkzeDYitLcIspWiAkfEXoagBTIoo81pRSE1qkokYiJHCx05aCStX7NBru79ru9LUa4toiO9dlgoEzcnjiZFTZaziUScNbLdGz5nURZHqf7is+W0Zd0WO5PadmxLIZHD7IQbSlGdq/qiJ5ZTa4Pn1b07d+ni+Yt09dJV+v3E73Qo8TAdOnBIEmRrJTOCbC1BsLJuZZRYswJhEYai4iGtupJKkM3C5ocP/qAb164TRwBmEcvvx07RkYNHicXKeklUkG127IgIxVzFSynacbcgm3mu/3E9DfhooIyWL5Dwmpcunf0FJOUaaSYqs4jARo2jyHgXyaMl2lPudcpI8soXI9p90I6GRQ6T9gTrspbI2XzpxJL4ckdQr2BKiE+QfqTHVqQP1nmcESVa12O9RmvNDWVbZm3Vy68VIdNVgmy+LPXwwUO6fOEy8dp76thJOn7kBB0/cpyOHjyqaZqnBdlsCO+x4UPCpXXPKPHZgi9ONG7eiIqWKEqpUqUyKmL6c16Ply5YRuNGjpPL8jjn8f9muzfsLqkdTjxMAz8aZHOpifOHxYyilm+1lC5tKMX9XLGrosZbjHRUDJoU64+aU9yxD4oIQtUuEBgNGq111awPRPZZiy3K9Ujtso2W3WbtstQjeqbyljOvnt/4d5VF8xZLF2+NXsLh+Vurfi1q8Xpz4tcwsufMbjQkpM8d5ays3B3rtyP2icwfPTBmynvCP0JO/C+TyO/PovWJvkIkcl4UbdPZfA//uvssavbtE3T/z9uG1ZXLV5UCC9elErnKG+ZFBqJjx46Rv7+/DYoLFy5QwYIFgQcEQAAEQAAEVAn4+fnRvXvP/4bL/86SJQtogQAIJGMCEGR7ufMgCPNyB/m4eRh/Pu5gdA8EQECTANY/DA4QAAEQAIHkQODx//6ihAvb6cCFHXTdIMJRujQZJAE2C7FzvmTuGV5XsvAWQbZSCG1GeOdKHq4SnSlFd2rPlHNbPd7vKQsUOOLz5AWTqGSZksJdunHtBg3vN4J2bn0e6UlLcCZcqRdlZHHErxu3UWxYjI1ojEUb0z6bKgk3rFNSiVNY0MRiSI6Qy9GU9YR3enjdIcg2I8xw1PWi4iGt+l0lMBaxn8Unv+3/jb5d/i3t3LrLRswnUt6SB4JsM7Se5714/hIF9QySfMBJT4iqXCPfbP8mhY79RCiCpojAJikEkYd/O0J9OvUhXrs5KfeGO7fvUEjf4bRt4zbp82ERwVIeTsqI5iw8ZcG2JSn3UVfuBa7aG31RkM3jKH7HHvr2i1VS1Gu9SzdasyYpBNlsy6ULl2hm7Exa/eV3whO6tH8pKVo1Ry51JJqtVkPKtYHzdR/QjfoG9VV9MYT33TXfrqGI4EgboSeznDAnloqVLEYcYT8mPFZu0h2X1hwVgybF+mMB4e59UOTckVwF2daXZIwmjSvHhtqZI6nOvEb9Vn7OZ/nd23bTlOipdCjhkHDxpi2bUOcenYlfe9C7BOIoZzbE3es3t2HWPpH5owfRbHl3+0fY4SqszMw3ZTvK+aFVl8h50UwfXJX35oNLdOH2SUmczX9j0kscNTuwUB0KLFSX+G9MSOoExowZQ6GhofKHTZs2pXXr1gEXCIAACIAACGgSyJQpEz169Ej+nP+dMWNGEAMBEEjGBCDI9nLnQRDm5Q7ycfMw/nzcwegeCICAJgGsfxgcIAACIAAC3kzg8t1zkhCb//vn6f90TS2QrYQkwi6YvZRXdElNECL63LpRB5RfQOs9860WxXDC3An06huvGDXj0s+VdnCEtpjZMZQ9RzZT7YhE5VKKth2Jxs2CpLlT5tH08dNl+1zlP1MddnPm+J17aUS/ETbiWbV+JoU4haOgxs2Oo+Vxyw2j/1ljYmEYiyCsxSkQZH8pI3KlmJ4V29AAACAASURBVJQr5bly9NBRmhEzUzXqutYQZvF/xcoV6fyZ8zbjD4JsxyY9PyM/c+IsKVqmJUVOiqQ2779tU6FavqkLp0hRekWSiMAmKQSRSsF19TrVKWbWeMqdN7fULWvBtjIKNkdxD+49jOJ3xEt5rcVFSl6OXPDR4wpBtj0dR0VsWf2ykn9Ff+nlBIswP6kE2Za10XKh6IevvxeKmM3lWCzJ0avzF3TNpcKVn39DowaPkkGLvC6g9lIIV/DyKy9Tz8E9aULEBNqzfY9cp9rlOJH1RC+PWbGlpa6kWH88tQ+KCEIhyNYeVaKX3JLizOvMfLFcBOC5vvHnjUKXV3gf7Nqnq3QJROv1IEfmoKfWb+Zl1j6R+aPnB0fLu8s/ZsaMOyNka/1+LHJeNNMHd+S9+J8w+9Kd33WrT50qjSTK5v/y+xVxhynJus6qVavS/v375T7Mnj2bevbsmaz7BONBAARAAATcSyB9+vT0+PFjuRF+0SxNmjTubRS1gwAIuJUABNluxet85RCEOc8QNThOAOPPcXYoCQIgkLwJYP1L3v6D9SAAAiDgqwQOXtpNCee309lbx3W7mC1TbiqSw58K5ihN6dN4VyQFFmfMmjibZk2YJffBmWhU1iDmT5svRUOzJD1B9oP7DyUhztof1sr5XS0sZjHb+FExVKpsSapZryaVLFuKXsqS2cZ3LEoK6hVMCfEJ0s9FBEFK5//9998UGxZLX8Qtlz9SE5eKiLZF5s5Pq3+moT2Gutx/Im0r85w7fY6WzFtC586ep7//+psyZMxA42aMMy1oV9arJs7k6Jws5LT2oauYivad+xs1Ygzt2LxDt0hA1QApWmeFyhWoXEV/Kl6qhGS3qL2i4hw1I5QiTha3zF8xj9gmVyVn7GMb3B0hm9e5DWs20PiwGN2I2CyU5DlfIaA8la1QVhJNFipaSBLasxB2+6btMjIIsh0fPRxFuP+HA+QLDGqRr5XR/81GthUR2Lh73KkRUq5lStE1Ryoe0X+EVJSjgsbOjpEFr8q9xVrMrRR6t37ndQodG0pcvytSUgqy9c4Orugb16Fci40uhLBwbcXiFdIZh9cHrcRiZX71wr9iWSpXqbz0v3nz5aXz5y7QkO5D6PjhZ+fHpBRkW9vOIsWrl6/S3p37aPPazYYRv1mUHRYb7vQez19sT4qaLEW0tiRR8fSfj/6kiZETbc5cXAe/tGIRvPP/13pZw9kxZFZsaWnP0+uPJ/dBEUEoBNnaI0/0TCV6hnR2jLujPM/5E0dPSmvMr+u3El+81EtDRg2hLj06U6rUqeyymZ2Dnly/2Viz9onMHz1Wzpbnul3pHzPjx52CbK1LryLnRTN9cGfev5/8SRdun6Dzt47SnT+u6zZVNEcZCixclyoWqOlOk5JN3YmJiRQYGGhj77Vr1yh37mcXIpFAAARAAARAQI0Av9LCv0dZkvW/QQwEQCB5EoAg28v9BkGYlzvIx83D+PNxB6N7IAACmgSw/mFwgAAIgAAIeAuBu49u/hcNewc9+OuurlmFc5ShojnLU64sBb3FfFU7WADDQkVLati0AY2bOY6yZM3isN1q4ho9obdapGdl5FCHjfmvoFIEyD9WRuFWE4ZrCS+17FGrY9GqOKpWq5pNEVcJKVwllHOWL5e3ju7K/79I8SI0ZcFkKl2utNPVb/plE/Xt3E+uR02kp7wE8F6XdykoIog4qomrE4vAxo0aT18v/dqm6qq1qlLLN1tSYLUAKlC4IGV+KRMpz7KWAqJjQFSco9ZHNdGT2nh0ho8z9nG77hamnT55mob2DJLFj9wmi/MaNmtILV5vIYmvc+bOqRl9UY1hUgqy2X7RsaPnV+WLAFpiFWfGhlrZ+/fu08hBI2n9mg3Sx2rRnJXznaPd9hnSW1WMpdaGiMBG7fLMwBEDiC8DuTPt2LKTurV/3kZYzCgp2rVy31TbM61fVrC+XKFce4dFBBMLWl2VXCHwYjH6tPHTiddpTloi5MR9idStfXdZ6Fy+Ujlpry5crLCrumNXj1lB9u5tu2lYnxAbwS9f6Gj5Vktq1LwhlSpbirLnzE5p06ZVtdkMT1Exn5l1ShQkj8mzv5+lrRt+pfU/rqff9v9mV9RM5HqtdlnUHjU8ir776ns5i5n16NaNWxQeFCFF3dVKb7RrTSPGjKDML9lexBNloZVP1D/K8p5efzy5D5oZ387y5/JmfaCcK3oXIkT2ElePDdEzlSfPvK7wk14d/LvTsUNHad2P64n3f74ga530LmWZ9b8n129Hxqez88fZ8mp+csY/ZsaO8uyndvlWpD61v0None+cmeMitrgrz437F+nszcN03iAwwEsZ/CiwUB0parbfizndZY7X1xsWFkaRkZGyna1ataIffvjB6+2GgSAAAiAAAklHgM8T6dKlkw3gyNj8MyQQAIHkTQCCbC/3HwRhXu4gHzcP48/HHYzugQAIaBLA+ofBAQIgAAIgkNQELt45TXvObKTDl+N1TcmUPgsVyVmOiuYqTxnTuiYypbv7rvzy05Go0EobldE6+fPeQ3tT7yG9NMWpBw8cpH5d+tsInIyiVIqy4ScGOYLi0gXL5CJqIkClYIwzW8Ryom2dP3NeiljNAjlOWmIypQDMiI9W+94UIVsZYZxtdpUP9+7aS53f7CJjUBNkK1nUe7kejZsxlrJlzybqPuF8SoE/iyN7DOpBnbp1tPmjvV6FoqJaUXGOWlt//fkXjQ0dS18vWyl/HD0tmlicZibNmTyXdmzZQYWKFJIivjZs1kAS0nJyxj6t8q4aN2rR1YuVKEphsWFUrXY1zfXImo0ZoaMZoZcaf9Hy1pGUuR5HXjZQCoPNCCDNjB21vNbCYuU6q1yvlVGkRdoWFdgoBW2OcBSxxzqPcp20tHn/7j0pEnv8jmfnDDVRNferx/s9ZbGyZX+y5smRgWcumSntPa5Kt2/doeBewbRz606pSkd8ohTdap01lHuoI22Z7bcZQTZfxokaPoZWrVglN1O5RmUKjw2T1kaRZEYwJyo2NLNOidiozMPRs3/duI2iQqJsxJKuuPjElzRC+oTQlvVb5WbNrkcsOP5kQKiqaJznxIS5sXYX4xzhoCwj6h+1tjy1/nh6HzQzvpPCB6L7LNsmupeo9cPRsSF6pvLkmdcVfhKtg9fYT2d9ZvN6E5dVXqK11GeGs6fXb7bRjH2c39nXmpSXmlzxe72178z6R9TvnE95uczRC1lqe4rW+HFmjpvpm7vy/vn4Dzp38zCdvXmE/vj7vm4z5fNXpxrFXqaC2Z79/paSUoUKFejw4cNylxcuXEhdu3ZNSQjQVxAAARAAAZMEHj16RJkyPf9eJ2PGjMQ/QwIBEEjeBCDI9nL/QRDm5Q7ycfMw/nzcwegeCICAJgGsfxgcIAACIAACSUXgzM1jFH9mIx2/lqhrQp6sRahoznJUMHuppDLV4XaVUVK5ImcjHqqJq2csmk6NWzTWtFPtS/IadWvQuBnjKE8+556TPZx4mAZ+NMhGRNTx4w7ET2BbR7xg45x9LlkpcG/9zusUOjZUErBZJ6WgUiufkWOVEc45Kurg0EGakTmN6nPmczUfcgTi8AlhTkVcZ5uUAs62HdrQ8KjhlCFjBtlk5Rf5LMKaHjeNKlauaKpbHAl0zpS5lL9gfipX0V8S2TVo1kAeK2rCfbPRN9WE0loCNFFxjlYnlaIvs2NELXrp/BXzqU7D2lKTztrnzgjZ169etxG5sr0RE8KpTYc2QmJszn/m1Bka3G0wnTh6Ukac1BGylYKbwOqBFDs7RhqzIkntVQKzAkiRdrTynDp+igZ9PJhYRMnJev27eP4SBfUMkoWVTVs2odGTR5taQ0QFNsr1Wi8Kp1ZfmCWvw798v5YKFMpPpfxLU0DVSlS9dnXViN7K8W7x3Z3bd6lPpz7SpSQtEbJyPPNc7j2kN02KmiStkZzccRFFLZqv2SjcoiJNtVcmgsODpIjfWq8NqPmGx1HowFDiSFb+FcpS/sIFqHmrZpQjVw677GYE2cozE/uKX4Ko06iO8JRQXjDSE8yJivlEBdk85w7EJ9DR347QiWMnqXXb16ltx7ZCtvNYX7HoSxodMlrOr3Y5Sqgyq0xqe4AjZ6L4nXtpRL8RdtF1+wztTT0G9qDUaVKbNc0wv6h/1Cry1Prj6X1QdK4bwhXMYNYHviLI9tSZV9ANNtn4YhX/Lnhw/0Hi38FuXL9JI6KGC7+Yw/sAR81n31qS1hnFjP89vX6z7Wbs4/zK8VnavxRNmj+JipUsJuQKpVBfbX/xpH+EjP4vk9paZf37hmhdSj/rXVQTPS+Ktp2U+S7ePikJs6/dO6drRpk8AVS92MtULGfZpDTXY23v2bOHatasadPe3bt3KWvWrB6zAQ2BAAiAAAgkPwL37t0jPz8/2fAsWbIQ/wwJBEAgeROAINvL/QdBmJc7yMfNw/jzcQejeyAAApoEsP5hcIAACIAACHiawMlrv0kRsU/fPKrZdJrU6SQRNv+XNRk/AasmfnJGRPvP//6hGbEzaN7U+TI70ehcOzbvoIEfD5Kjf3IF3Qd0o75BfR0W0qg9Za8XLVEpJFGLpK01KNQicWtF2HaFkIIjgI0cNJLWr9kgm2Q2orer59bKz7+hUYNH2VTLovrX2rQyJaazroD7GT40gn75/hf5x2piQDUeZsfPwwcPKfqTaGLBvCUpBcxqAmWz4kSl6JTbcpcgWxnN26zoVCmeVYp/vVmQbUaUoTUXWKA/4KOBNh8ntSBb7RUCM1HFWfQ7vN8IOeKx3vhz9RrB9SnXyiLFi0ii1tLlStuJlyInRVKb9982ZYaowEZtHpoV7F+7cp1C+obQnu17dNcn6w4oL5iw4OjiuQsUEfzsOXUtgb1yrtVuUJt6DelJY0ZE0/HDx6Wy/Yb1ox4Duzu83mqBVorK+IJV5MQIyp4zu5BvlHuD1rnAInCPCY+V6zV7OYvrWLlsJYUNDZfr0Lu0YEaQrYws78hlCBbwW/fPk4JsZy+dKeeWKwTZ7CTl5TJHolprRcnmPW/M1Cj5VQehASuYyazY0rpaT60/nt4HIch+5mVHx4bomcpTZ17BqWCTzRUX7URfkTHD2dPrtyPjQO1yzaJVcUIR/p88eUKToiZL66klqe0vnvSPmfGjZr/Zl0v40uzCmQtpSvRUuWm9i2qi50Uz/UjqvPf+vElnbxyRxNn/++expjnFc/pLEbNL5amU1Ca7tf2QkBAaP3683MZbb71F33zzjVvbROUgAAIgAALJn8CtW7coZ86cckdy5MhBN2/eTP4dQw9AIIUTgCDbywcABGFe7iAfNw/jz8cdjO6BAAhoEsD6h8EBAiAAAiDgKQJHLu+VhNgX7vyu2WS2THmeCbFzlaNUL7g+2p6n+mrdjpqIlqMsd+nZxbQQWi1CoVY0amVf+QviiZET6fNPP7f5aOCIAdS5Z2e7aNZGrDhiM9f3Rdxym6xdenWhAcP7q9anJqoWFfXu3rabhvUJkSKcctITc6sJKThKZUjkMMr4YkajrhELzn5Y+aMkBLQkM+JxwwYczKAmTuSovUPDhlCzVs0oVapUpmpmgX/cnDhJYGDUT2aydMEyGjdynJyX246eHk3Va1cTanfNqp8ofGi4fCmAo5/Gzomlhk0byOXVLjHwGO3Wv5tQG2qXFriguwTZquLbYf2oW7+PDee3mrBBOZ9FxUNacFwhDNGqW3nxgf05f8U8CqgaIOQrtfHMBZNakO2MaFVNrKo3/oRAOZBJKXTnyySt271B40eNl6M9O7qmiQpseL2fOnYaxc2Ok3tgRrzJ8yNu7iJpn7EkXnM4Mn/ZCtqRB5XjkgXUvF8tnrdEqkZPgGQt5mbRasu3WtKiOYukcjy+p302lWrVr+WAR/SLOCMeVZtHeiJktVctzJxJzp0+RyF9h8tR1rlnH/XpSv1C+qm+HmFGkK2Maly+UjmaMHcCFS5WWIg5i2OH9BgqR4fnQp4UZCvFuTzHJs6dIBy5Vil+VHutQgiEIpPayypmXp64fPEyRYVE0Zb1W1Wbf/mVlyk8Nkw1Qroj9lrKmBGDKtvx1Prj6X0QguxnnnZ0bIieqTx15nV0figvHpmZz2oMoqdFE9ehTGY4e3r9dmQcqF36FH0lwsz+4in/mB0/ykukZl+hUGOgx0/0vGi2H96Q/+m//8jC7Dt/XNM0qVC2EpIwu1x+sd+VvaFvZmwoVaoUnTp1Si6ydOlS6tChg5kqkBcEQAAEQCAFErh69Srly5dP7nmePHmIf4YEAiCQvAlAkO3l/oMgzMsd5OPmYfz5uIPRPRAAAU0CWP8wOEAABEAABNxNIPHCDkmIffX+Bc2mcmcpRCXzBFA+v+LuNsfj9V+6cEkSEvOXktbpw95dqGufjyh7jmyGNrGw5Jfv1tK0cdNsnotncdqUhZOpfEB5wzo4g1aEQ/4Svk9QHypQqIBQPRfPXaTYiFib6NFckMV242aMJY7IqpX27tpLQ3sEycJq/jJ45LiR1OrtlpqCYjW7jYTcShEB2yMiPmcRxrZN2ygyeLQNa6P2hMC5IJNS1MxVMsN2H7xDHT7qQPkKPP+jtl5zt2/doU9nLqTPZj0XS3J+vX6qjWX2eei4UGLhnF46eewkjRocZiPiU4sW//fff1NsWKyN0J8F2xzJN2fu5xFU1NriebJk/lKaO3muTSR4ztt7aG/qPaSXXWRbUXGOXt+Uly7YHyyAZTGn8qxtqYfHGUf9DR04Uh5nalFLnbXPnYLs82fO09AeQ4kFaZbEEYRFxOgsImVxsHVkdksdWtEKlZENRV8HsNRrprzaWOdLHSxczeqn/gy3mk9lLsF9qefgni5YAcSqUF4UaP3O69S1T1cKD4qghPgEqRLRyzzKFs0IbNTEvzyfec3g/UsrabHUu/BjqUt5qYPXqHt37xELiTnpRdznvvV4v6fd+sHlqtepTjGzxlPuvLnFnGAil5b4b1TMSKrXuJ7mOsLisklRk2h53Aqb1vTmhppQldesYZHD6M12b+heJFFrz+gcohRk6700kbgvkbq1727DX/QVCH5tgMe38qxV2r8UTZo/iYqVLGbnEVGxoVpUVbWLIyz8jxo+hlatWCW3JSpWvnn9pvQChrXo2VWvcqjtA2yg0ZmIx+WR347Q2JHj7LgqYfIaExQeLHSmFZ0aov7Rqs8T64+n98GkFmTz5bj+w/pRqtTqFwDN7LNm9hKljx0dG2bOVJ4484rOBWU+5esq/LnoxRrlBVfrVzSMOOv539PrN9uqHAdG45PXtLlT5tH08dPlropcFOMza9TwKNr480ahvdZT/jE7ftReRSpWoiiFTww3jBLOZ6ioEWOIX9yyJKPf+52Z42b7lpT5r9w9TaeuJdJ1nb915c1SSBJmBxSqk5SmurTtbdu2Uf369eU606ZNS/fv36cMGTK4tB1UBgIgAAIg4HsELly4QIULP790XbBgQeKfIYEACCRvAhBke7n/IAjzcgf5uHkYfz7uYHQPBEBAkwDWPwwOEAABEAABdxHYe3azJMS+pRM1KJ9fMSqZJ5BYkO3LSU1Ey/1lIVOb99+mJi2bSGLoFzO9KGN49Mcjunr5Ku3ZHk9rVq2hfbv22SES/fLduqBalG3+nEWGLKhp9XYrKfoof6lmnfip4zMnz9A3X3xD3331vSRws06i0ZK1xGC9Bveid7u0t4lg/fTpU2LhAD+NfCjhkNyc0RfAnFErgjeLzz/u97EkzlKegx4+eEhfLfmaZk+abSMIq1yjMo2fOU5XsK4UnZkVi4qOf+Y3M3YWLZi+wK4Ii+oaNmtILd98lcpVKkfZc2aX/ciRo/lL0lPHTtEv36+lNd+usfOhiHBMbSyz73sN6UWvvvGKXQRytnfdD+to9sTZxEIiS9IbL2pR5VnczOIxtUsD3LeEfQm0cMantGXdFlWUWlFxzYhztHykJnBgX/CYfqdTW8r8Umabotwm858QMcHGB2piU2ftc6cgW018aOm3ci5bAPAcW/fjOlo4faHNeLAGxHPttTav2eE2I/RS85WZ8izaYR9FBEfarAU8v/oG9yH/Cv4264eWTy12aEVoF533ZvNxdOmZE2cRr0uceD1q3qoZTY+ZIVc1Y9F0atyisdmqJWFmx9ad5HJ6EafVolxb7BkwfADVblDL7jUFHldfLfmK5kyeazM/RERTXLea4MpiLI/PuZ/PIV7T1dL1q9cpuPcwit8Rb/fxBz0+kARvyr3RNECNArdu3JIExdaCL96Xew7qQe90esdmbeU+shCUxdjr12ywq9Fo/1GLcs2VcB8/6N7J7mIPt3f00FGaETPTbo01OocsnruYxofFyDbyPhM6NpTy5LMXtqu9OMB7Rf+Q/tSidXPVlzdu37xNq75cTQumLbDb0yyNakXdFxV1igqyuT0Wqw38eJDdutFnaG/yr+hvd/HMwnbymCk2QjeRc4eZsccX24b2DKLjh4/bFOMzUe8hvalA4QLymsZnr99P/E5fLv6KVn+52u6CAl/+unjugl3EbL5kxcJ+Nd+asdWSV9Q/WnV7Yv3x9D7oaUG2Muoxr8ORkyKoVNlSqtjN7LNm9hJlY46ODbNnKk+ceR2ZG2qvwfD+9m6Xd6lTt47EF/yUSetyr95FJzP+9/T6zf0zY5+Fh9rFqzqN6tCgTwbane2Y8+7te2jqWNvfQy11ae21nvKPI2OH+8/nHH75wJK0zhr8OY+bret/pSljJtuc20Uunzozxx3pW1KXYUH2qWsJdOXuGU1TcmTOQzWKvkzVijZKanOdbn/QoEE0ZcoUuZ53332XvvjiC6frRQUgAAIgAAK+T+D06dNUokQJuaPFihUj/hkSCIBA8iYAQbaX+w+CMC93kI+bh/Hn4w5G90AABDQJYP3D4AABEAABEHA1gcOX4+nXk2voxoPnX/Qp2yiYvZQkxM6RWSyar6tt9HR9/MXsonmLJXEcR5h0ReJIxt0HdLcTwBrVzeKfvTv3UkRQhKYgkusIqBpAmV7KJFX3x4M/iCOfaSWOrhUWG0bValfTjORpXVZNeMafs/CKo5CWKF1c4rRz6y6biMqWPNHTo6l6beOnf7Xa4XpYGFW7fi3yy+5HTx4/oQN7EyShodI/opHDPCXIZttZAMTiAI4G7arE4q/Rk0cT91cv8ViOmxNHk6Im22XjL/Rr1a8lCfpTp04lfdnPX+Jbf+nPhfhL/MGhg6ldp3dUoyxyJLqQviFSBGnrxOUqVq5IAVUrSXX8889TSVz22/7fbNrgz2rUrSGJ+FkgwqlthzY0PGo4ZchoG7XLrDhHi41W9Hklk99PnJbEnkomWmJ4Z+1zpyCbWaiJDy3zlIVbLFbhscDzKnHfb3TwwEGbOcbjrUCRgrRt4zYZbfS0aGKRoDKZEXqp+clseb2xzutPlZpVpHGo5VNrGzwtyOa2mXW/Lv3lOWBtT+0GtWns9GhV0ZbRmmJWYKN1OUa55vP/56iSW9ZtVb3wEzJ6GDV5tYmRedLnO7bspG7tu9nlDaweSLGzYzSjc2tFEuaKHBWwCxn8XyatdUS5N+7fvZ/4cpVWMhJkczmty1n8mfX41tqLOd8b7d6g4Igg8svmp2mLUjDHGXldZBvTpE1DVWtUoY/6fSQJ3fl8snLZSgobGm5XH68VAdUCqXipZ5Gu796+S/t277c7m1QIrCCdi6xF9VpR90VFnWYE2WqXziyd4XNHYNUAylfw2dn3ysUrlLAvkY4ePGrTXxGhm5lxxXmZ7U+rf6aokChV4TrzzVcoP/379F8pmrxyj+I62K4eg3pIgk9+KeWTAaF2ZzQ+SwwfHSJdCtN6IULUdlH/6NXnifXHk/ugpwXZ/AJGn059bPYRHgd8zkufIT0VKVZEuixnuXhmZp81u5dY+9nRsWH2TOWJM6/ofFDm03qBSfSszPUZXXQy439Pr99svxn7LPz09nn+HYb3v7Tp0krr865fd9n8rvxel3cpXYb0tGjOIqk6vb3WE/5xZOxoXTi07M3Wv8fpnW+NLmNxfc7McUf65i1lbj28IgmzL94+qWlSrpfyU/1SLal8/ureYrZpO4oUKULnz5+Xy3311VfUtm1b0/WgAAiAAAiAQMojcOLECSpTpozc8dKlS9Px47YXh1MeFfQYBJI/AQiyvdyHEIR5uYN83DyMPx93MLoHAiCgSQDrHwYHCIAACICAqwicv32Sfj35I52+YSsssa6/SM5yVDJPAPm9aB+5y1V2eGs9/KX+z9/9LEV7VhO6iNrNQqZ+w/pSmw5tVKNFitbDYprYiFjV6JqidXC+pi2bUFBYEBUsUtBMMUnwo3z62KgC7nvouFApErOo0IfFveNHjadfvv/FqHq7z1lYNGLMcCpXsZxhWU8KstkYFn39+M2PFBtuG2XZ0FCVDCx+5QikefPnFSrOY3nF4hXSWDZ7wYCFIizeaf9Be0qdJrVme3t37aXwIeG6lwbUCrOorP/w/lTavzQF9wqWxBqcWIAaMzuGsufIZlPMrDhHD5AjY5rra9i0gTSuWXSpTM7a525BtjOXTTjadFDYUDp2+DgN7TFU7nrvob2p95BednPcjNBLzU+OlGd+n85YSDMnzBKaG5yJx2CHbh2lKM+WaLRJIch+cP8hjRo8itb+sNbO9uDwICkasug6al2BIwIbFkXOmzqP5k2dL8zRkpHnxbCIYOklCVF7eY8N6hVMCfEJNu3pRfO2ZPxy8ZdSZHTrJCJwNt0xjQK8ZrFoli+aiCYWyKZKnVpIJGZdZ8LeRIocFmkXNVmkXX5RIyg82G5NVZbVEqVZ8nE9HDGb9wZOzlw4evu9t4gjr3+7/Ftpf7IkrUseoqJOM4JsbpNfEOFLS18v/VoEpU0ePucMiwym195+TXePNF3xf6LsDWs2SBHLzZ5DeR4ODRtCzVo1k6N8szh45KCRkujOkhw5p2n1RdQ/Rizcvf54ch/0tCBbUZor6gAAIABJREFU7QUQa958iTJm1njKnfdZxHsz+6wje4mlbUfHhiNnKk+ceY3GsNbnjuwXlrpEfscx639Prt/cD7P2WfruyHm9bce20isZX3z6hfzaiNHZwN3+cXTcsCh7w08b7aJei9THazz/zvhOx7aGe5Qzc1zEFm/Pc/fRDTp1LZHO3Xz2u6haKp6rnCTMLpxd/dUBd/Rx1apV1KhRI/Lz075MZ9Tuhg0bqGnTpnK2zJkz07179+xeATGqB5+DAAiAAAikTAKHDx+mChUqyJ0vX748HTr0/FXMlEkFvQaB5E8Agmwv9yEEYV7uIB83D+PPxx2M7oEACGgSyJQpEz169Ej+/K+//qL06dODGAiAAAiAAAgIE7jzxw1JiJ14cadmmRK5K1GJPAH0UgZbMaRwIz6U8cqlK/TFZ8sloQ6LdkQTi5Wav9aceg3pSQUKFRAtppuPRQbxO+Np8bwltGXdFlN1Vq1VlT7q+xHVblDLYWH47Vt3KG52HC2PW24o7GXxZt/gPnbPSYsYzeLldT+so9kTZwsJfPnL5vad21Gn7h8Yis0s7XtakG1plyNAf7t8lST+NCuwYqZdenaWIpunSpVKBKWch7/MP3roKM2dPFdY1G/Wh8cOHaNp46cLjU32GQtMWXDJomulGJXnz9zP5xALUKyTI+IcPVAsRmFfzJk813B+6z0RbmnDWfvcLchmO3kd4QsPsybMEppfHMH2474fUcPmDaW1QxnhsN7L9WjcjLGULbvtfmFG6KXmI0fLP336lHZv2y0JPDnqul6yiMzphRdoSPchSSrIZjtXfv6NJMq2Trny5KLpcdOkaPOOJEcFNhaOsyfNoX279gk1zZdF+gT1Mb3naUXAZGE3rxN6ifvX4/2eNnuSiJBbqEOCmUT3RusLWp/O+FRYJGZtBre1ZN5iWrHoS8M1i8vxhYNeQ3pRs9eaCe39vFds27SNIoNHq+5RSkEnt8H++3LRCqF1lPPXbVxXWlMse5kyKreW/0RFnWYF2WwTnzu++fxbWjhjofDezBfcOAK1fwV/4csHgkPKJhuL5GfGzqTVX35nWJz3To6E3qVXZ9V5yOcOvvS2fs0GSVQfFjOKWr7V0iX2i/rHsBNE5O71x1P7oKcF2cxWT1RapHgRmrJgMpUuV1pyg5l91tG9hNtxdGw4eqbyxJlXZByr5bl5/aa09v+06ifD36W4vNnfccz435Prt4WFWfss5czssz0H9aB2ndtThgzppdeumDcnI0E253G3fxwdN1yO94LZE+dIF/dELtjymazbgO6GrylZbHJmjjvTL28r++CvO/T7tUT6/br2RbuAgrWpfqlWlC2T+4MWbN68mQYNGkSbNm1yWJTdu3dvmj17toy6c+fOFBcX523oYQ8IgAAIgICXEkhISKDKlZ//bTYwMJAOHHh+yddLzYZZIAACBgQgyPbyIQJBrJc7yMfNw/jzcQejeyAAApoEChcuTBcuXJA/v379OuXK5f4/AMIlIAACIAACyZ/Ak38e068n19D2Uz9pdoZF2GXyVqWM6TIn/w67uAcs3GTB6f74A5S4N1ES7Fg/W8/RCFno4F+hLFWrU50qVw+kLFmzuNiKZ9Wx0ODWjVu0Z0c87d+1j86ePmf3ZH1A1QAqVrIYValZRRJhczRlsyJeNeO57WtXrtHmtVsk0RZHlLUIi7nNGnVrSBGE+VltvYjKImBYiHFw/2+0ffMO2r9nv8Tf8gW0pX8Nmtanuo3qys+vi9TLeZJKkG2x78mTJ3Ti6EkpquqhA4fowrkLNv3jfJY+1mlYm1hQnydfHqdFUyxyunzhMm38ZRPt3bmXTp/4XRbl8hguWaYkVatTjRo3b0RFSxQ1PWZY5MR92rJ+q6rPylX0p/pNG1DVmlVsfMbjavHcxRQTHiu7sPuAbtQ3qK/NOHJUnGM0Lh4+eEjbN2+nret/peNHjstzm5nwWK7TqI7EJHvO7LpVOWufJwTZlg5o9ZnFPxUqV6Aq1SsTi61ZbGg9lznCIUdZZUEfJxb1scCLGVknM0IvNajOlmeWvD7++O0aG5/6V/SXxt8rrV+R1ymlaC4pImQzg4vnL1FQzyCbaMtvtn+TQsd+QhlfzGg0jFU/d1Zgw3P695OnaeNPGyhx32906vgpec1nsW/x0iWoTsM61Kh5Q6fWKKVgT+tShrKT169ep+Dewyh+R7z8EYtMWdTrycRrGO+FP3/3i3QhgNd1vsTF8ymweqC0fjR5tYm8hpgViSn7wvNw59ad0pp15tQZStyXKM/HshXKSmeRpi2bUsUqlSRRmtnEwq9vPv+Gdm7dJdfNdSgFndb13r55mzat3Uy7tu6U1lCeV5x4HWUhHJ8P6jWua7e3KMd98VLFaeLcCbJo1NKGqKjTEUG2pQ3rcwcz5TOO5TKeZbyzkPzlFo0pf6H8pvdIs36w5Nc7e7FdAdUCJaF7rXo1DfcpPs+uWLSCcuTKSa3ebumyPoj6xwwDd68/7t4Hk0KQzXxZvPrdl6vp143b6OCBgzbizfkr5hOfKzmZ2Wed2UscHRvOnqncfeY1M5aVeXm93LVtN23ftN1mDed81r/j8IsxZn+fFPW/J9dvm7YEx6eSmdY+a9lj+PdP632Wyzu617rTP86MG8tesHX9VuncY73X8l7AZ1y+ONWgaQPTZzJn5rgzffLWsn8+fkjHr+6TxNlaqV7JV6leqZaUNnU6t3WDBdmNGzcmFr85KsrOmzcvXbt2TbZx9erV1Lp1a7fZjIpBAARAAAR8i0B8fDzVqFFD7lS1atWIf4YEAiCQvAlAkO3l/oMg1ssd5OPmYfz5uIPRPRAAAU0CVapUsbl9eurUKSpRogSIgQAIgAAIgIAugfizmyQx9h9/31fNVyBbSSqbvzr5vYhLPhhKIAACIAACIAACIAACIAACIAACIAACIAACKZfA3Uc36NjleLp055QqhEzps0jRsqsXbeQ2SJbvwh0RZa9Zs4ZatWol25YjRw66efOm22xFxSAAAiAAAr5HYOfOnVSnzvMADLVr16YdO3b4XkfRIxBIYQQgyPZyh0MQ6+UO8nHzMP583MHoHgiAgCaB5s2b07p16+TP9+3bRyzSRgIBEAABEAABNQKnrh+iTcdX0dV7z19XsM6XPXNe8s9fg/JmLQqAIAACIAACIAACIAACIAACIAACIAACIAACIAAC/xG4eu8sHb28h24/vKrKJG/WQtS4zJtUMncFlzPz8/Oje/fuSfWaFWV//PHHtHDhQtmmbt260bx581xuIyoEARAAARDwXQJbt26lhg0byh1s0KABbdmyxXc7jJ6BQAohAEG2lzsaglgvd5CPm4fx5+MORvdAAAQ0Cbz33nu0fPly+XN+rq5RI/dFYYArQAAEQAAEkieBf/99SmuPfE17zmxQ7cCL6V6isvlrULFc5ZNnB2E1CIAACIAACIAACIAACIAACIAACIAACIAACHiAwJkbh+nY5T306PED1dZqFGtCzcu9Q8rvr50xjb/3sRa+mRFlZ8uWje7evSs3//PPP1OLFi2cMQdlQQAEQAAEUhiBDRs2UNOmTeVeN2nShNavX5/CKKC7IOB7BCDI9nKfQhDr5Q7ycfMw/nzcwegeCICAJoF+/frRjBkz5M9Xr15NrVu3BjEQAAEQAAEQkAlwVOx1R76imyrRe154IZUUEbts/ur0Ar0AaiAAAiAAAiAAAiAAAiAAAiAAAiAAAiAAAiAAAgYE/qV/JVH20cvxxIEQlCln5rzUrNw7LouW/eabbxJ//2OdRETZ3377Lb399ttysXz58tHly5fhXxAAARAAARAwRYAv87z66qtymVdeeYV++uknU3UgMwiAgPcRgCDb+3xiYxEEsV7uIB83D+PPxx2M7oEACGgSiIiIoPDwcPnzJUuWUMeOHUEMBEAABEAABOjff/+VhNi7NaJiF8tVQRJjZ0yXGbRAAARAAARAAARAAARAAARAAARAAARAAARAAARMEvjz8UM6enkPnblxSLVkzWJNJGG2s9Gy+Xsg/j5ImYxE2Z06daKlS5fKxfr27UvTp0832UtkBwEQAAEQSOkEfvjhB3r99ddlDPzv7777LqVjQf9BINkTgCDby10IQayXO8jHzcP483EHo3sgAAKaBDg6NkfJtqSZM2dS7969QQwEQAAEQCCFE9CLip0lYw6qVKg+5claOIVTQvdBAARAAARAAARAAARAAARAAARAAARAAARAwHkC1+6dp98u/Er3/7xlV5kromXHxcXRhx9+qGqolij7yZMn5OfnR48ePZLLbdq0iRo1auR8h1EDCIAACIBAiiKgfHHhrbfeom+++SZFMUBnQcAXCUCQ7eVehSDWyx3k4+Zh/Pm4g9E9EAABTQLLly+n9957T/587NixFBISAmIgAAIgAAIplIBRVOxSeStLYmwkEAABEAABEAABEAABEAABEAABEAABEAABEAAB1xJgUfbJqwdUK3UmWvbmzZupcePGmsayKPvAAdt2V6xYQe+++65cpmjRonTmzBnXdhi1gQAIgAAIpAgCX375JbVv317ua7t27Yj3GSQQAIHkTQCCbC/3HwSxXu4gHzcP48/HHYzugQAIaBJYt24dNW/eXP68S5cu9Nlnn4EYCIAACIBACiRw+e5ZWp0QRzcfXrHrPaJip8ABgS6DAAiAAAiAAAiAAAiAAAiAAAiAAAiAAAh4nIB+tOx89EZgF8rvV9SUXXfv3qVs2bLpllF+P8Riua+++kouM2TIEJowYYKpdpEZBEAABEAABJjAsmXLqGPHjjKMDh060NKlSwEHBEAgmROAINvLHQhBrJc7yMfNw/jzcQejeyAAApoEbt26RTlz5pQ/R4QDDBYQAAEQSJkEDl+Op9UJn9E/T/+xA4Co2ClzTKDXIAACIAACIAACIAACIAACIAACIAACIAACSUdAK1p26lSp6Y3AD6l8/uqmjFN+H65W2CLKfvjwIfn5+dE//zz/W+GOHTuodu3aptpEZhAAARAAARBgAnFxcfThhx/KMBAkDuMCBHyDAATZXu5HCGK93EE+bh7Gn487GN0DARDQJVCuXDk6evSonOf48eNUunRpUAMBEAABEEghBLadXEObjq+26y2iYqeQAYBuggAIgAAIgAAIgAAIgAAIgAAIgAAIgAAIeCUBvWjZjcu8QfVKtRS2OzAwkBITEw3zs0iucePG1LlzZzlvmTJl6NixY4ZlLRm2bNki/XPz5s3E0bkTEhIoa9askiCPhd5IIAACIAACKYvAggULqFu3bnKnP/74Y5o/f37KgoDegoAPEoAg28udCkGslzvIx83D+PNxB6N7IAACugS6d+9u8wvPwoULqWvXrqAGAiAAAiCQAgh8n7iIEi7ssOtpyTwBFFC4YQoggC6CAAiAAAiAAAiAAAiAAAiAAAiAAAiAAAiAgHcTSDy/hU5dsxdTBxaqQ68HPBdO6/WiUaNGZBFKG/W2cOHCdP78eTnbiBEjaMyYMfL/Z5E1i7vPnj1r8x8Lr/kzZQoICJDE2RBjG5HH5yAAAiDgmwRmz55NvXv3ljvXq1cvmjVrlm92Fr0CgRREAIJsL3c2BLFe7iAfNw/jz8cdjO6BAAjoEsATQRggIAACIJDyCNz78xatOvAZnb990v4LksINqGSewJQHBT0GARAAARAAARAAARAAARAAARAAARAAARAAAS8lcOpaAiWe32pnXZEcpeiNwA8pa8YcupaHh4dTRESEQ73jwD4nTpyQyrKw2kyCGNsMLeQFARAAAd8kMG3aNBowYIDcuf79+9PUqVN9s7PoFQikIAIQZHu5syGI9XIH+bh5GH8+7mB0DwRAQJfAwYMHqVKlSnKeokWL0pkzZ0ANBEAABEDARwmcvXmMViV8Rg/+so1Wky5NBqpWrDnl8yvqoz1Ht0AABEAABEAABEAABEAABEAABEAABEAABEAg+RK4cvcM7T2zjh7/7y+bTryUwY/eDPyQiuYsq9k5ZwTZjhKDGNtRcigHAiAAAr5FYOLEiTR06FC5U0OGDKEJEyb4VifRGxBIgQQgyPZyp0MQ6+UO8nHzMP583MHoHgiAgCGBAgUK0OXLl+V8e/bsoerVqxuWQwYQAAEQAIHkReDEtURaEW//DFy2THmoevHm9FKGbMmrQ7AWBEAABEAABEAABEAABEAABEAABEAABEAABFIQgQd/3aH402vpzh/X7HrdvnpvKp0nQJUGR7Zu3Lixx0hBjO0x1GgIBEAABLyewPjx4ykkJES2c9iwYTRu3DivtxsGggAI6BOAINvLRwgEsV7uIB83D+PPxx2M7oEACBgSaNu2La1cuVLON3nyZBo4cKBhOWQAARAAARBIPgTO3DxGy3ZPpX//fWpjdKHspala8eaU6oVUyaczsBQEQAAEQAAEQAAEQAAEQAAEQAAEQAAEQAAEUiiBp/8+lUTZF2+fsCHAf997v+YAKqYSKTshIYEqV67sEWIQY3sEMxoBARAAgWRDICoqikaOHCnbGxoaSqNHj0429sNQEAABdQIQZHv5yIAg1ssd5OPmYfz5uIPRPRAAAUMCY8eOpREjRsj56tevT1u3bjUshwwgAAIgAALJg8ClO2do2e4p9LfiOdOy+apT+YK1k0cnYCUIgAAIgAAIgAAIgAAIgAAIgAAIgAAIgAAIgIBM4PDFnXTsSrwNkfRpMlCHWgOpgF8xO1LK78TdgRJibHdQRZ0gAAIgkLwJhIWFUWRkpNyJiIgIGjVqVPLuFKwHARAgCLK9fBBAEOvlDvJx8zD+fNzB6B4IgIAhgbVr11KLFi1s8q1Zs4ZeffVVw7LIAAIgAAIg4N0Erj+4RMt2TaWHf9+zMbRioXpUOm8V7zYe1oEACIAACIAACIAACIAACIAACIAACIAACIAACGgSOHF1Px28sM3m88zps0qi7Nwv5bf5uZ+fH927Z/s3QleihRjblTRRFwiAAAj4DgEODMcB4iwpOjqahg8f7jsdRE9AIIUSgCDbyx0PQayXO8jHzcP483EHo3sgAAJCBJo1a0br16+X83bq1IkWL14sVBaZQAAEQAAEvJPA3Uc3adnuqXT7j+s2BpYrUJP889f0TqNhFQiAAAiAAAiAAAiAAAiAAAiAAAiAAAiAAAiAgDCBo5d305FLu23yZ8+UmzrUHEB+L+aUf96oUSPasmWLcL1mMkKMbYYW8oIACIBAyiIQHBxMsbGxcqdjYmIoKCgoZUFAb0HABwlAkO3lToUg1ssd5OPmYfz5uIPRPRAAASECy5Yto44dO8p506RJQwcPHqSyZcsKlUcmEAABEAAB7yLwx+MHtGzXFLp2/6KNYRwVm6NjI4EACIAACIAACIAACIAACIAACIAACIAACIAACPgGAY6SzdGyrVOeLAWlSNmZ0r0k/bhLly60aNEil3cYYmyXI0WFIAACIOBTBAYNGkRTpkyR+zR58mQaOHCgT/URnQGBlEgAgmwv9zoEsV7uIB83D+PPxx2M7oEACAgTqFmzJu3Zs0fOP3LkSIqMjBQuj4wgAAIgkBIIJCQkUGBgoNd3lSNjn75xxMbO4rkrUuUijb3edhgIAiAAAiAAAiAAAiAAAiAAAiAAAiAAAiAAAiBgjsCBc5vo9PWDtn8PzFVOipTNKTw8nCIiIsxVapAbYmyX4kRlIAACIOCTBPr27UszZ86U+zZjxgzq06ePT/YVnQKBlEQAgmwv9zYEsV7uIB83D+PPxx2M7oEACAgTmD17NvXu3VvOX7JkSSlKdoYMGYTrQEYQAAEQ8HUC/MUFP+0ZFhZG/MynN6Zdp9fRuiNf25hWJKc/VSvWzBvNhU0gAAIgAAIgAAIgAAIgAAIgAAIgAAIgAAIgAAIuILD3zDo6d/OoTU3NyrWlWsWbUVxcHH344YcuaOVZFRBjuwwlKgIBEAABnybQo0cPmjdvntzHuXPnUvfu3X26z+gcCKQEAhBke7mXIYj1cgf5uHkYfz7uYHQPBEBAmMCff/5JlStXpuPHj8tloqOjafjw4cJ1ICMIgAAI+DqBu3fvUtGiRenevXuSINvbhNnXH1yiuVtsXzcokK0k1SrZ0tddg/6BAAiAAAiAAAiAAAi4iMDdO3cpuPcw2r5pu1RjmfJlaOK8iVSsRFEXteBcNd5un3O90y59YM8B6ti6k5yh3QftaFjkMMqQIb27mkS9IAACIAACIAACyZDArlNr6NKdUzaW92g4io7sO0mNG7vm9bzOnTvTlClTyM/PLxkSgskgAAIgAAKeJPDRRx/Rp59+Kje5cOFC6tq1qydNQFsgAAJuIABBthugurJKCGJdSRN1mSWA8WeWGPKDAAj4MoFx48bZCbA/++wz6tKliy93G30DARAAAVMElM97epMwe9muKXTaKgpO2tTpqFmFjpQxXWZTfURmEAABEAABEAABEAABcQK3b92hH7/5kRo2bUCFixUWL+ilOb1d8Ozt9rnLrRBku4ss6gUBEAABEAAB3yLw5+OHtO7QUnryz2O5Y8Vz+lOrsl0oW7ZsTneWxdgcbRsJBEAABEAABEQIfPDBB7RkyRI56+LFi6lTp+eXjUXqQB4QAAHvIwBBtvf5xMYiCGK93EE+bh7Gn487GN0DARAwReDq1atUp04dOnPmjFwuXbp0tHfvXqpYsaKpupAZBEAABHyVgHWUbOs+JrUwe+fva2n90ZU22KsWbUJFc5X3VVegXyAAAiAAAiAAAiCQpAT+fPQn/fzdz7Rw+kJKlyG9V0WRdgaMtwuevd0+Z9jrlYUg211kUS8IgAAIgAAI+B6BszcO076zG2w61tS/DdUp2cKpzkKM7RQ+FAYBEACBFEngvffeo+XLl8t9/+KLL+jdd99NkSzQaRDwJQIQZHu5NyGI9XIH+bh5GH8+7mB0DwRAwDQB/oWIfzGyTkWLFrURaZuuFAVAAARAwMcIKKNkW3cvKYTZ1+9fpLlbR9tQLpi9FNUs8aqPkUd3QAAEQAAEQAAEQMA7CNy/d58+GRBKG3/eKBlUpnwZCLI95BoIsp+BbvdBOxoWOYwyZEjvIfJoBgRAAARAAARAIDkR2P37T3Tx9kkbk1cM30aHDx1xqBsQYzuEDYVAAARAIMUTaNu2La1c+TyY0Ndff01t2rRJ8VwAAASSOwEIsr3cgxDEermDfNw8jD8fdzC6BwIg4BCBQYMG0ZQpU2zK1q1bl7Zt2+ZQfSgEAiAAAr5GQCtKtnU/PSnMXr5nBp28flBuPm3q9NTs/+zdB3RU1b7H8T8JhABJCCShBELvvUtRECkqKvquig3bVaSLgFSRJtKlCAiKXrEr6r32gkgRFKRJ772EGghJ6JC8tU/ISWYyk5yZzEzOnHzPWiy4ydn77P9n75n3kN/8U+cJKRQUYjV66kEAAQQQQAABBEwhYOVQsNlrM/v6vHVA6ZDtLVnmRQABBBBAwJoCl64myW9bP5FrN67oBX42aons2LDX5YIJY7tMxgAEEEAAgZsCDzzwgHz77be6xzfffCP3338/Pggg4OcCBLJNvoEEYk2+QRZfHufP4htMeQgg4LZAy5YtZdWqVTbjVUfYUaNGuT0nAxFAAAErCWTVJTtjnd4OZsclnZC3ltm+Nzeu2F4qRNayEje1IIAAAggggAACphKwcijY7LWZfX2mOqgsBgEEEEAAAQTytMDBM9tl/YHFusHST9fL0s/Wu2RCGNslLm5GAAEEELATuOeee+Snn37Sv/rjjz9Kp06dcEIAAT8XIJBt8g0kEGvyDbL48jh/Ft9gykMAAbcFLl26JCEhIZKcnGwzx6OPPiqfffaZ2/MyEAEEELCKgJEu2Rlr9VYwe8nOb+TPvT/rj4oMjZY2NR6yCjN1IIAAAggggAACphSwcijY7LWZfX2mPLAsCgEEEEAAAQTyrMDynV/JmcRYrf5V326Rn9+1bcSTFQxh7Dx7bCgcAQQQ8JhAx44d5bffftPnW7RokXTo0MFj8zMRAgjkjgCB7NxxN/xUArGGqbjRCwKcPy+gMiUCCFhGYPHixQ7/QtSwYUPtRwvFxMRYplYKQQABBNwRMNolO+Pcng5mz1g8RBIvx+uPaFyhnVSIqu1OOYxBAAEEEEAAAQQQMChg5VCw2Wsz+/oMHiFuQwABBBBAAAEEfCJw8PQ2WX/wd+1ZB7bEyvvDfzD0XMLYhpi4CQEEEEAgG4G2bdvKsmXL9LuWLl0q6t/JuBBAwL8FCGSbfP8IxJp8gyy+PM6fxTeY8hBAIMcCY8aMERU4tL8KFy4sX331ldx99905fgYTIIAAAv4q4GqX7Ix1eiKYvT12nXy9Yb4+bf7AIOnc8AXJly/AX0lZNwIIIIAAAggg4BcCVg4Fm702s6/PLw4wi0QAAQQQQACBPCOQkpIs3/3zjly/cVVO7I+Tt/p9nW3thLGzJeIGBBBAAAGDArfddpusXLlSv3vFihVy6623GhzNbQggYFYBAtlm3Zmb6yIQa/INsvjyOH8W32DKQwABjwhs3bpVGjRoIDdu3Mg03+TJk6Vfv34SFBTkkWcxCQIIIOBvAu50yc5YY06C2Z+tmSV7T23Vp6tcor40KN/G3whZLwIIIIAAAl4VuHH9huzYukNWLlkpG9b+I1v/2Srn489LkZAiUqNODWnUrJG0ad9a6jWqJ4H5A11eS9r8S39dKmtXrZOdW3fKhaQL2jz1G9eXWnVryh133SENmzWUQoULGZr/8uUrMmnkJFn44ULt/lZtW8nktyZJeLFw7X8nJSbJH7+vkKW/LJEdW3bIgX0H9efVbVhH7up8l+F6/lnzj3Tt/KS+rklzJsq9D96r/e/k5GTZt3uf/PLtLza1RZeNluq1q2tu7e5uJ8Ujixuqy9FN6hkH9x2UpYuWyd8r/9b3x96vUfPGEhxc0O3npLmt/3uDrFj8h2zfskM2rd+kzZdWT7NWzaTd3Xdo/9v+vxmq+5TzwBcGyq5tuwyvyj5sAAAgAElEQVSt4+PvPtL2PavLV/VnPKer/lit116zbk1tH+/51z1SsUpFre7cCDz7en3qNaTOwqLvF8mu7bu015ErZyFtT5NvJMucN96SedPm6dvc7cVu8uKQvhIQ6NqHJNXrfczgsfo8T3V/SgaM6C8FChTQvmb/Wu3yVBcZMnaI4ddFWs3unv/sDr1639qyYbMs/mmxbPlnq37GioYXlToN60ijpg2lXad2UrlaZQkIcM0m7dkJ5xNk1R+r5I/FK2z2TT1DvSep99xWt7eUuo3qGXbJri6+jwACCCCAgBUENh5eLvtOpv7/viPveyfLkghjW2HHqQEBBBAwj0Dz5s3l77//1he0evVqueWWW8yzQFaCAAJuCRDIdovNd4MIxPrOmidlFuD8cSoQQAABYwJXr16VZ599Vj799NNMA2rWrCldu3aVJ598UmJiYoxNyF0IIICARQRy0iU7I4Grwez4i3Eya8lwG8U7aj0qxYqUsIgsZSCAAAIIIJAzARV0VQHfudPmyfrV67OdrHHzxjLglf5Sv0l9h2Fc+wnU35GWL1ou785+T7ZuTP+AlLMHqZDvk926ysNPPpxtMNtZIDs0NFR+/f5XeWvqW3oI29nz6jSoI8NeG5ptPc4C2SdiT8ibE9+Ubxd+l6WdCrY/8dzj8nzf57WQu9ErJSVFC8rPnjxHlv+2PNthFStXkJ4De0qHezu4/IHgSxcvyZcffSkfzf9YYo/GZlvP3Q/cLX0H95HIEpE293oykO2r+o0+J+M+Xrt2TQb3GiJ/Lv1Tq18FXd945w1Re+Dpy9frSzsL86a/rX0wI7vr/i6dpfeg3lImpozTW1evWC0vPttP/yBG05ZNtQ9QlChl/P8vVx/iGDdsnHz35ffac9R+vPn+TGl+W3P9ue4Gsj11/p0BqPfC3374Tea+MTfb9yU1R5sObaTP4N5Ss05NQ++1aozaqwVzF8gXHyw0tG85eb/I7kzwfQQQQAABBPxR4NyFU7Jk++fa0qc996nEn0pyWAZhbH/cXdaMAAIImFugcePGsmHDBn2R69evl0aNGpl70awOAQSyFSCQnS1R7t5AIDZ3/fP60zl/ef0EUD8CCLgqMGPGDOnfv7/DYcWKFdNC2epXkyZNXJ2a+xFAAAG/Fchpl+yMhRsNZqvO2KpDdtoVGRotbWo85LeGLBwBBBBAAAFPCqhw48wJb8on733i0rQqBKk6zj7Q5f4su2WrcOCsibPkswWpoQZXrvad2mnPUAFtZ5ejQPaYqaO1jtnvzJxv+HGqa+yIiSPk7vvvchp8dBTILls+RsYOGWu4E7Ra0J333SmvjB8uEVER2a5PBThVQFrtUVo38WwH3byh88P3yaDRg6V4RDFDQ/bu2iujB43Rugu7cqmO6cqudr1a+jBPBbJ9Vb/qOv3Df3+QSSMnGwqxqkIffeYR+Xfvf2udmr0dyPb1+g7sPSDjR0yQv5b95cpR0F6rQ8YM1ro7O+qcrro2v9r/VVn80+/6vPO/mC8t27Qw/Jxtm7dL7yd7y+mTp7UxLVq3kAmzxktUySh9DncC2Z48/46KOXPqjLzx2ht6kNxoweq99qXh/eSRpx7J9icTnDx+SgurL/llidHp9fse6vqQ1mVcvRdyIYAAAgggkNcFlu/8Ss4kxsp/hn0vB7cez8RBGDuvnxDqRwABBLwjUL9+fdm8ebM+ufpz3bp1vfMwZkUAAZ8JEMj2GbV7DyIQ654bozwjwPnzjCOzIIBA3hL46aefpF+/frJ3716nhT/yyCNaMLtFixZSvLj7P746b8lSLQII+KuAp7pkZ6w/u2D22oPL5Jetn+lDKkTWksYV2/srIetGAAEEEEDAYwKqG+wbY99wGJauWbemtLituYQXD9eCwBv+3iBrV62zebYKCo6eOlo6PXC3wzXFnY7TAr6OwoFG5leTNmzWUF6b/prTjsP2gWzVvbtmnRry8bvpAXMVElWdeCtXqyQ3biTLzq07RXXqte/6m113Y/uQ59M9ntbCy5s3pP9jWdMWTaTRLY20rr3xZ+Nl1YrVsmPLjkw+KmD5XO/nJCAwwOl+qhDugnkLZNq46ZnuUX4NGteX0mVLZ1nTHXfdIaOnjMo2/L1/z355pd8Im1rUQ1Udag8aNmkgBYIKyPGjxzU7FbjOeKlQ9sTZE6R8pfLal1X49KdvfpZrV6+K2qNfvv1F1DPUpYKznR+6T4oWSw9+tu/UXh+bNq+v6ledp3/6309asNo+9K66B7e9s632OnC0nyqUvWfnXr2zfHZnyJ0Xr6/X5+wsqKBug6YNpF7DutpZcHa+1ZkZNXmkdPq/TplC2aqWD9/+UCaPnqJTPNX9KS0IXKBAAUM8avykUZP1e/sO6SvdX3rB5lmuBrI9ff7tC3H2Xqis6jasK/Ub19Nea87ea9V8yuiZHs84DWU7ez9XZ7h+kwZSqWpFbVlZPUNZduv7fLbBb0MbxU0IIIAAAgj4scD6A4vl4Jnt8t8Zy2Tj77ttKiGM7ccby9IRQAABkwvUqlVLduxI/29I27dvF/XTt7kQQMC/BQhkm3z/CMSafIMsvjzOn8U3mPIQQMBrAsePH5f33ntP+3XwoO0/Wmd8aMGCBbVu2epX8+bNpXXr1hId7bwTnNcWzMQIIICAlwU82SU741KdBbN/2/6lrN6/WL+1dpkWUiO6qZerZHoEEEAAAQTMLZB8I1kWvP2BFsjOeLXp0EZ6v9xLVOA3ICA9LJycnCz/rP1HJo+aIls3btWHqLDupDkTpUxMGZt5VAhXzf3pfz61+brqet1ncB+pUr1KprDmsSPHZM6UOfLtwu8yjRk1ZbTDTs/2geyMA1UQsXv/HtLh3g4SHFzQZs6zcefkrSlzMoXRB48eJCog6qi7r33IM+OE93fpLL0G9pIy5crYjFVuK5aslCmjJtuEmFWAecq8KVK2nK1b2pzOQrjO9keNS0pMki8/+krmTptrEyx+/N+Py8CRAzMZpD1LWYwZNNqma7EKhz76zKPyZLeuNp2H1Rhl/t9Pv5bZk+fYhNqf6fmM9Bv2ogQFBdlYx5+Ll8G9hrjURdqX9e/evlsGdn9ZD4yrxauzM2jMYLn19lY24VS1nypgP2PCTIfdo70RyPbl+hwFh1UQu0f/7vKvx/8lIaEhNnvrzEN9CGLyW5O0ML/9Zd/hWoW8p8ydnGUn/LQ5EhOSZOSAkbLoh0Xal1S4f9aCN7VQc8bLlUC2t8+/o6B0Vq8vdfaPHT4mMye+qX1QIO3K7gMwyxf/IYN6DNJf+2oPVCf+2+64LVPAWj3j8IHDMm3cNJvXfaWqlWT6u9O092cuBBBAAAEE8rLAzti1su3YKln66XpZ+tl6nYIwdl4+FdSOAAIIeF+gatWqNk3e9uzZI1Wq8Pcz78vzBAS8K0Ag27u+OZ6dQGyOCZkgBwKcvxzgMRQBBBAQkbNnz+rB7F27dhkyUX/xuvXWW6VatWoSFhaW6VfRokX1r6lANxcCCCDgDwLe6JKdsW77YPbCdXNl14mN+i3NKt0pMRHV/YGKNSKAAAIIIOA1gb279kr/5wfYhFBVt98BIwZonVqdXY46yToKMauu2EP7DLMJBr/Qr5u80O8FKVS4kNP5VVfkLz78QmaMn2kzduhrQ6Xr809kCko7C2SrwPPYaWOkao2qTp/lKCh56x23ap2eixUvlmmcs0C26natumXbB5EzTqC6iw/vO1xij8bqX1ZB9nsfvNfh+lQH6oEvDJRd29L/7mhkf1TQcuXSlTJ28Gv6s9R+znh3urS8vaXDZ3396X+1kGvape5/deKrcs+/OtmE8jMOdhSYdhaOdSeQ7av6r169KjMnvCkL5i7QyzNydpx1PPZ0INuX61Mf0nhvznvaay/tUqHecTNek2atmjn8kELafarbvOrk/tXHX+lj1YcUhr8+PFOIW73uxg17Xb754hv93tkfzNI6kWd3bflni/R95kU5ffK0dqv6gIfqoB9WNMxmqCuBbG+f/x++/kGG9B7q0utL3aze2/4z+z2ZM/Utfazah4mzJ0rJ0iVs6r127Zrmr7qHp10z35sh7e/J+qcCqU726rWvwtxp15Axg7UPpXAhgAACCCCQlwWOxO2SNft/lR2rD8pnr6d+EIwwdl4+EdSOAAII+EagYsWKNs3dVKO38uVTfxIZFwII+K8AgWyT7x2BWJNvkMWXx/mz+AZTHgII+EzgwoULejB78+b0H23tswXwIAQQQCCPCKQFs3cHrJCTCUf1qtvW7CLFQ0rlEQXKRAABBBBAILOACtOq4N7k0VP0b7Zp31rGThsrkSUisyWzDxi2aN1CJswar3dSdhS4dBbOdPQwFcqePWW2vDNzvv7trDpxTxo5SRZ+uFC/VwWKVaj6jrvuyLYW+4BntZpVZdr8aVKxSsVMYx0Fsu+8704ZPXVUpkCo/WAVrFUdwz9+9xP9W71e7iW9BvbMFHR1tD+qltFTRklEVES2NanxX3/ytYx6ebR+7wOPPCAjJrySKQyfcD5BXu3/qk2X3L5D+kq3vs9n6qpr/2BHYfgeA3pI74G9JCAwvbu6q4FsX9Zv/8GE7MLrGQ3UhxNe7jHIJjTv6UC2L9d39PAxrcPy5g2p/51CWYyaPFI6/V+nLMPYaSYnj5+SoX2Gypo/1+jj33x/pjS/rXmmM2sfglYB4AEj+kuBAgWcnm9H50Ktr8tTXbJ9rap7howdkqlLvLfPv6P5VZ3P9Hgm29eXKkp1vR//ynibnxqg3qcffPxfNjWr5wztPVQPVrtyDhf/uFj6PfeSPl/nh++TERNGZPnBnGzfhLgBAQQQQAABPxc4m3RClu5YKAe2xMr7w3+Qdg+1kMVf/uXnVbF8BBBAAAGzC5QtW1aOHTumL1P9mZ+mbfZdY30IZC9AIDt7o1y9g0BsrvLn+Ydz/vL8EQAAAQQ8LHD9+nUtmL1ixQr5559/ZPv27R5+AtMhgAACCCiBSvXKSptHG0jFutEayL0NnpeCBQqDgwACCCCAQJ4VOHf2nNa9euWSlbpBVt2a7aFUd9phfYfLqj9Wad9Swc35X7wj9RvX1/73ts3bpfeTvfUuts46J2e1AfbhUHWvozU6CgVn1eXa/pmnTpySwb2GyNq/1urf+vi7j0QFwO0vR4FsV9xUaHzM4LH6tM5Coo58s+pw7cjRfg61B3M+miO169WyuV3V1P3xHno3cleCnGqi1StWy4vP9tPHq2D/xDkTbQLqrgayfVm//Z44C647MnYUEHbVL7s3IV+uzz4k7cqHKNLqMBq0tu+A3qBpA5kyd7KojtzOLvtwc6WqlWT6u9OkSvXMP77ZaIdsb59/+9eHsw7XWZ0D+zk63ttR+/BMaFiIPsz+NVa+UnmtK361WtWyO2JyYO8B7cMbISFFpEadGlKxSiW5s3PHLDv+ZzspNyCAAAIIIODnAleuXZQfNr4rly9c1bpk33JnPRlyV/pPEfHz8lg+AggggIBJBUqWLCmnTp3SV3fy5EkpUcL2JySZdOksCwEEshAgkG3y40Eg1uQbZPHlcf4svsGUhwACuS4QGxsrGzZskPXr12u/VEj76NH0jq65vkAWgAACCPipQKW6ZaTNYw0JZPvp/rFsBBBAAAHPC9gHpus1qidT5k2RsuXKGHpY8o1krYP1P2s3Sp36taVClYrSonVzPUxpHyJ1p+Oqesabk2bJ/DfTu2Q76qLrKJDd7cVu8uKQvjZdmp0VdiHpgowbNk6++/J7/RajgWxXQo9q8r+Wr5Juj3TTn+MskG0fEnUlYJ42uSM/R92EVaf0SaMm62vq+vwTMnDkQMNhTBVoHz1ojOTPn19q1a2pBTqbtmxq013X1UC2r+p3dHacdVx2dn52b98tLz3fXw7tP6Td4slAti/X5+hZrnzYIM3H3kOdhclvTZISpWz/AdlRx/iZ782Q9ve0d/oeZH8usgrPGw1ke/P8q8D+2zPekVmTZuk1qe7z3V96wVDH8bRB9h8acfS+c/nSZZkwYoJ89cnX+rMe6vqQ1nW8aHhRQ+/r3IQAAggggAAC6QJpgey0rwTlDyaQzQFBAAEEEPC6QEREhJw9e1Z/jvpzsWLFvP5cHoAAAt4VIJDtXd8cz04gNseETJADAc5fDvAYigACCLgpoELa27Ztk7i4ODlz5oz+u6M/X7x40c2nMAwBBBCwpkCbNm1k9OjRsjtghZxMSP+AS9uaXaR4SClrFk1VCCCAAAIIGBD4+dtf5OXuL+t3PvTEgzJs3DAJLhRsYHTWt1y5ckWmjJoiny34XL9xyJjBosLUrl5Lf10qfZ7uqw9r1baVFu4MLxauf81RkHT8m+NFdfc1cjkabzSQ3aJ1C5k8d7IUjzD2j2NGQ6L2gfbHnnlUBo0ZJAULFjRSkn7Ptwu/k+EvDtf/t32g3dFeuWJndDGuBrJ9Vb990NVZF/Gs6lRdm4f2HirLF/+h3ebJQLYv12f/LPuu90b3+mzcORncc7DePT8rU/vXd1YfBnAUbs4qMG7ktebt8+/owx5T354qd99/l1FO7T5HYevZH8yStne2tZnHvju5+ma1mlXl3ofuk9s7tJEKlSpIYP5Al57NzQgggAACCORVgbNJJ2TpjoV6+SXDysoLrV/NqxzUjQACCCDgI4GwsDBJTEzUn6b+HBKS/tORfLQMHoMAAh4WIJDtYVBPT0cg1tOizOeKAOfPFS3uRQABBBBAAAEEEHAmEB8fLxUrVhT1uzeutCD27bffrk3/5bq5svPERv1RzSrdKTER1b3xaOZEAAEEEEDALwTmTZsnsybP1tfa6+Ve0mtgT5e6tjorNDEhSUYOGCmLflik3+IoPGgEykj3YUeBaldCjzkJZLdp31omzpkoYUXDjJQjRkKijjpbt27XWpq0aGzoGRlv2rNzj3z/1Q/6l+w7ldsHpdWNH3yzQJo0b+Lys7Ia4Eog25f1H9h7QAZ0GyC7d+zRll+7Xi1RZ6dcxXKG67cP9XoykO3L9dm/1lSQuvND90nRYq51V1avp1++/UX279mvG87/Yr60bNMik6l9CDyrTv3nzp6ToX2GycolK7V5suvqb+S15u3zb1+fWvfj/35cSkWXNHy+1I3Xrl2XlUtXau8faZejTu4nj5+SoX2Gypo/1zicP7pstNa9vsM97aVuw7oSERXhkfd8l4rhZgQQQAABBPxE4EjcLlmz/1d9tdVLNZAuTXr6yepZJgIIIICAvwoUKlRILl++rC9f/dnVD+f7a+2sGwErCxDINvnuEog1+QZZfHmcP4tvMOUhgAACCCCAAAI+ElBdq8eMGePxp9kHsdMe8Nv2r2T1/t/059Uu00JqRDf1+POZEAEEEEAAAX8QUJ1m33pjrrw19S19uS8N7yfdXuzmkeU7Cjk66zid3QMP7DsoA18YKLu27dJudRR2dSVQ7eh5row3EvLMqiYj4x2tJzsno9+37zBu383Y3a7I2T3flUC2L+u33w9HHdizq019P+MHHDwZyPbl+uyfZaRuo/c462Stwvdz3nhL80u7Zr43Q9rf0z7T1KtXrJYXn+0nquu0uuy7vdsPMPJa8/b5t3//Mupl5L6+g/tIjwE9Mt26bvU6GT1wtKhnZ3epULuybtvxdqlQuYIEBARkN4TvI4AAAgggkGcEdsaulW3HVun1Nq/UXjrUejjP1E+hCCCAAAK5I1CgQAG5fv26/nD158BAftJR7uwGT0XAcwIEsj1n6ZWZCMR6hZVJDQpw/gxCcRsCCCCAAAIIIICAUwFvdMd2FsROW8S6g8vk562f6WuqEFlLGlfMHPRg2xBAAAEEEMgLAo4Cr84Ck+54eDOQrdZjH+52JVDtqB5XxhsJeWZlZmS8LwPJRgLv7pwB+zEEst1TtHogW6moGrs/3kMPWnd9/gkZOHKgBAUF6WiOgtvOum6nDTLyWvP2+c+NQLaq/9iRYzJnyhz5duF3hg9etZpV5Zmez0jHeztKocKFDI/jRgQQQAABBKwqsP7AYjl4Zrte3l11HpOmFVJ/Eh8XAggggAAC3hBITk62CV+rfJb6GhcCCPi/AIFsk+8hgViTb5DFl8f5s/gGUx4CCCCAAAIIIOADAU92x84uiJ1Wzt5TW+WzNbP06iJDo6VNjYd8UC2PQAABBBBAwHwC/hzILl+pvMx4d7pUq1VNh3UlUO1oN1wZbyTkmdWOGxlPIPuKTBo5SRZ+uNDjLx77Dti+DDy7U4wv15cbHbKVScL5BHm1/6uy+KffNSLVtXnKvClStlwZnez0ydMyrO9wWfVHapfKFq1byIRZ4yWqZJRTViOvNasGshWK+kkIsUdj5fuvfpAfvvreUMdsNa59p3YyZOwQiS4b7c6RZQwCCCCAAAKWEVi+8ys5kxir1/NYs75SpUQdy9RHIQgggAAC5hO4cuWKBAcH6wtTH1RWX+NCAAH/FyCQbfI9JBBr8g2y+PI4fxbfYMpDAAEEEEAAAQS8LOCp7thGg9hp5cRfjJNZS4bbVHdHrUelWJESXq6Y6RFAAAEEEDCfgOo2++akWTL/zfn64l4a3k+6vdjNI4v1Zofs6rWryxvvvCEVK1fQ1+pKoNpRga6MNxLyzArRyHhvB+Yzru/UiVMyuNcQWfvXWu3LRUKKyPwv3pH6jet75Czo/7/YuXjtOX8u/VP7kqN9TLvXl/X7MvDsDqgv1+epZ7lapwoOf/j2hzJ59BR9qH3H/r+Wr5Juj6S/P/UY0EN6D+wlAYEBTh9n5LXm7fPv7cC3UWvVUe1E7AlZt2q9LFu0TFavWC3n4887Ha5C2aOmjJbiEcWMPoL7EEAAAQQQsJTAuQunZMn2z21q6nvHeAkvHGGpOikGAQQQQMBcAklJSRIaGqovqkiRIqK+xoUAAv4vQCDb5HtIINbkG2Tx5XH+LL7BlIcAAggggAACCHhZIKfdsV0NYmcsR3XIVp2y067KJetLg3JtvFwx0yOAAAIIIGBOgXnT5smsybP1xfV6uZf0GthT7P/bjzurT0xIkpEDRsqiHxbpw2d/MEva3tnW5em2bd4uvZ/sLapDrrpq16slU9+eKuUqltPnciVQ7WgBrow3EvLMqkgj41X3oymjpshnC9JDIJ4MzGdcn6Pw/AffLJAmzZu4vFdZDbB/TlaBbF/W74nArP0HHLKqzVVUX65v0/pN0u2RF+RC0gWnrzVX12/0/t3bd8tLz/eXQ/sPaUO6PNVF69IcHFxQ7H1VV+xZC96Uug3rZjm9kdeat8//4QOH5eXuL4t6H1OXtz7wYNQ57b5r167JwX0H5Y/fV8jiHxfL5g2bM00x870Z0v6e9q5Ozf0IIIAAAghYQmDjoeWy79QmvRbVGVt1yOZCAAEEEEDAmwKqoVGxYukfjA0PD5dz585585HMjQACPhIgkO0jaHcfQyDWXTnGeUKA8+cJReZAAAEEEEAAAQTypkBOumPnJIidpr09dp18vSG9E2j+wCDp3PAFyZfPeWe9vLlTVI0AAgggkBcEvl34nQx/Mf2nRzz0xIMybNwwCS6U/qNRs3NQgcfXXxkv0WWjpVbdmlKzXi25re2tciP5hkwbN13rept2uRso/vnbX7RAY9rVpn1rmThnooQVDdO/5kqg2lFNrow3EvLMys3oeNW9fMb4mfpUGQOq2e2LK9+/fOmyTBgxQb765Gt92Pg3x8v9XTq7Mo3Mm/62/LX8L4kpHyNVqleRNh1aS6WqlfQ5XAlkq0G+qv9s3DkZ3HOwrPpjlbZWFZh9+9N50rBZQ8P1qwDzuGHj5Lsvv9fGeDKQ7cv1OQoPu2phGM3uxksXL8m4Ya/LN198k8kw9misDOo5WDau3ah9T3Vvfm36azbvAY6ea+S15u3zn3A+QYb2HirLF/+hL9G++7e7Zp4ap7pnr1iyUsYNHSfKOu167JlHZdCYQVKwYEFPPYp5EEAAAQQQ8AuBlJRk+e6fd+T6jav6eh9s1E1qRXv2A4t+gcEiEUAAAQR8KnD69GkpUSL9p7pGRUXJqVOnfLoGHoYAAt4RIJDtHVePzUog1mOUTOSGAOfPDTSGIIAAAggggAACCGgC7nTH9kQQOyP/jMVDJPFyvP6lxhXaSYWo2uwQAggggAACeU7Avhtug6YNZMrcyVq42ui18MOFMmbwWP32bi92kxeH9JWAwACx/17nh++TERNGaIFXo5d9Z1w17qnuT8mAEf2lQIEC+jSuBKodPduV8UZCnlnVZ3T80l+XSp+n07vw1WtUT6bMmyJly5UxyicpKSlaKP7X7xdJmZhoqVqzmtRvXE+atmiq7VHaZR9+dmSc1UPtA8nq3vlfzJeWbVrow1wNZPuqfkfduIeMGaydM6OXJ7pYO3uWL9fnqLP94NGDNAtXOucfPXxMRrw0QvLnzy8169SQ6HJlpOM9HSQiKiJL0q8//a/WWT/tSgsu258Fo/tj9LXmzfOvOlHbfzil6/NPyMCRAyUoKMjoERMV7B798hg5d/acVK5aSfsJAbd3vN3mJwXs37Nf/lm7UXZs3i67d+6Rzg/dJw91fcjQM9R7xRcfLJTXhr6m39+qbSuZ/NYkCS8WbmgObkIAAQQQQMAqAgdPb5P1B3/XywkNDpeX2k+ySnnUgQACCCBgYoHY2FgpUyb9v/uULl1a1Ne4EEDA/wUIZJt8DwnEmnyDLL48zp/FN5jyEEAAAQQQQAABLwm42h3b00HstLKW7PxG/tz7s15lZGi0tKlhLKjgJRqmRQABBBBAIFcETp88LcP6Dtc7A6tFzHxvhrS/p72h9dh3tFWDZn8wS9re2VYbv23zdun9ZG9Rz1FXVMkomfr2FGnS3HhnOfugq5rHUXdZVwLVjopzZbzRkKczRKPjVah1UI9BsnnDZn2qMVNHy4NPPGg4HHvy+CkZ2meorPlzjT6HozDr6hWr5cVn+4kKVqvL1fD33l17pf/zA0QFQtXlKNzvaiDbl/X/8PUPMqT3UITprHUAACAASURBVN1IneGxb4yR4pHFDb0W7IPEnuyQrRbgq/WlBfgnj56i192sVTOZOHuilCyd3qErKxQ1x9effC2jXh6t32b0wx72e66C4P2G9ZN50+ZpHdPVVb5SeZnx7nSpVqtatntj9LXm7fO/+MfF0u+5l/T1qs7xb7w91VANaYP+WvaXvPR8f/01qt5P53w0R2rXq6XPa39OXO2qb+9FIDvbI8YNCCCAAAIWFVi+8ys5k5gefmtV5W65o8YDFq2WshBAAAEEzCRw6NAhqVChgr6kcuXKifoaFwII+L8AgWyT7yGBWJNvkMWXx/mz+AZTHgIIIIAAAggg4CUBo92xvRXETisrLumEvLVslE2VjSu2lwqR6WEGLxEwLQIIIIAAAqYSUN2n57zxlhZ2TLvatG8tY6eNlcgSkdmudd3qdfJy90F64No+xOsosH1/l84y/PXhEhIaku38N67fkNlTZss7M1ODmOpyFhR2JVDt6MGujDca8nRWoNHxV69elZkT3pQFcxfY1P/6zHGiAp3ZXWp/F7z9gbwx9g39VtX9fNaCN6VGnRo2wx2F8/sO6Svd+j4vgfkDs3yUes57c96TGeNn6vc56gDsaiDbl/XnJPztKPTu6UC2L9e3bdM2eem5/hJ7ND2EpDrSP9PjmWzPgjoAh/YfkqF9htl8kOC53v+WvkP72nS1d3So1J6r8/rxu59o327asqm8PHKgTB37hqz9a632tQceeUBGTHhFChUulN1LQIy+1rx9/o8dOaYF/tV60q7HnnlU65JtpI6zcedkzKDRsvin9E6dd99/l4yeOtrmvXT39t1aaFvtgbpcDX7bB7ofeuJBGTZumAQXCs7WmhsQQAABBBCwisDBM9tl/YHFNuX0un2MRISUskqJ1IEAAgggYGKBffv2SZUqVfQVVq5cWfbu3WviFbM0BBAwKkAg26hULt1HIDaX4HmsJsD54yAggAACCCCAAAIIuCpgpDu2t4PYGdf8+ZrZsufUFv1LBQILSoc6T0ihoOzDYa7Wzv0IIIAAAgiYWcC+s7Faq5GgoAqhjhs2Tpb8skQv76Xh/eS53s9JQGCA/jX1fRXOTOu8rL7xZLeuWtfbrIKIKoz9xYdfaCHfjGNVgPGZ7k/bPEPN6Uqg2tF+uDLeaMjT2b67Mt5ROFaF5kdMHCEqXO3sUl2KVVfsES+9ahOsfabnM9Jv2IsSFBSUaah9l+ciIUVk1OSR0un/OjntyO3oOc46odsHso10OvZV/aoOFQKe+OpE3UX5jpz8qtza9lan9auzOW3cNPl8wRc2np4OZPtyfY6C8OosDBk7RB7ocn+WoWxHHspxxnvTpXb92obeCpf+ulT6PN1Xv7dH/+7y0fyP9fcBRx3yPfFa8+b5d7R/as29X+4l/+7znAQHF3Rqo/bjg3kf2HzgQe3HxNkT5I677rAZ5+hDMOqe0VNGSURURJb+Z06dkZEDRsryxX/o96nXv+qyzYUAAggggEBeEbh0NUl+2/qJXLtxRS+5aom68mizPnmFgDoRQAABBHJZYOfOnVKzZk19FTVq1JAdO3bk8qp4PAIIeEKAQLYnFL04B4FYL+IydbYCnL9sibgBAQQQQAABBBBAwE4gq+7Yvgxipy3rZMJReeeP12xWWbZ4Vbml8t3sHQIIIIAAAnlKwFlQUIVw+w19UcqUK2MTRk1OTpatG7fK5NFTbLq9NmzWUFRQskxMGRs/FXRWHW8//c+nNl9v06GN9BncW2rWqZkp7Hr82HF5e8Y78uVHX9qMySpY6Eqg2tEGuzLelUC1o2e5Mt5Rl2s1pwr8qlB7i9bNM4WrVShT2c2b/racjz+vL0F1F8+qu3bC+QQZ/fIY+fX7X/UxKvjZc0BPefjJhzJ1NVdmP/3vJ5k6ZqrNc5yFvhMTkrTA56IfFunzqxD/0z2edhgQVzf5sv6403EyetAYmw8ZFA0vKioQ/PCTD9t8gEC9bg4fOKyFsTN2LU4rzNOBbDWvL9fnqMu1WsNT3Z+Sp154UkqXKW1ztJXHjq07ZPbkObL8t+U233Olu7Ya6KhbddqEzjrkO3vTduW15u3z76jLtVq3eq/tOaCHVKxSMdN7oeqsPWfKHPl24Xc2JWb1oZm/lv2ldcnO+EEW9X6rwt8169aUgID0D8yoSdP2bvrrM0SNTbucvafnqf8DSbEIIIAAAnlO4O99P8vRs3ts6u7e+lUpEVY2z1lQMAIIIIBA7ghs2bJF6tWrpz+8bt26snnz5txZDE9FAAGPChDI9iin5ycjEOt5U2Y0LsD5M27FnQgggAACCCCAAAIizrpj50YQO+N+rNq3SBbv+NpmixpXaCcVoox172NvEUAAAQQQsIqACvCq0PRnCz7PVFLTFk2k0S2NRAVz48/Gy6oVq2XHFtvOPKoD7vhZ40Xd6+hyFCRNu08FBFvc1lzCi4drAcINf2+QtavWZZomuzCxK4FqR2t0ZbwrIU9Hz3J1fFb7o+ybtmwqlatV0h6lOp4v/+0Pm4C0+rq6b+hrQ6Td3e2yPLb79+yXV/qNkM0bbP+xTwWTm9/WXGrUqSGBgQGyb/d+WfvXWpvu22rirELz165dk2njpsuHb39os4aKlStI6ZjUbt+q+3mrtq1svm+G+jM6Z3VO0xbujUC2mtvZ/nhjfep1OLzv8Ex7rNaR8X1Beaz6Y3WmM6Puu7/L/TJ4zCAJLxZu+O1ShfDnvPGWzJs2L9OYrs8/IapLvqMO7554rXnz/Ge1f+p7Gd8Lr129pr0Prl6xOlNZLW9vKaMmjZSy5R0Hwxx1OM/4ftugcX0pXTY1UH/86HHZuH5Tpvd0I93xDW8oNyKAAAIIIOAnAgdPb5P1B3+3WW37mg9Ki8od/aQClokAAgggYAWBDRs2SOPGjfVSGjVqJOvXr7dCadSAQJ4XIJBt8iNAINbkG2Tx5XH+LL7BlIcAAggggAACCHhYwL47dm4HsTOW98nqGbL/THqorEBgkHSo01UKBYV4WIHpEEAAAQQQMLeACr2+M/MdeWfmfJcWqoKgIye/Kre2vTVTd9eME6nusNPHTZP/fvY/l+ZXN6vurkPGDJbylco7HetKoNrRJK6MdzVQbf88d8a7uz/q2WqPlF+7Tu2y3KO0daruyOOGv27TLdfIprVp31pGTByhPc/ZteSXJTK0zzCb7r0Z7x01eaR0eapLpuG+rH/b5u0ybug4hwFjZ3U92a2rBAQGygfzPtBu8VYgW83ty/VtXLdJxg4ZK7u27TJyBGzu6fzwfTJo9GApHlHM5bHqNdL98R6ZzsnsD2ZJ2zvbGp7PndeaN8+/Wri786uxKow9YvwrWb4XqvtUZ3z14YevPv7KsFXajerDF0PGDpZ7/3WvBOYPdHk8AxBAAAEEEPBHgUtXk+S3rR/LtRtX9eVXiqwpTzR/yR/LYc0IIIAAAn4ssGbNGrnlllv0Cpo1ayZ///23H1fE0hFAIE2AQLbJzwKBWJNvkMWXx/mz+AZTHgIIIIAAAggg4EGBjN2xzRTETivxVOIxeXv5WJuKyxSrIs2rdPKgAlMhgAACCCDgHwLJycny98q/Zcb4mbJ149ZsF31/l87Se1BvKRNTJtt71Q2qc+viHxfL/Dfny+4dtj8K3NEEqnNyt37d5M7Od0lwcMEsn+FKoNrRRK6MdyfkmfGZ7o5P25+50+bJ+tXGuiO5ukdp61QB6C8/+lLmTX87U7dtez8V4OzRv7s8/OTDUqhwoWz36T+z35M5U99yeF+3F7vJi0P6SkBgQKbv+7J+9QGCBXMXyOcLPncaHlcLVLX3HdJHHnziQfnP7P/IrMmztXV7M5Ct5vfl+tSzPnrnQ/nig4XZngW1NvW67Tmwp3S4t4PhTtb2m51wPkFe7f+qLP4pvUtli9YtZMKs8RJVMsrQ+426yd3XmrfOv/3r66P5HzvsQJ6T11jaWPV++99P/yfvzX7P0DPUuPad2kn3/t2lZp2ahj68YXgjuBEBBBBAAAGTC6ze+5McO7fXZpXd24yUEqHG/p5j8vJYHgIIIICAHwn8+eefcuutt+orbtWqlaxcudKPKmCpCCDgTIBAtsnPBoFYk2+QxZfH+bP4BlMeAggggAACCCDgQQHVHXvZsmWifr/99ts9OLPnplq9/zf5bbtt97jykTWlScUOnnsIMyGAAAIIIOBHAjeu39C6Ay9f/IdsWLNBdm7dqYVSi4QUkboN60rTFk20bsuVq1WWgIDMwdnsSlXh5y0bNsufy/7KNH+NOjWkUbNG0ur2llK3Ub1sg9hpz3IlUO1ofa6MdzfkmfbcnI5X+7Nvz35Z8vPvsmn9Ztm7a68euFRh2ErVKkvLNi3l9o5tpGTpkjkKViYlJsmfy/6UPxavkF3bd8mOLak/WUR1wa7XqJ7Wsbdtx9uleGTx7LZd/74KVq//e4N88/k3smndRjmw76D+PdVVecSEEdpZc3b5qv6UlBTN9ZfvftU+qLD1n61aIFmFsBs0baDV3e7udnrt86bN81kgW9n4en0qJL3qj1XaWTiw94BsWr9J2yK1V+p1W7NODWnfqb1Lr9usDs2Hb38ok0ZN1m/pMaCH9B7Yy2FY39k8OX2teeP8Z1yrCn6rNarO8bt37tHfa9U99RvXl4pVKkrH+zpK41saSUioez/BJ+P7rdoz1e1cnWN1pb1fNGnRRO64s61Ex0S79Z5u+MXPjQgggAACCJhQYN2B3+RQhp+ep5bYodZD0rwS/13QhNvFkhBAAAHLC6h/T2vbNv0nQ6l/V1u6dKnl66ZABPKCAIFsk+8ygViTb5DFl8f5s/gGUx4CCCCAAAIIIOBBgY0bN0qDBg08OKN3pvrk75my//R2m8krlagrDcsb/5Ho3lkZsyKAAAIIIIAAAggggAACCCCAAAIIIICApwX+ObRU9p/aYvvfA6NqyRO39PP0o5gPAQQQQAABQwK//fabdOzYUb+3Q4cOsmjRIkNjuQkBBMwtQCDb3PuTqauJ6obBhYCvBAhk+0qa5yCAAAIIIIAAAgj4SuDC1UT5ZPUMOZlw1OaR1Uo1krox6T8ezlfr4TkIIIAAAggggAACCCCAAAIIIIAAAggg4B2BLUdWyu4TG2wmLxlWVp5o/pIUCQr1zkOZFQEEEEAAgWwEfv75Z+nUqZN+19133y0//fQTbgggYAEBAtkm30QCsSbfIIsvj/Nn8Q2mPAQQQAABBBBAII8KxF88I6pT9tkLp2wEapW5RWpG35JHVSgbAQQQQAABBBBAAAEEEEAAAQQQQAAB6wjsiP1bth/726ag4kVKaJ2xwwtHWqdQKkEAAQQQ8DuB7777Tu6//3593Z07d5Zvv/3W7+pgwQggkFmAQLbJTwWBWJNvkMWXx/mz+AZTHgIIIIAAAgggkIcFTiXGap2yk66ct1FQXbJVt2wuBBBAAAEEEEAAAQQQQAABBBBAAAEEEPBPAdUVW3XHzniFFCyqdcYuERrtn0WxagQQQAABywh8/fXX8tBDD+n1PPjgg/LVV19Zpj4KQSAvCxDINvnuE4g1+QZZfHmcP4tvMOUhgAACCCCAAAJ5XOBY/AEtlH3l+mUbiRqlm0rtsi3yuA7lI4AAAggggAACCCCAAAIIIIAAAggg4H8C246ukp3H19osvGD+YC2MXSa8ov8VxIoRQAABBCwn8Pnnn8tjjz2m1/Xoo4/KZ599Zrk6KQiBvChAINvku04g1uQbZPHlcf4svsGUhwACCCCAAAIIICAHz+yUT/6eKckpyTYaZYtXk6aVOkpAvgCUEEAAAQQQQAABBBBAAAEEEEAAAQQQQMDkAuq/763bv0iOnN1ts9J8+QKk6y39pEJkDZNXwPIQQAABBPKKwMcffyxPPvmkXm7Xrl3lo48+yivlUycClhYgkG3y7SUQa/INsvjyOH8W32DKQwABBBBAAAEEENAEdp/cLF+snZNJo1iRklooOzS4GFIIIIAAAggggAACCCCAAAIIIIAAAgggYFKBxMvnZO3+RXLuwslMK3ykaW+pVrKeSVfOshBAAAEE8qLA+++/L//+97/10p999ln5z3/+kxcpqBkBywkQyDb5lhKINfkGWXx5nD+LbzDlIYAAAggggAACCOgCqlP2Nxvfl8TL8TYqQfmDpUnFDlKaH2fKaUEAAQQQQAABBBBAAAEEEEAAAQQQQMB0AsfjD8q6A4vk6vXLNmsLDQ6XBxo8S2ds0+0YC0IAAQQQeOedd6R79+46xAsvvCBvv/02MAggYAEBAtkm30QCsSbfIIsvj/Nn8Q2mPAQQQAABBBBAAAEbgfOX4rRQ9uG4PZlk6pdrLVVKNkAMAQQQQAABBBBAAAEEEEAAAQQQQAABBEwisPfkRtl0+I9MqykfUVXub/CsFC0UYZKVsgwEEEAAAQTSBebMmSN9+vTRv9C7d2+ZPXs2RAggYAEBAtkm30QCsSbfIIsvj/Nn8Q2mPAQQQAABBBBAAAGHAt9v+kA2Hvkr0/eqlKwv9cu1QQ0BBBBAAAEEEEAAAQQQQAABBBBAAAEEcllg0+HlsvfkpkyraBDTUu6r/3Qur47HI4AAAggg4FxgxowZ0r9/f/2Gl156SaZPnw4ZAghYQIBAtsk3kUCsyTfI4svj/Fl8gykPAQQQQAABBBBAwKnAyj0/ydJd32b6flihCKkXc5uULFoOPQQQQAABBBBAAAEEEEAAAQQQQAABBBDwscDJ84dl85EVknApLtOT21a/X26t2snHK+JxCCCAAAIIuCYwdepUGTRokD7o5ZdflilTprg2CXcjgIApBQhkm3Jb0hdFINbkG2Tx5XH+LL7BlIcAAggggAACCCCQpcC22LXy7cb35UbyjUz3VS3VUAtmcyGAAAIIIIAAAggggAACCCCAAAIIIICAbwRUEHvPiX8yPSwwIFDub/Cs1I5u6puF8BQEEEAAAQRyIDBhwgQZPny4PsOwYcNk/PjxOZiRoQggYBYBAtlm2Qkn6yAQa/INsvjyOH8W32DKQwABBBBAAAEEEMhWIDb+oHy7cYGcSTqe6V66ZWfLxw0IIIAAAggggAACCCCAAAIIIIAAAgjkWCCrrtiRIaXl/gbPSHR4hRw/hwkQQAABBBDwhcDYsWNl1KhR+qNGjhwpY8aM8cWjeQYCCHhZgEC2l4FzOj2B2JwKMj4nApy/nOgxFgEEEEAAAQQQQMAqAikpKfLb9i/l7wO/OyyJbtlW2WnqQAABBBBAAAEEEEAAAQQQQAABBBAwm4CzrthqnbdUbCcdaj8s+SSf2ZbNehBAAAEEEHAq8Oqrr8q4ceP077/22msyYsQIxBBAwAICBLJNvokEYk2+QRZfHufP4htMeQgggAACCCCAAAIuCew9tVULZp9JOpFpHN2yXaLkZgQQQAABBBBAAAEEEEAAAQQQQAABBLIUyLordinpUOthqVKiDooIIIAAAgj4ncCwYcNk4sSJ+ronTJggQ4cO9bs6WDACCGQWIJBt8lNBINbkG2Tx5XH+LL7BlIcAAggggAACCCDgskB23bIrRtWRmtHNpFBQiMtzMwABBBBAAAEEEEAAAQQQQAABBBBAAIG8LnDpapLsiF0jB05vdUihdcWu9bDY/1t2XnejfgQQQAAB/xF4+eWX5Y033tAXPHXqVBk4cKD/FMBKEUDAqQCBbJMfDgKxJt8giy+P82fxDaY8BBBAAAEEEEAAAbcFsuqWnS9fgNSMbio1opvx41LdFmYgAggggAACCCCAAAIIIIAAAggggEBeEkiRFNkZu1YLY6ekJGcqPTKErth56TxQKwIIIGBlgX79+smbb76plzhz5kx58cUXrVwytSGQZwQIZJt8qwnEmnyDLL48zp/FN5jyEEAAAQQQQAABBHIkoLplL9r+paw58LvDeQoHhWqh7IpRtXP0HAYjgAACCCCAAAIIIIAAAggggAACCCBgZYEDp7fJztg1cvFqosMym1VsJx3pim3lI0BtCCCAQJ4S6NWrl8ydO1ev+a233pKePXvmKQOKRcCqAgSyTb6zBGJNvkEWXx7nz+IbTHkIIIAAAggggAACHhFQ3bKX7vpGTpw/4nC+4iGlpGZ0MylVtIJHnsckCCCAAAIIIIAAAggggAACCCCAAAIIWEHgxPmDWkfss0knHJZTqmiMtK3+gFQpUccK5VIDAggggAACmsALL7wg8+fP1zXeeecd6datGzoIIGABAQLZJt9EArEm3yCLL4/zZ/ENpjwEEEAAAQQQQAABjwqsPbhMVuz5US5cSXA4b5liVbRgdtHCkR59LpMhgAACCCCAAAIIIIAAAggggAACCCDgTwLxF0/Lzti1cuzcXofLLlIwTG6reo80rXC7P5XFWhFAAAEEEDAk8Oyzz8qCBQv0e99//3155plnDI3lJgQQMLcAgWxz748QiDX5Bll8eZw/i28w5SGAAAIIIIAAAgh4XODajauycs9PsnLvz07nrlKyvlQr1VgKBYV4/PlMiAACCCCAAAIIIIAAAggggAACCCCAgFkFLl1Nkl0n1su+k5ucLrFVlbulddV7JH9gAbOWwboQQAABBBDIkUDXrl3lk08+0ef4+OOP5YknnsjRnAxGAAFzCBDINsc+OF0FgViTb5DFl8f5s/gGUx4CCCCAAAIIIICA1wTOXTitdcvedHSV02dULlFPqpRsICHB4V5bBxMjgAACCCCAAAIIIIAAAggggAACCCCQ2wKJl89pIex9pzY7XUr9si20rtjFikTl9nJ5PgIIIIAAAl4VeOSRR2ThwoX6M7744gvp0qWLV5/J5Agg4BsBAtm+cXb7KQRi3aZjoAcEOH8eQGQKBBBAAAEEEEAAgTwtcPjsHlmx5yfZf3q7U4fykbVEdc0OL8w/NuXpw0LxCCCAAAIIIIAAAggggAACCCCAgMUE4i+elr0nN8mhM87/21ilqJpaELtc8aoWq55yEEAAAQQQcCzw4IMPyn//+1/9m19//bX861//ggsBBCwgQCDb5JtIINbkG2Tx5XH+LL7BlIcAAggggAACCCDgM4FtsWu1YPbpxFinzyxbvKrWMTsipLTP1sWDEEAAAQQQQAABBBBAAAEEEEAAAQQQ8LRAXNJx2Xtyoxw9u8fp1FGh0XJb1U5SO7qppx/PfAgggAACCJhaoHPnzvL999/ra/zuu+/kvvvuM/WaWRwCCBgTIJBtzCnX7iIQm2v0PFhEOH8cAwQQQAABBBBAAAEEPCuw7uAyWXNwicQlnXQ6cenwilowu0RYjGcfzmwIIIAAAggggAACCCCAAAIIIIAAAgh4UeBUwhEtiH08/oDTp0QUKSnNKt4hTSrc7sWVMDUCCCCAAALmFbj77rvll19+0Rf4888/y1133WXeBbMyBBAwLEAg2zBV7txIIDZ33HlqqgDnj5OAAAIIIIAAAggggIB3BDYd+UvWHFgiJxKOOH2ACmRXKVlfSodX8s4imBUBBBBAAAEEEEAAAQQQQAABBBBAAAEPCByP3y97T24SFch2dpUKi9GC2PVjWnrgiUyBAAIIIICA/wq0b99efv/9d72AxYsXS7t27fy3IFaOAAK6AIFskx8GArEm3yCLL4/zZ/ENpjwEEEAAAQQQQACBXBfYHrtOC2YfObfP6VqKFSkpFSJrSYWoWhKQLzDX18wCEEAAAQQQQAABBBBAAAEEEEAAAQQQSE65IQdPb5eDZ7bLuQvOfxpcTLHKWhC7VnQT0BBAAAEEEEBARG6//XZZvny5brFs2TJp06YNNgggYAEBAtkm30QCsSbfIIsvj/Nn8Q2mPAQQQAABBBBAAAHTCOw5uVkLZu8/s8PpmvIHBunB7KKFIk2zdhaCAAIIIIAAAggggAACCCCAAAIIIJB3BM5fPKOFsNWv6zeuOi28UmRNLYhdtWS9vINDpQgggAACCBgQaNWqlfz111/6nX/++ae0bMlPkDBAxy0ImF6AQLbJt4hArMk3yOLL4/xZfIMpDwEEEEAAAQQQQMB0AgfO7JS1B5bIrpObslxbyaLltXB22eJVTVcDC0IAAQQQQAABBBBAAAEEEEAAAQQQsJ7A0bN7tBD2yfOHsiyuesn60rTiHVIxsob1EKgIAQQQQAABDwg0a9ZM1q5dq8+0Zs0aadq0qQdmZgoEEMhtAQLZub0D2TyfQKzJN8jiy+P8WXyDKQ8BBBBAAAEEEEDAtAJHz+3XOmZvi03/D3KOFlukYJgWzC4fVVsKFShi2npYGAIIIIAAAggggAACCCCAAAIIIICA/wlcupqkhbAPndkuF64kZFlA7eimWkfsssUq+V+hrBgBBBBAAAEfCjRs2FA2btyoP/Gff/6RBg0a+HAFPAoBBLwlQCDbW7IempdArIcgmcYtAc6fW2wMQgABBBBAAAEEEEDAYwLxF8/IxiN/ycYjf0ri5fgs5y0XUV0qRNaWqLCyHns+EyGAAAIIIIAAAggggAACCCCAAAII5D2BUwlHtBD24bhdWRYfGhwuDWJaSYOYlhJeODLvQVExAggggAACbgjUrVtXtm7dqo/csmWL1KlTx42ZGIIAAmYTIJBtth2xWw+BWJNvkMWXx/mz+AZTHgIIIIAAAggggIBfCWw59rcWzD54Jut/CCtWpISUj6gpZSOqScH8hfyqRhaLAAIIIIAAAggggAACCCCAAAIIIJA7AleuX5IjcbvlcNwOOXfhVJaLqBBZQwth1y1zS+4slqcigAACCCDgxwI1atSQXbvS/61n586dUr16dT+uiKUjgECaAIFsk58FArEm3yCLL4/zZ/ENpjwEEEAAAQQQQAABvxSIjT+kBbPVrxvJ17OsoUyxylK2eDUpW7yqX9bKohFAAAEEEEAAAQQQQAABBBBAAAEEvCtw9OweOXp2txw7ty/LBwUG5JeGqht2uVZSumh57y6K2RFAAAEEELCwQOXKlWX//v16hfv27ZNKlSpZuGJKQyDvCBDINvleE4g1+QZZfHmcP4tvDL08YQAAIABJREFUMOUhgAACCCCAAAII+LXA1euXtVD2P0f+klMJR7OsJSh/sMRowexqEhka7dd1s3gEEEAAAQQQQAABBBBAAAEEEEAAgZwJnEmM1ULYR87uFvXfmLK6SoaVlQYqiB3TUtR/Y+JCAAEEEEAAgZwJlC9fXg4fPqxPov4cExOTs0kZjQACphAgkG2KbXC+CAKxJt8giy+P82fxDaY8BBBAAAEEEEAAAcsI7Du9TTYe/lO2H1+fbU1hhYprwWwV0A4JDs/2fm5AAAEEEEAAAQQQQAABBBBAAAEEEPB/gaTL8VoAWwWxEy6dzbagWtGNtSB25aja2d7LDQgggAACCCBgXCA6OlqOHz+uD4iNjZXSpUsbn4A7EUDAtAIEsk27NakLIxBr8g2y+PI4fxbfYMpDAAEEEEAAAQQQsJxA/KU42XZsrWyLXSsns+marYovERYjZYtX1cLZ+QODLOdBQQgggAACCCCAAAIIIIAAAggggEBeFrh+4+rNEPYeOZVwJFsK1Q27dnRT7Vd44Yhs7+cGBBBAAAEEEHBdICoqSs6cOaMPPH36tERGRro+ESMQQMB0AgSyTbcltgsiEGvyDbL48jh/Ft9gykMAAQQQQAABBBCwtMDRc/u1YPa22HVy4UpClrXmk3xSNiK1a3bp8IqWdqE4BBBAAAEEEEAAAQQQQAABBBBAwOoCx+MPpAax43ZLiqRkWW6RgmFSO7qJFsIuW6yS1WmoDwEEEEAAgVwXKFasmMTHx+vrUH8uWrRorq+LBSCAQM4FCGTn3NCrMxCI9Sovk2cjwPnjiCCAAAIIIIAAAgggYA2BXSc26uHs7CoqEBgkpcMrSXSxShIdXkny5QvIbgjfRwABBBBAAAEEEEAAAQQQQAABBBDIRYGUlGSJjd8vsef2y/H4/XLtxtVsV1MruonUiW4q1Us1yPZebkAAAQQQQAABzwmEhITIhQsX9AnVnwsXLuy5BzATAgjkmgCB7FyjN/ZgArHGnLjLOwKcP++4MisCCCCAAAIIIIAAArklcPnaRT2YfShud7bLCAzIr4WyS98MZ6v/zYUAAggggAACCCCAAAIIIIAAAgggkPsCN5KvayHs4+f2a7+r/53dVT6iqtYJW/0KLkDwKzsvvo8AAggggIA3BAoWLChXr6Z/eOrKlSsSFBTkjUcxJwII+FiAQLaPwV19HIFYV8W435MCnD9PajIXAggggAACCCCAAALmEjiTdOJmOHutxCWdzHZx6u8H0eGVtc7ZqoO26qTNhQACCCCAAAIIIIAAAggggAACCCDgOwHV+Vp1wFadsGPj90lKSkq2D48oUlJql0kNYUeGlMr2fm5AAAEEEEAAAe8KBAYGSnJysv4Q9Wf7jJZ3V8DsCCDgLQEC2d6S9dC8BGI9BMk0bglw/txiYxACCCCAAAIIIIAAAn4ncDBul+w4vkF2ndgoiZfjDa2/dHhFrXt2dLHKEpQ/2NAYbkIAAQQQQAABBBBAAAEEEEAAAQQQcE3g6vXLEntuX2o37PgDhgaHBodL9VINpGbpRlIhorqhMdyEAAIIIIAAAt4XuH79uhQoUEB/kApnq69xIYCANQQIZJt8HwnEmnyDLL48zp/FN5jyEEAAAQQQQAABBBBwIKDC2btPbJJdJzdK/MU4Q0Yli5bXwtkqpF0oKMTQGG5CAAEEEEAAAQQQQAABBBBAAAEEEHAscOlqkha+ViHsk+cPGWIKLxwh1Us2kGql6hPCNiTGTQgggAACCPhe4NKlS1K4cGH9wcHBwaK+xoUAAtYQIJBt8n0kEGvyDbL48jh/Ft9gykMAAQQQQAABBBBAIBuBI2f3yq6Tm2TXiU1y9sJJQ17FipSUUkXLiwppR4SUNjSGmxBAAAEEEEAAAQQQQAABBBBAAIG8LhCXdFwLX584f0jOGfzvMBFFSmoBbBXEjileOa8TUj8CCCCAAAKmF0hMTJSwsDB9naGhoZKQkGD6dbNABBAwJkAg25hTrt1FIDbX6HmwiHD+OAYIIIAAAggggAACCCCQJhAbf1B2ndioBbRPJ8YagilYoLAezi4ZVk6C8gcbGsdNCCCAAAIIIIAAAggggAACCCCAgNUFrl6/LCfPH5aTCakh7CvXLhoqOSo0WqqXrC/VSzWQ6PAKhsZwEwIIIIAAAgiYQ+Ds2bMSERGhL6Z48eISF2fsp5WaowJWgQACWQkQyDb5+SAQa/INsvjyOH8W32DKQwABBBBAAAEEEEDATYETCUe0cPbuE5tE/dnoFRVaVkoWLad1zw4vHGV0GPchgAACCCCAAAIIIIAAAggggAAClhCIv3ha64Ktfp1OPGa4plJFY7Qu2KobdqmwGMPjuBEBBBBAAAEEzCVw8uRJKVWqlL6okiVLyokTJ8y1SFaDAAJuCxDIdpvONwMJxPrGmac4FuD8cTIQQAABBBBAAAEEEEAgOwHVLVt1zd5zcoscPbcvu9v17xcpGKYFs7VfYeUlMCDQ8FhuRAABBBBAAAEEEEAAAQQQQAABBPxB4EbyDa0DdloI+8KVBMPLjileWaqUqKt1w1ZdsbkQQAABBBBAwP8Fjh49KjEx6R+uKlOmjKivcSGAgDUECGSbfB8JxJp8gyy+PM6fxTeY8hBAAAEEEEAAAQQQ8LCA+kfFfae3pf46tV0uXbtg6An5JF+GcHaMhBYqbmgcNyGAAAIIIIAAAggggAACCCCAAAJmE0i8dFZOJhzRQ9gpkmJoiYUKFJHKJWpL5ahaUjmqtqgPs3MhgAACCCCAgLUEDh48KBUrVtSLqlChghw4cMBaRVINAnlYgEC2yTefQKzJN8jiy+P8WXyDKQ8BBBBAAAEEEEAAAS8LHIrbfTOcvU1OJBwx/LTCBcMkKrSslAgrK1GhZaRQUKjhsdyIAAIIIIAAAggggAACCCCAAAII+FLg0tUkOZ14VE4lHNV+v+hCF+xSRWO08LX6VT6imi+XzbMQQAABBBBAIBcE9uzZI9Wqpf/f/KpVq8ru3btzYSU8EgEEvCFAINsbqh6ck0CsBzGZymUBzp/LZAxAAAEEEEAAAQQQQAABJwLxF8/c7J69Xfad2ibXk68ZtgorFCFRWjg79VdQ/oKGx3IjAggggAACCCCAAAIIIIAAAggg4EmBq9evaMFr7VfCUUm4FGd4+vwBBW52wU7thB1eONLwWG5EAAEEEEAAAf8X2L59u9SuXVsvpFatWrJt2zb/L4wKEEBAEyCQbfKDQCDW5Btk8eVx/iy+wZSHAAIIIIAAAggggEAuCaSkpNwMZ2/Tfo9LOunSSoqHlEoNZ98MaQfkC3BpPDcjgAACCCCAAAIIIIAAAggggAACRgWSU5L18LUKYZ9NOmF0qHZfRJGSGULYtcX+32BdmoybEUAAAQQQQMCvBTZt2iQNGjTQa6hfv75s3LjRr2ti8QggkC5AINvkp4FArMk3yOLL4/xZfIMpDwEEEEAAAQQQQAABkwicToyVfae3y4EzO+TgmV0udc9Wf2/JGM6OCCltkqpYBgIIIIAAAggggAACCCCAAAII+KtAXNJxmxC2+nC50St/QH4pH1ldKkXWlMpRtSUqNNroUO5DAAEEEEAAAYsLrF+/Xpo0aaJX2bhxY1m3bp3Fq6Y8BPKOAIFsk+81gViTb5DFl8f5s/gGUx4CCCCAAAIIIIAAAiYVOBi3SwtmH4rbJYfP7nVplQUCC0pUWBktpB0REi3FipRwaTw3I4AAAggggAACCCCAAAIIIIBA3hM4d+GUxCXF3gxhH5NrN664hBBTvIpUiKguFSKra79zIYAAAggggAACjgRWr14tLVq00L/VvHlzWbVqFVgIIGARAQLZJt9IArEm3yCLL4/zZ/ENpjwEEEAAAQQQQAABBPxA4Or1y3IwbreokPahM7vkRMIRl1adPzBIVNfsyJDSWkA7IrS0BOQLdGkObkYAAQQQQAABBBBAAAEEEEAAAesIJKfckLjE41oA+0yS+v24XL9x1aUCS4XFaF2wtRB2RHUJyl/QpfHcjAACCCCAAAJ5U2DFihXSunVrvfjbbrtN/vjjj7yJQdUIWFCAQLbJN5VArMk3yOLL4/xZfIMpDwEEEEAAAQQQQAABPxRIunJe656tBbTjdsvZC6dcrkIFtNPC2erPBfMXcnkOBiCAAAIIIIAAAggggAACCCCAgH8IXLl+SQtdp4Ww1Z9dvYoXKSHltfB1Na0LdkjBoq5Owf0IIIAAAggggIAsWbJE2rVrp0vccccd8vvvvyODAAIWESCQbfKNJBBr8g2y+PI4fxbfYMpDAAEEEEAAAQQQQMACAiqQndY9W/2edCXB5aqKFoqQiNBorZO2+lWEf1R12ZABCCCAAAIIIIAAAggggAACCJhF4MKV86kBbC2EHSvnL8W5vDQVuK4QWe1mCLu6qEA2FwIIIIAAAgggkFOBRYsWyZ133qlP07FjR/n1119zOi3jEUDAJAIEsk2yEc6WQSDW5Btk8eVx/iy+wZSHAAIIIIAAAggggIAFBU6cPyKH4nbJkXP75MjZfaI6art6FS4YpgWzI2920i5aONLVKbgfAQQQQAABBBBAAAEEEEAAAQR8JHD+4hmJS4qVMzdD2Bfd+LB2SHBRiSlWWfulOmGXKhrjo9XzGAQQQAABBBDISwI//vij3HvvvXrJ99xzj/zwww95iYBaEbC0AIFsk28vgViTb5DFl8f5s/gGUx4CCCCAAAIIIIAAAnlAQP1jrApmq4D20bP7JO7CSZerDsofLMWLlJTwIiWkWOES2u+Fg0JdnocBCCCAAAIIIIAAAggggAACCCCQM4GLVxMl/sIpOXfxlPb72Qsn5er1yy5PGlGkpMQUryxlVQi7eBWJDCnl8hwMQAABBBBAAAEEXBX45ptv5P/+7//0YQ888ID873//c3Ua7kcAAZMKEMg26cakLYtArMk3yOLL4/xZfIMpDwEEEEAAAQQQQACBPCiQcPmcFsxO66B9/PwhtxSCCxSRYiqgXaSEhBdO/V19jQsBBBBAAAEEEEAAAQQQQAABBDwjcPnaBTl34ZTEXzyl/a5+qa+5c5UuWl4LYMcUq6L9Hhoc7s40jEEAAQQQQAABBHIk8OWXX0qXLl30OR5++GFZuHBhjuZkMAIImEeAQLZ59sLhSgjEmnyDLL48zp/FN5jyEEAAAQQQQAABBBBAQK5cv2TTQVsFtW8kX3dLRnXN1gLaGTppF8xfyK25GIQAAggggAACCCCAAAIIIIBAXhJQfz/P2Plaha9VN2x3rsCA/BKjdb5WHbBTA9gF8we7MxVjEEAAAQQQQAABjwp89tln8vjjj+tzPvbYY/Lpp5969BlMhgACuSdAIDv37A09mUCsISZu8pIA589LsEyLAAIIIIAAAggggAACJhZI0QPaR2520r50Ncnt9YYULJoa0M7QSbtAYEG352MgAggggAACCCCAAAIIIIAAAv4ucO3GFZvO1yqInXTlvNtlFQ4KkbI3A9hpHbDdnoyBCCCAAAIIIICAFwU+/PBDefrpp/UnPPXUU/LBBx948YlMjQACvhQgkO1LbTeeRSDWDTSGeEyA8+cxSiZCAAEEEEAAAQQQQAABPxY4nRgrx88fluPnD+m/X79xze2KQoOLZeqknT+ggNvzMRABBBBAAAEEEEAAAQQQQAABswpcT76W2vn6wimJv5j6e+Llc24vt0BgkJQuWk5KFy2f+nt4eYkMKe32fAxEAAEEEEAAAQR8KfDee+/J888/rz/yueeek3fffdeXS+BZCCDgRQEC2V7E9cTUBGI9ocgc7gpw/tyVYxwCCCCAAAIIIIAAAghYXeBkwtH0gHZ8alA7OeWG22UXLRSRqZN2QL5At+djIAIIIIAAAggggAACCCCAAAK+FlB/L9aC1yqAfTH19/OX4txehvp7cenwtPB1agC7ZFhZt+djIAIIIIAAAgggkNsC8+bNk549e+rL6NGjh8ydOze3l8XzEUDAQwIEsj0E6a1pCMR6S5Z5jQhw/owocQ8CCCCAAAIIIIAAAgggIJIiKXJCddG+Gc5O66adE5vwwlGpnbQLl9A7aueTfDmZkrEIIIAAAggggAACCCCAAAIIeERA/T3YvvN1/MXTOZo7Y9frtC7YOZqQwQgggAACCCCAgMkEZs+eLX379tVX1adPH5k1a5bJVslyEEDAXQEC2e7K+WgcgVgfQfMYhwKcPw4GAggggAACCCCAAAIIIOC+wI3kG+ldtM8f0gLbqrO2u5f6O1qxwiVSO2nf/F2FtrkQQAABBBBAAAEEEEAAAQQQ8LaACltn7HytOmCnpKS4/VjV6TotdK0FscPLCT8pym1OBiKAAAIIIICAnwhMnz5dBgwYoK+2f//+Mm3aND9ZPctEAIHsBAhkZyeUy98nEJvLG5DHH8/5y+MHgPIRQAABBBBAAAEEEEDA4wLXbly1CWkfjz8sZ5KOu/2cwID8Yt9JO6xQhNvzMRABBBBAAAEEEEAAAQQQQACBhEtxcu7CKYm/eOrm76flRvJ1t2EiQ0pL6fDyGQLY5aRAYJDb8zEQAQQQQAABBBDwV4HJkyfLkCFD9OUPHjxYJk2a5K/lsG4EELATIJBt8iNBINbkG2Tx5XH+LL7BlIcAAggggAACCCCAAAKmELhy/ZKoYPbx84fk+PnU389eOOX22gLyBUhooeKigtlhwcVv/rm4hAYXc3tOBiKAAAIIIIAAAggggAACCFhPIPHyOUm4dFYSL52VhMtnRQWx1Z+TU5LdLrZ4kRKidbwuWu5mCLu8FMwf7PZ8DEQAAQQQQAABBKwk8Prrr8uIESP0kl555RUZN26clUqkFgTytACBbJNvP4FYk2+QxZfH+bP4BlMeAggggAACCCCAAAIImFbg0tUkPZydFtKOvxiXo/WqH/0cVuhmQDtYBbZT/0xQO0esDEYAAQQQQAABBBBAAAEETC+ggtda6Ppm8Drtz8kpN3K09vDCETfD1+ndrwsFFcnRnAxGAAEEEEAAAQSsLDBmzBgZPXq0XqL686hRo6xcMrUhkKcECGSbfLsJxJp8gyy+PM6fxTeY8hBAAAEEEEAAAQQQQMCvBJKuJOhdtE/Ep3bTTrh8Lsc1pAW108PaEVpYOyQ4PMdzMwECCCCAAAIIIIAAAggggIDvBJIux98MXad2utYC2FrH65wFr1UFocHhWvg6Ojw9fF2kYJjviuNJCCCAAAIIIICABQRUd2zVJTvtUt2xVZdsLgQQsIYAgWyT7yOBWJNvkMWXx/mz+AZTHgIIIIAAAggggAACCPi9gApkH78Zzj5+/pCcTDgqiZfjPVJXYECghAanhrMzdtYmqO0RXiZBAAEEEEAAAQQQQAABBNwW0ILXl8/ahK4TL8fJjeScB6/VolT4umRY2fTu1+HlJCy4mNvrZSACCCCAAAIIIIBAqsCQIUNk8uTJOsekSZNk8ODB8CCAgEUECGSbfCMJxJp8gyy+PM6fxTeY8hBAAAEEEEAAAQQQQMCSApeuJsnppONyOvG4nNF/j5XEy+c9Um9gQP7UgHZwalA7NawdISEFi3pkfiZBAAEEEEAAAQQQQAABBBBIFUi6cl4SL8Xpna4TL6d2vL6RfN0jRKHBRSUyJFqiQktLVEhpiQxN/XOhAkU8Mj+TIIAAAggggAACCNgKDBgwQKZPn65/cdq0adK/f3+YEEDAIgIEsk2+kQRiTb5BFl8e58/iG0x5CCCAAAIIIIAAAgggkKcELl5NkjOJx2+GtWP1sLb6B35PXGlB7dSwdnpn7SIEtT3ByxwIIIAAAggggAACCCBgYYELV87bha5TQ9ieCl6rD9CqoHVkSGmJuhm6jgqJlkJBBK8tfKwoDQEEEEAAAQRMKNC3b1+ZPXu2vrJZs2ZJnz59TLhSloQAAu4IEMh2R82HYwjE+hCbR2US4PxxKBBAAAEEEEAAAQQQQAAB6wtcvJqoddNWXbXTAttnEmMl6UqCR4oPDCigd9IOC1bdtFO7ahPU9ggvkyCAAAIIIIAAAggggIAfCaQFrxMvnZWEm92uU4PX1zxSRUjBMInUul2ndrpOC2AXDgrxyPxMggACCCCAAAIIIJAzgZ49e8q8efP0SebOnSs9evTI2aSMRgAB0wgQyDbNVjheCIFYk2+QxZfH+bP4BlMeAggggAACCCCAAAIIIJCFwIUriTe7aMfahLUveCionT+ggB7OVgHtsOAICQkOlyLBRSWf5GNvEEAAAQQQQAABBBBAAAG/FEiRFPl/9u4DPIpy++P4IdlUCB2kCCIoUkRQEQULKk0URQULCgoWbPdeRb1/y2O/Xrui96ooFqQoKHIVu4AFLCiCNGkivfdQ0tv/OZPssLvZJLObLbOz3/HZJ8lm5p3zft4hpvz2TFbufjmUmykHcks7XetDQ9iFIQpe10ypLY1qNS0LXx/uep2enBGTZhSNAAIIIIAAAgjEi8ANN9wgb731ljndN998U66//vp4mT7zRMDxAgSybb7EBGJtvkAOL4/rz+ELzPQQQAABBBBAAAEEEEAAgSAENJDt2U1718GtRnBbA9yh2rR7tt5SW8PZ+r75cUodcSUmheo0jIMAAggggAACCCCAAAIIBCVQWFQg2u36UN5+463x0BB22ftBDernoJrJGaWh64xmHgHsZlIzheB1qIwZBwEEEEAAAQQQiKTAtddeKxMmTDBPOX78eLnmmmsiWQLnQgCBMAoQyA4jbiiGJhAbCkXGCFaA6y9YOY5DAAEEEEAAAQQQQAABBOJP4FDeAdl9cJvsOrS17O022XVwm2Tnhy6oraqpSTVFu8EZIW2PwLZ+nJqUHn/wzBgBBBBAAAEEEEAAAQTCIpBbkH04bK3h69zD4Wv9XCi39ORaRui6YS0NXzctC183k1optUN5GsZCAAEEEEAAAQQQiLLAVVddJZMnTzareO+992TIkCFRrorTI4BAqAQIZIdKMkzjEIgNEyzDWhLg+rPExE4IIIAAAggggAACCCCAAAKVCGiHOA1maxft0rdby4Lah0LulpSYbHbU9g5slwa42RBAAAEEEEAAAQQQQAABTwF3d2t9gal2uDa7Xeftl4Ki/JBjafDaDF17BLD1DkFsCCCAAAIIIIAAAs4XuPzyy2Xq1KnmRD/44AO57LLLnD9xZohAnAgQyLb5QhOItfkCObw8rj+HLzDTQwABBBBAAAEEEEAAAQSiKHAwd78ZznaHtfdl75KDuZlhqapGjQSjs7YGHTScbTxS65gfJya4wnJeBkUAAQQQQAABBBBAAIHoCRQVFxoha32hqGfg2vg474CUlBSHpbiM1LpSL72RNCzrdq1drxvWaiYZqQSvwwLOoAgggAACCCCAQIwIXHLJJfLxxx+b1X700Udy8cUXx0j1lIkAAlUJEMiuSijKnycQG+UFiPPTc/3F+QXA9BFAAAEEEEAAAQQQQACBKAhoFzoNZu/L2l36NnuXZGbvln1Zpe8XhykwkZZcywhpewe2Sztrp7jSoiDBKRFAAAEEEEAAAQQQQMCKQF5hTmlna6PD9YHS8HXZIyc/9Hfm0Zr0BZ8auK5Xs2HpW+P9srfpDUXv3sOGAAIIIIAAAggggICvwIABA+Tzzz83n/7ss8/kggsuAAoBBBwiQCDb5gtJINbmC+Tw8rj+HL7ATA8BBBBAAAEEEEAAAQQQiEGBfRrO1pC2EdAuC22XhbXzCnPDMqNkV8rhrtqeoe3UOpKenBGWczIoAggggAACCCCAAAIIHBbIzj9oBK49w9bu0HV+YV5YqFJcqWbQum56WfDaI3QdlpMyKAIIIIAAAggggICjBfr16yczZsww5/j1119L3759HT1nJodAPAkQyLb5ahOItfkCObw8rj+HLzDTQwABBBBAAAEEEEAAAQQcJqDd8Hy7a7s/1uBGOLaEGolSM9Wzs3ZpV+2aKbVFu24nJaaE47SMiQACCCCAAAIIIICAowQKivJEu1nr9/SlQevSt0YAO3e/FJcUhWW+tVJql+tu7e50rd/TsyGAAAIIIIAAAgggEEqBXr16ybfffmsO+c0338i5554bylMwFgIIRFGAQHYU8a2cmkCsFSX2CZcA11+4ZBkXAQQQQAABBBBAAAEEEEAg0gL5hbnlOmobHbbLumuHqx69VbkGs41HUsbh98ueSye0HS56xkUAAQQQQAABBBCwiYA7bJ2df8gIXRuPAvf7B42PC4ryw1ZtvfRGUq9mWYdr4/1GpSHs9IaS7EoN23kZGAEEEEAAAQQQQAABX4GzzjpLfvjhB/PpOXPmyJlnngkUAgg4RIBAts0XkkCszRfI4eVx/Tl8gZkeAggggAACCCCAAAIIIICAIVBSUlLaWVsfRkB7t8fHu0UDJOHcXInJosHstKSy4LY7wG0GuWsRFAnnAjA2AggggAACCCCAQNAC+YV5klNQGqr2epQFrjWEXRjGsLUWri+CLA1dHw5aH36/kfj+vSvoyXIgAggggAACCCCAAALVFOjevbv88ssv5ihz586V0047rZqjcjgCCNhFgEC2XVaigjoIxNp8gRxeHtefwxeY6SGAAAIIIIAAAggggAACCFgSOJibWRbQPtxRW0PbmVm7JCv/oKUxqruTKzHJI7Bd2mnbN8RNd7/qKnM8AggggAACCCCAgKeA3mXGu5t1aeja7HRdcFAKiwoigpaenOHd5dqj63VGat2I1MBJEEAAAQQQQAABBBCorkDXrl1lwYIF5jDz58+Xk08+ubrDcjwCCNhEgEC2TRaiojIIxNp8gRxeHtefwxeY6SGAAAIIIIAAAggggAACCFRbILcg+3BH7axdklnWXXt/zl7RIHc4b73uW7wrIckIans9yrpua4BFnye0Xe0lZwAEEEAAAQQQQMARAmbYWgPWRjfr8l2uC4sjE7ZWUO1yrcHq2mn1pV56w3Idr1OT0h3hziQQQAABBBBAAAEE4lugS5cusnjxYhNh0aLz10/sAAAgAElEQVRF0rlz5/hGYfYIOEiAQLbNF5NArM0XyOHlcf05fIGZHgIIIIAAAggggAACCCCAQNgFtHvggZx9ciB3nxzM3Vf2fqbH+/siGtpOTHCZgW0jpF0W2PYMcae40sLuwgkQQAABBBBAAAEEwieQV5hT2tna82GErt3drQ9KUXFh+ArwGVnD1rVT60lGWj3jbW0jeF1PMoz36xnv691f2BBAAAEEEEAAAQQQcLpAx44dZfny5eY0ly1bJh06dHD6tJkfAnEjQCDb5ktNINbmC+Tw8rj+HL7ATA8BBBBAAAEEEEAAAQQQQMAWAhraLg1rZxrBbSO8XRbiPpCbabyfX5QXsVo9Q9vuwLYGZNLKumxrd8IUV7r4/t4gYgVyIgQQQAABBBBAIE4FSkpKJK8wW/QuLYfD1gdFv5/MKQtc6/ORDFsnJ6aUBa3r+oSuNWhd1whdE7aO0wuWaSOAAAIIIIAAAgiUE2jbtq2sXr3afP7PP/+UY489FikEEHCIAIFsmy8kgVibL5DDy+P6c/gCMz0EEEAAAQQQQAABBBBAAIGYEcjJz/IJa5eFt3PKOm/n7pP8wsiFthUu2ZUq7nB2SlKapCSlS6qr9K0GtvW50s+niSsxOWasKRQBBBBAAAEEEIikQGFRvmhHaw1Z5xXkGIHrvIJsyS3MMd66n9PP5xfmRrI0SXallIasy7pYu7tbH+50XU/SkmtGtCZOhgACCCCAAAIIIIBALAscffTRsn79enMK69atk1atWsXylKgdAQQ8BAhk2/xyIBBr8wVyeHlcfw5fYKaHAAIIIIAAAggggAACCCDgKIGcgmyPztracdsd1s4038+LcIjHDaxdt70C22VBbXdg2whxa6jblW6EuNkQQAABBBBAAIFYFjDC1UawujRUfThcrc97PxfJbtaepimuVI+gdWkn69pp9YwAthHCTqsraUmErWP5OqR2BBBAAAEEEEAAAfsJtGjRQjZv3mwWtmnTJjnyyCPtVygVIYBAUAIEsoNii9xBBGIjZ82Zygtw/XFVIIAAAggggAACCCCAAAIIIOAsAQ0HHcjdJwdzyjps53oGt/X9TCMkFO2ttMv24Q7b7sB2qtF5u/Rz7udcCUnRLpfzI4AAAggggIDDBQqLC8xwtQatc81O1mVdrN0drstC2NHm0O+VaqeVhaw9gtYZqXXN0DUvgov2KnF+BBBAAAEEEEAAgXgUaNKkiezYscOc+vbt2+WII46IRwrmjIAjBQhk23xZCcTafIEcXh7Xn8MXmOkhgAACCCCAAAIIIIAAAggg4EdAOzlqaNt4GF22y8LbOaXPZecdlKz8g7axcyUmGZ21tcO2Gdgu67Z9+LmyALcrzTZ1UwgCCCCAAAIIRFfA3alav/fJNYLUh7tXH34ux+h0XVhUEN1iPc5eMzlDaqZkmB2tjZC1V+i6nqQm8T2PbRaMQhBAAAEEEEAAAQQQ8BBo0KCB7N2713xmz549Ur9+fYwQQMAhAgSybb6QBGJtvkAOL4/rz+ELzPQQQAABBBBAAAEEEEAAAQQQCFKgREokK++gZOcdMMLZ+r7xyD9Q9lY/Ln0/O/+gFBTlB3mm0B5WQ2qYnbU1xK1hJXeY27crd5IrVZISk0NbAKMhgAACCCCAQNgECorypKAwz7jbh94VxDNw7a+rtX4/Y4dNv9/QkHV6igataxvva+C6ZnLt0rcpGZJuPFf6Od+/3dhhDtSAAAIIIIAAAggggAAC1gTq1KkjBw4cMHfW9zMyMqwdzF4IIGB7AQLZNl8iArE2XyCHl8f15/AFZnoIIIAAAggggAACCCCAAAIIREggrzDXCGhrOLuy8LaGu3PyD0WoqqpPo78bSUpMlWRXiiQlpni81bB2iiQnpkiSS9+mGm8P71N6DBsCCCCAAAIIBCaQX5gnBUW5Uvq2NGCdX5Rb9rb0ufzC3LK37o9LjykpsUfAWmecnlyrLERddcg6xZUaGBJ7I4AAAggggAACCCCAQMwKpKenS05Ojll/dna2pKVxh5uYXVAKR8BHgEC2zS8JArE2XyCHl8f15/AFZnoIIIAAAggggAACCCCAAAII2FCguKTY7LadXUnnbQ1va4fuwuJCG86itKRko8v24SC3Z3jbCHMbn/Pex/0x3S9tu6wUhgACCCBQiYCGov2Gpj1D1T6ha3f4WoPWdt1cCS6jQ3Vpp2r/IWujw3VZJ+uEGgl2nQp1IYAAAggggAACCCCAQBQFkpKSpLDw8O8zCwoKxOVyRbEiTo0AAqEUIJAdSs0wjEUgNgyoDGlZgOvPMhU7IoAAAggggAACCCCAAAIIIIBAlARyC3IkK/+AVBXe1g7duQXZUaoy8NMmJSZLkivVowu3duMu/7G/Tt2EwAL35ggEEEAAgcMC+uIoz87URsDa6FadW/a24o8LivJjhjItKV3SU2qXhagrD1mnJqXHzLwoFAEEEEAAAQQQQAABBOwpoC9gTUjwfvGmne70Y081qkIgtgQIZNt8vQjE2nyBHF4e15/DF5jpIYAAAggggAACCCCAAAIIIBBnAkXFRUZ4OytPu2sfNN/Xbtsa2Nbnjc7b+QeN8LZ27IzFzZWYJMmJqVLakVuD3NqNO1WSjbfujt0eHyemSGJikrgSkkSPTaiRGIvTpmYEEEAAgTKB4pIiKSwqkMLiAikqKigNUWuo2m9n6tyy8LUGrjVonWscG4ub3mVCg9PpybUqDFkbXayNTta1JTGB/9/F4jpTMwIIIIAAAggggAACsSqQn58vKSkpZvnaLVufY0MAAecIEMi2+VoSiLX5Ajm8PK4/hy8w00MAAQQQQAABBBBAAAEEEEAAgUoFNNCWU5BthLPdD+PjfP04y3jO7+cLsiWvMCdmdTWQrcFsd0A7sSyobXzs8X5iYrLXx+5jvPb3GEekRsyaUDgCCCAQHoESMzjtDlDr26Li0jC153Ol4ep87+fL9jH2Lwtg61v9/1esbimuNNHO1Rqsdj/Skt3v1zz8nO8+Sem8oChWF526EUAAAQQQQAABBBCIE4Hs7GypWbOmOdv09HTJysqKk9kzTQTiQ4BAts3XmUCszRfI4eVx/Tl8gZkeAggggAACCCCAAAIIIIAAAgiETUBvN1oa2C4NbnsFust9fHgfd8A7bIVFcWANc3t24vYMeJcPcScf3tczEJ6YJJ77Jia4ojgjTo0AAvEkUFRcaIahvQLQ5ULR+V7haH/7ujtX61snbocD1ZUHqL1C10bAuqb4/l3CiT7MCQEEEEAAAQQQQAABBOJTYP/+/VK3bl1z8nXq1JHMzMz4xGDWCDhUgEC2zReWQKzNF8jh5XH9OXyBmR4CCCCAAAIIIIAAAggggAACCNhWwH+AO8urI3dF3blLSoptO69QF6a/v3IlJJsdvSvqzu038J3gksSERKOjakLZ20SP9/U5z49DXTvjIYBAaAS0G3RxcZEUlb31+tjjuSLdxwhVVxKYdneZNrpRe3apzhd9oU28bDVqJJTvUu3TkVrD1KXB6/Kh63hxYp4IIIAAAggggAACCCCAQCACu3fvlkaNGpmHNGzYUHbt2hXIEOyLAAI2FyCQbfcFquF9G894+oWfzZcmLsojkB0Xy8wkEUAAAQQQQAABBBBAAAEEEEDAYQJ5hTl+O3J7B7gPh7vzCnIkvzBP8ovyjLcaZmQrLxBIeNvc1wh4u7yC3b5Bb/PjsjB4ZaFwDY+7x6aLLFdpNAT0bxT6NULDzUbwubIwtMc+5v4VBafNfQsPj20xZB0NB7ufU7+uJCemSLIrxXibkpQmlQWofTtVp7jS7D5F6kMAAQQQQAABBBBAAAEEYk5g27Zt0qxZM7Pupk2bytatW2NuHhSMAAIVCxDItvnVQSDW5gvk8PK4/hy+wEwPAQQQQAABBBBAAAEEEEAAAQQQ8COgHWQ9A9r5RblS4BHYdge3C8oC3OU/zjWP9zwO7NAKaAfbysLbVQW79Xd/+p+UvQ35xzq60XCk9K3xX7jO6XMO33OW/1iMbsfGf0bX49K3lX7ssY947KvHVPfjcjWEYMzKaqoySF1JyDqeOvCH9l9sxaO5Q9PJrlRJ8ghR6/NVfaxh66Sy0LV7nCRXqrgSXJEqn/MggAACCCCAAAIIIIAAAghYFNi0aZO0bNnS3LtFixayceNGi0ezGwIIxIIAgWybrxKBWJsvkMPL4/pz+AIzPQQQQAABBBBAAAEEEEAAAQQQQCCCAhrc9hvsNsPeuWaX7orD3qVdvN0h8cLiwgjOoOpTlRSXSEF+kRTmF0phgb4tkgJ9v+y50s+Vfd74XJEUFRWJHqePYp+3h58rruRz7uOKD4+hXYzLjVV+DPc+/s7jr55iDSIXe5zHo2bP/VWqRkINSUioYbz1fN/9XEJCQunnahzez3v/0s8f3t/fWGVj+NkvQcPfxrkTqhjDex//tdaQRFeiuJL14RJXUqIkud9P9n5f90nSfZITywLpVV837BEbAq6EJKPjdGAh6VSjQ3X50HRp52odjw0BBBBAAAEEEEAAAQQQQCA+BNauXStt2rQxJ9u6dWtZs2ZNfEyeWSIQJwIEsm2+0ARibb5ADi+P68/hC8z0EEAAAQQQQAABBBBAAAEEEEAAgRgXKC4p9gpou7t1Z+VmSVbWATmYdVAO6SPnkGRlZUm2vs3Wt9mSk50tebl5kpuXV/o2N0/y9f28fMk3HgVlj3wpyCuUggJ3sLo0UO0ZrnaHsIsKi2NclPJDKZDoSjAC3BWFt83nk0qD3qUfl3+/NOTtGQYvDXz721f3S0hMCOU0bD9WYoJL9KFdoQ+/TTI/Np5L1M8lSVJikiQnpgYRrE6RhBqJtregQAQQQAABBBBAAAEEEEAAAfsKrFq1Stq1a2cWeNxxx8nKlSvtWzCVIYBAwAIEsgMmi+wBBGIj683ZvAW4/rgiEEAAAQQQQAABBBBAAAEEEEAAAQTCKZCfny8HDhzweuzfv7/cc+599HO5ubmSk5NjvPV83/O5wkJ7dc4OpyFjI+AroF3FjU7eZaFtd8duI9idVPZ8iktS05MkJT257JEkqeb7+lySpKYd/pzupwHzGjUSfILP7hB0klcoOjFRA9Lez5UGpv09p4Hp0ue9g9UVP2eMZYSsXVJDanARIIAAAggggAACCCCAAAIIIGB7gT/++EM6depk1nn88cfL0qVLbV83BSKAgHUBAtnWraKyJ4HYqLBz0jIBrj8uBQQQQAABBBBAAAEEEEAAAQQQQAABfwIFBQVmaLqiALWV5zVEzYYAArEhkJaWJrVr1zYfderU8fpYP2fluaSkpNiYMFUigAACCCCAAAIIIIAAAgggEEKBRYsWyYknnmiO2KVLF1m4cGEIz8BQCCAQbQEC2dFegSrOTyDW5gvk8PK4/hy+wEwPAQQQQAABBBBAAAEEEEAAAQTiTkA7R2u3aX9haavP6fHZ2dlxZ2dlwgkJCZKammo8NLzq+bai51JSUkSPS0xM9HpYec7KPjqu737BHmd1LLUqKiryehQXF1f6se7vu4/V5yJxXF5eXqVd2d0d2j07tWtdbOUF3MFuK+HtykLeLpcLXgQQQAABBBBAAAEEEEAAAQRiRuC3336Tbt26mfWecsopMm/evJipn0IRQKBqAQLZVRtFdQ8CsVHlj/uTc/3F/SUAAAIIIIAAAggggAACCCCAAAII2Fhg3759snv3bvOxa9cur4/1c/qc7ucOW8dLkFo78FoJRgcSnLYSsNZwNRsCbgF3iNtfWDtcz+Xm5op2sI+HLT093ezQXb9+fWnUqJE0bNjQfPj7uG7duvFAwxwRQAABBBBAAAEEEEAAAQRsKPDzzz/L6aefblbWo0cP+emnn2xYKSUhgECwAgSyg5WL0HEEYiMEzWn8CnD9cWEggAACCCCAAAIIIIAAAggggAACkRHQEKU7XO0brK7oY+12HeubdrjVDrjuh7+Oub6f0xBmVWFrOufG+pVB/dUR0K8Nnp26/YW/9cUZFXXL1+f9fc4pX3PcoW0rAW7dV7/esCGAAAIIIIAAAggggAACCCBQXYHZs2fL2WefbQ7Ts2dP+f7776s7LMcjgICNBAhk22gx/JVCINbmC+Tw8rj+HL7ATA8BBBBAAAEEEEAAAQQQQAABBMIm4Nm52t2purJu1gcPHgxbLeEYODExUSoKTwfyfM2aNcNRHmMigEAYBLKysoygtu/D3YHfyvO6b1FRURiqC9+QGRkZXp23NaTtG+b2fS581TAyAggggAACCCCAAAIIIIBArAp888030rt3b7P8Xr16yaxZs2J1OtSNAAJ+BAhk2/yyIBBr8wVyeHlcfw5fYKaHAAIIIIAAAggggAACCCCAAAKWBDSEaCVU7dnJuqSkxNLYkd5Jg9RVdaS2EqgmSB3pleN8CDhHwDfY7S/QbSXkbddgt/5e3V9gu6LO3Pp8rVq1nLPAzAQBBBBAAAEEEEAAAQQQQMCvwFdffSX9+/c3P3feeefJl19+iRYCCDhIgEC2zReTQKzNF8jh5XH9OXyBmR4CCCCAAAIIIIAAAggggAACcS6g3Vy3bt0qW7ZsMR6e7+vH27dvFw1Z5+Tk2FJKu7b6hv78fdygQQOzmzVBalsuJUUhgEAQAu5gt4a39+zZY3y9ruxOBPp5u96NID093ejC3bRpU2nevLk0a9bM6637OX1BDRsCCCCAAAIIIIAAAggggEBsCnz66ady0UUXmcVfeOGF8sknn8TmZKgaAQT8ChDItvmFQSDW5gvk8PK4/hy+wEwPAQQQQAABBBBAAAEEEEAAAYcKaHfqyoLW7s9pINsuW1JSkhHG04eVkLXul5KSYpfyqQMBBBCICYG8vDxLwW3PYHdBQYFt5qZ3MHCHtf0Ft92f8/3dvm0mQCEIIIAAAggggAACCCCAQBwL/O9//5NBgwaZApdeeqlMmzYtjkWYOgLOEyCQbfM1JRBr8wVyeHlcfw5fYKaHAAIIIIAAAggggAACCCCAQAwKaIjaX0dr3+7W0Z5avXr1zIC1v5C173N169aNdsmcHwEEEEDAj0BmZqbRedu3A7e/53Qf3T+am/5e3zOsXVFwW8PdbAgggAACCCCAAAIIIIAAApET+OCDD+SKK64wT3j55ZfL+++/H7kCOBMCCIRdgEB22ImrdwICsdXz4+jqCXD9Vc+PoxFAAAEEEEAAAQQQQAABBBBAwLqAdrWuKmitoetodLVOTU2tsHt1RR2tXS6X9cmzJwIIIICAYwQKCwur7MLtG+bOzc2N+Pxr167tFdyuqPN2QkJCxGvjhAgggAACCCCAAAIIIICAEwXeffddGTp0qDm1q6++WiZNmuTEqTInBOJWgEC2zZeeQKzNF8jh5XH9OXyBmR4CCCCAAAIIIIAAAggggAACERLYv3+/Ebb27GLt7/0IlWOeRoPWVXURbdSokWRkZES6NM6HAAIIIBBHAgcPHjRC3J7/r/T3/8loBLf1/5P+umx7Pke37Ti6WJkqAggggAACCCCAAAIIBC3wzjvvyIgRI8zjhw8fLuPGjQt6PA5EAAH7CRDItt+aeFVEINbmC+Tw8rj+HL7ATA8BBBBAAAEEEEAAAQQQQACBEAlo4Hrt2rXGY926deb7GzZsMMJlGjSL9Na4cWPx1+3TM0Cm3a3ZEEAAAQQQiBUB7axd1Qucdu7cGfHp6AuX9P+vrVq1ktatW8vRRx/t9ZbAdsSXhBMigAACCCCAAAIIIICADQXeeOMNGTlypFnZjTfeKGPHjrVhpZSEAALBChDIDlYuQscRiI0QNKfxK8D1x4WBAAIIIIAAAggggAACCCCAAAJugfXr1/sNXWsAW7t6RmpLS0urMmitobDk5ORIlcR5EEAAAQQQsI1Afn6+EdquKridk5MTsZr1bhOeQW3P9zXEzYYAAggggAACCCCAAAIIxIPAmDFj5NZbbzWnesstt8irr74aD1NnjgjEjQCBbJsvNYFYmy+Qw8vj+nP4AjM9BBBAAAEEEEAAAQQQQAABBDwEMjMzvbpbe3a61vcLCwvD7qVdrTVM7dnF2vf9Bg0ahL0OToAAAggggIDTBfbs2VNlcDsS3bZdLleFYW3ttF23bl2nLwXzQwABBBBAAAEEEEAAgTgR+M9//iO33367Odt//OMf8tJLL8XJ7JkmAvEhQCDb5utMINbmC+Tw8rj+HL7ATA8BBBBAAAEEEEAAAQQQQCDuBDRY7Rm0Xrt2rfnx7t27w+ahXa2rClo3a9aMrtZhWwEGRgABBBBAIHAB7ba9devWKoPb4ey2rd21NZjtr8O2Ps+GAAIIIIAAAggggAACCMSKwPPPPy933323We5dd90lzz33XKyUT50IIGBBgEC2BaRo7kIgNpr6nJvrj2sAAQQQQAABBBBAAAEEEEAAgdgS0C7XGrL2DFp7vl9UVBSWCSUnJxtBKX9hqRYtWkj9+vXDcl4GRQABBBBAAIHoC+zdu1c2bdpU4Z02NNgdji0xMbHC7z/0exK6a4dDnTERQAABBBBAAAEEEEAgWIGnnnpK7rvvPvPwe++9V5588slgh+M4BBCwoQCBbBsuimdJBGJtvkAOL4/rz+ELzPQQQAABBBBAAAEEEEAAAQRiUsCzw7Vvt+s9e/aEbU5HHHFEhaGnli1bhu28DIwAAggggAACsS2wcePGCsPaO3bsCNvkGjZs6PViMXenbfcLyMJ2YgZGAAEEEEAAAQQQQAABBPwIPP744/Lggw+an3nggQfkX//6F1YIIOAgAQLZNl9MArE2XyCHl8f15/AFZnoIIIAAAggggAACCCCAAAK2Fdi3b58sX75cVqxYYbzVx5o1a4zO18XFxWGpOyUlxW+Ha3fn61q1aoXlvAyKAAIIIIAAAvErcOjQIb9393Df4SMvLy8sONpdWwPaxxxzjHTo0EHat29vPPT9evXqheWcDIoAAggggAACCCCAAALxLfDwww/LY489ZiI8+uij8tBDD8U3CrNHwGECBLJtvqAEYm2+QA4vj+vP4QvM9BBAAAEEEEAAAQQQQAABBKIusHv3bq/gtTuAvWXLlrDU1qRJkwpD1y1atAjLORkUAQQQQAABBBAIVmDTpk1GYNvfHUK2b98e7LCVHnfkkUea4Wx3SFvfasdtNgQQQAABBBBAAAEEEEAgWIH7779fnnzySfPwJ554Qu67775gh+M4BBCwoQCBbBsuimdJBGJtvkAOL4/rz+ELzPQQQAABBBBAAAEEEEAAAQQiJrBjxw6z27U7dK1vt23bFtIaUlNTjW6P7q7Wvu/T5Tqk3AyGAAIIIIAAAlEU0O7a/oLaGuDWR6i7azdt2tRvUPuII46IogKnRgABBBBAAAEEEEAAgVgR+Oc//ynPPfecWe6zzz4rd999d6yUT50IIGBBgEC2BaRo7kIgNpr6nJvrj2sAAQQQQAABBBBAAAEEEEAAgcAEtm7dagSv3aHr5cuXG+/v3LkzsIEq2VvDQBWFrrWjIxsCCCCAAAIIIICAyObNm41gtr8O26F8UVzjxo2lQ4cOXmFt7ajdrFkzlgEBBBBAAAEEEEAAAQQQMAVGjRolL774ovnx6NGj5Y477kAIAQQcJEAg2+aLSSDW5gvk8PK4/hy+wEwPAQQQQAABBBBAAAEEEEAgaAEN+LjD1p5v9+zZE/SYnge6XK5ywZ527doZna9r1qwZknMwCAIIIIAAAgggEK8CWVlZRlB75cqV5V5IV1hYGBKWBg0alPt+ToPbvIAuJLwMggACCCCAAAIIIIBAzAn87W9/k1deecWs++WXX5bbbrst5uZBwQggULEAgWybXx0EYm2+QA4vj+vP4QvM9BBAAAEEEEAAAQQQQAABBKoU2LBhgxnS8ex6nZmZWeWxVnZISUnx6qbo7q6oXRXZEEAAAQQQQAABBCIv4Hm3E/f3f/o2Ly8vJMXUrVvXb1D7qKOOCsn4DIIAAggggAACCCCAAAL2FLjppptk7NixZnGvv/66jBw50p7FUhUCCAQlQCA7KLbIHUQgNnLWnKm8ANcfVwUCCCCAAAIIIIAAAggggEC8CGiHRM/Ajbvr9YEDB0JCkJ6e7jd43bZt25CMzyAIIIAAAggggAAC4RX4888/y3XT1u8fs7OzQ3LijIwMv0FtvUMKGwIIIIAAAggggAACCMS+wHXXXSfjxo0zJ/L222/LiBEjYn9izAABBEwBAtk2vxgIxNp8gRxeHtefwxeY6SGAAAIIIIAAAggggAACcShQUFAgv//+uyxYsMB4u2TJEtHwtd62PhRbrVq1/AZp2rRpE4rhGQMBBBBAAAEEEEDAZgJr1qwxvp/0fXHfoUOHQlKpvrBP76LSuXNnOfnkk+Wkk04yHklJSSEZn0EQQAABBBBAAAEEEEAgMgLDhg2TSZMmmSebOHGiDB06NDIn5ywIIBARAQLZEWEO/iQEYoO348jqC3D9Vd+QERBAAAEEEEAAAQQQQAABBKInUFRUZAavNXztDmKHoqI6der4DV63atUqFMMzBgIIIIAAAggggECMC6xbt84rpO0ObO/fvz8kM9NQtjug7X6bmJgYkrEZBAEEEEAAAQQQQAABBEIvMGTIEJkyZYo58OTJk+XKK68M/YkYEQEEoiZAIDtq9NZOTCDWmhN7hUeA6y88royKAAIIIIAAAggggAACCCAQeoHi4mIjcO0ZvNb39fnqbPXr15f27duXC1+3bNmyOsNyLAIIIIAAAggggECcCmzcuLFcN20Na+/du7daIgkJCWb3bM+gtu/feqp1Eg5GAAEEEEAAAQQQQACBoAUGDx4s06ZNM4//8MMPZdCgQUGPx4EIIGA/AQLZ9lsTr4oIxNp8gRxeHtefwxeY6SGAAAIIIIAAAggggAACMSzgG7zWjwsLC4OeUaNGjbyC1+4QdvPmzYMekwMRQAABBBBAAAEEELAqsGXLFlm+fLkR1nZ309a3u3btsjpEuf20Y7Y7nCbLELEAACAASURBVO3ZUTvoATkQAQQQQAABBBBAAAEEghYYOHCgfPLJJ+bx06dPl4suuijo8TgQAQTsJ0Ag235r4lURgVibL5DDy+P6c/gCMz0EEEAAAQQQQAABBBBAIEYEFi1aJAsWLPDqfl1QUBB09W3atPEKpnTq1EmaNGkS9HgciAACCCCAAAIIIIBAuAS2b98uS5cu9fpeeM2aNUGfLikpyeik7dlFu0uXLkGPx4EIIIAAAggggAACCCBgTeD888+XL7/80tz5iy++kP79+1s7mL0QQCAmBAhk23yZCMTafIEcXh7Xn8MXmOkhgAACCCCAAAIIIIAAAjYUWLx4sVfYRDtf5+XlBV1p69atzVu3u4MnDRs2DHo8DkQAAQQQQAABBBBAINoCu3fv9nrBon7PvHbt2qDLSklJ8Qpp6/fNnTt3Dno8DkQAAQQQQAABBBBAAIHyAn379pWZM2ean5gxY4b06dMHKgQQcJAAgWybLyaBWJsvkMPL4/pz+AIzPQQQQAABBBBAAAEEEEAgygLuTn+e3a9zcnKCrqpVq1blgiSNGzcOejwORAABBBBAAAEEEEAgVgR27txZ7oWN69evD7r8tLQ084WN7m7aemcZNgQQQAABBBBAAAEEEAhO4JxzzpHvv//ePPi7776Ts88+O7jBOAoBBGwpQCDblstyuCgCsTZfIIeXx/Xn8AVmeggggAACCCCAAAIIIIBABAWWLVvm1cVPQ9jZ2dlBV9CyZUvzNuvawU8fTZo0CXo8DkQAAQQQQAABBBBAwGkC27dvN0Pa2kVbvwffuHFj0NNMT0/3+h5cg9odO3YMejwORAABBBBAAAEEEEAgngTOOOMM+emnn8wp//jjj3L66afHEwFzRcDxAgSybb7EBGJtvkAOL4/rz+ELzPQQQAABBBBAAAEEEEAAgTAJ5OXlyQ8//GA89JfK8+bNk0OHDgV9thYtWpjd+TR4rcGPpk2bBj0eByKAAAIIIIAAAgggEK8C27Zt83qhpAa1N23aFDRHrVq1pFu3bnLmmWeKBkz0bUpKStDjcSACCCCAAAIIIIAAAk4VOPXUU43flbu3X3/91fhemg0BBJwjQCDb5mtJINbmC+Tw8rj+HL7ATA8BBBBAAAEEEEAAAQQQCJGAhq3d4Wt3EDvYoZs3b26Er923Rdf39Tk2BBBAAAEEEEAAAQQQCI/Ali1bzE7a2kVbQ9r6XLCbhrLdDw1pa2ibDQEEEEAAAQQQQACBeBfQ33nr99ruTb/31t9/syGAgHMECGTbfC0JxNp8gRxeHtefwxeY6SGAAAIIIIAAAggggAACQQrs27fP6HztDl//8ssvQY2kXa49g9f6y2fths2GAAIIIIAAAggggAAC0RXQrtkaFnE/NCyi3bWD2U477TSvgHa9evWCGYZjEEAAAQQQQAABBBCIaYETTjhBli5das5hyZIl0qlTp5ieE8UjgIC3AIFsm18RBGJtvkAOL4/rz+ELzPQQQAABBBBAAAEEEEAAAYsCu3btMsPXGsSeP3++xSMP79akSROj24f7oUHsli1bBjwOByCAAAIIIIAAAggggEB0BDZu3CjuDtruoPb27dsDLqZr166inbPdXbQbNWoU8BgcgAACCCCAAAIIIIBArAm0b99eVq5caZa9YsUKadeuXaxNg3oRQKASAQLZNr88CMTafIEcXh7Xn8MXmOkhgAACCCCAAAIIIIAAAhUIbN261SuAvXjx4oCtjjvuOCNg4Q5atG7dOuAxOAABBBBAAAEEEEAAAQTsLbB27VrjZwf3HXRWrVoVcMGdO3f2+tmhWbNmAY/BAQgggAACCCCAAAII2F3gmGOOkTVr1phl/vXXX9KmTRu7l019CCAQgACB7ACworErgdhoqHNOtwDXH9cCAggggAACCCCAAAIIIBAfAhs2bPAKUSxfvjzgiR9//PFeXe5atGgR8BgcgAACCCCAAAIIIIAAArEtsGnTJq+fLf7444+AJ9ShQwevgPZRRx0V8BgcgAACCCCAAAIIIICA3QRatWol+rt497Z+/Xrhe127rRL1IFA9AQLZ1fML+9EEYsNOzAkqEeD64/JAAAEEEEAAAQQQQAABBJwpoF04tIud+7F69eqAJ9qlSxfzFuPaCbtJkyYBj8EBCCCAAAIIIIAAAggg4GyB7du3e/3ssWjRooAnfOyxx5o/e+gdeLSzIBsCCCCAAAIIIIAAArEm0Lx5c9G7U7q3LVu2CHeHibVVpF4EKhcgkG3zK4RArM0XyOHlcf05fIGZHgIIIIAAAggggAACCMSNwMqVK71CENp5I9DtlFNO8QpBNGzYMNAh2B8BBBBAAAEEEEAAAQTiXGD37t3y448/mj+f/PbbbwGLaGdBfVGo+9GuXbuAx+AABBBAAAEEEEAAAQQiLdC4cWPZtWuXedqdO3dKo0aNIl0G50MAgTAKEMgOI24ohiYQGwpFxghWgOsvWDmOQwABBBBAAAEEEEAAAQSiK7B06VKv24Rv3rw54IJ69Ogh2n3OHXKoU6dOwGNwAAIIIIAAAggggAACCCBQmcD+/fu9fnb5+eefAwbTToOeAe1OnToFPAYHIIAAAggggAACCCAQboF69epJZmameZp9+/ZJ3bp1w31axkcAgQgKEMiOIHYwpyIQG4wax4RKgOsvVJKMgwACCCCAAAIIIIAAAgiEV0B/iTtjxgzzsWnTpoBOmJCQ4BW+1jBDenp6QGOwMwIIIIAAAggggAACCCBQXYHs7Gyze7a7k3ZxcXFAw7Zo0UL69u1rPgi5BMTHzggggAACCCCAAAJhEsjIyJBDhw6Zox88eFBq1aoVprMxLAIIREOAQHY01AM4J4HYALDYNeQCXH8hJ2VABBBAAAEEEEAAAQQQQCBkAvPnzzcD2LNnzw5o3OTkZK8OchrATkpKCmgMdkYAAQQQQAABBBBAAAEEwi1QUFBgBrR/+OEH4/38/PyATtuzZ08znN21a9eAjmVnBBBAAAEEEEAAAQRCJZCamip5eXnmcLm5uZKSkhKq4RkHAQRsIEAg2waLUFkJBGJtvkAOL4/rz+ELzPQQQAABBBBAAAEEEEAgpgT27t1rBLBnzpxpvN28ebPl+mvWrOkVwD7jjDPE92c+y4OxIwIIIIAAAggggAACCCAQJYGSkhJxd852B7SzsrIsV9O8eXOv7tn169e3fCw7IoAAAggggAACCCBQHYHExETxvPtLUVGR6N0r2RBAwDkCBLJtvpYEYm2+QA4vj+vP4QvM9BBAAAEEEEAAAQQQQMD2Ar/99pvZBXvOnDmW69UA9rnnnisavNbu1927d7d8LDsigAACCCCAAAIIIIAAArEkMHfuXKNztga1v/32WwkkoH3WWWdJnz59jJB2t27dYmna1IoAAggggAACCCAQQwIavna5XGbFGsTW59gQQMBZAgSybb6eBGJtvkAOL4/rz+ELzPQQQAABBBBAAAEEEEDAdgIaHPj000/l66+/NoLYW7dutVxj586dzU5vvXv3tnwcOyKAAAIIIIAAAggggAACThKYNWuW+cLWxYsXW55as2bNjJ+p+vXrJwMGDJBatWpZPpYdEUAAAQQQQAABBBCoTCAvL09SU1PNXVJSUiQ3Nxc0BBBwmACBbJsvKIFYmy+Qw8vj+nP4AjM9BBBAAAEEEEAAAQQQsIXA9u3bjRC2+2G1qIyMDK9bbbdq1crqoeyHAAIIIIAAAggggAACCMSFwPr1681wtr7o9eDBg5bnfeGFF4o+NJzdtGlTy8exIwIIIIAAAggggAACvgKHDh0S/Z2+e9MX/wXyvSmiCCAQGwIEsm2+TgRibb5ADi+P68/hC8z0EEAAAQQQQAABBBBAIGoCq1evNgPY33//veU6TjzxRDOEfe6551o+jh0RQAABBBBAAAEEEEAAAQREvv32WzOgvXDhQsskZ599thnObtu2reXj2BEBBBBAAAEEEEAAARXYt2+f1K9f38SoV6+e7N27FxwEEHCYAIFsmy8ogVibL5DDy+P6c/gCMz0EEEAAAQQQQAABBBCIqMDvv/9uhrAXLFhg6dx16tQxAth9+vQx3h511FGWjmMnBBBAAAEEEEAAAQQQQACBygU2bNhghLNnzpxpvN2/f78lspNPPtkMZ+v7bAgggAACCCCAAAIIVCWwc+dOOeKII8zdGjduLDt27KjqMD6PAAIxJkAg2+YLRiDW5gvk8PK4/hy+wEwPAQQQQAABBBBAAAEEwi4we/ZsM4T9559/Wjpf+/btjT/un3feeXLOOedYOoadEEAAAQQQQAABBBBAAAEEqifw3XffyVdffWX8DLdixQpLg2m3bP35bcCAAaJdtNkQQAABBBBAAAEEEPAnsHXrVmnevLn5qWbNmsmWLVvAQgABhwkQyLb5ghKItfkCObw8rj+HLzDTQwABBBBAAAEEEEAAgbAIaGe1adOmGX/E37Ztm6VzdOvWzfgjvj46d+5s6Rh2QgABBBBAAAEEEEAAAQQQCI/A4sWLzRfXzps3z9JJmjZtavxMN2jQIOMOR2wIIIAAAggggAACCLgF9O4srVq1MkH0bpjr168HCAEEHCZAINvmC0og1uYL5PDyuP4cvsBMDwEEEEAAAQQQQAABBEImMHfuXJk6dap8+OGHsmnTJkvj9urVywxht27d2tIx7IQAAggggAACCCCAAAIIIBBZgbVr15rh7G+++cbSyVu2bCmDBw82Ht27d7d0DDshgAACCCCAAAIIOFfgr7/+kmOPPdac4DHHHCOrV6927oSZGQJxKkAg2+YLTyDW5gvk8PK4/hy+wEwPAQQQQAABBBBAAAEEqiXwxx9/mCHs5cuXVzlWYmKiGcDWrmmNGjWq8hh2QAABBBBAAAEEEEAAAQQQsI/Arl27zHC23hWpqKioyuI6dOggl112mRHOPv7446vcnx0QQAABBBBAAAEEnCewYsUK0e8L3Vv79u3Fyt8VnCfBjBBwtgCBbJuvL4FYmy+Qw8vj+nP4AjM9BBBAAAEEEEAAAQQQCFhAbyuonbD1YeW21XXr1vUKYaempgZ8Tg5AAAEEEEAAAQQQQAABBBCwn0Bubq5XODszM7PKIk899VQjmK0Bbb1NPRsCCCCAAAIIIIBAfAgsXbpUTjjhBHOynTp1kiVLlsTH5JklAnEkQCDb5otNINbmC+Tw8rj+HL7ATA8BBBBAAAEEEEAAAQQsCezdu9cMYVu5PXWtWrXM7mfnn3++pXOwEwIIIIAAAggggAACCCCAQGwLfPHFF/Lhhx8aPz8eOnSoysn06tXL/NmxQYMGVe7PDggggAACCCCAAAKxK/D777/LySefbE7gpJNOkgULFsTuhKgcAQT8ChDItvmFQSDW5gvk8PK4/hy+wEwPAQQQQAABBBBAAAEEKhXQP6K/99578vHHH1uS0i5n7k5nCQkJlo5hJwQQQAABBBBAAAEEEEAAAWcJFBcXG6FsDWfrw8p28cUXy1VXXWUEtNkQQAABBBBAAAEEnCfw66+/ymmnnWZOTO+c8ssvvzhvoswIgTgXIJBt8wuAQKzNF8jh5XH9OXyBmR4CCCCAAAIIIIAAAgiUE1i2bJlMnDjReGzdurVKoX79+pkdzerUqVPl/uyAAAIIIIAAAggggAACCCAQPwL79+83u2Z//fXXVU68WbNmMmzYMLnmmmukQ4cOVe7PDggggAACCCCAAAKxIfDjjz/KmWeeaRZ7xhlnyA8//BAbxVMlAghYFiCQbZkqOjsSiI2OO2ctFeD640pAAAEEEEAAAQQQQACBeBAoKSkxQ9izZs2qcso9evQwQ9hHHnlklfuzAwIIIIAAAggggAACCCCAAAKbN282w9k///xzlSC9e/c2w9lV7swOCCCAAAIIIIAAArYW+P777+Wcc84xazz77LPlu+++s3XNFIcAAoELEMgO3CyiRxCIjSg3J/MR4PrjkkAAAQQQQAABBBBAAAEnC8yfP98IYk+YMEEyMzMrneoJJ5wggwcPNoLY7dq1czILc0MAAQQQQAABBBBAAAEEEAizwMqVK2Xq1KlGQHvJkiWVnq1evXpGMFsfXbt2DXNlDI8AAggggAACCCAQDoGZM2dK3759zaH79OkjM2bMCMepGBMBBKIoQCA7ivhWTk0g1ooS+4RLgOsvXLKMiwACCCCAAAIIIIAAAtESyM7ONrth//TTT5WWUbt2beM20fpH727dukWrZM6LAAIIIIAAAggggAACCCDgYIF58+YZLxTWFwwfOHCg0pmefvrpZjg7PT3dwSpMDQEEEEAAAQQQcJbAF198IRdccIE5qfPPP18+//xzZ02S2SCAgBDItvlFQCDW5gvk8PK4/hy+wEwPAQQQQAABBBBAAIE4Epg7d66MGzfO+CN3Xl5epTM/99xzzT9wJyYmxpESU0UAAQQQQAABBBBAAAEEEIiWQFFRkXkXp6puX5+SkmK8gHjEiBHSvXv3aJXMeRFAAAEEEEAAAQQsCkyfPl0uvvhic++BAwfKxx9/bPFodkMAgVgRIJBt85UiEGvzBXJ4eVx/Dl9gpocAAggggAACCCCAQBwI6O2fX3/9dZk1a1als23SpIkZwu7UqVMcyDBFBBBAAAEEEEAAAQQQQAABuwosXbrUvLvT9u3bKy2zd+/ectNNN8ngwYPtOh3qQgABBBBAAAEE4l5g2rRpXt+vDRo0SPTvF2wIIOAsAQLZNl9PArE2XyCHl8f15/AFZnoIIIAAAggggAACCDhUIDc3V1577TUjiL1y5cpKZ6m3CBw2bJhcccUVDtVgWggggAACCCCAAAIIIIAAArEs8P777xvh7Kpuad+uXTsjmH3zzTdLampqLE+Z2hFAAAEEEEAAAccJTJkyRYYMGWLO68orr5TJkyc7bp5MCIF4FyCQbfMrgECszRfI4eVx/Tl8gZkeAggggAACCCCAAAIOE/jrr7+MELY+Dh48WOHsjj76aLMb9jHHHOMwBaaDAAIIIIAAAggggAACCCDgRAH9mVeD2fpYt25dhVPMyMgwgtn64GdeJ14JzAkBBBBAAAEEYlFAv4e75pprzNK1UcyECRNicSrUjAAClQgQyLb55UEg1uYL5PDyuP4cvsBMDwEEEEAAAQQQQAABhwjMnj3bCGFX1U2if//+xh+kBw4c6JCZMw0EEEAAAQQQQAABBBBAAIF4FJg+fbrxc/CXX35Z6fS1C6P+HNyzZ894ZGLOCCCAAAIIIICAbQTefvttuf766816rrvuOnnrrbdsUx+FIIBAaAQIZIfGMWyjEIgNGy0DWxDg+rOAxC4IIIAAAggggAACCCAQNYH33nvP+AP0nDlzKq3hhhtuMP4A3bVr16jVyokRQAABBBBAAAEEEEAAAQQQCLXA/PnzjZ+L33zzzUqHPuuss4yfi6+66qpQl8B4CCCAAAIIIIAAAhYExo4da3w/5t5GjhxpfB/HhgACzhIgkG3z9SQQa/MFcnh5XH8OX2CmhwACCCCAAAIIIIBAjApoJ4kXXnhBli1bVuEMmjZtKvoLTf0Fp77PhgACCCCAAAIIIIAAAggggIBTBbZt22YEejToo+9XtHXs2FHuuusuGTFihFMpmBcCCCCAAAIIIGBLgVdeeUX+9re/mbXddttt8vLLL9uyVopCAIHgBQhkB28XkSMJxEaEmZNUIMD1x6WBAAIIIIAAAggggAACdhIYN26cEcT+448/KixLu2BrCFu7YrMhgAACCCCAAAIIIIAAAgggEG8C2i1bw9naPbui7fjjj5c777yTYHa8XRzMFwEEEEAAAQSiJvDiiy/KqFGjzPPfcccdMnr06KjVw4kRQCA8AgSyw+MaslEJxIaMkoGCEOD6CwKNQxBAAAEEEEAAAQQQQCDkAu+8844RxF66dGmFYw8cONAIYvfv3z/k52dABBBAAAEEEEAAAQQQQAABBGJN4MsvvzSC2dOnT6+wdA1ma8fs4cOHx9r0qBcBBBBAAAEEEIgpgWeffVb+7//+z6z5n//8pzzzzDMxNQeKRQCBqgUIZFdtFNU9CMRGlT/uT871F/eXAAAIIIAAAggggAACCERVYPz48fL8889XGsS++eab5ZZbbpETTjghqrVycgQQQAABBBBAAAEEEEAAAQTsKLBkyRIZM2aMvPbaaxWW16lTJ6NjNsFsO64gNSGAAAIIIICAEwSefPJJuf/++82p3HffffLEE084YWrMAQEEPAQIZNv8ciAQa/MFcnh5XH8OX2CmhwACCCCAAAIIIICATQU0iK0dsfWPxhVtGsTWPxYfe+yxNp0FZSGAAAIIIIAAAggggAACCCBgH4HVq1cbP2tXFszWFzvrz9rXXnutfQqnEgQQQAABBBBAwAECjz32mDz88MPmTB566CF59NFHHTAzpoAAAp4CBLJtfj0QiLX5Ajm8PK4/hy8w00MAAQQQQAABBBBAwGYCU6dOlX//+9+yePHiCiu76aabjD8Ot23b1mbVUw4CCCCAAAIIIIAAAggggAAC9hf4888/jWD266+/XmGxnTt3lgceeEAGDx5s/wlRIQIIIIAAAgggEAMCDz74oDz++ONmpf/617+M77fYEEDAWQIEsm2+ngRibb5ADi+P68/hC8z0EEAAAQQQQAABBBCwicCCBQvkkUcekc8++6zCikaOHGkEsY877jibVE0ZCCCAAAIIIIAAAggggAACCMSuwKpVq4xg9tixYyucxIUXXmh0cjz55JNjd6JUjgACCCCAAAII2EDg3nvvlaefftqs5KmnnpJ77rnHBpVRAgIIhFKAQHYoNcMwFoHYMKAypGUBrj/LVOyIAAIIIIAAAggggAACQQjs27fPCGL/5z//qfBogthBwHIIAggggAACCCCAAAIIIIAAAhYFrASz//GPfxg/v9erV8/iqOyGAAIIIIAAAggg4Clw9913y/PPP28+9dxzz8ldd90FEgIIOEyAQLbNF5RArM0XyOHlcf05fIGZHgIIIIAAAggggAACURR46aWX5NFHHxUNZfvbbrzxRqMjdrt27aJYJadGAAEEEEAAAQQQQAABBBBAID4EVq5caXTMfuONN/xOWMPY2i379ttvjw8QZokAAggggAACCIRQQL+H8mxOo38j0Re9sSGAgLMECGTbfD0JxNp8gRxeHtefwxeY6SGAAAIIIIAAAgggEAWBTz/91Oiq9fvvv/s9+4ABA4w/8Hbt2jUK1XFKBBBAAAEEEEAAAQQQQAABBOJbYP78+cYLqD/77DO/ECeddJLxc/tFF10U31DMHgEEEEAAAQQQCEDg1ltvlTFjxphHvPrqq3LLLbcEMAK7IoBALAgQyLb5KhGItfkCObw8rj+HLzDTQwABBBBAAAEEEEAgggLLli0zgtgffvih37N26NDB+IPu5ZdfHsGqOBUCCCCAAAIIIIAAAggggAACCPgT+OCDD4xg9vLly/0CDR482Pg5/vjjjwcQAQQQQAABBBBAoAoBvSvom2++ae6ldyW54YYbcEMAAYcJEMi2+YISiLX5Ajm8PK4/hy8w00MAAQQQQAABBBBAIEICzz33nPzzn//0e7bU1FQjqH3PPfdEqBpOgwACCCCAAAIIIIAAAggggAACVgWefvpp4+f23Nxcv4c8++yzcvfdd1sdjv0QQAABBBBAAIG4FBgxYoS888475tzHjRsnw4cPj0sLJo2AkwUIZNt8dQnE2nyBHF4e15/DF5jpIYAAAggggAACCCAQZgHtij1q1CiZOXOm3zONHDnS6KbVrFmzMFfC8AgggAACCCCAAAIIIIAAAgggEKzA1q1bjW7ZY8eO9TtEnz59ZPTo0dKxY8dgT8FxCCCAAAIIIICAowWGDh0q7777rjnHSZMmydVXX+3oOTM5BOJRgEC2zVe9Zs2akp2dbVaprzxOSUmxedWU5xQBAtlOWUnmgQACCCCAAAIIIIBA5AVefPFFI4ztb+vdu7fRXev000+PfGGcEQEEEEAAAQQQQAABBBBAAAEEghL46aefjJ/nZ82a5ff4F154ocLfBQR1Qg5CAAEEEEAAAQQcInDFFVfIBx98YM7m/fffl8svv9whs2MaCCDgFiCQbfNroWXLlrJp0yazyp07d0qjRo1sXjXlOUWAQLZTVpJ5IIAAAggggAACCCAQOYFVq1YZf3z98ssvy520bt26on+c1VvzsSGAAAIIIIAAAggggAACCCCAQGwKjBs3Tu68807JzMwsN4H+/fsbP/u3a9cuNidH1QgggAACCCCAQBgELr30Uvnoo4/Mkf/3v//JJZdcEoYzMSQCCERTgEB2NPUtnPukk06ShQsXmnv+9ddf0qZNGwtHsgsC1RcgkF19Q0ZAAAEEEEAAAQQQQCCeBP773/8af5AtLCwsN+3LLrvM+IPskUceGU8kzBUBBBBAAAEEEEAAAQQQQAABRwps3rzZ+B3A1KlTy83P5XIZvwP4+9//7si5MykEEEAAAQQQQCBQgYsuukg+/fRT8zB9f8CAAYEOw/4IIGBzAQLZNl+gvn37ysyZM80qFyxYIBrSZkMgEgIEsiOhzDkQQAABBBBAAAEEEIh9gS1btsgtt9zi9ctE96xq1apl/BH2xhtvjP2JMgMEEEAAAQQQQAABBBBAAAEEEPASeOONN4xg9qFDh8rJXHjhhfLaa69Js2bNUEMAAQQQQAABBOJaQO8i8tVXX5kGepfR8847L65NmDwCThQgkG3zVR0yZIhMmTLFrPK7776Ts88+2+ZVU55TBAhkO2UlmQcCCCCAAAIIIIAAAuET+Pbbb2X48OGyadOmcifR2+2NHj1ajjrqqPAVwMgIIIAAAggggAACCCCAAAIIIBBVgQ0bNsioUaPko48+KldHixYtZPz48XLOOedEtUZOjgACCCCAAAIIRFOgd+/e8s0335glzJo1S3r16hXNkjg3AgiEQYBAdhhQQzmk3sbp5ZdfNoecPn266C0M2BCIhACBq3rJ4wAAIABJREFU7Egocw4EEEAAAQQQQAABBGJXYMyYMXLrrbeWm0BqaqoRxL755ptjd3JUjgACCCCAAAIIIIAAAggggAACAQloN2wNZufm5pY77tVXXzXursWGAAIIIIAAAgjEo0DPnj1lzpw55tRnz54tZ511VjxSMGcEHC1AINvmy/voo4/KI488YlY5ceJEGTp0qM2rpjynCBDIdspKMg8EEEAAAQQQQAABBEIvcMcdd8hLL71UbmB9EfELL7wgbdq0Cf1JGREBBBBAAAEEEEAAAQQQQAABBGwtsGbNGrnzzjvlk08+KVfn7bffLi+++KKt66c4BBBAAAEEEEAgHAI9evSQuXPnmkP//PPP0r1793CcijERQCCKAgSyo4hv5dTaHVu7ZLu3V155xW/3MStjsQ8CgQoQyA5UjP0RQAABBBBAAAEEEHC+wPbt22X48OHy9ddfl5vs/fffL//+97+dj8AMEUAAAQQQQAABBBBAAAEEEECgUgH9HcGTTz5Zbp9+/frJO++8I02aNEEQAQQQQAABBBCIG4Fu3brJb7/9Zs533rx5csopp8TN/JkoAvEiQCDb5is9ZcoUGTJkiFml/tB677332rxqynOKAIFsp6wk80AAAQQQQAABBBBAIDQCegs9DWOvX7/ea0D92UH/mHrNNdeE5kSMggACCCCAAAIIIIAAAggggAACMS8wYcIE4/cIJSUlXnNp1aqV8XuEnj17xvwcmQACCCCAAAIIIGBF4MQTT5RFixaZuy5cuFC6dOli5VD2QQCBGBIgkG3zxZo5c6b07dvXrFJ/YB03bpzNq6Y8pwgQyHbKSjIPBBBAAAEEEEAAAQSqLzBp0iQZNmxYuYHatWtn/BH11FNPrf5JGAEBBBBAAAEEEEAAAQQQQAABBBwl8Ouvvxqh7JUrV5ab18SJE2Xo0KGOmi+TQQABBBBAAAEE/Akcf/zxsmzZMvNTf/zxh3Ts2BEsBBBwmACBbJsv6J49e6Rhw4Zmlfpq4XXr1tm8aspzigCBbKesJPNAAAEEEEAAAQQQQKB6AtrR6tprry03yMCBA40wdt26dat3Ao5GAAEEEEAAAQQQQAABBBBAAAHHCmRmZhqh7OnTp5eb4/jx47njlmNXnokhgAACCCCAgFvguOOOkz///NMEWbVqlbRt2xYgBBBwmACB7BhY0A4dOsiKFSv4ghwDa+W0EglkO21FmQ8CCCCAAAIIIIAAAoELaOB6xIgR5Q6855575Kmnngp8QI5AAAEEEEAAAQQQQAABBBBAAIG4FNDfJTzzzDPl5q53iNbANhsCCCCAAAIIIOBUgTZt2sjatWvN6a1Zs0Zat27t1OkyLwTiVoBAdgws/ciRI+WNN94wK33rrbfkuuuui4HKKTHWBQhkx/oKUj8CCCCAAAIIIIAAAtUTePvtt+X6668vN8jYsWPlxhtvrN7gHI0AAggggAACCCCAAAIIIIAAAnEnoH/31r9/+278DTzuLgUmjAACCCCAQFwJtGzZUjZt2mTOeePGjdKiRYu4MmCyCMSDAIHsGFhl325k+upgfZUwGwLhFiCQHW5hxkcAAQQQQAABBBBAwL4Cb775pt/QtT7vL6Rt35lQGQIIIIAAAggggAACCCCAAAII2ElAw9c33HBDuZI0rO3veTvVTi0IIIAAAggggEAwAk2bNpXt27ebh27btk2aNGkSzFAcgwACNhYgkG3jxXGXtnTpUjnhhBPMSlu1aiXr1q2LgcopMdYFCGTH+gpSPwIIIIAAAggggAACwQloB+ybbrqp3MHaMXvEiBHBDcpRCCCAAAIIIIAAAggggAACCCCAQJmANiDzd1fo119/3W8HbeAQQAABBBBAAIFYFmjYsKHs2bPHnMLu3bulQYMGsTwlakcAAT8CBLJj5LJo3ry5bN261ax23rx5csopp8RI9ZQZqwIEsmN15agbAQQQQAABBBBAAIHgBSZPnixXXXVVuQH07k3XXntt8ANzJAIIIIAAAggggAACCCCAAAIIIOAhMH78eNG7Q/tu7733ngwZMgQrBBBAAAEEEEDAMQJ169aV/fv3m/PJzMyUOnXqOGZ+TAQBBEoFCGTHyJUwePBgmTZtmlnt6NGj5Y477oiR6ikzVgUIZMfqylE3AggggAACCCCAAALBCegdmrp16ya5ubleA0yYMEGGDRsW3KAchQACCCCAAAIIIIAAAggggAACCFQgMHHiRLnmmmu8PpuamiraoKxTp064IYAAAggggAACjhCoWbOmZGdnm3PJysqS9PR0R8yNSSCAwGEBAtkxcjU8+eSTcv/995vVnnnmmTJnzpwYqZ4yY1WAQHasrhx1I4AAAggggAACCCAQuEBJSYkRxp4/f77XwZMmTZKrr7468AE5AgEEEEAAAQQQQAABBBBAAAEEELAgoL978H0heNeuXY1Qtu/fKy0Mxy4IIIAAAggggIDtBJKTk6WgoMCsKz8/X5KSkmxXJwUhgED1BAhkV88vYkfPmDFD+vXr53W+L774Qvr37x+xGjhR/AkQyI6/NWfGCCCAAAIIIIAAAvErMGLECHnnnXe8AF588UW5/fbb4xeFmSOAAAIIIIAAAggggAACCCCAQEQE9HcQo0aN8jqX/q7i7bffjsj5OQkCCCCAAAIIIBBOATJY4dRlbATsI0Ag2z5rUWUlffr0kVmzZpn76auE9bbRbAiES4BvBsIly7gIIIAAAggggAACCNhL4Pnnn5e7777bq6gbbrhB3njjDXsVSjUIIIAAAggggAACCCCAAAIIIOBYAf1dxFtvveU1P/2dxZ133unYOTMxBBBAAAEEEHC+QGFhoVc3bJfL5dUt2/kCzBCB+BEgkB1Da/3uu+/K0KFDzYr1i/PSpUulXbt2MTQLSo0lAQLZsbRa1IoAAggggAACCCCAQHACX3/9tZx33nleB5922mkyd+7c4AbkKAQQQAABBBBAAAEEEEAAAQQQQCBIAf2dxK+//up1tP7uom/fvkGOyGEIIIAAAggggEB0BXJyciQ9Pd0sIi0tTbKzs6NbFGdHAIGwCBDIDgtr+AY99dRTZd68eeYJHnzwQXnsscfCd0JGjmsBAtlxvfxMHgEEEEAAAQQQQCAEAosWLZIuXbqEYKTwDFFQUCDHHHOMbNy40TxBzZo1jT98duzYMTwnZVQEEEAAAQQQQAABBBBAAAEEEECgAoFly5aJ/k08KyvL3KNly5by119/eXWWBBABBBBAAAEEEIgVgQMHDkidOnXMcmvXri379++PlfKpEwEEAhAgkB0Alh12HTNmjNx6661mKfqHc+2SnZqaaofyqMFhAgSyHbagTAcBBBBAAAEEEEAg4gKPPPKIzJ49Wx5++GE5++yzI37+qk6o9T366KNeu02ZMkWuuOKKqg7l8wgggAACCCCAAAIIIIAAAggggEBYBN5//3258sorvcbW363o7zHYEEAAAQQQQACBWBPYs2ePNGzY0Cy7QYMGsnv37libBvUigIAFAQLZFpDstIvewuDEE0+UVatWmWU98cQTct9999mpTGpxiACBbIcsJNNAAAEEEEAAAQQQiJpAZmamtGrVyuh0oIFsOwWzN23aJEcffbQUFRWZPg888ID861//ippXKE6s9T/00EPmUDfddJOMHj1a9BaA1dl++uknOeOMM7yG+PHHH+X0008Petji4mJZvXq1fP/998Zj/fr18ssvv5jj6c//xx13nPTo0UN69eolbdu2FZfLFfT5PA/UTmN6zg8//FAWL14sCxcuND6t5+vevbucf/750q9fP9FOHdXZCgsLjY7rn3/+uXz33Xfm/I466ijp3LmznHfeeTJgwAA58sgjxfdn0OqcN9LH6jyXLFkic+bMMV6EsWHDBtNUa9Fbbrdr1864hnr37i0tWrSQhISESJfJ+RBAAAEEEEDABgL6d55Ro0bJ66+/blZT3e8rbTAtSkCgWgK+P2+F6ue4ahXFwVEX0DtFP/7442YdiYmJsm7dOuPnKTYEEEAAAQQQQCCWBHbs2CFNmjQxSz7iiCNk+/btsTQFakUAAYsCBLItQtlpt6eeeqpcAHvcuHEyfPhwO5VJLQ4QIJDtgEVkCggggAACCCCAAAJRF/DtQm2XYLb+gXvs2LGmT9OmTY0/bKakpETdrDoFxEIgW29P+O6774reBUvvemV1O+WUU+See+4xAszBrpMGh6dOnWp0Rvd8sbe/GjScreH2QYMGBXw+DZt/++23cv/998tvv/1W6RQzMjLk2muvlbvuust4AUMsbdu2bRP9nYz+W9IQttVNw+66lj179iSYbRXNwn76oobJkyfLzTffLPXq1bNwBLsggAACCMSqQF5ennz22WeSlJQkF110UUxNozqBbP5fF1NLTbEismvXLnnvvffkggsuEL3rb0UbgWwuF38C+rVeX0iuP3e5t5EjR3q9oAU5BBBAAAEEEEAgFgQ2b97s9aIybVCiTXPYEEDAeQIEsmNwTfUVMtodS/9Q7t6Sk5Nl/vz50qlTpxicESXbVYBAtl1XhroQQAABBBBAAAEEYknAs0u2Z93RDGbPmzdPTj31VC/Gl19+WW677bZYovVbq50D2frH5GnTpsljjz1WZRi6soXQQPazzz5rdFwOZNOu2HqXLX0Est1+++3y73//W2rWrGnpMJ3nSy+9ZHQyO3jwoKVjdCcNgL/44otGZ267d8tWSw1h6xz37t1reY6+O1533XWGrWd3lKAHi+MD9Zafb7/9tmgTA33hgr7gQW/7yYYAAggg4DwBfdHXzz//LE8//bQRyJ40aZJcffXVMTXRYALZ/L8uppaYYkVEv1/+4IMPjH+rqamp8v777xvf71e0EcjmsqlI4NVXXy33uwq9C1O3bt1AQwABBBBAAAEEYkZAM36tW7c269UXna1duzZm6qdQBBCwLkAg27qVrfacMmWKDBkyxKsm7SLlGdK2VcEUE5MCBLJjctkoGgEEEEAAAQQQQMCGAr5dsj1LjEYwe+DAgfLJJ5+YZZx44ony+++/21Au8JLsGsjW0K7ebln/mFzRdtRRR8mxxx5rdEzWsNHq1asr7LqsYYbXXnvN6LBsJbysnbGff/55uffee71OX79+fenVq5d06dLFeF67WX/zzTflgtTaKVvrd7lclS5KRefRg3R+er23b99e8vPzjTCVBi88Q9tazyuvvCJXXHGFpXkFfoVU/wjthD1q1Cj56KOPKhxM10fnq1tBQYEsXry4wuD26aefbnR469ixY/WLi8MR1qxZI0OHDpVffvnFmL0G+glkx+GFwJQRQCBuBJ555hnjLhPuLR4C2fy/Lm4ub8dMdN++fTJixAiZPn26MafOnTsTyHbM6kZnIieddJIsXLjQPLneGcF9fUWnIs6KAAIIIIAAAggEJvDnn396vUCxbdu21WraEtjZ2RsBBCIpQCA7ktohPpf+8U87R3lu+ke8H3/8McRnYrh4FSCQHa8rz7wRQAABBBBAAAEEQi1QUZdsz/NEKpg9Y8YMI7DouWnX5ksvvTTU047KeHYMZO/YsUNuuummcn8wzsjIkEsuucQIK2hXX98O1CUlJUaIV7s/aph66dKlXqYa+B0/frwRyq5q03UfPHiwV/j51ltvlQceeECaNm3qdfj69evl4YcflgkTJpjPa60TJ04UDfNXtukLyPUW0r4ha+0CPWzYsHJz1HPdf//9MnnyZHNYnZcGavV3HHbbVqxYYayXdmTz3DRIrvO76qqrjHC73snMc9OAvd7xTOf53//+t1zQXjvWjxs3zgirswUmsGrVKiPAr6F33QhkB+bH3ggggECsCfh+rxcPgWz+XxdrVyn1akd37Vz/9ddfGxgEsrkmqivwv//9TwYNGuQ1jF5fffv2re7QHI8AAggggAACCEREYPny5V4NOTp06CDLli2LyLk5CQIIRFaAQHZkvUN+th49esjcuXO9xtXOa/qHUzYEqitAILu6ghyPAAIIIIAAAggggMBhgcq6ZHs6hTuYrSHcMWPGmKfs37+/fPHFF45ZKrsFsvVW3f/3f/9XrjO2/uH4ySefFO1ObqXDtQacn3jiCXnqqae81kpDyxpE0rtmVbRph7rrr7/eq6OzXgfaYdI3BO4ew1/d2oXsjTfekMaNG/s9lYartVOxdr12b1ZC43ounZs+3Ntll11mdI2uV6+eba7NioL1egczrb2yNfCchAaz9ZrQgLvnZsc52wa/kkIIqcXCKlEjAgggEDoBJwSyA9Xg/3WBirF/tAWCCWRHu2bOb3+BCy64wOt3F7fcckuld6Cy/4yoEAEEEEAAAQTiSUCbSbjvUqnz1hctLlq0KJ4ImCsCcSNAIDvGlzonJ0dq1apl3MrYc7vyyiu9ukvF+DQpP0oCBLKjBM9pEUAAAQQQQAABBBwpYKVLtufEwxXM1m7IGgh1b59++qkMGDDAMeZ2CmQXFRXJCy+8YIRvPbcbb7zRCFZrV+VAtsLCQqNT9r333ut1mHaYfvTRR8Xlcvkdzreb2DnnnGOEgZs3b17p6f0FkCvrpv7WW2/JDTfcYI6pXbVfe+010cByVaHzXbt2GV3EP/roI/N4O3Vu19+/6Dq+/PLLXmb6Qgt9Pi0tLZCllIqC+mPHjjUMq/IK6GQO35mQmsMXmOkhgAACPgIEsrkbBP8o7C9AINv+axSLFeqdoy688EKz9CZNmsi2bdticSrUjAACCCCAAAJxKDB//nzjLpnurWvXrvLbb7/FoQRTRsD5AgSyHbDGs2bNkj59+pSbiXbZmj59urRo0cIBs2QK0RAgkB0Ndc6JAAIIIIAAAggg4GQBq12yPQ1CGcyeOXOm1y19tfvw3r17HUVup0C2/pJ18ODBsmHDBtNYX0D9n//8Rxo1ahSU+4EDB+Tvf/+7TJgwwTxeu1B/+OGHor/E9d00SDxq1Cij27R7e/PNN42O2VY23zD38OHDjVCyb2ft/fv3G0FircO9acB69OjRlsPKM2bMMLy0G7huFZ3LSt2h3kd/vzJs2DCzNh3/zjvvlMcff9zy/Hxr2rJlizHmd999Z37KSsfzUM8t1scjkB3rK0j9CCCAQGACBLIJZAd2xbB3NAQIZEdDPT7OqS9q1jtAuTf9GdLf38jjQ4NZIoAAAggggEAsCcydO1d69Ohhlty9e3f5+eefY2kK1IoAAhYFCGRbhLL7btoJS/+w77ulp6cbfwzVW1CzIRCoAIHsQMXYHwEEEEAAAQQQQACBygUC7ZLtOVoogtm33Xab1y19R4wYIW+//bajls0ugey8vDyjc7KGr92b3oZw8uTJ0r59+2qZz5kzRzTY7dkN7MEHH5SHH35YEhMTvcb2DavquadOnSodO3a0VMPWrVvl6quvlu+//97Y/9hjjzV+z3DCCSd4Hb9y5Uq5/PLLZenSpcbz2h1bu1336tXL0nl0p927dxsB5a+++so4JtBaLZ8owB31D/4aYPfs3q23y9Zgu3Zlq8727rvvytChQ72GCCQwX51zO+VYAtlOWUnmgQACCFgTIJBNINvalcJe0RQgkB1NfWef+7rrrpNx48aZk7z11lvllVdecfakmR0CCCCAAAIIOELghx9+kLPOOsucy5lnnin6e342BBBwngCBbAet6R9//CFdunQRvSWy7/bMM8/I7bffLsnJyQ6aMVMJtwCB7HALMz4CCCCAAAIIIIBAPAoE0yXb06k6wexmzZp5hXg/+eQTr1v+OmE97BLIXrZsmVx22WWyYsUKk/X55583ulX7/qwVqHtWVpb87W9/k3feecc8tHfv3kbX7KZNm3oN59sVXQPP+gdrDUxb2XJzc+Wuu+7yCvJPmTJFrrjiCq/Df/rpJznjjDPM57Tbx3vvvSfavdvqlp+fL/fee6/RVdu9aWfqiy66yOoQYdnvm2++kUsuucSrO/a0adPk0ksvrfb5NFR/zTXXiN79zL1V1Bnc13jSpElGWF7D/3r77jFjxojWql3j1F9v533xxRdL48aNK6yzpKRENm/ebByvQfjFixebHd31zmv6IoLzzz9f+vXrJ7Vr1w56vnqeHTt2GMF+/eODBvcXLVpkmur1qL/T6tSpk3E+/YNEZefztaisMJ3D+++/L8cdd1yl9RcXF4uGuz/99FP59ttvjVuGuu8gcNppp8lJJ50kAwcONGpLS0sL2iLQAwsLC42vIx9//LHovD3r0jXSeen/F9TtyCOPtPT1xffr5GOPPSb6og6rm9XjfTv063WkL0Jo0KCBrF+/3njBinbh17sI6FzUVl/YodeDvujE/fWzoheCVFWv7wtK9Oujru/JJ59c6aFa96+//mq8CGPevHnyyy+/GPvrvy29tax2stevCR06dJCEhIRKx3rrrbeMuwe4t/POO08mTpwoDRs2rKp8r89rHfrv2f1CnEC/lgdyMr0Tg/471Rff6NeEhQsXlpu/1qIvmnG5XJaG9g3m+d5BYefOncY1/vnnn5tfh9xfF3r27Gn8P8eKt6ViLOykL8TRr8tffPFFOQP9mqJfE/r27Sunnnqqpa8HVc1/48aNov9v1S6futZ6pwj9/6eOr9ea/vv29zVRv24tX77c+Bqn9bqvVf33pNe5/v9Ex7C6Tp40+v9k/TqtX7e1i5f+e9Svke5Nv/boNaDro/+29eOq/j3osb4vRPrxxx+Nf1P6vY1+HzN+/Hjj35/n/M855xzjRWeed/uobBkD/Zpm4ZIwd3H/+9Br4/fffzfNtV69NrRW/fehH1f2/Z6/O5i4LdwnC+b/dXqd+H5f4f5+IZB5+nthYbi60Or/5/TrjP5cMnv2bK/vDzz//6vXie8dWiqaU2X//9Fjgv03F4hhRV9LA71WPM8Zju8F9eudduVTe727j37d97yDkq5Bu3btjH/n5557bqXfV/q+SK4qr6qu+UDvtuOk/3/p13f9Xkn/XejddDy/Rw/2629V6xErn9fv5Tx/PtTv7/R7PjYEEEAAAQQQQMDuAvpzpDb5cG/6s77+HoQNAQScJ0Ag22Frqr8o1Q5n+kdP301/Qapdl/QX9i1atHDYzJlOOAQIZIdDlTERQAABBBBAAAEE4l2gOl2yPe0CDWZrwNCzW3HdunW9bvXrlHWxSyBbQ8V33nmnyRpsoLCiddGg4NixY41whIYYNajmLyTqW4cGmvQRSCjcyhi+Aatgw4K+6/fEE0/Ifffd55fBX1ApmNBRZde+v5C4/tvT+eoLHKq7aVD5pZdeMoIw+u9Tu6S0adPG7wvq/YVwNBCogXkNePrbBg8ebHTyrlOnTrlPa8hDrwUNwFW1aRD1gQcekJEjR1oOQ+mYOr8lS5bI008/bXSHt7pVdb5gQmoVBbK1Rg2CqYUG06vadJyHHnpIBg0aJCkpKVXtHvTntS4N4OiLeDQca2XTEJ7eRa9Vq1aV7m41UF3RIFaP9xeI03+j2v1Hvz5qENvfpuHSL7/80utFJ6+99ppoMCuQzfcFKRW92ME9pgYQ/5+9+4CWosr3Pb4FBAQGUEGRoKCCBAFBYARRr1lUxHFEQceAOY05YBr16hjQMWCOmMYEVxmzIyoKRgRFFFBRclAwwDA8cAxv/fZ71bd6d1VXVYdzOnz3WmehUGHvT1VX1+n+7X9psoXCnP7gadg+999/f+ut8GvYNdUNpylkrLEpWBi36Vz461//mhaaL0Yl/eXLl9vAq675/jBeWD/13qPXggJ6UUHcsECytq1je9VVV0XuU97XX3+9DQYWq2ncmjylPsUxiHs9CBu/gqjXXnutufXWW9Mm/bjj035uvvlm+57vnWvLli0zF198ceSTThTo1jGNO0FKwWhN+FKf4rwOvL7GeT1o2aBAtiYOaaKZAr9B7c9//rPRBLF777031qEvRiBbLrrv0nt22LXL65w3qUT9CHuSRrEC2Z06dcq4XiQNtWoc7rUrbOJfrAMSspA3oUz3CJpsFNV0DqvoUJx7kbBAdpMmTex9ka5d2V7j3n3ISSedFGvShb/v3rkS57qm9eK+d2vZQt4L6j5Q1ztNgtAkkDhN57aqEeves2XLlhmr1FYgu9LevzQZRtcP/9N5sh2fuNffOMe4XJbZcMMNjT5X8Zompep+hIYAAggggAACCJSygH7XVp7Pa/r8PM7nsqU8JvqGAALBAgSyK/TM0Ae0qroV1PSLqi7s+unTp0+FCjCsQggQyC6EIttAAAEEEEAAAQQQQCBTIN8q2f4txg1mK1x08sknp1ZVMM3/qN9KOU6lEMhWqOHUU09NC8nmGlDO57gEVbdW6ELBjyRN4UhVq/Waqr0qkNSoUaPU37kBq1zCP9qYe/wU+lBYpGHDhhldrolAtlthV51QQFz9rFu3bhLGvJd1x6uK2Ko0fccdd4RuOyi0qYp7Cp2ed955kaEyd8MKgN92221GEwyimoKGuu5cdNFFsYM+7jZVZV6hwE033TTtnwoVyFYYTAE7hRrjhpG8jug1rXMzKJAUZRP17zpGKrag8z9pvxRY07mhSsxhIeG4geqwfsZdPygQd+yxx2Y997zQnyryKvTu905S3T9oMkW2ELPCreeff37o5IYwC4XTNHFEob2gKsRBVWblp3Mu7sSYFStW2M9xVcVeLW7V96jzzP/vqvR7+umn27Bfkqbxy03hvGyV44MCybo2aKJH2ISSoH4omKzXrP8Rv0n6m23ZxYsX2/duPZkhaTv++ONtsFohzqAWNP4LLrjA6Gfs2LGxdqfXtt7DVZFaoUe9luIeL90r6ovfqFD2l19+mTUYHdVRjV+vU1U0Dzu/3fuFp556yoa0w9x1jql6uKrE1laFbD31RPc1cb09J1Unl0dQVf5iBbL1GnEr6udyzXCPU9LrVtS5ojC0nsyQ7R4mbBtxJhkEvf888MAD9jWka0/clvS9fvbs2TY0Hja5IGy/em3eeOONtiJ+tveGQtwLapKPgr7ZJkZF+WhSkZ4A4U52q41AdiVvQSDqAAAgAElEQVS9f3mT8Y455pjE9+i6VmryzVFHHZXTUxGijnmp/buCTP6nReUyca/UxkR/EEAAAQQQQKDyBTTJXJ+heE2ZPv0eQEMAgcoTIJBdecc0NSI97kAf/syZMyd0lPpwVB8q9e/fP/QD4womYmgRAgSyOUUQQAABBBBAAAEEECiOQKGqZPt7FxXMVuhJFTa9phCEKm9VWiuFQLZ+D1eAeerUqSnebJWei3UMgoLhuTxu3g1/qEKngjobb7xxquvFCmRnC7LXRCD7vffeMwoh+0OxCobp85Sabu54VZVXlZ3VFILTIy+7detmFPxTcE1V8FWVukOHDqmuKuihv1N41A36KlSjz4e86rOzZs0yEydOzAiEKGCmyRx6EltYy7Yf9VvhMG8/Cs4qPKYq4UHVKvXa0ZcV/gC8QoNPP/203b3WUaBz6dKl9v/Vr0MOOSQVDlUVa70e3SqlCowrUD1y5MiMYaiPsth8883NL7/8YlSpUJX33P4NGTLEBgTdwHi+58abb75pAzX+KqwK2vTr18/ssMMORv+tFnaM5KvjHHaM4gaqw8YRd303EKdHyjdt2jRVdVfnkgLYmtyh6qgy1oQlfSGlyp3Dhw8377//vu2G1tUj6oOCjUH9lN1hhx1mzyu1bIHEb775xoYt3UCoa67XzOTJk42Oj9sUxlUoOSiUrXPVHy5PWmlWLgrpea9ZBadHjRpVsArtQeebxqfxK3Q3YMAAW7V/wYIF9hgFVU3WZ9C6x2jcuHHgaeMGkjXZQq9NVUz3mq5BelKAXne6LujY6brnXqsOOOAAWylZVZUL1VTRVtcZNxzqXheznQN6Xeh6EnQOxBm/93qQe5i1xu69/rzzVcvLrW/fvpbDey25brrv05MAwiYThb0O9P6ibauwi3ftUf80acJ7D/Ifh6jwr3u/4H8vUyhVj2zWn3oN6/uN3r1720kmetKL9qumKvv6N6/pqaDbbrtt6v/13/7HQOdznug6q+Cfdy3ythX39aHjqvcodyJTnEB2ru91P/zwgw3s+6vrJqmqr9eDKpZ7YUddf8ePH2/fgwrRws41bVvng66RusfM9noLCwR7/XN9tU3dv2oymtf890665uhaqGuc2zQ5StfcsOubt3zYuaL96DoqP11LdT2YMGFCxutH55RCpXrvCwtlF+JeMOyar+ud/Lt3726vE7r/mT59uj33g6rCB02+1OQm3SdrMpKOgSZcyMV7H9d9vX/iykEHHZT22nDHFzXBs9Lev8LOId376akU3u9eYe8Req3qfbUaKkWryr3eD72mzzr8/1+IaxXbQAABBBBAAAEECi2gzx0UyvaanqqjCfs0BBCoPAEC2ZV3TNNGpC+jNFNdP/oiI6zpA3B9qKof/XKvKiOFePRuhfNW/PAIZFf8IWaACCCAAAIIIIAAArUoUMgq2f5hhAWzVRFbVeG8phChHvldaa0UAtlBQWEFpxSkqsnmBsC0b4UJFWJJ0j755BNz8MEHGwWD1BQqUfVef6XNV1991QaXvaYglAJIekpX3KbghwJj11xzTWqVoPC39481Ech2g2NJQ6Fxxx5nubCq0HJXxXIv4KxtKWy8aNEi065du7TwXVBwRUE7BSl33XXXjCChwjSqpq2Qgz+Mo3CoriFh1aGDKiSqn9qPwnV16tTJGLICYDpn9EWEP/isMJsbLPev7O4r2znjrRcWGNcj3xVYDOrjqlWrbGVeTWTxBx0VWlNQK1t14DjH11tG+9G1WZXpvabqu1dccYUNJbtNx0g+Cpn53bKFL+MGqsP6HXf9oMChtqnQmc4FjVOfSXrt22+/teegwlpBFa5VNSjsiYBuXzUpQYF5r4WFmIOCuOqfAngKGbvmOnfmzp1rXxNy95rW0fnhf5qA929uOFzLKiipEG1U03VRx94fMtJrUiG2QjRd1xWQ84dN1T85y8w/8Ub7U/V2BWNVYVbBX3/T60AVV4MCv0HvR9662a5BX3/9tTn33HPTgqVar5AG2t4LL7xgQ5Dea1vvb6rOP2jQoIzros4BTbxSdWt/4FUTIFTtWhNj3JZt/GHXRp2b+qJWx9/fdE56E1Bkoy903Wux3HT8NC6vZbuW6jzT8fNXDtZ5oMCbXqeaSOE2OahytJbxO2g5TXbRORQUKnXfV73t6jxUH/yTZ3QNUXi3ffv2abt3r0EKIB5++OGFeEmkbWP58uV2soZ/fNmuD+qvvofR+4j/eqzJGrrm+a93cQLZ/s4kfa9TpVy9Hr2m3wP0hIuoULGW13HVpAkvSKv3fI0ryT1d2MHQuHXOqi/+pn3o/VWvH/e80fdaMnUf5Z3tXiTs/Uf79I6hjov/tRP22tY62a5v+vegkLney/ReoXC8+xrStVSVnXXP46+mrWuPXiNh9+r53gvqfVb3FHqP9JomUWh8CvGGPelBEyD0hBj/hJyooL573YuarKH+JAlkV9r7l+57dO+mY+E1/T6l1/LWW2+d8brQvf4rr7xiJ4P5j0uS13rBL5o1uEHdc+n67L/GVeLTv2qQlF0hgAACCCCAQA0I8JSPGkBmFwiUiACB7BI5EMXuhj4A9ILZQVVMgvavqg0DBw40nTp1sh8YuT/NmjVL/Z3/w8Rij4Xt15wAgeyas2ZPCCCAAAIIIIAAAtUnUIwq2X5FN5itynD+qm8K6agKYaW1Ughkl0qId8mSJTagpCrHavo9f9y4caZHjx6JDrsbAgoKVLih7TihC7cTK1euNMcdd5zto9dqO5Dtnk9BYfREmHksHBTCiaqE7N9dUAhHgdXbb7/dtGnTJmvPVO391FNPTQttKgih4xX02YHCIwqIeE1hb4Wto/ajMNTLL79sK5D7Q8/ZKrsnDampT0GB8ZNPPtlcd911qQqwQSBe/7SsF1BXsEvnrH9CQh6H2VbWHzx4cCpwGScIp37puqNAo9eynatxA9Vh44i7flggLlslYf8+3crQmhiiKq/6TDJbU2VOBf5Gjx6dWiwswOter3U8VSVZ1bWDJg54G9TYFJrS5Kqo8zwoVB1VrdjbpoK3Rx55pK2mqqb3dvW5EIU05KQwoMKzXlMYUMF3nXdhFVq1rIKqeo3rde1fV68FFfxwW1ggOc41KCjoGFU1NclrMCj8HyfwrUqwugb6Q89hkwayjT9blf2gSsfe2LJVZdcyCtMqZK4Kt14LmxymSQb+ivRaPuwa79rqflbhb/+5kO3pFkGBbIUO9dp2n2QQ9xpUrEC2vk/RMfZanOtD0ISfoOBqsQPZbqg624QB19kdt6o2+4OPSV5f7rI6B3V++N/jNRFAP9nC4gqfqh9azr/uzTffbM8/93qVbUKQ7lH0FIqg8LH6q+1rwoUqs3stm1/QhAZdSx944AE72S3btVTf26myvqr+e03XfE0ICZoIke+9oPvEBo1LFa3j/G6gALmq0XtBffU327lRzEB2Jb5/uZO3oiYkeueLJknpuHgTdWpz8mg+14ak62qSgP9JCPqsQxOEaQgggAACCCCAQCkL6P7F/7QnfYbif6JaKfedviGAQDIBAtnJvMp+aVXW8ILZ+rKUhgACCCCAAAIIIIAAAgggUNkCXjD7pJNOSquepYBOnC/fy02nFAPZuYSTC+EeJ0gdZz9xtrNixQobsFGY1mtxw1ze8h988IE58MADU4EC/X0hw4dxxuou455Pcaov57KfOOsEhXDihjq1fTeEo6CHKskpjBOnKRStQKwXhFLwQdUq3QrCQcH6OOFGrw/avsLf/nCfqvsroBTUkgayFZZzA+MKhWYLRfr3q/UVHPQ/YaCQ1QhVGdtfZVkVQ3Wco1pQcDMsyB43UB22z7jrBwXikoQC3TBy3JCRGy4Nu44EmUWFXP0mqmb+5z//Oa1qq84NVUN1mxsuD3v9uOu5Tx9I8pqPOmfcwKaWT3LdXrx4sb3uv/HGG6ldBVUC1j8GBZIVWAwLcLt9d69f8tOTGsKq9EeN3f/vOg80Di9YneQ92+1XWBA5aPxR1WW9PurapHs4f1P1Yv19torFSarMuxXl40wE8ffHPU+zHZ+gQHbY6ybuNagYgeyg60PcySRB1z73tVvsQLa+B9ITHB588MEUYxxn9z04yTU76nUX1Kds4WN3ewplq1L21VdfnfonVZLW8XerqOc7IShowkVY5Xf3PUfBfQWVNckhWxjbG4R7Lc32FIV87gWDrgnZqtm7/kFPstHx0E/QOIsZyK7E96/33nvPTu7z7rPjTjwKmoRWyEkUUa/r2vp3fb+t92uv6UlB/skCtdUv9osAAggggAACCGQT6NevX9rTxvR5ij6zoiGAQOUJEMiuvGMaa0T68ErB7EmTJpmPPvrIzJw5M9Z6LIQAAggggAACCCCAAAIIIFCeAnXr1jX6It1r+pJcj9KutFYKgWy3D9tvv72tPqfHTddkixOkjtOfONsJqgCbJPCrkM5ZZ52VViFQfUsSjIszliTLBIV5VMlEQeFsIbgk+0iybFAIJ1vlaP+2g0JQSYKX2lbQNoKqrSpIopCiwjL6zEkVKPUZVJKKvnEDv+pX0kC2G/LNpcJ1rkHhOMfbDSteeOGFRh66hmdrCoprOVVS3mqrrUy3bt1s5cCgwH0S36B9xl0/6DWUrXKuuy+N6a9//WtaID2sArF/XTckGxZidkPScSu5+/cVt4q3O2klW+DO274bnouzTpxzzFtGExPOPvvs1CpJQ7ha0bUOu2YHBZLjhs20n0I8hSHMxu1bkqdJzJ49207OUCXb7bbbzigQprC0+zTJoPHHncgRdO2PG0B2j3HYBI8pU6bYYL2u2fPmzTPqW5KKyHHuEzx/9xqXxNvbhnsNiuuR5PUh90GDBqXCkUnvR9xrg3v/UOxAtsbqWsc559ynNMRZJ66ru+24kxL82w+q5h50/IN841YcDjtX99lnH3sP2KJFi7QhuxXFk4TMvQ2529A9sSYI1a9fP21f+dwLKririSeqdP3xxx/biTKa2JFkgq57TmW7jhczkF2J71/usU1yv6QJkqrorokJ3bt3N7vssovRZIVKbqouv/HGG6eGqAr7q1evruQhMzYEEEAAAQQQqACBDh062N+5vTZjxgyz7bbbVsDIGAICCLgCBLI5J6yAHmOsD2L0oZh+9OHrokWL0EEAAQQQQAABBBBAAAEEEKgQAQLZG+R1JIMCEJMnTw78srtUqionCUhlw4m7HQXmVNnXX51MlYdvv/1206ZNm9BdaNK4KvTpke1uGzBggK2CqkqqNd2CwjxJAoSF7q97Dipw8dRTT9kAYFSLewyjtuNWao0bFo7arvvvcQO/Wi9pINsN2YUFrLL1OahKZKGqEb711ls2SOM1nfsK2aifcSptxrFO4hu0vbjrB72GslXTDNqXWzk/KjTs7jMsxBwU9ta4Lr744kTO+kz18MMPNxMnTrTdDwuXBlVmj3r9zJ8/3xx22GHmnXfesduOGnucY+8tE1SJPpdz2B2/th80USMokJxkf+5+koZjs9msWbPGnHHGGbbyvdeOP/54G4Ys1MS1oPHHmVyg/rhh9CQBZjc8GbfifpJzKeg6nO34uH3Kpdp5TQSy3cDn6aefbkaNGpURtg+z0jmrewZNSurdu7cN7Kvyma5JajURyHbDy3HOHXfcSZ5wEXXeuPcQSQKn3raD3n+DwstxqpRH9de9Bgc9pSFoP7lMEHBf52FPdsjnXjBqvHH+vRQC2ZX6/qUJPocccohRKEdN1wq9Ho866ih7HaGlCxDI5oxAAAEEEEAAgXIUaNKkiS144TX93ug+ebAcx0WfEUAgU4BANmdFqIAu/qpmpA+MVcXF+zPov/XBNQ0BBBBAAAEEEEAAAQQQQKD0BBTsu/zyy83JJ59s9EWv16ZPn56oIlrpjSy4R6VQIdsNsxQyOJbkOBQqhBt3OwrJKGB2/vnnp3Wzb9++9vHyu+22m6lTp07av6nS8FVXXWXuuOMO+/ebbLKJDSl5j+vee++9bYVHfwW0JAb5LBv0aPfa7I8bwknSl1dffdU+Bt1ruVb6dsPCBx98sA0xNmvWLB/qjHXjBn61YtJAthsIO+WUU+yEgIYNGyYag6oRKiTjtbBqlok2aoxxq29rfYVy9t9/fxv81SSFfCu0J/EN6n/c9QsRVFu5cqU57rjjzLhx42xXoiqquudDWOA+KNClJxkceuihiQ5ZUJg3KJCsjbrVYcMCd14H3OrTOk91nhUimD9nzhw7gUZ98lyfe+45oyc6JGlB18mg0G9QIPnNN980O++8c6zd5VJpNdaG//9CbnVa/bUmvfzpT3+yr71OnTrlFYgLGn/cJxy453SSiUrlEMjOZaJTsQPZa9euNeecc07q3kTnw0MPPWRU+bhQrSYC2UGvz2wTIX744Qdz7LHHmmeeecYOM2lF6Ww2QaZxJyW423322WeNJvx5Leh+KMg37mvO227Q9d19n3Ani+j9WvvZYYcdEp0qy5cvtxNw9JSLbNfkfO4FE3UoZOFSCGRX6vtX0JNodBj0HjR8+HD7e9Smm25akHuAQpwLtb0NTWLQ79he22abbdI+66jt/rF/BBBAAAEEEEDAFdCE2S233DLtr/U72/rrrw8WAghUoACB7Ao8qAwJgUIJqHqHqqV7TR926bG3NAQQQAABBBBAAAEEEMhf4McffzR6TJ3+LEbzgtgKfKntueeeqS/59f96ZPW+++5bjF3X6jZLIZDthhWqJZCtA68wgQLZXsDafzLoi/Ldd9/dbL755kYfOKvqq4IlXvhawZ8LLrjAXHHFFUYTBtSShI6LceKVSrVzjS2fR5m7IWQ9xlxB1aQf+utparfddluKOipQGveYqHqwKt0pHPr8888bha1UmdJr2aq6JglkB1XW1HUwbijUP55PP/3UqAqm13Kp9BnkIwuF3E844YRQPl3f1W+9nhQarV+/flxqu1zcQHXYRuOuX4hAnPrgnr/Zgsnu9Tds2aDKzqeddppp27ZtIsv//Oc/5uWXX7avT6+FBR6DQuBhAcF169bZa+no0aPtZoMqsybqqLOwGw5PEvJ19+sen6CArRtIThpaLHYge/HixUav4TfeeCOQVZXqdb076KCDTL9+/RKH4oIC2WFP2XA7kOQa565bzEC23se/+uorWx1eVZRfe+211O6TVMiOqhQfdECKHcjOdwJBnNdmTQSy1Q93Qla29yr3iQSFmmikfriTa/R3YZNXovzcatJB55vrm+SpIv79R73fuX3RtVrGSavrq7966on/KTNB7w/53AtGuYb9u46d7nn0Xjd27Fg7Ec5r2SZU5HLddscXtP1Kfv/SMddkR+93I/eY9OrVy2hSpe7hVXW/cePGuR7Wsl/vxRdftBZe0z2xN6Gh7AfHABBAAAEEEECgIgXcieCaEP/hhx9W5FgZFAIIGEMgm7MAAQRCBVQ9Sx/aek0fdimkTUMAAQQQQAABBBBAAIH8BVS1WsHTQjc3iO1tf8SIEebBBx9M7U4BqmyBv0L3q6a2VwqBbDf8kjR4VigrN3CYaxglboVsr98K1o4cOdLce++9sYeiMPbtt99u9OhGVaj1Atm5VnKOveOIBd2goT4sV3XErbfeulC7iL2dOCGVsI25r4vYO41YMOlkAwWOFNBRVZiFCxeamTNn2i8fpkyZYgPZYa1QgeygAFyhLAo5eUATGy6++GJzyy23RHZPoS+9TvS62WmnnUzTpk0j14kKmEVtIO76SQOHYfvVE/yGDh2aCqr94Q9/MPoiy60U7laXzBZidq9rUWNO8u/Zzlf3C7iwMKpeI6qI+f7779tdFyrw742jkFVW41RMzSWY5zfPd/04x09PANB9kT9sGLae3rMUzh48eLDRZCP36Q/uem7/O3bsaKu+9+jRI7JrtRnI/vXXX22QVhNkVMFXoUwFUPUe7S/i4Q4iSSA72+sl7nuaJsfoCQKFam614mLcxyW9PuZ6HrhPXQg79zQZSE94UWVwryWtKJ3NP59JCe5249yXur577LGHeeyxx0zLli0TnSbufaB7zXavpYk2HrFw0Hmdz71gtt1pgoUqpKsgz7fffmtf67o/02vdP0HO3UZtBLIr+f3r559/tq9D3WeFhbK9Y6DrkkLIuj/S+a2nDFVTu+eee4zOP6/pqTX+zzqqyYKxIoAAAggggEB5COh3Vv1O4jVNwr/uuuvKo/P0EgEEEgsQyE5MxgoIVI+AvvjRF81eU5UYr7pe9SgwUgQQQAABBBBAAAEECi9QjOrYYUFsr/eXXnqpueqqq1KD0f8rBFNprRQC2W61PBnnWgUwn+NTqPCLO544lVRV3VVVfv/yl79kDdoqTHDKKafYAJBCMrNnzzaHHHKImTFjhh16tqBHPjZx13XD9YWuUhu3H1ounxBObQWyFfBSkEehoqeffjprgC+bRbUFsmWh15CqzmrscQKiWkevJ1VWPO+880znzp1DH2sfN1Addkzirp80cBi2P3c7eh2OHz/eVir2Nze4nS3EXFuBbLePYddTN+Ss6+mxxx6b5JKRddliBtqCJifkG6jOd/24cPPmzTOXXXaZefjhh+OuYqvU6z1Mr72waqX59D/XIK4GkEuFbL3eVPV6zJgxtup1tskyYUjlHsiOE/iNfYKELJj0+pjreaAnQ2gCqK7bXrvxxhuNql/724oVK+zED1VBVlPAU68DXW8L0Qp1T6q+BF2/3Yrzrm+uk6aiJpyUcyBbwWtV5dbkkDfffDOnw1xpgexSeP/SRJjXX3/dXHTRRXbCYtymyWpnn3220X1F1CShuNss5eX0O6b/uqaJjP7POkq57/QNAQQQQAABBKpToHXr1kYTZr2m3710/0lDAIHKFCCQXZnHlVEhUBCBP//5z2mPIq6NAEFBBsJGEEAAAQQQQAABBBAoMYFCVseOCmJ7Q3crvB199NE2bFNpzQ0KFqqqqBu4yBY2citTy/jqq682qqpXk02V1U499VTzyCOPpHarwMXOO++cqBv5BPdWrVpl9EjpZ555xlZ6VThXoVEFKfVUJoWvt9hii1Rw1N1XWPXYRAPIY+GgcL0mLqsacU23cgtkq8Lo3/72N3PHHXdEVvnzW6ryrMIo/hBKNQayPRMvHKlKgApHRlVM1Hqqmq3Anarv1KtXL+NUjRuoDjvH466fNHCY7TWlQP8f//jH1CI6txQoXG+99VJ/51afzhZirq1AtoL2qoI0evToVL/dz9tct6SV6ONcm/K5rrvbdwOLQe+7+QSStb98149j4i3jn0iiySRxJ0QoDKfKpnpPc1s+/c81iKs+JAlk5xoC1PWmV69e9okH3pfLBLKjz7ik18d8zoMPPvjAHHjgganjo8kDuj42a9Ys1VFdEwYNGpR6j9F1XgFH/zU2elThSxQzkB1U9ZtAdvix0NMkdE+h8GqSCRd6GoBCJCra47VKC2SX0vuXqmXrdyfd2+g+Ic6x0u9YusfQJKENNtggn5dsya/rPv3rzjvvNCeddFLJ95sOIoAAAggggEB1Cuh3Mn3e6W96GlWcp9xVpxijRqD8BQhkl/8xZAQIFE1A1TMUFPGavsT/05/+VLT9sWEEEEAAAQQQQAABBKpBoFDVseMGsT1TVdrSY4291rx5c/to6kprquanRxZ7LdeKeK7Lk08+aYYNG5b662xhIz32e+TIkTaY5bVCBcO97SmUee6555qNN97YPslo++23tyFMf3AmqB9Bjz+POgfcsRezarV7/O666660x1FH9bXQ/64Px4877jhbPdBrhQ6JK8CvYOm2225rdtttN/unPyTl7beQgexsAedCGH755ZfmtNNOM//85z+zbm6HHXawlZz79u1revfubbp06WLHHjfwq40nCakFBeByeU0UwiiXbShE9fHHH9sKpi+88ELWiuMK5Shw5b9ueftM4hvUz7jrJw0cZjOZO3eu0ZPcFE5S22effexkkxYtWtj/dyeg6FwaO3as6datW+Bma6ICbth43HC5Xv/XXnutqV+/vl3FraJ9+umnm1GjRpkGDRrkctoErlPMQHbQe0Q+gWQNIN/1c4VTSHnhwoXmrbfeMs8991xkxWiFsjUBTk988Ld8+p/kGueOM24gW8E/vd+qImu2SR8Km+s1pQC27jv0Z9u2bc1XX31lJypNnz7ddqHcA9nuxDpdT/V+pvesQrWk18d8zgPd76vCvibHqblP+3CraIc9hSCfsRczkB10vhUqkK17eVUd9pp7/1TIa2kc33zuBbV9TZZTWNc/WTNov3ptK4Ddp08f+1rXkwD0e4Yese7/fqjSAtml+v6l3+n09CBNzNNE16iK5rpn0Hlbt27dOKdVWS6z4YYbGn2u4jXZ6PcoGgIIIIAAAgggUIoCN9xwg32andd036L7FxoCCFSuAIHsyj22jAyBvAVuu+02oyrZXrv99tvto6RpCCCAAAIIIIAAAgggkLtAvtWxkwax/T11H4337LPPmsGDB+c+mBJcU2MaMmRIqmcKEaii8dZbb51Xb91ARlTQ2w1BBVXvy6dDbmBP2wqqwh0VJInTB3cbl112mdFPoaomen0ICpArALXnnnvG6WZRllGl1L/+9a/m0ksvTW1fAXgdX72eCtH0AbxCfP4QXFAV7nxCONdcc40N2nlNv9urwnDDhg0LMYS0bSg0rIDpvffem/b3O+20kw3U9u/f33To0MFWgQk7h+IGfrWDJCG1tWvX2iCSqnZ7rTaq1xcCXeemqiW+9957RpMmFNB2qyfqvFJlRYVW/C2Jb1Bf466fNHCYzUWBQb0OdS6rKSD50ksvmR133NH+v1vNPirEPGfOHBtWnzp1amp7hQ5cho1HTwo47LDDzDvvvGMXUZWkxx9/3L4u1NxK3//zP/9jDjrooEKcNqltaNx6//cqGg8YMMAG7YKqO0ft2H2PCLq+5BNI1v7zXT9qDHH/Xe9TX3zxhQ3EKVjvTRDwrx90vPLpf5JrnDuOuIFsTdpTyNL/+GSFL73DPKEAACAASURBVHXN3n///e1EoU022SQ1acDdT5IJDnH7lO2YuNegQk+sCQoP5/KEkWxjSHp9zOc8UD/c16n/KQM67kceeaSZMGGC7XLYe0fc10nQckET3HJ9Gqd7/Qq613d9c/l9QO+zKlijH6/p6RO6x/Ga3oP1xBfvHi6X/SRxzedeUBMvNPnHf0+rfStsrde/nqCj31d0z1CnTp3Abrmv39oIZPP+ZYxeTx999JF9H9Lvvrqv8Df3viLJOVYOy2qC1AEHHJDqqiaRaCINDQEEEEAAAQQQKFUB3bvoHsZr+n5In63TEECgcgUIZFfusWVkCOQtoC+A9cG71/Sll6q80RBAAAEEEEAAAQQQQCA3gXyqY+cTxPZ6e+qpp6YFEfWo3wceeCC3wZToWu6X9G5oL5duB4VmVDX5lltuMY0aNQrcpFvNVQsp+KnHSOdbrUwBEQVrFCz1msapyof+Kuj6t1dffdUGRbyWtFJ3UIA1KCyci6u7jluRstihlrh91mMlDzzwwLSgWqHCX+vWrbPnxOjRo1PdCavsm08Ix61y7lYXjmsRZzk3YK5z85JLLjFnnHFG7Aq/cQO/6k/SkJobTi9mxfc4XoVaRlUvL7744rQgfFhV13wmagRdE8IqricNHEZZuOeWzhONWcF+d0xRIWZVjNX1UEF2rxXqdR01DjdcruW9YKImNKi6/IMPPmg3U+gJIF7f3FB4rhWA405yyCeQrD7nu37UMcnl31U9W5MCdG/lD8MVOpCe9BrnH0uc8LN7zml9TXRQpe+wCvOuV6UFstesWWPfs+67777UUB966CEbWk7SrrrqKltZe6uttrKW++23n30ShFrS62M+54H2505aOfjgg+349FQK99pajKeTBE26y3VClHtPI1dVfPZPPnJ93argcY6j++QF/7XaWz9oco9/slCc/SRZJp97waDJnCrGo4mHeg+I00ohkM37V/qR0jX8+uuvT5s4oCWK9ftanPOk2Mscc8wxZsyYMand6H1XxaRoCCCAAAIIIIBAKQp888039ukzmlTnNT35TsVeaAggULkCBLIr99gyMgTyFnC/uD/66KPTPujIewdsAAEEEEAAAQQQQACBKhPIpTp2IYLYHrN7j6/ggltRtdwPiRvq1Xj8VQBzGV9QuNqtkOdu1338u/5dIRx9Od6jR49cupFaZ968ebaSnUIZXgurZpgkJBXUKTf0EFbpW0EbVXgdP368Wb16tQ0vK7ykUHXcpipvf/zjH1OLl0pQNiistuuuu9rwT5s2beIOL3C5Dz/80CgU5Q/zhVX2zSeE405UUDBJx6pfv36J+q9jpICZquj27t07FTBr0KCB3U5Q0FQBtltvvdVWxI7TgoJwYYFfbS9pSM2top9LFUFvUsTYsWNN+/btbXXJHXbYweh6nc+EC4W/dJynTZtmpkyZYlTNUqHIuNXYFy1aZCsvT5o0KUUdFDJ2A1VJqt4HBZlrKpDtVnH1Jhasv/76RpNkxo0bZ8cdp9pzUDgwqqp20PkrD12rVqxYYa/xehqDKk9HPZXBDUCq4qoql+r95tBDDzXTp0+3u1MlUx2ffM6roH4HBQ1zCWEGvecGVb3NN1Cd7/rZrj2zZs2y1cr1upsxY4YN6h9//PFxLldG1wK5+Z8oGPQEjXz6n/Qa5+94nEC2G9RVMFOvJf9kriiMt956y17/vNazZ09buV9fOrstTp+i9lfsCtnavzt5x3uN1q9fP6p79t+DXmP+p37UdCDbvZfxAsp6L/c/CSRsUlisQUcspPezk046KbVU0kmCYfcZQccmyFcB9GOPPTb2UOLcQwdV/s7l9w5d+xUyrVevnunVq5e9t9A98aabbprW33zuBV3/pPeyQRXDa6NCdiW+f2mCpiaA6ke/GyxbtsxO/I37O6POQ00O0vXVa9nunWO/CEp0QT3BQfdfXqvtJyqVKBPdQgABBBBAAIESEbjhhhvMeeedl+qNfufW53dxPyctkWHQDQQQSChAIDshGIsjUE0C+rKgRYsWqSHrg0B9OEhDAAEEEEAAAQQQQACB5AJJq2MXMojt760CGPqS12t6XJ4eR18pLShkp0qPCiXqd5qkTeEDBThOOOGEtA9O41S/U8hp2LBhRmEvryUNp7r9VaBGFZXvuOOOtH8Kq+yabyDFDUmHhWeCQhpJwn2rVq0yqtL38MMPp8YVVeE26bHMZ3l90a/gtPdIem3roosustXoFJ7JpalCioIsCi96Ta9Phfb12Hi35RPCUWhBISRVUfda0v4HHSM3BBUUkomavOCOM2gCRCED2UHbv+eee2ygV5WW47TFixfb0OYbb7yRWjzpOIP2o1CvtqtKOWpJK/wHvd7jBLKjKv77++qG+/VvNRXIdp8O4AUKFcjW6/PLL7+0Xb3wwguNAptRIWb3+pbLpBn32hC3Cqt7rL1K2DqnNOHGO/5BTz6Ic47GWcatKq5H6N57771mk002ibO6XcYN14YFcfMJJGs/+a6fbUBJKr4Gbce9NpdbINudrBdnQoPfIeipHZUQyHYnTSSdvONWI3ZdazqQHfR61X2aQr/+9x0VZLnttttM48aNY18H4i4YNDks7J4nbJtuSFrLBb3PBfkmHdv9999v7w28FrR+0PmfS9DZ/V0j7HWY671g0IS5pJMMgu4layOQreNRae9fce/fsr3WkjxdJu5rthSXe/755+3EN6+1atUq7SlGpdhn+oQAAggggAAC1S2g34/1HYHXdC+jYhE0BBCobAEC2ZV9fBkdAnkLdO3aNS08oA89O3XqlPd22QACCCCAAAIIIIAAAtUmELc6drGC2J63qjjeeeedKf59993XvPDCCxV1ONwQjQancY8aNSpxwERh6hEjRpj3338/ZRRWjdpFVPhBIU0FqP3t5JNPNtddd13sx4N766parqrujRw5Mm17Q4cOtVV0/Y9q9y/ghg7jBkUU3FcQxX9+ZKsu6FYejuukMIuqa6tqohd43mOPPWw4W+HGUmgKSug4KqTkb1dffbU5++yzjVchOm5fw4L155xzjq1UGbS9XEM46pOMR48ebc4888xUF1XlWlXM/VVNs/VfoSlNTPCOkcLCOm777bdfarWgSpEyUkA2TtM5rmrAWsffChnIVhXCiy++2L6WvKagnR59rkBuVAt6XctSFce32267qNWz/ntQYCpJcN4N+Wpnb775ZkbA3w1gxg0aJj0+SQOHcfBUPfLAAw9MhW8UKFTzqq7qvIwbYg562kCS94rly5fbSRX+iQ6qbq2Af1SlIzfEp37rHFLQSEEztbjX0DhuQcu4gVEtk2RyQtDEhLAq4/kGqvNdP5uRWyE6aTDfDXQHTXDIp//FrpDtvnfryRa63kdVefdMgyafVUIg263Ir/Eq8Kh7sKiJWLqW655T12+vua+NpNfHfM4Drw/uhCRdvw4//HBblV/jVSvmZLigJ44kmagY9B4U9v4V5KvrrJ5uMmTIkMjLZtD7Q5hN0NNO9MQD3dNFnSvqiCYTKRTv/11D95w639yK7LneCwZNWNX7ne6FGjZsGOkRNEFVK9VWILsS37/cCuZJXhtB57vu8bWNSmv67EITo72m36vdicqVNmbGgwACCCCAAALlK6DfP9x7skorjlO+R4eeI1BcAQLZxfVl6wiUvYC+bFV1HK+pMoQen0dDAAEEEEAAAQQQQACB+AJxqmMXO4jt9VbVPFW90d+KGb6Ir1S4JVXBTQGBsWPHpm10+PDhNugZp1L2r7/+ahTs1iMFp0+fntpOkjCHVgqqgqy/V1VyVVfWY8njVOVV8E+hfvcLZwVBFQZTFfCw9u2335rjjz8+rfpGVCg8KDAcFeQOCi8pLKl916lTJ7B7CnioIqx+z5w/f35qmbCK34U7S5JvKSicr63og3UdyzjnlZb/+uuvzbnnnpsW4tTfK1SkD+o7duwY2LlcQzjexoLCRdrn7bffbhTAy9Y+/fRTG873h4WCJgKsXbvWBpD856kC2wryq4JdtqagtB7PftVVV6VVItc6CmnrJ+i14obUvErDrVu3Dt1dUHhK/ZSFXlNhLex8zRakT3qmuRNKdM3R60jXr2zXCvVN1wKFurwWZhFUYTQqPKZr4mOPPWYnt/grxWtfNVUhW/tyQ/86D+Xy1FNP2WHvs88+9nXkf+JbtuPpTlTQsrrWKgy3wQYbhB4+na+acOMPXCZ9f3DD5Xq/mTFjRqpCuoJyqmAa5z0i6Xmm5YMmJ2y00Ub2daCAZrb96j1J572svZbt/SifQLK2n+/62XyCQqIKbCoct+mmm2alDZq4FPR0iHz6n08Q1w2LB71W33vvPbPXXnulva51XBXUjTr3FIrU/Zben/yte/fu9jXZuXPnDL84fYo6n91KsEmeyBG1bf+/uxWS41yPg94ngp5+kW8gO857nTtWveZ1bdN1T01VmDUBTueFWtzJOUkM3WX1VBC9T/nfR8444ww7GS1bVW6FsXWcdc31r6vguybGuU9ECPL1xhh13xN0fcv2BIGga6nOFU2uOeqoo7KGsjWWCy64IG2yrK6l48aNM3369Mmgzude8Jprrkl7z9LECU2si5qMpvd/TdLQk2y+//77tD5le8KGe93T/a3G1aNHj9BTKO74KvH9KyhkHnVv5kG+/vrr9uka3sSKONb5vI5ra113krH68corr9j3MBoCCCCAAAIIIFCKAvoORt/FeI3q2KV4lOgTAsURIJBdHFe2ikDFCDz44IO2GpzX9Gg+VY2iIYAAAggggAACCCCAQHyBbNWxayqI7e+tgkb+R+MpFDxt2rT4AyqDJfWFvsJE/pCvuq2wmYIghx12mNlmm21sFVMvcKTwhsJVkydPtkEiVSp1W5Lqqd66YUFehTVUAVW/c/Xt2zcjiKLwifqvEKRCQe5Y4gSDvD4EBWDCAuoK7ir8qgrVXtO+VDl12LBhoUc/qAqz1vvLX/5iFAB3gzarVq2y41IA1x/wiGvshjbUsWIHuVVtWOGabOeVqiS7FQ1VmXD27NnmgQcesAFGN9ASp1p13JBKtpenW+Vay2rfOkYKYLrHSIEXTdhQWEuhQK9l668bYNM62SZD6Dx/9913bTXRoNec1s9WgVHHQq/nd955x3ZP55wC4fq7sIkAYdXrFU5SKEwBNbdKuUKbeg2452uS6tpxLp16XSj05H/96bp1ySWXmGOPPTaw8rL6picf6Dj5g2o333yzUVVWN1QZVjk07LWqgI/C8nJ1w9gaU00GsrW/oHPMs00aYg6qcu2ds5deeqkNlLp+QddIrRP32uX1VZannnpqWqjZ+zcFOFU1KWqyRJxzKtsyQZVZ9RrSWBS4btmyZdrqCubpPVKhSDeEmy04lk8gWR3Id/0oJ31BevDBB6ed35o4pffC3r17Z1xL9H730Ucf2er//i9XNTlK70PuBJ18+l/sQHbQZCpd43Wt04SHoCc2aKKXqq/qmLvvZ561zpOgyWKFCGQr6KoQrtd0X6uQbZs2baIOdaJ/D5rg593XqIiJWwlf11YFXDW5wu8SNGknaSA7l/e6oMG6T0jwL6MJIDqm7j1MIrSIhcOeOJJtouKCBQvse7Peg/0t28SJsEC21tf9v97v/vjHP6ad32Gvax1zBYmzhT6DrqXal0z1dJLNN988re/evnSNce99sl1L87kXDHqCkMakoHbQBFFd72fOnGmuv/76tHsS/0AUMNFreuONN8448mFPTcn2ZJkk46u096+gCvDe+7EmLQQ9NUj36ZqArHtE/+8mhZwoWMjXf77b0vux3nu9pokS+h23nJom6usn7kTechobfUUAAQQQQACBdIGgojhUx+YsQaB6BAhkV8+xZqQI5CSgyjz+qgX6oECPN6QhgAACCCCAAAIIIIBAPIGw6ti1EcT2eqyqnAoR+puCLApgVUpT0OHJJ5+0YbewsFDSsSrIrbCfG1CLs52wKpL+dRWG8LatIMnHH38cGH7UOgpo3nrrrTYgHRY69W9bX/Kr7yNHjkzrrr7oV2BKVRJVXXDKlCm2MrgbuoxboS0s3Khwl6o5qgqfwrAam/bjHpu4VUk1iNoIZOu8Uij7pJNOSgsou+fADjvskApqKWCrCqRhTcEgVX3UNSFbNdIkIZWwfYWdB945tfvuuxsFynUuKNjx4osvBk4EuO6664zCaG5FSm1n8eLFdtKDKp/7m861fv36Gdnov3UeqPq8qm77QyT6N1Vj17noVfrLVoExKPCj/Xqvp/XXX99WxncrMgZVgff66z9f9Xd6/b7wwguBQXqFng888MA4l4HYywRV8PaOkV6rclRgTkF/Xc8VRk/6Wnrrrbfs9cMz9o9dj4OXgbavbevc864J+nuFDfU0Ne/pATUdyA6qIqn+K6w0fvx465OkhU2a8c4jBfQVNpOHXv+6drlNoTaF4rfccsskuw4Nl+s1pPdlvR6K3cImmvjfH3S+KRSpsfsnZ3h9iwqj5xNI1j7yXT/KMKjaqreOriX9+/dPBSrloEkk/lCYls02SSqf/hc7kK33NT3FQNd0t+n9SWP3Kl1rHJMmTcp4T/MmlU2cODG1CZ1XO++8c8Y2CxHI1qRC3S/4m+6LNKlG1/yBAwfaqsOFCBaHXR+0P/97ppbT+N0JW2H3NUkD2bm+17kHICiA7y2jwMCee+4Z9XLJ+9/Dnh7jXnP1vqNgv84lt0VNhgry1XuE/z1P57eOocLS2teECRPSngTi7TPuPXDYtVTb0T2ezktdJ7LtS5P+dL8eFHDWdvK5Fwya8OWNUfdmO+20U2q/mkSo65x7vddTKHSO63xX0/ujJo4G/W6k90z93qEJFP4md+9pJApn+5/clHR8lfb+FfQ0G+/9Jc49tJaNem3k/QKupQ3onui0005L27t+h0h6z1dL3bchbE1uVLEr/R7cvHnz2uoK+0UAAQQQQACBGhLQExX9TxWjOnYNwbMbBEpEgEB2iRwIuoFAKQuousiSJUtSXdSXffqgnYYAAggggAACCCCAAALRAm517NoMYvt7q4qz/kpzCilo8mVQJcToUZbmEgoZ6RHOqhLmBQdz6anCE6pYq1BBPuE4hZV1PqjKbD5NAWqFQFU5NVuA192HAqgKpuonSYvzKHn/9hTUUBBeAdYkTZU4FdqIW+GyNgLZ3ni+/vprc+6555pnnnkmyRAzllWF9BtuuCFWiDNpSCWsYwplKwCuCrdB1Y6zDUjnv84fBdLr1asXuqjCvgr3BQU3s21fIR1VZVV4WhWup06dahfPFvgJqszu7iMsZJbra0LbV5joxhtvtFXuk7wO45wwGtPLL79sK8u74b4466tPei15gaegdXI5D7Q9L3Ssiuq1FcgOq3yqCscKljZr1iwOU9oyqrSpoI+/2nHcjSiMfdttt5mOHTvGXSW1XFi4XONQRfSaapo0omrqmgiRpOmaoPcIvT+6Ffb928knkKzt5Lt+nDFpUoPGockGSZvCuboe6MkcQdfGfPpf7EC2xqpr4cUXX2zDYknbMcccY6sXK2Sm9xWvqYK2voB2WyEC2WGhRW9fhZ7QkOv1Yb/99rMTK4KuxUkD2fm81/mPgSZDXXHFFebKK69MOzR6n9WTGYKq8CY9J+Isr3tivd705JCkTdW09XrLds0N8tXTb1RNWD9xWtx7Hv+2FGLWe3cuv3fEmfiZ772grid6b3GfcBDloWucJl+pqrgmyXn3+N27d7dPFfImbbjbCXpCj38Z3Y/qd1Kv5TK+Snv/0r2vfo9S2Dhp0++Io0ePtk92qKSmSVMdOnRIm1Ch3zPuvvvukh+mF8TW7+76b1XF1+cBNAQQQAABBBCobAE9BUcBbH+jOnZlH3NGh4ArQCCbcwIBBCIF9IWWHlHsNX2pp0ft0RBAAAEEEEAAAQQQQCC7gL86dqkEsb0eL1y40H6xqWCG1/S4YzegUQnHWEGoBx980FaUThpuVLBRLkGP8s7FRo//VlUshZ4U5k0SiFXoQeFy/Y6WLfiWrV/6Qlu/3ylUERWWDXuke5xxK9g2atQoGz6PGmOu+6nNQLYMFGhVZT59we4+bj7KSFUIVb1TAai4kyByCamE9UPBLlV3Vfg5bqhcASiFuOK+FnSeX3rppbFsFPQ566yzbChHVRbdSqAKRb300ku2mntQiwpSuoEf/zb0mtTEDb0mVPk1TlPIUBbFfty4KlQq4Bj3GCn0p3CsQipxrhHe2LWPqCCujr/eH1RB3Q2I1nSFbB2jp59+2gbD/C3fELNCqZqopOtznPcKnbd6f4jrHXRuBYUGVeVXT3jQtbEmmwKSup7p9RLnyRI6J3TuqLJq1KSEfALJMsh3/biOeo9UQFRPAYhzDmi7ce4T8ul/TQSyNQ6dizr2el+Ic/xV1VbvY7q/1ZM63KrVup7rM+QNNtggjb8QgeyoSSt6Iof207p167iHPnI57/oQxyfOtSFpIFsdzOe9zj9A3U8MGjQo7f5M13eF8qNey5FQCRbQ603X8muuucboKZ1RTdfECy+80BxyyCEZ55W7bpivJnyp4rV+J8h2f5r0nse//6TX0iT3wYW4F9TvgHrvUgA/qun+S1W79fuH7nmCql4/+uijdjJK2Hucfh8IC6DqeOrc8564kuv4kpqX+vvXsmXLzF/+8hfzxBNPRP4eJXddczRZUt/Z5fIkp6jzoLb/Xb9P6NrrNZ0vmkjerl272u5a6P7dILYW1IRBTSiiOnbJHjY6hgACCCCAQEEE9DQZfd7rL3hJdeyC0LIRBMpKgEB2WR0uOotA7QjoQ1F/hRN9caxqVzQEEEAAAQQQQAABBBDILqAvn/X4cv2pcEipNbd6t/qnL35V+bQSm0IECny888479kdfiKqqmte8x9136dLFPrZbx2zTTTctWjjlhx9+sP1QqFeV9BT+8oekFXxVSGPAgAH2keqdOnXKWpU4yTHTY8sVPh03bpzdt8K5atpf//79zb777msfId60adMkm81Y9ttvvzXjx4+3lfS8MWohBfhUvW3IkCHW2g1sxdlpbQeyvT4qGPbNN9/Y17pMv/jiC6Nqmv4wn8ar6oF6XL0+lFeAQAG2JC3XkEq2fSiQq9eBgnQ6D/WlgXcOKtzbrVs3G7bTFwc6N5L2WaF1VfjT8Z88ebKdjOAFoLxzQOeazgH/uSZTBfkUAPKaPpdQCDqsMreCXS+++KK9hmmffn838BNkor5q/DpfdV1Q5WJvGxq7rguqhKwQT9u2bYt2XXD7JotFixbZsekc0/HxXq8KSikgrckaei0psB4niO3uQ8E1nbuPP/542vVAx0iPglf47fe//33KvhQC2To2qqKua6iajo+qnuqczbcpeKnXmyp76j3DPW/1WtbEGPe8zXW/brhclaoVYIs7WSPX/Yatp+u2Jim88soraeeDrgkKi++66672/SHJNSGfQLL6me/6SY30mtB1RBXTdT3Q+5cXUvauB7o2HnDAATakGHVtzKf/NRXI9ox0/FW5a8KECfZa439PyHb8FY4bPnx4qqqrXpO6HisA62+FCGR729P71/3332/76r+fU+Vk3d+4+056HgQtr/snvTZ0TfbfP+n1oeuk3if0nrnJJptk3V0ugWxtMN/3Om1D95+qkuxN9lFVbL336XpfG83/evPfK3jvcbp3kqt8494vZvPV+6omPD322GP2/sR7T9V7nu7RDjzwQDv5LOp1HWUlZ52bOle0P+8c9calfWhCR5JxFepeUPd/M2fOtOeAtqlJWd41Tv3Sa13X+d122y3jXHbfszRJTQH3sN8ZtC/dY2hyrCqI+3/XcavZ5zu+Snv/8o/Hfw55v0vpfkT30TpvN9xww6hTsiz/XRPUhg0bltb3Uq4yHRTE9jpfyv0uy5ODTiOAAAIIIFCiAn369Ek98c/rItWxS/Rg0S0EiihAILuIuGwagUoR0JcP+gDO3/RBoipp0BBAAAEEEEAAAQQQQCBcQCEuheVKtSmAuNVWW5kFCxakuqgwn0JIhQi1leq46RcCCCCAAAKlIuCG2/QUg4MOOqhUukc/EECgwgTcQLZCwQq2V1KgM9fAe4UdaoaDQFkLaHKkJixoopzXNt98czNnzhyz/vrrl9TYsgWx1VGqY5fU4aIzCCCAAAIIFE1Ak7YVvva3kSNH2qcC0RBAoLoECGRX1/FmtAjkLLDnnnvaig5eU/WCOI+1y3mHrIgAAggggAACCCCAAAI1IhA0AVNffPorDdZIR9gJAggggAACVSagarfnn3++GT16tB25nsygCsKtW7euMgmGiwACNSXwwQcf2CrQS5cutbu86667zIknnlhTu6+R/RDIrhFmdoJAUQVUtV4Txf1NTyhQxfxSaVFBbK+fVMculSNGPxBAAAEEECiewFVXXWUuvfTStB3oCWN6AhkNAQSqT4BAdvUdc0aMQE4C7uMk9YhgPbZVj0WjIYAAAggggAACCCCAQHkL3Hjjjeacc85JG4QeZX7fffeV98DoPQIIIIAAAiUsoOqPQ4cONbNmzbK91Jd3Cu3UrVu3hHtN1xBAoFwFfvnlF3PFFVeYK6+80g6hS5cuZuzYsRX3ZBwC2eV6htJvBP6fwHHHHWcr9/vb3/72N3P22WeXBFHcILY6S3XskjhkdAIBBBBAAIGiCgQVvGnUqJGZN2+eadmyZVH3zcYRQKA0BQhkl+ZxoVcIlKSAquSpgobX9CXRf//3f5dkX+kUAggggAACCCCAAAIIJBM45phjzJgxY9JWuummm8yZZ56ZbEMsjQACCCCAAAKRAr/99pvR+6w3IWqzzTYz48ePN/369YtclwUQQACBXATmzp1rhg8fnqo6e/rpp5tRo0aZBg0a5LK5kl2HQHbJHho6hkCkwM0332zOOuustOWOPvrojM8qIjdUhAWSBLG93VMduwgHgk0igAACCCBQQgLXXHONueiiizJ69Mwzz9gnE9EQQKA6BQhkV+dxZ9QI5CRw5513mlNOHjZp2QAAIABJREFUOSW17tZbb22rZDds2DCn7bESAggggAACCCCAAAIIlI6AgmGahDllypS0Tj366KPm8MMPL52O0hMEEEAAAQQqQEBVsUeMGJEKRipsdNttt5nGjRtXwOgYAgIIlJrAzz//bFRhduTIkbZrv/vd74xCArvvvnupdTXv/hDIzpuQDSBQKwL67OGII45I23ffvn3tvdJ6661XK33STnMJYms9qmPX2iFjxwgggAACCBRd4F//+pf9TOd//ud/MvZ17rnnmuuvv77ofWAHCCBQugIEskv32NAzBEpOQB9k9urVy3z++eepvl199dXmwgsvLLm+0iEEEEAAAQQQQAABBBBILqAJlwpl697f3x5++OGML0aTb501EEAAAQQQqD6BdevWme+++860aNHC1K9f3/z0009m4sSJ5pJLLklNglIw8pFHHjFDhgypPiBGjAACBRdYvny5qVevnmnevLnd9pIlS8ytt95q7rjjDqPggNrQoUPN3XffbTbccMOC77+2N0ggu7aPAPtHILmAPnM46qij0lbcYIMNbBi7e/fuyTdYgDVyDWJ7u6Y6dgEOAptAAAEEEECgBAX0mY7C2PPmzcvo3X777Weef/75Euw1XUIAgZoUIJBdk9rsC4EKELj22mszAth6rLmq+NAQQAABBBBAAAEEEECg/AUef/xxc9hhh2UM5MEHH8z4grT8R8sIEEAAAQQQKK7AmjVrzBlnnGHuu+++0B0deeSRNizZtGnT4naGrSOAQFUIvPXWW2aXXXYJHasmgYwbN87stddeFelBILsiDyuDqmCBhx56KPA7xscee8wMHz68xkeebxBbHaY6do0fNnaIAAIIIIBA0QXWrl1rbr/9dqMK2EGNojZFPwTsAIGyESCQXTaHio4iUBoCy5YtMwMGDDBz585NdUjVfT788MNam6VeGjL0AgEEEEAAAQQQQACByhG45557zIknnpgxoAceeMBWf6AhgAACCCCAQDwBVcQeOXKkuemmmwJX0JMpVOygS5cu8TbIUggggECEwNSpU83gwYPN0qVLA5dU0ZVzzjnHVtGuxEYguxKPKmOqVAHdAx1zzDEZw1MF/xNOOKFGh12IILbXYapj1+ihY2cIIIAAAggUVWD27NlGE8VUyGbOnDkZ++rYsaMZP3686dq1a1H7wcYRQKB8BAhkl8+xoqcIlIzAE088kTErvX379mkh7ZLpLB1BAAEEEEAAAQQQQACBnARUyfP444/PWFd/f+yxx+a0TVZCAAEEEECgGgWuvPJK85e//CVj6D179jR33nmn6d+/fzWyMGYEECiSwOeff24OPfRQM3369Iw9XHTRRUY/jRs3LtLea3+zBLJr/xjQAwTiCNx///3muOOOy1j03nvvDfz7ONvMZZlCBrG1f6pj53IUWAcBBBBAAIHSE3jppZdsCFs/P//8c2AHTz31VHPzzTdX7GTX0jsq9AiB8hAgkF0ex4leIlByAmeddZa9sfC3HXfc0UyePLnk+kqHEEAAAQQQQAABBBBAIDcBVcQOCl+rgnZQWDu3vbAWAggggAAClS3wzjvv2M/RXnvtNfP9998bVcUeOnSoOfLII03Lli0re/CMDgEEalxg9erVZvTo0WbcuHHmo48+MhtttJHZb7/97H39TjvtZOrUqVPjfarJHRLIrklt9oVAbgIKXQdVwFZIO6hidm57yb5WoYPY3t6ojl2Mo8U2EUAAAQQQqBmBd99917z33nvmmWeeMZMmTcq601tuucWcfvrpNdMx9oIAAmUlQCC7rA4XnUWgtAQGDBhgdEPib5dffrnRhw00BBBAAAEEEEAAAQQQqAyBBx980IwYMSJjMOeff7657rrrKmOQjAIBBBBAAAEEEEAAAQQQQAABBIoucMEFF5hRo0Zl7GfMmDHm6KOPLvr+ixXEVsepjl30w8cOEEAAAQQQKKjAZ599ZifPq/Cksk+LFi3Kuv0GDRrYia766d27d0H7wsYQQKByBAhkV86xZCQI1LiAKk00adLE/Prrr2n7HjZsmH1sBw0BBBBAAAEEEEAAAQQqQ+Dhhx82Rx11VMZghgwZYhTYbt68eWUMlFEggAACCCCAAAIIIIAAAggggEDBBRSEVuD6H//4R8a2H3roIfvkkGK2YgaxvX5THbuYR5BtI4AAAgggEE9g3bp1ZtWqVfZn5cqVqf/2/k5/zpo1y7z++uuRAWxvj02bNk0Fsbt16xavIyyFAAJVK0Agu2oPPQNHoDACEyZMMHvuuWfGxnr16mU/VGnXrl1hdsRWEEAAAQQQQAABBBBAoFYFHn30UXPEEUdk9KFz5842lP373/++VvvHzhFAAAEEEEAAAQQQQAABBBBAoPQE3n//fRvGnj17dkbnHnnkEfOnP/2paJ2uiSB20TrPhhFAAAEEEECgVgVatmxpg9jHHXec2WqrrWq1L+wcAQTKR4BAdvkcK3qKQMkKXHHFFebyyy/P6F+jRo3MuHHjzKBBg0q273QMAQQQQAABBBBAAAEE4gu8+eab9kvUefPmpa203nrrGT1eOKiKdvytsyQCCCCAAAIIIIAAAggggAACCFSSgJ64pc8Rfvvtt7RhtW/f3k7u3mWXXYoyXILYRWFlowgggAACCFS8gO5RtttuO/ujMHbbtm0rfswMEAEECitAILuwnmwNgaoV+PTTT+0NyS+//JJhMGrUKHPGGWeY+vXrV60PA0cAAQQQQAABBBBAoFIEvvnmG/tl6ssvv5wxpAsvvNBcffXVlTJUxoEAAggggAACCCCAAAIIIIAAAjkKXHTRReaaa67JWHvvvfe2YexWrVrluOV4q2kfKig1f/78eCuwFAIIIIAAAghUlUDr1q1Nz549Ta9evUzv3r3tn1tuuWVVGTBYBBAovACB7MKbskUEqlbgp59+MiNGjDCPPfZYhkGXLl3sI8f0iPN27dpVrREDRwABBBBAAAEEEECgUgTOPPNMc8stt2QMZ/DgwebGG280W2+9daUMlXEggAACCCCAAAIIIIAAAggggEBMga+++sqcffbZ5tlnn81YQwWcbr755phbKsxiBLML48hWEEAAAQQQKAeBRo0amY033ti0aNHC/gT9t/6ua9eupk2bNuUwJPqIAAJlJkAgu8wOGN1FoBwE9EHKWWedFdjVDTfc0Iay9dOnT59yGA59RAABBBBAAAEEEEAAgRCBO++805xyyikZ/9qwYUMbyj755JOxQwABBBBAAAEEEEAAAQQQQACBKhG466677HeEa9euzRjxHXfcUaufExQ7mH3UUUfZyt80BBBAAAEEEEAAAQQQqF4BAtnVe+wZOQJFFXjxxReNZrnPmTMndD+HHnqoDWb379/fbLTRRkXtDxtHAAEEEEAAAQQQQACB4gi8/vrr9kk5CxYsyNjBH/7wBxvMbt++fXF2zlYRQAABBBBAAAEEEEAAAQQQQKDWBebPn2+D2M8880xGX/TkXAWVd9ttt1rvpzpQzGD23Llz+QykJI4ynUAAAQQQQAABBBBAoHYECGTXjjt7RaAqBJYuXWruv/9++zNv3rzQMTdo0MBWy9bPDjvsYHbeeWfTunXrqjBikAgggAACCCCAAAIIVILAkiVLzEknnWSee+65jOE0adLEhrKPP/74ShgqY0AAAQQQQAABBBBAAAEEEEAAAZ/Avffea84++2yzevXqDJfBgwcbPV2rTZs2JWdWjGA2VbJL7jDTIQQQQAABBBBAAAEEalSAQHaNcrMzBKpT4Pvvv08Fsz///PNYCB07djQDBw40nTp1Mk2bNs34adasWervFOimIYAAAggggAACCCCAQO0L3HrrrfZL2J9//jmjM0OHDrXB7LZt29Z+R+kBAggggAACCCCAAAIIIIAAAgjkJbBo0SL7GcDYsWMztlOvXj1z0003mdNOOy2vfdTEyoUOZlMluyaOGvtAAAEEEEAAAQQQQKA0BQhkl+ZxoVcIVKTAv//971Qw+5NPPqnIMTIoBBBAAIH/FWjUqJHZeOONTYsWLexP0H/r73r37m3/jYYAAgggUBkCmoSpxxS/9NJLGQNq3ry5DWWPGDGiMgbLKBBAAAEEEEAAAQQQQAABBBCoQoExY8bYMPaPP/6YMfpBgwbZMPY222xTVjKFCmZTJbusDjudRQABBBBAAAEEEECgoAIEsgvKycYQQCCOgKrl3X///WbSpEnmo48+MjNnzoyzGssggAACCFSwQJcuXeyTEQYMGGC2335707179woeLUNDAAEEqkNAX77qy9mgtscee5jLL7/c7LjjjtWBwSgRQAABBBBAAAEEEEAAAQQQqACBt99+2/4+P2HChMDR6LOAM888s6xHWohgNlWyy/oUoPMIIIAAAggggAACCOQsQCA7ZzpWRACBQgksWbLETJs2zUydOtX+KKStx5zREEAAAQSqV6B169amf//+Npytn7322qt6MRg5AgggUMYCn332ma2W/eqrrwaO4oQTTjCXXXaZ0XWfhgACCCCAAAIIIIAAAggggAACpSmg7/KuuOIKc8899wR2UJ/f6olY3bp1K80B5NCrfILZVMnOAZxVEEAAAQQQQAABBBCoAAEC2RVwEBkCApUooA92FN747rvvzIoVK1J/Bv33mjVrKpGAMSGAAAII+ARUSfXoo482hx9+OC4IIIAAAmUocMMNN5jzzjsvsOcNGza01bUuuOCCMhwZXUYAAQQQQAABBBBAAAEEEECgsgWuu+46+3v72rVrAwd6/fXXm3PPPbdiEXINZlMlu2JPCQaGAAIIIIAAAggggECoAIFsTg4EEEAAAQQQQACBogisW7fOrFq1yv6sXLky9d/e3+nPzz//3EycONHMmzcvVh/69etng9n62WCDDWKtw0IIIIAAAqUh8Omnn9pqWuPGjQvsUNeuXW217EMOOaQ0OkwvEEAAAQQQQAABBBBAAAEEEKhigaeeesr+Hj9z5sxAhYMPPtgGtSupKna2w500mE2V7Cp+8TB0BBBAAAEEEEAAgaoVIJBdtYeegSOAAAIIIIAAAqUj8MUXX5jJkyebSZMmxQpob7PNNqlgdqtWrUpnIPQEAQQQQCBS4Nlnn7Vf6E6bNi1w2f33398Gs/v06RO5LRZAAAEEEEAAAQQQQAABBBBAAIHCCnz44Yf29/bnn38+cMO9e/e2QezBgwcXdsdlsrUkwWyqZJfJQaWbCCCAAAIIIIAAAggUSIBAdoEg2QwCCCCAAAIIIIBA4QSmTJli3n77bfP000/bkHZY69Chg7n66qvNsGHDCrdztoQAAgggUCMCt9xyi/2C94cffgjc3/HHH2/OPvts07lz5xrpDztBAAEEEEAAAQQQQAABBBBAoJoFZs+ebW688UZz7733BjJsuOGGdgL1GWecUc1MqbHHCWZTJZtTBQEEEEAAAQQQQACB6hIgkF1dx5vRIoAAAggggAACZSfw0ksvmccff9z+/Pzzz4H9P/PMM81NN91UdmOjwwgggEC1CyiMrapao0ePDqU44YQTbDBbT0egIYAAAggggAACCCCAAAIIIIBAYQU+//xzG8S+5557QjesELbC2Apl09IFooLZVMnmjEEAAQQQQAABBBBAoHoECGRXz7FmpAgggAACCCCAQFkLqELLY489ZoPZc+bMyRhL//79zWuvvWY22GCDsh4nnUcAAQSqUWDq1Km2WvZzzz0XOnyC2dV4ZjBmBBBAAAEEEEAAAQQQQACBYgnECWIPHjzYTqTu3bt3sbpRMdsNC2ZTJbtiDjEDQQABBBBAAAEEEEAgUoBAdiQRCyCAAAIIIIAAAgiUksDatWttNeyLLrooo1t16tQxr7zyitljjz1Kqcv0BQEEEEAgpsC4cePMVVddZaZPnx66xoknnmgrZnfq1CnmVlkMAQQQQAABBBBAAAEEEEAAAQQ8gS+++MJWxL777rtDUXr27GkuueQSc/DBBwOXUCAomE2V7ISILI4AAggggAACCCCAQJkKEMgu0wNHtxFAAAEEEEAAgWoX0AfbCuX99NNPGRSq2qJHaNIQQAABBMpT4KGHHrJfDn/yySehAzjppJNsMLtjx47lOUh6jQACCCCAAAIIIIAAAggggEANCnz55Zf2d+277rordK89evSwv2urqjMtPwF/MJsq2flZsjYCCCCAAAIIIIAAAuUiQCC7XI4U/UQAAQQQQAABBBDIEJgxY4Y54IADzLx58wL/bdttt0UNAQQQQKCMBfTlpb4s1vU+rCmYffLJJxt9aUxDAAEEEEAAAQQQQAABBBBAAIF0AU12vvPOO7MGsbt3727OOeccgthFOHm8YPbEiRNN+/bti7AHNokAAggggAACCCCAAAKlIkAgu1SOBP1AAAEEEEAAAQQQyFlg4MCB5u23305bv27dumbNmjWmfv36OW+XFRFAAAEESkNAX17+7W9/M59++mloh4YMGWKfnDBo0KDS6DS9QAABBBBAAAEEEEAAAQQQQKAWBV566SVz9913m3/84x+hvVAQWxWxjz766FrsaXXsWkVFCGRXx7FmlAgggAACCCCAAALVK0Agu3qPPSNHAAEEEEAAAQQqSuCKK64wl19+edqYDjvsMPP3v/+9osbJYBBAAIFqFhgzZoytmJ0tmN2nTx8bzD7uuOOqmYqxI4AAAggggAACCCCAAAIIVKnAfffdZ4PYH374YaiAniyoitgEsav0JGHYCCCAAAIIIIAAAgggUBQBAtlFYWWjCCCAAAIIIIAAArUhMHz4cPPEE0+k7fqmm24yZ555Zm10h30igAACCBRJQMFsVcz+7LPPQvew2WabmRNOOMGGs/XfNAQQQAABBBBAAAEEEEAAAQQqVWDp0qU2hH3PPfcY/XdY69atmw1ijxgxolIpGBcCCCCAAAIIIIAAAgggUGsCBLJrjZ4dI4AAAggggAACCBRDoHfv3uajjz5K2/QLL7xg9t1332Lsjm0igAACCNSiwGOPPWa/cH7rrbey9kLVshXMVvVsGgIIIIAAAggggAACCCCAAAKVIqAq2Pq9WFWxs7Wdd97Z/l6sJwrSEEAAAQQQQAABBBBAAAEEiiNAILs4rmwVAQQQQAABBBBAoJYEFi5caDp37mzWrFmT6sHWW29tw3pUSK2lg8JuEUAAgSILvPnmm/YL6McffzzrngYNGmS/gB4yZEiRe8TmEUAAAQQQQAABBBBAAAEEECiewD/+8Q/7e/BLL72UdSd6oqB+D95ll12K1xm2jAACCCCAAAIIIIAAAgggYAUIZHMiIIAAAggggAACCFScgL6IcCtiX3nlleaSSy6puLEyIAQQQACB/xWYM2eOfTyzvpRetWpVKE2HDh3MEUccYX80aYeGAAIIIIAAAggggAACCCCAQKkL6HfeRx55xP7MnTs3tLu/+93vbAhbP/zOW+pHlf4hgAACCCCAAAIIIIBAJQkQyK6ko8lYEEAAAQQQQAABBFIC119/vTn//PNT/9++fXszdepUs9FGG6GEAAIIIFDhAmvXrrWhbP3MmjUr62j3228/G8w+9NBDK1yF4SGAAAIIIIAAAggggAACCJSjwJNPPmlD2C+88ELW7nfp0iUVxG7YsGE5DpU+I4AAAggggAACCCCAAAJlLUAgu6wPH51HAAEEEEAAAQQQCBP46aefzHbbbZcWxBs1apQ577zzQEMAAQQQqCKBcePG2WD2hAkTso66VatWqarZ3bt3ryIhhooAAggggAACCCCAAAIIIFBqAjNmzEhVw162bFnW7u2xxx42iH3wwQeX2jDoDwIIIIAAAggggAACCCBQVQIEsqvqcDNYBBBAAAEEEECgugSuvvpqc/HFF6cGvc0229gq2Y0bN64uCEaLAAIIIGDeffddM2bMGPPwww+bdevWZRXZddddzZFHHmkD2nXr1kUPAQQQQAABBBBAAAEEEEAAgaIL/PLLL6kQ9uuvv551fw0aNLC/t44YMcL079+/6H1jBwgggAACCCCAAAIIIIAAAtECBLKjjVgCAQQQQAABBBBAoEwFFi5caHr27Gl++OGH1AhuueUWc/rpp5fpiOg2AggggEC+AmvWrEl9wf32229n3VzTpk1tKFtfcvfr1y/fXbM+AggggAACCCCAAAIIIIAAAhkCH3zwgf09VROIV61alVVoxx13TD3dqVGjRmgigAACCCCAAAIIIIAAAgiUkACB7BI6GHQFAQQQQAABBBBAoPACZ5xxhhk9enRqwz169LBVsuvVq1f4nbFFBBBAAIGyEvjwww9T4Wz/5J2gQej9Q49/Hjp0qOncuXNZjZPOIoAAAggggAACCCCAAAIIlJbA7NmzzdixY824cePMJ598krVzzZs3Tz3FqU+fPqU1EHqDAAIIIIAAAggggAACCCCQEiCQzcmAAAIIIIAAAgggUNECCtv17ds3bYx33XWXOfHEEyt63AwOAQQQQCC+wG+//ZYKZk+YMCFyxQEDBthgtgLabdu2jVyeBRBAAAEEEEAAAQQQQAABBBBYtGiRDWAriP3OO+9Eguyxxx6patjrrbde5PIsgAACCCCAAAIIIIAAAgggULsCBLJr15+9I4AAAggggAACCNSAwLBhw8yTTz6Z2tPhhx9uHn300RrYM7tAAAEEECg3gZkzZ6YeFb1kyZLI7u+9996pcHazZs0il2cBBBBAAAEEEEAAAQQQQACB6hFYuXJlKoT9yiuvRA68devWqRB2t27dIpdnAQQQQAABBBBAAAEEEEAAgdIRIJBdOseCniCAAAIIIIAAAggUSeCFF14w+++/f2rrXbt2NZ999lmR9sZmEUAAAQQqRUCVy/7+97+b8ePHxxqSKmbrR9Wz69SpE2sdFkIAAQQQQAABBBBAAAEEEKgsgV9//dVWwdbvlPqJ0w488EBz2GGH2d8naQgggAACCCCAAAIIIIAAAuUpQCC7PI8bvUYAAQQQQAABBBBIIPD9998bVZdZt25daq3Fixfbv6MhgAACCCAQJfDdd9+lvkifMGFC1OKmSZMmqarZ++67b+TyLIAAAggggAACCCCAAAIIIFD+Ai+++GKqGvbq1asjB7T77rvb3x31s9FGG0UuzwIIIIAAAggggAACCCCAAAKlLUAgu7SPD71DAAEEEEAAAQQQKJDAwIEDzdtvv53a2nPPPZdWNbtAu2EzCCCAAAIVLjB//vxUpbP3338/crTNmzc3gwcPTv00bNgwch0WQAABBBBAAAEEEEAAAQQQKH2BtWvXGn3G6P38+OOPkZ3+/e9/n3qy0hZbbBG5PAsggAACCCCAAAIIIIAAAgiUjwCB7PI5VvQUAQQQQAABBBBAIA+BM88809xyyy2pLVx++eXmsssuy2OLrIoAAgggUO0Cn376aar62cyZMyM56tatmxbObtmyZeQ6LIAAAggggAACCCCAAAIIIFA6AsuXL08LYf/yyy+RnevatWsqhL3ttttGLs8CCCCAAAIIIIAAAggggAAC5SlAILs8jxu9RgABBBBAAAEEEEgo8MQTT5jhw4en1lK10meffTbhVlgcAQQQQACBYIH33nsvVTl7wYIFsZj0eGqvevaWW24Zax0WQgABBBBAAAEEEEAAAQQQqFmBr7/+OhXCfu2112LtvF27dmbo0KE2iN2/f/9Y67AQAggggAACCCCAAAIIIIBAeQsQyC7v40fvEUAAAQQQQAABBGIKLFmyxLRp0ya1dNu2bc3ChQtjrs1iCCCAAAIIxBd49dVXbeVsPbZ66dKlsVbs169fKpzds2fPWOuwEAIIIIAAAggggAACCCCAQHEEpk+fngphf/DBB7F2stlmm9nf6xTC3nPPPWOtw0IIIIAAAggggAACCCCAAAKVI0Agu3KOJSNBAAEEEEAAAQQQiBDo1KmT+fLLL1NLLV682LRu3Ro3BBBAAAEEiibw5ptvpr7E/+KLL2Ltp0uXLvZL/H322cfsuuuusdZhIQQQQAABBBBAAAEEEEAAgfwE3njjDfPyyy/b3+FmzZoVa2P6vNF78tEuu+wSax0WQgABBBBAAAEEEEAAAQQQqEwBAtmVeVwZFQIIIIAAAggggECAwDHHHGPGjBmT+pd//vOfVKvhTEEAAQQQqDGBadOmpcLZU6dOjbXfZs2amb322su+X+nPLbbYItZ6LIQAAggggAACCCCAAAIIIJBdYP78+UafD+opR/pz5cqVsci23377VAi7d+/esdZhIQQQQAABBBBAAAEEEEAAgcoXIJBd+ceYESKAAAIIIIAAAgj8f4Frr73WXHjhhSmPxx9/3AwbNgwfBBBAAAEEalxAT2xQ1TX9TJw4Mfb+e/XqZYPZ+tltt91ir8eCCCCAAAIIIIAAAggggAACxrz++us2fK2fjz76KDbJf/3Xf6VC2B07doy9HgsigAACCCCAAAIIIIAAAghUjwCB7Oo51owUAQQQQAABBBCoeoE77rjDnHrqqSmHW2+91Zx22mlV7wIAAggggEDtCixbtiwVzlZAO2773e9+lwpnK6Ddvn37uKuyHAIIIIAAAggggAACCCBQFQLz5s1LBbAVwv7Xv/4Ve9yDBw9OhbBbtWoVez0WRAABBBBAAAEEEEAAAQQQqE4BAtnVedwZNQIIIIAAAgggUJUCjz76qDniiCNSY7/88svNZZddVpUWDBoBBBBAoDQF/v3vf9tw9iuvvGJDA0uWLInd0Z49e6YC2nvssUfs9VgQAQQQQAABBBBAAAEEEKgkgQkTJqRC2NOnT489tNatW9vfqfbee28bxG7cuHHsdVkQAQQQQAABBBBAAAEEEEAAAQLZnAMIIIAAAggggAACVSPw7LPPmiFDhqTGq+rYqpJNQwABBBBAoFQFpkyZkgoSvPXWW7G7qeDAbrvtZgYOHGh22mkn079//9jrsiACCCCAAAIIIIAAAgggUE4C7777rpk0aZKZPHmyef31140musZtO++8c2pia9++feOuxnIIIIAfdhO6AAAgAElEQVQAAggggAACCCCAAAIIZAgQyOakQAABBBBAAAEEEKgagYkTJ5pdd901Nd5hw4aZxx9/vGrGz0ARQAABBMpb4Icffkh71PaiRYtiD0gBbQWz9eOFtNdbb73Y67MgAggggAACCCCAAAIIIFAKAr/99lsqfK0Qtn6SBLDbtm1rA9h77rmn/XOjjTYqhWHRBwQQQAABBBBAAAEEEEAAgQoQIJBdAQeRISCAAAIIIIAAAgjEE5g2bZrZfvvtUwvri5d//vOf8VZmKQQQQAABBEpMYOrUqamAtiYdJWn169dPBbS9kLb+joYAAggggAACCCCAAAIIlJLATz/9lBHA1t8labvsskuqCnafPn2SrMqyCCCAAAIIIIAAAggggAACCMQWIJAdm4oFEUAAAQQQQAABBMpd4KuvvjJbb711ahi9evUyCmnTEEAAAQQQKHeBH3/80bz66qupgPaCBQsSDUnVsr0K2l5AW1W1aQgggAACCCCAAAIIIIBATQqo2vXkyZNtCNv7UVXsJK1du3apALaqYDdv3jzJ6iyLAAIIIIAAAggggAACCCCAQE4CBLJzYmMlBBBAAAEEEEAAgXIUWL58udlkk01SXdeXM0kDa+U4bvqMAAIIIFB9AjNmzEirIrdo0aLECP37908LaTdr1izxNlgBAQQQQAABBBBAAAEEEMgmsHLlyrTw9bvvvpsYrG3btvZ3l4EDB9o/u3fvnngbrIAAAggggAACCCCAAAIIIIBAvgIEsvMVZH0EEEAAAQQQQACBshFYt26dadiwYaq/jRo1Mqq6Q0MAAQQQQKDSBWbPnp0KOaja3Ny5cxMPuW/fvqmAg0IOLVq0SLwNVkAAAQQQQAABBBBAAIHqFlixYkXa7yZTpkxJDNK+ffu0yaOdO3dOvA1WQAABBBBAAAEEEEAAAQQQQKDQAgSyCy3K9hBAAAEEEEAAAQRKWmC99dZL61/SR56W9ODoHAIIIIAAAjEF5syZk/YY8C+//DLmmv+72HbbbZdWhW6zzTZLvA1WQAABBBBAAAEEEEAAgcoWWLp0aVoA++OPP0484I4dO6YFsLfaaqvE22AFBBBAAAEEEEAAAQQQQAABBIotQCC72MJsHwEEEEAAAQQQQKCkBAhkl9ThoDMIIIAAAiUiMH/+fBuSUPVs/Tlz5szEPevWrVtaQHvzzTdPvA1WQAABBBBAAAEEEEAAgfIWWLBgQdrvFp999lniAXXt2jXtd4stttgi8TZYAQEEEEAAAQQQQAABBBBAAIGaFiCQXdPi7A8BBBBAAAEEEECgVgUIZNcqPztHAAEEECgTgSVLlqSFKKZPn5645506dUpVsRs4cKChil1iQlZAAAEEEEAAAQQQQKDkBb766qu0p+988cUXifvcs2dPo98ZdtppJ/vTunXrxNtgBQQQQAABBBBAAAEEEEAAAQRqW4BAdm0fAfaPAAIIIIAAAgggUKMCBLJrlJudIYAAAghUiMDy5cvTHjP+4YcfJh7Zpptuanr37m1/tt9+e/snle4SM7ICAggggAACCCCAAAK1JqAn60ybNs1MnTrV/qmfb775JnF/+vTpkxbAbtmyZeJtsAICCCCAAAIIIIAAAggggAACpSZAILvUjgj9QQABBBBAAAEEECiqAIHsovKycQQQQACBKhH44Ycf0qrgvffeezmNvFWrVqlwthfUbteuXU7bYiUEEEAAAQQQQAABBBAonMDChQvTgtcKYS9btiynHeywww5pT8/ZcMMNc9oOKyGAAAIIIIAAAggggAACCCBQygIEskv56NA3BBBAAAEEEEAAgYILEMguOCkbRAABBBBAwKxevTotoD1p0qScVfR4cq+CthfSbtOmTc7bY0UEEEAAAQQQQAABBBDILrB48eKM8PWSJUtyZttpp51sAHvgwIH2zyZNmuS8LVZEAAEEEEAAAQQQQAABBBBAoFwECGSXy5GinwgggAACCCCAAAIFESCQXRBGNoIAAggggEBWgXXr1hmFsidPnmz//OCDD2xoO9fWtm1b44Wz9ad+FNymIYAAAggggAACCCCAQDIBBa2nTZtmf1T1Wn8uWrQo2UZ8Syts3a9fv1T4WgHsBg0a5Lw9VkQAAQQQQAABBBBAAAEEEECgXAUIZJfrkaPfCCCAAAIIIIAAAjkJEMjOiY2VEEAAAQQQyFvgs88+y6i6t2bNmpy3u/nmm9tgtj+o3apVq5y3x4oIIIAAAggggAACCFSawLJly9KC1wpfL1iwIOdhNmrUKPU0G++pNt26dct5e6yIAAIIIIAAAggggAACCCCAQCUJEMiupKPJWBBAAAEEEEAAAQQiBQhkRxKxAAIIIIAAAjUmMGPGjIyAyP/5P/8n5/23b98+I6S9ySab5Lw9VkQAAQQQQAABBBBAoFwEvv3224x763nz5uXc/Q022CBt8qMC2Ntuu23O22NFBBBAAAEEEEAAAQQQQAABBCpdgEB2pR9hxocAAggggAACCCCQJkAgmxMCAQQQQACB0haYPn16xiPU161bl3OnO3TokKri51XTbtGiRc7bY0UEEEAAAQQQQAABBGpbYMWKFRlPn5k7d27O3WrQoEFG+LpHjx45b48VEUAAAQQQQAABBBBAAAEEEKhGAQLZ1XjUGTMCCCCAAAIIIFDFAgSyq/jgM3QEEEAAgbIV+Pjjj1OBk6lTp9rA9n/+85+cx7PVVlulBU66d+9uWrVqlfP2WBEBBBBAAAEEEEAAgWIJLFu2zLhPlvnqq69y3t3666+fMWFxu+22y3l7rIgAAggggAACCCCAAAIIIIAAAv9PgEA2ZwICCCCAAAIIIIBAVQkQyK6qw81gEUAAAQQqWEChbC+c7f33L7/8kvOIW7Zsabp06WK6du1q//T+u02bNjlvkxURQAABBBBAAAEEEIgrsHjxYjNz5kwza9Ys++P99/Lly+NuImO5evXq2YmI3pNivP/OeYOsiAACCCCAAAIIIIAAAggggAACoQIEsjk5EEAAAQQQQAABBKpKgEB2VR1uBosAAgggUEUCv/32W0YVbQW1f/3117wUNtpoo7SgthfY3nzzzfPaLisjgAACCCCAAAIIVKfAggUL0gLXXvD6+++/zwukTp06GcHr7bff3rifheW1E1ZGAAEEEEAAAQQQQAABBBBAAIFQAQLZnBwIIIAAAggggAACVSVAILuqDjeDRQABBBCocgFVzPZX0vYqaheCpVmzZhnVtFVVu0OHDoXYPNtAAAEEEEAAAQQQKHOBefPmpapce6Fr/bly5cqCjExha6/itVcBu27dugXZNhtBAAEEEEAAAQQQQAABBBBAAIHkAgSyk5uxBgIIIIAAAggggEAZCxDILuODR9cRQAABBBAogMB//vMfG9L2gtrTp0+3QZk1a9YUYOvGNGnSJBXU9qpp68+tttqqINtnIwgggAACCCCAAAKlJfDVV18FBq9Xr15dkI42btzY3l/26NEjrQL2+uuvX5DtsxEEEEAAAQQQQAABBBBAAAEEECiMAIHswjiyFQQQQAABBBBAAIEyESCQXSYHim4igAACCCBQwwJff/11YJDmX//6V0F60qhRI6MK2v6Qtv6/U6dOBdk+G0EAAQQQQAABBBAorsAXX3xhZs2alXHPWKiJfU2bNg28X9xyyy2LOzC2jgACCCCAAAIIIIAAAggggAACBREgkF0QRjaCAAIIIIAAAgggUC4CBLLL5UjRTwQQQAABBEpDYP78+YFB7R9//LEgHWzQoEFg8EZhbRoCCCCAAAIIIIBAzQsodB0UvF63bl1BOtO8eXM7Sc+dqLfFFlsUZPtsBAEEEEAAAQQQQAABBBBAAAEEakeAQHbtuLNXBBBAAAEEEEAAgVoSIJBdS/DsFgEEEEAAgQoTWLRoUWBQ+7vvvivISOvVq5cR0uncubNRhUQ9tp6GAAIIIIAAAgggkLvAv//9b6MnpMyePTsjfP3zzz/nvmHfmhtvvHHG/ZxC2G3bti3I9tkIAggggAACCCCAAAIIIIAAAgiUlgCB7NI6HvQGAQQQQAABBBBAoMgCBLKLDMzmEUAAAQQQqHKBJUuW2FCPW1Xx22+/LZjMZpttZjp06GDD2frx/zcBn4IxsyEEEEAAAQQQKHMBTaBT6Fo/c+fOTfvvpUuXFmx0m2yySeqJJ17Vaz3tpHXr1gXbBxtCAAEEEEAAAQQQQAABBBBAAIHSFyCQXfrHiB4igAACCCCAAAIIFFCAQHYBMdkUAggggAACCMQW+OabbzJC2gptFzIMpM40bNgwNKyt4HaTJk1i95kFEUAAAQQQQACBUhZYvXp1RtDaC2Drz3Xr1hW0+5oUp6C1F7r2/tx0000Luh82hgACCCCAAAIIIIAAAggggAAC5SlAILs8jxu9RgABBBBAAAEEEMhRgEB2jnCshgACCCCAAAJFEVixYkVgUFsVHYvRWrVqlVFV26uw3a5du2Lskm0igAACCCCAAAI5CyxcuDCwwrUC18uWLct5u9lWbNOmTUboWuHrFi1aFGV/bBQBBBBAAAEEEEAAAQQQQAABBCpD4P+ydx/gbVf3/se/1rC8t53EWc4gISRkAKEkUCBQoNxLgZa2lDIabqFQIMzLLLuUMC4zcGkLXNJBSde/pe3lthAKoWU0IYSEJJCQ4cSJk3jvKcn/5xwNS7JkDUuyxvvHo0eydH5nvI4s2+Sjrwhkp8Y+sgoEEEAAAQQQQACBEAUIZIcIRTMEEEAAAQQQGFWB5uZm2bp1qw5rq4u6vWPHDl0F0mazxWRuFoslYFh76tSpVNeOiTqdIoAAAgggkN4Cqsq1q6q1+j3Hs8K1+jraVa5d2gaDQf/eM23aNB2+9qx6XVxcnN6bwuoRQAABBBBAAAEEEEAAAQQQQCAiAQLZEbFxEgIIIIAAAggggECyChDITtadY94IIIAAAggg4BLwDCu5bruuVcXtWB1jxozRwSV1cVXVdt2eNGlSrIalXwQQQAABBBBIcoG9e/fqN5X5C14fOnQoZqsrLS11/+7i7/eXmA1MxwgggAACCCCAAAIIIIAAAgggkJYCBLLTcttZNAIIIIAAAgggkL4CBLLTd+9ZOQIIIIAAAukg0NLSosNOgUJPsaqunZmZGTCsPXHiRCkpKUkHftaIAAIIIIBAWgo0NTVJTU1NwN8/+vr6YuJiNBqH/XSPoqKimIxLpwgggAACCCCAAAIIIIAAAggggIA/AQLZPC8QQAABBBBAAAEE0kqAQHZabTeLRQABBBBAAAEfARXUDlRhu76+PmZe2dnZMn78eH2prKwMeFsFuzkQQAABBBBAIDEEVJC6trZW9u/fry+Bbnd3d8dswmVlZUNC165q1+oTOzgQQAABBBBAAAEEEEAAAQQQQACBRBEgkJ0oO8E8EEAAAQQQQAABBOIiQCA7LswMggACCCCAAAJJKKCqa7vC2v5C21arNearqqioCBrcLi0tjfk8GAABBBBAAIFUF2hsbAwatK6rq4s5g8lkEhWsViFrV9Da8zZVrmO+BQyAAAIIIIAAAggggAACCCCAAAJREiCQHSVIukEAAQQQQAABBBBIDgEC2cmxT8wSAQQQQAABBBJPoLq6Wnbt2uW3wnYsq2v7Sqhq28NV2XZV4qbaduI9h5gRAggggEDsBVRV62AVrVWl61hWtfZdZXl5ecDQdVVVVexRGAEBBBBAAAEEEEAAAQQQQAABBBCIgwCB7DggMwQCCCCAAAIIIIBA4ggQyE6cvWAmCCCAAAIIIJA6Aq2trV5hbVeFbRXiVqGw9vb2uC9WVdsOFtwuKyuL+7wYEAEEEEAAgUgFGhoa9M9VFagOFLqOR1Vr3/nn5+frT7iYPHmy30rXhYWFkS6Z8xBAAAEEEEAAAQQQQAABBBBAAIGkESCQnTRbxUQRQAABBBBAAAEEoiFAIDsaivSBAAIIIIAAAgiEJ6AC24ECZJ6hsvB6HXnrrKwsHSDzF9x23aeqeqqgGQcCCCCAAAKxElBvXFKfNuH5s9Jf6LqnpydWUwjYb6Cfk573E7iO+7YwIAIIIIAAAggggAACCCCAAAIIJKAAgewE3BSmhAACCCCAAAIIIBA7AQLZsbOlZwQQQAABBBBAYCQCAwMDAat9egbU2traRjJMROeq4Laqpq0uKqDtuh3oPtXGZDJFNBYnIYAAAggkt4DVatXhalXN2nXx/Vrd73nfaAStCwoKvN6UFOhTJXz/P0py7w6zRwABBBBAAAEEEEAAAQQQQAABBGInQCA7drb0jAACCCCAAAIIIJCAAgSyE3BTmBICCCCAAAIIIBCGgApkB6q27Xm/CniP5lFUVDQkvD1cmFu150AAAQQQSDyBlpaWkIPVKmjd3Nw8qotQ/9/Ds3p1oKC1CmRzIIAAAggggAACCCCAAAIIIIAAAghET4BAdvQs6QkBBBBAAAEEEEAgCQQIZCfBJjFFBBBAAAEEEEAgCgIqnB0suN3a2hqFkaLThdls9qq87Rve9ve1xWKJzuD0ggACCKSJQG9vrw5XB6tg7fl4f39/wugUFhaKv4C1731UtU6YLWMiCCCAAAIIIIAAAggggAACCCCQRgIEstNos1kqAggggAACCCCAgAiBbJ4FCCCAAAIIIIAAAi6B9vb2YUPbBw4c0MG9rq6uhETLz88PWoVbBblLS0tFhfhUNdTc3NyEXAuTQgABBMIV6OzsFPWpCerNNY2NjSGFrNXrfiIeOTk5+vV87NixXtWtfStdU9U6EXePOSGAAAIIIIAAAggggAACCCCAAAIOAQLZPBMQQAABBBBAAAEE0kqAQHZabTeLRQABBBBAAAEEoiKgQn8qmO26hFJZdWBgICpjR7sTo9Gog9nq4gppu74e7n7ftgS7o70z9IdA+gi4gtSuMLW69r2okHWw+2w2W0KiGQyGYT/xoKysTD/u+ckHvKYm5FYyKQQQQAABBBBAAAEEEEAAAQQQQCAsAQLZYXHRGAEEEEAAAQQQQCDZBQhkJ/sOMn8EEEAAAQQQQCA5BEKt1uoKeSdq1dZA2irY7S/QHU7Im4rdyfFcZpYIuAQ8g9SusLS/4HSwoHWiBqkD7bT6NALfALW/r11Ba3XNgQACCCCAAAIIIIAAAggggAACCCCQfgIEstNvz1kxAggggAACCCCQ1gIEstN6+1k8AggggAACCCCQsAI9PT1hVeBWQW6r1Zqw6wl1YiaTyV2xe7iq3Z6P5eTkSFZWlr5kZ2d7XbvuU/1yIJCuAuq1obu7W9Trirq4bnve19XVpStQBwpU+3ssVV5zPCtThxK0Vq8rHAgggAACCCCAAAIIIIAAAggggAACCAQTIJAdTIjHEUAAAQQQQAABBFJKgEB2Sm0ni0EAAQQQQAABBNJaoKWlRerr691BbhXS9vd1U1OTDl6qiwphpsNhNpuHhLaHC3B7PjaSdhaLJR14WWOIAr29vQED0f5C0uHeFyhs3d/fH+IMk7uZenOG680axcXFEixorcLXqh0HAggggAACCCCAAAIIIIAAAggggAACsRAgkB0LVfpEAAEEEEAAAQQQSFgBAtkJuzVMDAEEEEAAAQQQQCAOAqrCbaCquP4q5Qaqnpsuwe5wt8RgMASt3u0b/lYhbnWe0Wj0uoRyXyhtVL++7SI9L9S+lJvNZvO62O32Yb9W7X3bhHpfPM5zhasDhaD9hanVvDiGCriC1CpM7XkpLCz0+jpQ1XxXOyrh8+xCAAEEEEAAAQQQQAABBBBAAAEEEEgkAQLZibQbzAUBBBBAAAEEEEAg5gIEsmNOzAAIIIAAAggggAACaSCgKvC6qm67rgOFt4cLgKsQKwcCCCSHQHZ2tjsw7S88HShA7Xu/qmDPgQACCCCAAAIIIIAAAggggAACCCCAQKoJEMhOtR1lPQgggAACCCCAAALDChDI5gmCAAIIIIAAAggggEDiCHgGuwMFun3v961E7Pras3KxqgTOgUC6CqjK0aoSu2c1dhWm9r0vUKg6ULA6MzMzXUlZNwIIIIAAAggggAACCCCAAAIIIIAAAkEFCGQHJaIBAggggAACCCCAQCoJEMhOpd1kLQgggAACCCCAAAII+BdQQW/PgLbnbX8B7uHuC6d9X18fW4KAW0AFmP0FoWN9HxWoeRIigAACCCCAAAIIIIAAAggggAACCCAQfwEC2fE3Z0QEEEAAAQQQQACBURQgkD2K+AyNAAIIIIAAAggggECKC9jtdgknwK2C4irEbbPZRJ2rrj0vvvdFq42/8ULpO9Tz1DYbjUb3xWAweH2tHgvlvmi18TdeuH2rcHUoVac9w9ZqXA4EEEAAAQQQQAABBBBAAAEEEEAAAQQQSA8BAtnpsc+sEgEEEEAAAQQQQMApQCCbpwICCCCAAAIIIIAAAggggAACCCCAAAIIIIAAAggggAACCCCAAAIIIIBANAUIZEdTk74QQAABBBBAAAEEEl6AQHbCbxETRAABBBBAAAEEEEAAAQQQQAABBBBAAAEEEEAAAQQQQAABBBBAAAEEkkqAQHZSbReTRQABBBBAAAEEEBipAIHskQpyPgIIIIAAAggggAACCCCAAAIIIIAAAggggAACCCCAAAIIIIAAAggggICnAIFsng8IIIAAAggggAACaSVAIDuttpvFIoAAAggggAACCCCAAAIIIIAAAggggAACCCCAAAIIIIAAAggggAACMRcgkB1zYgZAAAEEEEAAAQQQSCQBAtmJtBvMBQEEEEAAAQQQQAABBBBAAAEEEEAAAQQQQAABBBBAAAEEEEAAAQQQSH4BAtnJv4esAAEEEEAAAQQQQCAMAQLZYWDRFAEEEEAAAQQQQAABBBBAAAEEEEAAAQQQQAABBBBAAAEEEEAAAQQQQCCoAIHsoEQ0QAABBBBAAAEEEEglAQLZqbSbrAUBBBBAAAEEEEAAAQQQQAABBBBAAAEEEEAAAQQQQAABBBBAAAEEEBh9AQLZo78HzAABBBBAAAEEEEAgjgIEsuOIzVAIIIAAAggggAACCCCAAAIIIIAAAggggAACCCCAAAIIIIAAAggggEAaCBDIToNNZokIIIAAAggggAACgwIEsnk2IIAAAggggAACCCCAAAIIIIAAAggggAACCCCAAAIIIIAAAggggAACCERTgEB2NDXpCwEEEEAAAQQQQCDhBQhkJ/wWMUEEEEAAAQQQQAABBBBAAAEEEEAAAQQQQAABBBBAAAEEEEAAAQQQQCCpBAhkJ9V2MVkEEEAAAQQQQACBkQoQyB6pIOcjgAACCCCAAAIIIIAAAggggAACCCCAAAIIIIAAAggggAACCCCAAAIIeAoQyOb5gAACCCCAAAIIIJBWAgSy02q7WSwCCCCAAAIIIIAAAggggAACCCCAAAIIIIAAAggggAACCCCAAAIIIBBzAQLZMSdmAAQQQAABBBBAAIFEEiCQnUi7wVwQQAABBBBAAAEEEEAAAQQQQAABBBBAAAEEEEAAAQQQQAABBBBAAIHkFyCQnfx7yAoQQAABBBBAAAEEwhAgkB0GFk0RQAABBBBAAAEEEEAAAQQQQAABBBBAAAEEEEAAAQQQQAABBBBAAAEEggoQyA5KRAMEEEAAAQQQQACBVBIgkJ1Ku8laEEAAAQQQQAABBBBAAAEEEEAAAQQQQAABBBBAAAEEEEAAAQQQQACB0RcgkD36e8AMEEAAAQQQQAABBOIoQCA7jtgMhQACCCCAAAIIIIAAAggggAACCCCAAAIIIIAAAggggAACCCCAAAIIpIEAgew02GSWiAACCCCAAAIIIDAoQCCbZwMCCCCAAAIIIIAAAgjY7Fbpt/WL1d4nVlu/9217v75PtbEP2GXAebHLgL7tus8+4PjafZ8MeDym7vdpP+LzHX16zck1hrjm4T2mu7245u3/fPWMyMgwiCEjQ187bqvrDMe1+Hzt20a8zxk839mn+3yPPj3HGO58cczJMR8/56vZec3Hp43ue7CN0WASs9EsJoNZTMZM79v6PrOoNhwIIIAAAggggAACCCCAAAIIIIAAAggggEA4AgSyw9GiLQIIIIAAAggggEDSCxDITvotZAEIIIAAAggggAACKSZgs9uGDUZbbX3S7wxJB7xtV6FqR7jaOuT20OC1CipzIBBIQAW/zc5wtgpomw2ZOqjtddv5uNmY6Qx3m8XrtjPw7TjHEf4evK0C4c4wuA6HZ4rRYGRDEEAAAQQQQAABBBBAAAEEEEAAAQQQQCCJBQhkJ/HmMXUEEEAAAQQQQACB8AUIZIdvxhkIIIAAAggggAAC6SvQa+2RXmu39PZ3S4/zWgWfdfjZGZIOeNtZfVpXoNZtndWoXbed56uKzxwIpLuAqvKtQ99eQW2fkLdH+Ns3HK7D4M7K36oCuNloEYs5W7JM2WJRF7O6zkp3ZtaPAAIIIIAAAggggAACCCCAAAIIIIBAzAQIZMeMlo4RQAABBBBAAAEEElGAQHYi7gpzQgABBBBAAAEEEIiFQE9/tyNM7ROoVl8PfaxHh669HuvvlgGhknQs9oY+ERgNAfX3sA5nm7IlSwe0HUFtHdo2Zw3zmLOt87zRmDtjIoAAAggggAACCCCAAAIIIIAAAgggkOgCBLITfYeYHwIIIIAAAggggEBUBQhkR5WTzhBAAAEEEEAAAQRiIDAwMOAdjPYXqFaVq12Ba4/q1Z6B6hhMLWW6NGQYxWhQF5O+GNR1hrrtcV+GUdTfDxkZBslQ/6nb+toQ4LZ61PmYs614nqvv8zw3hL5d43qcK57z8PO4e65e8/ael9eaMjL0vqrnnb6o/wbszmvXfXaPx3wed7X3OFf0fZGc679viWRe+hzPeTtu2wdsYrNbnReb2AYct+0e96k2HIEFfAPdjq/9B7q92noEwX3/NscbAQQQQAABBBBAAAEEEEAAAQQQQACBZBcgkJ3sO8j8EUAAAQQQQAABBMISIJAdFheNEUAAAQQQQAABBMIUsBRYqQUAACAASURBVA/YdVC6x6MytW/Vaf31MIHqXmtPmKMmd3NDhmEwFO0nGO0OTesQtSNAPXgxOoPUzlC1+zFnWx2ydoWuB89XoWUOBAIJqCi3K7TtCGp7hLidAW7P+3QbP/frPgZU2NszBO4MgzuD4a4guHrtSKcj05TlrMztWbHbGep2V+32qebtU9FbvbGCAwEEEEAAAQQQQAABBBBAAAEEEEAAgUQRIJCdKDvBPBBAAAEEEEAAAQTiIpCbmytdXV3usXp6esRiscRlbAZBAAEEEEAAAQQQSD4Bq61fOvvapauvXTp71XXH0Nvq8d4O3a4vxcLUJqNZzEaLmI2Z+tpkzBSTwTw0FO0MUutK0/riEZ52hqINnvd5BK9VtWYOBNJdQFUl1yFvd7DbVbnbGeb2un8w4G0PEAS32vvFauuTfluv9Duv1etZKh0q1J2bmS85ljzHtb7kSa7FdTtfci15+n71uHo940AAAQQQQAABBBBAAAEEEEAAAQQQQCBWAgSyYyVLvwgggAACCCCAAAIJKTBp0iSpqalxz62urk7Ky8sTcq5MCgEEEEAAAQQQQCD6Ap4Ba1eIWoetVdBaB67VbUfAWt1O5mrVKkStAtSegWp3sNqk7h/6mG9730+Yif6O0CMCCMRLYGBgwCegrQLb3qFt9bXV6gpx+wa6He2T9bCYshyhbY8AtyO87Qxte94mwJ2s28y8EUAAAQQQQAABBBBAAAEEEEAAgVETIJA9avQMjAACCCCAAAIIIDAaAkcddZRs2LDBPfSOHTtk2rRpozEVxkQAAQQQQAABBBCIgoCqAusVrHaGqlUla0dFa0dVa9ftZAlYe4WoTYGC1er+werVjoB1pphNjkrWGZIRBWG6QAABBAYFBmTAUXnbT2jb6q7G7RPktg4NfieDqSvAPTS0rSpu50mOsxK367b69AAOBBBAAAEEEEAAAQQQQAABBBBAAIH0FSCQnb57z8oRQAABBBBAAIG0FDj99NPljTfecK99/fr1okLaHAgggAACCCCAAAKJIWC1Wx0h6t7BStW6YrWqXK0D1o7K1Y4q1olXwVpVlHZUpvYTlDY6gtK+YWt/7RNjN5gFAgggEBsBz8rc7iC3T8hbB7/9hLx1e2ufqHB4Ih06wG1RYW1VddtRedsR5nbeZ3FW4nZW6SbAnUi7x1wQQAABBBBAAAEEEEAAAQQQQACBkQsQyB65IT0ggAACCCCAAAIIJJHABRdcIKtWrXLP+K233pKTTz45iVbAVBFAAAEEEEAAgeQTUMG7tp5mae9ulvbe1sGwtUflakfAukN6rd0JtUBDhkEs5hyxmLIl05QtFnO2vu2+1rcdj6v7VNiaAwEEEEAg9gIqrN3b361/bvT2dzmu9e3B6z73fV1iH7DHflJhjKB+buRY8twBbt9K3PmWQsnPLpaCrGL9Rh8OBBBAAAEEEEAAAQQQQAABBBBAAIHEFiCQndj7w+wQQAABBBBAAAEEoiywbNkyeeaZZ9y9vvrqq3L22WdHeRS6QwABBBBAAAEE0kegz9arg9YqcN3W0yJtKnStbnvc193XkTAgOmCtwtU6WJ3jE6z2DFvn6AB2pomAdcJsHhNBAAEERiDQZ+0VR0C7yyu07R3k7pI+Z6A7kQLc2Zl5UpBVpMPZBdnFkq+u9W3Hfeprfl6N4MnBqQgggAACCCCAAAIIIIAAAggggEAUBAhkRwGRLhBAAAEEEEAAAQSSR+C+++6Te++91z3hX/ziF3LRRRclzwKYKQIIIIAAAgggEEeBXmuPR7i6xSdorSpet0h3f2ccZzR0KBWw9q5c7axW7VPNWrcxqZA1AetR3TAGRwABBJJEQAW4VXhbh7g9qm4PBridVbmdjw2McgXubHOu5DsD2t7B7SJ3iNtiykoSfaaJAAIIIIAAAggggAACCCCAAAIIJJ8Agezk2zNmjAACCCCAAAIIIDACAVUdW1XJdh3PPvusXHXVVSPokVMRQAABBBBAAIHkFFCBMlcV63ZnZWtHlWsVtHZUu+7p74r74jKcFawtuoK1d8Vq132O6taOSybhsrjvEQMigAACCAwV6LP2iCus7aqyPRjkdoa3PcLdoxHgzjJne1TXdlTZ1tW2PYLc6mctBwIIIIAAAggggAACCCCAAAIIIIBA+AIEssM34wwEEEAAAQQQQACBJBZYtWqVXHDBBe4VLF++XG677bYkXhFTRwABBBBAAAEEhgqoILUOV3c3iw5bu287gtbqfhUai9ehQtbZmXmSY87T1+6wtVlVrPYMXROwjteeMA4CCCCAwOgKuAPczgrbjkrcg1W3u/s6pKu/Q9R1PMPbqop2QbYzqK3D2q7gtqPStgpxZ5lzRheP0RFAAAEEEEAAAQQQQAABBBBAAIEEFCCQnYCbwpQQQAABBBBAAAEEYifwxhtvyOmnn+4eYOnSpfLSSy/FbkB6RgABBBBAAAEEoizQ3d/pDFoPhqvbnZWt27od4WsV8orXYcgw6pC1++IMXed43Jdlzo3XdBgHAQQQQACBlBPo6e/UwWwd0nZedzvD2q777QO2uK0702TRwWxdYdsZ0i7IKvK4XSzZmfzsj9uGMBACCCCAAAIIIIAAAggggAACCCSEAIHshNgGJoEAAggggAACCCAQL4HGxkYpKytzD1dVVSW7d++O1/CMgwACCCCAAAIIBBVo7W6S5s46aeqqF3W7vVsFrx3ha3W7z9YbtI9oNTAYjO6q1oOh63zJdoau1X1UyYyWNv0ggAACCCAQuYD6dAxXOHswrN0+GOTu7xC7PX6hbbMx06O6tqPSdmF2iZTkVEhxbrm+zYEAAggggAACCCCAAAIIIIAAAgikkgCB7FTaTdaCAAIIIIAAAgggEJLAEUccIZ9++qm77bZt22TGjBkhnUsjBBBAAAEEEEAgGgJNnXXS3FUvzZ31+rrJea2+ttr7ozFE0D6MBtOwVa1V6NpizgnaDw0QQAABBBBAIDkEelVo26Oytr9q2za7NS6LUb+HlOSWS7EzoF2SU66D2q7AdlwmwSAIIIAAAggggAACCCCAAAIIIIBAFAUIZEcRk64QQAABBBBAAAEEkkPge9/7njz//PPuyb744ovyH//xH8kxeWaJAAIIIIAAAkkhoMJMrsC1qnTtHbyuk4GBgZiuw2QwD4atM/Mctz2qWquvLabsmM6BzhFAAAEEEEAg+QR6rd2Dlbb7OrwC3K4K3LF+81hGRoYU+wS0XYFtFeA2GozJB8uMEUAAAQQQQAABBBBAAAEEEEAg5QUIZKf8FrNABBBAAAEEEEAAAV+BlStXyqWXXuq+e+nSpfLSSy8BhQACCCCAAAIIhCXQZ+t1B61V4HoweF0nLV2NYfUVTmOT0ewMV+e7Q9c5PoHrTFNWOF3SFgEEEEAAAQQQCFmgz9ozGNru7xB3pW0V4O5r1yFuqy12n/hRlF2qq2l7VtRWAW5VcdtstIS8DhoigAACCCCAAAIIIIAAAggggAAC0RQgkB1NTfpCAAEEEEAAAQQQSAqBTz75RObOneuea1VVlezevTsp5s4kEUAAAQQQQCC+Aj39XbrSdVNnvbPidZ376/aelphMRlWuzs0qlDxLoeRaCp2ha2f42pwnmSaCRjGBp1MEEEAAAQQQiJpAn7XXo7p2uw5wd/a2Skdvq3T2tIqqxB2LIz+rSFfXVuFsR5XtCvftLHNOLIakTwQQQAABBBBAAAEEEEAAAQQQQEALEMjmiYAAAggggAACCCCQlgLjx4+X2tpa99rXrl0rCxcuTEsLFo0AAggggEC6C3T2tjvD1qrKdZ1X1evOvvaY8GSbcyU3q8gduh4MYBcRuI6JOJ0igAACCCCAQCIJqMB2Z2+LO6A9GNZuke7+zphMNScz3yOoXS4lzsC2Cm7nWvJjMiadIoAAAggggAACCCCAAAIIIIBA+ggQyE6fvWalCCCAAAIIIIAAAh4CX//61+X3v/+9+54nnnhCrr/+eowQQAABBBBAIEUFVDVrR5XrwcC1q+q1qoIdiyPHUuAOXOdlqWrXzgB2VqGYDOZYDEmfCCCAAAIIIIBA0gtY7f26iraupq1C2z3q2vF1V29bTNanqmc7Kmq7gtqOCtsluRWiqm5zIIAAAggggAACCCCAAAIIIIAAAsEECGQHE+JxBBBAAAEEEEAAgZQUWL58udxxxx3utX3xi1+Ud955JyXXyqIQQAABBBBIFwFVTbG+vVYa2g9IU1e9u9K1Cl7323qjzpAhGTJY2bpQ8rKKJNeigtfqdqEYMoxRH5MOEUAAAQQQQACBdBawD9jcAW0d0u5pcYe1VYh7QAaizmM2Zupgtiuwra7L8yv1JducE/Xx6BABBBBAAAEEEEAAAQQQQAABBJJTgEB2cu4bs0YAAQQQQAABBBAYocDrr78uZ5xxhlcvr732mpx55pkj7JnTEUAAAQQQQCDWAqpqogpe17XX6mvXpbW7KepDq1C1o7p1oeRZioYEsKM+IB0igAACCCCAAAIIRCzQ0dsyWF1bV9l2BrZ7WkWFuaN9FGaXuMPZFc6Qtgpq82ko0ZamPwQQQAABBBBAAAEEEEAAAQQSX4BAduLvETNEAAEEEEAAAQQQiJHAaaedJqtXr3b3fvHFF8vPf/7zGI1GtwgggAACCCAQiUB9xwGv0LUKYTd2HIykq4DnmIxmR9jaWdnaUeW6SAexczLzozoWnSGAAAIIIIAAAgiMjkBXX7szrD0Y0tZVtntbxGrrj+qkSvPGimdAW90uyxsX1THoDAEEEEAAAQQQQAABBBBAAAEEEkuAQHZi7QezQQABBBBAAAEEEIijwMsvvywXXXSRe0STySSffPKJHH744XGcBUMhgAACCCCAgBJo6Wp0BK87vCtf2+zWqABlmrKcVa4LnVWuBwPYWebcqIxBJwgggAACCCCAAALJKdDT3ykdPa3iCmh36urajq/7rD1RWZTRYJTy/PG6orZnWLsouzQq/dMJAggggAACCCCAAAIIIIAAAgiMrgCB7NH1Z3QEEEAAAQQQQACBURb4whe+IGvXrnXP4q677pL7779/lGfF8AgggEDqCVRXV+tFVVVVpd7iWFFYAp29bTp4rSpduwLY6rqnvzusfvw1zsjIkILsUn3JzyqWPFXpOktVuy4Uiyl7xP3TAQIIIIAAAggggED6CfRZux3hbGdIu72nWdq6G/VlYGBgxCBZ5mwd0tZB7TxHYFtdci18UsuIcekAAQQQQAABBBBAAAEEEEAAgTgKEMiOIzZDIYAAAggggAACCCSewHPPPSdXXXWVe2LTp0/XVbKzsrISb7LMCAEEEEhyARXGXrJkidxzzz0Es5N8L0OZvqok6A5dO8PXdR21uvJgNI68rCJn+LpEXxc6g9jR6Js+EEAAAQQQQAABBBAIRUCFslud4ey27iYd0u7oaQnl1KBt1JsLPStpu26rT37hQAABBBBAAAEEEEAAAQQQQACBxBMgkJ14e8KMEEAAAQQQQAABBOIo0N3dLQsWLJBt27a5R33wwQfl9ttvj+MsGAoBBBBID4GVK1fKpZdeqhe7dOlSgtkpsu0DA3av4LUrhN3cVR+VFWZn5nkFr13ha6PBFJX+6QQBBBBAAAEEEEAAgWgK2OxWj5C2o5K2Cmt393VEZZjinHJHNW1nJW3X7YwMQ1T6pxMEEEAAAQQQQAABBBBAAAEEEIhMgEB2ZG6chQACCCCAAAIIIJBCAg899NCQAPZLL72kw4IcCCCAAALRFVBVsvfs2ePulGB2dH1j3VtTZ53Ut9cOqXw9ICP/qHZV6a8g21HtevBSIhZTdqyXRf8IIIAAAggggAACCMRcoNfarYPZjoD2YFBbfbJMNI6K/PE6qO0Z1i7JrYhG1/SBAAIIIIAAAggggAACCCCAAAIhCBDIDgGJJggggAACCCCAAAKpLXDw4EFZvHix7N69273QzMxM+fDDD+XII49M7cWzOgQQQCDOAp5Vsj2HJpgd540IMlxHb5scatunw9euS137fum39Y14okaDcUjoWgWwczLzR9w3HSCAAAIIIIAAAgggkGwCXX3t7iranmFtm9024qWYjZkeAW1HYHtswQTJtRSMuG86QAABBBBAAAEEEEAAAQQQQAABbwEC2TwjEEAAAQQQQAABBBAQkVWrVskFF1zgZaGquHqGtIFCAAEEEIiOgG+VbM9eCWZHxzicXlTI+kDrHqltqZbaFsd1c1d9OF0EbOtd8dpR/To/qzgqfdMJAggggAACCCCAAAKpLNDe0+xVSdsR1m6KypKLc8qlsqjKeZkslYVVYjKao9I3nSCAAAIIIIAAAggggAACCCCQrgIEstN151k3AggggAACCCCAwBCBG264QZ588kmv+48//nj55z//iRYCCCCAQBQFAlXJ9hyCYHYUwX26OtRW4w5e17bukYOte0c8WI6lQAqzS8U7gF0qhgzDiPumAwQQQAABBBBAAAEEEHAI2AfsHiFtR0C7tbtRunrbRkw0tnCSVBZOdge1xxRMGHGfdIAAAggggAACCCCAAAIIIIBAOgkQyE6n3WatCCCAAAIIIIAAAkEFFi9eLO+//75Xu3vvvVfuueeeoOfSAAEEEEAgdIHhqmR79kIwO3RTfy1buhocla89KmD323oj7tRiztGha0f42nUpEbPREnGfnIgAAggggAACCCCAAAIjE1C/46twtqOKdqMOaauve/u7Iu5Y/Y5fWeQMaBeqatqTpSinLOL+OBEBBBBAAAEEEEAAAQQQQACBVBcgkJ3qO8z6EEAAAQQQQAABBMIS6O7ulry8PLHb7V7nfetb35JXXnklrL5ojAACCCAQWCCUKtmeZxPMDv5s6u7rlNrWakcAu2WPvt3R0xr8RD8tMiRDinMrpCCnzKvydZY5N6L+OAkBBBBAAAEEEEAAAQTiL9DT3+kMaTsqabd1NUhzZ50MyEBEk8nLKpRKZzi7sqhK387O5G+EiDA5CQEEEEAAAQQQQAABBBBAIOUECGSn3JayIAQQQAABBBBAAIGRCqxevVpOO+20Id0sWLBAXn31VZk4ceJIh+B8BBBAAAERCbVKticWwWyHhn3A5ghd6/C1owJ2Y8fBiJ9X+VnFUpw7xnmpkJLcMZKRYYi4P05EAAEEEEAAAQQQQACBxBQYGLBLU+chHcxu1teHpL2nOeLJluaNdVTS1kFtRyVtQ4Yx4v44EQEEEEAAAQQQQAABBBBAAIFkFSCQnaw7x7wRQAABBBBAAAEEYipw3333yb333jtkjJycHPnd734nZ555ZkzHp3MEEEAgHQTCrZLtaZJuwez69lp31WsVwD7QsifiqnaqyrUKXDsC2BX6OtOUlQ5POdaIAAIIIIAAAggggAACfgT6rD3OcLYjpK0C26q6diSH+rSdcSqg7aygrQLa5fmVkXTFOQgggAACCCCAAAIIIIAAAggklQCB7KTaLiaLAAIIIIAAAgggEE+BzZs3y/z588Vmsw0Z9pFHHpHrrrtOMjMz4zklxkIAAQRSTiCSKtmeCKkYzG7raR6sfK2qYLdWS29/d0R7bzKYvYLXKnydaymIqC9OQgABBBBAAAEEEEAAgfQR6Oxtc1fQdlXTttr7IwLIMmfLOI8K2qqadkF2cUR9cRICCCCAAAIIIIAAAggggAACiSpAIDtRd4Z5IYAAAggggAACCCSEQF9fn1x66aXyq1/9ash8Zs2aJRdddJFcfPHFMnHixISYL5NAAAEEkk1gJFWyPdearMHsXmvPYPi6tVpXwW7rbop4G4tyyp0B7DG6CnZhTlnEfXEiAggggAACCCCAAAIIIOAp0NrV4K6grSppt3TVRwxUmF0i43QVbWc17aLJYjFlR9wfJyKAAAIIIIAAAggggAACCCAw2gIEskd7BxgfAQQQQAABBBBAICkEnnzySbnhhhv8zrW4uFiHstXlmGOOSYr1MEkEEEAgkQRGWiXbcy2JHsxWgWtV8bq2xXGpb6+NeCtyLYU6dK2qXhfnVuhro8EUcX+ciAACCCCAAAIIIIAAAgiEI2CzW8VVPVsFtNWlo7c1nC682lbkj5dxRc6AtjOoHXFnnIgAAggggAACCCCAAAIIIIBAnAUIZMcZnOEQQAABBBBAAAEEklfgtddek+uuu0527NgRcBHnn3++DmYvWrRISkpKknexzBwBBBCIo0C0qmR7TjkRgtlWu1Vqmj6XvU07ZG/j51LTvENsdltEsqpSnCN47QhfqyC2xZwTUV+chAACCCCAAAIIIIAAAgjESqC3v0uadDi7Tge01aXX2h3RcEaDUSaWTJdJJYfJpJLpMrHkMDHxJtSILDkJAQQQQAABBBBAAAEEEEAg9gIEsmNvzAgIIIAAAggggAACKSRw4MABefHFF/Wluro64MosFouulq0uxx13nJx44olSWVmZQhIsBQEEEIiuQDSrZHvOLJ7B7D5rr+x1BrBdQexIlAwZRq/gtQph52UVRdIV5yCAAAIIIIAAAggggAACoy7Q0dPiDmc3OYPa9oHI3qw6GM52BLUzTZZRXx8TQAABBBBAAAEEEEAAAQQQQEAJEMjmeYAAAggggAACCCCAQAQCTU1N7mD2tm3bQurhsMMOkxNOOEFmzJghBQUFQy6FhYXu+1SgmwMBBBBIJ4FYVMn29ItFMLu7v2uwAnbT57K/eXdEW1aYXepR/dpRAZsDAQQQQAABBBBAAAEEEEhlAc8K2qqKdmt3Y0TLHV88VVfPdlwOkyw+SSgiR05CAAEEEEAAAQQQQAABBBAYuQCB7JEb0gMCCCCAAAIIIIBAGgt0dna6g9mbNm1KYwmWjgACCCSHwEiC2Z297boCdk3TDtnbtEMOtO4Je9E5mfnu8HVJriN8bTJmht0PJyCAAAIIIIAAAggggAACqSRgtfWJCmk3dR5yV9Pu6msPe4njCifpYLYKaE8sOUxyLflh98EJCCCAAAIIIIAAAggggAACCEQiQCA7EjXOQQABBBBAAAEEEEDAR8Bqtepg9j/+8Q/ZsGGDbN26FSMEEEAAgQQWCCWY3d7TogPYKnytQtiH2vaFvaL8rGIpza+UsrxKKcuvlFxLYdh9cAICCCCAAAIIIIAAAgggkI4Cnb2t0tBeKw0dtdLYXivtPc1hM1QUjHcHtFVQOz+rKOw+OAEBBBBAAAEEEEAAAQQQQACBUAQIZIeiRBsEEEAAAQQQQAABBMIUqK2tlY8++kjWr1+vLyqkvW9f+EG+MIelOQIIIIBACAKFhYVy/fXX60tR0eA/xvfZeqW64TPZ3fCZVDdsk7r2/SH05t2kILtUB68dAezxkp2ZF3YfnIAAAggggAACCCCAAAIIIDBUoLuvQxra9+uAtgpqt3U3hs1UkV8pVWWHyxR9mSVmPrEobENOQAABBBBAAAEEEEAAAQQQ8C9AIJtnBgIIIIAAAggggAACcRJQIe0tW7ZIY2OjNDQ0uK/93e7q6orTrBgGAQQQSB8Bf0Hsfc073QHs6sZtYWMU5ZTrAHapM4CdZc4Juw9OQAABBBBAAAEEEEAAAQQQCF+gp79LB7QbnQHtlq76sDuZXDrDGc4+XCYUTwv7fE5AAAEEEEAAAQQQQAABBBBAwCVAIJvnAgIIIIAAAggggAACCCCAAAIIjLrAypUr5dJLL43JPDyD2HZzrw5g727Ypqthd/d3hjVmSe4YKdUVsMfrIHamKSus82mMAAIIIIAAAggggAACCCAQG4E+a49XBe3mzkNhDZRtzpWqspnugLb6+48DAQQQQAABBBBAAAEEEEAAgVAFCGSHKkU7BBBAAAEEEEAAAQQQQAABBBCImcCUKVOkuro6qv2rIPY1114tZ194ujT07dcB7MYw/0G+NG+cDl6rALYKYvNx1lHdIjpDAAEEEEAAAQQQQAABBGIm0G/rk8b2Wmno2C8N7bXS2HEgrLFKc8dIVdnhMqVspr5WgW0OBBBAAAEEEEAAAQQQQAABBAIJEMjmuYEAAggggAACCCCAAAIIIIAAAqMqEO3q2PkF+fK1S/5dFp51uDT114a1toLsEikvmCgV+ROlomCCmIyZYZ1PYwQQQAABBBBAAAEEEEAAgcQUsNr6pK5tn9S110h9W420dTeFNdGJxdOcAe3DZXLpjLDOpTECCCCAAAIIIIAAAggggEDqCxDITv09ZoUIIIAAAggggAACCCCAAAIIJLRAtKpj5+Rly+JzjpRjv3KEZOWGFqS2mHOkIn+CVBRM1EHsXEtBQlsxOQQQQAABBBBAAAEEEEAAgegIdPa26WB2nbq075Pe/q6QO840WWRK2SyZXjFHppfPFvXmXg4EEEAAAQQQQAABBBBAAIH0FiCQnd77z+oRQAABBBBAAAEEEEAAAQQQGFWBaFTHVuHrRWcfKYvOOTJoEDtDMhwVsAscIezi3DGjun4GRwABBBBAAAEEEEAAAQQQSAyB5s5DjnB22z4d1B6QgZAnNr5oig5nT6uYLeo2BwIIIIAAAggggAACCCCAQPoJEMhOvz1nxQgggAACCCCAAAIIIIAAAggkjMBIqmOHGsQuyin3CmEbMowJs34mggACCCCAAAIIIIAAAgggkHgC9gGbVzi7pas+5EkWZpfINGflbBXSNhpMIZ9LQwQQQAABBBBAAAEEEEAAgeQVIJCdvHvHzBFAAAEEEEAAAQQQQAABBBBIaoFIq2MHC2JnZ+bp6te6Enb+BFFfcyCAAAIIIIAAAggggAACCCAQqUB3X4fUtTsqZ6sq2urrUA71huDpFbN19Wx1KcwuDeU02iCAAAIIIIAAAggggAACCCShAIHsJNw0powAAggggAACCCCAAAIIIIBAKgiEWx17uCB2aV6ljC2cLGOLqkRVxOZAAAEEEEAAAQQQQAABBBBAIFYCqmL2wZZqOdi6Rxo7akMeprJoskwrd4SzJxRPDfk8GiKAAAIIIIAAAggggAACCCS+AIHsxN8jZogAim1odwAAIABJREFUAggggAACCCCAAAIIIIBAygmEUx3bXxDbZDDLmKLJMrawSgexs8y5KWfEghBAAAEEEEAAAQQQQAABBBJfoKe/UwezD7ZWy6GWPWK194c06fysInfl7Jlj5ktGRkZI59EIAQQQQAABBBBAAAEEEEAgMQUIZCfmvjArBBBAAAEEEEAAAQQQQAABBFJWwD5gl0mTJ8r+muGriPkGsfOyihxVsAurZEzh5JT1YWEIIIAAAggggAACCCCAAALJK3DIGc5WIe2OnpaQFmI2ZsrhY+fLzLELZObY+WLIMIR0Ho0QQAABBBBAAAEEEEAAAQQSR4BAduLsBTNBAAEEEEAAAQQQQAABBBBAIGUFbHabbDu4QbYd/Fh+9ctV8rsn3gy4Vs8g9oSxU9wh7MKcspT1YWEIIIAAAggggAACCCCAAAKpJ9Da1aArZ6twdkP7/pAWaDKa5XBnMPvwMfPFYDCGdB6NEEAAAQQQQAABBBBAAAEERleAQPbo+jM6AggggAACCCCAAAIIIIAAAikrYLNb5bODH+sQtgpjW+1WvdbHv/uKtNS1D1m3CmIff+58+eolX5Gp4w+XsUVVYjFlp6wPC0MAAQQQQAABBBBAAAEEEEgfgV5rtxxscYSzD7VWS7+tL+jiTQazrpitLqqCttFgCnoODRBAAAEEEEAAAQQQQAABBEZHgED26LgzKgIIIIAAAggggAACCCCAAAIpKWC19+sAtiuIrULZnseGN7fLH5582+u+rFyL/Pu3vyTfuWKpTJswKyVdWBQCCCCAAAIIIIAAAggggAACngKH2vbqgHZt807p6hv6pmVfLRXGdgWz1bUKa3MggAACCCCAAAIIIIAAAggkjgCB7MTZC2aCAAIIIIAAAggggAACCCCAQFIKqKpejirYjiC2fcAWcB2e1bFz8rLlm5eeJ1dec7XkF+Yn5dqZNAIIIIAAAggggAACCCCAAAIjFWho3y+1zbuktmWndPa2Be3OkGHUFbNd1bPNxsyg59AAAQQQQAABBBBAAAEEEEAgtgIEsmPrS+8IIIAAAggggAACCCCAAAIIpKzApwc+ki2163QQ2z5gD7rOrWtqZNV//Z/k5ufKd674jlxy+cUEsYOq0QABBBBAAAEEEEAAAQQQQCCdBBraa3UwWwW0O3tbgy7dkGHQwezZlQtl1rijgranAQIIIIAAAggggAACCCCAQGwECGTHxpVeEUAAAQQQQAABBBBAAAEEEEhJgX3NO2Xz/nU6iN3V1xF0jbmWQhlfPE0qi6fJ5edcI6eeeSpB7KBqNEAAAQQQQAABBBBAAAEEEEBApLHjgNQ275T9zapydvBwdk5mvswZv1BmVx4jE4qnQYgAAggggAACCCCAAAIIIBBHAQLZccRmKAQQQAABBBBAAAEEEEAAAQSSUaClq0EHsDfXrpO6tv1Bl5CXVSSVRVN1CLs0b5xu397arq/zC/ODnk8DBBBAAAEEEEAAAQQQQAABBBDwFnCEs3fp6tkdPS1BecYUTNBVs9WlKKc0aHsaIIAAAggggAACCCCAAAIIjEyAQPbI/DgbAQQQQAABBBBAAAEEEEAAgZQUsNqtssVZCXtn/Zaga1QhbF0Ju2ialOSNDdqeBggggAACCCCAAAIIIIAAAgggEJlAU8dBHcxWlbNDCWdPK58ts3Xl7IViMpgiG5SzEEAAAQQQQAABBBBAAAEEhhUgkM0TBAEEEEAAAQQQQAABBBBAAAEE3AK76rfqStgqjG219w8rYzFly4TSGTKxZIa7EjaUCCCAAAIIIIAAAggggAACCCAQPwFVObumabvsa9wuvdbuYQc2Gcw6mD2ncqFMLT8ifpNkJAQQQAABBBBAAAEEEEAgDQQIZKfBJrNEBBBAAAEEEEAAAQQQQAABBIYTqGvfrwPYKojd0tUQFGt88XSZWDpD1DUHAggggAACCCCAAAIIIIAAAggkhsD+5h1S07hd1HWwoyinTAezVUC7In98sOY8jgACCCCAAAIIIIAAAgggEESAQDZPEQQQQAABBBBAAAEEEEAAAQTSVODjmvdkY827srcp+D/UluaN05WwVUVsVRmbAwEEEEAAAQQQQAABBBBAAAEEElNAVcpWFbNV5WxVQTvYMankMJk/cbHMm7g4WFMeRwABBBBAAAEEEEAAAQQQCCBAIJunBgIIIIAAAggggAACCCCAAAJpJNDQcUBUEPvjmnelu69z2JXnWgrcIezC7LI0UmKpCCCAAAIIIIAAAggggAACCKSGQGtXgw5m72vaLp29bcMuKiczT4eyVTi7LG9cagCwCgQQQAABBBBAAAEEEEAgTgIEsuMEzTAIIIAAAggggAACCCCAAAIIjKbApwc+ko0178nndZ8MOw2jwSgTSmboIPaYwsmjOWXGRgABBBBAAAEEEEAAAQQQQACBKAocat3jDmfb7LZhez6s4kgdzp417qgozoCuEEAAAQQQQAABBBBAAIHUFSCQnbp7y8oQQAABBBBAAAEEEEAAAQTSXKC9p0VXwlYVsVu6GobVUOFrFcJWYWwVyuZAAAEEEEAAAQQQQAABBBBAAIHUFLDZrbpidk3T56JC2sMdRTllumL2/InHS35WUWqCsCoEEEAAAQQQQAABBBBAIAoCBLKjgEgXCCCAAAIIIIAAAggggAACCCSSwK6GT2Vjzbuyef+6YadlMWXL5LIjpKp8luRnlSTSEpgLAggggAACCCCAAAIIIIAAAgjEQaC9u0mqGz6VPQ1bpdfaPeyIc8YvlHkTjpep5bPiMDOGQAABBBBAAAEEEEAAAQSSS4BAdnLtF7NFAAEEEEAAAQQQQAABBBBAwK9An7VHV8JWl0NtNcMqleWPl6qyI2RyGf+AytMJAQQQQAABBBBAAAEEEEAAAQQcAiqUrcLZDe37hyUZUzBBV8yeN3GxWExZ8CGAAAIIIIAAAggggAACCIgIgWyeBggggAACCCCAAAIIIIAAAggksUBj5yH5sPptWb/nHVEfORzoMGQYHSHs8llSkjs2iVfM1BFAAAEEEEAAAQQQQAABBBBAIJYCTZ0HZU/9p1LdsFXsA7aAQxkNJjl68omysOpkKckdE8sp0TcCCCCAAAIIIIAAAgggkPACBLITfouYIAIIIIAAAggggAACCCCAAAJDBfa37NZB7E37PhiWpzCnXKrKZukwtsmYCSUCCCCAAAIIIIAAAggggAACCCAQkoDV1qdD2apqdmtX/bDnzJ1wnBxTdbKML5oSUt80QgABBBBAAAEEEEAAAQRSTYBAdqrtKOtBAAEEEEAAAQQQQAABBBBIaYGd9VtkXfXb8vmhTcOuc2LpDB3CriiYlNIeLA4BBBBAAAEEEEAAAQQQQAABBGIvUNe2V6rrt0pN0/ZhB5sxZq4OZk8rnx37STECAggggAACCCCAAAIIIJBAAgSyE2gzmAoCCCCAAAIIIIAAAggggAACgQS21K7TQeyaph0BkXItBTK57AgdxM7OzAMTAQQQQAABBBBAAAEEEEAAAQQQiKpAd1+Hrpq9p2GrdPa2Bex7Ysl0WVh1ssyuXBjV8ekMAQQQQAABBBBAAAEEEEhUAQLZibozzAsBBBBAAAEEEEAAAQQQQAABEflwzxr5sPptqW+vDehRlFMh08bM1UFsDgQQQAABBBBAAAEEEEAAAQQQQCAeAiqYvfPQJmnpqgs4XHl+pQ5mHz35pHhMiTEQQAABBBBAAAEEEEAAgVETIJA9avQMjAACCCCAAAIIIIAAAggggIB/gV5rt66G/WH1W9Le0xqQqaJgokyrmCuVxdOgRAABBBBAAAEEEEAAAQQQQAABBEZFoLZ5p+ys2yR1bTUBx8/PKpJjqk7W4WyLKXtU5smgCCCAAAIIIIAAAggggEAsBQhkx1KXvhFAAAEEEEAAAQQQQAABBBAIQ6Cnv0ve2/k3+dfuN8Vq6w945vji6TJtzDwpzx8fRu80RQABBBBAAAEEEEAAAQQQQAABBGInUN++X3Ye2ij7m3cEHMRkNMsXppwqi6edIVnmnNhNhp4RQAABBBBAAAEEEEAAgTgLEMiOMzjDIYAAAggggAACCCCAAAIIIOArYB+wybs7/qbD2H3WnoBAU8rn6IrYhTllICKAAAIIIIAAAggggAACCCCAAAIJKdDa1aArZu+u3xxwfpmmLB3KPn76GWLIMCbkOpgUAggggAACCCCAAAIIIBCOAIHscLRoiwACCCCAAAIIIIAAAggggECUBVQ17Pd2/E06elv99mw0mHUIe9qYuZKTmR/l0ekOAQQQQAABBBBAAAEEEEAAAQQQiI1AV1+77Dy0SXbWbRSb3ep3kDxLoSyefoaums2BAAIIIIAAAggggAACCCSzAIHsZN495o4AAggggAACCCCAAAIIIJC0Ahv2/lNXxG7qrPO7huzMPEcQu2KumIyZSbtOJo4AAggggAACCCCAAAIIIIAAAuktYLX16YrZ6tLd1+EXoyS3QlfMXjDphPTGYvUIIIAAAggggAACCCCQtAIEspN265g4AggggAACCCCAAAIIIIBAMgpsqV2nK2IfbKvxO331kb0zxx4tM8YdnYzLY84IIIAAAggggAACCCCAAAIIIIBAQIHtB9bLtoPrpc/a47fN2IKJumL27MqFKCKAAAIIIIAAAggggAACSSVAIDuptovJIoAAAggggAACCCCAAAIIJKvA54c26YrYe5t2+F2CIcMoM8c5gtgmgzlZl8m8EUAAAQQQQAABBBBAAAEEEEAAgWEFrPZ+0cHsA+vFPmDz23ZSyXRdMfuwMXPRRAABBBBAAAEEEEAAAQSSQoBAdlJsE5NEAAEEEEAAAQQQQAABBBBIVoE9jdvl3Z1/lZ11WwIu4bCxC3RVbIs5J1mXybwRQAABBBBAAAEEEEAAAQQQQACBsAR6+7t0KPvzQxsCnjetYrYcP+3LMrl0Rlh90xgBBBBAAAEEEEAAAQQQiLcAgex4izMeAggggAACCCCAAAIIIIBAWgj09HfJW9v+KB9Wrwm43inlc3RV7FxLYVqYsEgEEEAAAQQQQAABBBBAAAEEEEDAV6Czt1UHs3fXbw6Ic8zkk+Tkw8+VbN7MzhMIAQQQQAABBBBAAAEEElSAQHaCbgzTQgABBBBAAAEEEEAAAQQQSF6B9Xvekbe3vSpdfR1+FzGxdKauiF2YU5a8i2TmCCCAAAIIIIAAAggggAACCCCAQBQFWrsaZNvBD6WmcbvfXnMy8+TkmefI0ZNPjOKodIUAAggggAACCCCAAAIIREeAQHZ0HOkFAQQQQAABBBBAAAEEEEAAAdnXvFPe+uxVqW7c5ldjXNEUmTnuGCnNG4cWAggggAACCCCAAAIIIIAAAggggIAfgcaOA7LtwIdyoGW3X5+q0pmy5PBzZELxNPwQQAABBBBAAAEEEEAAgYQRIJCdMFvBRBBAAAEEEEAAAQQQQAABBJJVoM/Wq4PYa3e/6XcJRTnlMnv8IhlbVJWsS2TeCCCAAAIIIIAAAggggAACCCCAQFwFDrZUy5b970tLV73fcY+dcqosmXmOZJoscZ0XgyGAAAIIIIAAAggggAAC/gQIZPO8QAABBBBAAAEEEEAAAQQQQGAEAh/XvKvD2B29rUN6yZAMmT1hka6KzYEAAggggAACCCCAAAIIIIAAAgggEL6Aqpa9Zd/7MiADQ07OsxTqatnzJx4ffsecgQACCCCAAAIIIIAAAghEUYBAdhQx6QoBBBBAAAEEEEAAAQQQQCB9BGpb9sjb2/4oO+u3+l30xJIZOoydaylMHxRWigACCCCAAAIIIIAAAggggAACCMRAoLO3VYeya5q2++19WvkRcvLMc6WyaHIMRqdLBBBAAAEEEEAAAQQQQCC4AIHs4Ea0QAABBBBAAAEEEEAAAQQQQMBLYM32P8s72//iV6Ugu0Rmj18klcXTUEMAAQQQQAABBBBAAAEEEEAAAQQQiKJAbfNO2bL/fWnrbvLb64kzzpKTZnwliiPSFQIIIIAAAggggAACCCAQmgCB7NCcaIUAAggggAACCCCAAAIIIICA1LcfkL9ueUWqG7b51Thi/HEyq/JYpBBAAAEEEEAAAQQQQAABBBBAAAEEYijwae2/ZOv+f/kdoapspnx59gVSnj8uhjOgawQQQAABBBBAAAEEEEDAW4BANs8IBBBAAAEEEEAAAQQQQAABBEIQWL/nHfnr5lViH7ANaT2+eLrMnrBI8rOKQ+iJJggggAACCCCAAAIIIIAAAggggAACIxVo72mSLfs+kP3NO4Z0ZcgwypfnfEuOnnziSIfhfAQQQAABBBBAAAEEEEAgJAEC2SEx0QgBBBBAAAEEEEAAAQQQQCBdBXr6u+T/Nr8im/evHUKQnZkncyd+USaUHJauPKwbAQQQQAABBBBAAAEEEEAAAQQQGFWBfU2fy6aaf0h3X8eQecwZf6ycOecCyTLnjOocGRwBBBBAAAEEEEAAAQRSX4BAdurvMStEAAEEEEAAAQQQQAABBBCIUGDboY3y182vSFt385AeJpbMkPmTT5ZMU1aEvTtO272zWm763k2ybcs2dz+//NMvZMGxC0bUb09Przx898Pym5//xt3PNy/5ptx6/62SlWWJuO+O9g7ZtH6TrH1vnWz+eLPs2bVHavfV6v4Kiwpl5uyZMmfebDlm8UJZsHC+FBQWRDxWKCfarDZ55tFn5KdPPa/Hfuynj8mUaVWhnBqwTV9fn2z8cKOsfm21fLJhs2xcv1G3rZxQKXOPmiuLT14sS04/WUrKSkY0TjRP3rJpq1x98dVSf6je3e0t994sl1xxiWRkZERtqO6ubnng9h/JH3/9R3efF112odx0902SmZkpG9ZukIvOvjiqz7moTZ6OEEAgJAF/Pz+i8XMppMFphAACCCCAQBoL/PjxH8uKR55xCzz87ENy1nlnpbFI7Jfu+/d4tP6mjP3MGcGfQK+1WzbuWSM1TduHPFyQXaKrZc8cMw88BBBAAAEEEEAAAQQQQCBmAgSyY0ZLxwgggAACCCCAAAIIIIAAAsks8MbW38kHu94YsgQVbp0/6SSZWjE3KstLhkC23W6Xz7Z8Jr98/pey+rU3pbOjM6S15+blyjnfPEeWfv87Mn7i+JDOCbfRv/75L7n16tt0EHmk/3g+MDAga99dK48/8IQOmw93qPD5lTdcId+4+BuSnZMd7rSj3t5fUPqEU06Qh55ZLsUlxVEbb8e2HXLDZTfKrs936T7VHj/90lNy3BeP018TyI4aNR0luYB63fzw/Q9l7+698vWLvp5UqxlJIHt/zX557Q+vyfnfOT/mb8hJKlQmiwACCCShgHqT4prX14jJbJIlZyxJwhUk35QJZMd/zwhkx988HiPuqtskH+9dI+pvfN9j0dTT5EtHJNfv5/EwYwwEEEAAAQQQQAABBBCIjgCB7Og40gsCCCCAAAIIIIAAAggggECKCNS2VMv/bX5F1LXvUZ4/XlfFLsgujdpqEz2QrcJ1zz76rLz6mz9FvGYVXl526zVy3oXn6SrK0TpUKPgH190pmz7apLscSSBbVdr+9c9/LU8++FTIgXM15hlfOUN+8OAdUloevedEpD5/+f1fdDjddfiGpSPt1/M8VXH9vlvud9+16MRFsnzFg1I+plzfRyA7Gsr0kcwCKvSxe8dueWHFC/p1c9kt18iVN16ZVEuKJJDd0twi/++VP8gLT78gcxbMkUf++2EpKi5KqnUzWQQQQAABh4B6U9HH6z6WF555Uda8sUao0hy/ZwaB7PhZu0YikB1/83iN2NrdKBv3vC317fuHDDm+aIqull1ZNLJP14rXWhgHAQQQQAABBBBAAAEEkkeAQHby7BUzRQABBBBAAAEEEEAAAQQQiLHA1toP5Q8b/kfsA7YhI82qPFaOGO+oAhzNI1ED2SpU+O7b78pDdz4kao6BjnlHz5Pc/Fz9cGd7p2xcvzFg2wu/e6Fcd/u1uqrySI/G+ka59+b75O9//bu7q0gD2WqtqqKrChp7Vv9W81xw7AJZcMx8MWeaRVWHXvPGO9La0uo1/fO+/TW55b5bJC8/b6TLGtH5+/bul5uvvNkdUFedqSDo1TddJQajYUR9q5PbWtvkrhvu0lXSXcct994sl1xxiajK8eogkD1iZjpIcoHX//K63Hn9Xe7XknQIZNdU1+g3g7he/49fcjyB7CR/HjN9BBBIb4EXn/0fefyHj7sRCGTH7/lAIDt+1q6RCGTH3zzeI27d/4F8Wrt2yLCGDKN8dcF35YjKo+M9JcZDAAEEEEAAAQQQQACBFBYgkJ3Cm8vSEEAAAQQQQAABBBBAAAEEQhd4f+frsvrT3w85IT+rWOZNPknGFEwKvbMwWiZiIDtQQFkta8asw+Rr3z5PTj3zFBlbOVYMBu+gb39/v+z+fLf8/Ke/EBVM9Aw4q/MvWPotuenumyQ7JzsMJe+mTY3N8ui9j8iffvtnrwciDWRv37pdbrriP0VV3HYdX/q3U+XGO2+USVMmucPG6jE19srnVsqqlau81nbbD2+Tiy670KttxAuM8ES7zS5PP7xCnn/6eXcPvhWsI+xan/bJhk9k2dJrpf5Qvf568tTJ8uQLT8iMI2a4uyWQPRJhzk0FAd9K9ekQyPb9OUYgOxWeyawBAQTSWYBQ8OjtPvbxtyeQHX/z0RjxUNte2bhnjbT3NA8Z/kuzzpNF004fjWkxJgIIIIAAAggggAACCKSgAIHsFNxUloQAAggggAACCCCAAAIIIBCewF83r5J11W8NOWlK+WyZN+kkMRpM4XUYRutEDGSve/9DuWPZHVK7r9a9ElUt+vs3fl++tfT8kMLUKtStPur8h7c/INu2bPMSGUl4Wc3pgdsekDWr3xmiHEkgu6+vTx67/zH55Qsvu/s75cunyL2P3iOl5aV+d9JmtcnKH6+Uxx94wv14JGOH8TQJuekH//hArr30Oq+w+PO/fl4Wn7Qo5D78NVT7+ZMnfyorHl7hfvjc88+VO5f/IKTnw4gG52QEkkggFQLZ4XITyA5XjPYIIIBAYgsQCh69/cE+/vYEsuNvPloj2uxW2bh3jeyu3zJkCgurlsiX53xrtKbGuAgggAACCCCAAAIIIJBCAgSyU2gzWQoCCCCAAAIIIIAAAggggEB4An3WHvnDhhdl+6FNQ06cN+lEmT5mfngdRtA60QLZe3btkduuuV02fTRoUjmhUu5+5C45YckJYVeAVlWnf3DdnV79TT1sqjz2k//yqqwcjG64gLfr3EhC0b5Vn0OdW3dXtw5yv7JylXvqt9x7s1xyxSVhGwVbeziPt7W2yV033CWrX3vTfdrl114u1966TAxG72rm4fSrqmLfvuwOef+d992nPfXik/Klf/9SON3QFoGUFyCQLUKF7JR/mrNABBBIcQFCwaO3wdjH355AdvzNR3vEHYc+lo17h77Be8aYufLVBd+VTFPWaE+R8RFAAAEEEEAAAQQQQCCJBQhkJ/HmMXUEEEAAAQQQQAABBBBAAIHIBerba3UY+1DbPq9OVDXsY6eeIZXF0yLvPIwzEymQrapFP7X8aVn53Er3ClRl7AefflBOPfOUiIPG7739nlx/2Q1eVZuXfn+pXHf7tZKZmRlUq7OjU15Y8YK8/OKvvPooKSuR3p5e933hBrL9VX2+8sYr5eqbrgopvOwb5l504iJZvuJBKR9THnRNsWzw85/8XB6+5xH3EPMXzpdHn3tEVLA+0uO9Ne/L5edfHtU+I50L5yGQyAIEsglkJ/Lzk7khgAACoQgQCg5FKTZtsI+N63C9EsiOv3kijFjbvFPW7vqbqKrZnseYggk6lF2eH/nfzomwPuaAAAIIIIAAAggggAACoydAIHv07BkZAQQQQAABBBBAAAEEEEBglAR21G3WYeye/i6vGeRnlcix006XopyKuM0skQLZvgFjhbDs1mVy+bLLxGgyRmzS09MrD9/9sPzm579x96EqUT/xwuMyfeb0gP2qgPjq/10tzz/9vGz/9HOvdguOXSDX3X6dfuzdt97Vj4UbyG5uatbVwP/593/q81X4/OmXnpLjvnhcSGtVQfEHbn9A/vTbP7vbP//r52XxSYtCOj9WjXZs2yE3XHajqOrkrmMk1az7+/vl8QeeEBX0dh3hBNdjtU76RSARBQhkE8hOxOclc0IAAQTCESAUHI5WdNtiH13PUHojkB2KUmq2aemqk7U7X5f2niavBWaZc+SrC/5DplccmZoLZ1UIIIAAAggggAACCCAQUwEC2THlpXMEEEAAAQQQQAABBBBAAIFEE/hozzvyv5+8PGRaYwon68rY8f542kQJZNttdnn2sf8WFQJwHXOPmiuP/vhRmTBp/Ii38YN/fCDXXnqdV4Xr+x+/X8779tcC9u0bbHQ1vGDpt2TZbctEVbi+5apbIw5kb9+6XVfu3rNrj+564eKF8sh/PywVY0MP5KtA+JMPPuVew/V3XCeXXztYSXrEcBF04C8Af9FlF8pNd98UUkVy3yH37d0vN195s2z6aJN+SFUAX7HyaTlywdB/oN6wdoNcdPbF7i6+eck35db7b5WsLEtIK1Fz/+SjTbL6tdXyyYbNsnH9Rn1eYVGhzFkwR45auEBO/bdTZdqMaWIwGAL26S8s/8zPVsiSM5YEnUftvlq5+fu3yMfrPna3VVXiz/nm2WGfe8IpJ8hDzyyX4pLioOeG2qCttU3ef+d9eWf1P2Tb1m3y6Sefuo3UmxLmHT1Pjj95sRx51NyQ3FuaW7y+j3z37MD+A/LaH/9PVKV79aYNZauqravXB7UXJ576RcnLzxsyfbvdLju375S/vvpXef+dD9x7OevIWTJ77hFy7vnn6j4iebOHepPAZ5s/k7XvrZONH26UXdt3inotdR1TplXJ1BnT5JhFx8gJS46XqmlVwz5fXOf5Pn8ffvYhOeu8s0S9OWTN62tk1c9+Leq1TD0fVeWN1gWzAAAgAElEQVT5JaefLKeeeap+s8mKR54JaQvD/Z4IqVNno472Dln/r4/kH6vfka2ffOo2V/ulnhvHHn+s/rQD9XVGRkbArv29hvzyT78Q9UaYQFbDzdP1Zpm8vFy5fdkd+vnrOlzG4axT7cdj9z8mv3xh8Gd5NN4ME2j/1dw8n8/r3v9QP/9c3wtqfSd96UT9XFCf3BDpocao3lktb73+tvzrn/+SzRs2S2tLq+5OfV8fceQsOeXLp8hRxx097Pd2Mrz+qbXW1tTK3//2lqx9d61s27JN1GuvOiL9/o3UPVrn2aw2+XTzp/pNXh+t2+DeP/Vmr8PnHC5HHXuUfp5E+rrn6v+tv70lns9B3+eH+j7NzskOaVmJ/vqf6PMLhOx6LX79z697/ZwO97XYs/9Yvz75e90f7km07JZrRL05L9qHep5X76rWP2vV72HqZ7vr9xw1ljJUb+acd/RcUb9jzZozK6TfI2LtN5yD+nvl0IFD8vbra+SdN9/R61Kv7Wot6m8P9XvGMYuOdv+OHutAtu/fV66f791d3fLqb/4kr/7mVf07fyi/67nWHa2fX56Ovs/J45ccr/9OKyou0s0i/f3U314FC2T7+zs50t/n1JuNr/vu9e5pqL8br711WUifzhTu91tTQ5P+nevt19/W30eu35U9X4tOOWOJVE6sDOn3ZDX+aH4vhbv+UNv3WXt0pexDrY7/J+B5/PuRF8pRk08MtSvaIYAAAggggAACCCCAAAJagEA2TwQEEEAAAQQQQAABBBBAAIG0EdhY8578aePPhqx3SvkcOarqlFFxSJRAtr8QajT/gViFSJffuVxyc3NF/YP67HmzpayibNh//PUNDMyZP0dU4PkLJ3xBn+cb1Am3QrYKNV3znWXuff/6hefJ7Q/cLlnZWSE/F8Lpw99exyrQ4vuP/SMJ1/vuw5f+7VT54RM/lILCgiFOkQayVcDyjb+8Ic899pxXsDbQRpx02klyzS1X6yBOoGCpquj98D2PuLsI9fms1nDFt6/0evPAJVdcIjfeeYOYzeZhnxvvrXlfLj9/MJCvKsxfcf33hg2/hvpkU+Gdlc+tlF//7DfukOZw56pQ4/dv+r6cdtZpwwbxAwXebFarvLDiBXn5xV95WfiOqca57YHb5PiTj3evs6GuQZ5a/pT8v1f+MOzy1HNJBfZVMCSUQ4WF/vjrP8rLL7wc0vPE1WcozxfV1l/IZPHJx8uj9z7iVQnfc66nn3W6Dnz/9KmfhrIEiTTAM1znyuW3v/it/OL5X7pDrYHaq3DomeeeKeq1R70G+ztiFciumjpZfvLkT2XFwyvcw0bi4ftauujERbJ8xYP6zSIjOQKFjA7WHpSnH3paB9WGO5Tthd/9tly27DL9iQuhHiqsp4K8zzzyrKx5Y03Q00L53k7k1z8VZn/u8edk9WtvBl2rahDq929IncWgkQoiqgD9c4//WNZ/sD7oCEcfd7Tc+IMbZN4x80L62eB6Q8gLz7womz/eHLR/9Xp68eUXyTcu/kbQYHaiv/4n+vx8N8P1WvzjJ34S0s9p9Uavq2++WsZPDP7Gx1i/Po12IDvc57nL3vdvg0DfILH2CzRuU2Oz/t1t1cpVw/4upV7nbr7nP2XK9Cn6zbGeb/KK5I1Lw71Q+AtkqzcTPXDHj/Sb7/wdgX4PjsXPL9f4gQLZObk58vuXfy8rHn5m2O8z9ea5K2+4Qr75nfODvkExWCDb9Tui598H4f7dqfrwXVO4n84U9AeAs8H+mv2y8rmf6XC9epNWsEP9Pn7FDVcM+3eVq4/R+l4KtoZoPP5R9d9ld/3Qn7Nnz/uOzJu4OBpD0AcCCCCAAAIIIIAAAgikiQCB7DTZaJaJAAIIIIAAAggggAACCKS7wOb9a+UPG14cwjB7wiI5fNzCUeNJlEC2b5BUgUSj4uhIYF2BAdc/qPuGi0YayPatbn3Vf14lV930/ZACUq51qQrOl5//Pfc/dqtg4CPPPSIlpUMrIsczkF13sE5XPV733jr3FkQS6FDhogdu/5EOwbqO4SqbRxLIVuHdx374WMDAa6DnkAoxqID++Zec77c6om+wOtRq1b5BRjV+KOeqUIpv2DRa30OHDtTJA7c/IH//69/D/pb6+kVf12Fy9X3k7/AXePvuNd+Vx3/4uPztz38LaTwVAHxwxYOycNExOih91w136XBzKIeqDvng0z8KGspWleyHCwsFG0ut/86H7pQzz/lywO9x3+fv3Q/fLZ9/ul1eWbkqYPfq+6H+YN2oVcjesW2H3HvzfSF7uxai3qShPFS1ct8jVoFsFSRWVdaXLb1W6g/V62EjCTT5hsmi9cYHfyGjCZMnyv233q8rOId6nPGVM+QHD94hpeWlQU9RIUQVpn9q+dMhhaY8Ozz7G1+Rm++9xe/Pm0R8/VOvkaoa9p3X3xX0jQO+cOr1Xr1549xvnhNSNdyg8FFqoIJuau9efnHoJ68MN0So61FvxFnx0IphX4MCjRPKG14S/fU/0efnab97x2558M7lAQOtgfZJ/fy89b5b9CdODPfJBbF+fRrNQLYKLQ/3xqdg367q+0lV6/7O9y4J+PoQaz9/c9z6yVZ58AfLQ/75rH4u3//4ffLma2/GNZD9+POPyV9+/78Bf8cMFBqO1c8vl6W/QPYDT/xQh4w9P50o2PNjuJ+VrnNDCWSrNxer328930wU7t9WvuOE8vdFsPV5Pq5+zr779rvy0J0PhfXGRdWH+j351vtvkbO+dtawP2dH43spHIORtv3swDrZsm/wk1xc/X11wXdlzvhjR9o95yOAAAIIIIAAAggggECaCBDITpONZpkIIIAAAggggAACCCCAQDoLfHZgg/x2/Y+HECycerpMKj18VGkSJZDtG05WIb3/+sl/yaQpk0bNR4VB9+zaKypQ6i/gPJJAtvro6acfXiFq3a7jnkfu1tVrwzlC+Qd8V3/xDGT7+2jtc88/V+5c/oOgFTM916/CnjdcdqPs+nyXvjtYeDLcQHZjfaMOk/oGjVX448gFR+qPpFe3Vejto399JOve/3DI9qiw8dIrlw4JD/iG0lX13Gd/8azfAKqr057uHl3J/Xcv/95rnMlTJ8uTLzwhM46YEfDp0d7WIXffeLe8/pfXdRsVNFYfrV4xtiKcp9SQtioU/9j9jw0J5Klw67xj5svUw6boc4YzUoHVy5dd5jdg4ft9pMKkmRaz/Pl3f3HPRYWEFp14nN6LA/sOyAf/+GBI0GPJGUv0R66rqo6u/VTtj/vicaIqWKpDVXdV5/pW61NBqqtvuirgx7UHep6o8MicBXNkzrzZ7orEan4fr9+oP5rd9wj3+TvryFnuftRYJ512okyfOV1amlpEVcfPLyyQR3/8qOzcvlN2fPa5Hu7zzz73sjvx1BPlmEVHu6cybvw4XbU8WLX1UJ406vvyB9fdKZs+2uTVXLkvOHaBLDhmvpgzzQH3TO3rQ88sF/X89jxCCWSrgPzq11br01qbW+VPv/uzO2Q99bCp8uVzvuyuSGnOzJR/O/fM/8/eecdHVXxt/Bi6IlVRQHqR0Hsv0hFpCoKiCCqhhdBSgQABAoQk1NCLAooKCioiIgSQGnrvSBGkSFOaigi/93Ou773snczdvXd3s7shz/zjh+yUM9+p6z7njBKRWyZosufkIXIQnUR4XScsmKrsF64mcf/q2qurIqSz5ctOB5VrVFbmG8+DpM3bpXONnUU+DPzQcE6zrQ//fUgLZi2gidGTkpnOc69ilQqU96W89PDhI+Ko0rx2WKBrmxq1aERRcSOSib99cf8zmq8VqlSgKjUqU45cOZSuGe0xPNYsfuNXMnwhGe3NbBuPX616NZU+Ge3NPIei4qOUtSFLRvue2fo5H+8D/KIFnxey5Ov7v6/bpzI1mtt8blSsVpHKVyqn7MVGewbPBb6Dtny9pWmHIXfvTw8ePFBeKrl88bLSrd1Je2jTuk3atGndoRWVKFVC+3fxUiWoQZP6Li9Fo3XETEqVLUUVKpfX9gbmt2fHXmJnSDHx/hA/O46q1qwqtcnT+7u9OaHeJR7884D27d6vnDPqvYiZ5siVUxEdq8mq6NfRoIhOTbZ3HXYQqN+knuIkx68nbUrcTKXL+yd7GSclzy/VfvEuwk6v/BpL/Kh4rYu2dzPmyd8T+KwU09vd3qLg4cGG34HMfJ9jsTM7bcZGxWnVW/1uteyz5cp3BTWFRYUSRx+354zhaDzVz9m+VV+vopFho5Lds5kT38d5TaVL50enT55RnHZ5jG2TM84N7t6LzPY3JfOdv3Gcdp357/ucbepQpSf5562ckk2jbhAAARAAARAAARAAARAAgSeEAATZT8hAohsgAAIgAAIgAAIgAAIgAAIgAAJyAqeuHqIvdk5L9mGVIk2o8HPJI4N6mqMvCLJl4rtmrZoRi+SezZbV00hMt+eKIFvWZ2cED1ZEb54UZDNEMRItiyQnzZuoCErNpqWLlio/7Kvp3e7vKIKGjBkzSquwIsiWiXBYCPBWt7eoS8C7xOIa28RCg4vnL9KUmKmK4EBNRqI2meje0RizMCG0dxjt37U/Wf/YQYGjKxulIwePUmCXQE2UavS8u1n2ar6NiZsotFeoJq5gkQxH363XqF4ygTUzOn/2PE2MnqiL4Gdv7MV1ZGtf7Vdq04DB/RVxoZ+fn/YRj91HMz6mGfEzdN3hMVMjH7/fpxt9EPhhMmeKX3/5lcYOHUvcLzWxMJiFzS8VzJ8MD4/j/OnzddEQecx7D+pNb3bpQFmfTb5HMQd2JpgWO03HgSu3J34R569qDHMYEj2YihT/T/zOicVIVy5fobz58upEt8miN4f1VSJ3ujtxRNGRoVG6/tlbP7znLf9sGU2Lna4T9Xbr3Y36D+6nW9NmBNm2/RH3tjoN6yjOCDly/iewFZMYhd6KoEl0EuEowCw4zZY9m8uIjcafK27bsQ31Ce5D+Qvm1wmnHj16RJvXb6G4EbE6JwV7c5rrMxJONWjagAJD+iRbc1zm7p279OUnX9HMiTN1YqvOH3RW9uXMmTNpDHxt/2OxJ0d6nj/9I81GFh5y1Gt2/BLFaLy+tvy0NRlXK3PF5QlhpwLmu2D2QsVZxjYZjR/Pk3279lHsiDjFMUVNLJjmcyl/Af3ex2uQ6/7so8909fN87xvWVznHRWYXL1yk6XHT6dulK5KVGREXZcqxzbagL+z/vn4+MS+ZcF592eWNzm8kO6N4LrDD0ORxU3TRtPls532T54QseXJ/4vZnTZyVolGa1T6KZyb/ne8PXXt2TXYPVMuwaJxfJOHXBWyTvTuqJ/nxXs33HNu1yOfzB33ep3cD3k02J/jetHD2Qvp4xgLp2Du6u1rd62TMuQ6OJB08LFhxnlIT70U3rl3X7VEpfX7Ztj1++Hji7yJiUu87fIexddo1ugdzeT4nu/XsKnWUMiPI5jrEu76V71Yp6VDGtvEc59eRbEXWvBf1H9xfGdssT2fRYeQI5+yEMXPCTN39xZGzkCfXktW57c78564fpT1n/3M8tE1vVetLJV5w3QnQnbaiLhAAARAAARAAARAAARAAAd8jAEG2740JLAIBEAABEAABEAABEAABEAABEHATgTPXj9FnO6bS//73SFdjpUINqWge3/ghzRcE2TLBi7vEpG4aSmk1rgiyORJd9OBoWvHld1rdc5fMpdoNalkyWcbu0xWfSAU1nhZkuxqJVixv9GS5LTArgmxREML1D4sZRq+90VIn/hUHhMUhH02bT9NtxMDV61SnmGkx9EJefTRqjmLct2uQVoWjeb1tYxIFdAqQzoGAfgFKBGi/dI+FybYZRfH6lPmTqclrTSzNJzEzixg5ei4LWNVkpt7rV68rEfhsRc/hI8OUKHxiMhK8GUXeVcvL5pf6mVHUcvVzjhwZ0iuUThw5oZkzbWECcZRtMf16/qIiSLeNUjwyPorav9PeYUTBO7fu0NjIsbp1zqKUyHGRWkRte/OXP+Oo2vGz4ohFN2aSpwTZYpRFM+tHJqKSRZhOaUG2KKq2ImgS++3MywZG42gkMuJo1xwB0sgRhevjqJxDgobohFD2RHSy8+Ctbp1oUOQg6dxUbeYx3LJhC40KG621xWPPEfxZQGubfGn/E51dHAnW1X7s2LKDwgMjNEcPMy8dmFmnruYR5zDXZ2b8ZFFzZU4i/MpARN/BOuF9j/4B1KN/D7uvXLCQfcmiJYoDi+1LBBGjI4jFqqKI29f3f1+3T+YwxMLq6Mmjie8l9qLecrR7Pt+/+vQrbTqy48eQMUOkjkae3J/YIE8IsmX3CJ7nfUP7Sl/0sF23LCadET9T99KNvZdJPMlPXL9mzmd7Eac9IchmBxl2xLUVYxvtk544v7ht2V2E/8482ZmnXce2hvOE9z92TvxiwRKtG/buGmYF2aKomis3+8qHeG7Yu49aPaN4LUWFjCR+XUpNfH8dPn44VaxawW51/OJJ9JAxOgcRI2chrsiTa8kqB3fnP3P1EO37ZYOu2qee8qPO1ftR0ef93d0c6gMBEAABEAABEAABEAABEHiCCECQ/QQNJroCAiAAAiAAAiAAAiAAAiAAAiDwmMD5m6cUMfaDh//osFQoWJ+Kv1DRZ1D5qiA7KIWiuroTvCuCbCtCans2u6sed3KxrUsUL1r58V+MsM1PhY9LGGsYsZDbNSvIlolwHIl4bfsliz4oE0SI68ueWIfrnzt1rhaJuVqtqpTl6adp07r/IjmzWCVmeow0Eq8oGmERxIQ5E6hIscIuDS1zigiM0ITVVupN/D6R+n84QGvfaOxlc1gm0pV1RBShc57mrZtTVPwIuxGLZUJzI8G4KCq1GhFZFNnzPI6dGSuNFisTmXB068DgPoZCfJGLJwTZsvUTFB5EAUHdHYrYZAInsY8pLch2VtAkOtJYEXKbWYiy8Tczn7luFgdyRONP5y3WmuoT0of6BPdOJspkUTU7WcRGxWl5HTlA2NrP5ZctXkYjQqK0P8siR/vS/ndgzwEK6NRDEwl3fK+jIqizjeotGyMZV3eK8M3MCzGPbPysiBnFPUI8W2Xrw55QV7SPhZ3T4qbRnClztY+MxHW+vv/7un2iwxALRXl+tny9pUOHIR6c3y5fpYi+EbRz605lrOw5vnlqf1InjScE2WK0YbOOGqqNJ4+epAHdBxILSjmV9C9BE+dO1L1moeb1FD/Z+jUrMueyMcPH60T6bL8nBNlmRcWeOr+430aCbLP3HZlzotErKWYF2WyX+N3K7MsN4p3ZLHMz59T2zdup3/v9tTPWyFHLqC5eS8E9Q4idhtRk5MjjqbVkpt+eyPPzb/vpwPnHr/pwmxnSZaTONfpRwVwlPGEC2gABEAABEAABEAABEAABEEiFBCDIToWDBpNBAARAAARAAARAAARAAARAAATsE7h+9zJ9vDWW/n7wpy5juQJ1qOSLVXwKny8IsmU2cERQjgjsywmCbMejI46t2eiiLLjg5+ATxidojRiJGGytMCvIFoUDRhGu7fVQrKNZq2ZKlLpns2XViokCThYozF0yhypUSR4tTszLgo+nn85C40fEKvUVKlpIiUJbsnTJZGaJ0V/NijMcjaA4x+3ZINZ19uezimAza9ZnqFTZUlSkeFFq3qZZsii/MsGbWftlogyzwiEWpKps2XYjJ5DD+w/Tjq076fihY3TxwiVq16ktsZjTbLIispH1x2rkfE8IstnOnp17acIbK0J95iauHdHZIKUF2WyDyMnMnBPFe2bKmJ0nnM+V+czlRbGVkej42m/XaHDQEEralKSYZ1U4xWXEOmR7uy/tfyJbK85B3y5dQUsWLqH8BfJRCf+SxM4yLDD2Vvr95u9K9Oot67doJpjd92RjJ55L4jw36yBjy0P2soDMRl/f/33dPlGYaUU4r46XWIfRSx6e2p9UuzwhyD5/9jz9tOYnOnH0JF345QJVqVGZgsKMXyIR17wVp0hP8RNF4lYdh0RnSO6zlf3FzL4onr9W7paeOr+4H7K7iFXRvtjXuo3qUsy0cZQzV04dKit3RTGvmTG+c/uu8nLNmpVrlHbNlDEzlpxH5uTILyIEDw+2+7KHbf0yob0RK0+tJbP990S+k1f20KELW3VNZc7wNL1fJ4yey5rXEyagDRAAARAAARAAARAAARAAgVRGAILsVDZgMBcEQAAEQAAEQAAEQAAEQAAEQMAxgYXb4okjZNum0vlrkn++6o4LeziHrwqy3f3jf0pghSDbMVVZdFGjSMS2tYmCC7NiDTOCbJnYm8XPPQf0MBVRUrXz6pWrFNYnnHZt26X8ychGUfhrFF1VXIvTFiZQpsyZKaDTY8cE/lvD5g2TgRejMLsrguvff/1N4yLH0VeLl2ltdni3A3E08ew5sjueACZyyARNZuYIVy0Kj8zOEy7rCeEyt2NFZCPOX3vRNo3QeqJf4py2KrzhtRMVOpLSp09Ppcv5K4J9jh7PwlBOnhBki4JRM3NH7PeU+ZOpyWtNTMxyc1nE8Tdjk23N4j5gJMgWBfVGoid7Vj96+Iimjk9QovqrSbbv+Mr+xw4igwIG0clj/93NeK5xhOx2Hds6jOpubvQ8l8vVqL48dhzBet+u/VS2QhkqXLwI1apfk/K9lE/phCjstyJeVynI5odM6Ovr+78v2yfbJ525O4vnqNFLHp7an9Q55AlBtqur1hVBdkrt7+IdwOr6FR1pmJEz88oeW1mUfqOXQ8R6PHl+mXnRw9EcEh0mjRxTrdwVnXm5QTw3rN7b7PVT/D7Eea06E8ru9EasPL0XORpjT31+7NJOOnpxu645jpDdtXaIp0xAOyAAAiAAAiAAAiAAAiAAAqmIAATZqWiwYCoIgAAIgAAIgAAIgAAIgAAIgIBjAmuPfknbzyTqMpbKV43K5K/luLAXcviCIFv8sZoxGEWr9QIiwyYhyDY3GqJIsEnLxjR60mjKlj2bYQViGbORaM0IsmVik/jZ8fRq2xbmOvT/uWRiZZlgWow2aCSStO2zGnGY/vc/nYiwT0gf6hPcWyccF4VvZqOQm+2sGD2Ty7FQuFWH1vRK0wZUuGhhlwSNMkGTWSGHuH9VrFaR4mbGasJCe330hHCZ27cishHnb52GdSh2xnjKkTOH2eFKcaH5/fv3KW5EHH2+4AvNprFTxxJHZnVX8oQgWxbR0Z4jw+1bt2nYwGGUuGqd0k2rUTLNsBHHv1b9WmRWpMb1m9n/OJ8ouH2721sUOjKUMmXKZMZMLQ9Hjh7Sb4j2b5ng1lf2v7/+/IuiB4+hb5Z8o+tjg6YN6LXXW1KNujUo9/O5LTnlWILlxsw/fLuaQno+FmB1eKc9DY4eTJmzZHa5Fdn6NusgIza+4ccN1LdrkPZn2X7m6/u/L9sniiDtvcBhb2LcvPE7hfUO0yLmmxVBptT+pNr6pAuyU4KfzBHCmfXLjjaTx07Rpk1KC7KN7sWyeevJ80t2FzF7P1Vtl31XkH3nsHJX5LrF/dWe8F4WfdqdDmUH9hyggE49tFdTrNzFbcdYjOLNn8nmnqfuSi4fqClQwZGLSXT80n+OwGqqWbQJNS39Zgq0hipBAARAAARAAARAAARAAARSMwEIslPz6MF2EAABEAABEAABEAABEAABEAABHYHDF3fR1/vm6f5WMHcpqla0mc+S8gVBtkzwAkG2uSljJTqfuRrdn0uMds1in4QFU6lcpXLSxmRCSbPCATOCRFkkt84fdKYX871gqfMPHvxLWzZsUUSQapIJOn+/+TtF9B1MW9ZvUbLJhApi1O5mrZrRqImj6H//e0QRgRG0MXGTUlb9+7PZsmptivXL8ljqmJD5t8tXKaJvBO3culNaDUdV5YiaTV9rooypVVGjK3NY3L+sCJhTUpDNc/jCuQu0c+suWvv9Wtq++XFEO1VsX6RY4WQ8xflrNbIlV5iS/eL6ZeO18JsFVLVmVVemma6sJwTZ3KDo+GGPtygslomPXQUgjn+DJvUpZnqMXecV2zbN7H8ywV79xvWpaq0qls0/dfwUfffVSq2cjJ8v7X/bftpGA7oP1ERjYof9y/kTM6/bsK4StT3L01ksM/FEAVGoKnPUcdYOmSDO6GUGR22IkZdle5+v7/++bJ/Il+9WbTq0puw5rb1ewfvt6m9X05lTZ7QhlYlOPbE/2c4pXxVkP/z3IV25fIX2bN9LiasSlfOdHf3U9OmKT6hS9UoOz/eU2N/Nin8drV3R6SOlBdkB/QKoX3gQ+aXzs2uap88v8S7izKsl3CFxLsu+41oVZJt9pYfbFx3KnBVMGw2OKA539nuIbHxlrDy9FzlaL57+fNeZNXT+xnFds69X6k5l81fztCloDwRAAARAAARAAARAAARAwIcJQJDtw4MD00AABEAABEAABEAABEAABEAABMwTuHnvKs3bPIbu//u3VujZzDmpcZm3KJ1fBvMVeTinLwiyZRGLnY3Y6Ul8rkTIlvXZGVGjK2IhT7GSRWYLiwolFjQ+9dRTycz49fxFCu0VSgf3HlQ+syIcMCNIlM15d7GQCQdkAgNxrEURXFB4EPUc0IP+9+h/NHV8AnG0Qk4yQZv4DLk9ts72c/f23RQVHKVEe3aUOHJwk9eaUMNmr1DhYoXJz8++wEacw4WKFqLJ8yZRydIlHTWVLPq0JwXZjx49ort37tKlC5eII4z+fPwUnTh6kk4cPUHHDh0ztN2KINtK1Ei1wZQWZIvRVJ2NympvcD0lyBadRYzmnmwPsxol0+FkthDh2qguM/ufjK0Z28zkka0/X9r/WEi5cM4iRRxnK6CU9Y3ndc16Nal562bEkWxzPZfLDIIUz8NzccaEmTQjfobW1oAh/YkFje5I7rxTmBEY+vr+78v2ievdHeOv1mEmKq3V88nM/mTbB28Ksnmd3b1zj679dpVY+Mpz+fTxn+nooWPE0YDtJbOC7JTg5671K45VSguyzTrhevr8EtuzGtVcnSdiVB535ncAACAASURBVG+ZAN3Mfmk77/hsnT5hhnKeqcnolQ/RocysAN7sniLeO63ObXvr3owg22p7Vvcisxw8le/howe07sgXdOfv37UmM6XPTN3rDaVcz+TxlBloBwRAAARAAARAAARAAARAwMcJQJDt4wME80AABEAABEAABEAABEAABEAABMwR+GT7JDp3XR+tqH6p9vT8s/nNVeClXL4gyJYJtpyNruVJjK4IsmWiAmcED2KENKOn5j3JRdaWKAao26guxUwbRzlz5UyWXfxhv9egXhQY3Mdh5DyuyMyP7J4WZLNdYvQ48Ql50SbbiKRipEJRCGor9GAR4ezPZkmjM7o6By5euEjT46bTt0tXmK6Kowl2691NiextFG3WlXXk6QjZvG53bdtJX3/+jRIV89Yft0yzUDOmdkG2VdGQZUBE5ClBtkzQJK5Ntl+M8syirHEJY4n3W3cmM/uXvfbMlPe0oM3X9j92pNixZQdNHjuFDu8/bHr4mrRsTF17dlUchBw5mZiu1ImM7ro7GDXtLkEn12/mfunr+78v2wdBthMLyE4RdthgR8Cvv/iakjZtp0u/XnKqAQiyHWNz1nHM0+eX2J4Vpz9bCmYEy87crfge2u/9/pqDkey7s/gCD39PmPrxFMXhyF3JTP/MtiU6YsjE1mbuOq7elcza66181+5cpE3Hl+maL/xcKepSc6C3TEK7IAACIAACIAACIAACIAACPkYAgmwfGxCYAwIgAAIgAAIgAAIgAAIgAAIgYJ3AumPLadvpH3UFyxWoSyVfrGy9Mg+XkAlm3BH5U/ajub0IaGL0sDLlS1P87HgqWKSgh4mYb84VoY5MhD526lhq27GNeQMkgid7Yk9LFbs5819//kXRg8fQN0u+UWo2EgSI+VjwmLBgKpWrVM6URWZ+pPeGIFtss82brSlyXKTCgZOtYFscw5NHT9KA7gPplzO/KHnV6NkcXVzklVJCURU+CztYpPTdVytp5VffmYqYzWVZzBg+KpzyvZQv2Ti6so48Jch2VsSZPUd28i/nT6dPniaOxswJgmzHS9lTgmy2RHQWkQmaeF/p2bmXJnqyXYOOe2M+h5n9y15tZsp7WtDG9vri/qeKL5d9tpzWr15vyrmC9+sPAj9QnEwyZ85kfmDdmDM1C7JlEeh9ff/3ZfsgyHbPwuJ7zbHDx2ha7HTauHaj6Up5P+C76fmz53XibQiyHSOEILujcie2PUecEWTfvnWbhg0cRomr1inQZU65okOZPYdYxyMnz5GSgmxZNG8zdx1X70rOsvBkuZNX9tKhC1t0TdYu1pwa+7/hSTPQFgiAAAiAAAiAAAiAAAiAgI8SgCDbRwcGZoEACIAACIAACIAACIAACIAACJgj8PPVw/T5zgRd5pdylaAaxV41V4GXc9288TuF9Q6jpE1JmiXORGoWu8E/EkcERtDGxE3aR/YE2UcOHqXALoGaaJELuUMYbmsX9/Hzj7+gug3rUNVaValA4QKUIUMGp0fAFaEON7po9iIaPyLWFB8jI/np9IBOPTShoLPR25yGYKEgC9+GDxqulZBFvv75xM80sPsgOnPqjJKPhbyjJ42mbNmzmWrJzI/0zogeTDVuJ5MonLYV5bIYaMaEmTQjfoZSgygIFdeSrZhb7Iu7nyG3128WKV+5dIV2J+2hn9b85DBiNI/liLgoypVbHxXdlXXkCUE2CzeXLFqiRNS9d/eeIRIWmxd/uTj5lytFpcuXUf77Yt4X6fwvFyi4RzCdOHJCKZvaBdliVH4Wpc1dMocqVKng6jLRyntSkO1I0CRG0bbqJGIFipn9y159ZsqntKBXZp+v738PHjygk8dOKXvY5sRNtCtpt91hCx4eTN16djX1aoOV8TeTV+bMNWBIf+K93x0pJSNky/Y+X9//fdk+cb2n9P3PzP7i6v5kW16MlOuO7yaifXz/WrdqnXIXtxcRm52reP6WrVCGSpUtpTha8XcIvhOE9QmnrRu2alVDkO14J3KnIDsl5oXaA3dFyDbzfc+Z7yY8f7nu2Kg4Dbr4yocYRTssKpTe6/kesVOnu1JKCrJl/+/A03uRuzilRD07Tv9Av948pav67epBVDxP2ZRoDnWCAAiAAAiAAAiAAAiAAAikIgIQZKeiwYKpIAACIAACIAACIAACIAACIAACyQksTIqn8zce/xD2TKbs1LjMW5QhnXeiJ1odozu37yoi2TUr12hF3SHuYWFDaO8w2r9rv1avvR/NxQheXMid4lJRVMf1uxqF2xWhDrdvGxWZ/y17ltnReIp1dHinPQ2OHkyZs2R2VNTjn/96/iKF9gpVnoTnJIvmLIoWRk0cRe07m4/0ZeZHeo5mGNIzhNgJgFNKCEplcMUo8KrDgbgGxei7ogDPdt6K4z9tYQI1bN7Q42PLDbKo8dzpc7Rp3WZK/D5RG2dbY6bMn0xNXmuis8+VdeQJQfaOLTsoPDBC5yzC4qyWr7ekV5o1oBKlSlCu53IZOndYEdmYmb+OBtdZoZOjetXPZYLNhd8soKo1q5qtwmE+Twqy2Rhx37EVLHFk88FBQzSnJatOIg47a5PB1fE3U/7+/fsUNyKOPl/whVvPfEf9TE37H+/Jxw8fo7XfJyrntCjULF+5PMXNiqOXCuZ31O0U+VwUqvYJ6UN9gnu7RWAnuxM6e66IjnayO5ev7/++bJ/okOfqndbRZDWzv9irw2p5Twiy2fkvpFeo5jCl3gkbNG1AzVs3V8TXz+V5zjAivhUHBqv9F1maKe8uh5ttG5MooNNjJw93i56dvad4+vwSeTqzxkSnSx5XUTTNf7NyV7SdG+I+a3tH8ZRDmfhdRPbSiKP9Rf0eMTF6knInU5Ps/0mYWQvu3IvM2O6tPA8e3qd1R76ge/dvaSYUzF2CutYK8ZZJaBcEQAAEQAAEQAAEQAAEQMBHCECQ7SMDATNAAARAAARAAARAAARAAARAAASsEzh6aTct2ztXV7Dey69TnmwFrFfmpRIsohR//HRGGCyazz+W9uzcSxdR1p5oTxbly14kWau4RDEwl2/XqR1FjhtKWZ7OYrU6Jb8rQh0uf/LoSRrQfSD9cuYXpb5qtatR7IzxlOfFPKbtmTt1rhK5V03uENObbtxiRllkT9so6GKkWmfG38yP9LLo7e4Wm8jQiKIJVXh96tgp3TyQid9E8Qpzq1m3Bk0dn0A8BzhVrFaR4mbGEkdq9nbi6Nmb12+h6IhonZjx7W5vUejIUMqU6bHDiivrKKUF2WJkX+ZaqXoliooboUTDNpOsiGzMzF9HbTordHJUr/r533/9TeMix9FXi5dpRcZOHUttO7YxW4WSb9ak2bRt4zYqUKiAwrJB0/pUtERR5TNPC7LFvdhWTCRGlxwRO1xxnkmJ5Or4my0vnhvuOPMd8Uit+x/vAR/N+Fh7wUDtZ/zseHq1bQtH3U6Rz79duoKG9Bui1e2MIxbPlTFDxyrnRely/uRfvjTVa1iXHj56mOxO6Oy94odvVyvOT2pq0KQ+xUyP0b144cv7P9vty/bJnMtmfzZLOaNSIpndX4zatlo+pQXZMkfNIsUK04i4EcorOmYiCPuaIFsm/hWd/MzMDdGBxt13ZFfuKZ48v8S7CL+QMf2T6YpDr9nEUdSjB0fTii+/04rI7vlW7oq2bYv129ooOpTZvrBj1n4z+cw435ipR/b9THbWWt1LxLZdLW+mL57Mc/X2Bdp84mtdk+0rB1DpfO5zlPRkf9AWCIAACIAACIAACIAACICAewhAkO0ejqgFBEAABEAABEAABEAABEAABEDACwTmbh5DV26d11oukKskVS/mHYGOK90Xf3h3NfqjTFxtRiz684mfaWD3QcQR69TUo38A9Q3tS+nSp3O6i2zPp/MWU8ywGF0dsmi9VhpxRajD7YhRwTlSsxUxjSySpa3A2UpfPJVXFDfaRkE/tO8QBXXrp0Uifrf7OxQ8PJgyZsxo2jwzP7LLnBCcaYuFA1EhI5VxLFaiKBUsUpBeafaK8l9ZEsdbFX3uTtpFfbsGKUWMROiiYJSj67V+szVF9B1MW9ZvUcqmhKiS1+K+Xfvp2MGjdPL4KWrToTV1eLeDqfHgdbdk4VIaHTFay1+nYR3F6SBHzhza31xZRyktyBa58xqdPG8S1X6ltikGnGn39t3UtV03Lb89RwMz89dRw64InRzVrX4uCqLe6/keDYocaBglXKxXJlCy3bs8LcgWhfeqoImFqrMnz6GE8QlKF1gwPmneRNNifLM81Xyujr/Z8mI0S2fOfPWc//G7NZS/QD4q4V+SKlQpT9VqVSO/dH7Juu7N/e+ff/4hPl8O7T1ERw4coWtXr9OQ6MFUsnRJU0PEZy0L6nhtqSkorC/1GtTLVHl3ZxIjI5u5X4k2iPc+27NY/MwZEZ/MAUu2T/jy/s/MfNk+2R3QNrq/2XnHDouRAyIpffr05F+2FOUrmJ+avdaUcj+fW1eF2f3FqF2r5VNakH31ylUK6xNOu7bt0kweGR9F7d9pb0qMzYXO/nyWBgUMopPHHr+U9OmKT6SieKv9FzmaLS86QliNVuyuKNv25p8r9xRPnl8yFlZf7jErtDabT8Z12WfLldeu1KRG4Bado63abnYPka0lZ76PinduIwG82bXgrr3ILAdv5tt5ejVduHlSM+HF7AUpoN5Qb5qEtkEABEAABEAABEAABEAABLxMAIJsLw8AmgcBEAABEAABEAABEAABEAABEHCOwL7zW2jlwU90hRuXeZtyPP28cxV6sZQY2YpNiRgdQSxSNRMhTjT9t8tXKaJvBO3culP7yIxY9OG/D2la3DSaM+Vx1HFnBJCiPbuSdtOQoCG6SL0NmzekURNGUq7ncjlN3hWhDjfKgjZbsR//jQVegcF9pII20VBRwOxMhG2nO+9kQTEKtmoz/+huy4LHferHU6hmvZqWWjL7I33i94nU/8MBWt0stJwwO960QI8LbvtpmxLZmsWlnBxFzhMFaoWKFlLaZEGjGuXaSDgjihk5IirnHRgwSGvf3REMuU+iaMbMOrYdMHE8Upsge9vGJAroFKB1yarw0Wrkf7Pz196icEXoZHaxiY4VVgW9ovONyNXTgmzZXOdI2E1bNdU5Pbj6qoIjvq6Ov9nyshcjrAoRZee8KgKT9dOb+587BIaiONSbgmwx6inztuJgJov8bxuxVbwT8tkWPzuOqtY0H21TFBeyjbIzypV7VEo75LDNvmyf7HypXqc6xUyLoRfymntphetYtngZjQiJcnjOmd1fjPY5q+VTWpBtVvxpb98W75Kc19uCbHFdWF2/MudYd98vXbmnePL8kp0dVu8BoljaqLwrgmyxLDvRDB07VHFG9oRDmTte2+I7wvzp83WvPtVtVJdipo2jnLly6pah1b1EXMOulnd0l/PG53/8eY3WHflc13Sr8l2oUsG63jAHbYIACIAACIAACIAACIAACPgAAQiyfWAQYAIIgAAIgAAIgAAIgAAIgAAIgIB1AtM3DKOb965qBYs8X4YqF25svSIfKCET5/Az9mMTxlK1WuYFONwVFlUvmLVAefLeNpkVC/1y5hdFAHdw70GtONsSPXk0sdDEqkCcI/wO7R+pq4/FvvwDb6MWjVyi74pQR21YFFWbFQbzmMUMH09fffqV1gcrYm6XOu5CYZmAiKOo+ZcrpRM+1qpfi8YljFVEzlaS2R/ZL164SOGBEcT51fR2t7eUiNxZns7isMmbN36nkaFRlLhqnZb31bYtKCo+irI+m9WwvBjZb8iYwbQ7aQ+tWblGKWP0tLwoZmQBa/GSxeirxcuUcikVuVcULJmdnyoAUXTDQvLB0YMpc5bMGiNX1lFKC/LE8eJn6vn5dKMo6OLAM7/gniG6qP9PQoRsmSCU525AUHeHrxnIRDdihHpvCLJFkRc7H7Rq/xoF9wjRovabPcccbiAGGczuX0b1my3PEaOnjJtKC2Yu0KpiUf2YKdHKXuIo8RgumL2QJoyaoDunExZMpVJlS/nk/idGfW7bsQ0NGTPE7n6tdkQ2H8dOHUtchzcS858+YQaxYFVNDZrUJ45++lye5xyaxFH7Q3qGavNadKiQ3Qmt8JI51xk5bfjy/s8gfd0+jvg+4MOBOodDfq2gW69uDvdi7p/szv1h4AcUFBGU7MUDs/uLq/uTWj6lBdmi4wF/N5i7ZA5VqFLB4RriDDKnFP67twXZvL/z3sxiXDWZXb+ytct1+JIg25Pnl2zvt/IdUvZdw+ge4YogWxxzvmdGxY2gj2cs0L5fOPMSkKmF8P+ZREc9qw7VsvuyUcR/T+9FVjh4M+/ec+vo7LUjmgm5nslDgQ0fv1LkTdvQNgiAAAiAAAiAAAiAAAiAgOcJQJDteeZoEQRAAARAAARAAARAAARAAARAwEUCO86uozVHlupqaVG+Kz2TKbuLNXuv+PrV6xVBrBrtly1hIXS/iH7UvE0zypgxo0PjWKT60fT5yg/Atql56+YUFT+CsmXP5rAOFuyu+noVjQwbpbMle47s1GtgT3qzy5umBLOPHj2izeu3UNyIWOIfuW1T5w86K8LbzJkzObTHXgZXhDpqvbIf+1koHjku0jDCoUz0blUo61LHXSwsRt8L6BdAjVo0pH7v99cEYkY/wjtq2uyP9DzPWKwSMyxGV2VgSB/6oO+HducGCx8Wzlqoi+JmVqBx6ddLFNo7jPbv2q+0yyK1W3/cUkRRnGyjlIp9FcXNtp9zNDyeM2yHO5NMmMfzk4UeuZ/Pbbep61evK0+ob0zcpOXjqMMsdLVNrqyjlBZkH9hzgAI69dDtRRx9lIW6jpxDeJ5HhY7Uif653yX9S9DEuROpSPEiyfiZnb/2wIvzhNdXv/AgU1H3rcwdMeojzz0e35avtzRkw+uOX06IHDBMExDKone6Ksh25rUAUdDETg/sGDJzwkxtrcbNiqOXCua3gslSXlfH30p5mZCTRb2RMZHK2W+UZGPIebv17kb9B/eze1fw5v4ni/pqVri6Y8sOxYGHHRE48esGk+dNsvSigqWJYCKzrD9mnIpYRBo9OJr4zqemAUP604eBH+r2CNmdsEvAu9R/cH+7dzC+nyxZtEQ5H23vk3zn6taza7J9yJf3f+bj6/bJxKm8F4ePCqd2HdvaFWXz+EyMnkhfLFiizQVe+5PnT6IyFcq4/Xyysj9x46IgW3Z/MLFUDLOcP3ueQnqGEAuz1WTWsYjX0fjh4+nH735MVv/CbxZIo8lb7b9YsZXysv3d0f2Wvzd9v3wVjY4YrVu7bIcvCbLZHk+dX7K7CLfPd3c+K9lJzyjxd+K4qFha8eV3WhZ7rzO5IsjmBsRo7fyKw5rv19KJIyeU9lPaoYxfQIoKGalbE0WKFaaoCVEOX1fg70DRQ8YoLw+piRmz8zSft66sBdn4WFlLruwxni577/4tWn1woa7ZZmU6Uo0iqTNggKf5oT0QAAEQAAEQAAEQAAEQeNIIQJD9pI0o+gMCIAACIAACIAACIAACIAACaYDAxLWhdO/+ba2nJV6sROUL1EvVPecfnTmi2mcffZasH1VqVqEO73SgGnWrU67ncmlR8/jHe/4B9uyps7R5/Wb67quVuih9XJEzkbaNomxzfSxmfKNze2r8aiN6Md+L5Ofnp7P3zu27tH/3Pvr84y9o49qNyfpiVkxqZjBdEerY1i8TFtR+pTYNHDqA/Mv668SN/AM/RzX9YsEXpsROtu2IP/bzZ/yDPUfW9mQSRb78JHXJUiXooxkfK2awQHP6J9PtCh2M7LXyI7ssyjXXy4LS3oN6KYJZUXTL0e6mx02nb5eu0JlgRgjHBYzEHfyZvcjJ/LkYrdrWgPCRYfRez/dSZBhZIDGg+0DdfGvQtAGxuMe/nH+yNciCzWOHj9GkMZN14opK1Sspop78BfSCVlfWUUoLsmWRoB05qty8fpO+WfotzZs6TxHby1JKRdDktsSo3ixqGTVxJJUoVcKt80MmvmEhYO9BvenNLh2SRR7muc/ONvEj43VcZEJeq4JsUejLdgyLGUavvdEy2fy0B2HbxiQK6BQgzcLriwW8GTJkcCtH28qs7F8yI6yUl0W5VvchFt3Wql8zmbia9+4vP/mSZk2arRtDs9G1vbn/ySK/8jx5q9tbxEJj2WsMLHb9ccUamhozVXe3sSc+l52z7hYz8jgZORXx+dU/oh/lL5hfd37xfe3w/sMUGxWncxIx2peN7oS89/cNC0x2N2GbLl+8TLMnz1HmiG2yd+/y5f2f++Dr9rGNsijX/Hfes97r0YXy5s+rGw/1jJ4WOz3ZPdmek4KV/cXV/YnLL5q9iMaPiNWqcuSsaHVjljmcqWfYW906SR0P7t65S2u/X0vzE+Ync/ZU2zda757kZ/Q9iiNlB4YGJruHcb8+nfupcg+3daRw1CerzNX8ouOY1e8injq/7J1ZLDbuHdybmrZqqjsrje7AjiJGuyrIvnrlKoX1Cadd23YlGxZ2MIubGWvX2crZsRTvMGwD38nUZM+hms/YTYmbafKYSbr15MjBz5NryR1cPFnHwQub6dSVx68/PZMpGw1qGudJE9AWCIAACIAACIAACIAACICAjxCAINtHBgJmgAAIgAAIgAAIgAAIgAAIgAAImCPw89XD9PnOBC2zn186aln+A8qUIYu5Cnw4141rN2jMkLHSiG/OmM3CRRaKNm7Z2GE0WbF+/pH2k7mf0uxJs6XiAM7PP/KyiDV9hvRK8csXLhkKJPhzjtTNUQNfyJvHme4kK+OKUMe2MqOo4JynWq2qVLlGZSXyMUfE3Lh2UzKRp1kxsK8IsrlfYiQ3Wx7tOrWjyHFDTUVCFwfF6o/0Z06doaH9I+ng3oPJxpfFxrXq1aQcuXLQg38e0K6k3cRPcouJxfMjxg+nlwq9ZGpeLV20VIkAL6ZmrZrRqImj6NlsWaX1/H7zdyWK/Zb1W3SfuyJgN2OwLAKnWo4ZVaxSgfK+9J/g6/Kvl2n/ngN07NAxXdX2xBWurKOUFmTz2ly2eBmNCIlKhorFOBWqVqSiJf6LdP3HzT9oz469xFG1bVPZimWVuWwrkkmpCJrcLkf7DOwSqEXz5b8x/1JlS1GmzJmoUJFCxBFxsz4rn2dm5oSax2j98N5cs15Npc106fzo9MkzSv9tRTpch5FQ06ogmx1xOBr7mpVrdObz/MyZOydlSJ+eBgwZ4DCisUyAr1Y4d8lcqt2glhU8lvNa3b9c3f9YkMiOWJ8v+CKZrXx+c6TxYiWLKp8ZnT+cL2J0ODV+1VwERm/uf+xQw5GumbNt4vVRrlI5qlClvLJWHj58pEQV5XNBnLOOxOeeEmSz/fbGz/buwHtT0ubtyfZlRw5zfCfkKP+20bRt9371fGQB594de5UzUkyOePny/q/s67//oYgct27YqnTNkeOUbf9T+nyybYvZDwkakmy+ch7bucBjlbRpu/TO07ZjWwobGUo5cuaQ7l2e3p9E5yI2yvbeX6V6Zfow6EOXnGRkDmfcDq8Nnrs83nyGMbcDew7SoX2HdN9J+B6Qv9BLunvZ2KljiYXPru7PrpY32h94j2NHjEpVK5JfunR0/PBx5W5r5EDGdrjbqcRVQbaj/c9d55fsLsJ3bvW1BLaD5wDfd/gebG99OXqRwVVBNovUp0+YoUSWF1NKvZQitmPv+6zZeyHX6YiVp/ciy5c5Lxa4/+AvWnXwI3r06KFmxdvVg6h4nrJetApNgwAIgAAIgAAIgAAIgAAIeIMABNneoI42QQAEQAAEQAAEQAAEQAAEQAAEnCaw6tBi2vPLJq180TzlqFKhhk7X52sF+Qf5uVPn0sczFrhkGosQB4+OoApVK1gWY6sNc0THzeu3UNyIWLtCa0eGsvjggz7vU9deXZ0S+RrV74pQR6yTo9ktWbSEJo+dYihAl9nBIvOhY4dQ7udzO8KgMAzuEaw9X80FrEalc9iIyQxiRFvbYq48q+3Mj/Syp7JNdoNYjB05dqj0SW2jOmSCWWUswoOo54AehuuFxRZTxyco69M2cYRxftY7Z66cZs22nI/3hYnRk+irT7+yXJZFGOGjwqjVG60oXfp0ycq7so48IXhjUdOUcVMUBxGr6Y23XyeONvz1F18ra1tNKSXY4vplkatt7WaRbeyM8ZTnRfc4pji7fho0qU+RMZHSiI1WBdlG0YJt+21GUG0kaKpVvxaNSxgrjaJsdU7Yy+/M/mVbnzPleX7PmTKH5kzR7ytm+uWM05W39z9uPzoiWipIddRnFjEOGTOYSpcrbZjVk4JsNsLZ8eOxGx47jOo2rGv3jsYvSUyKnkjLP//aEZ5kn3M0bXbKK1S0kGFZX9//fd0+W7D7dx+gUeGjdHc8s4PW5s3WFBoVRrlyG98jnNlfXNmfjBwo1DrZ5shxkYoThbOJ794L5yxSRKyyyND26uX5HToihI4fOUEhPUO0rH1C+lCf4N7J1pWn+bFBztzdeJ9r06G1znHQFwXZrux/XNbM+SW7i0ycO0F5OeHH7340Ne14frITXKf3OknvwGolrgqyuR4W1vd7v79uLnP7Uz+eoojGPZH4Prbuh/XJol6baZu/L/SL6EdvvtvBLitvrCUz9vtKnn2/bKAzVw9p5lQp1IBaluvsK+bBDhAAARAAARAAARAAARAAAQ8RgCDbQ6DRDAiAAAiAAAiAAAiAAAiAAAiAgHsITE4Mpzt//6FVVqdEG3oxR2H3VO4jtbAQev+u/bRw9kJKXLXOklX8A3eXgHfpzS5vuk38zE9pr1z2PS1Z+AWdPHbKtD38IzRHHf4g8H0qUryI08JwowZdEerI6mTuO7bsUISbh/cftttPe09AGxX0JUG2kfCRIxLGzYqjlwrmNz3Othmd/ZGeRW1ffvKlIroVI6LKDHGGv1qPUaTraQsTqGFz+84dYlRBrtORkNspkJJCHCl7+Wdf0/xp800x4iqatGxMPQf2JP+y/obrz5V1eyOx/AAAIABJREFU5AlBNveDRTlLFy6hWZNm240iqWKr07AOde/7IVWtVZX8/PxIjPTZ8b2OSrT+zJkz6Ug7O3/F4bInOmVx5OR5kxxGi7Yyb9T1Y4aPmbVjVZDNtjoSno2IHU7M3VHiMejZuZdO0OSpNebq+DtbXj17Zk6cRXu273GESPmcI8AGhgZS/gLW9mpf2P+uX71OCbHT6IdvfjAlwuQ526lrR+rS4z27glXm4mlBNrdp5e7gzNjx3s+vWrAzkJk7GEeMDegfQM3btEi2x4mTy9f3f1+3T+TJAvpP5iyiJQuXmjqreKx6B/empq2aUsaMGe2ufWf3F7VSq+VZ2LllwxYaFTZaHvnbTc5FLMpmce2M+BmmnD/Z4ZTP9wbNGijMRCcTIyc5q/0XB8PZ8rx+165cSzMnzHTYP9WJ7MK5C/Rumy6aCb4qyLbd/1Li/DK6i5QsXZLmJcyjxfM/s3uGsGi/b1ig3TuwCtkdgmzZ+eoJp03ZxsEOFTMnzFJeLjHj7MB3ioD+PZSI446Ss2vB2b3IkT2+9vmVP87R1lMrNLOyZc5J/ZvE+JqZsAcEQAAEQAAEQAAEQAAEQCCFCUCQncKAUT0IgAAIgAAIgAAIgAAIgAAIgID7CJy/eYoWbovXKsyQLiO1qdzLfQ34WE0shuAn6/mJbn6O/tjh48TRUG0Fq/7l/JUoYxwJu3rtalSqbCmXng+3h4BFE+fOnFMigLFg/LcrV5WnttUfetWnzMtWKENVa1ejStUqUrbs2VKMqitCHXtGsQDg0N6DlLgqkQ7tO0wH9hxQsqtPqHNU5obNXqFcz+Wy1DdfEmSz4Tyvgrr10z393WtQLwoM7kN+6fws9U3N7OqP9Cws5TrWr15PJ4+f0s2vClUqKML+Zq2bUZUalSnrs1mdspHX1ezJcyhhfIJW/uUyL9OEORMcChFOHj1JA7oPVNahmsxE/nXKUINC6vzc+tM2ZW6eOHJCE36xkKJoyWKKELlR84aUr0A+RZBsL7myjjwlyFbtv3n9Jm1Y8xNt35RExw4d08RNvDZ5DKvXqU51G9ahwsUK6/r96/mLFNorVIvKW7REUZowOz6ZKNrV+WvLmYV5K5Z+q7wywGvNVhCTUnOGnWe2/rSVNiVuphNHTyiMnNm7nBFkczssPOO2WWh7cO9B3VkV0C+A+oUHOdxbOML4sIHDNGek5194nhIWTKVylcq5cxlJ63J1/F0tz2fs6VNnaP0P6+jAnoP084mfNYbq2q7doDa90qwBvZD3BaecnHxp/+P1vH3LDtq6YSud/fmsdtby4Kj7ff0m9YgjpJu9S3hDkK1OJh4/nvcbEzfR3p17tfOLndN4/larVZUat2xMxUoWc7gvyyao7d4v1s93v8rVK1OdV2pTucrlHQqx1fp9ff/3dfuMNiXex5I2JSn7oe3c5rnAY+VfthQ1adnE0li5ur84W56Fncs/W05Jm7br1qi7nYuMzi/+blG2UlmqXK0SsbiVHcxsX/sQzwxmzE5PfFe3Tc723133W+7fpnWbacPq9br7C+91terXpBZtW2h7g2irLwuybfc/d59f9u4ifJbx2vp++ffKnqved1SejV5trKwzR3dg1X53CLLZpkWzF1FsVJw29cKiQum9nu85dV67eulhe367/BttStxEu7bt0s07vlPw/0PgV1vqN6lv6U7h7bXkKhdPlF+xdxY9ePiP1lTX2qFUMFdxTzSNNkAABEAABEAABEAABEAABHyEAATZPjIQMAMEQAAEQAAEQAAEQAAEQAAEQMAxgcRjyyjp9BotY8HcL1O1os0dF0QOEAABEAABEAABnycgius4yvvoSaNNC3J9voMw0CMEbIV87hYzeqQDaAQEQAAE0jgBZ53DvIVNFGR70qHMW31Gu3ICO8/8SBdunNA+rF2sGTX2bw9cIAACIAACIAACIAACIAACaYgABNlpaLDRVRAAARAAARAAARAAARAAARBI7QRm/jSCrt+9onWjRrEW9FKukqm9W7AfBEAABEAABEBAErl/ROxw6vheR7ABAUsEbCMrQ5BtCR0ygwAIgIBPEEhtgmzRoazNm60pclwkcdR2pLRF4MLNk7Tz9Gqt089lfZF6vzIybUFAb0EABEAABEAABEAABEAgjROAIDuNTwB0HwRAAARAAARAAARAAARAAARSC4Hfbl+gOZuidea2rdKb0vtlSC1dgJ0gAAIgAAIgAAIGBB49fETTJ8ygWRNnKTmKlihKk+ZNpOIv45l3TBprBE4ePUkDug+k61ev09wlc6hClQrWKkBuEAABEAABrxJIbYLs7Zu3U7/3+9O9u/cUbqMmjqL2nd/wKkM07h0C/z56QN/umalrvEf9SHohWwHvGIRWQQAEQAAEQAAEQAAEQAAEPE4AgmyPI0eDIAACIAACIAACIAACIAACIAACzhA4dnkvfbVntlY0b46iVLtEK2eqQhkQAAEQAAEQAAEfI/Dr+YsU2iuUDu49qFj2bvd3KHh4MGXMmNHHLIU5vkzg4b8PaW7CPEoYn0C16teicQlj6fkXnvdlk2EbCIAACICAQCA1CbL/+ecfmjBqAn06b7HSi/KVy1PcrDh6qWB+jGsaJbDt1Eq6/McZrfcdqvQk/7yV0ygNdBsEQAAEQAAEQAAEQAAE0h4BCLLT3pijxyAAAiAAAiAAAiAAAiAAAiCQKgnsPLuefjyyRLO9aJ5yVKlQw1TZFxgNAiAAAiAAAiDwmACLaBfMWkAToycpf3wm6zM09eMpVLNeTWACAdME/vrzL/piwRKaOXGmEqV0ZHwUtX+nPT311FOm60BGEAABEAAB7xNITYLsXUm7aUjQELr06yUFXK9BvSgwuA/5pfPzPkhY4BUC+37ZQGeuHtLabl6mE1Uv0sgrtqBREAABEAABEAABEAABEAABzxOAINvzzNEiCIAACIAACIAACIAACIAACICAEwTWHVtO207/qJUsk78WlcpXzYmaUAQEQAAEQAAEQMBbBG7e+J3Sp09Hz2Z7VjHh6pVrtHj+YvpiwReKiJZT89bNKSp+BGXLns1bZqLdVEjg5NGTFNwzhM6cOkNdAt6l/oP7U5ans6TCnsBkEAABEEjbBHxRkM1OP3xPyZkrJ6VLn47434mr1tHsSbPo7OlzyoDleykfTZ4/icpUKJO2BzCN9/74pV105GKSRqF2sebU2P+NNE4F3QcBEAABEAABEAABEACBtEMAguy0M9boKQiAAAiAAAiAAAiAAAiAAAikagLf7PuIDl3cofWhSpEmVPi50qm6TzAeBEAABEAABNIagd3bd1PXdt0Mu83RsSfPm0S1X6md1tCgvy4SePTwEX06fzFlzJiR3uj8uvJfJBAAARAAgdRHwBcF2exQFtY7jJI2PRbaimR79A+gvqF9FcE2UtolcO76UdpzNlEDUC5/DWpX6YO0CwQ9BwEQAAEQAAEQAAEQAIE0RgCC7DQ24OguCIAACIAACIAACIAACIAACKRWAp8kTaRzN05o5tct2Y5eyF4wtXYHdoMACIAACIBAmiRw5OBRCuwSSNd+uybt/6DIgdStVzeImdLk7ECnQQAEQAAEQIDIFwXZd27fpeGDhtOalWukQ9SoRSOKihtBuZ/PjSFM4wR+u3Wetpz8RqNQOPfL1KXWoDROBd0HARAAARAAARAAARAAgbRDAILstDPW6CkIgAAIgAAIgAAIgAAIgAAIpGoCMzYMpxv3ftP60LTsO5QtC37sTNWDCuNBAARAAATSHIGzp89RcI9gOnHksZOVCoEjS/bo34OyPJ0lzXFBh0EABEAABEAABP4j4IuCbJlN6njxqx6RY4dSoaKFMIQgQLf/ukFrDy/WSOR+5gXq03AUyIAACIAACIAACIAACIAACKQRAhBkp5GBRjdBAARAAARAAARAAARAAARAILUTiPmhHz14eF/rRutKPSlj+kypvVuwHwRAAARAAATSFIE/7/1Jn85brESYPHboGGXPkZ0aNK1Pb3RuT1VqVCY/P780xQOdBQEQAAEQAAEQ0BPwRUE2W5i4ah19+emXtG/nPrp39x7VrFeTWr7eklq2exXOZJjEGoF//r1P3+2brf07Q7pMFPHqVBACARAAARAAARAAARAAARBIIwQgyE4jA41uggAIgAAIgAAIgAAIgAAIgEBqJwBBdmofQdgPAiAAAiAAAiAAAiAAAiAAAiAAAiAAAk8uAQiyn9yxRc9AAARAAARAAARAAARAwAwBCLLNUEIeEAABEAABEAABEAABEAABEAABrxOYsWE43bj3m2ZH07LvULYsub1uFwwAARAAARAAARAAARAAARAAARAAARAAARAAgdt/3aC1hxdrIHI/8wL1aTgKYEAABEAABEAABEAABEAABNIIAQiy08hAo5sgAAIgAAIgAAIgAAIgAAIgkNoJfJI0kc7dOKF1o27JdvRC9oKpvVuwHwRAAARAAARAAARAAARAAARAAARAAARA4Akg8Nut87Tl5DdaTwrnfpm61Br0BPQMXQABEAABEAABEAABEAABEDBDAIJsM5SQBwRAAARAAARAAARAAARAAARAwOsEvtn3ER26uEOzo0qRJlT4udJetwsGgAAIgAAIgAAIgAAIgAAIgAAIgAAIgAAIgMC560dpz9lEDUS5/DWoXaUPAAYEQAAEQAAEQAAEQAAEQCCNEIAgO40MNLoJAiAAAiAAAiAAAiAAAiAAAqmdwLpjy2nb6R+1bpTJX4tK5auW2rsF+0EABEAABEAABEAABEAABEAABEAABEAABJ4AAscv7aIjF5O0ntQu1pwa+7/xBPQMXQABEAABEAABEAABEAABEDBDAIJsM5SQBwRAAARAAARAAARAAARAAARAwOsEdp5dTz8eWaLZUTRPOapUqKHX7YIBIAACIAACIAACIAACIAACIAACIAACIAACILDvlw105uohDUTzMp2oepFGAAMCIAACIAACIAACIAACIJBGCECQnUYGGt0EARAAARAAARAAARAAARAAgdRO4NjlvfTVntlaN/LmKEq1S7RK7d2C/SAAAiAAAiAAAiAAAiAAAiAAAiAAAiAAAk8AgW2nVtLlP85oPelQpSf55638BPQMXQABEAABEAABEAABEAABEDBDAIJsM5SQBwRAAARAAARAAARAAARAAARAwOsEfrt9geZsitbZ0bZKb0rvl8HrtsEAEAABEAABEAABEAABEAABEAABEAABEACBtEvg30cP6Ns9M3UAetSPpBeyFUi7UNBzEAABEAABEAABEAABEEhjBCDITmMDju6CAAiAAAiAAAiAAAiAAAiAQGomMPOnEXT97hWtC9WLtaACuUqm5i7BdhAAARAAARAAARAAARAAARAAARAAARAAgVRO4NebJ2nH6dVaL57L+iL1fmVkKu8VzAcBEAABEAABEAABEAABELBCAIJsK7SQFwRAAARAAARAAARAAARAAARAwKsEEo8to6TTazQbCuR+maoXbe5Vm9A4CIAACIAACIAACIAACIAACIAACIAACIBA2iaw68yPdP7GCQ1CrWLNqIl/+7QNBb0HARAAARAAARAAARAAgTRGAILsNDbg6C4IgAAIgAAIgAAIgAAIgAAIpGYC52+eooXb4rUuZEiXkdpU7pWauwTbQQAEQAAEQAAEQAAEQAAEQAAEQAAEQAAEUjmBFXtn0YOH/2i96Fo7hArmKpHKewXzQQAEQAAEQAAEQAAEQAAErBCAINsKLeQFARAAARAAARAAARAAARAAARDwOoHJieF05+8/NDvqlGhDL+Yo7HW7YAAIgIDnCKxctpLCAyO0BoPC+lKvQXDO8NwIoCUQAAFfIXD54mVa9c0PtO2nbXRo3yG6d/eeYlqFKhUof4F89M6H71DFahV9xVzYAQJ2CezbuY/ebdNFy9PxvY4UPiqcMmfOBHIgAAIgAAIg4NMErvxxjraeWqHZmC1zTurfJManbYZxIAACIAACIAACIAACIAAC7icAQbb7maJGEAABEAABEAABEAABEAABEACBFCSw6tBi2vPLJq2FonnKUaVCDVOwRVQNAiDgKQI3b/xO3y//nho0qU8FixQ0bBaCbE+NCNoBARDwVQIP/31IK5evpPHDY+nWH7ekZj6T9Rmau2SOIs5GSjsELl64SKu+XkWdunaibNmzpaqOOyvINnt/SFUwUsjY1Dw/zCB50vtnhgHygAAIeIfAvl820Jmrh7TGqxRqQC3LdfaOMWgVBEAABEAABEAABEAABEDAawQgyPYaejQMAiAAAiAAAiAAAiAAAiAAAiDgDIGfrx6mz3cmaEX9/NJRy/IfUKYMWZypDmVAAAR8gMBff/5Fq1espvkJ8ylj5kw0Yc4EKlLMOPI9BNk+MGgwAQRAwKsE1q9eTxF9B2sRsWXGlClfmuJnx9t1cPFqJ9C4Wwn88fsftPzzr2ne1HlUtlJZip0xnnLkzOHWNlK6MquCbKv3h5S235frfxLmhz2+T3r/fHluwTYQAAGi+w/+olUHP6JHjx5qON6uHkTF85QFHhAAARAAARAAARAAARAAgTRGAILsNDbg6C4IgAAIgAAIgAAIgAAIgAAIPAkEJq4NpXv3b2tdKfFiJSpfoN6T0DX0AQTSHIHbt27T0P6RxOJCTi+XeRmC7DQ3C9BhEAABKwTu3L5LwwcNpzUr1+iKZc+RXdlD02dIT/8++JeyPpuVxkyJTnVRkq2wQN7/CFw4d4HCAyPowJ4Dyr/rNKzzxAuynbk/pNX58qTMD6Pxe9L7l1bnLfoNAqmJwMELm+nUlX2ayc9kykaDmsalpi7AVhAAARAAARAAARAAARAAATcRgCDbTSBRDQiAAAiAAAiAAAiAAAiAAAiAgOcI7Di7jtYcWaprsEX5rvRMpuyeMwItgQAIuIUARzQM6xNOWzdsVeqDINstWFEJCIDAE0zg7OlzFNwjmE4cOaH1sk9IH/qgz/uU5Wm8GPIED71h18Q5kRYE2c7cH9Li3OA+Pynzw2j8nvT+pdV5i36DQGohcO/+LVp9cKHO3GZlOlKNIo1TSxdgJwiAAAiAAAiAAAiAAAiAgBsJQJDtRpioCgRAAARAAARAAARAAARAAARAwHMEpm8YRjfvXdUaLPJ8GapcGD94eW4E0BIIuIcABFXu4YhaQAAE0g6BfTv30bttumgdrla7mhINOc+LedIOBPRURyAtClJxfzC/CJ70+fGk98/8SCMnCICANwjsPbeOzl47ojWd65k8FNhwtDdMQZsgAAIgAAIgAAIgAAIgAAI+QACCbB8YBJgAAiAAAiAAAiAAAiAAAiAAAiBgncC+81to5cFPdAUbl3mbcjz9vPXKUAIEQMBrBCCo8hp6NAwCIJBKCYiC7A7vtKfB0YMpc5bMqbRHMNtVAmlRkIr7g/lZ86TPjye9f+ZHGjlBAAQ8TeCPP6/RuiOf65ptVb4LVSpY19OmoD0QAAEQAAEQAAEQAAEQAAEfIQBBto8MBMwAARAAARAAARAAARAAARAAARCwTmDu5jF05dZ5rWCBXCWperEW1itCCRAAAa8RgKDKa+jRMAiAQColIAqyO77XkcJHhVPmzJlSaY9gtqsE0qIgFfcH87PmSZ8fT3r/zI80coIACHiawM7Tq+nCzZNasy9mL0gB9YZ62gy0BwIgAAIgAAIgAAIgAAIg4EMEIMj2ocGAKSAAAiAAAiAAAiAAAiAAAiAAAtYIHL20m5btnasrVO/l1ylPtgLWKkJuEAABrxGAoMpr6NEwCIBAKiUAQXYqHbgUNDstClJxfzA/oZ70+fGk98/8SCMnCICAJwlcvX2BNp/4Wtdk+8oBVDpfVU+agbZAAARAAARAAARAAARAAAR8jAAE2T42IDAHBEAABEAABEAABEAABEAABEDAGoGFSfF0/sYprdAzmbJT4zJvUYZ0iBJpjSRyp2YC//vf/+jGtRu0c9su2rt9D508foqOHz5O9+7eU7r1TNZnqFTZUlSyVAmq16Q+ValRmbI+m9XpLt+9c5f27NhLmxM30dFDx+jAngNKXfleykcvl3mZqtepTo1fbaT8+6mnnkrWjiiccWTIpys+oUrVK2nZVi5bSeGBEdq/g8L6Uq9BvRxVo32u2r/muzV04ugJOnbomPJZ9hzZqWylslS5WiVq9GpjKlaiKKVLn85UvaJAcvz0GGrVvpVS9tGjR3T65Gla/e1q2pW0WxsblVeDJvWp8auNKddzuUy15Uwme/b9888/tDtpD32//Hs6sHs/8fhwqlClAtWqX5NatG1BxUoWIz8/P1NNi+Ojjt9ff/5F3y5dQd8u/ZYO7j2ozI/ylctT45aNqX7jenbn5MN/H9Kxw8dow48bdAxVO0uX86dGLRop8yTL01lM2SnLxGN17PBxWv/DOl07RYoVpgpVK9Jrr7ekyjWraJGI7XG1rV8UDqoRjTNlykgnj56kT+Z+SutXr6dbf9wyzf3BgwfKXOJ1f2D3ATpz8rQ2dtw221y0ZDGqWqsq1W1YhwoXK2xqDI3Gj+t0Za7wutu0bjOtW7VOGf9Lv17S1twrTRtQizYtLK8BnhenT51Rxmvvrn10eN9hhSEn/3L+CoNqtatR/Sb16YW8L0j3I6cni4mCN6/fpKRNSfTTmp+UfUZdW7Z7ZaPmDSlfgXx2x0acPyaaJqv7oqM6ef3yfOd5arvvO3u+/P33fRo/fDwtXbRUabpOwzoUO2M85ciZQ/k393ntyrW0Yc1PtH/XfmVceY+uWK0iNWz2iuGeyechz63VK36kbT9to0P7DilnIc8FnhNtOraharWrOxVNnOfbuTPnaPvm7YpNPJ7q+cE287gWf7k4VahSnuo2qkv+Zf1NnSHO7g+3b92m99p2dTR0yud8Nk+YM0Hh4O7E++a50+doy4attHPrTjpx5IQyBuL+bLt3GtngyNnA2fvDss+W0/BBw7VmeXxipo2jnLlyWsLB8ymoWz+69ts1pVybN1tT5LhI5Z7lrsTjyvvGpsTNye4oPI58Ntd5pTaVq1ze7jwWWdqzT5wf9tbnxQsX6dN5iynx+0RlnHld8b2S93A+043uTe5eP670z4gF9/vQ3oOUuCqRDu07rN1vbe+HfGexcieStcVnKZ/bYjtGLO2dy1x/aprf7lonqAcEvE3gwcP7tO7IF3Tv/n/3Tk4Fc5egrrVCvG0a2gcBEAABEAABEAABEAABEPAyAQiyvTwAaB4EQAAEQAAEQAAEQAAEQAAEQMA1Aj9fPUyf70zQVfJSrhJUo9irrlWM0iCQCgiw8IzFnPOmzadVX68ybTELS3oN7ElvdnnTkniVBXlffvKlIh5VxVZGjbI46dV2ryqiwOfyPKfL5qygSq3EWUH2zRu/K+K/RbMXaaJNe9Cq1KxCvQf1ohp1azgUshoJc69cukJTY6YqQmR7iXm982Fn6h7U3a3CLrVNI/vO/nyW4kbG08a1G+3a16BpA+oXHqQI+x0lmXCIxebRQ8YoAklZeq/nezQociBlyJBB9zGLljau2ajM8cP7DztqWhFEdgl41/Lc5opZ3Dx1fIJDFmUrllVsZccDFmW+26aLZpetEN/WWJngMnjYIFrx5QqaPHaK5jxhW+b5F56n6Z9MpzLlS+v6zevwmyXf0OJ5i3UCbEdweAz7hgUqIlGZo4TR+mJBPYtgWTw2bliMw3F4u9tbFBQRpIhnObFYk0VnU8dNtWsv5w8fFUat3mjlUMTKex8LP6fHz6A92/c46rryeduObSgwNJDyF8hvKr8rmViwuGDmQsX5QHWMsVdfk5aNqefAnoZj401BNgsUed/nfdPRvs99NHu+GAk+n37maVq2eBkljJ9md5+WzRdmPS9hHi2e/5ld7uy4MWTMYCpdTr+2jMbI6j6k1sN7xYAh/R2eIc7uD/0i+tGwgcNMTdWUEGTzOmRHmdmTZlPiqnUO7SjpX4ICQwKp0auNDM/UlBJki/cOPnNnfzZL5+zlqAPc39mT51DC+MffO0ZNHEXtO7/hqKipz9npYMHMBbRk4VJTdxQW1/cO7k1NWzWljBkzJmvDFcGybH3y+bYnaQ+NHxFruBdMW5hADZs3dOkcN7t+XOmfCIvXODuAzJww09S5avY8FdtRz66J0ZMcnqW29y5HguzUML9NLQJkAoFURGDH6R/o15uPAwOw6W9XD6Liecqmol7AVBAAARAAARAAARAAARAAgZQgAEF2SlBFnSAAAiAAAiAAAiAAAiAAAiAAAh4lsO7Yctp2+kddm+UK1KWSL1b2qB1oDAQ8SYAjDS5ZtMRQzGnGluatm9PQsUMo9/O5HWb/+cTPFBU6UomQaiVxtMTImEidqNQbguyjh47S2KHjLNvPoq0PAj+gbr27WYpEycKllwoVoFHho5RooWaTlTExWyfnkwmyWaA3fNAIJVqxmcRi5/CRYUpEayuC3olzJ9DKZd8rkXVliRlP/XgK1axXU/cxi9MSYhLo8wVfmDFPl4cFruGjwhWBtqPEAimO2mxPZCbWwTYPixlG+Qrk1UWoNSvI7vBuBypboYwihjcS7Lbr1I4ixw3VOU38cuYXu8J2R31lESuvx1fbtjAcQ5nw6/KlKxQdEW1KJMg2sCg7eHiwIhJcOGcRzZo4y5QwmbmygPXt9982tI8F3t8vX0WjI0abqtOWCc+H4bHDqG7DuikSLZvn0taftlJMZIwpUZ+tbfYE6d4SZPPcnBg9kb5YsMTR1Er2OUf+57lmtAZlgs+R8VG0cNZCxenHTOL5MiJ2OLV8vSVxNPIxQ8bSj9/p74NG9bCYdfzM2GQOD2J+duSJi4qlFV9+Z8akZHnYRn7BoWuP9wwdDcTxNbs/tO7Qij58s7spu9wtyGYBK48Ti7HNOB3YGhkY0oc+6Puh9ExNKUE22zth1AQlsrOagsKDqOeAHqb3gt9v/k4RfQfTlvVblCrcyfS3y1cpenC04Tlpb5B5vrDme2RqAAAgAElEQVSTkOoEo+Z1RbAsW58sPI8fOcFQjF2rfi0alzCW2JlITSm5flzpny3P61ev04TREyyvcfW86vReJ4dORNyeM/d23j+jJ4+mq1euUUTfxy/DiC/H+Pr8NrVJIRMIpCICJ6/spUMX/jsL1FS7WHNq7O8eB51UhAKmggAIgAAIgAAIgAAIgAAISAhAkI1pAQIgAAIgAAIgAAIgAAIgAAIg8EQQ+GT7JDp3/biuL/VLtafnn035SJhPBEB0IlURYNEfR8QeGTYqmRCKnzt/ufTLVLREEaVPD/55QAf3HVIi+bLAVUwsfvww8EPyS+dnyODMqTM0tH9kMuEui1E40milqhUpQ8YMdPnXy7R98/ZkQkQWZcdMG0eFihZS2mDxy6pvfqAH//xDLPpZ/e1q4jY4sZCnTYfWlD3nf9F1OTVp2UQry/+2GiF7V9JuGhI0JJmIyKz93CZHXe4/uL9hRHFRGNS1V1dFBG0rdq5WqypVrlFZiYD9x80/KGnzdjp26JhTY2J1wor2DRw6gPbu2EsbEzdpVfE41apfU7GPI+FuStycjBmLg8YmjCXui1ESx4fnpNpPLl+/ST1FpKm2Ubq8P42eNJqyZc+mVXnj2g3FAUAm4ub6atWrSTly5VDmP/eDx1hMPDe5XhZe2ktG84PLsUg870t5pe0wp0YtGtJ3X63UqjcryOa67969R9d+u6aU5XZUpmwPr6Mp8ydTk9eaOGTCIryylcoqAm+2iROvxf17DkjnlyMRoTh+HE2fxahqdGRur0HT+lT85eLK/rJv935lrouizJhpMeTn95Run+J+c/RUHjteAxt+3JBsvyhaoihNmjdRqV+WZOPF/S5XqRxVqFJeY3D65BnatW1XsjnM/Y+fFUfcjjuTvX2ZmfEYc4T5dOn8yMg2I/Hun/f+VObZ3Tt3FJOvXPqNPvvoM818nussMs+QIb32t+KlShCLop1NLB5cMGsBcSRX28Rrl/cK5sh9sTcHWCgaMSpcum+Kgk9+kcC/bCmdYFacL7I9k+3gdf71Z8t1zhvqmuKziR2KNq7dlOwMlDk92PaVo9GziFd0CuFx4rGsULm8Mpc58Xzes2MvHdhzIBlyPtfiZ8dR1ZryfVMUZJvdH0r4l1Ciz3O69fstWvHVd9qewvO7RdsWmug5Q8aM1LLdq8lerHBmfhjNDa7Ldt+0NzfYYaNbz67J7h6OBNmu3B8Sv0+k/h8O0LosExDb48H7cr/3+2t73bvd39EcT5zhqJYxmmfMskLVitp9zt55x+LygKDuOmEwO/A4Oz/E9clzOGvWZ7T9Wr0vZM6SRYn0zGxYaM+vXagOWym9flzpn8re6K4hnin22LMYvluvbnZF2Y7u7eqdRnY3VPfc1StWa9NMFGTzB746v11ZGygLAr5I4Nqdi7Tp+DKdaYWfK0Vdag70RXNhEwiAAAiAAAiAAAiAAAiAgBcIQJDtBehoEgRAAARAAARAAARAAARAAARAwP0Ebt67SvM2j6H7//6tVf5s5pzUqMxblN4vg/sbRI0g4EUCsgjTtV+pTQMG9ycWq/r5JRdXszCGRZVTxk3RidJYVBM3K45eKih3XuDohiNDoyhx1TqtxyxUeavbW4pI2TYSImdgEc/yz5bRtNjpunY4wnT/wf2UiLm2SRSiORKLclkrgmwW7HBES1thNNvPoiEWU+XI+Z+YTk0cfXfHlh1K5HEWGdkmIwEZ57EXqbFtxzbUJ7gP5S+YXxeJk9vavH4LxY2I1YlSHY2JM1PPnn1lK5ZVohLXqFtDN3d4LFn4Hz8yPtmcsRXYi/aI46N+3ubN1hQ8LFgnCOQ2bly7TvkLPJ5//DcWQdoKTrkOjnrdN6yvItQVI3RfvHCRpsdNp2+XrtCZw2VGxEVRrtw5pdhk84NFcL2De1PTVk1185UFVccOH1Pm9sa1G6X1mRVkq4VZaBUyIpiavtZUY8/tsFCb56kqsH708BHNnz5fmZdq4s96D+pNb3bpQFmfzZrMHq6HhajTYqfp1i9nDIsK1QnnbAsbjZ9Re9zOkQNHlOjEtuss13O56P7f9xXxIq/rkOEhVLOefo5xVE8WGo8fPl4n6Day7+6duxQVEkU/fPtYmMai376hgcn2InU/ks1hjlgcGNzHriOK1XXGayysT7hOAM5CbHbk4Lmf5eksuiq572tXrqWZE2bq1j9zjoqPUsSzRsmRaNWq7bL8xw8fp6Bu/bT+sF08Lq06tJZGNuY5y9GSbcXLRtHv1bHhcV+6aGmy5pX5MixY2ZPSpU+nfW40X/gcUp0bOFo272e2ewpXwGcZn39fffqVVh+XS1gwVRHzy5JsLbzfpxt17dlVOt+4jssXL9PsyXPoy0++1FVpT7xrFAHd7P7ADYn3gjoN61DsjPHJzjh3zA12qOJ1aOuEwecIz/Uadarrxoz3B3a4mjB6om7f5L5Nnj+JylQoozPJyty2en9gp5LQ3mGKgxone/NT5MR78PQJM5Ro/2oSnWacZcuOUaG9QjWezIZfL6nXqF4ykS/zPH/2vBK53vZe5siRxer8EAXZtucO3+Xe7PKm7nzkCPW8Vm2jdHtq/Tg7/2WCcXv3W2Z/8fxFmhIzVbkb2TIxs2eL54PR3cvePVRtUybI9tX57ey6QDkQ8EUC/z56QOuPfEF3/v5dMy9T+szUvd5QyvVMHl80GTaBAAiAAAiAAAiAAAiAAAh4gQAE2V6AjiZBAARAAARAAARAAARAAARAAARShsDhi7vo633zdJUXzF2KqhVtljINolYQ8AIBFoQsmr2IYqPitNar16lOHI32hbz2fwjmsls2bKHgHiE6IdXcJXOpdoNa0t4s+2w5DR80XPuMxSrDYobRa2+0lAq/OaMsEqCR8M2qoIrrNyvIZvHelHFTacHMBZr9LHQKHxlGjVs2TibqtQXA4r24qFjdE/ZGAjIuZyR4ZmEgR8sWhei2bcki/hoJe52dckb2cQTdyJhIJWK1LPFY7ty6kyIHDNMJTe0JWmUiLG5n1MRRpqKzclRsFtHbiv169A+gHv17GEYoZ9s5auuSRUsU0bJt2YjREYr4XhRxc/5pcdNozpS5WtdZDM88ypQvbYiaI81z1GBbYaea2aogm9dtq/av2Z2LXPev5y8qgj1bwfPI+Chq/057h2Xv3LpDYyPH6uYyC4Qjx0Vqgm/bzsrGj9f9iNjhxGJXkaNaVozOqf6dmY6ZEm0YkZrHYW7CPEoYn6CZ0axVM2W+PJtNLzQ/cvAoBXYJ1MS3LLgXo6uLA8dzeOWy7ymib4T2UcVqFSluZqzhvLe6zm7fuk1RISPpx+9+1IqyqHj4+OFUsWoFu9WxU0D0kDG07adtWj6OeM1zSRQVqxmsiFat9kXNz+fM+BGxWnF7In41EwscY4aP160Ndn7hCLIZMuid44wEn47mC+/r7LDx6bzFybr2dre3lIjFovhdzcjRlfk8s30ZgM8DtlFMPKbDBg7TiV55H+ob2tduJFyuh22cET+T5k59vLdUq11NEUjneTH5OW0kyDa7P3CbVgW3zs4LFr4PDhpCSZuStCoatWik7Cf27iCySMQykbqVuW31/iATVZt1zhD7bW88rbB98OCBcp7welOTGaG3lbnszPwwWp+ySNyy/npy/TjTPy4jnnVm7rdcjtl8NG0+TY+foXXd3j2cHYnGDh2rcxhzdPfiillgHR0Rrduv1AZlgmxfnN9W1gLygkBqILDrzBo6f0P/KtvrlbpT2fzVUoP5sBEEQAAEQAAEQAAEQAAEQMBDBCDI9hBoNAMCIAACIAACIAACIAACIAACIOAZAmuPfknbz/z3fLuaSuWrRmXyy8WmnrEKrYCA+wjcuX1XEZStWblGq9SMeEfNzELV6MHROnHm2KljiaM4i0kmqDErxpGJeWTCJ6uCKrbRrCCbowMP7D5Iic6pJrMiVs7/2+WrioiTBclqMor0LRM8N2/dnKLiR1C27NnsTgCZwLBPSB/qE9zbodjW7MyS2ceC0fhZcYZCWbVumaDVXhRvmaCXxbXtO7/h0FwWdEYPHkPfLPlGy8tzc8iYIdIo0GKFMpG1kbhVnB8sxuLI3ywudJRkc4PLWBFk16pfi8YljDWMtGtrw4YfN1DfrkHan8wIkW3Lb9uYRAGdArQ/cduxM2OlkcNl42cvuq9a6dUrV5UI0bu27dLaMctUFFobCaY5MnZIzxCt/qCwvsT7iqMk28vsOaI4qk/8fPvm7dTv/f6aIwD3e/K8ScQvF5hJJ4+epOCeIbq9ysiRgOuzIlo1076Y5/79+xQ3Ik4X7VomAJTVfWjfISWythqx2ki4aiT4NHOeifOZ7XAkYldtFYXmRoJxcU5afbmAx3RA94HEgntOJf1L0MS5E6lI8SLJsMkE2Vb2B67QU4Js0fHC7DnCNu7evptCeoZqc0MW1dnK3Hbm/iCuVbOcxTlnVsjtaP3x3hQRGKGJbs28EqLWKY6FPUcbq/NDtj4dReG27asn148z8192JrDjSLde3Rw6XHB7MpG10T1HnHP2nPvE+SI7GziP0X7sa/Pb0fzH5yCQmggcuZhExy89vuOy7TWLNqGmpd9MTd2ArSAAAiAAAiAAAiAAAiAAAh4gAEG2ByCjCRAAARAAARAAARAAARAAARAAAc8SWLgtns7fPKVrtHT+muSfr7pnDUFrIJACBFhQnbgqkX4+/jMdO3xcEY6MnjhKGnXTqPlZE2dRQuw07WMjUSMLo3p27qWJDK0IhbhyURjCEQFjpsfoBMrOCKrMCrJF4Z1VESv3QSY+mzBnAhUpVliHVyZ4thLleumipTQybJRWZ8f3OlL4qHDKnDmTW2aRzD4zEW/Vxm9ev0nDg0cQC4PVZNQ/cXwKFS2kiFNLli7psC+iiMsosrq9imTRpGW2iszbdWpHkeOG2o3CbduuLCK0FUF2QL8A6hceRH7p/BxyObz/MO3YupOOHzpGFy9conad2hLPEbNJFOPZW8uyqKFTP55CNevVtNucTMBXt1FdReSeM1dOu2U5Emho7zDav2u/ks/IPtE2swzZqYD3vaTN26lAoQJU/OXi1KBpfYfOCGb4yiLcmhGw29Yte/nAHjsrolUzfRDzyMbSrICdXxeIHBBJ/9z/h/zLlqKCRQpSizYt6Nnsz+qakbVhVhwrzmeumJ2Feg7o4dCJRXRuMNprz589Tz+t+YlOHD1JF365QFVqVKagMHPrle2RiayNRJSyvGbntgrVquDWXfOCX4H4MPBDU/uYzOEmfnY8vdq2hWaOlbntzP3h95u/Ky8wbFm/RWmTnScc7W/iGjdTxixfsQ9WzsuzP5+lESFRlDXrM1SqbCkqUrwoNW/T7P/Yuw84Ker7/+Of650rwCG9NwEBAWOLqCFqjFGTaGKM+cVfIvaugBoEJChNVOxYfn971Gii6caKXREFBBGkwx3l4Hqv/8dn9nbZnZvdndm9vdu7e00e97jlduY73+9zvjO7efiez1g+kcPp/LA6PwMFvs3jbcvzR/ftdHzm76d2nzTjPU5zG1ZPdtCq1fcvfsCnWr6TML/VZ4P2wd+1JNrmt93zgPUQiHaBjfmfyzd5n/p0c0DOcPnt8YdvEoz2MdA/BBBAAAEEEEAAAQQQaDsBAtltZ82eEEAAAQQQQAABBBBAAAEE2kjgYPle+X8fLZHqukqfPY7rd4KM6D2pjXrBbhCIXgG7gWxzoNlpyFAr5s6bcYfEx8fLkeNGG4EhrZaqYSb3Ekqgyk4g26oS+NwlcxyFWLWPVlV/H3z6ATnl9FN8DrA5ROYkVKUNmatvRjqQ7aTSpXugdivLmo9PoGrM5rPEHJJ2EgBzt2UVgDJXwbWaH04C9P7mhpNAtr/K9JG4coQTyPZXrdrcTyt3u6FSu9cBrbD723Mv9uxaK43OWXK7nHjKiUGDuJFw9TcP7IaXvftkrqisNyM89OxDMuaoI1t03UloNZRxawjw4WWPyMN3P+zZXG+omb1otqh5ayxWgU9/1arN+7O6Lts1j7Sdv882/buTQLbT64PTQGoox9B840QoN8y88twr8rdX/i4jRg2XoaOGyeRjJ8nwUcM93XFyfOxeN7zHahVwDXadMo87lJu7/HlXV1XLwtkL5ZXnX/Wsct5F54lWa87MygzlMFlu43R+WJ2frf3kjkCDc3JDg7bjZHw6B1bc95g8sPgBTxfs3tDh3Wfzdcjqe595Hf3+u+KFR42K/nYX82dDoGtJtM1vu2NkPQSiWWDzvtXy9e6PfLqYnJAq/3vCTOmR3juau07fEEAAAQQQQAABBBBAoJ0ECGS3Ezy7RQABBBBAAAEEEEAAAQQQiKyAVsh+4bP7pa6h1mdH4wecJMN6TYjszmkdgSgXsBPIrqmpkaVzl8qfnnrRMxqnATE7DKEEquwEsrU6482X3SxacVmXQOHGQP20qn5rVVHcHCJzEkLW/TsJodlxNa9jbj+UoLM5DGtV8Vz3az4+dsPlVnNu1h0zRUOaThdzFdwTTjlBljy8WLKys4ymzAE7pwF6bcOqv04C2f7CmU7Hamf9cALZTuaK+dpi9/jZvQ4U7C+QW6+5TT55/xPPsDXgNvWHU+Wsn58lE6dM8KnAb8cm3HXWrl4r0395qedJAnYD7Ob9lpWWy5wb58h///Ffz1v+5lOkrxfaAXP1V/2bhrF/ct5Zxg0peoNNQkJCyHxWgU+7N82Y54uT63tb2CmKk0Cpk3X9gTsJpIZ60Mxz3ennnJ39Ojk+dq8b5v2an8SgN4rp50PuEbmWXTQ/DcHJ0yXsjPnVF/5inPvey4jRw+Ws834iJ/9wqgwaMsh4Gko4i9P5YXV+Or1pKZz+Oj0nnIzP6oYsc6V2O323CtObb9hzOtes9ltaUiq3XHWLrHzrfc/bgb4/ON1npOe3HUvWQSBaBbbsXyNrdx0+97SfCXGJcuH3rhWtkM2CAAIIIIAAAggggAACCFgJEMhmXiCAAAIIIIAAAggggAACCHRagW0FG+WFz++XpqZGnzFOHHiKDMkd12nHzcAQMAtoxbyS4hL5Zu038t6bK0XDqhpIdS9WAWOrMMzTrz0lk4+d3KrAoQSq7ASyzYGUUEOSOlhz1WargLE5ROYvrOwPz0kILZQDYG4/lEqXdkO95uMTrPqoezxWgVSrauR2xm+uKDlyzEhZ9tgyGTx0kLG5eX6EGix8/P7H5b67lnu6ZDeQHUoA3M64vdfRmwl279gtn3+0St7855tGwNa9mD28tws1UK9tmAPZdgN8dq8Dei179flXZe7N8/xyTDlusnx/2kly7PePFQ01hhMatmNuDv+fdtZpMv+e+ZLRLd3O5p51rCqMW12bdYNIXy90H+Vl5XLXH+6S11/+m+U4tHqvGp982sky+bhJckSfIyQ2Ntb2mMMJfNqdL1adiaRdQ32D7Nu7T1Z/+qW89a+3jHNOw5/uxW6F7FCuD04CqbYPkmlF87XhvF//XG5dcKskpySH2mSL7Zwcn1DngVUg11+F9draWlk2f5k898TzRl+dhP/touzfe0BuufoW+fyjzy030RshNDT+wx9Pk3ETx0n3nt0dPxHA6fywOj/tVqG3O27zeqGeP9qOk/FZVdi/8HcXyhF9ejnqel1dvXz47ofG9di9mG8qMX8+hHLOWN38FSiQHW3z2xEqKyMQRQLbDnwtX+1816dHMTGxRhh7SI/RUdRTuoIAAggggAACCCCAAALRJkAgO9qOCP1BAAEEEEAAAQQQQAABBBBoVYHv9n8tL656sEWbkwZPk0E9jmzVfdEYAu0toAGakqJi2bNrj+zL2ydbN2+V9Ws3yPqv1huBbH+LVeiv8FCRzLxipqcSrVahffylx2T8pPGtOsxQAlV2AtnmUJe5QrKTQdgJqDoJkVntO9ztg43H3H4o1c7NISZ/oUE7x8eqv04rYgYac7DwuLnad6jzwzxWu4HsQIHoYMfS+/3GxkYjOJu/O1/0nN3y7Xey6ZvNsumbTbLx641+m3ISyLYbqNedRTqQrfuoqqyS5QuXy7OPPxeUSkPDU394kpxxzo9k0veOlvQMZyHpoDsIoyK8Vdt2nl6g20X6euHum55Ht99wu0/g0J+J3uxw+tmnG9WzR48dHbSibziBz1A+N9z9DtdObwooL6uQgv0HRK+JarT12y3yzdcbRStIB1rsBrJDuT44CaTamddW62g4/7Zrb/O89auLL5AZd8yQpKSkUJtssZ2T4xPOPDBXpfZ3nduzK09mXD5D1n25zuirkycGOEHRz6R5N80z5lOw5aijj5JpP54mp5x2sgwaOsjWjRBO54fV+dkaT3WIxPmjXk7GZ143mLeT983fp83njN0nhpj3af5sCHYsom1+OzFkXQSiQWDHwW9k9fa3WnTlgmOuluHc2B8Nh4g+IIAAAggggAACCCAQ1QIEsqP68NA5BBBAAAEEEEAAAQQQQACB1hDYuPdLeWX1ihZNTRlymgzoPqo1dkEbCLSLgAZbtNL131/5h1GNM1AAM1AHrQLZwQKtrTXgUAJVdgK/kQxkW4V3nYTIrOzC3T7Y8TC3b7dysXe7dgPTdo6PVX/tth9srPq+VeDKO8BkJ2RvZz/tEcjWoNyqjz+Xv/7pNaMCb6CbLfyNwUkg21+VZqu22yKQrfvVqrVv/uNNeWTZI7YCjLqN3lSi1at/d9X/yuBhgx1XmPVn2VpzSds3+/kL70X6euE9Vg36P/XIU/LiUy/6VHsOdH5oRd9f//5COfeCcyUrO8ty1XACn6F8brg7EYqdVu7VQO5fX/yrfPL+pz5PmLBznXCv09ED2XZvGHBiYl7XyfEJZx5s2bRFbrjkRtn23TajC/6eomE+v7X6/c8v/Fk4Q/S7bd7uPHlo6UN+q9JbbahPAbj4iouNa1tKaorftp0ElrWRcM5Pcyciff5YfeYHusmqLQPZrXXOOA1kR+P8jshJQ6MIREBg16FvZdW2/7Zo+fxJl8uo3hMjsEeaRAABBBBAAAEEEEAAgc4mQCC7sx1RxoMAAggggAACCCCAAAIIIGApsD7vc/nrV0+2eG9Mv+NkVO8pqCHQ4QRCCcnpILWyolbVXb9mvWfMBLIDH35zIMuqQqaTEJnV3sLdPtgE7uqBbHM179YK0bZlIFvP288+/Ezuu2u5z/kb7NhrlejR40YbFfML9hcYq3f0QLZ7zO5w+p+ffcUIp1eUVwTjEPWYNX+mnPWzs4JWcQ7aWIQrZPur2hvp64XVuAsPFsp//vYf4wYgd7XgYD4Tj5kot915qxw5ruUTScIJfIYTxHVipzc9bVy/UR5c8pCsfHNlsOF63tfw/7iJ42TX9l0+4W0C2cEJnRyfcOaB3tSxbP4yee6J5z2devDpB4wK797Xl8VzFsvLz7wc9LoZfGT21vC+0e4fr/zd9g0n0878gcyaP0v0ZgirpT0C2W11/uh4nYyvKwSyo3V+2zsLWAuB9hP4du8q2bDnkxYd+OnE38vYvse0X8fYMwIIIIAAAggggAACCHQoAQLZHepw0VkEEEAAAQQQQAABBBBAAIFwBNbu/lj+tvbpFk0M7jlWjh50ajhNsy0CbSqwc9tOWXDbnfLxex8H3O/4SeONSrBjJ46VI8eNliHDh0pGt/QWVVitAtkH9h2QmVfOklUfrzL2oQGzx196TLTN1lxCCVTZqcAcyQrZVlVrnYTIrPzC3T7YMWmNQLZWY59xxUxZs2qNsTt/oV47x8eqv5GskG3u6xeffiG/PfdiTzcCVdMMZNtWgWytMPrSMy8ZYexAoWMN4w0bOUxGjxslRx41xvh9RO8jZNfO3XLTpTfJpg2bAh47fTPU46fbtlWFbKtjUlVZJd+u/1Y+fPdDWfnW+wGfGKDXs3l3z5Mzz/1RsFMn6PutFe638vNXnTzS14tAg9aQ5aGCQ/L1V1/Lm/98y/iM0GuDv0VvAlr04ELRmyK8l2gPZOs43/7X27J47pKA49OAv15fxo4fI6PGjjJufug/qL9xnupn6EfvfuQZdkcPZGsw+Y6Z8z3j+dXFF8iMO2ZIUlJS0PPE7gpO5nYo3x+8+/HWP9+S635/vedP/3PZ/8iNs2+QhIQE42/mKsMXXfJruWnOTZKYmGh3OGGtpzfh7MvfJ198slre++97QZ+IoKHsuUvnSU737Bb7dRJY1o3DOT91+7Y8f3R/TsbXVk+A0X69/vLf5LZrb/McD39PPQg2UZxWyNb2on1+Bxsz7yPQ1gJf7nhHthccvmHZvf+zx/9Wxvc/vq27w/4QQAABBBBAAAEEEECgAwsQyO7AB4+uI4AAAggggAACCCCAAAIIOBf4cuf78s+vD1fDc7fQK3OgHDPkdEmMT3beKFsg0IYCGjpcNGexvPLcKz57nXTsJDnz3DNlwuTx0ndAP0nPSJOYmBjLntl5hLpVOPbp156SycdObtXRhhKoshMY3bDuG7nqN1d5KgJPmDJBlj6yxG/1yECDembFM0Yoz71YhdCchMis9hXu9sEOirn962+7TrT6rpNl+5btcuP0G2Xzxu+MzfyZ2jk+VvstKy2XOTfOkf/+4/Bjws0VS+3213z8xxx1pNy94m4ZMHiA0cTa1Wtl+i8v9YSbjzvpOFnyyBLLIFugfT5+/+NGSNq9LH5okZz187NabBLKPPduRCtjz7rqFs981vc0CHrmT8+Uk0+bKsNHDZecHjmeIKG5A04CaKEeP91newayvcesYcCS4hJZu3qd/Of1f8vKN983/u29aHjxj/f+UbpldrM7rSzXe/eNd+Xq317jee+0s06T+ffMN25+cbLU1dXJPQvuFb3euBd/52mkrxdO+q03C+zbu08+ePtDefOfbxqhUfMyc94M0bCr92dSOIHPcM4nu3bbvtsmN18+w3MTg45Jg/xTfzhVTv/J6Ub4ukduD0lOtg4jO7nBJJzxuK2dBFKdHF/vdc3XhvN+/XO5dcGtkpzSet+d7dueogcAACAASURBVB4f7Ve4buabjPTmgaWPLpV+A/oaw371hb8Yn0nuZfmT98m0H08LlS/s7fQasWPrDnn/7Q+MsK1VpXp/fXQ6P8I5P3WgbXn+6P6cjE8r19982c2i3xPc53UkbjjUtv/9+n+MfbmXUM6ZmpoaWTp3qfzpqRc97fi7ucN7knW0+R32CUIDCIQoUFtfLZ9ve0P2l+xs0cKPx/1ajh54UogtsxkCCCCAAAIIIIAAAgh0VQEC2V31yDNuBBBAAAEEEEAAAQQQQKALC3x34Gt57av/k+q6Sh+FjOQcOWboaZKVmtuFdRh6tAto2O3a/73OEyTVgNhlN1wmv5l+ke2qjXYC2dVV1bJw9kJ55flXPSR33X+XnPOLsx0RPXrvCvl45cfSf2B/o3Lv1B+eJEOGD/G0EUqgyk5g1BxECbXCt1UQxiok6SREZgUY7vbBDoq5fXMl0GDb6/sfr/xEpv/ycIjbX/DUzvGx2p+TQGqw/ppDUFOnnSSLHlrkCd+aA1lavfe+J+6VEUeOCNa0532r/kYikK03YSy49U557aXXPPueeMxEmbd0rnFO2Vm6WiDbbFJ4qEiWL1zucyNLqNcEc9vBwv92jo+uU1pSKrdcdYtR3du96E0EPzrnjBZNRPp6YbfP5vU0CL9h7Qa587a7fMKi5vNPtwsn8BnK54a7r3bsGhsa5aFlDxs3GLiXwUMHydylc2XycZP93uzk7dEZA9nmJwuEciOLXovumHGHpKamGKH2wcOGyOlnn+b5/mLn+Lidw5kH2oYe5/sXPyB6Y417cd8EZL7uTjl+iix5eLHkHhEd/x9Bq2d/8M6HsuCWBT4V3P1VLXcSWA73/Gzr80f762R8Vtdaf5/doV4L3duZb/4KZR5Z3axmJ5Ddked3uO5sj4BdgeLKA/L51v9KWXWhzybJCany04m/l2G5Y+02xXoIIIAAAggggAACCCCAgEeAQDaTAQEEEEAAAQQQQAABBBBAoEsKHCjLM0LZ+0v3+Iw/LjbeqJTdJ3tol3Rh0NEtYBWu0ID0bXfeJukZ9qqxWgWtr5l5tVx+4+UtBm+u/us0xFtRXiELbl0gf/vz3z1tP/7S43L81OM8/w4lUGUn8Gu177lL5og+Lt7JcmDfAZl55SxZ9fEqz2ZWVZudhMis9h/u9sHGZG5fg3QLH7hLevbqGWxT430NWq647zF5YPEDnvWvmXWNXHb9pS3CiXaOj7+dvvzMy3LHzPmet88+/ycye+FsozKt3cXqPDHPXav54bT6qdXciEQge/M3m+X6S26QndtclfvUQsPjx59s//Hp5iDlyDEjZdljy0RDpuYlnOMXyQrZesy+WvWVfLNuo6xfs17q6+uNULrdgOT+vftlxhUzZfWnqz1Dbo0QntU8MF/n7Mxd83HWc/OhZx8Sre5uXiJ9vdAbWnQf367/Vtav3SATp0yQq2dcLbFxsXaGIh+884FcfuEVnnWt5ls0B7Ktjukdd8+Tn//657bC2Dpw8xMF9G/+QpShfA6aD4STQKqtg2ixkvlGlkBz1N8+zDf2mK/xTuZ2a7iZb3Jzf1bs2ZUnN116k6dCun5HuuqmK22fA3aNtZL0V6vWyMZ138jmb7+Ts8/7iZx30Xm2NtfP5Zeefln+eMsfPeufcMoJRnA8KzvLpw2n8yOc87Otzx/jfNu6w+d4+XPQda1uprrokl/LTXNusn1jo7ajwe55N98hRYVFMnT4EOMJHCefdrLnSRy6jtlCz5kHnrpfxk0cZ+sY60rmz4ZA1xJzo+09v20PkhURaAeB/KKtRmXshsZ6n7336tbPCGP3zOjTDr1ilwgggAACCCCAAAIIINAZBAhkd4ajyBgQQAABBBBAAAEEEEAAAQRCEqipr5bXvnpSNu9f12L78QNOkmG9JoTULhshECkBqxDprDtmigaI7C4aMppx+Qyf6qX+AtnmIMdRRx8lSx9dKv0G9LW1uy2btsgNl9xoPLpelwlTJsjSR5ZIn36H/wN3KIEqu4HRZ1Y8I4vnLvH09ZTTT5H5y+6QnB45tvqvK5n35S/I6iREZrXzcLcPNiBz+xrqvf//LZdjv39ssE2N9wv2F8it19wmn7z/ifHvQNvbPT5WOzZXG9bw0t0rlsrkYyfb6qeuZA5m6d+sgrfm+XHuL8+V2Qv/ICmpKbb29fF7HxtBaT0v3UskAtnmAKPVeRSowxra07EumbfUs1pHDGRr6O2Wq2+VD9/50DMHV7zwqGi1cDuLVcCwNQLZVuE+vfFj1vxZkpycZKdrRqXeJx96Uu67a7ln/RNPPVEWPbhQsnOyW7TRFteLyy683DO3A/XFaoB2KrKHE/gM5XPD3U87dk7C8f4O8Fv/fEuu+/31Pm939EC2VbX+mfNmGN9BYmJigs51q8rJ5u8wdo6Pe0fhzAN3G+briruC8ecffS6zrrol6Odd0EEHWcH8een02mH2ioZAdlufP1af+4EC2bq++fzUJ7csW3G3o6dkmL8DWN2gYPX54CTcr5/frz7/qsy9eZ6ta4l5urX3/A73/GB7BCIlsGX/Glm76/ATSdz7GdFrvPx04u8kMT45UrumXQQQQAABBBBAAAEEEOgCAgSyu8BBZogIIIAAAggggAACCCCAAAKBBf6z/kVZtePdFisN7jlGxg+YKlo1mwWBaBCwemz59bddJ9OvnW6rew31DfLg0gflseWP+6zvL5BtDuHqRloVefo1l0hcfFzAfVoFDK0qEIYSqLIb+DUHwrXDTqqc7t97QG65+hbRYJZ78VdF0UmIzAou3O2DTQBz+7r+6T85XebdPVe6ZXYLuLkGgp574nlZdPsiz3rTzvyB/PHeP1pua/f4WO3UKvDnpAq81Rz3dyOBeX44qTxdeKhI7pgxT97619s+w4hEIPvdN96Vq397jWc/WjH57hV3+1ThDHQANRx302U3e26M0HU7YiDbqvL5pddNNyo3B7se6ZjNwTT929OvPeUo7O/P2XzzipO5pG1aHaNAQddIXy/MVV2djkf75x3o1or8Sx5ZIjndD4fLozmQbb4xRMf/+EuPyfhJ44Ndao33rT479O8dPZCtY3j1hb/InBvneBz0WnL3o0tFA63BFnNQ36pasJO5Hcr3B3MfzTes6LHWCsbvvbnSuJFFl0Cfd8HGHOx9c3jZaTDY/Hl73q9/LrcuuFWSU3zDhE4qSGufwzk/2/r80f46HV/e7jwjcK/zzb386uILjCrZdm7KsvoO8KNzzpB5d89r8cQa8+eDk2OsT8bQG5HWfel787C/a0m0ze9g85/3EWhrAa2GvWbXStlRsKHFrqcMOkXOGHtBW3eJ/SGAAAIIIIAAAggggEAnFCCQ3QkPKkNCAAEEEEAAAQQQQAABBBBwLvDJ1v/KWxtfbbFhRnK2jB84VXp1G+C8UbZAoJUFampqZOncpfKnp170tDx12kky/5750iO3R8C91dbWyrOPPycr7l3hU9FXN7ry5ivlypuusKxwaQ5faVhp7pI5cuZPz/RbEVMDThpinn397ZK/J9/ol79Kx+ZA1cAhA+W+J+4NWKXQbuBXx7x84f3y1CNPeWwyszJl9qLZosGZQBU9NWyzdN4S+duf/+7ZVit7L3l4sWVFXichMqsDFe72waaaVSBbt7nq5ivld1f/3m8lXz2Wb//rbaPSuPtY6naBKgvbPT7++vzOf94xAkjelad/M/0iue7W6wIGpTSM/dIzLxlVhr231YDVxZf9VmLjYn126S+8Pf+eO2T4qOF+STU0/tjyx1rc2BDIJZzg4NrVa2X6Ly/1GdOiBxfJWT//cdCqtBo6nzfjDp/QmfZzxOjhcs/j98jgYYNbjDOc4/foPY/KA0se9LRptwK1XR+r4HOw65F2RufxP179p3GDhXtxV8LNPSI32OkT9P3SklKZd/Md8sbf3/CsO3joIJm3bF7QwLcG7hbcdqdotVX3ojcRaHVsvR62x/XCqpKx9unO5QuCBm/1/Fg0Z7G88twrnq7rTUPXzrrG5xwMJ/Bpd76Eardr+y65+bKbRYOl7sXuzUgaxl48Z7HPXHC34e8GgHDG427bHEhtzfnt7Wh1o9apZ5wq85bOle49u/s9V/SafM+Ce+TFp17yrGNVDdrJZ2Eo3x+sOvj1V1/LNRdfazwJQpffXfm/svnb7zzV+J1UAQ96sTCtYHUTkh1PbebggYNGOH7lW4ervOr1UF3Ni9P5Ec752dbnj47V6fisbjTTdoJ9J9J19Lvl048+7fNEA/1urNdsPXbmpbysXO76w13y+st/87yl681eOFt69fb/+WP1PdTdgN1Atq7fnvPb6fnA+ghEUmB/6S5Zu3OllFUXtdjNtNE/l+OGnhbJ3dM2AggggAACCCCAAAIIdCEBAtld6GAzVAQQQAABBBBAAAEEEEAAgcAC3+Svlr9+9aQ0NjW0WHF0n2PkyL7HQohAuwuYA9LaIQ1Ha6Xsvv37tuifhk7XrF4jTz74f7LyzZWW/bcKRblXtAoaavDkihuvkPN/c16LSoAa4vnXX/8ld99xt5QUl3j2d/EVF8t1t14riYmJPn3wV/X7t5f/tsW67g2dBEatqgtq/y+4+ALRPnlXbNX2Gxsb5cvPvzSCNt6VE/W9G2ffIBdffrFlNV4nITKrgxDu9sEmpr9Atm6nFaivmnFVi/mjQTENzz1yzyM+YeBgFaudHB+rfuscWjZ/mbzwfy/4vD31h1Pl6plXyeixo1sEkffm7ZUV9z0mf372zz7bBAu2Wc0PDdJe/4cb5KRp3/eZgxrgytuVJ8sX3W/McaslEhWyrQKQenPAtbdcK6effZrleVJ4sFBee/l1eeL+J3zOQ+8++wt0hXP8Ih3Itgq26U0Wl99wmfzswp+1uB7peP3N41v+eItoxftAN2YEO6+839dzbOaVs3xuXHD37fzfnN/iZgIN9b3/1gdy3533GmFC92LnppdIXy+0L1ZVu8dOGGvcGPG9E46xvA5q1Vm9dnqfHzpX73vyXhkzfowPZziBz3ACzHbsrEKy7s+9Cy7+peWNITo33/znm/LkA0/6HE/vQUfi+uBuX2+YmXHFTFmzao3xJ+3v7Ytulx//7EyJjfW9GcXJvLZa1+qmmeNPPl6uv/U6GT1utM/+9LqpAV0NY3s/UcDfvLBzfNx9CuX7g9V4NCy+4NYFPjdgudfTm8keevYh0ScTRGrRmzGuv+QGn89Z/bzTcLDZU/ugphvXb5R777zP50aOicdMNG6Wsvou6HR+hHN+tvX5oyZOx6fb+HvShX6nvuLGy40blsyfD3qNe2jpQz7ham0rWHVtq88HPV763f3oY472OWf0e+jGrzfKfQuX+xxfO5/f0Ti/I3Xe0C4CTgS+yftUNuYffuKRe9vYmDj56dG/lyN7T3LSHOsigAACCCCAAAIIIIAAAgEFCGQzQRBAAAEEEEAAAQQQQAABBBDwEsgv3iH/Wf+i5BVvb+HSM6OvTBh4snRL8V8BEEwEIi2g1Te1yqtWoPZeNHw1buI4GT/pKCOI1dDQKJs2bDIec+5d2VjfO+aEY2T9mvWeapD+HnHvbn/bd9vkD9fNbvHIdA0bHvv9Y2XU2FESFxcrWzdvk1Ufr/LZn7YRKBRbV1cn9yy4V55Z8YzPeDQU27t/H+NvWt34hFNO8LzvNDC66pMv5LZrbmvRL7XQQMzEyRMkITFB9u7ZK1qB1zsc6d6pnbDNRWf/xtPHQCF3qzniJIQWyhwzt5/TI0dqqms8ATCzhVZWXvnm+y3CvHaq5Do9PlbjOVRwyKjsrME/86IBteO+f6xk5WQZ/f/ysy9Fj7F5sdNX3cYqXKh/1zmo87t3v96W+1GzpOQk0fCze4lE4FLDd68+/6rMvXleizFqH8dPniBDhrsqXRcXFsvqz74UrartvWiQNiU1xTg/3Yu/ar3hHL9IB7K17xvWbpDrf39Di/NZr0cTpkyQoyaOM87nuto6WffV10ZA1fvmkGDXpFDOL91Gj5MGke+YOb/FUwjsXiu1nUA3frj7FunrhXs8zz3xvCy6fVHI8y7QeMIJfEY6kK39tgrJ6t81SKzXlpFjRhqfe3oNWrt6nVGF1rsyv56bfQf281RZ1m3vuv8u4wYY8xLOeNxtWYWT9T29XmZ3z5aE+Hi5/rbrAz59wu7c1xu9nnr0KeOzO5Trc6CbDpzM7VC+P/gbo9XNbrru2ef/xKhkrH2O1GL1NA/3vvT4TZg03vgc0kW/p6xZvdYI7HovwW7kcDo/wjk/2/r80f05HZ/bzt/3W/e54/6uoZ8n+j1DvyOaF70ZYe7iOdJvYD+/U8RfRW7zfvQz/JMPPvU5vubva7qNkwrZun57zu9InTe0i4AdgZKqQ7J253tSUJbXYvW+WYPljLEXSJ+sQXaaYh0EEEAAAQQQQAABBBBAwLYAgWzbVKyIAAIIIIAAAggggAACCCDQlQTe+uYV+WTbmy2GrJXSJgyYKkNyj+pKHIw1ygS++PQLmXfTPL9VOP11VwNi1956rYwYPUJmXjFTNqz7xlj1uJOOkyWPLGlRLdq7Ha0kvOC2O/1W6/O3z6nTTpLZi2YbITZ/i79ArHv9uUvmiAac3UsogVENqN71h4VGEN3JoiGn30y/SC655hLLqqjutpyEyKz2H+72wcZkbv+8i84zQoVaidocVvXXloaOZt/1Bxk4ZGDA3YVyfKwa1OqV9y64R/7yp78GG16L97W66Kw7Zgbtq26oQal/v/4fWXDLAtsWOp+vmXWNrP5stbzy3Cue/UcikK2Na8XR5QuXy7OPP+fY4me/+qlR1fivL/7VqF7sXvyFQ8M5fm0RyNbj9eG7H8r8mX9sEcq2gzPtzB/IrPmzAl6T7LRjtY727e1/v9Oi6rWd9jS0rVXPz7/oPMvq095tRPp64d6XhjL/78En5aG7H7YzBJ919Nr5u6t+ZzyJIDk5qcX24QQ+wwkw27XT0PHTjz0jOqe9g9Z2IPT6M2PuzfLthk1y82U3eza58uYr5cqbrmhRdTec8bgbDxT4dK/z+EuPy/FTj7MzhKDrqM9Lz7xkXFOc+Oi80PPv3F+c0ypPm3D6/cHfwPQmpBsuuVE0oOu9zL9nvvz8wp8F9Qh3Bf0c1oC79+eJ3Tb12jFr/kw562dn+b12OJ0f4Zyf2u+2PH/cn+P+biAJNv9D/X6r7dr9XhSqid74cc3Mq+VPT70oH737kWdKOA1kt/f8tjuXWQ+B1hTYdmCdrNm10vieb16OG/JDmXbkea25O9pCAAEEEEAAAQQQQAABBDwCBLKZDAgggAACCCCAAAIIIIAAAgj4Edi0f61RLbu06nD1U/eq/XNGGNWyE+OT8UOgXQS+Xf+t3L/4AVn55sqg+9ewzv9c9j9GqDmne3aLSoIakFrxwqNGtehAi4ZC//zsn+XRe1cEDa7qPi+/4TI5/zfnBwwy6/6Chf6mXztdrp11jcTGxRrdCzUwqgHfZx97Rl56+uWg/df9aKju0usuNaqOmx9bb3ayG/Lz5xvu9sEmgVX7M+fNMKqoL7x9UcCgupNjGc7xsRqDVg59659vyeP3Py6bN34XbJhGVevp102X088+wzIE6q8BDWtsXL9RHlzyUNBzSs+T2+68VYYMHyqL5yyWl5952dPs3Svulh+dc0aL3bRG4FLPk5effsnW+acd0Kryl1z9e5l83GSJjY2Vd994V67+7TWevvmr4h7q+aUNt0Ug2z2A7Vu2y3133Sdv/evtoPNCV9AQvd5cYeeaZKvBACvl7c6TR5Y9Kv/9x39thVW1avL06y415q+dJdLXC+8+NDY2yjv/fkceuvshW+egbjvp2ElyxY2Xy/dO/J4x96yWcAKf4ZxPTuw0VPrG39+Qh+9+2NYNUFqJXs+5qadNlcTEROOmp6t+c5XnaRQnnnqiLHpwoWTnZPuQhDMe74aChXrNNzfZmWuB1nFy3XR/pl498yoZPXa0389UJ8cnlO8P/sZjNR81DLvssWW2z8twPfXz7i8v/FWefPBJ2zeb6A0ml91wWUBTd7+czI9wzk/3/trq/AllfOZj5f5+qzc9eT9Vxt8xdfq9yN2OXk8/+/Az40aGYDcIum8eSk1LlZlXzvIEsvU7++MvPSbjJ423PeWiYX7b7iwrIhCmQE19lazduVJ2F25u0VK3lBz50dgLZEQv++dPmN1hcwQQQAABBBBAAAEEEOiCAgSyu+BBZ8gIIIAAAggggAACCCCAAAL2BarrKuXf6/8k6/M+b7FRSmK6HNX/+9IvZ7j9BlkTgVYU0LDLui/Xycq33pcvP/9SNKTtrlSpQY0jx42W7087SSZ972hJz0j37FlDVM+seEaWzFvq+dul102Xq2dcHbQyq25QXlYuH733kbz/1gey6ZtNnkera+BRqy5rxcBTTjtZ9DHrdhcNqaz+7Et57cXXZO0Xa3zCb2ef/xOZvXC2aAhFl3ACo7p94cFC+fTDz4xwi7n/GsA65oRj5MRTTpBBQwf5DROax+U0RNba2wdzDtQ/DSK9+9/3jODzpx98aoTV3cfy1DNOMYK9WdlZwXbheT/c42O1Iw0Tff3lOvnovY995rrOiVFjR8nRxxwtJ5x8vIw7+ihHQWzzvrzPqc8/+ly0srouGpQdP3mC/PhnP5bJx00ywpZOAmutFbh0z189Xp++/4lx7m3fusPoox6zQPN3z648mXH5DOOaocuQ4UNk2Yq7ZcSRI3wYwjl+bRnI1k7rtWz/3v3y/lvvy6qPVxkWaqKLe26MGDVcTj3jVOOGk5TUFNvzONwVzX3zPlY6n0aPGy1Tjp8iJ007SXr17hX0pg/v/oR7vQllbHpu6E0LH77zoaxdvU604qo7uKhzb9jIYcbNK6f+6AcydPiQoJ8lTs4fc3/DOZ9CsfP3maehzLETx8rRUyaKhq01aBwXH+fpbmlJqdx+w+2emwZ0Tt73xL3GZ6T3Es54zDYa6tXP5n+/9m/jXPcOl5pvbgplHlhto5/fWzdvlbf/9bZ8ueorWf/Ves9NT/pdRD9T9WkZ+v3A28eqrVCOj5PvD4HGrJ+B1/3+es8qF13ya7lpzk3G9b4tF+/PO/0M0hun3E+y0GvHkBFDjRttTj39FOnTv4/t7yk6BrvzI5zz02wV6fPHe392x+fveOr3IZ2DWnl987fftfhePXjYYDntJ6e1+F7tdH6o75efrjb2s2b1Ws/nln4u6Hf2H517phx19Djj2LbW9SFa5rdTK9ZHwInAnsLvZN3uD6SqtrzFZuP6HiNnjP2VJCekOmmSdRFAAAEEEEAAAQQQQAABxwIEsh2TsQECCCCAAAIIIIAAAggggEBXFFi9832jWnZjU0OL4ffNHiZj+h0nGcm+FQ+7ohNjRgCB6BQIJeQWnSOJnl7pzQ8Lbl0gf/vz341OhVK1MnpGQ08QQACBri1gDqwuf/I+mfbjaV0bhdG3u8CBfQeMCtl605EuY446UvRpHAMGD3DUN+a3Iy5W7mACZdVFsmHPJ5JXtKVFz2Nj4oyq2EcPPKmDjYruIoAAAggggAACCCCAQEcVIJDdUY8c/UYAAQQQQAABBBBAAAEEEGhzgYKyvfKfDX+SHQc3We77yL7fk9F9vtfm/WKHCCCAQDABAtnBhJy/X3ioSGZeMVM+ef8TY2OtTr3ssWVGNW0WBBBAAIGOI6CVlZfNXybPPfG80WmtXr/k4cWSe0RuxxkEPe2UAtu3bJcbp98omzd+Z4xPn1qic9PJk0uY351yajCoZoGN+Z/LN3mfWnoM6jFSfjT2V9IjvTdeCCCAAAIIIIAAAggggECbCRDIbjNqdoQAAggggAACCCCAAAIIINBZBFZu/ru8v/kflsPplpIjY/oeJ32yh3aW4TIOBBDoBAIEslsexBX3PSaffvCpDB0+RIaOGibfP+VE6Tewn+2j/fVXX8s1F18rBfsLjG2mTjtJFj20SLpldrPdBisigAACCLS/wJZNW+SGS26Ubd9tMzpz+Y2Xy1U3XSmxcbHt3zl60GEFqqtr5J4/3mPMq9FjR8mgYYPl1DNOkewc+09VMle2/tXFF8iMO2ZIUlKSbRfmt20qVuxAAvlFW2VD3idSWlVo2euTRpwlU0f8pAONiK4igAACCCCAAAIIIIBAZxEgkN1ZjiTjQAABBBBAAAEEEEAAAQQQaFOB/OId8t6m12VrwTeW++2fM0LG9DtO0pIy27Rf7AwBBBCwEiCQ3VLlH6/+Q2ZddYvnjenXTpdrZ11jK4DXUN8gDy59UB5b/nhI2zNLEUAAAQSiQ6CpqUmeWfGMLJm31OhQz1495YGn7pdxE8dFRwfpRYcWePSeR+WBJQ96xjB3yRz5xf/8wtaYysvK5a4/3CWvv/y3kLbXjZjftqhZqQMJVNSUyIY9n8juws2WvR7a80g5eeS50idrYAcaFV1FAAEEEEAAAQQQQACBziRAILszHU3GggACCCCAAAIIIIAAAggg0OYCa3Z/JO9++7qU15S02HeMxBih7JG9J7d5v9ghAggg4C1AILvlfFCTyy68XCrKK4w3R44ZKXc/ulSGDB8ScPJouOlff/2X3DFzvmfbtPQ0uf//LZdjv38sEw8BBBBAoAMJaPXiP1w3W9Z9uc7o9bm/PFdmL/yDpKSmdKBR0NVoFTDf/KVP05h/z3zpkdsjYJf1xq+nHn1K7llwr2c9/X5y7xP3yLCRw2wPl/ltm4oVO4DApr1fGGHsJmlq0dv0pEw5ZdQ5MqH/CR1gJHQRAQQQQAABBBBAAAEEOrMAgezOfHQZGwIIIIAAAggggAACCCCAQJsI1NbXyLubXpfPt79tub+s1J4ypu9xckTWoDbpDztBAAEEzAIEslvOicKDhTLnprny7hvvet4cO2GsXHfrdfK9E46RuPi4Fhtptcq/vPAXefTeFVJSfPhGnAt/d6HcNOcmSU5OYvIhgAACCEShQG1trRQXFkt292xJSEiQgLX5mgAAIABJREFUuro6WfXRKlm+6H5Zv2a90WO9uWbRgwvl1DNOjcIR0KWOKLB96w656dKbZNOGTZ7uT/3hVLnq5itl9LjREhsb22JYBfsL5NnHn5MXn3rRc+OXrqTfMy6+7LeWT/JgfnfE2UGf7QrsK94hG/I+keLKAstNjhn8AyOMnRjH93C7pqyHAAIIIIAAAggggAACkRMgkB05W1pGAAEEEEAAAQQQQAABBBDoYgJ7irYa1bJ3HDr8H9y9CXpnDTaqZXdP793FZBguAgi0twCBbOsj8M5/3pFbrr7VJ/Ckaw4eOkjGT54gQ4YPNjbUKtprV6+Tr7/6usW6x598vMxdPEf6DezX3oeZ/SOAAAII+BGorqqWhbMXyivPv+rX6JxfnC233XmbpGek44hAqwjoUzWee+J5WXT7ohbtaSB7wqTx0ruf6/8b6g0Dqz/7UtauXtti3XN+cY7MvGOGZGVnWfaL+d0qh4tGokzgUPle0arYe4u3W/ZsUPeRRhC7X/bQKOs53UEAAQQQQAABBBBAAIGuLEAguysffcaOAAIIIIAAAggggAACCCAQEYHVO9+X9za9LpW15Zbt9+8+UkYeMUkyUwM/qjoinaNRBBDokgIEsq0Pe0N9g7z28uuyeM7iFkFrOxNl2pk/kFnzZ0mffn3srM46CCCAAALtJKAVse9ZcK88s+IZyx4cdfRRcufyBTJk+JB26iG77awC1dU18n8PPikP3f1wSEP81cUXyDW3XCOZWZl+t2d+h0TLRlEqUFJ5UDbtWy27/dzonpqYLiePPEcmDTwpSkdAtxBAAAEEEEAAAQQQQKArCxDI7spHn7EjgAACCCCAAAIIIIAAAghETKCqrlLe+/Y1+WLnSr/7GNxzrIzsPUnSkvz/x/WIdZCGEUCgSwkQyPZ/uLV65cb1G+XBJQ/Jyjf9X7O9W9AA9m+mXyTn/+Z8SUlN6VJzicEigAACHVXg0XselQeWPNii+yPHjJQ5i+fIhMnjO+rQ6HeUCzQ2NspnH34m9921XNavWW+rtyNGD5fp106XaT+eJomJiUG3YX4HJWKFKBeoqCmRTXtXy/YC/+fI5EFT5ZSR50pyQmqUj4buIYAAAggggAACCCCAQFcVIJDdVY8840YAAQQQQAABBBBAAAEEEGgTgZ2HNstHW/8jWw9s8Lu/4UdMNCpmJ/EfFdvkmLATBLqiAIHs4Eddw1I7tu6QD9/9SL745AvZtnmrbN+6w9gwLT1NRo0dJUcfc7SccPLxMu7ooyQ5OSl4o6yBAAIIIBA1AmtWrZFnHntWPv3gUykpLhGtin36T06Ts39xjuR0z46aftKRziugT+bQm8A+fOdDWbt6nWzZtEXy9+QbA9YK2GMnjpWjp0yUE089UUaPHS1x8XG2MZjftqlYMcoEauoqjYrY3+37ym/PhuaOkROGniEDu4+Ist7THQQQQAABBBBAAAEEEEDAV4BANjMCAQQQQAABBBBAAAEEEEAAgTYQ+G7/Ovl46xuyq3CL5d5iY+KMatkjek+S+NiENugRu0AAAQQQQAABBBBAAAEEEEAAAQTaXqC+sU42711tVMVubGqw7MCAnGFy/NDTZXivo9q+g+wRAQQQQAABBBBAAAEEEAhBgEB2CGhsggACCCCAAAIIIIAAAggggECoAhvyV8nHW96QfaW7LZtIjE82qmVrMJsFAQQQQAABBBBAAAEEEEAAAQQQ6EwCRhB732qpra+2HNYR3frL8cNOlzF9pnSmYTMWBBBAAAEEEEAAAQQQ6AICBLK7wEFmiAgggAACCCCAAAIIIIAAAtEn8NWuD42K2YUVByw7l5KYLkNzjzJ+4uMSo28A9AgBBBBAAAEEEEAAAQQQQAABBBCwIVDfUCtbD6wzfqpqyy23yEnLNSpiTxxwoo0WWQUBBBBAAAEEEEAAAQQQiD4BAtnRd0zoEQIIIIAAAggggAACCCCAQBcS+Gz720bF7PKaEstRx8UmyNBermB2amJGF5JhqAgggAACCCCAAAIIIIAAAggg0JEFKmvLZOt+DWKvlYbGesuhpCdlGhWxvzf4Bx15qPQdAQQQQAABBBBAAAEEEBAC2UwCBBBAAAEEEEAAAQQQQAABBNpZoLGpQT7a8oZRMdvfI3u1i4N7jjWC2ZmpPdq5x+weAQQQQAABBBBAAAEEEEAAAQQQsBYoqTxohLC3F2zwS5QYn2xUxD5h2OkSGxMHJQIIIIAAAggggAACCCDQ4QUIZHf4Q8gAEEAAAQQQQAABBBBAAAEEOotAdV2lEcrWqtn1DXV+h9U3e5gM7TVeemb07SxDZxwIIIAAAggggAACCCCAAAIIINDBBQrK9hgVsfOKtvgdSXxcglENW8PYyQmpHXzEdB8BBBBAAAEEEEAAAQQQOCxAIJvZgAACCCCAAAIIIIAAAggggECUCdTUV8mqHe/JFzvelbLqEr+9y+3W36iY3Sd7aJSNgO4ggAACCCCAAAIIIIAAAggggEBXEcgv2ipbD6yTA6W7/Q45IzlLJg86WaYMOlmS4lO6Cg3jRAABBBBAAAEEEEAAgS4kQCC7Cx1shooAAggggAACCCCAAAIIINDxBL7YuVK+2PGeFJTl++18VmquDO11lAzqcWTHGyA9RgABBBBAAAEEEEAAAQQQQACBDimw4+A3RkXs4soDfvvfM6OPEcKeNHBqhxwjnUYAAQQQQAABBBBAAAEE7AoQyLYrxXoIIIAAAggggAACCCCAAAIItKPAhvxVRtXs3YX+H/ubltTNCGUP7HGkpCSmt2Nv2TUCCCCAAAIIIIAAAggggAACCHRGgaractEg9s6D30hFTanfIfbPGWYEscf0mdIZGRgTAggggAACCCCAAAIIINBCgEA2kwIBBBBAAAEEEEAAAQQQQACBDiSwtWCDEcz+bv+6gL3u332EEc7O7TagA42OriKAAAIIIIAAAggggAACCCCAQDQKHCjdZQSxdx/aHLB7I3odJZMHnSxDe46JxmHQJwQQQAABBBBAAAEEEEAgYgIEsiNGS8MIIIAAAggggAACCCCAAAIIRE4gr3i7fLHjPVm359OAO8lK7SkDe4w2wtnxcYmR6xAtI4AAAggggAACCCCAAAIIIIBApxKob6g1Qtg7Dm6UksqCgGM7qt+xMnnQKdI3a1CnMmAwCCCAAAIIIIAAAggggIBdAQLZdqVYDwEEEEAAAQQQQAABBBBAAIEoFDhUsd8IZq/e+b40NNb77WFsTJwRyh7Yc7TkpB0RhSOhSwgggAACCCCAAAIIIIAAAgggEA0ChRX7ZGfBRiOM3djU4LdLcbHxMmngSTJl0CmSk5YbDV2nDwgggAACCCCAAAIIIIBAuwkQyG43enaMAAIIIIAAAggggAACCCCAQOsJ1NRXy9rdH8ua3R/J/tI9ARvukdHXFc7uMbr1OkBLCCCAAAIIIIAAAggggAACCCDQoQV2HnSFsA+W5QUcR69u/WVC/+ONn8T45A49ZjqPAAIIIIAAAggggAACCLSWAIHs1pKkHQQQQAABBBBAAAEEEEAAAQSiRGBbwUZZu+cjWZ+3KmCPkuJTZGCPI2VQz9GSkZwTJb2nGwgggAACCCCAAAIIIIAAAggg0FYCZdWFsqNgo+w8+I3U1FcF3O3YvlNkfP8TZAg3eLfV4WE/CCCAAAIIIIAAAggg0IEECGR3oINFVxFAAAEEEEAAAQQQQAABBBBwIlBWXWxUzF6z+2MprjwYcNNemQOlf84I6ZczQuJi45zshnURQAABBBBAAAEEEEAAAQQQQKADCTQ0Nsiews2yu3Cz7C/ZGbDn2ak9ZLxRDfsEyUjO6kCjpKsIIIAAAggggAACCCCAQNsKEMhuW2/2hgACCCCAAAIIIIAAAggggEC7CGzc+6Ws3f2xfHfg64D71zC2hrI1nK0hbRYEEEAAAQQQQAABBBBAAAEEEOgcAhq+1hC2hrE1lB1oGZ47zghij+59dOcYPKNAAAEEEEAAAQQQQAABBCIsQCA7wsA0jwACCCCAAAIIIIAAAggggEA0CRws32tUzNZwdmVtecCupSV184SzM1N7RNMw6AsCCCCAAAIIIIAAAggggAACCNgQKKk86AlhV9SUBtwiNTG9uRr28dIjvbeN1lkFAQQQQAABBBBAAAEEEEDALUAgm7mAAAIIIIAAAggggAACCCCAQBcV0FC2hrN3FX4XVKB7em+jana/7iMkKT4l6PqsgAACCCCAAAIIIIAAAggggAAC7SNQU18lew5tNoLYh8r3Bu3EgJzhMqH/8UYYmwUBBBBAAAEEEEAAAQQQQCA0AQLZobmxFQIIIIAAAggggAACCCCAAAKdRuBAaZ6sz18lG/JXSXHlwaDj6ps9TPp3HyH6mwUBBBBAAAEEEEAAAQQQQAABBKJDIK9oi+w+tFn0d7AlO7WHjOkzRcb0nSK5GX2Drc77CCCAAAIIIIAAAggggAACQQQIZDNFEEAAAQQQQAABBBBAAAEEEEDAI7C14BsjmL0hb5XUN9YFlNFK2VoxWytnawVtFgQQQAABBBBAAAEEEEAAAQQQaFsBrYCtlbC1IrZWxg60xMclyFgNYfeZIkN6Htm2HWVvCCCAAAIIIIAAAggggEAnFyCQ3ckPMMNDAAEEEEAAAQQQQAABBBBAIBQBDWNvyPvCCGdvLdgQtIn05Czpkz1U+mQNIZwdVIsVEEAAAQQQQAABBBBAAAEEEAhdQEPY+cXbJL9oq5RXFwdtaGjPMUYlbA1jx8XGB12fFRBAAAEEEEAAAQQQQAABBJwLEMh2bsYWCCCAAAIIIIAAAggggAACCHQpgeLKg66q2flfyP7SPUHHboSzs4YYAW0qZwflYgUEEEAAAQQQQAABBBBAAAEEggoYIeyirUYQ204Iu1e3fkYlbP3JSu0etH1WQAABBBBAAAEEEEAAAQQQCE+AQHZ4fmyNAAIIIIAAAggggAACCCCAQJcS2FO0VdbnaTh7lVTWlgcde1pSpvTVytnZWjm7T9D1WQEBBBBAAAEEEEAAAQQQQAABBFwCh8rzJa/IVQm7oqYkKEtqYoaM6TvZqITdL3to0PVZAQEEEEAAAQQQQAABBBBAoPUECGS3niUtIYAAAggggAACCCCAAAIIINClBDbu/dIIZm/at0YamxqDjl3D2RrM7pM1VHpkEM4OCsYKCCCAAAIIIIAAAggggAACXU7gYFm+5BdvbQ5hlwYdf2xMrIw8YoJRCXt076ODrs8KCCCAAAIIIIAAAggggAACkREgkB0ZV1pFAAEEEEAAAQQQQAABBBBAoMsI1DXUGqFs/fnWCGc3BB17WlI36ZM1RPpkazi7b9D1WQEBBBBAAAEEEEAAAQQQQACBzipwsCxP8oq2Sn7xNqmsCR7CjouNk5G9JhhBbP1JiEvsrDSMCwEEEEAAAQQQQAABBBDoMAIEsjvMoaKjCCCAAAIIIIAAAggggAACCES/QH1jnSeYrQHthsb6oJ3WRyprMPuIzEHSK3NA0PVZAQEEEEAAAQQQQAABBBBAAIGOLrC/ZJfsK9lhVMKurC0LOpy42HgZ1RzA1hB2fGxC0G1YAQEEEEAAAQQQQAABBBBAoO0ECGS3nTV7QgABBBBAAAEEEEAAAQQQQKBLCWgYWytmu6tna1g72KJVvXplDpIjMgcaP0kJqcE24X0EEEAAAQQQQAABBBBAAAEEol6gpq5S9pXsNELY+ru+oTZonzV0reFrdxBbQ9ksCCCAAAIIIIAAAggggAAC0SlAIDs6jwu9QgABBBBAAAEEEEAAAQQQQKBTCTQ2Nsi3+13h7G/3fSX1DcHD2QrQI6Nvczh7kGSm9uhUJgwGAQQQQAABBBBAAAEEEECgcwuUVB5sDmDvkINl+bYGqzcqawjbHcSOjYmztR0rIYAAAggggAACCCCAAAIItK8Agez29WfvCCCAAAIIIIAAAggggAACCHQ5gcamxuaq2V8ZFbTrbFQFU6T05CwjnO2uoN3l4BgwAggggAACCCCAAAIIIIBA1Ato9ev9zVWwy6uLbfU3IS7JUwVbg9ixMbG2tmMlBBBAAAEEEEAAAQQQQACB6BEgkB09x4KeIIAAAggggAACCCCAAAIIINDlBJqammTT/jWy5cB646fM5n+s1sc298ocKEdkDTJC2skJaV3OjgEjgAACCCCAAAIIIIAAAgi0v0B1XYVoCHtfyQ7ZX7xT6hvtPRGqW3K2DM0dI8Nyx8rIXhMkJiam/QdDDxBAAAEEEEAAAQQQQAABBEIWIJAdMh0bIoAAAggggAACCCCAAAIIIIBAawvsKdpmBLO3FqyX/OKdtpvvnt5bjsgcZAS0s1J72t6OFRFAAAEEEEAAAQQQQAABBBBwKlBcWSD7incYIexD5Xttb94na5AM6zlGhuaOlX7ZQ2xvx4oIIIAAAggggAACCCCAAALRL0AgO/qPET1EAAEEEEAAAQQQQAABBBBAoEsKlFQd8lTO3nJggzQ2NdhySElMl9xu/aVnt/6Sm9FP9N8sCCCAAAIIIIAAAggggAACCIQqUFVbLgfK9khB6W45ULpb9N92ltiYOKMC9rDmStiZKd3tbMY6CCCAAAIIIIAAAggggAACHVCAQHYHPGh0GQEEEEAAAQQQQAABBBBAAIGuJtDQWO8KZxdskK0H1ktJVaFtAq2YbYSzu/Uzgtr6H8RZEEAAAQQQQAABBBBAAAEEEPAnoDcEa/D6QKkrhK0Vse0u3VJyXCHsnmOM33Gx8XY3ZT0EEEAAAQQQQAABBBBAAIEOLEAguwMfPLqOAAIIIIAAAggggAACCCCAQFcVyC/e4amenVe83TZDjMT4hLOz03rZ3pYVEUAAAQQQQAABBBBAAAEEOq9AUcV+nxB2kzTZHmzfrMFG+Hpo7hjR1ywIIIAAAggggAACCCCAAAJdT4BAdtc75owYAQQQQAABBBBAAAEEEEAAgU4lUFpVJFsK1hsB7e0HN0ptfY3t8SUlpEpuhqtytlbRTkvqZntbVkQAAQQQQAABBBBAAAEEEOi4AhU1pUb1a6MSdtkeqamrtD2YxLgkGdxztKcStlbFZkEAAQQQQAABBBBAAAEEEOjaAgSyu/bxZ/QIIIAAAggggAACCCCAAAIIdDqBnYc2y/aD38qOg9/K7qKtjsan/xFdg9m5Gf0lt1s/iY9LdLQ9KyOAAAIIIIAAAggggAACCESnQH1DrRwo3SMHynYbQezSqkJHHe2fPVQG9Rglg3uMkoHdRzjalpURQAABBBBAAAEEEEAAAQQ6vwCB7M5/jBkhAggggAACCCCAAAIIIIAAAl1WoLqu0ghnuwPahyr2O7Lont5bemT0kR7pfaV7Rh9JIKDtyI+VEUAAAQQQQAABBBBAAIH2EqhrqJVDZflysDxPDpbly6HyvY660j2tlyeArSHs5IRUR9uzMgIIIIAAAggggAACCCCAQNcSIJDdtY43o0UAAQQQQAABBBBAAAEEEECgSwsUVhzwCWhX1VU48shO69Uc0O4jPTL6SmJ8sqPtWRkBBBBAAAEEEEAAAQQQQCAyArX11UbwWgPYGsQudHhDbkpCmlH92l0FOyctNzIdpVUEEEAAAQQQQAABBBBAAIFOKUAgu1MeVgaFAAIIIIAAAggggAACCCCAAAJ2BPYUbWsOaG+UnYc229nEZ52s1J5GQLt7uiugTcU0x4RsgAACCCCAAAIIIIAAAgiEJKBPRDpYlieHyvONIHZxZYHjdgZ1H+kJYPfLHuJ4ezZAAAEEEEAAAQQQQAABBBBAwC1AIJu5gAACCCCAAAIIIIAAAggggAACCIhIXUONp3r29oPfSkFZvmOXbindfSpopySmO26DDRBAAAEEEEAAAQQQQAABBFoKVNWWGwHsg80B7NKqQ46ZcjP6egLYWg07IS7RcRtsgAACCCCAAAIIIIAAAggggICVAIFs5gUCCCCAAAIIIIAAAggggAACCCBgIVBWXSy7Cr+TXYVbjN8HSvMcO2UkZ0v3jD7Sw6ig3UfSkjIdt8EGCCCAAAIIIIAAAggggEBXFKioKTEqX2sA+1BZvpRVFzlm6NWtn/TPGSYDcobLgJxhkpGc5bgNNkAAAQQQQAABBBBAAAEEEEDAjgCBbDtKrIMAAggggAACCCCAAAIIIIAAAl1eoKKmzAhm724OaO8t2eXYJDUxQ7LTehk/OcbvXImnIptjRzZAAAEEEEAAAQQQQACBziVQ31ArRRUHpLBivxQ1/1TWljkeZO/MgUbwWgPY/bsPk7TEDMdtsAECCCCAAAIIIIAAAggggAACoQgQyA5FjW0QQAABBBBAAAEEEEAAAQQQQKDLC1TXVfpU0M4r2h6SSWZKd09I2xXWzg2pHTZCAAEEEEAAAQQQQAABBDqKgIav3cFr/V1SdSikrvfNHuypfq0h7OSE1JDaYSMEEEAAAQQQQAABBBBAAAEEwhUgkB2uINsjgAACCCCAAAIIIIAAAggggAACIlJbX+NVQXuL8TqUJTYmrjmgndtcRbuXpPNY7VAo2QYBBBBAAAEEEEAAAQSiQKC8utgIX7uqX7uC2I1NDSH1TKtf988Z7qmCnRifFFI7bIQAAggggAACCCCAAAIIIIBAawsQyG5tUdpDAAEEEEAAAQQQQAABBBBAAAEERKS+sV52F34nuwpd4ezdhVukoTG00EFSfIpXFW1XUDuJym/MMwQQQAABBBBAAAEEEIgygZq6Sp/gtYava+qrQuplXGyc9M8eJgO6uwLYGsSOj40PqS02QgABBBBAAAEEEEAAAQQQQCDSAgSyIy1M+wgggAACCCCAAAIIIIAAAggggECzQH7xDskv2Sn6e2/xTjlQlheyTVpSpqeCdnZarhHYjiOcELInGyKAAAIIIIAAAggggIAzgYbGeqPatbvqtVbArqgpcdaI19o9M/pIn6xBrp9M/T0w5LbYEAEEEEAAAQQQQAABBBBAAIG2FiCQ3dbi7A8BBBBAAAEEEEAAAQQQQAABBBBoFtBKcfnFroC2BrX3Fu+QkqrCkH2yUnt6KmlrFe3M1B4ht8WGCCCAAAIIIIAAAggggIC3QEnlwebq1xrC3i/FlQUhA3VLyTEC167gtesnKT455PbYEAEEEEAAAQQQQAABBBBAAIH2FiCQ3d5HgP0jgAACCCCAAAIIIIAAAggggAACXgKlVUWSX7LDE9TeW7JDqutCfcR3guQ0V8/WCtr6k5bUDW8EEEAAAQQQQAABBBBAIKBARU1pc/VrV/i6sOKANDTWhaSWlJDiqXjtDl93S84OqS02QgABBBBAAAEEEEAAAQQQQCBaBQhkR+uRoV8IIIAAAggggAACCCCAAAIIIIBAs0BBWb4roG0EtXfI3uKd0iRNIfkkJ6QZwWzvoHYilehCsmQjBBBAAAEEEEAAAQQ6g0BtfbUnfK3Baw1gV9dVhDS0GImR3lr5WqteG9WvB0rPjD4htcVGCCCAAAIIIIAAAggggAACCHQkAQLZHelo0VcEEEAAAQQQQAABBBBAAAEEEEBARBqbGjwVtN3VtA+V7wvZJiM52whpu35yJSetl8TExIbcHhsigAACCCCAAAIIIIBAdAo0NTVKYYVWvXYFr/WnrLoo5M52Tz9C+mQ2B7A1hJ01UGJj4kJujw0RQAABBBBAAAEEEEAAAQQQ6KgCBLI76pGj3wgggAACCCCAAAIIIIAAAggggICXQFVthaeCtruadnl1SchGGs7OTO0h3VK6S2ZKjvFbq2uzIIAAAggggAACCCCAQMcQ0CrXpVWHpKSq0PW78qARwA51SU/O9FS9dlfATknk/yOE6sl2CCCAAAIIIIAAAggggAACnUuAQHbnOp6MBgEEEEAAAQQQQAABBBBAAAEEEPAIFFcedFXSLtkh+cX6s1PqGmpCFkqKT5Fuqd2bQ9r62xXUTohLCrlNNkQAAQQQQAABBBBAAIHwBPQ7vgauS6sKpcT4fUhKKw9JTX1VyA3rd3ytdu0KXrt+Z6X2CLk9NkQAAQQQQAABBBBAAAEEEECgswsQyO7sR5jxIYAAAggggAACCCCAAAIIIIAAAl4C+0v3NIezd0h+yU7ZV7IrbJ/UxAwjqJ2Z4gpru35yeFR52LI0gAACCCCAAAIIIIDAYYHGpgYjdO2qen04eF1ZWxY20xGZAzzBaw1i9+rWP+w2aQABBBBAAAEEEEAAAQQQQACBriRAILsrHW3GigACCCCAAAIIIIAAAggggAACCJgE6hvqmito7/QEtYsqC1rFKcOooJ3jE9TOSM5ulbZpBAEEEEAAAQQQQACBzixQVl3UXPW6OXxdWShl1YWtMuTs1J6uytfNFbB7Zw6UhLjEVmmbRhBAAAEEEEAAAQQQQAABBBDoqgIEsrvqkWfcCCCAAAIIIIAAAggggAACCCCAgB+BippS2Ve6RwrK8qWgLE8OGL/zpa6hNmyz2Jg4r2raGth2VdTWKtssCCCAAAIIIIAAAgh0NQGtbq0Vr10/hVJS6Xqt1bDDXRLikiQ3o4/09Prp1a2fpCd1C7dptkcAAQQQQAABBBBAAAEEEEAAAZMAgWymBAIIIIAAAggggAACCCCAAAIIIICALYHCigNGMNsd0Ha9zrO1bbCVNCySmeoKZ7t+XGHtpPiUYJvyPgIIIIAAAggggAACUS9QU1/lE7wurXRVvq5rqAm77zES4xO6doewc9Jyw26bBhBAAAEEEEAAAQQQQAABBBBAwJ4AgWx7TqyFAAIIIIAAAggggAACCCCAAAIIIGAh0NTUaApou6ppF1UWtIpXSkKaUVHbHNSOj01olfZpBAEEEEAAAQQQQACB1hSob6zzVLv2VL6uPCRVdRWtspvs1J5G+Nq78rW+jomJbZX2aQQBBBBAAAEEEEAAAQQQQAABBEITIJAdmhtbIYAAAggggAACCCCAAAIIIIAAAggEEKitr7aopp0v5TUlreKWnpQl3VJdVbRfAIk4AAAZ1klEQVS9w9paHZAFAQQQQAABBBBAAIFICzRJk5RWFXpVvT4kWvW61b7vJme6QtfpfbwC2H0lMT4p0kOjfQQQQAABBBBAAAEEEEAAAQQQCEGAQHYIaGyCAAIIIIAAAggggAACCCCAAAIIIBCaQEVNmRHU1p8D5Xme19V1VaE16LWVhrGNcHZqjmQkZ0taUpakJ2VKWnKmJMWnhN0+DSCAAAIIIIAAAgh0PYGa+iqpqC4xgtYVNcVSVl0kpZWuILaGssNdkhNSjMB1z4y+PgHstKSMcJtmewQQQAABBBBAAAEEEEAAAQQQaEMBAtltiM2uEEAAAQQQQAABBBBAAAEEEEAAAQSsBYqrDh0OajcHtgvK8qShsaFVyBLik0SraqclZUp6cqbrtxHWzpKUhLRW2QeNIIAAAggggAACCHRMgaq6CqmoLm4OXZdIebWGrzWEXSx19TWtMqi42HivSteuqtf6k5XSvVXapxEEEEAAAQQQQAABBBBAAAEEEGhfAQLZ7evP3hFAAAEEEEAAAQQQQAABBBBAAAEEAggcLN8rBzwB7Xzj9aHyfa1qFh+bYFTRNgLaWlXbK7CdmtStVfdFYwgggAACCCCAAALtI1BZU2oKXDcHsKtLpL6xrlU71T39CFe16+Yffd0jvXer7oPGEEAAAQQQQAABBBBAAAEEEEAgugQIZEfX8aA3CCCAAAIIIIAAAggggAACCCCAAAJBBDQwU9Ac0vYOa5dUFba6XWxMXIuK2q7gtqvStkhMq++TBhFAAAEEEEAAAQRCEWjyqmxd0qLidWNT6zx5xbtnmSk5PqFrVwC7r8THxocyALZBAAEEEEAAAQQQQAABBBBAAIEOLEAguwMfPLqOAAIIIIAAAggggAACCCCAAAIIIHBYoKqu0hPULqoskKKKAtHfhRUHpK6hNiJU6clZrnC2hrSNKtvN/07OFA1zsyCAAAIIIIAAAgi0noCGqsurS6SipkTKa4qlolp/N/+7urj1duTVUkJckuSk9ZTs1J6SndZTclJzpUdGb6MCdnJCakT2SaMIIIAAAggggAACCCCAAAIIINDxBAhkd7xjRo8RQAABBBBAAAEEEEAAAQQQQAABBBwKlFUXG8Fsd1C70CuwXV1X6bA1e6unJmaIJ7Cd3FxVWwPbyZkSH5tgrxHWQgABBBBAAAEEupiAPg3FFbQudgWv3QHs6mKprC2LiIYGqzVwfTh4net5nZGcFZF90igCCCCAAAIIIIAAAggggAACCHQuAQLZnet4MhoEEEAAAQQQQAABBBBAAAEEEEAAAYcCFTVlzUHtA+Id1C6sKIhg6CdN0o2QdpZXdW3XvxPjkxyOgNURQAABBBBAAIGOJVBbXyMVNcWu6taeKtfFRvi6uq4iIoNJS8wwKly7gte5Xq97it5Ix4IAAggggAACCCCAAAIIIIAAAgiEI0AgOxw9tkUAAQQQQAABBBBAAAEEEEAAAQQQ6NQCWj1bq2prOLuoucK28bqyQLTqdiSWpPgUo4p2epKrqnZKYrqkJGa4fiekE9iOBDptIoAAAggggECrCmjguqquXKpq9afM+G1Uu24OYNfUV7Xq/tyNaTVr7yrX3lWvtQo2CwIIIIAAAggggAACCCCAAAIIIBApAQLZkZKlXQQQQAABBBBAAAEEEEAAAQQQQACBTi1Q11DjCmpXali7QAorDxi/9ae46lDExh4fl2AEsz0h7cR0SW0Oa7vC2xraTo7Y/mkYAQQQQAABBLq2QG19dXPQutwIXVcaoWuv8HVdudQ31EUMKSu1u2Snuipc56T29Kl0nRDHk0YiBk/DCCCAAAIIIIAAAggggAACCCAQUIBANhMEAQQQQAABBBBAAAEEEEAAAQQQQACBVhZoaGyQouaAdqE5sF1ZIE1NTa28R9/m4mMTmitruwLa7uranteJ6aKVuFkQQAABBBBAAAFvAa1cfThc7Qpc+/y7tlzqGyMXtta+xMTEGIHrw5WuvYPXuRIXG8dBQwABBBBAAAEEEEAAAQQQQAABBKJOgEB21B0SOoQAAggggAACCCCAAAIIIIAAAggg0NkFvCtquwPbGuDWitsNjfVtMvy42PgWYW2j0rZXgDspIbVN+sJOEEAAAQQQQCDyAjV1lZ6AtU9Va6/QdVt9D9Gbx7TCdXZqT5/gtevfuZHHYA8IIIAAAggggAACCCCAAAIIIIBAKwsQyG5lUJpDAAEEEEAAAQQQQAABBBBAAAEEEEAgHIGSqkJxB7b1dWlVkZRVF0mp/lQVSV1DbTjNO9o2NjZOUhO8QtqJGS2qbScT2nZkysoIIIAAAghEQqBaw9a1zdWsjYB1mU9l68q6cmlsbIjEri3bTIxLkoyUbOmWnCXdkrON15kpOZKT2lOy03KN1ywIIIAAAggggAACCCCAAAIIIIBAZxIgkN2ZjiZjQQABBBBAAAEEEEAAAQQQQAABBBDo9AJVdRWHQ9pVxa6gdnWRlFU1h7ari6W2vrrNHGJj4g5X1dbq2s0Bbu9q28kJaW3WH3aEAAIIIIBAZxOorqvwhKs9la29qlprELuxqQ3D1vHJRsi6W0pz2Np47QpfZzS/TuGzv7NNQ8aDAAIIIIAAAggggAACCCCAAAJBBAhkM0UQQAABBBBAAAEEEEAAAQQQQAABBBDoZAJaJdNdUbusujm07am0XWwEumvqq9ps1DExsUZo211tOykhRZLiUyQpIVUS9bfx2vU7MT65zfrFjhBAAAEEEGgvAb15Sj+La+qqjN+1xutKz980ZK1VrfV3U1Njm3VTP4vN4WqjwrVWujZC19nC0zHa7HCwIwQQQAABBBBAAAEEEEAAAQQQ6EACBLI70MGiqwgggAACCCCAAAIIIIAAAggggAACCLSWgAbAPNW1NbTtqbCt1bZdIW4Ndrf1ouFt74C2K6id6hvadge6CXC39eFhfwgggAACfgS8A9ZGuNoTtq70hK69A9htGbJ2d1mD1Ea4urmytavKdXPYuvm1fgazIIAAAggggAACCCCAAAIIIIAAAgg4FyCQ7dyMLRBAAAEEEEAAAQQQQAABBBBAAAEEEOgSAjX11VJWXdQc1i62fF1VV9GuFrExsa4q215Vt41At8/ftPK2K9idGJ/Urv1l5wgggAACHUPAHbB2Va72Dli7Xx+uZq1B6/YIWHtLpiSktQhXZ2jIurmytb5O4ikUHWPy0UsEEEAAAQQQQAABBBBAAAEEEOiQAgSyO+Rho9MIIIAAAggggAACCCCAAAIIIIAAAghEh0BtfY0rqG38FEuZp9L24deVteXR0VkR0QC3hrUTE3yrbltV5dYQNwHuqDl0dAQBBBAIS0A/r2rrfUPUnqC1VzXr2ubwdWNTY1j7a82NUxPTmytbNwesjSrX+tr1b32dGMcNR61pTlsIIIAAAggggAACCCCAAAIIIICAUwEC2U7FWB8BBBBAAAEEEEAAAQQQQAABBBBAAAEEHAnUNdQagW0Na5fVlEhlTZlU1JZLZW1Z8+sy0dB2RW2ZUYU0mhYjwO0ObxtBblP1baMS9+FwdwKBuGg6fPQFAQQ6sUBdQ41X5ermoLWpmrVR3dr4W6VEU8BaD0tyQoqkJmYYP2lJ6YdfJ6ZLalKGZCRp0DrLCF0nxCV24iPJ0BBAAAEEEEAAAQQQQAABBBBAAIHOIUAgu3McR0aBAAIIIIAAAggggAACCCCAAAIIIIBApxCob6yTyhpXONsV2PZ6raHtmua/15ZJRU25EbSLpiUmJsYIzsXHJRm/NaDt+u16HW/+W7zrffP60TQm+oIAAgi0toDeqKOBav1d3/y7rt71b/d79V7rtFi/vlaapKm1uxVWe/qkhbQkDVi7wtXu12kaujb+niFpzWFrfR0fGx/W/tgYAQQQQAABBBBAAAEEEEAAAQQQQCC6BAhkR9fxoDcIIIAAAggggAACCCCAAAIIIIAAAggg4EDAFeA+XHHbFdh2Vd/2ed1cjbumvtpB6+236uEgd5IkxGtg2zvcfTjkbRn8jncFv2Mkpv0GwJ4RQKBTCmgI2ghKm8LTPsFqnyB1TfP6hwPYGsTuCIsGrFOT0sUIVBs/6c0ha99gtStwnS7xsQkdYVj0EQEEEEAAAQQQQAABBBBAAAEEEEAgQgIEsiMES7MIIIAAAggggAACCCCAAAIIIIAAAgggEH0C9Q11h6tv+1TcPlx9u0ID3c2VuDtKgNtK2lV520+Qu7kyt0/w22J9rfjNggACnUOgqanJU5VaQ9GuCtS+QWkjWF3f8m/e63dUjaT4ZFewOqk5UO1Vxdq7orWrknWGxMcRsO6ox5p+I4AAAggggAACCCCAAAIIIIAAAu0hQCC7PdTZJwIIIIAAAggggAACCCCAAAIIIIAAAgh0CAHvAHfg6tvlRtC7toNU4LaLr4FE79C2Bry1CmxcbLzXT5zxOjam5d+M9Zr/HhvrWs/zY/w9TmJiYu12h/UQ6LQCTU2N0tDYIA1N9dLQePinUf+m//b5u+tvjT5/b16veVt9eoArcF3jCV3r9awzLYnxya7q1X6qWPtWtCZg3ZmOPWNBAAEEEEAAAQQQQAABBBBAAAEEolGAQHY0HhX6hAACCCCAAAIIIIAAAggggAACCCCAAAIdUqCxqUFq6qqlur5KauqqpEZ/11dJtft1XZXpveoW73W2UHewAxkbE+sKdLvD2jGm4LbxXpwn2H041N28XozXtkYbh//uva6n/dh4iREqfwc7Ll35/SZp8oSiPYFoP+FnIxTtec83FG2Eppta/s07eO3evrGpsUuRa7XqpPgUSUpIkeTm34f/ffg9/VtyQopnXePfzevrtYMFAQQQQAABBBBAAAEEEEAAAQQQQACBaBEgkB0tR4J+IIAAAggggAACCCCAAAIIIIAAAggggAACItLU1OQb4jYFun0C3sZ71a7gd3Po2x3+BtO/QKwR+m6u7O0JgnuFuY2K31q9O8ao4K0BbuO1xDb/zfiL6z3j7wHe1/B3i3YstvXZT+C2xb1v934dbOvpt2dbVzhd553xo/9ramz+7f5bo+97nvV07eb3TNuKpz3r913789qPe78B2paA/TL327pt34C0qyK1J1RthKsbjBA1i38Bc0g6UKDa5z2vcLWeNywIIIAAAggggAACCCCAAAIIIIAAAgh0JgEC2Z3paDIWBBBAAAEEEEAAAQQQQAABBBBAAAEEEECgWcBTlbs5rO1dtdv3Pd+K3t7vaWiWBQEEOoeAhvG1InXLQHWy5+8Bw9bNgerOocEoEEAAAQQQQAABBBBAAAEEEEAAAQQQaF0BAtmt60lrCCCAAAIIIIAAAggggAACCCCAAAIIIIBApxGoqf//7dzRbqMwEAVQYyDa///abgiwMnaAtIl2Oy9Vt6dSxSR4bHo6j1e8HW/ebsHuaf6dpnlKt2VKt3lK03w96uW6fbf9Lu3eud57yv26dlmX/8bLH0IgKpC7nIZ+TEMe09Bf0rhd39djGvNlXzf2r+tyr4SvH99Q/Sv6ePoIECBAgAABAgQIECBAgAABAgQIEPiLgEC2ESFAgAABAgQIECBAgAABAgQIECBAgACBLxOYl3kPZ9egdw1qTy28fZuvz+tnge9zUPwUDp8e6imtQuBf9v/+Dgd3XZeGfEnjFoguIelWt5D0FoR+VrcwdempgeoamP5Yn/Zs+/e5/w40npEAAQIECBAgQIAAAQIECBAgQIAAgRcCAtlGgwABAgQIECBAgAABAgQIECBAgAABAgR+lMC83E6h7/qG7y0M3t72XeqypgS3yxu813VNSyrX4/NRt+/S2ta+WJPWU3/bc9u77PzucztzP6OsWP+9/+G5y15b/+MZdU3ds/x0XU6567Zrrcu1q9d0fD7uHetzuvc86d/v1TX7nvczyu7tzPMz3L8rp5/PjPbf9+jzcApJfwxGlxB2WeOHAAECBAgQIECAAAECBAgQIECAAAECnxEQyP6MlrUECBAgQIAAAQIECBAgQIAAAQIECBAgQIAAAQIECBAgQIAAAQIECBAgQIAAAQIECBA4CQhkGwc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YE/oSV+wtB6Uj0AAAAASUVORK5CYII="/>
          <p:cNvSpPr>
            <a:spLocks noChangeAspect="1" noChangeArrowheads="1"/>
          </p:cNvSpPr>
          <p:nvPr/>
        </p:nvSpPr>
        <p:spPr bwMode="auto">
          <a:xfrm>
            <a:off x="155575" y="-3268663"/>
            <a:ext cx="6943725" cy="681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31838"/>
            <a:ext cx="6781800" cy="582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712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487362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Business Use Case Diagram (2)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22</a:t>
            </a:fld>
            <a:endParaRPr lang="en-US"/>
          </a:p>
        </p:txBody>
      </p:sp>
      <p:sp>
        <p:nvSpPr>
          <p:cNvPr id="6" name="AutoShape 2" descr="data:image/png;base64,iVBORw0KGgoAAAANSUhEUgAAC2QAAAswCAYAAADG2wwLAAA9rHRFWHRteGZpbGUAJTNDbXhHcmFwaE1vZGVsJTNFJTNDcm9vdCUzRSUzQ214Q2VsbCUyMGlkJTNEJTIyMCUyMiUyRiUzRSUzQ214Q2VsbCUyMGlkJTNEJTIyMSUyMiUyMHBhcmVudCUzRCUyMjAlMjIlMkYlM0UlM0NteENlbGwlMjBpZCUzRCUyMjIlMjIlMjB2YWx1ZSUzRCUyMk11bmljaXBhbGl0eSUyMiUyMHN0eWxlJTNEJTIyc2hhcGUlM0R1bWxBY3RvciUzQnZlcnRpY2FsTGFiZWxQb3NpdGlvbiUzRGJvdHRvbSUzQnZlcnRpY2FsQWxpZ24lM0R0b3AlM0JodG1sJTNEMSUzQiUyMiUyMHZlcnRleCUzRCUyMjElMjIlMjBwYXJlbnQlM0QlMjIxJTIyJTNFJTNDbXhHZW9tZXRyeSUyMHglM0QlMjI0MCUyMiUyMHklM0QlMjIxOTAlMjIlMjB3aWR0aCUzRCUyMjMwJTIyJTIwaGVpZ2h0JTNEJTIyNjAlMjIlMjBhcyUzRCUyMmdlb21ldHJ5JTIyJTJGJTNFJTNDJTJGbXhDZWxsJTNFJTNDbXhDZWxsJTIwaWQlM0QlMjIzJTIyJTIwdmFsdWUlM0QlMjIlMjIlMjBzdHlsZSUzRCUyMmVuZEFycm93JTNEY2xhc3NpYyUzQmh0bWwlM0QxJTNCZXhpdFglM0QwLjc1JTNCZXhpdFklM0QwLjElM0JleGl0RHglM0QwJTNCZXhpdER5JTNEMCUzQmV4aXRQZXJpbWV0ZXIlM0QwJTNCJTIyJTIwZWRnZSUzRCUyMjElMjIlMjBzb3VyY2UlM0QlMjIyJTIyJTIwcGFyZW50JTNEJTIyMSUyMiUzRSUzQ214R2VvbWV0cnklMjB3aWR0aCUzRCUyMjUwJTIyJTIwaGVpZ2h0JTNEJTIyNTAlMjIlMjByZWxhdGl2ZSUzRCUyMjElMjIlMjBhcyUzRCUyMmdlb21ldHJ5JTIyJTNFJTNDbXhQb2ludCUyMHglM0QlMjIxMTAlMjIlMjB5JTNEJTIyMjUwJTIyJTIwYXMlM0QlMjJzb3VyY2VQb2ludCUyMiUyRiUzRSUzQ214UG9pbnQlMjB4JTNEJTIyMjQ1LjMxMTQ3MDY5NTgzNzY3JTIyJTIweSUzRCUyMi00Mi43NDU2NTQ2NzkxNTQwODYlMjIlMjBhcyUzRCUyMnRhcmdldFBvaW50JTIyJTJGJTNFJTNDQXJyYXklMjBhcyUzRCUyMnBvaW50cyUyMiUzRSUzQ214UG9pbnQlMjB4JTNEJTIyNjMlMjIlMjB5JTNEJTIyLTQwJTIyJTJGJTNFJTNDJTJGQXJyYXklM0UlM0MlMkZteEdlb21ldHJ5JTNFJTNDJTJGbXhDZWxsJTNFJTNDbXhDZWxsJTIwaWQlM0QlMjI0JTIyJTIwdmFsdWUlM0QlMjJVQzAzJTNBJTIwQ3JlYXRlJTIwbmV3cyUyQyUyMGFjdGlvbiUyMHByb2dyYW1zJTIwZm9yJTIwYSUyMHBsYW4lMjBvZiUyMHNtYXJ0JTIwY2l0eSUyMHB1cnBvc2UlMjBpbXBsZW1lbnRhdGlvbiUyMiUyMHN0eWxlJTNEJTIyZWxsaXBzZSUzQndoaXRlU3BhY2UlM0R3cmFwJTNCaHRtbCUzRDElM0JmaWxsQ29sb3IlM0QlMjNkNWU4ZDQlM0JzdHJva2VDb2xvciUzRCUyMzgyYjM2NiUzQiUyMiUyMHZlcnRleCUzRCUyMjElMjIlMjBwYXJlbnQlM0QlMjIxJTIyJTNFJTNDbXhHZW9tZXRyeSUyMHglM0QlMjIyNjAlMjIlMjB5JTNEJTIyNzAlMjIlMjB3aWR0aCUzRCUyMjI3MCUyMiUyMGhlaWdodCUzRCUyMjYwJTIyJTIwYXMlM0QlMjJnZW9tZXRyeSUyMiUyRiUzRSUzQyUyRm14Q2VsbCUzRSUzQ214Q2VsbCUyMGlkJTNEJTIyNSUyMiUyMHZhbHVlJTNEJTIyJTIyJTIwc3R5bGUlM0QlMjJlbmRBcnJvdyUzRGNsYXNzaWMlM0JodG1sJTNEMSUzQiUyMiUyMGVkZ2UlM0QlMjIxJTIyJTIwc291cmNlJTNEJTIyMiUyMiUyMHRhcmdldCUzRCUyMjQlMjIlMjBwYXJlbnQlM0QlMjIxJTIyJTNFJTNDbXhHZW9tZXRyeSUyMHdpZHRoJTNEJTIyNTAlMjIlMjBoZWlnaHQlM0QlMjI1MCUyMiUyMHJlbGF0aXZlJTNEJTIyMSUyMiUyMGFzJTNEJTIyZ2VvbWV0cnklMjIlM0UlM0NteFBvaW50JTIweCUzRCUyMjQwMCUyMiUyMHklM0QlMjIzMzAlMjIlMjBhcyUzRCUyMnNvdXJjZVBvaW50JTIyJTJGJTNFJTNDbXhQb2ludCUyMHglM0QlMjI0NTAlMjIlMjB5JTNEJTIyMjgwJTIyJTIwYXMlM0QlMjJ0YXJnZXRQb2ludCUyMiUyRiUzRSUzQyUyRm14R2VvbWV0cnklM0UlM0MlMkZteENlbGwlM0UlM0NteENlbGwlMjBpZCUzRCUyMjYlMjIlMjB2YWx1ZSUzRCUyMlVDMDQlM0ElMjBWaWV3JTIwZGV0YWlsJTIwc3RhdGlzdGljcyUyMG9uJTIwdGhlJTIwY3VycmVudCUyMHN0YXR1cyUyMG9mJTIwY2l0eSUyMGFuZCUyMHN1YiUyMHBpbG90JTIwYXJlYXMlMjIlMjBzdHlsZSUzRCUyMmVsbGlwc2UlM0J3aGl0ZVNwYWNlJTNEd3JhcCUzQmh0bWwlM0QxJTNCZmlsbENvbG9yJTNEJTIzZDVlOGQ0JTNCc3Ryb2tlQ29sb3IlM0QlMjM4MmIzNjYlM0IlMjIlMjB2ZXJ0ZXglM0QlMjIxJTIyJTIwcGFyZW50JTNEJTIyMSUyMiUzRSUzQ214R2VvbWV0cnklMjB4JTNEJTIyMjY1JTIyJTIweSUzRCUyMjE0MCUyMiUyMHdpZHRoJTNEJTIyMjcwJTIyJTIwaGVpZ2h0JTNEJTIyNzAlMjIlMjBhcyUzRCUyMmdlb21ldHJ5JTIyJTJGJTNFJTNDJTJGbXhDZWxsJTNFJTNDbXhDZWxsJTIwaWQlM0QlMjI3JTIyJTIwdmFsdWUlM0QlMjIlMjIlMjBzdHlsZSUzRCUyMmVuZEFycm93JTNEY2xhc3NpYyUzQmh0bWwlM0QxJTNCZW50cnlYJTNEMCUzQmVudHJ5WSUzRDAuNSUzQmVudHJ5RHglM0QwJTNCZW50cnlEeSUzRDAlM0IlMjIlMjBlZGdlJTNEJTIyMSUyMiUyMHRhcmdldCUzRCUyMjYlMjIlMjBwYXJlbnQlM0QlMjIxJTIyJTNFJTNDbXhHZW9tZXRyeSUyMHdpZHRoJTNEJTIyNTAlMjIlMjBoZWlnaHQlM0QlMjI1MCUyMiUyMHJlbGF0aXZlJTNEJTIyMSUyMiUyMGFzJTNEJTIyZ2VvbWV0cnklMjIlM0UlM0NteFBvaW50JTIweCUzRCUyMjgwJTIyJTIweSUzRCUyMjIyMCUyMiUyMGFzJTNEJTIyc291cmNlUG9pbnQlMjIlMkYlM0UlM0NteFBvaW50JTIweCUzRCUyMjI0MCUyMiUyMHklM0QlMjIyMjAlMjIlMjBhcyUzRCUyMnRhcmdldFBvaW50JTIyJTJGJTNFJTNDJTJGbXhHZW9tZXRyeSUzRSUzQyUyRm14Q2VsbCUzRSUzQ214Q2VsbCUyMGlkJTNEJTIyOCUyMiUyMHZhbHVlJTNEJTIyU2VydmljZSUyMENvbXBhbnklMjIlMjBzdHlsZSUzRCUyMnNoYXBlJTNEdW1sQWN0b3IlM0J2ZXJ0aWNhbExhYmVsUG9zaXRpb24lM0Rib3R0b20lM0J2ZXJ0aWNhbEFsaWduJTNEdG9wJTNCaHRtbCUzRDElM0IlMjIlMjB2ZXJ0ZXglM0QlMjIxJTIyJTIwcGFyZW50JTNEJTIyMSUyMiUzRSUzQ214R2VvbWV0cnklMjB4JTNEJTIyNjcwJTIyJTIweSUzRCUyMjE5MCUyMiUyMHdpZHRoJTNEJTIyMzAlMjIlMjBoZWlnaHQlM0QlMjI2MCUyMiUyMGFzJTNEJTIyZ2VvbWV0cnklMjIlMkYlM0UlM0MlMkZteENlbGwlM0UlM0NteENlbGwlMjBpZCUzRCUyMjklMjIlMjB2YWx1ZSUzRCUyMiUyNmx0JTNCdGFibGUlMjBjbGFzcyUzRCUyNnF1b3QlM0JOb3JtYWxUYWJsZSUyNnF1b3QlM0IlMjZndCUzQiUyNmx0JTNCdGJvZHklMjZndCUzQiUyNmx0JTNCdHIlMjZndCUzQiUyNmx0JTNCdGQlMjB3aWR0aCUzRCUyNnF1b3QlM0IzNTIlMjZxdW90JTNCJTI2Z3QlM0IlMjZsdCUzQnNwYW4lMjBjbGFzcyUzRCUyNnF1b3QlM0Jmb250c3R5bGUwJTI2cXVvdCUzQiUyNmd0JTNCVUMwNiUzQSUyMEV2YWx1YXRpb24lMjBvZiUyMHRoZSUyMHBlcmZvcm1hbmNlJTIwb2YlMjB0aGUlMjByZWxhdGVkJTIwcHJvamVjdHMlMjZsdCUzQiUyRnNwYW4lMjZndCUzQiUyNmx0JTNCJTJGdGQlMjZndCUzQiUyNmx0JTNCJTJGdHIlMjZndCUzQiUyNmx0JTNCJTJGdGJvZHklMjZndCUzQiUyNmx0JTNCJTJGdGFibGUlMjZndCUzQiUyMCUyMiUyMHN0eWxlJTNEJTIyZWxsaXBzZSUzQndoaXRlU3BhY2UlM0R3cmFwJTNCaHRtbCUzRDElM0IlMjIlMjB2ZXJ0ZXglM0QlMjIxJTIyJTIwcGFyZW50JTNEJTIyMSUyMiUzRSUzQ214R2VvbWV0cnklMjB4JTNEJTIyMjQ1JTIyJTIweSUzRCUyMjMwMCUyMiUyMHdpZHRoJTNEJTIyMzQwJTIyJTIwaGVpZ2h0JTNEJTIyNzAlMjIlMjBhcyUzRCUyMmdlb21ldHJ5JTIyJTJGJTNFJTNDJTJGbXhDZWxsJTNFJTNDbXhDZWxsJTIwaWQlM0QlMjIxMCUyMiUyMHZhbHVlJTNEJTIyJTIyJTIwc3R5bGUlM0QlMjJlbmRBcnJvdyUzRGNsYXNzaWMlM0JodG1sJTNEMSUzQmVudHJ5WCUzRDAlM0JlbnRyeVklM0QwLjUlM0JlbnRyeUR4JTNEMCUzQmVudHJ5RHklM0QwJTNCJTIyJTIwZWRnZSUzRCUyMjElMjIlMjBzb3VyY2UlM0QlMjIyJTIyJTIwdGFyZ2V0JTNEJTIyOSUyMiUyMHBhcmVudCUzRCUyMjElMjIlM0UlM0NteEdlb21ldHJ5JTIwd2lkdGglM0QlMjI1MCUyMiUyMGhlaWdodCUzRCUyMjUwJTIyJTIwcmVsYXRpdmUlM0QlMjIxJTIyJTIwYXMlM0QlMjJnZW9tZXRyeSUyMiUzRSUzQ214UG9pbnQlMjB4JTNEJTIyOTAlMjIlMjB5JTNEJTIyMjM5LjE0Mjg1NzE0Mjg1NzElMjIlMjBhcyUzRCUyMnNvdXJjZVBvaW50JTIyJTJGJTNFJTNDbXhQb2ludCUyMHglM0QlMjIyOTUuMTMwMDAwMDAwMDAwMSUyMiUyMHklM0QlMjIyMTYlMjIlMjBhcyUzRCUyMnRhcmdldFBvaW50JTIyJTJGJTNFJTNDQXJyYXklMjBhcyUzRCUyMnBvaW50cyUyMiUzRSUzQ214UG9pbnQlMjB4JTNEJTIyMTAwJTIyJTIweSUzRCUyMjIzOSUyMiUyRiUzRSUzQ214UG9pbnQlMjB4JTNEJTIyMTAwJTIyJTIweSUzRCUyMjMzNSUyMiUyRiUzRSUzQyUyRkFycmF5JTNFJTNDJTJGbXhHZW9tZXRyeSUzRSUzQyUyRm14Q2VsbCUzRSUzQ214Q2VsbCUyMGlkJTNEJTIyMTElMjIlMjB2YWx1ZSUzRCUyMiUyMiUyMHN0eWxlJTNEJTIyZW5kQXJyb3clM0RjbGFzc2ljJTNCaHRtbCUzRDElM0JlbnRyeVglM0QxJTNCZW50cnlZJTNEMCUzQmVudHJ5RHglM0QwJTNCZW50cnlEeSUzRDAlM0IlMjIlMjBlZGdlJTNEJTIyMSUyMiUyMHRhcmdldCUzRCUyMjklMjIlMjBwYXJlbnQlM0QlMjIxJTIyJTNFJTNDbXhHZW9tZXRyeSUyMHdpZHRoJTNEJTIyNTAlMjIlMjBoZWlnaHQlM0QlMjI1MCUyMiUyMHJlbGF0aXZlJTNEJTIyMSUyMiUyMGFzJTNEJTIyZ2VvbWV0cnklMjIlM0UlM0NteFBvaW50JTIweCUzRCUyMjY3MCUyMiUyMHklM0QlMjIyMTAlMjIlMjBhcyUzRCUyMnNvdXJjZVBvaW50JTIyJTJGJTNFJTNDbXhQb2ludCUyMHglM0QlMjI1MDAlMjIlMjB5JTNEJTIyMzEwJTIyJTIwYXMlM0QlMjJ0YXJnZXRQb2ludCUyMiUyRiUzRSUzQ0FycmF5JTIwYXMlM0QlMjJwb2ludHMlMjIlMkYlM0UlM0MlMkZteEdlb21ldHJ5JTNFJTNDJTJGbXhDZWxsJTNFJTNDbXhDZWxsJTIwaWQlM0QlMjIxMiUyMiUyMHZhbHVlJTNEJTIyJTIyJTIwc3R5bGUlM0QlMjJlbmRBcnJvdyUzRGNsYXNzaWMlM0JodG1sJTNEMSUzQmVudHJ5WCUzRDEuMDA3JTNCZW50cnlZJTNEMC42MzMlM0JlbnRyeUR4JTNEMCUzQmVudHJ5RHklM0QwJTNCZW50cnlQZXJpbWV0ZXIlM0QwJTNCJTIyJTIwZWRnZSUzRCUyMjElMjIlMjB0YXJnZXQlM0QlMjIxOSUyMiUyMHBhcmVudCUzRCUyMjElMjIlM0UlM0NteEdlb21ldHJ5JTIwd2lkdGglM0QlMjI1MCUyMiUyMGhlaWdodCUzRCUyMjUwJTIyJTIwcmVsYXRpdmUlM0QlMjIxJTIyJTIwYXMlM0QlMjJnZW9tZXRyeSUyMiUzRSUzQ214UG9pbnQlMjB4JTNEJTIyNjg1JTIyJTIweSUzRCUyMjI4MCUyMiUyMGFzJTNEJTIyc291cmNlUG9pbnQlMjIlMkYlM0UlM0NteFBvaW50JTIweCUzRCUyMjUyOCUyMiUyMHklM0QlMjIxMzAlMjIlMjBhcyUzRCUyMnRhcmdldFBvaW50JTIyJTJGJTNFJTNDQXJyYXklMjBhcyUzRCUyMnBvaW50cyUyMiUzRSUzQ214UG9pbnQlMjB4JTNEJTIyNjgwJTIyJTIweSUzRCUyMjU0OCUyMiUyRiUzRSUzQyUyRkFycmF5JTNFJTNDJTJGbXhHZW9tZXRyeSUzRSUzQyUyRm14Q2VsbCUzRSUzQ214Q2VsbCUyMGlkJTNEJTIyMTMlMjIlMjB2YWx1ZSUzRCUyMlVDMDclM0ElMjBGZWVkYmFjayUyMGFib3V0JTIwZmFjdHVhbCUyMGNoYW5nZXMlMjBpbiUyMGltcGxlbWVudGF0aW9uJTIwb2YlMjB0aGUlMjByZWxhdGVkJTIwcHJvamVjdHMlMjIlMjBzdHlsZSUzRCUyMmVsbGlwc2UlM0J3aGl0ZVNwYWNlJTNEd3JhcCUzQmh0bWwlM0QxJTNCJTIyJTIwdmVydGV4JTNEJTIyMSUyMiUyMHBhcmVudCUzRCUyMjElMjIlM0UlM0NteEdlb21ldHJ5JTIweCUzRCUyMjI2MCUyMiUyMHklM0QlMjIzODAlMjIlMjB3aWR0aCUzRCUyMjMyMCUyMiUyMGhlaWdodCUzRCUyMjYwJTIyJTIwYXMlM0QlMjJnZW9tZXRyeSUyMiUyRiUzRSUzQyUyRm14Q2VsbCUzRSUzQ214Q2VsbCUyMGlkJTNEJTIyMTQlMjIlMjB2YWx1ZSUzRCUyMiUyMiUyMHN0eWxlJTNEJTIyZW5kQXJyb3clM0RjbGFzc2ljJTNCaHRtbCUzRDElM0JlbnRyeVglM0QwJTNCZW50cnlZJTNEMC41JTNCZW50cnlEeCUzRDAlM0JlbnRyeUR5JTNEMCUzQiUyMiUyMGVkZ2UlM0QlMjIxJTIyJTIwc291cmNlJTNEJTIyMiUyMiUyMHRhcmdldCUzRCUyMjEzJTIyJTIwcGFyZW50JTNEJTIyMSUyMiUzRSUzQ214R2VvbWV0cnklMjB3aWR0aCUzRCUyMjUwJTIyJTIwaGVpZ2h0JTNEJTIyNTAlMjIlMjByZWxhdGl2ZSUzRCUyMjElMjIlMjBhcyUzRCUyMmdlb21ldHJ5JTIyJTNFJTNDbXhQb2ludCUyMHglM0QlMjI4MCUyMiUyMHklM0QlMjIyMjMuNDE0NjM0MTQ2MzQxNDMlMjIlMjBhcyUzRCUyMnNvdXJjZVBvaW50JTIyJTJGJTNFJTNDbXhQb2ludCUyMHglM0QlMjIyNzAlMjIlMjB5JTNEJTIyMTQwJTIyJTIwYXMlM0QlMjJ0YXJnZXRQb2ludCUyMiUyRiUzRSUzQ0FycmF5JTIwYXMlM0QlMjJwb2ludHMlMjIlM0UlM0NteFBvaW50JTIweCUzRCUyMjYwJTIyJTIweSUzRCUyMjQxMCUyMiUyRiUzRSUzQyUyRkFycmF5JTNFJTNDJTJGbXhHZW9tZXRyeSUzRSUzQyUyRm14Q2VsbCUzRSUzQ214Q2VsbCUyMGlkJTNEJTIyMTUlMjIlMjB2YWx1ZSUzRCUyMiUyMiUyMHN0eWxlJTNEJTIyZW5kQXJyb3clM0RjbGFzc2ljJTNCaHRtbCUzRDElM0JlbnRyeVglM0QwLjk3MiUzQmVudHJ5WSUzRDAuMzMzJTNCZW50cnlEeCUzRDAlM0JlbnRyeUR5JTNEMCUzQmVudHJ5UGVyaW1ldGVyJTNEMCUzQiUyMiUyMGVkZ2UlM0QlMjIxJTIyJTIwdGFyZ2V0JTNEJTIyMTMlMjIlMjBwYXJlbnQlM0QlMjIxJTIyJTNFJTNDbXhHZW9tZXRyeSUyMHdpZHRoJTNEJTIyNTAlMjIlMjBoZWlnaHQlM0QlMjI1MCUyMiUyMHJlbGF0aXZlJTNEJTIyMSUyMiUyMGFzJTNEJTIyZ2VvbWV0cnklMjIlM0UlM0NteFBvaW50JTIweCUzRCUyMjY3MCUyMiUyMHklM0QlMjIyMTAlMjIlMjBhcyUzRCUyMnNvdXJjZVBvaW50JTIyJTJGJTNFJTNDbXhQb2ludCUyMHglM0QlMjIyODAlMjIlMjB5JTNEJTIyMTUwJTIyJTIwYXMlM0QlMjJ0YXJnZXRQb2ludCUyMiUyRiUzRSUzQyUyRm14R2VvbWV0cnklM0UlM0MlMkZteENlbGwlM0UlM0NteENlbGwlMjBpZCUzRCUyMjE2JTIyJTIwdmFsdWUlM0QlMjJVQzA4JTNBJTIwU2VhcmNoJTIwYW5kJTIwVmlldyUyMGRldGFpbHMlMjAlMjZhbXAlM0JhbXAlM0IlMjByZWFsLXRpbWUlMjBzdGF0dXMlMjBvZiUyMGNvbm5lY3RlZCUyMGRldmljZXMlMjZsdCUzQmJyJTI2Z3QlM0IlMjZhbXAlM0JuYnNwJTNCJTIyJTIwc3R5bGUlM0QlMjJlbGxpcHNlJTNCd2hpdGVTcGFjZSUzRHdyYXAlM0JodG1sJTNEMSUzQmZpbGxDb2xvciUzRCUyM2Q1ZThkNCUzQnN0cm9rZUNvbG9yJTNEJTIzODJiMzY2JTNCJTIyJTIwdmVydGV4JTNEJTIyMSUyMiUyMHBhcmVudCUzRCUyMjElMjIlM0UlM0NteEdlb21ldHJ5JTIweCUzRCUyMjI1Mi41JTIyJTIweSUzRCUyMjQ1MCUyMiUyMHdpZHRoJTNEJTIyMzI1JTIyJTIwaGVpZ2h0JTNEJTIyNjAlMjIlMjBhcyUzRCUyMmdlb21ldHJ5JTIyJTJGJTNFJTNDJTJGbXhDZWxsJTNFJTNDbXhDZWxsJTIwaWQlM0QlMjIxNyUyMiUyMHZhbHVlJTNEJTIyJTIyJTIwc3R5bGUlM0QlMjJlbmRBcnJvdyUzRGNsYXNzaWMlM0JodG1sJTNEMSUzQmVudHJ5WCUzRDAlM0JlbnRyeVklM0QwLjUlM0JlbnRyeUR4JTNEMCUzQmVudHJ5RHklM0QwJTNCJTIyJTIwZWRnZSUzRCUyMjElMjIlMjB0YXJnZXQlM0QlMjIxNiUyMiUyMHBhcmVudCUzRCUyMjElMjIlM0UlM0NteEdlb21ldHJ5JTIwd2lkdGglM0QlMjI1MCUyMiUyMGhlaWdodCUzRCUyMjUwJTIyJTIwcmVsYXRpdmUlM0QlMjIxJTIyJTIwYXMlM0QlMjJnZW9tZXRyeSUyMiUzRSUzQ214UG9pbnQlMjB4JTNEJTIyODAlMjIlMjB5JTNEJTIyMjI2LjAyOTQxMTc2NDcwNTg2JTIyJTIwYXMlM0QlMjJzb3VyY2VQb2ludCUyMiUyRiUzRSUzQ214UG9pbnQlMjB4JTNEJTIyMzE4LjE5OTAwODMwNTU0MDI1JTIyJTIweSUzRCUyMjE2Mi45NzY3MzMwOTU1OTIzJTIyJTIwYXMlM0QlMjJ0YXJnZXRQb2ludCUyMiUyRiUzRSUzQ0FycmF5JTIwYXMlM0QlMjJwb2ludHMlMjIlM0UlM0NteFBvaW50JTIweCUzRCUyMjE2MCUyMiUyMHklM0QlMjIyNjAlMjIlMkYlM0UlM0NteFBvaW50JTIweCUzRCUyMjE2MCUyMiUyMHklM0QlMjI0ODAlMjIlMkYlM0UlM0MlMkZBcnJheSUzRSUzQyUyRm14R2VvbWV0cnklM0UlM0MlMkZteENlbGwlM0UlM0NteENlbGwlMjBpZCUzRCUyMjE4JTIyJTIwdmFsdWUlM0QlMjIlMjIlMjBzdHlsZSUzRCUyMmVuZEFycm93JTNEY2xhc3NpYyUzQmh0bWwlM0QxJTNCZW50cnlYJTNEMSUzQmVudHJ5WSUzRDAuNSUzQmVudHJ5RHglM0QwJTNCZW50cnlEeSUzRDAlM0JleGl0WCUzRDAlM0JleGl0WSUzRDAuMzMzMzMzMzMzMzMzMzMzMyUzQmV4aXREeCUzRDAlM0JleGl0RHklM0QwJTNCZXhpdFBlcmltZXRlciUzRDAlM0IlMjIlMjBlZGdlJTNEJTIyMSUyMiUyMHNvdXJjZSUzRCUyMjglMjIlMjB0YXJnZXQlM0QlMjIxNiUyMiUyMHBhcmVudCUzRCUyMjElMjIlM0UlM0NteEdlb21ldHJ5JTIwd2lkdGglM0QlMjI1MCUyMiUyMGhlaWdodCUzRCUyMjUwJTIyJTIwcmVsYXRpdmUlM0QlMjIxJTIyJTIwYXMlM0QlMjJnZW9tZXRyeSUyMiUzRSUzQ214UG9pbnQlMjB4JTNEJTIyNjgwJTIyJTIweSUzRCUyMjI2MCUyMiUyMGFzJTNEJTIyc291cmNlUG9pbnQlMjIlMkYlM0UlM0NteFBvaW50JTIweCUzRCUyMjU5MCUyMiUyMHklM0QlMjI0MDcuMDIlMjIlMjBhcyUzRCUyMnRhcmdldFBvaW50JTIyJTJGJTNFJTNDJTJGbXhHZW9tZXRyeSUzRSUzQyUyRm14Q2VsbCUzRSUzQ214Q2VsbCUyMGlkJTNEJTIyMTklMjIlMjB2YWx1ZSUzRCUyMlVDMDklM0ElMjBDcmVhdGUlMjBzdXJ2ZXklMjBvbiUyMHNtYXJ0JTIwY2l0eSUyMG9wZXJhdGlvbnMlMjIlMjBzdHlsZSUzRCUyMmVsbGlwc2UlM0J3aGl0ZVNwYWNlJTNEd3JhcCUzQmh0bWwlM0QxJTNCJTIyJTIwdmVydGV4JTNEJTIyMSUyMiUyMHBhcmVudCUzRCUyMjElMjIlM0UlM0NteEdlb21ldHJ5JTIweCUzRCUyMjI3MCUyMiUyMHklM0QlMjI1MTAlMjIlMjB3aWR0aCUzRCUyMjI3MCUyMiUyMGhlaWdodCUzRCUyMjYwJTIyJTIwYXMlM0QlMjJnZW9tZXRyeSUyMiUyRiUzRSUzQyUyRm14Q2VsbCUzRSUzQ214Q2VsbCUyMGlkJTNEJTIyMjAlMjIlMjB2YWx1ZSUzRCUyMiUyMiUyMHN0eWxlJTNEJTIyZW5kQXJyb3clM0RjbGFzc2ljJTNCaHRtbCUzRDElM0JlbnRyeVglM0QwJTNCZW50cnlZJTNEMC41JTNCZW50cnlEeCUzRDAlM0JlbnRyeUR5JTNEMCUzQmV4aXRYJTNEMCUzQmV4aXRZJTNEMC4zMzMzMzMzMzMzMzMzMzMzJTNCZXhpdER4JTNEMCUzQmV4aXREeSUzRDAlM0JleGl0UGVyaW1ldGVyJTNEMCUzQiUyMiUyMGVkZ2UlM0QlMjIxJTIyJTIwc291cmNlJTNEJTIyMiUyMiUyMHRhcmdldCUzRCUyMjE5JTIyJTIwcGFyZW50JTNEJTIyMSUyMiUzRSUzQ214R2VvbWV0cnklMjB3aWR0aCUzRCUyMjUwJTIyJTIwaGVpZ2h0JTNEJTIyNTAlMjIlMjByZWxhdGl2ZSUzRCUyMjElMjIlMjBhcyUzRCUyMmdlb21ldHJ5JTIyJTNFJTNDbXhQb2ludCUyMHglM0QlMjI5MCUyMiUyMHklM0QlMjIyMzYuMDI5NDExNzY0NzA1ODYlMjIlMjBhcyUzRCUyMnNvdXJjZVBvaW50JTIyJTJGJTNFJTNDbXhQb2ludCUyMHglM0QlMjIyNjUlMjIlMjB5JTNEJTIyNDcwJTIyJTIwYXMlM0QlMjJ0YXJnZXRQb2ludCUyMiUyRiUzRSUzQ0FycmF5JTIwYXMlM0QlMjJwb2ludHMlMjIlM0UlM0NteFBvaW50JTIweCUzRCUyMjQwJTIyJTIweSUzRCUyMjU0MCUyMiUyRiUzRSUzQyUyRkFycmF5JTNFJTNDJTJGbXhHZW9tZXRyeSUzRSUzQyUyRm14Q2VsbCUzRSUzQ214Q2VsbCUyMGlkJTNEJTIyMjElMjIlMjB2YWx1ZSUzRCUyMlByb21vdGVyJTJGSW52ZXN0b3IlMjIlMjBzdHlsZSUzRCUyMnNoYXBlJTNEdW1sQWN0b3IlM0J2ZXJ0aWNhbExhYmVsUG9zaXRpb24lM0Rib3R0b20lM0J2ZXJ0aWNhbEFsaWduJTNEdG9wJTNCaHRtbCUzRDElM0IlMjIlMjB2ZXJ0ZXglM0QlMjIxJTIyJTIwcGFyZW50JTNEJTIyMSUyMiUzRSUzQ214R2VvbWV0cnklMjB4JTNEJTIyNjY1JTIyJTIweSUzRCUyMjgwJTIyJTIwd2lkdGglM0QlMjIzMCUyMiUyMGhlaWdodCUzRCUyMjYwJTIyJTIwYXMlM0QlMjJnZW9tZXRyeSUyMiUyRiUzRSUzQyUyRm14Q2VsbCUzRSUzQ214Q2VsbCUyMGlkJTNEJTIyMjIlMjIlMjB2YWx1ZSUzRCUyMiUyMiUyMHN0eWxlJTNEJTIyZW5kQXJyb3clM0RjbGFzc2ljJTNCaHRtbCUzRDElM0JlbnRyeVglM0QxJTNCZW50cnlZJTNEMC41JTNCZW50cnlEeCUzRDAlM0JlbnRyeUR5JTNEMCUzQmV4aXRYJTNEMCUzQmV4aXRZJTNEMC4zMzMzMzMzMzMzMzMzMzMzJTNCZXhpdER4JTNEMCUzQmV4aXREeSUzRDAlM0JleGl0UGVyaW1ldGVyJTNEMCUzQiUyMiUyMGVkZ2UlM0QlMjIxJTIyJTIwc291cmNlJTNEJTIyMjElMjIlMjB0YXJnZXQlM0QlMjI0JTIyJTIwcGFyZW50JTNEJTIyMSUyMiUzRSUzQ214R2VvbWV0cnklMjB3aWR0aCUzRCUyMjUwJTIyJTIwaGVpZ2h0JTNEJTIyNTAlMjIlMjByZWxhdGl2ZSUzRCUyMjElMjIlMjBhcyUzRCUyMmdlb21ldHJ5JTIyJTNFJTNDbXhQb2ludCUyMHglM0QlMjI2NjUlMjIlMjB5JTNEJTIyMTMwJTIyJTIwYXMlM0QlMjJzb3VyY2VQb2ludCUyMiUyRiUzRSUzQ214UG9pbnQlMjB4JTNEJTIyNTI1LjU5MTQ1NzIyNTU2NTYlMjIlMjB5JTNEJTIyMjg1LjM4MzU2MjA2MDg3MjklMjIlMjBhcyUzRCUyMnRhcmdldFBvaW50JTIyJTJGJTNFJTNDJTJGbXhHZW9tZXRyeSUzRSUzQyUyRm14Q2VsbCUzRSUzQ214Q2VsbCUyMGlkJTNEJTIyMjMlMjIlMjB2YWx1ZSUzRCUyMlVDMTAlM0ElMjBWaWV3JTIwc21hcnQlMjBjaXR5JTIwbmV3cyUyQyUyNmFtcCUzQm5ic3AlM0Jjb21tZW50JTIwYW5kJTIwcmVwbHklMjBvbiUyMGFjdGlvbiUyMHByb2dyYW1zJTIwb2YlMjBzbWFydCUyMGNpdHklMjBzdHJhdGVneSUyNmFtcCUzQm5ic3AlM0IlMjIlMjBzdHlsZSUzRCUyMmVsbGlwc2UlM0J3aGl0ZVNwYWNlJTNEd3JhcCUzQmh0bWwlM0QxJTNCZmlsbENvbG9yJTNEJTIzZDVlOGQ0JTNCc3Ryb2tlQ29sb3IlM0QlMjM4MmIzNjYlM0IlMjIlMjB2ZXJ0ZXglM0QlMjIxJTIyJTIwcGFyZW50JTNEJTIyMSUyMiUzRSUzQ214R2VvbWV0cnklMjB4JTNEJTIyMjUwJTIyJTIweSUzRCUyMjU3NSUyMiUyMHdpZHRoJTNEJTIyMzAwJTIyJTIwaGVpZ2h0JTNEJTIyNzAlMjIlMjBhcyUzRCUyMmdlb21ldHJ5JTIyJTJGJTNFJTNDJTJGbXhDZWxsJTNFJTNDbXhDZWxsJTIwaWQlM0QlMjIyNCUyMiUyMHZhbHVlJTNEJTIyVUMwMiUzQSUyMFVwZGF0ZSUyMG1hcHMlMkMlMjBhbm51YWwlMjBzdGF0aXN0aWNzJTIwYW5kJTIwZ2VuZXJhdGUlMjB0cmVuZHMlMjAlMjZhbXAlM0JhbXAlM0IlMjBjaGFydHMlMjB0byUyMHB1Ymxpc2glMjBhdCUyMGNpdHklMjBsZXZlbCUyMiUyMHN0eWxlJTNEJTIyZWxsaXBzZSUzQndoaXRlU3BhY2UlM0R3cmFwJTNCaHRtbCUzRDElM0JmaWxsQ29sb3IlM0QlMjNkNWU4ZDQlM0JzdHJva2VDb2xvciUzRCUyMzgyYjM2NiUzQiUyMiUyMHZlcnRleCUzRCUyMjElMjIlMjBwYXJlbnQlM0QlMjIxJTIyJTNFJTNDbXhHZW9tZXRyeSUyMHglM0QlMjIyNTUlMjIlMjB3aWR0aCUzRCUyMjI3MCUyMiUyMGhlaWdodCUzRCUyMjYwJTIyJTIwYXMlM0QlMjJnZW9tZXRyeSUyMiUyRiUzRSUzQyUyRm14Q2VsbCUzRSUzQ214Q2VsbCUyMGlkJTNEJTIyMjUlMjIlMjB2YWx1ZSUzRCUyMiUyMiUyMHN0eWxlJTNEJTIyZW5kQXJyb3clM0RjbGFzc2ljJTNCaHRtbCUzRDElM0JlbnRyeVglM0QwJTNCZW50cnlZJTNEMC41JTNCZW50cnlEeCUzRDAlM0JlbnRyeUR5JTNEMCUzQiUyMiUyMGVkZ2UlM0QlMjIxJTIyJTIwdGFyZ2V0JTNEJTIyMjQlMjIlMjBwYXJlbnQlM0QlMjIxJTIyJTNFJTNDbXhHZW9tZXRyeSUyMHdpZHRoJTNEJTIyNTAlMjIlMjBoZWlnaHQlM0QlMjI1MCUyMiUyMHJlbGF0aXZlJTNEJTIyMSUyMiUyMGFzJTNEJTIyZ2VvbWV0cnklMjIlM0UlM0NteFBvaW50JTIweCUzRCUyMjcwJTIyJTIweSUzRCUyMjIwMCUyMiUyMGFzJTNEJTIyc291cmNlUG9pbnQlMjIlMkYlM0UlM0NteFBvaW50JTIweCUzRCUyMjMxOC4xOTkwMDgzMDU1NDAyNSUyMiUyMHklM0QlMjIxNjIuOTc2NzMzMDk1NTkyNCUyMiUyMGFzJTNEJTIydGFyZ2V0UG9pbnQlMjIlMkYlM0UlM0MlMkZteEdlb21ldHJ5JTNFJTNDJTJGbXhDZWxsJTNFJTNDbXhDZWxsJTIwaWQlM0QlMjIyNiUyMiUyMHZhbHVlJTNEJTIyRGVmaW5pdGlvbiUyMEtQSXMlMkMlMjBkZWZpbml0aW9uJTIwYWN0aW9ucyUyMGFuZCUyMHByb2dyYW1zJTJDJTIwc3Rha2Vob2xkZXJzJTJDJTIwcmVndWxhdGlvbiUyMGF0dGFjaG1lbnRzJTIyJTIwc3R5bGUlM0QlMjJzaGFwZSUzRG5vdGUyJTNCYm91bmRlZExibCUzRDElM0J3aGl0ZVNwYWNlJTNEd3JhcCUzQmh0bWwlM0QxJTNCc2l6ZSUzRDI1JTNCdmVydGljYWxBbGlnbiUzRHRvcCUzQmFsaWduJTNEY2VudGVyJTNCJTIyJTIwdmVydGV4JTNEJTIyMSUyMiUyMHBhcmVudCUzRCUyMjElMjIlM0UlM0NteEdlb21ldHJ5JTIweCUzRCUyMjU4MCUyMiUyMHklM0QlMjItNTAlMjIlMjB3aWR0aCUzRCUyMjEwMCUyMiUyMGhlaWdodCUzRCUyMjEyNSUyMiUyMGFzJTNEJTIyZ2VvbWV0cnklMjIlMkYlM0UlM0MlMkZteENlbGwlM0UlM0NteENlbGwlMjBpZCUzRCUyMjI3JTIyJTIwdmFsdWUlM0QlMjIlMjIlMjBzdHlsZSUzRCUyMmVuZEFycm93JTNEbm9uZSUzQmh0bWwlM0QxJTNCZW50cnlYJTNEMSUzQmVudHJ5WSUzRDAlM0JlbnRyeUR4JTNEMCUzQmVudHJ5RHklM0QwJTNCJTIyJTIwZWRnZSUzRCUyMjElMjIlMjBzb3VyY2UlM0QlMjIyNiUyMiUyMHRhcmdldCUzRCUyMjQlMjIlMjBwYXJlbnQlM0QlMjIxJTIyJTNFJTNDbXhHZW9tZXRyeSUyMHdpZHRoJTNEJTIyNTAlMjIlMjBoZWlnaHQlM0QlMjI1MCUyMiUyMHJlbGF0aXZlJTNEJTIyMSUyMiUyMGFzJTNEJTIyZ2VvbWV0cnklMjIlM0UlM0NteFBvaW50JTIweCUzRCUyMjQ5NS4wNDI2NTA5MjQ2NTMxJTIyJTIweSUzRCUyMjYzMC4yMzU1ODExMjk5NjEyJTIyJTIwYXMlM0QlMjJzb3VyY2VQb2ludCUyMiUyRiUzRSUzQ214UG9pbnQlMjB4JTNEJTIyNTU1JTIyJTIweSUzRCUyMjYzNy41JTIyJTIwYXMlM0QlMjJ0YXJnZXRQb2ludCUyMiUyRiUzRSUzQyUyRm14R2VvbWV0cnklM0UlM0MlMkZteENlbGwlM0UlM0NteENlbGwlMjBpZCUzRCUyMjI4JTIyJTIwdmFsdWUlM0QlMjIlMjIlMjBzdHlsZSUzRCUyMmVuZEFycm93JTNEY2xhc3NpYyUzQmh0bWwlM0QxJTNCZW50cnlYJTNEMC4xMjMlM0JlbnRyeVklM0QwLjE1NyUzQmVudHJ5RHglM0QwJTNCZW50cnlEeSUzRDAlM0JlbnRyeVBlcmltZXRlciUzRDAlM0IlMjIlMjBlZGdlJTNEJTIyMSUyMiUyMHRhcmdldCUzRCUyMjIzJTIyJTIwcGFyZW50JTNEJTIyMSUyMiUzRSUzQ214R2VvbWV0cnklMjB3aWR0aCUzRCUyMjUwJTIyJTIwaGVpZ2h0JTNEJTIyNTAlMjIlMjByZWxhdGl2ZSUzRCUyMjElMjIlMjBhcyUzRCUyMmdlb21ldHJ5JTIyJTNFJTNDbXhQb2ludCUyMHglM0QlMjI4MCUyMiUyMHklM0QlMjIyMjYuMDI5NDExNzY0NzA1ODYlMjIlMjBhcyUzRCUyMnNvdXJjZVBvaW50JTIyJTJGJTNFJTNDbXhQb2ludCUyMHglM0QlMjIzMTguMTk5MDA4MzA1NTQwMjUlMjIlMjB5JTNEJTIyMTYyLjk3NjczMzA5NTU5MjQlMjIlMjBhcyUzRCUyMnRhcmdldFBvaW50JTIyJTJGJTNFJTNDQXJyYXklMjBhcyUzRCUyMnBvaW50cyUyMiUzRSUzQ214UG9pbnQlMjB4JTNEJTIyODAlMjIlMjB5JTNEJTIyNTUwJTIyJTJGJTNFJTNDbXhQb2ludCUyMHglM0QlMjIxOTAlMjIlMjB5JTNEJTIyNTUwJTIyJTJGJTNFJTNDbXhQb2ludCUyMHglM0QlMjIxOTAlMjIlMjB5JTNEJTIyNTg2JTIyJTJGJTNFJTNDJTJGQXJyYXklM0UlM0MlMkZteEdlb21ldHJ5JTNFJTNDJTJGbXhDZWxsJTNFJTNDbXhDZWxsJTIwaWQlM0QlMjIyOSUyMiUyMHZhbHVlJTNEJTIyJTI2bHQlM0J0YWJsZSUyMGNsYXNzJTNEJTI2cXVvdCUzQk5vcm1hbFRhYmxlJTI2cXVvdCUzQiUyNmd0JTNCJTI2bHQlM0J0Ym9keSUyNmd0JTNCJTI2bHQlM0J0ciUyNmd0JTNCJTI2bHQlM0J0ZCUyMHdpZHRoJTNEJTI2cXVvdCUzQjM1MiUyNnF1b3QlM0IlMjZndCUzQiUyNmx0JTNCc3BhbiUyMGNsYXNzJTNEJTI2cXVvdCUzQmZvbnRzdHlsZTAlMjZxdW90JTNCJTI2Z3QlM0JVQzA1JTNBJTIwVmlldyUyMG92ZXJhbGwlMjByZXBvcnRzJTIwb2YlMjBwcm9qZWN0cyUyMG9uJTIwY29zdHMlMkMlMjBzdXJ2ZXklMkMlMjByZXN1bHRzJTI2YW1wJTNCbmJzcCUzQiUyNmx0JTNCJTJGc3BhbiUyNmd0JTNCJTI2bHQlM0IlMkZ0ZCUyNmd0JTNCJTI2bHQlM0IlMkZ0ciUyNmd0JTNCJTI2bHQlM0IlMkZ0Ym9keSUyNmd0JTNCJTI2bHQlM0IlMkZ0YWJsZSUyNmd0JTNCJTIwJTIyJTIwc3R5bGUlM0QlMjJlbGxpcHNlJTNCd2hpdGVTcGFjZSUzRHdyYXAlM0JodG1sJTNEMSUzQiUyMiUyMHZlcnRleCUzRCUyMjElMjIlMjBwYXJlbnQlM0QlMjIxJTIyJTNFJTNDbXhHZW9tZXRyeSUyMHglM0QlMjIyNDAlMjIlMjB5JTNEJTIyMjIwJTIyJTIwd2lkdGglM0QlMjIzNDAlMjIlMjBoZWlnaHQlM0QlMjI3MCUyMiUyMGFzJTNEJTIyZ2VvbWV0cnklMjIlMkYlM0UlM0MlMkZteENlbGwlM0UlM0NteENlbGwlMjBpZCUzRCUyMjMwJTIyJTIwdmFsdWUlM0QlMjIlMjIlMjBzdHlsZSUzRCUyMmVuZEFycm93JTNEY2xhc3NpYyUzQmh0bWwlM0QxJTNCZW50cnlYJTNEMCUzQmVudHJ5WSUzRDAlM0JlbnRyeUR4JTNEMCUzQmVudHJ5RHklM0QwJTNCJTIyJTIwZWRnZSUzRCUyMjElMjIlMjB0YXJnZXQlM0QlMjIyOSUyMiUyMHBhcmVudCUzRCUyMjElMjIlM0UlM0NteEdlb21ldHJ5JTIwd2lkdGglM0QlMjI1MCUyMiUyMGhlaWdodCUzRCUyMjUwJTIyJTIwcmVsYXRpdmUlM0QlMjIxJTIyJTIwYXMlM0QlMjJnZW9tZXRyeSUyMiUzRSUzQ214UG9pbnQlMjB4JTNEJTIyODAlMjIlMjB5JTNEJTIyMjI0LjcwNTg4MjM1Mjk0MSUyMiUyMGFzJTNEJTIyc291cmNlUG9pbnQlMjIlMkYlM0UlM0NteFBvaW50JTIweCUzRCUyMjMzMy4wNzAyMDg1OTIzNzE3JTIyJTIweSUzRCUyMjEzNS4zODY5ODUyMDI2OTIzNiUyMiUyMGFzJTNEJTIydGFyZ2V0UG9pbnQlMjIlMkYlM0UlM0MlMkZteEdlb21ldHJ5JTNFJTNDJTJGbXhDZWxsJTNFJTNDbXhDZWxsJTIwaWQlM0QlMjIzMSUyMiUyMHZhbHVlJTNEJTIyJTIyJTIwc3R5bGUlM0QlMjJlbmRBcnJvdyUzRGNsYXNzaWMlM0JodG1sJTNEMSUzQmVudHJ5WCUzRDElM0JlbnRyeVklM0QwJTNCZW50cnlEeCUzRDAlM0JlbnRyeUR5JTNEMCUzQmV4aXRYJTNEMC41JTNCZXhpdFklM0QwLjUlM0JleGl0RHglM0QwJTNCZXhpdER5JTNEMCUzQmV4aXRQZXJpbWV0ZXIlM0QwJTNCJTIyJTIwZWRnZSUzRCUyMjElMjIlMjBzb3VyY2UlM0QlMjIyMSUyMiUyMHRhcmdldCUzRCUyMjI5JTIyJTIwcGFyZW50JTNEJTIyMSUyMiUzRSUzQ214R2VvbWV0cnklMjB3aWR0aCUzRCUyMjUwJTIyJTIwaGVpZ2h0JTNEJTIyNTAlMjIlMjByZWxhdGl2ZSUzRCUyMjElMjIlMjBhcyUzRCUyMmdlb21ldHJ5JTIyJTNFJTNDbXhQb2ludCUyMHglM0QlMjI2NjAlMjIlMjB5JTNEJTIyMTAwJTIyJTIwYXMlM0QlMjJzb3VyY2VQb2ludCUyMiUyRiUzRSUzQ214UG9pbnQlMjB4JTNEJTIyNTQwJTIyJTIweSUzRCUyMjExMCUyMiUyMGFzJTNEJTIydGFyZ2V0UG9pbnQlMjIlMkYlM0UlM0MlMkZteEdlb21ldHJ5JTNFJTNDJTJGbXhDZWxsJTNFJTNDJTJGcm9vdCUzRSUzQyUyRm14R3JhcGhNb2RlbCUzRRnLag8AACAASURBVHhe7N0LtFVVvT/wGVJIBCpIplZgauTVq6QmCZU4SjQfGGVqoqL5vFJJWiamgljKpXySFuYLMcWraahpWiY2zESvJl7vJbNrYD7SfKREpX+F/5hbz77n7LPP2Y+z195rrf1ZYzDUc9aa8zc/v3nWpjG+Z/a2NWvWrAkuAgQIECBAgAABAgQIECBAgAABAgQIECBAgAABAgQIECBAgAABAgQIECBAgAABAgQIEKhZ4G0C2TWbeYAAAQIECBAgQIAAAQIECBAgQIAAAQIECBAgQIAAAQIECBAgQIAAAQIECBAgQIAAAQIFAYFsG4E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AQIECBAgQIAAAQIE6hQQyK4TzmMECBAgQIAAAQIECBAgQIAAAQIECBAgQIAAAQIECBAgQIAAAQIECBAgQIAAAQIECBAQyLYHCBAgQIAAAQIECBAgQIAAAQIECBAgQIAAAQIECBAgQIAAAQIECBAgQIAAAQIECBAgUKeAQHadcB4jQIAAAQIECBAgQIAAAQIECBAgQIAAAQIECBAgQIAAAQIECBAgQIAAAQIECBAgQICAQLY9QIAAAQIECBAgQIAAAQIECBAgQIAAAQIECBAgQIAAAQIECBAgQIAAAQIECBAgQIAAgToFBLLrhPMYAQIECBAgQIAAAQIECBAgQIAAAQIECBAgQIAAAQIECBAgQIAAAQIECBAgQIAAAQIEBLLtAQIECBAgQIAAAQIECBAgQIAAAQIECBAgQIAAAQIECBAgQIAAAQIECBAgQIAAAQIECNQpIJBdJ5zHCBAgQIAAAQIECBAgQIAAAQIECBAgQIAAAQIECBAgQIAAAQIECBAgQIAAAQIECBAgIJBtDxAgQIAAAQIECBAgQIAAAQIECBAgQIAAAQIECBAgQIAAAQIECBAgQIAAAQIECBAgQKBOAYHsOuE8RoAAAQIECBAgQIAAAQIECBAgQIAAAQIECBAgQIAAAQIECBAgQIAAAQIECBAgQIAAAYFse4A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AQIECBAgQIAAAQIE6hQQyK4TzmMECBAgQIAAAQIECBAgQIAAAQIECBAgQIAAAQIECBAgQIAAAQIECBAgQIAAAQIECBAQyLYHCBAgQIAAAQIECBAgQIAAAQIECBAgQIAAAQIECBAgQIAAAQIECBAgQIAAAQIECBAgUKeAQHadcB4jQIAAAQIECBAgQIAAAQIECBAgQIAAAQIECBAgQIAAAQIECBAgQIAAAQIECBAgQICAQLY9QIAAAQIECBAgQIAAAQIECBAgQIAAAQIECBAgQIAAAQIECBAgQIAAAQIECBAgQIAAgToFBLLrhPMYAQIECBAgQIAAAQIECBAgQIAAAQIECBAgQIAAAQIECBAgQIAAAQIECBAgQIAAAQIEBLLtAQIECBAgQIAAAQIECBAgQIAAAQIECBAgQIAAAQIECBAgQIAAAQIECBAgQIAAAQIECNQpIJBdJ5zHCBAgQIAAAQIECBAgQIAAAQIECBAgQIAAAQIECBAgQIAAAQIECBAgQIAAAQIECBAgIJBtDxAgQIAAAQIECBAgQIAAAQIECBAgQIAAAQIECBAgQIAAAQIECBAgQIAAAQIECBAgQKBOAYHsOuE8RoAAAQIECBAgQIAAAQIECBAgQIAAAQIECBAgQIAAAQIECBAgQIAAAQIECBAgQIAAAYFse4AAAQIECBAgQIAAAQIECBAgQIAAAQIECBAgQIAAAQIECBAgQIAAAQIECBAgQIAAAQJ1Cghk1wnnMQIECBAgQIAAAQIECBAgQIAAAQIECBAgQIAAAQIECBAgQIAAAQIECBAgQIAAAQIECAhk2wMECBAgQIAAAQIECBAgQIAAAQIECBAgQIAAAQIECBAgQIAAAQIECBAgQIAAAQIECBCoU0Agu044jxEgQIAAAQIECBAgQIAAAQIECBAgQIAAAQIECBAgQIAAAQIECBAgQIAAAQIECBAgQEAg2x4gQIAAAQIECBAgQIAAAQIECBAgQIAAAQIECBAgQIAAAQIECBAgQIAAAQIECBAgQIBAnQIC2XXCeYwAAQIECBAgQIAAAQIECBAgQIAAAQIECBAgQIAAAQIECBAgQIAAAQIECBAgQIAAAQIC2fYAAQIECBAgQIAAAQIECBAgQIAAAQIECBAgQIAAAQIECBAgQIAAgV4E3va2t/EhQIBA5gQuvfTScOihh2aubgUTIEAgiwIC2VnsmpoJECBAgAABAgQIECBAgAABAgQIECBAgAABAgQIECBAgAABAgSaJiCQ3TRqExEg0GCByy67LBxyyCENHtVwBAgQIFAqIJBtTxAgQIAAAQIECBAgQIAAAQIECBAgQIAAAQIECBAgQIAAAQIECBDoRUAg2/YgQCDLAkLZWe6e2gkQyIqAQHZWOqVOAgQIECBAgAABAgQIECBAgAABAgQIECBAgAABAgQIECBAgACBlggIZLeE3aQECDRQQCi7gZiGIkCAQBkBgWzbggABAgQIECBAgAABAgQIECBAgAABAgQIECBAgAABAgQIECBAgEAvAqWB7DVr1vAiQIBAKgV6+wUSoexUtkxRBAjkREAgOyeNtAwCBAgQIECAAAECBAgQIECAAAECBAgQIECAAAECBAgQIECAAIFkBASyk3E1KgECjReodKK/UHbjzY1IgACBKCCQbR8QIECAAAECBAgQIECAAAECBAgQIECAAAECBAgQIECAAAECBAgQ6EVAINv2IEAgKwKVAtlxHULZWemmOgkQyJKAQHaWuqVWAgQIECBAgAABAgQIECBAgAABAgQIECBAgAABAgQIECBAgACBpgsIZDed3IQECNQpUPq+uvTSS8MXv/jFbqMJZdcJ7DECBAj0ICCQbWsQIECAAAECBAgQIECAAAECBAgQIECAAAECBAgQIECAAAECBAgQ6EVAINv2IEAgKwLl3lcxfC2UnZUOqpMAgawKCGRntXPqJkCAAAECBAgQIECAAAECBAgQIECAAAECBAgQIECAAAECBAgQaIqAQHZTmE1CgEADBHp6XwllNwDXEAQIEOhFQCDb9iBAgAABAgQIECBAgAABAgQIECBAgAABAgQIECBAgAABAgQIECDQi4BAtu1BgEBWBHp7XwllZ6WL6iRAIIsCAtlZ7JqaCRAgQIAAAQIECBAgQIAAAQIECBAgQIAAAQIECBAgQIAAAQIEmiYgkN00ahMRINBHgUrvK6HsPgJ7nAABAj0ICGTbGgQIECBAgAABAgQIECBAgAABAgQIECBAgAABAgQIECBAgAABAgR6EagUcIRHgACBtAhU874Syk5Lt9RBgECeBASy89RNayFAgAABAgQIECBAgEAI4fLLLw/jx48PI0eO5EGAAAECBAgQIECAAAECBAgQIECAAAECDRCoJuDYgGkMQYAAgT4LVPu+EsruM7UBCBAg0EVAINuGIECAAAECBAgQIECAQM4EFi9eHHbeeefwmc98Jhx77LGFcLaLAAECBAgQIECAAAECBAgQIECAAAECBOoXqDbgWP8MniRAgEBjBGp5XwllN8bcKAQIEIgCAtn2AQECBAgQIECAAAECBHIoEEPYd911V2Fl8d9nzJghmJ3DPlsSAQIECBAgQIAAAQIECBAgQIAAAQLNEagl4NicisxCgACB8gK1vq+Esu0kAgQINEZAILsxjkYhQIAAAQIECBAgQIBAqgQ6TsnuXJRgdqpapBgCBAgQIECAAAECBAgQIECAAAECBDIkUGvAMUNLUyoBAjkTqOd9JZSds01gOQQItERAILsl7CYlQIAAAQIECBAgQIBA8gKdT8nuPNvo0aPDtGnTwpQpU5IvwgwECBAgQIAAAQIECBAgQIAAAQIECBDIgUA9AcccLNsSCBDIoEC97yuh7Aw2W8kECKRKQCA7Ve1QDAECBAgQIECAAAECBBon8NBDD4UPf/jDPQ44cuTIMHPmTMHsxpEbiQABAgQIECBAgAABAgQIECBAgACBnArUG3DMKYdlESCQYoG+vK+EslPcWKURIJB6AYHs1LdIgQQIECBAgAABAgQIEKhf4JBDDgnz58/vdQDB7Pp9PUmAAAECBAgQIECAAAECBAgQIECAQHsI9CXg2B5CVkmAQFoE+vq+EspOSyfVQYBA1gQEsrPWMfUSIECAAAECBAgQIECgBoHly5eHTTbZpKonYjB72rRphROz11133aqecRMBAgQIECBAgAABAgQIECBAgAABAgTaQaCvAcd2MLJGAgTSIdCI95VQdjp6qQoCBLIlIJCdrX6plgABAgQIECBAgAABAjULVHNKdudBYxg7BrOPPfZYweyatT1AgAABAgQIECBAgAABAgQIECBAgEAeBRoRcMyjizURIJA+gUa9r4Sy09dbFREgkG4Bgex090d1BAgQIECAAAECBAgQ6LNALadkd55MMLvP9AYgQIAAAQIECBAgQIAAAQIECBAgQCAnAo0KOOaEwzIIEEixQCPfV0LZKW600ggQSJ2AQHbqWqIgAgQIECBAgAABAgQINF6g1lOyO1fQEcyeMmVKGDlyZOOLMyIBAgQIECBAgAABAgQIECBAgAABAgRSLtDIgGPKl6o8AgQyLtDo95VQdsY3hPIJEGiagEB206hNRIAAAQIECBAgQIAAgdYJ1HtKdmnFMdg9Y8YMwezWtdLMBAgQIECAAAECBAgQIECAAAECBAi0QKDRAccWLMGUBAi0iUAS7yuh7DbZPJZJgECfBASy+8TnYQIECBAgQIAAAQIECGRHYObMmeG0005rSMGC2Q1hNAgBAgQIECBAgAABAgQIECBAgAABAhkRSCLgmJGlK5MAgYwJJPW+EsrO2EZQLgECTRcQyG46uQkJECBAgAABAgQIECDQGoG//vWvhZOtX3755YYVEIPZxx57bBg9enTDxjQQAQIECBAgQIAAAQIECBAgQIAAAQIE0iaQVMAxbetUDwEC2RdI8n0llJ39/WEFBAgkJyCQnZytkQkQIECAAAECBAgQIJA6gUaekt15cePHjw8zZswI8Z8uAgQIECBAgAABAgQIECBAgAABAgQI5E0gyYBj3qyshwCB1gok/b4Sym5tf81OgEB6BQSy09sblREgQIAAAQIECBAgQKDhAkmckt25SMHshrfMgAQIECBAgAABAgQIECBAgAABAgQIpEAg6YBjCpaoBAIEciLQjPeVUHZONotlECDQUAGB7IZyGowAAQIECBAgQIAAAQK1CaxevTq8/vrr4Y033ij8s9KfRtx3yy23hNtvv722Qmu8WzC7RjC3EyBAgAABAgQIECBAgAABAgQIECCQaoFmBBxTDaA4AgQyI9Cs95VQdma2hEIJEGiSgEB2k6BNQ4AAAQIECBAgQIBAV4GegsXVBI6ruSeJkHOjx4xh7LxfI0eODDNnzgxTpkzJ+1KtjwABAgQIECBAgAABAgQIECBAgACBHAs0K+CYY0JLI0CgSQLNfF8JZTepqaYhQCATAgLZmWiTIgkQIECAAAECBPIisGbNmm4nINcbTM5yKDk6uNpDYMSIEYVA9iGHHNIeC7ZKAgQIECBAgAABAgQIECBAgAABAgRyKdDMgGMuAS2KAIGmCTT7fSWU3bTWmogAgZQLCGSnvEHKI0CAAAECBAjkRaBzeLjWAHKt98dTjEv/pCW8nJd+WgeBSgLrrLNOOPfccwWxK0H5PgECBAgQIECAAAECBAgQIECAAAECmRBodsAxEyiKJEAglQKteF8JZadyKyiKAIEmCwhkNxncdAQIECBAgEB7CcRTgHsLAtcaNK71/s6h5GoDyfGZau+t9r7Vq1e3V+OtlkCVAv369QtrrbVW6N+/f5c/pV+r5p44RrXP3XfffeE3v/lNlVXWdlsMYk+bNq3wZ911163tYXcTIECAAAECBAgQIECAAAECBAgQIEAgpQKtCDimlEJZBAikXKBV7yuh7JRvDOURIJC4gEB24sQmIECAAAEC7SkQA7jVnlDcjMByRy3VBogbFUqOgWwXAQLdBTqCw9UEjau5p5YwcqXwcyPHqqb2GMpu5vXXv/41bLLJJiH+s5GXIHYjNY1FgAABAgQIECBAgAABAgQIECBAgEDaBFoVcEybg3oIEEi/QCvfV0LZ6d8fKiRAIDkBgezkbI1MgAABAm0qUM2JxPWcclzrM/WEnKsNUJfeVy683Kbtt2wCFQU6h4GrCetWc0+5AHGzQ8U91dDb1ytiuSERgcsvvzwceuihDRtbELthlAYiQIAAAQIECBAgQIAAAQIECBAgQCDFAq0MOKaYRWkECKRQoNXvK6HsFG4KJREg0BQBgeymMJuEAAEC+RfoOA25UaHhWsfp7TTjesaqJlRdLpQcHVwECHQXiP+jv5mnEicdRq4nfNzxTAxYuwi0UiCejr18+fKGlDBlypQwc+bMMHLkyIaMZxACBAgQIECAAAECBAgQIECAAAECBAikVaDVAce0uqiLAIH0CaThfSWUnb59oSICBJIXEMhO3tgMBAjkXKDWsG/S9ycVTO7ttOU455o1a3LeacsjUJ9ADN9m6YTjeoLG5dZXbpzS/+Ffn6inCBDoi0CjTscWxO5LFzxLgAABAgQIECBAgAABAgQIECBAgEAWBdIQcMyim5oJEGi+QFreV0LZze+9GQkQaK2AQHZr/c1OILMCMXxbzQnCvYV4kw4mN3LujrWWGzOzTVQ4gYQFOp+GXBrYrTegXO9z9YSM63mmp/oSpjY8AQIEqhbo6+nYgthVU7uRAAECBAgQIECAAAECBAgQIECAAIGcCaQl4JgzVsshQCABgTS9r4SyE2iwIQkQSK2AQHZqW6MwAiE8//zz4YUXXujyz/i1VatWdQlD9xYW7u205HpOUu54JgaTXQQIdBeI/8OmcxC5XKi33lBxtacQd8zfqPvrDSb369fPFiFAgACBFAn05XTsnXbaKZx77rlh9OjRKVqRUggQIECAAAECBAgQIECAAAECBAgQINA8gTQFHJu3ajMRIJBFgbS9r4Sys7iL1EyAQD0CAtn1qHmGQAMFli9fHu67775w9913hwcffLBL+LqB0xiKQOICMfxbTdC4mnvqCQDX80xSgeXEsU1AgAABAgTqEKjndOwYxJ45c2YYP358HTN6hAABAgQIECBAgAABAgQIECBAgAABAvkRSFvAMT+yVkKAQKMF0vi+EspudJeNR4BAGgUEstPYFTXlVuC1114LDzzwQOHP/fffXwhhP/7447ldb7ssrLfTiKsNHzcyTNzIsWoJLDsNuV12vHUSIECAQBYFFi9eHHbeeeeqSxfErprKjQQIECBAgAABAgQIECBAgAABAgQItIlAGgOObUJvmQQI1CiQ1veVUHaNjXQ7AQKZExDIzlzLFJxFgZtvvjlcdNFF4Z577gkvvPBCFpfQreb4l7eOIHI9AeB6nqklHNzb+I2eu/QvsrlosEUQIECAAAECuRKIYewYyq50jRgxIlx++eVOxK4E5fsECBAgQIAAAQIECBAgQIAAAQIECLSdQFoDjm3XCAsmQKCiQJrfV0LZFdvnBgIEMiwgkJ3h5ik9/QIdQeybbrqprmIHDRoUhg8fXvzz7ne/u/Dv73rXu7qEoXs7oTmpYHIMR7sIECBAgAABAgTSL1DN6dgxiD1z5sxwyCGHpH9BKiRAgAABAgQIECBAgAABAgQIECBAgEALBNIccGwBhykJEEixQNrfV0LZKd48SiNAoE8CAtl94vMwgfICtQaxt9lmmzB27Niw4447hg996EPFAHYMZLsIECBAgAABAgQI9EWgt9OxBbH7IutZAgQIECBAgAABAgQIECBAgAABAgTaSSDtAcd26oW1EiDQu0AW3ldC2XYxAQJ5FBDIzmNXrallAtUEsYcMGRLGjBlT/LPDDjuEePK1iwABAgQIECBAgECjBXo6HXudddYJ5557rhOxGw1uPAIECBAgQIAAAQIECBAgQIAAAQIEciuQhYBjbvEtjACBmgSy8r4Syq6prW4mQCADAgLZGWiSErMhMH369DB79uwei916663DQQcdVPizwQYbZGNRqiRAgAABAgQIEMi0wGc+85mwaNGi4hpiEHvatGmFP+uuu26m16Z4AgQIECBAgAABAgQIECBAgAABAgQINFMgKwHHZpqYiwCBdApk6X0llJ3OPaQqAgTqExDIrs/NUwSKAn/5y1/CfvvtF+68886yKhMmTAgHHnhgIYjtIkCAAAECBAgQINAsgeXLl4dNNtmkMJ0gdrPUzUOAAAECBAgQIECAAAECBAgQIECAQF4FshRwzGsPrIsAgeoEsva+Esqurq/uIkAg/QIC2envkQpTLPCTn/wkTJ48Ofz973/vVmUMYMcgdgxkuwgQIECAAAECBAg0W+CQQw4J8+fPDzNmzHAidrPxzUeAAAECBAgQIECAAAECBAgQIECAQO4EshZwzF0DLIgAgaoFsvi+Esquur1uJEAgxQIC2SlujtLSLfD1r389fPe73+1W5EYbbRTmzZsX9txzz3QvQHUECBAgQIAAAQK5FYinY8+cObPwZ+TIkbldp4URIECAAAECBAgQIECAAAECBAgQIECgWQJZDDg2y8Y8BAikSyCr7yuh7HTtI9UQIFC7gEB27WaeIBB23333cOutt3aT2G677cKCBQvCFltsQYkAAQIECBAgQIAAAQIECBAgQIAAAQIECBAgQIAAAQIECBDIiUBWA4454bcMAgRqEMjy+0oou4ZGu5UAgdQJCGSnriUKSrvA3Llzw1e+8pVuZe61117hxhtvTHv56iNAgAABAgQIECBAgAABAgQIECBAgAABAgQIECBAgAABAgRqFMhywLHGpbqdAIGMC2T9fSWUnfENqHwCbSwgkN3Gzbf02gXuvvvu8PGPf7zbg6effno4+eSTax/QEwQIECBAgAABAgQIECBAgAABAgQIECBAgAABAgQIECBAgEDqBbIecEw9sAIJEGiYQB7eV0LZDdsOBiJAoIkCAtlNxDZVtgWeeOKJMGLEiG6LuO2228KECROyvTjVEyBAgAABAgQIECBAgAABAgQIECBAgAABAgQIECBAgAABAj0K5CHgqL0ECLSHQF7eV0LZ7bFfrZJAngQEsvPUTWtJVGD33XcPt956a5c5zjjjjDB9+vRE5zU4AQIECBAgQIAAAQIECBAgQIAAAQIECBAgQIAAAQIECBAg0FqBvAQcW6todgIEmiGQp/eVUHYzdow5CBBolIBAdqMkjZNrgWOOOSZ8//vf77LGz33uc+G6667L9botjgABAgQIECBAgAABAgQIECBAgAABAgQIECBAgAABAgQIEAghTwFH/SRAIN8CeXtfCWXne79aHYE8CQhk56mb1pKIwCWXXBIOP/zwLmOPHDkyPPzww2Hw4MGJzGlQAgQIECBAgAABAgQIECBAgAABAgQIECBAgAABAgQIECBAID0CeQs4pkdWJQQINFogj+8roexG7xLjESCQhIBAdhKqxsyVwPjx48Ndd93VZU133nlniF93ESBAgAABAgQIECBAgAABAgQIECBAgAABAgQIECBAgAABAvkXyGPAMf9ds0IC7SmQ1/eVUHZ77merJpAlAYHsLHVLrU0XuOmmm8LEiRO7zPvd7343HH/88U2vxYQECBAgQIAAAQIECBAgQIAAAQIECBAgQIAAAQIECBAgQIBAawTyGnBsjaZZCRBIUiDP7yuh7CR3jrEJEOirgEB2XwU9n2uBz3/+8+G6664rrnGrrbYKv/3tb0P//v1zvW6LI0CAAAECBAgQIECAAAECBAgQIECAAAECBAgQIECAAAECBP5PIM8BR30mQCBfAnl/Xwll52u/Wg2BPAkIZOepm9bSUIF777037Ljjjl3G/M53vhO+9rWvNXQegxEgQIAAAQIECBAgQIAAAQIECBAgQIAAAQIECBAgQIAAAQLpFsh7wDHd+qojQKAWgXZ4Xwll17Ij3EuAQLMEBLKbJW2ezAlMnTo1XHjhhcW63/ve9xZOx15/sy6anQAAIABJREFU/fUztxYFEyBAgAABAgQIECBAgAABAgQIECBAgAABAgQIECBAgAABAvULtEPAsX4dTxIgkCaBdnlfCWWnadephQCBKCCQbR8QKCPw+OOPh9GjR4eVK1cWv3vyySeH008/nRcBAgQIECBAgAABAgQIECBAgAABAgQIECBAgAABAgQIECDQZgLtEnBss7ZaLoFcCrTT+0ooO5db2KIIZFZAIDuzrVN4kgKnnXZamDlzZnGKd73rXYXTsTfbbLMkpzU2AQIECBAgQIAAAQIECBAgQIAAAQIECBAgQIAAAQIECBAgkEKBdgo4ppBfSQQI1CDQbu8roewaNodbCRBIVEAgO1Feg2dVYI899gi33HJLsfwvfelLYe7cuVldjroJECBAgAABAgQIECBAgAABAgQIECBAgAABAgQIECBAgACBPgi0W8CxD1QeJUCgxQLt+L4Sym7xpjM9AQIFAYFsG4FAGYHhw4eH559/vvide+65J+y4446sCBAgQIAAAQIECBAgQIAAAQIECBAgQIAAAQIECBAgQIAAgTYUaMeAYxu22ZIJ5EKgXd9XQtm52L4WQSDTAgLZmW6f4pMQ+M1vfhPGjh1bHHro0KHh2WefDf37909iOmMSIECAAAECBAgQIECAAAECBAgQIECAAAECBAgQIECAAAECKRdo14BjytuiPAIEygi08/tKKNuPBAECrRQQyG6lvrlTKXDOOeeE4447rljbpz71qfDzn/88lbUqigABAgQIECBAgAABAgQIECBAgAABAgQIECBAgAABAgQIEEheoJ0DjsnrmoEAgUYKtPv7Sii7kbvJWAQI1CIgkF2LlnvbQmD//fcP11xzTXGt3/jGN8Ls2bPbYu0WSYAAAQIECBAgQIAAAQIECBAgQIAAAQIECBAgQIAAAQIECHQXaPeAoz1BgEB2BLyvQhDKzs5+VSmBPAkIZOepm9bSEIFNN900PP7448Wxrr/++jBp0qSGjG0QAgQIECBAgAABAgQIECBAgAABAgQIECBAgAABAgQIECBAIHsCAo7Z65mKCbSrgPfVm50Xym7XnwDrJtA6AYHs1tmbOYUCTz75ZHjf+97XpbLnnnsuDB8+PIXVKokAAQIECBAgQIAAAQIECBAgQIAAAQIECBAgQIAAAQIECBBohoCAYzOUzUGAQCMEvK/+T1EouxE7yhgECFQrIJBdrZT72kLg2muvDfvuu29xrR/60IfCsmXL2mLtFkmAAAECBAgQIECAAAECBAgQIECAAAECBAgQIECAAAECBAiUFxBwtDMIEMiKgPdV104JZWdl56qTQPYFBLKz30MraKDAKaecEr71rW8VR/ziF78YLrnkkgbOYCgCBAgQIECAAAECBAgQIECAAAECBAgQIECAAAECBAgQIEAgawICjlnrmHoJtK+A91X33gtlt+/Pg5UTaKaAQHYztc2VeoFp06aF8847r1jnmWeeGU488cTU161AAgQIECBAgAABAgQIECBAgAABAgQIECBAgAABAgQIECBAIDkBAcfkbI1MgEBjBbyvynsKZTd2nxmNAIHuAgLZdgWBTgKHHXZYuPTSS4tfueCCC8IxxxzDiAABAgQIECBAgAABAgQIECBAgAABAgQIECBAgAABAgQIEGhjAQHHNm6+pRPImID3Vc8NE8rO2GZWLoGMCQhkZ6xhyk1WYN999w3XXnttcZIFCxaEAw88MNlJjU6AAAECBAgQIECAAAECBAgQIECAAAECBAgQIECAAAECBAikWkDAMdXtURwBAp0EvK963w5C2X5cCBBISkAgOylZ42ZS4NOf/nT42c9+Vqx90aJFYeLEiZlci6IJECBAgAABAgQIECBAgAABAgQIECBAgAABAgQIECBAgACBxggIODbG0SgECCQv4H1V2Vgou7KROwgQqF1AILt2M0/kWOBjH/tY+PWvf11c4Z133hnGjx+f4xVbGgECBAgQIECAAAECBAgQIECAAAECBAgQIECAAAECBAgQIFBJQMCxkpDvEyCQFgHvq+o6IZRdnZO7CBCoXkAgu3ord7aBwDbbbBMefvjh4kofeOCBsO2227bByi2RAAECBAgQIECAAAECBAgQIECAAAECBAgQIECAAAECBAgQ6ElAwNHeIEAgKwLeV9V3Sii7eit3EiBQWUAgu7KRO9pI4AMf+ED44x//WFzxH/7wh7Dpppu2kYClEiBAgAABAgQIECBAgAABAgQIECBAgAABAgQIECBAgAABAqUCAo72BAECWRHwvqqtU0LZtXm5mwCBngUEsu0OAp0Ehg8fHp5//vniV5577rkQv+YiQIAAAQIECBAgQIAAAQIECBAgQIAAAQIECBAgQIAAAQIE2ldAwLF9e2/lBLIm4H1Ve8eEsms38wQBAt0FBLLtCgKdBNZee+3w6quvFr/yz3/+MwwYMIARAQIECBAgQIAAAQIECBAgQIAAAQIECBAgQIAAAQIECBAg0MYCAo5t3HxLJ5AxAe+r+homlF2fm6cIEPg/AYFsu4FAJwF/IbEdCBAgQIAAAQIECBAgQIAAAQIECBAgQIAAAQIECBAgQIAAgVIBeQJ7ggCBrAh4X9XfKaHs+u08SYBACALZdgGBtwTWrFkT+vXrV/SIfzlZvXo1HwIECBAgQIAAAQIECBAgQIAAAQIECBAgQIAAAQIECBAgQKDNBQQc23wDWD6BDAl4X/WtWULZffPzNIF2FhDIbufuW3sXAYFsG4IAAQIECBAgQIAAAQIECBAgQIAAAQIECBAgQIAAAQIECBAoJyDgaF8QIJAVAe+rvndKKLvvhkYg0I4CAtnt2HVrLisQT8Nea621it+Lp2W/8cYbtAgQIECAAAECBAgQIECAAAECBAgQIECAAAECBAgQIECAAIE2FxBwbPMNYPkEMiTgfdWYZgllN8bRKATaSUAgu526ba29CsTwdf/+/Yv3xHD266+/To0AAQIECBAgQIAAAQIECBAgQIAAAQIECBAgQIAAAQIECBBocwEBxzbfAJZPIEMC3leNa5ZQduMsjUSgHQQEstuhy9ZYlYBAdlVMbiJAgAABAgQIECBAgAABAgQIECBAgAABAgQIECBAgAABAm0nIODYdi23YAKZFfC+amzrhLIb62k0AnkWEMjOc3etrSaBeBr229/+9uIz8bTs//f//l9NY7iZAAECBAgQIECAAAECBAgQIECAAAECBAgQIECAAAECBAgQyJ+AgGP+empFBPIq4H3V+M4KZTfe1IgE8iggkJ3HrlpTXQIC2XWxeYgAAQIECBAgQIAAAQIECBAgQIAAAQIECBAgQIAAAQIECOReQMAx9y22QAK5EfC+SqaVQtnJuBqVQJ4EBLLz1E1r6ZNAPA37He94R3GMeFr2a6+91qcxPUyAAAECBAgQIECAAAECBAgQIECAAAECBAgQIECAAAECBAhkX0DAMfs9tAIC7SLgfZVcp4Wyk7M1MoE8CAhk56GL1tAQAYHshjAahAABAgQIECBAgAABAgQIECBAgAABAgQIECBAgAABAgQI5E5AwDF3LbUgArkV8L5KtrVC2cn6Gp1AlgUEsrPcPbU3VCCehj1gwIDimPG07FdffbWhcxiMAAECBAgQIECAAAECBAgQIECAAAECBAgQIECAAAECBAgQyJ6AgGP2eqZiAu0q4H2VfOeFspM3NgOBLAoIZGexa2pOREAgOxFWgxIgQIAAAQIECBAgQIAAAQIECBAgQIAAAQIECBAgQIAAgcwLCDhmvoUWQKBtBLyvmtNqoezmOJuFQJYEBLKz1C21JioQT8Nee+21i3PE07L/+c9/JjqnwQkQIECAAAECBAgQIECAAAECBAgQIECAAAECBAgQIECAAIH0Cwg4pr9HKiRA4E0B76vm7QSh7OZZm4lAFgQEsrPQJTU2RSCGrwcOHFicK4az//GPfzRlbpMQIECAAAECBAgQIECAAAECBAgQIECAAAECBAgQIECAAAEC6RUQcExvb1RGgEBXAe+r5u4IoezmepuNQJoFBLLT3B21NVVAILup3CYjQIAAAQIECBAgQIAAAQIECBAgQIAAAQIECBAgQIAAAQKZERBwzEyrFEqg7QW8r5q/BYSym29uRgJpFBDITmNX1NQSgXga9jvf+c7i3PG07L///e8tqcWkBAgQIECAAAECBAgQIECAAAECBAgQIECAAAECBAgQIECAQHoEBBzT0wuVECDQu4D3VWt2iFB2a9zNSiBNAgLZaeqGWloqIJDdUn6TEyBAgAABAgQIECBAgAABAgQIECBAgAABAgQIECBAgACB1AoIOKa2NQojQKBEwPuqdVtCKLt19mYmkAYBgew0dEENqRCIp2EPGjSoWEs8LXvVqlWpqE0RBAgQIECAAAECBAgQIECAAAECBAgQIECAAAECBAgQIECAQOsEBBxbZ29mAgRqE/C+qs2r0XcLZTda1HgEsiMgkJ2dXqk0YQGB7ISBDU+AAAECBAgQIECAAAECBAgQIECAAAECBAgQIECAAAECBDIqIOCY0cYpm0AbCpS+r9qQILVLjmHtQw45JLX1KYwAgb4JCGT3zc/TORKIp2G/613vKq4onpb9t7/9LUcrtBQCBAgQIECAAAECBAgQIECAAAECBAgQIECAAAECBAgQIECgHgGB7HrUPEOAQCsEBLJboV79nGvWrKn+ZncSIJApAYHsTLVLsUkKxPD14MGDi1PEcPbKlSuTnNLYBAgQIECAAAECBAgQIECAAAECBAgQIECAAAECBAgQIECAQAYEBLIz0CQlEiBQEBDITvdGEMhOd39UR6AvAgLZfdHzbK4EBLJz1U6LIUCAAAECBAgQIECAAAECBAgQIECAAAECBAgQIECAAAECDRMQyG4YpYEIEEhYQCA7YeA+Di+Q3UdAjxNIsYBAdoqbo7TmCsTTsIcMGVKcNJ6W/corrzS3CLMRIECAAAECBAgQIECAAAECBAgQIECAAAECBAgQIECAAAECqRMQyE5dSxREgACBTAj4/MhEmxRJoCECAtkNYTRIHgQEsvPQRWsgQIAAAQIECBAgQIAAAQIECBAgQIAAAQIECBAgQIAAAQKNFxCoa7ypEQkQINAOAj4/2qHL1kjgTQGBbDuBwFsC8TTsddZZp+gRT8t++eWX+RAgQIAAAQIECBAgQIAAAQIECBAgQIAAAQIECBAgQIAAAQJtLiBQ1+YbwPIJECBQp4DPjzrhPEYggwIC2RlsmpKTERDITsbVqAQIECBAgAABAgQIECBAgAABAgQIECBAgAABAgQIECBAIOsCAnVZ76D6CRAg0BoBnx+tcTcrgVYICGS3Qt2cqRSIp2Gvu+66xdriadl//etfU1mroggQIECAAAECBAgQIECAAAECBAgQIECAAAECBAgQIECAAIHmCQjUNc/aTAQIEMiTgM+PPHXTWgj0LiCQbYcQeEsghq/XW2+9okcMZ7/00kt8CBAgQIAAAQIECBAgQIAAAQIECBAgQIAAAQIECBAgQIAAgTYXEKhr8w1g+QQIEKhTwOdHnXAeI5BBAYHsDDZNyckICGQn42pUAgQIECBAgAABAgQIECBAgAABAgQIECBAgAABAgQIECCQdQGBuqx3UP0ECBBojYDPj9a4m5VAKwQEsluhbs5UCsTTsIcOHVqsLZ6W/eKLL6ayVkURIECAAAECBAgQIECAAAECBAgQIECAAAECBAgQIECAAAECzRMQqGuetZkIECCQJwGfH3nqprUQ6F1AINsOIfCWgEC2rUCAAAECBAgQIECAAAECBAgQIECAAAECBAgQIECAAAECBAiUExCosy8IECBAoB4Bnx/1qHmGQDYFBLKz2TdVJyAQT8MeNmxYceR4WvYLL7yQwEyGJECAAAECBAgQIECAAAECBAgQIECAAAECBAgQIECAAAECBLIkIFCXpW6plQABAukR8PmRnl6ohEDSAgLZSQsbPzMCAtmZaZVCCRAgQIAAAQIECBAgQIAAAQIECBAgQIAAAQIECBAgQIBAUwUE6prKbTICBAjkRsDnR25aaSEEKgoIZFckckO7CMTTsNdff/3icuNp2c8//3y7LN86CRAgQIAAAQIECBAgQIAAAQIECBAgQIAAAQIECBAgQIAAgR4EBOpsDQIECBCoR8DnRz1qniGQTQGB7Gz2TdUJCAhkJ4BqSAIECBAgQIAAAQIECBAgQIAAAQIECBAgQIAAAQIECBAgkAMBgbocNNESCBAg0AIBnx8tQDclgRYJCGS3CN606ROIp2EPHz68WFg8Lfsvf/lL+gpVEQECBAgQIECAAAECBAgQIECAAAECBAgQIECAAAECBAgQINBUAYG6pnKbjAABArkR8PmRm1ZaCIGKAgLZFYnc0C4CMXz97ne/u7jcGM5+7rnn2mX51kmAAAECBAgQIECAAAECBAgQIECAAAECBAgQIECAAAECBAj0ICBQZ2sQIECAQD0CPj/qUfMMgWwKCGRns2+qTkBAIDsBVEMSIECAAAECBAgQIECAAAECBAgQIECAAAECBAgQIECAAIEcCAjU5aCJlkCAAIEWCPj8aAG6KQm0SEAgu0Xwpk2fQDwNe4MNNigWFk/LfvbZZ9NXqIoIECBAgAABAgQIECBAgAABAgQIECBAgAABAgQIECBAgACBpgoI1DWV22QECBDIjYDPj9y00kIIVBQQyK5I5IZ2ERDIbpdOWycBAgQIECBAgAABAgQIECBAgAABAgQIECBAgAABAgQIEKhNQKCuNi93EyBAgMCbAj4/7AQC7SMgkN0+vbbSCgLxNOz3vOc9xbviadl//vOfuREgQIAAAQIECBAgQIAAAQIECBAgQIAAAQIECBAgQIAAAQJtLiBQ1+YbwPIJECBQp4DPjzrhPEYggwIC2RlsmpKTERDITsbVqAQIECBAgAABAgQIECBAgAABAgQIECBAgAABAgQIECBAIOsCAnVZ76D6CRAg0BoBnx+tcTcrgVYICGS3Qt2cqRSIp2FvuOGGxdriadnPPPNMKmtVFAECBAgQIECAAAECBAgQIECAAAECBAgQIECAAAECBAgQINA8AYG65lmbiQABAnkS8PmRp25aC4HeBQSy7RACbwnE8PVGG21U9Ijh7KeffpoPAQIECBAgQIAAAQIECBAgQIAAAQIECBAgQIAAAQIECBAg0OYCAnVtvgEsnwABAnUK+PyoE85jBDIoIJCdwaYpORkBgexkXI1KgAABAgQIECBAgAABAgQIECBAgAABAgQIECBAgAABAgSyLiBQl/UOqp8AAQKtEfD50Rp3sxJohYBAdivUzZlKgXga9sYbb1ysLZ6W/dRTT6WyVkURIECAAAECBAgQIECAAAECBAgQIECAAAECBAgQIECAAAECzRMQqGuetZkIECCQJwGfH3nqprUQ6F1AINsOIfCWgEC2rUCAAAECBAgQIECAAAECBAgQIECAAAECBAgQIECAAAECBAiUExCosy8IECBAoB4Bnx/1qHmGQDYFBLKz2TdVJyAQT8N+73vfWxw5npb95JNPJjCTIQkQIECAAAECBAgQIECAAAECBAgQIECAAAECBAgQIECAAIEsCQjUZalbaiVAgEB6BHx+pKcXKiGQtIBAdtLCxs+MgEB2ZlqlUAIECBAgQIAAAQIECBAgQIAAAQIECBAgQIAAAQIECBAg0FQBgbqmcpuMAAECuRHw+ZGbVloIgYoCAtkVidzQLgLxNOz3ve99xeXG07L/9Kc/tcvyrZMAAQIECBAgQIAAAQIECBAgQIAAAQIECBAgQIAAAQIECBDoQUCgztYgQIAAgXoEfH7Uo+YZAtkUEMjOZt9UnYBADF+///3vL44cw9lPPPFEAjMZkgABAgQIECBAgAABAgQIECBAgAABAgQIECBAgAABAgQIEMiSgEBdlrqlVgIECKRHwOdHenqhEgJJCwhkJy1s/MwICGRnplUKJUCAAAECBAgQIECAAAECBAgQIECAAAECBAgQIECAAAECTRUQqGsqt8kIECCQGwGfH7lppYUQqCggkF2RyA3tIhBPwx4xYkRxufG07BUrVrTL8q2TAAECBAgQIECAAAECBAgQIECAAAECBAgQIECAAAECBAgQ6EFAoM7WIECAAIF6BHx+1KPmGQLZFBDIzmbfVJ2AgEB2AqiGJECAAAECBAgQIECAAAECBAgQIECAAAECBAgQIECAAAECORAQqMtBEy2BAAECLRDw+dECdFMSaJGAQHaL4E2bPoF4GvbIkSOLhcXTspcvX56+QlVEgAABAgQIECBAgAABAgQIECBAgAABAgQIECBAgAABAgQINFVAoK6p3CYjQIBAbgR8fuSmlRZCoKKAQHZFIje0i4BAdrt02joJECBAgAABAgQIECBAgAABAgQIECBAgAABAgQIECBAgEBtAmkO1P36178OH/vYx2pb0Ft3jxo1KsQD6zbaaKPCGJ/61KfC+973vtCvX7+6xmvFQ2vWrAm/+93vwlVXXRV+8YtfhHvvvbdQxuDBg8Po0aPDpptuGk466aQwdOjQMHny5HDbbbcVvr/NNtuEa665JkSDVl3/+Mc/wle/+tUwb968Ygl33313GDduXENKSnr8hhSZwkFeeOGFLnsllnjllVcWvlbvtWrVqnDCCSeECy+8sMsQcf9ddNFF4ROf+ETx6+X6Vuu8H/3oR8OwYcPC9ttvH8aOHRvifw8ZMqTqYZIwqHrynN2Y5s+PnFFbDoGWCwhkt7wFCkiLQDwNe5NNNimWE0/L/uMf/5iW8tRBgAABAgQIECBAgAABAgQIECBAgAABAgQIECBAgAABAgQItEggzYG6vgSyy3F+/OMfD8cee2zYc889w4ABA1okXt20Mbh61llnhTlz5oSVK1eWfWi77bYLCxcuDOutt16uAtkx53L11VeHo48+urC2cpdAdnX7qPSuRoeRewpjx18K+P73vx923HHHLiU0IpBduqb4Cwlxr0ybNi0MHz68IkyjDSpOmOMb0vz5kWN2SyPQEgGB7JawmzSNAgLZaeyKmggQIECAAAECBAgQIECAAAECBAgQIECAAAECBAgQIECAQOsF0hyoa3Qgu0N70qRJ4ZxzzimcoJ3GK56Mff755xcCpr1de+yxR1iwYEFYvXp1LgLZMSh76aWXhtmzZ4ePfOQj4Uc/+lHhJORyl0B2fTu3kWHkGMb+5je/Gc4777wuxfQUxo43JRHI7pi8t3k7F9hIg/q6kJ+n0vz5kR9lKyGQDgGB7HT0QRUpEIinYX/gAx8oVhJPy3788cdTUJkSCBAgQIAAAQIECBAgQIAAAQIECBAgQIAAAQIECBAgQIAAgVYKpDlQl1QgO3qPGTMmXHDBBSGeMp22a8WKFeGAAw4I99xzT5fSYoB88803D/369SsEW2MA9Tvf+U6IwdjJkyeH2267rXB//Po111wTRo0a1bKl1RqY/t///d9w4IEHhnvvvbdQ86677iqQnUD3GhVGjnvujDPOKPzpfFUKRScZyO74ub7sssvCFlts0aNeowwSaE/mhkzz50fmMBVMIOUCAtkpb5DymicQw9ebbrppccIYzo5/kXURIECAAAECBAgQIECAAAECBAgQIECAAAECBAgQIECAAAEC7S2Q5kBduUD23XffHcaNG9dr0+IJ06+88kpYuXJlePDBB8PChQvDzTffXPjvzlcMZVcKb7Zid5Sue/DgwYUTvWNgecCAAd1KKg2YZjGQ/eijj4b99tsvLF26tLA+gexkdl4jwsgxVD1nzpwwc+bMbj9PlX7JoVwg+6ijjirs74EDB1a16L/97W/hL3/5S+GXDuIvJLz44otdnjv44IPD3Llzw5AhQ8qO1wiDqgptg5vS/PnRBvyWSKCpAgLZTeU2WZoFBLLT3B21ESBAgAABAgQIECBAgAABAgQIECBAgAABAgQIECBAgACB1gmkOVBXbyC7VDMGtB944IEwbdq0EMfsfE2aNCnMmzcvDB8+vHVNKJn5Rz/6USF83XEddNBBhdO8YzA7r1etgey8OiS9rr6GkV999dVw9tlnh5NOOqlLqdWeON+IQHbniR955JFw+OGHhyVLlhS/HH9OFixYEPbee++ynH01SLpHWRo/zZ8fWXJUK4EsCAhkZ6FLamyKQDwNe7PNNivOFU/L/sMf/tCUuU1CgAABAgQIECBAgAABAgQIECBAgAABAgQIECBAgAABAgQIpFcgzYG6RgWyO/SfeuqpMHXq1LBo0aIuDTn33HPDV77ylVBq0aqulQayZ8yYEeKftNSXhItAdhKq3cfsSxj59ddfD2eddVY48cQTuwxcbRg7PtToQHYc86677gpTpkwJK1asKNbV26nbfTFoTpeyM0uaPz+yo6hSAtkQEMjORp9U2QQBgewmIJuCAAECBAgQIECAAAECBAgQIECAAAECBAgQIECAAAECBAhkUCDNgbpGB7Jje5YtWxYOPfTQLifqxkDp1VdfHTbZZJNUdLA0kD1r1qxwyimnpKK2pIoQyE5Ktuu49YaRGxHGjpUkEciOp3afcMIJ4fzzzy8uduzYseGqq64KI0aM6AZbr0FzOpStWdL8+ZEtSdUSSL+AQHb6e6TCJgnE07A333zz4mzxtOzHHnusSbObhgABAgQIECBAgAABAgQIECBAgAABAgQIECBAgAABAgQIEEirQJoDdUkEsmMfFi5cGI488siwcuXKYlsuvvjicNhhh6WiTQLZIey6664hOgwbNiwVPclLEfWEkWMY+5xzzgmnn356l5+Z+IsM8edmq622qponiUB2nPzGG28Me++9d5c67r777jBu3LhutdVjUPUC2+zGNH9+tFkrLJdA4gIC2YkTmyArAgLZWemUOgkQIECAAAECBAgQIECAAAECBAgQIECAAAECBAgQIECAQHMF0hyoSyqQ/dJLL4WjjjoqXHvttUXsffbZpxAuXWeddapqwJqoLBbVAAAgAElEQVQ1a8KTTz4Zbr755vCzn/0sLF26NKxYsaLw7Ic//OGwzTbbhN13370QLB4yZEivY5aeDl1NAVdeeWWYPHly4dbSgGmc+5prrgmjRo3qNlRp2LtzaDUGb5csWRL+4z/+I9x3333h3nvvLTwfx4lrioHXuKZK64nPlAvelgZky/W3p7WXrqma8Ss5Pvfcc+EXv/hFuOmmm8Jvf/vbEPsQr3iqcpxv5513DhMnTgwjR44M/fr1qzRc4fvN8q2qmDI31RpGjnviBz/4QTjppJP6HMbuaV/En8UY+B44cGC9ywrl9tLtt98edtlll25j1mpQOkB8f8R9c8sttxR+7uPeidfQoUML++ajH/1omDBhQoiB9b6sqW6MJj6Y5s+PJjKYikBbCAhkt0WbLbIagXga9gc/+MHirfG07N///vfVPOoeAgQIECBAgAABAgQIECBAgAABAgQIECBAgAABAgQIECBAIMcCaQ7UJRXIju285JJLwuGHH17sbMxSXHfddWHrrbeu2O3ly5eHGTNmhCuuuKLivTGkefLJJxdO5B40aFDZ+9MQyH7ooYfCKaecUgiY93bF9cyaNatgN2DAgB5vrSYw3apAduzfWWedFebPn98lZNzTYiZNmlToYQyll/68lD7TUyC70b4VN14PN9QSRo5h7Gj01a9+tSFh7FhSUidkl9tLnX9poTNHLQadn3vxxRcL+yYG1OO/V7riLzKceuqp4XOf+1yvPyuVxknz99P8+ZFmN7URyKKAQHYWu6bmRARi+Lrzbz3GcHbHb/UlMqFBCRAgQIAAAQIECBAgQIAAAQIECBAgQIAAAQIECBAgQIAAgUwIpDlQl2Qg++GHHw7xVOx4yF3H1VOAs+P7q1evDj/+8Y/D17/+9eJp2NU2OZ6Y+73vfS/E4Hfp1epA9rPPPhuOO+64mtZ07LHHhm9/+9s9hszTGMiOp5rfdtttYdq0aTXnZmIQ/eyzzy6cSt6/f/8e214ukJ2Eb7X7rvS+asPIca9fddVV4ZhjjukWxr7sssvCFltsUVcJzQxkl57I3lFwtQadF/jUU0+FqVOnhkWLFtW87iOOOCLMnj27cIJ23q40f37kzdp6CLRaQCC71R0wf2oEBLJT0wqFECBAgAABAgQIECBAgAABAgQIECBAgAABAgQIECBAgACBVAmkOVCXZCD7pZdeCgcddFD46U9/WuxHPPU6/il3CnIM81599dXh6KOP7naqcjwkb8cddwwf+tCHCmMtW7YsLF68uFvAecyYMaFcmPXPf/5zWLhwYXj11VcLzz/yyCMhhsM7rt133z184hOf6LJvdtppp/DRj3608LXSgOk222wTrrnmmi6H93U8XBoYjic/L1iwoFjr4MGDw7hx48LYsWPDO97xjvDEE0+EO+64o2yAubcAezWB7BiGv/766wulxROHYx3PPPNM4b9j4HffffcNAwcOLPx3PI17//33D+95z3sK/13N+J3BeutfDMp+8pOfDKNHjw5rrbVWj/2LNvEU8XhidE+h7Gb51vsSqSaM3JNVT/u3llqSCmSXuvd24n01Bp3XtGrVqnDCCSeECy+8sMtSS3/uV65cGWII/K677upGcvrpp4cTTzyx1zB/LY5puTfNnx9pMVIHgbwICGTnpZPW0WeB+JuUHX/pj4PFvxD87ne/6/O4BiBAgAABAgQIECBAgAABAgQIECBAgAABAgQIECBAgAABAgSyLZDmQF2Sgexag6ExZDllypQuIeuPfOQjhVOid955525Byzh+PE07Bp5XrFhR3CSTJk0K8+bNC8OHD+9x45SGS2fNmlUIAvd09SWQ3TFmDBvH05Djydcbbrhhl6liUDyelvy1r32tEJzuuOJaLrnkkrDeeut1K63WwHTpKeG77rpriA7Dhg0ru+xax497KZ5u3bkXMYgd+xeD+YMGDeq25ti/aN/5/4U+Ol100UWFcHi5q7R3SfnW+9apFEbuKYwdQ/qx1zFz1Jer1p+7auaKgekvfelL4fLLLy/evttuuxUC/uuvv363ISoZlD4Qf2njC1/4QvEXMUaMGBHmzp0bPv3pT3f7uY9+f/jDH8I3vvGNcMMNNxSHir9gcO2114Ytt9yymiVl5p40f35kBlGhBDIiIJCdkUYpM3kBgezkjc1AgAABAgQIECBAgAABAgQIECBAgAABAgQIECBAgAABAgSyKJDmQF2SgezYq3hq7amnnlpsW08h4Oeeey4cccQR4cYbbyzeu/fee4cLLrggbLzxxr22/YEHHghTp04NS5YsKd4XA72HH3542ZO4403NDmTHkHE8/feAAw4I/fr1K7ueckHd+Nytt95aOFG79Ko1MJ1kIDuehn7UUUcVArEdVzxF/Pvf/37hZPPerniKdwz73n777cXb4nrj6eAjR47s9mi5QHYSvvW+a3oLI8cex5PV437tHLyPc8WT3eMvJJQ7Pb6WWpIIZC9atKgQqo8nVHdc8RcY4mn38cTz0quWQPZrr71WONn6nHPOKQ4Tg/qf/exne112PPU+/ox3PoH/7LPPLpyunqcrzZ8feXK2FgJpEBDITkMX1JAKgXgadvxNq44rnpYd/+9xXAQIECBAgAABAgQIECBAgAABAgQIECBAgAABAgQIECBAgEB7C6Q5UJeWQPb1118fPve5zxU3ypgxYwoB1c5ZjN52UQzz7rPPPsXA6Kc+9alwxRVXdDuJumOMZgeyjz/++MJJ0QMGDOj1hyEGmw877LAuJ//Onz8/HHzwwd2eS1Mg+4477gjxNO+OwG4MSF933XVhwoQJVf3wP/zww4UTsTtnbc4999zwla98pVtAuVwgOwnfqgovc1NPYeQYxo8nOh933HFdThHvGCKeCh3Ntt9++3qnLjzXyED26tWrC78QEAPknU8+r1RrLYHsuOdj2LsjWB2D/DG0Xs1J4aXvjThO/CWOuP/ycqX58yMvxtZBIC0CAtlp6YQ6Wi4gkN3yFiiAAAECBAgQIECAAAECBAgQIECAAAECBAgQIECAAAECBAikUiDNgbqkA9nz5s0LRx99dLEv2223XVi4cGHYbLPNil9btWpV4YTkyy+/vPi1Sidclza63BjxVN+JEyeW3RPNDGT3dsp1aXFvvPFGiCcPn3nmmcVvzZo1q/C10istgexyJxzHIPWcOXMqBtA71hRPjo4nJMdgdce12267hQULFoT111+/y9JLe5eUb70vk3Jh5LiOYcOGhX/7t38rG8bumCueCh9/ZjbYYIN6p+9zIDv2M55Yf//994dLL7003Hzzzd1qiSffx1Ot+/fvX7bOWgLZpfduvvnmhWD61ltvXdEg5rWOPPLIMGTIkDB69OgQD9D8/Oc/X/W+qzhBCm5I8+dHCniUQCBXAgLZuWqnxfRFIP6G3r/8y78Uh4i/ofk///M/fRnSswQIECBAgAABAgQIECBAgAABAgQIECBAgAABAgQIECBAgEAOBNIcqEs6kB1PqZ4yZUqxi+VOv3300UfDfvvtF5YuXVq4r5YTcjtvj9Lw9/Tp00MMjq611lrddlEzA9njx48Pcb6NNtqoqt1cuo60B7KffvrpMHny5LB48eLi+uKJ5bvssktV6+24KZ6SHU85f+yxxwpf2nDDDcNNN90UYoi/81Xau6R8ayq+083lwsj77rtvWLJkSZcw9h577BE+8IEPhLlz53aZqlLYuVJd5YL6lZ6p5fvVhMZrCWT//e9/D8cee2y4+OKLi2UcccQRYfbs2WHo0KG1lJbLe9P8+ZFLcIsi0EIBgewW4ps6XQIC2enqh2oIECBAgAABAgQIECBAgAABAgQIECBAgAABAgQIECBAgEBaBNIcqEs6kB3DpaeeemqxFWPHjg1XXXVVGDFiRPFrP//5z8OECROK/x2DqvFE4fXWW6+mFv7qV78KO+20U/GZGO6NIc911lmn2zjNDGQffvjh4bzzzgvvfOc7q1pPtbWl5YTse++9t9C/lStXFtZXrsfVLPzll18O0SqejtxxXXnllYWwd+er1Ccp32pqLndPuTBy6X0doeb49aOOOirE09w7rnjidzwhfv/996+rhCQD2fH06XiS+cYbb9xrbbUEsuNAl1xySaH3na9//dd/DQceeGDYc889wwc/+MEeT+OuCylDD6X58yNDjEolkAkBgexMtEmRzRCIp2FvueWWxaniadn//d//3YypzUGAAAECBAgQIECAAAECBAgQIECAAAECBAgQIECAAAECBAikWCDNgbpmB7J33XXXwmnRw4YNK3as9ETocePGhd122y28/e1vr6mrTz75ZPje975XfKa3k5OrDT13DFYaMO3tFO/SsY855phw1llnhbXXXruq9VRbW1oC2TfeeGOIAeOOq7cgfG8Ab7zxRjjllFPCmWeeWbyt3OngzfKtqlllbqoUyI5WF1xwQTHUHH8GY+h8xYoVxdHGjBkTLrvssrDFFlvUXEYSgewYjo4nzn/2s58NAwYMqFhTrYHsp556Khx00EHhzjvvLDt2/AWO+PMc599hhx3CBhtsEErfqxWLyugNaf78yCipsgmkVkAgO7WtUVizBWL4equttipOG8PZjzzySLPLMB8BAgQIECBAgAABAgQIECBAgAABAgQIECBAgAABAgQIECCQMoE0B+qSDGSXC9iWO/269BTtRrWvltB0ueBv5zr6EsiuNHbperMWyC6tN574HE9RHjhwYM2tLN0L1QSyk/Ktufi3HugtkF0axo6PrFmzJpx//vlh2rRpXaY8+OCDw9y5c8OQIUNqKqWvgeyhQ4eG+LMTQ9Af+9jHCn823XTTmk6orjWQHRcYT7g/8sgjw6OPPlpxvTGwHsPZe+21Vxg1alTo169fxWeyekOaPz+yaqpuAmkVEMhOa2fU1XQBgeymk5uQAAECBAgQIECAAAECBAgQIECAAAECBAgQIECAAAECBAhkQiDNgbokA9krV64MU6dODQsWLCj2qVxYVyC76zYWyD611/1SrU9PL4e+Pl/ppdNTILtcGLtjrFdeeSV8+ctfDldccUWX4efMmROOO+64sNZaa1Watvj9coHsvoTkq5640431BLLj48uXLw8zZszo5tBbDfH07uOPPz7Ek9kHDRpUT7mpfibNnx+phlMcgQwKCGRnsGlKTkYgnoYdP+A7rnha9n/9138lM5lRCRAgQIAAAQIECBAgQIAAAQIECBAgQIAAAQIECBAgQIAAgcwIpDlQl2Qg++mnnw6TJ08OixcvLvbqjDPOCNOnT+/SO4Hsrlu52sBwueDt3XffHcaNG1f2ZyOePLzffvuFpUuXFr6/6667hjjXsGHDyt5f7fhJnpAd90rcH50DydX69PSC6OvzlV485cLI8WT4Cy64oHDqdE/Xww8/HPbff/+wbNmy4i3x/vnz54eddtqp0rTF72c5kB0XEU8MX7FiRbjyyisLf6o5MTs+N2nSpMLJ7L0ZV42YohvT/PmRIialEMiFgEB2LtpoEY0QEMhuhKIxCBAgQIAAAQIECBAgQIAAAQIECBAgQIAAAQIECBAgQIBA/gTSHKhLMpAdx/70pz8d4knZHdeiRYvCxIkTuzS5NJA9a9ascMoppyS6EWoN5ZaGbLfZZptwzTXXhFGjRnWrs9axSweo9vlqA9Md42cxkF1uL1Tr09MG6uvzlTZmvadDxyByrO2ggw7qMsXOO+9cOGV+4403rjR14ftZD2R3XuTq1avDn/70p/CrX/0q3HTTTeGOO+4IL774Yo8OMZQ9b968MHz48KqssnBTmj8/suCnRgJZEhDIzlK31JqoQDwNe+utty7OEU/Ljr+55iJAgAABAgQIECBAgAABAgQIECBAgAABAgQIECBAgAABAgTaWyDNgbqkAtkxXBpPqz3++OOLze8pxHzmmWeGk046qXjfMcccE84666yw9tprJ7Zxag3lCmS/2YpyJ3DfeOONYe+99y72ap999gkXX3xxWGeddWrq32uvvRZOPPHEwr7puMqdqF5r70qL6OvzlRZVbyA7jrtq1apwwgknhAsvvLDLNPFnYs6cOWHQoEGVps9VILt0sXGP/P73vw+33HJLuP7668OSJUu6efz4xz8On/3sZys6ZeWGNH9+ZMVQnQSyIiCQnZVOqTNxAYHsxIlNQIAAAQIECBAgQIAAAQIECBAgQIAAAQIECBAgQIAAAQIEMimQ5kBdUoHsZ555Jhx88MHhF7/4RbFnRx11VCFsO3DgwC59jCdN77///sWv7bbbboUTgddff/3E+l1rKFcg+81WlAtkP/DAA2GvvfYKsefx2m677cLChQvDZpttVlP/XnrppcLp0D/96U+Lz8Vx9ttvvy7j1Nq70iL6+nylRfUlkB3HXrZsWTj00EO7hI0HDx4cfvCDH4QvfOELofR9UlpPnk7I7s06np596623hqlTp4YVK1YUb23GL3RU2gON/H6aPz8auU5jESAQgkC2XUDgLYF4Gnb8Tc6OK56WvXTpUj4ECBAgQIAAAQIECBAgQIAAAQIECBAgQIAAAQIECBAgQIBAmwukOVCXVCC7NPQat0BPJ9eWBno33HDD8JOf/CTssMMONe2ceGLut771rTBixIiw7bbbhi233DLsscceYcCAAd3GqTWUK5D9JmG5QPbTTz8dJk+eHBYvXlx0vv3228Muu+xSU/9i9iaerv3YY48Vnov74KabbioEvDtftfautIi+Pl9pUX0NZMfxYxD9yCOPDCtXrixOF/f1ddddF7bffvteS8haIDsG0O+5557w4IMPhnggZgzlH3HEEZWYC9+PJ/HHoHoMYXdcu+66a4g9HjZsWFVjpP2mNH9+pN1OfQSyJiCQnbWOqTcxgRi+Hj16dHH8GM5+6KGHEpvPwAQIECBAgAABAgQIECBAgAABAgQIECBAgAABAgQIECBAgEA2BNIcqEsikF3uhN+JEyeGH/7wh+Hd7353t6bFk5EPO+ywcMMNNxS/d9JJJ4XTTjst9O/fv6omv/LKK+HLX/5yuOKKK4r3f/WrXw2zZ88O73jHO7qNUWsoVyD7TcJygezXXnstnHjiiYXTzzuunk5D76mZb7zxRpgzZ06Ife+4ejopvdbelc7Z1+crbchGBLJfffXV8M1vfjOcddZZXabbe++9w7x588IGG2zQYxlZC2SX9qPWvVP6DhPIrrRDfZ8AgbQKCGSntTPqarqAQHbTyU1IgAABAgQIECBAgAABAgQIECBAgAABAgQIECBAgAABAgQyIdBOgexnn302xEDlokWLir0ZPHhwuOiii8L+++9ftl/xlNvzzz8/TJs2rfj9eBrw/Pnzw0477VRVj0tPFI5zXn311YUTsstdtYZyBbLfVCwXyI5fv+OOO8KkSZOKJzpH/3ia84QJE6rqXzwdO+6PGObvuGIYOYbqS39+au1daQF9fb7SghoRyI5zPPXUU4XTou+8884uU8ZfMjj++ON7/GWFrAWyS09G32KLLQonhG+99daVqAvfL+3n4YcfHs4777zwzne+s6rn035Tmj8/0m6nPgJZExDIzlrH1JuYQDwN+8Mf/nBx/Hha9m9/+9vE5jMwAQIECBAgQIAAAQIECBAgQIAAAQIECBAgQIAAAQIECBAgkA2BNAfqGnVC9urVq8P9999fCIrGMTtfxxxzTOH040GDBvXYsOXLl4cDDzywy7NjxowJF1xwQdhuu+16bfQjjzwSYghzyZIlxfs+//nPF04SXm+99co+W2soN4+B7PHjxxfCrBtttFFZo3LB3p4C2fGU8xjEv/baa4tjjRo1qhDE/8QnPtFr/x577LHwpS99Kdx+++3F+2LvFyxYEDbffPNuz9bau9IB+vp8pbdOowLZcZ5f/vKXhZ+LZ555pjhtDLtHm3hadrkra4HsVatWFfp/+eWXF5dTzUng8eY///nPhZ/9n/70p8Vnf/CDHxT2Yl6uNH9+5MXYOgikRUAgOy2dUEfLBQSyW94CBRAgQIAAAQIECBAgQIAAAQIECBAgQIAAAQIECBAgQIAAgVQKpDlQV28gOwawX3755UIg8r777isEROMpyaVXtcHK+FzpKdfxa/Gk7FNPPTXst99+3QLdr776avjxj38cZs2aFR599NHi1NWcrl1rKDcPgewVK1aEAw44INxzzz0FqxjsvfDCCwtf69evX7fe1RLIjg/HvTR58uQQ5+m4hg4dGk4++eRw5JFHlu3fLbfcEqZPn96lf7GuGKr9whe+0O107Dhurb0rXVhfn6/0kmlkIPv1118P8aTwE088scu0MbB+2WWXhXiadOmVtUB2rD+G8ffZZ5/iCevxa3vuuWeYMWNG2Hbbbbvtz3iqfjwoM+6dzkH+cePGhSuvvDKMHDkylS6V9k6576f586Oe9XiGAIGeBQSy7Q4CbwnED/n4F4COK56W/eCDD/IhQIAAAQIECBAgQIAAAQIECBAgQIAAAQIECBAgQIAAAQIE2lwgzYG6coHsRrVrwoQJ4Xvf+17ZU47LzdFT+DTeG4O9n/zkJ0P8fyxfa621CqHfGObtHP6N98Uw77//+78XAsDxvp6uWkO5eQhkxwB9PE34uuuu68ISMy7Dhw8Pb3/728MZZ5wRtt5668L3aw1kx5Ds1VdfHY4++uguwdpy/Vu2bFlYvHhxt/7Fe2fPnl04ab1///5l21dr70oH6evzlX4+GhnIjnM9++yzhROfFy1a1GXqI444Ipxzzjndgu5ZDGTHX6745je/WQifl15xf+64447h/e9/f+FbTzzxRPjNb35TCGR3vioF+dPgUmnvlPt+mj8/6lmPZwgQ6FlAINvuIPCWgEC2rUCAAAECBAgQIECAAAECBAgQIECAAAECBAgQIECAAAECBAiUE0hzoC6pQPYXv/jF8O1vfzu85z3vqWlTxFB2PB35pJNO6hbqrTRQDGTGQHEMBPcU5u0Yo9ZQbh4C2TEwff7554dp06b1SBlPG95ll10K3681kB2fiXP85Cc/6XbqdaXexe/H0P23vvWtEIPGvfWv1t6Vzt3X5yutpdGB7DjfXXfdFaZMmdItwD5nzpxw3HHHdfnlgzQEj+sxePHFFwsngf/whz+sRNzt+3HvnH322YUT2nvaO2lwqXlhIXQ7JT7+jLkIEMingEB2PvtqVXUIxNOwt9tuu+KT8bTsBx54oI6RPEKAAAECBAgQIECAAAECBAgQIECAAAECBAgQIECAAAECBAjkSaCdAtmTJk0qBETHjh0b+vXrV1cbY+AwHowXw7k33HBDVWPsueee4bTTTgvxNN1S73ID1BrKzUMgOzpUCr3GMHw8jTle9QSyO6yXL18eZs2aVTiNe+XKlRV7ePDBBxdC+KNGjap4b629Kx2wr89XKrCeMHKlMd94441C4PiEE07ocuuIESPC/Pnzw0477VT8ehqCx/UaxJOyL7300sIp96Wn3/dkFN85J598csWf/TS4VOpzue+n+fOjnvV4hgCBngUEsu0OAm8JxPD19ttvX/SI4ez//M//5EOAAAECBAgQIECAAAECBAgQIECAAAECBAgQIECAAAECBAi0uUCaA3V9OSE7hp832mijQl4iBrA/8pGPhPXWW69h3V69enWIwd4bb7yxcELwsmXLwqOPPloYPwZRt9xyy0IQda+99ioEeWsJgNcays1LIDvaxdDrLbfcEhYuXBiWLFnSJfg6ffr0cPrppxdOXO5LIDvOE4P1Tz75ZGGuxYsXF0L2Hf2L/Yr7Z/z48WH33XcP733ve6sK0sdxa+1d6Ybs6/OVNni9YeRK47700kuFsPy1117b5dY99tgjXHzxxcXT6NMQPO6rQVxD3JvxxPZ77703LF26tPDLBPGKe2eLLbYo/OxPnDgxjBw5sqqf/TS4VOpxue+n+fOjnvV4hgCBngUEsu0OAm8JCGTbCgQIECBAgAABAgQIECBAgAABAgQIECBAgAABAgQIECBAgEA5AYE6+4IAAQLpEegI5ceA+znnnBMGDhyYnuJKKvH5kdrWKIxAwwUEshtOasCsCsTTsONvenZc8bc/77///qwuR90ECBAgQIAAAQIECBAgQIAAAQIECBAgQIAAAQIECBAgQIBAgwQE6hoEaRgCBAg0QCCeAn/qqacWThwXyG4AqCEIEGiIgEB2QxgNkgcBgew8dNEaCBAgQIAAAQIECBAgQIAAAQIECBAgQIAAAQIECBAgQIBA4wUEshtvakQCBAjUI7By5cowderUsGDBgnDGGWeE6dOn1zNM057x+dE0ahMRaLmAQHbLW6CAtAjE07B32GGHYjnxtOz77rsvLeWpgwABAgQIECBAgAABAgQIECBAgAABAgQIECBAgAABAgQIEGiRgEBdi+BNS4AAgRKBX/7yl+HAAw8Mf/vb38INN9wQPvnJT6bayOdHqtujOAINFRDIbiinwbIsIJCd5e6pnQABAgQIECBAgAABAgQIECBAgAABAgQIECBAgAABAgQIJCcgUJecrZEJECBQjcDq1avDHXfcEb7+9a+HpUuXhoMPPjjMnTs3DBkypJrHW3aPz4+W0ZuYQNMFBLKbTm7CtArE07DHjBlTLC+elr1kyZK0lqsuAgQIECBAgAABAgQIECBAgAABAgQIECBAgAABAgQIEPj/7N0JfFTl2ffxi+wLSQgQFqEgvlJEBRQqIKhoS9W3WK0rIKi1pWor6qM+bd3QSlu3vu5LscojYkVQtIJKFRFBEUEei6gVKS4EBYSwJSFkD+/nupM5TE7OzJwzyUxm+d395BOYOedevvc5OWr/cwUBBKIkQKAuStAMgwACCAQQKCsrk6uuukpmz54to0ePlpkzZ8qAAQNi3ovnR8xvERNEoM0ECGS3GSUdxbsAgex430HmjwACCCCAAAIIIIAAAggggAACCCCAAAIIIIAAAggggAACCCCAQGQECNRFxpVeEUAAAS8C7733nsydO1duvvlm6dGjh5dT29bMKNIAACAASURBVO1Ynh/tRs/ACERdgEB21MkZMFYFtBr2yJEjrelptexVq1bF6nSZFwIIIIAAAggggAACCCCAAAIIIIAAAggggAACCCCAAAIIIIAAAghESYBAXZSgGQYBBBBIMAGeHwm2oSwHgSACBLK5PBBoEtDw9fHHH295aDj7/fffxwcBBBBAAAEEEEAAAQQQQAABBBBAAAEEEEAAAQQQQAABBBBAAAEEklyAQF2SXwAsHwEEEAhTgOdHmHCchkAcChDIjsNNY8qRESCQHRlXekUAAQQQQAABBBBAAAEEEEAAAQQQQAABBBBAAAEEEEAAAQQQQCDeBQjUxfsOMn8EEECgfQR4frSPO6Mi0B4CBLLbQ50xY1JAq2GPGjXKmptWy165cmVMzpVJIYAAAggggAACCCCAAAIIIIAAAggggAACCCCAAAIIIIAAAggggED0BAjURc+akRBAAIFEEuD5kUi7yVoQCC5AIJsrBIEmAQLZXAoIIIAAAggggAACCCCAAAIIIIAAAggggAACCCCAAAIIIIAAAggg4CRAoI7rAgEEEEAgHAGeH+GocQ4C8SlAIDs+941ZR0BAq2GPHj3a6lmrZb/33nsRGIkuEUAAAQQQQAABBBBAAAEEEEAAAQQQQAABBBBAAAEEEEAAAQQQQCCeBAjUxdNuMVcEEEAgdgR4fsTOXjATBCItQCA70sL0HzcCBLLjZquYKAIIIIAAAggggAACCCCAAAIIIIAAAggggAACCCCAAAIIIIAAAlEVIFAXVW4GQwABBBJGgOdHwmwlC0EgpACB7JBEHJAsAloN+4QTTrCWq9WyV6xYkSzLZ50IIIAAAggggAACCCCAAAIIIIAAAggggAACCCCAAAIIIIAAAgggEECAQB2XBgIIIIBAOAI8P8JR4xwE4lOAQHZ87huzjoCAhq9PPPFEq2cNZ7/77rsRGIkuEUAAAQQQQAABBBBAAAEEEEAAAQQQQAABBBBAAAEEEEAAAQQQQCCeBAjUxdNuMVcEEEAgdgR4fsTOXjATBCItQCA70sL0HzcCBLLjZquYKAIIIIAAAggggAACCCCAAAIIIIAAAggggAACCCCAAAIIIIAAAlEVIFAXVW4GQwABBBJGgOdHwmwlC0EgpACB7JBEHJAsAloN+6STTrKWq9Wy33nnnWRZPutEAAEEEEAAAQQQQAABBBBAAAEEEEAAAQQQQAABBBBAAAEEEEAAgQACBOq4NBBAAAEEwhHg+RGOGucgEJ8CBLLjc9+YdQQECGRHAJUuEUAAAQQQQAABBBBAAAEEEEAAAQQQQAABBBBAAAEEEEAAAQQQSAABAnUJsIksAQEEEGgHAZ4f7YDOkAi0kwCB7HaCZ9jYE9Bq2GPGjLEmptWyly9fHnsTZUYIIIAAAggggAACCCCAAAIIIIAAAggggAACCCCAAAIIIIAAAgggEFUBAnVR5WYwBBBAIGEEeH4kzFayEARCChDIDknEAckiQCA7WXaadSKAAAIIIIAAAggggAACCCCAAAIIIIAAAggggAACCCCAAAIIIOBNgECdNy+ORgABBBBoFOD5wZWAQPIIEMhOnr1mpSEEtBr2ySefbB2l1bKXLVuGGwIIIIAAAggggAACCCCAAAIIIIAAAggggAACCCCAAAIIIIAAAggkuUCsB+r++Mc/yq233mrt0t///neZNGlSTO3a5s2bZe7cubJ48WL54IMPpLy83Mxv5MiRcuihh8pVV10lxx57rFx77bXy+OOPW3NfsWKFjB49ul3X8uyzz8rkyZOtOUyfPl2mTZvWZnOKdP9tNlE6ihmBXbt2mXv8jTfeMHMaMmSIzJs3TwYMGBAzc2QijQKx/vxgnxBAoO0ECGS3nSU9xbmAhq9POeUUaxUazn777bfjfFVMHwEEEEAAAQQQQAABBBBAAAEEEEAAAQQQQAABBBBAAAEEEEAAAQRaKxDrgbpYDmTX1dWJBo6vu+462b17t+NW5OXlmaC2hkoTKZBdUlIic+bMkXHjxsnhhx8e8DIkkN3aOzRxzq+urpZXX31V0tPT5cwzzwy4MALZ8bPnsf78iB9JZopA7AsQyI79PWKGURIgkB0laIZBAAEEEEAAAQQQQAABBBBAAAEEEEAAAQQQQAABBBBAAAEEEEAgzgRiPVAXy4HsBQsWyEUXXWRVxHba+mHDhpnq2b169UqIQHZFRYU8//zzcvfdd0tWVlbIysUEsuPsB0IEptvQ0CArV64014wGskNVuSeQHYFNiFCXsf78iNCy6RaBpBQgkJ2U286inQS0GvYPf/hD6y2tlr106VKwEEAAAQQQQAABBBBAAAEEEEAAAQQQQAABBBBAAAEEEEAAAQQQQCDJBWI9UBergezS0lKZMmWKzJ8/v9kV1LlzZ1MNW6sA19bWSn5+vjz11FMmvBzvFbL37Nkjl156qWgQXZuuc968eTJgwICAdxGB7CT/ASMi99xzj/z+97+3IAhkJ841EevPj8SRZiUItL8Agez23wNmECMCBLJjZCOYBgIIIIAAAggggAACCCCAAAIIIIAAAggggAACCCCAAAIIIIAAAjEmEOuBulgNZG/YsEHGjx8v69ats3b0tttuk9/+9reSm5vbYpcrKyvjPpAdTuViAtkxdsO3w3S83sPhXGftsCyGFJFYf36wSQgg0HYCBLLbzpKe4lxAq2H/6Ec/slah1bLfeuutOF8V00cAAQQQQAABBBBAAAEEEEAAAQQQQAABBBBAAAEEEEAAAQQQQACB1grEeqDOa5iztR5uz3/vvffkhBNOsA4/+eSTRcPHhxxyiNsu4u44grJxt2UxMeFYvYdjAifOJxHrz48452X6CMSUAIHsmNoOJtOeAgSy21OfsRFAAAEEEEAAAQQQQAABBBBAAAEEEEAAAQQQQAABBBBAAAEEEIhdgVgP1MVqmNMeyJ4yZYo8+OCDkpOTE7ub3cqZEchuJWCSnh6r93CSbkebLjvWnx9tulg6QyDJBQhkJ/kFwPIPCmg17LFjx1ovaLXsJUuWQIQAAggggAACCCCAAAIIIIAAAggggAACYQocONAgdQ21UldfK7VN331/t3/3vd9woF4aDjSInttw4ID5bv4sfn92eL3xnMZjzJ+bjnd63de/Hm/9Wfz+7Pe647him5tvXJ1l0zz8x1C+Dh1SzK+oTTHfUySlQwfpIH5/DvJ64zmNx1t/Nn20fN3Xvzm6qU//cf1fN3PwjSt+f3Z43T5uaodUSUtNl7SUdIfvGeb1dNv79v8DMszLitMQQAABBBBAAAEEEGgXgVgP1MVqmNMeyL788svl/vvvl+zs7HbZx2gMSiA7GsqJN0as3sOJJx39FcX68yP6IoyIQOIKEMhO3L1lZR4FCGR7BONwBBBAAAEEEEAAAQQQQAABBBBAAIG4EahvqLeC0U6B6Nr62qb3awIe5zZQ7d9/fUNd3Bgx0cgLpKakNQtw2wPb9oB3y/cbg97muNR0SXcMgx8MifveT+mQGvnFMQICCCCAAAIIIIBAwgvEeqAuVsOcBLJFhgwZIvPmzZMBAwYk/H3CAsMXiNV7OPwVcaZPINafH+wUAgi0nQCB7LazpKc4F9Bq2D/+8Y+tVWi17DfffDPOV8X0EUAAAQQQQAABBBBAAAEEEEAAAQTiSUCD09V1lVJdV9X4vbbxe43v7/q91u/9uiqpq28MUR8MVfvC1Qe/a7VmGgLJKqBVwEOGt1MzJDMtSzLTshu/pzd9D/T3tGxJSSHonazXFOtGAAEEEEAAgeQUiHagTn+jz7fffiuvvvqqLFq0SFauXCm7d++Wvn37ysknnyyTJk2Sk046STIzM82GtDbMWVlZKatXr5Z//OMf8sEHH8iqVatMv507d5bjjjtORo8eLWeffbYceeSRkpKSEvAisFeHdnO1TJ8+XaZNm2YO1Xlce+218vjjj1unrlixwoxvb/aw99///nfjoq2hoUE+++wzE4Revny5fPTRR1JeXm78NCA9btw4+dnPfibdunVzM0V59tlnZfLkydax/nPWFzds2CDjx4+XdevWuerPvqZQ/YfqtKysTN59912ZP3++mcPatWtb7J+ud+DAgZKWlhaqO/O+fS/t1c137NghL7/8srz22mtmzOLiYsnLy5NjjjlGxowZYzxCXS+uJuLhoJqaGrPXy5Ytk/fff1/Wr19v9sbXNBSvBjq/0047zYTkg13PwYauq6szzq+//rrotbhmzRpzj/oMTjjhBHOdjRgxwtHc6VoPNp79mmttJXbf/BcuXNjsHtE5jBw5UoYOHSpnnXWWufdyc3Nd7YJ9TWqs13aXLl3M+Xqd6s+zBQsWGDvf3uh4w4cPlwsuuCCgV6gJ7NmzRzT7pf3b7wG953WMU0891fQf7Qr90X5+hLLifQQQiJwAgezI2dJznAlo+FofvL6m4ezFixfH2SqYLgIIIIAAAggggAACCCCAAAIIIIBAewg0HKi3wtNWoNoWnLYHqf0D174Adl19bXtMnzERQCAMAa3SbQW4Nbid7hfodgxyOxyTniVU8A4Dn1MQQAABBBBAAIF2EIhmoK6kpETuvfdeeeyxx0yIOFA744wz5C9/+YscccQRYQeyq6ur5cUXXxQNe/oHV4ONefvtt8uxxx4rdhM9JxYC2d98843ccsstMnv27KBXigZnr7rqKrnhhhtMiDZYCxWYbq9Atl4rGl6///77TRg4VDvxxBPl1ltvlR/+8Ichg8iBAtk6xowZM+RPf/pTyDH9r9FQc2vN+xUVFTJr1ix5+OGHXV3HvrF0fsGuZ6c5adh/6dKl5p7REHyopuZ33XWXHH/88c3umfYKZOs9rx/0uPvuu02IPFTTDzFcc801ctlll4UMZgcKZBcUFMgLL7xgrEP9nNEPgDzwwAMtvALNU697/Xmp16Sbe0BD+HoPnHvuudYHWkIZtPb9aD4/WjtXzkcAgdYJEMhunR9nJ5AAgewE2kyWggACCCCAAAIIIIAAAggggAACCLgUMEFqh6rTLcLTtnB1jV/1aj2/tr7G5YjJdVgH6WCqCKempJkvDZ42/rnxe0qHg3/2va/H63n6f1Y1fk85+He/18R3jHktxe94v/OajpcQffnGczzOGsdvHtJBzLH+c7Pm3DQXa8wOZtO1up35n343f25o/pp5r0EPPHhc02vNzvW9Jgcaj7WOb7D139if9tasz6bXmvfZNJcDB3Sm1nkH52p7TWffUC96/9Q31DV96d8P/llf939fjzdzobUQSE/NkAwv1bnt1bubwuAEu7m4EEAAAQQQQACByApEK1D3r3/9S66++mpTcddN02qvTz75pKlsrSFDX/OvFh2on++++05+97vfyTPPPONmKOsYDS/fcccdcsUVV7So/NvegezDDjtMfv3rX7uuVK2LOv/8802Qt3v37gEdYjGQ7fVa8S1O90/3/frrrw9aKdgpkH3TTTeZsLuXa0YDsH/7299MRfdItI0bN8rUqVPDLrqoVeAfffRRU9Hb6UMG/nPWD0jcfPPN5nrx0tRcQ/OXXHKJdc+0RyBbA8tajV4/7OG1aYV8XYMGtAM1p0C27r1+aEB/Zrhtbvdky5YtcuWVV5qK217br371KxOU17Ei3aL1/Ij0OugfAQRCCxDIDm3EEUkioNWw9Vdl+JpWy37jjTeSZPUsEwEEEEAAAQQQQAABBBBAAAEEEIh/gara/bK/Zp/tq9z8vdLv9cqaisYQdl1l0gSpNThsgtBNgWgrJN0UiE5pCkw7ve8fqNb3G49tClZ3SGsWuLa/T0A0/u+rtlzBwYB2vTRokNsEuBtD3RrYbvx742vB3jfHmvN95zb103S+/X0TdE+CpsHuzKZgd3ZGrmRndJScFl95zV7LSs9JAhmWiAACCCCAAAIItI1ANAJ169evl0svvVRWr17dbNIaGBw3bpwcddRRUlNTIytXrjSBbV/1bH2va9eu8vTTT1vnhQpkb9++XS6//PIWQUYNjg4fPlxGjhxpqkbrGCtWrJDly5e3gNQwo4Z609LSrPf27dsnOnZpaal57dtvv5VHHnnEen/06NFy+umnS3p6uvXa0UcfbdanzSmkquPrefamBieccIL18nXXXWdc/P3GjBljjtG1aMB4yZIlsnbt2hZ9aVhUQ8qpqamOF0yoQLaG2+fOnStafVjX8Pzzz4vup7aePXvKRRdd1Cz4ec4550j//v2tsUL1b5+U7oeGe4uLi5u9petUq1GjRklGRoZs3rxZ3nrrLceqxFr1+M9//nPAqsf2QLYG1zMzM83++pqGrX/0ox9Jnz59HK9N33FnnnmmPPHEE9KtW7e2uSGbegl0Hes9o5WWf/CDH1jVz9Xi/fffd9z/IUOGyLx580TXE6hpFW69RpzCzFoxfuzYsdKlS5eA94zujYaTJ0yYYIbQe1mr0+u8tL3zzjuyaNEia/jJkyeL3hu+5n+f6Gv2/Qm1hkBW2peb+etxem3NnDkzoJP9/tXq4Nr3Qw89ZK1DA90nn3yyDBw4UOrr6+Wjjz4y16i9unWo9QTaD91DrUauvzlAW7CfYX/84x9NhXz/n2FteoE2dRaN50ck5k2fCCDgXYBAtnczzkhQAQLZCbqxLAsBBBBAAAEEEEAAAQQQQAABBOJSoK6htlmw2j9Qvb+6MWRt/9KwZ7w3DU5rqDItNcN8t/6c4vtzZov3rerTGpI2AWu/kHRT4Fr7pSGQrAIayDbB7xaB7aYgeFOVb610r1911vdq8/faBv/XGo/Rr0QIeqd0SJGcjOYhbQ1xNw9zN72f2RjwTks5GJxJ1muKdSOAAAIIIIBAcgpEOlBXVlYmV111lcyePdsC1gDnb3/7W9HgbH5+fjP4bdu2yX333Sf/7//9P8cNCRbIdgoy6li/+c1vzFgaIPZv+ttzvv76a1MZ+bnnnms2P/+AqdNE7KFpDYFrld3s7GzHebcmkO3f4cUXXyy33Xab9OvXr1nV44aGBvnnP/9pguQbNmywTtFK47o2Pd6peQlMew3K6nhe+teK0Brw9g+e6/5de+21prq6hoL9m6556dKlotWt16xZ0+y9e+65RzTI7hRED1btXMPOGuY+5ZRTWoRZv/rqK/nv//5vU7Xdv2n4WIPobdU0zKvz13X5mjpopfjLLrusxT2jx+i1/O9//9scY5/fvffeawydqmTrWHq/aSDbv51xxhnmOhs6dKikpBz8by9qrte+Xmf+5hpo1nvz0EMPbcGg4WAvVe69XGd6X+nc/T8coRPQqtfTp083H/awr3vTpk1mbf4/k3znaMXroqKiFmsIVvVbg9L6M+Tcc89tcf+XlJTIH/7whxZh92B78tprr8nEiROtD6Zo0Fsrl//f//t/W1yTuu9ffPGF/P73v2+27xoKf+GFF8z6I9ki/fyI5NzpGwEEvAkQyPbmxdEJLKDVsPVTmL6m1bJff/31BF4xS0MAAQQQQAABBBBAAAEEEEAAAQSiJ2CvUt08TN0yYF1TVxW9ybXBSPp/rKSnZh4MUqccDFU3D1e3DFT73tfvBB3bYDPoAoEoCdQ31FrhbF+Iu3mgW4PbjaFuK+TdcDDQ3fhatQkExFPLSMtyqLzdGNZuDHK3DHjH0/qYKwIIIIAAAgggEEgg0oG6BQsWmJCtr+q1Bku1Eu+FF17YLOjpP7+6ujrRwKJWeLW3YIFse/jXzVjav4YtNQCrwUlf00DuM888I7169XKka49Atla71pCxVnMO1JwqTHsx0xDrtGnTHLv3EpT1deA2kK0VuG+++Waz776mQVQNC2u41ilM7DtOQ68aENb98j93/vz5ppK0vQUKZJ911lny6KOPBtxz7cepGnOoML7Xnz76IQEN5PoH0/UDAlOmTAnqoOPs3bvXhNf9LfT+03Xp/WBvGuLWCuG+quf6/q9//Wu5++67HY/3ne9U9T5QyDiSgWz7zxednwbZ9Ss3Nzcgvf6MmTFjhjnO97NJD37ggQeMn/16CxTI1g88PPnkk80qftsHdfqgiOa4dI/0NwD4N60urj/39MMdvuYm8K+V7PX60DC3r+m9o0H8SLZIPz8iOXf6RgABbwIEsr15cXQCCxDITuDNZWkIIIAAAggggAACCCCAAAIIINCmAhogdKpQ7f9aZY1fyLp6nxyQ2AwcNgapNQitFaj9AtV+VaoPBqoDv0+Quk0vMTpDIKkE9DcCHKzKbQ9sa5i7qVK3X7DbCnmb6t2N78dqsLuDdPALazcGt5t/NQa4TZi7qQp3Rmrg4ExSXRwsFgEEEEAAAQRiSiCSgToNIk6dOlVmzZplrVkDkLfffnuLSq92FD1Xw4RPPPFEs7cChYv37Nkjv/zlL5tVib3rrrtMUDctLS2kuVMlbw1aap9OLdqBbA3NavXewsLCoGvRYLNWDH7ooYes47QasH45hZrdBqa1s0gGsp2CwW5DyDq3LVu2mOD/22+/ba1b916rXdsD7E6BbA1/Bwpw28FfeuklUw3Z18aOHStz5sxxrKwc8sJzOGDhwoWi4XBf00D6zJkzQ+697/g333xTTj311JDz03/X0uCvOvnauHHjTMC4R48eIaduv3bUQatO2yvRRyqQ7fTzRSvIazVpe+V9p8VoKFvvC/2gg68FqvTtFMjWgLuGqv33KhDaBx98ID/72c9EfwOAtkGDBsnzzz8vRxxxRLNT9OeYXse+YPWQIUNk3rx5olW4QzX7dRksiB+qL7fvR/L54XYOHIcAAtERIJAdHWdGiQMBrYatv7bC1/RTVvpramgIIIAAAggggAACCCCAAAIIIIBAsghU11VJedXegF/7qktNEFuDf7HYNDidmZYtmWlZkqHf07NFK7k2vqZ/1tca3zMhbCpSx+I2MicEEAhTwD/YXVNXKdW1VWK+N33pbx6orq1seq3KvK5B8Fhs+jNaQ9odMwskL6tTwC/9eU9DAAEEEEAAAQSiJRDJQN3HH38s5513nmzcuNEsZ+DAgfLCCy/IUUcd5Wp59hCjnhQokP3WW2+ZSsq+arehKlw7TcDeh85dw6kFBQUtDo92IDtYlWv75DS4fcUVV1gvB6vgHCuBbA0Ga/VvX/MaQtbz7IHUQGFWp0C2lyrX9uvaS2jWzYW/Zs0aEyxfu3atbNq0SX7+85+Lzs9t27Bhg4wfP17WrVtnTgk0v507d5rwr+aKfM3LdabhYg1AL1myxJyuAeXFixfLyJEjm001UoHsDz/8UH76059aIWcNgr/88ssyfPhwt1TiVI3cycApkB2oyrXT4Fu3bpVJkybJsmXLrLdXrFghGgD3b/Zrs3///uaDAoMHDw65ps8//1wuu+wyE0Y/5phjTNhbP8gRrKJ+yE5DHBDJ50dr58b5CCDQtgIEstvWk97iWEDD1z/5yU+sFWg4e9GiRXG8IqaOAAIIIIAAAggggAACCCCAAAIIHBTwBa3LggSuNZwXKy2lQ0pjgFqD1Om2ULUGrtN9Ieum99KzJaVDaqxMn3kggAACcSHQ0FDfPLBdVyk1tb4Q98FAd01tY4BbA94NBxpiZm36jAgW2M7Pagx0i3SImTkzEQQQQAABBBCIX4FIBursYV+vFVs1XH3llVeaKrS+5hSW1Eq/Wgl52rRp1nEaAr355psdq0IH2i17aDJYGDKagWwvoUxdm71CcqwHsp32ecaMGZ5CyLpup9DrggUL5Mwzz2y25U6BbC/j2cdp60B2a3+auA1k2wPNI0aMkOeee0769evnagr19fWmwvTKlSvlBz/4ganirFWytdq4f4tUINv+wQOvP190jroG/blx5513WlPWyvxaXT8jI8N6zSmQfeONN4quLTU19H+3c7rGnQLZ+/fvl2uuucZ8EMTXfvWrX5n5dO7c2dW+RPOgSD4/orkOxkIAgdACBLJDG3FEkggQyE6SjWaZCCCAAAIIIIAAAggggAACCCSYgAbknKtalzZ7/YAcaNeVp6dmmorVjZWqG0PUzlWss8xxejwNAQQQQCD2BGrrq5sqbTeGtH1Bbf+K3KYat6nSXSl6fHu2DtLBIbTdsvK2PpdoCCCAAAIIIIBAMIFIBeqcgo733XefaNjRS9Og5E033WSd4hTIdgo7zp0711QJ9tKcwpBOgV7tM5qBbA25zpkzR4qKilwtx8vcYqFC9hdffCETJkwQDQhr00rHr7zyigwbNszVen0H1dTUyA033CBabdvXpk+f3iyor687BbKXL18uJ510kqvx7OfHayB73rx5xt3XpkyZIg8++KDk5OS4cnB7UCQC2VVVVXL99dfLY489Zk0jnJ8vevLChQvlrLPOsvo57bTTRO+LLl26WK85BbKffvppUyHcTXM63ymQrX3NnDlTdC/826BBg2Ty5MlyxhlnyPe//31JS0tzM2zEj4nU8yPiE2cABBDwLEAg2zMZJySqgFbDHjdunLU8rZb92muvJepyWRcCCCCAAAIIIIAAAggggAACCMS4gAaonYPWe5u9Xl1XFfWVpKakHqxebapYH6xYbf5sVbZufE9Dbh06pER9ngyIAAIIIND+AgcONDQFt6us6ttaaVufXybMbSpy+1XjrquU+ob6qE9cn1fBqm373tOANw0BBBBAAAEEklMgUoE6p3BzOCFpe2jUKZDtVBl56tSp0rt3b0+bWltbK6+//roJW/taoMrJXkLP2peXQKa9b818aJXwwsJCV+vxMrdYCGTbKzWPGjXKBNDtlZbdLN5eNdmpOrg9UJ2XlyeLFy+WkSNHuhmiRaA7FgLZGkb/8ssvZdmyZfLiiy/KW2+9Za0l0PzsQWmtdq1f9p8JrlCCHBSJQHZpaakJLc+fP98aOdCHJ0LN/+OPP5bzzjtPNm7caA518nK6f738PPNy/2/ZskW02vfbb7/tOHW9L04++WQ555xzZPjw4dK9e/c237NQZr73I/X8cDs+xyGAQPQECGRHz5qRYlyAQHaMbxDTQwABBBBAAAEEEEAAbzwYfwAAIABJREFUAQQQQCCBBPyrWpdVNQ9Y+4ewo71kDVpnpXeU7IxcyU7vKFlN3/Xvvtc1XJ2WevBXkUZ7joyHAAIIIJD4AnX1NSasXVlTIVW1+8z3ytp9UtX03fd6ewS3g4W287M6SV5mJ/ObHmgIIIAAAgggkHgCkQrUOVUhDlQRNpiqPVzsFMjesGGDqYa9bt26Nt8gpwrLOoiX0LMe7yWQ6bVv+6K9nB8LgWz7fJ0qFLvdWPt63ASyvQaq26tCdkNDg2gQubi4WEpKSuTTTz8VDRPrdb927dqARE7rO3DggNx+++3my9fuuOMOufHGG91Suz4uEoHstvr5oouw//xwG8j28vPMy/2vc3rnnXfksssuM3ML1UaMGGHC2T/96U9lwIABkpISveIRkXp+hFoz7yOAQPQFCGRH35wRY1RAq2Hrr6zwNf3k5Kuvvhqjs2VaCCCAAAIIIIAAAggggAACCCAQywLVtZWyZ/9O2bu/pOn7TvO9tHKXaAC7ph2qWmuQOjvDOWTtC1/rMTQEEEAAAQTiRUBD2/aQdrPwds0+E+yOdvNV2y7I7iKFOV2lU05XKcwpkk65+r2r+c0RNAQQQAABBBCIP4FIBeraKjBJIFvEKVQc7EojkD3Z4nEKd7c2UN3a8738lNAgr1a9fuqpp0zV6927d3s53RzrNmDs9GEHz4M5nBBvgWxdgj1s7TVQbWcI5/xNmzaZiuWzZ892vQ2DBg2S66+/3lT8zs3NdX1euAdG6vkR7nw4DwEEIidAIDtytvQcZwIEsuNsw5guAggggAACCCCAAAIIIIAAAu0ssHf/rhaB6737NXhdIvtr9kVtdqkpaZKVnmvC1tlN362/+1W2TumQGrU5MRACCCCAAAKxItBwoN650nbNPqmsrZCqpu/1DXVRm3JORp5fUNsvsG3C212iNg8GQgABBBBAAAFvApEK1BHIbr4PXgKZXgLVTrvt5fxEr5B90UUXyaOPPip5eXkWVWsD1a09380dqtWwly5dKjfddJOsWbPGzSnmmM6dO8uxxx4rn332mWzbts28RiA7OJ+9Qnb//v1l/vz5MnjwYOtEL/ev02jhnq+VzLUiuobl9ctNxWwd/+yzz5b7779f+vbt6/raCefASD0/wpkL5yCAQGQFCGRH1pfe40hAq2Hrr6XwNa2W/corr8TRCpgqAggggAACCCCAAAIIIIAAAgi0pUBVbaVD4PpgxeuGAw1tOZxjX5npOS1D1um5kuUXvs5Iy4r4PBgAAQQQQACBRBfQ315RaQtp69+raius16tr90ecIaVDinTKKXIIbGtYu0iy0qmuHfFNYAAEEEAAAQQCCEQqUNeegWynAGpbXwBeQs86tpdApte+7Wvzcn6iB7Kdqou3NlDd2vNDXYt1dXUyY8YME8YuLy8PeLiGbY866igTwB42bJj53rt3b/nyyy9l/Pjxsm7dOnOu0/1QX18v06ZNkzvvvNPq/4477pAbb7wx1PQ8vx9vFbLdBtjtVbSDwXi5/wP1oyH9b775Rt555x2T+wpVMV1D2Y8//rgUFRV53jO3J0Tq+eF2fI5DAIHoCRDIjp41I8W4AIHsGN8gpocAAggggAACCCCAAAIIIIBABAQaK1rvlIPfDwauI1nlWqtaZ6d3lKyMg5Wt/UPWWula/66hLBoCCCCAAAIIxIaAfhjLV1HbMbxdUyGVtfskktW2czI6SmFOkXTK6doitK2v0RBAAAEEEEAgcgKRCtQ5BRC1wuukSZM8LebNN9+UU0891TrHqY8vvvhCJkyYIB9++KE5TqshL168WEaOHOlpLC8Hewk9a79eAple+7bP28v5sRDI1n3TQoO+is6jRo2SOXPmhFXdV6sCX3fddRbJb37zG7n33nslK+vgB/9bG6hu7fmhrjOtjD158mTLQ4/XytcTJ04ULcJ49NFHS7du3SQjI8OxK3vF50AfULAHpW+77TbRL/vPhFDzDfV+JALZpaWlMmXKFFPJ2tcWLFggZ555ZqjptHjffv1puH3u3Lly+OGHW8d6uX+dJtDa8536rKmpkf/85z+yaNEieemll2T16tUtDnvxxRflnHPO8Wzi9oRIPT/cjs9xCCAQPQEC2dGzZqQYF9BPRfn/A4f+Q+zChQtjfNZMDwEEEEAAAQQQQAABBBBAAAEEgglU1e63wtaNweuDgWv9+4EIVblO6ZAquZn5kptZ0OJ7dkZHoao11y0CCCCAAAKJK+Crtl1RXSoV1WVi/95woD4ii2+sru0Laressp2VnhORcekUAQQQQACBZBGIVKDuwIEDcvvtt5svX9Ng5s033+wp8KkVXq+44gqrD6dA9p49e+Siiy6S1157LehxbbmnXkLPOq6XQKbXvu3r8nJ+LASyi4uL5cILL5SVK1eapYQbqK+qqpLrr79eHnvsMYvEqepzawPVrT0/2HVYUVEhU6dOlVmzZlmHjR492lQ61mrYbprbQPbs2bPlkksusbrUgPODDz4oOTnu//lar7WrrrrKhOeHDh1qvk4//XRJTU1tdt/feuutru9NN74aRr7hhhtEA/i+Fm6F73nz5pkPdPjauHHj5JlnnpHCwkLrNS/3r9Metfb8UPuu1bP/+c9/ypVXXil6P/ma0wcSQvXl5f1IPT+8zIFjEUAgOgIEsqPjzChxIKDh67POOsuaqYaz9VNhNAQQQAABBBBAAAEEEEAAAQQQiG2B5lWuS5oFsLV6ZaSahpp8gescW/A6JyMvUsPSLwIIIIAAAgjEucD+mvJmQe39fsFt/TBZpJpW1w4W2I7UuPSLAAIIIIBAoghEMlBnDzqed9558uSTT0pBQYErPrdVtp3CmVdffbXcc889kpmZ6WosPUiD3Zdffrns3LlTBg4caCrkatE7/0q5vs68hJ71HC+BTK992xfo5fxYCGSXl5ebIKmGYH1txowZZi+8tK1bt5oK7MuWLbNOc6qa7CbwG2zc1p4frO+PP/5Y9D7ZuHGjOUzD6VoF2r9KfCiTd955R8aMGWMdFqhC9qpVq0y/6q8tnMrk9g9M3HjjjaIfvIh0IFvnax9bP5Tx6KOPGjO3rb6+XqZNmyZ33nmndcq1114rd911V7MK5F7uX6ex3Z6/fv1688GEf/3rX/LJJ5+YD5r86le/crUc/RCM3jcawva10047TfQe79Kli6s+vB4UyeeH17lwPAIIRFaAQHZkfek9jgQIZMfRZjFVBBBAAAEEEEAAAQQQQACBpBPQcFJJ+TbZuW+blOzbJjvLt8keU+26RPQ/okeiNa9y3bLSdVpqeiSGpU8EEEAAAQQQSGKBuvraFhW1GytsN1bbjlR17Q4dUqTQVNcukqK8ntK1Y0/pmtdTijr2FCprJ/EFydIRQAABBJoJRDJQZ6/U27NnT5k7d66cdNJJrnbh3//+t5x//vmiIUVfc6qQre+99NJLcu6551rHaaBaxxo8eLCrsfSgxYsXmzCsL6Cq89XfSj5s2LAWfXgJPevJbgOZeqzXvu2T83J+LASydf5a6fi6666zlqLFBp944gnp1q2b6/2zryVQELm1gerWnh9sQW+++Waz8LXXkLT+90S11ErhvhbIYdu2bXLxxRfLkiVLrGNffPFFOeecc1yZO1XzdgrAa0C7rStk6wQ//PBD84EJXYc2rz9f9Bz7zyh9zelnjJf71wnP7fn2a1g/lKD7mZ2d7WpP7Pc+gWxXbByEAAIuBAhku0DikOQQ0H/Y+dnPfmYtVqtlv/zyy8mxeFaJAAIIIIAAAggggAACCCCAQIwI7K/Z1xi6bgpfa/BaA9jlVXsjMkP/Kte+ateN3wskO6NjRMakUwQQQAABBBBAIFwB/e0f/gFtX1Bbv0equnZ+VqEJZ3ft2MMEtBv/3FO04jYNAQQQQACBZBKIZCC7urpafve738lDDz1kkWoA9OGHH5b8/PygzHV1dXLbbbfJHXfc0ey4QIHsTZs2yeTJk02Y2de0UqxWyc7NzQ25pSUlJaYi8z/+8Q/r2PHjx8vf/vY3x7l6CT1rh24DmXqs177ti/NyfqwEsp3C92o/ZcoUsV+jTpu5ZcsWU0347bfftt4OVCW9tYHq1p4f7GK0F13UDwPoBwucqrQ79aMVtidMmNDsQwyBAtlaHfr22283Fa19bdy4caaKfY8ePULeM1qJW8fyBaJHjBghzz33nPTr16/ZuZEKZDsFwt3+fNEJOv2MCbQGL/evE5zb8+0V0r1+sMR+P+v98+CDD0pOTk7I/QzngEg+P8KZD+cggEDkBAhkR86WnuNMgEB2nG0Y00UAAQQQQAABBBBAAAEEEIhrAa3w2Bi8/q5Z1et91aVtuq6UlFQTrs7NzHf8npZCles2BaczBBBAAAEEEGg3gbqGQNW1y0yIu6Ghvk3n1jGzwFZNu4cJaus/d9EQQAABBBBIRIFIB+r+93//11SdLi4utvj+8Ic/mKB2oKqvDQ0NMmfOHNFAta9ate/kQIFsrQyswe//+q//arZNocbSgzU4ft9998lNN91knZuXlyfPPPOMaNE7p+Yl9Kznuw1k6rFe+7bPz8v5rQlk9+/fX+bPnx+0Crnb/nUPbr75Zrn33nut5XTu3FkeffRR0WB8sFC2hum1IrTul6/17dtXdOzRo0e32L7WBqpbe36wnyOrVq0yFbL9r3td16RJk0IG0zXUrh8q8P9Qgo41aNAgef755+WII45oMbRTEN7NBxk0AH/llVeKZpJ8TT88ofd1ampqs3HsgewZM2aYeQZqXnx1fA3i+3tdc8018uc//znoBzE0jK3z0Hve/1z9AIdWarevwcv967Qut+c7hcz1Z9Djjz8u3bt3D/oI+u6778wHGF577TXruFDWrX2mRfr50dr5cT4CCLSdAIHstrOkpzgX0GrYZ599trUKrZbt/4nOOF8e00cAAQQQQAABBBBAAAEEEECgXQTKq0pN4Npe9bqiprzN5pOVnhswcE2V6zZjpiMEEEAAAQQQiHOBg9W1GwPa+gE53/eq2oo2W11uZp4JZutXUVM1bf1zXlZBm41BRwgggAACCLSHQKQDdRp81JDtDTfc0Gx5WslWq/MeeuihzV4vKyszFV3/8pe/tAhj64GBAtn6nlOVa3194sSJMm3aNBNIta9XK2trJe7Zs2c3m0eoUKqX0LN27DaQqcd67dt+3Xg5321gWscoLS01gU8NYfuahnA1wJqZmel4+Xrpf+PGjSZcu3r1aqsvDcbrXmjguqioqNkYGtxfsWKFCdXaQ8h33XWXOSctLa3FvLwEfp0W1drzg93nWm1a740lS5ZYh2m4/E9/+pOcf/75js47duyQp59+WnTNu3fvduxenZzC6YE+yKD3jI6p1a797xk1X7NmjbH1N9e+9d603886mfvvv99cI76mAWMN2vfq1ctxrl589b7SEPgjjzzSrK8zzjjD/Hw59thjW9zzmzdvNoFtrcDu34IFn73cv06L8nL+4sWLzYdY/IPiuh79OTV06FBJSUlpNoTu4dq1a+XGG28UPdfXgu1JWz1rIv38aKt50g8CCLRegEB26w3pIUEECGQnyEayDAQQQAABBBBAAAEEEEAAgXYRKKvaIzvLt0mJhq/LmwLY+7ZJZU3bhHs6dEiR/KzOkpfdWfKzCyWv6c9agZEq1+2y5QyKAAIIIIAAAgkk0Fhdu0zKK3dLedVuKavcY/5cVrVbDhxoaJOVZmfkSlFTULtrXs/GP+f1lPyswjbpn04QQAABBBCItEA0AnVa9VVDk4899liz5WjYVkODo0aNMhVpP/roI3nrrbcChkr15GCBbH1//fr1cumllzYL9foG1XDm2LFjpUuXLlJTUyPLly8349mbVij+61//KocddlhAfi+hZ+3ESyDTa9/2SXo530tgWs00WK8BW/82YMAA0dCwNg3ennbaadbbXvrXk3RPLrnkkmYV1fV1/2slIyNDNFSre7dhw4YWexQqTO8l8Ot0AbT2/GD3tIZrn3zySbnssstaHKbOxx9/vFXpWufx7rvvilbV9m/HHXecqQ69bNky62V1PemkkxyHDnR/6sFjxoyRE044wfjreBoU1/Cvf9O910C4HuvUFi5c2KLSvFY/HzJkiKSnp5v+f//734vuqzavvtu3bzcVt/2rdTvd8xpw1mC6WtjbiBEj5KmnnpKBAwc6rsHL/evUgZfznarF+69Hr4E+ffqYl/Q+eP/991vsie6XVsfWYH2w6vLBrkU370Xj+eFmHhyDAAKRFyCQHXljRogTAa2Gfc4551iz1WrZL730UpzMnmkigAACCCCAAAIIIIAAAgggEB2B0spdUlL+XYuq11W1+9tkAikdUiU/uyl4bQWwO0seQZ028aUTBBBAAAEEEEDAq4A9oG2C2pW7peFAvdeuHI/PSs/xq6bdw/pzQXaXNumfThBAAAEEEGgrgWgF6rRyr4Z5n3jiCddT17C2Vky+4oorrHNCBbL1QK20PHXq1GbVYt0OqmFsrbbbv3//oKd4CT1rR14CmV77tk/Uy/leA9MaetU98a/e6z++hkA1HOtrXvvX8zRgfPXVV5tKzF6ahlCvueYac51pIDlQ8xr4tffT2vNDrUkD0jfffLOpFO+1/eIXvzDVnzVcrJXDfU0D01p5O1DTMbXauX55aRrG1g8vnH766QGDv1qFfvLkyS2qmPvG0etJK2br/mkLx1er4+u+/8///I+X6Ztjtfr0fffdF/Se93L/Ok3A6/nh/Lz0jathd13PpEmTHCvEewYKckK0nh9tOWf6QgCB8AQIZIfnxlkJKKDh63PPPddamYazX3zxxQRcKUtCAAEEEEAAAQQQQAABBBBAILTAnv07G0PXtqrX1XVVoU92cURqSlpj8DpLK14fDGB3zOrk4mwOQQABBBBAAAEEEGhvgX1Ve00wuzGwffB7fUNdm0wtIy3LqqLtX1m7MKdrm/RPJwgggAACCHgViGagTiu/al5h+vTpjpWN/efuC5Z++eWXpoKur7kJZOuxGjD929/+ZkKtxcXFIVk0xHjLLbeYysTBwry+jryEnvUcL4FMr33bF+flfK+BaV3HPffcI3/4wx8cTW+88Ub54x//aCqea/Pav69TDdg+8MADpsqvhlNDNQ3VagB55MiRISsChxP49R+/teeHWovvetG1/+lPf3K1fq1KrlWmtUp1SkqK2KtSa0heK5tnZ2cHHL6hoUGWLl1qHN2E4TXgffvtt8uhhx4adEla9fv111+XX//614734sknn2yuk0MOOcT0E66v/nzRjNSdd94pn3zySUhmrTiu1+sFF1wQ1MXr/es0sJf733e+rkcD5nfffbern2F6nhbp1J9j+tsAIlkZ2zfHaD4/Qm4oByCAQEQFCGRHlJfO40mAQHY87RZzRQABBBBAAAEEEEAAAQQQaCsBrWy4rXSz+fqudLNsL/tWSsq3SW19dZsMkZaaLvm+Std+Fa9zMwvapH86QQABBBBAAAEEEIgtgYrqUhPQtoe16+pr22Si6akZpop2j4Le0qOgr/Qs6GO+9Det0BBAAAEEEIikQHsE6srKymTRokWi1ZbXrl1rhbM1TDt27FgZP368HHnkkSZYag8Xuw1k+8w0mK196Fga0vzoo4+s6s463hFHHCHnnXeenHjiiZKfn++a2kvoWTv1Esj02rd90l7ODycwrcHdd999V2bNmiXvv/9+s3C9vdpxOP37r2fHjh0mJPzGG2/IunXrzPWiTSszDxkyRE455RTRMLKGa/V6cdPCDfz6+m7t+W7m6DtG1//KK6/IkiVLmt0rodb/9ddfy8SJE2X16tWmq4EDB8rcuXNl8ODBIYevq6sz57322muyYsUK657RCtbDhw83oW8N/vru0ZAdNh2glbJnzpxp1qJV0H1Nq9HPnz/fmltrffVe0/kvXry4xfyPOeYY8wEPrYQ/YsSIkEFs3xy93L9OHq0533896qb3ge9DCnrd697qnpx55pkmHO/2PnC7b8GOa4/nR1vMmz4QQMC7AIFs72ackaAC+ulS/ZcHX9Nq2foPMjQEEEAAAQQQQAABBBBAAAEEEkWg4UCDCV0fDGAXmz+3RUtPzZS87MKD4eum6te5me7/D7q2mAd9IIAAAggggAACCMSmQEV12cFq2hrYrtot5ZV72uyDgBrK7mHC2QdD2h06uAsbxaYYs0IAAQQQiDUBAnWxtiPMBwEEEIgPAZ4f8bFPzBKBthAgkN0WivSREAIEshNiG1kEAggggAACCCCAAAIIIIBAk8ABOeAYvtZffdmapr86Pi+rs+Rr4NovgJ2TkdeabjkXAQQQQAABBBBAIEkF9teUS7kV0NbK2ntMcLumrqpVIh2kQ2NAu9PBkLb+XV+nIYAAAgggEI4Agbpw1DgHAQQQQIDnB9cAAskjQCA7efaalYYQ0GrY559/vnWUVst+4YUXcEMAAQQQQAABBBBAAAEEEEAgLgS00vXB6tfF5s9aETvclpmWLXnZTcFrE8AuNEHs7IyO4XbJeQgggAACCCCAAAIIuBaorNnXVFG7MaBdVqkVtXdLdV2l6z7sB6Z0SGmqot0Y0m6sqN0n7P44EQEEEEAguQQI1CXXfrNaBBBAoK0EeH60lST9IBD7AgSyY3+PmGGUBAhkRwmaYRBAAAEEEEAAAQQQQAABBFot8F3ZNy3C1/UN9WH3m5tZIIW53aRTTjcpzC2S/OyukpWeE3Z/nIgAAggggAACCCCAQKQEqmorpKxyl+ypKJG9+3fInoodUlFdGvZwqSmpLULaPfK/F3Z/nIgAAgggkLgCBOoSd29ZGQIIIBBJAZ4fkdSlbwRiS4BAdmztB7NpRwGthn3BBRdYM9Bq2c8//3w7zoihEUAAAQQQQAABBBBAAAEEEBDZXvatHKx+XWz+XN9QFzZNbmZ+U/C6MYDdKbdItBo2DQEEEEAAAQQQQACBeBXQqtl7/QLaGtSuqC4LezmpKWmmcrZ/Fe3u+b3D7o8TEUAAAQQSQ4BAXWLsI6tAAAEEoi3A8yPa4oyHQPsJEMhuP3tGjjEBDV+PHz/empWGs+fNmxdjs2Q6CCCAAAIIIIAAAggggAACiSywo3xLi/B1XX1t2EvOycyXwpyipuB1NynM6SaZ6YSvwwblRAQQQAABBBBAAIG4EaiurWysoL1/h+yt0O8lsr8VIe201PQWIe1ueb3ixoOJIoAAAgi0XoBAXesN6QEBBBBIRgGeH8m466w5WQUIZCfrzrPuFgIEsrkoEEAAAQQQQAABBBBAAAEEoilQUr7VhK8bq183Vr6ura8Jewo5GXnSKVerXhdJofneTbLSc8LujxMRQAABBBBAAAEEEEg0gara/Sak7Qto6/f9NeVhLzM9NcOEtHsU9G0Ka/eRorxDwu6PExFAAAEEYluAQF1s7w+zQwABBGJVgOdHrO4M80Kg7QUIZLe9KT3GqYBWw54wYYI1e62WPXfu3DhdDdNGAAEEEEAAAQQQQAABBBCIJYG6hjr5ZvdG2bz7C9m8e6Ns3btJauqqw55idkZHE7huDF43BrCz0nPD7o8TEUAAAQQQQAABBBBIVoGq2grZU7FD9u4vaQpq75DKmn1hc2SkZcohnfpJn86HN331l9SUtLD740QEEEAAgdgRIFAXO3vBTBBAAIF4EuD5EU+7xVwRaJ0AgezW+XF2AgkQyE6gzWQpCCCAAAIIIIAAAggggEA7C2jYWoPX35gAdmMIO9yWnZ7bVPn6YABbA9k0BBBAAAEEEEAAAQQQiIyABrI1oN0Y1G6sqF1ZWxH2YH069zfh7O+ZkHZ/0dA2DQEEEEAg/gQI1MXfnjFjBBBAIBYEeH7Ewi4wBwSiI0AgOzrOjBIHAloNe+LEidZMtVr2c889FwczZ4oIIIAAAggggAACCCCAAALtLaC/+twXvNYQ9rd7vgprSlrlulNukRTmdDMhbP1O+DosSk5CAAEEEEAAAQQQQKBNBTSkvacpnN34vUS0unY4rXfhYVY4W4PaWek54XTDOQgggAACURYgUBdlcIZDAAEEEkSA50eCbCTLQMCFAIFsF0gckhwCBLKTY59ZJQIIIIAAAggggAACCCDQFgL7a8obA9i7Nprv20qLPXebmZ7TFLw+GMDOycjz3A8nIIAAAggggAACCCCAQPsI6L8XaPVsX0Bbv1fX7vc8mZ4FfU0F7T5dGitp8+8Fngk5AQEEEIiKAIG6qDAzCAIIIJBwAjw/Em5LWRACAQUIZHNxINAkoNWwL7zwQstDq2XPmTMHHwQQQAABBBBAAAEEEEAAAQSkvGqvCV5/s7sxgL297FvPKh2zCqVr3iHSteMh5ntuZoHnPjgBAQQQQAABBBBAAAEEYlugorpUdpZvlZ37tprv+6r2eJ5w9/ze0qdz/6Yq2odLXlYnz31wAgIIIIBA2wsQqGt7U3pEAAEEkkGA50cy7DJrRKBRgEA2VwICTQIEsrkUEEAAAQQQQAABBBBAAAEEfAKllbtlc1P4+ptdG6Vk3zbPOPnZXZoFsLOpfu3ZkBMQQAABBBBAAAEEEIh3Aa2ivcsvoF1Wucvzkoo69pTvNVXP1qB2QXZnz31wAgIIIIBA6wUI1LXekB4QQACBZBTg+ZGMu86ak1WAQHay7jzrbiGg1bAnTZpkva7Vsp999lmkEEAAAQQQQAABBBBAAAEEkkBgT0WJFcDWIPbuih2eV90pp0i6+FXAzkrP9dwHJyCAAAIIIIAAAggggEBiC1TVVlgVtDWovXd/iecFd87tZipo9+l8uPlemFvkuQ9OQAABBBDwLkCgzrsZZyCAAAIIiPD84CpAIHkECGQnz16z0hACGr6ePHmydZSGs//+97/jhgACCCCAAAIIIIAAAgggkIACO/d9J980VcDWAPbe/d6r1BXmdvergN1LMtKyElCKJSGAAAIIIIAAAggggEAkBWrqqmRn+RbZuW+rCWrvqdjuebhOOV1MMPt7TQGV3/y1AAAgAElEQVTtrh17eO6DExBAAAEEQgsQqAttxBEIIIAAAi0FeH5wVSCQPAIEspNnr1lpCAEC2VwiCCCAAAIIIIAAAggggEDiCuwo3yKbd38hm3dtlG92fyFlVXs8L7ZLx54mgN2l4yHSNa+XpKdmeO6DExBAAAEEEEAAAQQQQACBYAK19TVWQFsraO/at80zWF5Wp4MVtLv0l255vTz3wQkIIIAAAi0FCNRxVSCAAAIIhCPA8yMcNc5BID4FCGTH574x6wgIaDXsiy66yOpZq2U/88wzERiJLhFAAAEEEEAAAQQQQAABBCItUFW7X74q+Uy+2vmZfFmyXsoqd3scskNj9Wv9agpgp6akeeyDwxFAAAEEEEAAAQQQQACB1gnUN9Q1q6CtVbRFDnjqND+7s/yfoiPlsK5HymFFR0pWeran8zkYAQQQQKBRgEAdVwICCCCAQDgCPD/CUeMcBOJTgEB2fO4bs46AAIHsCKDSJQIIIIAAAggggAACCCAQRYFtpcXypYawSz6T4l3/8TRySodUK4Dtq4Cd0iHFUx8cjAACCCCAAAIIIIAAAghEWqDhQIMJaO/at1U0nK1fDQfqPQ3bt8v3TTBbQ9o9C/p6OpeDEUAAgWQWIFCXzLvP2hFAAIHwBXh+hG/HmQjEmwCB7HjbMeYbMQGthn3xxRdb/Wu17NmzZ0dsPDpGAAEEEEAAAQQQQAABBBBonUBlbUVjFeyS9eZ7WdUe1x2mpaRLF1sFbNcncyACCCCAAAIIIIAAAgggEEMCGtDe2RTQ3lW+Veoaal3PLj+rUA4rGmgC2vqVnZ7r+lwORAABBJJNgEBdsu0460UAAQTaRoDnR9s40gsC8SBAIDsedok5RkWAQHZUmBkEAQQQQAABBBBAAAEEEGiVwNa9m0z4Withb9690XVfGsAuyu/dWAW7Yy/p3LGH63M5EAEEEEAAAQQQQAABBBCIJ4Hd+76Tnfu2mOrZJWXfegpo9+nc31TO1nD2IZ0OjadlM1cEEEAg4gIE6iJOzAAIIIBAQgrw/EjIbWVRCDgKEMjmwkCgSUCrYV9yySWWh1bLfvrpp/FBAAEEEEAAAQQQQAABBBBoR4Ga+mrZuP1jE8DWIHZ51V7XsynI6Srd8/tI94K+0i3/e67P40AEEEAAAQQQQAABBBBAIJEEdpR9I9tLi2V72WYp3b/T9dLysjqZYLYGtL/ffbCkp2a6PpcDEUAAgUQUIFCXiLvKmhBAAIHIC/D8iLwxIyAQKwIEsmNlJ5hHuwto+PrnP/+5NQ8NZ8+aNavd58UEEEAAAQQQQAABBBBAAIFkE9hXXSr/2f6xCWLrd7ctLTWjKYDdR7rl95HczHy3p3IcAggggAACCCCAAAIIIJAUAhXVZbKjbLNsL91sAtp19TWu162hbP3q332IdOTft1y7cSACCCSOAIG6xNlL30o2bNgg48ePl3Xr1pmXTjvtNHn22WelS5cuibdYVoQAAu0mwPOj3egZGIGoCxDIjjo5A8aqAIHsWN0Z5oUAAggggAACCCCAAALJILC7YocJX+tX8a4NrpfcKadIuhc0BrCpgu2ajQMRQAABBBBAAAEEEEAAASOg1bN9Ae29+0tcqxzaZYD0bwpod87t5vo8DkQAAQTiWYBAXTzvnvPcCWQn3p6yIgRiUYDnRyzuCnNCIDICBLIj40qvcSig1bAvvfRSa+ZaLfupp56Kw5UwZQQQQAABBBBAAAEEEEAgPgS2lW62qmBvKy12Nel0rYJtAth9zfecjDxX53EQAggggAACCCCAAAIIIIBAcIH9NeVNlbOLZUfpZql1WT27Z0HfpsrZg6VnQR+YEUAAgYQVIFCXeFtLIDvx9pQVIRCLAjw/YnFXmBMCkREgkB0ZV3qNQwEC2XG4aUwZAQQQQAABBBBAAAEE4k6geNd/TBXsjds/ll0V213NPy+7s/Ts1E96FPSVorzers7hIAQQQAABBBBAAAEEEEAAgdYJlJR/K9/tLZZtpV9LeeVuV511ye1uVc7u2+X7rs7hIAQQQCBeBAjUxctOuZ8ngWz3VhyJAALhC/D8CN+OMxGINwEC2fG2Y8w3YgJaDfsXv/iF1b9Wy/6f//mfiI1HxwgggAACCCCAAAIIIIBAsgh8VfKZrN/2L/nPjo9lX1Wpq2V3zu1uQtg9Ox0mBTldXZ3DQQgggAACCCCAAAIIIIAAApERKN2/U7bt/Uq27f1adrv8cG3HrAL5frfBMrDnMDmsaGBkJkavCCCAQBQFCNRFETtKQxHIjhI0wyCQ5AI8P5L8AmD5SSVAIDuptpvFBhMgkM31gQACCCCAAAIIIIAAAgi0ncC3e76S9ds+lM+2/UvKXFZS65b/vaYQdj/JzSxou8nQEwIIIIAAAggggAACCCCAQJsJVFSXmmC2fu0o+8ZVvwXZnWVgz6EmnN278DBX53AQAgggEGsCBOpibUdaPx8C2a03pAcEEAgtwPMjtBFHIJAoAgSyE2UnWUerBbQa9i9/+UurH62WPXPmzFb3SwcIIIAAAggggAACCCCAQLII7CjfakLY+lVSvi3ksvU/QmoF7MZK2P0kMy075DkcgAACCCCAAAIIIIAAAgggEDsC1XWVVjhbK2gfOHAg5OSK8nqaYPaRPYdJUd4hIY/nAAQQQCBWBAjUxcpOtN08CGS3nSU9IYBAYAGeH1wdCCSPAIHs5NlrVhpCwB7I1nD2k08+iRsCCCCAAAIIIIAAAggggEAQgdLKXfLZVg1h/0u27P06pFV6aqYVwNYQdmpKWshzOAABBBBAAAEEEEAAAQQQQCD2Beob6vzC2V9LbX11yEn36tRPBh6i4eyhUpDdJeTxHIAAAgi0pwCBuvbUj8zYBLIj40qvCCDQXIDnB1cEAskjQCA7efaalYYQ0GrYU6ZMsY4ikM0lgwACCCCAAAIIIIAAAgg4C1TWVjSFsD+Ur3d+HpIpLTVdehX2l96dD5ceBYeGPJ4DEEAAAQQQQAABBBBAAAEE4l/gu9JN8u3uL2TLno1SV18bckH9uh5hVc7OzsgNeTwHIIAAAtEWIFAXbfHIj0cgO/LGjIAAAiI8P7gKEEgeAQLZybPXrDSEgFbD/tWvfmUdpeHsJ554AjcEEEAAAQQQQAABBBBAAIEmgc+2fSifbvlANnz3kSuTXoWHS+/O/aVX58Olg3RwdQ4HIYAAAggggAACCCCAAAIIJJbAATkgW3Z/Id/u3ihb9nzhanEDehwjg3oNNwFtGgIIIBArAokWqDtw4IBs375dli1bJu+++6588skn8tFHH0l5ebkhz8vLk2OOOUYGDRokP/nJT+TEE0+U/Pz8kNtRWVkp1157rTz++OPm2NNOO02effZZ6dKl8TchlJWVyaJFi2TBggWydu1a0VC0tpEjR8rw4cPlggsukBEjRkhaWni/WU/HX716tfzjH/8w69IxtI0ZM8asY8KECdKnTx/zWqQD2bt27ZJJkybJG2+8Yca7/PLL5f7775fs7GxR/88//1zmzJkjS5YskVWrVpljBgwYIMcff7xMnDjRmOuxbpoaT5482Tp0xYoVMnr0aKmoqJDZs2fL008/bVz69u1rfM8++2zjEWxP6+rqjN/ChQtl+fLlza4P3a+hQ4fKWWedZcbJzQ3/w1QNDQ1mnJdffrnZOIEs3nvvPTnhhBOstf797383zvYWyD8rK0s+/vhjefDBB811uHv3bnP9jR07VsaPHy9HHnmkpKSkOLLX1NQYB71v3n//fVm/fr11Dfv2b+DAgeZ602tf1xCoL/8Bgq1JfXTv5s6d2+yaPvbYY801Euye0ftB74PnnnvOzFeved+9feqpp5prRq8J+8+3YNeczmfTpk3munj77bdl3bp1UlxcbF2/4azfzTUez8ck2vMjnveCuSMQaQEC2ZEWpv+4ESCQHTdbxUQRQAABBBBAAAEEEEAgigIl5Vvl429XySdbVkl5VWnIkbsX9JXehYdLr879JT01I+TxHIAAAggggAACCCCAAAIIIJA8ArX1NbJl90b5ds8Xsr20MbgTrOVlFcigXiNlcO/jpSivZ6jDeR8BBBCIqECiBOo0CKxh1LvvvtuENN22zp07yy233CKXXXZZ0PBtoEB2QUGBvPDCC3L77bc3C7A6jX/cccfJAw88YILJboOiGhJdunSp3HTTTbJmzZqAy9J1TJ8+3fwGdQ2VagBXA6Xa7OFxtzaBjgsUCNag81133SUPP/ywFYB36kPDvLfddpucf/75IQPqToHsbt26ydSpU2Xx4sWOU9TgvM4jI6P5f8etrq6WV1991VwjwSx9nWqg95prrgl5bThNQsPN06ZNM+MFa3pN6FxPOeUUWblyZdiB7HvuuccE1PU68X34wH/cnj17yiuvvCLDhjX/UJgG22fNmmX2zPchAjfXxxlnnGGueQ1PB7uWAwWyNbT/29/+NqSPBuw17K97oU3vcw1g/9d//VfQPdRw9u9+9zu5/vrrXYX/db/0/tEPPLhpbtfvpq94PiZRnh/xvAfMHYFoCRDIjpY048S8gFbD1n9x8DWtlv23v/0t5ufNBBFAAAEEEEAAAQQQQACBthc4IB9/u9oEsb/euT5k91069jQBbA1iZ2d0DHk8ByCAAAIIIIAAAggggAACCCBQWbPPVMzWytm79m0LCdKv60AZ3FvD2SNDHssBCCCAQCQEEiFQp0HgGTNmBAyjunHTcLCGUrt37+54uFMgW7MXWjH7jjvucDOEOUaD048++qgJTIcKZeuY9957r2jY1ilk6zSozkXDohdddFFUA9kaztWvv/71r64tNDysX8GqUNsD2c8//7ypTK4VoJ2aBnE1VPujH/2o2dtaLVoD0o899pjr+fkOtIeCg3WggWEd/7rrrrOqK4caUOes89LQ8UknnWQd7rZCtuaAfvCDH8h///d/B7xOfv7zn8sjjzzSzHrjxo1Bg+2h5u3mWnYKZH/ve98zOSa3AXCtVq73mQbx582bJ1deeaWp/u2m3XDDDfKHP/xBMjMzHQ/X/dJq2L/4xS9c75evI903DYtfcsklIT9Y4Gau8XhMIjw/4tGdOSPQHgIEsttDnTFjUoBAdkxuC5NCAAEEEEAAAQQQQACBKAps3VtsKmFrELuqdn/QkQuyu0qvzodL7879JS+rMIqzZCgEEEAAAQQQQAABBBBAAIFEEyiv2mOC2Vt2fyGllTuDLi8rPccKZvcsaKwCSUMAAQSiIRDvgToNVGpF7CuuuKJFGFWr9w4ZMkSOOOIIQ1lTUyMffPCBqUTsFOjUMLNW1U1NTW1Bbw9kn3jiiaY68EMPPWQdq4Hak08+WQYOHCj19fWiVXffeuutFmPpnDRYqpWiAzUNmWsYWwOl9jZixAgZO3asaCB08+bNZgz/cKuGgd9880355JNPzKmRrpCtYV8NsmvlaV9Ti5/85CcmZKxh8iVLlsjq1atbrEWrQ2sV47S0NEcKeyBbzdeuXWuO9R+juLhYFi1aJEOHDpWZM2dKYeHB/7a7fft2ufzyyx1D3NqfWnbp0sXMc8WKFbJ8+fIWcxk9erTpN9ie6Ul6rgZ0dT7+Tc/TkHifPn0cx9G91OCxhrB9zW0gW/suKyuTbdsaPwim44wZM8b8Weej18eLL74o55xzjtV3IBMNWWvVbg1465y06TWmVal97v7rCnUt2wPZem3qa75rQcfQ+eqY2gLdM3pvDh8+XH75y19atm6usUABfd8a1q9fL5deemmLa3PkyJGi97heFz4D+32mr2vlcd2nH/7whwHv5UR+I96fH4m8N6wNgbYWIJDd1qL0F7cC+olM/QdLX9NPmeknx2gIIIAAAggggAACCCCAQCIL6K+L1gD2J9+ukm/2fBl0qempGdKnyxHSp+tA6ZzrXAEnka1YGwIIIIAAAggggAACCCCAQOQFdldsl80718vmXZ+L/jtrsPa9wv8jg5qqZuu/s9IQQACBSArEe6BOg8habXrdunUW06mnnip//vOfTTg3JSWlBV9FRYU888wzcvPNNzcLS2vQWcPd/fr1a3GOPZDtf4AGYm+55RY599xzJTs7u9m5JSUlpkKvvTKzhq2vvfbagFWyFy9eLOedd16zkLmGgvU8Da/6r0vD20uXLjVhcn8H30QiHcj2X7AGetVCsyn+la8bGhpkzZo1JnytgVxf08Cs5lomTJjgeJnbA9m+g7QCuFYO79Gjh3We7pEGjQ899NBmr6mLVof2b1r1evr06XLUUUe12INNmzbJbbfdJrNnz25xjuZtioqKHOeqFad1Xv7Bc702br31VnNt+Fdp1g8SaMBZx3n11Vcd+3MbyPadrAHlv/zlL2Ys3/Wh42hQW519AWv9sIDaaXVy/33Qeeq+5efnt5iP9vPvf//brEUrgPu3YNeyPZDtf55W9NaAtoaa/dtXX30lV199tbz22mvN5qf31o4dO0wQ/09/+pNoVXt/U73G/vnPf5oK2v6BeO1L12uvkq0f0NCq6fqer40bN85UvT788MNbXBd6n73xxhvmGvb/AIRT9fFI/syOpb7j/fkRS5bMBYFYFyCQHes7xPyiJkAgO2rUDIQAAggggAACCCCAAAIxIPDtnq/ko2/eM0Hsuoa6oDMqyu8tfTWI3WVgyF8PGgNLYwoIIIAAAggggAACCCCAAAIJIKCBps271kvxrs+lpOzboCtKS0kzwexjvjdaehcelgCrZwkIIBCLAvEcqNOfqRqe1ICkr51yyikmbN2rV6+g3Hru66+/bsLcWhnZ1zQI/eMf/7jFuYEC2RrifvLJJ+Xoo48OOJ4GwDUU7B/KPv300808u3bt2uK8PXv2mMJ7L7zwgvWeVk9+9NFHg64rULXfaAWyNSj717/+VXRt9uvKt5AtW7aYwOyCBQustWmFag0/24O5eoBTIFtDs2ruH8YOhK/jaEjaf481iKxf/oFx+/kavp0xY4Y5zv/cBx54wISF7evT4zVcrZWcfU2vDd2zYcOGBbw2tFK7VkF/4oknWhzjNZCt19OkSZNC/rfur7/+WiZOnNgsOK7ZoilTpoQ8d+/evWb9Opavqa+u0xf49l9IoEB2qMroWsn+Zz/7mVX129enXmNPP/20VQHcjqb3tV4zOidfGzVqlMyZM8cEuf2bhrYvvPBCUzFfW7APZPifpx9+mDx5sjU3vW5feeWVoPsciz/722JO8fz8aIv10wcCySRAIDuZdpu1BhXQT+fpr+bxNf2Hdv2HRhoCCCCAAAIIIIAAAgggkEgC67d9KB8Wvytf71wfdFn6K6B91bALsht/3SANAQQQQAABBBBAAAEEEEAAgfYQKK3cKZt3fm6qZlfV7g86hX5dB8qwvifJwJ5D22OqjIkAAgksEM+ButLSUhMinT9/vrVDL774opxzzjmudkyDthoO9g+Xatjz4osvbnG+UyBbA6h6roalQzV7wHTQoEHy/PPPyxFHHNHi1Lfeeku0grMvCDxw4ECZO3euDB48ONQwplK2f1hUT4hWINttIFiD4xoI9q/mHWjfnALZGsb+5S9/GdJCg/BTp06VWbNmWcfq3j788MOOVaDtHTqFrLVKuQal/atw63laPVorNuvatHm5NjSkrgHit99+u9kUvASyg4Xa7etauHBhs2tWr7WZM2dKYWFhSFM94M033xStQu9rOrYGnp0qhzsFst2M53Rv6niBAvH+E7cHrQMFpletWmXW4bvPNE+lH/CwV7m3o1RXV5sPWDz00EPWW5rD0vOTrcXz8yPZ9or1ItBaAQLZrRXk/IQR0If+r3/9a2s9Gs7WTyTSEEAAAQQQQAABBBBAAIF4F6hrqJUPi9+RfxW/Izv3fRd0OT06HWqqYffu/P14XzbzRwABBBBAAAEEEEAAAQQQSECBb3f/x1TN/m7vpqCr69qxhwzte5IJZ6elpCegBEtCAIFoC8RzoE6DlC+99JIJw65du1bS0tJMsPSQQw5xzfjHP/5Rbr31Vuv46dOny7Rp01qc7xTIDlbl2t7B1q1bTfXiZcuWWW+tWLFCNODr3+rr6834d955p/Wy/l2rL6empoZcl1NYNBqBbDchW9/kdY333HOPqT7ta4HCsPZAdv/+/U0A3004/cMPP5Sf/vSnzSoZv/zyyzJ8+PCQjr4DnKpJOwWl7cUSf/7zn8sjjzwStAq3/yT0Oj733HObzctLIPvGG28UvZbdXCNr1qwx4W+9ZzZt2iQ6Vy9h4g0bNpjK8r5A/ZAhQ2TevHkyYMCAFq5OgWy3gXr7vRlsHP+BnT6o4XSv2ecWrNK3fWFa0V2zVxrM1w9XjBkzpsW97Poii+MD4/n5EcfsTB2BdhEgkN0u7AwaiwIEsmNxV5gTAggggAACCCCAAAIItEZgT0WJfLj5HRPGrqmrCthVbmZ+UzXsI6RjZqfWDMm5CCCAAAIIIIAAAggggAACCERFYF/VXlMxW78qqssCjpmRlmVC2cP6nCSFuUVRmRuDIIBAYgoke6CuNYFsLyFYp4q/TiHRnTt3mmrJr7/+unXBLV68WH784x+7vgDtFYyjEch2G7L1LcIelh41apSpsty3b99m67QHsoNVY7YD2UPSXgK3vr6cAvLXXnut3HXXXZKRkWEOc9rbQGHqQJvoFNj3EsgOVNnd9UXj4cDWBLIDVat2Gj7c/XP68ITTvfb555/LBRdcIJ988okZXquaa4XsSy65xHy4gxZaINmfH6GFOAKBxBEgkJ04e8lKWimgn8j6zW9+Y/Wi1bIfe+yxVvbK6QgggAACCCCAAAIIIIBA9AWKd/3HVMP+dOuaoIP3KOgr/boNkkM6HRb9STIiAggggAACCCCAAAIIIIAAAm0ksHXvV/L1jk/ku9LioD0efchxpmp23y78Vqg2oqcbBJJKINkDda0JZHsJwboNiX788cdy3nnnycaNG811GCioHOwi/eKLL2TChAmioWdtkQ5ke6la7Zt3SUmJXHjhhbJkyRLzkoZhNXg+cuTIZkuzB7IDVdK2e1RVVcn111/fLB9z3333iYapvbaFCxfKWWedZZ1m9ywuLjZrWblypTkmHA+n+XoJZDsFjr2u0+3xrQlkn3zyyaJ76qaKvX3v7UH4QPN1e69VVFTI1KlTZdasWc26OuOMM2TixInywx/+ULp37y72n5FunZLhuGR/fiTDHrNGBHwCBLK5FhBoEiCQzaWAAAIIIIAAAggggAAC8S7w6ZYPTDXszbsb/0+IQK1f0VHSr2iQFOZ2i/clM38EEEAAAQQQQAABBBBAAAEELIE9FTvk65JP5OuSfwdV6dO5v6mafXSv4eghgAACrgWSLVB34MAB2b17twkrv/rqq6JhWw3U+tr06dNl2rRpLfycQp5z586V8ePHu7J2GxJ95513ZMyYMVaf48aNk2eeeUYKCwtdjaMH7dmzx1TZfu2118w5kQ5ke6la7VuEk4dTANkeynVblby0tFSmTJki8+fPt9wWLFggZ555pmtH34H2kPyQIUNk3rx5MmDAAHOIvdp3OB7az5133ik33XSTNT+3gexwAuBeEWpqauTLL7+UZcuWyYsvvihvvfWW1YXdw7/v9957T0444QTrJS/Xon3vA92b9rW4vdf0PP0QgH4AQqucO7Vjjz1W9B48/fTT5ZhjjpHc3FyvdAl9fLI9PxJ6M1kcAiEECGRziSDQJKDVsK+88krLQ6tlP/roo/gggAACCCCAAAIIIIAAAjEv8NE378mqr5ZISfnWgHPNSs+VfkVHy2Hdjhb9Mw0BBBBAAAEEEEAAAQQQQACBRBWoqq2Qr3Z8Kl+XfCr650CtKO8QGXnYj+WY741KVArWhQACbSiQqIE6DWXu2rVLvv76a/nmm2/ks88+k//93/+VNWvWmEB2oOYlkO2lKrHbkGi4FaH912Mfy0sI1s2lpa6TJk2SN954wxyuwecHH3xQcnJy3JxujqmvrzfBdw0h+9qMGTNEK2D7t3BDufY5ap9e9st/DqEqQttD9OF629fqNpAdLBDtekNEpKGhQTTIrh9Q0Armn376qWgYfd26dbJ27dqAXXkJZOsHBTSzpBXRQ7Vw997tvabj19XVyf333y9aKT9QKNs3T53zj370Izn//PNFQ/fdulEYJlGfH6GuTd5HIBkFCGQn466zZkcBAtlcGAgggAACCCCAAAIIIBBvAuu+WSnvf/Vm0CC2VsHWathaFZuGAAIIIIAAAggggAACCCCAQLIJaLVsrZqt1bMDNQ1mH3/Yj2UIwexkuzxYLwKeBBIlUKeVrzVIqiHWl156KWiANBgQgezQl4897Kwhag21Zmdnhz7Z7wgNwd56663WK0724YZyIxnI1gn7h7vbIkSvfbZHIFvDy1r1+qmnnjJVr4N9WCHQ5noJZHu5VsLdey+BbF2TBtGXLl1qqpPrBzbctrPPPluuu+46GTVqlKSkpLg9LaGOS5TnR0JtCotBIEICBLIjBEu38SegnyybOnWqNXGtlv3II4/E30KYMQIIIIAAAggggAACCCS8gAaxtSL2jvItAdd6SKfDpF+3o6VHwaEJ78ECEUAAAQQQQAABBBBAAAEEEAgl8F3pJvl6x6eyde9XAQ/tltdLRh42lmB2KEzeRyBJBRIhUKfVfO+9917RgnWhqtz6b/OIESNMGNM/hEkgO/SNkOyB7P79+8v8+fNl8ODBBiseA9nhhpA7d+4sxx57rKk4v23bNrP+eA9k+654rZa9evVqmTlzpixYsMBVOF2rZv/ud7+T66+/3vMHEkLfabF/RCI8P2JfmRkiEBsCBLJjYx+YRQwIaPj6qquusmai4eyHH344BmbGFBBAAAEEEEAAAQQQQACBRoF1374vq758M2gQ+7Bug+SwokFSkNMVNgQQQAABBBBAAAEEEEAAAQQQsAmU7t8pX5V8Il/t+CSgjQlm/58fy5Dex+OHAAIIWALxHqjbuHGjKVK3ePHioLs6cuRIOeKIIxy6vIMAACAASURBVOS4446ToUOHysCBA6WgoEDcVGnWjr1W3bVPxu35bRHutY912mmnmdBwly5d2uTKb4tAdk1Njdxwww2msravaXXzSZMmNZtjuFWSI1kh2x5Afuedd2TMmDHWvMP1jlaFbA0ez5gxw1SEDvYBhr59+8pRRx1lAtjDhg0z33v37i1ffvmljB8/XtatW2fWnCiBbP8LT6/PTz75xFQNX7RokSxfvjzovXPPPfeYatmpqaltco/FSyfx/vyIF2fmiUAsCBDIjoVdYA4xIUAgOya2gUkggAACCCCAAAIIIICAg4AGsVd/tUS2l30b0EeD2P27HysdszphiAACCCCAAAIIIIAAAggggAACIQT2Ve2VjdvXBg1md8/vbSpmDyaYzfWEAAIiEs+BuoqKCrn22mvliSeeaLaXJ554okycOFGOP/546devn+Tn57dYp++EWAtkv/fee3LCCSdY6wkn3KshW/3t6c8884zpJ5w+gt0c9rDzuHHjzFiFhYWu76n9+/fLNddcI08++aR1jlYlPvPMM5v1EW4gu7S0VKZMmWIqWfuaU/9uJvzhhx/KT3/6U6sitIaT586dK4cffrg5fdWqVXLqqada4eaxY8fKnDlzpKioyE331jF33nmnCUn7mlNAXd+z+wcLRDtNYOnSpTJ58mRrPXqMVr7We+aMM86Qo48+Wrp16yYZGRmO89+wYUPCB7LtC9frae3atfLSSy/JwoULpbi4uNkhWm3/ueeeMz9vkqnF8/MjmfaJtSLQFgIEsttCkT4SQkCrYV999dXWWrRa9kMPPZQQa2MRCCCAAAIIIIAAAgggEJ8Cn237UFZsXBQ8iF10tPTvMZQgdnxuMbNGAAEEEEAAAQQQQAABBBBoZwETzP7uX/JVyacBZ6LB7BP7/0QG9hzWzrNleAQQaE+BeA7UafXas88+2wrC5uXlyS233GKCvpmZma5YYy2Q/fnnn8sFF1xgqvNq8xq21XO2bt1qKk0vW7bM9BHpQPaoUaNMAFkrKrtt9jn27NlTXnnlFVOJ2b+FG8h2qsB9xx13yI033uh2itZx8+bNkwkTJlh/twfQv/jiC/O+Bre19e/f3wTBBw8e7HostxXDtcPWBLL1QwxaUX7WrFnW3EaPHi2PP/64qYbtpiVjINvfRQ3/8pe/yO23396MS0P6Wjk8mVo8Pz+SaZ9YKwJtIUAguy0U6SMhBAhkJ8Q2sggEEEAAAQQQQAABBBJCYFtpsSz/z6uycfvHAdfTzwSxj5W8LPfVVBICh0UggAACCCCAAAIIIIAAAgggEAGB8qo9svG7tfJ1kGD297sPlpO+f4b0LHAfpIvAVOkSAQTaSSBeA3X19fUybdo00arCvnbxxReLZiS0Irab5lSlefr06aZfe6usrDTVuDW46msrVqwQDbO6aW7P37Nnj1x00UXy/9k7C+gorvYP//7Bi1tpKUWLBAtOcAuuLVactrgFjSERQkiCu7d4gRpeoMEtOAkSpCVAcYoWSinS/3mn3w67s7O7MyuTlfee853zkb3y3ufeuTNNnnl3y5YtYrdqMztTlu2mTZuKorqjhWwS4X/66Sc0aNBACQqhjjTGJk2aCFm2c+XKZdCHtUI2dUJr1a9fP7E/4jpnzhxQvEqL3D6jfRAdHS1mkJZmJKe+f/jhB3z22WdKhzGS6KmhIzJkJyYmol27drh8+bIQG7EgeZwyfCst+/btQ506dcTq5l4akGZ879u3L6ZNm4YMGTJYHM7atVdyrb18+RJHjx4V/nf8+HHcuXMHM2bMUCzRU8ZsykJPMeqKqbPD4kRduIKr3j9cGDmHzgRSjAAL2SmGngd2NgKUDZve/tQVypZNDxFcmAATYAJMgAkwASbABJgAE2ACWhF48eov7Lu0CUeTd5kckkVsrVaDx2ECTIAJMAEmwASYABNgAkyACTABTySgRMyuUqg+6hRrifRp3vNERDxnJuCxBFxVqJOTYKdOnSpI00pLcnIyOnXqhCNHjohNUlrI/vfffzFhwgQDKVyNxEoCMWXupczfuuJoIZvGIYk9NDQUqVKlsohfLkZT7a2VcikIyljdsmVL3L59W4iJsnBTFuPatWtbjFFXQZoNmn4uJ0qTZDx8+HCx3549e2L27NnImDGjorF27NghiNK0r3XFEUL2L7/8YiBfq81uTvuT5jpixAgxTlcUsuWkbVO8TS2g0uz6ijaAi1Zy1fuHi+LmsJlAihJgITtF8fPgzkSAhWxnWg2OhQkwASbABJgAE2ACTIAJeB6Bo8k7hazYf7/6S3by7iRinzp6Cl1bdRPnWbxUcUxZOAWFihS0aeEfP3qMgAGBOLj7oNjP4IBB6Df8XXYXawZ49uczJJ5IxNFDx3D29Flcu3INt27cErrKmi0rKP7SPqVQqXpllK9cDlmyKsssZCkW+vrNhOMJiNsahzOnziLhRILQJG++vChboSyq162Oeo3qIkeuHJa6Mvs5/XHgwf0H2Bu3D/H7DiP5t6tIOpNkML8KVcqjXuN68C7tjVSpLf+xyKaArGj8998vETMuBuuWr7Pr2lNnm3/YjMCBQXbfr1ZM065NpPOyx7Vi1wC5MybABJgAE5AlQPfpEX1G4OK5i8Ln9nqOYty2EXD1+6qrx2/b6nFrawh4yp6xJGaTjE3ZsqsWUp7l1Bre3IYJMAHnIeCqQh1lqO3Vq5eQ3VdXoqKiEBwcrAju69evBYGY2uiXlBayKRbK2tumTRtRJFaTxZgyIH/++edISvrv92BUtBCyCxQoIKxFpUqVLPKnjMQkH1+7dk2oS6L0+vXrUaVKFaO2tgjZz58/x6BBg7B06VKxXzVZ1OX2SNWqVfHtt9+iUKFCBrGeO3cO7du3F7mrWbP79++DpHvKMq5fHCFkb9y4Ea1btxaHqVixoiCpf/LJJxbXjSrI7S9XFLJpLtIM6mr2hpzQvWzZMlAfnlRc9f7hSWvEc2UC9iLAQra9SHI/Lk+AsmEPHTpUnAdly54+fbrLz4snwASYABNgAkyACTABJsAEmIBzE7h0N1HIin37yXXZQD/MVgjeeasie8b3nXsiKqJzBSH77du3uHDuAlYuWom4rTvx/NlzRTPMmCkjWndojZ79e+Cjjz9S1EZaiQTpowePYmrkNEEAN1dICO83rC/ad2uPDO9Z/vpKaV93bt3B7Ng52LF5h6I5li5XGkND/FG1ZlV4eXlZNT9HNGIhWz1VV5BoHj54hC0/bkEdv9rIXyi/+klyCybABJiAGxJwNyH75u83sfWnrejYo6PdXmqz57Irjc9Z76uuHr8915L7si8BZ93z9p3lu94ePb+HpFtHcPtxsvx/t2fNL4jZxfL4OCoE7pcJMAEnIeCqQt3ff/8tZOmdO3euSLJ58+ZYvHgxPvjgA7N0X758KXyzeGRkpEFGYmpEkjb9T8pFTsA8cOAAatSooWgl1bSn+EaPHo0pU6aIfZMIPGfOHJBAa6rcvHkTAwcOxIYNGwyqaCFk04DEn2IkOdtUuXz5siBJU0ZoXTGXAdwWIZv6JxbdunUzWGfyZigLubns1SRjz58/HyEhIQZtY2NjhUzY0kzgpuRt2o+lS5c2yYOkcXopQPpiADVwhJAdHx8vZMjWz8S9YsUKdOnSxWjPS4Mm6ZzW6uDBd4lDqE6ZMmWwbt06lChRwmieVLdmzZqK1lra2Nq1V3qtSSV6Gj86Olo4V1KnTm32ut61axe6du0qvjRRtGhR4YWEsmXLKjoP3KWSq94/3IU/z4MJaEmAhWwtafNYTk2AhWynXh4OjgkwASbABJgAE2ACTIAJuB2B+3/ewt5Lm5B0+6Ts3LJkyCGI2PlyFHW7uTu7kE3iypxJc7Bh3Uar2ZMoPThwENp2aYu0adMq7ufN6zdYu3wtpkfNUCRI6zpu3LIxRkeFIGfunIrGIun7+OHjCB8VLmTEVlv6+PdGH/8+VkngasdSUp+FbCWUDOs4s0Tz4q8X2LZxG5bMWoK06dPZJYO+ekLcggkwASbgnATcRcimbzb58dufsHjmYpQuXxqxc2OQLXs2p4GuNj5nu6+6evxOsxE4EJMEnG3Pa7VUNx5eFsTspy8eyg7p/WEF1C7WEu9nzqtVSDwOE2ACGhNwZaFuyZIlQpZs/dKpUydBbi1Y0Phb60iaPXz4MEiq3bx5syxpU3KwUsnT1PKpbU8Zrr/44gscOXJE7LJ48eIYN24c2rZti3Tp0ok/pyQMx44dE0RSqSxLlbQSsmmsypUrC/zr169vkPiAYty5cydGjRqFhIT/vjGPire3t5Ch2ZTIaq2Uq+ufuAcEBGD27NkGS9OiRQuEh4ejfPnyRiLy9evXBWF74cKFBm0oszRlVc6TJ4/sMpNsTvK3dM0mTpyIZs2aGawZ/R4zOTkZY8aMETJuyxVHCNm3b98WsjjHxcWJQ5JATy8nUIZv/X2lq3Dv3j1Q9meSlR8+lH9eMPVygjML2XISPWU2HzBgAEjap8zt0kIvS3z33XfCuukyvFMduvZoz8jxu3jxIjp27Giw702trcbHv83DufL9w+bJcwdMwMMIsJDtYQvO0zVNgLJhDxs2TKxA2bKnTZvGyJgAE2ACTIAJMAEmwASYABNgAnYncPi3HYhL+kG231ReqQURu/iHpjO42D0gjTt0ViGbfrl/cM9BRI+JNisp+1T0QcbMGQVqz/98joQT7/4wIkXZ5asu8A8eAsqcbanQ+JQhMjwgwkDGprblq5RH+UrlkCZtGvx68Vfs/WUfnjx+YtBl286fISA8AJkyZ7I0FI4dPo6QwSG4deOWQV0SyX1r+aJE6RJIlcoLt2/cRvz+eFkew8cMQ89+PZEqdSqL4zm6AgvZ6gk7q0Tz9MlTjPYfg13bdgmTKl6qOAvZ6peXWzABJuDGBNxByP796u8IHBgkPkPVqFfDqYRsa+Jzpvuqq8fvxpevW03NmfZ8SoC9ePuEIGa/eftadng/77aoVqRRSoTGYzIBJuBgAq4s1FFGaBJgd+/ebUCJpMoqVarA19cX9P/fvHkjyJAkyupLlPRZvXr1BJmZRFUqJHhT4rv33nvPoE+1QrV02axpv3fvXvTo0cMgZuH3CsWLo0GDBsifPz8ePHggyLWnTp0yuVMcLWQTxwwZMoDEXV0h0dnPzw85c+YUYty4cSNITNUv1I6yUJNEL92Hunq2CtnUz927d4XMztLM4fSZfpyUNZrEYuIuLZSh/JtvvhEEcnNFLiO3dM3kxpFj6Aghm35XS1m7+/TpYzQN2lfVqlUTM13Tuu3fvx+UVVu/kHRP2cX37Nkj/piY1a5d26hPZxayKdirV68Kma6lLzIoPUOoD0t7g4VsB9/EuHsmwAQ0IcBCtiaYeRBXIEDyNX1diq6QnD116lRXCJ1jZAJMgAkwASbABJgAE2ACTMBFCFBW7B3nv8OV++dlIy6UuzRKflQV6dNYlnddZMqyYTqjkG1KhqYJFPMuis86t0WDpvXxQd4PDDLW0OevXr1C8uVkLF+4Ajs27zDKbN2p5+cYMW6ExWzSl85fwoi+I3Hl8hWRm1+zBhg+ZjjyF8pv8MeWhw8eYem8pVizdI3BeEHjg9C1l/mvzbx7+x6CBgXh6MGj4jgkYvsH+6NV+5ZGcVJWniMHjghZu8+ePiu2IVE8bHIYmrVpmuLbkYVs9UvgrBINZfQMGBCIg7v/+0pXFrLVry23YAJMwL0JuIOQLZ2DswnZ1sTnTPdVV4/fva9g95mdM+35lKL696vnOH/zCJLvv/tvJP1YCucuiUYl2yM3Z8tOqSXicZmAQwi4spBNQPbt2yfIpVLZ1xIskk8pKzBlZu7cuTNOnDghNCGJePXq1cidO7dBF9YI1fodWNOefre3bds29O/f30jKNjU/EknJC6Esz0uXLhWqOVrI9vHxQWhoKKZMmSKboVsuVsrKTO7Kp59+alLGpnb2ELKpn/v37yMoKAhff/21pa1h9Dll06ZYixa1/K2PtGZr167FwIEDTWaTlg5ALMaPHy/Iz4sWLRI/doSQTZ0/f/4co0ePFl48UFu+/PJLIRM0yekhISFic8qgTZm3pcXZhWyKl659Wi/9zOZKudSoUQMzZ85EhQoVTDZhIVspTa7HBJiAMxNgIduZV4dj05QAC9ma4ubBmAATYAJMgAkwASbABJiAxxE4krwTO86tk533+1nyo+RHVZAzk2d8rbEzCtlyGaNJOO4/vD8+79nRokxNC0t/RDh97DTGB0fi4jnDLDaWROl//vkHUyKmYOXiVeIeqd+kPsImhSJn7pyy++bN6zdYOn8ppka++3YnS/IqxUhjRI+NFvvMmy8vomZFoXK1SmavSxK5I4MjxczFVLla7WqYOCsKufMY/uFN6wuchWz1xJ1VomEhW/1acgsmwAQ8iwAL2Y5fb2uEZsdHpXwEV49f+Uy5ZkoScNZnyZRg8uDZLZy/eRT3nl6XHZ6k7KqF/VIiNB6TCTABBxBwdSGbkJw+fRpjx47F5s2bLRLKkSOHICxTxmSSrp88eSJkxf7++++FtiQ0//zzzyDRUr9YI1Tbqz1l8SXhefny5Wbnp5PMmzZtihEjRmDBggVCfS2EbJKQs2bNKoi+lqRnEnfDw8NRsGBBi+tlLyGbBnr58iV+/PFHTJw4EWfOnLE4NvEMDg5Ghw4dhAzgSgv9rpIyltOaWdqTOqGXMm/TvtStGY21Zs0adOzY0WhYylzdpUsXbN++XfiMhHjiT/EqLbSfKTs5vZTw8OFDi81oDwUGBqJOnTpCYg/KeN66dWuxHV1P5CdJObmCkE2TuHPnDsaNGycwpwzmlgqdI/369cPQoUONXt6QtmUh2xJN/pwJMAFXIMBCtiusEseoCQF6S48etHWFsmXTW4lcmAATYAJMgAkwASbABJgAE2ACthB48OyOkBX713vGWbPSpEqHsvlroWCukrYM4XJtnU3IvnblGoIGBSPxZKLIkiTlcbFjUbNeTbOZZ+TgU4br0f5jDPorXLQwpiyYjGIli8mu15lTZzC45xDcv3tf+NxSfV0nL/56IYjc3y5dI/YbEDYK3ft2l42b+g8eHILD+w6L9cMnh6Ftl7aK5imXxXvGkunwa56yggEL2eqPAWeVaFjIVr+W3IIJMAHPIsBCtuPX29WFZleP3/ErzCPYg4CzPkvaY27W9nH1j/NIvL4fr968NOrik/dLo2HJ9siV6QNru+d2TIAJOAkBdxCyCeXr16+FDLdbtmzBgQMHBElbJ1b6+voKGWybNWuGWrVqIUuWLCJ9kmdJJNX3KijzLwnDqVOnFuulpJBNQdC3vZ0/f14Qb/fu3SvOj7IrV61aVcg0TfOjuUlj1UrIJiFY+Fa6I0cEsZWEYZJRSXKvUqUKGjVqJEi8xYoVU/Q7O5q3PYVs8XePL14IMe7YscNgr1Cc5cqVQ82aNYVYiasaEVt6Sevvyd27dyM+Pl6oQpyqVasmZGavXbs20qVLZ7RmVI/2sfTFAPq5PYRsXaz37t3Dpk2bEBcXJ0jkukzztK9I9K5Xr54g9FPMJGLrSnJyMjp16iRmlSahnNacMs7rF1cRsvV57Nq1S9i7Fy5cENeMPqdzpESJEsJ1Rpn0s2fPrugUZyFbESauxASYgJMTYCHbyReIw9OOAAvZ2rHmkZgAE2ACTIAJMAEmwASYgKcQOHZ1t5AV++2/b42mnC9HUZT9uBYypM3kKTjEeTqTkE2ZqWdMnIml8/77WlIqlBk7amYUGjStr/gPHtJFPLTnEIb2Gobnz56LH/Xs3xP+wUOQNm1ag+r0x6wF0xdiVsws8ef9hvfDwBED4JXq3S/vTW0UqcxtLmv1ob2H0btjb7ErtRmu5TJ59x7SG0MCByuK1VGbnYVs9WSdVaJhIVv9WnILJsAEPIsAC9mOX29XF5pdPX7HrzCPYA8CzvosaY+52dLHi3+eIfH3/bjx8LJRN17/54VGpTqgcsF6tgzBbZkAE0hhAu4iZKcwRo8a3p5CsEeBMzNZenlg4MCBWLFihVCL5HASxkkC5uIeBPRflFi5cqWQ5dzVC98/XH0FOX4moJwAC9nKWXFNNydA2bBHjhwpzpLe6pw8ebKbz5qnxwSYABNgAkyACTABJsAEmIAjCPz592NsPbMKl+6+y7isGye1VxqUzV8bhXKXcsTQLtGnMwnZUpmZAA4OHIzeg3shVepUVvOUE4Qp6/W0xVPxSfFPDPp99PCRkKH7wK4Dws9JCJ/5zQz41lL2RwSSviODI7Hxu01iv4vWLkL1OtWM4l++YDliQmPFn1sjU0vli3Zd2iI4MhjpM6S3mpetDVnIVk/QWSUaFrLVryW3YAJMwLMIsJDt+PV2daHZ1eN3/ArzCPYg4KzPkvaYmz36SL5/DonX9+H121dG3RXLUxbNynRB5vTZ7DEU98EEmIDGBFio0xi4GwzHQrb9F/H+/ftCxmzKVE2FslNTNnTKTM3FPQjoXzcsZLvHmvIsmIAnEWAh25NWm+dqlgAL2bxBmAATYAJMgAkwASbABJgAE7AHgat/XMCGhGV4+uKhUXd5sxeBT/7aeC9tZnsM5bJ9OIuQ/fbNW8yZMhfzp84XWZatUBaT5k9Cvvwf2cw3fn88hnzhb5AlO2JqBNp2/syg70vnLwnZtK9duSb8vHL1yoidG4P3P3hfcQyLZi7C9KgZYv2hIf4g2Vq/vHz5EpNCJ+HbpWvEH1Mm8NYdWikehypK169GvRpCvNmyp5xQ4CxCtlQm7tC9AwIjApE+fTpQJvTkX5Ox5cctOLwvHgknEgTuhYoUhE+lcmj+aTNU8K0o1LW2PPzjIQ7vO4xd23Yj8WQibt24hazZsgpyv19zP9RrVBcZ3ssgdG+LRENzeXD/AY4eOoaT8Sdw6cJlXDh7Qdzr9FJBidIlUKxEUdTyq42KVSsgU2bT3wYgFccszX/lxhUoX6W82Wr0tb9Xf7uK3Tv24MiBIzh76iyePH4itPGp6IOSZbxRv0l9m5lbilWOtX78lHX++OETwr5IOH4axEIXY7XavmjSugmKFCti8FW3ujGf/fkM+3bux86tOw3Wu3T50qjbsA6atGqCHLlyKAnRoI6911fXufQ6lZ4dt2/extb1P4O+YYBelqGXTfLmyws6lxs0a4DaDWqZ3UfmJvr0yVPh2tgXtx8Xz19E0pkkoTpdH8VLFRf2RI261VGmQlmbrkHVsK1okFLro9tvu7ftEvjp79Uy5UsL+43WSsnLTObOSkJCZ9nOn3dib9w+XDx3UTjLdOdK5WqVzF4XUqTSs07/XFaC35b2b16/wdUrV0HPA6eP/Xd96/YejU37m17S8qlYFjXr14R3aW9F/LQWsu11/UifH8zxp+tyysIpwj3SVLE3X1vjs/a+6ix8rY1ftz503cYfOIKDuw8anLO0ht5lvOFbu5rwHKL2vmQvPkqudzV1HHUWa3k+ys1Xq2dJNaxdue5f//yJhOv7cOvRb0bTyJIhB1r79ETBXCyOufIac+yeSYCFbM9cd1tmzUK2Mb0JEyZg586d8Pb2RqlSpdCkSRMULlxYMeajR4+iTZs2uH37ttCmefPmQrbs7NmzK+6DKzo3gcTERLRr1w537txxm+znfP9w7j3H0TEBexJgIdueNLkvlyZA2bBHjRolzoGyZU+aNMml58TBMwEmwASYABNgAkyACTABJqAtgePX9uLnM6uNBk3llRplP66Fwu+X0TYgJx3NWYRsErxG9Q8QJCldsSZjtCnMJJBMHDMRGTNmBImHpXxKIdf7uYzEyt3bd2NQj8FiN9ZknFbSx6tXr/DL5l8EGezC+Yt49OARevbrgRZtW6jaKT9v2IaRfd99w1SjFo1AonnmLMbCrZxoOzhgEPoN76dqTEuVnV3IfvP6NRbPWoxVS1YbCPrSeZG0NGDkADRu2ViRlKdr/+KvF/huxXeYP22BKB3LMStdrjSCxwfBp5KPIAAHDgwSqylZF5KP6AWCxbOXYOtPWy0ti/g5Sa/9hvVF+27tRSFcv7E9hWyKMelsEmbHzsHeX/ZajJGY9x/RHw1bNETatGkt1remglRyIyG7XOVySDiegIljo3H29Fmz3Xbq+TkGBw0W5GEqJJvHbY3DzIkzRSlWrgOqHxgRgBaftVC0nxy1vrrYTAnZ72V8Dz+s+gGzYmab3b+6fdShR0fF0jRJ+EvnLcXaZevM9q2LUYv9YM0eojYptT701c/bN23H3Mlzze43ilH/jJH+oVF/3qaEQ6qzbtlai2cZ1avTsA5GhY5EoU8KmUVqi1BNHVvTnl602Ltjr3BWWrq+9YMnfvRCVdWaVWVfwtDV1UrItvf1Y6vwrJu/o/jaGp9aodnZ+KqNX7ceDx88woqFyxWds3SOd/qyE74c8IXwkoW5Ym8+1p690naOPou1PB/156bVs6S91sHV+rly7wwSf9+PN29fG4XerExnVCxQx9WmxPEyAY8mwEKdRy+/VZNnIdsY26pVq9C1a1fxg+DgYIwfPx6pUln+tsLXr18jNDQUUVFRVrW3ahG5kaYEaI2jo6MxduxY+Pn5Yfny5fjwww81jcERg/H9wxFUuU8m4JwEWMh2znXhqFKAAMnXAQEB4sgkZ8fGvvsa5xQIiYdkAkyACTABJsAEmAATYAJMwIUIbD+3FkeTdxlF/GG2wvDJXwsZ0/0n0nExzrCsJAuiEm5SgYHamJNMD+09jN4dDbNIL1q7CNXrVFMynN3qSLNbk5A7YER/mJPZpINTtuXeHfuIsm+12tUQOy8WOXLaNzMMSSgLpi/ErJhZYggki44KH4V06YwzO7OQ3QGDRg3E3ClzsWbpWsV7po9/b/Tx7yMrL0s7oRcLYsbFIG7rTkX9U0bWyOnjce/OfQQNUi5kUybStcvXCpnYKXOxNYVE89FRIciZO6dBc3sJ2STpkZg+Y+JM1TG2at8So8IC7H7N0ETlhOzbt+4gMihSkSRMIw7xuAAAIABJREFUfdB1NmLcCEEaX7ZwuZDZX8k6kPBGgmenLzqZPVMcub66xZYTsiOnjceGdRsMMvxb2ltK1+ru7XuIDI7Erm3G92ZLY7Tr2g7DxwwTJXhL9R39eUqtT/jkMKxbvg4LZyxSPEUSLsdEj0HT1k1M7jk54ZDOvZnRM7Hxu02KxyKBPmxKGCr5VjLZxhqhWr8zte1JTp0UFqtqHvrj0TVLLy316NPd5IsUWgjZjrh+bBWeiZMj+doanxqh2Rn5qomf1oKeCY8fPo7wUeEWX9aQXqB1/GoL5wQ9k8gVR/BRfLCYqajFWazl+aibqlbPkvZYA1fu4/nLJ0i4vh+3H18xmkaVQg3QuFQHV54ex84EPIoAC3Uetdx2mSwL2cYYDx48iKZNm+LPP/8UPvTx8cG3334rZMw2V+gZlOr169dPbEsvEf/0009o0KCBXdaLO0lZAs+fP8e8efMQEREhrPHChQvRq1cvVb8nT9kZmB6d7x/OujIcFxOwPwEWsu3PlHt0UQIsZLvownHYTIAJMAEmwASYABNgAkwghQk8e/kUG08vxW/3zxlFUuLDSiiVr3oKR+h8wztLhmypCF2qbElMXjAZ+Qvl1wza2zdvMTNmFigWXQmNHYcO3dX9QV4LOYviu3/3PoIHh+DwvsOK4vV0IbtNxzaCfLxk9hKRF8lHtf1qCRISCbWH98Uj8WSi0Z4jGbRnv55mMxs/uP8AYaPCjYRTEvp8a/kK2WqpXDh7AfH740X5l16CqFqjCpYvXCGOa+7lBfqDF2XEDg+IMJKAvct4o3jJ4ihc9L8sta/+eYXEU2eEzPOU3VJaSA7+auBX8ErlJX70x70/sHX9z3j1zz8gaXfbhm24cvk/WSV3ntxo1a4lsmZ/91KLXzM/FChcwKBrkqSWzl+KqZHTjMakGMtV9MGH+T7EmzdvjXjoGtRvUh9hk0KNhHFbDwSp5EbZwkk6JQGKCgmsdRrWxifFPxH4nTp+GnROSoXr6NnR8PL6P4N1ICG1XuN6yJYjGx4/fAzKlk/XnX4pXLQwpi2eKvQvVxy9vroxpUI2vThSo24NTI6YLIYlZXHs8HFh70qLTlDP8F4G2TlRps8pEVPw7dI1Bp8TL59K5cT9SoxPHjkJGkdaBgcORu/BvRRlF7d1j5hrn1LrU9G3IrxLl8DKxasMzq/K1SujSLHCZq8lSy9aSYVDelkjbbo02PT9ZnEsWis6x+i6NXdd0P6PmBKOHLlyyGJUK1RLO1HT3tS+ozO5ROkS8KlQVrhWqdD1euLISdALVdJC597kBZNMiuaOvuc76vq5duWakN2fypNHT7Dx+03CcwUVOqeatG4iZr9PkzYtmrVpKnyziK44mq+t8SkVmp2Vr9L4detB52bI4BDxXqb7OZ3jdO3Snk+Vygu/XbqCY4eOGdXza9YAoZPCjF6EchQfW89prc5iLc9HYqLVs6St/N2p/bkbh3DhtvFzR5HcpdC6XE9kTJfFnabLc2ECbkmAhTq3XFaHToqFbGO89+7dQ+/evbFx40bxw8qVK2PChAmoV68eUqdObdTo6dOnWLJkCSIjI/Hw4UPx80GDBgmJFjNkkP/9gEMXlzu3O4HExER8/vnnSEpKgr+/v7An6Nsn3aHw/cMdVpHnwASUEWAhWxknruUBBOghLTAwUJwpZcuOiYnxgJnzFJkAE2ACTIAJMAEmwASYABOwlsC1B5ewMWEpHv/1wKiLSoUaokAu81k9rB3X1ds5g5AtFQOJaaMWjRAxNQKZs2TSDLFcHDFzotGibQtVMdy7cw8BAwIF4YUKyVxzVswBSeb2LFJZx5Lo6elCtj57EpRIxG3frb1B5uu3b9/i7OmziA2bJEi4ukICX9jkMEFIkyskIM+eNNsocy2Jqn2H9RX2gH559uczfLfie8ybOk82s7I5IVtuHavXrY6hwf4g2dnL651crRuThCqSjmdMnGEgZpetUBaT5k9Cvvwfyc5LKiJZEjupE1OSVJ2GdTBw5ADZGE3x6PxlZyETdfr0xhnfrb2WpNeN/hr3H94f7bu1Q6bM784dms+5hHOYEBJlIOuTcPry75fC+hGXkeNGwrdWVQP+lCWcpFbKmq4vdAeEjUL3vt1lMwpptb5y550+i897fo6e/XsayHnE4nrydUyNnGqUBZ7WqWffHgZyv66/vXH7MKrfKJEBvQBB2dlr1a9lJFibGsPS+WbtflDbzhnWh+TovsP6oWGLhkbXBmUsnjtpjpH8bm7PyX2jhY4LvUjiH+wvvDSSKrXh11XfuHYDk8InGe2FGUumw6+5nyxaNUK1XAdq2std618M6IkefXsYncm6sW7fvC188wRl99cvXXt1EbPiS+NytJCtxfUjnUONejUQOzcG2bL/J6wrWQuq4wi+1K894jN1X3UVvuaeC0heDxoUbHCP0j3nfNb5M4N7GvF8+uQpvpn7DVYtWW1wbwoaHwTa6/pighZ81J7DcnuCfuaIZyEtz0ctnyWtYe7Oba79kYTjyb8YTTHbeznRyqcnCuQs5s7T57kxAZcnwEKdyy+h5hNgIVse+YYNG9CtWzcx07WuVvHixVGtWjWUKFFC+BFlSY6Pj8fRo0eN6jZq1EjIply4cGHN15UHdAyBN2/eYNasWcI3MX755Zey38jomJEd3yvfPxzPmEdgAs5CgIVsZ1kJjiPFCbCQneJLwAEwASbABJgAE2ACTIAJMAGXInDm5hGsP/W1UcyZ02dHpcINkSPjBy41Hy2DdQYhW052IFmRshKnSZNGMxwkTEYGRwriqq4sWrsI1etUUxWD3HxWblyB8lXKq+rHXGXKWDzaf4yBfGNOGKO+WMj+jyjJoONix6JmvZomv2Lz7u17wl7YtW2XuAyUQXjirChZkY+E3aFfDTPIOEnZp3v064G0adPKLqW57I6mxCtqs3zBckEY15UqNaqAsjXn+fB9s/uL2h7YfQAj+ow0ELDM7XFrhGy5ffZ5z44YPmY4SGw3VXTxRQSMFzlS/emLpwmSlb2KnKRJ41A2/GafNjO5J+K2xMH/q6FGYZDUPmFGpJBRVq6QYLVo1mLMipklfmzqhRMt19eUkE0sAiMC0aZDa5PZqOmsJCl7zdK14pxMCdOvXr0SMqXTvtUVc8Kurg5lah83fBxIBtSVwPAAQWRPqeIM60P7LWJqOIqWKGoSg1xG25r1ayJ69kRkz5HdqJ0p4ZCy1I+ZOMbs2SKXzZW+VYL2kNyLFGqEarkJKm1PwunYYWMNZPE+/r0xaNQgi1nW6UWKuZPnGXxbBmUiJ0H5/Q+Mz1lHCtlaXT9qhWct+co9v1gjjMvdV52VL81ZaYZs+naXOVPmYv7U+eIlQ885kdPHg54PpJKBrpLcN1lIX9LSio/aM13Ls1jL81GrZ0m1vD2l/sPnd3D8yi/48+9HRlNuU/5LlPmoqqeg4HkyAZcjwEKdyy1ZigfMQrb8Erx+/RrLli3DsGHDjERrJYv26aefYtq0aShQwPAb1JS05TpMICUI8P0jJajzmEwgZQiwkJ0y3HlUJyRA2bCDgoLEyChbdnR0tBNGyiExASbABJgAE2ACTIAJMAEmkNIEEm/EY8Ppb4zCyJutsCBjp0llv8yqKT1XR4zvrEK2uUyAjuBAfdpLpLZXP6bmKSfbkQw5ZcFkFCuZ8hnc5ERPe62nVFAyl7HZlERD8nKLts1NSko67iS9j+w3ChfPXRSXQk4klZOhWndohZAJIUZZKaVrKifrUh1TvP58+kyQVHds3mE2JlN7R+6lg6iZUaB45YpaIVtOkiKpM2xSKHLmzmnx0qX2P6z6AaEjw8S6bTq2wZiJow0ymVvsyEwFOSHb0ssM1J008z39jORlklxpjubKucTzGNhtIO7fvS9UK1e5HCbNixVeDtAvWq6vKSF7cOBg9B7cy6K0KidMy2VhJnEzaGCQKFYrybKuYyKV4Fu1bykIwubEflv2hqW2Kb0+SvcbzePMqTMY3HOIuOeKeRfF1EVTUeiTQkbTlDsraW9OXzINpXxKWcIC6TrRyyux82INsqvrOlEqVJsaVGl76TVn6dsApONdOn8JQ3sNA2UepmKOnyOFbK2uH7VCtpZ8ib/a+KiNEqHZWfkqjZ/q3bh+U/gGgsSTieI2Vvqc8/CPhxg3IhS7t+8W29K307Tt/Jnwb634WDxkJBW0PIu1Oh+1fJZUy9uT6r9681KQsm89vmI07dblvkDZfL6ehIPnygRchgALdS6zVE4TKAvZppeCfidz6tQphIaGYvPmzYrWjARsf39/9OnTBxkzmn4JX1FnXIkJaEiA7x8awuahmEAKE2AhO4UXgId3HgIsZDvPWnAkTIAJMAEmwASYABNgAkzAmQkk/H4IGxOWGYVY7MOKKJOvhjOH7jSxOYOQLZdRl7IL9x7SW1NO9hKp7dWP3ORJxl44YyEWzlhk8HH45DC07dLWomSsBVBnFrL9mjXA+GnjkSVrFosoSI5ZMmcJpkfNEOvKZX6VirokTc78ZgZ8aymTNuRkKlNCNgnVcVvj8OuFX5F09oIgzY6fGiGbtdXUBCmL5qzY2eLH5mR5tUI2CcfBg0NweN9hoX9rMlxL+8idJzfmrJiDUmVLWlwzJRWkkp7S9ZLb1+ayDuvHcuvGLYzqH4DTx04LPzYlJWu5vnLzUSutSlnK8ZDuoQKFCwhZz5W8PJL8a7Ig52fKlBElSpdAoU8Ko3GrRiazzitZf1vqpPT6KN1vNEe5FwhMfVOD3D3LXJZrKUOpvGxOulcqVJtaJ6Xtrydfx54de3Dx/CX8fu13VKxaAYMDBsMrlZeiLaDmPu5IIVur60et8KwlX1owtfFRGyVCtrPyVRq/XL16jeshYko4cuTKoWiv/7D6R+FFL13p1PNzjAofJXwVuVZ8FAWqV0nLs1ir81HLZ0m1vD2x/pkbB3Hp9gmjqbfy6QGfj+33rS2eyJbnzAQcQYCFOkdQde8+Wci2vL5v377FxYsXsX37duzduxdJSUnCv6lkzpwZ5cqVQ82aNdGoUSNUrVoVGTJksNwp12ACTkaA7x9OtiAcDhNwIAEWsh0Il7t2LQKUDTs4OFgMmrJlT5w40bUmwdEyASbABJgAE2ACTIAJMAEm4FACp38/iE0Jy43GqFCwAQrltpzR0aHBuVDnzipkx8yhLMYtNCWpRsAyF5i9+pGO8c8//2DZ/GUGgjDVIXlmxLgRdssgbCt0Zxay9TM/KpmnkszGdA317dwPJAhRqVy9MmLnxiiWpEn8nhkzC4tmvpPs7ZVRXG6OjhSypSzUCKS6WOV4hMaOAwmi9ihSSc9UtmrpWHJx0UsjQwItS55qxXZb5ql0feWu037D+2HgiAGKpVWpaC4nz//94m9MHDMR36/6QZxWu67tMHzMMGTNltWWqbpkW1vWR+l+IzBy2fDVCNlqrjmpSOgMQratm0PNfdyRQrZW1481wrMtjNXwpXGsiU+JkO3MfJXE/+rVK0yNnIblC97995DcNxWYWyt6oSJqzETkfj8XSpTxFl5+qlC1gvDii1Z8bNlL1rZVehbL7VVHnI+u9ixpLXdXapd8/yxOXt1lFHJLn+4o9zG/+O1Ka8mxuj8BFurcf415hkyACTABRxDg+4cjqHKfTMA5CbCQ7ZzrwlGlAAGSr0NCQsSRSc6OiopKgUh4SCbABJgAE2ACTIAJMAEmwASckcCp6wewOXGFUWgVCzZAQZaxVS2ZMwjZUqmPJuBIIdUUILWCkKP70e+f5MmvZy/BnMlzDYZt3LIxRkeFIGfunKrW3ZGVnVXIVpOZV8fn4YNHCOgfYJDxedHahfCp6CMiXLd8HcIDIsR/d+/bXZBN06RJoxjzzxu2YWTfkWJ9R+5/pRISBaNWJJay0M+0qRgGgA3rNiJkyLvfC1nD1NR4UsmtVfuWGDNxjJDN21KRsgsMDwDFZqmo5WipP3OfK11fuet00dpFqF6nmuLh5WS9yQsmo2nrJgZ9SDOw0ofFvIuiRbuWqNuwDgoWLihke/eEYsv6RM2MQusOrRRhkltfNUL2svVLUcm3kqKx1OxvpRmulV6/ajJ5K5rM/yqpeR5wpJBN4Whx/VgjPKvhKa2rhi+1tSY+JUKzM/NVEv/TJ08RNDAIe+P2iYjVXLtK1lCL/ackDnvXUXoWy+1VNYyVno+u9ixp7/Vw1v6u3j+HE1d3GoXXomw3lM9f01nD5riYgMcRYKHO45acJ8wEmAATsAsBvn/YBSN3wgRcggAL2S6xTBykFgRYyNaCMo/BBJgAE2ACTIAJMAEmwARck8DJ6/uxJXGlUfAVC/mhYK6SrjmpFIzaGYRsOdnBkUKqKdxqBSFH96PrnzKdzpg4E6uWrDIY0hllbArQWYXsarWrIXZeLHLkzK74ipObi3729n///Rdzp8zDXD1RfmiIPyiTrZqScCIBvTv2EbNs23P/U4xPHj/B+YTz2PPLXuzevhv0EoSumBtLqUhEfcllkK7doDYqVauoBoVQ9/KFy9j0/WaxnRpp2tJgtgihUoFLaSZ/NRwtxS/93Nr1le5tEqSnLpqKQp8UUhWCEqnt7u17CBoUhKMHj8r2nTdfXiGzfMPmfihTvozwgon0D2OqgnKiyvZaH5qSnOxuaqq2CNn0coL0xRNzSNXsb1uuP4rB1vbm5vHm9RvcuX0HJ+JPIm5rHOL3x4tnMrUzJbQ7WsjW4vqxRnhWe5lZy5fGsSY+JUIz9e2sfJXEL+Vi7Tlubi214KN2L1lT39qzWHq+OeJ8dIVnSWuYu0ubq3+cx4nkOKPpNC/bFRXy13KXafI8mIBLE2ChzqWXj4NnAkyACaQYAb5/pBh6HpgJaE6AhWzNkfOAzkqAsmGPHj1aDI+yZU+YMMFZw+W4mAATYAJMgAkwASbABJgAE9CIwNmbR/HTqSVGo1Uq1BAFcnlrFIV7DeMMQjYJx5HBkdj43SYRrrWZdW1ZHbk41GTB041tL7Gb+qMMzZPCYg3Y0M9JUB0VFqBKLraFjZq2zipkt+vSFsGRwUifIb3i6chJxvpfVW9J2FY6kFSqskbIpliePHqMG9dv4M7NO/jt0m84m3AOZ0+dFYRsU8VeQrYcC6Xzt1SvRr0aiJ0bg2zZs1mqavFzqeRG8vyQwMHwSuVlsW1KCtn2Xl/pelnzwgIBk2b1NMXzePxxhI0IE8RKS6VshbLwa+6Heo3qomCRgvDysrw2lvp09OeOXh+K35QQLDc3W4Ts4qWKY8rCKShUpKAibK4kZJP4+OzP57h/9x7u3bkn7MffLvyK82eSQC/GmCspJWRTTI6+fqwRnuVYOYIvjWNNfEqEZt0cnJGvkviTf03G8N7DcSnpsjCVUmVLCi9u5C+UX9G1q7SSo/kojUNJPXufxWrON7n4lLR3pmdJJYw9sc61P5JwPPkXo6l/Wv4rlP6oiici4TkzAaciwEKdUy0HB8MEmAATcBkCfP9wmaXiQJmAzQRYyLYZIXfgLgRYyHaXleR5MAEmwASYABNgAkyACTAB+xG49/QmlhyciNdvXhl0WrlwI+TPWcJ+A3lYT84gZMtJr41aNELE1AhkzpJJsxWxlxBBklfAgEAcO3RMiD13ntyYs2KOIMqoKdeuXENkyAQc2nPIoFm7ru0wfMwwZM2WVU13mtV1ViG7Q/cOCIwIRPr06VSxMJcB2F57xhohm8Q3ynRNmaQpm2vSmSRV89JV9nQhW438rqWQ7ej1le5da6V3NRmLb/5+E3MmzcGGdRsV71XK+Nqzf0/QPSHDexkUt3N0Ra3Xh+bDQrZ1GbIpM3PiyUT8tOYnHN4Xb/ANAWr2SUoK2RSnI68fa4RnHTtH86VxrIlPidCsv/7OxldJ/NJneGvPcSXXgSP5KBnfVB1Hn8VKhGpz8Stpn5LPkraw97S21x9cwLErOwymnTpVGnxVMxjvZ/7I03DwfJmAUxFgoc6ploODYQJMgAm4DAG+f7jMUnGgTMBmAixk24yQO3AXApQNe8yYMeJ0KFt2ZGSku0yP58EEmAATYAJMgAkwASbABJiASgL/4l98fWAibj2+ZtCycuHGyJ+zuMreuLo+AanMUaBwAUxfPA3FShazCZRcluiYOdFo0baFbL/SLKuOyvJnblJyYnjUzCi07tBKFQupOKQ22yjJJaePncb44EhcPHfRYOw+/r3Rx7+PU4mJUjhyYomaLMTmYEsFJXPykXQPupOQTZnTl85bijVL14AyuystlHn47du3OHv6rNiEhexB6De8nyKEWgnZWqxvSgjZBFlfntv8/SZFGbOpnV+zBsILFXnz5VW0Vo6slBLrQ/NhIVudkE17LelsEmbHzsHeX/Yq3hIZM2VEmfJlcD35uoG8ndJCtiOvH2uEZ6340rytiU+J0CzdFI46nxwVv5ZCtiP3n+KLU1JRi7NYiVBtLn4l7VnItnYHaN9OTsrOm60gvqwZhP/D/2kfEI/IBJiAQICFOt4ITIAJMAEmYA0Bvn9YQ43bMAHXJMBCtmuuG0ftAAIsZDsAKnfJBJgAE2ACTIAJMAEmwARcmMDGhGVI+N0wS7BP/tr4JE85F56Vc4Qu/bpzikqN9GVqFiQyjew7EucSz4tVzAnZVG9gt4G4f/e+WH/R2kWoXqea3UAd3ncY336zBjXr1UClapXwccGPkSZNGoP+ly9YjpjQWPFnarLn6holnEhA7459RFFWTcZCkoF2bt0pxEDZj3WFBLG+w/qiW++uSJs2rd2YOKIjmsPcKfMwd/JcsXtrZWhpfItmLsL0qBnijx0tZL969QpTI6eB9oWu6O/jlJBoTGVOl7LyqeiDQp8UQunypVGyjDcKFy0iZJw3l/Fb2ocSkUjXxl4sHLEn9fu0RtLTtddCyNZqfe0lZNtyZtLLAXdu3cHxwyewZ8cexO+Px5PHT0xuAZKyQyeFIUfO7I7eJib7T6n1UXtvlrseTd3b1VzncmDUtFeTUV1uLKXtTd1LpX3SN03QS1OlfUqhROkS8C7jLTwb0Isu9E0XB3cfFJs4g5CtH789rx+1wrCWfGnOauOjNrac9dQ+Jfkqjf/S+UsY2msY6FyiouXLjPbkY82BrtVZrOZ8s/Z8tNfzkzXftmINe09v8+vd00i4vs8Ag8/H1dHKp4eno+H5M4EUI8BCXYqh54GZABNgAi5NgO8fLr18HDwTUEWAhWxVuLiyOxOgbNhjx44Vp0jZssePH+/OU+a5MQEmwASYABNgAkyACTABJmCCQPyVX/DL+e8NPi2YuxQqFmzAzOxAgKTfUf0DhIzMujJ5wWQ0bd3Ept7lBGtzovejh48QNCgYB3YdEMe1V1Zl6pCyX8+ZMleQUXVFTlzZvX03BvUYLNaxRiSW9tGuS1sERwYjfYb0Zpm+ef0G69dtQMy4GIOsxySMjY4KQdM2TeHl5WXTumjVWCpp1vGrjeg50ciSNYvVIcjJ0ebWRyrRWBPD3y/+xsQxE/H9qh/EuGcvm4V6jeuJ/1YjOJuavFSqMvUiwIu/XiB6XAy+X2l4Jlb0rYhmbZqhXCUffJQ/HzJlzmiUKUw3tpp41YhIL1++xKTQSfh26RpxmkND/EHXsTMVWyQ9RwvZWq6vVACzRuSTe/kiMDwA3ft2t2rJ6Rq/+ttV7Nu5H3Fb4pB4MtGonxlLpsOvuZ9V/dvaKCXXh2JX87KUpwvZVy5fwch+owy+ZYJebKrTsA4at2wsyNe53s+F9OnTyW4LuW/5cDYhWxq4LdePWuFZS740T7XxURtbznq5TaElX6XxS7kU8y6KqYumCi9jaV1s4aM2Vi3PYjXPQXLzUNpezbOZrc+SanlzfWMCJ67uxNX75ww+aFiyPXwLp8zzCa8RE/B0AizUefoO4PkzASbABKwjwPcP67hxKybgigRYyHbFVeOYHUKAhWyHYOVOmQATYAJMgAkwASbABJiAyxG4cv88Vh15lw2XJpAj0weo593B5ebirAH/+fQZxg0fhx2bd4ghDg4cjL5D+5gUOpXMRSrCWJJESOwjiTc2bJLYPWWtnLJwCgoVKahkSLN1bly/iVH9RhkIfm06tsGYiaOR4b0MYlupGFu5emXEzo3B+x+8rzgGaRZnJVIqydjLFi4XhHHKzKkrNPfQSaFCRm/pL4oVB5QCFaVSuj3WUk7aHzByAAaM6C/LRirBlKtcDpPmxSJvvryKidy7c0/Iknrs0DGhTe48uTFnxRwhC6WubFi3ESFDQsR/WyPxH9p7GL07vhOXTQnZlEF4yBf+4h6xJnO6GulHqUikm7x071vDQvHiWFnRFknP0UK2lusrFXbl9rYlxHRWRQZHYuN3m8Sq0hcWLPVh6nPKvrp/1wFEBkUafFtAp56fY1T4KKRLJy/SWjueknYpuT4UnzsI2ba+9KTkjJF7AUvtvdQVhWz9Paz2+lEjPGvNl+alJj4dB1vOekvngSP5qon/4YNHCOgfAPoGGF1Ztn4pKvlWsjQF8XO6F0wOm4TfLl9BkaKFkb9QfjRp3UTVc690MLV8FAf7v4pansVqn4Okc1HaXstnSbW8ub48gd3n1+Hh8zsGH3ap6o/Cud/9NwKzYwJMQBsCLNRpw5lHYQJMgAm4GwG+f7jbivJ8mIBpAixk8+5gAv8jQNmwx40bJ/KgbNkRERHMhwkwASbABJgAE2ACTIAJMAEPIvD237eYvWs0nrx4KM46tVca1CvZEVky5PAgEo6dKok1M2NmgSQnXfFr1gDjp423OpvxP//8gykRU7By8Sqxz0YtGiFiagQyZ8lkckK/XvwVw3oNB2Ve1JU+/r0xaNQgpEqdymoQJHtTLNFjow36kMu0KpV+SXhdsHo+ylcpr2h8OcF90dpFqF6nmsn2JGOvXb4W06NmGMjYZSuUxZjoMQbyr6IgnKCSVGynkGzNbHvm1BkM7jkE9+/eF2doTv6USjC0ljO/mQHfWr6KCZ06egp9O/cT16Vm/ZqInj0R2XPNUj9AAAAgAElEQVRkF/tIOJGA3h37iHXUit+0PxdMX4hZMbPEPuWEbLlrtXWHVgiZEIJMmU1fV/qTlcv4bUr+pnZKRSLdGFLZkvbwpPmTkC//R4qZ617O2L5pBz76OC+KeheDT8WyqFytMrxS2Z4h3hZJz5FCttbrK5dBmc7otp0/U7xWUklS7sULOs9PHTuNpMTzuHThMlq1a4l2XdspGoP2wtpl6zA+6N235tWoV0N4SSZb9myK+rBXJWdYH3cQsulM7dqqm7gsSr9BghrIZeGXe+lD+iINtQ2fHIa2XdoqfrEp+ddkDO89HJeSLouxpkSGbK2uHzXCs9Z8aQHUxKdbMCVnvTPyVRO/3DWh9lsKpOtZoHABTF88DcVKFhOex53t/Nb6LFb7HCS95yhtr9WzpL3uidwP8PTFA5CU/frtKxFH1gw5MKj+BHj9n+3Pq8yYCTAB5QRYqFPOimsyASbABJjAOwJ8/+DdwAQ8hwAL2Z6z1jxTCwRIvg4NDRVrkZwdHh7O3JgAE2ACTIAJMAEmwASYABPwIAJ7L23CvkubDWZctUhT5MtR1IMoaDNVqURJ4ipJp/Wb1LcqAJJxR/QdaSBWK8m6TWLy7EmzsXDGOzmcYiExpHrd6lbFQo2OHT6OkMEhBllW6zWuh4gp4ciRy1Dul5Nj+w3vh4EjBiiSQaXSsKUM2zTe1p+2IjwgwkDGpvmOiRoNEmNcsciJ6Y1bNkbY5FCrRH+5vWEp67ZchlM1aymXBVSuvVzm7pg50WjRtoWipSPBPHhwiEGGSzlJWi4bsVrxSi5TvD2FbLn+1YqQd2/fQ9CgIBw9eFTkp3ae5sArkfRMtXekkK31+soJ2XLfGmCO5Q+rfxS+YUFX5NpLeavNmi4VeFNKyHaG9XFHIbta7WqInReLHDnfveRias/dunELo/oH4PSx02IVuf0kfSHImuzvcVvi4P/VUINQUkLI1ur6USM8a82XFkFNfLpFU3LWOyNfNfFTXek5rPalSmm2af0XKLXio+hh6X+VtD6LlQrVpuagtL1Wz5JqWHNdywRuPLyEI79tM6hYu1gL1CnW0nJjrsEEmIDdCLBQZzeU3BETYAJMwKMI8P3Do5abJ+vhBFjI9vANwNN/R4CFbN4NTIAJMAEmwASYABNgAkzAswk8ffEIM3eF4N9/34ogSuStglIfKc9s69kE1c1eTgilzLYTZkSicNHCqjp78dcLITv2t0vXiO1Ihpq1dCbKlC9jsa9rV64haFAwEk8minXz5suLyOnjUaVGFcXZLXWNKbvfaP8xBv1ZEs6lUjUxmLJgspAt0FyhuUePi8H3K78Xq1kSgM8lnMPQr4YZyOJ1/GoLmbFp3q5cpJIQzWX4mGHo2a+n6oznclJ9115dMGLcCKRNm1YWk5yQTUynL5mGUj6lLKKVro2pfazL6BwbNknsk/Zq9Oxo5PnwfbPjUNsfVv2A0JFhBvXkJGk5yX1oiD96D+ltcS5UQU5qp5/bU8im7PgzJs7E0nlLxZjUnCUkwS9dsEw4Q3SF1ozOjxKlSyiap6VKSiQ9U304UsjWen3lhGxLZ6M+l5u/30TgwCCQMK0rclnwpfKm0vNU16d0vdRkVLa0F9R87gzr4w5CtpzMq+T5wNRZKSdkn0s8j4HdBorfpkD7etHahfCp6KNoyeVeCqGGKSFka3X9qBGeteZL7NXEZ+rskLvXOSNfNfFTXblvl6HnjxZtm1t8Zpa7DwSEjUL3vt2FtlrxUXRh/q+S1mexUqHa1ByUttfqWVINa66rjMC5m4dx4dYxsfL//Z8XhtSPQpYMll80UjYC12ICTMASARbqLBFyr89XrVqFrl27ipMip4S+ad3VyosXLzBs2DAsWLBADP3AgQOoUaOGq03FIN7x48eDEi3qiqPW58GDB+jSpQu2b98uDOXj44O1a9eiePHiLs2Pg9eWAN8/tOXNozGBlCTAQnZK0uexnYoAZcMOC3v3x0jKlq3/b6cKloNhAkyACTABJsAEmAATYAJMwO4EtpxZhZPX9on9pk+TEU19esLr/1LZfSzuECAJYOXiVYgeG22AgzIQjxw3Er61qsLLy/JXL5OgNz1qhpDxWb/07N8T/sFDTIqz+nVNZYzOmi0r+g3ri/bd2iPDexksLtvbt2+xf9cBTAqNFUQe/dL5y86CyJs+fTrZfuQEFcoWPmbiGJOCLcmuS+cvxdTIaWKflsTDp0+eImxkOLZv+u8PCFTUyKsWIaRwBTlhk0L6YkBPfDnwK0UZUUnw3b5xB2ZGzzSQ1pWI1XJCNo2vRHinFwMiQybg0J5DIkVzmX3l5tquaztBQKe9K1dor1MW6DFDxxrMjerKiWMvX77EpNBJBi870FwipkYg1/u5zK42cVyxaCUWTFtgkImdGg0YOQADRvSXFbekDCljO2WsN/dygrUvGZjioeb8ULLlnVXI1np95c453RlEL4SUKlvSJM6HDx5hUlgsNn63Saxj6lsH6EWVyOAJWL92vViXztOwSaHImTun2SX7494fQgbuvXHvngdCY8eBrkWtizOsjzsI2XJZYDv1/Fy4J5u6t5s7K+XO5evJ1zGy70iQOKwr9C0dvQf3svgyEMnYMeNiDO7Luj6WrV+KSr6VjLaeVBa29O0NavauVtePdA7mvt1Da77ES018Or5Kznpn5Ksmfqor920e9IwUNSsKlasZ71dd//ScvOXHrRgfNF58LpDuXa34qLkmtD6LlQrVpuagpr0Wz5JqWHNdZQTevH2DbYlL8fer52KDCvlroXnZd7Kgsp64FhNgAtYSYKHOWnKW29F9d/PmzUiTJg1atWpluYEGNVjI1gCyDUOwkG0DPG6qOQG+f2iOnAdkAilGgIXsFEPPAzsbARaynW1FOB4mwASYABNgAkyACTABJqAdgVuPr2LJgYkGA5YrUBdF3i+rXRAeOBIJduGjwhC3dafR7Os0rIP2XdsJsnC27NlEoYkkZBINLp67iF3bdwsi9pPHTwzaWyMYy8nNuk6LeRfFZ53bokHT+vgg7wdGojhlzjt9/BS+/WYN9v6y12guSkVAOam0et3qGDZ6KLxLexvIq8SOMgKvWbrGQHYlwaxn3x7wSiUvs0tlIcriGTY5DM3aNHXIDpQKTTSIuezI9ghi6/qfETYyzEgCJlmobefP0KBZA3z08Ud4L+N74nB/Pf8Ld27dwdGDx7B1/VaciD9hFIqSTNumhGzqrHS50qDs0lVrGr5sQIJS/P4jmBwxWdjXumJJrjf1IgFdO4MCBhrtGZJh6XqZHD7Z6Joxty5yWcebfdpMmAtxlBa6lk6fOI0ls7+WvR6ovjnR3FQmyh79eph8wUIuyzWNQ6KXf7A/qtX2NWpL0td3K77D/GkLDHhYc35Y2rdKJD1TfTgyQzaNqeX6mhKyKY5CRQqi/4j+aNiiocFa0T5POpuEaROmG7ysQGcXifp0RsoVerFhaK9hBucAXRsDRw6Adxlvo3Pc1Djlq5RHzJxo2b0uNx9ze9vSPpH7PKXXxx2EbFrbBdMXYlbMLAPEpl7UefbnM/y4+kejs0HXWG6N5SRS2qP9h/fH5z07yorfNM4vW37BkllLjF7i0o1Fe69F2xZGW8ORQjYNpsX1c+vGLYzqH4DTx04L8yNeY6PHovlnzYyuT635Ujxq4tMtkNKz3tn4qo2f6suJvPScNSRoiHCOS19ApP2+ctFKfD33G4NzOWh8EOjbR/TFBC34qD2PtTyL1QjVcvNQ016rZ0m1vLm+ZQK/3UvE6Wt7DCp+VTMYebMVtNyYazABJmAzARbqbEZo1AH9XuTQoUOIiYkRhOyVK1cK2YidobCQ7QyrYDoGFrKde304OkMCfP/gHcEEPIcAC9mes9Y8UwsEKBs2Sdm6Qv+mLNlcmAATYAJMgAkwASbABJgAE3B/AmuPzcWluwniRLO9lxsNSnVy/4k7wQxJKho7bCxOHT1ll2hIwBwXMw7lKvmo7s9cRl9dZ5R5mMZInSa18KPbv98yKVLR541bNkZgRKDJLNf6QZqSIqgOZRysULWCICzRV8Xv/WWfkVRrKeMnZccm1nICvGpYeg1q1KuB2LkxgjgvLSkhZJMQvGzhcpDI+vzZu8xxtsyxj39v9PHvYzFTulSCofVKlz4dHv7xUByeZNBqtXyRLUc2PH74GLu37zbaQ9SOsvKS+Cz9Zb3+PMy9SKC/Z367dAXHDh0zyoqt35cpUZ6ytwYNChIya+sXirFM+TLwqVhW2Jdv3rwVhPLEk4kG49BnVWpUwdnTZ3H/7n2hi3Zd2iI4MhjpM6Q3WpZXr14JWd+XL1hu8BkJux9+nFf4Gb10QPtOv5CwNyViikE2b93nJIlR9tUixQoLPzJ1DVG9oPGBaNC0gS3bxaitUklPblBHC9larq+cwJw7T25xX9D8aZ19a/niw3wfCtfv4X3xwp6SFksvSNB5PmPiTOHFFWmha7BcRR9hDCq3b9zG6RMJSDqTZLTHzV2HWgjZKb0+7iBk06LK3Yvo53RPr9OwNj4p/olwhl04ewHx++PF+yudX4NGDcS+nftxeN9hYX+Yku7lJFKqT+cKvehBzw6pUnkJ+zrhRCLOnDpjcI+ivf9RgXw4sOuAuA+jZkahdQfjzICOFrK1uH7kXr6hidP1mT1ndqRJnRpDQ4aK346gJV+KQ2181EbpWe+MfNXEr9ugxw4fR8jgEKNnC/17rtx1pWtv6rlVCz5qb/JansVqhGq5eahtr8WzpFreXF8ZgZ3nvsXjv/57tqZSLI8POlYeoKwx12ICTMAmAizU2YRPtnFsbCwCAwPFz1jItj/jFy9eYNiwYViwYIHY+YEDB1CjhuHvVuw/smN7ZCHbsXy5d/sS4PuHfXlyb0zAmQmwkO3Mq8OxaUqAhWxNcfNgTIAJMAEmwASYABNgAkzAaQhcuX8eq47MMIjH95Pm+Ch7EaeJ0d0DoczEU8ZPFbL32lIo++mo0JEo9Ekhq7uhrDz7dx3ApNBYs6K1pQFI4vpywBegrL4Z3stgqbr4OUkRa5evxfSoGapkYhK/R0eFIGfunCbHIslsyBf+qvpVErizCdkUM3HctnGbwJGyXFpbSNYbHDgIbbu0NZmdWb9vOQlmwIgBWDp/qeKXDkhkCgwPEDJ5m5OxdeOSFPr17CWYM3mu4mmS+Neld1chQ7QuK7e5zOXH448jbESY6muCxhkSPATFvIshoH8AziWeF2KsVrsaYufFIkfO7LIx79q2C0GDgk3uVZJkSYqUFpKyF85YiIUzFilmoauolruaAZRKenJ9OlrIpjG1Wl85gXnqoinYvnEHtm/arggpna2Unb1j947iNyeYakjfnkBy//crv1fUt34luvYDIwLQ4rMWJsfRQshO6fVxFyGbXnjauXUnYkJjFd8TaK/RC1V1G9ZB8JAQHNx9UNgipoRsW14G0j2/XDh3ESP7jhS34oCRAzBgRH+je4GjhWwKwNHXD63JysWrED022uT1uWjtIlSvU034XEu+NJ7a+KiNmrPe2fiqjV+3aKePJyAiMMLgGz6UHLjturYDvVhDZ61ccTQfJTFK62h1r1QrVEvjtKa9Fs+S1jDnNuYJ3Hz0G+J/3WJQqUtVfxTOXZLRMQEm4GACLNTZH7BUqmUh2/6MWci2jemDBw+ErO3bt//3uwsfHx+sXbsWxYsXt61jbu1RBPj+4VHLzZP1cAIsZHv4BuDpvyNA2bAjIiLEH1C27HHjxjEiJsAEmAATYAJMgAkwASbABNycwNYzq3Hi2l5xlh9kLYgaxYyzEbo5hhSfHmXDo0yoS2YvwYn4E6riKeZdFL2H9IZfcz9F0qySzumr1Tf/sAVrl63BpaTLSpoIdUjgatSiEb4c+IUghisRaqWdkxR+5MARQSamrMLmCoks/Yb1Rftu7S2K35RxmGQ0exdnFLJ1c7x98za+/WaNIGSS3KO06Nax/4h++Ojjj5Q2gykJJnPmTJgxcQZ+/PYns31RJtSBowaqGpM6VLNndOIf/u//MKLPCEVCNo1BmWNnxszC3l/enZemJkP7snvf7oK4SNK1NNMo8V2wej7KVykv24UlMYiu9yGBg+GVysuovY7FvKnzFZ8l1nJXujHUSHrSPrUQsrVaXzmBmYTfYiWLYfGsxVi1ZLXZF0Zo7w4KGAjv0t6Kz1a6t/y4+ifh3qL05Qy/Zg3Qd1hfi+NoJWSn9PqYuk6le9XU+sq1t0YY1B/PmvYk2CadTcLs2DkWz7HS5UoLsihl96d7R8CAQItCNsVH0jC9XDB38lxFL7DQOL0GfYU6jeoIzy/00srAbgPFrPE169dE9OyJyJ7D8OUVLYRsmo8jrx/q35J0K335Riu+ur2mNj61Z72z8VUbv47TwwePhG8jWLN0jcWX/uhFrf4j+qNhi4YWn9kdzUfpPVy/nhbPQtacb7aej1o9S1rDnNuYJ3Dw0kbceXJVrFSxQB00K9OZsTEBJuBgAizU2R8wC9n2ZyrtkYVs2xizkG0bP279HwG+f/BOYAKeQ4CFbM9Za56pBQIkX9PDvq6QnD127FjmxgSYABNgAkyACTABJsAEmICbE5j2SwCevXwnalYv2hIfZrM+w7Kb43L49EimpIzZp46eEv732+UrgjCqL9P6VPTBRx/nRbnK5eBbyxcFCxe0mCnV2sBJ/rl65Soou/TpY6dx9849QUx9/uy50CWJp8VLFUdpn1KoVL0yylcuhyxZs1g7nEE7ktvOnExE3NY4nDl1FgknEoTPKZNv2QplUb1uddRrVBc5cuVQNJ5U7FTUSEElZxaydeFT5mRat5PHTiHheIIgZiadSRJnR0wLFC4A79IlbFpHcxIN7e3Ek2fw8/qtgthHQh2JyWXKlxHWsn6T+ihYuIBi0VRuaWjPnIw/gS0/bcXF8xfFOXqX8UbFqhXQpFUTYe+kSp1KGF+NkE3j0fWQeDIRe+P24eTRkwbXAl2XJct4o5ZfbWGsTJkziSGSCEkvBMSGTRJ/1se/NwaNGmTy2iVeJ46cxPo165Fw/LSB3NiqfUuMmThG4GeqUKx0fuz6eScSTiTi14u/ikIuCWGFixVB9TrVUbdRHeT5MI9N3C1dJtZKbtSvVkK2FutrTtilPZL8azK2/LhF2F+665P2VbXavqjftIFwfXp5GUv4lvjT57rz9OCeQ8JZqn9f0e2HStUqoX7jesj7cV5F42gpZKf0+ihlHDMuBuuWrxOrm8qwnVLCoT5H+hYF/XsrnZPFSxZH80+boYJvRaRPn06YhzRWUxmy9RnRS10H9xzEvrj9BmcxPTOULl8aFSqXB8nW9HIBnce68vTJU4wdNhZxW3cKP6IzbvriacI9Qr9oJWTrxnTE9aPrm6Rb4vTz+p+F+4v+ixOmXr5xNF991mris/asdxa+1sav4/Xwj4fYvWMP4vcdFs5w2qdU6Iz1qVQOtf1qoUbdGgbPB0rPFnoetuf5rWRcc88XjnwWSsnzUXe/dOSzpC3sua0xgduPk3Ho8ibxg0zpsmJYQ/u/gMvsmQATMCTAQp39dwQL2fZnKu2RhWzbGLOQbRs/bv0fAb5/8E5gAp5DgIVsz1lrnqkFAixk8xZhAkyACTABJsAEmAATYAKeR+DK/SSsOjJdnHiaVOnQqkJfzwPBM2YCTMAuBGyVaOwSBHfCBJyUgJoMyk46BZNh6URGJbKuq82N42UCTIAJMAEmwAScl8DGkwvw6s1LMcAuVYeicG5v5w2YI2MCbkCAhTr7LyIL2fZnKu2RhWzbGLOQbRs/bv0fAb5/8E5gAp5DgIVsz1lrnqkFApQNOzIyUqxFD/5jxoxhbkyACTABJsAEmAATYAJMgAm4MYGfz6zG8Wt7xRkWzFUSFQv5ufGMeWpMgAk4kgAL2Y6ky327OgF3FrJ1mcxZyHb1XcrxMwEmwASYABNwLQInkuNw9Y/zYtCVCtRB0zKdXWsSHC0TcDECLNTZf8FYyLY/U2mPLGTbxpiFbNv4cev/CPD9g3cCE/AcAixke85a80wtEGAhm7cIE2ACTIAJMAEmwASYABPwPALT4gLw7O8n4sSrF22JD7MV8jwQPGMmwATsQoCFbLtg5E7clIC7CtnPnz1HZHAkNn63CUND/NF7SG83XUGeFhNgAkyACTABJuBsBG4/Tsahy5vEsDKlz4phfrHOFibHwwTcioAnC3WvX79GUlIS1q9fj4MHD+LYsWN4+PChsL7ly5dH8eLFUbduXTRr1gz58uUzkg91G0FODja3SSIiIkAuh7ny6NEjHDp0CHv37sXx48eRkJAgxkbtfH19UaJECTRu3Bj169fH+++/r2hfrlq1Cl27dhXrKomF5hcbG4uwsDCDMaKiojB8+HCkS5fO7Nhv377FxYsXsWnTJuzatcuAM82jQoUKaN26NWrVqoUMGTIomoclIfv58+fYs2cPvv/+exw+fFgYX7euNM6nn36KatWqWYzdXDD37t1DXFycMK9Tp06JYxQoUAA+Pj6oV68eWrVqhYIFC8LLy0vRvKQyv5L10XVM+5ni2LhxoxBXfHy8OOfmzZujc+fOwp6ha94eQvbTp0+xf/9+gTHtTxqbiv7827RpI/xbes6YgkHXYc2aNcWPV65ciS5duuDly5fYvHkz5s2bh507dyJHjhyoXr06WrZsCRpDbv/Tvrt69arAY/fu3UKM165dE/qma9vb2xt16tQRriH6t9I1UrSQHlLJk+8fHrLEPE0mIBJgIZs3AxP4HwHKhj1hwgSRB2XLHj16NPNhAkyACTABJsAEmAATYAJMwE0JJP9xASvjp4mzS5MqHVpV6Oums+VpMQEmoAUBFrK1oMxjuCoBdxWyjxw4gsCBQfjr+V+Y+c0M+NbyddUl4riZABNgAkyACTABFySw8eQCvHrzUoy8q+8wFMpVwgVnwiEzAdcg4IlC3b///isImiQYk1CqpHTv3h3h4eGCXCst9hSySSCdMmUKli1bhj///FNJaMicOTMGDBiAESNGIHfu3GbbqBWySfKleIKCggz6VSJjE2eSdENDQwWZ1lIhKXbcuHFo27atRVHalJBdtWpVfPfdd8Ja6SRsU+NWrlwZ06dPF8RspcIw9aV2jUj+JneHJH9L41gjZCvlTPtk8ODBwlr+888/gui8fft2AQ8J5GvXrhXEZEuFZPeFCxeC/CPdCwzm2pi7dqTt5ITsRo0aCXt7xYoVssO0a9cOixcvRtasWcXPT58+DZLZf/rpJ0vTET5v0aKFsGeUrJGiDj2kkifePzxkaXmaTMCIAAvZvCmYwP8IsJDNW4EJMAEmwASYABNgAkyACXgWgRPX9mHrmVXipAvkKolKhfw8CwLPlgkwAbsSYCHbrji5Mzcj4G5CNmWPit9/BJMjJuPiuYto3aEVQiaEIFPmTG62cjwdJsAEmAATYAJMwJkJHE+Ow7U/zoshNivTBRUL1HbmkDk2JuDSBDxNqKP/7lm9erUgMCsVnnULTJl+KUNvkyZNDMRaewjZJNWSPEoZp3VZfNVurBo1amDJkiVmpVo1QrYpGZtE9oCAALPZrCmjMUm7lDBQLedu3boJErg5uVyO+bZt27Bv3z6QLK60UKblOXPmoGPHjhZlaVojEpiHDh1qUfaWjk/jTJ06VZCgU6dObTI8tUI2rRGtKe0bJXI0Ddy/f39h/fr166dayL5w4QL8/f2xY8cOpYiFenTt0PxJTjcnpUuFbLrezpw5g7lz55ocj2Tsr776Svhc97LFl19+qfo6ImF92rRp6NGjh9k1UjVxN6/safcPN19Onh4TMEuAhWzeIEzgfwTo4Vb/YZOyZYeEhDAfJsAEmAATYAJMgAkwASbABNyUwJ6LG7D/8lZxdt55q6DkR5zV0k2Xm6fFBDQhwEK2Jph5EBcl4G5C9rM/nyFqdBQ2rNuI8lXKY/y08ShUxDj7m4suF4fNBJgAE2ACTIAJuAiB8zfjkXTrqBhtraLNULd4axeJnsNkAq5HwNOEur179wrCpb70TCJmlSpV4OvrK2SbppKUlIQ9e/YYSZ2USfjbb7+Ft7e3uNiUbfiHH37A9evXhZ+RFLx167vf0Xbt2hWlS5cW69P/b968ucFmkYuLKlDGYsraW6ZMGaRKlQpv3rxBQkICjhw5Iiuc9u3bV5BKM2TIILsZlQrZJPpSlu5hw4YZCNVKZGxTIjcFRHOhjNT58+cX5kKZjHfu3GkkE7du3RoLFixAnjx5ZOchJ2RXr14dhw4dEuuTBN2gQQOUK1dO+JmpseTWVDooib607iQxSwVz/XFojUztHdpbY8eOFZiakrLVCNnmYqJ906pVK+TMmRMPHjxAXFyckK1cV0jKPnv2rJghXkmGbJrXF198Iew9/ULzJ/Z0DaVNm1Z2PKpP858/fz46depkUsqWCtm0X3Rx0zh03ZQqVUoYY+PGjciWLZuwLoUKFRKvW7kY6dquVauWwIMKXau076RZ1D/88EOsXLkS9evXd73DPAUi9rT7Rwog5iGZgNMQYCHbaZaCA0lpAixkp/QK8PhMgAkwASbABJgAE2ACTEBbAhtPL0XCjcPioBUK1keh3O9+2a9tNDwaE2AC7kCAhWx3WEWeg6MIuJuQTZxOHT2Fret/Rt+hfZDr/VyOQsf9MgEmwASYABNgAkzAJIHk+2dx8uou8XOfj6ujlU8PJsYEmICDCHiSUPf06VP06dMHa9euFWn27t0b4eHhIBFTWkj6Jdlz1KhRBsIwSbWhoaGCIC1XpFItCZ6UGdlUuXfvHigOEkx1hQTZ2NhYQQyVk3cpAzVJ38HBwQZSKc1j/fr1ghwrV5QI2aZEX0r+R//LmDGjybmYatuiRQuBWYUKFeDl5WXQntaFsmlHREQYyM6DBg0SGMjJ5eaykpO4S98mT2stjfX+/ftCn5MnTzaIwdKakihMa6gv8tM4lBSRMnpLx6H1IUmf5qQv/ZKUTHP9/PPPFe0daiBUcBgAACAASURBVE+xyZXExEShHxKldYVEbMou3rhxY4N9Q5nhT548KWQsl8tubUnIvnv3Lkj237BhgziWjjNlp86SJYtBiKbGo0zZtAcpm7tckQrZujqNGjXCjBkzUKJECbEZif83btzAxx9/LFyL9GIEsaL11RUSuOkFhU8++cRIAqf2lPF8xIgRBmvUs2dPzJ492+w+d9Bx7HLdetL9w+UWhwNmAnYmwEK2nYFyd65LgB6GJ06cKE6AsmXTAzkXJsAEmAATYAJMgAkwASbABNyTwMr4aUj+44I4uRrFWuGDrJzZ0j1Xm2fFBLQhwEK2Npx5FNck4I5CtmuuBEfNBJgAE2ACTIAJuBOBO0+u4uCld1JioVze6Oo71J2myHNhAk5FwJOEuhMnTqBly5a4ffu2sAaffvoplixZguzZs5tcExKMSSAl6VZXKBvw6tWrQXKpXFErZP/4449o27at2BVl316zZg3Kli1rca+QZEsZuPWlXMpCTPKsXLEkZNsiY9N4JB937NhRyOKtK5SNOSYmRsw+LhcXjbtt2zZQXZ30TPLy999/D5JxpcWUkE1rQpm969SpY5Ld8+fPERAQgLlz54p1mjRpghUrViBXLuMXkx89eiTw/O6778T6JDDPmzdPyPZtrly+fBkklutL0CQjk6RfsKDx7+2VZsgm4ZvkapKvdaVq1apYvHixQTZ2aWxyYjXVMSdkUyZzkpzJP9IV4vz111+jXr16JrNdU92HDx8iKCgIixYtEtt2794ds2bNMpK4qYKckK0kgzm1pX3TuXNnMUs68dDPnm1qnXbt2iVcQ7pzgV5q2LRpEypWrGjx+vP0Cp50//D0teb5MwEWsnkPMIH/ESD5Ojo6WuRBcjY97HBhAkyACTABJsAEmAATYAJMwD0JzN0TigfP7oiT8yvVGVnf4+yW7rnaPCsmoA0BFrK14cyjuCYBFrJdc904aibABJgAE2ACTMC5CTz56w/EnVstBpkz0wcYUDfcuYPm6JiACxPwJKGOMmPrZyY2l31Yf0lJyKUswD/99JP4YxJsGzZsKLvyaoRsyupLDgdl8dUVkmyHDRtmVnTV1SVZlrIC6yfqo0zU9D/p2lIbc0K2nBRNbZRkxqZ61J7mQRmHdaV169ZYsGAB8uTJY/EqofYkFFNma10xla3YlJBNUjVlspabu34AR48eRZs2bUQJt0yZMli3bp1BBmZd/Z07dwry/p9//in8yJwoLjdJuUzW06dPx5AhQ4ziVCpknzt3Du3btxdFfDUxkbzfqVMnA2nenJCdnJws1D9y5Ig4f5L+6WeWOFODmzdvCi807N69W2xP11KDBg2McMkJ2Zayl+s6iY+PF+R93TqRRE/7US7Duv7AJLeToD9z5kzxx+ZearC4kT2ogifdPzxoWXmqTECWAAvZvDGYwP8IsJDNW4EJMAEmwASYABNgAkyACXgWgZifh+CfNy/FSbcs3wdpU6f3LAg8WybABOxKgIVsu+LkztyMAAvZbragPB0mwASYABNgAkzAKQj88/pvbDq1UIwlbap0CGz6TpJyiiA5CCbgRgQ8SaiTysjkU5AAmypVKrMrSqIw1YuLi0ORIkVQqlQpNG/eHJTJWq6oEbJJBt2yZQso0/Xp06fx4MEDQWBWkh1bN7Z0XuZEVHNC9t69e9GjRw8xQzX17+/vjwkTJiBjxowWdz1lGKbsx8SJihpJWNe5tA9T2YrlhGw/Pz8sX74c1MZSuX//vpBNWRcr1T9w4AAoe7V+kRPmSaSmjNHp0qWzNIzwuZyobiojt1Ihm/ZIv379xPFNietyAcrFY07IpizyvXr1Ersyl+HaFBBpH/TCASWXTJs2rUETOSHb3MsP+o2lbUkCnzNnjtnM7Lr2tG8o4zllLSc5nzKsS/eCosX2sEqedP/wsKXl6TIBIwIsZPOmYAL/I0BvUtJXv+gKPdAEBgYyHybABJgAE2ACTIAJMAEmwATckMCGDRsweWkY/rj9GJ3H/Pc1jixku+FC85SYABNgAkyACTABJsAEmAATYAJMgAm4MQEWst14cXlqTknAk4S6ffv2CaKlrhQoUECQMEmOVZLpV+kCqhGylfZprp49hGxbZWyKj4TYpk2bihmKTUnH5uYil/FbLluxnJCtVLCn8eXaE4PatWsbhHfr1i0h4/aePXvEnysVhPU7oizZ7dq1w+XLl4UfmxLNlQjZcrGrzegsjceUkC031sqVKwUmaop0vLp16wrZ2vPmzWvQjVSqNpe5XDr+hQsX0KFDB5w5c0b4iF4IoAzZ9JJB6tSp1YTLdRUS8KT7h0IkXI0JuC0BFrLddml5YmoJsJCtlhjXZwJMgAkwASbABJgAE2ACrkPg6tWroF8Sr1+/XviF8OPHj4Xgm/aqhmqtywj/369UZ2R9L5frTIojZQJMgAkwASbABJgAE2ACTIAJMAEmwAQ8msCTv/5A3LnVIoOcmT7AgLrhHs2EJ88EHEnAk4Q6afZl4krSZosWLQTBtHr16siePbvNuF1NyG7WrBkGDhyII0eO/D975wEWxbX28ffajYm9xBJ7wwZYsfcSe4nRWCKxoSAi0hRRShARxN5LxBpr7MbYWyzBAlhQY48tdqN+iTXf846ZYWf2zM6Z3WUF9j3Pc597L3vq/7znnFn3d/4jjb1///4wdepULndhsZDStdnd3R1iYmIgWzZ9b3BEt2KEaMXEclNmgcJLliwRHLp5Ei9ofOzYMWjVqpUEmWOMrFy5EhDm15OePXsmuEyvW7dOKsYCm3mAbCUkrgZ3m+rfkydPAB2k0Z0dkxqQrWwL1wsC6S4uLnqGD0pHcrU+K4Hs1q1bC+B2vnz5NNt7+fIlDBs2DGJjY2V5cX1/88030KxZMyhUqJBVL19odiqdZ7Cn8yOdTyUNjxTQVICAbE2JKIO9KIBu2PiqFDGhW7a/v7+9DJ/GSQqQAqQAKUAKkAKkAClACqQ7BQwBbHyFJSsFrnKFbDk+vOqvfvmO8HmukulOBxoQKUAKkAKkAClACpACpAApQAqQAqQAKUAKpE8F7j27Dr9e2iwNrlT+itDHxTt9DpZGRQqkAgXsCaj7999/YeHChTB48GBV5dFBGwHl5s2bA7rzZsny4d9Z9SRbANkI+J49exZ27NgBa9euhYsXL0pddHNzE5yBs2fPbtRtpZs2ulgjnGsIY2MhBwcHWLVqFVSrVo1r6Cxna9RR6TjNUxmOC2FlMSE4PGvWLBkczgtUq7XHW37z5s3QqVMnqRp0ucYYypUrF89QpDwsfcLCwmDs2LGyeniAbKUTdI0aNYS5Klu2LHef/vnnH/Dx8YHZs2cLZdSAbJazN85H3rx5udvCjKj3mjVrICkpSSrHchpXAtmsuTfVMNaJc/T8+XNmNmdnZ2jXrp3giu/k5AQ5cuTQNQ7KLFfAns4PmntSwN4VICDb3iOAxi8pQEA2BQMpQAqQAqQAKUAKkAKkACmQthVQc8FWG1WdJs7QzqeW9HH1ks2gVIEqaVsE6j0pQAqQAqQAKUAKkAKkAClACpACpAApQArYjQLXHpyFU9f3SuN1LFYXOjq52s34aaCkgK0VsDegDl10x4wZA9OmTdOUGqFThDd79OgBDRs2hJw5c2qWwQzWArJfv34twNKXL1+G+/fvCwD2iRMnICEhAW7cuKHaFz1AtqkBDRo0SAC7eaBVFuDMJRZHJpZLMqu9w4cPQ/369Tlq/AAIo/M2unqLieVYrQTYTWmr1TAPbM2TxxIXacM+GralBmQr29Iao57PWXor29Or99u3b4WYxbGpQdliH9HtGy9edO/eHVq0aAEFCxbU033KC2DkNo6XXiiRAqRA+lSAgOz0Oa80KjMUQDfs6OhoqSS6Zfv5+ZlRExUhBUgBUoAUIAVIAVKAFCAFSAFbKcDjgq3Wl+9njoZ/SzySPnYoUhsqFdX3+kBbjZPaIQVIAVKAFCAFSAFSgBQgBUgBUoAUIAVIAVJAqcD528cg6c5v0p8blmsLTSoku5OSYqQAKWBdBewNyEb1Xr16BevXrwd0KDZ0ljalLMKb6LyLvEXFihWNQETDspYA2Qheo5PwunXrAP+d2JxkLpBdunRpePDggQxkXbZsGfTu3dvkeLGPBGRrz5QyLljzRED2r9CgQQNJTL1ANhZ8//497N27FwIDAyEuLk57Yv7L0aVLFxg5ciTUq1cPMmTIwF3OnjPa4/lhz/NNY7dvBQjItu/5p9EbKIBfBiZNmiT9BeFsX19f0ogUIAVIAVKAFCAFSAFSgBQgBVKRAnpdsNW6XqJECVh/YClsP7NCylIifyWoWapFKhotdYUUIAVIAVKAFCAFSAFSgBQgBUgBUoAUIAVIAXUFTlzbDTcenpcytK3aG2qUaESSkQKkQAopYM9AHULE+/fvh/nz58OePXs0HXVxCtA1e/LkyQKknClTJuasmANko3M39iM8PBweP37MPdsVKlSAIkWKwL59+6Qy5gDZffv2hYiICJg6dSrExMRIddWpUwcQyi5XrpzJPhGQrT1lyrgYPXq04OScMWNGqTAB2ZYD2aKY6JZ9/PhxWLRoEWzatIlrXeHFCzS+9PHxgezZs2tPqp3nsOfzw86nnoZvhwoQkG2Hk05DZitAQDZFBilACpACpAApQAqQAqQAKZA6FbDEBVttRF5eXuAVNASWH5siZcmcMSt0rO6WOkWgXpECpAApQAqQAqQAKUAKkAKkAClACpACpAApoFBg86l58ObdK+mvfVy8oVT+iqQTKUAKpJACBNR9EBaB6Pj4eNixYwds27YNTp8+rao4QpsIT/fs2ZOZRy+Qja7UCIAi+GwqOTs7AwLYNWvWhBo1akDVqlUFQHzlypXQp08fqaheIBthbISwCxQoIDiG9+jRAxISEqT6sG/jx4+HrFmzqnaPBWQvX75cANdTIrHaO3z4MNSvX5+rOd7+rlixgltbrYZ5YGuePL/+KoeWW7duDdjPfPnyaXVB9rlhW46OjrB69WohvgyTtdri7ZiyPXMcslltvX79Gs6cOSNcvNi+fbum+3xUVJTglm0Iy/OOwZ7y0flhT7NNY7V3BQjItvcIoPFLCqAbtuHtRXTLxodlSqQAKUAKkAKkAClACpACpAApYFsFrOWCbarX165dg5IlS8KU3f7w4p9nUtZ65TpA4dylbDtgao0UIAVIAVKAFCAFSAFSgBQgBUgBUoAUIAVIAZ0K3H16DY78vkUq9Wm2XODdIkpnLZSdFCAF9ChAQJ2xWv/++6/gpnvs2DEBUkVAW+la3aVLF8F5N0+ePEYV6AGy0cU3MjISxo4dK6sHYWuErBs1aiS4U2M7GTJkYE6tHmhYmReh8unTpwswNiYc+8KFC2Hw4MFSWwigIyzeqVMn1dD6559/BBZl9uzZUh503EYX6JRItgKyN2/eLBv3V199JeiTK1cuXcNCIHjUqFEwZUqymQpLHx4gWwnNq8HUpjr47t07IeYmTJggZFOrA9dAq1atJPd4vAiwatUqKFu2rK7x82ZOKSBb2f6zZ8+ESxc//fQT4BzfuHFDlgWd4X/88UcoVYp+VzE1d3R+8EY25SMF0r4CBGSn/TmkEVhJAQKyrSQkVUMKkAKkAClACpACpAApQAqYoUBKuGCrdQP/wRQdXDD9fGYlnLhxQMpaMn8lqFGqhRkjoCKkAClACpACpAApQAqQAqQAKUAKkAKkAClACthOgZPXdsP1h+elBmuWaAxfVu1luw5QS6SAHSpAQJ32pKOD9ZgxY2DBggVSZoSUd+7cCS4uLkYV6AGyz507B927d4ekpCSpHk9PT8GRGtvgSZYA2WFhYUYw+JMnTwCdideuXSs137RpUwHKLlq0qGqXEO4NDAyUPreWuzGrQVsB2SdPnoQOHTrA3bt3hW6YCySjpuhEjnC/mBBsRjdyw8QDZGM89urVC3bv3i0UxTj5+eefud3Bsczz58/Bw8NDcmVXA7IvX74sOMGjDua2xRPDYh5bAdmGfUJ3/OjoaAgNDZV1lTU/esZiD3np/LCHWaYxkgIfFCAgmyKBFPhPAbyBOHnyZEkPdMvG12pQIgVIAVKAFCAFSAFSgBQgBUgB6yvw9OlT2LRpE2zcuBH2798P+P9tlRYvXgyurq5Cc1cfJMGK41OlpjNnzAodq7vZqivUDilACpACpAApQAqQAqQAKUAKkAKkAClACpACZimw+dQ8ePPulVS2d50RULqAg1l1USFSgBTgU8BegDoEUBH2PHXqFMTFxQE6U8+bNw+KFCnCJdStW7cECPbQoUNS/uXLl0Pv3r2NyusBsrEPQ4YMkergAZ8NG0RHawRJDWFSUyC0Et5mAdlYP2qFYzN0DsZxoctzpkyZmJop3aTNcRnG8aCLNMLg+DZIdApH6L1x48aQMWNGqV1bAdl37twRdMB/7xcTgvgtW7bkihsxU2JiIqC79u+//y78qXDhwrBlyxYB8DZMPEA2y40cuSBvb2/uPvG6bKOT9MCBA2HdunVS3cgdYVvKvcNU4/h2z/79+wux4+zsLMxtt27doFChQrJi5gLZr169gt9++034z4kTJ+DevXswbdo0qFatGpcmOE4E1HF9iEltbXBVaCeZ7OX8sJPppGGSAiYVICCbAoQU+E8BArIpFEgBUoAUIAVIAVKAFCAFSIGUVQBdqUUIW3SoTtkWjWvH1yNev34dcufOLX04ZZc/vHj1TPr/9cp1gMK56fV6tp4bao8UIAVIAVKAFCAFSAFSgBQgBUgBUoAUIAX4FLj79Boc+X2LlPnTrLnAu2UUX2HKRQqQAmYrYC9A3cOHDwWH4h07dgha6XUVZgHAlgLZ7969E9yp0VlaTAi6RkZGQpYsWbjmFJ2XBwwYABs2bJDyWwPIRmAd+4H9ExNCxDjmZs2aMfuG0O0333wDx48flz6fP3++APTywru3b98W5mnfvn1SHSzY2FZA9uvXrwUIHSFxMel1/sZ5joqKkrmHt2nTRnCnzp8/v0xLHiAbCyjB+o4dOwoO7gULFuSKm0WLFgnzIiY1h2wRkEf2SEzmXBpYuHAhDB48WKqjXr16sHLlSihRooSsv+YC2XrWp5pAvNpzCWwnmezl/LCT6aRhkgImFSAgmwKEFPhPAXTDNnww1HsrjoQkBUgBUoAUIAVIAVKAFCAFSAG2AghfoyN1QkLCR5eoX79+EBsbK+vH9jMr4eSNA9LfPs9VEuqX7/jR+0odIAVIAVIgrSvw9MlT8HcPgF/3/SoMpULlChAzPwZKlSmZ1ocm9B9/aDxx9CRs+2kbJJyIh2tXrgt/d6zhCHUbuUCbTm2gTPkykCFDhnQxXnEQW9dvhQCPUdKYPP2HwZCRyQ5l6WqwNBhSIJUq8M8/r2DiuImwZukaqYfLNy8D59rOVu8x7m0+g33g4rmLmnv56d9OQ5+OfaU+fP3t1xAQFgDZsmW1er+0KqS9SkuhtPd5aoovW6mnZ/3Zqk/pqR3lsyqOLaX20pTQ7ddLm+Hesw/Pn5hqlGgMbav2SommqE5SgBQwUMBegDoW/BwYGCg4S6s5PhsGihLoxs8OHDgAjRo1MoonXodsFuzr7u4O6ECcLVs2zThFWFYJumIhawDZWA8Lju7SpYvgLF6gQAGj/qFL8ZgxY4T+iwldsvHtjg4O2m87wDlCpsXf318qj8AuvpHSyclJ1p6tgGxsdM+ePYDjRpd1TAjzo2N0q1atNOcIM6A7ds+ePSEpKUnKr+YyzQsFWwK/s+ZVDcjGDqPjNLp7G7qlI6yPkDbP2kFXcITsDUF9nGMcq/LigblANvZT6Tb/7bffwowZMyBnzpya88SKpyVLlgDWQUldAXs5PygGSAFSAICAbIoCUuA/BfD25NSpya8qRzh7xIgRpA8pQAqQAqQAKUAKkAKkAClAClhJAXxVIcLQ+I9zHyuhW0iTJk1kzV99cB5WHJ8m+5tL2XZQNE+Zj9VNapcU+GgK3P7jNmzfsB169OsBOXNp/wP8R+uojobxB7sDOw9ApsyZoGnrpjpKUlZLFUivQDb+iJtwIgEmjI2Es/FnTcrU9Zsu4DXaC/IXlLs4WartxyxPkKO2+ullL6X9U3uuP1YOArK1lae9iq1RWt6fzAWy0/JeRkC29lq3JEdaBrJvP7kMxy5vlw2/dx0vKF2gkiWSUFlSgBTgUMCegDoWWDt37lzB1dmUgzN+Z0ZHYoRKxYT/Hot/K1KkiJHKSqgW20BImpXQHRvBcDEhGPvjjz9qAszv37+HVatWgaenJzx+/FhWNTofT5s2DT755BOjJpXOymFhYTIXbGUBfDskjluEkfFzdHtGc8CMGTMa1c+Cd9u1awezZs0yckM2LIwa479z9+/fXwb+IvQ7fvx4yJpVfiHSlkA2upDj/K1du1bqcoUKFQDdv1lAvuG4EEYeNmwY7Ny5U/ozQurojl2uXDnN2FGbH9Rr+vTpMv4H4fU5c+YAum+rxTPOY0BAgJDPMJkCslmgPULpyB+hWYwpKJvVHvYTgfaaNWsajd8SIPvcuXPQvXt3GfjOC47v3bsX+vTpA3fv3hX6hHODfaxWrRrHLmq/Wezp/LDfWaaRkwIfFCAgmyKBFPhPAQKyKRRIAVKAFCAFSAFSgBQgBUgB2yjw9OlTwakDL0Ta0jUb//Hy+vVk9yjD0a6Omw2X/kx28M79SQFoXvkb2whCrZACqUABhBF++nEDLJy+EKo4V4Go2RMhd57cqaBn5ncBf2yLj4uHhTMXwYFdB2DirEho3629+RVSSd0KpEcgG3/E27N9D0wMjoI7t+5wadKsTTMIiQ6GfAXyceVP7ZkIclSfofSyl9L+mdpXIQAB2dpzRHuVXKP0sD/pBbLTw15GQLb2WrckR1oGsvec+xGe/t8DafjlCzlCj1rulshBZUkBUoBTAXsC6v766y8BYF66dKmkTt68eSEoKAgGDBjAdNJ9+fKlAK8iGGsIJeO/Aw8fPpwJviKoisCymDp16iQAyUWLFjWaFSUkjhnQeRlBbWdnZ6P68Xng/PnzEB0dLRuHYcWtW7cWYPF8+Yy/s+sFsnH8yJ0sWLBAasIUUMtyucaCCPwiWN2iRQsjuBrbQLg5PDxcBpebcte2JZCN/UdQuHfv3jJYXIydwYMHQ44cOWRzixDz9u3bYfTo0XDx4oc382BCkNnUJQBeh2ys688//xRAcYTmxaTWJ/y3n8uXLwsw9oYNG4zi0BSQjZlZLtf4d4wNNIUsXry4rE5s7/Tp0xAcHAxbt26VfWYKkrYEyH779q3QXkREhExvdJ338vKCwoULG40b5wlBe9wDDB3A1S4CYAU4nz169JD9DrR8+XIhPuwt2dP5YW9zS+MlBZQKEJBNMUEK/KcAPvjgzUcx4ZcCfNCgRAqQAqQAKUAKkAKkAClACpACKacAAtL47I2AtuE/4qVEi6begnPn6XVYdHiCrFmnEk2gTEFydUiJuaA6U5cCf1z/AwI8RkHCyQ+XEuo3rZ8ugOxFs36Ayd9PlsQmINv2cZcegWyEwfzdA2Qwdq7cuaBxy0ZQtkJZePr4Kez7ZR8gQGWYevXvBT7jfCBbNrlLle1nxfIWCXJka5ie9lLaPy1fJyldAwHZ2grTXpWsUXrZn/QC2elhLyMgW3utW5IjrQLZV+4nQvyN/bKhD2gwGorkLmmJHFSWFCAFOBWwN6CO5eCMUiHIWq9ePahduzZkyZIF8I0Uv/32Gxw5csTIgRoB63nz5kGhQoWYKm/evBkwj2HC+hF6zZw5MzRo0EAAY7EdFiQulnNxcYGGDRtKYPWFCxfg6NGjMsAX86IjMv47dFJSklAUoeeVK1dCgQIFjPqnF8jGChITE6Fnz54y5+Fvv/0WZsyYoQqx+/v7w+zZs43aR5gb3cUdHByEz9DVeNu2bUYaYz78N/bOnTszNbY1kI2AMTqXDxkyRAbmi7HTvHlzcHJyElzDcR7wzZqs3wa0HJv1ANnYNrb13XffwfHjx2U6GeqMFwkOHz4MBw4cUN0VtIBsLIjl0RGbNa7GjRsLcY3AOba3e/duoz5hHVg+JiaGeVkAP7cEyMby+NsMOl1jPYYJ+4VrG9cU/m+8OIDGOqibcjymLgJgnQRkJytrb+cH57FK2UiBdKkAAdnpclppUOYoQEC2OapRGVKAFCAFSAFSgBQgBUgBUsB6CiCUHRsbK3OpsF7tANeuXYOSJdV/oNyWuBxO3TwkNZktcw740tEVMvzP+HWS1uwX1UUKfGwFlKBHegGy506eCzOiZkryEpBt+0hLb0D2i+cvIGJMBGxas1kSs3GLRhA4PhCKlSgm/e3v//sbfpi9GGZPSv4xNcenOWD64mng0tDF9hNh5RYJcmQLmp72Uto/rbxoUqA6ArK1RaW9Klmj9LI/6QWy08NeRkC29lq3JEdaBLLfvX8HOxJj4Z83L6WhVy/RCNpVtT+XSUvmnsqSApYoYG9AHYK1O3bsgKFDh5plptGlSxdAkwwEXtWSGhQq5u/bt6/gmI1gKCYEPNGhWwmRas0rQt7o3N2tWzcYOHCgADZjqlq1KqxZswYqVqxoVIU5QDZqNn36dMEJ2TChqzW2q4whzIOu1+hUbOhWrDUe8XPUdvLkyYBas+rGfLYGsrFN1AH/vV/pes0zLpwrdAAfNGgQZMqUSbWIXiAbKzp58iR4eHgwAWi1htDIEeFx1BkTD5CN+fBCAK4dc94SinGPMDbrooDYT0uBbHP1ENuvX7++EOvVq1dXnSMCspOlsbfzg2etUx5SIL0qQEB2ep1ZGpduBfAhCh8WxIRu2fjaHEqkAClACpACpAApQAqQAqQAKWBbBZ4+fSqA2fgfc/6xktVbdFnBfwA2lf76+wlM3xsI//77XspWsUhtqFw07cNztp1Bai2tKZBeIB2l7ukBwklrsaTsb3oDss+cPgOersPhwZ8fXg9foXIFmDQ3GkqXK200VSx4e9DwQTA8E52uZQAAIABJREFUwBMyZMyQpqeWIEf29KWnvZT2z9S/RFMrkJ2alKO9Knk20tP+pCfG0sNeRkC2nhnXnzctAtnnbh+FC3fipMH+738ZYHizCMiZPY9+AagEKUAKmKWAvQJ16DYdGBgIGzZs4NINIWHkLwYPHgw5cuQwWUYL+kaHaASjixQpItXzxx9/QFBQECxdulSzPwhyo9Owj4+PYNaBbt6jRo0SQHExLV++HHr3Nr7cYg6QjXU+ePAA3NzcZHohxIuu0aLbtbLj79+/h7179wrQ+KFDyaYhpgaIztuhoaEmTUiw/McAssV+I3CPY1q3bp2RWzZrbDgmjLUKFSpozq05QLY4Pwg7oys5OlSrJRHiR5A+KioKxo0bJ2TlBbLFttC9fO7cuUbO5qx2cdzYDl4cyJrV9FvWrAFkYx/u3bsntLlq1SquOUJd0P0cLx2YAsaxbgKyk2fZXs8PzYVMGUiBdKgAAdnpcFJpSOYpQEC2ebpRKVKAFCAFSAFSgBQgBUgBUiAlFYiPjxdet/jTTz9x/WOgWl8WL14Mrq6uml09cGkLHLy0VZavTpkvoVjecpplKQMpkFYVSK+QTnqAcNJqTIn9Tm9ANjpjBw4PlKblG9ee4Bfqp/oDmTL/199+DQFhAZAtm+kf1FL7vBPkyJ6h9LSX0v6Z2lchAAHZ2nNEe1WyRulpf9Ke+eQc6WEvIyBbz4zrz5vWgOxbjy/B8Ss7ZANtVL49NC7fQf/gqQQpQAqYrYA9A3UITt+6dQu2b98O+/fvF0DL06dPC1oi9Ozk5CS4TaMxBjrnaoHYyklAcHfRokWwe/duOHbsmPRxuXLlBJi3WrVqsiIIMJ8/f16AnhFMjYuLk4BXZ2dnAZpt3bo1NGvWDAoWLCgri//WjMCrmBACnjFjBuTMmVOWz1wgGytBuLpPnz5w9+5dqc5hw4YJYG/27NlVY/Dt27eQlJQkmIugDufOnZPcyRHWRaC7VatW0L59eyhWrJiqK7ZhAx8TyMZ+KGMH4wbjBxOOCecLwfu2bdtyjwnLmgtki326ceOG4I6OcyXGD8LG9erVgw4dOkDnzp2l2DFsSw+QLc7DkydPhNjG9YMXHMQYF9cOaoAu53Xq1DEZH4bzai0gW6zz/v37gha//PKLrI/4uYuLi+Aij3PUokULyJOH7zIYAdnJM2bP54fZhy4VJAXSqAIEZKfRiaNuW18BdMPGh2wxoVu2p6en9RuiGkkBUoAUIAVIAVKAFCAFSAFSQJcC+I+T+A/kd+7c0VVOzJwrVy5A122e9P7f9zBz7xh49vdjKXumDJmhaaUekDN7Xp4qKA8pkOYUSK+QTnqAcNJcMCk6nN6AbGVMufu6g7vPUNUfP3/79Tf4rlt/SRUCstN6RJvuf3raS2n/TP2xSkC29hwRkJ2sUXran7RnPjlHetjLCMjWM+P686YlIPuvvx/BvvNr4O37N9JAc2XPC8OajYcM/0vbb1/RP3NUghT4uAoQUPdx9afWSQFSIG0qYHgpQM2RPm2OjL/XdH7wa0U5SYG0rgAB2Wl9Bqn/VlOAgGyrSUkVkQKkAClACpACpAApQAqQAlZTAN0YEMZ++fKl2XXi23DQZZs3XXlwHlYenybLnvfTz6Gpw9e8VVA+UiBNKZBeIZ30AOGkqUBidDa9Adlrlq6BUP8waaQt2jaH76d8DzlzyR20xAxKh+xv3b6FkUHekDlz5jQ9tQQ5sqcvPe2ltH+m/iVKQLb2HNFelaxRetqftGc+OUd62MsIyNYz4/rzpiUge1/SGnj84p5skL3reEHpApX0D5xKkAKkgEUKEFBnkXxUmBQgBexUgUePHkHv3r0F920Csj8EATrHUyIFSIH0qQAB2elzXmlUZiiAbtgzZ86USqJbNr4yhhIpQAqQAqQAKUAKkAKkAClACnwcBfB1gT169DBq/NNPP4UXL15wdwpfgYivzNSTjl3dBbvOr5MVKVmgMtQo2VxPNTbJiz8i/7rvV9i/cz8knUkC/NE+x6c5oKpzVajXpB606dgaihQrIji4KuGd+k3rQ9TsiZA7T26uvmL5M6cSYff23XDm9FlIOJkglMuVOxdUca4C1Ws5Q/O2zaFM+TKQIQOfS5fyR3Clg+zjh49hz8974MDug3Dx3EW4c+uOML6KVSpCrbo1oU2nNrraUw4U/+Hzz7t/wv6dB+DwvsNSG5jPoaoDVKhUARq1aAj1m9SHTz/7lEsnzKSEgJZvXgbOtZ3h7//7GxDS3LRmEySeShTmplr1aoJujZo3VG0D+/nowSP47UgcnDp2Ei5d+B0unL0AL198uKwgalK+Yjlo2KIR1KhT3WR/T/92Gvp07Ms1ngqVK0DM/BgoVaakyfz4qtjrV67Dvp374fjh43D29Fl49vSZUMaxhiNUquoAzdo0g+ouNSBbtqxcbevJxILTTJX39B8GQ0YOkbIoNZk4KxLad2sPr1+/hgM7D8CqJavh2KFjQrw71XKCpq2aQPMvm0Pe/Oru+baOLxzMu7fvhNjasXmHbJ3i/GFMN23TzGSsaWmO9SedTYJ9v+yDowePSfsA1t24RSNo17UdlCpbSthzzAWyMZbu/HEH9v6yD9BlWlz72DccR+nyZaBm3ZrQoGl9KFmmJPd+ozU2rc8xRtx6DZGtu8iZE4S4VqYXz19AxJgIYb2LSYwprXZS4nNx3g7vPQyn4k5L61PcO6rXri7MH+5HGTNlNNkFU5Ajzl3S2Quw9+c9svgQ97pmbZoCnj28546yIziO61evC2sxPi5eOPPw7BMTtlO2QllwrFENGjRrAA5VHDTHg2XVzqKsWbPApfOXYNmC5bB3x15hT8P9rG4jF+H8+evZX/Btp35cU6a1l+L5gDGG7Zw/kyStLb37O1dnFJks3T/V2sQz/OjBo7JnFMyL84R61K5fG5q1bgpFviiSouvY1LMG7tPXLl+DbT9tk8Us7jWONZ2gXZe2us4t5frQ64zPW14LyH7w5wNhTIf2HoYzp88I+5Y4Jr3PNXqAUOVZyjt+XNtXfr8q7B2GexTGC54v2Pda9WpBoxaNoFDhQlyvZf+Ye5U56zAtPOuZMy7x+fDwvl+NznS9z4da8WXuXrZ+5U8wbuQ4aXh4fuD5nicv32vYxYK41jxdhwOuP0wdu3eAoAlBwnO6uUnP+mO1Yc1nUTynwkePh42rN0pNBUeNA1znetL7d+9h+sQZsGD6AqlYQKg/4MU1UyklvmukFSD75PU9cP3BOZk8LSt9BS6lW+qRnvKSAqSAlRQgINtKQlI1pAApYFcKJCYmwldffQX37t2DnTt3gouLi12NHwdL54fdTTkN2I4VICDbjiefhi5XAOHrWbNmSX9EONvDw4NkIgVIAVKAFCAFSAFSgBQgBUiBj6DA/Pnzwc3NzahlPz8/uH//PixZsoSrV46OjhAfH8+VV5lpc8ISSPjjiOzPjsUbQdlC+uBusxrnKITAwZolq2HulHkS9MoqhgBAT9eeMGBYf8iaLRtMHDcR0OUVEy+QjUDqrq27YE7MHAF+00qNWzaGYf4eAgin/IdGZVk1SArz8YwP82F7fsG+AgSqJ93+4zbMip4lAybVyiOEO8TbDbr37Q7ZP8mu2QwLyEZwNzxwPBzZL48rsTKWey5CFAgDLpy5CLZv2K7ZrphBq7/WBLKxjwjozoyaBQd2HdDsI0JVQ32GQsv2LSFLliya+XkzmAvhiPWzgOx6TepDdEgUbF67hdmNVu1bQdjkMPgspzGsb+v4QuAfIX0EXLTmAePDM2AYdOvdjXsOeOcZ95zeA3rBQM+B8ObNG/B3DxAujWDSAlIxD45hzuQ5sHv7Hq6p17PfcFVoIhPCt2O9x8r6hgDz+GnhULpcaakkAkPbftoO34/6XoK3ETyNnBkJhQoXtLQbuspjX/CCxJzJc+HksZOaZWu41ICRY7zBsaaj6v6tBjmmZPyJFyNwLzwbf1ZzHGKGKk5VYESgF9RpUMck8Ms6i3zGjoTNazfD1Ihp0jwaNlygUAEYPmq4EBM8SS3+ce9au2wtLJ23VLh0pJW09net8qzPLd0/lXXi/hc7Z4lw+Ui8OGSqX+g27+btxvXcYM741J413r19CwtnLIQVi1aa7CeeW+6+7tC6Q2tNwJ8XqFYbB295NSC7slNlWL9iPcyYONPk8yFC8fjcgc81Wpek9AChWsCsctx4tuDFm1mTZnPtUVi+09cdwcPPA4p+UdRkOHyMvcqc+EwLz3rmjgufD+dNmcd1ppd3KAcevh7Q7Mtmqvu1VnyZu5cpYxyfZeatnCtcpuRNOI/zps6HGRNnSEXwGbFbr668VTDz6Vl/rL3Y2t91lPC6OdD5/Xv3hefDuCNxQpfxGWrKwsnChSpW4n0GFcvq+a6RFoDsy3/GQ8LNgzJpHL+oBx0d+S6EWRSAVJgUIAWYChBQR4FBCpACpIA+Bd6+fQuRkZEwduxYaNGiBSxduhQKFy6sr5J0kJvOj3QwiTQEUoBTAQKyOYWibOlfAQKy0/8c0whJAVKAFCAFSAFSgBQgBdKGAtHR0eDv72/U2fDwcBgzZgxs3LgRunTpwjWYKVOmwIgRI7jyKjP9C//CD4cnwJ2nN2Qf1SrdGornq2BWndYq9PjRE5OQKKsddHD1HecDsXOX6AKyH95/CDHfx6gCqWpjQpABIbge3/YwCS+xIKnBXoNgeuR0XW3iD+8hMSFQ06WmpswIKO7atgsmhcZwwW+GFaLreFDEGChRuoTJdpQQ0OQFMbB1/TbB+ZSVUK/pi6eBS8NkdxB0i1y9dLUqDKg5UAABHhsTEQj5CuSTZbcWkI2QJIKE0yZM54LuDDuBAIdfiD/kzafPfVBt3OZCOGJ9Sk3GTRwHvyddgh9jV6lKzQJtPkZ8oQM7OqhPDI7SFdN9B/UBr9FempcMMBa3/rQVJo6LMgn4GQrV07UH9PfoD6H+YVxAtgjlBY0Yq2sM2Caun4CwAOj8dSdNWJJn3ZjKs33jzxDiGyKLd9xfQ6KDhXWGcbhq8Y8wO2aOlAfBx4gZEYKrvy0TgrC4NlcsWqGrWS09lfvbMD8PKFexXIrFnzlnnuGAcTzoht9v8Leq8aE8i77q8xVUcawM0aGTVPe2zj06Q4ev2sOA7gO59GUB2ThHk8Mnw6rY1Vx1GGZCR/OgyCDBbdrSZOn+KbaP6/jX/b9CZFAk1wUuw34jaB4Q5g/tu7a3+jpmPWtg3M6Oma1Le3w+Gew12OSeyQtUq80Zb3nWnM3/cR4c2ntIcHTnTTxnsR4gVAuYNewX6/IKb78x7sdFjYUGTRtwXx5J6b2Kt++G+dLCs54548LnQ4xDhLF5LmUYtuHh6w79hw1gXhTQii9z9zLsb0xYDCxfmHxeegZ4gtuIwZqXS8W+P3n8BEYNGw34JgpMPJfQeLTVs/7E+lLyWfTWzdvgN8RPeBsLJvxONHXhFChfqTzPcIQ8+JaVYf08pfx4ngZNGMPcW1P6u0ZqB7JvProIcVd/kWlbJHdJ6N9gFPwP/setOWUkBUgB6ypAQJ119aTaSAFSIH0r8PLlS5gzZw6EhYXB8+fPAY14Bg4cyP2cnZ7UofMjPc0mjYUUMK0AAdkUIaTAfwqgG/bs2bMlPdAt293dnfQhBUgBUoAUIAVIAVKAFCAFSAEbKhAUFATjx483anHGjBmAlygxPX36FPLk4QM4nzx5Arlz5zZ7BPf/ug2Lfp0Ab9+9kdVRq3QrKJ6votn1WlIQXxWNwIASEkXgDF3cnGs6QeYsmeHKpauC65ih2ybCgP/LkEFwIsSk5ZCNgGeIX6gRRIxtVXWuCo41qgkgJIIWp46fgrijJ4yGNjLIG1yHuHJDcAgQZ8maGbas2yrVhbA1gsqFixWGN6/fwOkT8YBAhhLwaNq6KYTFhAI6UaslhMXQaRohUWV5bMexphOULvfBaZulIf6d5YirbE8JVDlUdYCkM0lCNoSIGrVoKPw3zs/B3YegUjUH+H7K95AzV04hj6l+Yl0VKlWQ+omaJJ4+A/Fx8UxYFsH4AR4DIEPGDFI3b1y9Abu37xb+/7Mnz2Dzui3S69XRpa5NpzYSCJM5SxZo2/lLyF8wv2yYCBHFzo2FyeFTjOTGPjrVcBTm7N2794Lr8bFDx4z6ZwiyWrIusCy6MaOT+93bd4WqThw9CQf3JLvJITiJ0KiYylYsBwg0ikkJ+RjOGYKCjVs2Epz7nj5+KoAkn+XKCdFzo6FY8WSHzo8VX+jeji7e4npX7gd3b90V9Gc53E+cFQntu7U3e83gusudN7egy9FDx6Q4xwoRyv79wmXJ9dQUnHT196swxitIAnzEDjnWcIQadaoLbWBSGwu6FeNY0Ak5JZPaHoxQY4duHWD5ohUyh3Kci+CocdC2S1ub/tik1k/UBmO7bkMXQVO1/Rv7HTIpRFj7WvsbzuvzZ8+NzpvqdaoLZ4Sp+EPX8Pbd2qlqY+rMq1ilIjhWrybFBsbgyeOnIOFkglGfMT4mzYtWvbSjBLLwPHjx4qW0L+IZJAL1eNbhepq2aCqUcyhn9l6qtofi2YDnDOqaMWMGk+ceguOjwgI0L1VorQlL90+tcwv3UNQQ5wzHpHa+8sDzWmNhfa6cX4T/8ALFopmLpOyGZzOui6MHjxntR5hZ67mGF6hWGwdveRZ46lTLSXgWEJPh2YXPCmLsKtv+xrUn+IzzUY0jPUCoFjBr2Db2J9AzULZ3KJ8xMb9avOAamTQ3WvaGAsP6lVqm5F5lTlymhWc9c8Zl6vmQ95ke49HVrZ/s2RX7ohVfluxlu7ftBq8ByRd56zaqCxNmRACeHzwJz4Xh33lJ3y/6DOwtrCtL3wajZ/1p7cXW+K7DgtcDQv0Fx32ehHOE3x3wrRBiUnsWtcV3jdQMZN98dAHiru6UyZopY2YYUH80FMxp+g0BPHNBeUgBUsA8BR4/fgz58skvvOOZTokUIAVIAVKArUBiYiL07NkTkpKSwMvLS/jtJ0eOHHYpFwHZdjntNGg7VYCAbDudeBq2sQIEZFNUkAKkAClACpACpAApQAqQAh9XAeVba8TeLFu2DPr06SPrXJMmTeDAgQMmO9yvXz+IjY21eFBnb/8GG04nAztihTVLtYQS+R0srl9PBe/fvYfYeUsEINswqb26HUE2dC+eO2UeE9Q1BWSzIDiEZHq69gR01VXCCfgD1O2bt2Fa5HQBeBaTKagP87B+BBfLVnGqIrj31qlf2wjovnXjFkSHRhu9Ah0BuRbtWqjKyoJ/TLWDwBNCvujYbQi3t2jbHIKjQ1TdnZUQkNghhDZ9xvrI4GZs49GDh1D0i+Qf1pXwBZZHd+4Ro70EmDJDhmS4Wqwb5wyh3GkTpsnmG8E+JThsKJCyLS1QH8uqQUSNWzYGdDZk9fHF8xewdtk6mDM52TkY6+rVv5cArGTLllXPctDMO3fyXJgRNVPKpwUeq7mGo+6B4aOhVNkPoD4mBETu3b0HhYsUlsFCHzu+TK1RBGi2/bQNokMmyeIDY9nwMoBS2EvnL4GPmy8gMC0mBHr8Qv2hQZP6srWJjox48WDqhGlwZP8RozlSA7IRzpkROQMWzfpBKoOwPLpeFy9V3AjWRf0P7/8VooOjZJC5KYdFzYDRkeHPu/dh1LBR0uUWtaKo06jwUVC/SX2bwthqZ4Xa+sR5Ox13GqKCo+Fs/FlpOHjJB9eN4d6EH6rtb/iZ2nmE8ffL5p1Ge6kW8MZq6zt3V+jn1k8VksNLGfOmzhfOP8NkCo5TO4sQ0vUN9oGW7VpK+y7ufw/+fCDA5vgfMendS/GiiqfrcNlFCv8QP2j/VQfmfohtotus4YUs1tsVdISyala9+ydWhHuov3uA7KxEIBjPcTz7sn+SXdYexgSer3Ni5sjWsdZzgznjM/WsgX3ESy3d+3aX9RHXBa6HqJBoYWxi0uofL1CtNg7e8qacgLGPQ0cOFS7FGOqOsXvz2k3BlX339j2yLoz6fhTgGlH+QIyZ9AChWsCs2Cg+E+DbBn7etEPqB14wQBdrFgCL48Xny0mh8jMM3e89fNyNwF1b71XmxGVqf9YzZ0xYhvUmCbVnbYxJfL6I+X6y7DIT7r1TF02Byo6VZd3gjS+xkJ69DJ/z/Yb6S5ca9OyveO7OipkN2J6YtL6T8OqrZ/1hnbZ4FlU6XLdq3wrwrTGf5fxUc1hKndW+p9jqu0ZqBbJvPEyCE9d2GenZxXkAVClaW1NnykAKkALWV+DmzZuAZhHTp08HfI41TARkW19vqpEUIAXSjwLv3r0T9s+sWbNC//79hf+210RAtr3OPI3bHhUgINseZ53GzFQA3bDxVRliQrfsoUOHklqkAClACpACpAApQAqQAqQAKWADBfr27QvLl8tfr545c2ZYv349dOjQwagHU6dOBW9vb5M927BhA3Tu3NkqvT918xBsSzR+/XuNUi2gZP5KVmmDpxIWGGnqtd5YJ/4wdHjfYQjz/14GSeFnpsBbJRCEUMLYyLHQrmtbJgws9h+BmR9mLoJZk5LfQFS7fm1AF9RChQsaDVMNkkLn5KAJQcwyYiUsB++vv/1agDhZcO/jh49hnE+w4G4sJp52MO+5xPMQPipc5pYZOikEuvXuxoSXWBAhAqYIKyidppWi4JyhaxxCYGIypaFheXG+fQb7yhzAF6xeAPUa12WGmV6IECthQUQIfo0MGikDFFljU8Yjxha+6hzBZ2smPRAOtssCsrXcNw37+7Hji2eNsuAWLDdv5VzBYV+Z8IfmaROmQ+yc5MstCM6ETQ6VuY0ry6m566sB2bxwjrKd44ePQ4DHKMnFGCG+WctmQeVqKb8vs4Anw/4hmDx81HD4vMjn1gxrrrouX7wM3gNHyiB6nvXJcilHQBhdLw1/NFIDsrWcg/XG31/P/oKx3mNl4Ohgr0EwzG+Y6lsXRIEwdmdPmgMLpi+QNKtVrxZEzZ4IBT/nP4u0HLwNJ0TvXor7/MTgKKkKltbKCceLN5HjJsK65eukj3B+UHt8brJW0rt/4lyF+IbCL1t+kbqA633cxHHgVNPRZLfwjQ3hgeNllzjULgOYOz5TwP24qLHQoGkD1UsTeAEjfHS47G0hpi4S8ALVamPhLa8GZPO48qMDOELZq2JXy+YrZn4M4EUSZdIDhPICs/hc5dHXQ9q/tS4HYZ9wD9m6fptwIUZM6AoePSdKeOuIMtlqrzInLtPCs54548KLI6M9A+HowaNScZ5nbdZzA+sSDW98iY3r2ctYULUp4N9QH+W4TZ03enXVs/5s9SyqHK+e5y+lE7naZSlbfddIjUD29Yfn4eS1D28yMkztqvWB6sUb6g0hyk8KkAIWKoCOrghhz52bfOlGWSUB2RaKTMVJAVKAFLATBQjItpOJpmGSAgBAQDaFASnwnwIEZFMokAKkAClACpACpAApQAqQArZXAF1Ru3XrBlu2bJE1XqBAAVi3bh00atSI2an4+HhwdjaGB8XMJUqUgOvXr1t1QKdvHoaticuM6qxRsjmULCB3b7Nqw/9VxoIEWndoDSGTgiFnrpwmm8Qfh9avWA/BviGyfGpANguC0wLtDCtG18OIMRGwac1m6c8IInfr1dWon6wfwdVc8ViDZL1ePGpOFNO5WpkXwdLx08JVX3WvbA8df0cM9JZAZz1AFtalpoGyned/vYBxI8fBzq3Jr6jW47KHoBXCY+iWLaaI6RGCcy0r6YUIWRARwjYh0cGQr4D81b2s9ljxmBLOxnogHOwnC8jmBXGw/MeOL9ehruA1ejhkyZLF5H7AWt9q8aEEe/XA8wj3+g7xg4vnLkr9UQOyE04mwKAeg6W1ZepiheHgELrFNwYsX7hC+nNw1DjA8imZEIrduHojrFi4QubsK7aJIPYgz4FMx9aU7BfWzVqfvJdBsLwSYGTtcyzIEZ1tR4UFGLkgK8erJ/6UwKaW27+yLbzEhHs2Ar+YyjuUg8kLJsvc7sUyrLNIy71b2Z6evfTVq1cQHRwtc7tevnkZ82KEsp0zp88IztoIxGGyJvgntqV3/zx26BgM/85LWsN69gpsk3XhzJRjs951pAZk8wL3rP1M7VzmBarVxsBbXg3I5n1eYzn9q10K0AOE8gKz6Izt6+YryeDpPwzwzNVKrD1E7dKZrfYqrT6zPk/tz3rmjIn1LKTnYtuJYyfA181P2ttKlysNUxZOhrIVykrd4Y0va+1lvOfAkQNHYVCPQVI/9Tw/ammtZ/3Z6lmU9b00INRfuMBlKrGe21jr15bfNVIbkH39wTk4eV3+BgPUtH21vuBcvIFWuNDnpAApYEUF4uLiBEdXfGufViIgW0sh+pwUIAVIAVIAFSAgm+KAFLAfBQjItp+5ppFqKIBu2Ia3W9Ete8gQ7X8EJmFJAVKAFCAFSAFSgBQgBUgBUsA8BR4+fCjA2AcPHpRVULZsWQHGdnQ07ahYsmRJuHHjA2SlTF5eXoAu2tZO8X/8ClsSlhpVW71kcyiVwlD2/Xv3wd89AOKOxAnt63mNNuZnASxqQLYSrOJ1ZzYURlmH2qusWT+C88KY2J4SuFMDPhGgDB89XoAoxWTK4ZoVO6w6Zi6ZAU1bNzXKroSASpQuIbhAl69UXjMsEajevX03XL5wGZLOXhCcYL+fHMZ0dVWrTAnTmQKd9ECE2J7SFU8veMeqQ4+znqaA/2XQCxSygGxTzuKG/fjY8WXK5VqpF0I00yfOkDkHq8XHmqVrINQ/TKpCDzjPgmnU1qdS+47dOwgO+TgurYQXP1YvWQ1FvygC5RzKQ626NbmgVq16WZ+/f/8e0JV7asQ0OBt/VrUKvFQSMSNC6Iut05PHT2DUsNFweO9hqemJsyKhfbf2XF1hre8Fq+eDY43kM5n1BoXpi6eBS0MXzTYwLmbHzIHZBm9RUIu/m9duwv6d++Hi+Uvwx40/oEad6uDp78kNuuuBrFh5Bw0fBMMD+NvTs5eyYFre/ebxoyfLit6mAAAgAElEQVQQNCIIXr96DQ5VKkLxUsWhTcc28FmuzzT1582gZ//Ey3WTw6cIb3YQk5rjqVr7rP2iQbMGEDlzAuTJm4e326r5WPPL48gsVoj75qJZi4S1Lya1ZxVeoFqts7zlWTHEC4+Kba9f+ZNwAUxMaproAUJ5gVnlOHnXG8YKxufRQ8fgixJfCLBu45aNmJfrbLVXmROgqf1Zz5wxsWJyRKAXDPAYwLVvs56lJs2bBF92aiN1hze+xAJ69jIsozxDeb5vKfdAnjJ69OVdf7Z+FsW5cOs1RLqIo/Zdz3Cst27eBr8hftIbh9T2LFt+19DzrKBn3szJe+3BOTjFgLE7OH4LTl/UN6dKKkMKkAJmKLB//37BERvfusebCMjmVYrykQKkAClg3woQkG3f80+jty8FCMi2r/mm0ZpQAOHrefPmSTkQznZzcyPNSAFSgBQgBUgBUoAUIAVIAVIgBRS4fPmyAGMnJibKaq9RowasX78e0OFaK7m6usKSJUuY2a5duwYIbKdESvjjCGxOMG63fOEaULVYyv1QqnReMwdUUsKVLCAbf0iaN3U+zJg4Q5LPM8AT3EYMNnJxMKWvEiBXA5JZP4LrcbhVtqMGfPLCDFoxo9RQDSBiucyqOXdrtWnO5ykJZCsBDHNikQUF65l3Hk30QjhKyMeUm66y/Y8dX3odcpVxzAJiWWCV3jnivTBx7fI1GDloJFxK+l2QFmGmgLAA6Px1J+FCQmpICM/Nn7YAFs5YKOtOrty5oFK1SnD04FHZ3/W4xltzfJa6SuPanBk9E07HxUMVx8pQsmwpqNvIBRAyF5Nyf9Mbf8ry7r7u4O4zVNcZw6OZHsiKldfUmwVY7esBsllgOjqZB0UGybTmGWdK5NGzfyrPYewPL1xu2HflfmHNizqs+eV9a4XYR+XacqrlBNFzoozmixeoVps33vKsPVrN4VqtLWXMqj2r6TnjeIFZdEPu19lV6hruMeOixkKDpg2stheklb3K3DWcks965vTpzq074DfUH+Lj4oXiuIZnxE6Hqs5Vuatbt3wdbF63BcpXLAdlKpaFmi41oFzFclJ53vgSC+jZy7AM63KI1mUB5bj1XPbgEYZ3/fHm02qT97uO8rIvz3wr16Sak7gtv2voeVbQ0s6Sz8/c+hUu3T1pVEVHx37g+EU9S6qmsqQAKcCpwNatWwVH7J07k99Upizq4OAAnp6egG/dNkwEZHOKTNlIAVKAFLBzBQjItvMAoOHblQIEZNvVdNNgTSlAQDbFBylACpACpAApQAqQAqQAKWAbBU6ePCnA2Ep362bNmgkwdu7cubk6snHjRujSpYtR3saNGwM62qRkSrx1DDbFLzZqokju0lCzdEvInDGr1ZtH58mJwVFSvVpwAKsDCScTYFCPwZKTGQvIRugwfHQ4bF67RapC6U7HM7h//v4HJgRNgHUr1kvZWW7SrB/Bl2yMhZoufM6yyvJqQLYSaEfwLXJWJOTMlZNnOFIeJUCk5gbHC1TpalxH5pSEdJSgxjeuPcEv1A+yZtUX9+hsHDg8UBoVvuZ8ZJA3ZM6cWcdI1bPqhXCUkI+agzyrxY8dX1/17gajw0dDtuzZuLRTxicLyFZClubAkQjrjPIYBQd2f3gTgh4He8zfuGVjaNelLdRpUAfyFchnNUiPSySDTOhIHB0SJdsXxf75BfvC50U+h5iwGPgxdpWsalwbPuN8IPsn2fU2aXb+nzftAF83X6m83tjgaVgZP3rbsNX+qAey0pNXTSM9QDbWoXyTBP4NodQOX7UX3rxQsUpFq+2HPPNqmEfP/ql8tlADlbX68PyvF4Jb886tyRCMHnd3U/Ur51fPWyvEenEf8B/qL12+wIsjSvd4zGtpfPOWZwHZep6fsK+8z3x6QE9eYFbpgIv9QU1x30dHf+daTrqf0ZQxkFb2Kq21ofZ5Sj7rmdMn5V6A7sfWvozIG19i//XsZWIZ5eULrUtHu7ftBq8BIyTJ9F6M0NKad/3Z+lkU+638fmpq7Mo9y9TbXWz5XcMa57/WHJr6/M27V3Di6i648/SqUbZOTt9BtWLabx+xpH0qSwqQAgCrV68WHLGPHDmiKkfNmjVh+PDh0LdvXyEPAXUUOaQAKUAKkALmKEDnhzmqURlSIG0qQEB22pw36nUKKIBu2PPnz5dqRrfswYMHp0BLVCUpQAqQAqQAKUAKkAKkAClgvwrs3btXgLGfPn0qE6Fr166wbt06XbAd1pEnj/Fr7BcvXgzonp3S6czt47Dx9A9GzXyWLY8AZefN8bnVuqB8FTZWrNe5E8vcvHZTAPUQNMDEAk5ZTpe9+veCz4sU0jWeN2/ewuF9hwHBCTGx3HWVP4KrAU5qjfMC2cof9p1rOwsujJkzZ9I1rnt3/oSVP6yUyqhBGkoIyByAXk/H0JHp2dNncD7hPOzfdQD2/bIP0LFPTCzgVvxMD0TIcrZu1LwR1KxbQ093hby/X/gdtqzbKpXr2L0DBE0IEoAsayS9EI4S8tHTn48dX3qheB4gW+laXblaJcDLGcVLFeeenlevXkF0cLQEKqsB2Vjhkf1HYMRAb+nCiLIRh6oOgBcpcN0iqGoryPnv//vbCLbGGO3v0R9ch7pCtmwfLiI8evAIQvxCYe+OvbKu4yUD1yGuktM3ApDRoZPgzes3UK9xXcBxFfmiqFQPt7gqGZVxnxLu07zAqNpYLC1vSqN3b9/Bvbv34OSxU7B7+24BekbNxbR88zLA/V+ZrAHs6tlLsf0Xz19AxJgIwMsprITu6y4NXaBJqybCHovgf4YMGSwNEa7yevZPPG+G9fOU6lW7qKTVMOt8MXV2adVn+Llyfs0BRVkANAsYtzS+ecsr+2Nqf1XTiqX5iEAvwGcWw8QLhGIZXmAWn1vWr1gPwb4hqlNZq25NaNiikbAO8K0Vei9s8Wr5MfYqPfEr5rXVs545fcMylgLwPO3yxpdYl569TCzDuqig5vr/+vVr4Rlh+cIVQnFzLq9pjZt3/dn6WRT7rXyzgSl3cOU41PLa+rvGxwSyH7+8J8DYz/95YhQGnZ37Q9WidbTCgz4nBUgBCxRYtGiR4IidkJCgWkuTJk0ER2z8N0vDRECdBcJTUVKAFCAF7FgBOj/sePJp6HanAAHZdjflNGA1BQjIptggBUgBUoAUIAVIAVKAFCAFUlaBDRs2GP2IgS1+99138MMPxmAzT2/wx5EDBw5IWXPlygXXr1/ndtnmacNUnhuPLsHmhFh4+n+PjLLVLNUSSuR3sLQJoTzLbdoc10jlD84sIFv5Y7lVBvBfJSywiheoVusHb3klkGGtcakBUDzAqzl9QADr2ZOncOvmLbh3+x5cuXQFziacg7OnzwpAtlqyFpDNAtLMGQerjB5Hap429UI4eiEfwz6ktfjiiU9LHMPVtDEFDCJIu2T+UkAtDQFa1lwjEI2AXusOrQDByrz58/KEhO48CL8hZBU5NlIqi20HhAVA5687SZC1+OG5hHMwYoC37DIE5sfLKG27tBUuHSnhJSzLenuA7s4CAPZ3dswcmD1ptlScBVeaU7dhGZ74MdWGpZAkjvPF85fw4M/7gJeI8Ny6cuEynD+TBOjQairxAtnmwK16gWzsJ5YZ6z1WdnlJrf+lypSE1h1bC+7ZDlUcjOLP0nk1taeZeuawdD5NtZtSQLZeV3fsIwsSZF00s1QP3vLK89gcyBzHxeOyzAuEYn16zlK88DJtwjRYtmC5ZvjiBYXGLRtBm05fQo061eHTzz7VLPOx9yrNDqpk+NjPeub2W/nmE72XxXja1RNfrPjm/f60fuVPgmO/mNQuVt66eRv8hvhB4qlEIauey3w84xXPCZ/BPnDx3EWhiNr5ZOtnUewLruHw0eNh4+qNQt8QSJ8ROx2qOlc1Gp5S04BQf8C34yiTrb9rfCwg+8bDJDhxbZfR+HN/kg86OrpCiXzleUOE8pECpIAOBfB7BELY6Ih95coV1ZLt2rUTHLFbtWrFzENAnQ7RKSspQAqQAqSApACdHxQMpID9KEBAtv3MNY1UQwF0w16wYIGUC92yBw2Su4GQiKQAKUAKkAKkAClACpACpAApYJ4C6Frdv39/o8IjRoyAKVOmmFcpAEydOhW8vb2l8v369YPY2Fiz6zOn4MtXf8Gm+Fi48uCcUfGKhWtC5WL1zKlWVsZaPxQTkD3T4rlQVpDSQDb+YIhO1+gkjW6vSWeSzBoDAdkAWhCOXsjHcCJsDcFYGzJjxYetgWzU8/3793D88HGYGjENzsaf5Y51dFns59YPnGo5WdVBWAlaYYcGew2CYX7DmDAsrtftG7ZDqH+YDCrHfWLS3GgoVbYULJ23FKJCoqWxVateDaLnRkOx4kW5x6uWkdfB19KGrB1/X3/7tQC5i27jrP4hsI/A24ZVG+DowWMy6F3PeFIbkI19f/zoCcTOiYVVsas0LyOIYy1SrAj0HtALOvfsDLnz5NYjAVdePRdaeAFinoaV7fLEBk+9yucfc+vlgZct1YO3vHK9m3upSQnRss6DlAKyce7QYXjX1l0wJ2aOcEGBJ+FFF3Ri7+/xnbCvKn/UFuv4GHsVT/+VeVLbs545Y8AyPOvD3LrFcnqf1fTsZYZ9u3zxMngPHAlXf78q/BmfL6LnRAHuvYZJGWNhk8OgWy+5i6qlY+Zdf7Z+FlVbZ/4hfgJobbguleB2idIlYOrCKVC+kjF0bA9A9rlbR+DC3RNGoVGmQGXo6OQKn2bNaWnYUHlSgBRQKPDixQsBwkYY+969e6r69OjRQ3DErl+/vkkNCaijECMFSAFSgBQwRwE6P8xRjcqQAmlTAQKy0+a8Ua9TQAECslNAVKqSFCAFSAFSgBQgBUgBUoAUYEDToijBwcEQEqL+mnIe8eLj48HZ2VnKevr0aXBycuIpavU8v5xbA79d22NUb+HcpcGxeEPIkTWX2W0SkK0uXXp2yDYH0kOlEPBEsNUQaCUgm4Bsw1XEA6l9DCBb7KMI36Kb4t4de026v4tlENDr79EfXIe6mgR79WzESjdHHtdk7Hvs3FiYHC6/bNSsTTMYMnIITAqdBL/9+pvUDYSWRgZ5Q+bMmfV0jZk3PQLZCComnU2CmVGz4MCu5DdiaImF8YAOnTev3ZTB26kRyBbH8vjhY9ixeYdwAUd0W9Uap3NtZwgcPxoqVa2klVXX53ogRl6AmKcDynbVXGl56jLMQ0C2umJrlq4RLpGIydZAttgu7l9xR36DtcvWwbFDx7guJ6BrdkCYP7Tv2p55SYbnrDMVS9aMbbV2UuOznt71JeZPT0A2XhSICYsR3pIhJuXbLJRnLs8zgjnapnYgW3l5DS/JfT/le8iZKxkqVgLunXt0hqAJYyD7J9mNJEnPQPbLV88g4eYhuPv0A+hvmGqXagatK/cwJ0SoDClACphQAOFr0REboWy1hAYS6Ijt6OjIpScBdVwyUSZSgBQgBUgBhQJ0flBIkAL2owAB2fYz1zRSDQXQDXvhwoVSLnTLHjhwIOlGCpACpAApQAqQAqQAKUAKkAIWKBAaGsqEridPnixztragCShZsiTcuHEDSpQoAdev8znrWdKeqbInbxyA7WdWGmXJmCETVPuiIZQuaPz6Zp6+/PP3PzAhaAKsW7Feyq7l9suq1xyH7JSCC8T+8QLVajrxlrcFJGLYR0shoBtXb0B44Hg4sv+IyRBxrOEouENWca4Clao6QOlyZeCznJ/qcilUgh6mXDZtBXzyrAutPHqAQqxLr+uiYftpLb544vNjAtmG2r558wYuJf0uAHqHdh+EuKPGjoKG+X3G+YCrWz/IkDGDVoiY/BzbRagaHa3FxAtPoxMkglw/xq6StVGgUAF48OcD6W8IDU9fPA1cGrpY1Fex8Pt372H6xBmwYHryG+BGBHoBQq3WTDzxY6o9XsgRYew92/fAxOAok47YCGXiWVXFsTJUrFIRHKo6wBclvxCATn/3APh1369Sd1IzkC12Esf96MEjOHP6DOzathvijsSZHD9ewomcOQHQcdRaSc/+yTufPH1Lqb3UGkA2a09gPYtZqgdveeV5XLdRXYiaEwV58+XhkVrKw6M5LxBq6Vkqdgr30AtnL8DhfYfhwO6DJt8OgvtoyKQQaNv5S6Nx22qv0iW4QebU+qxn7niUcP83rj3BL9QPsmbNam6VRuX0Pqvp2cuUje3ethu8BoxQfQZQQsZ9BvYGfAbJkiWL1caLFfGuP561bNWO/VeZEl7HNTlv5VzAC0NiUsaGKSdxW3/XsNbFZy1tr94/A4l/HIJ3798aZf2yai+oWaKxVhX0OSlACuhQ4MqVK5IjNj5bqyWEsNERu2zZsjpqB6O3c5hqQ1fFlJkUIAVIAVIgXStAQHa6nl4aHCkgU4CAbAoIUuA/BRC+XrRokaQHwtkDBgwgfUgBUoAUIAVIAVKAFCAFSAFSwEwFvL29YerUqUalf/jhB/juu+/MrNW4mKurKyxZsgSmTJkCI0Yk/2hutQZ0VnT94UXYlBALf/392KhkkTxlwLF4I/gky2e6an316hVEB0fL4L6I6RHQ6euOuupBp1BfN184l3heKMcCb5V58Ef1BavnA4K/KZF4gWq1tnnLI6A4NWKaVE1KQCKGfbQEAkIQKXLcRFi3fJ1s2DVcakDbzm3BqaYjFC1eDD79LIfRD4FiAT1Qhh4gmxWLKQF8WiPW9EI4eiEfwz6mpfjCfvPEJy8AZGqulICwNS54PP/rBVw4mySAqvt+2WcEqiKcGj03GooVL2pRGCHMGz46HDav3SLVY8ppXtkYArUhfqGCw7dawj08cHwgfPrZpxb11bCwMu7dfd3B3Weo6l5hTsM88WOqXl7g9OrvV8F3iB9cPHdRqg7PpMYtG0PrDq0F+Dp/wfyqjuh6ICves8TUuPTspXp0R9f1e3fvwaE9h2HXtl3C5QRl8g/xA7wwoPxxT087puLI1CUwXIfD+nlKxVu1bwUI2+HlID2JBTxb63xRzm/jFo0gclakzMFVq6+sy3FKx1zW/vr1t19DQFgAt3M/7/qwhjsv6xJHcNQ4wD4bJj3ngSVnKWsOEHB69vQZJJxMhB2bfoYDuw4avTWB5cjLe9ZZY6/Sih3W56n5Wc+c8bD0/qp3NxgdPhqyZc9mbpVG5fTGl95nQcMG79y6A35D/SE+Ll74s/L5QvkWjWmLpkKLdi2sNlaxIt71Z+tnUcOBHjlwFAb1SL785RngCW4jBgtnkvJ5Sus5zdbfNfQ8K5gzuf/3+jkk3DwId55cMSqeM3te6OTYD0rmr2hO1VSGFCAFGAokJCQIjtiGv/crs+XIkUNww8b/fP7552bpSECdWbJRIVKAFCAF7F4BOj/sPgRIADtSgIBsO5psGqppBQjIpgghBUgBUoAUIAVIAVKAFCAFrKcAvu5z8eLFRhWuX78eunbtar2GAGDjxo3QpUsXuHbtmuCWnRrS83+ewvYzK+DSn4lG3cmUITNUK94IShWorKuryh/Z0fF0eICnLhdYBLE9+npIDq0sIPuvZ3/BKI9RgiOhmMxx4+YdnKUQHG/5nzftEGB0MTVo1kBwFM2TV5+TJO+4LAEWEbYb/p2XADBgQgDRzdsN+g7qw+26l1JANvZHGYt6YTNeDS3NpxfC0Qv5GPYvLcUX9psnPh8/egL+Q/3h6MGjUhwqHQ+15kgJ4VgDyDZsE4G2H2YvhtmTZsu6MmneJPiyUxut7pn8nLUX6gGysXIEisd4BUHiKeOzAN2yJ82LhpouNS3qp7LwpjWbIXB4oPRnc4A4XAvjx0RAkWJFBOd9h2qVoGHTBtJ5wxM/pgbFA5wiKDorZrbg9i+mUmVKQnB0MNSsW5MLPNYDWfGeJabGlVJAtmGbCKeeSzgH4wMjZHFlDmBsaix69k/ls0XlapUA12DxUsV1xTZrzVljLWMnlPPrVMsJoudECTHOm+7fuy84rqNjOSZcw7OWzQIcr2FSAup6z0jeM1YJZJtzgQ4vuIwbOQ52bt0pDWHB6gVQr3Fd2Zh4gVAsZMlZyjMXeDZNmzBNdmlNbey22Kt4+szKk9qf9cwZ14ljJ6BfZ1epqDmu7RhroX6h8Mkn2YVLN6XKlobWHVtJz79640vPXqYcM+vCgngJA58/wkePh42rNwrFatWrBVGzJ0LBzwuaI53JMrzrz9bPooadxrd/jPYMlJ4ZDb9nKc8IHidx3n3QGmLreVbQ2961B+cg8eZBePv+jVHR8oWqQduqveGzbLn1Vkv5SQFSgKHAkSNHBEfs1atXq+pTqFAhAcJGR+zPPtNnkqCslIA6CkNSgBQgBUgBcxSg88Mc1agMKZA2FSAgO23OG/U6BRRAN2x06hMT3p5FiIQSKUAKkAKkAClACpACpAApQAroU6Bbt27w008/yQrlzp0b1q1bB82bN9dXGUfup0+fArpkI5id2lLctX2w8/waeP/ve6OuFctbDqp90RCyZ+FzkFQ6j6m5AZrSQPm6aBaQzXKo5PnhXNkuglUhvqHw5PETKFOutABmNWnVxAjQshSC4y2vhAEQpJoROx2qOlfVFTb4+vK5U+dJoGLZCmWhUctGRqC0uRAQC/7Q66LLcvE0BZLqhQiVsJmW0x1LYIQKl85bCr9s2QlFvygC5RzKg2ONalCrbi1dlwxMTZ5eCEcv5GPYdlqJL7HPPPHJcigMCPUXXHh5Ew9EhK+6P3P6DJw5dUYATR/cfwiB4aOhfKXyXM0gUIhO1jgmMekFp1kNKWFHzNOxewcImhAkXJLgTXFHT0CgZ6CRk7eHrzu4jXCDjJky8lbFlS/hZAIM6jFYutBhDniqPCuUF4B44sdUZ3mAbCX8ivWFTgqBbr27ccHYmP/a5WswctBIuJT0u9Sd5ZuXgXNtZ6Pu8Z4lpsalZy9F51Xccy6cvQBnE86Bcy0nGOY3jHv/O7T3EAzpNVTqjrUvO+jZP1lzxYJ6tQL40vlLMGKgN9y4ekPIqgY8a9XD+lw5v7iGpy+eBi4NXbirw/ly6zVEWltqF7uUZ4meSxGsfVcN6GbtUSx3a1MDvHzxMngPHClcHsGkFkc8e7nYDs9Zipd1TsedhvOJSXA2/iy8ffsWQqKDuWHWP+/+KTgXnzx2Uhoe6/KgLfYq7gAyyJgWnvXMGZfyLTvmrGHl9x3lucsTX4Z917OXscasBOfxGWhkkDfcunkbfAb7SG9wGDJyCHj4uHPv4Xr05V1/tn4WNRyD8hIV7rHiJT583p8YHCVlZ71ZQKmHLb9rpASQ/ffrF5D4xyG49Tj5+UMcY4b/ZYBWlb+GWiWb6gkDyksKkAIqCuzcuVNwxN66Nfm7oDJr6dKlJUdsa71NhoA6CklSgBQgBUgBcxSg88Mc1agMKZA2FSAgO23OG/U6BRQgIDsFRKUqSQFSgBQgBUgBUoAUIAXsSoFnz54Bwth79uyRjbtEiRICjF2zpnVdQA0bQSgboe/UmB6+uAe7zq+Fy/fPGnUvc8asUK14QyiZX+6uyBqH8rXZemGiF89fQMSYCED3VDGxgGz8DKFjrwEjpHyly5WGmHmTuAFJLHhk/xEBrBJdntWgDEshON7yCIiP9R4Lu7cnx+dgr0ECAMcLRLI0FMGMzJkzy6bNXAhI6SiMleqFYBES8RviJ3NPtSaQzapfLyj55937MGrYKPjt198k3fSOU2u964Vw9EI+hu2nlfgS+8wbn8p8TVs3hbCYUMibP6+W/MLn61f+JLiviokF+7GgQr2u/Hoc4bk6/l8mJURkjqu1mks2XmQYPy0ccH+1ZlK6VGLd0xZNhRbtWnA1o3T9xEJKeIo3ftQa5AGyrQHnKs8y7E9qAbJ54V41DXkBPa5JZ2TSs3+yLnLpdYVGmG/RrEUwNWKa1BtrvsmCBdzpAShZju1q5ZVniR6XYOWzHoqhB8ju3KMzBE0YA9k/ya459eLFqKiQaCmvWnk98cZzluJlvVHDRsPhvYeFtg3hTc2OAwDvuWGLvYqnv8o8aeFZz5xxsc4P/xA/4SIXDwDHWmfKZ0Oe+DLsu569jDVmZayKTtj4/BrgMUqKX70XPPToy7v+bP0sqhwDXq7zdB0uvYkJ5w4vUeGluc1rtwjZeZ3Ebfldw9pA9vWH5yHx5iF48+6V0TSXLVgFWlXqDvk+/VxPCFBeUoAUYCiwYcMGAcTet2+fqj7VqlUT3LDxDdnWTgTUWVtRqo8UIAVIAftQgM4P+5hnGiUpgAoQkE1xQAr8p4Dylerolv3dd9+RPqQAKUAKkAKkAClACpACpAApwKHAzZs3oWvXrnDyZLJTHRbDH0DWr18PZcuW5aglfWc5fnU37Dy/ljnIgjmLQ6WitSHfp0VURWBBCnqck7dv/BlCfEMkQBobUgOyb/9xW4AMEHoQ0zeuPcFnnA8X5IOvkw/1C5HBz192agMhk0Lg08/kjuC8QLWaMLzlETxavnAFRI6NlKoqUqwIRMyIgFp1+S4LKDVEgCh6bjQ0btHIqHvmQkDo9osA686tO6U6RwR6ATrU8qR3b9/BzOiZMH/aAll2awLZ6Gg8bcJ0iJ0TK7WhBy7FWI6dtwRiwmJkc4GO5fh6emslvRCOXsjHsJ9pJb7EPvPGpyVADAu6V3NfVToy69nbWGBexPQIwDosTUq4COvT0zeEK8NHhcOB3QeZXWnWppngCpuvQD5LuyqVZ50VuEeFTQ6D/AXza7Zz4tgJ8HXzk4AqlgM+b/yoNcYDZCudPnG/XbB6PjjWcNQcA2ZgxR/+PbUA2UpXaRzf1IVToF6TelzjUwLdeqBfngb07p9KF1m940EA38fNV3Jqxj7qATm1xsQC7vAZYOqiKVDZsbJWccG9f8QAb8np3tRbNliXCXjeyIHnyPoV6yHYN0TWHz1ANuoeOXMC4N6ilfCyiO8QP8nhF/OrXd7gBUKxDp6zlOUQreeSnBKSxXaXbIyFmi7y5zlb7FVaOrM+TwvPeot+RQYAACAASURBVOaMC8uwLmJNmhvNdflIGWesdcYTX4Z917uXKcetvLiAawzX8/5dB4Q3vWAy561FevTlXX+2fhZVjkEJhKO7+dd9v4YxI4KkNx/wXoSx5XcNawHZj17cgfO3f4P7f91kTi+6YtcpZf23hemJJcpLCqQHBZYtWyaA2HFxcarDqVu3ruCI3bNnzxQbMgF1KSYtVZxGFLh48SL06NEDEhIShB47OjrC6tWroUKFCmlkBMndXLFiBfTp00f6Q1hYGIwdOzbNjYM6nDYUoPMjbcwT9ZIUsIYCBGRbQ0WqI10oQEB2uphGGgQpQAqQAqQAKUAKkAKkwEdQIDExUXDGvnz5sqz1hg0bCjB2gQIFPkKvUmeTD57fgZ3n18DVB0nMDpYqUAUqFa0D2TLnYH7OApYQ1u03pB9kyZJFddDxJxIgLCBMBt1gZjUgm/WDPub38HWH/sMGQLZsWVXbwh/Ql8xdInO5NAUI8QLVag3qKc8CzRE2DIoMgsrVTLuU/37hdxg3MljmOt26Q2sImRQMOXPlNOqeuRDQq1evIDo4Gn6MXSXVyQtTovbLFiyHeVPmycB7rMjd1x3cfYYyHQqVoAePe50STsM2sJ+oJUJuagljC10Fg0aMlcA2zOs61BW8Rg83Gcd6V7USwgmOGic4jaolvZCPsp60EF9in3njUw3uGRc1Fho0baDqeInun5PDJ8Oq2NUymdSA7MsXL4P3wJEyGHNkkDe4DnHVdLA/fvi4cIEEnaExlShdQgBby1cqrzdkjPKzYG/MpLXvom7nE8/DhLGRsostrA4hsOQX4g958+WxuL9iBSw9eS7VIMSMTpZ7d+yV+oJjHeAxADJkzCD9jTd+1AbEA2TfvHYTfN18AcFsMXkGeMIgz4GaMYHjmDhuIvyy5RejLrCgTcyk5yxRG5eevZQFzvNebEEX2shxE2Hd8nVSV/DSzvAAT9k8WRJQevdPBPFCfENlmpcqUxJCYkKMIFllv25cvQHhgeOFN2uICbVAsBjXszUSC7jDennOLVb/TDmAs2BhrfWndjZiH/UA2ZgftQubHArlKpZTlY611k29AYEXCMUGec9SFsSP53TbLm1NuimjVlvXbxPesiEmtecWW+xV5sRnWnnWM2dsrLc08Fw+Yj03sGKfN77Evuvdy1hjVl7O6u/+HVy68Lvk8G7NyyOs9vWsP1s+i7L6avhmkfIO5aBu43rC90JMep3wbfVdw1Ig+583L+H87eNw7YHx27Bw3KULVBJcsQt8pv79yJy1RmVIAXtTYO7cuQKIff588ncDpQYtW7YUHLE7dOiQ4vIQUJfiElMDqVyBtABkP3jwAFauXAnt2rUzaRRDQHYqD7Z01j06P9LZhNJwSAETChCQTeFBCvynALphx8Ymu3stXrwYXF1dSR9SgBQgBUgBUoAUIAVIAVKAFDChwKFDhwQYG/+R0zC1b99egLFNQcL2LOzRKzthd9J6pgQZM2QChyJ1oELhGkafs5yFMVP3vt3BbcRgKFy0sKwMwoS7tu6C6ZHTZfCrmEkNyMbPWS7X+HcEZYaOHAKlypYyAmYQApgVPQs2rdks64cpEMlSCE5veZZTOALEQ32GArp4Z/8ku6zvCDmjhnNi5gACEWLScte2BAJSuguKuiMYWfSLokZxga7Y8SfjYdHMH+DArgPMuDIFj6GLr99Qf4iPixfKIjAxNnIstOvaFjJkSIYwDStWi0UEbr1Ge0HdRi5G6x8hwrXL1sLcKfPg2dNnUnW8EKLePcMQCsGyCAQFTQiCQoULMqvSC/mwKkkL8YX91hOfjx48ghC/UBmkmyt3Lhji7SbsPYZrBkE5BGkRxt69fY+RRGpANsvZHeOwp2tP6DuoD6BLpjLh2vxl806j/c3acD/LRRb7gk7Z7j7uULR4UWkvfP/+PVy5dAXWLF0Lm9ZsMroY0XtAb7h14w8jx2y83BEQFqAam3pjX+1SDe7fXqOGy/qMdWO/z8afhaiQaBlA7lzbGSbOijTad/TED6vvPEA27hfho8fDxtUbpSowJoaOHAo9XXsw39bw4vkL2LVtFyyasUi2Xxv2AcfTvlt7o27pPUtY49K7l7IuWVVxqiLsoXXq12aC53jOTo2YBts3bJedR7xOz7yxpHf/xHpxD/V3D5A9b6jtFZgf1/DB3Ydg6vgpsvnCeeYBc3nHgvnUgGz8DDXH87VOgzqyMw/XxbFDx2FS2CTZhbbS5UpDzLxJqpc+cP3NmzofZkycIevid+6u0N9jgNHlC4zbn1b+ZHQ2ioX1AtlYDmF4v1B/aNCkviyO1NY67rG4NlADVtIDhPKepTjuiDERsmdGMV669upq9EYV7BfuC3jRZ87kObL9ddT3o6DPwN5Gz6W22Kv0xKFh3rTwrGfu2PBSz6hho2VzhO7/I0Z7gUNVB9k6U3tuUHOw540vse/m7GXKcSMsjpeVNq/dYiQJrp1Zy2ZpXuw0V0ssp2f9YX5bPYuyxsS6ECbm0+skbqvvGpYA2RfvnoSkO8fh3fu3zClu4dAN6pZpZcn0U1lSwK4VwGdFhLCnT58O+FY+tdS5c2fBEbtp06Y204uAOptJTQ2lUgVSM5D98uVLWLNmDUycOBGyZcum6dxNQHYqDbJ02i06P9LpxNKwSAGGAgRkU1iQAv8pQEA2hQIpQAqQAqQAKUAKkAKkACmgT4GtW7dC165d4c2bN7KC+Jo/fI0oJdMK3H9+Bw5e2gJJd08xM+bMnlcAs4vllTscslwosQIEmBCec67pBJmzZIYrl65C3JE4GRiF0IDoIotlTAHZ+DmCiGO8gmSu0GJnEaio29AFcufNDW9ev4G4oycA3Q6VCQGM4InjoFiJYsxxWgrB6S2P4Gfs3FiYHD7FqD8IArk0dIGKVSpCxowZBO0QFsP/Nkyo9cigkfB13+6qbqSWQEDoXInOj+gkrWy3qnNVcKxRTZjvd+/eC5BY4qlEWR/xs9r1awuApTjfX/XuBqPDR0O27NmMxv38rxcwbuQ42Ll1p+wznOM8+fJA5kyZYETgCCP4DMGomLAYmZu3WAGCNOhYWaZ8aeFPCGgc2HVQBmLj3zHfqO8DoPmX1n+F975f9sGwfp6yMeEcIxScKXMmqFG7OgzwHACZM2cW8uiFfFgBnRbiC/utNz7V9gLDeUZg6dTxU8JeoJbUgGzMz3J1FPc2nrjHvCkB9yMs9vOmHRA+KtwofrFNBB8Lf1EE/n3/L6CTrnK/EMfg5u0mwOW3btxi7qu4f4/+fhRUqlbJpDus6ZMl+VNT67NW3ZpQvU51YR95+vgpHD10DJLOyN/cYOrSid74UfaZB8jGMuiYPGKgtxHYjn3DucZ4wr0aYy/hZCKgiyn+bzHh3BQtUUxyMcW/R0yPEGB6ZdJ7lrDmQe9eqgbOi3HlWNMJSpcrJTSF83Ty+ClIOPnhldCGiddNnjd2MJ/e/RPL4HgQFA/1DzOaM+X5ynpGEfuXEuNRzi/GftZsWeHxw8eSLIbPNag3amB4EUtcyzywuBKgFBtBHRq3bARlK5QVzvALZy8Iz07iJSXs1zA/Dzi45xAcPXhUKMYLZNdwqQHlKpaVvZkA1wA6X+OzGq6NowePGT3TYZsIpPf4toeq+7weIFTPWcpywMUxo05OtZygmnNV4ZkWnzMTT58RLo4ZXujCvKbcl221V+lZW2LetPKsZ87YTD0LGa4ztecGU5cy9MSXuXsZa8wsgB7z4Vsu8LIf9jmlkp71h32w1bMoa7ysy1RiPnOcxG3xXcMcIPvW498FEPuvv5PPEEM9HApXh8blO5ArdkotCqo33Svw+PFjAcTG/zx69Eh1vPhvj+iIXbt2bZtrQkCdzSWnBlOZAqkVyH7y5Akg87Np0yZBMUdHRwKyU1ns2Ht36Pyw9wig8duTAgRk29Ns01hNKoBu2EuWfHh9GiZ0y+7Xrx+pRgqQAqQAKUAKkAKkAClACpACDAWWL18Offv2NfrEw8MDZs6cSZrpUODSnwlw8NJWuPuM7fhTOHcpAczOkyPZ1Rcda8cHRsAvW37hbgmBgeZftgCv/l5SGS0gGzMiYBgeOF4A4/QmhLGDIsZAidIlVItaCsGZUx5BhdVLVwsuo4bwHs/4eMAlrMdSCOjEsRMQ4hOi6vKq1leEr4aPHg7lHcqD/1B/OJf44ZW+dRvVhag5UUbOnPiZKShQbGfB6gVQr3Fdo2YRlJg/bT7Mn7aARz5ZHoQqA0L9oXnb5lYBUJUdUAN8xXxKiEYv5KM24LQQX+bEJ8YSQsl4AYA3IYCcIWNG6XX1poBsrNOcNsS+INAcOH40VKpaibd73PlwjezZvgcmBkcxgWtTFWGc+wb7QMt2LSVXUISrxnqPlblRI4AYFBkkOPUrf6Dh7qgio7nrE/s8LmosNGjagNkXc+LHsGu8QDaupSXzl8LcyXN179WNWzYGv2BfuHDuIvi6+UrNu/u6g7vPUKNxmXOWKOfFnL0U32Txw8xFMGvSbN3TjOdRf4/+gK7w2bJl1V3eVAG9+6dYl7BWft5r5HrN0zlcA8P/n73zAI+iXNvwS3ohnQAJIOXQizSpCiggoEgRUJRiRUDB3yMe4UhTAVHwR9QfkGYDRDqCgMih20AEpCgiHDoESEglvf3X+21m2J3s7M5sSbY8n1euJdmv3t/sTtzc88y//4ceGzZIVQzW0o+5Oub2lxPu+QItfu/XUvScs2x5z+D95KT8+x/sQm/8z0T6ac9PYlpahWz+nY4v6uBzsrkkX3NrZOYTpo2nRwY8YpG5HiFUz7mUOf2450eaNn667vdWXg8n7jIz3htzpazeq7QcP+bquMvverasz9bfhaTXQf/H+5k9JvUcXzxvW9/LlGtWS36e9sE0GjhkgC2INLfR8/qTOrWVP7fX+v86agtQvu64nj1J4rb+LsPjannf1iNkp2TeFCJ2Qup5s8uPi7iLOtfvQ/Wr3K15f1ERBEDgDoHLly/Lidi5ubmqaEaNGiUSsRs3dvz/92ndDwh1WkmhnqcScFUhmy/iGDp0KH3/veHzcgjZnnoEuu+6cP5w373DzEFALwEI2XqJob7HEmD5etmyZfL6WM5+6qmnPHa9WBgIgAAIgAAIgAAIgAAI2Epg/vz5NHbs2FLNJ06cSO+8846t3Xp9u4PndwkxOyc/yyyL2rFNqV7VlhQWFCWe5z9Or12+VvUW91InxsLWqeN/0rC+d0T6Lt0703vz36PwiHCL/KWxli9ZoUmYkW45/9jwxyg4JNhi3/ZKcLa2Zwno1MlTtGjuItq5bZem448Fv7Hjx1Cjpo2sCpP2SkA8IU7O/HjW/9G+/+yzOj9m/tSop4S4FR0TRcqkVj4OFq1cKFLUzRVOnOTU8HUr1pl9nhNBuW9zpaioiA7+eJA++WAhHT5w2OpcuQIn1I55fQxVq1FNU31bKlkTvTjBe/aCWVS5quFiB72Sj6U5ufrxZevxmXwrhb745Ata9cUqi4IsH48vTxhLA4cOpM/mfUb/N9twoY41IZvrJN1MEvW/++Y7TRIujzX46cdp+MinzF5wYMuxo9aGxa7578+nTWs2W+2WX3P9Hu9Hz7z4tNnjnJO0Z02dJd5/LKWBWh3ISgXp9ckXoHBqvrWi5bVp6/Ejja1VyOb6LJXxxUcL/neBpgtUmrZoSiPGPk9denShgIAAIfmPGT5GvlvAfV3vo/fmvUtR0YZzqVRsPZcoedryXsp7tPu73TT/f+fT36fOWNsi8TynIb84bjS1u6+dLPpraqixkt73T2W3/Fr5ZM5CcecFLRc+8XH3wisjReK8M4ra/oaFVaSP3v2INny90eKwWl4Xyg6k88C82fOtnsf5uOVkcL67BR9D41+aYJOQzec0vuvD0v9bSl99utIiez2/0+gRQm05l54/e54+nPmh5t/HWLLkC36s/Z5Zlu9Vth637vK7ni3r0/Ma4P61HJN6jy9738ukdfPFM3zOXrNsjYxCy+80tnBTttHz+jNu6+zfRdXWduXSVXp99OsmF/D1H9yfJr87yer/F6r16cz/19AiZGfkpNCZ60fpfKL536OC/EOoS/1HqG1tx9/xxxHHEPoAAVcncOrUKSFif/LJJ6pT5d9vWMLmROyaNdUv+C+rtUKoKyvSGMdVCXiSkO2qjDEvzySA84dn7itWBQLmCEDIxnEBAiUEIGTjUAABEAABEAABEAABEAAB6wRmzpxJkyZNKlVx1qxZNH78eOsdoIZFAixj7/v7W/r1/G7VekoxOzkpmfbs2CsSrDm5liU/lvuatWxGnFD9cP+HKK5anOhPr8SgnASL2dzH7u276e+/zghhWBKtmrduTrXr1qYefXpQ63atqGJYRU27ba8EZ297/gP/tcvXaPf3e+i3X36jc3//V5b+WPip26Au3dPxHnqgx/1U6x+1NItv9kpAEjyWEXlf9+3cT0d+PVKKeeNmjahT986lmLOEsWzRMpr91vvyPox85QUa+/pY1RTMvLw82r/zByHCSseS1PiF/3mB/mfCy+Tj66O6rzzX/545R7u/20XHDh8nThPk45ELS3Z16v+DOnbpSPf36EJV4qpYldo1HUAaKrEYuGHlBvpl/wE6dviY3IKT2z9cOpfqN67vkNeHuam46vFlz/HJxxbv6/bN3wsR/+TRk0IgZDG6RZsW4rXS7aFuFF0pWiDhdGM9QrbEkd/bDvx4UEiJLOsZ7530ftO5eyeR/m7tohINh4nmKrz+Gwk3aO+OfSLZ9fQfp02O8+b3tCBOqm1/XzuZgVrn/J66+svVFBNbiXoPeFjz+4vmyRpVVHsvkc4XbTrcI9Lq/1H/H1bnYc/xw1PSI2RLS7idcZt+2vuTeI86/edpOnXilHiKj7umLZtSqzYtiWVrvmDG189XXnl6WrpII5cuvOH18uuez4/Gxd5ziXFftr6X8h7xhUI/7v6x1HuodD5q3vpu6vpQN/pHvToOT5E2d1xpff8011Z6rezfuZ8O/XxI7BmLhdI5oVGzRsQXxnTu3tnp5wRL+8vv08ePnKDvvtlmeL/57wWT36O69upKterUtPmcJb32tm/eTieOnpTfy3j9DRo3oN6PPkyt2reWU86Vc9WTkM1CdmRUpLjzBb9vbt2w1eTcx2Py72i9+vaiu1vdrfkY0iOE2vq7pvJ44TGl1zm/bhs2bUj1G9Yj3g++uMzaBX/m3mteHj+WRo8brfkt1Jb3Ks2da3h/5ip8vnOl3/VsWR+/xv7793/FnSaOHDoq/94grY8vROCLRLUck7YeX/a8l0lr3rl1J73y/D9lBMNGDKXXpr4mLv5xZtHz+ivL30XV1pyfny8u8uT/D5GKo5LEnfH/GpaEbGsiNq+vbe2u1KV+H2IpGwUEQEAfgd9++02I2MZhacoeoqKihITNMnZMTIy+AZxYG0KdE+Gia7cgACHbLbYJk3RBAjh/uOCmYEog4CQCELKdBBbduh8BTsNevny5PHH+H0Bzt2B3v5VhxiAAAiAAAiAAAiAAAiDgGAITJkyg2bNnl+ps0aJFNHLkSMcMgl4EgYS0iyIt++8bx1WJKMVsLeh+3vcLvTD4Bbnqk888Qa+//ToFBgZqaY46IAACIAACIAACIOB2BBwp3Lvd4jFhEAABhxBQCtkfffohde/d3SF9oxPXIqBFxK5f5W7qXP8Rioso/6Re16KH2YCAdQL79u2jjz/+mDZs2KBauXr16nIidlBQkPVOy7gGhLoyBo7hXI4AhGyX2xJMyE0I4PzhJhuFaYKAAwhAyHYARHThGQQgZHvGPmIVIAACIAACIAACIAACziEwatQoWrx4canOV61aRYMHD3bOoOiVTiUcph/ObKMb6VdUadSJbUr1qraiikGRVoltWrOZJv7PRLme3qRAqwOgAgiAAAiAAAiAAAi4GAEI2S62IZgOCLgZAb7zwZxpc2jF0q/EzDndnxPpK1et7GYrwXQtEbidk0pnrh+hc4knVatVCa9Oneo9TI3iWgMmCICATgJbt24Vidjff/+9asuGDRuKROyXXnpJZ+9lWx1CXdnyxmiuRwBCtuvtCWbkHgRw/nCPfcIsQcARBCBkO4Ii+vAIApyGvWLFCnktnJY9bNgwj1gbFgECIAACIAACIAACIAAC9hB44oknaPXq1SZdhISE0Pr166lXr172dI22Ggkcv/ILbdq7ipbN3UD+AX4U949KVK1eLNW+O578/H1FL3UqN6N6VVqqitlKkYDb/O+i/6WH+mEPNW4DqoEACIAACIAACLghAQjZbrhpmDIIuBCBs6fP0qsjxtG5M+fErEaPG01jXnuJfHx9XGiWmIqtBISIfeMonbt5QrULFrHb1+lOd1fvYOswaAcCXktgzZo1IhH7p59+UmXQunVrkYjN4WnuUCDUlf8u8fF03333yRNhx2Po0KGUm5tLW7ZsoU8++YR27dpF0dHR1LFjR+rTpw/179+fKldWv5iquLiYrly5Itpv376djh07RhcvXhRjtGzZkpo3b04PP/ww9ezZk8LDw+2CcPXqVdq8ebPJOGpzvXXrllibdDEDh6bMnTuXgoODTeagrMdP/vjjj3Tvvfdqmque9vYI2cz5xo0btHfvXvrhhx/oxIkT9Pvvv1NGRoaYZ1hYGLVo0YKaNWsmeHfq1Mkib+VcrC1WyeSrr74ycYKmTZtGU6ZMsdaN/Hx6erpYx7p168Qxc/ToUfEc72ebNm0Efz72GjVqRH5+fpr6tbbnN2/epG+++Yb4QhfpOJW4denSRYTnNG7cmHx88LuqJuBlWAnnjzKEjaFAoJwJQMgu5w3A8K5DAEK26+wFZgICIAACIAACIAACIOAaBLKysmjgwIHiw2HjEh8fLz5k7NABf4wsy53iD2P7DuxNP+87KIaNiY+gJ954kKrUijaZBovZdWKbUURIJZOf//3n3/TaqH/JIkHNOjXpw6VzqX7j+mW5DIwFAiAAAiAAAiAAAmVKAEJ2meLGYCDgUQRYGlq2aBnNfut9sa7YKrH0f198TM1aNvOodXrjYtKykuhc4gmLInblsGrU/h8PUnOI2N54iGDNdhL47LPPRCI2i5ZqhcVBTsTmzx7dqUCoK//dMidk9+jRg1577TXi0D1zZdCgQbR06VKKiIgo9fSFCxfozTffpGXLllldHIu2kydPppEjR1JoaKjV+sYVkpOTafbs2bRgwQJZQDbXgTTG6NGjiT+f9wQhm3+nOn78OM2aNYu+/vprzdys8S4vITsxMZEWLVok5HjeV2uFxfKpU6dS165drYrSakI2j7Fw4UKaMWOG1TEfeeQRev/994nvPIDiOgRw/nCdvcBMQMDZBCBkO5sw+ncbApyGzVfASUW6ktJtFoCJggAIgAAIgAAIgAAIgIADCSQkJNCAAQPowIEDJr1ymgPL2JyygFK2BLKzs+nVV18VH/ZKpduwe6jToBZm09niI+tQ7cpNqWpELbqVeIveev1t2r19t9y2/+D+NPndSRQcYpqoUrarwmggAAIgAAIgAAIg4FwCELKdyxe9g4AnE+BU7EmvTKbjR46LZeL/odx/t6+nXaDzN0/StVRD4rm5IkTsOt2peY2O7r9grAAEypgAS9iciH327FnVkTn1lhOxOWnYHQuEuvLfNaWQzYnYnLTMorNaYRn7+eefN3m6qKhI3AHy9ddfl9Owta6OBfB58+ZRvXr1NDU5c+YMjR07lnbs2KGpPld68cUXafz48cRitjsnZBcUFAiReOLEiRZFdEtgHnvsMXGRR5UqVUyqlYeQfeTIEfEeZin539xaOMWa95MvHFAmnBvXNydkMzu+EEDtggNz4zVo0IAWL15MnTt31nzMoaJzCeD84Vy+6B0EXIkAhGxX2g3MpVwJ8JWFK1eulOfAcvaQIUPKdU4YHARAAARAAARAAARAAATKg8CpU6dEOg0/Gpf27duLD6k5IRulfAgob6MYWjGE7u3bipr3rEVh0SGlJsXpI7evFtG+VUfp131H5Ofjq8fT7AWzqGXbluWzEIwKAiAAAiAAAiAAAmVEAEJ2GYHGMCDgxgTy8vIoNTmVomKiyN/fn/Lz8+nQT4foo/c+ppO/nxQrC60YSu/Ne5e69urqxiv13qmfT/yDzieeoJTMm6oQYsPiqUOdByFie+9hgpXbSCAzM1NI2CxLcsCDWnn88cdFIvZ9991n40iu0QxCXfnvg1LIbtmyJR09elRMjBOVe/fuTU2aNCEWWzdv3kyRkZEilbl27dry5PkzU/4Zy84ZGRkmi2KRle8MKaUL82fke/fuLSVtt2vXjj7//HPiABNL5caNGzRq1CjatGmTSTWea7du3ahFixbi55wov2vXLpP0Y046vnz5Mh07dkzU4X44lVkp9ColXq77448/0r333qtpw/S0V0rQzZs3p9WrVxNzUxZLnHnfuK3EmX8f+/XXX+nnn382mwA9c+ZMITT7+vrKw1y/fp1WrVpFubm5xGEma9askf+mERcXR8OHDxfHhFQ4gMZYold+1j5t2jSaMmWKKrN9+/bR008/XepYYNmaWXfs2JECAgLo0qVLYi+ZlbK88sor9M4776gmrCv3gmX0wMBA4kBJqTBrPnbuuusuYm7MjF8XymO5b9++tGTJEqpcubKm4wCVnEsA5w/n8kXvIOBKBCBku9JuYC7lSgBCdrnix+AgAAIgAAIgAAIgAAIuQoATsVnGvnbtmsmMOLWGZWy9t2J0kWV5zDRSUlLEB+9r1641WROL2TXqV6UqdSMoINhfPJd0JZUu/3WTkq6mmtQNqRhCr01+jR4f/pjZZG2PgYWFgAAIgAAIgAAIgAARQcjGYQACIGCNQE52Dr07+V1a99V61ar9Hu9LE9+ZSBXDKlrrDs+7CIGc/Ew6d/MknU88SfxvtcIiNidit6ihTVpzkeVhGiBQ7gRYMpUSsZUSoPHknn32WZEmK0mn5T5xOycAoc5OgA5orhSykpuo0QAAIABJREFUpS45tfqjjz6SBV/+OaczX7lyhWrUqGEi8poTa9u0aSNE2QceeID8/PxMZsqyL382zinFFy9elJ979NFHxd0MY2Njza6M27FEzGnaUmF596WXXhJJycp2iYmJNGfOHJH2be515W5CtrkEa94n5tyqVSvy8fEpxY0v8uAk6EmTJpmI2SzAK8V648ZKkdmSKC610yNkc8o5C94HDx402Uu+oyW/x8XExJishRPYd+/eLZLBDx06ZPLc7Nmzady4cSbHpFTBnBwvPWfpGD137hz961//oo0bN5qMxccti+go5U8A54/y3wPMAATKigCE7LIijXFcngCnYfMvcFLhtOwnn3zS5eeNCYIACIAACIAACIAACICAowjwrQ9ZxuYPPY3L4MGDRdIEimsQ4A/9x4wZQ1u3btU9oeCwQHro+Q7U97F+VLdqc4oKRTqGbohoAAIgAAIgAAIg4FYEIGS71XZhsiBQLgQ4EfuDGXNp2aJlZse/u9Xd9M5HM6hOvTrlMj8Mqo9ASuYNIWFzKralcld0PWpdszM1rdZW3wCoDQJeToClPykRm4VDtcJp2PxlnEbrCegg1JX/LpoTslm+ZdfDWlo1z/7mzZv0wgsviPRsqfTr14/mz59P1apVs7jAw4cPi89ljaXcxYsX04gRI0h5bHBHO3bsoEGDBslyNcvYnHDNKctK6VsamCXyL7/8klj0VUrZ7iRkczo2r5XFc6mw7M6ytTXO3Hb79u3Ef5cwZsA8H3zwQbN75EwhmxO4WRBnWV4qNWvWpA8++IBYyje391I9luyZAa/buO26devonnvuKbUWNSFbyzFqLo1d7Zgp/1ey980A5w/v23Os2HsJQMj23r3HyhUEIGTjkAABEAABEAABEAABEPBmAnw7P/6AU1lGjhwpUj5QXIsAS/P8Yf+MGTPM3sLR3GwbdahF9w9uRVXrVKIKFQw1qkbUpNqVm1F8JMQC19phzAYEQAAEQAAEQMBRBCBkO4ok+gEBzyaw8IOF9H+z76RXSqtt0KQBTZ01lVrc09yzAXjA6q6lnKPziSfoetqd5FJzy2oa34Za1exMNWPqe8CqsQQQKDsCx48fF4nYS5cuVR2U76zHEjanxcbFxZXd5MpwJAh1ZQhbZShzQvaUKVPozTffNJs4rOxmw4YNIpREKpy8/Pnnn2uSubmNUrLu3r07LVu2rNQxz5/fjh07lr744gt5LBZzOR06MDDQIkiWsnk9M2fONKnnTkJ2WlqaENVZPJaKnrRmFrFZfjcWmVlUf+qpp8yyc6aQ/ccff9Bjjz1Gp06dkse2JOIrJ3j16lWRrr1nzx6rx4I5IZvlbzWB29rxzccnh1GqpbiX/yvae2aA84f37DVWCgIQsnEMgEAJAU7DNk794yson3jiCfABARAAARAAARAAARAAAY8nwB8e8oe5yvL6668T3z4PxXUJpKen0w8//EDbtm2jEydO0O+//y6nhjRo0ICaNGtMNZpWppA6eRQU6S+L2MoVhQaG010xDcVXxaBI110wZgYCIAACIAACIAACOglAyNYJDNVBwEsJ/H7od1q2eDkd+OEApaWmEadi9+zTg/o+3o+iY6K8lIrrL/t2TipduvWX+MrMTVedcIBfkEjDbn1XZ4oKjXX9hWGGIOBCBH755ReRiG3p7nmVK1cWEjbL2OHh4S40e8dPBUKd45nq7dGckG0pOdm4f3OStB6xlvsy18emTZuob9++Jkvhixg4HfvMmTPi55zevXbtWmrSpImmJZ8/f17c0d04jdudhGwWqll+Z5n56NGjIhH8008/pfj4eE3r50rTp0+nqVOnyvWnTZtGLN+bK84Usjnpe9y4cfKwnIrNa4mK0v47ovJCAE51X716NfFn+MbFnJCtJ+VaedypjaN5E1DRYQRw/nAYSnQEAi5PAEK2y28RJlhWBCBklxVpjAMCIAACIAACIAACIOBKBN5//30aP358qSlx8jLfhg/FMwgUFOXT4Yv76cjF/ZR0+7rFRVWNrEU1YxpS9WikhXnG7mMVIAACIAACIAACIAACIAACIOBZBK4k/00Xb/1F11MvWFxYpYpVRRo2y9h+Pv6eBQGrAQEnE/jPf/4jErG//fZb1ZHq1KkjJ2L7+Pg4eUau0T2EuvLfB6WQ3axZM+K7PzZs2NDq5E6fPi3uEnns2DFR11ZZle8oOXr0aHm8N954Q8jDvr6+8s+UdfRItdxJYWGhkI/fffdduU93ErKtboaGCq4gZJtL6l64cKHZgBtLS7p27RoNHTqU9u7dK1czJ/KbE7L1jKccx9ZjXMP2oIpOAjh/6ASG6iDgxgQgZLvx5mHqjiXAadh8BZpU+Cpfc7dsd+yo6A0EQAAEQAAEQAAEQAAEyo/A5MmTxS0SlYX/2MK3U0TxTAKnEo4IOft80p1bLJpbaZB/iCE1u1JDigiu5JkwsCoQAAEQAAEQAAEQAAEQAAEQAAG3IJCWnUSXkgxp2Dn5WRbnXLtSI2pdsxM1imvtFmvDJEHAlQh88803IhF7z549qtNiAZYTsUeMGOFKUy+TuUCoKxPMFgdRCtk9e/akr776imJiYqxOji806NGjh1yvd+/etHz5cl1Jx9x4//791KVLF7kfTsJeunQpRUREiJ/l5eXRv//9b+JkZanokWqlNuyvGN/VHUJ22Sdknz17VuzB4cOHxbbExcWJC1Vat9b3O4a5Y8Jc4rc5IXvfvn3UuXNnq8c3V7AlKVxTx6hkNwGcP+xGiA5AwG0IQMh2m63CRJ1NAEK2swmjfxAAARAAARAAARAAAVciwML1/PnzS02JP4AeNmyYK00Vc3ESgSsp5+j3yz/RiSsHqKCowOIoseHVRWr2XTGNSPnBoZOmh25BAARAAARAAARAAARAAARAAAS8nEBxcTFdunVKpGEnpl+xSMPPx4+aVW9PLWrcS9Wj6ng5OSwfBPQTWLFihUjE/vXXX1Ubd+jQQSRi852nvbVAqCv/nVcK2cOHDxefc4eFhVmdnDK1+t5776VevXqRv7++uyhcuXKF5s2bJ493//33Cyk8Pj5e/CwtLU1csLBu3Tq5jh6pVmp04MABIZBzSjMXTxey+byfnJws5OctW7bQ5s2b6eLFizJDcwKz9KQtIjLvmfHfQsz1z3Pp06cPJSQkiKE6duxIK1eupJo1a1o93pQVtKSmK9fBx/WOHTuoffv2msazhYOmjlHJbgI4f9iNEB2AgNsQgJDtNluFiTqbAKdh861spMJXGz7++OPOHhb9gwAIgAAIgAAIgAAIgECZE+APqfmPLMaFP3Rev369+HARxbsI5Bfm0fErB4SYfTnlvxYX7+8bUJKa3YiiQ6t4FyisFgRAAARAAARAAARAAARAAARAoEwIJGfeoEtJp0QaNv8/q6VSI+ofQsS+u3p74v9nRQEBENBHgAVBTsT+888/VRt2795dJGLjc0MqFVTAAilK2RJQCtlqkrK5WU2fPp2mTp3q8Ak3b95c3I29QYMGou/ExEQaMmQI7dy5Ux7rxx9/JBbA9ZTTp0+Lu7ofO3ZMNPMUITs7O1skOZ8/f54uX74s3n9+++03OnTokBCy1Up5CNn2JLIr16EUwM3tp71Ctb3t9RyfqKuPAIRsfbxQGwTcmQCEbHfePczdoQRYvl67dq3cJ8vZjz32mEPHQGcgAAIgAAIgAAIgAAIgUJ4E8vPzaeDAgeKWesYlNjZWpHVove1dea4BYzuXwLXUi3Ti6gEhaFu7BXREcCWqFl2XqkfXo7CgKOdODL2DAAiAAAiAAAiAAAiAAAiAAAh4NIGMnBS6knyGriafpbTsJItrDfIPEQI2f8VF6E+o9GiQWBwIaCDAnxGyhM2J2Mbps8qm/fv3F4nYXbt21dCrd1SBUFf+++wOQrZSpFYK21opeoqQzRcu8HsNh8Rs2LCBjh49qhWBST1PE7J79uwpktVjYmLkddorVNvb3qaNQSNNBHD+0IQJlUDAIwhAyPaIbcQiHEEAQrYjKKIPEAABEAABEAABEAABVyWQlJQkZOz9+/ebTLFu3bpCxuYPhVFAwJgAS9n8dT7plFUwMRXjhJhdLaouBQdUtFofFUAABEAABEAABEAABEAABEAABEAgO+82XUk5S1eTz9Ct2wlWgdSu1EgWsa1WRgUQAIFSBFJSUoSEzV/8WaFaGTp0qEjEbtu2LSgqCECoK/9DAkL2XAoODjbZCKWEy0/qSeTW016vbM5p4XPmzKEFCxZQRkaG5gOoXbt2VFRUJFKzpeJpQjbfyXT+/PkUFhYmr9Feodre9po3CBV1E8D5QzcyNAABtyUAIdtttw4TdzQBTsNmEUUqnJY9aNAgRw+D/kAABEAABEAABEAABECgzAmcPXtWyNjHjx83Gbt169a0fv16qlkTaVJlviluNGBixjUhZnNydkZOmtWZV4moSdWj6lK16Hq4XbRVWqgAAiAAAiAAAiAAAiAAAiAAAt5FIL8wTwjYLGLfSLtodfFhQRHUrJohDTs2LN5qfVQAARAoTeDKlStyInZOTo4qolGjRolE7CZNmgCjCgEIdeV/aDhSyLYk+NqzUpaQhwwZQjt37pS70SNIS43cPSH7zJkzNHbsWNqxY4dFnO3bt6eGDRtSmzZtqFWrVtSoUSOKiIig6dOn09SpU+W2niZk83vu3Lmmgr29QrW97e057tHWMgGcP3CEgID3EICQ7T17jZVaIQAhG4cICIAACIAACIAACICAJxI4fPiwkLGVtx/lW42yjB0ZGemJy8aanETgVMJhOnH1Vzp9/XdNI3BitkjOjq5LFaiCpjaoBAIgAAIgAAIgAAIgAAIgAAIg4FkEiqmYriafpSvJZ+hqyllNi2tQtQU1rdaWGse11lQflUAABEoT+Ouvv0QaNifTqhU/Pz+Rhs1fCG2wfhRBqLPOyNk17BGy3333XZo4caI8xZdeekmkNwcFBTl02pxGz+nHW7dulfvdt28fde7cWdc4Bw4coB49esjJ0uYEXu5QT8K1uQnoaa81ITszM5NeffVVWrJkicmQnTp1oieffJI6dOhAtWvXpvDwcFK+rqQGriBk899X+vTpQwkJhjt5dOzYkVauXGnT+yXL1+PGjbN4/NkrVNvbXtcBisq6COD8oQsXKoOAWxOAkO3W24fJO5IAp2GzkCIVTstmcQUFBEAABEAABEAABEAABNyVwO7du8XvtKmpqSZLGDBggLg7jNoHne66Xsy77Ahk52XSnwmHiQXt80l/WR3Yz9efqkXVo+rRdalqRC2r9VEBBEAABEAABEAABEAABEAABEDA/QlcT7tAV5LP0tWUM1RQmG91QbUrNaRGca2pcXxrCvYPtVofFUAABMwTYIHw448/pmXLlqki4pAGTsNmEbtSpUpAqZEAhDqNoJxYzR4he/Xq1fTEE0/Is+vVqxctX77c4a8BTqJ/7bXXTC6GWLhwIbFQrads3ryZ+vXrJzdRE7LT0tJoxIgRJneE15PIzXfYZC783iEVtfZahexdu3bRo48+KsvkYWFhNHnyZHrllVcoMDBQEwZXELI56IbTzn/++WcxZ14HJ35zqreeYu6YmDlzJr3xxhsm3dgrVNvbXs+aUFcfAZw/9PFCbRBwZwIQst159zB3hxKAkO1QnOgMBEAABEAABEAABECgnAls3LiRWLxWlmeffZY+++yzcp4dhvckAmnZt+jPhCN06tphupp63urS/H0DKS6ytvzl6+NntQ0qgAAIgAAIgAAIgAAIgAAIgAAIuD6BwqICSkg9L3/lF+ZanXS1yNrUKK6VkLAjgmOs1kcFEAABdQKcwMuJ2MYhZMra1apVExI2y9jBwcHAqZMAhDqdwJxQ3R4hW5l2HBcXR9988w21bdtW10w3bNhAM2bMECnJrVq1oiZNmlDv3r1NRONFixbR6NGj5X75dTd79mzNMnJhYSFNmTKFONVbKmpCdnZ2tkij5jGloieRW5nEzX3YI2Sbm/tTTz0l3p84EVtLycrKEvL20qVL5erTpk0TTMwVW0Tkr776ioYNG2ax/4yMDBozZowQ96Vii1x/7do1Gjp0KO3du1fuZ9OmTdS3b1+T5diyDuMO7G2vZW9QxzYCOH/Yxg2tQMAdCUDIdsddw5ydQoCTA/kXZ6nw/6iaE1icMjg6BQEQAAEQAAEQAAEQAAEHEvj888/pueeeK9XjP//5T+Lb4qGAgLMI3My4JlKz+Ssxw3AbR0uFP4SMi6wjy9mBfvhDoDVmeB4EQAAEQAAEQAAEQAAEQAAEXIlAbkG2kYR9joqLi61OLzYsTiRh81flsHir9VEBBEDAMoFt27YJ0XH79u2qFRs0aCAkbBYLUWwnAKHOdnaOammPkJ2SkkLPP/88cZiJVCZOnEhvv/02+flpC41IT08XryXjBHqWod977z0KCAiQ+1XK340aNaK1a9cKeVtLuXr1Kg0fPpz27NkjV9cjZH/55ZfEErSWwn8zGDdunElVe4RscxLzBx98IKRxreX8+fP05JNP0sGDB+Um5SFk8+BKPixRL1myhCpXrqx1OaSUv5s3b06c2M7vzcbFXqHa3vaaF4SKugng/KEbGRqAgNsSgJDttluHiTuaAMvXxr94s5zNt1BBAQEQAAEQAAEQAAEQAAF3IvDhhx+a/WDzzTffpLfeesudloK5ujmBKynnSuTsI5SWnaxpNZXDa8hydmhghKY2qAQCIAACIAACIAACIAACIAACIFC2BDJz02QJ+2b6ZU2DRwRHiyRslrCrR9XR1AaVQAAELBNYs2aNELFZnFQrnN7LybxPP/00cDqAAIQ6B0C0swt7hGy+aOjjjz8mDi6RCqdcs7zcpUsXTTNbtWoVjRw5klg65hIWFkZff/21SMg2LpmZmTR27Fj64osv5B9rlb85YZoF5vHjx5v0qSZkm0uk1prIbU785kHtEbLT0tJoxIgRtG7dOnn+M2fOpDfeeEMT44KCAuK/Z3Ab41JeQvYff/xBjz32GJ06dUqezuLFi8Uale8J5hZojrHa/tgrVNvbXtMGoZJNBHD+sAkbGoGAWxKAkO2W24ZJO4MAhGxnUEWfIAACIAACIAACIAACZUmAkzzMSdd60yfKcs4YyzsInEv8k04lHKG/bx6n2zlpmhYdHVqlRM6uQxEhlTS1QSUQAAEQAAEQAAEQAAEQAAEQAAHnEEjLSqKE1HNCxE7OvKFpkLCgCKpX5W5qVLUV1YltrKkNKoEACFgnwHfHYxH76NGjqpU7d+4sUnwHDRpkvUPU0EwAQp1mVE6raI+QzZO6cOECDRs2jLgfqbRr147mz59PrVu3tjjvkydPCgnXOLWZRd1FixZRVFRUqbY7duwQr0FjeXvBggU0ZMgQ8vHxMTsWS+McJMiJ1RcvXjSpoyZkcyVlArMW0ZznNWHCBPrkk09KzcUeITsnJ4dee+014rVKhYX1pUuXUtWqVS0yzs3NpY8++ohmzJghc5MasKTNX+YkaKWIXK9ePSGE33333arjKZmpCd88p0mTJtGcOXPkvqKjo8UxM3jwYItSdmJiomCxfPlyuS3vDY997733lpqbvUK1ve2d9sJFx6WOEy13lQE2EAAB9yQAIds99w2zdgIBTsP+5ptv5J75l9z+/fs7YSR0CQIgAAIgAAIgAAIgAAKOJ8C3++N0bGX57LPP6Nlnn3X8gOgRBGwkcPHW3/T3jeN05sZxuqX1j/jB0ULOrhpRk2LDqts4MpqBAAiAAAiAAAiAAAiAAAiAAAjoIZCYcYWup16khLTzlKHxzkcxFatQ/cp3CxG7Zkx9PcOhLgiAgBUC8+bNE+m+Z86cUa350EMPiUTsXr16gacTCEDIdgJUnV3aK2TzcMqUa/4ZS7JTp04Vgm1oaKjJrFjIXb9+PbGwe/r0afk5a9Jzdna2SLnm165UOFGbP8vn12lMTIzJOOnp6cTJyzyOJHEbV7AkZPO8eO7Hjh2TmzRv3pzef/996tatm4kAXlRUREeOHCEOeNmyZYvZHbBHyOYOP/30UyGvG5cnn3xSpF7XqlWr1Jiciv3LL7/Q7NmzVedkaf1qqdwstgcGBppdo1Yhmxvz++7w4cNNZHzey5deekkI17GxsSZjMGNmyKnoxvI/V3rvvfdEGz8/v1Lzsleotre9zpcjqusggPOHDlioCgJuTgBCtptvIKbvOAIQsh3HEj2BAAiAAAiAAAiAAAiULYHnnnuOOBlHWfhDYr4TDAoIuCqBhLRLQsxmQTshzTTxRW3O/r4BVCXiLqocXlM8hgSEueryMC8QAAEQAAEQAAEQAAEQAAEQcCsCWXkZdCPtEt1Mvyge8wvzNM0/LqIm1a9ikLDjIu7S1AaVQAAEtBHIysoSEjYnYl+7dk21Eaf0ciJ2p06dtHWMWjYRgFBnEzaHNnKEkM3yL6cd//vf/y41N04+ZoG5RYsW5OvrK1Kqt23bViqtmmXcWbNm0ciRI0U9tWIukZvrGo/D3//++++0a9cuSk5OlruKi4ujhIQE+XtLQnJhYaGQmVkAVhZOAO/evTvxnFnY3blzp0nCfr9+/ahDhw4mPOwVsq9evSoE5j179phMh+fQtm1bat++vZgPz5slck4dN04E5+ceeOABOnTokMyABW9Ozw4JCSm1xry8PDH/uXPnmjzXoEEDIdtzYTm7Z8+e8vN6hGxutG/fPnr66afNHgucdt2xY0cKCAigS5cuib00lvelQVng5n1SSv/S8/YK1fa2d+iLFZ2ZEMD5AwcECHgPAQjZ3rPXWKkVApyGvWnTJrkWp2XzL54oIAACIAACIAACIAACIODKBAYOHEgbNmwwmWJkZKS4HR9/cIwCAu5CgG95zWI2f3GKttYSGRJbImizpF1DazPUAwEQAAEQAAEQAAEQAAEQAAEQIKKb6ZfpZvolIWCnZiVqZlIrpoEQsFnEjg6trLkdKoIACGgjcPPmTSFhs4zNqblq5ZlnnhFJuy1bttTWMWrZRQBCnV34HNLYEUI2T4Sl7IULFwqB2VwataXJsizMSc+jR482m3KsbMti7vPPP18qKdnSGDyvGjVq0IsvvihXsyRkc6XExESRvLx8+XLNrHv37k3z588Xac7Dhg2T29krZHNH+/fvF8K6OTHZ0gRZop4xYwbdfffdNGTIEDp8+LCozlL5ypUrS6VRS32x78MSuNp+8n4zQ6noFbK53YEDB8R7LoviegofM6+88oqQxtVkbO7PXqHa3vZ61oS6+gjg/KGPF2qDgDsTgJDtzruHuTuUAIRsh+JEZyAAAiAAAiAAAiAAAk4mwLfgYxmbkxaMC6c9sIx9zz33OHkG6B4EnEfgdm6aELOl9GytI/lxenb4XbKgHRoYrrUp6oEACIAACIAACIAACIAACICAVxDIzE2XBewb6ZeoQGMKNsORUrD5sWJghFfwwiJBoKwJnD9/Xk7E5uRYtTJ27FiRiF2/fv2ynqJXjwehrvy331FCNq+kuLhYJEWz/Ltx40ZNi3vkkUfo7bffFhdBKI8HSx2wLM2p3AsWLLAogHNy9gcffEBDhw6l1atXm0jSnK7MfQQFBakOlZmZSYsXLxZrMk7bVjZgQZj7Gz9+vEjrVsrJjhCyeUxO/p4yZQpt2bLFKl+ex6uvviqk6djYWOK/gXAqNv+9gwvP+bvvviNOozZXsrOzRfr0W2+9Zfb5N954g6ZPny4nmtsiZHPHvJcffvihEPotMZYmwccMC/acCm7tmLFXqLa3vdVNQgWbCeD8YTM6NAQBtyMAIdvttgwTdhYBTsPevHmz3D1fPde3b19nDYd+QQAEQAAEQAAEQAAEQMBmAnzLuwEDBsjJEFJHnBixfv16qlu3rs19oyEIuBqB/MJcIWf/N/FPOpf4J2XkpGqeYkRIpRJBuybSszVTQ0UQAAEQAAEQAAEQAAEQAAFPI8Ap2DfSLhIL2GlZSZqXFxYUSXViG9M/YhuLNOwA30DNbVERBEBAH4ETJ06IROwlS5aoNgwJCRESNqezxsfH6xsAtR1CAEKdQzDa1YkjhWxpIkVFRXThwgXhi+zbt49OnTolpzpzAEqTJk2oS5cu1KdPH+L0Zh8fH5vWwAL4xYsXie/WzkErP//8sxB6WUTu2LGj6J9DWGJiYkT/tgrD3JZT9nmcrVu30rFjx8S4PE6bNm2oa9eu9PjjjxOvTTqmnSVk81w4jfzgwYNiLix6s6QtpVizpNyqVSt6+OGHqVOnThQefidgg3nNnTtXpH5LhcVmFuL9/PzM7gHv5Q8//EBffPEF/fLLLybp3JyezWngLHbby1divHv3bvr+++8FY5b7uTDX5s2b0wMPPEA9e/bUdczYK1Tb296mAxuNNBHA+UMTJlQCAY8gACHbI7YRi3AEAZavv/32W7krCNmOoIo+QAAEQAAEQAAEQAAEHE3g+PHj4kPZs2fPmnTNH1ayjM3JESgg4MkErqVeEGI2C9qXks9oXqqfjz/FhlenSmHxVKliNYquWFVzW1QEARAAARAAARAAARAAARAAAXcikHz7OiXdvkpJGdcoMf0KFRTla57+XdH1hIDNInZ8ZC3N7VARBEDANgIHDhwQidhff/21agf8eR9L2CxjR0Qgnd420o5pBaHOMRzRizYCixYtotGjR8uVZ86cSZzyjAICIOB+BHD+cL89w4xBwFYCELJtJYd2HkdAKWTz1Y98BSIKCIAACIAACIAACIAACLgKAU52YBmbb4lnXPiWdyxjBwQEuMpUMQ8QKBMC2fmZQs42fJ2i9JwUzeOyoB3DcnaJoM2PKCAAAiAAAiAAAiAAAiAAAiDgjgSSMq5S0u1rQsC+lXFNl4AdHhQl5Os6sY3EY7B/qDsiwJxBwO0I7Ny5UyRiG9/BWbmI2rVry4nYvr6+brdGT5wwhDpP3FXXXBOnQ3MSNH9JZcWKFTR06FDXnDBmBQIgYJEAzh84QEDAewhAyPaevcZKrRDcfgMSAAAgAElEQVRg+XrLli1yLU7LZrEFBQRAAARAAARAAARAAARcgQD/rsoydl5ensl0hg0bRsuXL3eFKWIOIFDuBBLSLorkbBa0L976W9d8fCr4GuTssHiKqciP1cingm23H9U1MCqDAAiAAAiAAAiAAAiAAAiAgA4CRcVFxAL2rRIBmyXsouJCHT0Q1YypL+RrTsKOi6ipqy0qgwAI2EeA79LMidi7d+9W7ahp06YiEfuFF16wbzC0djgBCHUOR+qxHf7000/0r3/9i2rVqkUtW7akjh07UocOHUjrxRUpKSn0/PPP08aNGwWjsLAw2rFjB7Vv395jmWFhIODJBHD+8OTdxdpAwJQAhGwcESBQQgBCNg4FEAABEAABEAABEAABVyXAyRfDhw8vNb0xY8bQvHnzXHXamBcIlCuBnPxsQ3J20p9C0k7PTtY1nwpUwShB2yBo+/r46eoDlUEABEAABEAABEAABEAABEDAXgKFRQVCwDZOwC6mYl3dhgdH0z84AbsSJ2E3piD/EF3tURkEQMB+Al999ZVIxD548KBqZyxavvzyyzRkyBD7B0QPTiEAoc4pWD2y09OnT9PgwYPp2LFjYn33338/8ftAfLy2u/SxfD1o0CDKyMiwqb1HQsWiQMCNCeD84cabh6mDgE4CELJ1AkN1zyXAadhbt26VF8gJhL179/bcBWNlIAACIAACIAACIAACbkFg/vz5NHbs2FJznThxIr3zzjtusQZMEgRcgcDNjKt06dYZupR8li4ln6GMnFTd04qpGGeSoO3vG6C7DzQAARAAARAAARAAARAAARAAAUsE8gvzTBKwb91O0A0sPCiKakTXpbti6tFd0XWpclg13X2gAQiAgGMILF68WCRi//HHH6odduvWTSRi9+3b1zGDohenEYBQ5zS0HtdxUlKSCFnZvn27vDa+0+XQoUNJeRwpF3/q1Cl69tlnTS7gmDJlCr355puaE7Y9DigWBAJuTgDnDzffQEwfBHQQgJCtAxaqejYBCNmevb9YHQiAAAiAAAiAAAi4I4GZM2fSpEmTSk191qxZNH78eHdcEuYMAi5DIOn2dSFmXy4RtFOzbumeW1RoFSFoV6poSNAO8AvS3QcagAAIgAAIgAAIgAAIgAAIeDeBvIIckwTslMwbuoFEhsTQXdEG+bpGdD2qVLGq7j7QAARAwHEECgoKhITNidgXLlxQ7bhfv34iEZuFbBT3IAChzj32yRVmWVhYSLNnzyYOVpFKdHQ0TZ48mZ5//nkKDw8vNU1+79izZ4/4m8ChQ4fk59u1a0csc9erV88VloY5gAAI2EAA5w8boKEJCLgpAQjZbrpxmLbjCXAa9rZt2+SOOS374YcfdvxA6BEEQAAEQAAEQAAEQAAENBCYMGGC+MBWWRYtWkQjR47U0AOqgAAI6CGQkpkoBG0pQTs586ae5qJuZEisSYI2bgOuGyEagAAIgAAIgAAIgAAIgIDHE8jJz6SkjGt06/Y18Zialah7zdGhlWUBm0XsqNBY3X2gAQiAgOMJpKamCgmbZWxOx1UrQ4YMEYnYLFmiuBcBCHXutV/lPVu+IGPYsGH0008/mUyFxeyOHTtS27ZtKSAggFjePnbsmEjEvnjxokndmjVr0ocffkj9+/cv7+VgfBAAATsI4PxhBzw0BQE3IwAh2802DNN1HgEI2c5ji55BAARAAARAAARAAAT0ERg1ahTx7UyVZdWqVTR48GB9naE2CICATQTSspNlQfvyrTOUaMttwoNjjBK04yk4IMymuaARCIAACIAACIAACIAACICA+xLIzssQ4nVSiYCdnq3/7jyxFeOoRowhAZsF7IjgaPcFgpmDgAcSuHr1qpyInZ2drbpCDlngROymTZt6IAXvWBKEOu/YZ0eu8vDhwzRmzBghW+stDRo0EDJ2z549SXns6e0L9UEABMqXAM4f5csfo4NAWRKAkF2WtDGWSxPgNOzvvvtOniOnZT/00EMuPWdMDgRAAARAAARAAARAwPMIPPHEE7R69WqThYWEhND69eupV69enrdgrAgE3IRARk6qSM++nHxWiNo30q/onnlYUBTFhMVTpYrxQtQODYzQ3QcagAAIgAAIgAAIgAAIgAAIuDaBzNw0WcC+lXGNMnJSdE+4Snh1IV/XiDZI2GFBkbr7QAMQAAHnEzh9+rRIxJ4/f77qYH5+fkLC5kTsWrVqOX9SGMGpBCDUORWvx3aemJhIc+bMoQULFlBGRobVdYaFhdGgQYNo6tSpeN+wSgsVQMA9COD84R77hFmCgCMIQMh2BEX04REEWL7evn27vBaWsyG8eMTWYhEgAAIgAAIgAAIg4BYEsrKyaODAgSa/k/LE4+Pjad26ddShQwe3WAcmCQLeQiArL0MI2pdunRGPCWmmtxPVwiHIP4QiQypTZGhligqJFY8hSNHWgg51QAAEQAAEQAAEQAAEQMAlCPD/F6Rm3qSUrETxmJp1k3Lys3TPLS6ipiH9uiQFG/9foBshGoBAmRI4cuSISMT+8ssvVceNiIgQEjbL2LGxsWU6PwzmPAIQ6pzH1ht6vnnzJu3evZu+//57+uuvv+jAgQPyslu2bEnNmzcXadhdu3alypUrewMSrBEEvIYAzh9es9VYKAgQhGwcBCBQQgBCNg4FEAABEAABEAABEACB8iKQkJBAAwYMMPkAlufSqFEjIWM3bty4vKaGcUEABDQSYOlCCNrJZ0SK9pWUcxpbmlYL8g+lqNDKFFkiaEeFVKbggIo29YVGIAACIAACIAACIAACIAACjiOQnXebUrJulojXiZSSyfJ1pk0DVI+qQzVYwC5JwOaLNVFAAARcn8D+/ftFIjZ/XqdWqlWrJidiBwcHu/6iMENdBCDU6cKFyiAAAiAAAiUEcP7AoQAC3kMAQrb37DVWaoUAp2HzlYhS4bRsvvoQBQRAAARAAARAAARAAAScSeDUqVMiGZsfjUv79u1p/fr1IiEbBQRAwP0I5BXkynK2JGrbugoWslnQNojaBlkbkratNNEOBEAABEAABEAABEAABKwTYPk6lVOvs24K8Zr/zT+ztUjitSRhB/gF2toV2oEACJQDAb6zMidiG99tWTmN+vXri0TsMWPGlMMMMWRZEYBQV1akMQ4IgAAIeBYBnD88az+xGhCwRABCNo4PECghACEbhwIIgAAIgAAIgAAIgEBZE+BbErKMfe3aNZOh+cJAlrFDQ0PLekoYDwRAwEkECosKhKBtkLPP0rXU88TStq2FhWxOz44sSdNmWZvTtVFAAARAAARAAARAAARAAAT0EeCUa0m6Ts28KVKw7ZGvWbaOj6wlp1/XiK5Hfj5++iaF2iAAAi5BYO3atSIR+4cfflCdT6tWrUQi9jPPPOMSc8YknEsAQp1z+aJ3EAABEPBUAjh/eOrOYl0gUJoAhGwcFSBQQoCllx07dsg8OC27R48e4AMCIAACIAACIAACIAACTiHAv2+yjJ2ZaXp748GDB9OqVaucMiY6BQEQcC0CiRnXKCHtkvi6nnZRPOYX5tk8yZCAMCFoR4XElojaLGnj1uc2A0VDEAABEAABEAABEAABjyOQk58lUq8N4nWieMzKy7B5nf6+ARQXcRdVjagpHvkrNgx3urIZKBqCgIsQ+OKLL0Qi9tGjR1Vn1KlTJ5GIPWjQIBeZNaZRFgQg1JUFZYwBAiAAAp5HAOcPz9tTrAgE1AhAyMaxAQIlBCBk41AAARAAARAAARAAARAoKwJr1qwhFq+VZeTIkbRo0aKymgbGAQEQcEECNzOulgjaLGobJO2CwnybZxoSGC4L2iJRO6QyBfoH29wfGoIACIAACIAACIAACICAuxDIzc8W8jUnXksCdlZuus3T9/P1L5Gua1LVEvm6clg1m/tDQxAAAdcjMG/ePJGI/ffff6tOju+6zCL2Qw895HoLwIycTgBCndMRYwAQAAEQ8EgCOH945LZiUSBglgCEbBwYIFBCgNOw//Of/8g8OC37wQcfBB8QAAEQAAEQAAEQAAEQcCiBxYsX06hRo0r1+frrr9Ps2bMdOhY6AwEQ8AwCN9KvlJK0C4sKbF5caGC4ELOjQg2CdmRoLAX6QdK2GSgaggAIgAAIgAAIgAAIlDuB3IJsSs1MNAjYmTfFY6Yd8rWvj18p+bpKePVyXycmAAIg4HgCWVlZQsLmr6tXr6oOwEnYLGJzMjaK9xKAUOe9e4+VgwAIgIA9BHD+sIce2oKAexGAkO1e+4XZOpEAy9c7d+6UR2A5u3v37k4cEV2DAAiAAAiAAAiAAAh4G4H333+fxo8fX2rZM2bMoEmTJnkbDqwXBEDADgLX0y/T9bQ7Kdr878KiQpt7DA2MkAXtqNBYCg+OoSD/UJv7Q0MQAAEQAAEQAAEQAAEQcBaBnPwsSs9OohQjATszN83m4Xx9fEsSr2sKCZvTr6uG17C5PzQEARBwDwKJiYn08ccfCxE7LU39PeTpp58WInarVq3cY2GYpVMJQKhzKl50DgIgAAIeSwDnD4/dWiwMBEoRgJCNgwIESghAyMahAAIgAAIgAAIgAAIg4EwCkydPpnfeeafUEHwr1DFjxjhzaPQNAiDgJQQS0i6VkrSLiotsXj2nZocFR1N4cDSFBfFjlHgMDqhoc59oCAIgAAIgAAIgAAIgAAJaCWTn3aaMnGRKz04peUymjOxk4jRsW4tPBZ9S8jVL2CggAALeQ+D8+fNyInZBgfrdp/jzupdffpkaNGjgPXCwUqsEINRZRYQKIAACIAACZgjg/IHDAgS8hwCEbO/Za6zUCgFOw961a5dci9Oyu3XrBm4gAAIgAAIgAAIgAAIgYDeBsWPH0vz580v1s3z5cho2bJjd/aMDEAABEDBHoJiKSwTtkiTtVIOwzT+3pwT4Bd0RtFnYDooW4nZIQJg93aItCIAACIAACIAACICAlxLIyssQonV6DgvXKZSenSwE7LyCHLuIsPRgSLw2JF9L6dcVqIJd/aIxCICAexI4efKkSMResmSJ6gKCg4OFhM2J2NWqVXPPhWLWTiUAoc6peNE5CIAACHgsAZw/PHZrsTAQKEUAQjYOChAoIQAhG4cCCIAACIAACIAACICAMwgMHz6cVqxYYdK1v78/rV+/nvr06eOMIdEnCIAACKgSKC4uIk7SNnxdlIVtRyDz9w2ksOAoWdCWkrVDA8Md0T36AAEQAAEQAAEQAAEQcHMCmbnpJknXkoCdX5jrkJWZk685ERsFBEDAuwkcOHBAJGKvXLlSFUSlSpWEhM0ydmRkpHcDw+otEoBQhwMEBEAABEDAFgI4f9hCDW1AwD0JQMh2z33DrJ1AgNOwd+/eLffMadldu3Z1wkjoEgRAAARAAARAAARAwBsI5Ofn08CBA+nbb781WW5sbCytW7eOOnfu7A0YsEYQAAE3IFBUXChL2teFpH2Fkm4nUH5hnkNm7+frX5KoHS0/sqwdGhjhkP7RCQiAAAiAAAiAAAiAgGsRyMxNM6Rcy6nXhvTrgsJ8h0yULwSMDYujKuHVqWpJ8jXL2D4VfB3SPzoBARDwDAL8t14WsTdt2qS6oFq1asmJ2H5+fp6xcKzCqQQg1DkVLzoHARAAAY8lgPOHx24tFgYCpQhAyMZBAQIlBCBk41AAARAAARAAARAAARBwFIGkpCQhY+/fv9+ky7p16woZu3nz5o4aCv2AAAiAgNMIpGQlUVJGgpCzE28niH/zo723jpcm7OvjR1KKtvFjxSCkkTltU9ExCIAACIAACIAACDiQwO2cVCFaC/GaBewcw2NhUYFDRgn0C6JKFeOoUlgcxZY88vdRIZUc0j86AQEQ8EwCmzdvpo8//phYyFYrTZo0EYnYI0eO9EwIWJXTCECocxpadFwGBL766isaNmyYPNK0adNoypQpZTAyhgABEMD5A8cACHgPAQjZ3rPXWKkVApyGvWfPHrkWp2U/8MAD4AYCIAACIAACIAACIAACugicPXtWyNjHjx83ade6dWtav3491axZU1d/qAwCIAACrkYgLfsWJZaI2km3r8v/zsnPcshUOdlQCNrB0RQeVPIYHCXStVFAAARAAARAAARAAATKnkBGTkrpxOvsZOI7rTiiBPmHCPGaU6+FgC3+XZUigmMc0T36AAEQ8BICK1euFInYBw4cUF1xu3btRCL20KFDvYQKluloAhDqHE3UMf0lJiYSvwf07t2bOBRFS8nNzaUtW7aQv78/9e3bV0sTt68DIdvtt1DzAoqKimjfvn3Ef6964YUXNLdDRecRwPnDeWzRMwi4GgEI2a62I5hPuRFg+Xrv3r3y+BCyy20rMDAIgAAIgAAIgAAIuC2Bw4cPCxn74sWLJmvgi/9Yxo6MROqr224uJg4CIGCVQHpOipyibZysnZ2XabWtlgoVKviUErRZ2g4NDCc/H38tXaAOCIAACIAACIAACICACoGConzKzE0XadeGpOsUQ/J1TjIVFxc5hFtwQKgh6VqReh0eFOWQ/tEJCICAdxJYsmSJSMQ+efKkKgD+bI4Tsfv16+edkLBqhxGAUOcwlA7pKDMzk9asWUOzZs2ioKAgWr16NTVo0MBi3yyq/vzzz6INC9krVqzwmos0IGQ75LBz6U6Ki4vpr7/+ovfee4+WLVtGSEF3ne3C+cN19gIzAQFnE4CQ7WzC6N9tCCiFbE7Lvv/++91m/pgoCIAACIAACIAACIBA+RLgC/pYxk5NTTWZyIABA2jdunWk/LClfGeL0UEABECg7Ahk5KRR0u0E8XUnWTuBMnMzHDaJIP9QIWaHBkaUegwOqOiwcdARCIAACIAACIAACLgzgey825SZmybEa+VjTr5jLqJjPqGBYUZJ13dSr8OCItwZH+YOAiDgQgQKCwuFhM2J2OfPn1edGafeciJ29+7dXWj2mIo7E4BQ5zq7l5KSQs8++yxt2rRJTKp58+aahOzZs2fThAkT5IVAyJ7iOpuKmdhNgP8W9dxzz1FGhuFzVwjZdiN1WAc4fzgMJToCAZcnACHb5bcIEywrAixf8y07pMJp2V26dCmr4TEOCIAACIAACIAACICAGxPYuHEjsXitLPyB8GeffebGK8PUQQAEQMB5BFgEMkja102E7du5aQ4d1MfH16yoLQncSNd2KG50BgIgAAIgAAIgUI4EDCnX5oVr/nlRUaFDZ1cxMIIqhcXJqdexYVWFiM2/Z6GAAAiAgDMIpKWlCQmbZezExETVIZ588kmRiN2+fXtnTAN9ejEBCHWus/m3bt0Sydbff/+9mJRWIXv69Ok0depUeSEQsiFku85Rbf9MkIJuP0Nn9YDzh7PIol8QcD0CELJdb08wo3IiACG7nMBjWBAAARAAARAAARBwcwKff/65SBxQln/+8580d+5cN18dpg8CIAACZU8gK++2QdDOSKBEkax9Xfw7PSfFKZMJ8g9REbYjCOnaTkGOTkEABEAABEAABOwgcCflurR4nZOfZUfP6k3DgiIN0nWYIe06tuQxBHcicQpvdAoCIFCawLVr1+RE7Kws9fe6F154QSRiN2vWDBhBwCkEINQ5BatNnULI1o8Nsq5+Zu7WAnvsujuG84fr7g1mBgKOJgAh29FE0Z/bEuA07P3798vz57Tszp07u+16MHEQAAEQAAEQAAEQAAHnE/jwww/p1VdfLTXQm2++SW+99ZbzJ4ARQAAEQMCLCLBgJATtDJa0OVk7gVKyEiklK4mKi4ucQsKnAqdrh5cI2xFG/zb8zM/X3ynjolMQAAEQAAEQAAHvJVBQqJZybRCwi4odm3ItkWZBICokVnyZpl7HEV/AhgICIAAC5UHg77//FonY8+bNUx3e19dXSNiciF27du3ymCbG9CICEOpcZ7MhZOvfC8i6+pm5WwvssevuGM4frrs3mBkIOJoAhGxHE0V/bksAQrbbbh0mDgIgAAIgAAIgAALlQuDtt982K11/8MEHZiXtcpkkBgUBEAABLyGQmpUkxGzDY2LJo+F7Ttx2VjFO1w4JNBW2QwLCnDUs+gUBEAABEAABEHBzAll5GUKuzsw1SNZZJY/8vbNSrhkZJ1pHhlSiqJBKJY+xJt+7OVZMHwRAwIMIHD16VCRif/HFF6qrCg8PFxI2y9iVK1f2oNVjKa5MAEKd6+wOhGz9ewFZVz8zd2uBPXbdHcP5w3X3BjMDAUcTgJDtaKLoz20JcBr2Dz/8IM+f07I7derktuvBxEEABEAABEAABEAABJxHYNy4cTR37txSA3z22Wf07LPPOm9g9AwCIAACIKCbAEtNpsI2i9qGZG3+eVGZpGtLKduGx+CAihTgF6R7LWgAAiAAAiAAAiDgHgTyCnIoO++2LFxL4rX06LyUax8j2ZrFa1PhGknX7nH8YJYg4M0E+G+1nIi9du1aVQzx8fFyInZICBL8vfl4KY+1Q6grD+rmx4SQrX8vIOvqZ+ZuLbDHrrtjOH+47t5gZiDgaAIQsh1NFP25LQEI2W67dZg4CIAACIAACIAACJQpgeeee44+//zzUmOuX7+eBgwYUKZzwWAgAAIgAAL2EzCWte/82yBsOzNd29fHj4L9K1JQQKgQtIP9Qymo5NH4e58KPvYvEj2AAAiAAAiAAAg4hABfyJWTd5uy8zOFcM2Pxt/n5GVSdv5tKiwqcMh45joxTbmONRGwOf0aBQRAAATckcD27dtFIvZ3332nOv169eqJROyxY8e64xIxZw8hAKFO30YWFxfTjRs3aO/evSIc78SJE/T7779TRkaG6CgsLIxatGhBzZo1o4cfflgE5nH6vVo5ffo0DR48mI4dO6ZpIj/++CO1atVK3NFy0aJFmtpMmzaNpkyZYrFuSkoK/fzzz7Rv3z767bffxHySk5PlNu3bt6eGDRtSz549qWvXrnal+BcUFBDfNYDfJ3/66Sc6dOiQGEtid99991Hv3r2pXbt25OfnZ3HelmTdoqIiMc4333xDO3fupAMHDoi+atasKfru16+fWE9MTIxVjtnZ2SbMuR2PLbVlmZ7/nvLtt98Kjrye6Oho6tixI/Xp04f69+9vlhkfTxcvXqQ1a9bQjh076NdffxXHUoMGDahly5b01FNP0f3330/BwcFW52iuAs/74MGDtHHjRtG3xIDn1qZNG7r33nvp0UcfpcaNG5OPj7bP65QXDowaNUqE/UhzvHnzpmC+detWcRzx+qS97dKlizjerY03ffp0mjp1qqY1K8dXNuJjm/d/27ZtYj58THBhBs2bNyc+tnv06CGOCVs5a5qoB1bC+cMDNxVLAgEVAhCycWiAQAkB/uWefyGXCv8PAf/yigICIAACIAACIAACIAACEoGBAwfShg0bTIBERkbSunXrqFu3bgAFAiAAAiDgYQRy8rNN0rSlVG3DY6LT0rWNMQb6hwhZmyXtoJJHpbyNtG0PO/CwHBAAARAAgXIhIKVal5KsjeTr3Pwsp8+NL8ZisVqZbh0VUokiQ2IpyN82wcTpE8cAIAACIGADAf5MjROx+c7FaoUlu5dffhl3pbOBL5o4ngCEOm1MWZw9fvw4zZo1i77++mttjUqkz8mTJ9PIkSMpNDS0VLvyFrIvXLhAc+bMoS+//FKWyq0tjuXal156iV577TWKjY21Vl1+ngXp3bt3Ewvixnd6V+uAfZf33nuPOnToQMrjVGqjJmSzJM8S+pYtWyzOj6Vcns+IESMoMDBQta6akF2xYkVaunSpkIeNBXZlRzzOBx98QEOHDpUlcxaveX18zpCEfnMTYGmaL/BhEV9ryc3NFYI4r42PMWvlkUceobfffltI4GqspT7UhGx+fuHChTRjxgyLLLgej/f+++8Lyd9ccYSQzfvBxzbPydLeSOOzBM/7yH8zs3QsWGPpTc/j/OFNu421ejsBCNnefgRg/TIBlq/5ikKpQMjGwQECIAACIAACIAACICARSEtLEx8s7dq1ywQKp0PwH47uuecewAIBEAABEPBCAqlZt8iQqp1Y8siiNn/P6dqGtKeyKIa0bdOEbZG87V+RggNCKajk0aeCb1lMB2OAAAiAAAiAgEsRKCoupOy8TMrJvy0eOdk6x0iylr53Zqq1EginXKsJ15Eh1lMHXQowJgMCIAACNhBgmZGFuSNHjqi25r/dciL2Y489ZsMIaAICziEAoc46V050Zqlz4sSJmqVlZa/8umfxtkqVKiZPlZeQzYI5pyaPGzdOJBjbUlgU/vTTT0Was7XCwvGkSZMEAz2F5W9OX3766afNpmUrhWyWips2bap7Xa+88gq98847ZqV5nq85IXvx4sVCsv7oo480LYnXwsfRk08+SZwizRfmrF27VlNbZsxrbd26tdX6169fp/Hjx9Py5cut1jWuwPObOXMmjR492mIyuTkhm18bfOGBnjF5Tcywc+fOpeZpr5B99epVGjNmDG3atEkXA678wgsvCFGeJXoUywRw/sARAgLeQwBCtvfsNVZqhYBSyOa0bP6lGAUEQAAEQAAEQAAEQMC7CVy6dIkGDBhAhw8fNgFx9913i9SEunXrejcgrB4EQAAEQMAsgdyCbErJlATtO8J2WvYtyshJpdyCnDInF+gXbEjaNiNrs7zNP+c6KCAAAiAAAiDgLgT4fJvDknWJbC1L1/m3DT/Pu01cp6wL370iPCiSIoJjyJBszYnXhoRrfgxEynVZbwnGAwEQcBEC8+fPF4KhpQTSXr16CfHu4YcfdpFZYxogcIcAhDrLRwOLy5yIzZKqMsWY04SbN28up/zm5eXRr7/+Sj///LPZRF6WXVmU9fW9c3E5y7OrVq0iTjRm6XfNmjV06tQpMam4uDgaPny4iRjKn+tzqAp/js+f83PhRP5t27bJCxk2bJiQkqXC/+7du7fJQvft2yckZ6WMzZIsr6tZs2ZinoWFhXTs2DE6ePCgWXF71KhRQpgODlb/7CUzM1Ose8GCBaVg81jdu3enmJgYwZedFp6bcWFRmMXdJ29fjvIAACAASURBVJ54olR7pZDN+5Gammoy1y5duog7yXM/zIxDasy9Z7NMzAnW5hKilUI2p3fz3PlCHKkwu759+4q1sLS8c+dOOnr0qMmceX4ssX/22WcmPPhupTzPgIAA+uOPP2jr1q2ljqFnnnmG5s2bpyqN80A3btwg3hOliMxrb9u2LbVv315wUGPNfbCMzOnnfn5+Zl8cSiGbLzbgROkVK1aYsOA13XXXXcSvC35NcJik8jXEvJYsWUKVK1c2GYvXf/LkSfEzfjTum8+lxhI3j8HhQ8yOi9rxxvvDaetSKrclBiyE//vf/7YopuM8QqVeK/x+iQICIOCZBCBke+a+YlU2EGD5mn+xkQr/gtOxY0cbekITEAABEAABEAABEAABTyHAt1XkD6fOnj1rsiT+AJE/xNVzi0FPYYJ1gAAIgAAIOIZAbn42ZeSmUnpOqhC01b4cM5r2Xnx9fOVEbUnSViZts7Tt52v4ww0KCIAACIAACDiDQEFhnhCpTZKtJcnaSL4uLCp0xvAW+wwLiiRzXyxgSz/HBU5lvi0YEARAwIUJsJjHEjaLeJzCqVb4MzhOxDaX/unCy8PUvIwAhGzLG24uwbpHjx4iTblVq1bk4+NTqgMWQlnu5UTo5ORk+fl27doJubt27dpmB1WKrizvrl692moCtTJNmOVVFovVCqczcwrw5s2b5So81uzZs6lr165mJVQWxln6fuONN0xkZpbGv/nmGyH7missdHOKNAvZxuWRRx6hN998sxTDoqIiIe6yEHzo0CG5CbsvvK5atWqZ9KMUso2ffOqpp4gTs5VteC2cTM2JzsZCOovhy5YtEyK8siiFbOPn1djxODznV1991URE5v4TEhJEF5yWzaK+co6JiYni+GFZWSrWWJsTkVm+fumll4gTwJXrYnn2/PnzggMfl1KxJMBzHeVxasyiTZs24rXxwAMPlDqOzp07R//6179EMrtx4b9L8YUGakW5x9OmTaMpU6ao1meZm7lK8jdfwMDn7IceeqjUnJgB/61swoQJJvNq1KiROEaaNGniZWcEfcvF+UMfL9QGAXcmACHbnXcPc3coAQjZDsWJzkAABEAABEAABEDA7Qn88MMPQsbmD/OMC3/4yR96SQkCbr9QLAAEQAAEQMBlCRRTsUVZW5K4yyNtm8XtAL9gkahteAyiAH/D9+Lf0nPiZ0Hi5xUqlP7Dq8vCx8RAAARAAAQcRqC4uEjI1Xy+ysvnx2zKK/le/Fv8LKfkZ4bnykO05vOVmmxt/PMKVMFhbNARCIAACHgygaSkJCFhs9jFCaxqhVNnORG7devWnowDa/MQAhDq1DeSZU1Of2Y5WCosmrJsXa1aNYtHALfdvn07DR482ETG3bFjBz344INm25aVkL1hwwbxdwKpsHzKKd18B01r5ciRI8QJ3FKKN9dfuHChSGU2VzjtmROUjeu/+OKLNGvWLJHUrFa4/rPPPiuSuaUyZ84cITcbH7NqQra1lGdzyec8n++++87sXefVhGyW7D///HNihuYKS9ksoxsnaUv1WJRmCT40NNRsW05PHzFihEjLlgrL7czAXFGy4PVwKvmQIUPMXjgg9cFr43m89dZbmo5zNSG7X79+xHeNsPTaMJfgbS1lXY+QzWncnGzNr1upWBO+uZ5e1tZeJ97yPM4f3rLTWCcIEEHIxlEAAiUEOA37l19+kXlwWjbfggMFBEAABEAABEAABEDA+whs2bJFfMjKH0gZF/7wlD9ARgEBEAABEAABVyLAMlvphO20Uj9jwbs8i79vIAWWSNsBJZK2ELf97wjcBsE7SNTj+iggAAIgAAKuRyC/MJf4Tg95BTklonXJv8XPJOG65Ln8bOL65V0kodo4xVopXyPVurx3CeODAAh4CoELFy7IidgFBQWqy2K5jhOxGzRo4ClLxzq8gACEOvVNTktLE0LsunXr5Epa5E6pMif0jhkzxuTz9y+//JI4udlcKQsh25ywak50VqPCidecTvzuu+/KVTjpmr/MHUtKob137960dOlSqlq1qtVXl1LENZdgbU7I5vRvHldNdJYGTklJoeeff94kGVltf9SEbC3Hw3/+8x/iVHXjopb4rYTC6xg3bpz8Y5axWTZXhuuYW4s1Kd14rPT0dHEhESeES4X3ifkoizkhm1Oo+XVyzz33WN1X5QUBvK8rV65UvXurHiGbOQwfPlyW2LWmzPOklfPiflgwt3ThgNXFengFnD88fIOxPBAwIgAhG4cDCJQQgJCNQwEEQAAEQAAEQAAEQIAJ8G3x+MMjZeEPg+fNmwdIIAACIAACIOCmBAxp2+k5pUVtY5mb5W5XKT4VfIyStg0p21Iat/i3Qu7mn/n4+LrK9DEPEAABEHALAkXFhUKuNqRWGyRqZWK14WclzxVkU1FxkcuszTTVOsok4dpYvnaZCWMiIAACIODBBDjZlVNNFy9erLrKoKAgIWGzyFa9enUPpoGleSoBCHXqO8tCNUua/F5w9OhR8vPzo08//ZTi4+M1Hw7Tp0+nqVOnyvWnTZsmhGZzpSyEbE5s5sRlTrr+/ffficdctGiRpnRsac5KQVYt4ZjvKsB/l+CkcKnw3yqGDh2qiV9CQoKQ13fu3CnqsxjLCePt27eX25tLhd64cSN169bN6hickv3222+LL6mo7Y85IducIG5u0NOnT4uk9GPHjslP83ExadKkUhK7sv3mzZuJk6elosZ6165d9Oijj8pp7FqT3I3HU/YxaNAgIc9HRESYTMuckG0t5dq4g+PHjxP3febMGfFja9K0HiFbObd69eoJUVxL+vtff/1FI0eOpPDwcGrRogU1bNhQpLsHBiJcQe3FhPOH1bcZVAABjyEAIdtjthILsZcAp2EfOHBA7obTso1/ObW3f7QHARAAARAAARAAARBwfQJ8Bf/YsWNLTXTixIn0zjvvuP4CMEMQAAEQAAEQsJNAbkGOmbTtVPlnt3PTKCvvNuUXmt5Fws5hHdbczzdAiNss6BnSt0sSt8XPSoTukkRuf98A4vp+Pv4OGx8dgQAIgEB5EigoyqeCwjzxHi2SqvNz5MRqWbiWU6wNgjXXd8XC79EhARWpYmCEiWRdOtU6yBWnjzmBAAiAgFcROHjwoEjEZglMrVSqVElI2PwVFRXlVXywWM8iAKHOufvpakK2I1arVcg+fPgw9enTh1is5tKuXTv6+uuvqXbt2pqmwWncnLzNd4Ln5GW++wBL0JzGLBXlXO6//37x3q1Vmle2V0v7Nidkq6VVKxd37do1IaHv3btXforF8gcffNAqh59++onuu+8+uZ458ZnFcv5bj7Hor1X4Np6Acp5qMrM5IXvhwoXEc9NSlOM4UsjOysqiV155RYjkUuHEdE4Lj46O1jI91NFBAOcPHbBQFQTcnACEbDffQEzfcQRYvuYPDKQCIdtxbNETCIAACIAACIAACLgDgZkzZ4qUBWWZNWsWjR8/3h2WgDmCAAiAAAiAQJkRyCvMFWJ2Vu5tyuZH8ZVR8ih9b3iUni+m4jKbn56B+A8iBjk7kPx9DJI2fy8J23f+HWjmZ3fqQezWQx11QQAEjAkYi9SSUM1SteHfuUKwln5u7vmCIoOEzXKBa5YKQq42+xUYZvbn/r5IVnPNvcSsQAAEQOAOgd27d4tE7E2bNqliYRFQSsT298eFkDh+3J8AhDrn7qE3C9mrV6+mJ554QgY8YsQI+uijjygkJMRh0JVCtd4xtMrl5oRsrRKyUmCOi4ujb7/9llq3bm2VgxYhm5Pc+W6oy5cvl/tbtWqVSOXWU8zJzHw+7Nu3r0k35oTsffv2UefOnTUNpzcJXk9CNk+AU+z5ODAuzZo1o2HDhtEjjzxC9evXF2n3KPYTwPnDfoboAQTchQCEbHfZKczT6QSUQjanZfNVhyggAAIgAAIgAAIgAAKeT2DChAk0e/bsUgvl2w/ybddQQAAEQAAEQAAE7CdgkLaNvzKMZG7lc7cpryDH/kHLsAeD2B1oKnT7KMXuO8+rid++SOwuw13DUCBgHwHLIjVL1AaZupRQXSJQS8K164rU5vkE+AWpC9YBdwTrYCMJ2z7SaA0CIAACIOBKBDZv3iwSsXfu3Kk6rcaNGwsRW2sCqCutD3MBAUsEINQ59vjg34OTk5OJ06G3bNlC/P5y8eJFeZBp06aZJBkbj65XVJXaKqXvFStWiERmR5a0tDQ6efIkbd++ndauXUunT5+WuzeX2sxPKuellj5tzzy1CtVqY2htb07I1srZ1n3lOWsRss0lcPNdU6tXr64LbX5+vthfHlMq5qRz5XrCwsKIE7/ZT9JS9PLQK2RfvXqVhg8fTnv27DE7Hb6wipPUBwwYQG3btqUqVaqQ8n1QyzpQh0pxc7fPAbCHIAAC2glAyNbOCjU9nADL17/++qu8Sk7L5l8oUEAABEAABEAABEAABDybAH8Aunjx4lKLtCUVwbNJYXUgAAIgAAIgULYEWHSUUriVCdx3UrlNBe+i4qKynaQTRqtQwadUQreQt2W5u3RSt6+PH/n4+JGvjy/5VuBH/t5XPBq+9yXuFwUEvJVAcXERFRYVUmFxARUWFVAR/7uoQHwv/7uowIw8XSJUF91JqDaWq7lfdy8+FXxV5WqDUB1GIYGm6da4I4C77zrmDwIgAAK2Efj6669FIjaHWqkV/tvqyy+/LJI1UUDAEwlAyLZtV1nQZbH0/PnzdPnyZfrzzz/pt99+o0OHDgkhW624spCdl5dHKSkpdPbsWbp586YQsHlNx44dM5HKlWszJ2SzmPn222+LL6nwHT3feOMN24CrtNIr6yq7sUfIZgn5wQcftLoevQKycYdahGyW4zkNm/fJ0cXc8WrPenh+etvbssf79+8XwUTGFw6osWGviuXsPn36UIMGDcjHB581aT2OcP7QSgr1QMD9CUDIdv89xAocRABCtoNAohsQAAEQAAEQAAEQcCMCfAtAvhWgcQkNDaV169ZRr1693GglmCoIgAAIgAAIgAATyMnPKpXCrUzmZpk7Oy+TcguyKbcgRwiY3lBYyDYI2gZRWylsG4Ru88/LdUuEb1n+LhG+LT3PsicKCEgEiopLROiiQioSQrT0fYkYXSJMszxt6fk7QrWhvahrVrg2PO8J4rSWo8jfN4AC/YIp0C+IggNChWhtnFLN3wvB2ii5OsjfcbdA1zJH1AEBEAABEHA/AkuWLBGJ2CdOnFCd/AMPPCASsfv37+9+C8SMQUAHAQh12mCxYMxJ15yKvGHDBjp69Ki2hopariZks3i9Zs0a8feDffv22bQmc0K2PYnSeiZhi6xr3L89QvaPP/5I9957r9Xp6hWQjTuEkE1k6x5fuHCBOJV92bJlVvdIqtCsWTN67bXXaNCgQcR/V0OxTADnDxwhIOA9BCBke89eY6VWCPAV23wFplQ4LbtNmzbgBgIgAAIgAAIgAAIg4IEEsrKyaODAgeKWcsYlPj5efJjaoUMHD1w1lgQCIAACIAACIGCOAAuiufk5sqAtidq5+QZhW8v3eV4kdus9iipQhTvyN4vgJUK4SPMW35cke5cI4fw8C97cjv9YZXj0ufO90c9IqiN+5mNU36hdSX2y0pc0ntl68jhG86AKfL9Z07nJcy6ZizxmBYGNpQTxHz+KfxeZ/kw8V8QV79Qr+ZlJW+lnVGyoK9cvUvRv6I97M+mz5GemfZbMpbiYZyq3uzNXxc949ixNGwnVQqI2EqqFKK0QrsVcUEoRMIjUQQaZ2j+IAkqkakmuDvQ3SNbWvscFEDi4QAAEQAAEHEWgqKhIpGGziH3u3DnVbjkhkxOxtaSeOmpu6AcEypMAhDrr9BMTE2nOnDm0YMECysjIsN6gpAYH6PF7j7Gz4SpCdmZmprjL5owZMywmeisXywnC/DeHPXv2yE9ByLZ8SEDINuWjl4etQrb0mYV0IQVfTKElMZvbPfroozR37lyqWbOm5te7N1bE+cMbdx1r9lYCELK9deex7lIEIGTjoAABEAABEAABEAAB7yCQkJAgbqmmvL1qo0aNaP369cSPKCAAAiAAAiAAAiCgl4BZsVsWvUvkbqXkzSndChm8oDBf79CoDwIgUE4E/Hz970jSJTK1LE1LUrVFmdogYEOkLqcNxLAgAAIgAAKlCKSnp8siNifBqhW+6xwnYiPUAAeRtxGAUGd5x8+cOUP/z96dgEdVnv0fv7NvZAPCDhEEFauguBRQUbEutdK+ghVRsH+wBVuor0vFKrZqK1qxiq3YClboK7yKNED7glatS8UFl+KCCioIBpAACZCQff9f95PkZGaSSWZCZnLOme/plWvCzDnP89yfZ8oY8pt75syZIy+99FKbJ44ePVpOOOEE0yBv1KhR5t/k09PT5be//a38+te/tq61QyBbA+baBXj58uVt1nTqqaeKBrBPP/10Oe2000S7B3fv3l2efvppmTp1qnVta4Hs2tpa+dWvfiX333+/dd59990nt99+e6f+X+xowrq6EDd2yB45cqT5FFXdu1AcwQaqfdcQ7PVHu8dN8+ubI3bv3i0bNmyQdevWySuvvNLmmxE0lL148WLJysoKBaMrxuT1wxXbSBEIBCRAIDsgJk6KBAH9j/3//Oc/Vqn6zkv9j2UOBBBAAAEEEEAAAfcIbN261XTG1lvPQ/8BWMPY2q2CAwEEEEAAAQQQ6EoB7TpsdeXWwLZ26W6nW3d1bZVokLumrrrV2+q66obOyxwIRKhAdFS0aHg6NjquxW2cdb9Hl2rtRu0RpI736F7tGbjWTu8cCCCAAAIIuEFAGxg0dcTWTrD+jh//+MemI/aIESPcUDY1IBC0AIE6/2T6d8dNN90kTzzxhNdJ55xzjkyZMsW8gWPw4MGSlpZmPt2otcNugeyamhr53e9+Z8LSnoeGrTVkPW7cOBk2bJhkZmZKdHR0qzUFGmL2rf2uu+4S/fJnFfSTt5VAdVuB99bGD7SW8vJy81zQgG7T8eabb8pZZ53V7rKDDSB7DvjWW2/J2Wefbd3VWvh9+/btom8q2rRpkzkvNTXVvIFAf0cUiuNo6tH1BHt9ZwWyfS2qqqrkyy+/lOeff17WrFkj7777bgsu/R2bNkPiaF2A1w+eGQhEjgCB7MjZayptR4BANk8RBBBAAAEEEEDA3QLaEVvD2Hv37vUq9OKLLzZh7JSUFHcDUB0CCCCAAAIIRLSAdvDW0LaGs9sLb5vHrYB3lVfQu7qN4LcGwn0fr62riWh3ivcWiImObRGKjmslJO0Znm778XgzXnOouvXQNcFpnokIIIAAAgi0LqDdbB999FHz5e/QkKGGsLUj9pAhQ6BEIKIFCNT5337toKtdcouLi81JGnS988475b//+78lISEhoOeN3QLZn332mfzwhz/0avCifx/Onz/f1BfIEWiI+amnnpIf/ehH1pD6Bpg//OEPkpycHMg05hwNJOv6srOzTedx/brkkkskJqbhjaRHG9YNtBY7B7IPHz4s06ZNk+eee85yXbFihVxzzTUBOwdzYrCBat+xg73+aPc4kNq0e/Y///lPmT17tuTm5lqX/OxnP5OHHnpIEhMTAxkm4s7h9SPitpyCI1iAQHYEbz6lewtoN+ymd8HpI9otWz9KhgMBBBBAAAEEEEDA+QIvvviiCWP7dviZPHmyrFy50vkFUgECCCCAAAIIIGBTgfr6ej+Bbu+gt2dIvLa+Vurq60xXb72+6fs6qW+8r07q6j2+b+V+c03j/Q3XN5zf2v0N93nPZc3rc781r/isoWk9Hvd7zqvbo798i4qKFu3WbH0v+r3e1/CY9X1r90sr1+s1bdzfMFfDfNb34vG9x/1mJM81NH3fyv06VnRUjOk2HUygWsfnQAABBBBAAIGuF/joo49MR+xly5b5XYyGDTWEreG+3r17d/2iWQECNhAgUNf6JtTW1pou0vfff791wrXXXmve7KEdsQM5ysrKTHj7L3/5i3V6Wx2cgw2qNg3qG/puK4yrHZ6vv/56az3nn3++LF++XPr37x9ISebn0Hvuucd8NR2tdW3Wx7ShzEUXXWQF2seOHStPP/20CVcHeviu9/bbbxetl0B2kkWonZ5/+ctfysKFC6379LVuwYIFAb9xQC/UYLfuZUFBgQwfPlyGDh0qEyZMMLeeR0efp01jBHt9MIFs/STZt99+Wz744AP55JNPTFD9Jz/5SUBPN31uP/7446Ih7KZDmx/p/D169AhojEg7idePSNtx6o1kAQLZkbz71O4loOFr/Q+NpkPD2fqOQQ4EEEAAAQQQQAABZwusWrVKNHjte8ycOdPrI/OcXSWrRwABBBBAAAEEEEAAAQQQQAABBBBAoG2BN9980wQk9d/L/B19+/a1OmLziXI8oxDwFiBQ1/ozQrtia7dcDSs3HQ8//LDcdNNNAT+Fdu7cKVOmTJF3333XuqYrA9mthcy1nt/97ncSHx8fUF0a2r3uuutk7dq11vn+Atl5eXmiIfaXX37ZOlc/2XPixIkBzaXNaObMmSN//etfrfP/8Y9/yPe//33rz8GEdVub1A0dsrWuNWvWmAY+TYcGqrVxz4gRIwKy1pNeeuklueKKK6wAvb52rlu3rkXTx2AD1b4LCPb6YPY40P30h6Id2c8++2zrYQLZbT99eP0I+P9enIiA4wUIZDt+CymgswQIZHeWJOMggAACCCCAAAL2EViyZInpUuB73HrrrabjAQcCCCCAAAIIIIAAAggggAACCCCAAAJuF9BPj9OO2M8//7zfUrWrZ1NHbLd7UB8CHRUgUNe6XFFRkfz4xz+WnJwc64T77rtPtENzIEdNTY3cddddotd4Hl0ZyG6tk7J2A37ooYckMTGx3bK0g7B2+9bGMJ6Hv0C2BsC1k7Z2tG46vve975kx+vTp0+58GzZskKuuuko02K3Ht7/9bXnmmWdk8ODB1rXBhHVbmzDQAG95ebkJ42vH7qZD3xB01llntVtHsAFkzwF9A8L+rL/++muZOnWq6PlNh+6t/s4okDci5efnm987eQbttSmQ/j7KtyP80dSjawv2+mD2ePPmzSZUvm3bNsMQbDDddy79O+APf/iDJCcnt7vPkXgCrx+RuOvUHKkCBLIjdeepu4WAdsP+8MMPrfu1W/app56KFAIIIIAAAggggIBDBR588EGZO3dui9Xfe++9Mm/ePIdWxbIRQAABBBBAAAEEEEAAAQQQQAABBBAITEC7q2pH7Ndff93vBaeccorpiD1jxozABuUsBCJYgEBd65tfUVEht9xyi/zpT3+yTgg0TFxZWWlCnPrv9tpp2/PQkLZ++brrOb5B1WHDhplAeHtdjjXw/Otf/9qa5vHHH2+1qYuecP/998sdd9xhnTty5EgTctbgaltHXV2d6bisf7ceOnTI69S2QqufffaZ/PCHP5StW7da1wQSFP7mm29Mh3LtiN10aLhdfz8SExNj3RdMWLe1+twSyNawvL5J6cYbb/Qq8+677zZmSUlJfrdXn6/a/d3zeZGammq6w//gBz9ocV2wgWrfAYK93neP9E0R+pz3fB40zdFaV3WtQYP0vXv3bvM5vm/fPvMmjOeeey6g/y9F8MuGVTqvHzwLEIgcAQLZkbPXVNqOAIFsniIIIIAAAggggIB7BO68806ZP39+i4IWLVpk/mGSAwEEEEAAAQQQQAABBBBAAAEEEEAAAbcKPPXUUyZstmnTJr8laqdS7Yh95ZVXupWBuhDodAECdf5Jn3zySRPQ9DymTJliul4fc8wxLS7UrtgbN240XYnXr1/f6sD+Ohzryf66ct98882SkJDgd6ELFy4UPafp0ADqY489Jv37929xzSuvvCKXX365V1D8oosuMkFtbe7n+3zQIPaWLVtEm8Xo38OtHRdffLFoaLZHjx4tHvYXFFZHDaxrt2vPOXW+999/34ThPbs969/vK1asaOFOILuZvLUu1/qoWv/qV7+SE044ocX+amdtfYOA7962FZoPNlDt+6QI9vr/+7//8wqGa6d07bJ+0kkntfp8fOmll0yXbM83Q1x22WWmTs1QRUdHe12nz1FtdKlBb7226fD3nOv0v4QdPCCvHw7ePJaOQJACBLKDBON09wrofzB/9NFHVoH6HxH6jnAOBBBAAAEEEEAAAWcJzJkzx/wDqu+hHQr0Y+g4EEAAAQQQQAABBBBAAAEEEEAAAQQQcKOAdqfVjtiff/653/I0DKhdW7V7LQcCCAQnQKDOv5d2aZ42bZq89tprXidp9+AzzzxTRo8eLfp9bW2tfPzxx/Luu+9Kbm6uda4+dv7555uAcV5enrm/rW7SVVVV8stf/lI0YO15HH/88ZKdnW3u0uC1/p3nefgGVvWx7t27i3a/jouLk7PPPltuu+02iY+PlyNHjpi/L1sLV2s955xzjhWs1r93NWD+xRdfeM13ySWXmDqbul5/5zvfkaefflqysrJaxdSuxdql2bPbeNOJ5557rlmfWmlQ9+WXX/b6FHg9T2v/n//5H9FzfQ8C2d4iuifTp083z0XfQ/NDulcanNfnmn7ShAb0fQ8N6P/5z3+WIUOGtLqfwQaqfQcJ9np9I9aECROs/w/pePp80eyTdv7WTvL6Jom0tDQzlXb81k+Ufeihh1o1GDNmjAwaNMg8tmvXLvMc1yyV56Hja6d5DbO31s2+VZgIvJPXjwjcdEqOWAEC2RG79RTe2n9QEcjmeYEAAggggAACCDhbQP/BVzs/eB76j6j68az6j1AcCCCAAAIIIIAAAggggAACCCCAAAIIuEmgoqLChLC1I/aePXv8ljZx4kTTEbu1kJ6bPKgFgVAKEKhrW3fDhg0yc+bMFqHk9vZEQ9TaAXrEiBFy9dVXW9392wsv/+Mf/zAhcM/uvp5zaUhUu2x7HtrlWBu3eHaU9nxcx9OGLxoy1UMD1tddd53f8/3VpiHv3/zmNzJp0iQTLH/uuefMqSeffLKsWrXKdGD2uB90bwAAIABJREFUd2goW0Oz+hXMoWFsDQdrCLy1YCyB7Jaa27ZtE23y49ntOVBzDWPrp7JqyNnfEWyg2necYK8/fPiwec7/7W9/a3VJ5513nunQ3q9fP+vxQ4cOmTc3PPHEE4GWbp2nz/OHH35YrrnmGomNjQ36+ki6gNePSNptao10AQLZkf4MoH5LQN8Rpu/EbDo0nK3vguRAAAEEEEAAAQQQsL9AdXW1+YfNdevWeS1Wu0zk5OTIuHHj7F8EK0QAAQQQQAABBBBAAAEEEEAAAQQQQCBAAQ1paQhbw9gawPJ3XHvttabD6+mnnx7gyJyGAAL+BAjUtf/c0JzFr371K1m/fn27J2uY86abbjIBUv23/KKiIhNe1n/T10ND0f/85z/lrLPOanWs8vJyWbBggdx9992tPn777bfLb3/7W4mJibEer6+vlxdeeEF++tOfenXobjqhtcDq7t275c4772y1U7bvxLrmH/3oR3LLLbfIMcccY7or+3by1qYyGmBt66irq5NXX31V7rjjDtM1vL1D/66/5557zJz+DgLZrctoAH7JkiXyhz/8odXnhO9V+rzV54O++SAlJaXNrQk2UO07WEeu1y7Zs2fPbrXzt4bH9f9f+uYHz0M7ZS9dulQeeOCBgAz02ssvv9w4aDdxOmO39/9QaWGkfxdxIICAOwUIZLtzX6mqAwIavt68ebN1JYHsDiByCQIIIIAAAggg0AUCBQUFJoyt3Tc8j6FDh5p/WOJNdl2wKUyJAAIIIIAAAggggAACCCCAAAIIIBASgdzcXKsjtjYp8Hdo2FA7YrfVhTUkC2RQBFwsQCA7sM2tqakxYVDtCv3mm2+KZi+auliPHj1aRo0aJZdeeqmcc845kpaWZg2qAcWFCxeaMHPToYFkDRr7676rweU33nhD/vrXv8rGjRu9unP7drv2XL12yn7yySfl5Zdflnfeecd6yF9gVefZsmWLrF271nTL1pC0dhbWQwOp+nuIiy++WMaPHy+9evXyglqzZo35HUbToeFpfTONZ+3+ZP1ZavD7zDPPNJ96oMHYE088UaKjo9vcIALZbT9/NZite6ud1z/55JMWz1t9Pb3iiitaPG/bGrUjgWrP8Tp6fX5+vnkDgb6h4b333vPqIq/dwC+88MJWl61vctD/7+o5+v8LbWrZ9DzXTvbDhw83z7nvf//7Jvzf3nMusL8xIuMsXj8iY5+pEgEVIJDN8wCBRgHfQLb+h4Xvu8LAQgABBBBAAAEEELCXwPbt280/ZHq+sU5XeNppp8nq1atFP6KPAwEEEEAAAQQQQAABBBBAAAEEEEAAAacLaBBQO2IvXrzYbykJCQkmhK0dsQcOHOj0klk/ArYTIFBnuy1hQQgggIAjBHj9cMQ2sUgEOkWAQHanMDKIGwQ0fK3vcms6NNRz8sknu6E0akAAAQQQQAABBFwpoB+7pmFs7QrkeWgHCg1jZ2RkuLJuikIAAQQQQAABBBBAAAEEEEAAAQQQiBwB7WypnVRXrFjht+gePXqYELaGsTMzMyMHh0oRCLMAgbowgzMdAggg4BIBXj9cspGUgUAAAgSyA0DilMgQIJAdGftMlQgggAACCCDgDoFXX33VhLELCwu9Cpo4caLk5OSI7z9suKNqqkAAAQQQQAABBBBAAAEEEEAAAQQQiBSB1157zXTE/vvf/+635EGDBlkdsePj4yOFhjoR6DIBAnVdRs/ECCCAgKMFeP1w9PaxeASCEiCQHRQXJ7tZQLthf/rpp1aJ2i37pJNOcnPJ1IYAAggggAACCDhSYO3ataLBa99j+vTpsnTpUkfWxKIRQAABBBBAAAEEEEAAAQQQQAABBBBQgXXr1pmO2P/617/8gpx44ommI/b1118PGgIIhFGAQF0YsZkKAQQQcJEArx8u2kxKQaAdAQLZPEUQaBQgkM1TAQEEEEAAAQQQsL/AsmXLZMaMGS0WeuONN8rChQvtXwArRAABBBBAAAEEEEAAAQQQQAABBBBAoBWBlStXmo7YGzdu9OtzxhlnmI7YU6dOxRABBLpAgEBdF6AzJQIIIOACAV4/XLCJlIBAgAIEsgOE4jT3C2g37M8++8wqVLtlf+tb33J/4VSIAAIIIIAAAgg4ROCRRx6Rm266qcVq77rrLrn77rsdUgXLRAABBBBAAAEEEEAAAQQQQAABBBBAoFngL3/5i+mIvXnzZr8s559/vumIffnll0OHAAJdKECgrgvxmRoBBBBwsACvHw7ePJaOQJACBLKDBON09wpo+HrLli1WgQSy3bvXVIYAAggggAACzhO45557Wg1dP/zww62GtJ1XIStGAAEEEEAAAQQQQAABBBBAAAEEEIgUgbq6OhPC1o7YO3bs8Fv2ZZddZjpiX3jhhZFCQ50I2FqAQJ2tt4fFIYAAArYV4PXDtlvDwhDodAEC2Z1OyoBOFfANZGu37BNPPNGp5bBuBBBAAAEEEEDANQI333yzLFy4sEU9S5culenTp7umTgpBAAEEEEAAAQQQQAABBBBAAAEEEHC3QHFxsQlhaxh7//79fou96qqrTEfssWPHuhuE6hBwmACBOodtGMtFAAEEbCLA64dNNoJlIBAGAQLZYUBmCmcIaPh669at1mK1W/bw4cOdsXhWiQACCCCAAAIIuFRgxowZsmzZshbVrV69WiZOnOjSqikLAQQQQAABBBBAAAEEEEAAAQQQQMBNAnl5eVZH7NLSUr+lXXfddSaIPXLkSDeVTy0IuEaAQJ1rtpJCEEAAgbAK8PoRVm4mQ6BLBQhkdyk/k9tJgEC2nXaDtSCAAAIIIIAAAiKTJk2SNWvWeFFkZGRITk6OXHDBBRAhgAACCCCAAAIIIIAAAggggAACCCBga4Ht27dbHbH9LVQDOjfccIMJYh977LG2rofFIRDpAgTqIv0ZQP0IIIBAxwR4/eiYG1ch4EQBAtlO3DXWHBIB7Yb9+eefW2Nrt+wTTjghJHMxKAIIIIAAAggggIB/gaKiIhPGfuWVV7xOys7ONmHs008/HT4EEEAAAQQQQAABBBBAAAEEEEAAAQRsK/Dxxx+bIPbSpUv9rrFbt25WELtPnz62rYWFIYBAswCBOp4NCCCAAAIdEeD1oyNqXIOAMwUIZDtz31h1CAQIZIcAlSERQAABBBBAAIEgBXbt2iUTJ06UTZs2eV05YsQIWb16tQwdOjTIETkdAQQQQAABBBBAAAEEEEAAAQQQQACB8Ai89dZbJoi9atUqvxNq+Fq7YWtXbA1lcyCAgHMECNQ5Z69YKQIIIGAnAV4/7LQbrAWB0AoQyA6tL6M7SEC7YX/xxRfWirVb9vHHH++gClgqAggggAACCCDgbIHNmzebztj6Ua6exznnnGPC2FlZWc4ukNUjgAACCCCAAAIIIIAAAggggAACCLhS4KWXXjJB7Oeee85vfccee6zVEds3lONKFIpCwIUCBOpcuKmUhAACCIRBgNePMCAzBQI2ESCQbZONYBldL0Agu+v3gBUggAACCCCAQOQKvPHGGyaMnZ+f74UwYcIEycnJkfj4+MjFoXIEEEAAAQQQQAABBBBAAAEEEEAAAVsKrFmzxgSxX3/9db/rGzlypOmIfd1119myBhaFAAKBCxCoC9yKMxFAAAEEmgV4/eDZgEDkCBDIjpy9ptJ2BLQb9pdffmmdpd2yjzvuONwQQAABBBBAAAEEQiywfv16E8auqqrymmnq1KmyfPnyEM/O8AgggAACCCCAAAIIIIAAAggggAACCAQnoP9mpUHs//znP34vHDt2rOmIPXny5OAG52wEELCtAIE6224NC0MAAQRsLcDrh623h8Uh0KkCBLI7lZPBnCyg4ett27ZZJRDIdvJusnYEEEAAAQQQcIrAihUrZNq0aS2WO3v2bFm0aJFTymCdCCCAAAIIIIAAAggggAACCCCAAAIRIPDnP/9ZHn30Udm6davfai+66CLTEfuyyy6LABFKRCCyBAjURdZ+Uy0CCCDQWQK8fnSWJOMgYH8BAtn23yNWGCYB30C2dsseNmxYmGZnGgQQQAABBBBAIPIEHnvsMZkzZ06Lwu+44w6ZP39+5IFQMQIIIIAAAggggAACCCCAAAIIIICA7QQqKytNCFs7Yu/evdvv+i6//HLTEfu8886zXQ0sCAEEOkeAQF3nODIKAgggEGkCvH5E2o5TbyQLEMiO5N2ndi8BDV9v377duk+7ZQ8dOhQlBBBAAAEEEEAAgRAI3HfffTJv3rwWIz/wwAMyd+7cEMzIkAgggAACCCCAAAIIIIAAAggggAACCAQucOjQIRPC1jC2fu/v0E9/047YZ5xxRuCDcyYCCDhSgECdI7eNRSOAAAJdLsDrR5dvAQtAIGwCBLLDRs1EdhcgkG33HWJ9CCCAAAIIIOAWgdtuu00WLFjQopzFixfLzJkz3VImdSCAAAIIIIAAAggggAACCCCAAAIIOFBg165dVkfsqqoqvxVcf/31piP28OHDHVglS0YAgY4IEKjriBrXIIAAAgjw+sFzAIHIESCQHTl7TaXtCGg37K+++so6S7tlH3vssbghgAACCCCAAAIIdKLArFmzZMmSJS1GXLlypUyePLkTZ2IoBBBAAAEEEEAAAQQQQAABBBBAAAEEAhfYunWr6Yj9+OOP+70oPj7ehLC1I/agQYMCH5wzEUDAFQIE6lyxjRSBAAIIhF2A14+wkzMhAl0mQCC7y+iZ2G4CBLLttiOsBwEEEEAAAQTcJnDVVVfJs88+61VWSkqK5OTkyCWXXOK2cqkHAQQQQAABBBBAAAEEEEAAAQQQQMABAu+//77piL18+XK/q+3evbsJYWsYW7/nQACByBQgUBeZ+07VCCCAwNEK8PpxtIJcj4BzBAhkO2evWGmIBbQb9o4dO6xZtFv2kCFDQjwrwyOAAAIIIIAAAu4XKCsrk0mTJskLL7zgVWy/fv1MGHvMmDHuR6BCBBBAAAEEEEAAAQQQQAABBBBAAAFbCfz73/82HbHXrl3rd10DBw60OmInJCTYav0sBgEEwi9AoC785syIAAIIuEGA1w837CI1IBCYAIHswJw4KwIENHy9c+dOq1IC2RGw6ZSIAAIIIIAAAiEXyMvLk4kTJ8o777zjNdfw4cNl9erVorccCCCAAAIIIIAAAggggAACCCCAAAIIhEtg/fr1piP2Sy+95HdK/Tcr7Yj905/+NFzLYh4EEHCAAIE6B2wSS0QAAQRsKMDrhw03hSUhECIBAtkhgmVY5wn4BrK1W/bgwYOdVwgrRgABBBBAAAEEbCKwdetW0xlbbz2P0aNHmzC2dsjmQAABBBBAAAEEEEAAAQQQQAABBBBAIBwCzz77rOmI/fbbb/ud7vTTTzcdsadNmxaOJTEHAgg4TIBAncM2jOUigAACNhHg9cMmG8EyEAiDAIHsMCAzhTMENHz99ddfW4vVbtnHHHOMMxbPKhFAAAEEEEAAAZsJaEdsDWPv3bvXa2UXX3yxCWOnpKTYbMUsBwEEEEAAAQQQQAABBBBAAAEEEEDAjQJPPvmk6Yj98ccf+y3vvPPOMx2x9ZPeOBBAAAF/AgTqeG4ggAACCHREgNePjqhxDQLOFCCQ7cx9Y9UhECCQHQJUhkQAAQQQQACBiBR48cUXTRi7tLTUq/7JkyfLypUrI9KEohFAAAEEEEAAAQQQQAABBBBAAAEEwidQX19vQtjaEfurr77yO/H3vvc90xH7oosuCt/imAkBBBwrQKDOsVvHwhFAAIEuFeD1o0v5mRyBsAoQyA4rN5PZWUC7Yefm5lpL1G7Z2dnZdl4ya0MAAQQQQAABBGwnsGrVKtHgte8xc+ZMWbx4se3Wy4IQQAABBBBAAAEEEEAAAQQQQAABBNwjUFJSYkLYGsbet2+f38L036+0I/ZZZ53lnuKpBAEEQi5AoC7kxEyAAAIIuFKA1w9XbitFIdCqAIFsnhgINAoQyOapgAACCCCAAAIIHJ3AkiVLZNasWS0GufXWW2XBggVHNzhXI4AAAggggAACCCCAAAIIIIAAAggg4EdAw9dNHbE1lO3vmDFjhumIPXLkSCwRQACBoAUI1AVNxgUIIIAAAiLC6wdPAwQiR4BAduTsNZW2I6DdsHft2mWdpd2yBw0ahBsCCCCAAAIIIIBAAAIPPvigzJ07t8WZ9957r8ybNy+AETgFAQQQQAABBBBAAIH2Berr66SmrlpqaquluvG26c++t02P19XXSl19nei1dfX15tZ8Lx7ft3J/wzUN55jvG89v7f6m8fV863vx+N7j/lbnFZ+1Nc2rq2xch+ccKhUVFW1+oRdtbqMlOipKosTj+zbub7im4XzrezNGy/ubxjdnN47pOa/n/WYNTfOKx/et3O87b0xUjMTGxElsdFwrt/Hm/jifx31/odn+M4gzEEAAAQTcJvDVV19ZHbH1ddjfoSFs7Yg9dOhQtxFQDwIIhFGAQF0YsZkKAQQQcJEArx8u2kxKQaAdAQLZPEUQaBTQ8PXu3bstDwLZPDUQQAABBBBAAIHABO68806ZP39+i5MXLVoks2fPDmwQzkIAAQQQQAABBBBwlEBtXa0VjG4tEF1dW934eJXf8wINVHuOX1tX4ygnFhtagZjoWK8At29g2zfg3fLxhqC3OS8mTuJaDYM3h8SbHo+OigltYYyOAAIIINCuwMcff2w6Yj/55JN+z+3WrZsJYetX37592x2TExBAAIH2BAjUtSfE4wgggAACrQnw+sHzAoHIESCQHTl7TaXtCPgGsrVb9sCBA3FDAAEEEEAAAQQQaENgzpw58thjj7U4Y/ny5TJ16lTsEEAAAQQQQAABBLpYQIPTlTXlUllT0XBb3XBb1fRnva32eLymQmpqG0LUzaHqpnB18612a+ZAIFIFtAt4u+HtmHhJiE2UhNikhtu4xlt/f45Nkuhogt6R+pyibgQQCFzg7bffNh2xn332Wb8X9e7dW5o6YqempgY+OGcigAAC7QgQqOMpggACCCDQEQFePzqixjUIOFOAQLYz941Vh0BAw9d79uyxRiaQHQJkhkQAAQQQQAABVwlMmzZNVqxY4VVTXFycrF69WiZMmOCqWikGAQQQQAABBBAIt0Bdfa0VnrYC1T7Bad8gtWfguimAXVNbHe6lMx8CCHRQQLt0WwFuDW7HeQS6Ww1yt3JOXKLQwbuDG8BlCCBga4GXXnrJdMRev36933Uee+yxVkfs6OhoW9fD4hBAwJkCBOqcuW+sGgEEEOhqAV4/unoHmB+B8AkQyA6fNTPZXMA3kL17924ZMGCAzVfN8hBAAAEEEEAAgfALVFdXy6RJk2TdunVek2dlZUlOTo6MGzcu/ItiRgQQQAABBBBAwCYCJkjdStfpFuFpn3B1lUf3ar2+urbKJhXZaxlREmW6CMdEx5ovDZ42fN9wGx3V/H3T43q+Xqe//Gq4jW7+s8d90nSOuS/a43yP6xrPl3bGapqv1fOseTzWIVFizvVcm7XmxrVYc0aZTamvrxfzP70139d532ceq9MTm89rvM/r2qb7pL7hXOv8Op/xG8bT0bzGbLzPe8zGtdTX60qt65rX6nOfrr6uVvT/P7V1NY1f+ufm7/V+z8f1fLMWjhYCcTHxEh9Md27f7t2NYXCC3Ty5EEDADgJr1641HbH//e9/+13OiBEjTEfs6667zg5LZg0IIOBiAQJ1Lt5cSkMAAQRCKMDrRwhxGRoBmwkQyLbZhrCcrhPQ8PU333xjLUC7Zffv37/rFsTMCCCAAAIIIICADQUKCgpMGHvDhg1eqxs6dKgJY48cOdKGq2ZJCCCAAAIIIIBAxwQqqsukrKrE56vY/Lnc4/7yqtKGEHZNecQEqTU4bILQjYFoKyTdGIiObgxMt/a4Z6BaH284tzFYHRXrFbj2fZyAaMeey269qjmgXSt1GuQ2Ae6GULcGthv+3HBfW4+bc831Tdc2jtN4ve/jJugeAYcGuxMag91J8SmSHN9NkuK7mduGr1SP7xvuS4xLjgAZSkQAgXAILF++3HTEfv/99/1ON3bsWNMR+6qrrgrHkpgDAQQQMG/a9Dz0DYccCCCAAAIItCfA60d7QjyOgHsECGS7Zy+p5CgFCGQfJSCXI4AAAggggIDrBbZv327C2Js3b/aq9bTTTpPVq1dLdna26w0oEAEEEEAAAQScK1BTV+0VrPYMVJdVNoSsfb807On0Q4PTGqqMjYk3t9b30U3fJ7R43Oo+rSFpE7D2CEk3Bq51XA4EIlVAA9km+N0isN0YBG/s8q2d7vWrxrqtNH+urvO8r+Ec/XJD0FvfNNEc2G4ObzcHuRtD3AnNj8VGx0XqU4m6EUCgFYHHH3/cdMTeunWrX58LL7zQBLEnTJiAIQIIIBBWAQJ1YeVmMgQQQMA1Arx+uGYrKQSBdgUIZLdLxAmRIqDdsPfu3WuVq92y+/XrFynlUycCCCCAAAIIINCmwKZNm0wYOzc31+u88ePHmzB2RkYGgggggAACCCCAQFgFfLtUe4epWwasq2oqwrq+o51Mf1ETF5PQHKSObg5Ve4erWwaqmx7XW4KOR7sTXI9A+ARq66qtcHZTiNs70K3B7YZQtxXyrmsOdDfcVylO69QYH5vYaoi7uSN3y07c4dsVZkIAgXAIVFVVmRC2dsTetWuX3ykvv/xyE8Q+//zzw7Es5kAAAQRaCBCo40mBAAIIINARAV4/OqLGNQg4U4BAtjP3jVWHQIBAdghQGRIBBBBAAAEEXCHw6quvmjB2YWGhVz0TJ06UnJycFh/T6IqiKQIBBBBAAAEEwiqgAcLWOlR73lde5RGyriyRerHnR0M3BKk1CK0dqD0C1R5dqpsD1f4fJ0gd1qcgkyHgKgH9RIDmrty+gW0Nczd26vYIdlshb9O9u+Fxuwa7oyTKBLibu243d9tOjm8Ob1uPJ3ST+JgEV+0xxSDgFoHDhw+bILZ+HTp0yG9ZU6dONUHsM8880y2lUwcCCDhUgECdQzeOZSOAAAJdLMDrRxdvANMjEEYBAtlhxGYqewtoN+y8vDxrkdotu2/fvvZeNKtDAAEEEEAAAQRCLLB27VrR4LXvMX36dFm6dGmIZ2d4BBBAAAEEEHC6QGVNhRRXFPr9KqksMkFsDf7Z8dDgdEJskiTEJkq83sYliXZybbhPv9f7Gh4zIWw6UttxG1kTAgh0UMAz2F1VUy6V1RVibhu/9JMHKqvLG++rMPdrENyOh/4drSHubgnpkpqY4fdL/77nQACB0Avs3r3bdMPWIHZlZaXfCWfNmiU33HCDnHjiiaFfFDMggAACAQgQqAsAiVMQQAABBFoI8PrBkwKByBEgkB05e02l7Qho+Hrfvn3WWQSyecoggAACCCCAQKQLLFu2TGbMmNGC4cYbb5SFCxdGOg/1I4AAAgggEPECTUHrI20ErjWcZ5cjOiq6IUCtQeo4n1C1Bq7jmkLWjY/FJUl0VIxdls86EEAAAUcI1NXVege2a8qlqropxN0c6K6qbghwa8C7rr7ONrXpa4S/wHaaFeROF5Eo26yZhSDgJIHPP//chLD//Oc/+112XFycCWFrR+zs7GwnlcdaEUAgAgQI1EXAJlMiAgggEAIBXj9CgMqQCNhUgEC2TTeGZYVfwDeQrd2y+/TpE/6FMCMCCCCAAAIIIGADgUceeURuuummFiu566675O6777bBClkCAggggAACCIRKQANyrXe1LvK6v17qQ7WEgMaNi0kwHasbOlU3hKhb72KdaM7T8zkQQAABBOwnUF1b2dhpuyGk3RTU9uzIbbpxmy7d5aLnd+URJVF+Qtve3bf1dYkDAQQaBP7zn/+YjthPPfWUX5LMzEwTwtYwdo8ePaBDAAEEbClAoM6W28KiEEAAAdsL8Pph+y1igQh0mgCB7E6jZCCnC2j4ev/+/VYZ2i27d+/eTi+L9SOAAAIIIIAAAkEL3HPPPa2GrrUrtnbH5kAAAQQQQAABZwpogLr1oHWh1/2VNRVhLzAmOqa5e7XpYt3csdp8b3W2bnhMQ25RUdFhXycTIoAAAgh0vUB9fV1jcLvC6r6tnbb19cuEuU1Hbo9u3DXlUltXG/aF6+uVv27bnvdrwJsDAbcKvP7666Yj9po1a/yWOGDAAKsjdmJiolspqAsBBFwiQKDOJRtJGQgggECYBXj9CDM40yHQhQIEsrsQn6ntJUAg2177wWoQQAABBBBAoGsEbr75ZtHgte+xdOlSmT59etcsilkRQAABBBBAoF0Bz67WRyq8A9aeIex2B+rkEzRonRjXTZLiUyQprpskNt7qn5vu13B1bEx8J8/McAgggAACCDQL1NRWmbB2eVWpVFSXmNvy6hKpaLxtur8rgttthbbTEjMkNSHDfNIDBwJOEnjuuedMR+wXX3zR77JPOOEE0xH7Zz/7mZNKY60IIBDhAgTqIvwJQPkIIIBABwV4/eggHJch4EABAtkO3DSWHBoB7YZ94MABa3Dtlt2rV6/QTMaoCCCAAAIIIICADQVmzJghy5Yta7Gy1atXy8SJE224YpaEAAIIIIBA5AhUVpfL4bICKSzLb7wtMLdF5QdFA9hVXdDVWoPUSfGth6ybwtd6DgcCCCCAAAJOEdDQtm9I2yu8XVVigt3hPpq6bacn9ZDM5J6SkdxTMpOzJCNFb3uaT47gQMAOAqtWrTIdsd966y2/yznttNNMR+xrr73WDktmDQgggEBQAgTqguLiZAQQQACBRgFeP3gqIBA5AgSyI2evqbQdAQLZPEUQQAABBBBAIJIFJk2a1OLjYzMyMiQnJ0cuuOCCSKahdgQQQAABBMImUFh2sEXgurBMg9f5UlZVErZ1xETHSmJciglbJzXeWn/26GwdHRUTtjUxEQIIIIAAAnYRqKuvbb3TdlWJlFeXSkXjbW1dTdiWnByf6hHU9ghsm/B2j7Ctg4kiV0A/WU07Yn/00Ud+Ec4991zTEVv/DYoDAQQQcKr1gWhaAAAgAElEQVQAgTqn7hzrRgABBLpWgNePrvVndgTCKUAgO5zazGVrAe2GnZ+fb61Ru2VnZWXZes0sDgEEEEAAAQQQOFqBoqIi84uwV155xWuo7OxsE8Y+/fTTj3YKrkcAAQQQQACBRoGK6nK/gWsNXtfV14XcKiEuuWXIOi5FEj3C1/GxiSFfBxMggAACCCDgdgH99Ipyn5C2/rmiutS6v7K6LOQM0VHRkpGc1UpgW8PaWZIYR3ftkG+CiyfQELZ2xN6+fbvfKi+99FLTEfviiy92sQSlIYBApAgQqIuUnaZOBBBAoHMFeP3oXE9GQ8DOAgSy7bw7rC2sAhq+LigosOYkkB1WfiZDAAEEEEAAgS4QyM3NNWHsTZs2ec0+YsQIWb16tQwdOrQLVsWUCCCAAAIIOFugoaN1gTTf5lt/DmWXa+1qnRTXTRLjmztbe4astdO1/llDWRwIIIAAAgggYA8BfTNWU0ftVsPbVaVSXl0ioey2nRzfTTKTsyQjuWeL0Lbex4GAr0BpaakJYWsYOy8vzy/QlVdeaTpin3322SAigAACrhEgUOearaQQBBBAIKwCvH6ElZvJEOhSAQLZXcrP5HYS8A1ka7fsnj35x0Y77RFrQQABBBBAAIHOE9i8ebMJY/t2MDrnnHNMGJtPCuk8a0ZCAAEEEHCXQEV1mUfYWsPXzYFrDWLXh6jLdXRUjKQkpElKQnqL26T4bkJXa3c9z6gGAQQQQAABT4GmbtullUVSWnlEfG/r6mtDAtbQXbspqN2yy3ZiXHJI5mVQewrs37/fhLA1jF1cXOx3kdOnTzcdsU855RR7FsKqEEAAgaMQIFB3FHhcigACCESwAK8fEbz5lB5xAgSyI27LKdifgIavDx48aD1MIJvnCgIIIIAAAgi4VeCNN94wYWz97x3PY8KECZKTkyPx8fFuLZ26EEAAAQQQCEjAu8t1vlcAO5RdrjXU5Bm4TvYIYCfHpwa0dk5CAAEEEEAAgcgTKKsq9gpql3kEt/XNZKE6tLt2W4HtUM3LuOEV2LFjh9URu66uzu/k2g1bv4YNGxbeBTIbAgggEEYBAnVhxGYqBBBAwEUCvH64aDMpBYF2BAhk8xRBoFHAN5BdUFAgPXr0wAcBBBBAAAEEEHCVwPr1600Yu6qqyquuqVOnyvLly11VK8UggAACCCDQloCGk/KL86SgJE/yS/KkoDivsdt1vtTX14cEz7vLdctO17ExcSGZl0ERQAABBBBAIHIFamqrW3TUbuiw3dBtO1TdtaOioiXTdNfOkqzUvtKzW1/pmdpXsrr1FTprO+P5qJ+uph2x//KXv/hdcEpKiglha0fsvn37OqMwVokAAggchYBvoO4ohuJSBBBAAIEIFgjVvz9HMCmlI2AbAQLZttkKFtLVAhq+PnTokLUM7ZbdvXv3rl4W8yOAAAIIIIAAAp0msGLFCpk2bVqL8WbPni2LFi3qtHkYCAEEEEAAATsJaEdrE7puDF9r8FoD2MUVhSFZpm+Xa8+O10nx3UIyJ4MigAACCCCAAAIdFSivKmkMZzcEtJuC2nobqu7aaYmZJpzds1sfE9Bu+L6vaMdtjq4X2Lhxo+mIvXLlSr+L6dWrlwlhaxg7LS2t6xfNChBAAIEwCRDIDhM00yCAAAIuFyCQ7fINpryIFiCQHdHbT/GeAgSyeT4ggAACCCCAgJsFHnvsMZkzZ06LEu+44w6ZP3++m0unNgQQQACBCBHQAFFD8HqfV9frksqiThWIjo4Rz5B1SkKa159jo+ly3angDIYAAggggAACXSZQU+evu3ZDcLuurrZT19YtIb1FN20Nbet/b3GEXuBf//qX6Yi9bt06v5MNGTLE6ogdHR0d+kUxAwIIIGAzAQLZNtsQloMAAgg4VIBAtkM3jmUjEIAAgewAkDglMgS0G/bhw4etYrVbdmZmZmQUT5UIIIAAAggg4GqB++67T+bNm9eixgceeEDmzp3r6topDgEEEEDAfQLFFUUmcO3V9bokT0orizut2MS4FBP8aS14TZfrTmNmIAQQQAABBBBwuEBzd23vztr6RrmK6tJOqy4lIdV00Pbspq3fd0tM77Q5Inmgv//976Yj9muvveaX4eSTTzYdsX/84x9HMhW1I4AAAkIgmycBAggggEBnCBDI7gxFxkDAngIEsu25L6yqCwQIZHcBOlMigAACCCCAQMgFbrvtNlmwYEGLeRYvXiwzZ84M+fxMgAACCCCAQEcFjlQcloLiPMnX8HVxYwC7JE/Kqzon3BMVFS1pid0lNam7pCVlSmrj9xrEpst1R3eN6xBAAAEEEEAAgQaBhu7aR6S4/JAUVxySI+WHzfdHKg5JfX1dpzAlxac0hLT1K7U5sJ2WSLOdQIBXrFhhOmK/9957fk8fM2aM6Yg9ZcqUQIbkHAQQQAABBBBAAAEEEEAAAQQiWoBAdkRvP8V7Cmg37MLCQusu7ZadkZEBEgIIIIAAAggg4FiBWbNmyZIlS1qsf+XKlTJ58mTH1sXCEUAAAQTcJVBUflDyi/e16HpdUV3WKYVGR8VIWlJj8NongN0pEzAIAggggAACCCCAQFACvgFtE9QuPyR19bVBjePv5MS45IaO2qmNYe1ufcz36Uk9OmV8pw+ib9LXjthbtmzxW8p3vvMd0xF7woQJTi+X9SOAAAIIIIAAAggggAACCCAQNgEC2WGjZiK7C2j4uqioyFomgWy77xjrQwABBBBAAIG2BK666ip59tlnvU5JSUmRnJwcueSSS8BDAAEEEEAg7AKHywoaQtc+Xa8rayo6ZS0x0bENwetE7XjdHMDulsibrTsFmEEQQAABBBBAAIEQC5RUFJpgdkNgu/m2tq6mU2aOj01s6Kjd1E278fvM5J6dMr6dB6murjYhbO2InZub63ep//Vf/2U6Yo8fP97O5bA2BBBAAAEEEEAAAQQQQAABBGwpQCDbltvCorpCwDeQrd2y09PTu2IpzIkAAggggAACCHRYoKysTCZNmiQvvPCC1xj9+vUzYWz9qFkOBBBAAAEEQimgnQ3zinaZr31Fu2T/kT2SX5wn1bWVnTJtbEycpDV1urY6XneXlAR+hu8UYAZBAAEEEEAAAQRsJlBaWWQC2r5h7Zra6k5ZaVxMvOmo3Sd9oPRJHyR9G7/0k1acfmjzIQ1haxj74MGDfsu55pprTBD729/+ttNLZv0IIIAAAggggAACCCCAAAIIdJkAgewuo2diuwlo+PrIkSPWsrRbdlpamt2WyXoQQAABBBBAAAG/Anl5eTJx4kR55513vM4ZPny4rF69WvSWAwEEEEAAgc4UqKuvM6Hr5gB2rvm+M464mARJTcpsDl83dr9OSeBn9c7wZQwEEEAAAQQQQMDpAqWVR5q7aWtgu+KQFJcf7rQ3AmowuyGgnW2FtKOioh3BtmfPHqsjdkWF/0+kmTVrlglif+tb33JEXSwSAQQQQAABBBBAAAEEEEAAATsLEMi28+6wtrAKEMgOKzeTIYAAAggggEAnC2zdutV0xtZbz2P06NEmjK0dsjkQQAABBBA4GoF6qW81fF1fX380w4p+dHxqYndJ08C1RwA7OT71qMblYgQQQAABBBBAAIHIFCirKpZiK6CtnbUPm+B2VY3/YHIgUlES1RDQzmgOaeuf9X67HF988YUJYv/pT3/yu6S4uDgTwtavY445xi5LZx0IIIAAAggggAACCCCAAAIIOF6AQLbjt5ACOktAu2EXFxdbw2m37NRUfvnbWb6MgwACCCCAAAKhE9CO2BrG3rt3r9ckF198sQljp6SkhG5yRkYAAQQQcK2Adrpu7n6da77XjtgdPRJikyQ1qTF4bQLYmSaInRTfraNDch0CCCCAAAIIIIAAAgELlFeVNHbUbghoHynXjtqHpLKmPOAxfE+Mjopu7KLdENJu6Kg9qMPjdfTCTZs2mSD2U0895XeIjIwME8K+4YYbpGfPnh2diusQQAABBBBAAAEEEEAAAQQQQMCPAIFsnhoINAoQyOapgAACCCCAAAJOFHjxxRdNGLu0tNRr+ZMnT5aVK1c6sSTWjAACCCDQBQL7juxuEb6uravt8EpSEtIlM6WXZCT3ksyULElL6imJcckdHo8LEUAAAQQQQAABBBAIlUBFdakcKT8oh0vzpbDsgBwuPSCllUUdni4mOqZFSLtP2sAOj9fWhRs2bDBBbH1Dvr9jwIABVkfspKSkkKyDQRFAAAEEEEAAAQQQQAABBBBAQIRANs8CBBoFtBt2SUmJ5aHdsrt1o0sXTxAEEEAAAQQQsK/AqlWrRIPXvsfMmTNl8eLF9l04K0MAAQQQ6FKB/Uf2SHP361zzfW1dTYfXlJKQ1hi8bghgZ6RkiXbD5kAAAQQQQAABBBBAwKkC2jW70COgrUHt0sojHS4nJjrWdM727KLdO21Ah8d7/vnnTRBb36jv7zj++ONNEHv27NkdnocLEUAAAQQQQAABBBBAAAEEEEAgcAEC2YFbcabLBTR87dlZkkC2yzec8hBAAAEEEHC4wJIlS2TWrFktqrj11ltlwYIFDq+O5SOAAAIIdJbAgeJvWoSva2qrOzx8ckKaZCZnNQave0lmci9JiCN83WFQLkQAAQQQQAABBBBwjEBldXlDB+2yA1JYqrf5UnYUIe3YmLgWIe1eqf3b9Pjb3/5mgthvvvmm3/NGjRolN9xwg/zoRz9yjC0LRQABBBBAAAEEEEAAAQQQQMANAgSy3bCL1NApAr6BbO2WnZKS0iljMwgCCCCAAAIIINCZAg8++KDMnTu3xZD33nuvzJs3rzOnYiwEEEAAAQcJ5BfvNeHrhu7XDZ2vq2urOlxBcnyqZKRo1+ssyTS3vSQxLrnD43EhAggggAACCCCAAAJuE6ioLjMh7aaAtt6WVRV3uMy4mHgT0u6Tnt0Y1h4kWan9ZNmyZSaI/dFHH/kde9y4caYj9hVXXNHh+bkQAQQQQAABBBBAAAEEEEAAAQQ6LkAgu+N2XOkyAQ1fl5WVWVURyHbZBlMOAggggAACLhG48847Zf78+S2qWbRoER9B65I9pgwEEEAgEIGauhrZfWib7Dq0XXYd2iZ7C7+WqprKQC5t9Zyk+G4mcN0QvG4IYCfG8SblDoNyIQIIIIAAAggggEDEClRUl8rh0gNSWJbfGNQ+IOVVJR32+OP1q6Tgm0K/13/3u981HbEvueSSDs/BhQgggAACCCCAAAIIIIAAAgggcPQCBLKP3pARXCLgG8guLS2V5GQ6f7lkeykDAQQQQAABVwjMmTNHHnvssRa1LF++XKZOneqKGikCAQQQQKB1AQ1ba/B6twlgN4SwO3okxaU0dr5uDmBrIJsDAQQQQAABBBBAAAEEQiOggWwNaDcEtRs6apdXlwY02Ya/fSgvP/V+i3PPvWSsXP+zWTLxu5MlPjYhoLE4CQEEEEAAAQQQQAABBBBAAAEEQidAIDt0tozsMAENX5eXl1ur1m7ZSUlJDquC5SKAAAIIIICAWwWmTZsmK1as8CovPj5ecnJyZMKECW4tm7oQQACBiBXQjz5vCl5rCHvP4R0dstAu1xkpWZKZ3MuEsPWW8HWHKLkIAQQQQAABBBBAAIFOFdCQ9uHGcHbDbb5od23fo6qiWhZcu0KqyqvNQ6d+53gZfdm3pO+xPa1TB2QOkYHdh8qg7sNkUPehkhhHw6FO3SwGQwABBBBAAAEEEEAAAQQQQCAAAQLZASBxSmQIEMiOjH2mSgQQQAABBJwmUF1dLZMmTZJ169Z5LT0rK8uEsceNG+e0klgvAggggEArAmVVxQ0B7IPbzG1eUW7QTglxyY3B6+YAdnJ8atDjcAECCCCAAAIIIIAAAgh0jYD+XKDds5sC2npbWV0mLy9/XyrLqmT0ZSdJj/7p7S6ub3q2CWYP6tEQ0ObngnbJOAEBBBBAAAEEEEAAAQQQQACBoxYgkH3UhAzgFgHthl1RUWGVo92yExMT3VIedSCAAAIIIICAAwUKCgpMGHvDhg1eqx86dKgJY48cOdKBVbFkBBBAAAEVKK4oNMHr3YcaAtj7j+wJGqZbYqb0TO0nPbv1M7cpCe0HM4KehAsQQAABBBBAAAEEEECgSwVKK4ukoHivFJTsNbclFYeDXk/vtAGme3ZDF+2hkpqYEfQYXIAAAggggAACCCCAAAIIIIAAAm0LEMjmGYJAo4CGrysrKy0PAtk8NRBAAAEEEECgKwW2b99uwtibN2/2WsZpp50mq1evluzs7K5cHnMjgAACCAQpUFR+SHY1hq93H9wm+SV5QY4gkpbUwyuAnUT366ANuQABBBBAAAEEEEAAAacLaBftgx4B7SPlB4MuKatbXxnY2D1bg9rpSd2DHoMLEEAAAQQQQAABBBBAwFtg165d8s4778jHH38sn3/+uezcuVP27dsnhYWFVpNQzadlZGRInz59ZPDgwXLCCSeYJlyjR4+WQYMGQYoAAg4XIJDt8A1k+Z0n4BvI1m7ZCQkJnTcBIyGAAAIIIIAAAgEKbNq0yYSxc3Nzva4YP368CWPrD+kcCCCAAAL2Fjhcmm8FsDWIfaj0QNALzkjOkh4eHbAT41KCHoMLEEAAAQQQQAABBBBAwN0CFdWlVgdtDWoXluUHXXD3lF6mg7Z2z9bbzJSsoMfgAgQQQAABBBBAAAEEIlFAP+n4H//4h/zzn/+UrVu3HhXB8OHD5bvf/a784Ac/kHHjxh3VWFyMAAJdI0Agu2vcmdWGAhq+rqqqslZGINuGm8SSEEAAAQQQiACBV1991YSx9Z3SnsfEiRMlJydHoqKiIkCBEhFAAAHnCRSU7JPdjR2wNYBdWBZ8l7rMlN4eHbD7S3xsovMgWDECCCCAAAIIIIAAAgh0qUBVTYUUFH8jBSV7TVD7cOn+oNeTkdzDBLMHNga0e3brE/QYXIAAAggggAACCCCAgFsFioqKZMmSJbJs2bKjDmH7M9Jw9vTp02XmzJmSnp7uVkrqQsB1AgSyXbelFNRRAd9AdmVlpcTHx3d0OK5DAAEEEEAAAQSCFli7dq1o8Nr30B+2ly5dGvR4XIAAAgggEDqBA8XfyK5D22XXwW2y+9B2OVJxOOjJenTrawLYPbr1k56p/SUuhp9Bg0bkAgQQQAABBBBAAAEEEGhToLq2ygpoawftgyV5QYulJmY0d9DuMUx6pfYPegwuQAABBBBAAAEEEEDA6QIaxF6wYIEsXLhQysvLw1JOUlKS3HTTTTJ37lyC2WERZxIEjk6AQPbR+XG1iwQ0fF1dXW1VpN2y4+LiXFQhpSCAAAIIIICAnQX0HdQzZsxoscQbb7zR/FDPgQACCCDQtQIV1WWyI3+L7CjYIl/lb5Uj5YeCXFBUQ/dr/WoMYMdExwY5BqcjgAACCCCAAAIIIIAAAkcnUFtX49VBW7toi9QHNWhaUnc5NutEGdLzRBmSdaIkxiUFdT0nI4AAAggggAACCCDgNIFHH31U7rrrLjl8uO3mLOPGjZMzzzxTRowYIUOHDpUBAwZIjx49RIPVemiQ++DBg7Jnzx7Zvn27bN68Wd577z3ZsGFDmySZmZlyzz33yM9//nOn0bFeBCJKgEB2RG03xbYlQCCb5wcCCCCAAAIIdJXAI488Yt7Z7HvoD/V33313Vy2LeRFAAIGIF8grypWvNISdv0VyD34ZlEd0VIwVwG7qgB0dFR3UGJyMAAIIIIAAAggggAACCIRaoK6+zgS0D5bsFQ1n61ddfW1Q02b3OM4EszWk3Tc9O6hrORkBBBBAAAEEEEAAATsLaGBaf4/76quv+l3mlClTzKcgX3rppZKcnNyhcsrKyuT555+XNWvWyDPPPON3jPHjx5tmXhr45kAAAfsJEMi2356woi4S0G7YNTU11uzaLTs2lm5lXbQdTIsAAggggEDECOg7mVsLXesP0todmwMBBBBAIHwC5dWlDV2w87ea2yMVbXe68FxZbHSc9PDpgB2+lTMTAggggAACCCCAAAIIINB5AhrQLmgMaB8s3is1dc2fMNveLGmJmTIka7gJaOtXUlxKe5fwOAIIIIAAAggggAACthR44oknZNasWVJf3/ITZfr16ydz5syRn/zkJ9KzZ89OXX9BQYHo3IsWLZK9e/UTbbyPqKgoWbx4sZmbAwEE7CVAINte+8FqulCAQHYX4jM1AggggAACESpw8803m3cw+x5Lly6V6dOnR6gKZSOAAALhFdhb+LUJX2sn7F2HtgU8uQaws9IGNHTB7tZfunfrE/C1nIgAAggggAACCCCAAAIIOEngUMk+KSj5xnTPzj+yJ6iA9qDuw0znbA1n98s4xklls1YEEEAAAQQQQACBCBa45ZZb5OGHH24hkJiYKL/+9a/ll7/8pWgwOpSHBsF/97vfyW9+8xupqKhoMZX+rvmhhx4K5RIYGwEEghQgkB0kGKe7V0C7YdfWNn8Em3bLjomJcW/BVIYAAggggAACXSowY8YMWbZsWYs1rF692nykFQcCCCCAQGgEqmorZdv+zSaArUHs4orCgCdKT+4pvdMGSe/0bOmVNjDg6zgRAQQQQAABBBBAAAEEEHCTwIEju2V/Ua7sP7JLisoKAi4tNTHDBLM1oH1c7xESF5MQ8LWciAACCCCAAAIIIIBAuASuueYaefrpp1tMN2XKFHnggQdk4MDw/n5g9+7dctttt8kzzzzTYk1XX321/O///m+4aJgHAQTaESCQzVMEgUYBDV/X1dVZHgSyeWoggAACCCCAQKgEJk2aJGvWrPEaPiMjQ3JycuSCCy4I1bSMiwACCESsQEllkXy5f7MJYuttoEdsTHxjAHuQ9EobJCkJaYFeynkIIIAAAggggAACCCCAQEQIlFYekQNHdsn+ol0moF1TWxVw3RrK1q9hvUdKN37eCtiNExFAAAEEEEAAAQRCJ9Da73F1tscff1xmzZoVuokDGHnx4sVy/fXXtzhTm31p0y8OBBDoegEC2V2/B6zAJgK+gWztlh0dHW2T1bEMBBBAAAEEEHCDQFFRkegP8a+88opXOdnZ2SaMffrpp7uhTGpAAAEEbCFwqPSACV/rV+7BLwJeU0ZylvRObwhg0wU7YDZORAABBBBAAAEEEEAAAQSMgHbPbgpoF5blB6xyTI/jZVhjQLt7Sq+Ar+NEBBBAAAEEEEAAAQQ6S6C1ztjHHnusLF++XMaMGdNZ0xzVOBs3bpRp06bJV1995TUOnbKPipWLEeg0AQLZnUbJQE4X0PB1fX29VQaBbKfvKOtHAAEEEEDAXgK5ubkmjL1p0yavhY0YMcK8Y3no0KH2WjCrQQABBBwokFe0y+qCnVeUG1AFcdoF2wSws81tcnxqQNdxEgIIIIAAAggggAACCCCAQNsCZVXFjZ2zc+VA0S6pDrB7dt/07MbO2SOkb/ogmBFAAAEEEEAAAQQQCLnALbfcIg8//LDXPGeccYb5Pe7AgQNDPn8wE+zevdv83vn999/3uuzmm2+Whx56KJihOBcBBDpZgEB2J4MynHMFfAPZdXV1EhUV5dyCWDkCCCCAAAII2EZg8+bN5ofi7du3e63pnHPOMT/EZ2Vl2WatLAQBBBBwmkDuwS9NF+xt+zfLwdL9AS0/Nam79M0YLH3SsyUrdUBA13ASAggggAACCCCAAAIIIIDA0QnkF++RfYW5kle0U4rLDwU0WI+U3lbn7OwexwV0DSchgAACCCCAAAIIIBCMwBNPPCEzZ870ukTD2M8//7z07NkzmKHCdm5BQYFceumlLULZS5YskZ/85CdhWwcTIYCAtwCBbJ4RCDQK+IavPbtlg4QAAggggAACCHRU4I033jBh7Px8749onTBhguTk5Eh8fHxHh+Y6BBBAIGIFduRvka15H8iXBzZLSUVRQA7dU3qbEHbfjCGSnmzPf0ANqBBOQgABBBBAAAEEEEAAAQRcIFBUViB5hTskr3CnHArwzbXdEtPluF4jZHjf02RI1nAXKFACAggggAACCCCAQFcLaGOtU045RTxzYscee6y89tprtuuM7WulnbLPP/98+eqrr6yHNP/20UcfiX5KMwcCCIRfgEB2+M2Z0aYCBLJtujEsCwEEEEAAAQcLrF+/3oSxq6qqvKqYOnWqLF++3MGVsXQEEEAg/AJ7Du+QrXmbZEveB3IkwE5qvdIGNoawB0tKQnr4F82MCCCAAAIIIIAAAggggAAC7QqUVhaZYLZ+HTiyu93z9YT0pO4yvO8oE84ekDkkoGs4CQEEEEAAAQQQQAABX4ELLrhAXn31Va+73377bRkzZowjsDZu3Chjx471Wuv48ePllVdeccT6WSQCbhMgkO22HaWeDgnou5yio6OtazWcXVdX16GxuAgBBBBAAAEEEFCBFStWyLRp01pgzJ49WxYtWgQSAggggEAAAgeK95oQtn7lF+e1e4X+LKcdsBs6YQ+WhNikdq/hBAQQQAABBBBAAAEEEEAAAfsIVNaUW+Fs7aAdyCfaZqX2NcHsE/ueJlmp/exTDCtBAAEEEEAAAQQQsLXAo48+KjfccIPXGh9//HGZNWuWrdftu7jFixfL9ddf73X3H//4R/n5z3/uqDpYLAJuECCQ7YZdpIajFvANZGs4u7a29qjHZQAEEEAAAQQQiEyBxx57TObMmdOi+DvuuEPmz58fmShUjQACCAQoUFR+ULbs1RD2B/JN4c52r4qLSbAC2BrCjomObfcaTkAAAQQQQAABBBBAAAEEELC/QG1djUc4e6dU11a2u+j+GYNleD8NZ4+S9KQe7Z7PCQgggAACCCCAAAKRKVBUVCSDBw+Ww4cPWwBTpkyRp59+2pEgV199tTzzzDPW2jMzM2Xnzp2Sns6nhzpyQ1m0YwUIZDt261h4ZwpoN+yYmBhrSALZnanLWAgggAACCESWwH333Sfz5s1rUfQDDzwgc+fOjSwMqkUAAQQCFCivLm0MYW+SnQWft3tVbEyc9M8cJgO6D5U+6U+To48AACAASURBVMe0ez4nIIAAAggggAACCCCAAAIIOF9gX9HXsufQdvnm8Dapqa1ut6DBPU+wOmcnxae0ez4nIIAAAggggAACCESOgP4+V3+v23QkJibKl19+KQMHDnQkwu7du+W4446TiooKa/00C3PkVrJohwsQyHb4BrL8zhHwDWRrOLumpqZzBmcUBBBAAAEEEIgYgdtuu00WLFjQol79mKiZM2dGjAOFIoAAAoEKbMnbJJ9+8558se+jgC7pnzlUBnQfJv27D5UoiQroGk5CAAEEEEAAAQQQQAABBBBwl0C91Ms3h7bLnkPb5JvD2wMq7vg+p8jJ/c80AW0OBBBAAAEEEEAAgcgW0O7Yffv2lfLycgtCw9m33367o2Huv/9+0RB205GUlCR5eXl0yXb0rrJ4pwkQyHbajrHekAjU1tZKbGzzx1oTyA4JM4MigAACCCDgaoFZs2bJkiVLWtS4cuVKmTx5sqtrpzgEEEAgGIH84r2yec878sk370hxRVG7l/ZOz5YBmUOlf/dhEhcT3+75nIAAAggggAACCCCAAAIIIBA5AtW1VfLNoW2y5/B22V+U227hqYnpcnL/0TJiwBjJSu3b7vmcgAACCCCAAAIIIOA+gQcffNDrk4379esne/bskagoZzeCqa+vlwEDBsjevXutTdNmYrfeeqv7NpGKELCpAIFsm24MywqvgHbDjouLsybVcHZ1dfsfdRbeVTIbAggggAACCNhV4KqrrpJnn33Wa3kpKSmSk5Mjl1xyiV2XzboQQACBMArUy+Y975og9s6Cre3O26NbXxPA1iB2Uny3ds/nBAQQQAABBBBAAAEEEEAAAQTKq0pMx2ztnH2wJK9dkME9h8uIARrOHt3uuZyAAAIIIIAAAggg4B6BE088UbZubf5dhRu6Yzftjm+X7OHDh8uWLVvcs3lUgoDNBQhk23yDWF54BAhkh8eZWRBAAAEEEHCbQFlZmUyaNEleeOEFr9L0XdQaxh4zZozbSqYeBBBAICiBvYW5phO2BrErqsvavDY9qaf07z5UBnQfJqmJmUHNw8kIIIAAAggggAACCCCAAAIIeAoUVxw2wexvDm2XovKCNnES45KtYHbf9GwgEUAAAQQQQAABBFwssGHDBjn33HO9KszPz5eePXu6ouqCggLJysryquX111+XcePGuaI+ikDA7gIEsu2+Q6wvLALaDTs+vvmjr7VbdlVVVVjmZhIEEEAAAQQQcKaAftSThrHfeecdrwL0XcarV68WveVAAAEEIlFAPy5aA9if7HlHdh/+qk2CuJh4GdTjBBnUc7h0T+kdiVzUjAACCCCAAAIIIIAAAgggEGKBQ6X7ZVfBVtl18HPRn1nbOgZmHisnN3bN1p9ZORBAAAEEEEAAAQTcJXDLLbfIww8/bBU1ZcoUefrpp11V5NVXXy3PPPOMVdPNN98sDz30kKtqpBgE7CpAINuuO8O6wirgG8jWcHZlZWVY18BkCCCAAAIIIOAcAf0IKw1je36Ula5+9OjRJoytHbI5EEAAgUgT2HN4h3y0+y0TxK6pq2mz/Ky0AZKtQewewyUqKirSqKgXAQQQQAABBBBAAAEEEECgCwTq6+tl18Gtknvwc8k/sqfNFcRGx5pg9ikDz5IBmUO6YLVMiQACCCCAAAIIIBAKgRNPPNHrd7x/+9vf5IorrgjFVF02pn6S8w9/+ENrfm0ktmXLli5bDxMjEEkCBLIjabep1a+AdsNOSEiwHieQzZMFAQQQQAABBPwJaEdsDWNrh2zP45JLLhH94TYlJQU8BBBAIKIEtuZtkk25b8jOgq1t1q0fAd3UDTs9qUdEGVEsAggggAACCCCAAAIIIICAvQSKygtkV8Hnpmt2RXVZm4sb3HO4nJY9Tob3HWWvIlgNAggggAACCCCAQFACu3btkuzsbK9rSktLJTk5Oahx7H5yWVlZi99Z5+bmyqBBg+y+dNaHgOMFCGQ7fgspoDMEfAPZGs6uqKjojKEZAwEEEEAAAQRcJPDiiy+aMLb+YO55TJ48WVauXOmiSikFAQQQaFugpq5aNuVukA9yN0hByb42T+6TcYzphj2g+3GwIoAAAggggAACCCCAAAIIIGA7gT2HvjRds/cVft3m2np26yOjsseZcHZsdJzt6mBBCCCAAAIIIIAAAm0LrFq1SvT3uk3HuHHj5PXXX3cl27nnnisbNmywanv22WflyiuvdGWtFIWAnQQIZNtpN1hLlwlUVlZKYmKiNT+B7C7bCiZGAAEEEEDAtgK+P6A3LXTmzJmyePFi266bhSGAAAKdKXC4NF827dpgwthVNf7fxJqSkNbYDfsE6ZaQ0ZlLYCwEEEAAAQQQQAABBBBAAAEEQiJQUlFoOmbrV2nlEb9zxMcmmlD2aYPGSWZKVkjWwqAIIIAAAggggAACnS8wb948ue+++6yBf/GLX8iDDz7Y+RPZYMRbb71Vfv/731srueOOO2T+/Pk2WBlLQMDdAgSy3b2/VBeggG8gW8PZ5eXlAV7NaQgggAACCCDgdoElS5bIrFmzWpSpP8guWLDA7eVTHwIIICC5B7803bA/3ft+mxp90rNlcK+TpV/GENQQQAABBBBAAAEEEEAAAQQQcKzA3sM7ZGf+J7KvKLfNGk7qd4bpmp3dg0+Fcuxms3AEEEAAAQQQiBgB/STkNWvWWPU+9dRTMm3aNFfWv3z5crn22mut2iZOnCirV692Za0UhYCdBAhk22k3WEuXCVRUVEhSUpI1P4HsLtsKJkYAAQQQQMB2Avqu6Llz57ZY17333iv6LmoOBBBAwM0Cn37znumGvevQtjbLHJz1LRmcdbJkpvRyMwe1IYAAAggggAACCCCAAAIIRJjA4dL9sjP/U9mZ/1mblQ/qPsx0zT6p/5kRJkS5CCCAAAIIIICAcwRGjRolH374obXgt99+W8aMGeOcAoJY6caNG2Xs2LHWFaeeeqp88MEHQYzAqQgg0BEBAtkdUeMa1wloN+zk5GSrLg1nl5WVua5OCkIAAQQQQACB4ATuvPPOVj+6adGiRTJ79uzgBuNsBBBAwEECH+1+S97Z8bLkF+/1u+rEuBQZnHWSDOl1kuj3HAgggAACCCCAAAIIIIAAAgi4VaCiulR2HNBg9qei3/s7slL7yeghF8opA5vDL241oS4EEEAAAQQQQMBpAv369ZO8vDxr2bt27ZKBAwc6rYyA1rt7924ZNGiQdW7fvn1l717/v/MJaFBOQgCBdgUIZLdLxAmRIEAgOxJ2mRoRQAABBBAITmDOnDny2GOPtbhIP95p6tSpwQ3G2QgggIBDBD7e/bZs3PGvNoPY2gVbu2FrV2wOBBBAAAEEEEAAAQQQQAABBCJNQLtl78z/RA6XHvBbugazxwy5UEYSzI60pwf1IoAAAggggICNBbRZp2bEmo7S0lKvBp42XnrQS9NGpCkpzc10aE4aNCEXINAhAQLZHWLjIrcJ+L4I6QuwvuhyIIAAAggggEBkCkybNk1WrFjhVXx8fLzk5OTIhAkTIhOFqhFAwNUCGsTWjtgHir/xW2e/jCEyuNdJ0if9GFdbUBwCCCCAAAIIIIAAAggggAACgQjsK/padh74VPYW7vB7eq/U/jJ6yHcIZgcCyjkIIIAAAggggECIBaKjo6W+vt6apa6uTqKiokI8a9cMr3VqvU2H1qn1ciCAQGgFCGSH1pfRHSLgG8jWdwiVlJQ4ZPUsEwEEEEAAAQQ6S6C6ulomTZok69at8xoyKyvLhLHHjRvXWVMxDgIIIGALgY/3bJR3vvpXm0HsIb1OliFZJ0t6ck9brJlFIIAAAggggAACCCCAAAIIIGAngaKyAtmR/4nsOPCJ32WZYPaxF8rIAWPstHTWggACCCCAAAIIRJQAgWwC2RH1hKfYLhEgkN0l7ExqNwHtht2tWzdrWQSy7bZDrAcBBBBAAIHQCxQUFJgw9oYNG7wmGzp0qAljjxw5MvSLYAYEEEAgTAIaxH53x8uy/8gevzNqEHtY71OlW2JGmFbFNAgggAACCCCAAAIIIIAAAgg4V6CkolC27f+wzWB277QBpmP2CILZzt1oVo4AAggggAACjhVITk6W8vJya/2aF9P73Hj4NidNSkoSvY8DAQRCK0AgO7S+jO4QAd9Atoazi4uLHbJ6lokAAggggAACRyuwfft2E8bevHmz11CnnXaarF69WrKzs492Cq5HAAEEbCGwJW+TvLnt+baD2FknybA+owhi22LHWAQCCCCAAAIIIIAAAggggIDTBEwwe98HsiP/U79L12D2OcMuleF9T3NaeawXAQQQQAABBBBwrEC/fv0kLy/PWv+uXbtk4MCBjq2nrYXv3r1bBg0aZJ3St29f2bt3rytrpSgE7CRAINtOu8FaukygpKREUlNTrfkJZHfZVjAxAggggAACYRfYtGmTCWPn5uZ6zT1+/HgTxs7IoDNs2DeFCRFAoNMF8opy5fUv18u2/d5vPPGcaLAJYp8qqYmZnT4/AyKAAAIIIIAAAggggAACCCAQaQLFFYdl274PZWcbwezjeo+QccddJn3TaQgRac8P6kUAAQQQQACB8AuMGjVKPvzwQ2vit99+W8aMGRP+hYRhxo0bN8rYsWOtmU499VT54IMPwjAzUyAQ2QIEsiN7/6m+UUC7YaelpVkeGs4+cuQIPggggAACCCDgcoFXX33VhLELCwu9Kp04caLk5ORIVFSUywUoDwEE3C5QXl0mG75cJ+/tfNVvqQSx3f4soD4EEEAAAQQQQAABBBBAAIGuFAgkmH3m4PFy7nETJDEuuSuXytwIIIAAAggggICrBfT3wmvWrLFqfOqpp2TatGmurHn58uVy7bXXWrXp77+1GRkHAgiEVoBAdmh9Gd0hAgSyHbJRLBMBBBBAAIFOFFi7dq3oD56+x/Tp02Xp0qWdOBNDIYAAAu0LvPXWW3L22WdbJ44cOVKeffZZOf7449u/2M8Z7+18Rf75nxxZ8bv1sv2DPdZZ4685Xc67apQcTRC7pLhENm/aLO+9/b58+tGnkrsjV/buafiou/SMdDn+W8fLSSO/JaePPUNOPeMUSUtvfgNshwsSkaqqKvn4Px/Ly8+/LJ98+Kl8vOljM1y/Af1kxKgRMva8sXL+RedJ957dj2Yaqa+vN/W88H8vyrtvviuffvipFBUWSUq3FDnhpBNk1Jmj5NzvjDNzxsTGHNVcXX3xoYJDxvGt196Sr7btkC8++8LU2uQ69PihctKpJ8mZY8+Qk045SZKSk7p6ycyPAAIIOFpg/er1ctvsX1o1/HzuHLn+5usdXROLRwAB9wiUl5XLay/9W155/hXZ/MFm67/xBx97jAwaPEjGf/cC+cGV35e4uDj3FE0lfgV2fvW13DLzFvMzgh76c95DSx4SfT5wdEygvWC2hrG1W/a3B18Q9ASVlZWyYcMGefrpp0W7IX7xRcO+ZWdny7Bhw+T888+XG264QfRTgjkQQAABBBBAAIFIFZg3b57cd999Vvm/+MUv5MEHH3Qlx6233iq///3vrdruuOMOmT9/vitrpSgE7CRAINtOu8FaukxAu2Gnp6db82u37KKihl9AcyCAAAIIIICA+wSWLVsmM2bMaFHYjTfeKAsXLnRfwVSEAAK2F+jMQPaX+zebrth5RbukrLhCcn7/qlcg+wfXXSi33nG7ZKb0Csqlrq5OPv/sc1nxxAp5+flXpLSkNKDrNcT8gyt/IP/vpz+S/gP7B3SN70kakH7vrffk4XsXmgB4W4cGwq+/aZb8cNoPOxQe3rd3n/zxd3+Uf6z6v3bXqgHlG+/4b/n22d+W6Ojods+3ywm1NbXy/sb35akly+X1f70e8LLU9tpZ18qV114p3XtkBnwdJ7YtoG80eP2l1yU2LlbOv/h8uBBAwKEChw4elufWPGfesKOhRX8HgWyHbjDLRiACBLZ8skXum3e/fPhe88d3+5at/+37kxt+EgEalKgCBLJD9zw4XHpAtu59V/IKd7Y6Sd/0QSaYfVzvkQEtIjc3V2666SbRBhT+jp/97Gfy0EMPSWJiYkBjchICCCCAAAIIIOBGgVWrVsnkyZOt0saNGyevvx74v5E7yeTcc881b9hrOrQJ0JVXXumkElgrAo4UIJDtyG1j0Z0t4BvI1nB2YWFhZ0/DeAgggAACCCBgA4FHHnnE/ILC97jrrrvk7rvvtsEKWQICCESiQGcEsvOL98rrX66TrXkfWIStBbI70onzm93fyGMPPhZQSNnf/mmY9+e3zZH/z955gEdVdH38TweRXqR3kNBCCb1JFVDAlyJKEVRC6C0kIQFSMASS0BNK6NIEBEQURDpI74QSem/SQRQVxe85l29v9t69d2/ZTbJJzjzP97yf2SlnfjNzZpb9z5mO3ToiY8aMuoeZxMMrF6/E1LBpukXgVPn7bd/HqLAA5MmXR3dbJ46cxFi/sWIEOL0F+wzxRJ8hfUwJwPW24Yx8JGyPOx2H6IgZhoTY8rYpIt5g/8Fo3qZ5shKiO4OhM+ugSw4nDp/AvOj5wniEz5iADzt+6MwmuC4mwAQSgQBFk920fhPmR81HxsyZNCOHsiA7EQaFm2ACTMAwATrvU/R+e2JsqnRizES0bt/KcP1cIHkSYEF2wo/brccXBWH285ePFRtzK1gdjcq1Rf5shVSNefLkCby8vPDtt9/aNZgiQfr7+yd8p7gFJsAEmAATYAJMgAm4MIEbN24IL4hYp99//x1vvfWWC1tt3LQ//vgDWbNmlRSkS3zFiqkHETDeCpdgAkxAiQALsnleMAFAiIadM2dOkQULsnlaMAEmwASYABNImQRCQkIURdcUFZuiY3NiAkyACSQVAUcF2fsvb8bWuDU25pMge83Enbh47Ib4mRFBNgl49+7ciwmjJwjR0dSSew13ZM325h/3fv/td5w8elI1b7cvu2GI/2BQ5GytRO1v/G4jQnzHSsTYVLZarWqo5lEVGTJmwKXzl7Bry248eyp96ahj1w7wDfHF29m0n2S+cPYCRg7ytxFjk/i4TsM6KFikIF79/QrHj5wQhCryCOGf9voE3oHeLivKJmH7j2t/RHhghA0nyzgQ1/KVyiNT5kzCn548eoK4U3GKw0R5vYZ5oYdnd0MCe60xT02fz5+xAJO/mix2mQXZqWn0ua8phcDzZ88xashobN+0XejSuxXfZUF2Shlc7gcTSGUEFscsRnhQhE2vrc/5927fQ+jUr0B/45Q6CLAgO/HG+fzdo4Iw+9/X/yg22tytI+qWbqn42fr169G+fXubz6pVq4Z8+fIJf3/w4AH8/Pwk0SATr3fcEhNgAkyACTABJsAEXItAhQoVEBcX/+/edLGtU6dOrmWkg9asXr0anTt3Fmtxc3PD2bNnHayVizMBJqCHAAuy9VDiPCmegFyQTeJsulHOiQkwASbABJgAE0g5BIYPHw4SXsvTggUL8Pnnn6ecjnJPmAATSJYEzAqyKSr25rPf4soD5X9Iy5exJBaHfY/9uw6IXPQKstXE0FRRObey6NC1I5q1booChQrYREl+9eoVrl68isVzlmDzj5tNi5dJJO3tNQJXLl4R7W/ephmGjx6OYiWLIU2aNOLfHz96gkWzFmHFohWS9kZ+NRLde3eT5JVPEiob4hOMrRu3iR8VKlIIg0cOxvvtWtoIju/evouYqXPw7ZL4CGQkUA6eGIw2H7V2uTlIYuxFsxdhcqjtPlijTg106tYJ9RrXFaKJWzOljvz55184feIUlsxZIuFj6eTw0cPQq28vpEufzuX67eoGzZ48G1ER0aKZLMh29RFj+5iALYGnT57Ct78f9u7YK3zIgmyeJUyACSRHAnTeCw8Mx6rFq0TzGzdvhIBxAShSvEhy7BLb7CQCLMh2Ekid1fz56necvX0QVx+cVixRKl8FtKzQGflk0bK/+uorBAYGimVq166NqKgoeHh42P0erNMszsYEmAATYAJMgAkwgRRHwNvbG5MnxwfK+PTTT7F8+fIU1c+uXbvim2++EftEv5NPmjQpRfWRO8MEXJUAC7JddWTYrkQl8PTpU+TKlUtskwXZiYqfG2MCTIAJMAEmkOAEvvjiCyxcuNCmnTVr1qBDhw4J3j43wASYABPQImBGkH3w6jZsPhMvmrBuI3/2YqhQuBbSvXpLIhSjPHoF2Yf3H0HAoADcuXVHrJpEx/2G98MnvbroigRNou4Th0/gK/9Qm8jTWkLpv//+G5PGTsLSecvE9pu2aorgyCBBOKyUlITHesRxa5avReDw+B+wSYwdFhWGmnU9VIfu5R8vBfu+WbRCzENi8a+mfIXsObJrDXmifa4mrLcnOFcy7vXr19iyYQsmhkyymRMToseDxoaTMQIsyDbGi3MzAVckYEaQ7Yr9YJuYABNI3QTkvoxozF05V7iwxyl1E2BBdtKM/6MXd3D29iHcfx7/0pW1JSTKrl2qufCnly9fYtiwYYiJiRGzzJ49G15eXkljPLfKBJgAE2ACTIAJMIFkQGD37t1o3LixxFJ6USRv3rzJwHptEx8+fCi+lGLJvWvXLjRq1Ei7MOdgAkzAYQIsyHYYIVeQEghQNOzcuXOLXSFx9uPHj1NC17gPTIAJMAEmwARSPYGOHTti7dq1Eg50+YqeamrWrFmq58MAmAATcA0CRgTZj178is1nV+HSfduoWRnSZUKVYg1RIm8FoWNK4go9guzrV65j5EB/xB6LFQGRgDcwYgwaNGlgOMoWRbgeNWS0pL5SZUthUsxElKtQTnEQTh0/hUG9BuPBrw+Ez7XyWypREkr7BvvgM6/PFO1+/uw5xgwbI4n+rCUWt7R168Zt+PT1EftFgvWY5bNRrVY115hYAI4fOi6I8q2F9VWqV8HoCaNRscqbeWIkKQn1a9WvhQnRE/BOwfxGqkr1eVmQneqnAANIAQRYkJ0CBpG7wASYgM13BnoNZ/LcyShZpiTTSeUEWJCdtBPg2sOziL3xC179+5eNIWXyV0KLCp2RNV0OG0E2i22Sdty4dSbABJgAE2ACTCB5EKhQoQLi4uJEY8PCwuDv7588jNewcvz48QgICBBzubm54exZ5VdWU0SHuRNMwMUIsCDbxQaEzUkaAizIThru3CoTYAJMgAkwgYQk8OzZM5AYe9u2bZJmihcvLoix6dlOTkyACTABVyGgV5B9+NoOISr26/9e25heJHdZVCnaEFkyvi1+ZkaQTZGpp42fjkWzFon1kNA4bHoYmrVualiMbalk3859GNp7GH5/8btYb69+vTDEfzAyZswo6Q9FdY6ZOgdR4VHi3/sO74sB3v2RNl1azWGTi7nrNqqL8VFhyPdOPpuyJFj26tpXtIvEypGzI1GkWGHNdl69eoXJoVOwOGaxmDcoIhAff/axZtnEyEBi8+ARIfj5h5/F5kjYTlG8q3q4mzKBxmbNsjUIGhEsKa9XxG6q0RRaiAXZKXRguVupigALslPVcHNnmUCKJcC+LMUOrcMdY0G2wwgdruDl3y8Qe/MX3Hp80aautGnSonHp9lg6dZ0kQvaePXtQv359h9vmCpgAE2ACTIAJMAEmkJIJREZGwtfXV+xioUKFcOvWLdO/f7gKK/r3+yJFiuDOnfiXTyMiIuDj4+MqJrIdTCDFE2BBdoofYu6gHgIUDTtPnvgnryla9qNHj/QU5TxMgAkwASbABJiACxK4fv26IMY+evSoxLoqVapgzZo1KFOmjAtazSYxASaQmgloCbJ/+/MpNp5ahgu/xkestvBKnzYDqhRrhJL5KtogNCPIlouZqdJBfoPgOag30qVPZ3qY/vzzL4QHhmPV4lViHSQOnjJvMsq8K/XLTx4/ESJ079m+R8hLgvDpC6ehTsM6uton0XeofyjWf/uDmF/t2XWyJ8R3rJiPImkPHz0MGTJk0NWWXFSrJwK5roqdkGnrhq0Y8uVQSU0UyfrDjh849A/Ljx8+RqB3EHb8vEOs257o3QldSZFVsCA7RQ4rdyqVEWARYyobcO4uE0ihBNiXpdCBdUK3WJDtBIhOquLqgzOIvbEb/7x+Janx1d//YP+yC9i69s13Z0osyHYSdK6GCTABJsAEmAATSNEEKLBXwYIF8fLlS7GfKSFKtjw6dpYsWXD37l3kyJEjRY8nd44JuBIBFmS70miwLUlGgAXZSYaeG2YCTIAJMAEm4HQCsbGxghj70qVLkrobNmwoiLHz5bONjup0I7hCJsAEmIBBAvYE2dcensP3J7/G85ePbWotlKs03Is1wlsZsym2aFSQ/frf15gxaSZIKGpJRiJGa3X7wC8HMPjzIZIo2WMnj0XHrh0kRS+cvSBE075+5brw95r1aiJiZjjyF8iv1YT4+dzpczE1bJr430MDhsBzsKdN+VvXb+HcmfM4G3sGp0+ewftt37exR61R4jU9PArUliWptaPbcCdlfPnHS4T6j8O6levEGpu3aSZEx86eI7vDraxZvhaBwwPFetRE8/I5SNHD/cb6IVOmjKBxXjJ3KbZv2o5nT5/BvYY76jaqg1btW6F0udJIm1Y9GvqL317g6MFj2PzDZpw/ex5xp948L1moSCG8W/Fd1KpfS4joTv+dJk0a0/2lKOPHD5/AkX2Hhflx/sx5wVZLIptLlimJ+k3qo06D2sidN7dqW0qXEuwZpkfcTxFPfr37K3Zu3oU9O/YI9t259Sb6iVtlN7xb4V00at4Q9d+rj7ezxUfPNw3ETkGKNt+9XQ8xR/gMEv9/KPz369evcfnCZWz6fhMO7z+Cc6fPCX7AMl6NmzdCs9bN7PLTspnauHb5GnZs3omDew7i9PHT4ljROFWo7IamrZqiep0ayJw5k2p1SuvaL8QXdFlDK/32/IWwLjb/uFnM2n9Ef/T37qc5D+VlaR5PmjMJJUuXsGmW+nrn5h1s/3kHDu09JBl3yl+qXGl41PVAgyb1UaJ0CbtrSatPifE5zeNHDx7h0L7Denk/aAAAIABJREFUOHbgKC6cuyjOEWqf/Ev5SuVRrnxZNGzeCDVqV3doPlv8xy9bd+PsqTicPHrSkP+Qi9O0GC1dvwTValUTs/245kf4DRgp/reetW7dhpr/y5EzBypVq4TqNauhaetmKF22lO6LVGq+2rJW6CLOtp+2YdfW3eJ8s4xLzboeuvy2Fid7n9uzj+bP1UtXsWHtBuzffUAcT1oL7h5V8cH/2miue+u21XwZvSCya/MurPh6Jeg8Q7yr1qyKJi3f0/Rf9vyTta+my02O7NHUTtzpc9j+0zaJr1VjYc9vWzNJiL2cXhmhvYDW/ckjJ3HlwmXQ2rIks75May+KPXYKP63bKJwhLGcHGgPyK63atQKde5UuINIeTv5pw3cbcfLICcFWyxqo17ge2nb60PCZI6l9ufximNYapbMOncdz5sqpmjUx/ZOjZ0mt/so///eff3HtyjVh/Z84/GYOWOYQ5aUzDV0yda9RBQ2aNoBbJTfdPtioLZRfvpdY7zX0PYDOQ9s2bkPssVjhbEjztXK1yqj3Xj20ave+7vnqqCDbmWdpa072+k9jRf3etH4TTh0/LdkXaL03adUUjZo1dOgsYWbMyK6403HCpVbr8zDVZX1WpTNDlreyKDbxx9+/4eSN3dj03c9YPWm7bjPc3d2xcuVKvPvuu7rLcEYmwASYABNgAkyACaQGAqNGjQKJsC0pc+bMuHDhAooWLZosu3/z5k2UK1cOf/75p2h/QEAAxo0blyz7w0YzgeRKgAXZyXXk2G6nEqBo2Hnz5hXrpGjZDx8+dGobXBkTYAJMgAkwASaQ8AR++eUXQYz94MEDSWNt27bF6tWrkTFjxoQ3gltgAkyACZggoCbI/i3zPfx0arlNjenSpkeVog1RKn9lu60ZFWTTj/U+/XwFkYElkYh5sN8gpE2nLo7V22X6QX786PHImjWrIGCt6F4RefPntREL0o/UA3sOEqvt1K0j/EP9kTlLZr1NCT90O1qHVmPUnzHDxmDrxm1i1uivo9Dk/SaqRZWEfEbFeFp20ednYs9iQI8BePBr/J4YFBEIEkQ7I926cRthAeNQrsK7qFWvJiq4VxDEaXLxs5KIy3vMcKz/dr0gmCdRrjzleycfZiyZgYpVKth8RgKTb5d8i9lTYiTCaLU+tf+4HQb4DEDhooUNdfv2zdtYNOtrfL/qe0UblSojocsnvT5Br369kDtPLpsszhZkk40zImfg+1XrNftGY9N3mBc69+isKvDQrEQjg5oI7t6de5g+YbqmncSv25dd0XtQb0E0pDeRGJPELdERM7Bryy7NYiTy6+fdDy0+bKF6NpT7j3ad22L0+NGadimt75YftgRdPMmW3b4gXn4RxXJ5QS4eJwHjrMmzJH7HXqcbt2iMgb4DBGGYI5cTNMGayEBjR/2eFz0fG7/bqLsGs/PZ4j/oIojl4oJaozQHW3/UGuSfaZ+yTkklyH786InwysTimMW6/F+NOjXQb3hf1G5QW1OUrya4pX6v+nqlLp9Lc80naIRwScXZSc2+f//5B/Oi5mHZ/OV2fTWte7ocQZeutF77UPJl9d6rj8jgCMnLG9Z9VFvnJLg9sv+IMMf37tiriYXmdpeeH6NHn88U9xF7FZBvoEtiWn6wUtVKwksgdHGJzntqF2ms23LmXk7rkC6LLZu3TCLA1oKj15ep7UUk2o8MmajJhy6v0cUxEtdSIj9FgvHxYybg9InTqmaSz/hiwBfCGcDepR9LBa7gy50pyE5s/+TIWVJrrsk/t1zGoHVsbw7Iy9Fao4uaenywUZsov5IgmS6J6JmvVJ7OyINHDkaBQgXsNm9WkJ0QZ2lrQ9UE2Xp9IfnbQX4D0bFbxwT/t0Kjc4j8Tw/P7nbP7QsWzsIk/xm6pw4LsnWj4oxMgAkwASbABJhAKiNAUbJLliyJJ0+eiD3/9NNPsXy57W8yyQFN165d8c0334im5sqVC1evXuXo2Mlh8NjGFEWABdkpaji5M2YJyAXZJM6WC7nM1s3lmAATYAJMgAkwgcQh8OOPPwpibPqhwzp1794dS5YsSRwjuBUmwASYgEkCSoLsQeN64s5/52xqLJizFNyLNUTWTNpPzBkVZO/btR+eXaRRpOeunIt6jeua7Jm5YvLo1nojzFq3RhFPPbv0EQVaFHUyYlaEYYGTWg9IoPPjmg0YOTA+yilFM6OowPbEv4klyCbRXojvWNH84qWKY+q8KShXoZy5QTFZSj4HO3XvhEruFQVRlJIYm5r5qMtHGD1+lI1wmMRUYaPHY9/OfYasIVEDRThu1qaZpiCVxpWiCYYHRWgKNtWMoHlAkcjlkY2dJcgmgd+WDVswMWSSYRspKuLosFGg+eDspCSCK1K8KMb6jRUi6upNJJgcFRaAPPnyaBahcx8J9KeNn65bOG+plETWPsG+ij7BrPhILuSmtuxFurbuoFxYJL9AQXOTomGPHjrG8LiTUJAEhh993F5TjKoJ3UkZKErkysUrVS9m6GnGyFy5dP4Sgn1CQPPUSKJouaMnjJZcEEkKQfbZU2cRNmq8Yfv1ikSVBLd9hngKlynWf/uDbmTk94InBcOjjofuMnoyKtk30GcAZk6aiRWLVuqpQshDfeozpI/diylyXxYYHoiLcRfwzaIVqu0ovfZBPn/RrEVYMGOBYf9E+0jAOH9UqGx7MUluhJl9i+bFmAljUKhoQXzWvqdYpfXLBtbtOGsvp5dPQgPGGd7HLbaQgJLWY+v2rVT3c6W9qEDhAgj2DtYtAKfXFIIjg4RXG376fhNCR4bqugRBdtKlogE+/VUFnq7ky50lyE5s/+TIWVK3s/j/jCQ0t3cZQ6s+Wmt9h/dFzz6fOX3/VRIk07nIyDmBzijk46p6uKt2xeiZyIxPkjeudpa2d26iCOH02obRMzwJn4f4D0mwC4v0sk7UhCi7e4gafPkFEXv915qLLMjWIsSfMwEmwASYABNgAqmZQFRUFAYPHixBMHv2bHh5eSUrLDExMejbt6/E5unTp2PQoPjAN8mqQ2wsE0jGBFiQnYwHj013HgGKhp0vXz6xQhZkO48t18QEmAATYAJMIDEILF26FD169LBpasCAAYiOjk4ME7gNJsAEmIBDBOSC7GJlC+Mj7/rIW1j6JHj5gh6oWKSe7raMCrLlQmiKUDwxZiKKlSymu01HM77+97UQ4ZFssSQzkZ2NigeM2E1ihw1rNyAyeKJEoBMyMViIsmYvCm1iCLL/+usvRAZFSn74b9y8ESbMmIDsObIb6arDeeVzkMR6L178LkburtOwDmrWfSPco6e76Rn4afOnovkHzSVtX7l4BaOGjBaeH7dOJM6iaIBVqlVGhowZ8PTxU+z/5YDkCXnKT4IYmkdt/tfG7viQDQGDAmwEr2Q3PXFe1q0c0qVLi3//fS2IjC3PwMtBKUU3fvXqFbb8uAV3b98Vsh/ZfxS7t+0Wi7bt9CHKli8r/neZ8mVB42adSORCkYRJbC8XtJON7h5VUarsm+i0ly9cweF9h236QgLTcdNCUapsKYfH17oCuQiuZ9+egnjUesxorKvXri6Mh9pYUZ0UUfLLAV/ajcxPgt5FsxdhcugUm37QWFWt4Y6CRQoKY0XREmlukSjGOllEd3LxN7EN9Q+VCFG1ot/T2MycNAszJ860sUfrYgvNDeoHRT6mpHSBQm0N0BP3NWpXR87cb/aLu7fuCn0lX2OdKPI8iS0pUmdSJ3vzmMbu3QrvivP41d+vEHv8lBDJVz5+eueKGjuahyT6quZRVfAfauxozUyIHi9eZHh4/yE2rvsJr/7+GyS63fT9JlAblIhzu05tkSNX/KWp5m2aSy5ByEV0Wq8kqPklvfaTXVqCM7mvJrF7xkwZ8MPqH8XpQj6GfDatKxqX40dOCGtc7ovolYixk0IEMauzktw+urhD63Z+9HyxCbp806h5QyGyMdm0f/cBmz2DMlN06F59e6mKI+W+jOZk3Kk4oR3acxq3aIQy75YRfBhdwsiWIzsiZ0eiSLH4lxgoCvSksZMUBXh6OeoVt9vbtyzjRTyOHTwm7LOWRPOnaasmkjHWK8g2s5eTUJIuRWzftF0yLYhppWqVhMtaltcRaC2eOHrSZi+nglqXXLT2ImqDuFD0Ykpq+wPtQ5WrVcaYYYHiPqpnjlH90xdOE9pQSq7ky3dt3Y1L5y4KZurxZW9nywY6q7yV9S2xa0nhn8zMPzO+SG0d0xiXr1Qe7tWriHsv+YOjB4+BLoTKE+0LE2MinX5RRb6X0CWLVUtWSS7BWc7ZtMfRxaRdW3bb7KVa50Kj36kS8ixtzVbef3oJhi4QWV7AMLJHqvk+M/PGuoya36M8tLfUbVhHmENKPtpSj5o4neYavcBA6fajK9i/8yBuxN0Tm6/9YUWULF4KFQp6IGP6TMiUKRM++eQTFChgPyK6o33m8kyACTABJsAEmAATSK4EmjVrhu3bpd9X9+3bh7p1EzdQjVl++/fvR7160t+NmjZtim3b4l/2NFs3l2MCTMA4ARZkG2fGJVIgAbkgm8TZ9+/fT4E95S4xASbABJgAE0h5BGbMmIGBAwfadCwgIADjxo1LeR3mHjEBJpAiCcgF2QVK5sHHfs0kgmyPki1QPK+bof4bEWQrRe9t+WFLUNTHbNnfNtSuI5mV7DDzI/n9e/fh299PEKRSIjHEjCUzJFFOjdhJ4s+HDx7i4J5DWDZ/mc2T5VpiN0tbiSHIVhr3z7w+E0RoGTJkMNJth/Mq2UKVkqhpRJA3WnzQAmnTphXaIZHmg18fCIIsiyiL/q4kZiABFwkvOnTtgLezSecnRZAm8dzU8dMkUTipzYiZ4YIAUyk9fvgYgd5BgsDOkkj4NWKMtyBiTZc+nU0xEufv3voLpo6bIhHA0nyLWjRdEHOpJXlkSj3zXEnkQqIyiuxXu34tGxtpPZEInKLcWgQqZA9F3AuKDHZaxHiqUy6Cs+53+4/bob93fxQuVlgiiKex+mX7HkQGRUj4kThILnC0rk9N0Nu4RWMMGNFfELlY5pWl3IvfXuDbJasxa/IsiYC06xdd4R3ojcyZM0mGSh5lfpDfIHgN7aMq6P/t+QsEDg/E5h832ww5Cfs8B0tfH7DORGPj089XEB1TkvteEmxTdMX5MxaIxUisT1Gv6cKM/BII+as9O/facFWLPu/wQjdYgZIfpOjtQ/2HKI4dVU/COBJaTRs/TSIm05orFN00xCcYWzfG/wBF/uWTXp8IImVaq9aJ1sza5WsQHTFD0k6vfr0wxH+wTdRbuY/TEotSW0YE2RRReORAf4mwmOwnn969dzfkzCW9uEVr6uCeg0Lk8dMnTkv6RvO8l1dPxYsOar6aKrDnY25dv4XIkEgJXyqjdLHG4DSRZLdnn2U/6NyjsyTCKbEgBhHBkZLI4sQveGIw2nzUWtEkNV9GczQg1B8ly7y59EKJ1tq9u/dQsFBBkStdLFsU87UgyLZOtPeQL6heq7qNf6J5StG0VyxaIfFP8ssAcoOV5geJVft590OLD1tI5iv5zbjTccLc3rVll2Lf9QqyLYX17uXEZP6M+cK8tCQah37D+6Fzj042+zjlIXtJQBodEW0zv3yDfYQ1oHQBzt5e9Hn/Xujp1dNm3dM8DhsVBhIoW9uXKXMm0NmA+jl45GC8366lhKllD6MI2tZ7LK1NWm8ZM2aUcHZlX27GlyW1f9I7/8z6HrmvpnrU5pClDbp0FzN1jvB6h3VSmxNmbVPaS6zrovPQQN8BcKvkJlkndBZaOncpFsxcKPE19s6FRgTZiXmWVhofYmBvj1e7VEv9p9dtnHlxlc4TtA8sXyB96p7aGug7ULjYI/dht2/exozIGfh+1XrJ1NA6t1NbY3xHYuOqLWK53hHtUMytAHK+lQft3HuheJ7EfSXJkbnNZZkAE2ACTIAJMAEmkBQEYmNjUbVqVeG7qCWVLl0aO3bsQNGiRZPCJN1t3rx5E02aNMHly5fFMnTWPHHiBKpUqaK7Hs7IBJiA8wiwINt5LLmmZEzgwYMHyJ8/v9gDFmQn48Fk05kAE2ACTCBVEQgLC8OoUaNs+hweHg5fX99UxYI7ywSYQPImYE+QnS1zLniUaoHcWY1HszIiyHYVEa9SZFqt6LJKo6/UH3rKWk2MqzaD9u3aD88u6kJKixDs455dbASdSnUmhiBbqQ2/EF9BvJTYSU1ENyF6Aj7s+IHdaNVkq5KIiwQ4oVO/Qq36teyWp2i6FHV49dLVYrdJGBwwLkBR/LV1w1YM+XKomJciSE+KmYhyFbQFDGdPnYVf/5FilFyqRCuyu1FBtpLIhSI8jx4/Gu8UjP83DaUxPhN7FiQYs45WrSeiu5H5oiaCIwEiRcuWC9Os61YSmtsTqCvN8U96dcHw0cMlYn65/fSjyp4dezDW9ytJBMWp86aAxJbWiZgN6DFAjOaudUHlwtkLGNp7GEigJk/tOrcVxsn6ooF1HrmfkYsN5YJtLRGypW4S5voNGCn2wdGLKUbmg1peGgOKBE4iWUuitUw+QWseW8bPu88IiZDM3h6xZvlaQShvSTQGFEX0gw5tbESxljxKgn+1SxZmRIx6BdkkHJs2frog1LUk8n/kz5u1aWbX/5HANzI4QhLlncpOnT8FFd0r2gyPmq/W42OULs0ovRLgyPyxd7knMGIMGjRpoMrj17v3hYj31pGZ6zaqi/FRYTbCXLJRyZeR0H7i7EhdLwucOXkGQ78cJhHokg/wCfa1ewmG5t22jdsQHhQhKat2GYDE4NGR0ZgzLf5FEfINoyeMtnv5TGlvtIyNUUG23r381o3b8OnrY2oP+u3ZbwgbHSaZy/Z8qtpepBUZ/dTxUxjUa7DoL63XXFhUmPiah9K+8uOaDRg5cKT4Eb3cETkrQhByWydX9uVGfZkr+Ce988+M73n+7DnGDBsjuQzQZ4gnBvoMVI2ub2mH2MycOEvy2k/NejWFS4H5C9g/rxmxVU2Q3Kl7J+ESJn1HUUp0kWDD2o34auRXkr2ULuF27NrBpogRQXZinqWV+m92j6dyMctnG/6eaG+8aM+hC1XWr0jQHOozpI/k8pC8DvLtKxevFC6wWJcd+dVI4SKW0kUUpQvNFkG2pf6Pqn2ByoWT/pUUI3Oc8zIBJsAEmAATYAJMILEJzJ07F3369JE0W7NmTWzcuBF58+ZNbHN0tUfBR9u0aYPDh98EpbGkOXPmwNNT/TcNXZVzJibABEwTYEG2aXRcMCURoGjY77zzjtglEmf/+uuvKamL3BcmwASYABNgAimOgJ+fHyIiImz6FRMTY/OFOcV1njvEBJhAiiOw+Ls56NnBS+yXJUJ2lYrVBTF2hnTSyK16ATgqyB7kOxB9h/fV25xT8jlLSO2setTEDtTZIsWLwHvMcDR5v0miR562B1tJrKon+rJTBlBWidI42BPCyW2Qi7hIMEFC5zb/a6Mp5qa6SIhHIqlDew8JVVP56QungZ5wt04UtZLE2yQUtSR7ETjldpJwfHp4lER8039Ef/T37qdqp1FBtlzkovXEvNzGfTv3CYJhi7jDyDjomRtKIrj3276P4IlBmhEHSbxEUQSXzlsmNqXGT0nQS6LR4Mgg5MmXR9NUKr9m2RoEjQgW8ypFjn7y+IkgpNmzfY+Qr3ip4iDhtppA/6fvN2GE1wghL40NCXi3/fQmKnPFKhUwMWaiEM1ansgeiqYZFR4lzlG5KIiepffs0kccO71iVyWuWhcFNAE6mEEpkriRaMpKl3bCpoeBLlvIk5KgjiKdew7qrSmoUxI30X44wLu/JMK0UREj2ahXkE3RgYf1Hi656GHkIoXc/1HbeiN9U157Am45a7l/Iv8SMSvCaVH4Hb3cc+XiFYzo64PzZ86LpqvNOyVfpjT2SkuB9oIZk2aC/Lsl6b1wQPmV/JPaOMjnB+1vE6LHg/yhVlKaG1TGiCDbyB5CL08M7DlINMtoNFr5pRV780tp/PS0p+RbyGB7IkhLh+RCa7XLL67sy436sqT2T0bmn9Z6UPpcfilL70UoS13yS1rl3Mpi8tzJkgj7ZuyyLqP0HYVezyBhdd789sUiJPqdGzVPPHtQvWrrRK8gO7HP0kr9V9vj9JwP1M4SZsaJXvUI9R+HdSvXicXtXQqVt6F04YYuFZOPLly0sI1JegTZVKh91c9RpYj0O5CZ/nEZJsAEmAATYAJMgAmkZALe3t6YPHmypIskyl6zZo3LRcqmyNgdO3a0EWMPHz4ckyZJX+1KyWPGfWMCrkiABdmuOCpsU6ITYEF2oiPnBpkAE2ACTIAJOETAy8sLdLtXnlasWIEuXbo4VDcXZgJMgAkkNoGTN/chekU45vnGP01MgmzfiUPwfn3bKGVG7DMiyFYS8VJkW8/BiRtJwVlCamfVIxfNKvEnkQVxav5Bc7tRgI2MnSN5lcRIJAZt3b6VI9WaKqs0DsRqsN8giahRrXJ5dFsjYgZLnfI6KFI4RQ7MkCGD2CwJV3dv2Q2KdH3u9Dk8ffJMEPjqiY5tqUQuDNESzRoRZCsJO4wIM8lGpTqiv44SLhQ4IynNOyMXAVYtXoUQ37GiKWr8Hvz6AP6DArB/934hL4kQlSJc2+uTvA4l8ZySyF5tHcnzku0163rAp1/8iy1qUZzlAmUlkZmcrVbEbeu+07P3K79eicJFC6GsWznBLqMvBThjfljqINHj1o1bcencJcSdPicIo7+aPNZQ1FD52lG7PETcvLr2FYXsFOV40pxJKFm6hK4uHfjlAAZ/PkQsT0K3CTMmSC4YGBUxUsN6Bdl0QYSiJVuSHlGpvGNyobQaAyVfreXDrNuSiw+NstYaECX7jPBQem1BrX9KvkzvSx1yYS71y8iFA8qvdpHAa2gfyQUfuc9Uulhij6t8blBeI4JsI3v56ROncXDvIZw7FYfbN+/goy7tQfz1Jr2CUKpPafzUIv/K25f7Fr3zWOmiidKrLK7sy436sqT2T0bmn955Zp3vxtUb2Ll5J86fvYCb12+iRu3qGOSr7+xK9Tjre4g925UEyUb8jXxdqUWJ1rv+EvssLe+/kSjXSmc8Z15Elgv61V7ZsDe+Si8LqPloJUF2yHxfpMn/1KaJdu494V5U+iqMmTXCZZgAE2ACTIAJMAEmkJIJdOvWDcuXL5d0sXTp0liyZAnq1q3rEl3fv38/evTogcuXL0vs6dq1K5Ytiw944RLGshFMIBUSYEF2Khx07rItAYqGXaBA/PPfFC373r17jIoJMAEmwASYABNwQQKffPIJVq5cKbEsa9asWL16NVq1SnyhmQsiYpOYABNIRgRO3NyLH04uxo24exJBdsl3iyNqwQzdojG1LjsqyDYipnQWdmcJGJxRD0V6i46YgVvXb4FEOenSpcXdW3dBIj0SJ8hTD8/uGOI/xO4z1M7iZK8eJTGSkjAoMWxRGge9EeiUxAVm5qRcKJgQz8YTy4QUZOsVw2iNqVzA50xBk3zeaUWUltsqj4BqTyxpLbJt0LSBEBU2V+5cWt0XP1cS4ihFjpZHdVXjJY+m7RfiK0Rhp4jk169cF9qlv9FlAHmSz0+lNq5euorhnsNxIe6iUJxER35j/fDRx+01Iz3rhpKMMuoVZMsFg917d4N3oLfuizP3791HsE8I0qdPjwqV3VC+UnmQ/yD+lmRUxKjkK5REYErRes1EN6c++Pb3w+F98U/XKl3EUPLVRtqTt6NXyKp32inZp1dka2lDLpCrWrMqImdFCJHArZPclxmJbCv3Y2b3G7mvbvlhSyHqbbbsbwumKs0Po/uj0twwIsjWu5frHWN7+YzsgfLxU4tWrdSenLveyy9K5xWlc5cr+3IjvswV/FNizj8zc9gZ30O02pWfO41GDVeKaK10VjGy/rRs1vrcyFlanteov5Wvd2cKss36Ems+SmdVpUulVEbNB+UsmQHHrm23wd7W/TNULVpfazj4cybABJgAE2ACTIAJpGoCFHl67dq1Ngxmz54NChqWlIleiu7b1/ZV0w4dOgiRvDkxASaQ9ARYkJ30Y8AWuAABuSCbxNl37951AcvYBCbABJgAE2ACTMBC4I8//hCeXtq0aZMESqFChQQxtqvcSuYRYwJMgAnoJXD8xh78GLtEyC4XZDtLyGREkK0U1dGZP0zr5eIsAYOz6lGym56RpkiP08ZPA0V9tE4UeblX315JKpKUi87IPqNCLb3jpZXPkXGQi8VIBDl35Ry413DXalby+eNHT+Dbz1eMqGxEnGWkISMiEqrXSIRsuchPKVKvHluPHDiCnh/1ErPKRX566lDLIxfBkTAoYlYEcufRJ5SWl1cTZMtFLp/2+gQ+IT7IlCmTIfMpcnTA4ACxjJLIRR6dUE38bS2qtkRoLF66hGTederWEf6h/sicJbPETnl/lMSyStHNqZLGLRrjg/+1Qe0GtZEnXx5J9FxDMJJZZj2C7L/++guRQZH4ZtEKsXcJIeAzImK0GKInQjZFZx3hNQLkzymZ9VtKgjulvV3JV3+9bhE86njomh1mOOiq+P8zyes3euGDqpHvBWp7itwX1W9SHxEzw5EzV05Nk+dOn4upYdPs+hXNSgBh3Af0GACK5k9Jfi6Un9nM8FBaI0YE2Yl50cuIIFQ+fkZEmvK1qSZ+lI+hXkG2K/tyI2vYFfxTYs4/PWtWnseR86/e9uTz1cwlO/lZSOlMZWT96bVdLZ+Rs7Q8r9o5S29bzvreq+Rb1S7lafGSXwxU24/s+aBrD87g6LVtNk19WKUHqhVroGUCf84EmAATYAJMgAkwgVRNQClSNgH59NNPER4ejqJFiyYqn5s3b8LPzw/ffPONTbscGTtRh4IbYwKaBFiQrYmIM6QGAhQNu2DBgmJXWZCdGkad+8gEmAATYALJicCdO3fQqVMn0BNM1snNzU247Uv/y4kJMAEmkJwIHLvxCzbELhVNdgVBthHxdkKydpaAwVn12Ovrr3fvI9Q/FNuTTPuMAAAgAElEQVQ3xUceI9HcxJhI3SK2hGApF05QG64iyDYiGpNHDia27Tq1RY5cOQxhI5HCpu834crFK2K5uSvnol5jx5+Y/O35C1w6dxF7duzBz+t/lkROVxMUW4wwIsiWi3ar1aqGBk0aIEOG9IZY3LvzK5YviH9y04hQTashuQjOqGhcjyBbKVpgo2aN4FG3hpZ5Np9fPHcRP6z+Ufy7UiRUucBFTRRrLQqyRN0lgbS1IFgpGq+8frWIvWTkvp37hIjbFJlUKblVdgMxp3lBkZyzvJXFMBNXLfDff//h2dNnOHvyLHZu2QUSKJEg1ZISQmCsl4UREaOlTj2CbL3RnPXYKfcfSr5J3g+jF2DMcNBjuyWPvH6jFz6oHr2vLsh9kd4oyXqjzerpt1L0amsBqnx+mOFBdsgF5HoF2Ub2cj39VcpDPG9eu4lDew9jy4YtwusklmTv4qIjgno9a1PJVr2CbFf25UbWcFL7p8SYf2bmLV3YvHf3Ho4eOIatG7cKc9Z6z3a2iFw+X81cOtKzXhJakG32LC3vv9ELembXu9bcoP4EDg/E5h83i1mVLttp1UOfy78Lqfk+LR907eFZHL261abJD6p0R/ViDfWYwnmYABNgAkyACTABJpBqCXh7e2Py5Mk2/c+cOTMCAwMxcuTIBA+QQP8uNmHCBIwdOxZ//vmnjS3Dhw/HpEmTUu0YcceZgCsSYEG2K44K25ToBOSCbBJnk/CLExNgAkyACTABJpD0BOLi4oTI2PS/1qlOnTqCGJsiZHNiAkyACSQnAqdvH8J3x+dLTHYFQbbS8+NGf9h2xjgo2WEkSqfFhsQQZFNbJPId0dcH58+cF7uvN6KiM3gp1aEk5BoaMAQUOS+xkxGBj9w2uUjEmbYbEaiTKOz50+egiJCPHj4WBNinT54RxtxaFCq3z5mCbLl421ksnBWNn+zRI6i2Z7ee8kqCE2exUIs6KBezygVPchGm9bhbl7VEziYxvSXJo9x2790N3oHeyJgxo023SOj19ZzFQmR1NVG2pRC1VadhHbzftiVIqJk7b25nYUrQemh8nz15ils3buHe7Xu4fOGysNZOHz8tCLLVkpIgW280ZEc7ZMbH6RGB6RHJ6bVdT8RRM/2wbt/R8lp9kddvNBIq1a90oSMoIhC0Zq2THl+kZK9ewbdWX+lzrTOM/LUDI1G8rduXzw29gmxn7R2vX7/Gi99e4M7NO0IEc9pfz5+9gPNnzyPulPT7v7XdRgTZegX1VL+etal37NXEt67qy42s4eTmn/SsOb15SAjx4rff8eDX+6DzNomVL5+7hLOn4nDy6Em71SS0INvM9yW54Ffpop4zBNkJcZY2u14tg+RoebXB1vLfeuca5dPLXkuQTXVdfxiHI1e32DT/v2pfolLhWkbM4rxMgAkwASbABJgAE0h1BObOnQsvLy/Q9wF5ot+oBw4cCE9PT+TNm9epbB4+fAhqOzo6WlG/liZNGsTExAhtc2ICTMC1CLAg27XGg61JIgJ3796ViLlYkJ1EA8HNMgEmwASYABOQEThw4IAgxpZflGrVqhVWr16NrFmzMjMmwASYQLIicP/5bczfOx7//PtKYnfWZ8Xg3X20+DdnCV2MRL1WEiq1/LAlxk4ei2zZ3040zs4SNMlFyWqRbR3tGP1D7OKYxYgIjhSrcmbUYTP2KYnak0okbkTgI+9rUgqyHz98jE3rN2HzD5txeP8RM8MgiPz8xvohc+ZMiuWNRMhmQfYbhEkhyJZHApWvpSePn2DkQH/s2b5HsNH6WXoSZ3l26SMKqOXiz3279sOzS/yPJloXBUi8eHDPQUwNm4bTJ07rnpfN2zRDT6+eoAjcadOm1V0uoTOS/yRROkUqp2ii9gSY9mxREmTrFTE52kczPk6PCCwhBY9K4l0z/bBm52h5rXGQ16/lX9Xqk/tSpbnjqoJsa/+gR2SvxZQ+TwpBNvnxw/sO4btv1gkRhO1dtlDrgxFBtpG5omdtKtmkRwxpXc4VfbmRNZzc/JOetWAvD4noY4/F4rsV32H/7gN2L+PZqyehBdlm6tezV+rJo9TvhD5Lm12vFlsdLa821gkpyKY2lcZZrw+68egcDl+Jj9xN9aVPlwFfNvBH/myFHV0qXJ4JMAEmwASYABNgAimaQGxsLIYNG4bt2+NfypR3+NNPP0WHDh3Qpk0bvPXWW6Z4/PHHH9i4cSPWrl2Lb775RrWOpk2bYsqUKahSpYqpdrgQE2ACCUuABdkJy5drTyYESORVuHD8PzjQLabbt28nE+vZTCbABJgAE2ACKZPAzz//LIixf/9d+ix7ly5dsGLFipTZae4VE2ACKZrAf/gPC/aMx52n1yX9rFnqfTy6/Ae6t+sh/t1ZT3Er/SBsT/AnjwRbsUoFTIyZiGIliyXa2CgJw808wW1WPGCmoyRM8eraVxRdOmv8zNhCZZQYNm7eCBNmTED2HNnNVmuqnBGBj7yBpBBkv/zjJb5d8i1mT4kxJBIrWboE8hXIj0N7D4nd0BKBsSBbOuJ6RJBJIciWC67lFy6sBdvyKNjyiyHWc4LW6YxJM4WI15RKlS2FKfMmo8y7ZTTXmkUctmb5WmzftF3XXCXbvhjwBXr166V6SUCzYSdmoGi4i2YtwopFKzQjfls3W6V6FZCY0VqQzoJs+wMjF50pRQx2xFdT646W15paLMgG5q6ci3qN6wqokqMg26wIOUfOHHCr7CZEzH/w6wOh/8ldkG2Z767ky42s4YQUZCeEf9LyL2qf06WhuNNxiI6YgV1bdumuhvbbytUqCy+rWL+kYkYwba9RuR8wU7+e70t68ljbmVhnaUcF1Y6WVxubhBRkq33H1CvIJpuVRNmFcpbAFw1GIg3S6J7nnJEJMAEmwASYABNgAqmVQFRUFIKCgvDkyRO7CBo1aoRatWoJgukyZcqgSJEiyJMnD7JkySKUe/nyJR49eoRbt27h0qVLIMH3oUOHsHv3brv15sqVCyEhIRg0aFBqHQLuNxNIFgRYkJ0shomNTGgCLMhOaMJcPxNgAkyACTABYwRWrVoFEl7LU58+fYTnlzgxASbABJIjgfUnv8bJm/skprsXa4Qy71TF1UtXMdxzOC7EXRQ/N/OjupwLCQFGeI0ACQYtyZ4gWx4JlspYC4CcwX3/7v34ZuEKNGhSHx51PVC0RFFkyJBBUjVFnA4PihD/piS207JFHplWKSKoVh16P5cLFaicM8ZPb/tK+Xb8vAMDe8b/w2xCiMRJDHpk/2E0aNJAiLxboGABpEufTmKOEYGPvB/OFPzoYUkC0cjgCKz/9ge72UkYRgLsiu4Vhf8r61YWJBjbsHYD/AaMFMsmpCDbzJrQw8CRPHoE1fbq11PeWRH0jfRTLpyWi66/X7UeAYMDhCppHUTOikChIoWE//7rr78QGRSJbxa9uUxoLeaWC72VRGh67Hz16pWwd1Ck2V+27taM6O4d6I1eXj2RNl3SRcq+fuU6QgPGYd9O6Z4o7697DXeULFMSlapVQoXKbihVtrTwYoOeKMdyMTyN29yVc0B1OjOZ8XF6RGDO9H96xLtm+mHN0dHyWmPiDEE2rZXJoVOEVy0sSelMpMcXKdnrTP+kJeg7cuAIen7USzTD7BknsSJkk/B45eKVQnR/esVDLZHvpEspbpXLo0KVisL/0tnixvWb8O7jjfNnzgtFU4og25pDUvtyI2s4ufknLf+i9DmJsbdt3CZ8H7EWVcvz0vmP5mMl94ooX6m8cHmAvtvQPPft74e9O/aKRZz93cAZgmz5dz8lX2JEkJ2YZ2k9e6m9sXe0vFrdWv7byHzUy96IIJvav/TrCZy8IRX6uBeth3buPY2Yx3mZABNgAkyACTABJpBqCTx79gwRERFChGoSVidGIiE3Rej29fVFjhw5EqNJboMJMAEHCLAg2wF4XDTlEKBo2HQjyZIoWjbdROLEBJgAE2ACTIAJJD6BOXPmwMvLy6ZhHx8f4QsuJybABJhAciRw4MoWbDm7WmJ6iXwVUaNEM+Fv9EO/Tz9fnDh8QsxDkalbt2/lUHeVBNb2xABygSA17jnYE4P9BjlFvCcXNlL9SlG45WJiLWGrEiR5HZ26dYR/qD8yZ8nsEFOlwq4oyFayKSgiEMTSGYmi34X6j8O6levE6pSicBsR+MjtkovqEzJiO4nF5kbNQ1R4lMSMcm5l8WGntvCoUwMkaqcI42nTKgtZ9YgerSs3EiF77vS5gpDNkj7t9Ql8QnyQKVMmZwynU+owK2K0NK6nvFzgTGWHBgwR/FRCpn279sOzS3wblrUkF3gq+SrrlwesRcFy/+wX4ovPvD5zuBu/PX+Bc6fjsGXDVpAflAvJKMJ05OxIFCmWNE/Tk++YEBiO1Uule2KNOjXQ5qM2qOrhjsLFiuDtbFmRJo1ypEY9gmwlQdTX6xbBo46Hw4ytKzDj4/SIwOTzQy72N9IJ+SUnJf9hph+OcjDSB7l9Zl59+PPlnxg/ejxWL1sjNh39dRSavN9EYooeX6Rku5Lg2+y6lp8L5RcK5Ptj3UZ1ETErArnz5DKCFfK9Re3SnqPz4+Ceg8KFJUuEazKShKxt/tcG77VsjLLlyyJ33tw2F/QsndErSqT8ZsePyupZm0qAjYoh9QxSYvtyI2Oc3PyTHt7yPFcuXsGIvj7iJQD6nNZh4xaN8X7b9wXxdd78eVVfnHCmKFfNfvl8NfPdUX65o+WHLTF28ljh8pPR9ZfYZ2mz69XSL0fLq40Lrd3A4YHY/ONmu3uNnnkpX2tq34XM+KCj17bh2oMzEjNaVOiMOqWa6zGN8zABJsAEmAATYAJMgAkAIGE2/aa9cOFCxMXFJQgTNzc3fP7556CAZSzEThDEXCkTSBACLMhOEKxcaXIjIBdkkzj75s2bya0bbC8TYAJMgAkwgWRPIDIyUrjdK0+hoaEYNWpUsu8fd4AJMIHUSeDKg7NYdjBeSEkUcr9dAE3c4oWxSj/cDvIbBK+hfVQFaXpoyn9oJnHp5LmThYijSomiwZFwKyI4UvzYXhRCPTZY57l14zZ8+vog9lis+OePunyE0eNHIctbb57ro3Th7AUM7T0MFEWVknVUWb1tykVGSqJNil63deNWoZ1zp8/hxYvfETIxWJWPWtvyCOf53smHGUtmCGLzpEp///03Jo2dhKXzlokmkOhs7KQQQfTkaDp1/BQG9RosEVf1Hd4XA7z7S8T7RgQ+cpvkEd7lkYkd7YN1+UvnL2FY7+EgAY4ldfuyG4b4DxYEOHpSQgqyf/p+kxDt3pIaNG2ACdHjkSu3MfGdnn6YzeOICI7a1FtevrbNXNgw2ke5ONLS5vOnz4QImIf3HRaqVBJfUr+8uvYVo8JaxNzWQu2E8hkkfl4wcyFmTpwp6bIZ0ZZRZmr5KZL34M+HiDxofXkN80IPz+7ImDGjrmb0CLKVxLdh08PQ/uN2utqwZJo9JQb7du1D0eJFhci9jVs0QqmypcQ6zPg4PSIwLUGu3k7ovcRgph/WNjhaXqs/8vrNCNTlUdPV1p1eX6Rksx7xu1Zf6XOtC0ny/dHMKxh6I4aTPY6Mr9IFrmq1qiE4MkhYU3pSahRkW3NJDF9uZIyTm3/SM8es8yhdIKWXUYIig4TXfdQuC9nzifRZQkfINnMBxPosQjbSxbDho4dJLkfoXX+JfZbWs5faG3tHy6vVreRbzV4elJ//1S4jmRFkk/07zq7C49/vSbrSrfYQlMqXdN9hja5Xzs8EmAATYAJMgAkwAVchsHv3bnz//ff46aefHBZnkwi7devWaN++PRo1auQqXWQ7mAATMECABdkGYHHWlEuAomEXLVpU7CALslPuWHPPmAATYAJMwHUJjB49GuPGjbMxMDo6GgMGDHBdw9kyJsAEmIAdAq//e43o7aPw7OVjMVf6tBnQpEIXZM8SL4qlH/6nh0cJkQotqXmbZvhqyldCRF4zSUmQqxT1TF630o/pfYZ4YqDPQKRLn86MKUIZEnuTOHjCmAmSOqbNn4rmH0gjcckjdRsV4ioJ3OeunIt6jetK2qZntX37+WL/7v3i35Xs0eq0PBq3GaGYVhtmPpcLH6kOEpx37NZRl5hErU2aW9PGT8eiWYvELCRsi1o0HZWrVZYUMyLwkbenNI6+wT6CWESPGMZSH10EGD10NNKnTw+3SuVRqFhhtPygBfLkyyM2KRek1KpfCxOiJ+Cdgvl1oaf5PXPSLInwVUsobCRCtjxCnhpvLWO3btiK2VNjUKhIIVSo7CaI4Rq1aKRbCGuvfkdEjFSv3vLy9WYm4rPl8snPP2xG4aKFUNatHNxrVEHNujUVXwOQC10sa/zJ46cY0GOAcDFBzU/JRaA0f/t798fk0MmgeUfJnsCe1htdgDh17BTOnDyDB/cfIiDUH+UqlNMabuFzWkeh/qFC5FdLGuQ7EHSBIrGT0l5HAumAcQF4O1t8NE57dikJrdX6IxfvKwnN7LVFl3aI3fpvfxCzyfcSMz5OjwhMqW0zrxzI5x91RCkqtJl+WLNztLzWXJTXT+tt+sJpqNOwjlZR8XP55Qi1dafXFyk1LI+mb+ZCGdUr35Pk5zel+WH0/KI0NxIiQrb8kh2N3dR5U1DvvXq6x04exdfeZUFHxk/P2lQyWo8Y0tV9uZE1nNz8k+6J9v8ZldaG0fOz/LImVZ3QgmylS65299M//0J4YLh4FqG8Sj5AryA7sc/SZterhYmj5e2xlbNo17ktRo8frfuSJ9WtdGZSO8fo8UFK9j5/+UgQZf/z+pX4cY4suTGw6TikTaP8IpDR9ZQQ+U+cOIGqVasmRNVcJxNgAkyACTABJsAEnELgxo0bOHDgAE6ePIlz587h6tWruHv3Lu7di78MR/+2nSdPHkGnVrJkSZQvXx7u7u6oU6cOihUr5hQ7uBImwASSjgALspOOPbfsQgTkgmza9GiT5MQEmAATYAJMgAkkDoGBAwdixowZNo0tWbIE3bt3TxwjuBUmwASYQAIQ2HXhB+y+EC+CoyZql26NIrnL2rQmFxmSYIUi4DZt1dSUZSSA8fYaIYn4qyfqNj03HR0ZjTnT4sXhZsQzcqMP7z+CgEEBoKh6lqQWsZnEkjFT5yAqPErMqxR9WQ2MPHqzmiBKKYKZM8QMWkJcUwNqotCL314gbFQYvl+1XixNkV0nxUzULeaUN0tjs/G7jQjxHStGuKU8an02IvBRaksesd2MUHrNsjUIGhEsVi8XzBsRPKgNw/NnzzFm2Bhs3bhNzKI1D4wIspXqN3pRQmk+GBWo2puGjojgqF695ZUi7RsVSv169z5GDhyJQ3sPiV3SiiwpF9eQMPfW9ZvCWqCkdhFDLpKp26gu+nn3xbiAMJw/c14oa883K4ls1ESTauOjJ6K0CRdjuIiSiE+Lu7wRpfFXE2TLL6UYFe/LLygpjbEZH6dXBCaPtmzmlQN5W2pCVjP9sB4bR8trTSZ5/ZTfyLlAKeKtWnm9vkjJZnnkYMpjdL0+fvgYgd5BoHOhJSn5CPn8MHp+2bdzn/AaCa1LS0oIQbZcpG700prR11scGT+9a1M+9nrEkK7uy42u4eTkn7T8i/xz+SUCM69Y0AW4IV8OlVSd0IJsOuNPmTdZd+R5+R6nVl6PIDspztJm16tlUBwtb29eKV2knBgTCY86Hrqno5y7vf1Ejw9Sa/jW4ws4eHmT5ONG5T5E43JtdduaWBl37tyJkJAQNG7cGMHB8d/tEqt9bocJMAEmwASYABNgAo4QePnypSC+fvTokVBN1qxZsXXrVkGAzYkJMIGUR4AF2SlvTLlHJgjcvHlTcsuIBdkmIHIRJsAEmAATYAImCfTo0QNLly6VlKbnylevXo22bV3vBwCT3eRiTIAJpEICz18+wfTtAfjvv9di78sXqoWKhZX/kY0irPoPCpBEaybx2LhpoaAfyI0ketp80thJ+GbRCrGYkYi6169cx8iB/og9FiuWp4i6oVO/AglijUQnpgquXLyCUUNGS+rTEpzLRdV6hcTU9wmB4Vi9dLVouz3RllwwYUR8riZONhql0sjYGs1LwiTf/n4SITzNq7GTQ1C2vO3FAK36lYT1NDemzp+Ciu4VbYobFfjIK6CIwEO/HCaxn55S79W3l66I7Upz+csBX2DQyEHic+xKwvxPe30CnxAfZMqUSQuJEP1dLvqmQs4UZCtFmCfuYVFhqFlXn7hj47qfEDwiWBTf0VyPnB0Jev7cGckRERy1r7e8UoR2I76SREOLYr4WfKQlEUuK8F6+UnlVFHJxjdfQPiB/s3jOEqGMvfG2FnOTL27zvzb4evbXQjk9kX7lYnAjUaWVRDph08NAdSR2Uop6PzRgCDwHe+oyRenCEBVUE2Qr7askbPUc1FvTf9A8mT9jPqaGTRNt6967G7wDvSUR5c34OL0iMKUXK4xcPlC6eKDUB+qgmX5YD5qj5bUmgJIg297eo7WX2DsT6fVFSjYrCb+NXCRS2k/UbJXPDyPnF3ohJMQnWHKJiPqTEIJs+YXDilUqYGLMRBQrqS/il9IFw+QYIZv4urIvN7qGk5N/0vIvNv4i9qz4+oVln567cg7ca7jrqkrJ91LBhBZkUxu9+vXCEP/Bmi+fKJ2l1PYHPYLspDhL691L1QbN0fL2JgOdD0P9x2HdynViNiNnN6Xzjr1LZY4IssnAM7f349ydw6KtadKkxeCmYcieJZeuOZ/QmSxCbPrfHDly4Nq1a8iZM2dCN8v1MwEmwASYABNgAkzAqQRYkO1UnFwZE3B5AizIdvkhYgMTgwBFwy5evLjYFD0Bcf369cRomttgAkyACTABJpBqCdAPNh07dsQPP8Q/AU4w8uXLJ4ixGzVyjjgo1QLmjjMBJpDkBDacWoZj13eLdmTOkBWt3XshbZp0irYpCS4pI4lORgSOQJ2GtZE2rfbTwbdv3hYEZBTF2Drp/YGeyqgJjXPkzIG+w7zQuUdnZHkriybj169f45ftexAZFAH6Md86df2iqyBsy5xZWfCq9MMyRQun557fKZhfsW368XrR7EWYHDpF/FxLyK0UiVKPuJMYUXTd0UPHSMTC77d9H8ETg5A9R3ZNPomRQYkJtVuydAn08+6HFh+20BRtUH4SbmxYuwGRwRPx7Okziek0jr28eiJtOtv5aVTgI2eiJBgh0ZnfWD989HF7u6JKivo5OXQyVixaKVarJuCbO32uRHhJ627i7EjNyxA0x39a95MQ7VjOpVO3jvAP9UfmLJkVh1oetTgoIlAQ9aolWtt+A0YKwmVLork6esJokMDNXrp47iIChwdJLkU4e646ImIk242UVxLqk7CcWNAYqyW1davHP8rFxMSexpxE/5TsRXqmvnl17SuJRGuxUS2Cv3UflIRvei8mHNxzUJg3JE6mVLxUcUydN8V0lHxH/NZff/2FyKBIyWUhGrexk8cib/68dqsmX7Bk7lLETImx4dh/RH/09+6neFlozfK1CBweKNZN/oPWGoni1S4XKc0TEsUqRbeU+zg9fPWKwJT8H+3DNM9bt29l93IUCW4jgyOw/tv471q0NiJmhqNarWo2rB311Y6W15pXSoJsKqNn3dMaDQ0YB4oIbUn2LlAY8UVKdiv5J/K3o8ICkCdfHrv+advGbQgPipCcK9TOS2qCPa0LVyQUnDNtjuQlFItRCSHIPnn0JDy79JGs2wnRE/Bhxw80L/iR7wv2CZHse2RrObeymDx3MkqWKWnD05Hx07s25Y3qFUO6si83uoaTk3/S8i/yz29cvYERXiNAF7EsSe9lHhJjhweG4+cffrZp9ut1iwxFSNayWz5fKb+eMzL5jpWLVwrnXkuEfLU9jurUI8imfIl9lja7Xi1cHS2vNT7bN20XLjhbv0LQw7M7hvgPsfs9Wml8qC1737f0+iA1m/99/S82xS7Cn6/iX0yoXqwhPqiStC8WWguxLbYHBQVxdGytycefMwEmwASYABNgAi5JgAXZLjksbBQTSDACLMhOMLRccXIiwILs5DRabCsTYAJMgAmkBAIPHz4UxNi7d8cLFalfZcqUEcTY7u76Ig+lBBbcBybABFImgTtPr2H+nvGSzlUt/h5K569it8NqEQupUOMWjdG5eyeQCDBnrpyiEJV+tCURxfkz57H95x2CEFsuDNUjMJYbpibkpXwkhOnQtSOatW6KAoUK2AjFSbh44shxfLNwBXZt2WXTZxJWB0cG2RUmUSElUVO99+ph2KihcKvkJhHyELtFsxZhxaIVkh++7f14bTGMRFpDew+TlBOE8GO8UbtBbRvR74vfXmDt8rWYPSVGwlpL/E3tKT0/rRbd1VmrQyliuqXuGnVqoFO3TqjXuK4wHtYCRRIl0lzau2MvVi5ehaMHjtqYRJGkibGaQN+owEepz0pRrinfZ16f4bM+PVCwcEFJMbI77nQcoiNm2Mw/NRHrgV8OYPDnQyRzQG2uUWMkxL584TIWzlyI71etVxyq+k3qC+JHWq9KaXHMYkF4Z0laFw4onzzKNf2NRJYkrieBpnwcSDC15cctmDVpluRShNHo2nrmoiMiOKrfSHmlKNdUB61bErrUbVTH5qIBrYNvl3xrs271+keaVzFT5yAqPMoGBwmgYpbPVhS6Uub79+4LkeoP74uPPmiphOYxzcsMGTKoYlYSXlKbn/T6BCTuISGVPNHY/7x+M6ZPmC4Rd9oTnyv5JzWBpp45oZRHLpCmPCSOpkjZhYsWtilCfT9x9ATmRy9Q3E+ogD1x7fNnzxE8IkQijiN2/Yb3Q+cenfB2trclbZKoifbRiSHSyydq3NSifvfs21P1sosREZiS/7OMPdmUO480eiX5pmOHjglCO+vLG9RJeyJ+R321o+W15pOaIJvKVapaSZg/tF9bX1wjFgd+OYiJYycKZyRL0tqrjfgiJbvV/JOanVQH9W/pvGWgfcFavKfln5TmB124GjpqGBo1byiZg+TDbrRzNe0AACAASURBVN+4jWkTpttc2rP0IyEE2UqR6mkPGjxyMN5v11JxndBluXWrvse86fNszrQWW9WiDTsyfkbWpvXY6xVDJpYv11pPSp+bWcPJxT8Z5aEU3diyb3zSq4vimZe+G2zZsAXzo+bbXELVWl9G7bPkVxJk02f29gj6vrRgxnwsnLlI0myfIZ4Y6DNQ8aKjXkF2Yp+lza5XNX7O/j5GfoFeY1m+YLmENX2nH+g7wOa7LGW6e/uucNak86p10vrurNcH2Ztrl+/H4sT1nZIsXzbwR6GcJcxOUdPllITYVBlHxzaNlAsyASbABJgAE2ACLkCABdkuMAhsAhNIRAIsyE5E2NyU6xKgaNglSsT/wwJFy6ZnrzgxASbABJgAE2ACzidw6dIlQYwdGxsrqbxGjRpYs2aN5NUK57fONTIBJsAEEofAysMzceHXk2JjOd/Kh2YVP9XVOP3oPWbYGBshla7CCplIoBgYHoiqHsYvu9iLSGppiqJ1UhvpM6QX/nT35h1VIQJ9TlEiKbqxWpRr6y6oReqmPDXreqB67eqC6IAiDu7asttGtKMlFra0RQKZr+csBkUsthZC0eckbKrTsA4KFimIf/99jXOnz4EEB3LRO4mLQqd+hVr1a9mN+JgUgmzqB/Vr2vjpWDZ/mepUoj5QdNc0adPgv9f/CZF/79y6o5q/25fdhGfRaQzUkhmBj1Jdh/cfQcCgAEV7rOcC9XP/7gOSSNCW+tp/3B6+IT6KAmkS0oSNClMUV9MT9TVqV0fO3G+E1VcuXsXJIyds5nmDpg1w5+YdXLl4RchXt1FdRMyKsBFMWuzZ8fMODOw5SNJd6/VUo1Z1fDnoS4lQ195FCSpLc7V8pfJIly6twGr31l9smNF4DR89HB/36KwY1dysr3FEBEdtGi1v76IBzWWKPF26XCmhO2o+gvKN/MoPzVo309Xtfbv2w7OLp03eqjWrInJWhGp0biWhjKWS6K+j0OT9JprtK0VIp0I0npWrVYZ7jSrC/09+isSnscdibcZeS9yZGIJsih46cuBI4YUB66S3H5SP/OzpE6fFqN9a0ehpTY4aMtrGL8jXzOULVwTRvNzv2RNC0as/9CoDCWmtE+0dBYu+idZOLwjQBQ1LMioiU/N/xIKiXVfzqIoMGTPg7q27wv4kf5GC2tXaDx311Y6W11oA8vqp75kyZwIJdy3JrbIb6jasI/jqp4+fgnysnIWeCOlGfZGS7fb8k/W54tXfr3D8yAnB/8nPH3ovzihFYSWbrNuhuo8dPAaaS5akxDAhBNl0lluzbA2CRgTboCIb3T2qolTZN5GuadyOHjwGiqptnUjMTheOrC+1qEUbdmT8jK5Ni41GxJCJ4cu11pPS52bXcHLwT2Z4KF3WpHpoXdJeSt996KxFa+vk0VicOn5KsoZpbhcuXgR7tu8Rmw+bHob2H7czY45iGfl8zZ03N/768y/RDus9jiqgfZP2CLmv0RL76hVkJ/ZZ2ux6NbsXmxm4Rw8eCVH+yU/Lk/WepeSjLfm1zm6Uz4gPstePbWe+wdM/3ryoQqncO+7oUrO/ma6bKqMmxLZUxtGxTWHlQkyACTABJsAEmICLEGBBtosMBJvBBBKJAAuyEwk0N+PaBFiQ7drjw9YxASbABJhAyiFw9OhRQYxNe691atq0qSDGzplTOYJkyiHAPWECTCA1ELjy4CyWHZwm6WqdMh+gcK7Surt/7849TPpqsmoEQ70VUQQun6ARik+6662DIkz+sn0PIoMi7Aqtteoj4c8X/T8HRQ1Vi6asVIfas81a7ZHwe1RYgGYUbks9Ztuh8iTKGDN+NEiUaR1hWsnGpBJkky0ksN+wdgMig6WRX7VYyj8ngYdP8Ah80OED1QiwljJmBT5KNp04chJj/cZKIp3qtb1d57bwCfZVFUdTPWYvQxCPQX4D0eKDFggcHohdW9+8AEKR5CfPnay6/tREWZY+kc2jx4+2Ebw7MldpHVIk2S6fdVGMgqiXp1I+R0RwVJ+Z8iR6nDNtDuZMm2vYdBJV+YX4olmbZprr1lI5CXV9+vnixOETkvbsRWi2ZFy1eBVCfMdKypHvmDRnkiCc1JPOxJ5F6MhQxQsHWuVJuBswzh8VKldQzZoYgmxq/MiBIwj2Dja8pxCnwf6DUc6tHHz7+YJ4UNK6/EB56IJJaMA4kMjOSGrcvBFGTxitKranutQEsZZ2giIChSjelmRGREYC1bBR4wVBnZFEa56iqPce1Nvu3uuor3a0vFaflOrv790fi2Yv0n2BTe+aN+OLlOwn/zQvah6WzF1qI4DU6i8JkGm90oUgrUSC55++3yT4BvllMbWyxGKQ3yAcPXgUq5euFrMlhCCbKicW08ZPE1gYTR0+/Z/w8sF3K74TIr9bkpq41ZHxM7M2yR6jYsiE9uVGGVN+R9awq/snMzzsXdbUqs/y/evcmfMY4TVCzN5/RH/09+6n+8yh1Y58vvYd5oWs2d5WvGCqVpfe87F3H2/x/G3v7JKYZ2mz69WRvVhrTJQ+p6jkU0InY+033xkuTnOJzqp0YdZeMuqD1Oq6/eQyDlzaIPm4W+0hKJVP/exouFMKBbSE2FSEo2M7gzTXwQSYABNgAkyACSQlARZkJyV9bpsJJD4BFmQnPnNu0QUJUDTskiXfROKgRNGyr1696oKWsklMgAkwASbABJIvge3btwti7KdPn0o60aFDB6xevdppP0olX0JsORNgAimFwMZTy3H0+i6xOwVylED9csajoZF4liL9zo+ej6MHjhrCQ0JQz8GeaP5Bc03BrN6KKerZj2s2YOXXK3Ah7qLeYoKYtOWHLfHFgM8FYaqWYFmpYhKFH9xzUBDiaInRSBxLgoTOPTobEn5TuyRqijsdh+iIGdi1JX4M1TpLbXXp+TF69PnMrtDXunxSCrItdjz49QG+W7FOeA7bXgRseb+pv526d8Knn3+CgoUL6poDjgh8lBogUcOSOYux8utVuoRnJODs590PLT5soWst0GWI6ROmK0bKlttDc5uibvfq1xOFixaGUqRcNXGbZb7t2bEHY32/Uo78Xa8mImaGI3+B/DYoLHM1ZkoMtm7cpmss7D2RrqsCjUyOiOCoarPlLf5h1uTZun0lRagc4DNAGDcjSS3SNYllPvP6zG5V1D+vrn0lwkw9Qm55pQ/vP0RURDR+WveTLpGnET+VWIJs6hO9NjA9PEq3ryW+xCt3nlz47fkL4fLD5h83C3hoLcYsny1Ei7aXSBRKfm/2lBhN/2FkL6F5sSB6PmZMnKnYPO3Hg/0GiRHpzYrIjPo/WvN9hvQRoqdr7b2O+mpHy2utQ7X6s2V7WxD6agndjKx5s77I3vlFr3+iedd7cG907t4Z2bK/rYVF/NzI+cVyOaNU2dIIDwwHXRaxpIkxE9G6fSubdp0xvrROVn29Utf6IwMoqnzvgV/Co64H0qZNK0Q8t35VQs1/OjJ+ZtemGTFkQvpy3RPHKqOjY+zK/skMDypDouyff/gZMyfO1HWBiC5S0Jxt3LKxcOYk4f2AHgPE1xzoJZUJ0eORK3cusyZJyinN1z5D+2Drxq2YPn66XZuNnI/1Rsi2GJdYZ2mz69Vip6PljQwifa/fumEr5k6fq+t7NI2P5xBPvN+uFTJnzqTZlBkfpFbp3gvrce9Z/OvBNYo3RpvKXTVtMJNBjxDbUi9HxzZDmMswASbABJgAE2ACrkSABdmuNBpsCxNIeAIsyE54xtxCMiAgF2STOPvKlTdPDHNiAkyACTABJsAEHCfw3XffgYTX8vT5559jwYIFjjfANTABJsAEXIjAlC2+ePHXM9GiemXbomDO+AugRk0lsSH9sE0CE/q/yxevCBHKrKMgUgTFwkULCRGa6zSsgxKlSjg9+q3FbhInXLtyTXjymqLE/nrvviCsszx/TWIiipxWyb0iPOrVRLWaVZE9R3aj3VbMTz82nzoWKwgNTh0/LT5pb3k+vN579dCk5XugJ7sdScT82uVr2LF5pyAEP338tMibnpd+t8K7glCoToPahttyBUG2hQ0JiGnsDu07jJNHToLEQRTl0JKIa5l3y6BStUqoVa8mSGhiJLo51eOowEdtHJ8/e479u/dj99ZfcPXSVdFuEmaWr1QebpXKo3mb5qhcvYouIYN1OzT+ly9cxraN23Ds8HFD409iiyFfDhWrIxFgwLgAvJ1NXVhHkbLXLl8rXMCw5k/R8KbOm4JyFcqpTmey9c7NO9j+8w4c2X8EVy5cFgU4lvHzqOchrIsSpUsIoraESo6I4MgmR8uTbyL/uP2nbTh5NBaXzl8She4kbClVrjTqNa6H91o2xjsF39EUqKpxkgt49IqB79+7D9/+fji877BYtTxyspGxefzwMQ7sOYi9O/ZK1gDVQXsCXYBp1LyhED1arw9OTEE22UljFnssVogqf+zQMcleQn2oUNkNDZs3Qo3a1SVriMSni2MWIyI4UkTWZ4gnBvoM1LX30QWjvTv3Cv7j/NnziDsVJ9TjyF5Ca/HowWNYt2IdTh45IRHCyaPdOyoCsx57uf20/9aqXwsNmtQ3tOYd9dWOltea+/bqJ/axx07hp3Ub36yHy9cEkX7lapVB54KmrZqiRKniute8o75IqS801+nC157te2z2FXtzXYuL/HPrNXVo7yFxTyEf6O5RVXjZwqNuDUEsakTA58zxpflL56sDu/cLa4/Gy7L+7M3fWzduw6evj/hCQKmypTApZqLNHunI+Jldm0ZYyscsIXy50XnjzPOaK/onMzysy6jtGfSdh87I1WtWA4mt3Sq5SfYgOquOGTZGvDhHfonOdeSXnJHszVdas1t+3IKtP20Tzlf0Pc3iB1q2bSmc6/We6Y0KsqlviXGWNrteLewdLW9mDC3fZffu3Cc591i+v1SvVR3136tn+PuLIz5I3o+7T69i38UfxD+/nSkHhrWIMNNd1TJGhNhUCUfHdip+rowJMAEmwASYABNIIgIsyE4i8NwsE0giAizITiLw3KxrEaBo2KVKlRKNYkG2a40PW8MEmAATYALJm8DChQvxxRdf2HRi6NChmDJlSvLuHFvPBJgAE5ARuPIgDssOThX/miFdJrSr7sWcmAATYAJMgAkkGwLWwh57Ud6TTYfY0GRPwJmC4GQPw0kdIIFmqH8o1n/7RnhHgsC5K+cIFzo4MQEm4PoEkkJQ7PpU2EJnEFh/LAav/v1LrKpb7aEolc/N4aqNCrEtDXJ0bIfRcwVMgAkwASbABJiACxBgQbYLDAKbwAQSkQALshMRNjflugTkgmwSZ1++fNl1DWbLmAATYAJMgAkkEwJTp07FsGHDbKzlf0xPJgPIZjIBJmCYwE+nluPI9V1iuRJ5K6BGyeaG6+ECTIAJMAEmwASSioC1+JUF2Uk1CtyuNQEWZDt/Pjx+9AS+/XyF1yYoUXTqSXMmCVF0OTEBJuD6BFiQ7fpjlFwtPHp1K649PCua71G8MVpX7mq6O2aF2NQgR8c2jZ0LMgEmwASYABNgAi5GgAXZLjYgbA4TSGACLMhOYMBcffIgcOXKFZQuXVo0lgXZyWPc2EomwASYABNwbQIhISEIDg62MZKiYlN0bE5MgAkwgZRIYMpWX7z485nYtXpl26JgzpIpsavcJybABJgAE0ihBC6cvYChvYfh4f2HHDE3hY5xcusWC7JtRyxm6hwc+OUASpcthdLly6BhkwYoUryI7qE9dfwUBvUajAe/PhDKNG7eCBNmTED2HNl118EZmQATSDoCLMhOOvYpveW7T69i38U3rydQejtzDgxrHmG4244IsS2NcUAPw9i5ABNgAkyACTABJuCiBFiQ7aIDw2YxgQQiwILsBALL1SYvAhQNu0yZMqLRJM6+dOlS8uoEW8sEmAATYAJMwIUIDB8+HCS8lqcFCxbg888/dyFL2RQmwASYgPMIXH14DksPxPu+DOkyoV11L+c1wDUxASbABJgAE0hgAv/+8y/mRs1DVHgU6jaqi/FRYcj3Tr4EbpWrZwL2CbAg25aPXIzpOdgTg/0GIW26tJrTidZ5dGQ05kybK+Y1Ul6zAc7ABJhAghNgQXaCI07VDaw/FoNX//4lMuheZxhK5i2vi4kzhNjUEEfH1oWbMzEBJsAEmAATYALJhAALspPJQLGZTMBJBFiQ7SSQXE3yJsCC7OQ9fmw9E2ACTIAJuBaBL774AgsXLrQxas2aNejQoYNrGcvWMAEmwAScSODo9d3YeGqZWGPxvBXgUbK5E1vgqpgAE2ACTIAJJByBl3+8xIpFKzFr8iz8/uJ3hEwMRsduHZEmTZqEa5RrZgI6CLAg2xbS8UPH4dW1r7BWKb1b8V1MnB2JUmVL2SX633//YeN3GxHiO1Ysm/XtrJi+cBrqNKyjYzQ4CxNgAq5AgAXZrjAKKdeGI1e34vrDs2IH21TuhhrFG9ntsLOE2JZGODp2yp1f3DMmwASYABNgAqmRAAuyU+Ooc59TMwEWZKfm0ee+iwQoGnbZsmXF/6Zo2RcvXmRCTIAJMAEmwASYgEECHTt2xNq1ayWlcubMidWrV6NZs2YGa+PsTIAJMIHkRWDn+e/xy8WNotFuhWqhQmEWtiSvUWRrmQATYAKpl8CFsxfg7TUCVy5eQQ/P7hjiPwRZ3sqSeoFwz12GAAuybYfi8cPHCPQOwo6fd4gfVqpaSVi3tevXQrr06WwKvfjtBdYuX4vZU2Lw7Okz8fOuX3SFd6A3MmfO5DJjzoYwASZgnwALsnmGJCSBs7cPIO7OIbGJhmXb4L132ys26WwhNjXC0bETcnS5bibABJgAE2ACTCApCLAgOymoc5tMIOkIsCA76dhzyy5EQC7IJnH2hQsXXMhCNoUJMAEmwASYgGsTePbsGUiMvW3bNomhxYsXF8TYHh4ert0Bto4JMAEm4AQC608swslb+8WaqpdoipL5KjmhZq6CCTABJsAEmEDCE3j972ssnb8MGTNmRIeu/xP+lxMTcAUCLMhWHoXtm7Zj5EB/MdK1JVfJ0iXg7lEVpcqWFP5EUbRPHo3FqeOnbPLWe68egsIDUaR4EVcYaraBCTABnQRYkK0TFGczReDqg9M4dm27WNa9aD20c+8pqSshhNiWBjg6tqlh40JMgAkwASbABJiACxP4448/ULBgQTx//lywMmvWrDh8+DDc3Nxc2Go2jQkwAbMEWJBtlhyXS1EEKBp2uXLlxD6xIDtFDS93hgkwASbABBKYwPXr1wUx9tGjRyUtValSBWvWrAG9PMGJCTABJpAaCCw9MAVXH54Tu1q/XDsUyFEiNXSd+8gEmAATYAJMgAkwgQQjwIJsZbT//vMv1q36HuGB4TZCaz2D0bxNM/iN9UOhIoX0ZOc8TIAJuBABFmS70GCkQFPuPbuGvRfWiz0rmdcN3esMFf47IYXYVD9Hx06BE4q7xASYABNgAkxAg8D9+/fx8OFDvH79OsWxSps2LdKnT49Hjx6hQYMGYh/p78uXL0fDhg3x+PHjFNdv6lCmTJmQN29e5MqVK0X2jzvFBOwRYEE2zw8mAEAuyCZx9vnz55kNE2ACTIAJMAEmoEEgNjZWEGPTaxPWib5Akhg7X758zJAJMAEmkGoIzNwZhEcv7on9bV6xK3K8lTfV9J87ygSYABNgAkyACTCBhCDAgmx1qv/99x/iTschOmIGdm3ZpQs/CbB7eHZH5x6dkeWtLLrKcCYmwARciwALsl1rPFKaNc/+eIitZ5aL3crzdgFUQBOEhIQIgmxOTIAJMAEmwASYABNwJoHOnTvjyZMnuHLlCv7++29nVu0SddH3durXgwcPJPZkyZIFefLkcQkbE8KIbNmyoXXr1oiMjAQJ0DkxgdREgAXZqWm0ua+qBC5cuID/Y+9OwGM62z6A35YQtSSW2InEUrEkdkFRuyrqLS/9Wmppa2nsGrEEoQSJfWvRkqItGqq2WmLfd0kQW5NSeyyJnRDfdZ++c8ycOTNzzmyZmfzPdfXq+ybnPMvveebM0P+559133xV/j0A2NgsEIAABCEDAtMC+ffuEMLb0D5Dt2rWj6OhofMW5aUKcAQEIuJjA1D8H0svXL8RZtavem3Jkd3exWWI6EIAABCAAAQhAwL4CCGSb9uZKYn//9Tft33WAjh86TokX/6Kkv/4WLsydJzdVrFKRatSpQQ3er09Va/iTu3tO043iDAhAwGEFEMh22KVxiYG9fPWcNpxaJMwlKf4G7Vl5ihLjrrvE3DAJCEAAAhCAAAQcT4CDyc+ePXO8gWFEFguUKVOGzpw5Q7lz57a4LTQAAWcSQCDbmVYLY7WZAFfDrlixotg+h7PPn3/7VeM26xgNQwACEIAABJxUYOPGjUIYW/qkcteuXWn58uVOOisMGwIQgIBlAghkW+aHqyEAAQhAAAIQgAAEIAABCEAAAhDIWAG9QPavpygxHoHsjF0V9A4BCEAAAhBwXQF3d3d6/vy5604wE8+sevXqxAXeEMjOxJsgk04dgexMuvCYtq4AAtnYERCAAAQgAAHlAitWrKBu3brpXRAUFETz5s1T3hDOhAAEIOBiAgt2j6N7j2+Js2pe+VPyeKeQi80S04EABCAAAQhAAAIQgAAEIAABCEDAVQVSn96lmLO/iNMrmKcoVaImFBYWRnv27HHVaWNeEIAABCAAAQhkkICHhwc9efKEsmbNmkEjsG23b968obS0NNlOsmTJQm5ubrYdQAa1zkXdfHx8KD4+HoHsDFoDdJtxAghkZ5w9enYgAa6G7efnJ46Iq2UnJCQ40AgxFAhAAAIQgIBjCMyfP5/69++vN5hRo0bRpEmTHGOQGAUEIACBDBJYcXgWJd19++eIBhXaU1GPMhk0GnQLAQhAAAIQgAAEIAABCEAAAhCAAATUCdxK/ZsOXFwvXuRTqCJ1DRwi/P/du3fbNJjt6elJSUlJxP/GAQEIQAACEIBA5hF4/PgxcXDZ1Q4OXHPQPCUlhUqWLCnOkUPY/KBbnTp16OnTp642bWE+PEeufo4DAplRAIHszLjqmLOegDSQzeHsc+fOQQoCEIAABCAAAS2B8PBwGj16tJ5JREQEBQcHwwoCEIBAphdYHxtFsf8cEh1qlGlKPl5VMr0LACAAAQhAAAIQgAAEIAABCEAAAhBwDoGk5DN08u+d4mADStaj9tV66AzelsHscePGCaFvHBCAAAQgAAEIQMBVBJ49e0bFihWj1NRUYUq5c+emXbt2Ue3atV1lipgHBCCgJYBANrYDBIiEatiVKlUSLRDIxraAAAQgAAEI6AqEhIQQB6+lx8KFC6l3797gggAEIAABrhR14Q/ad2nz2z9XFK9DlUoEwgYCEIAABCAAAQhAAAIQgAAEIAABCDiFwLnrhynhxlFxrA3Lt6H33/1Iduy2CGajSrZTbBMMEgIQgAAEIAABFQIcyC5VqhTdu3dPuIoD2TExMRQYiP9+pIIRp0LAaQQQyHaapcJAbSkgDWRzOPvs2bO27BJtQwACEIAABJxGoE+fPrRo0SK98a5cuZK6dOniNPPAQCEAAQjYWuDElb20Of5nsRvvQpWolk9zW3eL9iEAAQhAAAIQgAAEIAABCEAAAhCAgFUEjifF0JW7b79FuE3Vz6imdyOjbVs7mI0q2VZZSjQCAQhAAAIQgICDCCCQ7SALgWFAwE4CCGTbCRrdOLbAuXPnqHLlyuIgEch27PXC6CAAAQhAwH4Cn3zyCa1atUqnQ35qNzo6mlq3bm2/gaAnCEAAAk4gkHT3PK04PFMcqVu2nNS+Rh8nGDmGCAEIQAACEIAABCAAAQhAAAIQgAAEiNafXEhpr1+IFF0Dh5BPoYqKaKwVzEaVbEXcOAkCEIAABCAAAScRQCDbSRYKw4SAlQQQyLYSJJpxbgGuhl2lShVxEhzOPnPmjHNPCqOHAAQgAAEIWCDw9OlT6tixI23ZskWnleLFiwth7Hr16lnQOi6FAAQg4LoCM2OG0+PnqeIE65dvR8U8fVx3wpgZBCAAAQhAAAIQgAAEIAABCEAAAi4hcDMliQ5e2iDOJY+7Bw1pHqF6btYIZqNKtmp2XAABCEAAAhCAgIMKIJDtoAuDYUHARgIIZNsIFs06lwAC2c61XhgtBCAAAQjYVuDGjRvUqVMnOnTokE5Hfn5+tGbNGuJ/44AABCAAAXmBP+N/oeNX9oi/LFOoEtX0aQ4uCEAAAhCAAAQgAAEIQAACEIAABCDg0AInkmLo77vnxDHW8m5MH1T91OwxWxLMRpVss9lxIQQgAAEIQAACDiaAQLaDLQiGAwEbCyCQbWNgNO8cAlwNu2rVquJguVp2fHy8cwweo4QABCAAAQhYUSAhIUGojM3/1j4CAwOFMDZXyMYBAQhAAAKGBRKTE+jnI7PEE9yy5aT2NfqADAIQgAAEIAABCEAAAhCAAAQgAAEIOLTA+pMLKe31C3GMn9UdTL5elhfnMDeYjSrZDr1dMDgIQAACEIAABBQKIJCtEAqnQcBFBBDIdpGFxDQsE0Ag2zI/XA0BCEAAAq4hcPjwYSGMzRWytY/WrVtTdHQ05c6d2zUmillAAAIQsLHAzO3D6fGLVLGX+uXbUTFPHxv3iuYhAAEIQAACEIAABCAAAQhAAAIQgIB5AjdTkujgpQ3ixXlyetCQFhHmNWbgKrXBbFTJtio/GoMABCAAAQhAIIMEEMjOIHh0C4EMEkAgO4Pg0a1jCXA1bH9/f3FQXC07Li7OsQaJ0UAAAhCAAARsKLB161YhjP3kyROdXrp06UIrV660Yc9oGgIQgIDrCWyO/4VOXNkjTqyoRxlqUKG9600UM4IABCBgoUDKgxQa/nUIHdh1QGjp3crv0vRF08mnbBkLW8blEIBARgs8f/6Cpo6dSquXrRaHsmL9cqpep3pGD82h+/9+xvc0N2KeOMYBw/tT36F9HXrMGBwElAqcOnqKurbvJp7e+fPOFDIhhNzdcyptAudBcW7OswAAIABJREFUAAI2FDhwcT3dSv1b7KGmd2NqU/VTm/SoJpiNKtk2WQI0CgEIQAACEICAHQUQyLYjNrqCgAMIIJDtAIuAIWS8gDSQzeHs2NjYjB8YRgABCEAAAhCwg8Dq1auJg9fSo3fv3rRw4UI7jABdQAACEHAtgcTkc/Tzkdk6kwos9yGVyF/WtSaK2UAAAg4h8PLlS9qzbQ9ld8tOTVo1cYgxKR2EuYHs9PR0On7oOF1NukqdunZS2h3OgwAE7CiAQLZ52Ahkm+fm6lfdv/eANq3dRI2bN6LSPqUdbrpKx4dAtsMtHQYEAVHg+oPLdPjyZh2Rz+oOIl+vSjZVUhLMRpVsmy4BGocABCAAAQhAwA4CCGTbARldQMCBBBDIdqDFwFAyToCrYQcEBIgDQCA749YCPUMAAhCAgH0FFi1aRH369NHrNDg4mCIirPuVlPadGXqDAAQgkLECq44toIu33z7k6fmOFzWr/H8ZOyj0DgEIuJQAh5JPHztNP8z7kfZs30NT50+hth3bOtUc1Qay37x5Q0mXk+iHuT/QH6vXEyrHOtVyY7CZTACBbPMWHIFs89xc9apnT5/RlvVb6Me5P1IO95wO9y0SaseHQLar7lTMyxUEdpz9lVKeJotTqVAkgLrU/tpuUzMVzEaVbLstBTqCAAQgAAEIQMAGAghk2wAVTULAgQUQyHbgxcHQ7CcgDWRzOPv06dP2GwB6ggAEIAABCGSAQGRkJA0fPlyv54kTJ9Lo0aMzYEToEgIQgIDrCNxI+Zt+3D9ZZ0LVvN+nsoX9XWeSmAkEIJChAj/OX0Izvp0hjiEzBLK3bdxGoYPH0JPHT4R5I5CdoVsQnUPAqAAC2eZtEASyzXNzxasepj6k0YNCaeeWncL03q38rkMFss0ZHwLZrrhTMSdXEPjrThydvrJbZypfvDeSinuWsfv0DAWzUSXb7kuBDiEAAQhAAAIQsKIAAtlWxERTEHACAQSynWCRMETbC8TGxlK1atXEjhDItr05eoAABCAAgYwVCA0NpUmTJukNYt68eRQUFJSxg0PvEIAABFxEYFPcCjp5dZ84G3e33PRBQA/KmiWbi8wQ04AABDJSQBraywyB7I1rNlJI0AiRHYHsjNyB6BsCxgUQyDZvhyCQbZ6bK16l9lsk7G1gzvgQyLb3KqE/CJgWeJ3+mrbERdHztH8feOSjhncj+rDqZ6YvtuEZcsFsVMm2ITiahgAEIAABCEDApgIIZNuUF41DwOEEEMh2uCXBgDJCgKthV69eXeyaw9mnTp3KiKGgTwhAAAIQgIDNBfr370/z58/X62f58uXUtWtXm/ePDiAAAQhkFoGHzx7QnJ2j6M2bdHHKFYvXocolAjMLAeYJAQjYUMAVAtlqeRDIViuG8yEAAWcTQCDb2VbMduM1J/Bsu9Hot+zo47OnBfqCgDMLnL1+iM7fOCZOIUuWrDSwaTjly5XfIaalHcxGlWyHWBIMAgIQgAAEIAABMwQQyDYDDZdAwIkFEMh24sXD0K0ngEC29SzREgQgAAEIOLZAt27daMWKFTqDzJEjB0VHR1O7du0ce/AYHQQgAAEnFNhzcQPtvbhRZ+R1y35AJQuUd8LZYMgQgIAjCSCQTYQK2Y60IzEWCEDAGgIIZFtD0TXacPTAs6OPzzV2AWYBAdsKXLt/kY78tUWnk0YV2lLjCo73d8SaYPb7779PYWFhtoVB6xCAAAQgAAEIQMDKAghkWxkUzUHAwQUQyHbwBcLw7CPA1bBr1KghdsbVsk+ePGmfztELBCAAAQhAwA4CaWlp1LFjR9qwYYNOb15eXkIYu1GjRnYYBbqAAAQgkPkE0t+k07ydoyn12X1x8tmzulGTSl0oX64CmQ8EM4YABKwmgEA2AtlW20xoCAIQcBgBBLIdZikyfCCOHnh29PFl+AJiABBwcIGHz+7RrnOr6VV6mjhSj1wFqH/TSZQ1S1aHHT0X2OJvOcYBAQhAAAIQgAAEnEkAgWxnWi2MFQKWCyCQbbkhWnABAWkgm8PZJ06ccIGZYQoQgAAEIAABouTkZOrUqRPt3btXh6NcuXJCGDsgIABMEIAABCBgQ4G/ks/RL0dm6/RQIE9RauLX2Ya9omkIQMDVBRDIRiDb1fc45geBzCiAQHZmXHX5OTt64NnRx4edBAEIGBfYlbCa7j++pXPSZ3UHka9XJdBBAAIQgAAEIAABCFhZAIFsK4OiOQg4uAAC2Q6+QBiefQS4GnbNmjXFzhDIto87eoEABCAAAdsLXL58WaiMHRcXp9MZv++tWbOGvL29bT8I9AABCEAAAnQ4cTttPxetI1HGqzLVLNMMOhBwSIH09HS68c8N2rl1Fx09cJQunL1AN67dEMbqU7YM+VYoS7Xq1aL3mjSgMmXLUNaspquonTp6irq27ybOd+r8KdS2Y1vh/3N/cSfj6c91m+nEkZOUEJ8g/Nyvqh/VrFuDWrdvTf41/Clb9mx6Xs+fv6CTh0/Qpt83U+zx05T019+UO09uqlilItVvXJ/adWpLxUsWpyxZsqi2fpj6kE4dO03HDx6jM7FnBYfUlFSxnYCaAeRTzocaNGlAge/VpQKFlFW+37hmI4UEjRDbWbF+OVWvU52ePX1Gf6xeT3+s/oPiTsYJ4+Z5N2vTjOo2qEPzIufT6mWrFc1jwPD+1HdoX0Xnqj3p/t37dHj/ETqw6wBdOHdBXC/eG7xmgY3qUZOW75v0UBLmkoYTjY218+edKWRCCF278g8N+XIoJV5KFE7n/bDwl+8FYzUHr/+YIWMoZvMO4TJvX2+a9cNMqlCpgppm9M41tP58Iu+BXdt2047NO4Q9wK87Hn/V6lWp/vv1qXX7Vor3M78WhvUeJuxbPt6t/C5NXzRdeA0rOdRcb+j1/fLlS9qzbQ+t/GkVHd53mDw8Paha7WrC/mj2QTNxjxi7P3Abxw+doE1rN4mvcR4/v/7qNQqk1h+1prIVyiq6Dxma9+tXrynhTALt2rqLjh06TufPnKcnj58Ip3M/lar6UdPWTYU9lOudXEr49M7hteV57tyyk87FJ1DsiVhxf/L9qkLF8tSweSPhnpcnbx6z+uCL+J4YfzKOYjbHUPypM2I/bF+lehWqUbu6cE+x1MzUAHkcU8dO1blnae510mul9wLNa9ndPadw6s3rN2nzuj/p4O6DFH8qXlgb7ftjo2YNZc34veWvi3/Rlj+20KG9h0ULvk9V9q9EHbp0MPjeoj1Ge+5PSwPZtlh/R18fQ3vx8aPHwmeKbRu26bxX8d7h+2GdBnWo2QdNFd9TuR9j92++j/B9e8v6LTqvPc17Y5PWTcnQXtXMQXrfNfU6M/Sa0r7Omp9lLB2f9LUkfa2bmq+hNdW+vzX9oBmVLe8r+5lRrn1T+5s/8+z4cwftidkrfh7WfM6sXa+WVd6DTM0bv4eAtQVO/L2D/k4+q9Nsi0qdKNC3hbW7QnsQgAAEIAABCEAAAvz3fc+eUalSpejevXv//l1Q7twUExNDgYGB8IEABFxQAIFsF1xUTEm9gDSQzSG148ePq28IV0AAAhCAAAQcSIC/7YHD2FeuXNEZVdOmTYUwtqenpwONFkOBAAQg4PoC62N/oth/DupMNKB0IypXBF+36/qr71wz5CDidzO+E0OopkbfuEVj6j88iPyq+BkNPRsKtCVdTqLI8dNoz/Y9Rrtq3qaZELblIBUfb968odjjsTR5zBQ6c/qMwWs5NNMrqBf16NeDNOE+U3O6/s91ivruJyEYrQllmrqG+/mkxydCPwUK5jd6ulygi8PcE0dNEgKHcsdnX3xGL168oOgVug93GOrIFoHs+/ce0PJFy2jVT6t1gulyY+Bw1P/1+j/q9XVPIVAsd9gqkM19SYOgA0IGUJ/BvVUF83nP9vm0r7gHOLwZOnm02YFcjYHc+nNIWcl+5jY+6tyeBo4YSEWLFzW6z9QEquUaUnO93Ou7/vsNKDIsgtb/tkF2nC3btqQJMyZQ3nx5hKCy3AMbSu8PfB8aGDJAeBBDzaEJjP8w70ej9xFNm3z/6fZVV/pvt/8q3gcckP1t+W+0bOEy8cEWY2Pk107fIX1U9cHt8Vy2b9xO303/TngwxdSh9N5tqh1Dv7dGIPv1q1f0w9wf6OcffzF6L+bA64iJI6jB+w3E1/jdO3dp9uTZtPbX31W9t8idbM/9aW4g25brbyiw6ijrI10zfviBX3Pfz1xo8r1Kc08NCg6iEqVKmNzuhgLZ/NlpztS5Jj/L8Ot7QEh/6vhZR8qRI4def5YGnrUbtMVnGUvHZ24gmz9/8ANpfB/VfjDO0ILVDKxJ/Yb2pbrv1TX5sI6h/c1tr/5plaJ9xPfT4HHfCA/p4YCAowtcvn2aYq/qfotiQKn61D6gu6MPHeODAAQgAAEIQAACTiuAQLbTLh0GDgGzBBDINosNF7maAAfWatWqJU4LgWxXW2HMBwIQgEDmE9i5c6cQxk5JSdGZ/Mcff0zR0dGqgiiZTw8zhgAEIGAbgTf0hpbsn0w3UnQflKnt24pKF3zXNp2iVQioEOCAM1fDDh08RlFoULtpDtxyWLpD548MViSUC7QVLVGUwoaFKQoPcn9coTYscpxQVffPP7bQxBETFQVz+NovB3xJQcFfywagNHNhA65MPHVchGoDTRtcQffbmd8arUIsDXTNWDydNq7ZJFTOlTvYd9rCSNq1dXeGVMhml+OHjtP44PGK10ozj8bNG1HolFAxSK89P1sFsjl4H7MphgZ9MVjs7r2m79GUeZMpfwHjYXntvbBw1iKaO3Wu2IZ2VXcVLy29U+UCfRymVPPa4+quY6eOpWq1AgwORU2gWq4RNddLX988tksJF+nXqJUGx8dh7I6ffiz8Xu7+IMxx6Dih4qySg8PSIeOHC9WflVTE51Df3ClzjY7RUL/SB0QMnccPdMyYOINWRq1SMgWdc4y9dqSNcfh4+rfTDYbfDXXO95bBowZRl8+7KK4mq3Qilgayv+j/Bc34dgZt3bBVUZe8/uFzw4kr1vLe5er2vK+UHLXr16bwOZNk71P23p/mBLJtvf5ygVVHWh/tNeaHOMJDJxt8uMnQflB6/5C7f99Lvqf6cwM/2DFo5CC9BzssDTzz/Gz5WcbS8ZkTyD4Xf47CR09W/HrWrLHSB/Lk9nfvQV/RnClzVN1T+cGQsOlhVCvw7X9nUnL/wTkQsKfA1XsX6Fii7vtqcc8y1Ou9EZSF1H+bkD3Hjr4gAAEIQAACEICAMwsgkO3Mq4exQ0C9AALZ6s1whQsKcDXs2rVrizPjcPaxY8dccKaYEgQgAAEIZAaB33//nTh4LT169uxJS5YsyQwEmCMEIAABhxW48/A6/XhgMr16naYzxtq+Lal0QXVVPR12khiY0wokXkqk0YNC9cKPATUDqGbdGuRZ4N9v17h57SYd3ndYL5jrVcSLOLDK1QjlDmkIp3vf7kK4RhO25OBMYMNAqlKtinA5V5vkfqSVEDk8WLV6VRozZKwYmuYgVaPmDYUwHQcgD+09rDcPbn/O0tlCH4aOY4eO06gBo/TC2Byy8avqR+X9KlC2bFnp9et04Wvreew3rt3Qa67z552FgLqhitzSQBe3nRCfILSjPRdue2/MPqrk70djI8bSkX1H6Ob1m8J5xw+doL073la3a9epLZWvWF4cS7mK5YkDndY4DLlwpU/25KrE7PLXxUQ6dvCYngmHV8dFhulVDlcSyN4Ts5cun78kTOPS+Uu0IXqjOKVGzRpRrXo1xf9frEQxatG2Bbm5udG1q9cpuG+wzv4ytf7aVsm3k2nkgFF0aO8h4cf+Nfwp8vtIKlnadAVVU+bS9R8zZQytXr5a2FOag105WOqWw40uX7hMe7bv1Xst8JgmzZ5IvuV9ZbtUE6iWa0DN9dLXt/ae5n3SuEUjKvduOUq5n0K7tu6ivB75dDyl1w8ZPZhOHjlJvP6ag+dbr1GgUHFd89qQvv60Q7nG1oEDlGHB42UfguCx12sYKNzz+H7C4+DXgPQw9fDF61evKer7KJoxcabOpTxGngsHzvl1k/YyjU4dPy3cD6UV+Tt17UQjJoQYrcZtaC7sxPfKgJr+gpmxuQwNHUI9+vawaijbkkB2q3atKEdON53Xu/b6G3ofatKqiVApfW7EPHFtpe8t/I0K/N4ite47tC8FDfuasmbLqrfW9tyfagPZ9lh/6b3a0dZHs2CGPsfwPYi/hcC/elXhnsr3oUP7Dovvu5rrea+MixhLbf7TxuBDHdL7N1ez528B0NyLuA2+N1SvVU3oy9Be5T7lHvLhcP3mdX9S2suXxK+hLX9sIZ4XH/w5q32nduSR30Pco83bNCdvX2+dPWvLzzKWjk9tINvQXNQ4Gwq/a9CU7G/+HMjvy8VKFjN6z+Z70ITp44UHB3FAwNEErt47T8cSt+kMK3s2N/qiwUgqnM/yz7eONl+MBwIQgAAEIAABCDiSAALZjrQaGAsEbC+AQLbtjdGDEwggkO0Ei4QhQgACEICAIoGlS5dSr1699M4dPHgwzZypGwRQ1CBOggAEIAABqwucuX6Ufj/1o167tXxakHchP6v3hwYhoEQgLS1NqBT74/y3D29xmJdDxaV9SusFkzhouH/3AYocF6ETzO7QpQOFTh4tGx6UhnC0x9Xz6x7UvU93IWykfVy7co3CR4frhDI5hJPTPSfdv3tfCC8PHDGQWrVvqVP5Oj09nfbt3C9U0NYObHb98jMaNnaYbJVsbm/ssHFCWFRzcGDymzHDhJB5tuzZ9Ci5qjEHpmdNmqnjwPOYGzVHCEPKHdJAl+ac9v9tR8PGDKNChQuJl3Eg617yXSpRSjcoIQ3tWat6s3S8VxKv0Ij+I3UC7hxu4xDax59+THny5tG55GHqQ1q6YCn9/OMvOoHHEd+OIPbXrlysJJCt3bjUbcDw/sQhSrmD9zQHYZctXCb+2ljgUtoGBzYH9hwkzsHY3lHyGjM2D+3fNW7RmPoPDyK/Kn46Vo8fPaYVi1fQkgVLdVwNhd25TTWBark5qLne0Ou7/vv1adTEkeRTzkfsgu8ft27eomLFi4nhV2P3B35Igx/E4Ndh1qxvw7L82tj8+2aaNn6aTlidg7tcDV0aUtQMgK+bPmE6/bLkF51ps2X/4f2F4Li0wvb1f67T/Mj59Mfq9XrXyD1swCfxQyUDegzUCWoODwumtp3ayT6swQ8BLJy5UKdit6kHSZ49fSbMRbsSOV/zSY9PiEOI0nsqV869fvU6zZ4yR7DTHHxN2LQwatPhA7Xb2eD5lgSytRvlPTR45CDhoRjt9ee58+thwbQFOmPgObMlH/ze0ivoC72HQeTeW4w9dGHP/akmkG2v9Zfeqx1tfXg8csF0Y+9V/DmBH4SaNXm2TjVt/lwRsWCqEKpW8/5t7HXHnxU2rd1EkWG69yq+5/A3auTzyCfbl9r3SG7Enp9lzBmfmkC23OcPdv68z+fC5wnP/P8+KKg5eE2P7D9Cs8JnEz94oX3wZ78efbrLPnBhbH/z+w9XMq/boI7e50C+j0SOj6SYzTt0+pr94yxq/mFzq91L0RAErCFw5W4CHU/artfUf6p/QVVK1LFGF2gDAhCAAAQgAAEIQMCIAALZ2B4QyFwCCGRnrvXGbA0IcDXsOnXe/qUDV8s+evQovCAAAQhAAAJOJTBr1iwaMmSI3pjHjRtHYWFhTjUXDBYCEICAqwucvLqPNsWt0JtmTZ/mVKZQJVefPubngAIcWg7uN5xOHzstjE5pNWAOvoQEjRDDbxyEm798PlX219/HhgJtpiqzxp+KF0KNmoCdhs9UJVwOHm5cs4lG9B8hinOFzMjvIoQgt/SI2RRDg74YLP6Yqw5PXziNKlSqYHLFzsWfo5CvR4hVLPkCrrLJlbLlDrlANgfgJ8yYoBPGNtaxPQLZ6a/Taf70BcR9abtPnPUt1WlQx2AFUbnKwHJ7Sm2YS00gm8crDVXXa1SPJs8N1wupSp3l5r141WKq37ieyb2g5ARDgXyuhsyvBw4Ryh0cNtu0djN9O+JbnVA275uOn+p/Q46aQLVcf2qul3t98wMN076PNFjBW7tPQ/cHfl2ETgmVfc3y9fw6P3rgKIUOHqPz8IWx8P3OLTuFhwy0KyT3HvQV9R7U22glat7Xq5atEsJ+2tfKPWzAY+OHAaaOixCnyWFsDhJKw97aDhywnTJ2KkWviBZ/zNfwvuDK79JDupc4rMgV1z/8uI1OeFl6HYell8z7keZrhZn5NT1l3hQqUqywkm1s8hxrBLKbtm5KYZHjqKBXQdn++AGQMUPG6AUi+WRT7y1cdfibvsE6lenn/TSXuMKt9LDn/lQTyLbX+hsKrDrK+vA9+8f5PwqvTTXvVXwufwsHP7yj/Zr7qHN7GjVplN4DR3y+3P1byeuO71X8EMT44RPE+wdft/CX7w2Gv9W+R/L47PlZxpzxKQ1kc4h99uQ5FPVdlM6ahowfTs3aNDN6H71/7wFFhkUIlcu198OsH2dS5YDKeq9vY/s7dHKo0Xui3IMApr4lxeTNEydAwMoCf989RyeSYvRa/dC/K9Uo3dDKvaE5CEAAAhCAAAQgAAE5AQSysS8gkLkEEMjOXOuN2RoQQCAbWwMCEIAABJxdYPz48bKha66KzdWxcUAAAhCAgOMJnLq6nzbGLdcbWM0yzaiMl35YwPFmgBG5kkDsiVj6qktvMSSkNEzCgRmuzrrih59FDkNBZLlAm6nqkNwoBx8njpyoE6zhnxsKQWqvizRobigwLldNWUl4UtMXh8HmTJ1Li+csFrv/+puv6eth/WRDQ3KBLkOhWkP7zB6B7GtXr1Nw32Cd6tgc2Gzb8UOjYSges1yVTukc1Ya51AayOcQ/csAoOrT3kMBoqtqwxvrOrTs0/OsQOnbwmPAjpUFupfcESwL5HApePPcHmjt1rtidodeRmkC13NjVXC/3+lZTkdySQLfcwxeGHirhwPPEkZNo3ap14pSNhS+lLuw/L3IeLZr99rXOlXS5Qr12FfsXL15Q5LhIncrVK9YvNxi81O5H+hBK7fq1hYq9hYvqBqXlwsimQsja/XDVdf4GAu2q32rvQ8b2vKWBbFPfNKDpe/Wy1ULIVfto1a4VhU0bZ7DyMJ8rd9/nsCcH4KWHvfYn96s0kG3P9ZcLrDrS+kjfq/hez59F2vynjcn3Kja/ffOO8PAWP9xh6r1C7v7do18PGjRyoOy3b2jvJbk1C58TTnwPkjvUvkfa+7OM2vHxHJUGsi9fuExDvhyq86Db+Glh1PGzjmatKfdtaJ3k9jc/uGcowC1dK2kInj8zRHwXoVeZX+lnBJwHAWsK/J18lk78rVvFndtv69+Nqpd+z5pdoS0IQAACEIAABCAAASMCCGRje0AgcwkgkJ251huzNSDA1bDr1q0r/parZR85cgReEIAABCAAAacQGDp0KHHwWnosWbKEevbs6RRzwCAhAAEIZFaB0/8coA2xy/SmX6NMM/JBKDuzbosMmbc0INP+v+2IqwJyqMnUwWG+VT+tohKlilN5vwpUu14t2dChXKBNafhPGlDjyrvTF00nn7JljA7v0cPHNHboWNq2cZt4nlwokoPle7fvJa50ff7MeUp5kCpUZVVSHVvTsDSkZSzULj3X29ebZv0wU1V/9ghkS8fJlWMnTB9PBQoVMLUthN+v+WWt4K85/q/HJxQ8Pphy5swp/EhtmEttIJuDugtnLdIJLysJCe/auov6dx8gjlvJNYpA/neSXKBv9o+zqPmHzRU1Iw1KG6qyqiZQLdexmuvlXt9qqorLXa/moQi5BwA4JN22Y1udqZ2NO0dB3YJ0qvrPjZpDVatXVWTPJ8k9qCDtSy6MrNSDq7uGDg6lly9ekl+VilTapzS1bt+a8nrk1RmjtAK8ORWupW20bNtSqNSfN18exR6GTrQ0kN2hSwcKnTzaaNVy7ltu78itvdw4pVXMBwzvT/x6lx722p/cr9JAtj3XXy6w6kjrI32vUfOQhWatpW0YqkwvV5XcWJVr7b0k9/CWoT1nznukvT/LqH0Pl3u9GvqsJH1tKnmAT/q6lQalDX12lNvfSh9M5D4vnrtIg78cQlcSrwhDUPoZ1eKbLBqAgAmBpOSzdFImjN0u4HOqVqoB/CAAAQhAAAIQgAAE7CiAQLYdsdEVBBxAAIFsB1gEDCHjBaSBbA5nHz58OOMHhhFAAAIQgAAETAj06tWLli5dqnMWfwV2dHQ0ffyx/teWAxQCEIAABBxPIPafg7Q+9ie9gVUoVpOqlsR/KHW8FXPNESVdTqKhXw2liwmXhAlywDNkQgh16PwRZcuezSqTlgbaDFWrlutMWgFVaWBcTSDQ0klaEsg2p5qirQPZllbaZE8OKYWHTiavwoWoYlU/quxfiWrUrSFWEVUb5lIbyOYxKK02rFl/6byVVoFVs3+k81BbgVtpZV81gWq58au5Xvr6ruBXnmYsnkE+5XwU0Uiv9y3vSzN/mEHl3i2n6Ho+SRrgkwtUmnsv0R6EXKhS2hc/DLBg+ne0YNoC8dLGzRtR6JRQ4sqrlh5yDxsMCBlAfQb3VlQ9VtO/tBq8OQ+HGJqLmvuvXCDSULVqaX/SMKSaOSi9p9hrf/LclASy7b3+jrw+cvtMaSBfey9J95GhyvTSPWPoPEOvC+k9yJqBbEvvK3y9ms8yat/DuX0lFbLlvhnF0LevGJuz9P7G5877aS7xw2Xah9z+VtOftB8Esq2xE9GGpQLx1w7QxZsn9JppH9CdAkrVt7R5XA8BCEAAAhCAAAQgoFIAgWyVYDgdAk4ugEC2ky8ghm8dAa6GHRgYKDaGQLZ1XNEKBCAAAQjYVqBjx460du1anU48PT2FMHazZs1s2zlahwAEIAABqwrEXTtMf5zWfcCGOyju6Uu1fFuQW7Z/q8nigICtBJ49fUYTR06idavW6XTRuEVj+vA/bajue3WpoFdBVUF1h9tvAAAgAElEQVQ/6VilIRw1ISZpQMhQ5Uppn2oCgZbaqgkxqTnX0LhsHch+mPqQRgSNoD0xe8Uh/LQuimoF1rKUSrxebZhLaXhSe4ByVdKNVSqWVj82pyqnKSDpPL4a+BUNDBlAWbNlNXWp+HuuTD9q4Cjx/0urj/Mv1ASq5TpWc7309d2gSQOKWDCVPPN7KpqTJVX6NR0cP3ycunfoIfbHAegp86dQPo98ws9evHhBkeMi6deoleI5SkO/0klIq6jLzVdawVh4Xy9ZnNp1aisEAitWqUhubm6KfKQnyQUWpy2cRh981FpVe8+fPafJoZMp+uc14nVygUVVjf7vZDX3X7lApNKK4tJ9Wq12NYr8LkJR8F3pPcUe+1NjrCSQbe/1d+T1kYZh+YGyxasWUUDNAFXblivTD+83nA7tPSRcZ+ihMeme6fRZRxo5cSS553JX1J/SPceNqX2PVDQAEyep+XxizviUBLKvJl2lb/p8Q/yNBsbWwtR85R5ekgvAy+1vNZ93zHEwNXb8HgLmCqS9fkHHE7fTjZREvSY+qtaT/Eu+/e+g5vaB6yAAAQhAAAIQgAAE1AsgkK3eDFdAwJkFEMh25tXD2K0mwNWw69WrJ7bH4exDh/79y1ccEIAABCAAAUcTSE1NJQ5j79ixQ2do3t7eQhi7Vi3rhWQcbe4YDwQgAAFXFoi/foTWnVqiN8W87vmFUHaB3EVdefqYmwMIHNx9UPjKdQ56yR1+Vf2IA47vNXlPCBLmeieXqlFbEthUE2DSHpSaQKCqyfzvZA77Xj5/ifbv2k9b128VArCaw9jX3VsjkGvrQLY05Ki24rEST7UhJnP3gbQiqbEAdMymGBr0xWBx+OYGdo3NXzqP8Dnh9FHn9krIxHOUvJ7UBKrlOldzvaWBVen1X3/zNX09rJ+qh0BMjVcunG9u+FhaTVeuIurjR48pfHQ4cXhe7vDw9KDAhoH0fsv3qVa9mlS0eFHKmlVZKF+u8uunvT6losWLqNpHaWmvhPsX+2sONZVhjXWm5v4rF4hcsX45Va9T3eR8pOuu5mEApfcUe+xPzUSVBLLtvf6OvD7S1yIHqdt3akce+T1M7h3p54Utf2yhxEtvQ4xyDwVI94zcwzBq7v+OUCHb3M8yat/D2UVJIJuD2EHdgij5drJAqeYhC6m99P1f7rOZdB5qQ/3mOKjanDgZAgoF7j+5JYSxHz1/oHdFh+q9qGqJugpbwmkQgAAEIAABCEAAAtYWQCDb2qJoDwKOLYBAtmOvD0ZnJwEEsu0EjW4gAAEIQMBigStXrghh7BMndL920t/fn9asWUPlyin/Sm+LB4MGIAABCEDA6gJX7l2k9bFRlPL0nl7btXxakHchP6v3iQYhoBF4/eo1/bRoGXEYzFAoW3Muh1U4SNiqXUuq16geFShUwCSkJYFNpaE56SDUBAINTYArLD5MeUhcsfHe3ftCAPtM7Fm6cPYC3bh2w+C81QSyjQWyDHVg80D25SQa+tVQuphwSRhCZf9KxBV4S/uUNrnWSk9QG2Iydx9cvnCZhnw5VAzaGarO/vLlS5o+YTqt+OFnYQrevt4064eZVKFSBaVTUnSedB5qKnFqOpCGEOXmZCqgbGqwaq5XErIz1p/0enNC6tKQqnT9LAmVSseu1IbPGzNkjE7g2ZCDT9ky1Kp9K6F6tl8VP8qWPZtBMmn/ptZSze/NuR/Jta/m/itdGzWvvYwIZNtif2oMlQSy7b3+jrw+0nuHmr1u6typ86dQ245tdU4z931I04ia69W+Rxqbjy0+y5gzPiXvFUoeODK1doa8lQSy5R6wMdafOQ5Kx4/zIKBU4MrdBDqetF3vdM93ClL7gB7kXdC6n2WVjgvnQQACEIAABCAAAQj8K4BANnYCBDKXAALZmWu9MVsDAlwNu379+uJvuVr2wYMH4QUBCEAAAhBwKIG4uDghjH358mWdcTVs2FAIY3t5eTnUeDEYCEAAAhAwT+DJi4f0x+ko+iv5rF4DFYvVosol3/7ZxbwecBUEDAukp6fTkf1HaFb4bDpz+oxiquZtmlH3Pt2FKoaGKrwqCeEY6lBNgEm7DTWBQO3r7t+9T1vWb6FtG7bRsUPHFTton+jsgWxrBqIMAaoNMZm7D549fUYTR06idavWiUORq4wsDTl26NKBQiePVl0N3tSGkc5DaSVg7XaVBIKVnGNsrGqut+T1zWOQXi8XhDTlaipwber3pto35s+/M7SO9+89oKjvomhl1EqTD7to+ihesjh99sWn1OGTDuSZ31NvaPYO5Kqx0Zyr5v6r9l5gbC3sUSHbFvtTMydnCGSrCazaOjCPQLbhV6etP8uY87pV8l5hzc8f0vdbufuDOfPQVrf0enPur7gGAtoCZ68dpPM39f+8UtarMrWv1oPy5MwHMAhAAAIQgAAEIACBDBZAIDuDFwDdQ8DOAghk2xkc3TmmAALZjrkuGBUEIAABCLwV2LdvnxDGTk7+9ytbNUe7du0oOjqacuTIAS4IQAACEHAxga1nV9PRpB16syrm6UsBpRtS7pzqvordxXgwHRsLcLXsuJNxtOaXtbRzy05KTUk12SNXze4V1It69OtB7u459c5XEsIx1Im5QVw1gUDum4O7vy3/jb6fuVDRnDXj5cq2XkUL09EDR8UpIJBtcsuQ2hCTufuARxKzKYYGfTFYHNTnfT6noaFDyM3NTfyZtH1zQpemZ02EQLa+krMHspVUdNaEIzdEbxTur0qO6nWq06hJI6lS1Uo6pyOQ/ZbD1oFf7ske+1MzIwSy366tkns+Atn6dxJ7fZZR+x4u91qS+6xky0B2+/+2o9DJocSfWTWHOfPQVrf0eiXvBTgHAnICT16kUuzVfXQzJVHv13V8mlKryl0ABwEIQAACEIAABCDgIAIIZDvIQmAYELCTAALZdoJGN44twNWwGzRoIA6Sq2UfOHDAsQeN0UEAAhCAQKYR2LhxoxDG5q9Q1z66du1Ky5cvzzQOmCgEIACBzChw4soe2hz/i97Us2XNTv6lGpJv4aqZkQVztrMAf839xYRLdHjfYdoXs9dkxehhY4dRjz7dKWu2rDojdfRANlexjQyLoPW/bTAq7FfVjziAXTmgsvBPeb/y5OHpQZvWbqKQoBHitc4eyL547iIN/nIIXUm8Isypsn8lmrZwGpX2KW21Hag2xKQknGdocNeuXqfgvsFiEJaruUd+F0FciZgPaRVt/xr+FPl9JJUsXcJq89U0ZI1A9tm4cxTULYiSb//7wKZc1U81Fa7lJqnmekte39y3NQKvN67doOB+w+n0sdPCdKRVfG1ZIVtNxeA3b97QveR7FH8qnrZviqFjB48Rj93QwXtxyrzJxKFvzaFmbay+gRU2qOaBGLX3Au0hOEsg29T+1MzJnEC2mv2ncPl0TnPk9bFmeFeJjSXvQ9y+muvNcbfnZxlzxqfkvcKaayr1lvtsZs48tPeKpdcr2Xc4BwJSgcQ78RT3zz56nf5KD+eDqp9SLe/GQIMABCAAAQhAAAIQcCABBLIdaDEwFAjYQQCBbDsgowvHF5AGsjmcvX//fscfOEYIAQhAAAIuL7BixQrq1q2b3jyDgoJo3rx5Lj9/TBACEIAABIj+vnuB/oiNoofP7utxFM9flgJKN6J3cuQFFQTsJvDo4WM6fyZBCBLu2rpLL0hoKMiqJIRjaBJqAkzabSgNBHJF8MVzf6C5U+fqDKGCX3lq26kd1QqsKYQh83nko6xZdYPmmguUhH4MnTtgeH/qO7SvqjWUhvasXc1ZGnJkixmLZ5BPOR9V4zR2stoQk7n7gMfADxbMmDiTli1cJg5p9o+zqPmHzYX/f/nCZRry5VBKvPRvlcGuX35G/HCBLb6JRjoPDrp/8FFrVa7HDx+n7h16iNe0bNuSJsyYQHnz5RF/ZmloV831lry+ecDS6wePGkRfDfxKlUnS5SQa+tVQ4QESPqShe753jR06lrZt3Ca2O++nudSkVRNV/fDJ0kC8JQ8s8P3n1s1btG/Hftq+abvw8Iv0GB4WTFzVPUuWLMKvriZdpW/6fCOMgw+u9rp41SIKqBmgei62ukDp/Zf7V3sv0B5zRgSybbE/NXNSEsi29/o78vrEnoilr7r0piePnwiElrwWlbwWLHkf4vbVXK/W3d6fZdSOT+5eLxeQlt5fpfdyJeukOYff86eOixAv+b8en1Dw+GDKmfPtN7mYMw/tMVh6vZr54FwIPH35iGKv7qUbD/7Sw8iXqwB9FNCdyhSqCCgIQAACEIAABCAAAQcTQCDbwRYEw4GAjQUQyLYxMJp3DgGuhv3ee++Jg0Ug2znWDaOEAAQg4OoC8+fPp/79++tNc9SoUTRp0iRXnz7mBwEIQAACWgKPnqfQ5vif6eLtOD2X7FndyL90I/LxqgwzCNhdgKsKL1mwlBZMW6DTt1zA1JLAppoAk/ZAlAYCpWFcbuOzLz6jQSMH6nytvTFgVwtkc5XN4f2G06G9h8Rp/7QuimoF1lK8z9h/Wlgk/XUpkcqW9xWqa7f+qDUVLlpYaENtiMncfaAZ8ME9h+irLm9DvhxwHRo6hNzc3GjNL2uFsK7mWLxqMdVvXE/xXNWcKJ1HyPjhQthWzbF62WoaP3yCeIn2XDQ/VFqR11C/0qCjsSq8lry+uX/p9XLzMeUjXV9pSF0ulG9OsJbH8ecfW4RAtOZo3LwRTZk/RXhow5KDq2efjT1Lk0aFi9XcuT1p+w9TH9KIoBG0J2av2J21H8qwZB58rdL7rzn3Au2xZUQg2xb7UzMnJYFse6+/2nu1PddHLpy+8JfvqXqd6pZuYdnrLX0fUnO9Wnd7f5ZROz65e71cIFv63mXuAycvXrygyHGR9GvUSnEt5e755sxDe3NYer1NNioadUmBpOSzFHd1L71KT9ObX4Ui/tSm6meU193TJeeOSUEAAhCAAAQgAAFnF0Ag29lXEOOHgDoBBLLVeeFsFxWQBrI5nL1v3z4XnS2mBQEIQAACziAQHh5Oo0eP1htqREQEBQcHO8MUMEYIQAACELCBwLGkXbTt3GpKf5Ou13rJAuXJv1RDypXjbXVUGwwBTbqgwMuXLyn+VDzFn4wXgoDJd+7SqIkjqUKlCopmy1VnJ46cKFR91BxyFZ8tCWyqCTBpD1ppIFAabq3ToA5NmTeFihT7Nzhs6uAQ5YLp3+kE0+VCRpp2zJ2P9jhsXSFbLsikNjh859YdGv51CB07eEwYOlcZn/XDTHFvqQ0xWeqWfDuZRg4YJYbMNVU3CxQqSFPHTiXeB3zUa1SPJs8NJ68iXqaW3qzfS+fRoUsHCp08mnK9k0tRe3L7Wi6MK/VVW+VcGjq2ZyBb7Rrwa3DhrEU6Ve4HhAygPoN7i1WlGVf6Wm//33YUOjlU8YMX3Eb663SaM3UuLZ6zWFwvaUCXA4V8zzt/5jydiT1L1WtXo/7B/SlrNvkK+9KF37dzH/X9tJ/4Y6m9XLjcnKruHOwN+2Y8Pbj/QHxo4v2W7wsPT1h6KL3/cj9q7wXaY8uIQLat9ifPS0kg297r78jrI1f5XlpRXslevnb1OoUODqXs2bOTX5WKVLx0CWr5YQsq6FVQ53JL34fUXK/W3d6fZdSOjyGVfBbkauf8uXL9bxtE+3ERY4k/V6k5pJ9B+Fq5b0UwZx7a47D0ejVzwrmZU+DZy8cU988+unb/328A0T6yZslKLSt3ptpl1H/bR+bUxKwhAAEIQAACEIBAxgggkJ0x7ugVAhklgEB2RsmjX4cS2L9/PzVs2FAcEwLZDrU8GAwEIACBTCcQEhJCHLyWHgsXLqTevXtnOg9MGAIQgAAEdAXuPr5F28/9RpfvnNGjccuWk/xLN6QyhSqBDQKKBZSGO401qCRApiSEY6gPNQEm7TaUBAKVhCtNYXKoccyQMRSzeYd4qrMHsnki0qrRzds0o29nfqu4CvDhfYdpYM9BxOEqPqQVi9WGmMzdB5pFkQvtciXsYiWL0bDew+jC2QvCqX2H9qWgYV8rDs+a2h/S30vn4Vvel2b+MIPKvVtOUVPSKqiGrpf6cuNKq5zLBT7tGcjmiqhzls6mwIaBikykYXtD15+NO0dB3YKIz+eDQ/fTFkaqqvwuDQBzO9JAPN/v+nzaV9z77zV9j6bMm0z5C+RXNB9pH3L2MZtiaNAXg8X2eB9MXzhN8cM0fOHB3Qdp8JdDxHGyx/zl86myv+WfI5TcfzWDV3sv0EbMiEC2rfYnz0vJ+ymfZ8/1d+T14fv6soXLKCIsUtwW5jxUtebnNTTumzCxDc0DO8VLFtd5zVr6PqTmejXuGfFZRs34NIhKPwvymk4d9/bvxZq0akITpo+nAoUKKLqH8klSa0PvYebMQ3sQll6veEI4MVMK/H33HMVd3Udpr1/ozb9c4SrUslJnKpinSKa0waQhAAEIQAACEICAMwlwILtw4cL0+PFjYdi5c+emmJgYCgxU9vdezjRXjBUCECBCIBu7AAJEQjXsRo0aiRYczt679+1XfgIJAhCAAAQgYC+BPn360KJFi/S6W7lyJXXp0sVew0A/EIAABCDgBAJHEmNo27nfZEdaOF9pqlSiDhXMoxsicYJpYYgZJCCtqvhR5/Y0atIoypPXdMV1udBd+Jxw4ja0D6UhHDkCNQEm7euVBALlgqf/1+MTCh4fTDlz5jS5IhwGkwa5+CJXCGRLg788L64c3rbjhzpVh+WQ5OylVUvVhpjM3Qfa4+Nq8AN6DBQDuVxFmStH88/44EDq3Kg5VLV6VZNrb+4J0nlwOz369aBBIwdSjhw5jDbLFe1nT55DUd9FiecZqowsV2VUaeXYi+cu0rA+31DipUSxH3sGsrnTVu1aUdi0cSYfAODX4IoffqYpY6aIYzX08MCzp89o4shJtG7VOvFcNfe7169e07zIebRo9tvq2P41/Cny+0gqWbqE2Ka0MisHeLk6fP336yvaNtJAN1dkjvguggoUfBvovv7PdQoJGiFUnNUcfO8aNnaYomrr9+89oPHBYToPknzwUWsKmxam6N5vaiJK7r+aNtTeC7T7zohAtq32J7erNJBtz/V39PXhb/cY/MUQ4sr0mmNo6BDq0bcHZcuezdRWpSuJV2hE/5EUdzJOPPeLoF40YMQAcnNz07ne0vchNdercc+IzzJqxqdBVPpZUO7zx/hpYdTxs44mP39wX7dv3qER/UfQ0QNHTb5XmjMP7U1h6fUmNyhOyJQC9x7foHPXj9Kdh1dl589Vsev6NMuUNpg0BCAAAQhAAAIQcEaBIUOG0KxZs8ShI5DtjKuIMUNAuQAC2cqtcKYLCyCQ7cKLi6lBAAIQcCKBTz75hFatWqUzYv4DWXR0NLVu3dqJZoKhQgACEICAvQSSH92gbedWU2JygmyXPl5VqFKJuuTultteQ0I/TiogF3xRGmY6sv+IEArUVJz19vUWgocVKlXQ0VAawpEjVBNg0r5eaSBw8ZzFNCt8tngpB0+nfR9JXHHW2JGenk5/rvuTJo0Kp9SUVJ1TO33WkUZOHEnuudz1mjB3PtoNSUN74yLGCiFwax5ccXP+9AVCQFBzcLXQ8LnhVLteLYNdscumtZvp2xHfipV35cK8akNMUrevBn5FA0MGqKpkLa1mzsHdosWLCoFePtRWATfHWy6QzYHdkAkh1KHzRwYDhBwGXrVslbBXNVXHjVV4lqsIzuHhSbMnGt3bHGSbOHIi7dyyU2d69g5kc+dB33xNvfp/Qe7u8g9H8Bx3bN4hVFLVDmNKK1ZrT4TnxeFLjSH/rttXXWnQyEFGg8xy/nwtB6B79Omusw/lXjtK7Lk9Do1PGTuVoldEi8OW2+tyQXQlZnwOB/t/+v4nnfse70Gu4t20dVNztrXeNUrvv3yh2nuBdmcZFchWYm3O/lQayLbn+jv6+sg9qKLknspryPeBGRNn0Mqot38Xw+9zs36cSZUDKlv9/VvN+7/U3dDnK80g7f1ZRu34eJxKPwvKramHpweFTgklfnAkS5YsBu9T/LBJZFgErf9tg85nl4gFU6l6nep611myvy29f1nlZotGXErgedoTOnf9CCUl638bFk/U16sStaz0X/LKiwevXWrhMRkIQAACEIAABFxW4N69e9SzZ0/asOHtn094sghku+ySY2IQEAQQyMZGgACRUA27cePGogVXy96zZw9sIAABCEAAAnYRePr0KXXs2JG2bNmi01/x4sWFMHa9evXsMg50AgEIQAACzitw6K9tFJOwRnYC2bJmJ7/idendYjWdd4IYuc0F5Kq+cpjpkx6fCEFFDn1KDw7LbF2/jeZMmaMThDRU6VdpCEdusmoCTNrXKw0EHt53mAb2HKQT0ORKtkNGDya/Kn56wR8OHP918S9aumAp/bF6vez6NGjSgDj845nfU+/35s5Hu6FlC5cJIVTNwSHK0MmhVKRYYavuF7kqrBxWGzhiILVo20IvKPv40WNasXgFLVmwVMdzxLcjiCs5a4eo1Iagdm3dRf27DxDnxwHXCTPGU/mK5VXNWVoRXvvikPHD6fM+n6tqT+3JcoFsbkPzmuPXkHYlZP4dB8yWzP+Rli54Wxmbf9570FfUP7i/wRC3tNIyX2Nob/N94MiBozR78mw6c1o/CJQRgWweL1ewDgoOohKl3lag5p9zcJlDlN/N+E5nr5mqeM33hekTptMvS37RWbrGLRpT/+FBsq/5m9dv0sJZi+i35brfTMGvu7DIcVTQq6DeNpCrMl6lWhUh+F23QR3ZNePXGwfuN/++WWzPWDhUrso1X9jmP22o39C+5FPOR+/+xX3Mj5yvd+9SU11byZ5Xev/lttTeC7T7z8hAti32p9JAtua+IK1ybov1d/T14TnLVbnmn/P9/PPe3ahYiWI625YD7QlnEmhexHzas133vwMYeyDN0vdvNdc/eviYxg4dS9s2bhPHPnjUIOret7vstynY+7OM2vHxJNR8FpRbU2Pvk/zZ7OTRk8I9VPubA7hfY2tqyf629P6l5F6KczKPwIWbJyjhxhF6nf5KdtLN/TpSvbItMw8IZgoBCEAAAhCAAAScXODgwYNCGPvixYt6M3F3d6ddu3ZRYGCgk88Sw4cABOQEEMjGvoCATCCbw9m7d++GDQQgAAEIQMDmAjdu3KBOnTrRoUOHdPry8/OjNWvWEP8bBwQgAAEIQECJwJ1HN2jvxQ2UcPOk7On5chUQgtklC6gLLirpG+e4hoBc8JZnxuGXqtWrUkBNf+F/v36dThfOXqC4k3E6QWw+11gFWDUhHKmomgCT9rVKA4EcIg4fHS4brg6oGUA169YgzwL/BqsTLyVR7PHTxCFA7eO9pu/RjX9uUOKlROHH9RrVo4jvIvSCtfw7c+ej3Z80nMy/4+qRHJrN7padatapQV8M+ILc3Nws3qDHDh2nUQNG6a03B0Vr169NZSv4Cvvi/JnzxIEwabVwQ0FPtSGos3HnKKhbkFiNXbM/K1apSDndc5K3jzdxWC1P3jxG5yxXEZ4vMFV91GLI/zUgXf8ChQrQi+cvxFAxr2Ngw0DiefHB4Wh21a7ozD83FgbWjFXuNaD5HffBlc7dcrjRzWs3hT609zWvWw73nEIlZT7sGciWmvC9hyubVq9VTRgvr+Ge7Xv19prSKtT3ku9RWPB4vSrgPE+/qn5Ur2Gg8Jpn85NHThK/BqSHqb4MVTDmdnzKlqGAWtXIt7yP0GzK/RQ6ceQkxZ6I1evH1LcV8D1n9KBQ4Z4sPbTnkvYyTZgHr7P04JD+uKljqaR3SWttc1J6/xXm/yCFhn8dQgd2HTC516QDzIhAti33p5pANlvYY/0dfX00e8LQexX/nu91NerWED7H8Ov60N7Dsq+Zjzp/RMPHB8s+TMXtWPr+reb6tLQ0mjFxJvEDWNoH3z+Klfq3Oi5X5+cHwPiw92cZtePjMar9LGhoTaXvCXLvYRozUw+bWLK/Lb1/We2Gi4acWuDa/UtCEPvhs/uy8/ArVoMaV2iHqthOvcoYPAQgAAEIQAACmU1g6dKl1KtXL4PTRoXszLYjMN/MJoBAdmZbccxXVoCrYb///vvi7xDIxkaBAAQgAAF7CCQkJAiVsfnf2gc/DcthbK6QjQMCEIAABCCgVuDi7Vjae3Ej3Uy9KntpMU8fIZidP7d1q+iqHSfOd0wBDrxOHDFRNqRkasQclhw1aSRVqlpJ9lS1IRztRtQEmLSvUxMI5FDfmCFj9Koqmpo3h2cHhPSnFh+2ECpZ7onZK1xSwa88zVg8Q6hQKz3MnY92O4YC9Jpz2v+3nVAxm0NL1jhOH4+lCSEThDC+mqNT105CZUp2kh5qQ1APUx9S2DfjaeuGrbJD4HA4VyUvXNT4/Y0rK08cOYnWrVqn006HLh0odPJoyvVOLjVTVH2udP37DulDufPmIQ5iSkPXhhrn9Q0OGy4b+Jdew1VGJ46aRAd3H1Q8Vs26/brkV5obMU+4zp6BbO6fA89cyVoa8Dc0CQ4Vh4aPFoL1Sg6uLj1z4gxa++vvSk7XOYeraXM1dVN98T1oybwfaf60Bar74Ndur6BexBXT3d1zGr3enDXWNKjWTelE1Nx/1d4LtMeQEYFsW+5PtYFstrD1+jv6+mjvB3Pfq7gNJfdVS9+/1V6/c8tOGtF/pMH3hnERY6nz551FAnt+luFO1Y7PnM+C/KBK+OjJst/cYOx+xPdQ/paXLwd8afR93ZL9zf1ber3SeyrOcz2BB0/uCEHsmylJspMr5lGaGlVoRxWK+Lve5DEjCEAAAhCAAAQg4MICI0aMoKlTp+rNMEeOHMTfOMkHAtkuvAEwNQgQEQLZ2AYQICJpIJvD2fz1EDggAAEIQAACthI4fPiwEMbmCtnaR+vWrSk6Olr4gxgOCEAAAhCAgCUCR5J2CMHs52lPZZvx8apC5YtWp7zu+S3pBte6oMDdO3eFAOaf6/5UFA7loG2X7p2pW+/PjYZDzeZC9QkAACAASURBVAnhaHjVBpg016kJBPI1t27cojlT5shWypYuNQd9uJJmj37dqUSpEiRXKXLq/CnUtmNbvV1i7ny0G+Lqu/t37acJw7/Vq1zN5ykNJ6vZwhxgjfouilZGrTS5N7iCZ79h/ahF2xbE/8FB7jAnxGTsoQE1Fa6la8DjM7ReaoyUnCu3/r0H96aYzTE0Z/Icverr2m0qcZUbg9K149czB8Q7d+8ihIC1w6H2DGRzwHB4WLDwAMDkMVOMBvE0Y/5vt/+qDtPzfwiL2RRDi+csposJl0wuH/t/NegratW+tcmQtKax9PR02vnnTpo/bb6iPvi6moE1qd/QvlT3vbqUNWtWk+PiE/hBg9+W/0bLF6+QvSdIG7HETcmA1Nx/zbkXaMaQEYFsW+5PcwLZtl5/R18f6X7k+93yRcto1U+rFT3Qoea+aun7t9rrTT3U8dXAr2hgyADKmu3tfcJen2XYXe34zP0sqHZN+aGZ3oN6C9/ukiVLFqO3LEv2Nzds6fVK7qc4x7UEHj1/QJdunaKk5DOyE3N3e4caV2hLdXyaudbEMRsIQAACEIAABCDg4gIpKSnUs2dPWrdOtwAET3vAgAH0yy+/0L179wQFBLJdfDNgepleAIHsTL8FAMACu3fvpiZNmogYCGRjX0AAAhCAgC0Ftm7dKoSxnzx5otNNly5daOXKlbbsGm1DAAIQgEAmE+Aw9p6LG+ho0k6DM0cwO5NtChXTvX/3Ph3ef4QO7DpASZeTiCsUao6AmgFC5edGzRtSvUb1KJ9HPpMtmxvC4YbVBpg0g1ETCNRcw+HJvy7+RTs276CTx07RmVNnxECXX1U/erfSu9SgSQMKfK8uFShUQGfeHOwc9MVg8WcfdW5PoyaNojx58+icZ+585JC5UvbaX9bSob2HddZITTjZ5OJJTuC9sWvbbjq89xAlxCeIAWIOtQXUqibsiwbvN9Cbt7Qfc0NMHMxav/oP2rdzP8WfitcJhy9etZjqN65nckrXrl6n4L7BYjV4rsYc+X0klSxdwuS1lp5gbP3ZZPvG7RTz5w6hWjtXzNa4tmzXkurUr606dKwZL4f4b1y7QVvWb6Uj+4+Ie7t4yeJC9evGzRtRsw+a6ezrjAxkh0wIEULPHDTm/cavr8P7DguvRx4zr1nT1k2E16Nnfk+LloXvFfEn4+jA7oN08uhJOn/mvGDPD15UrFKRatSpQQ3er09Va/grDmJLB/T61WtKOJNA+3fup9gTcXT5wmUxOM3zKfduOSE82PSDZlS2vC9ly57NrDmxF+8drlx78fwlcS7cmObezXupZt0aJl+jZg3gfxepuf+aey/grjIqkG2r/WluIFuzVrZYf0dfH0P7lL9V4dDeQ7Q3Zp/O5xjN69qvSkVq3qa5qte1pe/f5lzPn0tOHDlJ61auo9jjp3Ue2jH0bRj2+Cyj/blJ6fgs+SzI/Wl/Nr1w7oLwGYQPzftYnQZ16L0mDahM2TKKH2axZH9z35Zeb8l9Ftc6l4CpIDbPpo5PU2pcoR1xKBsHBCAAAQhAAAIQgIDzCBw5ckQIY0u/FZtnsHDhQurWrRuVKlUKgWznWVKMFAIWCSCQbREfLnYVAa6G3bRpU3E6HM7eudNwYMFV5o15QAACEICA/QVWrVpFn3zyiV7HvXv3Fv5AhgMCEIAABCBgC4GbqVeEatkXb8cZbB7BbFvIo00IQMBRBaSB7K5ffkbDxg4zWM3bmvMwJ5Bnzf4dsS1LQ3qOOCeMyXUEsD9dZy0xEwhAAAL2FlASxK5QxJ8aVWhLxTy87T089AcBCEAAAhCAAAQgYKHAsmXLqEePHsSFELSPMmXKUFRUFDVu3JiePXuGQLaFzrgcAs4kgEC2M60WxmozAQSybUaLhiEAAQhAQEtg0aJF1KdPHz2T4OBgioiIgBUEIAABCEDA5gIJN0/Qvkub6fbDawb78vWqQuWL1qA87pZVG7X5ZNABBCAAAQsEpNXMlVbWtqBL8VIEsvUVEXi1xs5CG7YSwP60lSzahQAEIOC6Ao+fp9ClWycpMfmMwUkWyVeSGpZvQ37FarouBGYGAQhAAAIQgAAEXFhg9OjRFB4erjfDVq1aCWHsokWLCr9DINuFNwGmBgEZAQSysS0gQCRUw27WrJlowdWyd+zYARsIQAACEICA1QQiIyNp+PDheu1NnDiR+A9rOCAAAQhAAAL2FIi7dogOJ8YYD2YXrkrli1RHMNueC4O+IAABuwg8e/qMJo6cROtWrRP6q9eoHk2eG05eRbzs0j8C2frMCLzaZeuhEzMFsD/NhMNlEIAABDKhgBDEvn2KEu/EG5w9B7EDfZuTf8l6mVAIU4YABCAAAQhAAALOL/Do0SOhKvbatWv1JjNo0CCaNWuWzs8RyHb+NccMIKBGAIFsNVo412UFEMh22aXFxCAAAQg4hEBoaChNmjRJbyzz5s2joKAghxgjBgEBCEAAAplTIJaD2X9tpzuPrhsE8C1clXy9qpLHO4UyJxJmDQEIuJxA/Kl4GtBjICXfThbmNjwsmD7v8zllyZLFLnNFIFufGYFXu2w9dGKmAPanmXC4DAIQgEAmEkh9epcSk+ONBrEL5y1BgWVbUACC2JloZ2CqEIAABCAAAQi4msDx48eFMPbZs2f1prZgwQLq16+f3s8RyHa1XYD5QMC4AALZ2CEQIBKqYTdv3ly04GrZMTExsIEABCAAAQhYLNC/f3+aP3++XjvLly+nrl27Wtw+GoAABCAAAQhYQyD2n4NCxWxjwezinr7kU7gKFfUoY40u0QYEIACBDBHg6tjTJ0ynX6NWCv37lvelmT/MoHLvlrPbeBDI1qdG4NVu2w8dmSGA/WkGGi6BAAQgkEkEbqX+TUl3ztCNlESDMxaC2L7NKaBU/UyigmlCAAIQgAAEIAAB1xT4+eefhTD2q1evdCZYqlQpioqKoqZNm8pOHIFs19wPmBUEDAkgkI29AQGZQDaHs7dv3w4bCEAAAhCAgEUC3bp1oxUrVui0kSNHDoqOjqZ27dpZ1DYuhgAEIAABCNhCgIPZhxK3U/KjGwabz5+7MPl4VSUfr8q2GALahAAEIGA1gds371DefHnondzvUHp6Ov3z9z+0cNZC+mP1erGPHv160KCRA4k/p9vrQCBbXxqBV3vtPvRjjgD2pzlquAYCEICAawskJZ+lpOR4evDkjsGJeuUtTvV8WyCI7dpbAbODAAQgAAEIQCCTCIwZM4YmTpyoN9sWLVrQ0qVLqUSJEgYlEMjOJJsE04TA/wQQyMZWgACRUA2b3yQ1BwLZ2BYQgAAEIGCJQFpaGnXs2JE2bNig04yXl5cQxm7UqJElzeNaCEAAAhCAgM0FTgsVs40Hs93dcpOPVxXyLVyF+H/jgAAEIOBoAhy8HjVwlMFhcXXs6QunUYVKFew6dASy9bkReLXrFkRnKgWwP1WC4XQIQAACLirwPO0JJd45Q0nJZ4j/t6GDg9hcEbtaqQYuKoFpQQACEIAABCAAgcwj8PTpU6Eq9m+//aY3af6m7Llz55rEQCDbJBFOgIBLCSCQ7VLLicmYK8DVsFu2bClezuHsbdu2mdscroMABCAAgUwskJycTJ06daK9e/fqKJQrV04IYwcEBGRiHUwdAhCAAAScTeDM9aN04speunr/ktGhc7VsrprN1bNxQAACEHAUgV1bd1H/7gNkh5M7T24aFzGW2vynDWXJksWuQ0YgW58bgVe7bkF0plIA+1MlGE6HAAQg4GICD57cFkLYXBXb2FG6QHmq6d2IqpSo42ICmA4EIAABCEAAAhDInAInT56knj17UlxcnB4AB7E5kK3kQCBbiRLOgYDrCCCQ7TpriZlYIIBAtgV4uBQCEIAABESBy5cvC5WxpX8oq1mzJq1Zs4a8vb2hBQEIQAACEHBKgSv3LtLJK3vpzI1jRsdf1MObfApXpeKevk45TwwaAhBwLQFpiFIzOw5jDx41iLp83oWyZc9m90kjkK1PjsCr3bchOlQhgP2pAgunQgACEHAhgRsPEikpOZ5upV4xOqsqxWtTDe9G5F3Qvt+64kLUmAoEIAABCEAAAhBwOIFff/1VCGO/ePFCZ2wlSpSgpUuXEhf6VHogkK1UCudBwDUEEMh2jXXELCwU4GrYrVq1Elvhatlbt261sFVcDgEIQAACmUngxIkTQhj7yhXdv6Bv1qyZUBnb09MzM3FgrhCAAAQg4KICD54k04mre4Wq2S9fPTc4y9w581HpghWFf/K44z3QRbcDpgUBhxe4e+cuRX0fRbu37qakv/6m4iWLU5NWTajjpx9ThUoV7F4ZWwOGQLb+1kHg1eFfTpl6gNifmXr5MXkIQCCTCTx+nkJX750X/nny4qHB2efI7i5Uw65ZuhHlz+2VyZQwXQhAAAIQgAAEIODaAmFhYTR+/Hi9STZt2pSioqKoVKlSqgAQyFbFhZMh4PQCCGQ7/RJiAtYQQCDbGopoAwIQgEDmFdi5c6cQxk5JSdFB+Pjjj4Uwtr2/Aj3zrgRmDgEIQAAC9hJ4lZ4mhLK5avbdx7eMdlvUswx5F6xIJQugWpi91gf9QAACEIAABCAAAQhAAAIQgIBygWv3L9KVe+fpVsrfRi8qlKeoUA2bw9jZs7op7wBnQgACEIAABCAAAQg4vMDz58+FqtgrV67UG2u/fv1owYIFZs0BgWyz2HARBJxWAIFsp106DNyaAlwNu3Xr1mKTXC17y5Yt1uwCbUEAAhCAgIsK/P7778TBa+nBf1hbsmSJi84a04IABCAAAQi8FUi4eVIIZyfdTTDK4u72zr9VswtVJI9chUAIAQhAAAIQgAAEIAABCEAAAhDIMIHUZ3fp6t1/q2E/T3tqdBw+hfyopndD8itWM8PGi44hAAEIQAACEIAABGwnEBsbK4SxT506pdfJ7NmzaeDAgWZ3jkC22XS4EAJOKYBAtlMuGwZtbQFpIJvD2X/++ae1u0F7EIAABCDgYgJLly6lXr166c1q8ODBNHPmTBebLaYDAQhAAAIQMC5w7UEinf7nAMVfO0yv0l8ZPdkrX0mhanbpgn74JglsLAhAAAIQgAAEIAABCEAAAhCwi8CbN2/o6r0EoRp28sNrRvvMnjU7VS0ZSNVKNaCS+X3tMj50AgEIQAACEIAABCBgf4HVq1cLYeynT3Uf0itatChFRUURF/W05EAg2xI9XAsB5xNAINv51gwjtoEAV8P+4IMPxJYRyLYBMpqEAAQg4GICs2bNoiFDhujNaty4cRQWFuZis8V0IAABCEAAAsoF0l6/pLhrh4Vg9j8P/jJ6oVu2HP+rmu1HBXIXUd4JzoQABCAAAQhAAAIQgAAEIAABCCgUuP/kNl29myBUw+Y/sxo7SuUvKwSx/UsGEv+ZFQcEIAABCEAAAhCAgOsKfPvttzR27Fi9CTZu3FgIY5cpU8biySOQbTEhGoCAUwkgkO1Uy4XB2kpAGsjmcPbmzZtt1R3ahQAEIAABJxcYP368bOiaq2JzdWwcEIAABCAAAQj8K3Aj5QrFXz8sBLRNfQW0R65CVKJAOSpZoDzldc8PQghAAAIQgAAEIAABCEAAAhCAgNkCj54/oGv3L9H1+5cp9dldo+24u70jBLD5n2Ie3mb3iQshAAEIQAACEIAABJxDIC0tTaiK/fPPP+sNuE+fPvT9999bbSIIZFuNEg1BwCkEEMh2imXCIG0t8Oeff1KbNm3EbhDItrU42ocABCDgvAJDhw4lDl5LjyVLlgh/aMMBAQhAAAIQgIC8AIey+Z+kuwkmiQrmKSYEs0vkL0e5cuQxeT5OgAAEIAABCEAAAhCAAAQgAAEIPHv5mK49uEzX71+ie49vmgTxKeQnBrFNnowTIAABCEAAAhCAAARcQuDMmTPUo0cPOnHihN58ZsyYIfst2ZZMHIFsS/RwLQScTwCBbOdbM4zYBgJcDfvDDz8UW+Zw9qZNm2zQE5qEAAQgAAFnFujVqxctXbpUZwpZsmSh6Oho+vjjj515ahg7BCAAAQhAwG4CyY9uCMFsrpz96HmqyX6LeHhTyfzlqESB8vi6aJNaOAECEIAABCAAAQhAAAIQgEDmEkh7/VIIYHMQ+3bqFZOTz+vuQVVL/FsN2ytvcZPn4wQIQAACEIAABCAAAdcRWLNmjRDGfvz4sc6kvLy8KCoqSqeYp7VmjUC2tSTRDgScQwCBbOdYJ4zSxgIIZNsYGM1DAAIQcAGBjh070tq1a3Vm4unpKYSxmzVr5gIzxBQgAAEIQAAC9hdIuHmC4q8fpQu3TivqnCtmC5WzC5SjLJRF0TU4CQIQgAAEIAABCEAAAhCAAARcS+ANvaHr9y/TtfuX6PqDy4om927RalSlRB2qVKymovNxEgQgAAEIQAACEICAawmEh4fT6NGj9SbVsGFDoShb2bJlbTJhBLJtwopGIeCwAghkO+zSYGD2FOBq2G3bthW75GrZGzdutOcQ0BcEIAABCDioQEpKCnXq1Il27NihM0Jvb28hjF2rVi0HHTmGBQEIQAACEHAegWcvn9C5myeIA9pJd8+bHHj2bG5UIn95KlmgHBX1KGPyfJwAAQhAAAIQgAAEIAABCEAAAs4vcCv1b7p2/zJdf3CJXr1OMzkhn0IVya9YTapUvCblcstt8nycAAEIQAACEIAABCDgegLp6elCVezly5frTe7LL7+kxYsX23TSCGTblBeNQ8DhBBDIdrglwYAyQkAayOZw9oYNGzJiKOgTAhCAAAQcSODKlSvElbFPnDihMyp/f3/irzMqV66cA40WQ4EABCAAAQi4hkDqs3t07uZJSrhxgq6nJJmclFu2nFTM00f8J1vW7CavwQkQgAAEIAABCEAAAhCAAAQg4PgCr9Nf0c2UJPGftNcvTA66hKcP+RWrIYSwPXIVNHk+ToAABCAAAQhAAAIQcF2BhIQEIYx99OhRvUlGRkbSN998Y/PJI5Btc2J0AAGHEkAg26GWA4PJKAGuht2uXTuxewSyM2ol0C8EIAABxxGIi4sTwtiXL+t+5SV/ZRGHsb28vBxnsBgJBCAAAQhAwEUFkh/dECtnJz+6aXKWWbJkoWKevmI4O2f2XCavwQkQgAAEIAABCEAAAhCAAAQg4DgCL1490wphJ9KbN29MDs4rbzGhEjb/UzhvcZPn4wQIQAACEIAABCAAAdcX+P3336lnz56UmpqqM9mCBQvS0qVLdXJittRAINuWumgbAo4ngEC2460JRpQBAtJANoez169fnwEjQZcQgAAEIOAIAvv27RPC2MnJyTrD4feH6OhoypEjhyMME2OAAAQgAAEIZCqBaw8SKeHmCUq4eZJSn91XNPfC+UqJ4ezcOT0UXYOTIAABCEAAAhCAAAQgAAEIQMC+Ak9epIoh7DsP/1HUuUeuAkIlbA5hl8zvq+ganAQBCEAAAhCAAAQgkDkEpkyZQiNHjtSbbP369SkqKorKly9vNwgEsu1GjY4g4BACCGQ7xDJgEBktsGHDBmrfvr04DASyM3pF0D8EIACBjBPgh3Q4jP3y5UudQXTt2pWWL1+ecQNDzxCAAAQgAAEIiAKJyQlCOPvinTh6/Fy3uoUhpgK5i/wvnO1LHu8UgiYEIAABCEAAAhCAAAQgAAEIZKBA6tO7dDMlUQhi339yW9FI8rp7UPki/uRXtAb5elVSdA1OggAEIAABCEAAAhDIXAJcFZtD19KDf75kyRK7YyCQbXdydAiBDBVAIDtD+dG5owhwNeyPPvpIHA6Hs//44w9HGR7GAQEIQAACdhJYsWIFdevWTa+3oKAgmjdvnp1GgW4gAAEIQAACEFAjcOXeRbp4O44u3Y6je0r/I36uAkI4u6iHN3nlLammO5wLAQhAAAIQgAAEIAABCEAAAmYKJD+6RrdSrtDN1CR6pPCbjwrmKUIVCvsLQWzvghXM7BmXQQACEIAABCAAAQi4usCFCxeIQ9eHDh3SmypXzA4JCckQAgSyM4QdnUIgwwQQyM4wenTsSAIIZDvSamAsEIAABDJGYP78+dS/f3+9zkeNGkWTJk3KmEGhVwhAAAIQgAAEVAncTL0qBLM5oH0z9Yqia92y5aAiHqWpcD5v4d/v5Mir6DqcBAEIQAACEIAABCAAAQhAAALGBZ6+fES3U6/SnYdXhH+nvdb9VkJDVxfz8KYKRf4NYRfzKA1mCEAAAhCAAAQgAAEIGBXg3BeHse/fv69znqenp1AtW7tIp70pEci2tzj6g0DGCiCQnbH+6N1BBLgadocOHcTR8BvxunXrHGR0GAYEIAABCNhaIDw8nEaPHq3XTUREBAUHB9u6e7QPAQhAAAIQgMD/s3cv4E1V6f7H36T3lkK5VAUEPBwchxm8oyhnVBTBOkdnFIqggFIvoAKKKKACIgii4AjKRQSlKKiggPhHERUZhY4i3mZwZkTlKIjiSKEX6L1N+n/WSrKbNIU0bS47yXefJ0/adO213vXZPU5bfnl3EAQKSg8anbP3Hv6m0StkpGY6A9oqpN2p0ecxEAEEEEAAAQQQQAABBBBAQOTgkf1y8MiPOoBdVJbfaJJT2p6mA9gqiN0m7YRGn8dABBBAAAEEEEAAgdgWmDt3rkycONELoVevXjqM/dvf/jasQASyw8rP4giEXIBAdsjJWdCMAgSyzXhVqAkBBBAIjYC6NZEKXtc/nn32WRk5cmRoimAVBBBAAAEEEAiqQEllsRHOVt2zG3vEq+7ZLTsbAe20pJaNPZVxCCCAAAIIIIAAAggggEBMCJRWHjEC2L8e+VFqGtkFW+G4umCr5xZJrWLCi00igAACCCCAAAIIBE7g1ltvleeff95rwhtvvFGHsS0WS+AWa+JMBLKbCMdpCESoAIHsCL1wlB1YAdUN+9prrzUmVd2yX3/99cAuwmwIIIAAAqYTGDVqlCxdutSrrtWrV8vgwYNNVy8FIYAAAggggEDzBapqKuW7g7vk/w7+S74/9LUcrShq9KStUts5A9pd6J7daDUGIoAAAggggAACCCCAQLQJqC7YvxbvExXALi471OjtpSdnSNfM38l/Z/5Od8NOjEtq9LkMRAABBBBAAAEEEEDAJbBnzx7JycmRvLw8LxR1d+wHHnjANFgEsk1zKSgEgZAIEMgOCTOLmF2gfiBbhbPXr19v9rKpDwEEEECgGQJDhgyRNWvWeMyQlpYma9eulaysrGbMzKkIIIAAAgggEEkCPxf9IN/nfy3f5/9bfiz4rtGlx1sTJLPlydIuvYO0a9FR2rQ4qdHnMhABBBBAAAEEEEAAAQQQiCSBgpL/yKGSn+XQ0QOSf+QnqbFXN7r8zm1O1QFsFcTukHFKo89jIAIIIIAAAggggAACDQm89dZbMmLECDl0yPONgenp6bor9oABA0wFRyDbVJeDYhAIugCB7KATs0AkCKhu2O7/g0wgOxKuGjUigAACTRMoKyuTgQMHyubNmz0m6NChgw5jX3jhhU2bmLMQQAABBBBAIOIFyqtLdTBbPf4v/99+dc9WAe22KpztDGirZw4EEEAAAQQQQAABBBBAIBIFDh39WQ6VHNAB7MNHD/gVwG6Z3FqHr7tmdtfPKQlpkUhAzQgggAACCCCAAAImFHjyySfl3nvv9aqsZ8+eOoz9+9//3nRVE8g23SWhIASCKkAgO6i8TB4pAqobtgrnuQ4Vzl63bl2klE+dCCCAAAKNFDhw4IBkZ2fLxx9/7HFG9+7d9X/31TMHAggggAACCCDgEjhQtE++P+QIaO87/K1fMFZLnCOcnd5B2rZQzx3FarH6NQeDEUAAAQQQQAABBBBAAIFgC9hr7aIC2IedAWwVwrbX2vxatkvb3+jwteqE3b5VF7/OZTACCCCAAAIIIIAAAo0RGDlypCxbtsxr6LBhwyQ3N1fi4+MbM03IxxDIDjk5CyIQVgEC2WHlZ3GzCBDINsuVoA4EEEAgeAJff/21fvONenY/LrjgAh3GVh2yORBAAAEEEEAAgWMJVFSXObpnH3J0zz5SXugXlkUsbh20HQHtOKs5/0Ds18YYjAACCCCAAAIIIIAAAhElYLPX6AC2ewfsWqn1aw8tU9rIf6sO2O1UJ+zfSXJCql/nMxgBBBBAAAEEEEAAgcYK/PDDDzJixAjZtm2b1ymPPPKITJkypbFThWUcgeywsLMoAmETIJAdNnoWNpOACuKpjqmuQwX21q5da6YSqQUBBBBAoBkCO3bs0GFs1SHb/cjKytL/vU9L47aZzeDlVAQQQAABBGJS4ODRn+XHw9/JjwV75MeC7+RoRZHfDm1btPfooJ0Ql+j3HJyAAAIIIIAAAggggAACCBxPoNpW5dEB+3DJL36DtUxuLZ3adJPObU+Vzm26yQnpHf2egxMQQAABBBBAAAEEEPBXYPPmzTqM/euvv3qcmpqaKitWrJBBgwb5O2XIx6tAdvv27aW4uFivrbIJ27dvl7PPPjvktbAgAggEX4BAdvCNWSECBAhkR8BFokQEEECgiQLvvPOODmOXlpZ6zDB48GBZvXp1E2flNAQQQAABBBBAwFPgUMl/dDB7vzOgXVR22G+i1mkn6oB2uxaODtqJ8cl+z8EJCCCAAAIIIIAAAgggENsCVTUVHh2wC0s9wyuN0clIbSud2zjC153anCrtWpzUmNMYgwACCCCAAAIIIIBAwATmz58v99xzj9d855xzjuTm5soZZ5wRsLWCOdGXX34pPXv2FLvdbizz17/+Vfr06RPMZZkbAQTCJEAgO0zwLGsuAdUd1f1dU6pb9muvvWauIqkGAQQQQMBvgTVr1siQIUO8zhs5cqQ8++yzfs/HCQgggAACCCCAQGMFCkvzdUDb1UG7oPRgY081xmWkZnp00OY24H4TcgICCCCAAAIIIIAAAlEvUFFdKoeOHpDDJQf0c1FZvt97bpN2ghHAVkHs1mmZfs/BCQgggAACCCCAAAIIBErgjjvukCVLlnhNd/311+vO2ImJvveUBAAAIABJREFUkXG3SdU0Tt21Oy8vz2Mv6rWNGzdKfHx8oMiYBwEETCJAINskF4IywitQP5CtwtmvvvpqeItidQQQQACBZgksXbpURo0a5TXHhAkTZM6cOc2am5MRQAABBBBAAAF/BYrLC4yA9v7D30l+U24TntLWrYN2B0lJTPe3DMYjgAACCCCAAAIIIIBAhAuUVx3VwetDzgD2kXL/786T2aK9dGrr6ICtAtitUtpEuArlI4AAAggggAACCESDwL59+yQnJ0dUB+n6x8MPPyzTpk2LmG3W1tbKjBkzRNVd/7BarTJ+/HiZO3duxOyHQhFAoHECBLIb58SoKBdQ3bCvu+46Y5cEsqP8grM9BBCIegH1i8vEiRO99jlz5kyZPHly1O+fDSKAAAIIIICA+QWOVhTp7tn7C/booPavR37yu+j05NbSNr2DtGvRQQe105Ja+T0HJyCAAAIIIIAAAggggIC5BUori40A9uGjB+RoRaHfBZ/Y8mQdvu7UxhHCTk/O8HsOTkAAAQQQQAABBBBAIJgC7777rg5jHzhwwGOZ5ORkyc3NbfDO2MGsp7lzb926VXfHrq6ubnCq9PR0WbZsmQwePLi5S3E+AgiYSIBAtokuBqWET6B+IFuFs9esWRO+glgZAQQQQKDJAlOmTJFZs2Z5nb9w4UIZPXp0k+flRAQQQAABBBBAIJgCZVVHdUD7x8Pf6edfivf5vVxyQqpkpJ4gGWknSOvUTP2cShdtvx05AQEEEEAAAQQQQACBcAmo3wuKSg9KYVm+fi4qOygV1WV+l9O+VRdH92tnF2x+L/CbkBMQQAABBBBAAAEEQiiwYMECueuuu7xWPPPMM2XFihVy1llnhbCa5i/17bffykUXXSQHDx40Jjv77LNl//79cujQIeO1rl27yqZNm+S0005r/qLMgAACphAgkG2Ky0AR4RZ49dVXPd5xRCA73FeE9RFAAIGmCYwdO1ZU8Lr+sXLlShk2bFjTJuUsBBBAAAEEEEAgDAIqdKED2gXf6S7aPxV+36QqkhPSpHXaCZLhDGi3Tj1BUhJbNGkuTkIAAQQQQAABBBBAAIHACZRXlUhh2UFn8DpfCktV+Lq0SQuc3LqrdFIBbGcHbPVmTQ4EEEAAAQQQQAABBCJBYMyYMbJo0SKvUlV2S4WxU1JSImEbRo3FxcUydOhQeeutt4zXTjjhBHnvvfdk3759ovb7448/Gl/r16+fqO7gHAggEB0CBLKj4zqyi2YKqG7YQ4YMMWZRt4NYvXp1M2fldAQQQACBUAoMHz5cVq1a5bFkYmKirF27Vq6++upQlsJaCCCAAAIIIIBAwAWqaiqNcLYrqN3URVQgWwW0HUFtR1ibkHZTNTkPAQQQQAABBBBAAAHfAip8XaS6Xpcd1MFr9bF6ramHK3jtCmEnxic1dSrOQwABBBBAAAEEEEAgLAI//fST5OTkyJYtW7zWnzp1qsyYMSMsdTVnUZvNJo888ohMnz7dY5pXXnnFyKU999xzohrNVVRUGGPuv/9+mT17dnOW5lwEEDCJAIFsk1wIygivAIHs8PqzOgIIINAcgerqahk4cKBs3LjRY5rMzEwdxr744oubMz3nIoAAAggggAACphSw2Wt0QNsRzt4jB4p+EBXabuqhAtmqe3aGs5u2Cmur7tocCCCAAAIIIIAAAggg4J+A6nLtCl0XlR7UXbCbE75WYesOGacY3a87tTlV4q3x/hXFaAQQQAABBBBAAAEETCTw/vvv6zD2/v37PapKSEjQXbFvuOEGE1Xb+FJUp+sBAwZIaWndnW9U+Prpp582JlGh7bvvvtujK7jFYpG3335brrjiisYvxkgEEDClAIFsU14Wigq1gOqGff311xvLqm7Z6t1JHAgggAAC5hbIz8+X7Oxs2bZtm0eh3bp102HsM88809wboDoEEEAAAQQQQCCAAvlHD8gvxT/qx3+K9+nnaltVk1dITUzXAe3WqZnOoLYKaXPr8yaDciICCCCAAAIIIIBA1AlUVJfprteO4HW+fi6rOtrkfSbEJUr7Vp3lpFZd9LN6ZKZ3aPJ8nIgAAggggAACCCCAgNkEFi9eLKNHj/Yqq0ePHjqMfe6555qt5EbV869//Uuuuuoq2bt3rzH+vPPOk48++kji4z3fUKlyDiq4nZeXZ4zt0KGD7Ny5Uzp27Nio9RiEAALmFCCQbc7rQlUhFiCQHWJwlkMAAQQCILBnzx7dGXvXrl0es6lf0NatWyddunQJwCpMgQACCCCAAAIIRLbAwaM/OwPaKqjtCGnX2KqbvKnUpJZGQFt31E49QZISUpo8HycigAACCCCAAAIIIBApApXV5Tp8rTpeuwLYZZVHmlx+fFyCM3TdRU5yhq9PSCd80WRQTkQAAQQQQAABBBAwvYDqDO3eLdpVsPp3fxXGbtGihen30FCBFRUVcuWVV8oHH3xgfPmEE06Q9957T84444wG97R79275wx/+IIcPHza+/sc//lFef/11SUxMjEgHikYAAREC2XwXICCiu2G73+5Cdct++eWXsUEAAQQQMKnA559/rsPY+/bt86iwb9++ujN2RkaGSSunLAQQQAABBBBAIPwCvx75ySukbbPXNLmwtKSWOpjdOs0R0M5Iy5SkeELaTQblRAQQQAABBBBAAIGwC1TWlEtRab4jgF16UD+XNiN8HWeN9wpfn9jy5LDvkwIQQAABBBBAAAEEEAiFwC+//CIjRoyQd99912u5yZMny8yZM0NRRtDWGD9+vDz11FNit9v1Gqoj9rJly/Sej3e8+uqrojJqrvPU2BkzZsjUqVODVisTI4BAcAUIZAfXl9kjRKB+IFuFs1966aUIqZ4yEUAAgdgS2Lp1qw5jFxUVeWxc3dJHhbEtFktsgbBbBBBAAAEEEEAgAAL/ObJf/lNc10VbfWyz25o8c1pSKyOg3TotU1qmtJXkhLQmz8eJCCCAAAIIIIAAAggES6CiukyOlB+SQrcAdmllcZOXi7PGOTted9EhbNX9+qSWnZo8HycigAACCCCAAAIIIBDJAqprtAom12+2ZrVadVfs4cOHR/L2dEZB7a+0tNTYx6hRo2TJkiU+91VdXS2TJk2SefPmGWPT0tK0S3Z2ts/zGYAAAuYTIJBtvmtCRWEQUN2whw4daqxMIDsMF4ElEUAAgUYIrF+/Xv/iUVtb6zE6JydHli9f3ogZGIIAAggggAACCCDQWIFfin/0Cmnbax0dPppyqK7Z6SltpGVKG0lPVs+t9XNKYmTehrIpBpyDAAIIIIAAAgggED6B8qoSOVpRIEfKC53PBXK0vEBUN+ymHlaL1St8rULYHAgggAACCCCAAAIIICA6lHzHHXd4UXTv3l2Hjs8///yIZlIh8z59+sjevXuNfVx++eWiGoO2a9euUXsrKCiQrKws+fTTT43xv/vd72TNmjXSo0ePRs3BIAQQMI8AgWzzXAsqCaOA6oY9bNgwowIVzl61alUYK2JpBBBAAIH6Arm5uXLzzTd7wYwbN87jHaPIIYAAAggggAACCARHoFZqnQFtZyftIkdgW73enCMxPrkuoK0C28ltdHA7NTG9OdNyLgIIIIAAAggggECMCpRVHdVB6yMVKnBdKEfKC3QAu6qmolki6s58jo7Xjs7Xru7XFuGOfc2C5WQEEEAAAQQQQACBqBS45557ZP78+V57u/baa3UYu2XLlhG976qqKunbt6/k5eUZ+zjllFN0GPuCCy7wa2/ffvutnHfeeXLkyBHjPHWHcNWUrlWrVn7NxWAEEAivAIHs8PqzukkECGSb5EJQBgIIIHAMAfWLmvqFrf4xbdo0efjhh3FDAAEEEEAAAQQQCJNAba1dVCdtx2OfEdgORDkJcUmSntLaCGi7OmunJUX2H+oDYcMcCCCAAAIIIIAAAiKllUc8Ol27AtjVtsqA8DQUvlYdsTkQQAABBBBAAAEEEEDg2AIHDx6UESNGyNtvv+016P7775fZs2dHPJ+6o/cjjzwiKq/gOlJSUmTBggVyyy23NGl/KqQ+atQoUUFv1zF9+nR56KGHmjQfJyGAQHgECGSHx51VTSagumEPHz7cqEp1y165cqXJqqQcBBBAIDYF1C8ZDYWu582bJ6o7NgcCCCCAAAIIIICAuQTstTYjpP0fHdL+SQ6V/CLVtro/JDen4vi4hLqQtrObtgprpyXRKaQ5rpyLAAIIIIAAAgiYVaC0stjR5droeu3ofl1jqw5IyeqNgJnp7eXElifLSc7O1yqMbbXEBWR+JkEAAQQQQAABBBBAIFYEtm3bJjk5OfL99997bVndEVsFtaPhePfdd+WPf/yj2Gw2Yzt33nmnLFq0qFnbU3cMV06uIzU1VX9+3XXXNWteTkYAgdAJEMgOnTUrmViAQLaJLw6lIYBATAuMHz9eVPC6/qFuzaN+keNAAAEEEEAAAQQQiByBwrJDcujoLzqcnV/yi/5YPTf31vEugThrvLi6aLs/t0jOiBwkKkUAAQQQQAABBGJYoKSiSAetdfBaBbArHM82e01AVJLik6Vdi/bSLr29ZDqf1eetU9sFZH4mQQABBBBAAAEEEEAglgWWLVsmI0eO9CI47bTTRHV/vuCCC6KC59dff5VevXrJvn37jP1cdtllsmHDBklPT2/WHo8cOSJ9+vSRL7/80pjn5JNPlvfff19+85vfNGtuTkYAgdAIEMgOjTOrmFxAdcO+8cYbjSpVt+wXX3zR5FVTHgIIIBDdAvXf/al2a7FYZO3atTJgwIDo3jy7QwABBBBAAAEEYkiguPyw5DuD2odK/mN8vPeb/fLDP3+R9l3bSnJqopzUtW2TVFRnQx3QTmlT11k7pbWkJ7dp0nychAACCCCAAAIIINA8gaMVhd4dr8sLRN1pJRBHckKqDl6rrtc6gK0/PklapTTt58lA1MQcCCCAAAIIIIAAAghEs8B9990nf/nLX7y2+Kc//UmHsVu3bh0V2y8tLZWBAwfKO++8Y+znhBNOkI8//li6du0akD1++umnkpWVJQUFBcZ8l156qaiu3PHx8QFZg0kQQCB4AgSyg2fLzBEkUD+QrcLZL7zwQgTtgFIRQACB6BJQv8SsX7/eY1MZGRk6jN23b9/o2iy7QQABBBBAAAEEEGhQ4EhFoeSMyJH1a94wvp7SIklO+q+2kpzmCGgnpyU1ObBtsVi9AtoqtJ2W1FLirQlcFQQQQAABBBBAAIFmCNTYq6W08ojudu3odF3o6HxdUSC1tfZmzFx3akpimqPTdb2u1y2ToyPsERAkJkEAAQQQQAABBBBAIIgChw4d0ne2fvPNN71WmTBhgsyZMyeIq4d+6ilTpsisWbOMha1Wq7zyyity3XXXBbSYVatWyYgRI8Rmq3vTajR6BhSNyRAwiQCBbJNcCMoIr4Dqhn3TTTcZRRDIDu/1YHUEEIhdgaKiIsnOzta33HE/unTposPYPXv2jF0cdo4AAggggAACCMSogPrDc2PfNK2C2u27tmt2YDs5IU0Hs9OSWnk9pyS2iNErwbYRQAABBBBAAAFPgfKqEimtLNbB6/rPFdWlAeNKS0p363Rd1/U6PblVwNZgIgQQQAABBBBAAAEEEPBP4G9/+5sOY3/33XdeJz7//POi7ogdTcerr74qt9xyi5SUlBjbGj9+vMydO1dUMDuQR3V1tUycOFHmz59vTBsXF6eD76p7NgcCCJhXgEC2ea8NlYVQQP3DrvoHXtehwtnqlhkcCCCAAAKhE9i3b5++vc/nn3/usegZZ5wh69atk27duoWuGFZCAAEEEEAAAQQQMJWAP6Hs4xV+rMC2OueUHu0btWerNa7BoLYrwE137UYxMggBBBBAAAEEIkDA0eW64cC1et1ur+vWFojttEhqJe3S2xtdrzPTT9JBbPVzFgcCCCCAAAIIIIAAAgiYR2D58uU6nFz/UP+mr/JW//M//2OeYgNQyb///W/dWO7rr782ZjvnnHMkLy9PUlJSArCC9xS//PKLDBs2TLZu3Wp88aSTTpK//vWv8tvf/jYoazIpAgg0X4BAdvMNmSEKBAhkR8FFZAsIIBDRArt27dJh7D179njs46KLLtJh7MzMzIjeH8UjgAACCCCAAAIINF9AdQO55557mj+Rjxn+6/QOesQppzsC2sbnjQxsJyekHiOw3Urorh30y8cCCCCAAAIIIOCnQF2Xa+/gdUV1mZ+zNW54enKGI3Sd7uh2nel8TuVOJI0DZBQCCCCAAAIIIIAAAmEUmDRpksyZM8ergv/93//VYex27dqFsbrAL11cXCzDhw+XjRs3GpO3b99eB6NPO+20wC/oNuOOHTt0EPznn382Xr388svltddek4yMjKCuzeQIINA0AQLZTXPjrCgTUD8QqNtouA7VeSs3NzfKdsl2EEAAAXMKbN++XYex8/PzPQq8+uqrZe3atZKYmGjOwqkKAQQQQAABBBBAIOQC9X9/D3kB7gHt09vLhX86XVTX7cYeVovqrt3SGdhu5fax47X4uITGTsU4BBBAAAEEEECgUQI1tmN1uXYEsO21ge1y7SrKYrFI69RM/fDset1e1BvYOBBAAAEEEEAAAQQQQCCyBAoLC3W26o033vAq/N5775UnnngisjbUyGrV3p588kljdHJysixYsEBuvfXWRs7QvGEvv/yyDB061GOSKVOmyLRp0yQ+Pr55k3M2AggEXIBAdsBJmTASBQhkR+JVo2YEEIgGgTfffFOHsauqqjy2o269s3LlymjYIntAAAEEEEAAAQQQCLCAGULZakvXjusjZ/f9TUB3595dOzXJM7Cdmpge0LWYDAEEEEAAAQSiR6Cs6qgOV5dWOkLWZc5n9XmwulwrPdXROiO1nbRObed8zvT4PHqE2QkCCCCAAAIIIIAAArEtoDo1q+aW33zzjRfE0qVL5bbbbotKINVA7qabbpKyMsfdg9QbT9VelyxZoj8OxWG322XChAkeoXCr1SobNmwQ1eSOAwEEzCVAINtc14NqwiSgumHffPPNxurqHV3Lly8PUzUsiwACCMSGwKpVq/Stfeofo0ePloULF8YGArtEAAEEEEAAAQQQaJJAuEPZ8xY/IVdcc6kUlh2SorJ85/Mh/Vxba2/Snnyd5Nld29Vl2/GckthCEuOTfU3B1xFAAAEEEEAgQgWqaiqkvKrECFy7gteu5+B1uba6ha1V8NozcE2n6wj9hqJsBBBAAAEEEEAAAQT8EHjhhRd0GLv+8V//9V+i/k578cUX+zFb5Az9/vvvpU+fPrJ//36j6HPOOUe2bdsmaWlpId1IcXGx9O/fX3bu3Gms+9///d/y+uuvy+mnnx7SWlgMAQSOL0Agm+8QBESEQDbfBggggEBoBRYtWiRjxozxWvTBBx+UWbNmhbYYVkMAAQQQQAABBBCISIFwhbLV3xAa+gcIF2JRmSOYXfdcF9guqyoJmnWcNV5SElpIcmKaDminJKRJsvPZ/XOrxRq0GpgYAQQQQAABBPwTsNfapaKqRMqrS3XgWj27f15RVSrl1SVis9f4N7Efoz27XGd6BLBV92sOBBBAAAEEEEAAAQQQiF2BBx54QB577DEvgCuvvFJnrU488cSoxKmtrZUrrrhC3nvvPWN/nTp1kjfeeEPOPvvssOx59+7d0rNnTyktLTXWv+SSS2TdunXStm3bsNTEoggg4C1AIJvvCgREdDfsW265xbBQ3bKff/55bBBAAAEEgiDw6KOPyuTJk71mnjNnjr7VDgcCCCCAAAIIIIAAAo0VCHUo21cY21fdFdXlXh213Ttsq1BWsI+khFQd1lYh7WTnc/3wNt22g30VmB8BBBBAIBYEXF2tvULWbuHrymrHba+Deag3Y6lgdf3u1q1T20lGaqYkJ6QEc3nmRgABBBBAAAEEEEAAgQgUOHLkiG5KoTow1z/GjRsn8+bNi8BdNb5klVt44oknjBOSkpJ0AP36669v/CRBGPnyyy/L0KFDjZktFovce++98vjjj4vVSiOOIJAzJQJ+CxDI9puME6JRoH4gW4Wzn3vuuWjcKntCAAEEwiowadIkUcHr+sezzz4rI0eODGttLI4AAggggAACCCAQmQKhCmXffffdMn/+/KAiFZUd9gpsF5bl627bweyuXX9Tjm7bnh22defthBaSkpgmyc5nqyUuqB5MjgACCCCAgBkF7LU2Ka8qlYrqEv2sOltXuIWsXZ8Hs6t1fRfV5fpYgeuMVDqlmfH7iJoQQAABBBBAAAEEEDCrwM6dOyUnJ0f+/e9/e5X4zDPPyO23327W0gNS1zvvvCNZWVkec6kQugo9JyYmBmSN5kyi/FW+wnWkpKTIsmXLPILazZmfcxFAoHkCBLKb58fZUSKgumHfeuutxm4IZEfJhWUbCCBgKoFRo0bJ0qVLvWpavXq1DB482FS1UgwCCCCAAAIIIIBAZAn8/e9/lz59+khxcXFQCr/ppptEBb/DeVTWlEth6SEjsF1Ypj4+JEXlh+RoRZFU1VSGvLyk+BRHp+0GwtoqvK1eV2M4EEAAAQQQiBQB9b+3FSpk7QxbG6Hr6hLH61UlosaE+lB3r2iZnCGtUtqKo7O16njt6HCtnpPoch3qS8J6CCCAAAIIIIAAAghEpcDKlSt1GNtms3nsr0uXLrpD9KWXXhqV+3Ztas+ePXqPP/30k7FP9Xfn1157Tdq1a2eKvavu5VdccYXs2LHDqOfkk0+WDz/8ULp27WqKGikCgVgWIJAdy1efvRsCqhv2bbfdZnyuwtnq3UMcCCCAAAKBERgyZIisWbPGY7K0tDRZu3at17tLA7MisyCAAAIIIIAAAgjEmkCwQtlmCGM35lpWVpfLkcoiHc4+3qMxcwVyTJw1zuio7Qpp1++0rULb8XHh7y4TyH0zFwIIIICAuQRqbFU6SO3R2doVsnYLX9vsnqGDUOwiPTlDGnqoALbrdd7gFIorwRoIIIAAAggggAACCMS2wJQpU2TWrFleCP3799fNKtq3bx/VQGVlZXLDDTfIG2+8YeyzdevWsm3bNunRo4ep9q66mF977bVy4MABo67zzjtPPvjgA0lNTTVVrRSDQKwJEMiOtSvOfhsUIJDNNwYCCCAQHAH1S8vAgQNl8+bNHgt06NBBh7EvvPDC4CzMrAgggAACCCCAAAIxJVBYWKi7lCxfvlw++eSTgO09UsLYjd1wrdT6DGyrMHdlTUVjpwzYOBXcToxP0R21Hc/Jkpjg+Fx/7Pqafi1Zv26xWAO2PhMhgAACCESOQG2tXYer1f9eVVWr53Kpcn6uP9avVThfc3wtHEFr9b9Xxwpbu79uEUvk4FMpAggggAACCCCAAAIIRJ1ASUmJ7oqt/v2+/jF27Fh5+umno27P9TekOoLPnj1bpk6danzJarXqvzkPGDDAlPtfsmSJ3HPPPVJRUfe33Fi5Xqa8IBSFgFOAQDbfCgiI6G7YI0eONCxUt+ylS5digwACCCDQDAH1bszs7Gz5+OOPPWbp3r27rFu3TtQzBwIIIIAAAggggAACTRVQfyRXfxBXj/Xr1zd1mmOeF21hbH+AVJjNu8t2sRytKNSvH3F24fZnzmCMTYhLkiRnaDvRGdLWwe2EugC3I+CdrMep8RwIIIAAAuYTqLZVirrTQ1VNhTNo7fxYv+YKXDu/Vl0uany4D1eg2r2Ldf3wNV2tw32VWB8BBBBAAAEEEEAAAQR8CXz++ec6jP3VV195DV24cKGMHj3a1xRR8XX1N+bBgwdLbW2tsZ9x48bJE088IXFxcabd45gxY2TRokVGfUlJSbJq1Sqd0+BAAIHwCBDIDo87q5pMgEC2yS4I5SCAQMQLfP3117oztnp2Py644AIdxlYdsjkQQAABBBBAAAEEEGiKwKZNm3QIW3VsUd1bgnHEchi78Z6ObttHKlRQu+iYDxXuNsthtVjdOm07umy7unHrj+uFu9VrVqt5/8HFLK7UgQACCLgL2GttOlzt6FrtCFHX71jteM35tZpysdfaTYNY19W6tUd36/rBa9MUTCEIIIAAAggggAACCCCAQBMFXn75ZR3Grqqq8pjh5JNPlhUrVkjfvn2bOHNknabC6IMGDZJvvvnGKPz888+Xd999V1q1amXqzRw8eFBuuOEGef/99406MzMzRQXtO3XqZOraKQ6BaBUgkB2tV5Z9+SWgumGPGjXKOEd1y3722Wf9moPBCCCAAAIOgR07dugwtuqQ7X5kZWXp0ExaWhpUCCCAAAIIIIAAAgj4JZCXl6d/llRB7Po/Z/o1USMGE8ZuBJIfQyprKo4b2C6pLJayqhKptnn+w48fSwR1aHxcog5uq4Ceo/u2s+O2fs0Z6HZ25E6ISxQ1Pt6aENSamBwBBBAIlUCNvVpqbFX6v9G6U3V1hdGx2ghcG12sHQFrNd6Mh/pvdGpiC2mR1MojaO3d1TrZjOVTEwIIIIAAAggggAACCCAQUIFp06bJjBkzvOZUIWwVxlah7Fg4ioqKZPjw4fLmm28a21V5hi+++EJ+85vfRATBJ598ogPl+/fvN+pV13HDhg3SokWLiNgDRSIQTQIEsqPparKXJgvUD2SrcPaSJUuaPB8nIoAAArEq8M477+gwdmlpqQeBur3P6tWrY5WFfSOAAAIIIIAAAgg0QWDXrl1GCHv37t0+Z+jRo4f+w3OXLl1kxIgRPsc3NOCSSy6RDz74oEnnclLzBKpslTqYXVZZIuXqWT+OOp9dnzueXV+vlbpbiDZv9cCebbFYxBHOTpIEqyOkrT53BbbrPk5q4LW6cQS7A3tdmA2BWBJwD1K7AtUqVO34uFIHrF2vN/T1GrsjhO1+q2Zz+Vl0uLrBR1J6g68nxCWZawtUgwACCCCAAAIIIIAAAgiEQaC8vFx3xV6zZo3X6nfeeacsWrQoDFWFb8np06fLww8/bBSQkJAgzz//vA5pR9Lx4osvyi233CI1NTVG2ZMmTZJZs2ZJXBxV+OKhAAAgAElEQVR3AIyka0mtkS9AIDvyryE7CICA6oZ9++23GzMRyA4AKlMggEDMCahf2oYMGeK1b+46EHPfCmwYAQQQQAABBBBossC+fft0F2z12Llzp895OnfurEPY6tGrVy89XgWqL730Up/n1h9w5pln6nMzMjL8PpcTwiPgCG27P466hbnrf61EqmoqwlNoE1d1BLuTPAPd1vrB7rqvHyv4HUfH7iZeAU5DIPQCxw9SqxC1I0ztFah2BqhdgWvzBqkbNk2MTz52wDqxLmCd4hbCDv3VYUUEEEAAAQQQQAABBBBAILIF/v73v+swtnqufzz99NMyduzYyN6gn9WrfIMKXldXVxtnRmq2wW63y7hx42TBggXGXlS4fN26dXL11Vf7KcNwBBBojgCB7ObocW7UCKhu2HfccYexHxXOfuaZZ6Jmf2wEAQQQCLZA/TsNuNabMGGCzJkzJ9jLMz8CCCCAAAIIIIBABAsUFhYaIewtW7b43EmrVq2MEHb//v29xquOJqqziT8HYWx/tCJ3rAo6urpw1+/AXdeV2zPgba+1R+6GnZVbLFavDt06vG2Eu707dcdZ48VqjZc4a5zEWdSz+jxOPzs+jxM1LwcCsSpQW2sXm90mttoasdlrxK4+ttfoz42P7TUNhKedgWp7XYdq93C1mjfSD6sl7pjhakegOl1Skzy7W3NHgEi/6tSPAAIIIIAAAggggAACZhdQ4WN1V8GKCs+GBe3bt5cVK1ZIQ39nNfuemlPf3r175fzzz5f8/HxjGtXwY9OmTdKmTZvmTB22cysrK6VPnz6yY8cOo4ZOnTqJ+pv7b37zm7DVxcIIxJoAgexYu+Lst0EBAtl8YyCAAAJNF5g7d65MnDjRa4KZM2fK5MmTmz4xZyKAAAIIIIAAAghErYDNZjNC2OvXr/e5T9Up2NUJOzs7+7jj/Q1kE8b2yR/TAyqqy7y6cNfvzK3C3OVVpVJZUy6VNRU6gBkLhwpkOwLajqB2/cC2I9Dd8NeNsc7AtxH+dga+j/d1FfbkQMAlYK91BqHtNrHrQLTrc2cw2hmYVuHp4329LlDtOF+PbTBw7fh6NASnG/NdlBCXKEnxKZIUnywpiWk6aO3epVp9rgPWbp2rkxNSGzM1YxBAAAEEEEAAAQQQQAABBEIkMGPGDJk2bZrXaiq8q8LYXbp0CVEl5limqqpKLr/8ctm+fbtRUGZmprz99tty7rnnmqPIJlbx7bff6qB5cXGxMUNWVpa8/vrrkpyc3MRZOQ0BBPwRIJDtjxZjo1ZAdcO+8847jf2pbtmLFy+O2v2yMQQQQCBQAlOmTJFZs2Z5Tbdw4UIZPXp0oJZhHgQQQAABBBBAAIEoEVAdRl577TVZu3atlJSU+NyV+mOxK4idnp7uc7waoP4h4cMPP2zUWMLYjWJikJ8CKiBaWV1hBLRdQe3KakdguzGfV8VQsNtPXrGIpS78rYLgzkC47uatP3d29nYGwtXXVcBbnafe3OF4ttZ97vaauMbo16xu493Oc44XH3O51mtwnLGOWx1iET3WvTajZmctxpoWzVZbWyv6/9Sz/tju+Zr+ml0NrBvnfM3jXNdrUusYa4y315vfMZ+azWNO52ueczprqa1VlRrn1dVa7zVVvQpNuwWqdYjaLVCtg9L1Ate6Fg4vAUeQOtkRpk5IlkRnqNoVrk5KcISsfX3OGyD45kIAAQQQQAABBBBAAAEEIldABY9VV+xXXnnFaxO33367qKxULB4PPvigzJ4929i6+nuRCqbfeOONUcGhuqHfcMMNYrfX3YVLZTdUhoMDAQSCL0AgO/jGrBABAgSyI+AiUSICCJhOYOzYsQ3+0L5y5UoZNmyY6eqlIAQQQAABBBBAAIHwCOTl5ekAtgpiHzhwwGcRvXv3NkLYHTt29Dm+/oDGBrIJY/tNywkhFmgw2G0EvZ3h7vohb9Wlu14YvMZWHeLKWQ4BBJoqEB+XUBeSdoapjdC0K1R93DC1I4BNkLqpV4DzEEAAAQQQQAABBBBAAIHoEPjqq690GPuLL77w2tC8efNk3Lhx0bFRP3ehumBfc801osLqrmPSpEmi7v4dHx/v52zmHK7eDK8C90uXLjUKTEtLk0WLFslNN91kzqKpCoEoEiCQHUUXk600XUB1w3bv5Kq6Zav/IeJAAAEEEGhYYPjw4bJq1SqPLyYmJuqgzdVXXw0bAggggAACCCCAQIwL7Nq1ywhh796926dGjx49jBB29+7dfY4/3gDV0cTXQRjblxBfjyYB1XXY6MqtAtuqS7ePbt3VtipRQe4ae3WDz9X2akfnZQ4EYlTAarGKCk/HWxO8nhOM1926VKtu1G5B6kS37tXugWvV6Z0DAQQQQAABBBBAAAEEEEAAgeYIqMYYOTk5Ulpa6jHNCSecoDtBX3nllc2ZPmLP/eabb+T888+XI0eOGHvo16+fqIZzJ554YsTuq6HCKysr5aKLLpJPP/3U+HLXrl313+zPPvvsqNorm0HAbAIEss12RagnLAIEssPCzqIIIBCBAtXV1TJw4EDZuHGjR/WZmZn6h/eLL744AndFyQgggAACCCCAAAKBENi7d68Rwt65c6fPKTt37myEsHv16uVzfGMH+ApkE8ZurCTjEDi+gOrgrULbKpztK7ytv24EvKs8gt7Vxwl+q0B4/a/b7DVcGgQMgThrvFcoOqGBkLR7ePr4X0/U89WFqhsOXROc5psQAQQQQAABBBBAAAEEEEDAjAKq0/PUqVO9SlP/jp+bmysqlBuLR0FBgQwePFi2bNlibL9Tp06yfv166dmzZ1SSfPbZZ3LttdfKTz/9ZOzvsssuk3fffVfi4nhDeFRedDZlCgEC2aa4DBQRbgHVDXvMmDFGGapb9sKFC8NdFusjgAACphLIz8+X7Oxs2bZtm0dd3bp108EbFWzhQAABBBBAAAEEEIgtgcLCQlEdV9TD/Y/Zx1Jo1aqVEcLu379/wLE++OADufTSS485r1pfjTnrrLMCvjYTIoBAaATUbVfdO3fXBbY9g97uIXFbrU3stXbd1Vud7/rYLrXO1+xir3X7uIHX9TnO1x3nO8Y39LrjNc+1jHXrvW6sK/VqcNXj9rr7ukpbvQHFYrGK6tZsfCzqY/Wa42vGxw29Lg2cr845zuuOtRzrGR+L28dur+uZ3GtwfdzA62ouqyVOd5v2J1Ct5udAAAEEEEAAAQQQQAABBBBAINYFbDabjBgxwusu18rltttuk6VLl8YskWo6N23aNJk9e7aHgboj+NChQ6PaZcmSJTJ+/HgpLy839nn33XfL/Pnzo3rfbA6BcAoQyA6nPmubRkCFr8eOHWvUo8LZCxYsME19FIIAAgiEW2DPnj26M7a69bz7ce6558q6deukS5cu4S6R9RFAAAEEEEAAAQRCJKD+uO8KYasOIr4OFdobNGiQfqg3+AXzOF4gmzB2MOWZGwEEEEAAAQQQQAABBBBAAAEEEEAAAQTCIfCvf/1LcnJy5NNPP/Va/oknnpB77703HGWZZs0NGzbov03X1NTddU2ZzJ07V7/hPJoP1SBg1KhRsmzZMmObVqtVXnnlFbnuuuuieevsDYGwCRDIDhs9C5tJgEC2ma4GtSCAgNkEPv/8cx3G3rdvn0dpffv21Z2xMzIyzFYy9SCAAAIIIIAAAggEQWDTpk06iK1+BiwpKfG5QlZWlhHETk9P9zk+EAMefvhhmT59utdUhLEDocscCCCAAAIIIIAAAggggAACCCCAAAIIIGAmAdUwQ4Wxjxw54lFWu3btJDc3V6666iozlRvyWv7973+LulPjzz//bKzds2dP2b59uyQnJ4e8nnAsWFRUJOpv9Z988omxvPr++PLLL+Xkk08OR0msiUBUCxDIjurLy+YaK6C6Yd91113GcNUt++mnn27s6YxDAAEEolZg69atOoytfkh3PwYMGKCDONH+jtGovbBsDAEEEEAAAQQQaKRAXl6e/rlPBbEPHDjg86zevXsbIeyOHTv6HB/oAQ0FsgljB1qZ+RBAAAEEEEAAAQQQQAABBBBAAAEEEEAg3AKzZ8+WBx980KuM//mf/5EVK1ZIt27dwl1iWNcvLi6WK664wiOIrBqHqIZ0p556alhrC/XiX3/9tfTr188jmN6rVy/529/+JnFxcaEuh/UQiGoBAtlRfXnZXGMFCGQ3VopxCCAQSwLq3bTqlvLqNjbuh3qH7fLly2OJgr0igAACCCCAAAIxJbBr1y4jhL17926fe+/Ro4cRwu7evbvP8cEc0KdPH/nwww+NJQhjB1ObuRFAAAEEEEAAAQQQQAABBBBAAAEEEEAg1ALq3+/Vv9m/8MILXkvffPPN8vzzz4e6JNOtp4xUM87Fixd75B1efvlluf76601XbygKeuWVV2T48OFis9mM5aZOnSozZswIxfKsgUDMCBDIjplLzUaPJ6C6Yd99993GENUt+6mnngINAQQQiFkBdfsi9cta/WPcuHEyb968mHVh4wgggAACCCCAQLQK7N271whh79y50+c2O3fubISwVScNsxzugWzC2Ga5KtSBAAIIIIAAAggggAACCCCAAAIIIIAAAoEQUA00VBh7x44dXtM9/vjjMnHixEAsE/FzvPjii3LnnXdKaWmpsZfbb79dnnnmmYjfW1M3UFVVpTuq/+UvfzGmsFqtsmrVqpgNqTfVkvMQOJ4AgWy+PxAQEQLZfBsggAACdQLz58+Xe+65x4tk2rRpom4Bz4EAAggggAACCCAQHQKFhYXy2muv6ceWLVt8bkoFnAcNGqQf/fv39zk+HAMsFoteljB2OPRZEwEEEEAAAQQQQAABBBBAAAEEEEAAAQSCJfDGG2/IiBEjpKioyGOJ1q1by4oVK+RPf/pTsJaOqHnVHSCVxb59+4y6VSMP5deyZcuI2kugi83Pz5eBAwfK9u3bjam7dOki/+///T8544wzAr0c8yEQkwIEsmPysrPp+gKqG7bq+uo6VLdsFUjkQAABBGJNYPr06Q2GrlVXbPf/TsaaC/tFAAEEEEAAAQSiRUDdjtAVwl6/fr3PbamAsyuEnZ2d7XN8uAe4Atmvv/66XHPNNeEuh/URQAABBBBAAAEEEEAAAQQQQAABBBBAAIFmC8yZM0cmTZrkNc8FF1ygw9innXZas9eIhgkqKyvlD3/4g3z22WfGdlTgeM2aNWKmOz2G0/qbb77RFsXFxUYZV155paxcuVLatm0bztJYG4GoECCQHRWXkU00V6B+IFuFDlX4kAMBBBCIJYHx48c3+N++5cuX69secSCAAAIIIIAAAghErsCmTZt0EHvt2rVSUlLicyNZWVlGEDs9Pd3neDMM+OCDD+TSSy+V3Nxc3SmGAwEEEEAAAQQQQAABBBBAAAEEEEAAAQQQiHSBW265RdS/2dc/1N9A1d9CORwCtbW1+k7gKgPmOlJSUuTpp5+WW2+9FSY3gVdeeUWGDx8uqoGL65g8ebLMnDkTJwQQaKYAgexmAnJ6dAiobtjqf5RdB4Hs6Liu7AIBBBovcPPNN3v9sqa6C6rAzoABAxo/ESMRQAABBBBAAAEETCOQl5dnhLAPHDjgs67evXsbIeyOHTv6HG+2ASqQvXfvXsLYZrsw1IMAAggggAACCCCAAAIIIIAAAggggAACfgt89913+m+dH330kde5s2fPlvvvv9/vOaP5BHVHyMGDB0tNTY2xzdtvv12eeeaZaN52k/amwusjR46U5557zjg/LS1NlixZIsOGDWvSnJyEAAIOAQLZfCcgIKI7wqrOsK5DhbOffPJJbBBAAIGYEBg4cKDUv119RkaGDmP37ds3JgzYJAIIIIAAAgggEC0Cu3bt0j/HqW7Yu3fv9rmtHj16GCHs7t27+xxv5gFFRUWifo7lQAABBBBAAAEEEEAAAQQQQAABBBBAAAEEIlngzTff1GHsw4cPe2yjZcuWsmLFCrn22msjeXsBr/2HH36QCy+8UH799Vdj7n79+onqBN22bduArxcNE6o7af7hD3+Qf/zjH8Z2Tj75ZHnjjTfknHPOiYYtsgcEwiJAIDss7CxqNgEC2Wa7ItSDAAKhEFCBlezsbHn//fc9luvSpYsO8fTs2TMUZbAGAggggAACCCCAQDMFVFdoVwh7586dPmfr3LmzEcLu1auXz/EMQAABBBBAAAEEEEAAAQQQQAABBBBAAAEEEAiNwBNPPCETJkzwWuz888/Xd73+3e9+F5pCImSV8vJyycrKkm3bthkVq2DxW2+9JWeccUaE7CI8ZX711Vdy8cUXi8qOuI7LLrtMNmzYIOnp6eEpilURiHABAtkRfgEpPzACqhv2vffea0ymumX/5S9/CczkzIIAAgiYUGDfvn2iOmN//vnnHtWpX0jWrVsn3bp1M2HVlIQAAggggAACCCDgEigsLNRdsNVjy5YtPmFatWplhLD79+/vczwDEEAAAQQQQAABBBBAAAEEEEAAAQQQQAABBEIrcNttt8lzzz3ntejw4cN1Z2yr1Rragky+mt1ul/vvv1/mzp1rVBofH6+thg4davLqzVHeCy+8IKNGjZLKykqjoLvuukueeuopcxRIFQhEmACB7Ai7YJQbHAEC2cFxZVYEEDCngLqNvQpj79mzx6PAiy66SIexMzMzzVk4VSGAAAIIIIAAAjEuYLPZjBD2+vXrfWpYLBYjhK3ujMKBAAIIIIAAAggggAACCCCAAAIIIIAAAgggYD6B77//XkaMGCHbt2/3Km7mzJkyefJk8xVtgorWrFkjw4YNk5qaGqOae+65R1SXccLrjbtAKtQ+ZswYeeaZZ4wTVKhdNYO55pprGjcJoxBAwBAgkM03AwIiuhv2fffdZ1iobtnqf5w5EEAAgWgTUL/AqTB2fn6+x9auvvpqfZv7xMTEaNsy+0EAAQQQQAABBCJeYNOmTfqPn+rntZKSEp/7UbdnHDRokH5wW0GfXAxAAAEEEEAAAQQQQAABBBBAAAEEEEAAAQTCJqD+/puTkyMHDx70qKFFixaSm5srNNto+NJ89dVX8uc//1l++OEHY0CvXr1k69atkpqaGrbrGYkLq+899e8J27ZtM8pX/7ag7rh+6qmnRuKWqBmBsAkQyA4bPQubSYBAtpmuBrUggECwBN58800dxq6qqvJYQr1jdOXKlcFalnkRQAABBBBAAAEEmiCQl5dnhLAPHDjgc4bevXsbIeyOHTv6HM8ABBBAAAEEEEAAAQQQQAABBBBAAAEEEEAAgfAKzJs3T8aPH+9VxLnnnisrVqyQHj16hLdAk65eUFAgQ4cOlc2bNxsVtmvXTj755BPp2rWrSas2d1k7duzQ4f+ff/7ZKPTCCy+ULVu2EHA396WjOpMJEMg22QWhnPAIqG7YEyZMMBZX3bLnzp0bnmJYFQEEEAiCwKpVq2T48OFeM48ePVoWLlwYhBWZEgEEEEAAAQQQQMBfgV27duku2Kob9u7du32erv4Y7+qE3b17d5/jGYAAAggggAACCCCAAAIIIIAAAggggAACCCBgDoHbb79dnn32Wa9ibrjhBh3GTkhIMEehJqxizJgxsmjRIqMyZaW6iauQNkfTBV5++WUvw4kTJ8pjjz0mFoul6RNzJgIxJEAgO4YuNls9toAKX6v/AXEdKpw9Z84cyBBAAIGoEFC/iKhfSOofDz74oMyaNSsq9sgmEEAAAQQQQACBSBXYu3evEcLeuXOnz2107tzZCGGr2y9yIIAAAggggAACCCCAAAIIIIAAAggggAACCESOgPqbcE5OjnzwwQdeRU+fPl0eeuihyNlMGCpVYfU777xTysvLjdXvuOMOHdAmNNy8C1JdXS0qR6Iam7oOq9Uqb7zxhlx11VXNm5yzEYgRAQLZMXKh2ebxBQhk8x2CAALRKvDoo4/K5MmTvban3nTifmeAaN0/+0IAAQQQQAABBMwoUFhYqLtgq4e63Z+vo1WrVkYIu3///r6G83UEEEAAAQQQQAABBBBAAAEEEEAAAQQQQAABEwq88847Ooz9yy+/eFSXkpKiu2Jfd911JqzaPCV9+eWXMmDAAFGhdtdx9tlny9/+9jdRhhzNFzh48KD+Pvzwww+Nybp06SIbN26U008/vfkLMAMCUS5AIDvKLzDba5yACiZOmjTJGKy6ZT/++OONO5lRCCCAgEkF1H/XGur2r257NHLkSJNWTVkIIIAAAggggEB0CthsNiOEvX79ep+bVJ08Bg0apB/Z2dk+xzMAAQQQQAABBBBAAAEEEEAAAQQQQAABBBBAwLwCTz/9tNx9991eBZ511lk6jH3mmWeat3gTVFZSUiLXXHONvP/++0Y1nTp10t2bVSibI3ACKvjer18/OXz4sDGpahbz0ksvSbt27QK3EDMhEIUCBLKj8KKyJf8FCGT7b8YZCCBgboFRo0bJ0qVLvYpcvXq1DB482NzFUx0CCCCAAAIIIBBFAps2bdJB7LVr14r6g7GvIysrywhip6en+xrO1xFAAAEEEEAAAQQQQAABBBBAAAEEEEAAAQRMLjB69GhZvHixV5Xq3+5VGDs5OdnkOwh/eSrMrkLtrkN1xF6wYIHccsst4S8uCit45ZVX5IYbbvDYmbo7+8MPPyzx8fFRuGO2hEBgBAhkB8aRWSJcQHXDvv/++41dqK6yjz32WITvivIRQCBWBYYMGSJr1qzx2H5aWpoOAamADwcCCCCAAAIIIIBAcAXy8vKMEPaBAwd8Lta7d28jhN2xY0ef4xmAAAIIIIAAAggggAACCCCAAAIIIIAAAgggYH6B/fv3y4gRI2Tr1q1exU6bNk2HWzl8C2zYsEGuvfZaj4F33HGHLFy4UKxWq+8JGNEkgdtvv13UHdhdR0JCgqig9sCBA5s0HychEAsCBLJj4SqzR58CBLJ9EjEAAQQiQKC0tFTfzn7z5s0e1Xbo0EGHsS+88MII2AUlIoAAAggggAACkSmwa9cu/TOX6oa9e/dun5vo0aOHEcLu3r27z/EMQAABBBBAAAEEEEAAAQQQQAABBBBAAAEEEIgcgS1btugw9s8//+xRdGJiou6Kff3110fOZsJY6Q8//CBnnHGGxx0ozz//fHn77belTZs2Yaws+peurq6Wnj17ivr3D9fRuXNnnUnh3zWi//qzw6YJEMhumhtnRZmA6ob9wAMPGLtS3bJnz54dZbtkOwggEM0CqvOiCmN//PHHHttUPwSvW7eOH4aj+eKzNwQQQAABBBAIm8DevXuNEPbOnTt91qH+UDlo0CD96NWrl8/xDEAAAQQQQAABBBBAAAEEEEAAAQQQQAABBBCIPIFFixbJmDFjvAo//fTTdRj7nHPOibxNhaHi8vJyueKKK2T79u3G6ieeeKKosLtqesIRfIF//etfcvHFF0tBQYGx2HnnnSfvv/++pKenB78AVkAgwgQIZEfYBaPc4Aio8PWDDz5oTK7C2Y8++mhwFmNWBBBAIMACX3/9tb4ljHp2Py644AIdxlYdsjkQQAABBBBAAAEEAiNQWFiou2Crh/qjr68jIyPDCGH369fP13C+jgACCCCAAAIIIIAAAggggAACCCCAAAIIIBDBAmPHjpWFCxd67UA16sjNzZW0tLQI3l3oSrfb7TJ16lSP/FZcXJysWbNG5yM4QiewbNkyufPOO6WmpkYvarFY9BsOnn766dAVwUoIRIgAgewIuVCUGVwBAtnB9WV2BBAInsCOHTv0LxuqQ7b7kZWVpbs18stc8OyZGQEEEEAAAQRiR8Bmsxkh7PXr1/vcuPpjpKsTtrqLCQcCCCCAAAIIIIAAAggggAACCCCAAAIIIIBAdAuof7MfMWKEvPfee14bnTJlijzyyCPRDRDg3a1evVquv/56j1nvvfdeHdBOTEwM8GpM50tg9OjRsnjxYmNYSkqKPPvsszJ8+HBfp/J1BGJKgEB2TF1uNnssAfU/1pMnTza+rLplz5o1CzAEEEDA1ALvvPOODmOXlpZ61Dl48GBRv5xwIIAAAggggAACCDRPYNOmTTqIrd7oVlJS4nMy9aY4VxCbW/X55GIAAggggAACCCCAAAIIIIAAAggggAACCCAQFQJbt26VnJwc+fHHHz32ozo6r1ixQoYNGxYV+wzVJr744gsZMGCA7Nu3z1iyT58++m/1bdu2DVUZrOMmcPDgQRkyZIj89a9/NV5t3769qCaCnTt3xgoBBJwCBLL5VkBARL97ikA23woIIBBJAuo2POqH3frHyJEj9bsQORBAAAEEEEAAAQSaJpCXl2eEsOvfhaShGXv37m2EsDt27Ni0RTkLAQQQQAABBBBAAAEEEEAAAQQQQAABBBBAICIFnnnmGbnzzju9av/9738vubm5ct5550XkvsJVdH5+vtx0003y9ttvGyW0aNFCdu7cKd27dw9XWawrIh999JHccMMNHkH5Cy+8UHeF5+7tfIsg4BAgkM13AgIiuhu2uj2I61Dh7JkzZ2KDAAIImFJg6dKlMmrUKK/aJkyYIHPmzDFlzRSFAAIIIIAAAgiYWWDXrl26s4bqhr17926fpfbo0cMIYfMHYJ9cDEAAAQQQQAABBBBAAAEEEEAAAQQQQAABBKJSYNy4cfLUU0957U11d1adsbmTon+XvaamRqZNm6Yba7qO+Ph4efnll/Xf5DnCL7Bs2TK56667pKKiwihGZVUee+wxsVqt4S+QChAIswCB7DBfAJY3hwCBbHNcB6pAAAHfAnPnzpWJEyd6DVRvInHv9O97JkYggAACCCCAAAKxLbB3714jhK06a/g61C331B981aNXr16+hvN1BBBAAAEEEEAAAQQQQAABBBBAAAEEEEAAgSgV+M9//iM5OTmyefNmrx0+8MADHoHiKCUIyrZeeuklufHGG8Vutxvzc5fwoFA3a1IVyF6wYIExR1xcnGzYsEGuuuqqZs3LyQhEgwCB7Gi4iuyh2QIqyDh16lRjHtUt+5FHHmn2vEyAAIH6ctkAACAASURBVAIIBFJA/bdJvYGk/rFw4UIZPXp0IJdiLgQQQAABBBBAICoFCgsLdRds9diyZYvPPWZkZBgh7H79+vkczwAEEEAAAQQQQAABBBBAAAEEEEAAAQQQQACB6Bb48MMPdRj7hx9+8NioxWKR3Nxcuemmm6IbIEi7U3eyvPzyyyU/P99Y4dxzz5UPPvhAWrRoEaRVmbYpAkePHpU//elP+tq4jhNPPFE++eQT6dKlS1Om5BwEokaAQHbUXEo20hwBAtnN0eNcBBAIhcCYMWNk0aJFXkutXLlShg0bFooSWAMBBBBAAAEEEIhIAZvNZoSw169f73MP6o/mrk7Y2dnZPsczAAEEEEAAAQQQQAABBBBAAAEEEEAAAQQQQCA2BJYuXSqjRo3y2uxvf/tbWbFiBXdXbOK3gQr4qjC2+90sVQj7448/lh49ejRxVk4LpsDXX38tF110kRw+fNhYJisrS/97DAH6YMozt9kFCGSb/QpRX0gEVDfshx56yFhLdcueMWNGSNZmEQQQQMCXwPDhw2XVqlUewxITE2Xt2rVy9dVX+zqdryOAAAIIIIAAAjEpsGnTJv2HP/UzU0lJiU8D9YdCVxA7PT3d53gGIIAAAggggAACCCCAAAIIIIAAAggggAACCMSOwL333itPPvmk14b//Oc/6zC2uuMiR9ME7rrrLlmwYIFxclxcnCxfvlxuvPHGpk3IWSERUP8Gc91113msdffdd8u8efNENb/hQCAWBQhkx+JVZ89eAip8PW3aNON1Fc6ePn06UggggEBYBaqrq2XgwIGyceNGjzoyMzN1sOjiiy8Oa30sjgACCCCAAAIImE0gLy/PCGEfOHDAZ3m9e/c2QtgdO3b0OZ4BCCCAAAIIIIAAAggggAACCCCAAAIIIIAAArElkJ+fLzk5OfLWW295bXzixIny+OOPxxZIgHf76quv6ruCq3yE61Cus2fPFqvVGuDVmC6QAna7XcaNG+cRpk9NTZXnnntOrr/++kAuxVwIRIwAgeyIuVQUGkwBAtnB1GVuBBBoioD6pS47O1u2bdvmcXq3bt10GPvMM89syrScgwACCCCAAAIIRJ3Arl27jBD27t27fe5P3d7Q1Qm7e/fuPsczAAEEEEAAAQQQQAABBBBAAAEEEEAAAQQQQCA2BVQTkBEjRsj//d//eQGoDs4qqM3RdAHletZZZ3nc5fKKK67QdxBv165d0yfmzJAJVFVViWp+8/nnnxtrdu3aVdatW6evLQcCsSZAIDvWrjj7bVBAdcN++OGHja+pbtnun8OGAAIIhFJgz549ujO2Che5H+eee67+obVLly6hLIe1EEAAAQQQQAAB0wns3btXv0lN3Q5v586dPuvr3LmzEcLu1auXz/EMQAABBBBAAAEEEEAAAQQQQAABBBBAAAEEEIhtgeeff15uvfVWL4RTTz1VVqxYoUOoHE0XOHLkiFx55ZXy0UcfGZOccsopOhNxzjnnNH1izgy5wD//+U+5/PLL5ddffzXW7t+/v7z55puSkJAQ8npYEIFwChDIDqc+a5tGgEC2aS4FhSAQ8wLqXYMqjL1v3z4Pi759++rQUUZGRswbAYAAAggggAACsSlQUFBghLC3bNniE0H93OTqhN2vXz+f4xmAAAIIIIAAAggggAACCCCAAAIIIIAAAggggIASmDhxosydO9cL46qrrtJh7LZt2wLVDIGamhp54IEH5IknnvCYRXXGHjp0aDNm5tRwCSxbtkzGjh0rlZWVugSr1Sp33XWXzJs3L1wlsS4CYREgkB0WdhY1m4Dqhq1C2a5Dfa66ZHMggAACoRTYunWrDmMXFRV5LDtgwAAdPrJYLKEsh7UQQAABBBBAAIGwC9hsNt0FWz3Wr1/vsx7185IrhJ2dne1zPAMQQAABBBBoSKDaViU1tmpRz/phdzzXOD+32WvEXmvXj9raWuez63PHs+NrfrwmrvEBms9Yv9ao43g1iUXEIlaxWhwPS71nz9csjRx37Plc89fNa/Fj/cbVGWeNl4S4BEmIS5T4uET9rB9Wx3N8HB2a+C8AAggggAACCCCAAAIIIICAp4BqDDJixAjZuHGjF819993XYEgbQ/8F1F3DL7vsMtm/f79x8syZM+X++++XuLg4/yfkDFMI3HLLLbJ8+XKjlszMTPn2229pPGiKq0MRoRIgkB0qadYxtQCBbFNfHopDICYEVMBIhYbUP+S6Hzk5OR4/sMYEBptEAAEEEEAAgZgX2LRpkw5hqzellZSU+PTIysoygtjp6ek+xzMAAQQQQCAyBXwFpR0B6mojOG0Eqp1B6hodrHYLWruFrOvGVouI5+/mkalF1b4EVATcEdR2hLZdD4/wtvqatV6g2yPgXXeucZ4z8O0KfatnDgQQQAABBBBAAAEEEEAAAfMLfPzxxzqMrQKk9Q/V/ffWW281/yYipMIDBw7o8PVLL70kdrtdrrzyStmwYYMkJvI7dIRcwgbLLC0tlUsuuUS++OILiY+Pl4suukg2b94sCQm8KT6Sryu1+ydAINs/L0ZHqYDqhj1jxgxjd6pb9kMPPRSlu2VbCCBgNoHc3Fy5+eabvcoaN24ct28x28WiHgQQQAABBBAImkBeXp4RwlZ/jPV19O7d2whhd+zY0ddwvo4AAgggECKBKlulVFSXeTxcIWhXh2n3oHRjQ9Lq3FqC0iG6iiwTWAGL79C3Cnm7Bbk9w+F1oe/khFRxfyTGJQW2VGZDAAEEEEAAAQQQQAABBGJU4Fj/Zt+1a1dZsWKFDpZyBFZABbFVN+XFixfLmjVr5NRTTw3sAswWFoHPPvtMFi5cKGeddZaMHTuWjudhuQosGk4BAtnh1Gdt0wio8PUjjzxi1KPC2VOnTjVNfRSCAALRKzB//ny55557vDao3iiiuvdzIIAAAggggAAC0Sywa9cuI4S9e/dun1vt0aOHEcLu3r27z/EMQAABBBDwX0CFnusHqh2fl+vXy+uFrStq3MPX5WKz1/i/KGcggECTBOKscXUB7XjPsLYKbqd4BLhTPMLc6uuqSzgHAggggAACCCCAAAIIIBDrAqpT8+OPP+7F8Mc//lGHsTMzM2OdKKj7V8Fsq9Ua1DWYHAEEEAiVAIHsUEmzjqkFCGSb+vJQHAJRK6C68TcUup43b56o7tgcCCCAAAIIIIBANArs3btX1q5dq4PYO3fu9LnFzp07GyHsXr16+RzPAAQQQAABkRp7dQOh6nLvMLUrXF0vVB3rhnHWeHE94q0Jxsfur6sgq8WiHlYdatXP6nOPj52v6dddH1vVR/6de5w19Gy6Ds81/K1PXfPa2lrHQ+zOj+26K7njddfHzq/p110fu8arM49xrse8jVtDr9jAGo2tT705wP1Roz+v9ngt1r/XkxOcIe0Gwty+At3q/zc4EEAAAQQQQAABBBBAAIFIFiguLpYRI0bIhg0bvLahmqo9+eSTkbw9akcAAQQQCIMAgewwoLOk+QRUN+yZM2cahalu2VOmTDFfoVSEAAJRIzB+/HhRwev6h7olT05OTtTsk40ggAACCCCAAAJKoKCgwAhhb9myxSdKRkaGEcLu16+fz/EMQAABBKJRoLLG0ZHa9Sh3dqhuuHt1mbg6VasO1jW26mgkqReMTpB4t+C0Iyxd/zVHmLpunDNcHdfAa865CJlG5bfOMTel3rzgGdyuFkdwu0ZsNs8At/G62zkNhby954zOrvHxcQm643bKMcLc6muuh6NTd12H7qT4lNj6RmO3CCCAAAIIIIAAAgggYDqBTz75RP+7/Ndff+1V25IlS2TUqFGmq5mCEEAAAQTML0Ag2/zXiApDIEAgOwTILIEAAobAzTffLLm5uR4iqpOV6hQ5YMAApBBAAAEEEEAAgagQsNlsugu2eqxfv97nntTPQ4MGDdKP7Oxsn+MZgAACCESiQFlViZRWHpGSyiNuz8X6c/fXyqqO6q7EkXioAHRiXJIkxCdJQlyyJMYnNRCUdoSnjx+W9uxMrULVIpZIJKHmmBeorQt5G127q6VGB75dD0cwvKHQd93r1VJVUynVtgqprqmUKlulPicSD/VzX2piurRIaqkfafq5lfPZ9bnjaymJLSJxi9SMAAIIIIAAAggggAACJhZ48cUXdRjbbrd7VHnKKafIihUr5JJLLjFx9ZSGAAIIIGBmAQLZZr461BYyAdUNe9asWcZ6qlv25MmTQ7Y+CyGAQOwIDBw40CuQpDpAqjB23759YweCnSKAAAIIIIBA1Aps2rTJCGKXlpb63GdWVpYRxE5PT/c5ngEIIICA2QRUJ2vPgLUrXO0MWlfUha/ttTazld9gPQlxSTpIrZ5VsNoRsE52PHu85vjcMTZZfxxnjYuIPVIkAtEgYLfbdDBbhbQdYe1KI6ytQtvqc/11HeB2BLn1a87nSDCwWuLqQtvJrgB3K7cgd12Am87bkXBFqREBBBBAAAEEEEAAgfAKqCzQo48+6lXEFVdcocPYJ510UngLZHUEEEAAgYgWIJAd0ZeP4gMlQCA7UJLMgwACxxIoKirSnR7ff/99jyFdunTRYeyePXuChwACCCCAAAIIRKxAXl6eDmGrn2sOHDjgcx+9e/c2QtgdO3b0OZ4BCCCAQKgFqm1VDXSyrhe0dna5VmPNdqgAY12Q2hmoNoLUyc7u1XWh67qO1uq1ZLNth3oQQCBIAlU1FY4Qt1tI2zvY7RhTF+x2BLzN+AaThLhEo8u2o/N2w8Ft1ZFbjeVAAAEEEEAAAQQQQACB2BE4evSo7oq9bt06r03fdddd8tRTT8UOBjtFAAEEEAiaAIHsoNEycSQJ1H8HnOqW/eCDD0bSFqgVAQRMLLBv3z5RnbE///xzjyrPOOMM/Qtft27dTFw9pSGAAAIIIIAAAg0L7Nq1ywhh79692ydTjx49jBB29+7dfY5nAAIIIBBoAXutXUoqixsVtK6sLg/08n7PFx+X6OxM7exC7QxUu3ekNrpYu3W0Vq/FWRP8Xo8TEEAAAX8EbPZqo9O2EeI2gt0NdOx2695dY4I3siQlpOgu276C2y2SWonVYvWHhrEIIIAAAggggAACCCBgMoHPPvtMh7H/+c9/elW2ePFiueOOO0xWMeUggAACCESqAIHsSL1y1B1QAQLZAeVkMgQQcBNQQSUVxt6zZ4+Hy8UXX6w7SGZmZuKFAAIIIIAAAghEjMDevXv1zzCqG/bOnTt91t25c2cjhN2rVy+f4xmAAAIINEWgttYuReUFUlx+WI6UFzYQuC6WksojUlZV0pTpA3qOClMnJ6RKUkKqfnZ8nFb3cXzd6xYCgAG1ZzIEEDCPgPrvdkV1mX5U1jie9cfVpW4fO15T3bnDfaQmtjhmcLtlSmtpldJWMlLaCP/dDveVYn0EEEAAAQQQQAABBLwFXnrpJRkxYoTU1NR4fLFTp06yYsUKueyyy2BDAAEEEEAgYAIEsgNGyUSRLKC6Yc+ePdvYwqOPPioPPPBAJG+J2hFAwAQC27dv12Hs/Px8j2quvvpqHWRKTOTWqCa4TJSAAAIIIIAAAj4ECgoKjBD2li1bfHplZGQYIex+/fr5HM8ABBBAwJdAjb1aisscgeui8sNSrMLXZc5n5+e+5gjm1+Os8ZLsDFV7Ba2dAWvX62osBwIIIIBA4wVs9hpnWNsZ3K4plUpngNsR4nYFuktFjQ3n0SqljQ5n6+dUFdJ2fqyeU9tIPHcvCOflYW0EEEAAAQQQQACBGBR46KGH5JFHHvHa+eWXX67D2B07doxBFbaMAAIIIBBMAQLZwdRl7ogRUOHrxx57zKhXhbPvv//+iKmfQhFAwHwCGzdulOzsbKmqqvIobtiwYbJy5UrzFUxFCCCAAAIIIICAm4DNZtNdsNVj/fr1Pm0sFosRwlY/A3EggAAC/ghU1VTWha3dgta663XZYSmpLPZnuoCMtVqszi7Wju7VRtA63vVx3esJcbzZNiDoTIIAAgg0U6DaVuUMaDs6beuwtrMDt3twW31sr7U3czX/T2+R3KpeSNsR2HYEt9tKYnyS/5NyBgIIIIAAAggggAACCHgJlJWV6a7Y6u/b9Y8xY8bIggULUEMAAQQQQCAoAgSyg8LKpJEmQCA70q4Y9SJgboFVq1bJ8OHDvYocPXq0LFy40NzFUx0CCCCAAAIIxLTApk2bjCB2aWmpT4usrCwjiJ2enu5zPAMQQCA2BVQoTne2doat3T9WXa/LqkpCBuMRrk5IkyRnB+v6ryfGJ4esJhZCAAEEEAi9QFVNhVRUuwW3nZ22K3WA2/P1UFWXmtjC0WFbd9f27rat/reKAwEEEEAAAQQQQAABBI4v8OWXX+ow9q5du7wGqiC2CmRzIIAAAgggECwBAtnBkmXeiBJQ3bAff/xxo2bVLXvSpEkRtQeKRQABcwgsWrSowV/iHnzwQZk1a5Y5iqQKBBBAAAEEEEDATSAvL0+HsNeuXSsHDhzwadO7d28jhM0tHX1yMQCBmBAorTyqO1yrh6urtePzAh3ErqwuD7pDSmKapCa2lNTEdGdHa0cHa8+gtQqyWYJeCwsggAACCESTQK3utm103DY+doS2y6qOSlnVESmv8v1mxuaqJCekOALb+tFGMlLrPlavpSXxBsnmGnM+AggggAACCCCAQGQLrF69WoexKysrPTbSoUMHWbFihfTr1y+yN0j1CCCAAAKmFyCQbfpLRIGhECCQHQpl1kAg+gUeffRRmTx5stdG58yZIxMmTIh+AHaIAAIIIIAAAhEjoLqDuELYu3fv9ll3jx49jBB29+7dfY5nAAIIRJfA0YoiR9i6rMAIXrt/Xm2rCvqGU5McYWv9SGopafpZfd5SP1stcUGvgQUQQAABBBA4loC91iZllY5wtnouVUHtyiPOwLbj42AfCXGJOqztCGq7Omyrzx0fpydnBLsE5kcAAQQQQAABBBBAIGwCDz/8sEyfPt1r/csuu0xyc3Olc+fOYauNhRFAAAEEYkeAQHbsXGt2ehwB1Q1bBSZdh+qWPXHiRMwQQACBRgvU/++I68Rnn31WRo4c2eh5GIgAAggggAACCARLYO/evboLtgpi79y50+cy6g/UgwYN0o9evXr5HM8ABBCIXAEVqD5c8h85XPqrFJQelOIyZ6drZ9drm90W1M1ZLVYdsnYPXDuC13WBawudrYN6DZgcAQQQQCC4ArVS6xHY1p216wW27bX2oBYRZ403gtqukHabtBOkbdpJ0rbFiaIC3RwIIIAAAggggAACCESagOqGrbpiq+7Y9Y877rhDFi9eHGlbol4EEEAAgQgWIJAdwReP0gMnQCA7cJbMhEAsCowaNUqWLl3qtXX1S9/gwYNjkYQ9I4AAAggggIBJBAoKCowQ9pYtW3xWlZGRYYSwuX2jTy4GIBBxAqrTtQpeHyr91RHAVh+X/Kq7XgfzUAEwV+Da0dnaGb52Pqcktgjm8syNAAIIIIBARAiUV5U4Omq7gtqVRxydtp2v2ew1Qd2H6qztCme3bXGStEs7UdQznbWDys7kCCCAAAIIIIAAAs0Q+Mc//iE5OTny5Zdfes0yf/58ufvuu5sxO6cigAACCCDgvwCBbP/NOCMKBVQ37Llz5xo7U92yJ0yYEIU7ZUsIIBBogSFDhsiaNWs8pk1LS9PBp6ysrEAvx3wIIIAAAggggIBPAZvNprtgq8f69et9jrdYLEYIOzs72+d4BiCAgLkF7LU2HbJ2Ba5V1+tDOnz9q1TWlAeleNVRs67DdUtnZ+u64HVyQmpQ1mVSBBBAAAEEYkmgorqsXmBbhbWPGK+pO14E40iKT5F2LRxdtFVAu60zqN2uxYlitcQFY0nmRAABBBBAAAEEEEDAp8Crr76qw9hlZWUeY0866STJzc3l3+p9CjIAAQQQQCAYAgSyg6HKnBEnoMLXTzzxhFG3Cmffd999EbcPCkYAgdAJlJaWigosbd682WPRDh066DD2hRdeGLpiWAkBBBBAAAEEEBCRTZs2GUFs9bOKr0O9eWzQoEH6kZ6e7ms4X0cAAZMJqI6ZjtC1I3zt6npdUHow4JUmxqdIWlK6pKru1onegevE+OSAr8mECCCAAAL/n717gc+x/v8H/t75fDaHjU0hljWJGtPBN8ZUKBTfUk0H/CNCyTHRl6QfUvRFQvQtihVK0hRyiiQrOWtrbHPaiWGzw//x/sx9uc/Xfd593ffr83js4bDP9Tk8r+ueufe63hcEIGCeQEXlNYOB7bLyS1RhhxuzIoPqi5C2qpq2CG0HNRTfN6BBAAIQgAAEIAABCEDAXgJvvfUWvfHGGzrDP/DAA7R8+XJq2rSpvabGuBCAAAQgAAGjAghk4wKBAJGoho1ANi4FCEDAVIG8vDwRxt69e7fGIQkJCbR27VriX9EgAAEIQAACEICAIwR27NghQth8Qxh/jyLXUlJSpBB2bGysXHd8HgIQcAIBEbguK7hZ9bqsNoR9peKyTVcX7B9OIf4R4qO22nWoFML29vK16VwYDAIQgAAEIAABxwtUVlWIwDaHs0Vl7fJSunStSHxcvlZs0wUF+gbrVNPmoDYHttEgAAEIQAACEIAABCBgqcD169dFVez//e9/OkMMHjyYFi1aZOnQOA4CEIAABCBgEwEEsm3CiEGULsDVsGfPni1tg8PZY8aMUfq2sH4IQMAOAocPH6a+ffsS/6reOnToIMLYXCEbDQIQgAAEIAABCNhTICsrSwphHzlyRHaqxMREKYSNG8dkudABAnUicO36FY0q1+oh7JqaaputycfLrzZ0HRBOwTfC1/xn/r2nh6fN5sFAEIAABCAAAQgoS6C6ppou3whn1wa0i+jS1WIR1r5eVW6zzfD3G6oq2uLX4IYUFdSA6gU3JH+fQJvNg4EgAAEIQAACEIAABFxP4M8//xRh7F9//VVnc5z3GT16tOttGjuCAAQgAAHFCSCQrbhThgXbQwCBbHuoYkwIuJ7Anj17RBhbu/pkWlqaqEoZFBTkepvGjiAAAQhAAAIQcAqB7Oxs8f0GV8Peu3ev7Jri4uKkEHZycrJsf3SAAAQcI1B05YIIXl8sO1v76+WzdOFyAV0uL7HpAoL8QjUC17Wh63AK8A226TwYDAIQgAAEIAAB1xe4WnFZVNBWVdNWBbbLykttuvlg/zCqd6OKtiqozb9GBNaz6TwYDAIQgAAEIAABCEBAeQJcGI3D2JcuXdJYfHR0NC1fvpweeugh5W0KK4YABCAAAZcUQCDbJU8rNmWuAFfDnjNnjnQY7p4zVxD9IeD6At9//70IY5eVlWlstn///rRq1SrXB8AOIQABCEAAAhBwuEBhYaEUws7MzJSdPzw8XAphp6amyvZHBwhAwH4CFy7nU0FJrk7V68rq6zab1MvTh0L8w29UvK6tci2qX/tHkJent83mwUAQgAAEIAABCEBAn0BVdaUU0q6tqF1048/FVGXD73m8PX1qq2oHN6R6XE07pBE1CG0iqmqjQQACEIAABCAAAQi4vsCMGTNo4sSJOhu99957RRi7WbNmro+AHUIAAhCAgGIEEMhWzKnCQu0pgEC2PXUxNgSUL7B69WoaMGCAzkYGDx5MixYtUv4GsQMIQAACEIAABJxGoKqqSlTB5o+MjAzZdXl4eEgh7H79+sn2RwcIQMC2AjU1NVRQmktnS3NFAFv8viSXKqrKbTYRV7WurXCtClzXhrAD/UJtNgcGggAEIAABCEAAArYUuFJeqlZRu5hEYPtaEXG1bVs1X28/ahjaRISzG4bd+DW0CfH/kdAgAAEIQAACEIAABJQvUF1dLapir1ixQmczzz//PC1ZskT5m8QOIAABCEDA5QQQyHa5U4oNWSIwevRomjt3rnQoV8seNWqUJUPhGAhAwMUEFi9eTEOGDNHZ1WuvvUazZs1ysd1iOxCAAAQgAAEI1JXAxo0bpSC29hM59K0pLS1NCmKHhITU1bIxLwTcSqCisrw2eH0jfK36PYeyrW2eHp43Q9cBtcFrVQDbx8vX2uFxPAQgAAEIQAACEHAKgetVFSKYrQpoc1Vt1e+ra6qtXiOHsdVD2qrfc3gbDQIQgAAEIAABCEBAOQKHDx+m9PR02rt3r86i3333XXr11VeVsxmsFAIQgAAE3EoAgWy3Ot3YrCEBDl+/99570qcRyMa1AgEIsAD/Z27s2LE6GNOnT6cJEyYACQIQgAAEIAABCFglsGPHDhHCXrNmDeXl5cmOlZKSIoWwY2NjZfujAwQgYLlAWcUlUelaVfGaf71wucDyAW8c6ecTKMLWIf61Va5Voetg/3Crx8YAEIAABCAAAQhAQMkCl68VS1W1a0PatX8uv37F6m3VC26oUUW7QVgTCvLFja1Ww2IACEAAAhCAAAQgYAeBr7/+WoSxS0pKNEaPjIyk5cuXU8+ePe0wK4aEAAQgAAEI2EYAgWzbOGIUhQtoB7K5WvYrr7yi8F1h+RCAgDUCkyZNIg5ea7f58+fTsGHDrBkax0IAAhCAAAQg4MYCWVlZUgj7yJEjshKJiYlSCDshIUG2PzpAAALmC5RcvUgFJbl0tvS0VP2a/86a5u8TSGGB0RQWUI9CRMXrcBG+9vMOsGZYHAsBCEAAAhCAAATcTqC88uqNKtrFxBW1S65eoJIr5+malUHtsIAoahjWmBqENhFVtRuGNSH+OzQIQAACEIAABCAAgboTmDlzJo0fP15nAR07dhRh7Ntuu63uFoeZIQABCEAAAiYIIJBtAhK6uL4Ah6/nzZsnbZSrZY8cOdL1N44dQgACegWGDx9OCxYs0PncypUraeDAgVCDAAQgAAEIQAACZglkZ2dLIWx9j1jUHiwuLk4KYScnJ5s1FzpDAALGBS5czqeCktN0tvRm9Wuuhm1NC/ILFeHrcPFRT/w+EBUXrSHFsRCAAAQgAAEIQEBW4ErFJRHMLr5ygYqvnBe/LysvlT3OWAf+Ho6D2RzQbhDaWPy+XnAjq8bE1VRTKgAAIABJREFUwRCAAAQgAAEIQAACpgkMGjRIhK61G//90qVLTRsEvSAAAQhAAAJ1LIBAdh2fAEzvHAIIZDvHecAqIOAMAk8//TR9+umnGkvx9fWlNWvW4PFHznCCsAYIQAACEICAQgQKCwvF9w9ffvklZWZmyq46PDxcCmGnpqbK9kcHCEDAuEBNTTUVlN4IXpfcCF+X5lJFZblVdKEBkTrha1S9tooUB0MAAhCAAAQgAAGbCXA17RK1gDYHtUuvFlo1vq+XHzVQhbRv/NowtDF5eHhaNS4OhgAEIAABCEAAAhCoFTh27Bilp6fT7t27dUi4Yvbrr78OKghAAAIQgIBiBBDIVsypwkLtKcDVsN9//31pCq6WPWLECHtOibEhAAEnE6ioqKB+/frRhg0bNFYWHR0twlT333+/k60Yy4EABCAAAQhAwNkEqqqqRACbPzIyMmSX5+HhIYWw+fsQNAhAwDIBDlkXlObWVr0uufFraS7V1NRYNiCRCNhwtWuueq1e/drL08fiMXEgBCAAAQhAAAIQgIDjBaqqr2tU0VZV1OYb+CxtHuQhhbS5inaD0Nqq2r7efpYOieMgAAEIQAACEICAWwqsX7+euAI2FzhRb2FhYaJa9qOPPuqWLtg0BCAAAQgoVwCBbOWeO6zchgIIZNsQE0NBQIEC58+fF2Hs7du3a6y+efPmtHbtWkpKSlLgrrBkCEAAAhCAAAQcJbBx40YpiF1WViY7bVpamhTEDgkJke2PDhCAwE2Bq9fLKL84Ry2AfZouXM63isjby1cErzmAfTN8HW3VmDgYAhCAAAQgAAEIQMC5Bbh6Nn+UiF8viN9XVlVYteh6wQ1rw9k3KmnHhDclf59Aq8bEwRCAAAQgAAEIQMBVBd59910aO3aszvaSk5Np2bJllJCQ4Kpbx74gAAEIQMCFBRDIduGTi62ZLsDVsD/44APpAK6W/fLLL5s+AHpCAAKKFThx4gT17duXsrKyNPbQrl07EcaOj49X7N6wcAhAAAIQgAAE7CewY8cOKYSdny8fBk1JSZFC2LGxsfZbGEaGgIsJcDgmt+gknS46RbmFJ0UVbGsaB2JqQ9c3w9ch/hHWDIljIQABCEAAAhCAAARcRODStSKNgDaHta9dv2LV7jig3SSyGTWJaEaNI5pReGCUVePhYAhAAAIQgAAEIOAKAi+88AJ9/PHHOlt55plnRGVsfrokGgQgAAEIQECJAghkK/GsYc02F0Ag2+akGBACihDYv3+/CGPn5ORorLdLly60Zs0aCg8PV8Q+sEgIQAACEIAABBwjwDdwffnll+L7hCNHjshOmpiYKIWwUc1DlgsdICAEOHDNwWsRwC46KaoVWtqC/ELVKl7XBrADfVGV3lJPHAcBCEAAAhCAAATcUeBKxSUquVFBW1VRu6y81GIKDmQ3iWhOjW+EtBuENrZ4LBwIAQhAAAIQgAAElCbAxdIGDRpEXPBEu02fPp0mTJigtC1hvRCAAAQgAAENAQSycUFAgEhUw54/f75kwdWyhw8fDhsIQMCFBX788UcRxi4uLtbYZZ8+fUTICnfduvDJx9YgAAEIQAACZghkZ2dLIey9e/fKHhkXFyeFsPnRimgQgIBhgeqaKo3w9enCk3T1eplFZKEBkWrh69oK2L7eARaNhYMgAAEIQAACEIAABCBgTKCi8qq4cVAV0OZfS68WWoQW4BNIjSObSxW0uZq2p4enRWPhIAhAAAIQgAAEIODMAt9++60IY58/f15jmSEhIbRs2TLxs3s0CEAAAhCAgNIFEMhW+hnE+m0iwOHrBQsWSGNxOHvYsGE2GRuDQAACzieQkZFB/fr1o5qaGo3F8X8Aly5d6nwLxoogAAEIQAACEHCoQGFhobhBi6thZ2Zmys7NT9V4/PHHxUdqaqpsf3SAgLsKXK0oE1WvTxedvBHEPknVNdVmc4QHRlNEUH2NALaXp7fZ4+AACEAAAhCAAAQgAAEI2EqgqrpSBLRVIe2isnPi9+Y2Dw/P2nD2jQra/PsA3yBzh0F/CEAAAhCAAAQg4FQCc+bMoTFjxuisqX379rR8+XJq3bq1U60Xi4EABCAAAQhYKoBAtqVyOM6lBBDIdqnTic1AwKgA31373HPP6fR55ZVXaO7cudCDAAQgAAEIQMBNBaqqqkQAmz/45i25xk/TUIWw+UYvNAhAQFeg6MoFjfD12dLTZjNxdcCo4BiKCm5EUSGNxK8+Xn5mj4MDIAABCEAAAhCAAAQg4GiB61XldPFyPl28lF/76+U8i25IrB/aWIS0VUHtiMB6jt4K5oMABCAAAQhAAAIWCwwZMoQWL16sc/xTTz0lwtje3ii0YDEuDoQABCAAAacTQCDb6U4JFlQXAlwN+8MPP5Sm5mrZL730Ul0sBXNCAAJ2FHjvvfdo1KhROjNMmTKF3nzzTTvOjKEhAAEIQAACEHBWgY0bN0pB7LKyMtllpqWlSUFsfpQiGgQgcFOgoCS3NoB9owJ2ydWLZvP4eQdohK85jI0GAQhAAAIQgAAEIAABVxHgULZ6SLu88qrZWwsLiKImkc2o8Y2QdsOwJmaPgQMgAAEIQAACEICAvQX+/vtv4idUb9u2TWeqadOm0eTJk8XfX7x4kTic/f3331u0JH6f/s4776SoqCjq2LEjderUie666y4KCAiwaDwcBAFnFti5cyf16NGDLl26RJ07d6b//e9/FBNz8z10/vPAgQOlLXTv3l304dcHGgQg4BgBBLId44xZnFwAgWwnP0FYHgRsIDB16lS9oWuuis3VsdEgAAEIQAACEHAfgR07dkgh7Pz8fNmNp6SkSCHs2NhY2f7oAAF3EKiqrpLC16cLa0PY165fMXvrQX5hVE9Uv66tgh0agDeGzUbEARCAAAQgAAEIQAACihUovXpRBLQvXKoNapeVl5i9F3+fwNpwduSNKtoRzcjL08vscXAABCAAAQhAAAIQsJXApk2bKD09nc6ePasxZGBgoKiKzU+fVDVrA9n61hwfH08jR46kwYMHU1BQkK22hXGcVCA7O5s+//xzGjp0KEVERDjpKm2zLM63jB49WgzGxQhnzpxJvr6+0uAIZNvG2ZlGcafr25ncrVkLAtnW6OFYlxHgatj//e9/pf1wtez/9//+n8vsDxuBgLsL8DeiXB1buy1dulTclYsGAQhAAAIQgIDrC2RlZYkQ9po1a+jIkSOyG05MTJRC2AkJCbL90QECri5wpeJybQD7Rviaf19TU2P2tsMD61NUSKPaKtjBjSjQF5XmzUbEARCAAAQgAAEIQAACLitwpeJSbQVt/riUT8VXzlmwVw+NcDYHtQN9gy0YB4dAAAIQgAAEIAAB8wXmzZuntyBa27ZtRRg7KSlJY1B7BLJVE3Tr1o3mz59PLVq0MH8jOMLpBfja4cwHh5Lvvvtul68EzVWxueDoypUrxblZt24d9erVS+M8IZDt9JetyQt0t+vbZBgFdEQgWwEnCUu0vwAC2fY3xgwQqCuB5557jpYtW6YxvYeHhwhj9enTp66WhXkhAAEIQAACEHCAAN81rgph7927V3bGuLg4KYSdnJws2x8dIODKAkVXzovwtSqEfe7SGbO36+nhpRa+rq2A7eN1s1qH2QPiAAhAAAIQgAAEIAABCLiZwPWqCrp4ubZ6tiqkXV1TZbZC/ZBYanyjgnaTiGYUERRt9hg4AAIQgAAEIAABCMgJcOHDhQsX6nQbMGCACGP7+fnpfM6egWyerHfv3rRo0SJq0KCB3PLxeQUJnDx5kgYOHEh79uwRq+7evbvLB7IPHTokfoZ1+PBhatOmDa1evZpatmypcdYQyFbQRWxkqe54fbvGmavdBQLZrnQ2sReLBbS/KeRq2fwoCzQIQEDZAn379qWMjAyNTYSHh4swdpcuXZS9OaweAhCAAAQgAAG9AoWFheLfeg5iZ2Zmyirx9wb8BhZ/pKamyvZHBwi4qkBZxSXKvnCE/hYfh6n4ykWzt+rnHUBRIbXBa9WH2YPgAAhAAAIQgAAEIAABCEDAqIAUzuag9qV8Kq+8arZYeGAU3VKvFTWtlyB+DcKTa8w2xAEQgAAEIAABCNwU+Oeffyg9PZ1++uknHZY333yTpkyZYpBLXyB72rRpNHnyZJOI+Sl+paWllJubS5988okIX3MlYfU2YcIEmjp1Knl7e5s0Jjo5v8DRo0epf//+dPDgQbFYdwhkq4etn376aVqwYAGFhGg+gRKBbOe/dk1ZoTte36a4KKUPAtlKOVNYp10FOHzN35SpGgLZduXG4BCwu0BxcTH169ePtmzZojFXfHy8CGi1b9/e7mvABBCAAAQgAAEIOE6gsrJSCmFr34ylbxX8tAxVCJu/Z0CDgLsKcPhaFcI+U/y32QzB/uEa4evQgCizx8ABEIAABCAAAQhAAAIQgIB1AqVXL96soH05ny5fKzZ7wNjwplI4mwPaaBCAAAQgAAEIQMBUgR9++EGEsfPy8jQO4WrYXBWbq2Mba9YGstXH5nA2h8L5Kdo5OTnSp5ATMPVsKqefuwVWKyoqaNy4cTR37lxxkubMmUOjRo3SOWEIZCvnGja2Une7vl3jrN3cBQLZrnZGsR+LBLQD2fwIlSFDhlg0Fg6CAATqVoD/Y8XBql9//VVjIUlJSbR27Vpq3rx53S4Qs0MAAhCAAAQgYDOBjRs3ikrY/FFWViY7blpamhTE1q4aIHswOkDABQTOXTpzowJ2bRCbH39uTosIqn8jgF1bBTvAN9icw9EXAhCAAAQgAAEIQAACEHCAwNWKyzcC2nni16Kyc2bN6u3lQ7fcqJzN4ez6IbFmHY/OEIAABCAAAQi4j8AHH3xAI0aM0Nkw/2yew9ht27aVxbBlIJsn41D2559/TpwDUq+U/dZbb9HEiROJC7agKV/A3QKrfMPDU089RVu3bhVVsb/77jvq1KmTzolEIFv51zbvwN2ub9c4azd3gUC2q51R7MciAQ5fL168WDqWq2UPHjzYorFwEAQgUHcCWVlZ1LdvXzpx4oTGIu6//35RNTM6OrruFoeZIQABCEAAAhCwicCOHTukEHZ+fr7smCkpKVIIOzYWP0SWBUMHlxIoKy+VAthcDbvk6kWT9+fp6UX1gmuD16oPby9fk49HRwhAAAIQgAAEIAABCEDAOQQqqyo0KmhfuJxH1dVVJi8uLCCKOJit+gjyCzX5WHSEAAQgAAEIQMB1BYYPH04LFizQ2eATTzwhwtgBAQEmbd7WgWyetKioiJ5//nn66quvpDVwUbclS5ZQWFiYSetCJ+cWcLfA6s6dO6lHjx7iJoPOnTsTB69jYmJ0ThIC2c593Zq6One7vk11UUo/BLKVcqawTrsKIJBtV14MDgGHCPz8888ijH3+/HmN+Xr27CnC2L6+CI845ERgEghAAAIQgIAdBPimK66Czf+mHzlyRHaGxMREKYSdkJAg2x8dIOAqAjVUIypfc/iaP/KKs83aWkRQA6of2uTGR2MiQrUYswDRGQIQgAAEIAABCEAAAooQqKFzpafpXGmu+CgqO2vWqmPCm6oFtPF/brPw0BkCEIAABCDgAgKnT5+mQYMGUWZmps5uJk+eTNOmTTNrl/YIZPMC5s6dS6NHj5bW0qZNG1q9ejW1bNnSrPWhs3MKuFtgVf16HjVqFM2cOVNvBgaBbOe8Xs1dlbtd3+b6OHt/BLKd/QxhfQ4R4GrYH330kTQXV8t+8cUXHTI3JoEABKwX2LBhA/EdrRUVmo9cHzhwIK1cudL6CTACBCAAAQhAAAIOF8jOzpZC2Hv37pWdPy4uTgphJycny/ZHBwi4isCla8V04tyf0kdl9XWTtxboGyIFsKNDm5C/T6DJx6IjBCAAAQhAAAIQgAAEIOAaAteuX6HzN8LZHNC+UnHJ5I15e/pQ8/qJ0keIf7jJx6IjBCAAAQhAAALKE9iyZYsIY+fm5mos3sfHh5YtW0ZPPfWU2ZuyVyBbO5jaokULUfQlKSlJY43a/fgpnZ06daKysjJasWIFffLJJ/TLL79QfHw88c8eHnvsMXrooYcoNNTwU0MqKyvpwIEDtH79etq2bRv9/vvvorIxtw4dOtBdd91FvXv3FvMEBQWZZHb16lXiIO6iRYtE/+7du4sqyVFRUeLP7Lh27Vri7MSuXbuosLCQIiMjiZ8iykXsHn30Uapfv77OXDU1NZSTk0NffPEFbd68mfjnMbxWDq63bduWnnnmGVGR2dSK59oTlJaWEhfXY/uDBw8KF268trvvvlsY8Nq4uI63t7dRC64Sfe+995rkZWoAn135/HI1dd77nj17dNbH5/z2228nT09Pk+bWvqa5SCgHqv39/YkLEM2bN4/WrVsnzhFfD127dqX+/fsbnIPPx7Bhw6Tsy6effmrwtWZuINvQ9c8b5euYbfjaULdRXRt8Dcu9Fg4dOiR+dnf48GFhZ+h1KAebl5cn9rx161bRtVGjRuJab9eundFD7XF+tSfkivx8g8rGjRt1rnG+Dvkcd+vWTXz9MPY6ssf1bcvXn2rftr6+5c69Ej+PQLYSzxrWbHMBBLJtTooBIeAwAf5m8+mnn9aZj78hnT9/vsPWgYkgAAEIQAACELBegN984jfluBq2vuoa2jOEh4dLIezU1FTrF4ARIKAQgfySHCmAfbrolMmr9vL01ghg86PH0SAAAQhAAAIQgAAEIAABCKgLlFy9ICpoq0LaVdWVJgM1jrhVCmc3Cos3+Th0hAAEIAABCEDA+QU+/PBDEQrVbvzEyuXLl8sGIw3t0FGBbJ5fFbZWX4u+QCoHl4cPHy4CyvqaoQrF5eXl9M0339A777xD+/btkz2pHPIeOXIkcWZJLphtKJAdHBxMS5YsoTfeeEMEfA01DkDPmTNHhFpVwWcO+nKl5Q8++EAKjOs7nkPT77//vgiSm9r4yeYcHucgsrF1qca77777xB4efPBBg8FnWwZW+VxxgJ0runM1Yrn2yCOP0NSpU0VI3cPD+JMl9QVWZ82aJQL+EyZM0GttLGCsXi2Zg+v8M7TWrVvrXbKtAtl8EwFXvOfr2Vjj64oNX3jhBfLz89Ppyjc28GuJv0ao2sKFC4lD6ua0H374QYSaVS09PV3kgQy9bux5flVr4Ot69uzZxPsx5RrnIDtf43379tVrZcvr2x6vP9W+bX19m3MdKKUvAtlKOVNYp10FuBo2f4Oialwtm/+xQIMABJxbYMGCBeKbN+3G38ROnz7duReP1UEAAhCAAAQgIAT4DntVCDsjI0NWhd/o4rvp+YOfkIEGAXcQ4ColJ87frIJdfOWCyduODGpI0aGNpSC2yQeiIwQgAAEIQAACEIAABCAAASLiqtn8wQHtwrKzJpuEB9a7WT07OlE2uGLywOgIAQhAAAIQgIDDBTg0zIFc7cbBQg5acijY0uaoQLahisnaAVauBsx/xxWM9bWQkBBRTblLly4an+ZAJgdYObhubuMKzBxc5oC2oaYvkL148WIRsuaKy6Y0XjuHR//973/TuXPn6OWXXxbhXlMah0nZRa4iMY/122+/0YgRI4gDpuY0Xt/YsWNpzJgxeisJ2yqwWlBQIOYx92nrvL4ZM2bQ0KFDjVbz1r6mOZPWvn17evXVVw0G340FjPlnZ/xa48bFCjknw2vR12wRyD579iyNHj1aVE43tfHXCM7o6AtIq6/flD1oz1lRUUHjxo0TrxFV44zf888/r3d59j6/POmZM2fEDSqGvk4Yc+PrgW+E4DC7erPV9W2v159qrba+vk29xpTUD4FsJZ0trNVuAhy+/vjjj6XxEci2GzUGhoDNBPgb3YkTJ+qMx3cWvvbaazabBwNBAAIQgAAEIGAfAX50F7/Rxx98h7xcS0tLk4LYht5okhsDn4eAkgQuXSuprYJ9/k86ee5Pul5VYdLyg/xCKTq0SW0AO6Qx+fkEmnQcOkEAAhCAAAQgAAEIQAACEJATKL9+hc5dOi0FtMvKS+UOEZ/38fKlZvUTqXl0axHSDvEPN+k4dIIABCAAAQhAoG4F8vPzadCgQfT999/rLMRWRdLsEcjmAhccDuWAtKp17txZBIpjYmI09qIdYOUKyAcOHBB9OCD90EMPiV85nMo/1+Aq0ZwvioiIkMbhACtX/NUXzuTxunbtSlFRUSKMy1W6t23bpuPJVah5XA4+62vagWyuKM1jqwfl+dhevXqJudiVn0Sq2otqTA6m8zxLly7VCI9zwPyBBx4gX19fOnToEH377bc6VX/lqhLzHLy3Z599VifMyz/X4T2mpKSIOf755x/asmWL3urUhsK9x48fJ1VhHw7Ac6Car1FuXDn6iSeekILcXK15wIAB1LBhQw1OQ+eK13fPPfdQhw4dRNjZ2LniMC2HxlWVxrXPl/Y1zeeltLRUWqvKWuXFDlytu0+fPjqnXjuMzAF8rtBuqFkbyJ40aZJwVYWxzTlv/HR7rsCu3f7++29xE8Avv/wiPmWsGri+ffFannzySdq1a5f4tKGbK/hzjji//DNNDvRr33zB57ljx47UqlUrsU5j19Bbb70lQubq15Atrm97vv5U58aW13fd/gtnv9kRyLafLUZWkIB2INvYnTQK2haWCgGXFXj99deJg9fajR95w4/zQYMABCAAAQhAwDkF+I1GVQhb9SaZsZXyG3OqatixsbHOuSmsCgI2FCgo+ac2hH3uT8otOmnyyFHBjahhWDw1CGtKEUH1TT4OHSEAAQhAAAIQgAAEIAABCFgjUFR2js6WZFNBSQ5dvFwbhjGlNYloJoLZHNJuFBZnyiHoAwEIQAACEICAgwW2bt0qwtjZ2dkaM3t6eoqq2Fyp1xbNHoFs/vnDM888IwLJqsaBaa6wGxAQoLFs7QCr6pO8P84kqAd6ORTNgc+mTZtKY/DfcThz/vz5GuNy1etp06ZR69atdZ4UwqZTpkyhFStW6BzDmYfo6GgdWu1AtnoHDqjyWh988EGNgGd5eTlxSJYDvBwOVTUOxKp+RsNBWS6Gp74n7nf+/HlRII8LWqof9/XXX4vgsr7GgVJ2UwVvuQ8Henl+rpjNQXH1Vl1dTT/++CNxuH/fvn0an+P9cJVmLy8vvXMdPXqU+vfvTwcPHhSf7969uwjca8+hfrC+IC2v76WXXiIOgbOLeuNgP4eJOaT8+eefS5/iY7g6OQe+9TV91zT342D/u+++K6pd8+uIG8/B54LH1FeMKC8vT4Sc+fXIn//uu+9EsN1QszaQrRrXmAtfV5999pmo+M3BeFXja177ZgX+nL4K13LBcvX9rV+/nnr37i39FV9LfH1w6L4uzi/frMCvG9Vris/rBx98QD169NAJ6Yunn544QZxx4sr6qsY3EPDPS/nrg75myfXtqNefLa9vgxeywj+BQLbCTyCWbxsBfowB3/2lavwPxHPPPWebwTEKBCBgUwH+jxJ/c6vdVq1aJb7hRoMABCAAAQhAwLkEsrKyxJsKa9asoSNHjsguLjExUQph8xsSaBBwdYGci8foaMHvdOxsFhVdOW/Sdr08valBWDw1DGsqgtgBvpY/EtSkCdEJAhCAAAQgAAEIQAACEICAjMDVissimF0b0M6mquoqk8wiAqPptgZJ1LLhnRQfdZtJx6ATBCAAAQhAAAL2FeBQ8NChQ3Um4ffsOYxtKJBryapsHcjmACRXjX7llVc0lmOoMKO+QPbDDz9M3F+7urK+/XFVbA4hqweeOWDMH0FBQQZJKisraeHChaKf+rHvvfeeCC97eHhoHGsokJ2cnEzLli0TFaL1NQ7PcmBcvZK2qh8HkTnYamidBQUFxAUuOYCqaoaCtDwPB7hnz54t9eWgKvfnoK72ftTXyuFvrjjNlZlVjY/lnyu1b99e774sCaxqn2sOHXOVY66+rApI65uM7dnpzTfflD79r3/9S6xXXzEhQ4FV7s/hamMW2vPv3LlTBH35GjFU5V39GFsEsk1x4dcZh9T564Tq+jUWGOcq4HwdqPr269dPvMbCwsKMftnQd/0aqibuiPOrL1xuaD3qGzPntcTHmXt9O/L1Z8vr25J/M5RwDALZSjhLWKPdBRDItjsxJoCATQT4DsPVq1drjMX/OeBvxNPS0mwyBwaBAAQgAAEIQMB6Aa7uoAph7927V3bAuLg4KYTNbx6iQcDVBTiEfaTgdzpacIBKrt6sIGFs34F+oSJ8XRvCbmrWm7au7on9QQACEIAABCAAAQhAAALOJcABDQ5l137k0JXyUpMWGBYQSS0btqVWCGeb5IVOEIAABCAAAXsIcFViriSt3R599FERxpYLUJq7JlsGsg1VhOaKwlwpWrsKNK9VXyDbUHhbe29ccXn48OHCRdW4MjdXyw0NDZWl4FA2V8rmCtWqZmithgLZpoRBf/jhB+rWrZvGeoyZqHfka4GvCVXjatczZ84kX19fjfEOHTokfs5z+PBh6e+50B4Huk0JIJ85c0YE23/66SfpeA5pT58+XacSMncwN7BaVFREnA1Tr1LM++A5vL29Zc9VaWkpvfzyyxpVzQ1dJ/qu6a5du4pjtatwy02s7m/IXn0MWwSyjbmrz6XP9JNPPhHV6bWbdtV6dtiwYQO1a9fOKAFXKOdq1Kqq64ZC6Y46vzwPX6eqmxS4Oj1nmFq2bCl3KikjI0NUR1c1HmfBggV6K6Obe3078vVny+tbFk2hHRDIVuiJw7JtK8DVsPmOMVXjatn86BU0CEDAOQT4PzJ8h9ymTZs0FhQTEyPC2B07dnSOhWIVEIAABCAAATcW4MeSqULY6o8BNEQSHh4uhbBTU1PdWA5bdxeB7ItHRSVs/jA1hB0Z3FCqgh0R1MBdqLBPCEAAAhCAAAQgAAEIQMDFBIrKzopgNge0Cy8XmLS72nD2neKjaZR8wMGkQdEJAhCAAAQgAAGDAufOnaP09HT67rvvdPqMGzeO3n77bbvoWRvI5qAyV5/dvn07ffzxx/Tzzz/rrNNYZWKio6sLAAAgAElEQVTtAGuLFi1EBiEpKUl2v/v376eePXsSh025ccj066+/NquCuHbglMfh8DhXUlZv+gLZpoZ8tcOdPO5bb70lKlrLhaXXr19PvXv3lpbCTzTnkHBAQIDG+rSD21wNmc9HRESErKOqg3Zg1VjY1dzAqnaFZmMVrg0t2NQqz/qu6fHjxwtzLy8vkz24mvSwYcOkyuH6rgvtwawNZBurcq09V1VVFU2ePFnja8O0adPE32k3vmGTw/XqnzNUbV39WO1rgo/nmxi0HR11frXPrTlfL/gpwoMHDxY3a9x5553UqlUr8XNSPz8/HS9zr29Hvv5sdX2b/EJQYEcEshV40rBk2wsgkG17U4wIAVsJ5OXliTD27t27NYbkR+7w3Z6GHr1jq/kxDgQgAAEIQAAChgW4egO/MclBbH5TRK7xG3v85gJ/8L/vaBBwdQFVCPtIwQEqvVoku11PDy9qGH6zCnaAb7DsMegAAQhAAAIQgAAEIAABCEBASQJXKy7frJ5dnEPVNVWyyw8NiKBWDdsinC0rhQ4QgAAEIAABywQ4xMxh7FOnTukMwMUN+XP2avrCfbac66WXXqJZs2YRP3lbX9MOsHLI+bPPPqPo6GjZZSxatIiGDh0q9TNW8dbQYPpCrfoqIesLZJtSMZnn5cwFB7y3bt0qLWPz5s1kSrGcnTt30r333isdpy+QrR0c5s4LFy4k7mtO07fOdevWUa9evXSGMSewqi8MbGogXX1i7fUZCuPqu6YNVY425qO+R1ODv9YGsg1VoDa0Tu3XgKFANh/PT9TlSvuqGxjkQvva1zyHxbnCeZcuXTSW48jze+XKFRo5ciRxdXRVe/HFF0XV+MjISHMud6N9zbm+Hf36s9X1bTMsJxwIgWwnPClYkuMFuBq2+iNE7P0NpeN3iBkhoEwBfpwNP7JD/bE2vJMOHTqIMDZXyEaDAAQgAAEIQMDxAhs3bhQhbP7gJ1nItbS0NCmIzW+YoEHAlQWyLxwlDmBzJezSa/IhbC9PH4qNuJViIppRTPit5OHh6co82BsEIAABCEAAAhCAAAQgAAFJoKammvKKT1Fe0Uk6U3SKqqqvy+qE+keIYHYrrpxdr5Vsf3SAAAQgAAEIQMC4wEcffSSqtmq32267TeRo7P20ansGsl9++WVRldfYzyW0A6yGKkBr+1y7do3GjBlDH374ofQpUyr+6jsb2lWou3fvTryuqKgoqbu+QLapoWdtY67kvWHDBmrXrp3sy8OUQPaJEydowIABxBXDuZkzvvoCKioqiKuxc7VfVTMU8LU2sLpq1Srq37+/7P7VO+gL4+oLjOu7pnfs2EGdOnUyaz7164KLHHEIOCwszOgY1gayX3jhBZo3bx4FBgaatFbt+YwFsktKSojH50JPquvEWEV57XPMP2vkavf16tXTWJu+QLI9zy9Xfud9qLc77riDBg4cSI888gjx105vb2+T/Ax1Muf6dvTrz1bXt1VATn4wAtlOfoKwPMcIIJDtGGfMAgFzBPbs2SPC2HyXoXrjb7L4GzRDd7CaMwf6QgACEIAABCBgugC/WaQKYavuXjd2dEpKihTCjo2NNX0i9ISAAgX+vnBEBLCPFPxOl0wIYXt7+tQGsG8EsT3IQ4G7xpIhAAEIQAACEIAABCAAAQjYTqCGakQwO6+oNqBdaUI4O8Q/XFTORjjbducBI0EAAhCAgHsJvPrqqzR79mydTXNFYi5kaMuKr4Zk7RHIvu++++iNN96gBx98kDw9jRfA0A6Ujh8/nrh6speXl9GLQTtcyp0NVXOWu6qysrLEU0WPHz8uurZp04ZWr15NLVu2lA7VF8j+9NNPReVruaZtrG98Q2OYEsjmIHbPnj2lysf88yGuMh4fHy+3NJ3Pa1dcNhSQNyewqq/y9vDhw6lx48Zmre/69eu0adMmYhNV0xeK1/Y2tbq1+mK0w+mmVvS2NpDNFeX5a4K/v79JNuYEsnlA7fPLc3Gld37CrnbTHttQX0ef3zNnzhBXw//pp5/0GvF1z5XG+/TpQ/fccw81aNBA7/6MAZtzfTv69WeL69uki0vBnRDIVvDJw9JtJ8CPV+HHQ6ga3+X37LPP2m4CjAQBCJglwN/E8n84tCtu8h2KfCcbGgQgAAEIQAACjhHgNwE5hM03Qx05ckR20sTERCmEnZCQINsfHSCgZIELl/PpzzP76FDePiosOye7FW8vH4oJ5xB2M1ERmxDCljVDBwhAAAIQgAAEIAABCEDAXQVqRMVsEdAuPkmVVfKVsyOD6lPrmLspMfZuqhfcyF3hsG8IQAACEICASQIcqOOczDfffKPT/7XXXqNZs2aZNI4tOlkbyObwIwdeuSotVyDmjyZNmsgGsVVrNzdQqjrOllVitcOXpgayN2/eTKmpqbKnwd6BbO3Qtr4K37KLvNHB1Irl5gRWtfuauhZT+umrCG2Nt2pO9ZAxV3j/7rvvTKqwbW0g21iFa30e5r5+Dh06JH6OePjwYTHcY489RlxxOiIiQmN4zgpxaJ7ze9yMVV139Pnl9Wzfvl08WYDnlmvJyckinM03LfBNFnI3ifB45lzfjn792eL6ljNT+ucRyFb6GcT6bSLA4esVK1ZIYyGQbRNWDAIBiwT4Tk9+nI12429m+G45NAhAAAIQgAAE7CuQnZ0thbD37t0rO1lcXJwUwuY3FdAg4MoC165fEQHsP/P20T8Xa6uVGGveXr4UE34rxYpq2M3kuuPzEIAABCAAAQhAAAIQgAAEIKBHgIPZZ0Q4+xRVVlXIGsVHtRDhbP7w9zHtceuyg6IDBCAAAQhAwEUEOLzHT5FXVWNW39aSJUvo+eefd+hO9QWbzQ2FWrNgcwOlqrnsGcjmOfippRwuVzV9FbK1+xhysCZAaUqFbHsGQg2Fu80JrDo6sGuNt+ocsmmPHj3o0qVLotoyX6cxMTGyl7qzB7K1r2MOWn/99deikrR60w5uc0XqBQsWEIfTtZujz69qfv556pQpUzTyhnIn6I477qAxY8aIApVBQUEGu5tzfTv69WeL61vOSemfRyBb6WcQ67eJgHYgm6tlP/PMMzYZG4NAAAKmCyxevJj4kTPazdF34Zq+YvSEAAQgAAEIuIZAYWGhFMLOzMyU3VR4eLgUwjal+oLsgOgAAScXOFrwuwhiH8r7VXalPhzC5gB2+K0IYctqoQMEIAABCEAAAhCAAAQgAAHzBPK4cnbxSVE9+7oJ4ezWMe1FMLtlwzvNmwi9IQABCEAAAi4osHTpUr2B6+bNm9OyZcvo3nvvdfiuEcjWrYbLFb/5yaVJSUnS+XDXQLahIK45gVVHB3ZtEVidO3cujR49Wpz/UaNG0cyZM8nX11f29ensgWzeQEZGBvXt21fay+zZs8UePTw8pL/jqtkvvPCC9GdjN4s4+vyqn4SamhrKycmhTz/9VHyYUjGbj+fK4HyOucK/vmbO9W3PQLa+158trm/ZC1nhHRDIVvgJxPJtI8Dh65UrV0qDcbVs/qKCBgEIOE7g3XffpbFjx+pMOH36dJowYYLjFoKZIAABCEAAAm4iUFlZKd7Q+/LLL8WbH3KN3wjhx4jxB9+5jQYBVxc4U/w3HTrDIex9dLm81Oh2PTw8qUnkbRQb2VwEsdEgAAEIQAACEIAABCAAAQhAwP4CXDH7TOEJyi08RjU11UYnDPYLra2aHXs3xYbfYv/FYQYIQAACEICAkwm8/vrrNGvWLJ1VPfzww8RPka9Xr16drBiBbN1Adps2bYifLN6yZUvpnLhrIJsL+nFwNSAgQOP6NCewqt1Xn68tL35rA6tcFXvYsGFSjo2Dvk899ZRJS1RCIPvvv/+mf//73/TLL7+IPaWlpYm9qr4Gae8/ISFB/CyzdevWeg0cfX4NnYjq6mrKzc2l7du304YNG2jLli3EBbEMNQ5lL1q0iKKjo3W6mHN92zOQre/1Z+31bdKFrPBOCGQr/ARi+bYRQCDbNo4YBQKWCkyaNIk4eK3d5s+fL77RRIMABCAAAQhAwHYCGzduFG9c8EdZWZnswPxGiCqIre9RYLIDoAMEFCRQcrXwRiXsfVRQkiu78vqhTUQQu3HUbeTt6SPbHx0gAAEIQAACEIAABCAAAQhAwPYCldXX6fTFYyKYfa5U/v9yDcOa1IazY+6msIBI2y8II0IAAhCAAAScSKCoqIgGDRpE69at01kVV+Dl6rR12ZQayC4pKREVfLnwjaqxca9evczm3L9/P/Xs2ZPy8/PFse3ataNVq1YRVy5XNWcOZGuvPyUlhT777DOD1X+NAalXhuZ+L730krhG/f39NQ4zJ7B64sQJGjBgAPE6ufHPujZv3kwdOnQw+1yZcoC1gVX1vemrlm5sDUoIZFdVVdHkyZPp7bffls7Hd999R506dRJ/zsrKEoWhjh8/Lv48YsQIcTOJn5+f3q07+vyacg1wn4qKCjp27Bjxz2W5MJYqgK5+/Nq1a6lPnz46Q5pzfTv69Wft9W2qn5L7IZCt5LOHtdtMgKth8x1FqsZ33gwcONBm42MgCEDAsMDw4cNpwYIFOh3wOsRVAwEIQAACELCdwI4dO6QQtuoNPWOj85tlqhB2bGys7RaCkSDgpAJ/5f1KB0/vphPn/pRdYWhAJDWOvE0EsYP9w2X7owMEIAABCEAAAhCAAAQgAAEIOE7g8rViEcw+XXiMSq8arkinWlHz+onUpkkK3d6oneMWiZkgAAEIQAACDhLYs2ePCGMfOXJEZ0auzDp48GAHrcTwNEoNZHPYcty4caJ6s6rNmDGDxo8fb7YpV8PmwLCqcdVyzktERERIf+fMgeycnBx68sknadeuXWK9lgaer127RmPGjKEPP/xQ1tScwCrflMC5sG+//VYa15yq0+aeUGsDq+vXr6fevXuLaTmYvGTJEgoLCzNpGUoIZPNGuHo0V4jmatjc3nrrLZo4cSLx03q1Q/mGQssqEEefX5NOhFYnrp7NoXMuSMmvF1WzxQ0Hjn79WXt9W+KntGMQyFbaGcN67SKAQLZdWDEoBGQFtF97fICvr6+4i5TvAEWDAAQgAAEIQMByAb6DXFUJm9+YkmuJiYlSCJsf/4UGAVcXKL5ykQ6e3kW/5+6S/SG9r7cfNY5sKULY9UJiXJ0G+4MABCAAAQhAAAIQgAAEIOASAhcunZHC2RWV5Ub3xJWyOZjNH+EBUS6xf2wCAhCAAATcW+CTTz6h9PR0HYRbbrmFli9fTvfff79TACk1kM14HGofOnSo5Mj5By5GZ87TRrWrBfNgo0aNopkzZ4rshKo5cyCbQ7UcNOUQuaotXLiQhgwZYtY1lpeXR0899RRt3bpVOs5Q1XFzAtn6wvNyVZf1LZyDv7ynCxcuEP8cjSuYc65FvZI5H2dNYFX7elAPKpuCqZRANhePeuaZZygzM1Nsi5/Wy9ePj4+PRuV5U6qtO/L8Hj58WNx48Ntvv9Eff/whgv4vvviiKaeGampqiF8XHMJWte7duxOfs6gozf9/mHN9O/r1Z831bRKUC3RCINsFTiK2YL0AV8PmL3CqZs87oaxfLUaAgPIF+BsivpNvw4YNGpuJjo4WYWxn+c+f8qWxAwhAAAIQcDeB7OxsEcLmf0/37t0ru/24uDgphJ2cnCzbHx0g4AoCx8/9QQdzd9Hh/N9ktxMT0UyEsBtHtpDtiw4QgAAEIAABCEAAAhCAAAQg4LwCpwuPi3B2XtFJ2UUmNLpLBLNb1L9Dti86QAACEIAABJxRYMKECfT222/rLI1DjxzGbtCggdMsW8mB7P3794tArurJpI0aNaJVq1aZlXfQDl7yidGXWXLmQDavWbuqca9eveijjz6i+vXrm3ytaYeJ27RpQ1w9vGXLljpjmBNY5YMzMjKob9++0jgcqOZzlZSUZPL6Nm/eLHIuqqrOfL4589KuneaTVqwJrGoHlXnO1NRUk9eolEA2h5P5muGK6NxUlhzIZuPjx4+Lv+eK8xxK9/LyMmrgqPOr7csBfd5HQECASedo586ddO+990p9bRHIdvTrz5rr2yQkF+iEQLYLnERswXoBvsPqs88+kwZCINt6U4wAAUMC58+fF99Abd++XaML3zXIjxox5xteKEMAAhCAAAQgQFRYWCiFsFV3khtzCQ8Pl0LY5ryJA2sIKFngSsVl+j13pwhiX7hcYHQrkcENb4SwbyN/n0AlbxtrhwAEIAABCEAAAhCAAAQgAAEtgWvXr9DpwmMinF0o8//DesENRTD7ziYpFOgbAksIQAACEICA0wuUlpbSoEGDRPhUu40cOZLee+89p9uDkgPZZWVlNHz4cBFyVzWu+vvBBx9QaGiorHVlZSVNmTKFZsyYIfXl4jmff/45cSVz9ebsgexDhw6Jnz1xBWFVW7x4sah27OHhIWtx5swZUW34p59+kvoaq2JtbiCbCxpxsU4OxKoaVyqeNWsWBQUFya6Pcy4cvv3qq6+kvv379yfeo/a5tiawyuvr0aOHCH2bUh1ae+FKCWTzurmw1KOPPird0MDVo7mpqs5zpXn27tKli+z5cdT55acTqwfGzQ32a58ffn3MmzePAgM1fxZl7vXtyNefNde37Il0kQ4IZLvIicQ2rBPQDmTzF8Ann3zSukFxNAQgoCNw4sQJcdchf5Oi3viOQQ5jx8fHQw0CEIAABCAAARME+E06roLN1bD1vbGqPQS/2cVvhPEHv1GABgF3Eci5eIx+z91FWad3G92yl6c3Na13O8XXu50igkyv2OEujtgnBCAAAQhAAAIQgAAEIAABVxQoKjtHORf+ouwLf1FVdaXRLSY17iiC2fFRt7kiBfYEAQhAAAIuILBv3z5KT0+nv/76S2c3//3vf6WQo7NtVcmBbLZct26dCBKrqibz33H4ffr06UaDvvxzHg6gcjVz9WM5IDx69GidisDOHsguLy+niRMn0uzZs6VLLDIykhYsWEAcXDYWyuawM1dKXrlypXQsZ0c4u9WpUye9l6x2YLVz586if0xMjN7+XJH5/fffp1deeUXj82+++SaNHTvWaIVj3tucOXPEuVI1Dgvzenv37q0znzWBVfVK46NGjaKZM2eSr6+vyS9bJQWyS0pKRGCff97JjX+GydfJF198If7MFf3ZuF69erL7d9T51XcTBl8DixYtkn3yQEFBgdjvt99+K+2HvwZw0F+7mXt9O/L1Z831LXsiXaQDAtkuciKxDesEOHzNd5ipGlfL/ve//23doDgaAhDQEODH9XAYOycnR+Pv+W42/gaLq3WiQQACEIAABCBgXGDjxo0ihM0f/J9+ucZvVqiC2PzmEBoE3EHgelWFqITNQez8Es3vPbX3HxHU4EYQO4E4lI0GAQhAAAIQgAAEIAABCEAAAu4nwGHs2mD2YSoqO2sUoFFYvAhmc+VsHy/TwzHup4odQwACEICAIwX4KfAcxq6qqtKYNi4uTlRv/te//uXI5Zg1l9ID2RyU5kDv/PnzNfb9yCOP0NSpU6lt27Y6YeR//vlHBLa5urJ6MxbsdPZANu/j+PHjIpz+yy+/SNvin01xJWoOXEdHR2vst7q6mnbs2CGCzuqVq7kTB5H5GG9v/e/bc+6Es167du0SY/I8H374ofg7T09PvdegvirX3JHzYZMnT6ZWrVrpnCuuvMxVzFesWKExprHq2pYGVjmYP2zYMCmYzq9rLjBqTlNSIJv39fHHH4uQsr7G4X4OpZtSYZ2Pd9T53bx5syh+pX4jBb/e+Tq56667dK4/DosfOHCAxo8fT3ysqvHNBnyOmzZtqrN9S65vR73+LL2+zbmOld4XgWyln0Gs3yYCCGTbhBGDQMCgwI8//ijC2MXFxRp9+vTpI8LYpn4DBWIIQAACEICAOwrwm1GqEHZ+fr4sAT/CTBXCjo2Nle2PDhBwFYHCsnP0a/ZW2v/Pdqqsum50W/H1EkQQu14IXiOucv6xDwhAAAIQgAAEIAABCEAAArYQuHDpjKiYnXPhsNHhvL18qF3c/dS+aWeKxJOWbEGPMSAAAQhAwEKBSZMmiXCvdktNTRVhbEMVgy2czuaHKT2QzSBnz54VVW65WrZ240B2165dKSoqSgQ4+Wc+27Zt0+mXnJxMy5Yto4SEBL3GSghk88J5b88++6xOoT4OTHMAlX+GxRWfOZS+ZcsW4krA2s1Y2FnVV7u6surv2ZuD3z4+PjRjxgxKSkrSGP7w4cM0aNAgjdC4+rGqc1VRUSH2wmvUbt26dSOuOn/rrbfqPVeWBlbVqyK3aNFCZGm01y/3AlRaIPvQoUPiZ5p8XtRbo0aN6Ouvv6Z77rlHbssOP7/6qlGrX0MdO3YkvhmGG1/nu3fvFoFs9cavB66OzTcD6MtLWXp9O+L1Z+n1bdaJVHhnBLIVfgKxfNsI8Be4VatWSYNxtewBAwbYZnCMAgE3F8jIyBB3h/FdX+qNv8ldunSpm+tg+xCAAAQgAAH9AllZWVIIW9+bUdpHJSYmSiFsQ2/WwRoCripwuugU/Zqzlf44fbPqhr69hgZEUny924nD2H7eAa7KgX1BAAIQgAAEIAABCEAAAhCAgA0EyiuvilA2V84uvVpodMQ7GidT+/jO1DhCfyjHBsvBEBCAAAQgAAEdAX6KJlfF5tCmdnv55Zfp/fffV4SaKwSyGZqr844bN86iDARX150zZw5xCNdQU0ogm9e/Z88eGjFiBO3bt8+sa5BDqiNHjhSOQUFBRo/l/Alf46+88orBflyNmG9M0G5cSXj48OEa1YpNXSiHsbkaurFzZWlgdf369cRV0rlxxmbJkiUUFhZm6tJEP6UFsvVd19bsn4+19/nlOQoLC8V1+tFHH5l1frhzZGSkeL1z9XNDFeCtub7t/fqz9Po2G0rBByCQreCTh6XbTgCBbNtZYiQIqAvwHZzPPfecDgp/Uzx37lxgQQACEIAABCCgJsCPPeNK2Pzm6d69e2Vt+O5qVSVsrpyABgF3Ezh+Not+zdlGJ879aXTrsZHNRTXshmG6j31zNzPsFwIQgAAEIAABCEAAAhCAAATMFygoyRZVs88UnjB6cPP6idQ+/gFq0UCzEqP5M+IICEAAAhCAgHGB3377TYSx//jjD52OHBYdNmyYYghdJZDN4Fw5lwvWvf3223rPjfZJadmyJY0fP56eeOIJCggwXkRESYFs3icH1N977z1RBZjDq3KNQ+kTJkygDh06mPyEdblQLM/Nlcv1Nb6hYfHixTRv3jydat76+nOIlqvRDx48WDYsbklgtaqqiiZPniyuHW5vvfUWTZw40WQL1ZqVFsjmdfNrpm/fvhrsHEZ//vnn5S4bg5+35/lVTcqvdy5C+c4775h0DfFxjz32mLiOuJK7vsrY6huy5vq25+vPkuvb4hOp0AMRyFboicOybSvA1bBXr14tDcrVsvv372/bSTAaBNxMgL+5HjVqlM6up0yZQm+++aabaWC7EIAABCAAAf0C/J9pVQg7MzNTlik8PFwKYeu7q192AHSAgAsIHMzdLSpi5xVnG9xNoG+IqIbdNPp24t+jQQACEIAABCAAAQhAAAIQgAAErBW4UnGJss//Japm8+8NtZjwpqJidpsmHa2dEsdDAAIQgAAEdAQ+++wz4qdRV1RUaHwuNjaWli9fTl27dlWUmisFslXwHJ7+5ZdfRAXmHTt20O+//06XLl0irgB955130r333ktcaZmL7cgFsdXH5PzFokWLpPPLY3fq1En2fFsToNy5c6dYr6pxwJmL75m67nPnztGPP/5I33//PR08eJAOHDgghoqPj6c2bdrQv/71L+revTtxON3T01N2L9odOBS7ceNG4pwXm+fk5EhdOOzOwWYvLy+D43Jwl/e4bt06EaJXnSs+gMPhrVq1EtWq77vvPgoNDTVpfZZ4X7hwgZ5++mnatGmTmMNQdW+5BSgxkM3n7Mknn6Rdu3aJ7fGTgPlnp61bt5bbruzn7XF+tSdVf71zdWq+zlU3IfB1zft54IEHqFevXtS0aVOzrnNrr297vP4sub5lT5SLdUAg28VOKLZjmQCHr7/44gvpYASyLXPEURBQCUydOlVv6Jq/MTf2yBgIQgACEIAABNxBoLKyUlTB5jcT+K5vucZvQHElbH7Dhz/QIOCOApVVFbQvZxv9mr2Viq9cMEgQHlifmjVIEhWx0SAAAQhAAAIQgAAEIAABCEAAAvYS4IrZJ89lUXHZOSP/R61H7Zt2FlWzfbx87bUUjAsBCEAAAm4kwMXPpk2bprPjLl26iDB248aN3UgDW4UABCAAAQg4nwAC2c53TrCiOhDQDmRztWx+JAgaBCBgvgDflcnVsbUbP6qD79RFgwAEIAABCLirAN+hzyFs/uA7suVaWlqaVA2bqyagQcAdBUqvFolq2BzELq+8ZpCgQVgc3Vo/iWLCb3VHJuwZAhCAAAQgAAEIQAACEIAABOpIIK/4FJ06l0VnS/4xuAI/b/8bwezOFBoQUUcrxbQQgAAEIKBkgWvXrlF6errGk99V+3nppZdowYIFSt4e1g4BCEAAAhBwGQEEsl3mVGIj1ghw+JqDMaqGQLY1mjjWnQWee+45WrZsmQaBh4eHqALap08fd6bB3iEAAQhAwE0F+HFxqhB2fn6+rEJKSooUwubHC6JBwF0Fiq9cpN2nNosgtrHWJKolNat/B0UFx7grFfYNAQhAAAIQgAAEIAABCEAAAk4gcPFyHp089wflXjxqdDVcMbvjrd0oPDDKCVaNJUAAAhCAgBIEfv/9d1H4jH/VbvPmzaMRI0YoYRtYIwQgAAEIQMAtBBDIdovTjE3KCWgHsr/44gsRhEGDAARMF+jbty9lZGRoHBAeHi7C2PyIJDQIQAACEICAuwhkZWVJIeyjR43/EI5NEhMTpRB2QkKCuzBhnxDQK3D5WgntOrWZfjmVaVCIb/hrVj9JVMQO8UdlMVxKEIAABCAAAQhAAAIQgAAEIOA8ApeuFYmK2WSEsXEAACAASURBVCfPZVFNTY3BhSXf2pVSbu1Gwf5hzrN4rAQCEIAABJxOgIsJchj76tWrGmtr1KgRLV++nLp16+Z0a8aCIAABCEAAAu4sgEC2O5997F0S4PA1h0ZVjasY9uvXD0IQgIAJAsXFxeL1smXLFo3e8fHx4nXVvn17E0ZBFwhAAAIQgICyBbKzs0UIm//t27t3r+xm4uLipBB2cnKybH90gICrC1ytKBMVsXed3Ew1NdV6t+vnEyiC2FwR29c7wNVJsD8IQAACEIAABCAAAQhAAAIQULBAReVVUTGbg9nl16/o3YmHhyelNOsmKmYH+AYpeLdYOgQgAAEI2ENg2rRpNGXKFJ2hO3fuLMLY/PN4NAhAAAIQgAAEnEsAgWznOh9YTR0JIJBdR/CYVvECOTk5Ioz966+/auwlKSmJ1q5dS82bN1f8HrEBCEAAAhCAgCGBwsJCKYSdmWm4mq/qeH5yBH/fyR+pqamAhQAEiKiiqpx2n9wsPq5XVeg1CQ2IFNWwOYyNBgEIQAACEIAABCAAAQhAAAIQUJoAh7K5anbp1UK9S/fx8qWON4LZvt5+Stse1gsBCEAAAjYWqKioEFWxP/vsM52RhwwZQgsXLrTxjBgOAhCAAAQgAAFbCSCQbStJjKNoAQ6UcnhU1biyYd++fRW9JyweAvYWyMrKEq+TEydOaEx1//33i+qg0dHR9l4CxocABCAAAQg4XKCyslIKYWdkZMjO7+npKYWw8f2lLBc6uJFAdU2VqIbNQexrBiqFBfuF0W2N2tEt0YluJIOtQgACEIAABCAAAQhAAAIQgICrCvx9/k86lr+fLpeX6N2iv0+gFMz28vRyVQbsCwIQgAAEjAj88ccflJ6eTr/99ptOrzlz5tCoUaPgBwEIQAACEICAEwsgkO3EJwdLc5wAAtmOs8ZMriHw888/izD2+fPnNTbUs2dPEcb29fV1jY1iFxCAAAQgAIEbAhs3bhRBbP4oKyuTdUlLS5OC2CEhIbL90QEC7iSw59QPIoxdVl6qd9sBvsF0W8N21LxBG3diwV4hAAEIQAACEIAABCAAAQhAwE0ETpw9SMcK9tPVist6dxzkF0opzbpRh1vxhDU3uSSwTQhAAAJCgH/OzmFs7Z9B1K9fn5YvX049evSAFAQgAAEIQAACTi6AQLaTnyAszzECHCxVr3DI1bL79OnjmMkxCwQUJrBhwwbimxj4UUnqbeDAgbRy5UqF7QbLhQAEIAABCBgW2LFjhxTCzs/Pl6VKSUmRQtixsbGy/dEBAu4m8FvOdtpx4jsqMfCIZj+fQLqt4V3iAw0CEIAABCAAAQhAAAIQgAAEIODqAscKfiP+KDfw5KiwgEi6t3kPuiv+flenwP4gAAEIuL3A9OnTadKkSToO9913nwhj33rrrW5vBAAIQAACEICAEgQQyFbCWcIa7S7A4euvvvpKmgeBbLuTYwKFCnz66af09NNP66x+2LBhNH/+fIXuCsuGAAQgAAEI3BTIysqSQthHjx6VpUlMTJRC2AkJCbL90QEC7iiQfeEobTu2nv4pPKF3+z5efrVB7EZ3kacHHsnsjtcI9gwBCEAAAhCAAAQgAAEIQMBdBaprquhYfm0w+3pVuV6GuMgW9EDLntQ0qqW7MmHfEIAABFxWoKqqSlTF5p/Da7cXX3yRFi9e7LJ7x8YgAAEIQAACriiAQLYrnlXsyWwB7UA2V8t+7LHHzB4HB0DAlQUWLFhAw4cP19nihAkTiO/YRYMABCAAAQgoVSA7O1uEsPlxgHv37pXdRlxcnBTCTk5Olu2PDhBwV4HSa0W07egG+j13p14CL09vqSK2t5evuzJh3xCAAAQgAAEIQAACEIAABCAAAaqsqhChbP6oqq7UK3Jnk04imB3qHwExCEAAAhBwAYG//vpLhLH37duns5v/+7//ozFjxrjALrEFCEAAAhCAgHsJIJDtXucbuzUgwOHrr7/+WvosV8t+9NFH4QUBCNwQmDFjBk2cOFHHY9asWfTaa6/BCQIQgAAEIKA4gcLCQimEnZmZKbv+8PBwKYSdmpoq2x8dIODuAjtPbKJtxzYY/CFyy0btqEXDu8jPO8DdqbB/CEAAAhCAAAQgAAEIQAACEICAJFBeeZWOF/xGR/P361Xhm5s739aTUpqnQQ0CEIAABBQswEUCBw0aRKWlpRq7iIqKouXLl9Mjjzyi4N1h6RCAAAQgAAH3FUAg233PPXauJoBANi4HCBgWeP3114mD19pt0aJFNHjwYNBBAAIQgAAEFCNQWVkphbD5zU655unpKYWw+/btK9cdn4cABIjoSMEB2nZ0PZ27lKfXIy6qFd0em0xBfmHwggAEIAABCEAAAhCAAAQgAAEIQMCAQFl5Cf115hf65+IRvT3qh8SKatmtGraFIQQgAAEIKEzg7bffJn4KtXbr1KkTLVu2jFq0aKGwHWG5EIAABCAAAQioBBDIxrUAASJRDXvdunWSBVfL7t27N2wg4PYCQ4YMocWLF+s4rFq1ivr37+/2PgCAAAQgAAFlCGzcuFEEsfmjrKxMdtFpaWlSEDskJES2PzpAAAJE5y6doW1HN4hAtr4WGdRQBLEbhMWDCwIQgAAEIAABCEAAAhCAAAQgAAETBc6W5IhgdmFZgd4jOJDNwWwOaKNBAAIQgIDzC6Snp9Mnn3yis9DnnnuOPv74Y+ffAFYIAQhAAAIQgIBRAQSycYFAAIFsXAMQ0CswYMAAWr16tcbngoKCaM2aNcRBNTQIQAACEICAMwvs2LFDCmHn5+fLLjUlJUUKYcfG4gdYsmDoAIEbAjU1NfTjka9o18nv9Zr4evtTQkwyNW/QBmYQgAAEIAABCEAAAhCAAAQgAAEIWChw8uxB+ivvF6qovKZ3hJRm3enBhMfIgzwsnAGHQQACEICAPQWOHDlCgwYNoj179uhM884779DYsWPtOT3GhgAEIAABCEDAQQIIZDsIGtM4twBXw16/fr20SK6W3atXL+deNFYHATsJcOXQfv360aZNmzRmiImJEWHsjh072mlmDAsBCEAAAhCwTiArK0sKYR89elR2sMTERCmEnZCQINsfHSAAAU2Bk+cP0eZDX9KFy/pvemjWoA3dHpNMHMpGgwAEIAABCEAAAhCAAAQgAAEIQMA6AQ5jcyibw9n6Wr3gRtSt9ePULLq1dRPhaAhAAAIQsKkA5084jF1UVKQxbkREBC1btgxPb7epNgaDAAQgAAEI1K0AAtl164/ZnUSAw9cbNmyQVoNAtpOcGCzD4QJ5eXkijL17926NuTmktnbtWkJYzeGnBBNCAAIQgICMQHZ2thTC3rdvn6xXXFycFMJOTk6W7Y8OEICAfoEf/lpDe079oPeTDcLi6fbYZIoMagg+CEAAAhCAAAQgAAEIQAACEIAABGwsUFhWQH+d+YXOluToHbnDramUens/G8+K4SAAAQhAwBKBWbNm0euvv65zaIcOHWj58uXUsmVLS4bFMRCAAAQgAAEIOKkAAtlOemKwLMcKaAeyuVp2z549HbsIzAaBOhY4fPgw9e3bl/hX9cYVsbkyNlfIRoMABCAAAQg4g0BhYaEIYfO/T5mZmbJLCg8Pl0LYqampsv3RAQIQMCzw94XDoir2uUtndDoF+YWJIHZcVCsQQgACEIAABCAAAQhAAAIQgAAEIGBngX8uHhHB7LLyEp2Z6ofEimrZt9TDU+HsfBowPAQgAAGDAs8//zwtXbpU5/PPPvusCGOjQQACEIAABCDgegIIZLveOcWOLBDg8PU333wjHYlAtgWIOETRAnv27BFhbK6Qrd7S0tJE2C0oKEjR+8PiIQABCEBA+QKVlZVSCDsjI0N2Q56enlIIm/+NQ4MABKwX2HI4g3ad/F7vQC0atqWkJvdZPwlGgAAEIAABCEAAAhCAAAQgAAEIQMAsgazcn+l4wQG9x6Q0605dEvqYNR46QwACEICAdQLHjx+nQYMG0c6dO3UGmjFjBo0fP966CXA0BCAAAQhAAAJOK4BAttOeGizMkQLagewNGzbQI4884sglYC4I1JnApk2bqF+/flRWVqaxhv79+9OqVavqbF2YGAIQgAAEIMACGzduFEFs/tD+t0qfEN9M9Pjjj9MTTzxBwcHBQIQABGwgkH3xKP1w6EsqKM3VGS3EP4KS4u6nhmHxNpgJQ0AAAhCAAAQgAAEIQAACEIAABCBgiUBBSQ5l/bOdLl0r0jm8YWgT6tb6CYqPus2SoXEMBCAAAQiYIcCFANPT0+nixYsaR4WGhoqq2I899pgZo6ErBCAAAQhAAAJKE0AgW2lnDOu1iwCHr7/99ltpbP4m+eGHH7bLXBgUAs4ksHr1ahowYIDOkgYPHkyLFi1ypqViLRCAAAQg4EYCO3bskELY+fn5sjtPSUmRqmHHxsbK9kcHCEDAdIEfj3xNO098p/eA5g3aUFKT+8nDw8P0AdETAhCAAAQgAAEIQAACEIAABCAAAbsI1NTUUFbudjpx9qDe8Ts170EPtnrULnNjUAhAAAIQIJo9eza9+uqrOhR33323CGPffvvtYIIABCAAAQhAwMUFEMh28ROM7ZkmgEC2aU7o5VoCixcvpiFDhuhs6rXXXqNZs2a51maxGwhAAAIQcHqBrKwsKYR99OhR2fUmJiZKIeyEhATZ/ugAAQiYJ3Du0hnacHAF5RVn6xwY7B9OSU3uo0bht5g3KHpDAAIQgAAEIAABCEAAAhCAAAQgYHeB/OK/KSv3Z7p8rVhnrpjwptSzzbNUPyTG7uvABBCAAATcSYALnn300Uc6Wx44cKAIY3t5ebkTB/YKAQhAAAIQcFsBBLLd9tRj4+oCXA1748aN0l9xteyHHnoISBBwWYF3332Xxo4dq7O/6dOn04QJE1x239gYBCAAAQg4l0B2drYUwt63b5/s4uLi4qQQdnJysmx/dIAABCwTOJS3T4Sxr1dV6Axwa/0kahN3H3l64AcIluniKAhAAAIQgAAEIAABCEAAAhCAgP0FqmuqKOufn+nkuSydyXy8fEUou3VMe/svBDNAAAIQcHGBU6dOUXp6Ov388886O/3Pf/5DEydOdHEBbA8CEIAABCAAAXUBBLJxPUCASISvv/vu5mO4EcjGZeHKApMmTSIOXmu3+fPn07Bhw1x569gbBCAAAQg4gUBhYaEIYa9Zs4YyMzNlVxQeHi6FsFNTU2X7owMEIGCdwNaj6+jn4zdvVlWNFuQXSklN7qeYiFutmwBHQwACEIAABCAAAQhAAAIQgAAEIOAwgbyiU5SVu53Kykt15ryvxcPUuWUvh60FE0EAAhBwNQHOmHAY+9y5cxpbCwoKElWx+/Xr52pbxn4gAAEIQAACEJARQCAblwgE9ASyuVp2jx49YAMBlxMYPnw4LViwQGdfK1euJH5cEhoEIAABCEDAHgKVlZVSCDsjI0N2Ck9PTymE3bdvX9n+6AABCFgvcO36FVEV+0jBAZ3Bmta7ne6M70xent7WT4QRIAABCEAAAhCAAAQgAAEIQAACEHCoQFV1Jf2es5WyL/ylM2+rhm2pZ5tnyN8n0KFrwmQQgAAElC4wd+5cGj16tM427rrrLhHGvuOOO5S+RawfAhCAAAQgAAELBBDItgANh7ieAIevN23aJG0MgWzXO8fYEdHTTz9Nn376qQaFr6+vqFDas2dPEEEAAhCAAARsLsDfU3E1bP4oKyuTHT8tLU0EsZ944gkKDg6W7Y8OEICAbQRyC0+IMPbFsrO0ddVv9OP/fpUG7t7vQZrxf++Sv7+fVZMd2HuABvZ6WmOMT9evpLb3tLVq3MILhXRw/0Ha+dNOOnn8FB09dJRKikvEmDGNY6h5y+aU2DaR7km5mxLvTKSAwACr5lMdXFFRQQd/PUiZGzPpjwN/ijWo5ky6K4lSOqfQv7p1psh6kTaZT98gNTU19M3ab2nc8HHi0y1bt6TZi2fTLc2a2m1OUwdesWgFvTNlltQ9ukE0fbD8fbqjrW1/EHXi6Aka9cJoOnX8lDTXvI/fo64Pd6Vr18rpnTfeoS9WfCF9zhbXnKkG6Kdf4Ju139Drw2qvWW4vjx1OQ0cPBZcRAXOuZW3fJ555gl6f9rrVX8NxgiwXMOf8WT6L/Y5U+vrtJ4ORbSGA68sWihgDAhCAgHkCxwsOUFbuzzoHRQU1oJ5tnqUmkc3MGxC9IQABCLipwNChQ2nRokU6u3/yySdp2bJlxD+DR4MABCAAAQhAwD0FEMh2z/OOXWsJaAey+dEyHAhCg4ArCHBYhB+HtGHDBo3tREdHizD2/fff7wrbxB4gAAEIQMBJBHbs2CGFsPPz82VXlZKSIlXDjo2Nle2PDhCAgG0FfsvZTt/+8T9pUO1Atq3CfLYMZFdVVtG+3ftoxeKVtO2HbSaDhIWH0TNDniHeU2RUhMnHqXfkEPTenXtpzn/m0p+//2l0DJ5v6Kgh9PjTj9ssCK4+4bG/jtGYIa9KYWRnCmTrC0q//PrLNOSVweTh4WGRvb6D1n6WQW+MfkP6VMf7O9LbH8wgDoAj5GUzZpsOpIRA9pncM7Txq43U/9n+FBoWatP9WzKYOdeyKwWyq6ur6dfdv9I/f/9D/QY63yOeTV2fOefPkuvD0mOUvn5L943jHCdgytdSZ319OE4JM0HAMgFTXl+WjezYo0z9t8ixq7o5m7OvzxqXsyX/0P7sTLpacVlnmIeTBtJdcfdZMzyOhQAEIODSAjk5OZSenk5bt27V2efUqVPpjTduvk/l0hDYHAQgAAEIQAACBgUQyMbFAQEiEb7+/vvvJQuult29e3fYQEDxAufPnxdh7O3bt2vspXnz5rR27VpKSkpS/B6xAQhAAAIQqHuBrKwsKYR99OhR2QUlJiZKIeyEhATZ/ugAAQjYR2DTn6toX/ZPGoM7cyCbw9CH/zxM82ctMCuIra3HFaRHjB9BXR/qSp6enibjchB89YrV9N6MeVR2Wb7qv2rg7j2708QZEygqOsrkueQ6Xr50mWZMnEHrvlgvdXWmQLa+gJV6WFpuf6Z8ns/Bf8b/h9Z/efPGU660PGzMS+Tp5YlAtimIddDHmQPZxUXFlPH5V7Tk/SWisv6sD9+h8IjwOlDSnNKcwKIrBLL5a/3fJ/6mJR8sEV/jnK2KurnrM+f8OeJiU/r6HWGEOawTMOdrqbO9PqzbOY6GgP0FzHl92X81ls9g7r9Fls9k2ZHOvj7LdqV7FIexOZTN4Wztds8tD1L31v1tNRXGgQAEIOAyApwnGTRoEGkXovH396fly5dT//742ukyJxsbgQAEIAABCFghgEC2FXg41HUEEMh2nXOJndwUOHHiBPXt25c4JKfe2rVrJ8LY8fHx4IIABCAAAQhYLJCdnS2FsPft2yc7TlxcnBTCTk5Olu2PDhCAgH0F1uxfRIfzf9OZ5I9v8unLRTcDrs5SIZvD0N9kfEPvvDGLSopL9OIEBQdRq8RW5OfvJz5fdLGIDv9x2GDfIaOG0NMvDjTpEaL8Q3mumDt17DSNMDbP2faettS2/Z3k4+tDXBl62w/bddbY98k+NHbqWAoOCbb6xPJaPl3yP5o5eabGWM4UyOaFZX6bSSOff0VaI1u9v2wedbivg9UGPMAfB/6gl9NH0Pmz58V4XBX7g+Xv0x1t7xB/RsjLJsw2H8RZA9m52bn0+rBxdHD/QbHnTv/qhEC2zc++aQNu/mYzTXplsvS11tkC2eauz9m+Fil9/aZdRehVVwLmfi11ttdHXblhXgiYImDu68uUMeuqj7n/Fjl6nc6+Plt7ZOX+TMcLDugMm9DoLurXboitp8N4EIAABBQr8P7779PIkSN11n/nnXfSsmXLiH9FgwAEIAABCEAAAiyAQDauAwgQiWrYmzdvliz47sZu3brBBgKKFdi/f78IY/Njk9Rbly5daM2aNRQeXvdVvhSLi4VDAAIQcGOBwsJCEcLmf0syMzNlJfjfm8cff1x8pKamyvZHBwhAwP4C16sq6MtfF9LJ84d0Jmt3S1fatGI7fTBrvvQ5Zwhkcxh7+cLlNOc/c3XX3KEd9XuqH6U80FFUoPbw8NDow0GfP3//g1YuXkmZG7foHD960ihKH5pOXt5eRvGP/XWMxgx5lU4dPyX16/pQFxo9aTTF3RKnMW/hxSJa/t/ltGr5Ko3w9ri3xtHAF57SWaO5Z/3QwUP0yvOjKO90nsahzhbIPldwjsa+9Drt23Xzph31Ctbm7lu9P4fSVyxaQbPefFf6616P96RJb08iDn5zQ8jLGmH7Heusgey/T2bTmMFj6Oih2id9IJBtv2tAbmRnvUZU6zZ3fc72tUjp65e7fvD5uhUw92ups70+6lYPs0PAuIC5ry9n9jT33yJH78XZ12cPj+wLf9H+v3Xf52sW3Zoebz+UfLx87TEtxoQABCCgGIFhw4bRhx9+qLNerojNlbG5QjYaBCAAAQhAAAIQUAkgkI1rAQIIZOMacDGBH3/8UYSxi4uLNXbWp08fEaDTDqm42PaxHQhAAAIQsLFAZWWlFMLOyMiQHd3T01MKYfO/R2gQgIDzCFypuERf/LqQcgtPaCwqNCCSOIwdGdSQFs5Z6FSBbEOVqWMax9CIcSOoe69uJlW4rq6uph++/YH+b+psjSAzh3dnzn+bHkx70OCJqqiooNnTZouq1KrG/d98d4oIgetr+kLktghMc9h76mtv6g2X22J8W16t1VXVtGD2h+KaUrW7U+4WVYfrN6xv1VRFhUU0bvh42vHjDmmcaXOmEVciR3NuAWcNuLhKyEnb11Y31TjyqnLWa0Rl4OzrkztXSl+/3P7w+boVMPdrKQLZdXu+MLuyBMx9fTnz7pz93yJnX5+9zm1hWYEIZZdeLdSYoklkc3qi/VAK9A2x19QYFwIQgIDTCuTm5tKgQYNoyxbdIg9vvPEGTZ061WnXjoVBAAIQgAAEIFB3Aghk1509ZnYiAa6G/cMPP0gr4mrZqOLoRCcISzFZgINy/fr1Iw6uqDf+z+LSpUtNHgcdIQABCPx/9s4DLKqj6+NHjSURFXsswYqKYseGvRNjNAmKSdSIRkXFriCWKFhQwN6xRGyJGls0GmPsYgUbViyxRIMt2JPXaMz3nOu31927d/feu41d/M/z+Lxv2JkzZ35z7syF/c8ZEACBrVu3CkJs/vfs2TNFIH5+foIQOyAggNzc3BTrowIIgIBjCTz8674gxr7z+HeDjvO6FaI6nq0p6zvvCj93NkH2iaMnhCzL+tmgK1WrRKMmjaIKlcprhphwKJFG9BthYK9m3Zo0afYkKlhIXiR8+sRp6hfYn+7duSf0V9KzJE2JnUxlypcx2//ff/0tCLm/j1sl1gsND6Gvgr6y6JAkC5zjYpcKNuWKswmy2UcpO/7ZwtULhYzm1pTD+w9T/64DxAzkHBMx82OoqEcRa8yirQMIOKvAJb2InCDItn8QO2sMqx25q/uvdpyolzYEtK6lEGSnzTyhV9ckoPX5cuZROvte5Oz+2XNun7/4mw5d/on+fJpi0E3BnB8Iomz39/LZs3vYBgEQAAGnIsA3hPL36zdv3jTwK0uWLLRkyRL68ssvncpfOAMCIAACIAACIOA8BCDIdp65gCdpSIDF1/xSrSsQZKfhZKBriwnwL3/dunUzaj9w4ECaNs34eneLO0JDEAABEACBdEsgPj5eFGGnpBh++SI3aF9fXzEbdpEiEMGl28DAwFyewN0nt2hN4jx68Oy1oFhXCubyoDqlW1OmjO+IP3MmQfbjR48pfGgE/bL5F9E/FkOPmzaOqvhUtmhe+ODiupXraMzQcIP2YePCqFP3jkZCaa4fO30BzYqaJdbvNbgXBQ/pQxkzZVT0QSpIrtOgDk2cFUn5C+ZXbCutIBWTs7/nz1ygY4ePCVWdUZD95PFTGj14NG3/abs4HBakDx41iDJnzqyZATdgYfrMqFm0cOZCm9m0yBE0soiAswpc0ovICYJsi8JSUyNnjWG1g3B1/9WOE/XShoDWtRSC7LSZJ/TqmgS0Pl/OPEpn34uc3T97z+2/r14Kouw7j24YdJU7e34K8OlNBXLg73/2ngPYBwEQSHsCc+bMob59+xo5UrFiRYqLi6Nq1aqlvZPwAARAAARAAARAwGkJQJDttFMDxxxJQCrI5mzZzZo1c6QL6AsErCIwffp0GjRokJGNMWPGUHi4odjEqo7QGARAAARAIN0RSEpKEkXYycnJiuPz9vYWRdheXl6K9VEBBEAgbQncfPAb/ZA4j54+f2zgSJHcpal26VZGzjmTIHvHlh004OuBBj5yJuvW/h9ZlGFaZyj1fiqNHjKGdv+yW7RtSij9IPUBhfUdTvG74oW62d2y08wlM6h2/dqqJvbZ02c0fvh42vTDZrG+JRmi/7z3J4WHRNCubbsEO038mtCA4f0pOjyGDuw+IPzMGQXZ7Ne679YLomxdsTabNWdLD+kdSicTTlo0J6omDpXsRsBZBS7pReQEQbbdQlc07KwxrHbkru6/2nGiXtoQ0LqWQpCdNvOEXl2TgNbny5lH6ex7kbP756i5PXx5C916cMWgO7esOam9T28qmruko9xAPyAAAiDgcAL9+/enWbPeJGbQOcA3VLMYO3v27A73CR2CAAiAAAiAAAi4FgEIsl1rvuCtnQiw+Hrnzp2idQiy7QQaZu1CICIiQlZ0zVmxOTs2CgiAAAiAAAhICVy7dk0UYSckJCgC8vDwEEXYtWrVUqyPCiAAAs5B4NqfybQ6YQ798/K5gUPF8nmRT4nmsk46iyD777/+pvHDJ9DG1RtFP5u1aipkx86ZK6fVgKUiYVNC64vnLtLA7oPo+m/XhT5r+Nag6LlRVOD9Aqp94EzO0yNniPUHjhhAPfr3UN3+35f/Utz8OJo6/vWtN4WLFqbIWZHkWa40hfYZ5vSCbKl4hMcwY/F0avaRZYegpUJ9U3FhC5HX0ydP6diR47R983ZKPpdMSwto/AAAIABJREFU50+fF+eABfA169akph82EeYkQ4YMJudUGkdValShmHnRQjulwgcH+nbpJ1Yr4+VJUxdOpRKlSyg1FQ4d6LftN6wfBQ3sadWBBrlO+ZDDoX2HaNe23ZR0PIlYNJ/LPZdwcIHnuXGLRvTue+8KTa0VuLx69YquXblGu7fvoSPxR+jMiTP06OEjwXbl6pWpfEUv4cBCtdrVKVu2rGYZnTh6gjq16azIkSuoOfDAGfX58MTRgwl0/PAxunjhEl04c4H4YAYXXmfKeZejMuU8qX6zBlS9VjVyy+Gm2L+WWHakIJvn4o/f/6Bdv+ymoweOUvLZZGHuuZQoVZxKlilFPnV8qF7julS8VHHKmNH0rQLSvccclICvAmjY2GFm55fXzWu/XaPD+w8Lhzd4HdI9v7p1tHTZ0lS5eiWq16QeeXl7UaZ3Mpns1hr/tMyfvgPOwtdS/3Vj0T2z8bsPGMWJ1mfWXnwUH0ILKpjaP3ht9K7qTdVqVKUmHzalUp4lzcaeftfSNStqDh9Say1UYc5XLl6hbT9uI75RQ7f28D7D61fDZg2o6YdNKU++PBaMxnwTa9ZSpfji90FeU3kfPpX4+lnm4lXRS1hDm7VqRpV9KhNfG29psdVeb2n/Su14jz0cf0R439N/F+F1ljnUblBH2GeV5lb6PqZmX9P3TUt7U7H6zz//0N7te2nV0tXC+szPA78Tsf/68Wltezmmtnx/0NmXxm/dxnWF3xPcc7sLVTi29u3cT7u37RL2IF388tpXsao3+bXxIz6oaG7/seb5UootNZ87y14k5+uLFy+EtY7XiFOJp+i3i1dExo5+F9HyfMiNxdL2tpwfU/GQePVXun7/9e9AupLlnazUoUYwFc9bVk0YoQ4IgAAIuAyBP/74gwIDA4l1ItIycuRIGj9+vMuMBY6CAAiAAAiAAAikLQEIstOWP3p3EgJSQfaOHTuoadOmTuId3AAB0wQ4KzZnx5aWb7/9lrp27Qp0IAACIAACICASSE1NFUTYa9euJX7XUSru7u6iCJtvE0EBARBwLQJ/Pr1NSw9NpmfPnxg4XqpAJapSrJHJwTiLIPts0jkK7hxM9+7cE30dEz2aWIhni3Lzxi2KHDGBypQvSzV9a1D5yuUFUYhUVCsVtLbr6E/Dxw+nbO9mU+2GtTZYdDosOExkMXjUIArsFUhPnjyxSpAtJ/DQF3epHqBCRRbfTBk7hVYsWinW7NS9Iw0ZPUSzgEpOuBUaHkJfBX1lNHdKIi9zbrMA7IflP9D8abGi2Ndc/bYBbSg4JJiKfCB/ffeTx0+FLOHbf9oumlGTKZ0FvrHTF9CsKMPMTLOXzqLGLRubJf/q31c0M2oW8YEALiwGjv1uPlWtWdVWU0tqOXlX8abh48IE0dyW9VuEeNaVfqF9qdfgXoo+MYvzZ87T7Og5tPfXvYr1WajWe0hvat66uck4s5XIiX1j0f2i2Ytp64atir7pKvCa02tQELXv3F4UrMs11hLLjhJkswBq3tR5tGPrm+QG5gbesHlD6hsaLAif5Q4vWCN41u9XJ/bjuThz8ozqueAY5cMyterVkhWOW+OflvnTOexMfC3xn8ehe2Zjp8WqihM+bBI8NJiafNjErHifbduaj+pAUVEx9c8HtGbZGloWu0zV/lG9dnXqPbiXydjT79KUSPX2H7dp5qSZ9OOaTWY95H2g49dfUvd+3YU9wVbFmrXUVHyxSPWXzb/Q3MlzDQSWcj7r7zHmDkdJ26rdw3TtlPZ6W/HU2eFYWr5gGa1eukYxlng/+aLbF9StT1eTc2up4FPnj5b2crHq26guxYRHG9wao8+sResWNHbqWMqR042sba9v1x7vDzr7pgTZOXLksFn8WvN8WRuTtl5rrdlL9cfCzy4f2l25aKXi+qDfzp7vIlqeD7l5saS9refHXLycuL6HfrubZFAle9Yc1KXOUMrr9r61oYb2IAACIOAUBHbv3i2IsW/cuGHgT6ZMmYSs2J06dXIKP+EECIAACIAACICAaxCAINs15gle2pkAi6937Xp99TMXzpbdpEkTO/cK8yBgHYFu3brRkiVLDIzwFw8stPvss8+sM47WIAACIAAC6YLAy5cvRRH2+vXrFcfEmQvbt28v/PP391esjwogAALOSeD5y//RsoOT6fbj3w0cLPN+dar4QV2zTjuLIJvFTBGhY0Vfi5UsRtMXTaMy5cs4FLo0u3WfoX2oz5DemjIMnzp2inp06Clmya3ToA5Fz4umPHlzK47l/t37gpB37459Ql3O/BseM4by5s9LDx88dAlBNvt9cO8h6tHhTVZwrVkZdaAuJ1+mQd0H02+XfhN+VNKzJE1bNJU40620WCoivHr5KkWOmkgH9xxUnB/9CpyFdFhEKDVt1dQoPuSE1WqyVcsJublPNW0fpD6gsL7DKX5XvOCmJdndzQHgTMhRo6NUCS3ZDvMZP30c3b19j8L6ahNks8iWBfIzJs4UnyO1k9Om/ccUEh4q+7zZQuTEmZhXL1stZMHXZcJW65uuXsuPW9LIyBHCcy1XtMSyvQXZHMucDXvUwG/EbNhqx8sCUM5s/UlAW6NsoLYQabF40ZzYT8lP9o8PB3Tp+ZVN/dMyf87IV4v/Osb8zC5fuIJYjK31uQge2oe69f1aNgO6vfgoxYbaz8+dPkeRIycKYlIthWOvW3A3CuwdaDbzu5xItWixD2jssLFChnq1RWnNUWtHV8+atVQuvhZ8H0uJhxNpwYzXB4rUFBYkj5o0ij5s66fqHc0ee70aP9XU4ThPPJRIESERmsSmbJszoTMHuRs4LBF86vurpb00JkZHjaZL5y/S93GrTCJgMbb/l6//nm1te/21yB7vDzr7coLsiMnhwqEMW8WvNc+XmniTq2OvtdYWez3fWjR+xATN7+m6cZpbK6zxT8vzIcdcS3t7zY9SvJz+/QBdvH3MoNr7OT+gr3yHUtZ31B9WVuoHn4MACIBAWhCYP38+9e7d26jr8uXLC2LsGjVqpIVb6BMEQAAEQAAEQMCFCUCQ7cKTB9dtRwCCbNuxhCX7E+A/urVr146kwjrOZMpibGR3t/8coAcQAAEQcHYCW7duFYTY/O/Zs2eK7vr5+Qki7ICAAHJzc1OsjwogAALOTeD7o7Po8l3DzKBehWtS+SK1FR13BkH28+fPKWZMjIFogwUmk+ZMopy5ciqOwVYVpBmG2a4lWbq1fMGu7zsLPWfHzBYFHSyuiZwVSTXq+AjVXEmQzZnOh/cbQYf2HRKHqC+8UTtn675bLwjUdYUzprPAM1u2rEYmLBERstB75IBRlHTcMAMcizeq1KhClapWpMxZMtPD1Id0aP9h4fp5/cKiOo6RVp+2MhKESUXp+pkgTY2fBWODewymi+cvGVRhkfGoiaPMZjiVZpnv0b8H9R/WjzJmyqgWt8l6f977k8JDImjXtjcH27kyj792/drE2Uq5cOa+w/sPi5k9WYhfq25NWrZguWhbKUM2Pwdx8+No6vhpRv54VfSiKtUrU6Gihejff18Z9adroH+QQd8Ii3p2bH19a8ijB49o09rNYiZ6Fvv7tfUTYytzlizU6pMPKV+BfKIJ/t2cM2Lz4RGp6JR9K1u+LJX0LCHUf/HPC0o6cZpOJpyUzXTK2Zm/Dv5adn60xLK9BdmmnpHK1StT9VrVyD2PuzDelJspwtzz+qdf8hfMT5yJnzNR6xc+dHL5wus4v3ThEm1e+5P4cYOmDcinTnXxvwsVKSRkPs+cObP4M86WyZn4pWI/jsly3uWocrVKom/8/B47cpz4sIy0sH+TY2PIp/brdVZXrPFPy/w5I18t/jMvc88sZ67nNYKfWX4mTiSeFISX0ueHb1AIDOpi9DzYi49RIFjwg4RDiTSi3wijgwocg3wzQVWfKsL+YerZ4C479+hEA4YPMJkxXyrM7NKri8BPf8/id4RqtaoJ67GpvYr7MrfmaB2+NWupXHzxfstrpa7wHsxxw88yF+neoqvHe8zk+THCYS1zxZ57vVZ2cvVNxZI+h0yZMtKVi79RwsEEo5hr1qopjYkJNzqIZOn7qM5HLe2lscp7ou6dicfRsHkD4TAdxyjfJJMjV06KmR9DRT1e3zRibXultcja9wcdE2n8csZ7L+9yBrfC8Ps7H4orVaak2XcVU4cVrXm+LI1He6211uylPBZT758cU95Vvcm7cgXx3ZjX2pPHThm9q7MdU6yt8U/L8yE3L1ra22t+1MTLuVuH6fwfRw2qli7gTV/U7KemOeqAAAiAgFMSGDhwIM2YMcPIt08//VQQY+fM6bi/QzolIDgFAiAAAiAAAiBgEQEIsi3ChkbpjQBnw+araHSFs2U3bmz++t/0xgDjcQ0CDx8+FMTYnMVdvxQrVkwQY/v4GH5p6BqjgpcgAAIgAAK2IBAfHy+KsFNSUhRN+vr6itmwixR5/cUnCgiAgOsT+ClpOZ248Tojrq4Uz1+BqhdvqmpwziDIlgqN2fGvgr6iwaMGGQjwVA3IikpyIiEWErb2b63J6t3bd4VM1iya4cKCvznL51CFSuXN2uEMzQO7DxKFajz+wF6BYuZWVxJks3B1Wewyig6PEcf8SYdPaNTEkSaFZ1I4LNgbP3y8wVX3MxZPp2YfNZPlqFVEKCfyYIFHr0FB9NmXn5FbDsMDS69evRJEHtMnzjDI0sfCm+i5UYIAT79I40BNlnAWKfXtYixw4NiZHDuZPEp4mIwh5h01Jlr8fPbSWdS4pfV/55AeFNB18EXg5xQ0KEiIb/3y9MlT+mH5Wpo3dZ5splxzgmxTgme+cp6z6LKgim/3UNPfl92+JBZ5yon3ub1UCFO3cV1hHt1zvxYYyxVpG67j28iXBg4fIOsbf87C4U0/bKYZE2cYCLMrVatkIEbT709LLNtTkP3ixQuaNWkWLZ7zregeH5bhQxEci3xjl37hWInfc4BixkQbCLOVnn3pGJRE+9yntA3/rGufQOoS1MUoJnU+ptxKodjpC4Ts6/qlU/eOQqxkyZJFdt61+qd2/pyVr1r/dbC2bvyZwoeGGzzvfEiDhcZ8ICPTO5lErvyMs7BsyriptPfXveLPeR2dvngaVahcQfyZo/iYfODNfMCCSb6RQF8YzYJofnfheJKuI7x/HIk/ImTWP3PS8ACdKTE6d28uU27bgDbUZ0gfKuJRxOBZ5L7274o3eg7NrTmWMNC10bqWysWXzpZuD27fub3RuwJnxP92zmJaMjfOwF3Och88pI/Jw0f23uutYcdt5WLJ3LvI40ePacncJbRy8XcGz1zYuDAh9vTXZS2CTzV7nrn3GFOxynvkiPHDqUTp14eVuPBecTvlNhUqXEicN2vbO+r9wVz88gGUoEG9hANE0ncPjt+5MXOMDhGFhocI64Z0P7X0+bIkHh211mrdS/mg7OI5i4V1U1d4ne09uDe179zO6D2d63Ac8O06s6NnG93oosRaq3+Oer4cNT/mYufYtZ107d5ZgypVPepR60qdLQk5tAEBEACBNCNw584dCgwMpG3bthn5MHz4cIqMjEwz39AxCIAACIAACICA6xOAINv15xAjsAEBFl/v2bNHtARBtg2gwoTNCVy/fl0QYycmJhrYrlSpEq1bt45Klza+ptvmTsAgCIAACICAUxFISkoSRdjJycrXVHt7e4sibC8vL6caC5wBARCwnsDei5tp38U3WUXZ4vu5ilPdMm1UG3cGQbacyHFYRKggUHBkkRMAL1y9kHwb1tHkhpzAfMWm5UaCXX2jt36/RcOCwwTxFRe5bIeuJMjmMZw+cZr6BfY3yEA8bdFUIUOimiJtX6dBHZo4K9Kk2FKLiFBO5MGCwPHTx1HNujVNCmPY70cPHwnZm9euWCsOg4VxIyaMMBCHsICC67FQWlfMiaTlMrTrczIXi9LYtaXw7uypszTw60EGGTk50ypnajUlYDWXSdqc2FZuLfg8sAMNHjXYbHZw7i9+dzyNDR0n+sminemLpgmCabmiVUQod8iAY2XS7ElUsFABsyGt829Iz6EGAjpTc6ollu0pyP7j5h8U0jtUzFyrNq5YeMrrGWfK56J0KEWrCIoFid8M+sZAbNVzQA/qG9LXQPwrNyn//PMPzZ08jxbOXCh+zJlMWYxf4H35edTqn9r5c1a+av1ngHK3IXCGes7ob+65kBPJSoXxjuKjZj/Sr8MxNGPiTIqb90YYzPsHv7c0bdXU7P7BosyY8GiDg0ZyYnRdf6ZEqkprMLeXy7psySEzJT5a11JTglbprSBy/cplxq/XpB5Nmj2RcufJbdTEEXu9Eh9zn7N/c6bMJX4X1xU17yJyWenl1mdHCUbZd7lYVZvB3BbtHfX+YCp+mf/YqRHkWc7T5JRrjV82pPX5siQeHbXWat1Lb964RSG9QgwOvkRMDif/jv5m11lm8OTRE4ocFWmw1irdNqPVP0c9X46aH6XYOXBxE91+ZHgLSoMyH1FDDX93UOoDn4MACICAPQns27dPEGNfvXrVqBvOit2lSxd7dg/bIAACIAACIAACbwEBCLLfgknGEJUJSAXZnC27UaNGyg1RAwQcRIAFd/7+/nT58mWDHhs0aCBkxs6f3zALmYPcQjcgAAIgAAJpQODatWuiCDsh4XW2VXPFw8NDFGHXqmV4PbxSW3wOAiDgOgSOXd9HW0+vNHA413v5qGE5f8qcKavqgTirINseoiElKJYIqeVsarUjFXeZyrhsrSBbafy2/pyFJ+OHT6CNqzeKpsdEj6aArwIUu5ITvyplwdQiIpSKPFi8y761+rSVosiDnb+TcpfC+obR0QOvr/Dm9jOXzKDa9WsbjE0q7ujRvwf1H9ZPNpMni0zDgsOIr0/n4tfGj367dIUunr8k/DcL8Li9XJGKQpgxZzE2lR1acQL+v4KcWExOfC5njwVjC2ctollRsww+NiXIlptzFnaGx4yhvPnzKrrM7detXEdjhoaLdc1lZtYqcnry+CmNHjyatv+0XbRvLmO71GG5Ax+RMyOJeUqLlli2pyD71LFT1KNDT1FErjaueE2bMnYKrVj0Zo8y9+xrFUGdTTpHwZ2DRcG3WqG4jvPFcxeF2wg4My2XMl6eNHXhVIMMrvpzotU/tfPnrHzV+s+MdmzZQQO+Hiji0iLATDycSEODQkwe2nEUH8XFRVKBs68O6j5YyPStK2pFgnL7B/8ssHcgDRje3+iQi5zIteXHLSl88hjKmcv8Vepyz2GfoX2oz5DeqvY5tVy0rqWmBK18uKW1/0eKvkkPa5l7fh2116tlJa0nJzhVyyH1fiqNHjKG+GYNXRk7dSz5f/mZ+N+OEoxyh3KxqvTeps/DmvaOfH+Qi19+B+RDAfzOolS0xC/b0vp8KfUv97mj1lqte6n01hg+rDpu2jjFtU83xoN7D1GPDm/em/lgZ/S8aMqT1/jwBrfR6p+jni9HzY9S7Lz49zntvbCOHv1136Bqq4odqXqxBkrN8TkIgAAIpCmBBQsWUFBQkJEPZcuWJRZj165t+HecNHUWnYMACIAACIAACLgsAQiyXXbq4LgtCbD4eu/eN1djQpBtS7qwZS2B/fv3C2Lse/deZ5PSlY8//lgQY5vKQmZtv2gPAiAAAiDgPARSU1NFEfbOnTsVHXN3dxdF2M2bN1esjwogAAKuTeDKvbP03ZGZBoPI+s671NDLn3Jky6NpcM4gyJYTYUyOnUwftvXTNBZrK2sVUpvqT6udrRt/pvCh4aLoccjoIRQY1MVItOtqgmzmIxU3tGjdglgwlCOnm9npepD6gML6Dqf4XfFCPc6wOytuJlWsWtFkOy0iwnXfrRfEtbqiVmSs37nUBmd0HzxqEGXOnFmsJhV+NmzWgCbNmSQrJtGvy+KemHnRtHH1j6IA2FxmP6loRSrKsvTZuHv7LoX2GUYJB18fCDMlPDdlX05sZkqQLc20q5ThWq5PqQ1zmZm1ipxYUL1j6w66fOEynT9zQcjEPG7qWJNZleX8k663plhoiWV7CrKla7NSdkn9Mf+4ZhOtXrqainxQmDy9ylCNOj4mbwnQKoK6cfUG7dm+h5LPXaTfr/9O1WtVo36h8gcd5OZB6xqt1T+18+esfNX6L1ePD458Hfy17KET6VzIHdrR3/sdxUfr+si3HkSNiRabaRUJckM5IfuUBVOoRKniBu7IvR9pObC2ZtkaiggdK9pUe6hCCxOta6lc3CjdgKHvD2cZD+0dSof2HRJ/bOoWEkft9Vp46deVri2NWzamsVMiKE8+de/y0vF9Efg5hUSEUNasrw9mOkowyn3JxaqWW2asae/I9we5+DWXpV0aG9L3Kv7c3C06Wp8vS2LRUWut1r30zMkzdOTAUbpw+jzd+v0P+qRDW1WHOnUMtMa/Vv+02pfOjdr2jpofNbHz5H+ptPf8Onr+8m+D6l/W6k+l8ldQYwJ1QAAEQMDhBIYMGUJTp0416rdt27aCGJu/U0EBARAAARAAARAAAVsQgCDbFhRhw+UJSAXZe/bsoYYNG7r8uDAA1yewefNmateuHXEmG/3SqVMnWr58uesPECMAARAAARAwSeDly5eCCJsP36xfv16RVMaMGUURNh/kQQEBEHg7CHAWuPl7I+j+0xSDAdcv+ykVyPmBZgjOKsg2J07QPEiVDbSK9EyZ1WKHM7Sy8DjpeJJgjoVdY2LCZbO3uaIgWyrINSeQ1ed5eP9h6t91gChSVyMEtUZEqEXgpvNTKrau4VuDoudGGQh0pVmVi5UsRtMXTaMy5csYhY++EKRKjSoUNXsSrV25jhbOXCjU5Z+xSJszqOsXzmI9M2qWWM9cHyofBbEai0CCvuwlzoPcGM3ZlPrGdU2JkKV9aRE46XyQ689UZmZHiJykbFxNkH318lUa3GOwmKWdRfKcef2TgLaCIN1WRasIytp+tazR3JdW/9SuRc7KV63/f9z8g0J6h9LJhJPClKg5OCOdu7Ur1tKmtZupTDlPKlWuNPnUrk6e5TyFao7ioyWe5DLdq735Qb8fOVHm7KWziAW5+kUqxNO6vkszxDqrINvc7RHS+ZGLz6Ub48into9BVbl69trrtcSQru6LFy9o6vhpxAJ/XQkNDyE+3JUhQwZVJvk9JHLURMpfIB+Vq+hFFSqVp2q1qomJPNQKPk11pqW9NFaVbh6Q9mlNe0e+P8jFlZb4lVtD0lqQ7ai1VutequohMFNJS/xastdrtS91VW17R82PWt53H/9O+5M3GFTP51aIejUco3rtUtsX6oEACICANQQ44VnXrl1py5YtRmZCQ0MpKirKGvNoCwIgAAIgAAIgAAJGBCDIRlCAAJEgvt637/U1wFw4W3aDBrhaC8GRtgRWrFhBnTt3NnIiODiYZs+enbbOoXcQAAEQAAG7Edi6dauYDfvZs2eK/fj5+QlC7ICAAHJzM59hVNEYKoAACLgcge1n19CRq4aZ82uUbEEeectZNBZnEGSfTTpHwZ2DiTPc6YolohmLAOg10irSM9WfWjucHXTK2Cn0fdwqwRQLbVnQW7VmVVnTrijIlhPIKgmO5NqoyfisVkQol/V54eoFVLl6ZU0hJM3SKSc25wMULLaKDo8xG9vSMetEc79s+oVG9B8htpUTnUnHozYLuZrBSrOrymUBV7Lz84/baGjQULGaKUG2tC9ppk+lfnSfc2ZmfWamfIYgW5moXAZjbtWweUP66NNWVKteLcqbP6/VAhxHi7TUrtE6Qlr9U7sWOStftf6fOnaKenToKR7Y4CzH0fOiZQ8UKUebcQ1H8dHiG2dn5/WM31u4qD1kJO1DTowrtzZKRapaGUvbO6sgO3JmJPFNFWqKWqG1I/d6NX5L6zx+9JjCgsNo744330/I7fGW2Na1USv4NNWHlvbSWKvbuK7wTuueW13WSWvaO/L9QS7+rI3ftBZkO2qt1bqXWhP73FZL/HJ9rf5ptS8dj9r2jpofLbxv/HmBEn7bbtCkVomm1KJCgBYzqAsCIAACdiMQHx8viLEvX75s1MfixYupW7dudusbhkEABEAABEAABN5eAhBkv71zj5HrEYAgG+HgbATmzJlDffv2NXJrxIgRNGHCBGdzF/6AAAiAAAhYSYD/MMjZsPlfSophlls5076+vmI27CJFiljZO5qDAAi4KoHLd8/Q90dnGbjvWbAqVfKob/GQnEGQLf1CmgeT3gXZLNTdumErRYSOFcVsQ0YPocCgLpQxU0bZ+XRFQTYPRJrtmrOAj5s2jnLmyik7TmnW1UrVKlHM/Bgq6mF+/1MrIpRmtmZBXZt2H1Ou3Lk0PUfc37Yft9Fvl34T2y1cvZB8G9YxsCPN3CgnEH6Q+kDIlB6/K15oOywiVMiSKRU86n6u34HUvlwdTQP7/8oco3OnzKO5k+eKzQeOGECcCVJLkY5BTnQoJ8Jv0LQB+dSprqUroe6lC5do89qfxHamsqs7QpDNDB89fETnTp2jPb/upd2/7CaOb10xJU5XG8tsRyogsrXg8uCegzSw+yBxnZJOiFdFL2rYrAHVa1yPynmXo3ffe1fznGkVQWnugIj+ffkv3U65TccOH6cdW3cI6xJnKtUVc4I4rf5pmT9n5KvWfymXdh39afj44ZTt3WyWTJFsG0fw0eKs9ACZqZsL1NiUikjlnl2pSJWftUlzJpncP6X9uoogW8s7n1pBtqP3ejVzrl9HugdpzSitpj+1gk9TtrS0l8aamptNpO8yndq8SVKitr2j3x/k4m9y7GT6sK2fmikhteurzpgj3lW4L0estVr3UlVAJZX4sMvv136nowcS6Nctvwp7va6UrVCWpiyYQiVKFZc1rdU/Lc+HXIda2jtifrTyTrqxny7dOWHQ7Iua/ah0AW+tplAfBEAABGxKgAXX3bt3N7Lp6elJcXFxxN+xoIAACIAACIAACICAPQhAkG0PqrDpcgQ4G/b+/ftFvzlbdv36losYXA4AHHYqApGRkTQ3ttLfAAAgAElEQVRy5Egjn6KjoykkJMSpfIUzIAACIAAClhNISkoSRdjJycmKhry9vUURtpeXl2J9VAABEEjfBF7994pi90bQ/ae3xYHmfDcvNffuaNXAnUGQLc1iyAOyRPhpFQgiQZw3fvh42vTDZtGUJdkK1WRfZRHvyAGjKOl4ktBXy49bUvjkMWZFVq4qyOYskN8M+oZ2bH2d2Z0F0LPiZlLFqhVlp2zHlh004OuB4mdqszKrFblIRUPWxo1+ezlRmTS+5TKc6ov8srtlp9jv5guZ0qVt5QR7nIE7aky0KrZaxqpW9KZkUyo4kRMhy/WlZFft56aydNpS5MT+P3rwkG7euEm3b92mKxev0JlTZ+nMiTOCINtUcQVBNguZly5YRrxX6AuY5cbEsVu7fm1q+XEL4jjPky+PqmnSKoIyZZQF8E+fPKN7d+4Kzw7P8ZULl+nc6fPC4QZzJa0E2c7IV+1aKs1Gb2lWe3Pz4gg+qoL0/ytZk8VX2o+awxTWCqqtba+Gjda1VG18mepb7d7k6L1eDSv9OlcvX6XBPQbTxfOXhB9XqFSeWNjrUcJDqymT9bUIPuWMaGlvbaxZ2t7R7w/2iN+0zpDNc++ItdZWe/2rV6/o6ZOn9MfvfxDfVnP5wiVKPneRks8l0/nT500+D64syHbE/Fiy8Px6ZiU9/vtPsWk+t/cpqOEYyphB/nCxJX2gDQiAAAhoIRAaGkoxMW9uJ9O1bd26tSDGzps3rxZzqAsCIAACIAACIAACmghAkK0JFyqnVwIsvubMlLoCQXZ6nWnnH5epXxBjY2OpZ8+ezj8AeAgCIAACIGCWwLVr10QRdkJCgiItDw8PUYRdq1YtxfqoAAIg8PYQ+OXsajp6dZfBgOuV+YQK5rJOuOEMgmw5IbRaEa4tI0CtyEepT6mIlgXIc5bPEcQ2XPjq6Umjo2jtirXCfxcuWpimL55GFSpXMGvaVQXZLJJk0XB0+JsvxvoN60dBA3tShgwZDMYsnQMWeM5cMkMQeSoVtSIZR4u0OFvf1PHTBAZcpPHAP9MXqehnXH3+/DnFjImh7+NWCW1r+Nag6LlRVOD9AsJ/S5+dek3q0aTZEyl3ntxKuBQ/t9XzkB4F2RzTnOmaM3FztmVzAiBzoF1BkM3+s/jpSPwRmh45g86cPKMYO7oKnA2/S1AX4pjOmNG0OMcakRaLlPhgy4ZVG+jQvsMGGchVO0pEaSXIdka+atdS6fuDqXjWMg9yde0df1r8s6cgW+7wiKUiVd2YrG2vhg0E2WooGdexZSyZ8kCLoFrOhpb21saape0hyLYs/tJirbVmr+d5Tjh4lDZ8v1HIem3usJspIq4syHbEu4IlkXTn0Q2Kv7jRoGnNEk2oZYUOlphDGxAAARCwmEBqaip17dqVNm3aZGRjyJAhNHnyZIttoyEIgAAIgAAIgAAIqCUAQbZaUqiXrglIBdmcLbtevXrpeswYnPMRCAoKogULFhg5tmrVKurQAX+4cr4Zg0cgAAIgoI4A/xHwhx9+EP7t3Pk6G6i54u7uLoqwmzdvrlQdn4MACLyFBC7dPU2rjs42GLnn+1Wp0gfW3/IjFVSpvSJcaRqkwgpzX4LLXTfesFkDmjRnktmM0Uo+aP1czo/ImZHUNqCNJlPmBCws5Pxp3RYK6xsm2gwbF0adunc0EidLO3VVQTaP43LyZRrUfTBxZnAunD134qxIQZysX6T1WNA5bto4VXGgVkToaEE2j08qQhkTPZo42zUXqWBbmgV7zbI1FBE6Vqirnz1bjmuvwb0oeEgfypjJ+sx0EGTLP/acjTFuXhytilulmDFa30KlapUEYbO+oNlVBNm6cejEz+u+W0+7tu1SJYjimO0W3I0CewdStmxZZaFaItLitfT8mfM0O3oO7f11r+o1mv3h7Pw3rt4wEG+npSDb2fiqXUsdJci2Nx/VwUNEthTRSuNe7v3LUpGqbkzWtlfDBoJsNZSM69gylkx5oEVQLWdDS3trY83S9hBkWxZ/5lo5015v6YGcXO65yKuil3Bjyb0794Thurog25n2Qv34Sfp9P126fcIgpD6v2Zc8C8jfhGT7iIVFEACBt53AoUOHKDAwkC5evGiEYuHChdS9e/e3HRHGDwIgAAIgAAIg4CACEGQ7CDS6cW4CLL4+cOCA6CQE2c49X+nRu88//5xWr15tMLTs2bPT2rVryc/PLz0OGWMCARAAgXRN4OXLl4IAm9fx9evXK46VswS2b99e+Ofv769YHxVAAATebgJzd4+mP5/dESHkejcvNfPuaBMoP67ZRCP6jxBtyWVotKSjn3/cRkODhopNlb4E3/3LburbpZ9Yv1jJYjR90TQqU76MJd3LtmERYeKhBKrXuJ6QsfX9Qu9TpncyGdTlLMZRY6LFn1mS8fPUsVPUo0NPUaypz9SewhF2WirmtRk8Kw1xVvDxwyfQxtWvs6iZynzNczR68Gixt9DwEOJs6dJM2nLuqBUROkIEJfVPKjTXnycW+Ib2DqVD+w4JzYZFhApj1hVpPOmLuaWCvoWrF5JvwzpWztbr5mktyI6aM4la+7e2yVjkjGgVEbKN679dp/EjJtDBPQfN+lW5emUqUboEeVf1pvIVvaikZynKkdON1ApY1cYyOyGNAUetAXyQ4OL5S0Kmyv079lHCoUSzTIaMHkKBQV1kDwtoFWSzGHvn1p3CWs2Zyk0VFmTx3uNduQKV8y4niLM+KP6BsDaH9hlGB3a/+bugMwiy9ceRlnzVxp/+YRH2/YvAzykkIoSyZpUX3tvyYbYlHy1+2XL/UPPsWipS1Y3J2vZq2GhdS9XGl6m+1e5NtpwrNRy01rl47iIN7D5I2Fe48C0qk2Mnk0cJ626+0fdDi6BazT5p7l3e2liztL3aeNA6P1riz9z+IbWjNf61Pl+2GqfOji3XWq17PQvDVy9bLdzOwfu2qcI3DZUuW5q8Kpaj8pUqCP/Lv+PduP47Dek5hJLPJgtNlX4X1eqfI58vU2O35fxYEzs7zqykR3//KZrIm70g9Wn8+jApCgiAAAjYk0BcXJyQGVtaSpYsSfwZJ+dDAQEQAAEQAAEQAAFHEYAg21Gk0Y9TE5AKsuPj46lu3bpO7TOcSx8Enj17Ru3ataNt27YZDKhw4cKCiK9OHdt8eZ4+aGEUIAACIOD8BLZu3Spmw+Y1XqnwoRsWYQcEBJCbm5tSdXwOAiAAAnT8+j7acnqlAYn6ZT+hAjltI9iQCqFtJQiRCpuVhN7SL7V5wPrCU2tDQSoIZntyWbilPCwRN0pttOvoT8PHD6ds72aTFblaOzb99pb4a8v+zdnasWUHDfh6oFhFms35yeOnghh7+0/bhTolPUvStEVTBZGFmqJW5CIVONsq5s35yEKS8cPH06YfNgvVavjWoOi5UVTg/QJ0NukcBXcOFjL4STNgc927t+8K4tGEgwlCW53okQ93TR0/jfhZ48KHDGLmRRMLU2xV1AqIzfUnFZ3JHXJ4/vw5xYyJoe/jVommBo4YQD3697DVUIzsaBU58RoyaXQUrV2x1sBW9drVqdUnraiKT2Uq4lGU3HJkN3mAQC1PtbHMjqgRddoNop5hfn4vnDlPv27ZQbwGSoXSnCE8Zn4MFfUoYuSOVhEUZ9of2itEFFmxQX52GjZvSC0/bimIr/MVyGcyI7f0tgFu72yCbCkkR/JVG3/SedPf6xwRc/p9WMNHi6/667W16670PUlO0G6pSFU3Jmvbq2GjdS1VG1+m+lYrwE2LvV4NL10dKbcyXp40deFU4TCPrYojBaPWxpql7R39/mCP+DW3/2h9vmwVO6bsWLPWat3rj8QfoWHBYWKGa/aJD1q1+rQVNWrRkDzLeVKefHkoc+bMsu5qjX+t/mm1L3XS2vZyg7ZmfqyJnbuPb9D+5NeHbnXlo4odqVqxBtaYRVsQAAEQMEsgLCyMoqKijOp8+OGHghi7QIECIAgCIAACIAACIAACDiUAQbZDcaMzZyXA4uuDB99kNIIg21lnKn359ccffwhibL5CSb94eXnRunXriP8XBQRAAARAwPkJ8HsDZ8PmfykpKYoO+/r6itmwixQxFqEoGkAFEACBt5rA/L0RdO/Jmwygnu9XpUof2C7Li1RcJCcI1ToBcmIFJaHWP//8Q1PGTqEVi96Izxu3bExjp0QIX7ZbW06fOE39AvsbfKkvFQRzH1LxqL5wVq0PC2cuFLK56Yq+sPRtzZDNLKTCYilb6RxpFZerFcncuHpDyN7Osc/FFjGvJjb0xXf6fepnmZUTVUvHpePGfeoLtTmr9uBRg0wKU9T4KK0jzaCvdU7Y3sG9h6hHhzfCalNZ56XPjSV9aRmjVpETZ4Lu33WAmKWR5zBoUBB17tGJsmTJoqrr9CzI1gfA4vVv5y6huZPnGnDh7K8ftjW+EUyLCOrVv69ozpS5QrZxXSlRqjiNiRlDPnV8VGXTd0VBtqP4cj9q19LEw4nU5ZNA0bU6DepQ9LxoypM3t6rngSvxcxgREkHvvfeuIKQvUboktWzTQvUzJdeR1vhT7SyRcNAgpHconUw4Ke4fC1cvIM6Kr6WoFZFaKlLV+WJtezVj0rqWqo0vU32rFWSn1V6vhhnXkd6OwT9bujGOfGr7qDUhPKuTw2PoyqXfqJRnSSG7tl9bP+GwFxdpvCplCJZ2LBW1O2OGbPbZke8P9ohfVxJkO2ovkjtIW7VmVQqPGaP6oKZWwbOWdxFHP1+qFwW9ivbcC+X8Sbqxny7dOSF+lD9HYerVcIwlrqMNCIAACJgl8OjRIwoMDKSNGw0PgnCjQYMG0dSpU0EQBEAABEAABEAABNKEAATZaYIdnTobAakg+8CBA8RiKRQQsBeB8+fPk7+/P/H/6hfOiM2ZsTlDNgoIgAAIgIDzEkhKShJF2MnJr688NVe8vb1FETYO3CjRwucgAAKmCJy+dYQ2nvjW4GO/SoGUPWtOm0GTimTZcGh4CLG4M0OGDBb1c/PGLQrpFUJJx5PE9sMiQgWb5opU8Mh1IyaHk39Hf4t9YRss9p4xcSbFzYsTu89fMD/NiptJFatWNHDpQeoDCus7nOJ3xQs/1yrWlWZ5ZhsLVy8k34avb8JhEdaC6Qso6cRpzWxfvngpZIR99PCR6BsL2LJmyyraqlS1IvUc2JOyZn3zM80d2amBnJBSx+a///4TMj1Hh8eIvc9YPJ2afdRMtTdqRTJyc2RJzHOcjxo4it555x3y8i5HhT2KUIuPmlPe/HllfWZhXNCXvURBLz8TX3T7wiDLtSkRsr5om2N3zvI59M//nhvYi5oziVr7t1bNS01FqRhLaxZuntfY6QtoVtQssTtTgmxpZnlzGZVN+a6Lo182b6ciHxQmT68yVLl6JapRpwZlzJTRoJkWESHH7syoWYLoS1faBrShERNGkFsOdTee/O/v/9HEURNp7cp1iizUxjIbsleGbF43+ZDE6eOn6eyps3Tv7n0aMX44lSlfRk3oED9nnBWe/dMVU3OvRQQlt2dp3SeuXr5Kg3sMpovnL4m+OTpDtrPyZSBq408qeNWtTXzrgNoiPbDRpv3HNGriKMqcJbPD4k+tr1xPetsB/8yS2zzk4nj20lnEB9H0i7WCamvbq2GjZS3VEl+m+lYryE6rvV4NM64jJ8pX866sb18aR8VKFqPpi6aJ67T08InWLNw//7hNOMCmK84qyHbk+4Pa9VFL/KalINtZ9yLpAVn+fYxj27eR+u/vpIeGlA4kaHkX4fl1xPPlyPlRu3aZqvfs+WPalvTmd22u90nVblSxSC1rTaM9CIAACIgEjh49Koixpd+zc4X58+dTUFAQaIEACIAACIAACIBAmhGAIDvN0KNjZyLA4mv9LMWcLZuFsSggYA8Chw8fFsTYnCFbv/j5+Qli7OzZs9ujW9gEARAAARCwksC1a9dEEXZCQoKiNQ8PD1GEXasWvnRQBIYKIAACigS+jZ9Etx5eFeuVyO9N1Yo3UWynpcKLFy8MBKHcljOQsbizyAfas/qzIHLdynU0Zmi46IZaUfPTJ08pcmQkcVZeXSnpWZKmxE5WLQKUjp392bphK0WEjhWFsFzHlPBVTkAql0nbFGNplmdLMmybsi394l9JWKAlDhxVV8qnR/8e1H9YP+IsR/pCeM60OnFWJLHAT21RK5KRE3/XrFuTJs2eRAULqbvWVi7OlcTKUuEUCw97DgwSssMmHHz9nmFKjCUVc0fOnEApt26LQmd7xYL0gAL7qEX4fe/OPRrebwQd2vfmlihToly5gxxahbZ3Uu5SWN8wOnrgqBg2pphqERHKiTC1CufkxmeKhdpY5kHaS5CtVvRo7vlUmxFciwhKKtKyRAS8Y8sOGvD1QAPXHS3Idla+DEVt/MllMNVyuEXukI7uuXIkH7V7jK6e/m0H/DNLbvOQxrypNdxaQbW17dWw0bKWaokvU32rjY202uvVMNPVWffdeho9eLTYpFmrpjRu2jjKmUvdwUvpQcYWrVvQ2KljKUfO1weF5G4DUJuFW+73A2cVZDvy/UHt+qglftNSkK32eXL0Xi89rKP0ji33+5/0oKfSu7KWdxFHPV+OnB8ta5epusev7aKr986IHxdxL0Hd6oXZwjRsgAAIgAAtW7aMunbtSq9evTKgUaxYMYqLi6NGjRqBEgiAAAiAAAiAAAikKQEIstMUPzp3FgIQZDvLTKR/P7Zt20bt2rWjZ8+eGQy2Q4cOtGrVqvQPACMEARAAARcjkJqaKoqwd+7cqei9u7u7KMJu3ry5Yn1UAAEQAAG1BJJvn6Q1ifMMqjf37kg535XPvqvWrlw9uczUXwR+TkNGD6F333tXk+nfLv1GIweMMsiOrUVgwuKh0D7DhGvWdYUz5Y6dGkGe5Tw1+cKVEw4l0oh+IwzsFS5amKYvnkYVKleQtScVDasVhbM4bdLoKFq7Yq1oV4uYW2lw6UGQ/fjRY/pm0De0Y+vrPVYnWL9145ZBtmdLuGkRyXDG34FfDzKIi8GjBlFgr0DK9E4mpamg679dFwTk+lngvw7uRv3C+lHmzJll20vFTSwM4f6mjp9KLFw2d3BBKuZu9WkrYpa6TO6fdPiERk0cqfl5VRqoNYI2OdE692dKhCyXyZ6f/QkzxhM/g0qFxZ1xsUtpytgpYlV+1jkTPmeSlxYtIkK5TKsDRwwgPlCgpvz78l+aHTObFsx4k2HbHAstsWwvQTb7p5+Znf9bS1ZwuTFEzowUbEiLFhHU2aRzFNw5WHhmuPBzs3D1AqpcvbKaqSA50T43dLQg21n5sl9a4k8qKOV1bfL8GFXPrPQZlN5c4aj4UxU4epUuJ1+mQd0HE7/v6IqWwyNyMdipe0fhnStLliwG7lgrqLa2vRo2WtZSrfEl178WgWJa7PVqmOnqyMUSHw5r7f+R4s0wchykByLkDhOpPTTBh1+GBA01iHNnFWQ78v1By/qoNn7TUpDtrHuRNOs537wwOXYyeZTwUPWIaY1fNqrlXYTrO+r5cta9UG4iHv/9J/16ZqXBRwE+vans+1VUzRsqgQAIgIApAiNHjqTIyEijj1u2bElLliyhQoUKAR4IgAAIgAAIgAAIpDkBCLLTfArggDMQ4GzYnLVYVzhbdu3atZ3BNfiQjgisXr2aPv/8c6MR9ezZk2JjY9PRSDEUEAABEHBtAi9fvhRE2Hxrwfr16xUHkzFjRlGEzTcgoIAACICAPQgsPzyVrt1PFk175C1LNUq2tEdXgrAzfGgE/bL5FwP7LPpk0aGaTNmcpebw/iM0eexkSj77xm8Wy02aPZGa+KnL7M3Cxbj5cULWbv1SolRx6j2kNzVv3dxIsCQHhcUZW9ZvoZjwyfTo4SODKix6CgzqQhkzZZTlKSe2YP9HTRxlMoOynN9qhdxqJzU9CLJ5rFIB38LVC+nyhUsUNSZaQCEV5anlo0UkIyfe4VgdNnYYfRLQ1qwomwUYLKJeFbdadE1J5K+rKBWYcCZwXfZoc9n/5Mamz2VM9Ggh67s9yq3fb9Gw4DBiYZ+utOvUjljAnss9l2yXLMbmLNWjBn5jIHrnyqYE2fyZnHiuYbMGNGrSKGLGpoqp/gJ7B9KA4f1l1wypiNBcNvvnz59TzJgY+j7uzaFq9oszkeYrkM8sdo615QtXUOy0WIMs/dyoz9A+1GdIbyPhnZZYtqcgW04sqPbgwpH4I0Lc6ITTxUoWo+mLpsnediAdgy5zvtwafePqDRoaNJRYmK0r/Yb1ox79uisepmAhbNToKKO9ju2YyxqrxT+2pXb+nJGvFv+5rlwWfN4vw2PGUN78pg+Qya2j0psrHMVH67opt3/wWsjr1Idt/cwKaVP/fEAx4dG06YfNBvtH9Nwo4XYSabFWUG1tezVstKylWuNLrn8tguy02uvVcOM6clniea+LnBVJNer4mDTD79xb1m+lcWHjxH1FTiwtd+uLmoNOvFaOHz6edm3bZeCDswqyHfn+oHZ9NzV5Wttrfb7Uxp5+PUettVr20lPHTlGPDj0N3pvUHlbg8YSHRBi8t/J4y3h50tSFU6lE6RKymLT4xwYc9Xw5an4siR25Nkd/+4V+//PN3wKK5ytLnWsPtpV52AEBEHjLCDx9+pQCAwNp3bp1RiPv378/zZgx4y0jguGCAAiAAAiAAAg4MwEIsp15duCbwwiw+PrIkSNifxBkOwz9W9PRggULKCgoyGi8ISEhFB39WmiAAgIgAAIgkLYEtmzZIoiwWYwtvclAzjM/Pz9BiB0QEEBubq+vAUYBARAAAXsQuPZnMi0/NNXAdOPyAZQn+/v26E6wKZeZmn/OIqM27T+mjz77iIqXKkFuObKLYiMWFdy/e5+OHzlO2zZto72/7jXyz5JM25xpmrPc6osfdYar165O7Tq2I9+GdQSxV4YMGcQ++YtxFl8f2H2AVi9bQ8cOH7PYHzlhqG8jXxo0ciB5eXsZ9MsCq7h5cbQqbpWBcEBJ+K11Mq0VZEuFWdx/1BzOxNhaqytW1ZcKCzgz6O0/botZs1u0biEIXXPk1LbXahW5yGW55oF9FfQVfdWzMxUqYphliePr/JnzNDt6jlGsqxWpSoU1+iClYkQpZGmGPN3nLGCfs3wOcfZAexQe99YNWykidKxBfDds3pD6hgYbPQ88D1x/coTxYQj2z5wgWy7LNbdhEdiA4QOoToPaRuJqXi9+WP4DzZ8Wa3D4Qkl0xln4Q3qH0smEkwI2FuR/M+kb+uizVsSH76RFepCAPzd3aIUPaZw8dpIWz/5Wdm3k9qbmXEss21OQLZfZmzl9Hvg5de7RSTg8IS0sgPxl03aaOWmmgRjfnDheelDB3K0IPN/jh0+gjas3il2zT70H96bPAzvIZol/+uQp/brlV1o8azHxMyhXzK2FWvxj22rnzxn5avFfx5FFm3xjAIusdYX3y4HDB5BXRS+D54nXExbV86EW3U0J3EbuUIuj+FiybsrtH7png2M9T97cBmZZQHv86HGaHjnDSCRobv+wVlBtbXs1bLSupWqfD1N9axFks4202OvVcNPVkTv0xM9D/7D+wiHEbNmyGpjj9WzFwhX07dwlBs9c2Lgw4vcp/fdibsgxEPRlL6PnU+59lp+5IweO0oyJM+jMyTNGw3BmQbaj3h/sEb/mMmRrfb60xJ6urqPWWi17qdxhH91z0bJNC9mDdqn3U2njmh9p0cxFRodxdWM1x1qLfzp7jni+HDU/lsSOXJvUZ7dp97k1Bh91rjOYiucta6suYAcEQOAtIZCYmEhdu3alM2eM30nmzJlDffr0eUtIYJggAAIgAAIgAAKuQgCCbFeZKfhpVwJSQTZny65Vq5Zd+4Txt4dATEwMhYaGGg14woQJNGLEiLcHBEYKAiAAAk5IID4+XhBg87+UlBRFD319fcVs2EWKFFGsjwogAAIgYAsCO86vo0NXtoumCruXpDqe9hXNskjq5x+30fiw8Sa/xNY6NhZyh4SHGgmT1NhhYdeMiTNp5WLDa4/12/IX85x1NUPGDPTfq/8E0Q0LF0yVjl93FLLlsmhKqZgSoXI7zlpYrVY1wQ6Li/f+us+ImSVCdCWf0osgmwWbLLhfsUh+blmM7f/lZ0o4jD63RCSTcCiRRvQbIRs3+vPM8Xho32FKOp5k1G/bgLYUGhFC7rndFX2Wu95c12hYRKggBjdV5EQfXNdSAbuis3oVTGWulz4PVy7+RgkHE8w+h+YE2WzP3IEMfuY5k3WpMiUF70w9f1wvbNwwavphU5PDfPL4KY0ePJq2//RmreXKLCDNnTc3ZX7nHRo4YqCY0Zkzhob1DRMyf+sXXgcqVq1IlatXEtaEf/99JdwSwLGivx7xZzXr1hREbrqs0e06+tPw8cMp27vZDGxqiWV7CrLZKTmxIP9c7bi5rpI4nrNdB3cOFrno7JfzLkdZs2WlYiWKCbc1uOV4fUjj4J6DNLD7IKOM4zzv3BeLBjNlyih8fupYEp0+cdqgLt+4UKRYUYrfFS9yj5wZSW0D2sjGi1b/tMyfM/LV4j8DM7c+8PNUp35tcs/jLswBH+DidVf6DHGWfz7gIBWTOoKPlrVQv66p/YOfDc52XdWnCmXOkplSbqbQ4f2HZQ8DKL0rWCuotra9GjZa11Kt8SX1Qasgm9s7eq9Xw01NLOnveby3XDhzQYgl6c0v5uLI3A0btevXFt5pTcUp282SLSstnb9UcNeZBdmOen+wR/yaEwlrfb60xp6uviPWWi17Kf8etm7lOhozNNxoSLyHV/apQiU9X2e6fpj6kI4dOU6cVVu/eFfxFg5p8Xuprpi7DUOLfzp7jnq+HDE/lsaOXLtDl36iPx7+Jn5Up1QLauaF2wVtyRi2QCC9E1i5cqUgxn7x4oXBUD/44ANasmQJNW1q+vf89M4G4wMBEAABEAABEHBeAhBkO+/cwDMHEmDx9dGjb75EgyDbgfDTeVejRo0iFl5Ly0ch0wAAACAASURBVOzZsyk4ODidjx7DAwEQAAHnJJCUlCSKsJOT31ydacpbb29vUYTt5eXlnIOCVyAAAumawIJ94+jO45viGGuV+pCK5vG0+5j5y+8j8UcoOjxGEBRaWliM1PHrL6l7v+6qxM+m+mHh7pb1WygmXD7Trlr/OMt3SPhQIct3lixZ1DYTRGarl60WMlrqZ/5UMtDy45Y0MnKEkMHbliW9CLKZiTQLnY4Tiylj5sdQUQ/th6AsFcmcTDxFY4eNtSjmLTl0sCx2GUWNMbw1iZ+Z2O/mCyI+U+Xu7bsU2meYgbCE6/Yb1o+CBvY0EjLaMvbYFvP9dvZimjN5rmrTLJrp2KOTkMFat6YoCbLZOIuyF8xYQAtmLFTdl64iC9hY3N60VVOzTHi940MBk76ZZLKPhasXCtn4dSXxcCKFDwk3mWXZlCHm0H94fyrjVYZCe4cSi3641GlQh6LnRRsdWtESy/YWZLOf7C8f1pE7kKA0QRzTIyYMp/IVTWdwf/zoMYUPjaBfNv8ia45F+NFzo6jA+wWEz3ltXrpgGc2fOl/T2sxtObN7yJihdOFsMg0NGir212doH+ozpLdszGj1T8v8OSNfrf7r5sSS/ZLXvmFjh9EnAW0p0zuZZOff3vGnFMPmPmcBYOTIibLZhM2143Fzlnl+T2LBoKliraDa2vZq2GhdSy2JL30/LBFkc3tH7/Vq2OnXsdS/dp3aEWdZ53ddU4UPLI4fMUE4zKK26Ox+/+33NCt6ttDM2QXZ7KO93x/sEb/mBNlany+18ytXz95rrda9lOeSs7UvX7hC87A+++JT4WaVDas2CL/H6Yq5w1da/dPZdMTz5Yh3Bc2QzTS4mXqJjlz5WaxRMGdR6tngG1t2AVsgAALpmMDo0aNp3LhxRiNs1qwZxcXFERLmpOPJx9BAAARAAARAwMUJQJDt4hMI921DQCrIPnLkCNWsWdM2xmHlrSXQt29f4quSpGX58uXUqVOnt5YLBg4CIAACaUHg2rVrogg7IeFNRhxTvnh4eIgibNyakRYzhj5BAAR0BB7+9SfN2mV4q0qbakGUOZPhleX2JMbC342rNtLKxd+ZzXQr50OzVk0paFAQeXl72UwgytlkN6zaKIg6zWXAlvrD4hQWlHzR9XMqVKSQRchevXoliNT5y3y569v1jXJ/vQYFUfvO7c0KrCxyhDPAPXgoCHIP7D4gmDAnjJHrQyrM4jpRcyZRa3/7Zl+X80XuKnKu16l7Rxoyeogm4bzOvjUimdQ/H9DyBcto9dI1qjLEs8C295De1Lx1c82+ymW6rlKjCsXMiyYWE5sqcuNTI+S2NN7k2ml5HnTCV8qQgYb0HKJJkM196/qaN3U+HTt8TNUwOMNxcEgwFflAnaCfs4xOHT+N1q5YK2ufs/YGfBVg8BlnKJ0ZNYv2/rpX0SdeEzjrOdvIkzc3STNdmpo/LbHsCEE2D/T+3fuCKO/njT+rEkHz2Dt0CaDOPb9SdUuCOSEY34QwfdE0MVs5+8OibBZwz508V5VAnjNldu/7NTVs0VB4ZqWZMOs1qUeTZk+k3Hlyy86rFv+0zJ+uM2fia4n/PA4WDp4/c55mR89R9XzwGtE3NFjV+4K9+Sg+zGYqaN0/eNw9B/QUsupLM4JLu7FWUG1te7VctKyllsaXub1e7buM1rmyZq9Xy06/HvsXNy+OVsWtUlxntfqm1rbuXTagSwfKli2rcPDFlQTZ9n5/sEf8mhNk83i0PF+WxJ1+G3uvtVr2UvaLea9ZuprmT4tV9X5et3FdYa/3qeNDGTNmNDoAyu9jfAiIY1uuaPVPZ8Pez5ej3hWsjR9d+xf/PqdNx2MNzPVrEknu79n2sLKt/IUdEAAB5yDw119/CVmx16xZY+QQJzvjpGcoIAACIAACIAACIODMBCDIdubZgW8OI8Dia31xFmfLrlGjhsP6R0fpj0Dnzp1pxQrDjA38Jd/atWvp448/Tn8DxohAAARAwAkJpKamiiLsnTt3Knro7u4uirCbN2+uWB8VQAAEQMARBI7f2E9bkt68V+bPUYQalEubK375etCL5y/RyYQTdDLhJN36/Q+D66BZtMGi4FKeJala7epU07eGkBVaSWBkKUf2h8WQRw8m0KnEU4JAUP96ahazli5bmryregu+6K6qtrQ//XYsCDh9PIl2bN1Bp0+cEfvlPjmrs28jX2rcohHlyZfHFt3J2khPgmwW7nGmaM7GrissTp25ZAbVrl/bIobWimS4U86Od2jfIdq3Yz9dvXxVnGf2rZx3OfLyLkfNWjWjitUqmRRzKDn/IPUBhfUdTvG74sWqSgIRXcU1y9ZQROhYsZ00c7BS37b6nFkfP3yMtmzYSsnnkun86fOCaa+KXlS9VjXya+MnPBec8fbqlWsWCbJ1vrLw9sql32jXzzvp1LEkupx8WTyYwYK0kmVKkW9DX2rUoiEVLFRQ8/rDmfh5vllozBmg9Q999Ojfg/oP60cZM2U0QMc+cd29O/bR8aPHhXVJl0W/cvXKVL6iF9Vv1kBg4ZbDTWwrF/c9B/SgviF9DbIDa4llRwmydYNIvZ9Kh+OPCAdD9J8R/pzHXqJ0CWrQrL6Q/TtnrpyaQo4FTZvW/Ej7d8XT6ROnDQSJ0mzlOsNPnzylA3sOCHOoH4u8P/FeUK1GVWKxNR8S0s/AzM/6N4O+oR1bX//OwM84i755LTdV1PqnZf6kfTkDX2v85/HwYYorF6/Qzq076XjCCTpz4owopOMYqVm3JjVs1kBcI7QEiT35aPFDrq6+b/qxyO8J/K7E467XuC4VL1VcEAqqKdYKqq1tr8ZHXR21a6m18WVphmz9sThir9fCTm4d2L19Dx3ed0jYX3kf5cJ7XmWfKsIaW7dRXYP9RU1/vAfxHrdt0y/CYUPds6mLUX4um37Y1OBd1hUF2fZ8f7BH/CoJsnk8ap8vNXGgpo4911q1e6m+n+yP3DOhtL7evHGLQnqFiDd8lPQsSVNiJxsc8DJ6/ix4F2Eb9ny+HPmuoCY+1NTZd2Ed3XtyS6z6UaVOVM2jvpqmqAMCIPAWEjhx4oQgxj516pTR6GfOnEn9+vV7C6lgyCAAAiAAAiAAAq5GAIJsV5sx+GsXAhBk2wXrW2mU/yDarl072rx5s8H48+fPL4ixGzRo8FZywaBBAARAwFEEXr58KYiwec1dv369Yrf85Xf79u2Ff/7+aSNwVHQSFUAABOxK4OHDh8QHMpy1rD0WS+dTjovuVShah8oVwuFRZ50v+AUCIAACIAACIAACIAACIAACIAACIPCawIWUBDp785CIw6tQNWpXPQh4QAAEQMCIwKpVqygwMJCeP39u8FnhwoUpLi6OkEQHQQMCIAACIAACIOAqBCDIdpWZgp92JcDZsBMTE8U+OFu2j4+PXfuE8fRH4N69e4IYe9++fQaDK126NK1bt44qVaqU/gaNEYEACICAkxDYsmWLIMJmMfazZ88UvfLz86OAgABBiO3m9iZToWJDVAABEEiXBPiP/Zx5pVGjRsK/ypUrU/HixZ1irFHbBtA/L/8n+tKkfAfKnb2gU/gGJ0AABEAABEAABEAABEAABEAABEAABEDAFIEHz+7QrnOrxY+zvJONhvnNADAQAAEQMCAQERFB4eHhRlQaN24siLE9PDxADARAAARAAARAAARchgAE2S4zVXDUngRYfH3s2DGxCwiy7Uk7fdq+fPmykFk1KSnJYIDVq1cXxNjFihVLnwPHqEAABEAgDQnEx8cLAmz+l5KSouiJr6+vmA27SJEiivVRAQRA4O0hwFmyWYitfx0mC7KrVKki/Lxhw4bC/3d0uXb/Ai0/PE3s9t0sbtSqcjdHu4H+QAAEQAAEQAAEQAAEQAAEQAAEQAAEQMAiAltPfUt///NUbNu59iAqnq+cRbbQCARAIH0R4GzYnCiDs2NLS69evWjevHnpa8AYDQiAAAiAAAiAwFtBAILst2KaMUglAlJBNmfLZiEtCgioIcBifhZjX79+3aB606ZNhWyt7u7uasygDgiAAAiAgAoCfPBFJ8JOTk5WbOHt7S2KsL28vBTrowIIgMDbS4BF2SzCfvTokUkIugzauiza9n7PO3Ejnn5KWi76UyxfefIp0eztnSSMHARAAARAAARAAARAAARAAARAAARAwKUIJF7dQdfvnxN9bl2pM1X1qOdSY4CzIAACtifA3/WwGPvEiRNGxqdPn04DBgywfaewCAIgAAIgAAIgAAIOIABBtgMgowvnJ8Di6+PHj4uOQpDt/HPmLB7u3LmT2rVrRyzg0S+fffaZIMbOkCGDs7gKP0AABEDAZQlcu3ZNFGHzLRZKha+va9++vfCvVq1aStXxOQiAAAiIBE6ePClkxDYnytbHxVmz9bNos6DblmX/pS20J3mTaLJsIR/yLupryy5gCwRAAARAAARAAARAAARAAARAAARAAATsRuDMzYOUnJIo2m9Utg3V9/zIbv3BMAiAgPMT4KQ7LMb+66+/DJwtWLAgxcXFkZ+fn/MPAh6CAAiAAAiAAAiAgAkCEGQjNECASMiGrS/I5ozH1apVAxsQMEtg/fr1ghj7v//+M6jXtWtX+vbbb0EPBEAABEDACgKpqamiCJsPvygVzlKrE2E3b95cqTo+BwEQAAGTBDZu3EiffvqpRYR4LWJBt75I2yJD/9/o5zPfU+K1PaKJyh4NqHTBKtaYRFsQAAEQAAEQAAEQAAEQAAEQAAEQAAEQcBiBy3dO0qkb+8T+fIo3og+9v3BY/+gIBEDAuQiMGzeORo8ebeRUgwYNBDF2iRIlnMtheAMCIAACIAACIAACGglAkK0RGKqnTwIsvta/DgeC7PQ5z7Yc1ZIlS6hbt25GJgcOHEjTpk2zZVewBQIgAAJvDYGXL1+KIuwNGzYojjtjxoyiCNvf31+xPiqAAAiAgFoCfC3moEGD1FY3W09foF25cmXSkkX7h2Pz6ULKm2s7a5Xyo6J5ytjELxgBARAAARAAARAAARAAARAAARAAARAAAXsTuJl6iY5c+VnsplyhqtS+ei97dwv7IAACTkaAv//hrNgrV6408qxnz54UGxvrZB7DHRAAARAAARAAARCwjAAE2ZZxQ6t0RkAqyOZs2VWrVk1no8RwbEXAlEBnzJgxFB4ebqtuYAcEQAAE3hoCW7ZsobVr1wpi7GfPnimOm6+rCwgIEMTYbm5uivVRAQRAAAQsIcBfECxdutSSpmbbsCBbJ9Ju2LChkE3bVIk7EE2/P7giftywnD/ly1HE5j7BIAiAAAiAAAiAAAiAAAiAAAiAAAiAAAjYg8D9J7do74V1oukPcpeiwLqh9ugKNkEABJyUwNmzZwUxdmJiopGHU6ZMocGDBzup53ALBEAABEAABEAABLQTgCBbOzO0SIcEWHx98uRJcWScLducMCIdIsCQVBKIiIiQFV1zVmzOjo0CAiAAAiCgjkB8fLyYDTslJUWxka+vr5gNu0gRiBEVgaECCICATQiwcHrv3r02sWXKiLu7u/C7B/fF/ziLNv+My+xdo+jBX/fEpi0qdqYc2XLb1R8YBwEQAAEQAAEQAAEQAAEQAAEQAAEQAAFbEXjyvwe0/fRy0Vzu9/JT3ybjbWUedkAABJycwLp166hr16705MkTA0/z5ctHcXFx9NFHHzn5COAeCIAACIAACIAACGgjAEG2Nl6onU4JsADi1KlT4uggyE6nE23lsPjaes6OLS3ffvut8IskCgiAAAiAgHkCSUlJogg7OTlZEZe3t7cowvby8lKsjwogAAIgYGsCDx8+FETS+r8r2LoPOXs6gfatjGfogwr5yb1ADqFam2q9KHOmLI5wAX2AAAiAAAiAAAiAAAiAAAiAAAiAAAiAgNUEXvz7D206Pl+0w3/XCPtwltV2YQAEQMD5CURGRtLIkSONHK1Xr54gxi5VqpTzDwIeggAIgAAIgAAIgIBGAhBkawSG6umTgFSQzdmyOTMdCgjoCHTr1o2WLFliACRDhgy0du1a+uyzzwAKBEAABEDABIFr166JIuyEhARFTh4eHqIIu1atWor1UQEEQAAE7E2AfzdgUfajR4/s3ZWs/U8HNqKqTcsIn0GQnSZTgE5BAARAAARAAARAAARAAARAAARAAAQsJABBtoXg0AwEXJjAf//9R4GBgbRs2TKjUXz99de0aNEiFx4dXAcBEAABEAABEAAB8wQgyEaEgACRIL7mrJ26AkE2wkJHgH9hbNeuHa1fv94ACl8jz2Lspk2bAhYIgAAIgICEQGpqqijC3rlzpyIfXlPbt28v/GvevLlifVQAARAAAUcT4N8Pqlat6tBuc+XKRV3GfEz5PN8T+21RsTPlyJbboX6gMxAAARAAARAAARAAARAAARAAARAAARCwlMCT/z2g7aeXi81zv5ef+jYZb6k5tAMBEHByAufPnxdulj5y5IiRp9HR0RQSEuLkI4B7IAACIAACIAACIGAdAQiyreOH1umEgFSQzVeSV6pUKZ2MDsOwlABfUc9ibKmYsFixYoIY28fHx1LTaAcCIAAC6Y7Ay5cvRRH2hg0bFMeXMWNGUYTt7++vWB8VQAAEQCCtCfA1mvxlgiMK/37C/Z18tp1+f3BF7LJhOX/Kl6OII1xAHyAAAiAAAiAAAiAAAiAAAiAAAiAAAiBgNYH7T27R3gvrRDsf5C5FgXVDrbYLAyAAAs5HYOPGjcLfT/k7dv2SJ08e4W+dH3/8sfM5DY9AAARAAARAAARAwMYEIMi2MVCYc00CLL4+ffq06DwE2a45j7b0+vr168QCwWPHjhmY5VhZt24dlS5d2pbdwRYIgAAIuCyBLVu2CIdUfvjhB3r27JniOPz8/CggIEAQY7u5uSnWRwUQAAEQcCYCAwcOpBkzZtjVJRZj79mzh/j2gB+OzacLKSfE/mqV+pCK5vG0a/8wDgIgAAIgAAIgAAIgAAIgAAIgAAIgAAK2InAz9SIdubJNNFeuUFVqX72XrczDDgiAgJMQiIqKorCwMCNv6tSpI4ixy5Qp4ySewg0QAAEQAAEQAAEQsC8BCLLtyxfWXYSAVJCdlJREFStWdBHv4aatCfD8sxj78uXLBqYbNGggiA7z589v6y5hDwRAAARcikB8fLyYDTslJUXRd19fX0GAzULswoULK9ZHBRAAARBwZgJ8gwof0LNH6dKli/AFha78fOZ7Sry2R/zvyh4NqHTBKvboGjZBAARAAARAAARAAARAAARAAARAAARAwOYELt85Sadu7BPt+hRvRB96f2HzfmAQBEAg7Qh069aNlixZYuRAYGCg7M/TzlP0DAIgAAIgAAIgAAL2JwBBtv0ZowcXIMDi6zNnzoiecrZsb29vF/AcLtqawP79+wUx9r179wxM8xVKLMbOkiWLrbuEPRAAARBwCQJ8WIWzYPO/5ORkRZ95H2URNv/z8vJSrI8KIAACIOCsBC5dukT8jsiHUfgf/7c9yrRp04gzcOuX/Ze20J7kTeKPyhbyIe+ivvboHjZBAARAAARAAARAAARAAARAAARAAARAwOYEztw8SMkpiaLdRmXbUH3Pj2zeDwyCAAg4nsDFixeJRdeHDh0y6nzixImyGbMd7yV6BAEQAAEQAAEQAAHHEoAg27G80ZuTEoAg20knxsFubd68mTjj4T///GPQc6dOnWj58uUO9gbdgQAIgEDaE7h27Zoowk5ISFB0yMPDQxRh16pVS7E+KoAACICAMxLgg5osvNaJsG/cuGFXN3PlykXTp08XvryQlhM34umnpDfvocXylSefEs3s6g+MgwAIgAAIgAAIgAAIgAAIgAAIgAAIgICtCCRe3UHX758TzbWu1JmqetSzlXnYAQEQSCMC/L06/z0zNTXVwAP+WyffAPjJJ5+kkWfoFgRAAARAAARAAATSlgAE2WnLH707CQHO4nn27FnRGxZhVKhQwUm8gxuOILBixQrq3LmzUVfBwcE0e/ZsR7iAPkAABEDAKQjwH890mbB37typ6JO7u7sowm7evLlifVQAARAAAWcjcOzYMTH7NYuw79y54zAX+QuKPXv2UJUqVWT7vHb/Ai0/PE387N0sbtSqcjeH+YeOQAAEQAAEQAAEQAAEQAAEQAAEQAAEQMAaAltPfUt///NUNNG59iAqnq+cNSbRFgRAII0JTJ48mUJCQoy8qFmzpiDGxq2paTxB6B4EQAAEQAAEQCBNCUCQnab40bmzEGDx9blzb05nQ5DtLDPjGD/mzJlDffv2NepsxIgRNGHCBMc4gV5AAARAIA0JvHz5UhRhb9iwQdGTjBkziiJsf39/xfqoAAIgAALORODgwYMGAuyHDx9qci9DhgxUpkwZSk5O1tROWrly5cqCGJsPtpgrUdsG0D8v/ydWaVK+A+XOXtCqvtEYBEAABEAABEAABEAABEAABEAABEAABOxN4MGzO7Tr3GqxmyzvZKNhfjPs3S3sgwAI2JFA9+7dafHixUY9cOIzFmPz90coIAACIAACIAACIPA2E4Ag+22efYxdJCAVZHO27PLly4PQW0AgMjKSRo4caTTS6Oho2ZO9bwESDBEEQOAtIrBlyxZau3atIMZ+9uyZ4sj9/PwoICBAEGO7ubkp1kcFEAABEEhrAnzgJD4+njjzNf8v//vrr780uZUtWzaqV68e1a9fX/hf/tezZ09aunSpJjv6ldu2bSt8QaEkxuY2a4/F0vmU429+dylah8oVqmFx32gIAiAAAiAAAiAAAiAAAiAAAiAAAiAAAo4gcCElgc7ePCR25VWoGrWrHuSIrtEHCICAjQlcuXKFAgMDhb+vSgsnOONEZyggAAIgAAIgAAIgAAJEEGQjCkCASBBfnz9/XmQBQfbbERahoaEUExNjNNjY2FhBZIMCAiAAAumRAP+xjAXY/C8lJUVxiL6+voIAm4XYhQsXVqyPCiAAAiCQlgT4cIlOeK0TYf/777+aXMqVK5covGYRdt26dY3aV61alU6ePKnJrq7ygAEDaPr06arbHr+xn7YkrRDr589RhBqUw+0EqgGiIgiAAAiAAAiAAAiAAAiAAAiAAAiAQJoQ2HdhHd17ckvs+6NKnaiaR/008QWdggAIWE6Ak/t07dqV7t27Z2CEE/dw0gncpGo5W7QEARAAARAAARBIfwQgyE5/c4oRWUBAKsg+d+4ceXl5WWAJTVyFQFBQEC1YsMDI3VWrVlGHDh1cZRjwEwRAAARUEUhKShJF2MnJyYptvL29BRE2/8N+qIgLFUAABNKQwIMHDwyyXx869Cbrklq38ufPb5D9ukYN89mnHz58SLlz51Zr3qDekiVLhEwyWsrDv/6kWbsMM8y0qRZEmTNl1WIGdUEABEDA7gRSbqXQ1o0/08E9B+n0idP07OnrG1gqV69MRT4oTB2/7khValSxux+WdPDTup9oWHCY2LRfaF/qNbiXJabQxoUJPHzwkEL7DKMDuw8IoyhboSxNWTCFSpQq7sKjso/rYPWGq9r1Q8qMLazYtJyq1qxqn0mCVRAAARAAARBIYwIv/n1Om47HGnjRr0kkub+XN409Q/cgAAJaCEydOpWGDBli1MTHx4f4b538fRIKCIAACIAACIAACIDAGwIQZCMaQIBIEJtduHBBZAFBdvoOi88//5xWr15tMMjs2bPT2rVryc/PL30PHqMDARB4awhcu3ZNFGEnJCQojtvDw0MUYdeqVUuxPiqAAAiAQFoQuH37tpABW5f9+vjx45rdKFq0qJABm7Nf8/9WqlRJk409e/ZQ48aNNbXhrNsbN26kRo0aaWqnq7xg3zi68/im2LZWqQ+paB5Pi2yhEQiAAAjYmsC/L/+ln9b/RFGjo+nRw0ey5rO7ZaeFqxcI4mxnLGoFlVLfb/1+i7Zu2EodunSgnLlyOuPQ4JMGAhAZq4cFVm9YqV0/XEGQ/erVK0o8lEg3rt6gdp3aqQ8I1AQBEAABEAABGQI3Uy/RkSs/i58UzFmUejb4BqxAAARciICpBGcdO3YUMmO/8847LjQauAoCIAACIAACIAACjiEAQbZjOKMXJycgFWSfP3+eypUr5+Rewz2tBPgK+3bt2tG2bdsMmhYuXFgQY9epU0erSdQHARAAAacikJqaKoqwd+7cqeibu7u7KMJu3ry5Yn1UAAEQAAFHE7h+/bogwNaJsM+ePavZhVKlShkIsMuWLavZhn6D8PBwioiIUG2jWLFighi7ShXLs8LuOL+ODl3ZLvZZ2L0k1fFsrdoHVAQBEAABexLYtW0XhfUdLmbEluurQqXyNDl2MnmU8LCnKxbbViuo1HXAwsr132+gRTMXkff/sXceYFFcXxs/YkNFxYaKERsWFFFsILZYiCUa/YuaYkwwib03UKOixAr23hJJTNHYEhVjbIliwSAWsKGoqFGxgA2saL7njN+O7O4sMwPLsuW9z7OPCXPLOb975y7svvcdT3cKWTqLHIs5Znp8NDQPAhAZK58HsHrLSun+Yc6C7P/++4+uxF+h1YtW0++/biU8JUD5vYCaIAACIAAChgkcubidbj64LFZoXOU9auPmB2QgAAIWQODKlSvUu3dv2r9/v160wcHBNHEiDldYwDQiRBAAARAAARAAgRwiAEF2DoHHsOZFgMXXcXFxYlDslp1VoYZ5ZYhobt68KYixdR9jz2L8TZs2CS7pKCAAAiBgiQTS0tJEEfaWLVtkU7CzsxNF2H5++ABcFhgqgAAImJTAhQsXtATY8fHxqsevWbOmIMDWuGBXrFhRdR8ZNWCXa6kvI6Ta1KlTh9hRmw/AZKUkJMXR2iNztbpoWbMHFS9UJivdoi0IgAAIZJnA40cpNGnkJNq1/e2hEe60qGNRql6rOuXJm4fSXqaRQ2EHmrZgqtm6SCsVVHJu1xOuU+CgsXQq+pTAr0nLJhBkZ3klmUcHEBkrnwewestK6f5hzoJs3sMnDJ8oHqyBIFv5vYCaIAACIAACCCNv6wAAIABJREFU0gSSUxPpr7O/al3s1XgkVSyRtUPy4A0CIJD9BNjYjMXY/KTC9KVgwYK0Zs0a6tGjR/YHgRFAAARAAARAAARAwIIJQJBtwZOH0I1HgMXXLP7QFAiyjcfWHHpix3MWHfK/6Qs7YrMzNjtko4AACICApREIDw8X9rANGzYQPwFArrRr1074oKx79+7k4OAgVx3XQQAEQMAkBE6fPk0RERGiCPvatWuqx2Xn6WbNmoki7Oz+3S5XrlyKYvz888+FR3caq6yNnEsJ994eIi1fojo1qtzWWN2jHxAAARDIFIErlxJoVN9RFHfm7f40cPRA+mJgbypQsECm+syJRkoFlRybbs4QZOfEjGXPmBAZK+cKVm9ZKd0/zFmQrTQH5SsENUEABEAABGydQNTlP+la0tu/ESqWrE69vEfaOhbkDwJmT2DBggU0fPhwvTg9PT2Fzzk9PDzMPgcECAIgAAIgAAIgAAI5TQCC7JyeAYxvFgR0Bdnsll2tWjWziA1BZI1AZGSkIMZmh+z0hYWJLGQsVKhQ1gZAaxAAARAwIYGDBw+Kbti3bt2SHdnHx0cQYLMQO7sFirLBoAIIgAAIEFF0dLQgvtaIsG/fvq2ai5eXl+h+zS7YJUqUUN1HZhucPHmS+AsIuRIUFESTJ0+Wq6bqelziSfr12DKtNr7uPalIAdPlrypgVAYBELAJAif+OUGfftBLzLWhT0PBLdqpjJPV5g9BttVOLUFkrHxuwUo5K01NCLLVM0MLEAABEAAByyTw6GkS7T79k1bwPRoMoOpl6lpmQogaBGyEwMCBA2nZMu3PHjn1jz76SBBj58+f30ZIIE0QAAEQAAEQAAEQyBoBCLKzxg+trYQAi68vXrwoZgNBtnVMLD9SqVu3bnrOsR9++CGtW7fOOpJEFiAAAlZPICYmRhRh8/uTXHF3dxdE2Pxyc3OTq47rIAACIJCtBA4fPiy6X7MI+8GDB6rGYzfq9O7X/N856fI/f/58GjFihMEcihYtSlzH399fVZ5KK393cCbdeHBFrF6plDvVq9hKaXPUAwEQAAGjE9AVZHfr6Ufjpo4j+wL2Rh/LXDqEINtcZsL4cUBkrJwpWClnpakJQbZ6ZmgBAiAAAiBgmQSOJ+yjK3dPi8GXc6xEXzQda5nJIGoQsAEC/MTC3r170759+/SyzQ7TCRtAihRBAARAAARAAARsnAAE2Ta+AJD+GwK6guwLFy5Q1apVgceCCaxfv144satb+vbtSytWrLDgzBA6CICALRBISEgQRdhRUVGyKbu4uIgibHaORQEBEACBnCCQlpam5X7NTthPnjxRFYq9vb2eADtv3ryq+sjOyl26dKHff/9dcggWY//9999Ut272OT7F3jhKv534Tmv8dh7+VCh/kexMG32DAAiAgEECuoLsHp/1oMDgQLK3t17nLAiyrfeGgMhY+dyClXJWmpoQZKtnhhYgAAIgAAKWRyD1+SPaGROmFXgXzy+odjl8Zm15s4mIbYHA7t27BWMJ3SdNsxs2u2JLfdduC1yQIwiAAAiAAAiAAAhkhQAE2Vmhh7ZWQ4DF1/Hx8WI+EGRb9tSuXLmS+vXrp5fEmDFjKCQkxLKTQ/QgAAJWSyA5OVkUYe/du1c2T0dHR1GE7evrK1sfFUAABEDA2ARSU1O13K9ZgP3q1StVw7CIuWnTpqIIu0mTJqram7pypUqViA/N6JY6derQb7/9RhUrVsz2kJbvn0J3H98Ux6la2pM8XJpl+7gYAARAAASkCECQTdSkZRMKWTqLHIs5YpFYOAGIjJVPIFgpZ6WpCUG2emZoAQIgAAIgYHkEYq5H0MXEE2LgpQo7U/8WQZaXCCIGARsgsHjxYhoyZIheph4eHoIY29PT0wYoIEUQAAEQAAEQAAEQMD4BCLKNzxQ9WiABXUH2xYsXydXV1QIzQcihoaEUEBCgB2LatGk0fvx4AAIBEAABsyLAbrIbNmwQXlu2bJGNzc7OThRh+/n5ydZHBRAAARAwJgE+OMKia35FRERQZGSk6u6dnJwEAbZGhN2gQQPVfeRUAxZisyBbt3Tu3Fn4koIPypiiHL96gMJjf9Iaqln1LuRUxMUUw2MMEAABCyWQfC+Zjhw4Qn/v+pvOxZ4jdnnm4vyOM1WvVZ0aNWlErdq2JOfyzsS/cxoqUoJCOSRDAgZT/5H95aqpvv4q7RWdO32ODu47SMejTtDpE6fp4YOHVMihENVwr0H1GtWjFm2ak0c9D8qdJ3eG/W/ftJ0CB719jLpuzLrC84w6Y55zVs6hChVdaMmcpbR87nKxemYdxPeE76FhXw4X++kztA8NDRxCdrkNz5VqoET06OEjOhF1ko4djqLTp85Q3Jk4gamm1Klfhyq5VhJE6N5Nvah4yeKKhtHl++PWteTZ6M2X+zyPMcdjaOfWnRR74jSdij4l/LxSlYrkVtuNWrZrRc1bNyOHwg6KxtKtpFknf/35Fx05ECn2z33z+ni/6/tCTrly5SJTi4yfPnlKvLb27dxHZ2PPibFp1nC1GlWpWZvmVN+rnqL8syr4VdM+I1b//fcf3bh2g7as26LHvG79OtSqXSuq510/W530deNLf+9xfFfir1D45nCt+HjN1WlQl97/XwdV8cntH5o1qYavocVurL2c++e9aVHIYkX3VWb3LrnO+f5MuJxAkRGRdDLqpPDexO9RmsLvUa7VXalOfQ9q2qopubm7ye7n3NbQ/OfPn48unL1Aa1f9KNx3vL/xvta4uTe169yOqlSrkuF7YMrjFIo+epx2bdtFcWfjxFjTv5e2bt9KeG/lPSWzJbv24vTxMPtLFy/Tvj/2ar2Hch3eH/l+aOjTkJq3aU6ly5bOUj6Z5YB2IAAClkfgzqNrFBH3m1bg79fuSfUqNLe8ZBAxCFg5gcGDB9OSJUv0suzevbvwOWfBggWtnADSAwEQAAEQAAEQAIHsIwBBdvaxRc8WRIDF15cuXRIjZrfsKlWqWFAGCJUJfP311zR9+nQ9GHzCd9CgQYAEAiAAAmZDIDw8nDZu3CgIsdlhVq60b99eFGI7OGROiCA3Bq6DAAiAgC6BxMREQXitEWEfP35cNaR33nlHdL9mETY7rFhqYQfs//3vf1rhf/7558KXFKYuS/+aREmpt8VhixYoQW3ce5o6DIwHAiBgAQRuXL9BYcu+p99//Z1SU+R/72zToTX1G9FPEL1JicnMQZD9+vVrOnrwKC2bu5yiI6NlZ6G+d30a+fUIqtOgjkFBmZygMjOCbBazcbt+n/QX2WvE2nxNaXn27DnNmjSLfv3hV6EJi3UXrllA3s28lXYhW0/tOtHE8ZH/R+Q/wJ+KlyiW4RiGBNnnT5+nhbMW0f7d+zNsX9SxKA0JHEx+Pf0oX758svlwBRbdsmB/cciSDPtnnj2//IS+GvIVvXz5kgIGBtKhvw4JY2RmvpQEx3O6Ye0G+mHFD3Tz37dPvTDUlvPvP6Ifde/VnQoULGBwiKwKftW0NyTIdipdilYvWk0/fftzhntONbeq1GdYX2rb8T1FAlslXNPXMSTIfZWWpig+vkcHjh5IbTu1lY1Pbv/QxKWGr26+au9Rub2c+89JQfaLFy9o/679tHrxt3T65GnF0+te152Gjx9GXk29VB0eYkH5qIkjaeuGrTR/+gLJtVmqdClasnYJ1fKoqRcPH57ge3b5vBVah1QMBd65xwc0aMwgKle+nOLcuKLaeVa7F2v2xn8O/UNLZi9V9B7KbTKbj6rkURkEQMAqCOw5/RM9fJok5lKiUGka2DLYKnJDEiBgLQRu3LhB/v7+tGfPHr2UJk6cSMHBuGetZa6RBwiAAAiAAAiAQM4RgCA759hjZDMiwOLry5cvixFBkG1Gk6MwFEMnedeuXUuffvqpwl5QDQRAAASyjwALGjVu2Ldu3ZIdyMfHRxBh9+jRg5ydnWXrowIIgAAIZJXA1atXRfdr3rPOnDmjukv+vVrjfs3/Vq9eXXUf5tpg+PDhtGDBAjG8NWvWCF9g5ES5eCeW1v2j7WhYtYwneZRvlhPhYEwQAAEzJMBi1EN/H6KZE2aKbthKw2TxZ2BwAHXs2lFPiJjTgmwWlS+YsZB++lb7SQFyubHoNjA4kLr06CwprpQTVGZWkM0upxNHTKQ9O/aKIc5aMpM6+nWUC1m8zo6xo/qOEtyqubBL7MzFM6hY8YxF0EoG4HWyd8demhUUokgYLNUnO11/M+8bwU3VUJESZCfdTVI9bq8+n9KwccMyFCVzDOz8un3zdpo1KUSReJLbfOT/IX0x6AuaEhCcrYJsXsNzp86ldWHrlUyRVh129J4wc4LgvitVsiL45f7UtJcSZI/7Ziz9smYd/bntT8W59R3Wh/oO6ys7p4o7/P+KUoLswWMG0dI5S1WxVxKf3P6hiV0NX02b7NrLuf+cEmQnJ92n0MkhtHXDNrXTKtTn/ZyfuvB5388MiuV1WXf7tBu516lFoVNmGzwo0OXDLjRhxtd6a5Hd1KdPmEGH/z6sKl6+TwOnBFDrDq1l3aVNtRfzgabwzTvom7HfKDqklT5hzmdSyERq2rKpbD6qQKEyCICA1RCIuR5BFxNPaOXzUaPBVNWpttXkiERAwNIJ7Nu3T/gs8/r161qp5MmTRzCc6NkTZg+WPseIHwRAAARAAARAwDwIQJBtHvOAKHKYgK4gm92yK1eunMNRYXilBHr16kU//vijVnV2TGL32U6dOintBvVAAARAwOgEYmJiRBF2XNwbAUVGxd3dXXTCdnNzk6uO6yAAAiCQJQIXLlwQ3a/ZCZsPJaotNWvW1BJgV6yo3PFT7Vg5Xd/T05NOnjxJRYsWFb6k6NKlS46G9OeZ9fTPlX1aMTSt1oVKF3XJ0bgwOAiAQM4TYGHXji07BGGpris2i63ZWbmGew3KnduOLl24TFGHo/TEuIYEb09Sn9C2jdsp5fFjIdHEm7fp5+9+FpNmcS6LtfLmzSP+zLVGVWIhaVYLO5TOCZ5Dv4St0+vKrbYbNW7mTY7FHYWcjx89TlFHjmnV45wmz55MHbq012svJ6i8evkq7dnxxkHs4f2HtHXjNrp7+67w/5WrVqZ2nduRvX1+4f/z5ssnjFHSqaTg0swuyCGTQ8UxDYn+DPHZ9PNmmjRykng5YPIY+qzfZ0YRxDGj8UPG680/i6uZaVW3asI6efXqtSAIjzkeIyncZvdZFrxrGOjmosuX3Z5ZjKlxh+a54bXj2aAu5c2Xl279e4siIyIlDxPICdozWv+cV8u2LYV18iD5AR2JiKRzsefEcFmUffF8vOgaa2yHbBaKhy0Po7lT52khYqGjRz0PwZGbeb988ZJOHDspOKzr3sMsLB0bHCgpYM6M4Dd9IGra69Zld2Fe8+l5cl7N2zQTBOScx5EDkcIa0i0jJ4wg//7+sk7UavYQ3fj4vitRqgR9u/hbsRtjxSe3f2gGVMOX22TnXs79799zgOLPXxTCu3j+orC3a0rz1s2pQeP64v+XLVeWfDv6Ut68edVMg15dQ/s47wH8vlSnnodwf3LhezT66HE6FX1Krx9eb7NXhFID7waS8eiy5ns/JSVV3Lf5fbBh4zdteR/k/WbBt/OpzftttPq7fPEyfT1sgt665ffSug3rkodnbWHPktpPuCPOKyhkEnX4X4cM92xT7cVS43CMtT1rU536HkK8XAz9bsB71OzlocL7HgoIgAAIpCdw++E1OnjhNy0ojSq1ora1PgQoEAABMyGwdOlSyadJ16pVS/ics0ED6d+rzCR8hAECIAACIAACIAACFkUAgmyLmi4Em10EWHx95coVsXsIsrOLtHH75cdbduvWjbZt03ZUKVWqlCDGbt4861/4Gjdi9AYCIGALBBISEkQRdlRUlGzKLi4uogjby8tLtj4qgAAIgEBmCZw+fZpYeM3u1/y6du2a6q5YlMzO1xoX7LJly6ruw1Ib5MqViypUqEC//fYb1a1bN8fTeP3fa1qxfwrdS0kUYylSoAT5usPNJscnBwGAQA4TYBFnwMBALeEsi8fYWfiD7p30hJz8t/Xu7btp2ZxlWgLYjATMmhR1naPlhLmZRfP61WsKW/G9IMhOX1r4tqBBowcK4mE7OzvxEruAnog6QSFBoXT65Gnx5yz6ZUFvufLltPpRKqjkRrqO1U1aNqGQpbPIsdgbEaFuORNzlgb1GqQl4J63ei65VneVxcHixanjptFv698IXFiEuChsoSCey2pJvpdMk0YF0V9//iV2xWK70RNHkVdTL0lxLK+VA3siaP60eVprRS4uXb6aAXmNfeT/EbHzNfeRvvBY4ZvDKXTybC2X6zYdWguO3EWKFpFEcOHsBRrVbzSxkFJTWIw5ZkoANX23iVZevE5YQDx/xgJJ91tjC7LPnz5PQ/yHagnRWWDfsVsnSTE7i/5XzFuhdQiBmS1cs0A4WKFb1Ap+s9I+I7d8FjoPHTuU2n7wHrFhgqYwb74f+YAC7x3p1wG7vrdq1yqry1psn1F8vB/yoYDuvbpr7YcZxWfoMAcPqHT/UDs/ptzLleaQ1QmS2gt6D/Snz/t9rrcHaMa6deMWrZi/kjas3aA1/Kdf9aRRk0ZprTFNBUPzz2tzdNAo8n3fV3zPYOE732t8b2kEydwPu/hPHjOF9u18ewBSs3a6ftKVHAo7aMVjaD/hMfk9gt9/pIqp9uKUxyk0efRk+uP3nWIYfMCDneN191+u8OzZc+Fw1+wp2nswu5MPGjWQ7HK/fc/N6rpAexAAAcsnsPv0T/ToaZKYSEmHMtSvRRDZ5cJeYfmziwysgcCwYcNo4cKFeqn4+fkRPwGwcOHC1pAmcgABEAABEAABEAABsyEAQbbZTAUCyUkCuoLsy5cvU6VKlXIyJIwtQ+Du3buCGPvAgQNaNV1dXWnTpk3k4eEBhiAAAiBgMgLJycmiCHvv3rePIzcUgKOjoyjC9vX1NVmcGAgEQMC2CERHRwvCa40I+/bt26oB8EGRZs2aiSLsEiVKqO7DGhr8/fffNHz4cOJ/eQ83lxJ/5zT98s8irXCqlvYkD5dm5hIi4gABEDAxgUcPH9Hk0VPoz21/iiOzqHTSrElUt0GdDKNhF+ip46dpCVMNCZg1HZlKkB0fF08jvhqpJbJlN+ORE0ZqCeh0E5RyN5VymFYjRlQryNYVVXOMwXODye+TrrKrQzdvFtRPmDEhw5xlO/3/CnvC99CwL4eL1dnxdM6K2VStZjXZLs7GnqXAgWO15oNdYFmQL1WkRJgsfJw4cyK937WDlpg+fXsph2But+Ln5ZLiRhZxL5ixkMKWhYndsPN08NwpVLVGVYN5SQkvubKxBdnslj4rKESMQ4nbOa+fmZNm0cYfN4rt2CGdXaV13YrVCn51gahpn5Hgdfqi6aL7sBT027fu0NRxU7WEruxcHjxnChUvWVx2/SmpkFF8k0ImCk7+fNhOaXyNmzemGYumSwpXle4faviaei9XmoMS9obqcE4TR0ykPTvefmbSd1gfGjxmsKw7Ot/bS2cvo1ULV4ndN/RpKAidnco46Q1paP5nLp5JHf3el33CAB8C+nbJtzR/+gKxbxZWT53/DTVq0ijD9g8fPBRc8NPfs517fEDjp43XE3Fz56bai3UPB8kdbuHYeA/evimcxg4eK3JgZ/DQZSGC8z0KCIAACDCBmGsRdPH224NW/LOPGw0hVyd3AAIBEMhhAomJieTv709//vn28wFNSOPHj6dp06blcIQYHgRAAARAAARAAASskwAE2dY5r8hKJQEWX7OjqaZAkK0SoImrx8fHE5/ajYnRfsxp/fr1BTE2OxeigAAIgEB2E0hLSxNF2Fu2bJEdjh37unfvLrx4D0MBARAAAWMTOHz4sJYA+8GDB6qG4H0qvfs1/7eDg7bzm6oOrajyyZMnqWLFimYlxtbg3XXmVzp6RfswUMPK75FLiRpWNANIBQRAQCmByIhIGtp7GKWmpApNWLw6f/U88nnXR1EXUu7CY78ZS+xEKiVeNIUgmwVhLGRlV11NadGmuSBqLulUUjYvXaGhlLBSjRhRrSCbA9z082aaNHKSGGuXD7vQhBlf67mV6ybz6w+/0pSAYPHHSoXcclBevnwpCAaZq6YoEQdr6rJYceGsRVriyIGjB9LAUQMk14mUINt/gD8NGzdU0t02ffxSIs7pC6cTCxx1i66AXc36Z/H+6P5jKO5MnNitMQXZz58/p9CgUC236x+3rjXomps+t9gTsYKzNrv4cjEkRFUj+JVaI2raS9Vl3izM7/C/DrKCV6m9ZsG386nN+23klq+i61kV5EqtB0PxKd0/1PA19V6uNAdF8A1U0hUE82GJ0OWh9I6L9hMLDI3Ba2b4VyOIDw9xqeZWleaumkuVXPVNVaRYZySq1x3z32s3aEz/MRRz/M1nz2rWNtfnQwcsYv7n0D9ieylne1PuxeyMPbrfaDHVIQGDid2u5YrUHrxq/SryadFYrimugwAI2ACBa0nnKeryLq1MvSq1pvdqSR/SswEkSBEEzIYAm0r07t1bS//AwfHf9WFhYfTZZ5+ZTawIBARAAARAAARAAASsjQAE2dY2o8gnUwR0BdlXrlwRBBco5keAnR5ZyHj16psP3zWldevWtHHjRrMUyZgfRUQEAiCQFQLh4eGCEJv3nNTUN0KXjEr79u1FITaEjXK0cB0EQEApAT4UonG+1rhgP336VGlzoZ69vb2W+zU7Yes6LarqEJVziMB/tOzvKXQv5ZbW+M2q/4+cipTPoZgwLAiAQE4QkBJ2sZB61KRRsqJXTbxS4uemrZrSzMUzqFjxYnppmUKQfT/5Po0dPI4O7jsojj9rCbucdlSEmUWs44aMpyMHjgj1WVi3av1KqlP/rWO4GjFiZgTZum3YjXre6rnkWt3VYA6PH6UIIu5d29+IXJS0UQSEiNht9sDuA8RO1+dPn6cH9x/S5NAgRe7YmjF0mbE7dmBwINnb59cLQ7duRi7Xuo2lxN+GhIS6AnalwnceU2rtG1OQ/ezZc5o1aRZxjJqiVNSYnHSfJgyfQC+evyA39xrkUsmF2n3QjgoX1X60uBrBr9RaUdNeqq4a3jyvS+YspeVzl4uhqN2vMlrvUvEpcQTW9CnlkGxojSvdP5TyzYm9XGkOSvcYqXrXrlyjv3f9TXFnL9D1q9epvlc9GhIwhOxy2ynqVik/7kyqbp+hfWhooLLxdA/RZORwbSh43T6knO1NuRfrzrFSHrw38n16JCKSylcoL7xvtfBtLrwnoYAACNg2gTuPrlNEnLZJSUmHstS/RZDswSzbJofsQSD7CaxYsYL699c/eOXm5kZr1qwhfiIiCgiAAAiAAAiAAAiAQPYRgCA7+9iiZwsiwOLr9AJfCLLNc/L27t1L3bp1I123x65duwrCSEOPGjXPbBAVCICAJRFgsSOLsPl165a24E0qDx8fH0GE3aNHD3J2xmNcLWmuESsImCsBPgCiEV7zv/x69eqVqnCLFi2qJcBu0qSJqvaobL4ELt09Qz8fXagVYP48BaiFmx8Vti9uvoEjMhAAAaMSuJN4hwIGBlLU4SixX6WCz/SB6LqQlipdipasXUK1PGrqxWsKQXZWXVVZWLk4dDGdiDpJ7nVqUUXXStS4uTc5v/P293Q1YsTMCLJZdDcneA79uPonkSE7CbPA01DRzduYYlVjLLysCLINOTwbiktXaC0lyJYSPMsx1h1Pd+0bU5DNosalc5bR0tlLxWHZ6X3CzAlaazErc6NGsCo1jpr2UnXVOlzz/tHvk/6io7/adZERK6n41DrM696DdRvWpdBlIXrzpXT/UMo3J/ZypTlkZX1mta1SfjyOVF1Dzvq6cUntJWoOAWn6091PjLm+08esdC8+FnmMPu/iLzbl98BJIROpacum+Ew9q4sT7UHABgk8fpZM+89toudp2sYAn3gNpSqlatkgEaQMAuZDYOTIkTRv3jy9gLp06SI4Y/PnwyggAAIgAAIgAAIgAALZSwCC7Ozli94thICuIDshIYEqVKhgIdHbRpibN28WxNj8BVb6wo9b+u6772wDArIEARAwKYGYmBhRhB0X9/ax1YaCcHd3F52w2WkABQRAAASyQiA5OVkQXWtE2JGRkaq7c3JyoqZNm4oi7AYNGqjuAw0sh0D01QO0I/at0I8jL1qwJLWo4Ud5c+u7lVpOZogUBEBAKYFT0aeoz4d9RXGjIfGgXH+6zsxc35AYzRSC7D9+30mj+40Ww+7W04/GTR1H9gXs5VJRfF2NGDEzgmwO5K8//6LBnw8RY/qgeyeaMGOC4NitW6TcmtWKXRUnn8mKSkWA3L1uXbVzqGR+dEWsGR0kMJTyo4ePaOygsbR/zwGhijEF2dxfZEQkDe09TLxH+WcsiuzUrSO1bNuSarjXyNLTStQIVqUYqGmvW7eaW1Wau2ouVXKtpHhF6c6ZlHu94s50KurGV6FyBZq/ep4qF3h2Jg8YEJChu77U+jbk4K6Ub07s5UrusczOhbHaKeXH46mpqxufsdal7vrJzJ6khJ3SvVj3aRHcN99zLXxbCE+c8GxYl4oULaJkSNQBARCwcQIvXz2n/ec30cMn97RIvF+7J9Wr0NzG6SB9EMg5Anfu3CH+znzHjh16QQQGBtLMmTNzLjiMDAIgAAIgAAIgAAI2RgCCbBubcKQrTYDF19euXRMvslu2i4sLcJkJAX580hdffKEXzfDhwyVP+ZpJ2AgDBEDAAgnwgRyNE3ZU1FtnQUOp8HsFO2HzC495s8AJR8ggYEYEEhMTKSIiQhRhHz9+XHV05cuXFwTYGhF27dq1VfeBBpZNYH/cVjpwMVwriTJFK1KTah9YdmKIHgRAQBEBXcHvex3fI3aELVzEQVF7TSV2lF44axGtWrhKbGdIYGgKQfbyuctpUchiMZaBowfSwFEDjOroqUaMmFlBtq7ILyOBKAuDJ46YSHt27BXyzqywMahbAAAgAElEQVS4XtXEK6jMYv348xfp4F8H6c+tfxKz0BR2+w4MDiR7e/1DQLp8P/b/iMZMGUP58ys7MKRkfq7EX6GRfUbShXMXhZDY0X32itnkUkn553vPnz+n0KBQ+iVsndCHsQXZKY9TaPrX0+n3X7dK0i7qWJS8m3nTu++9Sw0a16cyzmXIzs5Owcy8qZIVEara9rpjNWnZhEKWziLHYo6K401NSaWp46bS1g3bxDY8Z+07t1Pch6GKuvE1bt6YQpaFUPESxRT3rdQpWcn6VMM3J/ZypTkohmekiq/SXlHirUSKjjxOe3bsEQ418LrRlB+3riXPRp56o2VFkC/1lIgPunWiosXUuUny+tn5+066fPGyGF9mnlohhTIzezEf9Nn00yYKGj3Z4Ow0bNyAmrVpLuxDfMgib968RppJdAMCIGBNBA5d2EqJD9/+Dsi5Na/WkVpU62RNaSIXELAoAvyZsr+/P12+/Pb3Dk0CbGrGQm0UEAABEAABEAABEAAB0xGAINt0rDGSGRNgQd3169fFCCHINp/Jmj9/Po0YMUIvoKCgIJo82fAHyOaTASIBARAwdwLsQqsRYe/d+0bwkFFxdHQURdi+vr5y1XEdBEAABCQJ8O+bGvdr/vfMmTOqSVWpUkV0v2YRdvXq1VX3gQbWR2B7zFo6ce2gVmIVS9Wi+hVbW1+yyAgEQECLgFKXTCXYdEXQOSXIZgHZ0jnLaOnspWLYw8cPoz5D+yhJQ3EdNWLEzAqyWei+ZM5SYraaEhQyiVjIrFtiT8TSEP+hxI6mXDjfoYFDyC63cnGu4uR1Kr58+ZIePXhE165co6R7yYIA+/SpMxR3Jo5u/nvTYLdqBNmG1pOhzpXMj+7hgMwIhHn89Gvf2IJs7p/XD4vtOV65UqlKRWr7QVvBPdvN3Y1y58mdYZOcFGSrdT3nRJQKnuU4SV3XZZGZ+KQOp0jds0rWJ8eodH5yYi9XmkNm5kKuDe/zKY9T6e7tO8QHV/geuXQ+ns7GniN2C8+oKBVkq7mXdfcSufjVXDf0tAmpPrJjL3765CktmLGA1q76UTZsPiDSwrc5tevcnup71SOHwuoOd8kOgAogAAIWSSA6YS8l3NX+/MrTpSl19OhlkfkgaBCwBgKrV6+mPn30/z6uVq0ahYWFUePGja0hTeQAAiAAAiAAAiAAAhZFAIJsi5ouBJtdBHQF2eyWzQ6DKDlLYMqUKZKi63nz5hG7Y6OAAAiAQGYJpKWliSLsLVu2yHbDrmQaJ2w/Pz/Z+qgAAiAAAroELly4oCXAjo+PVw2pZs2aovs1C7ArVqyoug80sA0Cv/yziOLvnNZK1s25EdUs520bAJAlCNgogewU8RkS22a3Q3Z2CjbTLxM1YsTMCrJ5PHZ3Hdp7mOjwKuVizuLEFfNX0qJZi4QQCzkUooVrFgiOpdlVku8l086tO2nXtl0UdeRYpoaBIFs5tuSk+xS2LIzWha3TcvvNqAfnd5yp55efUJePuhh0oVYq+DU0jpr2unUzmn9D40kduFAjWM2IlzHi4/6VHE5Run8o5ZsTe7nSHJSv8oxrsvN1zPEY2rJuCx05EJnhYY+MerI2QXZ278XM8sWLF7R7+25aNmeZ1lMOMuLM70P8fvXFoN5UybWSUZ9QYaw1hX5AAASyn8DZG5F07uY/WgO5OrnTx42GZP/gGAEEQECSwJgxY2j27Nl61zp16iSIsYsXLw5yIAACIAACIAACIAACOUAAguwcgI4hzY8Ai6///fdfMTAIsnN+jtgVm92xdQserZTzc4MIQMCSCYSHhwtC7I0bN1Jq6tvH3BrKqX379qIQ28EBbkCWPPeIHQRMTSA2NlYQYGtcsNM/jUVpLJ6enoIAm1/NmjWjsmXLKm2KejZO4HnaM/r+8Gy6/ejtU4AYSbUy9al2+SY2Tgfpg4D1EshOEZ8hh2YIsonUODE/evhIcEfes+PNk3lKlS5FS9YuoVoeNcWFeT/5Po0dPI4O7nvztIOmrZrSzMUzqFjxYkZfvOyWumHtBlo+bwU9fPBQcf/s3FyqjBP9c+itKAeCbMX4xIoa8eW2jdsFcaqS4tnIk8ZPG0c1a79dM5p2SgW/hsZR094YgmcpB2oIsolyYi83lSCbRfjnTp+jxSFLaP/u/UqWvFCHBcG1PWsLzv3pnfqtRZBtqr04PXA+8BR1+B/asHajcFgoNUX+MzJ2zQ4MDqCOXTvKOvYrnlxUBAEQsAgCsdcP0YXEaK1YyxQpT5/5jKb8eewtIgcECQLWRCApKYn8/f1p+/btemmNHj2aQkNDrSld5AICIAACIAACIAACFkcAgmyLmzIEnB0EdAXZLJh55513smMo9KmAwBdffEFr1qzRqpkrVy5BQNm1a1cFPaAKCIAACLwlEBERIewfLMS+deuWLBofHx9BhN2jRw9ydnaWrY8KIAACIMAEoqOjifcbjQj79u3bqsF4e3trCbDhYqIaIRqkI5CUkkjfH5lNqc8fa3Gp7ORBnhXeBSsQAAErJJCdIr4hAYOp/8j+etSyW5AtJdgcPn4YsUDcmEWNGDErDtksRvxhxQ8UMvntF+SBUwLos36fienoumgHTB4jXOfPRYxZ2KU5dHIIbd2wLcNu3Wq7EQuwa9WpJbyqulUlFuWFbw6nwEFjxbYQZGd+dnhdJN1NotgTsbQ7fA9FHY7K0DHYo56HINKvULmC1qBqBNVS0appr1u3W08/Gjd1HNkXUC7Kyk4HfGMIxl++fElzp84T7llNkRKMK90/lPLNib1caQ6ZX+VEvM737thLs4JCMlzfvL9Ur1Wd3OvUohruNYj3oPIVywuC4YCBgXTor0NiGKYQZKs5dJMZPqbciw3Fx4Lw86fP08G/DtL+PQfoXOw5g6mwOH7y7MnUoUv7zKSLNiAAAhZI4OTVv+nSHe2DY4XyF6bPG4+mEg5lLDAjhAwClk3g8OHDghj74sWLeomsXr2avvzyS8tOENGDAAiAAAiAAAiAgBUQgCDbCiYRKWSdAIuvb9y4IXYEQXbWmWamB/5gvlu3brR582at5o6OjoKYsnXr1pnpFm1AAARskEBMTIwgwOZXXFycLAF3d3fRCdvNzU22PiqAAAiAAH/4rXG/5n8fPHigCoqdnZ3ofK1xwYYTvyqEqKyAQEJSHK2PWkIv0p5r1a5Q0o0aVPJV0AOqgAAIWBKBv/78iwZ//vaR4e91fI+C5wZT4SLqnvQiJUI0JILObkE2818+dzktClksTsXA0QNp4KgBRhUoqxEjZkWQzUmciTlLg3oNoru37wo5tenQmr6Z9w0VKVqEWIC+ZM5SIWcu7KC9KGyh4AxrzPIq7RWtWrSaFs1apNVtNbeq1LFbJ2rgXV8Q+3JM/DuLVFEjGlXDV8lYUgcEdOeFBZ1zVs4RxORKi+4BgMz0oXSsjOrx/CTeSqSIvQdpd/huwb1Wt0gJ9ZUKfg2Nraa9bt3MiFZZYDt13FStQwGr1q8inxaNs4xRN74WbZrTzCUzhTWttDx7+oxmTJhBG3/aJDZZ/P0iatm2pVYXSte3Ur45sZcrzUEpO6l6ly9eptH9x1Dcmbef0bC4t4VvC2rbqa0gvi7pVJLs7fNLDqOUHzfWravmXj4VfYr6fNhXdIzmJxjMXjGbXCq5ZCV9ybam3ouVJMCfz/MTE05Fx9DO3/+g/bsP6D1BIf37lpI+UQcEQMByCRy7spuu3tM+pJEvT376sOEgqliiuuUmhshBwEIJsJkZm5rplipVqlBYWJjwWTMKCIAACIAACIAACIBAzhOAIDvn5wARmAEBXUH2v//+S+XKlTODyGwnBBYxsRh77943j+3VlAoVKghi7AYNGtgODGQKAiCQKQIJCQmiCDsqKkq2DxcXF1GE7eXlJVsfFUAABGyXAAvTNM7XGhH206dPVQEpUKCAlvs1f0CeN29eVX2gMghkhsC/9y/ThmPLKOX5I63m5YpVIW/X9zPTJdqAAAiYKQFdoW9mRWSPHj6isYPGCi6ZmsJitPad2+llbgpB9u+/bqXxQ8eLY2fGiZfjnPb1dHJ+x5lq1nYjN4+a1KxlU7LL/UZsrEaMmFVBtq4IlUXXS9YuIZ4vFmmPGzKejhw4IsT1QfdONGHGBGLRojFLfFw8jfhqJLFAUlN6ftmTho0bqngscxNks8tswIAAkR0zW/HzcvJs5KkYne7cqBFxKh5EZUUWR545dYamjZ9OMcffulNKCYwfP0qhSSMn0a7tu8RRDDkIS4Vx7co1Gt1vtHBoQFOUOhBnZr+5+e9NGjMggE5GnRSG40MA81fPo2o1q6mkpF9dV5Bbt2FdCl0WIuwBSsudxDuCIzM7lnNJf6+m70Pp/qFUUJwTe7nSHJSy062ne9iEr/NhiaDQIGrQuIGiAzZK+XHfWRFk694HmdlLlHIy9V6sNK709XhvXTBjAW38caP4Y2ayav1KqlO/Tma6RBsQAAELIRAZv4Nu3I/XitYhfxHq3mAAvVOssoVkgTBBwHoIBAYGUkhIiF5CHTp0EMTYpUqVsp5kkQkIgAAIgAAIgAAIWDgBCLItfAIRvnEIsPj65s2bYmfslu3srPwDeuNEYbu9XL16lfz8/Cg6OloLgoeHB23atIlcXV1tFw4yBwEQyJBAcnKyKMLWPdAh1ZAd97t37y68fH3hDIrlBQIgIE0gNTVVy/06IiKCXr9+rQpX0aJFqVmzZqIIu0mTJqraozIIGJPAncc3BFF2cuobN1ZNKV3UhRq7dqTcdnmMORz6AgEQyCECuuJBDiMzbrMXzl6g4V+NoKuXrwqZGBIh8jVTCLJ13UozI6z89YdfaUpAsDgzfYb2oaGBQ3JEkM1BbPp5syCc1ZTAKQH0Wb/PBJ79PukvOrOyw7nfJ12NvqJ0eTRq0ohmLp5Jpcs6KRqLRcJL5yyjpbOXivV7fNaDAoMDJd1tsyr2VNL++fPnFBoUSr+ErdPjqigpIjKGy7ahsVh8zPN7/vR5On3qDHk2rEuDxwwW16BcjBH7Iqj/JwPEalJi8WfPntOsSbOI51dTvv8tjBp4KzM50L3XuA+lguzM7Dfs/D209zBxvTdt1ZRmLp5BxYoXk8Mhe11XkMsC0oVrFpB3M2/ZtpoKuvejofiUrE/uU6mgOCf2cqU5KIanU1EqpymzJ5NfTz9FYmzu7kr8FRrZZyRdOHdR7F3p+lRzuELqYIOUI70ci3+v3aAJwydQnjx5yM29Bjm7lKP33velEqVKiE1NtRfzYZMTUSfobMw5On3yNKWlpdHk0CByKqNsz79967ZweCI68u1n97OWzKSOfh3lMOA6CICABRJ49TqNjsRvp9sPr2lFX6xQKerRYAA5FYaZlQVOK0K2YAJsaObv70+///67XhYjR46kOXPmWHB2CB0EQAAEQAAEQAAErJMABNnWOa/ISiUBFl/funVLbAVBtkqAWageExMjiLHj47VP2jdv3lxwxsaJ3izARVMQsFIC/MXRhg0bhNeWLVtks+RHbGtE2LzfoIAACICALgE+3KFxvuZ/IyP1HwsvR83JyUkQX2tE2Hi6hxwxXDc1gQdP7tGvx5bT7UfXtYYu4VBWEGXnz1vA1CFhPBAAASMT4Cc6zJ06j35Y8YPYc0YiWanh2cX02yXf0vzpC8TLGYkkTSHI1nWN5sAWfDuf2rzfRhHBp0+e0tRx0+i39b+J9Rd/v4hatm0p/r8aMWJWHbJ5UN0+2An76+lf04+rf6JFsxYJcVWuWpnmrZ5LrtWNe0id53jhrEW0auEqMX8Wg4+cMELx0zvYRX3iiIm0Z8fbp5zltCCbk9GdR57j4DlTqHjJ4orWiq5QXo2IU24ApeJeQ/0oEYtLCbKnL5xOnXt8IBeecJ33jllB2q57SgWv3L7/yP40aNRARSLzFy9e0JzgOcKa1xQ17eUSkhI/q+lfytHZUHul+4dSQXZO7OVKc5Djbui6moM+hvrYE76Hhn05XOuy0vWp5l7mAyd8L4RMDhXHysyhlU0/baKg0ZPFPnQPE5lyL76ffJ/GDh5HB/cdFOJR6/ottbdAkJ3ZuwHtQMC8CTxPe0pHLm6npJS335dyxKWLlKceDfqTY8GS5p0AogMBKyNw9OhRQYx9/vx5vcxWrFhBffv2tbKMkQ4IgAAIgAAIgAAIWAcBCLKtYx6RRRYJ6Aqy2S27bNmyWewVzeUIHDhwgLp160Z372o79XXq1EkQY+fLl0+uC1wHARCwIQLh4eGCCJv3B3avlSvt27cXhdgODg5y1XEdBEDAhgjwQTwWXmtE2CdOnFCdffny5bUE2LVr11bdBxqAgKkJPHnxWBBlX0/WPgxZpEBxql+pDRUvVMbUIWE8EAABIxPQdZxl0dX81fPI510fRSOxaG5Uv9F0+eJlsX5GzqCmEGRLCSNbtGlO7B5d0kleFHIs8hiN7jeGWNjNxaOeB4UuD6V3XN66+6kRIxpDkK0rRmWxILuVrlkaRru27xLi/PSrnjRq0iijfzYiJfb82P8jGjNlDOXPn192nbBYUVdoyI3MQZDNjrRj+o+hmOMxYh5KXXhv37pDYwePpX8O/SO2VSPilAOn6xCs9t7UFXQ3bt6YQpaFUPESb92kpQSeSteRVP6ck1LBK9d1fseZ5n87j2rVqSWHg44ePEqBg8aK9yU78S8KW0i1PY3zO7WU+FlNfGdOnaHhX44gdjbnklF8SvcPpYJsHs/Ue7nSHGQn1kCFMzFnaVCvQeJ88/pftX4l1alfR1GXWV2fau9l3fnnIPnQin9/f8qdJ7dszPyECRZAp9+Lvhz0BQ0ZO0Q8+GLKvVhqb+g7rI/g0q8kH11BNwNQ474vCwwVQAAEzIJAcmoiRV/ZQ4+eJmvFU764qyDGLpivsFnEiSBAwFYIfP/999S7d2/iv7/Sl4oVK1JYWBi1aNHCVlAgTxAAARAAARAAARCwOAIQZFvclCHg7CDA4uvExESxawiys4Oydp/btm0TxNj8JWT68umnn9LatWuzPwCMAAIgYBEEIiIiBAE2C7HTP8nAUPA+Pj6CCLtHjx7Eh21QQAAEQIAJXL16lXg/0Yiwz5w5oxqMq6urIMDWuGBXq1ZNdR9oAALmQCDt1QtBlH3prv59wKLsiiVrmkOYiAEEQCCTBNi5ePLoKfTntj/FHipVqUiT50ymBt4NMuyVBWRTx0+jw38fFuuxeHnm4hlUoXIFybamEGTzwPFx8TTiq5FaQnEWEbNguUBBww7/LOKbOm4q7du5T4x/+Phh9OWgL7VcfNWIEXUF2Q19GlLI0lnkVMZJ1azpur0OCRhMu8J3U9yZOKEfNS7gqgYmEtyx07ugs1hx9vJQwZU7o/L69Wv647c/aNr46fTwwUOtqt16+tG4qePIvoC9Xhdq+EqNr7Q9ixXYcXnmxJliNyzCnRQykZq2bEq5cuWSTC81JZXmTp1L68LWa11XK+LMkN2r17RkzlJaPne51v01bcFUWe7s8j5z0iza+ONGsW2foX1oaOAQPTdqXVac//RF06lhY8P3v6H8eTA1gmyu36pdK5owYwKVLmv4frh4/iJNGhmkJVZV6+Yvt+alxM/chg9zTJg5QRCPGypSe6ExDhyoEWSbei/XXTeG1pccd0PXr125RqP7jSYWZmvKkMAh1GfIV7KCYN7HZ02apfW+punDkChYl7Xae5k/r14wYyGFLQsT42UReWBwIHXp0TnDmKXuJ0OHAUy5F0uJ/INCJlGH/3UwuDdy8ryvbt8ULhxY0ZTMvu9ldv2gHQiAQPYTSLh3VhBj65YqpWpR9wb9KW9umCdl/yxgBBB4S2D8+PE0Y8YMPSTt2rUTxNilS5cGLhAAARAAARAAARAAATMmAEG2GU8OQjMdAV1BNov+ypSBO1x2zcCPP/5IvXr10ut+0KBBtHjx4uwaFv2CAAhYCIGYmBhBgM2vuLg3YoSMiru7u+iE7ebmJlcd10EABGyAwIULF0T3axZhx8druwErQVCzZk1q1qyZKMJm9xEUELAmAhujV9C5W8f1UqpaxpM8yjezplSRCwjYHAEWSQcMDBSdXRlAUcei1H9EP+req7uegJmFZwf2RND8afOIxcaawuIzObGWqQTZUkJbjpOFZMPGDqVyLuW0BGUsHD598jSFTA4ljlFTPBt50qwlM6lc+bfu2HxNqeCX67Jj7pgBAXQy6qTQLXOaOHMivd+1A9nZ2Sleb7qOyekb1m1Yl0KXhWQoGlU8kERFXWEeV2EX9RFfDyc3dzc9cR7zvHThEq1ZuoZ+/3Wr5NBNWjYRhOmOxRz1rqvhK9W5mvZJd5No8pgpWiJ8Q+uf1xULRVmMvWfHXr2h1Yo45eZEyoHeva47DRs3jLyaNJIUed64fkMQz+/YskPsPiOnZ90DA9yI8xg9aTR5N/PSWqM8r+diz9GS2Utp/+79kuGrFWRzJ3yfsbM+55b+nniV9ooO/n2IQoNCtPYapQcC5Pimv25IkM11OC4+mOHVVJ9HZMRRmh08WzwYwfX5oMKcFbOpWk3pA5lK16caQTaPa8q9/K8//6LBnw8REfJhnOC5U6hqjapqsBusy4cKpo6bRr+t/03rPWbAyAH0kf+HkgdrUh6n0O7w3fTtom+11kv6QXg/7+jXUW/crAqyuUMpl2v++Wf9PqPP+vaisuW0n67J+8m50+doccgSvfvJkLu2Kfdi5jn96+lae7hmb+z6SVdyKKz/ZDmeNz6osmzuMmKhuaaM/Was8BQHQ4dcjLJo0AkIgIDJCMRcj6CLifpPjnMrW4+61e9nsjgwEAiAANGjR48EV+zNmzfr4Rg2bBjNnz8fmEAABEAABEAABEAABCyAAATZFjBJCDH7CbD4+vbt2+JAEGRnH/MlS5bQ4MGD9Qbg077Tpk3LvoHRMwiAgFkTSEhIEEXYUVFRsrG6uLiIImwvLy/Z+qgAAiBg3QRiY2NF92t2wr5+/brqhD09PUX3a3bB5gN7KCBg7QR2nl5HUQl/6aVZuqgL1a/Yhgrk0xdmWDsT5AcC1kCARWEs3pwSEKwloOLcWHzl3cybarjXoNy57ejShcsUdThKS7ytYWBIQJaekakE2TwmC8PmBM+hX8LW6U0Tu//W86oniKMfJD+gIxGRgtA0fcnIKVipoJL7e/wohSaNnES7tu/S6t+tthsVK1GM8ubJQ8PHDzco3tQ0ei3hmKy5Zmx3Wl1gUsI8TZ069etQfa965Fj8jbD68sUrdOrYST1BZNNWTenm9Zuia3nj5o0pZFkIFS9RTG9+1PCVugfVtr988TJ9PWyClgMz98trgJ1dq1SrLNwbx48ep6gjxwze9sYWZBs6WMABsJN9nQZ1qXLVSkI8vI6jjx6nU9Gn9OLL6N7kdfXtkm+1HNA1HbDItnFzb4P3Cbtb121Qh+ZOnSeOqVSQ3bZTW0GcuXPrTrGt7ngs+k1/6EMzJ4FTAqh1h9ZGFXfqCnJ5b8hvn5+S7yWL8fE927iZt7DWmbdUfEoOpihdn2oF2abcy9m5elCvQXT39l2RD+fO7xXMrUKlCoKIXUq0q/R9k5++MPyrEXrvS3xf8lrh+43fl/jePBUdQ7EnYrXq8j1SrsI7dHDfQXHI6QunU+ceH+iFYAxBNnfK+8P4IeMl3yPTv+9wzEcOROrtOdxH5x6dKWDKGMnDKqbei8+cOkPDvxyhlw//bsAHgTw8a1PefHnp5YuXFHMiVjh4pPs0BN4nJocGUYlSJZROPeqBAAiYKYGnL1IoOmEP3X54TS/CRpVaUdtaH5pp5AgLBKyTAH8vxmJsqSc7Ll26lAYMGGCdiSMrEAABEAABEAABELBCAhBkW+GkIiX1BHQF2YmJiXjcj3qMsi2mT59OX3/9tV69kJAQGjNmjGx7VAABELAuAsnJyaIIe+9efTcy3WwdHR1FEbavr691wUA2IAACqggcO3ZMS4B9584dVe25sre3t+h+zU7YxYsXV90HGoCANRA4fvUAhcf+pJcKi7FZlM3ibBQQAAHLI8BCvr1/7NNzvVaSCQuzho4dSt0/7Sbp2Ju+D1MKsnlcFmWvXLCSVi5YpSQVsQ4L/iaFTKSmLZtKij6VCiq5w4xEtZoBV61fRT4tGsvGKOWOyiLIhWsWCML57CwsjJ04YqKWg7iS8Xh9DAkcTL7v+wrC9P17DgjNqrlVpbmr5lIl1zeC4vRFDV+pGDLTngWmU8dOlRRIGsqzV59PyS53bvp++fdCFWMLsrnPZ8+e03eLvxVcqdUWXhtfDPqC/Af4k719foPNk5PuU+jkENq6YZviIVq0aU4TZk4QROqBg8aK7ZQKsnt81oM+9v+IQoNnEwtvlRQW2I6dOpaavNvEqGJsHltKkDtw1EAKWx6meM3zvqFELK50faoVZGv2G1Ps5Y8ePqLJo6fQn9v+lJw6PsjADvhOZZyUTK1kHXZI/37lD7R87nI9UbZcpy18W9CYoNF0/kwcje43Wqw+cPRAGjhqgN76MZYgmwc6eewUBQcGa7mmy8Wruf5B9040ZnKA5EEVTR1T7sX8/nXwr4MUHPCNpMhcLq82HVpTYHBgtj29QW58XAcBEDAeARZhsxibRdm65f3aPalehebGGww9gQAIyBLgJ0v7+/vTq1evtOqyMVFYWBi1bNlStg9UAAEQAAEQAAEQAAEQMB8CEGSbz1wgkhwkULp0aUov5IEg2/iTERAQQKGhoXodr1ixgvr27Wv8AdEjCICAWRJIS0sTRdhbtmyRjZEfb9y9e3fh5efnJ1sfFUAABKyTwOHDh4mdrw8ePCi8Hjx4oCpR3ktYdM3O15qXgwOcf1VBRGWrJnA9OZ62nfqBklLfPjVIk7BH+WZUtYynVeeP5EDAmgncuH6Dls1ZLrg5s4OnXGGn0T7D+gpuvUqKqQXZHNPr16/p6MGjggPw6ZOnZcPknAaNGUTlypczWFepoFLTATuGsovwxh83SvYZFDKJWKAqV+4n37iYzJ8AACAASURBVKexg8dpOb6y8/TMxTOoWHF9p2m5/tReT7yZSAtnLqTff90q25TFwOz06j/gc4Hly5cvBQY/rPhBbDtryUzq6NdRry+1fHU7yGx7FiaHLQujdWHrMlz/GpG5X08/+m7xd7QoZLEQQnYIsjVreN8f+2jJ7CV04dxFWfZcob53fRowsj95NfUi/t1WrvDhhQ1rN9DyeSv0HG7Tt+V5/cj/I/py8BeCg74uazWCbBZqpjx6TAtmLKDNv2T8976S+1Iux4yuGxLkFi7sYPT4lK7PzAiyNTlm917O42R0iKFC5Qo0f/U8Wed/uTljUTaLvpfOXqrnli7V1r2uO301+Etq8V4LypcvnxBjeidvQ/ulMQXZHBfvJWtX/kDrv/81w/tJkwO/hw4YNYB8O/oKccsVU+3FmjiuxF+h+dPn054d8uYI3IYPJ/CBle69ulOBggXk0sF1EAABMydwMfEExVyP0IuyRKHS1KnOZ1S+uKuZZ4DwQMC6CEycOJGmTp2qlxSbErEY29nZ2boSRjYgAAIgAAIgAAIgYAMEIMi2gUlGivIEnJyc6O7dt49kvH37NvHPUIxDoF+/frRy5Uq9ztatW0cffojHnhmHMnoBAfMmEB4eLgixN27cSKmp8kKQ9u3bi0JsiCbNe24RHQgYmwCLezTCa40I++nTp6qGKVCggCC8Ti/Czps3r6o+UBkEbI3As5dPBFH2+cQTeqlXLFmT6lZ4l3Lb5bE1LMgXBKyCADti3r51mw7sOUBRh6PoXOw5UQjHojG32m7E7qfN2zSn0mVLq3KqzQlBtmZSWNgXczxGcGg+/s9xOn/6vCC6ZYFpbc/a1LBxA2rdoTVVqVZFVsCqVFCZfkG8ePGCDuyJoD9++0OI4+a/N8XLfYb2oaGBQ8gud8bCWZ4bFjSHTH57gD1g8hj6rN9nquYhKwuVBe6XLlyivTv20vGoE3T6xGlRcMhro3rN6tSkZRPybupFxUtqP1FkT/geGvblcHF4FtmOnzaeHAprH3zLDN/0OWWlPTPmudm59U9ByK/Jj8XHdRvWpZbvvUut27cWc2P33uwWZKdfw+dOnxME+aeiYyg+Ll5cRyyAdK3uSnXqe1Cr9q2pStXKso71Uusg+V4y7f1jr3CfxJ2JE/rn3N093QVxd7sP2gpiy1y5cgnNsyrIZuduXlMxx2Ppj992UPTR48Kew6VO/TrUuLk3tevcTtF9mZV1nZEgN318h/46JOyHmn3D510fatWuFVWsXEHxPah0fWZFkM0ssnMv17Bm4fHWX3+niH0HKfZErNZBBqXO/0rmLeVxCh36+5Cwh8adjRPXiGZt1mvoSSy2dnN301r37OTNzv4aITHPGwvFed7SF2MLsjV98/hHDhwR4mZR86noU8IljqOGew1yc69BbTq0odr1PDJ0sZdiZIq9OP24uuuJ7wPNvarJp1qNqsL94NnIE0JsJQsbdUDAzAm8ep1GJ6/+TQn3zupFWqOMpyDGts9b0MyzQHggYD0E+Huy3r17C9+b6ZbBgwfTokWLrCdZZAICIAACIAACIAACNkYAgmwbm3CkK01AV5DNbtmlSpUCLiMQ+Oijj2j9+vVaPRUqVEgQZbZr184II6ALEAABcyXAQkq+1/kDpVu3bsmG6ePjI4iwe/TogVP/srRQAQSsh0BKSooowGYhNu8d/GW0muLo6Cg6X7MIm/cTFBAAgcwR+DtuK0VcDNdrXCh/EfIo35yci1XOXMdoBQIgAAIgoEdAV5BdqnQpWhS2UBCUo4AACGSeQHYJcjMfEVqCAAiAAAiAQM4RuHn/MsVcP0Cpzx/pBdGs6vv0bvUPci44jAwCNkjg+PHj5O/vT7GxsXrZL168mAYNGmSDVJAyCIAACIAACIAACFgPAQiyrWcukUkWCLD4+t69e2IPEGRnAeb/N+WTvd26daOdO3dqdcaPVmKBZuPGjbM+CHoAARAwOwIxMTGCAJtfcXFxsvG5u7uLTthubm6y9VEBBEDA8gkkJycLAmyN+3VkZKTqpPgwXXr36wYNGqjuAw1AAAQMEzhz8xhtO/U9vXz1Qq9SFScP8nBpRna5cgMhCIAACIBAFgnour1+0L0TTZgxQXBbRQEBEMg8AQiyM88OLUEABEAABKyHwOv/XtGpaxF0+U6MXlJ5c+cTXLFrOTe0noSRCQhYAIFffvlFEGPzE5fSl3LlylFYWBi1adPGArJAiCAAAiAAAiAAAiAAAhkRgCAb6wMEiAQ37PSC7Lt371LJkiXBJpMEbt68SX5+fqQrsGKx5aZNmwiiy0yCRTMQMFMCCQkJogg7KipKNkoXFxdRhO3l5SVbHxVAAAQsmwA75LMAWyPCPnHihOqEypcvLzhga0TYtWvDNVI1RDQAAZUE7jy+KYiybz5I0GvpYO9IHuWbUVnHSip7RXUQAAEQAIH0BCIjImlo72GUmpIq/Dh4bjD5fdIVkEAABLJIAILsLAJEcxAAARAAAYsncOvBFYq5HkEpzx7o5eLsWFEQYzsVLmfxeSIBELAkAkFBQRQcHKwXcqtWrQQxNn8GjgICIAACIAACIAACIGD5BCDItvw5RAZGIMDi66SkJLEnCLIzD/XcuXOCGJv/TV/YEZudsdkhGwUEQMDyCbDDrcYJe+/evbIJOTo6iiJsX19f2fqoAAIgYLkE+JBGegH22bNnVSfj6uqqJcCuVq2a6j7QAARAwDgE9p3/jQ7F/yHZmWvpOuRRvjnlypXLOIOhFxAAARCwIQLsiDYneA79uPonIWuPeh4UujyU3nGBMMaGlgFSzSYCEGRnE1h0CwIgAAIgYPYE/vvvP4q5foDib5+SjLWJa3tqVaOL2eeBAEHAmgg8e/ZMcMVev369XloDBw6kJUuWWFO6yAUEQAAEQAAEQAAEbJ4ABNk2vwQAgAnoCrLZLbtEiRKAo5IAO2KzGJsdstOXdu3aCWLsQoXwyF2VSFEdBMyKQFpamijC3rJli2xsdnZ2ogib9wYUEAAB6yRw4cIFioiIEEXY8fHxqhOtVauWIMDWuGBXqFBBdR9oAAIgkH0EriZdoF1nfqXER9f1BilsX4w8XJpTmaK4b7NvBtAzCICANRKIOnKMxg8ZTzf/ffMZSv+R/WnQqIFkl9vOGtNFTiBgUgIQZJsUNwYDARAAARAwEwKJD69SzLUD9PjZfb2IyhQpT761ulPFEtXNJFqEAQK2QeDUqVOCGPvkyZN6CS9YsICGDh1qGyCQJQiAAAiAAAiAAAjYEAEIsm1ospGqYQIsvma3V02BIFv9atm5cyd169aNUlPfPGZXUz788ENat26d+g7RAgRAwGwIhIeHC0JsPlihe49LBdm+fXtRiO3g4GA2eSAQEAAB4xCIjY0VxNcaEfb16/oCTbmRPD09qVmzZqIIu2zZsnJNcB0EQMAMCOw9t5kOX/pTMpKqZTzJo3wzM4gSIYAACICAeRF4+uQppaakUrHixSh3ntzE/79nx15aMW85XbmUIATr/I4zzf92HtWqU8u8gkc0IGChBCDIttCJQ9ggAAIgAAKZJhBzPYIuJp6QbO9TpS21duua6b7REARAIHME2BG7d+/e9PTpU60OypQpQ2FhYdS2bdvMdYxWIAACIAACIAACIAACZk0Agmyznh4EZyoCuoLspKQkKl68uKmGt/hx+A/Kjz76SC+Pvn370ooVKyw+PyQAArZIgIWWLMBmIfatW7dkEfj4+FCPHj0EIbazs7NsfVQAARCwHALHjh0T3a95b7hz547q4L29vUX3a3bBxu9ZqhGiAQiYDYEr987RrjMb6M7jG3oxFcpflGqW8yKXEjXMJl4EAgIgAAI5TSA56T4FDAigIweOGAyl77A+NHjMYEGwjQICIJB1AhBkZ50hegABEAABELAMAteSztPZG0cp9flDvYCdCpej92p1p0ol3SwjGUQJAlZEIDg4mIKCgvQyevfdd2nNmjVUsWJFK8oWqYAACIAACIAACIAACKQnAEE21gMIEAmioPv33z7Ci92yixUrBjYKCKxcuZL69eunV3PMmDEUEhKioAdUAQEQMBcCMTExggCbX3FxcbJhubu7i07Ybm74UFcWGCqAgIUQOHz4sOh+zU7YDx48UBW5nZ2dlvs1O2EXKlRIVR+oDAIgYP4Edp/dSJGXd0sGWrpoBUGYXbxQGfNPBBGCAAiAQDYTePwohSaNnES7tu+SHKlVu1Y0OTSISpQqkc2RoHsQsB0CEGTbzlwjUxAAARCwVQLJqYmCEPv2w6uSCLwr+5JvzW62igd5g0COEXj58iX5+/vTzz//rBcDf5++fPnyHIsNA4MACIAACIAACIAACJiGAATZpuGMUcycAIuv04uNIMhWNmGhoaEUEBCgV3natGk0fvx4ZZ2gFgiAQI4SSEhIEEXYUVFRsrG4uLiIImwvLy/Z+qgAAiBg3gT4A2IWXfOL3a/5X91HKMplUKBAAS33a3bAzps3r1wzXAcBELACApfunhHcsu+lSD9No0rpOlTT2Yvy5bG3gmyRAgiAAAhkjsCzZ89p1qRZ9OsPv+p14POuD02Y/jVVqFwhc52jFQiAgCQBCLKxMEAABEAABKyVwIu0Z3T25lG6dPuUZIolHcoKrthVStWyVgTICwTMlkBsbCz17t2boqOj9WKcO3cujRgxwmxjR2AgAAIgAAIgAAIgAALGIwBBtvFYoicLJqAryGa3bEdHRwvOKPtD//rrr2n69Ol6Ay1evJgGDRqU/QFgBBAAgUwT4EMnGifsvXv3yvbD+2H37t2Fl6+vr2x9VAABEDBfAikpKXoC7NevX6sKmPcEFl2z8zX/6+Pjo6o9KoMACFgXgf/++4/2nd9Chy/9KZkYi7FZlM3ibBQQAAEQsFUCe3bspQ0/bqAT/5yg1JRU8m7mTR3+14E6dGlPBQoWsFUsyBsEso0ABNnZhhYdgwAIgAAI5CCB+Nun6NzNo8SibKniU6UttarxP8qVK1cORomhQcA2CWzcuFEQY/Pn7+mLk5MTrVmzhjp06GCbYJA1CIAACIAACIAACNggAQiybXDSkbI+ARYWPXz4ULwAQXbGq2Tw4MG0ZMkSvUpr166lTz/9FEsMBEDADAmkpaWJIuwtW7bIRmhnZyeKsP38/GTrowIIgIB5EkhKShIF2Ox+HRkZqTrQ0qVLC8JrjQi7fv36qvtAAxAAAesncOfxDdoft43OJ56QTLZ4oTJUs5wXlS4KF1jrXw3IEARAAARAAARAAARAAARAAARAwFgEbj+8SmdvHKXk1ETJLmuU8aQW1TuRU+FyxhoS/YAACKggwE+OnjBhgl4LNjQJCwujypUrq+gNVUEABEAABEAABEAABCydAATZlj6DiN8oBHQF2Q8ePKCiRYsapW9r66RXr170448/aqWVL18+4pO/nTp1srZ0kQ8IWDyB8PBwQYjN92hqaqpsPu3btxeF2A4ODrL1UQEEQMC8CNy6dUsQYEdERAj/njghLYzMKOry5cuL7tcswq5du7Z5JYloQAAEzJoAC7L3x22lO49vSsbpUqKGIMwulB9/b5n1RCI4EAABEAABEAABEAABEAABEACBHCWQ+vyhIMS+lnReMg6nws7UovoHxIJsFBAAAdMTePXqleCKzYZluuWrr76iVatWmT4ojAgCIAACIAACIAACIJDjBCDIzvEpsM0Arl27Jjg0njp1is6fP09XrlyhxMREYiH0s2dvHrVlb29PLJQuU6YMVapUiWrUqEF16tQhb29vcnFxMSo4Fl8/evRI7BOCbH28L168oG7dutG2bdu0LpYqVUoQejZv3tyoc4LOQAAEMk+AhZh8X7IQm8WZcsXHx4d69OghCLGdnZ3lquM6CICAGRFISEgQHbD53j979qzq6FxdXUX3axZgV6tWTXUfaAACIAACugQOxe+k/Re20avXaZJwqpetT1XL1KP8eQoAHgiAAAiAAAiAAAiAAAiAAAiAAAiAwP8TeJ72lC4mHqe4W9GSTHLb5aEW1TpRE9d2YAYCIJBDBPhzeH9/f4qKitKLIDQ0lEaPHp1DkWFYEAABEAABayNgbvo6a+OLfEAgOwhAkJ0dVNGnJIEDBw7Q77//Tn/88QedO3cuS5Tc3NyIXVw7d+5sFCGwriD74cOHVKRIkSzFaE2N7969K4ixeQ7TFxZwbdq0iTw8PKwpXeQCAhZJICYmRhBg8ysuLk42B3d3d9EJm/dUFBAAAcsgwPc3O19rXvHx8aoDr1WrliDA5hc/NrFChQqq+0ADEAABEFBC4NGz+7Q/bhudvH5Isjp/iVytTD3hlSd3PiVdog4IgAAIgAAIgAAIgAAIgAAIgAAIWCWBtFcv6ELiceFl6HBz3fJNqEX1TlTEvphVMkBSIGAJBLZs2SKIsdObvXHcJUqUoLCwMOrYsaMlpIEYQQAEQAAEzJiAOevrzBgbQgMBsyEAQbbZTIV1BsLC5pUrV9KaNWuyLMI2RIiFhPw4oL59+xILqzNTWHz9+PFjsSkE2W8pstDLz8+PWOyZvtSvX18QY0PElZkVhzYgYBwC7IyrEWFLncLXHYWfLsAu2Pzy8vIyThDoBQRAIFsJxMbGCuJrdr/mf69fv656vHr16mkJsPnpIyggAAIgYEoCCffiaP+FrXQtWfoQSd7c+d8Is8vWI7tcuU0ZGsYCARAAARAAARAAARAAARAAARAAgRwl8Pq/V3Th1hsh9stXzyVjcSleVXDFrliyeo7GisFBwNYJzJw5k8aNG6eHgZ9Ey2LsqlWr2joi5A8CIAACIJBJApair8tkemgGAjZFAIJsm5pu0yXLbxQhISE0b948evr0qUkGLlCgAI0YMYICAgJUC7MLFy5MKSkpYpx8opV/ZuslOjpaEGNfvXpVC0Xr1q1p48aN5OjoaOuIkD8ImJxAcnKyKMLeu3ev7Ph8n2pE2L6+vrL1UQEEQCBnCRw7dkxLgH3nzh3VAXl7ewvO1xoX7OLFi6vuAw1AAARAIDsIRF89QIfi/6CHT5Mlu8+ft6DomJ0d46NPEAABEAABEAABEAABEAABEAABEDAnAhpH7Ocvn0iGVbRAcWrq2p7qVWhuTmEjFhCwSQLsiv3999/r5c7Gcd99951NMkHSIAACIAACWSdgafq6rGeMHkDA+glAkG39c2zyDBctWkRBQUF0//79DMdu3rw5NWrUiDw8PMjV1ZXeeecd4VE+LKzmwkLupKQk+vfff4ldmtmh+Z9//iF+NENGpVixYjRlyhQaMmSI4tx1Bdnslu3g4KC4vTVWZKFnt27d6MGDB1rpde3aVRBj58qVyxrTRk4gYJYE0tLSRBE2PwpNrtjZ2YkibD5UgQICIGC+BA4dOiQIsDUu2PxHt5qSO3duLfdrFmEXKlRITReoCwIgAAImJxB5eTcdvrSLUp8/khy7QD4HqlamPrmWrmPy2DAgCIAACIAACIAACIAACIAACIAACGQ3gfjbp+hCYjQ9ffHWLCr9mIXyFyGfKu+Rd2WYrGT3XKB/EJAjEBcXRyzGjoyM1Ks6a9YswSwOBQRAAARAAAQyQ8AS9XWZyRNtQMDWCECQbWszno35smCaHar37dtncJSPP/6YWNDboUMHKliwYKaiefLkCe3YsYM2b95Mv/zyi8E+WrVqJTh0s+BbrrD4OjU1Vaxm64JsZsti7P/++08LHU74yq0kXAcB4xIIDw8XhNh8CCL9HmVolPbt24tCbFs/VGLcmUBvIGAcAi9fvtRyv2YRttonifDBtfTu1/zfefLkMU6A6AUEQAAETEjg1etXdOTyLjpyaRc9M+AE5pC/KFUrW58qlXI3YWQYCgRAAARAAARAAARAAARAAARAAASyh8CVu6fpwq1oSnkubcpgn7cgNa7yniDGtsuVO3uCQK8gAAKKCWzdulUQY+sa0fHTacPCwqhz586K+0JFEAABEAABENAQsGR9HWYRBEBAngAE2fKMUEMBgVWrVlG/fv30BLzc1NnZmQYPHkx9+vShkiVLKuhNeZV79+4Rj7148WK6efOmXkN2cV6xYoUwdkZFV5CdkpJis+6Sa9asoS+++EIP1/DhwwWBOwoIgED2EoiIiBAE2CzEvnXrluxgPj4+1KNHD0GIzfstCgiAgPkQ4N8n0rtf83+/fv1aVYD8wS67XmtE2HzPo4AACICANRF4kfZcFGa/fPVCMrUiBYpTZScPquIkf9jWmtggFxAAARAAARAAARAAARAAARAAAesgcOlODF2+E0OPniZLJpQ3dz5BiM2vfLnzW0fSyAIELJxASEgIBQYG6mXh5eUliLFr1Khh4RkifBAAARAAgZwgYOn6upxghjFBwNIIQJBtaTNmhvGOGjWK5s6dqxeZvb09TZo0icaOHUssjM7Owk7OM2fOpODgYHr27JneUCNHjqQ5c+YYDKFQoULEztuaYquC7Pnz5wsu57olKCiIJk+enJ1TiL5BwKYJ8AlIFmDzix99Jlfc3d0FATYLsfGBjxwtXAcB0xFISkoSBdgsvpZ6hKFcNKVLl9YSYNevX1+uCa6DAAiAgFUQePoiVRBmH760i/77T/rwSv68BQVRdhWn2pQvTwGryBtJgAAIgAAIgAAIgAAIgAAIgAAIWCeBF2lP6dKdWGIx9nMDT4bKlctOcMNuXPk9KpCvkHWCQFYgYIEEvvzyS/ruu+/0Iv/8888FMTYKCIAACIAACGSGgDXo6zKTN9qAgK0RgCDb1mbcyPn27NmTfv75Z71eP/74Y5o1axaVL1/eyCNm3N3169eFk6q//PKLXsVPPvmEfvrpJ8kOdAXZqampVLBgQZPGntODTZkyRVJ0za7Y7I6NAgIgYFwCCQkJogg7KipKtnMXFxdBhM0vPn2PAgIgkPME2MWeXe01LtgnTpxQHRTf2+yArXHB5gMXKCAAAiBgywRSnj2kw5d30dHLewxi4AO/LMxm1+zC9sVsGRdyBwEQAAEQAAEQAAEQAAEQAAEQMDMCj5/dF9ywWYjNhlKGilflNuRT+T1ysC9qZhkgHBCwXQLx8fHk7+9Phw4d0oMwffp0GjdunO3CQeYgAAIgAAJZImAt+rosQUBjELARAhBk28hEZ0eafn5+tHnzZr2uly9fTv369cuOIRX3uWLFCurfv79e/a5du9KmTZv0fs7i66dPn4o/tzVBNrtiszu2buGTv71791bMHRVBAAQyJpCcnCyKsPfu3SuLy9HRURRh+/r6ytZHBRAAgewlwAcpWHytEWGfPXtW9YCurq7UrFkzUYRdrVo11X2gAQiAAAjYAoEHT5IEx+xjCX9nmG75EtUFx+wSDs62gAU5ggAIgAAIgAAIgAAIgAAIgAAImCmBpJSbgiP29aSMn4LZoOK7giO2Y8ESZpoJwgIB2ySwfft24Xvxe/fuaQEoXLiw4IrNOgMUEAABEAABEMgMAWvS12Umf7QBAVsjAEG2rc24kfKVOrlTpUoVWrt2LTVu3NhIo2StmyNHjlCvXr3o0qVLWh1JOWUXKFCAnj17JtZ78uQJ8c9soXzxxRe0Zs0arVTZcW7jxo34w9IWFgByzHYCaWlpogh7y5YtsuPZ2dmJImz+xRwFBEAg5wjExcWJ7tcswtb9nUJJZLVq1RLdr9kFu0KFCkqaoQ4IgAAIgMD/E3j09D4du/q3IMx+nvb2bzZdQKWLugiO2c6OlcEOBEAABEAABEAABEAABEAABEAABExG4OaDy4Ij9u2H1wyOmT+PPbEQu0GFd6lIATzpyWSTg4FAQCGBOXPm0OjRo/VqN2zYUBBj16xZU2FPqAYCIAACIAAC2gSsTV+H+QUBEJAnAEG2PCPU0CEwatQomjt3rtZP+Y8Rdp4uX768WfG6fv06saAxKipKK66RI0cS/2GlKbqCbHbLtre3N6tcjB0MPyatW7duei7n7MjLYuzWrVsbe0j0BwI2RSA8PFwQYvP9xK77cqV9+/aiENvBwUGuOq6DAAhkA4GYmBhRgM1O2Px7hNpSr1490f2anbDLlCmjtgvUBwEQAAEQkCDw8tULOnZ1vyDMfvBE26kofXXHQk5UxcmDKpbEF2VYSCAAAiAAAiAAAiAAAiAAAiAAAtlHIOHeWbp0O4YePLljcJD/Y+9O4Ksq7/yP/3KzL5AEAoRIEpTFoHEBVLYBW51MxZm2U2lxq51gR6GtWpdirbjWXetSd9BWWh2xijIzfeHMtMUqQS3EBfhXIMhqwpoQyL4n/9fvJPeQmxs495Cbm3PP/Ty+zuuGe5/znOd5n4MB8j2/k5aUYQSxz809X2Ki4/pvMoyMAAInLHDttdfKSy+95Lf/97//fSOMHR0dfcJjsyMCCCCAQGQLuDFfF9lnlNUjEJgAgezAnOjVJaB/GdG/lHRvGsZ+9913JSMjw5FO+lihiy++2C+UvWTJErnmmmuMOWv4uqmpyZy/2wPZR44cMcLYq1at8jlnWrVTw6PnnHOOI88lk0LA6QJaQdcbwt63b5/ldKdPny5z5841gthZWVmW/emAAALBFfjkk0+MALb+3tXXgweP/cOTYx1Znwyila+925AhQ4I7SUZDAAEEEPAT2FD6sVE1e++RXcfUSYobJLkZp8noYaeJfk1DAAEEEEAAAQQQQAABBBBAoK8C9U01okHs3RWbpL655pjDZaWNNqphn5XtjKcK93Xd7I+AGwV27Ngh8+bNk9WrV/st77777pM77rjDjctmTQgggAACIRJwa74uRHwcBoGwFiCQHdanL7ST16qRZ599tmhlZW8bM2aM/PWvf3VcZeyeMlrh8utf/7ps377d/CgqKkrWr18vZ555pl8gu7GxUeLj40MLHKKj7d6926ga/umnn/ocUR20yvnYsWNDNBMOg4A7BPT/jRrC1q2kpMRyUfn5+UYAW4PYeXl5lv3pgAACwRP48MMPzQrYGsKuqqqyNbhWwtDgtVa+9gawk5OTbY1BZwQQQACB4Al8IU4cCgAAIABJREFUeWCjUTV728G/H3fQk4aMNSpmZ6aODt7BGQkBBBBAAAEEEEAAAQQQQCBiBPZX7TKC2Hsqtx13zWOH58s5uefLuBFnRowNC0UgHAX+53/+RwoLC/2KtOi/92tVbC1sRkMAAQQQQOBEBdycrztRE/ZDIJIECGRH0tnu41ovvPBCee+993xG+eijj0QrQ4ZD+/jjj0Wr0XZvF1xwgVElWsPXzc3N5kduDWTrN30NY2/b5vsPRrNmzTIqYw8bNiwcTiVzRGDABXbt2mWGsIuLiy3nk5OTY4SwdZsyZYplfzoggEDfBfT7ula99m4awNbv73ZaUlKSGbz2hrBjYmLsDEFfBBBAAIEQCJQd3mFUzP5/ZWuPe7TBiUOMqtm5GRMkPiYxBDPjEAgggAACCCCAAAIIIIAAAuEq0NTaILsrNhvVsKsbKo+7jDNGTTEqYo9KPyVcl8u8EYgYgaeeekpuuukmv/VOmjTJCGOfccYZEWPBQhFAAAEE+kfAzfm6/hFjVATcJUAg213ns99W88wzz8gNN9zgM/6LL74o8+fP77dj9sfAixcvlgULFvgM/fTTT8vPfvYzn0B2U1OTxMXF9ccUBmxMfdyS3s1bXl7uM4dvfvObRhjbbesdMGgO7FqByspKM4StN3JYtbS0NDOEXVBQYNWdzxFAoI8CtbW1Rvhag9feEHZ7e7utUfX3bffq1z1v5LI1GJ0RQAABBEIuUFl3UD7Z9b58+tVqaW1rOe7xNZStVbMzBp0U8nlyQAQQQAABBBBAAAEEEEAAAecKlNfsMULYGsY+XouJjpXJObPknNFfkyHJw527IGaGAAKmwI9+9CPRjEPPdvnllxthbH5ezsWCAAIIINBXAbfn666//vq+ErE/Aq4XIJDt+lPc9wVWVVXJySefLIcPHzYH07+UvP76630ffABGuOKKK2TZsmXmkdPT00VDXC0tR39g77ZA9h//+EcjjN29CrgCfP/735dXX311AM4Ch0QgPARaW1vNEPaKFSssJ+3xeMwQtlajpyGAQP8JHDp0yKf69dq1x6+K2ttMRowYYVTA9oawJ0+e3H8TZmQEEEAAgZAJtLQ1y4bSj2R96Ueyr2r3cY+bnjxCRmdMMCpnR3t4CkLIThIHQgABBBBAAAEEEEAAAQQcJNDW3mqEsHdVbJbDdQeOO7ORqblydvZ0OSt7usRGu6u4k4NOCVNBIKgCu3fvlsLCQnn//ff9xr3nnnvk7rvvDurxGAwBBBBAIDIFIiFft3PnTklNTY3ME8yqEQhQgEB2gFCR3G3RokXy4IMPmgQJCQmydetWyc7ODkuW0tJSGT9+vDQ2Nprz1xBl9yqaGlyOjY0Ny/X1nPRrr70mV111ld9afvKTn8izzz7rijWyCASCLbBy5UojiK3V4+vq6iyHnz17thnETklJsexPBwQQsC+wd+9eM4CtFbA///xz24Pk5OQYAWxvCDs/P9/2GOyAAAIIIBBeArsPbTWC2RvLPj7uxDWMrRWzNZidTmWz8DrJzBYBBBBAAAEEEEAAAQQQOEGBw3UHu4LYm0RD2cdrZ46aZgSxc4eOP8GjsRsCCAyEwJ/+9CcjjL1v3z6fw2vmQatiX3rppQMxLY6JAAIIIOBCgUjI191+++3ywAMPuPDssSQEgidAIDt4lq4cSe/eGTlypDQ0NJjr03D2L37xi7Be70MPPST6TeJYzS2B7Oeee06uu+46v2XyDTKsL18m308CRUVFZgi75z/K9HbI6dOny9y5c40gdlZWVj/NimERiFyBXbt2GQFs/b2pr5s2bbKNMW7cOJ8Atv6ahgACCCAQmQL1zTVGMFsrZ1fU7j8uwpCUTMkeMl5GDRkvCbFJkQnGqhFAAAEEEEAAAQQQQAABlwo0ttRLWeVWKa3cKpUWfz/MSMk0KmGfnT1DkuIoxuLSS4JluVjg6aeflp/+9Kd+KzzrrLOMMPbZZ5/t4tWzNAQQQACBUApESr4uMTHRuMmJKtmhvLo4VrgJEMgOtzMW4vk+9thjcuutt5pH1dBhWVmZREVFhXgmwT1cR0eHjBo1SrTaZm+tpaVFYmLC+3HVGpzXu696tkcffVQWLlwYXFBGQyBMBTZs2GBUwdZq2CUlJZar0Gq6GsDWIHZeXp5lfzoggEDgAvp7UIPX3hD29u3bA9+5q+fpp58uM2fONEPYubm5tsdgBwQQQAAB9wt8efD/GcHszfs+s1xsVvqYrnA2N/VYYtEBAQQQQAABBBBAAAEEEHCwQFnll0YIe+9h6393nDBykhHEHjf8DAeviKkhgMDxBPRp0c8//7xfF/0Zn4axNVBGQwABBBBAIFgCkZSvI3cWrKuGcdwqQCDbrWc2SOs67bTTZPPmzeZobqiO7V3M8apkt7a2SnR0dJAUQz+Mhuj1m33PtnjxYrn22mtDPyGOiICDBLTqrgawdSsuLracWU5OjhHC1m3KlCmW/emAAAKBCWzcuNEngK03fNltkyZNMsLX3hB2Zmam3SHojwACCCAQwQJH6g/JhrLOqtlVDZXHlYiLiTcqZmvl7IxBJ0WwGktHAAEEEEAAAQQQQAABBMJHoKJmj5RWfilllSXS3Np03IkPThwiZ2dPl7NGTZe0pKHhs0hmigACPgL6s4bCwkJZtWqVn8xdd90l9957L2IIIIAAAggEXSCS8nUTJkw4oadbBx2dARFwqACBbIeeGCdMa/Xq1XL++ef7TKW8vFwyMjKcML0+z6GiokKGDRvW6zjhHMieP3++LFmyxG9db7zxhlx66aV9dmMABMJRoLKy0gxh9/YPMD3XlJaWZoawCwoKwnHJzBkBxwl88sknUlRUZIawDx48aHuO06ZNM6tfawg7PT3d9hjsgAACCCCAQG8Cm/Z+aoSztx38uyWQ/pDeG85OSUiz7E8HBBBAAAEEEEAAAQQQQACB0AnUNh4xKmGXVW6Vaoubb3VWY4fny1mjpslpWeeEbpIcCQEE+kXgL3/5i8ybN8944nf3Fhsba1TFvuKKK/rluAyKAAIIIBDZApGYr/vggw9k1qxZkX3iWT0CxxAgkM2lcUyBW265RZ544gnz88svv1xef/11V4npX7qWLVvmt6a2tjbxeDxht9bLLrtM/vCHP/jMOzk5WZYvXy4XXXRR2K2HCSPQFwG9scJbCXvFihWWQ+nveW8l7Dlz5lj2pwMCCBxf4MMPPzTC194QdlVVlS0yfVJF9+rX+rV+T6MhgAACCCDQnwJaKfuLvcXGtr+q1PJQwwdnG1WzRw0dLzGeWMv+dEAAAQQQQAABBBBAAAEEEAi+QGt7i5Qd2moEsQ9WW/9dLjM1W07POtfYUhOHBH9CjIgAAiEXeO655+S6667zO25+fr4Rxp48eXLI58QBEUAAAQQiQyAS83U333yzPP7445FxglklAjYFCGTbBIuk7j0fp6DBxu9+97uuItCgsgYwe7ZwC2TX1dUZ5+Z///d/fZaSlZVlhLG1oigNgUgRWLlypRnErq+vt1z27NmzzSB2SkqKZX86IICAv0Bzc7NZ+dobwm5sbLRFlZSU5BfAjomJsTUGnRFAAAEEEAimwJ4jO+WLPZ3h7Nqm6uMOHRXlMYLZJw0ZK1lppwRzGoyFAAIIIIAAAggggAACCCBwDIG9R3bInsptRhC7o6P9uE4p8YM7Q9gnnSsnpZ2MKQIIuEjghhtukGeeecZvRfrzcw1jU+zFRSebpSCAAAIOFIjEfN2ECRNk06ZNDjwbTAmBgRcgkD3w58CRM/jqq68kNzfXZ24a+tWwlJuahjV7+wtYe3u7REVFhcVS9+7dK1rN929/+5vPfPWb39tvvy36SkPA7QJagVdvGtEbEPbt22e53OnTp8vcuXONILbeuEBDAAF7AjU1NT4BbA1h6/dOOy09Pd0IYHurYHPzkB09+iKAAAIIhFqgZP/6rsrZn1geOjY6TrLSx0hW2hjJSiecbQlGBwQQQAABBBBAAAEEEEDAhsDew9tFg9j62tLWbLnn6VnnGEHsUzPPtuxLBwQQCC8B/Tn5vHnz5E9/+pPfxBctWiT3339/eC2I2SKAAAIIhJ1AJOfrdu/eLTk5OWF3zpgwAv0tQCC7v4XDdPw333xTLr30UnP2s2bNkg8++CBMV3P8aZ9//vmyevVqn07hEsjevHmzEcbW1+5NQ20aTCVo6spLlkV1CWzYsMG4zjWIXVJSYumijyTTALYGsfPy8iz70wEBBI4KHDp0yAxg6w0Qa9eutc0zYsQImTlzphnC5vGAtgnZAQEEEEDAAQKNLfVGMPvve4vlq0NfWs4oRsPZaafISRrQTh9j2Z8OCCCAAAIIIIAAAggggAAC/gIavt7TFcRuDSCEnTN0nORrNeyscyUh1l3Fprg+EECgU+Cvf/2rEcbWMFj35vF4jKrYV111FVQIIIAAAgj0u0Ak5+v+8Ic/GPkbGgII+AoQyOaK6FVA7xh98MEHzc9+9rOfyWOPPeZKrYULF8qvfvUrc2233367PPDAA45fq1bE1jC23vnbvV100UVGSJVHLzn+FDLBExDYtWuXEcDWrbi42HIEvRtPQ9i6TZkyxbI/HRBAoFNAv7do1WvdNIC9fv162zT6+89b/Vpf9aYIGgIIIIAAAm4SqKjdJ3/fU2wEtCvrDlouLSY6tqtq9hg5yaicHR5PZbJcGB0QQAABBBBAAAEEEEAAgaALdMiew51VsPce2S6tbS2WRxiSPNwIYOefdK5kpIy07E8HBBAIX4EXX3xRfvSjH/kt4LTTTjPC2Oeee274Lo6ZI4AAAgiElQD5Oufn68LqgmKyrhAgkO2K0xj8RWjQ95133jEH/v3vf+/au0hfffVV+cEPfmCu9ZJLLpG33347+KhBHPF///d/5bvf/a7U1dX5jKpVzd94440gHomhEBh4gcrKSjOEvWrVKssJpaWlmSHsgoICy/50QAABkZ07d5oBbA1hb9q0yTbLuHHjzOrXWglbf01DAAEEEEAgUgR2VWyRLfvXy5b9n0tN4xHLZcd4Yo2K2VnppxivUYSzLc3ogAACCCCAAAIIIIAAAu4W6JCOzgB2VxC7td06hD0oIV3yMs+WUzPPlpMzeDKmu68QVodAp8BNN90kTz31lB/Hd77zHSOMPXjwYKgQQAABBBAImQD5Omfn60J2IXAgBLoJEMjmcuhVYNKkSfL555+bn3300Ucybdo0V2p9/PHHMn36dHNtEydOlM8++8yxa9VHPlx22WV+87v22mtl8eLFjp03E0PAjkBra6sZwl6xYoXlrvr4MW8lbP0DLw0BBI4vUFJSYla/1gD29u3bbZNpxWutfO3dcnNzbY/BDggggAACCLhRwBvOLtm/XqobD1suMdoTa1TMNgLaaadIVJTHch86IIAAAggggAACCCCAAAJuEOjoaJe9RzorYWtF7LYAQtiDE9KNAHZe5kQZnXGqGxhYAwIIBCBw4MABKSwsFC1c1rPddttt8tBDDwUwCl0QQAABBBAIrgD5Oufm64J7phkNgcAFCGQHbhVRPbOysmTfvn3mmr/66ivJzs52pUFpaank5OSYaxs5cqTs3bvXkWtdsmSJzJ8/329uCxculEcffdSRc2ZSCNgRWLlypRnErq+vt9x19uzZZhA7JSXFsj8dEIhUgY0bN5oVsIuKiqSsrMw2hf5lUitfewPYmZmZtsdgBwQQQAABBCJNYNehEtFgtlbOrm6wDmd7oqIlMy1XMlNHG1tiHH/GjbRrhvUigAACCCCAAAIIIOB2gYbmWtlftatzO7Jb2jvaLJc8OFErYU80gtijhxLCtgSjAwIuE1i9erURxtanffZsWhX73/7t31y2YpaDAAIIIBAuAuTrnJmvC5frh3m6U4BAtjvPa59XlZSUJA0NDeY4dXV1ou+5sWnoMzk52VxaYmKiBBIEDbXFY489JrfeeqvfYR944AG5/fbbQz0djodA0AQ0HPrWW2/J8uXLfW4EOdYBtKL93LlzjSC2/uGWhgAC/gLFxcVmAFsrYB88eNA2kz4ZQ8PX3hB2enq67THYAQEEEEAAAQSOCnjD2RrQrmqoDIhmSEpmVzg7V9KTRwS0D50QQAABBBBAAAEEEEAAAacJHK47IPurdhsh7Mra/QFNLzVxiBHAJoQdEBedEHCtwEsvvST6pOie7dRTTxUNY0+dOtW1a2dhCCCAAALOFyBfZ11o0flnkRkiEFwBAtnB9XTNaB6PRzo6Osz1tLe3S1RUlGvW130huk5dr7fpOnW9TmqLFi2SBx980G9Kzz77rPzkJz9x0lSZCwIBCWzYsMEIYGsQu6SkxHKf/Px8I4CtQey8vDzL/nRAINIEPvzwQyOArTc46GtVVZUtgujoaJ/q1xrCduuNWLZg6IwAAggggEA/Cew+tFW27F8vJfs/DzicnRQ/2Axna/Vst/4dvZ/IGRYBBBBAAAEEEEAAAQRCKKA/ezOrYFftlvqm6oCO3hnCnih5mWdL7tDxAe1DJwQQcK/ALbfcIk888YTfAr/1rW8ZYWwKybj33LMyBBBAIFwEyNc5K18XLtcN83S3AIFsd5/fE14d3zCc8w3juuuuk+eee87vXL766qvy/e9//4TPMTsiEGqBXbt2GQFs3bR6r1XLyckxQti6TZkyxao7nyMQMQLNzc1m9WtvALuxsdHW+jVs3b36tX4dExNjaww6I4AAAggggEBwBDScrVWztx7YKIfrywMaNNoTI5mpuTIidbTxmhiXEtB+dEIAAQQQQAABBBBAAAEE+kugobnWrIJ9oGqXtLW3BXSo9KRhMn7EmUYlbELYAZHRCQHXC1RUVEhhYaGsXLnSb636ROlHHnnE9QYsEAEEEEAgPATI1zknXxceVwyzjAQBAtmRcJZPYI08UsEZj1S46qqr5LXXXvM5g3FxcUZl4W9+85sncGbZBYHQClRWVpoh7FWrVlkePC0tzQxhFxQUWPanAwKRIFBTU2MGsL1VsLs/xSIQA60S0T2APW3atEB2ow8CCCCAAAIIhFhgX9VXsv3g32Xbwb9L6eHtAR99aMpIM6Cdnjw84P3oiAACCCCAAAIIIIAAAgj0ReBw3UHR8PX+qt1yqHZfwENlp4+RscPzjS0zNSfg/eiIAALuF9AngmoYe9u2bX6L/c1vfiNXX321+xFYIQIIIIBA2AiQr3NGvi5sLhgmGhECBLIj4jTbX2RWVpbs23f0H06++uoryc7Otj9QGOxRWloqWonX20aOHCl79+4d0Jlr9dPvfve78sc//tFnHsOGDTPC2LNmzRrQ+XFwBI4n0NraaoawV6xYYYmldwx6K2HPmTPHsj8dEHC7wKFDh8Rb+VoD2GvXrrW95MzMTCOA7Q1hT5o0yfYY7IAAAggggAACAytQ03jECGZvK//CCGm3tDUHNKHk+MEybHC2DNdt0CiJj00KaD86IYAAAggggAACCCCAAAJWAk0t9XKwpkwOVpdKeXWp1DVVW+1ifB4bHSdjNIA9rDOEPSghNaD96IQAApEloIHrf//3f/db9NixY2Xp0qUyY8aMyAJhtQgggAACjhcgXzew+TrHXyBMMCIFCGRH5Gm3XrQGtz7//HOz40cffSRurab58ccfy/Tp0821Tpw4UT777DNrpH7qUV5eboSxV69e7XME/Yvm22+/LWeeeWY/HZlhEeibgD427K233jK2+nrru+Bmz55tBrFTUnjEet/02TucBfQmIA1ee6tfr1+/3vZy9MaimTNnmiHs/Px822OwAwIIIIAAAgg4V0CfjrGtvLNytm5H6isCnuyQ5BFHA9qD3XmjdcAYdEQAAQQQQAABBBBAAAHbAhq+9gawK+sOBLx/WlKGWQVbg9hRUVEB70tHBBCIPIFbb71VHnvsMb+F/8u//Iu88sorkpGREXkorBgBBBBAwPEC5OsGLl/n+IuDCUasAIHsiD31x1+4Vql95513zE6///3v5aqrrnKl1quvvio/+MEPzLVdcsklRvB5IJo+ekntN27c6HP4yZMnG3PKzc0diGlxTASOKaBVfDWArZXbu1fVP9YOevPD3LlzjSC23ilIQyASBXbu3GkGsDWEvWnTJtsM48aNM6tfaxVs/TUNAQQQQAABBCJHYF/VbjOcXXZ4R8ALj/bEGJWzOytoj5LURH6YGTAeHRFAAAEEEEAAAQQQiBCBqoZDRvVrbxC7rb014JWPSj/FDGGPTOVnWgHD0RGBCBY4fPiwFBYWyn//93/7Kdxyyy3yq1/9KoJ1WDoCCCCAgNMFyNcNTL7O6dcF84tsAQLZkX3+j7n6RYsWyYMPPmh+/rOf/azXO1LdwLdw4UKfv8jdfvvt8sADD4R8aZ9++qkRxt69e7fPsS+88EIj7JqWlhbyOXFABHoT2LBhg3FNahC7pKTEEkkr9WoAW4PYeXl5lv3pgIDbBLZs2eITwN6+fbvtJervIw1e66aVsLUiNg0BBBBAAAEEEFCBmsYjZjhbq2e3trcEDJMUN8gIaHtD2gmxSQHvS0cEEEAAAQQQQAABBBBwh0BjS71PALu+uSbghcV4Yo9WwR6eL4MS+FlWwHh0RAAB0SdZz5s3r9efNy5ZskSuueYalBBAAAEEEHC0APm60OfrHH1BMDkERIRANpdBrwJvvvmmXHrppeZns2bNkg8++MCVWueff76sXr3aXNsf/vAHIzgayrZq1Sr57ne/K0eOHPE5rFbr1uArj3EL5dngWL0J7Nq1ywhg61ZcXGyJpGFRDWHrNmXKFMv+dEDATQL6lAOtfK0V5PW1rKzM9vL00UYavPaGsDMzM22PwQ4IIIAAAgggEJkCOys2y86KLca298guWwjpySPMgLZW0BbhkeK2AOmMAAIIIIAAAggggEBYCHTIweoyswL24boDtmadlTZaTs7IM7bRGXkSxd8bbPnRGQEEOgWWLl1qhLF7tlNOOUVeeeUV0XwCDQEEEEAAAacLkK8Lbb7O6dcD80NABQhkcx30KvDVV19Jbq7vo8Tq6uokKcld1bLq6+slOTnZx0ArVIey8ug777xjhLE7Ojp85qF/Af3tb3/LFYrAgAlUVlaaIWy9acCqaRV3bwi7oKDAqjufI+AaAb1JQYPX3hB2eXm57bVNmzbNJ4Cdnp5uewx2QAABBBBAAAEEegrUNVWb4WwNaOujxwNtHk+0ZKRkydCUkeYWEx0X6O70QwABBBBAAAEEEEAAAYcItLY1y6HafeZWUbtX2tvbAp5dauJQM4CtIezk+MEB70tHBBBAoDeBX/ziF/Lwww/7fTR79mwjqD18+HDgEEAAAQQQCAsB8nU82TssLlQmGVIBAtkh5Q6vg5122mmyefNmc9JaGVeDw25qWn1aA6TeNmHCBNm0aVPIlvj666/LlVde6Xe8G2+8UZ588smQzYMDIeAVaG1tNUPYK1assITxeDxmCHvOnDmW/emAgBsEvOFr72tVVZWtZcXExJiVr71VsN12w5MtEDojgAACCCCAQMgEDtbsMQLau7oqaLe0Nds6dnry8K5wdmdQOzEuxdb+dEYAAQQQQAABBBBAAIH+F2horu0KX+81Xg/XHbR10NjoOKPytbcK9vBBJ9nan84IIIDAsQT05ylalKy3n0Hy83GuGwQQQACBcBUgXxeuZ455I9A/AgSy+8fVFaPecsst8sQTT5hrufzyy0UDxG5qV1xxhSxbtsxc0s033yyPP/54SJeod//qXcDedvfdd8s999wT0jlwMARWrlxpBrG1crxV0zvUvdWwU1IIYVh58Xn4CjQ3N/tUv9YQdmNjo60FadjaG7z+h3/4B+Pr6OhoW2PQGQEEEEAAAQQQ6A+B7uHsPUd22j5ESkKaTwXtwYlDbY/BDggggAACCCCAAAIIINA3geqGQz4VsGsbj9ge8KS0k40AtjeIbXsAdkAAAQQsBNatWyeFhYU+BeG8u7zwwguyYMECDBFAAAEEEAhLAfJ1YXnamDQC/SZAILvfaMN/4NWrV8v555/vs5Dy8nLJyMgI/8WJSEVFhQwbNsxnLR988IHMmjUr5OvzPpZJq2Lr3b80BEIhUFRUZISwtVL8vn37LA85Y8YMM4SdlZVl2Z8OCISjQE1NjRnA1vC1/j7p6OiwtZT09HSjArY3hD1t2jRb+9MZAQQQQAABBBAYCIG65hqzcrYGtY/UV9ieRnxMogwdNFKGpnRW0NaNhgACCCCAAAIIIIAAAsEV0KrX5lazV5paG2wfIC1pqJycMcEMYSfHDbI9BjsggAACgQq8+uqrRhi7vb3dZ5fc3FxZunSpfO1rXwt0KPohgAACCCDgOAHydY47JUwIgQEVIJA9oPzOP3jPxyo8+OCDPtWcnb+CY8/woYcekttvv93sMGHCBNm0adOALemVV14xHtFEQ6A/BTZs2GAEsDWIXVJSYnmo/Px8I4Q9d+5cycvLs+xPBwTCTUBvztHgtXdbu3at7SVkZmYaAWxvCHvSpEm2x2AHBBBAAAEEEEDAaQKH68ql9PB2KTu8XUort8vBmj22p+iJiu4KaHeGszWorY8/pyGAAAIIIIAAAggggEBgAi1tzV3h672drzX7pL2jLbCdu/UaPugkyR4yRkaljzFe05N8CxbZHpAdEEAAgQAF7rjjDnnggQf8ev/TP/2TEcYeOZKbuQOkpBsCCCCAgIMFyNc5+OQwNQRCLEAgO8Tg4Xa4xx57TG699VZz2loVt6ysTKKiosJtKT7z1Wqno0aNkr1795rvP/roo7Jw4cKwXheTR6A3gV27dhkBbN2Ki4stkXJycsxK2FOmTLHsTwcEwklA/7/vrXytr+vXr7c9fa3Y4A1g66veuEBDAAEEEEAAAQTcLlDfXGsEs42AdldQ2+6TRNQoLWm4T0g7iUp8br90WB8CCCCAAAIIIICADYH65ppu1a/3yZH6gzb27uyqP8Mzgtdd4Wv9OikuxfY47IAAAgj0RaC2ttaoiv3222/7DXP+m8ODAAAgAElEQVT99dfL008/3Zfh2RcBBBBAAAFHCZCvc9TpYDIIDKgAgewB5Xf+wauqqoy7Uhsajj7uzA1VsntWx05MTJR9+/ZJamqq808KM0QgAIHKykozhL1q1SrLPdLS0swQdkFBgWV/OiAQLgI7d+40q18XFRXJ5s2bbU993LhxMnPmTDOErb+mIYAAAggggAACkS7Q1t52NJxd2RnSbmypt82SHJ9qVM/OGJRlvA5OHGp7DHZAAAEEEEAAAQQQQCBcBaobDnVVvt4rFbX7pK6pyvZSEmKTjPD1qCGdIWwNYEd7om2Pww4IIIBAsAQ+/fRTI4z997//3W/I5557Tn784x8H61CMgwACCCCAgCMEyNc54jQwCQQcIUAg2xGnwdmTWLRokWgI29sSEhJk69atkp2d7eyJH2N2paWlMn78eGlsbDR73H777b0+KiksF8ikI1agtbXVDGGvWLHC0sHj8Zgh7Dlz5lj2pwMC4SCwZcsWM4CtFbC3b99ue9pa8VorX3tD2Fo1noYAAggggAACCCBgLbC/qtSsnq3VtKsaDlnv1KNHfEyiEcweOmhk52tKlu0x2AEBBBBAAAEEEEAAAacKHKrd2xXA3me8NrUeLYgU6JxTE4dKdrfwdWZqeP68LtD10g8BBMJL4PXXXzfC2C0tLT4T16dXL126VC688MLwWhCzRQABBBBAIEAB8nUBQtENAZcLEMh2+QkOxvL0Lp6TTz5ZDh8+bA53+eWXi/5lKhzbFVdcIcuWLTOnnp6eLlpBlerY4Xg2mbMKrFy50gxi19dbV6SbPXu2GcROSeExhVxF4S2wYcMGnwB2WVmZ7QVNnjzZrH6tIewRI0bYHoMdEEAAAQQQQAABBPwFDtdXSFlX9eyyw9vlQLX9P6t5ojxGKLt7SDs2Oh5uBBBAAAEEEEAAAQQcL9DS1uQTvtYwdntHu+15jxg8yqh6rSFsfU1PyrA9BjsggAACoRC466675L777vM7lIawNYytoWwaAggggAACbhUgX+fWM8u6ELAnQCDbnlfE9n7mmWfkhhtu8Fn/iy++KPPnzw8rk8WLF8uCBQt85vz000/L9ddfH1brYLIIFBUVGSHs5cuXy759+yxBZsyYYYaws7KoMGcJRgfHChQXF5sBbP19UF5ebnuu06ZNM6tfayVsvTGHhgACCCCAAAIIIND/Ag3NdUYFbd28Qe2OEwikpCUNk/Tk4ZKaNEz0a92iPTH9vwCOgAACCCCAAAIIIIDAMQTa2lvlSH25sVXVl8vhuoPG13ab3pDYPXydnT5GEuOS7Q5DfwQQQCCkAg0NDUZV7DfffNPvuD/5yU/k2WefDel8OBgCCCCAAAIDJUC+bqDkOS4CzhEgkO2cc+H4meidq++9957PPD/66CPRYFs4tI8//limT5/uM9ULLrhAVq1aFQ7TZ44IiFYC1gC2BrFLSkosRfLz840Q9ty5cyUvL8+yPx0QcKLAmjVrfALY1dXVtqYZExNjVL/Wytf6qltSUpKtMeiMAAIIIIAAAggg0D8CWh2wtHK7aPVsb0i7oaXuhA42OHGIEcw+GtLOkLiYxBMai50QQAABBBBAAAEEEDieQHNrgxypr/AJYFc3VJ4QWmJssowaMkY0eD0q/RSjCrYnKvqExmInBBBAYCAEPv/8c5k3b57xc8yejcJoA3FGOCYCCCCAwEALkK8b6DPA8REYWAEC2QPrH1ZH37hxo5x99tnS0dFhznvMmDHy17/+VbKzsx29ltLSUvn6178u27dvN+cZFRUl69evlzPPPNPRc2dykS2wa9cuI4Ctm1YGtmo5OTlmJewpU6ZYdedzBBwl0NTUZIavvUHsxsZGW3NMTk42g9feEHZ0ND/AsIVIZwQQQAABBBBAYAAFDlSXdaugvU2O1B864dkkxw/2qaKdmpQhSXGDTng8dkQAAQQQQAABBBCIPIH65hqj4rU3gK1f1zXZKxrRXS0tKcMnfD1isLN/vhZ5Z5wVI4CAHYE33njDCGP3/FnOyJEjZenSpfJP//RPdoajLwIIIIAAAq4QIF/nitPIIhA4YQEC2SdMF5k7vvTSS3Lttdf6LP7cc8+Vd999VzIyMhyJUlFRIRdffLFfmHXJkiVyzTXXOHLOTCqyBSorK80QdiAV3NPS0swQdkFBQWTjsfqwEqipqfGpfq0h7O43/QSymPT0dJ/q1+Hy1IZA1kYfBBBAAAEEEEAAATEC2d4K2lpN+0B1aZ9YEmKTfKpoa0XtQQnpfRqTnRFAAAEEEEAAAQTcIVDTeNioet09gN3UUt+nxWngWqteG9Wv08eIBrJpCCCAgBsE7r33Xrnnnnv8lqJF0jSMrUWkaAgggAACCESqAPm6SD3zrBsBEQLZXAW2BW655RZ54oknfPbTUPbbb7/tuErZWhl7zpw5fmHsm2++WR5//HHba2cHBPpLoLW11Qxhr1ixwvIwHo/HDGHrNU5DIBwE9AYZb+VrfV27dq3taWdmZhoVsL3VrydNmmR7DHZAAAEEEEAAAQQQCF+BxpZ62Xtkl+yvLpX9VaVGQLuidn+fFhQTHSdpScOMcIwGtDu/HtanMdkZAQQQQAABBBBAwNkCGrw+Gr7urIDd2tbcp0lnpIyUzNRRoiHszMHZMjItVxJjk/s0JjsjgAACThPQp51qVexly5b5TW3BggXywgsvOG3KzAcBBBBAAIEBESBfNyDsHBSBARcgkD3gpyA8J3DllVfK66+/7jP5MWPGyKuvvipOqU768ccfy1VXXSXbt2/3mecVV1wh//Ef/xGe8MzadQIrV640g9j19daVNmbPnm0GsVNSUlznwYLcJbBnzx6fAPb69ettLzA3N9cIYHtD2KeffrrtMdgBAQQQQAABBBBAwN0Cza1NRkBbw9ka0ja+riqVDuk44YVHRXl6CWlnSLQn9oTHZEcEEEAAAQQQQACB0Au0tbcYYeueAWy7T+rrPvOoqCgjcG0Er1O7XgdnS1xMfOgXyBERQACBEAps3LjRCGN/9tlnfkd98skn5cYbbwzhbDgUAggggAACzhcgX+f8c8QMEQi2AIHsYItG0Hhalfedd97xW/GLL74o8+fPH1CJxYsXi96B27NdcsklRiVvGgIDKVBUVGSGsPfvt67kNmPGDDOEnZWVNZBT59gIHFdg586dZgBbr/PNmzfbFhs/frwZwNYQ9rhx42yPwQ4IIIAAAggggAACCHR0tMv+6jIznO0NaTe3NfUJZ3DiECOo7a2knZqUIfExiX0ak50RQAABBBBAAAEEgiPQ1NogVUbl684Atn5d3VDZp8E1ZO2teH00fD1K9AY+GgIIIBBJAm+99ZYUFhZKzwJTI0aMkKVLl8pFF10USRysFQEEEEAAgYAFyNcFTEVHBFwhQCDbFadx4BbR2508OpvLL79cHnnkEcnOzg7p5EpLS+XnP/95r49IojJ2SE8FB+shsGHDBlm+fLkRxC4pKbH0yc/Pl7lz5xpB7Ly8PMv+dEBgIAS2bNniE8DesWOH7WnotT5z5kwzhJ2Tk2N7DHZAAAEEEEAAAQQQQCBQgYrafUYV7QNdYW39ur65JtDde+2XHD/YDGinJWUYXyfFDerTmOyMAAIIIIAAAgggcHwB/TNcZ/j6aAC7vqm6T2zJcYNkRGp2t+rXoyQjZWSfxmRnBBBAwA0C999/v9x5551+S5k1a5YRxj755JPdsEzWgAACCCCAQL8JkK/rN1oGRsBxAgSyHXdKwm9Ct9xyizzxxBN+E09ISJC77rpLbrvtNtHHt/Vn00fLPfzww/LLX/5SGhsb/Q518803y+OPP96fU2BsBPwEdu3aZVbCLi4uthTSIKoGsHWbMmWKZX86IBBqAb2xYM2aNeZWVlZmewqTJ082wtfeELZWTqAhgAACCCCAAAIIIDCQAlUNh4yQtlFFu7pU9leVib7Xl5YQm2QEs1MTM2RQYroMSkiTlIR0qmn3BZV9EUAAAQQQQCAiBbTqdW3jYanRreGIVDV0BrCbWur75JGaOFS04nXm4GwZMXiU8bW+R0MAAQQQOCrQ2toq8+bNk9dee82P5ZprrpElS5bAhQACCCCAAAIBCpCvCxCKbgiEuQCB7DA/gU6Z/ksvvSTz588XDUb3bFlZWXLdddeJ/qUsIyMjqFOuqKgQPfazzz4re/fu9Rtbg+CLFy82jk1DIBQClZWVZgh71apVlodMS0szQ9gFBQWW/emAQCgF9EaCoqIiM4BdXl5u+/DTp083q19rCFuveRoCCCCAAAIIIIAAAk4XqGuukQM+Ie1Sqajd3+dpx8cmyaCEowHtzq/TJSWBPyf3GZcBEEAAAQQQQCCsBWobj3SGrhsPHw1gNx6WppaGPq8rIyWzM3jtDWCnZotWw6YhgAACCBxb4IsvvpDCwkL55JNP/DppITQtiEZDAAEEEEAAAXsC5OvsedEbgXAUIJAdjmfNoXPeuHGj3HTTTfLee+8dc4aXX365XHLJJXLxxRdLUlLSCa2kvr5e3n33XXnnnXdk2bJlxxzjggsukCeffFLOPPPMEzoOOyEQqIDeHf7WW28Z24oVKyx383g8Zgh7zpw5lv3pgECoBLpXv9YgdnW1vUd8xsTE+FS/1krYJ/r/+lCtmeMggAACCCCAAAIIIBCoQHNrU2cFbaOKdlc17erSXm9OD3RMbz9PlKcrmJ3eVVFbQ9qdYe3Y6Di7w9EfAQQQQAABBBBwpEBLW/PRwHVDV9XrrgB2e0d7n+esRXo6K15nd6t+nS1xMfF9HpsBEEAAgUgS0J/Daxi7pqbGZ9lafG3p0qXyz//8z5HEwVoRQAABBBAIqgD5uqByMhgCjhMgkO24UxL+E3rmmWfk7rvvlsOHDx93MbNmzZLzzjvPCEyPHTtWRo0aJUOHDpXExERjv4aGBjl06JCUlZXJtm3bRL8hrVu3TlavXn3ccdPT0+Xee++V66+/PvwxWYGjBVauXGkGsfVGAas2e/ZsM4idkpJi1Z3PEehXgaamJrPytTeI3djYaOuYycnJPtWvNYAdHR1taww6I4AAAggggAACCCAQzgL6pDANaBtB7W4hbQ1vB6slxqUcDWsnpHVV2E6XpPjBwToE4yCAAAIIIIAAAkEVqG+qNqtdd1a87qx+3dBcG7TjxEXHmxWvM1O7QtiDs0VD2TQEEEAAgRMXePDBB2XRokV+A8yYMcMIY+vP9WkIIIAAAggg0HcB8nV9N2QEBJwoQCDbiWfFBXOqqqqSRx991KhQrcHqUDQNcmuF7ltvvVVSU1NDcUiOEYECWjXYWw17/37rx1XrP05873vfM7asrKwIFGPJThHQatfdK2Dr1xoesdOGDBniE8CeOnWqnd3piwACCCCAAAIIIIBAxAhU1O43QtoVNfukou6AHKrdL4dqD0hre0vQDKI9sTLIG9BOPFpRW6tqR3tignYcBkIAAQQQQAABBHoTaGtvNUPXtY2HpaZbxWv9LFgtxhMrQ1NGyNCUTMnQ1+SRkpk6SjJSRgbrEIyDAAIIICBi/MxIq2L//ve/9/P44Q9/KC+//DJOCCCAAAIIIBBkAfJ1QQZlOAQcIEAg2wEnwc1T0G8cS5YskVdeeUU2b97cL0udMGGCzJs3T6699lqC2P0izKAbNmwwQtjLly+XkpISS5D8/HyZO3euEcLOy8uz7E8HBPpDoKKiwgxg640E+oQBuy0zM1NmzpxphrAnTZpkdwj6I4AAAggggAACCCCAQDeBw/UVneHsbiHtirr9UttYFVSn5PjBkpKQblbT1pB2SkKaaLVtGgIIIIAAAgggYEdAq1p3r3Ld+fVhqWuqtjOMZd+U+FTJSMk0w9dDkztD2OlJGZb70gEBBBBAoG8CW7ZsMcLYa9eu9RtIi7AtXLiwbwdgbwQQQAABBBA4rgD5Oi4QBNwjQCDbPefS8StZvXq1/Nd//Zf8z//8T5/D2RrCnj17tnz729+WWbNmOX7tTDD8BHbt2mVWwi4uLrZcQE5OjlkJe8qUKZb96YBAsAX27NnjUwF7/fr1tg+Rm5trhK+9IezTTz/d9hjsgAACCCCAAAIIIIAAAvYFGlvqRatqdw9qH6rrrKrd3tFuf8Bj7BEbHd8Z0k5M8wlsa3jbE+UJ2nEYCAEEEEAAAQTCS0D/vGFUue7aao1q10eMX7e0NQVtMVFRnq4q10eD1xldweuE2KSgHYeBEEAAAQQCF/jP//xPo/jZkSNHfHZKT0+XpUuXyre+9a3AB6MnAggggAACCPRZgHxdnwkZAIEBFSCQPaD8kXvwr776Sv72t7+JVh7WO2537twp+/btkwMHDhiPQ9Lm8Xhk+PDhMnLkSDn55JONSsNnnXWWTJ06VTT8SkMg2AKVlZVmCHvVqlWWw6elpZkh7IKCAsv+dEAgmAI7duzwCWCfyFMIxo8fb1a/1hD22LFjgzlFxkIAAQQQQAABBBBAAIEgCGgoW8PZFfraLbRd31wbhNGPDqEVtI2wdkK6JMUPlqS4wZIcP0iS4gZJTHRcUI/FYAgggAACCCAQeoHWtmapb66RuqYaqW+ulvqm6qMB7EbfEF5fZ5cUl9JZ6To582jV6+TOEDYNAQQQQMA5Ao888ojcdtttfhOaNm2a8QTsU0891TmTZSYIIIAAAghEoEAg+bqoqCgZMWIE+boIvD5YsjMFCGQ787xE5KwaGxtFq7FqyFCb/kVPQ7GJiYkR6cGiQyPQ2tpqhrBXrFhheVC9UeB73/uesc2ZM8eyPx0QCJaA3ryyZs0aYysqKjL/X2ln/Pz8fLP6tVbC5uYWO3r0RQABBBBAAAEEEEDAWQIapvJW0dagdkVdZ2C7su5g0CcaF5NohrM1qJ3UFdTuDG4PkriYhKAfkwERQAABBBBAwJ5Ac2ujEbjWoHXna1fwuiuE3dzaYG/AAHoPSR4uQ1MyxVvl2ghhp2RKctygAPamCwIIIIDAQApcffXVRui6ZyssLOz1/YGcK8dGAAEEEEAAgaMC9fX1RkHTbdu2GW+ed9558t5770lycjJMCCDgAAEC2Q44CUyhU4BANldCKAVWrlxpBrH1DytWbfbs2WYQOyUlxao7nyPQZwF9goA3gK2vZWVltsecPHmyTwBb74qkIYAAAggggAACCCCAgLsF2jva/Kppa5Xtitr90tQPQSzVjI2O66qqrRW1/QPbCbFJ7kZndQgggAACCIRAoLGl/piBaw1ht7Q198ss4mMSjcrWGSmZMjS5M3BthLBTRognKrpfjsmgCCCAAAL9J7B161aZN2+efPTRR34Heeihh3qtmN1/s2FkBBBAAAEEELArQCDbrhj9EQitAIHs0HpztOMIEMjm8uhvAa0q/NZbbxnb/v37LQ83Y8YMM4SdlZVl2Z8OCPRFYN26dT4B7PLyctvDTZ8+XbTy9cyZM43XtLQ022OwAwIIIIAAAggggAACCLhXoKbxiFFF21tNW4PaWmX7SP2hfl10tCfGDGxrxUxvZW3va2IcNz736wlgcAQQQACBsBBoaK7tEbiuljqtdN1V9bqtvbVf15GaONQIWZuB667w9aAE/o2xX+EZHAEEEAihwB//+EfRCtiVlZU+R01NTTWqYn/nO98J4Ww4FAIIIIAAAgiciACB7BNRYx8EQidAIDt01hzJQoBANpdIfwholWENYC9fvlxKSkosD5Gfny9z5841gth5eXmW/emAwIkKeKtf640C+nV1dbWtoWJiYnyqX2sIOzEx0dYYdEYAAQQQQAABBBBAAAEEVEAranrD2ZV1B6Wq4ZAcqa80XqsaKqW/A2CeKE+3CtvdA9tHK25HSRQnCwEEEEAAgbAV6JAOqW/ScHV112uNaFVrI2zdFbhu72jv1/VFe6JFQ9e6pSUOkdSkoTIkebhZ9VqfeEFDAAEEEHCvwK9+9StZuHCh3wLPO+88Wbp0qUyYMMG9i2dlCCCAAAIIuEiAQLaLTiZLcaUAgWxXntbwXBSB7PA8b06c9c6dO40Atgaxi4uLLaeYk5NjBLA1iK3/6EBDINgCTU1NPtWvNYSt79lpycnJPtWvtQJ2dDSPBLVjSF8EEEAAAQQQQAABBBA4MQGtrO0b0u4MamtlbX1fA9393cyq2l0VtjsrbR8NbHui+PtRf58DxkcAAQQQOLZAe0ebT+DaqGzdI3Dd334aqDbC1klDzOB1919T6bq/zwDjI4AAAs4VuOaaa+Tll1/2m+BVV11lhLE9Ho9zJ8/MEEAAAQQQQMBHgEA2FwQCzhYgkO3s8xNRsyOQHVGnO+iL1UdraQBbt1WrVlmOn5aWZoSwdSsoKLDsTwcE7AhotWtvBWzva0dHh50hZMiQIUYAWzetfj116lRb+9MZAQQQQAABBBBAAAEEEAiVQF1TjVlNuzO43RnY7qywfUgaWxr6fSqJccmSFDdYkuIGSUJsksTHJhuvnV93vuomVNru93PBARBAAAF3CXRIY0u9sTV1vXZ+XWe811nhuloamuv6fdnxsYmSZlS47gpcJ3VVuu6qep0cP6jf58ABEEAAAQTCS2D79u1SWFho/MyqZ7v//vtl0aJF4bUgZosAAggggAACQiCbiwABZwsQyHb2+Ymo2RHIjqjTHZTFtra2miHsFStWWI6pd3d7Q9hz5syx7E8HBAIVqKioEK167Q1fr1u3LtBdzX4jR440A9gawp40aZLtMdgBAQQQQAABBBBAAAEEEHCigAbWjmg4u1tQ+4gGtrsqbNc314Zs2r4B7WSJjzka1j4a3E6WuJiEkM2JAyGAAAIIhF6gubVRGrtC1T5B61YNX3eGrb3vh2p2SXEpXZWth0iqEbbuCl93fd15YxENAQQQQACBwATeffddI4xdXl7us0NKSopRFZuflQbmSC8EEEAAAQScJkAg22lnhPkg4CtAIJsrwjECBLIdcyocP5GVK1eaQWz9g4ZVmz17thnE1n9koCHQV4E9e/b4VMBev3697SFzc3ONytfeKtinn3667THYAQEEEEAAAQQQQAABBBBwg0Bza5NRSdsIbXcLauvX+l5tY1XIl+mJ8nRV1u6stG2GtWO6V9xONt6PjY4L+fw4IAIIIICAv0BLW3O3KtZ1nV8bAevu1a0732/vaA85YUp8alfQuqvCtVa6NoPXQyUuJj7kc+KACCCAAALuFHjyySfl5ptv9lvc5MmTjTB2fn6+OxfOqhBAAAEEEIgAAQLZEXCSWWJYCxDIDuvT567JE8h21/kM9mq0+vBbb71lbPv377ccfsaMGWYIOysry7I/HRA4nsCOHTt8AtibN2+2DTZ+/HgjfO0NYY8dO9b2GOyAAAIIIIAAAggggAACCESiQGt7i1TVVxqhbW9Iu3u1bX1vIFu0J0YSYnsEt70h7hjf97UvDQEEEEAgcIG29lbfQHWrhqs7K1j3DFpr34FsqRqw7lbVWn/dWeV6qKQmDZEYT+xATo9jI4AAAghEiMD8+fNlyZIlfqu94oorjDB2bCzfjyLkUmCZCCCAAAIuFSCQ7dITy7JcI0Ag2zWnMvwXQiA7/M9hsFewYcMGI4C9fPlyKSkpsRxe7+aeO3euEcTOy8uz7E8HBI4loIHrNWvWmJsGsu22M844w6x+rSHs7Oxsu0PQHwEEEEAAAQQQQAABBBBAIACBjo52OaKVtRsOSXXDYalrqpbapupur1XGr+ubawMYrX+7xEbH+1bcNoLbnaFtoxJ3TOerblFRnv6dDKMjgAACAySg/982A9VdFaw7w9X+QeuWtqYBmuXRwybFpUhK/GBJjk/teh1svg5OTDcC12mJQ/j/9oCfKSaAAAIIRLbArl27pLCwUD744AM/iF/+8pdy5513RjYQq0cAAQQQQMAlAgSyXXIiWYZrBQhku/bUht/CCGSH3znrjxnv3LnTCGBrELu4uNjyEDk5OUYAW4PY5513nmV/OiDQm4CG/70BbK3GvmfPHttQ+pg3b/VrrYQ9YsQI22OwAwIIIIAAAggggAACCCCAQP8JtHe0S21TVS+BbW+AuzO4rVtTS0P/TSTAkWOi4yQuOl5iY+JFg9w+XxvvJUhc12fG595+MfESTRXWAJXphgACJyrQ1t4iza1NooFp7+vRrxuPvtfaJM1tnf1aur5ubWs+0cMGbb/42EQjVH2soHXn+/p5qni4QSZo7gyEAAIIINA/Av/3f/9nhLF7PmU4MTHRqIqtP0elIYAAAggggIA7BAhku+M8sgr3ChDIdu+5DbuVEcgOu1MWtAlXVlYaAWzdVq1aZTluWlqaEcLWraCgwLI/HRDoKbBu3TqfCtjl5eW2kaZPn25UwPaGsPW6pCGAAAIIIIAAAggggAACCLhDoKWtOaDgtlbj1r5Oa56oaCPI7Q1xHw1zJ/QS7D4a5u4Mdic4bTnMBwEE+kmgubXRJyjtE642wtONRojaeL9boFrfa+9o66dZnfiwsdFxXSFq66C19qUhgAACCCDgBoFf//rXcuONN/ot5eyzzzbC2GeddZYblskaEEAAAQQQQKBLgEA2lwICzhYgkO3s8xNRsyOQHVGnW1pbW80Q9ooVKywX7/F4zBD2nDlzLPvTAQGvQEdHh0/4WithV1dX2wKKjY01wtfdA9haVYCGAAIIIIAAAggggAACCCCAQFNrg1FVW8PZvq9dFbcbj37mxABjb2ewe8XtzmB3wtGAd1fV7l4rdkfHi8cTzUWBAAIhEmhrb+sMVLf1UpHaJ0jdaAaqu4euQzTNPh1GbzAxq1UnHD9oHR/Dv9f1CZudEUAAAQTCTuDHP/6xvPDCC37zvuyyy4wwdnx8fNitiQkjgAACCCCAwPEFCGRzhSDgbAEC2c4+PxE1u94C2X/5y18kKSkpohzcvtiVK1eaQWz9Q4JVmz17thnETklJserO5whIU1OTTwC7qKjIeM9OS05ONitfe0PYelMADQEEEEAAAQQQQAABBBBAAIG+CDQ01xqhbf8Ad5UZ6NbP6ptrRJxLstUAACAASURBVG8wDscW7YnpVoU7QeJi4iXaEysxnhjRz45uscbXR9/v/LXxXrS3X7f3PDEiEhWOJMw54gU6pLW9Vdp8thZpbev+Xovx+dF+nb/2bp3vt0izEbLurFqtFav183BsUVFRkhQ36GjQOv7YQeukOP5NOBzPMXNGAAEEEOhfgdLSUiksLJT33nvP70B333233HPPPf07AUZHAAEEEEAAgQET6C2QvWrVKiFTNWCnhAMj4CNAIJsLwjECNTU1MmHCBNmzZ48xp3PPPVfeeOMNOeWUUxwzRyZyYgIaiH3rrbeMbf/+/ZaDzJgxwwxhZ2VlWfanQ2QLaLVrrXrt3fR6s9uGDBniU/166tSpdoegPwIIIIAAAggggAACCCCAAAJBFdDK240t9V1bgzSYX3vf839taO18r7WtJahzccpgPQPdvYW8fd/rGfrWoHesRHcFvjv7Hg19dwbEY52yXOYRAoHWdt/gs4aezWC0EZg++nlvYWlvULq38HT390KwlJAfIiY6VhJjkyRBt5iuV++ve7wmxiZ29uvaqGQd8tPFARFAAAEEXCTw5z//WebNm2f+TN27tLi4OKMq9uWXX+6i1bIUBBBAAAEEEOgpUFdXJ6effrrs3r3b+GjSpEnyhz/8QcaOHQsWAgg4QIBAtgNOQiBT0MChNq0c4da2evVqmTNnjlnJ9qSTTpKHH35YLrjgAhk0aJArl93e3i4JCQmufFzUhg0bjAD28uXLpaSkxPL85efny9y5c40gdl5enmV/OkSuQHl5uU8Ae926dbYxRo4caQSwvdWvJ06caHsMdkAAAQQQQAABBBBAAAEEEEDAqQIaMj0a5taQ9tFw9zGD3V1hbu0b6c06+B0jUfpflG6erq89nb823vd+3fVqvO/92qNf2dv3OMcwRjPm4XsMu/PTc65V2Y1N2ru+bhf9Vef73q+7PjPe937t7a97BrBvgMcwjtjLMQKdn29F6s5q0z0D2JF+rSd0D0ofI1TdGbr2DVRrsJqbFyL96mH9CCCAAAIDIfDss8/K9ddf73foM8880whj8/OugTgrHBMBBBBAwEkCWgxU/x3Dzfk6LVao+bqGhs5/w9P8i+brLrzwQhk8eLCTTkfQ5qL5uvj4eCNjR0PA6QIEsp1+hkRE/6ei4eTExETRO1u7N+83kJ6PMLX7fl8Z7B6vZ/+WlhY5cOCA6F083VtSUpIMHz7cL7Dc1+P1db3e/Y83j0AeK1tVVSVjxoyR999/X2Ji9LGr4d127txpBLA1iF1cXGy5mJycHCOArUHs8847z7I/HSJTQKvmd69+rWF/uy03N1dmzpxphrD1bkEaAggggAACCCCAAAIIIIAAAgj4C2gA1zfMHUCg2wxz10tbexusCCAQIgG9eeB4oWqzgnUvgWoNVWtwn4YAAggggAAC4SGgQWwNZPds+rNWDWPrz9VpCCCAAAIIRKrAkiVL5OqrrxbNhmhwt2e+zi0umq87ePCg1NbW+ixJM4War3NrYFnzdaNHj5aioiJX5Ovccj2yjt4FCGSHwZWhd7ToHSytra1hMFumaFfg5JNPli+++MII3Idjq6ysNALYuq1atcpyCWlpaUYIW7eCggLL/nSIPIEdO3b4VMDevHmzbYTx48f7BLB5NIttQnZAAAEEEEAAAQQQQAABBBBA4IQEmtua/ALdLW3N0rm1SKv5tfe9ZmltP/q5t69/vxat4XxCc2InBAZSQEPPMdFxEhsdK7HGa+fW+V73LVZiPD3f694vVjRE3X2Li44fyKVxbAQQQAABBBAIgYAWLpo3b578+c9/9jvaHXfcIffdd18IZsEhEEAAAQQQcKaAFjnVIPbvfvc7mTZtmnz66afS3NzszMkyqz4JZGdny5YtW7gJrU+K7BwKAQLZoVDuwzHc/AiFPrC4atdRo0ZJSUlJWH3D0JsDvCHsFStWWJ4Pj8djhrD1sRk0BLoLaODaWwFbXzWQbbedccYZRvVrbxVs/YMYDQEEEEAAAQQQQAABBBBAAAEE3CWgYe3WtpaucHeztHQFuX3D252f9wx0G782+h/dv7fQt76nVcJpkSAQdcIhad9AdWfQ2idg3RWsjukKYUeCJmtEAAEEEEAAgeALvPfee1JYWCilpaU+g+uTl7Uq9pVXXhn8gzIiAggggAACYSKwdu1aWbBggaxfvz5MZsw0+yIwcuRI+fLLLyU5Obkvw7AvAv0uQCC734n7doCegewLLrigbwM6cO+Ojg7RRyrs3r3b7y+T+j9TrSDt1kcqHD58WMaNGyfLli0TDS07va1cudIMYtfX11tOd/bs2WYQOyUlxbI/HSJDQP8w3D2ArXf2223nnHOOEcD2hrD10Ss0BBBAAAEEEEAAAQQQQAABBBBAIBgCZujbrNzdPeDdIm3trdLe0S4dHe3Ga/evT+g90TE6jjveCY3b0RHYPKXdKD4eFeURT9fm/dr/vSizX2D9PRbjdo0nVv2Ofn684+q/p3vXEO2J8Q1Kd6s+TVA6GL9TGAMBBBBAAAEE+lPghRdekB//+Md+hzj99NONMLb+rIyGAAIIIIBApAo8++yzcv311/e6/KSkJJk6darraLz5uq+++kp06940Xzd69GhJTEx03bp1QUeOHDHyg2+++WZY5OtceRJYVMACBLIDphqYjj0D2fqoBbe21atXiwZ4GxoajCXm5ubKE088IQUFBeLmMK/Tq6AXFRWZIez9+/dbXn4zZswwQ9hZWVmW/engfoF169aZAWy9nioqKmwvevr06Wb1aw1hp6Wl2R6DHRBAAAEEEEAAAQQQQAABBBBAAAEEEEAAAQQQQAABBBBwusCNN94ov/71r/2meckllxhh7EGDBjl9CcwPAQQQQACBfhFobGw0qmL/7ne/O+b47777rlx00UX9cnwnDKoFEDVfV1dXZ0xn1KhR8uSTT8o3vvEN8nVOOEHMIeIFCGQ7/BLoGdbVu13c2mpra2XChAlSVlZmLPG8884zgsA5OTluXbJj17VhwwbDfvny5VJSUmI5z/z8fJk7d64RxM7Ly7PsTwf3Cuj/o7pXv9avq6urbS04NjbWp/q1BrDdehefLRg6I4AAAggggAACCCCAAAIIIIAAAggggAACCCCAAAIIuFZAi2MVFhbK//3f//mt8fbbb5cHHnjAtWtnYQgggAACCFgJaP5k/vz5smnTpmN2TU1NNaopu7lpEFtzWrt27TKWOWnSJHn77beNCtk0BBAYeAEC2QN/Do47g0gKZOtdTPqIpR07dhgm06ZNk1WrVhHEDNE1unPnTiOArUHs4uJiy6NqUF4D2BrE1vA8LTIF9PdtzwB2U1OTLQytgK+ha+82c+ZMHjFiS5DOCCCAAAIIIIAAAggggAACCCCAAAIIIIAAAggggAAC4SzwwQcfGGFsb7jKuxbNC2hV7B/84AfhvDzmjgACCCCAQJ8EtAL0zTffbDnGDTfc0OtTJix3DKMO9fX1ctZZZ8m2bduMWWtm67333pPk5OQwWgVTRcC9AgSyHX5uCWQTyO7PS7SystIIYOum4XerlpaWZoSwdSsoKLDqzucuFNBq190D2EVFRbZXOWTIENHQtTeAPXXqVNtjsAMCCCCAAAIIIIAAAggggAACCCCAAAIIIIAAAggggAACbhBYvHixLFiwwG8p+mRiDWNPmTLFDctkDQgggAACCNgWqKmpMb5Hvv766wHtqzc4zZo1K6C+4dqJQHa4njnmHSkCBLIdfqYJZBPIDvYl2traaoawV6xYYTm8x+MxQ9hz5syx7E8HdwmUl5f7BLDXrVtne4EjR440wtfeEPbEiRNtj8EOCCCAAAIIIIAAAggggAACCCCAAAIIIIAAAggggAACCLhNQKt9atXPnu3b3/62EcbWglk0BBBAAAEEIlHgr3/9q8yfP1++/PJLv+VPmDBBNm/e7PP+KaecItu3b3c9FYFs159iFhjmAgSyHX4CCWQTyA7WJbpy5UoziK3fnK3a7NmzzSB2SkqKVXc+d4lAWVmZTwB7w4YNtlc2evRos/q1hrBPO+0022OwAwIIIIAAAggggAACCCCAAAIIIIAAAggggAACCCCAAAJuFdCiSIWFhfLuu+/6LfHnP/+5PPzww25dOutCAAEEEEDAUuDRRx8V/X7YsyUnJ8ttt90md955p99nCxcuFN3P7Y1AttvPMOsLdwEC2Q4/gwSyCWT35RItKioyQ9j79++3HGrGjBlmCDsrK8uyPx3CX2DHjh1mAFuvly1btthe1Pjx483q11oJe+zYsbbHYAcEEEAAAQQQQAABBBBAAAEEEEAAAQQQQAABBBBAAAEEIkFAfyY3b968Xqt4/va3vzU+oyGAAAIIIBCJApWVlbJgwQIj69SznX/++fLiiy/K3XffLW+++abf5x9//LFMnTrV9WwEsl1/illgmAsQyHb4CSSQTSDb7iWqFY31Dya6bd261XL3/Px8mTt3rhHEzsvLs+xPh/AW0Ee2rFmzxtw0kG23nXHGGT4B7OzsbLtD0B8BBBBAAAEEEEAAAQQQQAABBBBAAAEEEEAAAQQQQACBiBN4+eWX5ZprrvFb97hx42Tp0qUyffr0iDNhwQgggAACCKjAn/70J5k/f77s2rXLD+SWW26RX/3qV0bWRZ/U3rNNmDBBNm3aFBGQBLIj4jSzyDAWIJDt8JNHIJtAdiCX6M6dO2X58uVGCLu4uNhyl5ycHCOArUHs8847z7I/HcJXYP369T4B7D179thezDnnnCNa+Vr/UKuvw4cPtz0GOyCAAAIIIIAAAggggAACCCCAAAIIIIAAAggggAACCCAQyQILFy40wmQ92ze/+U0jjD1kyJBI5mHtCCCAAAIRLPDAAw/IHXfc4SeQlpZmVMW+9NJLjc++9a1vyR//+Ee/fosWLZL7778/IgQJZEfEaWaRYSxAINvhJ49ANoHsY12i+pgObyXsVatWWV7J+ocUDWHrVlBQYNmfDuEpsG7dOiOArY8609eKigrbC5kxY4YRvPaGsFNTU22PwQ4IIIAAAggggAACCCCAAAIIIIAAAggggAACCCCAAAIIICBy6NAhmTdvXq8Bsp/97Gfy2GOPwYQAAggggEBEChw4cEAWLFgg//mf/+m3/n/8x380wthjxowxPtMK2t/4xjd6dfrss89k4sSJEWFIIDsiTjOLDGMBAtkOP3kEsglkd79EW1tbzRD2ihUrLK9ej8djhrDnzJlj2Z8O4SXQ0dHhU/1aA9jV1dW2FhEbG+tT/VpD2ImJibbGoDMCCCCAAAIIIIAAAggggAACCCCAAAIIIIAAAggggAACCPgLfPTRR1JYWChffvml34cvvfSS/Pu//ztsCCCAAAIIRKTAypUrZf78+dLbk95/8YtfyIMPPujjogHt3gpWnnXWWaJPj4+URiA7Us406wxXAQLZDj9zBLIJZOslqn8I8VbD1m+sVm327NlmEDslJcWqO5+HiUBjY6NfALupqcnW7PV66F79Wr/W4D4NAQQQQAABBBBAAAEEEEAAAQQQQAABBBBAAAEEEEAAAQSCJ/DKK6/I1Vdf7TegVvpcunSp8TM7GgIIIIAAApEocM8998i9997rt/Rhw4YZVbEvueQSn8/+67/+S/71X/+1V6pf/vKXcuedd0YMI4HsiDnVLDRMBQhkO/zEEciO3EB2UVGRGcLev3+/5ZU6Y8YMM4SdlZVl2Z8OzhfQatd6HWjla+9md9ZDhw41A9j6jzpTp061OwT9EUAAAQQQQAABBBBAAAEEEEAAAQQQQAABBBBAAAEEEEDAhsBtt90mjzzyiN8eF198sRHG1sAZDQEEEEAAgUgTKCsrkwULFhiFKXs2LT6pYeycnBy/zzQTpU+d6K198cUXctppp0UMJYHsiDnVLDRMBQhkO/zEEciOrED2hg0bzBD21q1bLa/OM844wwxh5+XlWfang7MFysvLfcLX69atsz3hkSNHysyZM80Q9sSJE22PwQ4IIIAAAggggAACCCCAAAIIIIAAAggggAACCCCAAAIIIGBf4MiRI1JYWChaybNnu+mmm+SJJ56wPyh7IIAAAggg4AKBFStWGGHsgwcP+q3mrrvu6rVitnZctmyZXHHFFb0KnHfeebJ27VoX6AS+BALZgVvRE4GBECCQPRDqNo5JINv9geydO3fK8uXLjSB2cXGx5dWhd4J973vfk7lz54r+wYIWvgJ651/36tcayLfbRo8ebYSvvSHsSLrrz64V/RFAAAEEEEAAAQQQQAABBBBAAAEEEEAAAQQQQAABBBDoLwENhGkYe8uWLX6HWLx4sVx77bX9dWjGRQABBBBAwNECixYtkgcffNBvjllZWUZV7G9+85vHnL8WIly/fn2vn+vTKG699VZHrz3YkyOQHWxRxkMguAIEsoPrGfTRCGS7P5D90EMPye23337cayctLc2shF1QUBD064wBQyOwfft2nwB2b/8YYzWTU0891ax+rSHsMWPGWO3C5wgggAACCCCAAAIIIIAAAggggAACCCCAAAIIIIAAAggg0I8Cv//9740wdkdHh89RtLjS0qVL5fzzz+/HozM0AggggAACzhTQIpXz58+XP//5z34T/Na3viV6w1JmZuYxJ//b3/5WfvjDHx7z823btkVcboZAtjOvdWaFgFeAQLbDrwUC2e4PZOsfDsaNG+d3JXo8HjOEPWfOHIdfqUyvN4HNmzf7BLB37NhhG+qMM84wq19rJezs7GzbY7ADAggggAACCCCAAAIIIIAAAggggAACCCCAAAIIIIAAAgj0j4AW39IiXD3bN77xDSOMfbygWf/MiFERQAABBBAYeIE333xTFixYIIcPH/abzH333Sd33HGH5STz8vKkpKSk135axHD16tWWY7itA4Fst51R1uM2AQLZDj+jBLLdH8jWS/BrX/uafPDBB8bVOHv2bDOInZKS4vArlOl1F9BHpKxZs8bc9uzZYxvonHPOMSpg6x8c9XX48OG2x2AHBBBAAAEEEEAAAQQQQAABBBBAAAEEEEAAAQQQQAABBBDoX4GamhqjKvY777zjd6Cf/vSn8tRTT/XvBBgdAQQQQAABhwrceuut8thjj/nNLjc3V1588UW56KKLLGf+7LPPyvXXX3/Mfk8++aTceOONluO4rQOBbLedUdbjNgEC2Q4/owSyIyOQ/dxzz0lra6sRxM7KynL4Vcn0vAJr1671CWBXVFTYxpkxY4YRvPaGsFNTU22PwQ4IIIAAAggggAACCCCAAAIIIIAAAggggAACCCCAAAIIIBA6gU8++cQIY3/xxRd+B33++eflRz/6Uegmw5EQQAABBBBwiMDWrVtl/vz58v777/vNaM6cObJ48WIZOnRoQLPNycmR0tLSY/b96quvIvIp8wSyA7p86ITAgAkQyB4w+sAOTCA7MgLZgV0N9BpIgY6ODp/wdVFRkehd73ZabGysWfnaG8BOSEiwMwR9EUAAAQQQQAABBBBAAAEEEEAAAQQQQAABBBBAAAEEEEBgAAVee+01mTdvnlFwq3vLzs6WpUuXygUXXDCAs+PQCCCAAAIIDIzAf/zHf8iCBQuktrbWbwIPP/yw/PznPw94YlpdW6tse5vm5zS3420XXnih/OUvfwl4PDd1JJDtprPJWtwoQCDb4WeVQDaBbIdfoq6dXmNjo08Ae82aNdLU1GRrvSkpKWbla28VbI/HY2sMOiOAAAIIIIAAAggggAACCCCAAAIIIIAAAggggAACCCCAgDME7rzzTrn//vv9JlNQUCCvvPKKnHTSSc6YKLNAAAEEEEAghAI33XSTPPXUU35HHDt2rLz44ouiAepAm+Z19Can7k+pHzFihBw4cMAcIpKfRkEgO9AriX4IDIwAgeyBcQ/4qASyCWQHfLHQsU8CVVVVfgFsuwPqY1W8weuZM2fKlClT7A5BfwQQQAABBBBAAAEEEEAAAQQQQAABBBBAAAEEEEAAAQQQcJiAhp8KCwvlrbfe8pvZddddJ88884zDZsx0EEAAAQQQ6H+BL774QubPny8ffvih38Euv/xyI4w9ePBgWxO599575Z577jH3SUpKEv0+3L1pOHv48OG2xnVLZwLZbjmTrMOtAgSyHX5mCWQTyHb4JRq20ysvLzcC2EVFRcZrcXGx7bWMHDlSNHjtDWFPnDjR9hjsgAACCCCAAAIIIIAAAggggAACCCCAAAIIIIAAAggggAACzhX47LPPZN68ebJx40a/SWoQWwPZNAQQQAABBCJNYOnSpbJgwYJenzb/+OOPy80332ybpLKy0qiO3T2A/bWvfU3ef/99c6yLL75YVq5caXtst+xAINstZ5J1uFWAQLbDzyyBbALZDr9Ew2Z6ZWVlPhWwN2zYYHvuo0eP9glgn3baabbHYAcEEEAAAQQQQAABBBBAAAEEEEAAAQQQQAABBBBAAAEEEAgPgWXLlhmVsZubm30mfNJJJ8krr7wiBQUF4bEQZokAAggggEAQBfRmpOeee85vxAkTJhhVsWfNmnVCR7vtttvkkUceMfcdNmyY6LZp0ybzvd/85jdy9dVXn9D4btiJQLYbziJrcLMAgWyHn10C2QSyHX6JOnZ627dv9wlgb9myxfZcTz31VKP6tbcK9pgxY2yPwQ4IIIAAAggggAACCCCAAAIIIIAAAggggAACCCCAAAIIIBB+Avfcc4/ce++9fhO/4IILRKuCagVPGgIIIIAAApEk8PnnnxtVsdetW+e37B/84AdGGDsxMfGESPbs2WN8b+3o6DD3v+GGG+Tpp5/2Ge/IkSOSmpp6Qsdww04Est1wFlmDmwUIZDv87BLIJpDt8EvUMdPTu+HWrFljbjt37rQ9tzPPPNMIYHtD2KNGjbI9BjsggAACCCCAAAIIIIAAAggggAACCCCAAAIIIIAAAggggED4CjQ2Nsq8efPkjTfe8FvEj370I3n++efDd3HMHAEEEEAAgRMUeOmll4wwdnt7u98IGpq+/vrrT3Dkzt00fP3MM8+YY+Tm5spll13mUzH7O9/5jrzzzjt9Ok6470wgO9zPIPN3uwCBbIefYQLZBLIdfokO2PTWr1/vE8DWO+XstnPOOcesfq0h7OHDh9sdgv4IIIAAAggggAACCCCAAAIIIIAAAggggAACCCCAAAIIIOASgQ0bNkhhYaHozyJ7tqeeekp++tOfumSlLAMBBBBAAIHABLRi9fz580UD2T2bFj5cvHixTJ06NbDBjtHryy+/lPHjx/t8+uyzz4p+7922bZv5/muvvSZXXnlln44V7jsTyA73M8j83S5AINvhZ5hANoFsh1+iIZve2rVrfQLYFRUVto89Y8YMs/q1BrAj+REmtvHYAQEEEEAAAQQQQAABBBBAAAEEEEAAAQQQQAABBBBAAAEXC7z55ptGGLuhocFnlZmZmbJ06VL5xje+4eLVszQEEEAAAQT8BdatW2dUxf7888/9PvzhD38oL774osTExPSZ7pprrpGXX37ZHCcvL88IgM+cOdN8LzY2VqqqqiQxMbHPxwvnAQhkh/PZY+6RIEAg2+FnmUA2gWyHX6L9Mj19vMmaNWt8tpqaGlvHiouLM8LX3k3/kJaQkGBrDDojgAACCCCAAAIIIIAAAggggAACCCCAAAIIIIAAAggggID7Be677z656667/BZ6/vnnG2Hs0aNHux+BFSKAAAIIINBN4Pnnn5ef/OQnvZq88MILRlA7GG3jxo1y1lln+Qz129/+VvR9rZDtbZdddpksW7YsGIcM6zEIZIf16WPyESBAINvhJ5lANoFsh1+iQZleY2OjXwC7qanJ1tgpKSnGnXHdQ9gej8fWGHRGAAEEEEAAAQQQQAABBBBAAAEEEEAAAQQQQAABBBBAAIHIEWhpaTGqYr/++ut+i7722mtl8eLFkYPBShFAAAEEEBCR5uZmmT9/vnFDUs82efJk43ujvgarXXnllT7fhydOnCifffaZ5OTkSGlpqXkYfZLF9773vWAdNmzHIZAdtqeOiUeIAIFsh59oAtkEsh1+iZ7Q9PQRIj0rYNsdaOjQoUb42hvCnjJlit0h6I8AAggggAACCCCAAAIIIIAAAggggAACCCCAAAIIIIAAAhEq8Pe//90IY3/66ad+Ak888YTcdNNNESrDshFAAAEEIlXgww8/NCpf6/fInk3f18rYwWx/+9vfZNq0aT5DahXsYcOGyT/+4z+a72uRRs0aUZhRhEB2MK9AxkIg+AIEsoNvGtQRCWQTyA7qBTVAgx08eNAngF1cXGx7JllZWWb1aw1hn3322bbHYAcEEEAAAQQQQAABBBBAAAEEEEAAAQQQQAABBBBAAAEE/j979wG/U/n/cfzzsPeKZJSdmWQWfiENiqyMSkbK95uEUEoDlUqIjCIjWQ3KSIqyKqGBFBVFiexNZP4fn/P7n/O79x7nvu/X9XjcD3zvc67rOs9z6nuP9/lcCCDwwQcfGGHskydPOmFoAEwrgt5+++0gIYAAAgggkFICr732mvTp08ftmDNlyiQTJkyQbt26RdyjdevWMm/ePKvfevXqGfmiHj16OIW/O3XqJG+//XbEx0/EDglkJ+JZY86pJEAg2+Znm0A2gWybX6Iep7dr1y4rgP3ll1/Kpk2bgj6MkiVLWtWvtRJ2pUqVgu6DHRBAAAEEEEAAAQQQQAABBBBAAAEEEEAAAQQQQAABBBBAAAFHgaFDh8rTTz/thqLfSWoYu0yZMoAhgAACCCCQMgKnTp2StLQ0mTVrltsxa/VqDWNXrVo14h4rVqyQm266yanf+fPnS4sWLeSKK66Qffv2Wc8tWLBA7rzzzojPIRE7JJCdiGeNOaeSAIFsm59tAtkEsm1+iRrT+/33350qYP/yyy9BT7t8+fJGBWytfq1/8kFH0ITsgAACCCCAAAIIIIAAAggggAACCCCAAAIIIIAAAggggAACXgQuXrxoVMWeMWOG2mJdogAAIABJREFU2xYPPPCATJo0CTsEEEAAAQRSSmDlypWSnp4uv/76q9txP/LIIzJmzJioeTRp0kSWLFli9X/zzTfLZ599Jp988onTShUFChSQQ4cORW0eidYxgexEO2PMN9UECGTb/IwTyCaQbcdLdMuWLU4B7B07dgQ9Tb17zjGAXbx48aD7YAcEEEAAAQQQQAABBBBAAAEEEEAAAQQQQAABBBBAAAEEEEDAn4B+v9m1a1f55ptv3DYdPny49O/f318XPI8AAggggEBSCYwYMUIee+wxt2PKnj27URW7U6dOUTvejz/+WJo1a+bU/9KlS+WWW24RvUlqypQp1nMPPvigvPnmm1GbS6J1TCA70c4Y8001AQLZNj/jBLIJZNvhEt24caN8+eWXVgj777//DnpatWrVMgLYZgi7UKFCQffBDggggAACCCCAAAIIIIAAAggggAACCCCAAAIIIIAAAggggEAwAvPmzTPC2MeOHXPaTStuTps2TZo3bx5Md2yLAAIIIIBAQgscOXLEqIr9/vvvux3HjTfeaISxK1asGNVjbNCggXzxxRfWGHfeeacsWLDA+Hf+/Pnl6NGj1nOffvqp3HbbbVGdTyJ1TiA7kc4Wc01FAQLZNj/rBLIJZMf7Ep0+fbp07tw56GnUq1dP/vOf/1gh7Lx58wbdBzsggAACCCCAAAIIIIAAAggggAACCCCQbAL//vuv6OPMmTPWw/Xf+tzZs2flwoULcvHiReNPx7+bP/P1XDJtr9dAxowZjUeGDBk8/unpuWTcPmvWrJItWzYx/9S/e/p3lixZku0/HY4HAQQQQACBkARefvllefLJJ932rVu3rhHGLleuXEj9shMCCCCAAAKJKPDZZ58ZYezt27e7Tb9v374ycuTIqB/W3LlzpW3btk7jaJFILfA4f/58adWqlfVckSJFJJSikVE/iDgOQCA7jvgMjUAAAgSyA0CK5yYEsglkx/P607H1RViZMmV8TkM/3Hesfq1/1y8BaAgggAACCCCAAAIIIIAAAggggAACCNhJ4Pz5805BaA0+ewpDh/qzQPa7dOmSnUiYS5IKaHDdNbQdSJA7kttkypQpSXU5LAQQQACBRBHQqtgaunZt+vOpU6cmymEwTwQQQAABBCIi8OKLL8pTTz3l1leePHlk4sSJ0qFDh4iM46+TWrVqyXfffWdt1r59e3n33XeNf993330yc+ZM67mePXvK2LFj/XWZUs8TyE6p083BJqAAgWybnzQC2QSy7XCJaiDb8e64XLlyOVW/1krYrteqHebNHBBAAAEEEEAAAQQQQAABBBBAAAEE7CugFZxPnDjh9jh58qTf6tGegs+ewtWu2+mYNAQQiI2AVig3K3h7q+Qdamg8Z86coqGB3LlzOz10TBoCCCCAAAK//vqraOh6zZo1bhhaMXvAgAEgIYAAAgggkDIC+/fvN6piz5s3z+2YGzduLBMmTJCyZcvGxGP69OnSuXNnp7G+//57qV69uuhN9Po+7/Tp09bzy5cvl0aNGsVkbokyCIHsRDlTzDNVBQhk2/zME8gmkG2HS1RfDB0/ftyqgl2nTh07TIs5IIAAAggggAACCCCAAAIIIIAAAgjEWEBDz64hav3cyFOw2t/P9QskGgIIIBBJAQ1qu4a0Hf/tKcTt7XlWgYzkmaEvBBBAIHYCCxculC5dusiRI0ecBs2XL59RLbtFixaxmwwjIYAAAgggEGeBxYsXS1pamuzatcttJnqDkt6oFMtWpUoV2bx5szWk46oV7733nlOV7pIlS8qOHTtiOb2EGItAdkKcJiaZwgIEsm1+8glkE8i2+SXK9BBAAAEEEEAAAQQQQAABBBBAAAEEbC7gGJb2FpLWbfwFqHWbc+fO2fxo7T+9LFmyGFWD/VUG1ue12m+GDBmMPx3/7utn8dw+WmPrWdXq5hcvXjT+dPy7+TM7PedpfpH6mWPVd0+V4s2fnT171v7/Mdh8hpkzZ/ZYhTuYgLdua4bAbX64TA8BBBBICoHhw4fL448/7nYsWmxKw9gVKlRIiuPkIBBAAAEEEAhEYMiQITJ48GC3TS+77DKZOHGitGnTJpBuIraNjqmVuh3bli1bpGLFisaP2rVrJ3PmzLGe7tu3r4wcOTJi4ydLRwSyk+VMchzJKkAg2+ZnlkA2gWybX6JMDwEEEEAAAQQQQAABBBBAAAEEEEAgwgIaevYVkA72uQhPL6G7y5QpkxGGdnz4C0ab2wayXSDbuH7mm9CgTN62ApcuXRKtaO/48BXgDmVb1/5c/63LTdP+J+AYzg63ireGxWkIIIBAogj88ccfohUuo926desmU6dOdRumU6dORhib12DRPgP0jwACCCBgF4Hdu3cbwedFixa5TalJkyYyYcIEKVGiRMynW7p0aaeK1z169JDx48cb8zh16pTkzZvXuAHbbKtXr5a6devGfJ52H5BAtt3PEPNLdQEC2Ta/AghkE8i2+SXK9BBAAAEEEEAAAQQQQAABBBBAAAEEvAjol0iHDh2yHocPHw7o3xqMTIWm1ZQ9VZrNlSuX39B0IMFnT9tolWkaAgjERkD/H+ga9NZ/+wtyB7LNyZMnPd64opXSU6Flz55dChQoIFrZTh/e/u76HP8PTIWrg2NEwF4CGoTOly+ftGzZMmoT++2336RLly6ioS3X9uKLL8qTTz4ZtbHpGAEEEEAAAbsJLFiwQNLS0mTfvn1uU3v66afl+eefj8uUR40aJVrx2rHpTVtmMHz69OnSuXNn6+mrr75afv3117jM1e6DEsi2+xlifqkuQCDb5lcAgWwC2Ta/RJkeAggggAACCCCAAAIIIIAAAgggkBICx48f9xisdg1ZawDb/NnRo0eTzkZDzq6VXfPkyeP2M3MbX89p8JqGAAIIRFLADGrrSgKeHvr/8kCf0+B4sjUNRZoh7kCD3Pr/cRoCCCAQqkCpUqWMcNXgwYND7cLnfh9//LERxj548KDTdvpaVMPgrVu3jsq4dIoAAggggIAdBTRwPXToULepFSlSxKiKfeedd8Zl2rp60pVXXil79+61xu/fv78MHz7c+rfevKVhcrPpDVV6YxXNXYBANlcFAvYWIJBt7/PjtnSSLjOYrE2rXlSuXFm2b99uHOINN9wgy5YRyE7W881xIYAAAggggAACCCCAAAIIIIAAAvEQOHv2bEDBateg9blz5+Ix3YiMqcFn1xC1/ttbWNrXz7NkyRKROdEJAgggYHcB/X3hK8CtwW5vz7v+XIPiidoyZ87sFOIONMjN74tEPePMG4HICcyfP19atWolDRo0kJUrV0au4//vaeTIkaJhLtdWs2ZNI4yt3zvTEEAAAQQQSAUBrTSdnp4uS5YscTvc5s2bG2HsokWLxo1Cg9VPPfWUNb7e7L9z5065/PLLjZ/pZ3D6PsOxfffdd1KjRo24zdnOAxPItvPZYW4IiBDItvlVQIVsAtk2v0SZHgIIIIAAAggggAACCCCAAAIIIBA3gSNHjhjhasfwtGuQ2vXfGqCze8uUKVNQAWp/4WrXzxjtfvzMDwEEEEg2AS22E0x1brOKt7d9tMKc3Zv+bvJWjds11G3+O3/+/HY/LOaHAAJBCDRq1MgKYke66Fj37t1l0qRJbrPp2LGjvPXWW6Kvp2kIIIAAAgikgsDcuXMlLS3N+GzMtQ0ZMkSeffbZuDLoe5qrrrpKjh07Zs3jmWeekeeee8769+TJk+XBBx+0/n3NNdfIpk2b4jpvOw9OINvOZ4e5IUAg2/bXAIFsAtm2v0iZIAIIIIAAAggggAACCCCAAAIIIBABgdOnT8uePXuMhy5hqsuO+wtaX7hwIQIjR7cLM4xWoEABnxVGHcNpOXPmjO6k6B0BBBBAIKEFTp065XZDkt6g5HqTkuu/7X7QGTJk8BviLliwoOiS61dccYXxZ/bs2e1+WMwPgZQU0IrYGsg224YNG6RatWphW+zYsUO6dOkiX3zxhVtfzz//vDz99NNhj0EHCCCAAAIIJIrAgAED5JVXXnGbrgagtSp206ZN434o+rt56NCh1jz0Jkytjq2ruZlN5/npp59a/x48eLAMGjQo7nO36wQIZNv1zDAvBP4rQIVsm18JBLIJZNv8EmV6CCCAAAIIIIAAAggggAACCCCAgE+Bo0ePWiFrx8C1+XczgK3Vru3cNCTtLVztGrZ2/Ledj4m5IYAAAgikloC30LavILeGv+3cNNBhhrM1oO0Y1nb8d758+ex8GMwNgaQTaNmypSxYsMA6Lq1arUHqcNonn3wiXbt2lX379jl1kyNHDpk2bZq0bds2nO7ZFwEEEEAAgYQR2LZtm6Snp8vy5cvd5ty6dWsjjF2oUKG4H4/+zr7yyivl3Llz1lxefPFFefLJJ61/a1EGfd3u2H788UepUqVK3Odv1wkQyLbrmWFeCPxXgEC2za8EAtkEsm1+iTI9BBBAAAEEEEAAAQQQQAABBBBIUYH9+/dbFa3NULWnwLV+SWCnljFjxpCC1dmyZbPTYTAXBBBAAAEEYiJw5swZo/K2p9C2688cV7aw2yoWGtj0FtY2g9v65+WXXx4TVwZBIJkF/vjjDylVqpTTIXbu3NkITYfaRo8eLY8++qjb7tWrVxcNe1etWjXUrtkPAQQQQACBhBKYPXu2EcY+ceKE27xfeukleeKJJ2xzPP369ZNXX33Vmk/RokWN6tj62ZzZxo8fLz179rT+XbNmTfn2229tcwx2nAiBbDueFeaEwP8ECGTb/GogkE0g2+aXKNNDAAEEEEAAAQQQQAABBBBAAIEkEjh//rwVstYKNa5VrB0D17ptvFuePHmMcLWvCtWuz1MhM95njfERQAABBFJBQFfIMIPcvoLbjs8dP3487jQaDnEMaDtW33atxJ0pU6a4z5cJIGBHAa2E/fbbbztNrVq1arJhw4aQpvvQQw8ZlT5d2913322EvLNkyRJSv+yEAAIIIIBAogn07dtXRo0a5TbtMmXKGL8rb775Ztsc0o4dO6R06dJO89EbrHr37u30s5tuuklWrFhh/cxuoXLbgDpMhEC2Hc8Kc0LgfwIEsm1+NRDIJpBt80uU6SGAAAIIIIAAAggggAACCCCAQAIInDp1yghX+wtZa9XreDUNNZkBKA08aYVKf0HrzJkzx2u6jIsAAggggAACERbQpcy9hbjN4La+VnF8PRPPG8T0tYqvwLb5XM6cOSMsRXcI2FdAb8bInz+/xwleunQpqIn/+eef0rVrV6eQltnB4MGDZdCgQUH1x8YIIIAAAggkqsCWLVskLS1NvvrqK7dDaN++vRHGtlsBAtcbqsqWLSvbtm1zmr/+ri9ZsqTTz3799Ve5+uqrE/VUxWTeBLJjwswgCIQsQCA7ZLrY7Eggm0B2bK40RkEAAQQQQAABBBBAAAEEEEAAgUQUOHLkiNcq1o4B7GPHjsXt8DSEpEFrf4ElDTXREEAAAQQQQACBYARcA9quN6CZ4W29OS1eLW/evAG9FtIb0WgIJLqABqWHDBni8TC0+mXDhg0DOsSlS5eKVtrW/6YdW7Zs2eStt96SDh06BNQPGyGAAAIIIJDoArrqRHp6upw5c8btUEaMGCH9+vWz3SFqgLxy5cpO85o4caJ0797d6Wevvvqq0/zr1avnMXRuuwOM84QIZMf5BDA8An4ECGTb/BIhkE0g2+aXKNNDAAEEEEAAAQQQQAABBBBAAIEoCWiVGH388ccf8tdff3mscO3py5goTcetW618Z1a0dg1cO/5bQ0g0BBBAAAEEEEAgngJ6c5q/1UL0eb3ZLV5Ng6aOq4WYf7/yyiuNyoElSpQwHjQE7Cqg1bFLlSol+qenphWtNbDtr40dO1Z69erlttm1114r06ZNk2rVqvnrgucRQAABBBBICoFHHnlExo0b53YsFSpUMKpiN2jQwJbHqTdVaZDcbNdcc41s2rTJba7169eX1atXWz8fOXKk9O3b15bHZKdJEci209lgLgi4CxDItvlVQSCbQLbNL1GmhwACCCCAAAIIIIAAAggggAACIQhcuHDBClubwWszfG3+++LFiyH0HP4u3ipZO/5cA0IaGqIhgAACCCCAAALJJKA3u2kw2194Wytvx6NlyJDBCGU7BrTNoLb5s4wZM8ZjaoyJgIwePVoeffRRrxItWrSQ+fPn+5Tq2bOnjB8/3m2bdu3aGWHs7NmzI40AAggggEDSC/zwww+SlpYm69atczvWjh07ilabzpEjhy0dvvvuO6lVq5bT3GbMmCE6b8e2detWKV++vNPPtCgFNyD6P60Esv0bsQUC8RQgkB1P/QDGJpBNIDuAyyTqm2zbtk2yZMkiWbNmNR7m3zNlyhT1sRkAAQQQQAABBBBAAAEEEEAAgUQUOHv2rFHZ2lvYeufOnTE9LH0v76uKtWM1Rg360BBAAAEEEEAAAQS8C+iNcxrKDiS8ra8LY9muuuoqn6FtfV1IQyAaAlodW98DeWt608COHTs8Pr1r1y7RaprLli1ze/6ZZ56R5557LhpTpk8EEEAAAQRsJzB58mRJT08XLebg2l577TWPq0jY6SD0Jqo5c+ZYU6pTp46sXbvWbYovv/yyPPnkk9bPGzVqJMuXL7fTodh2LgSybXtqmBgChgCBbJtfCASyCWTb4RLVO+tOnz7tNhWtsuAa0vb0b8cwt2OgO9htffXj+BzVH+xw1TAHBBBAAAEEEEAAAQQQQCC5BfSDbzNs7Rq81p/v3r07JgC5c+cW18rVnv5dsGDBmMyHQRBAAAEEEEAAAQScBQ4ePOgU3vZWffvEiRMxoStWrJgR2HatrG3+267VFmOCwyAhC2j16q5du/rdXwPZGsx2bBrC1jC2hrIdW+bMmY2q2Pfcc4/fftkAAQQQQACBZBDQILZWv3Zt11xzjUyYMEHq1q1r68P88ssv5cYbb3Sa49y5c6VNmzZu89Yq2lpN22zjxo2Thx9+2NbHZ5fJEci2y5lgHgh4FiCQbfMrg0A2gWw7XKIacI7XMsmhHL9W7vYX/HZ9PtCwdzD7uW5LhbFQzib7IIAAAggggAACCCCAAALxEdBAjAarvVW53rdvX9QnVrhwYafl6IsWLWpUuXasdK2BbBoCCCCAAAIIIIBA4gvo60/XsPbff//tdBNgPF6DalBbA7RmYJvXn4l/rUXjCPxVxzbHnDdvnrRs2dKawuuvv+4xfFWlShUjjF2jRo1oTJc+EUAAAQQQsJWABpPT0tJk/fr1bvPSG540pK03Ktm9NW/eXBYtWmRNs2HDhrJixQq3af/000+iIXPHpq+DtcgEzb8AgWz/RmyBQDwFCGTHUz+AsQlkE8gO4DKJ6ibnzp0Tlq+LDLG+QA4m0B2LyuI6H9f/z0TmaOkFAQQQQAABBBBAAAEEELC3wNGjR72GrTWIrZUMo90cqxM6hlzM0Ev27NmjPQX6RwABBBBAAAEEEEggAV3N1NsNg7FapUVXXnENaTv+O1++fAkkylQjIbBy5Upp1KhRQF0NGjRIBg8ebGzbq1cvGTt2rNt+WkVTw9i5cuUKqE82QgABBBBAIJEF3njjDenRo4fHQ9Ablx566KGEOLwlS5ZIkyZNnOa6ePFiadq0qdv8hwwZYr0e0Cd1v08++SQhjtMOkySQbYezwBwQ8C5AINvmVweBbALZ8b5ET506JdWrV5d///3Xepw9e9b4+/nz5+M9PcaPgIAGvx3D37EIggcyBkHxCJxcukAAAQQQQAABBBBAIIUFNFCtoRTz4RpcOXLkSNR1rrrqKo9LwZvha26AjvopYAAEEEAAAQQQQCClBPT7G9dVXhxfB+/cuTPqHvnz5/f4GtgMbV922WVRnwMDxFZAw9gayg6kNWjQQN555x3p0qWLLF261G2Xp556Sl544YVAumIbBBBAAAEEElpAiyOmp6fL1KlT3Y5DMzoTJkyQWrVqJcwxNm7cWJYvX27NV4PYGsj21KpWrSo//vij9dSkSZPkgQceSJhjjfdECWTH+wwwPgK+BQhk2/wKIZBNINvOl+iFCxfEDGebge1g/h3Mttq/4/a+9tV50RJfwFdoO9TnIlGhPPFlOQIEEEAAAQQQQCAxBLR6sTaqqyXG+YrHLPV94datW+XXX3+V7du3uwWvdcn3aLYMGTL4DFtr4CRjxozRnAJ9I4AAAggggAACCCAQlIB+f+LphkXH0PbFixeD6jPYjfPkyWO9jjZD2qVLl5by5cvL1VdfLbraKC1xBIKpjm0elZ53vQ4dm76/0qrY9913X+IcPDNFAAEEEEAgRIGvv/7aCGM7hpLNrtLS0owwdiK1+fPnS6tWrZymvGLFCmnYsKHbYXz//fdSs2ZNp58fPnxY9KY+WmACBLIDc2IrBOIlQCA7XvIBjksgm0B2gJdKVDfTO9X37Nkjd911l2h1L7s3rdwdaHjbNegdTPA72H2j/SGm3c9LssxPQ93mI9RgeKj7eQuUU1UvWa4ujgMBBBBAAAEEXAWqVatmfJDbu3dvgtkpfHns3r3bCl6bAWz987fffouqigZBfC3Frs/REEAAAQQQQAABBBBINgFvq8yYoW2t5hjNVrZsWSucbYa09c+iRYtGc1j6DlFAK12//fbbIe79390qVqxohLFr164dVj/sjAACCCCAQCIIjBkzxvi827VpYQcNYidipei6devKmjVrrENq06aNzJ071+PpGDhwoLz00kvWcy1atBANdNMCFyCQHbgVWyIQDwEC2fFQD2JMAtmpEchesmSJaKBSl/SyY9MXQAsXLpRixYoZoWx91K9f345TtfWcNChuVhKPZvDbV/VwT88RFLf1ZRPQ5PR3RTRD4sFUFnfclkomAZ0+NkIAAQQQQAABHwL6hWzXrl2NMPbo0aOlc+fOeCWpwOnTp41K146Ba/Pfx44di8pRZ8uWTUqWLOlWnU+D1vooXrx4VMalUwQQQAABBBBAAAEEEllg165dHqtsa5BbQ9tnzpyJyuHlzZvXY1Bbq2pnz549KmPSqW8BPd+lSpUKi0lvwtb3/lo5nYYAAggggEAyC2iIVqtfz5w50+0w69SpY4SxtUBJorXZs2fLvffe6zTttWvXih6Tp6Y32ulnwGbTG7s6deqUaIcd1/kSyI4rP4Mj4FeAQLZfovhuQCA7NQLZ99xzj2gV6jvuuEP0TjF92OGDB9frz/G/Bv2AxAxnU503vv+fCHd0rWZhBsXtVFn80qVL4R4a+8dZQJcYdA1z+/t3pKuHewqqZ8qUKc4yDI8AAggggAACwQhoYNZcylj/PnjwYILZwQDabNudO3d6DF7rF/mRbjlz5nQKXDuGr/XvV1xxRaSHpD8EEEAAAQQQQAABBFJeYO/evUYw26y07fr3U6dORdxIQ8EazHasqK3/ToRVXyOOEcMOw62Ord+LLlq0KIYzZigEEEAAAQTiI7Bq1SpJT0+XX375xW0CPXv2lLFjx8ZnYhEYVUPkP/zwg9VTx44dZcaMGR57/vrrr6VevXrWc1oVXItx6Oe4tMAFCGQHbsWWCMRDgEB2PNSDGJNAdvIHsnWJ5apVq4pWAzNb5cqVrWC2Phev5iuQbc6pRo0aVjBbl5GjIRApATMcHmzFb29VyCNVlTxSx0c/8RPQN3bBVP2OVEjc35g6LxoCCCCAAAIIuAtoZexHH33U6Qn9kHfUqFHSsGFDyGwocOLECbdK12a160iHLzRYbQYvzMrWZvC6UKFCNtRhSggggAACCCCAAAIIpLbAgQMHjLC2Y1DbfL8Q6Rs1c+XKZbxfMN8zOAa29Tla6AJHjx41qmPrn+E0XRGrT58+0rt3b2N1LBoCCCCAAALJJjBy5Ejp37+/22Hp6n1aFTuRV4WcMmWKPPDAA07HtmnTJrnmmms8nsZ+/frJq6++aj3Xtm1bef/995PtlEf9eAhkR52YARAIS4BAdlh80d+ZQHbyB7KHDh0qTz/9tMeLST8MMitmN2/ePPoXnMsIgQSyzV30i26zYvZNN90U87kyIAKxEnANdvv7t69AeaT21TFoiS+glbsdw9++guD+wt2h9uOpX4LiiX9tcQQIIIBAogvol7sasNVKGa5NA9mDBg0imB2nk7x9+3aP1a51CfNINl1ByjE44fh3liaPpDR9IYAAAggggAACCCAQXwEtXmSGs/VPx78fP348opO78sorPVbVLl26dETHSdbOdPWqIUOGROzwNIytFbc1mK2fAdAQQAABBBBIdAH9PDstLU3ee+89t0OpX7++TJw4USpVqpTQh6mf027dutU6hu7duxvH5a3pzVyON+C9++670r59+4Q2iMfkCWTHQ50xEQhcgEB24FZx2ZJAdvIHst9++23Rx4oVK3xeYw0aNDDC2Rp6LlKkSEyuR9frb9KkSTJt2jRZvXq1z/F1iTGdp97NxtIiMTlVDJLiApcuXZJwKoAHExoPZttz586l+JlJjsPXoLgGtc1HoGHvSAXKXUPi5r8zZMiQHMAcBQIIIIBAQAL+vuht2bKlUTGbL20D4gxqoyNHjrhVu9YP2TUYoa9BI9l01SVPy4wXK1YsksPQFwIIIIAAAggggAACCCSgwO7du633Jo5B7d9//z2iR6PVKj29L9HAERWc/0sdqerY3k6cBrP15mve40f00qYzBBBAAIEYCnz++eeSnp4unl6n6GqQjlWiYzitiA41btw4eeSRR5z63LZtm+hnvJ6aZqIciztqoQ294U6/i6YFJ0AgOzgvtkYg1gIEsmMtHuR4BLKTP5BtXhIacp4+fboRzvb1pbZ++GBWzb7hhhuCvKKC29zb9bds2TJjnjNmzPDZoS5DYgazK1asGNzgbI0AAgkvcPHiRfEV4A71uXAri58/fz7hbTkAkcyZMwcdEg+msnio2wazugTnEQEEEEAgcAFfVbIde+FL28BNXbfUkLUZtHb8c8+ePaF36mHPAgUKeKx2rYEHvaGLhgACCCCAAAIIIIAAAgjr9t3FAAAgAElEQVQEI6CfM3t6L6Oh7cOHDwfTld9ttWCS44o9ZnC7XLlyfvdNpg20eFPXrl2jfkisihV1YgZAAAEEEIiCwMsvvyxPPvmkW8+5c+eWCRMmyD333BOFUWPfpa424rhSoq5yMXr0aK8T0fC2hrjN1rFjR7+Zo9gfVWKMSCA7Mc4Ts0xdAQLZNj/3BLJTJ5BtXor79u2zgtmbN2/2eYWawex27dpJxowZI341+7v+duzYYQSz9eG4rIjrRLRigAaz9XHbbbdFfJ50iAACCAQjoEFxDXWbj1CD4cFUCw+kgjlB8WDOon23NSuD+6oQHupz3qqFe6pe7rqtfcWYGQIIIBC4QJ8+feS1114LaAetqK0fAFO9zJlLg+36PtNTWCGSr0X0vaSnkIKGFQoXLhzQOWQjBBBAAAEEEEAAAQQQQCBcAf3OzbGatuN7IV15MlJNKzt6eg9UuXJlyZs3b6SGsU0/pUqV8vm9YKQnqsFsvQG7c+fOke6a/hBAAAEEEIiYwMGDByUtLU0+/PBDtz4bNWokEydOlGS5ieuVV16RAQMGWMepeaWdO3dK0aJFvXrqc47FP+bNmye68iUteAEC2cGbsQcCsRQgkB1L7RDG8heIDaFL2+5y5swZ0Q8mtm/fbsxRqz9rJWZdpiJVm74A0bDzggULfBLUqFHDqJqtgedIvoAL5vozq3svX77c51xvvfVWK5ydP3/+VD21HDcCCCDgJnDhwoWwQ+KBBL+DDaPrvGiJLxBOmDvUauGeguKOYXSqoCb+dcURIBBrAb0JVL/0DbRpGFtD3KkazP7pp5/kxx9/FMc/9abaSLbLL7/ca/A6Q4YMkRyKvhBAAAEEEEAAAQQQQACBiAlo0Q4znG0Gts1/79+/P2LjaEf6PlZXlK1SpYr1p/49UVusqmN78tFVhPUG7BYtWnADdqJeQMwbAQQQSFKBTz75RNLT041Qsmt7/PHHZdiwYUlz5KdPnxatjn3o0CHrmLQi+Isvvuj1GJcsWSJNmjSxntfP7o8cOZI0JrE+EALZsRZnPASCEyCQHZxXzLcOJhAb88lFeEAC2d5B9Ut0sxK13lXnrRUsWNAIZuvjlltuCfsMhXL9ffXVV9Zcz50753UOFSpUsILZ1157bdhzpQMEEEAAgegIaLVMT9XEQ60sHk5o3HFM/dKEltgC+jojmLC3r8riwfTjL5yeOXPmxIZl9ggkuYBWxNL3RsE0/XBXl0pM1kpauiyka/ha30NGquK1/n/RrPRmLsdt/nnZZZcFcyrYFgEEEEAAAQQQQAABBBCwvYCGi7xV1fb1vVcwB6bvs8yAtmNYu1ixYsF0E5dtr7vuOtm4cWNcxjYHTfUbsOOKz+AIIIAAAm4Czz//vDz77LNuPy9QoIBMmDBB2rZtm1RqQ4YMMW6QMlvu3Lnlzz//FF8FGbt37y6TJk2y9unWrZtMnjw5qVxieTAEsmOpzVgIBC9AIDt4s5juEUogNqYTjOBgBLL9Y546dUpmzJghWo16zZo1Pne47bbbjGB2u3btQl4OLZzr7++//7aC2frBlbeWI0cOK5jdvHlz/whsgQACCCCAgIjolx+RCneH04/rvpFc6pQTHR8BrejqWsnbrPbtL8wdzdC4Ln1LQwABMZZEDqZKtqOZWUkrUYPZ+n7QseK1+fcDBw5E5NLQJSNdl9jW4HUkV2GKyETpBAEEEEAAAQQQQAABBBCIk8C2bdusytpaUdusqq3fiUWiFSpUyK2atga2c+bMGYnuw+5j5cqV0qhRo7D7CbeDEiVKSLVq1aRly5aiN27TEEAAAQQQiIfAnj17JC0tTT766CO34TWvo2Fs/Uw6mZreuKbVsbVKttmee+45eeaZZ3wephb2OHz4sLXN4sWLpWnTpslEE9NjIZAdU24GQyBoAQLZQZPFdodwArGxnWn4oxHIDs7w888/N4LZGtD21fQLdQ1m6113+uFEMC1S1997770nuoTZp59+6nP4hg0bWuHswoULBzNVtkUAAQQQQMAWAlrFO9Tq4b72Czc0bgscJhGWgAbFvQXDoxUED6RfguJhnVZ2DlFAv3BdsGBBiHuL8b5o1KhRou8/7Nr0plYNXDsGsPWL/0g0/TK/YsWK4ljtWv+uFcZoCCCAAAIIIIAAAggggAACwQscPXrUCGebAW398+effzbe00Wi6Y2y+l7OsZq2fv8X66ZhbA1lx7LlzZvXeB+v7+HNP3n/GsszwFgIIIAAAp4EFi5cKOnp6aKhbNf21FNPyQsvvJCUcAMGDJBXXnnFOrbLL79cdu7caXx/5a2pVYsWLaynNQu0d+/epPSJ1UERyI6VNOMgEJoAgezQ3GK2V6QCsTGbcBgDEcgODW/Hjh1GKFuX7d6+fbvXTrJly2YEs/XRqlWrgAaL9PX37bffGsFsnatWd/PWSpcubQWza9WqFdBc2QgBBBBAAAEEvAtEKuwdqX7MgDnnLPEFMmbMaAXFQ60s7lp5PJAguL9wus6LlrwCkarIpV/mDho0KK7BbP3/4YYNG4zH+vXrZdOmTcYX9o4VRkI9k8WLF/dYWY0bKUIVZT8EEEAAAQQQQAABBBBAIDiB8+fPy08//eS22tGuXbuC68jD1tmzZzfe81177bVy3XXXWQ9fgahwBt24caMxRrSbHo8ZvtYAdrDFpqI9P/pHAAEEEEDg2Wefleeff94NQoPGWhVbC4okY9PXL1od27GNGDFC+vXr5/NwdcVKLTZpth49esj48eOTkShmx0QgO2bUDIRASAIEskNii91OkQ7Exm7mwY9EIDt4M9c9Zs+ebYSdly5d6rOzevXqGcHs9u3biy5L7a1F6/o7ePCgMU99+KoOoEGBu+66y3jofGkIIIAAAgggkDwCly5dcqomHqmwd7j96P60xBfQ15GuQe9oBL/NYHigIXKtdE6LjIB+Obtq1aqIdKYfkGvF7GgvH3ny5EkrfO0YwA73IHLlyiVVqlRxCl/rl/IFCxYMt2v2RwABBBBAAAEEEEAAAQQQiIKAfk/muCKSGdrW943hNteAtoao9X1juK1Lly7G93qRbCVKlDAC12blazuvZBXJ46YvBBBAAIHEFPjzzz+NqtieVoZv1qyZEcYuVqxYYh5cALPu1auXjB071tpSf4//8ccfPve8ePGi6GoXjq9xPv/8c2ncuHEAI7KJNwEC2VwbCNhbgEC2vc+PRCsQa8fDJpAdubOybt064w4zffj68EZfDGrQuV27dqIhbdcWi+tv3rx5xgc4/pYcr1u3rhXOdr3rLnJy9IQAAggggAACqS6gQXGtWGs+HAPevsLe4QbBPY1nVhLXP8+dO5fqpyYpjj9z5swSaHjbX6Dc3/PBjOP6uj8RsCNVJdvxWPXLZa2YHYlg9pEjR5zC1xrA3rJlS9i0FSpUsMLX5lLVunQ1DQEEEEAAAQQQQAABBBBAIPEFfvvtNyOo7RjW/uWXX8I+sEqVKjlV0daQdv78+QPuV8NWpUqVCnh7bxs2aNDAqfp1JN5/hz0pOkAAAQQQQCAAgQ8++MAIY+tNVa5t8ODBxufKydy2bt0q5cuXdzpErXKt1a59tTlz5hh5JLNdddVVosF2WngCBLLD82NvBKItQCA72sJh9h+LQGyYU4zY7hrIrlixonUH1fXXXy8fffQRVb3CED5w4IDMmjXLCDzrUmK+WosWLYxw9t133y3mEtaxvP5++OEHq2r24cOHvU5Vl902q2Z7CpGHwcWuCCCAAAIIIICAbQW0ioC/0LZjgDtWgXJdepeW+AIaFDerffsLesey0rg/Wa2gpe8jIt30A/TevXtLvnz5Aup6//79buHrbdu2BbSvt410eUsNXJuha/Pv2bJlC6tfdkYAAQQQQAABBBBAAAEEEEgsAf3+1DGgbQa29+3bF9aB6M29Gsx2fFx++eUe++zTp4+89tprQY2nlbrNytdmFeygOmBjBBBAAAEEbCLwxBNPyLBhw9xmo9mViRMnyu23326TmUZvGg888IBMmTLFGkCzXYEUINH80bvvvmvtp68pdLVKWngCGsjW7wy2b99udFSrVi1ZsWKF5MyZM7yO2RsBBCIiQCA7IozR6ySWgdjoHUVgPR87dsy4o8r8AKFq1arGL/SaNWsG1gFb+RTQcLtWzJ47d67P7fQDEg1md+jQQa6++mqnbbViZLTb8ePHjXlqiPy7777zOVzr1q2NcLbeUZcxY8ZoT43+EUAAAQQQQAABBFwELly4YATF41k93FP4XOdFS3wBxyrfnip+Hz16VMINPntT0jC2fjjsGszevXu3W/ja37KM/s6E45fg1atXNz5ILVKkiL/deB4BBBBAAAEEEEAAAQQQQCCFBfbs2WMEtdevX2+9Tw33PXKJEiVE35c6hrQ12KPVsfU9uLeWN29eq/J1w4YNjSB2oDc5p/Ap5NARQAABBGwuoCtXaFXsZcuWuc20VatWMmHCBPF2M5PNDy2o6WlRFP3d7timTp0qXbt29dnP6dOnRV8jOK4A++WXX0r9+vWDGp+N3QV0hc7KlSuLvh7UpquhrFq1ioKnXCwI2ESAQLZNToS3aaRSIFvv1mnatKkR6NCWPXt2eeedd0QrN9MiJ7B582aZOXOmEXg2fzl76l1fGGlI3rHFIpDtON7ixYuNeb7//vs+ATS0r8Hstm3bSunSpSOHRU8IIIAAAggggAACCSmglbtdg+KhhsZ97RfMGLqtVjqnJZZArly5jAonGvL/5ptv5K+//grrAMxloh2/4OZL6rBI2RkBBBBAAAEEEEAAAQQQQOD/BTQ07RjQ3rBhQ0DVK30B5smTR7SYkmNr0KCBU/XrkiVLcg4QQAABBBBIKgGt6pyWlub2O1APcujQoTJw4MCkOl5fB3PvvffK7NmzrU30s+3vv//e7/HPmjVLOnbsaG1XtmzZqBVY8TuZJNtg6dKlRpZOV1LRpvkuDclrUUsaAgjEX4BAdvzPgc8ZpEogW++Muv7662XTpk1OHkWLFjXu6k6Fu8pifSnqEhYaeNfAs96FFkjTD3L0F3ms2y+//CLTpk0z5rp3716vw+t1osFsfTRq1CjW02Q8BBBAAAEEEEAAAQR8CmglCMeAd6TC3qGGzc1AOUHx6Fy4uvqQVhVzDF+zZGB0rOkVAQQQQAABBBBAAAEEEEDAs8CpU6fcQtpa6TKcpu91a9eubT2qVKkSTnfsiwACCCCAgK0E+vXrJ6+++qrbnHTFiIkTJ8ott9xiq/lGczJr1qyRunXrOg2hYfX27dv7HVbDwfPmzbO2GzBggLz88st+92MD3wInTpww8nVbtmxx2rBw4cKyceNGueKKKyBEAIE4CxDIjvMJ8Dd8qgSyO3XqJDNmzPDIoc+99dZbkiFDBn9cPB+igFYnN6tm+1revUyZMtKmTRvp0KGDESyIddO7u6ZPn24Es7/++mufwzdr1swIZrdr186otk5DAAEEEEAAAQQQQAABzwIaFNdwtvmwS2g81iv0hHp9ZMyY0Wk5Z3Np56xZs4baJfshgAACCCCAAAIIIIAAAgggEDUBff+vBbFcH76+I/Q1GS3m5BjQ1r8TBora6aNjBBBAAIEoCfz888+Snp4uX3zxhdsImjuZMGGC5M+fP0qj27PbVq1ayfz5863J1a9fP6CCj8eOHRPXlSF1BcpatWrZ80ATaFZ33323aCjeU9PnNPtFvi6BTihTTUoBAtk2P62pEMjWysddu3b1eib0y+3Ro0dLz549bX62En96f/zxh1U1+9dff/V5TjSYrXe9xWvJi88//9wIZuuLCV+tatWq0rZtWyOcXaFChcQ/SRwBAggggAACCCCAAAIpIuAvGK5LRuqXx7Fs2bJl8xi+5gPOWJ4FxkIAAQQQQAABBBBAAAEEEIi0gK6e5SmkrcWSQmla5Mk1pJ0pU6ZQumIfBBBAAAEEoi6gBST18+bTp0+7jfXKK6/IY489FvU52G2A5cuXS+PGjZ2mtWDBArnzzjv9TnXq1KnSrVs3a7vKlSvLTz/95Hc/NvAtMGXKFHnggQe8bqT5uhEjRkifPn2gRACBOAoQyI4jfiBDJ3sge+XKlcZyHufPn7c4rrrqKtElFo4cOWL9LFeuXLJ69WrRcC0tNgLvvfeeUQnbX6tTp44ReNZtixUr5m/ziD+/fft2I5itjz///NNr/3qnooay9XHrrbdGfB50iAACCCCAAAIIIIAAArET0PeSjRo1ivqAlSpVcvoCuUaNGlEfkwEQQAABBBBAAAEEEEAAAQQQsIvA999/L1rR0nxs2bIlpKnpjcyuAe1y5cqF1Bc7IYAAAgggEEmBXr16ydixY926LF++vFEVu2HDhpEcLmH6atKkiSxZssSar2a7li5dGtD877jjDlm8eLG17bPPPitDhgwJaF828izw5ZdfGt+JOK5oUrJkSdm3b5/TjQQ5cuQwqphXr14dSgQQiJMAgew4wQc6bDIHsvfs2SO6vMW6dessjsyZM8v06dPl6NGjMnDgQKdQtlY31lB2gQIFAuVjuzAFXK8/X90VLlxYtGq2LoGhy5TEuumd+3rXogazV6xY4XP42267zQhm67IyefLkifVUGQ8BBBBAAAEEEEAAAQTCFNAPHjWUHcmm73/0JlO94VRv4tQvinn/GUlh+kIAAQQQQAABBBBAAAEEEEh0gcOHDxvh7G+//dYKae/fvz+kw7riiiukXr16xkO/W6xVq1ZI/bATAggggAACoQhs2rRJ0tPTZc2aNW6733vvvUYYW4tHpmJbtGiRNG/e3OnQP/vsM7n55pv9cujrAs0PObYffviBApx+5bxvsHfvXqMyub7+MpuZr9u1a5cMHjxYTp06ZT2nN71pvq5QoUJhjMquCCAQqgCB7FDlYrRfsgaydenpfv36ybhx45wk9d8PPvig6HGPGTNG+vfv7/S8LhGid6bpLxZa9AVcrz89Jxp6dvwl72kWerdb+/btjarZ8ThXereXBrOnTZvmdHeY61wrVqxoVc2m+nr0rydGQAABBBBAAAEEEEAgXAF9Lzls2DDRihqRalox4v7775fnn39e8uXLF6lu6QcBBBBAAAEEEEAAAQQQQACBlBDYunWrUxVtDWxfunQp6GPPnTu3FdA2Q9rx+J4x6ImzAwIIIIBAwglMnTpVNH90/vx5t7mPGjVK+vTpk3DHFMkJ33jjjUaVZbO1aNFC5s+fH9AQb7zxhvTo0cPaVis164obtNAE9DuRvn37yvjx4506mDhxonTu3NnI12mOzjVf161bN3n99dclS5YsoQ3MXgggELIAgeyQ6WKzY7IGsrUKtv5icGz33HOP6IuerFmzGj8+ffq09OzZ0/iZ2dRD/92lS5fYnIAUH8Xb9ad3w82ePVveeecdn0KVK1c2qstp1eyrr7465pp6J5heaxrM3rZtm9fxc+bMaQWzmzVrFvN5MiACCCCAAAIIIIAAAgh4Fjhy5IhRyUEfX331lfFnKF/qeuq9RIkSxgfr+v6SIDZXIAIIIIAAAggggAACCCCAAAKREdBwm4ayHR+///570J3r95RaOdusoq1/5s+fP+h+2AEBBBBAAAFHgYceesiofu3aqlSpYvxcf9+kcpszZ46x2rxj08/mA3XRKtrLli2zdn/hhRfkqaeeSmXSsI7dU76uY8eOMnnyZCtf988//xjV3rXAptn0ddSbb74pDzzwQFjjszMCCAQvQCA7eLOY7pGMgewvvvjCqJ6sSyqYrVSpUsYX60WKFHHy/euvv0TvtNqwYYP1c707WpcM0bAvLboC/q6/zZs3y7vvvmuEnnfu3Ol1MmbgWYPZt912W3Qn7aV3DY9r1ewlS5b4HF+XPr/rrruMF5gFCxaMy1wZFAEEEEAAAQQQQACBVBXQmyrN4LW+R3R8LxgpEw1i6xJ+3OgbKVH6QQABBBBAAAEEEEAAAQQQQMC3gH4v7BrSPnbsWNBs1113nVNIu3jx4kH3wQ4IIIAAAqkpoFWaNbT63XffuQHoZ8UaxjYLSKam0H+PulatWk5GHTp08Fus0fTSjNdVV13lxPfzzz9LhQoVUpk05GNftWqVka/bt2+f1YcWw1y5cqVbvm7Hjh1Gvu7HH3+0ttWsln7Pcu2114Y8B3ZEAIHgBQhkB28W0z38BWJjOpkIDPb3339L69atZd26dVZvmTJlEg1p33DDDR5H0GUwbr/9djl58qT1fJ06dWTevHluv2AiMEW6cBAI9PrTauYaeJ41a5YsX77cp2GDBg2MFwwazo5HFTq99jSYrQ+9S8xbK1OmjFU1u2bNmlwXCCCAAAIIIIAAAgggEAWBX375xaqArR8M6jLH0Wr6XkQ/WCeIHS1h+kUAAQQQQAABBBBAAAEEEEAgcAENxjnelK3fIwfbNJSkFTvNStrly5cPtgu2RwABBBBIAQENW2tlbE9t/Pjx0qNHjxRQ8H+ImqNx/fx8/fr1ojdEBdJGjx4tjz76qLXp9ddfbxTcpAUvoMVrtJikY74uY8aMxvcpmpnz1FasWCF33HGHaIbLbJp30nwdN7EFfw7YA4FQBQhkhyoXo/0CDcTGaDphDaPLU+mLmEmTJln96PG9/PLL8vjjj/vse8yYMdK7d2+nbbp37y76c+5QC+u0+Nw5lOtPf8GbVbPPnDnjtX+tSqdVqDWYHeiLt0ge6f79+43K3vqC8qeffvLadebMma1gtt5MQEMAAQQQQAABBBBAAIHQBbZt2yb6nkEfevPt7t27Q+8swD01iK0VsRs2bBjgHmyGAAIIIIAAAggggAACCCCAAAKxFjBv2jZD2voZQrCtWLFicuONN4quiKuPsmXLBtsF2yOAAAIIJJGA5pS0KvaUKVPcjkpzKhrUrl27dhIdcXiHUrlyZdmyZYvVSdeuXWXq1KkBd6q/g/Vzf7MNHz5c+vfvH/D+bPhfgQsXLhjX7eTJky0SzW+NHDnSKfDuyWvUqFHSt29fp6f0PL7++uuSLVs2iBFAIAYCBLJjgBzOEKEEYsMZL5r7jh071vjFoL84zKbLJeidOK7H6WkeGt6dM2eO9VSWLFlk3Lhx8uCDD0Zz2inddzjX359//mlVzfYVeFZgvatLlzlp06ZNXLw//PBDI5i9cOFCn+PrHfY6V70WixYtGpe5MigCCCCAAAIIIIAAAokkoEvpmQFs/TOUL1OrVatmLJOoK/L4WuXG1aVz587Sp08f0f1pCCCAAAIIIIAAAggggAACCCCQWAJ//fWXtaqWhrQ3btwY9AGUK1fOCmdrQLtw4cJB98EOCCCAAAKJKbB27VpJS0uTTZs2uR2A5ow0jJ0hQ4bEPLgozNpTFfGff/5ZKlSoENBov/32m+jvXce2fft2KVWqVED7s9H/BPRcPPLII6I3FJhNs0qOmTlfXi1btpQFCxZYm2ghSq1eTiV4rjIEYiNAIDs2ziGPEk4gNuRBo7CjLjmlb3JPnDhh9V6pUiVZunSp6J3KgbTjx49LjRo1RH+Jm03fNOsvEW/LMQTSL9t4F4jU9ffee+8ZVbPnz5/vk1vPrwaztWp2oNdFJM+ffpCjwWx9HDlyxGvXV155pRHMbtu2rdxwww2RnAJ9IYAAAggggAACCCCQ0AK6FJ5jAFvfCwbbHJca1r8XKFDAqHA9ZMiQgLrSILZuX7JkyYC2ZyMEEEAAAQQQQAABBBBAAAEEELC/wOHDh50C2qtXrw560vpdpFk9W//Mnj170H2wAwIIIICA/QW0YGSvXr3cJqoZmIkTJ1L40cMpLF26tOzYscN65uGHHzaKZAbaXnnlFRkwYIC1ua5cuXLlykB3Z7v/F/jmm2/k1ltvlWPHjlkmWrl8yZIlAeeojh49KtWrV3c6n4UKFTIKpup3LjQEEIiuAIHs6PqG3XukArFhTySMDg4dOiT169cXXWbKbHny5BEN6TZp0iSonvWNddOmTZ2C3fpLZPny5ZI3b96g+mJj/wKRvv6+/fZbo2r2zJkz5cCBA14ncNlll0n79u2NcPZ//vMf/xON8BYaxtY5Tps2TdavX++zd63qbVb4jvA06A4BBBBAAAEEEEAAgYQQ0CUIzRB2sB+w5syZ03i/qB8CmkFsXQ3Jsf3xxx+iy0fqh4jemr4f1GrY+siXL19CuDFJBBBAAAEEEEAAAQQQQAABBBAIXeDs2bOilbP1+2N96N9PnToVVIcNGza0Atrx+E4yqMmyMQIIIICAXwEtGJKeni7Tp09327Z27dpGVWz9rJnmLPDqq69Kv379nH6on8uXKFEiYCotpKlhYrONGTPGqPJMC1xAbz7T1yNbtmyxdtJ83YcffiiNGzcOvCMRIwzfrFkzp9dGVatWNX6eP3/+oPpiYwQQCE6AQHZwXjHfOtKB2FgfwMWLF+Xee+81qiM7Nr0z6rHHHgtpOi+//LIMHDhQLl26ZO2vFZV1+WpXr5AGYCdLIFrX38GDB41gtj7WrFnjU1xD+3p+9aHLaMS6ffzxx0Ywe+7cuT6H1iXUNZjdrl07KvHF+iQxHgIIIIAAAggggEBMBX744QenKtiOKyH5m0jGjBmdKlEFsuJMly5djFVsPDWC2P7EeR4BBBBAAAEEEEAAAQQQQACB1BHQ7x0dV+66cOFCwAefO3dup88srr322oD3ZUMEEEAAgfgLaOGQtLQ0+fnnn90m06NHDxk/fnz8J2nDGZw7d050lfh9+/ZZs+vfv78MHz484NlqgFirODu23bt3S9GiRQPuI9U31Axcp06djOKRjk3Pg56PUNrzzz9vrCaq2T2zaa5JC6hmyJAhlC7ZBwEEAhAgkB0AUjw3iVYgNlbHpHeX6TIWjv9z1y/T9YVOjhw5Qp6GViXWO4DMphXURo4cKT179gy5T3Z0F4jF9aeBZw1ma6DeVytfvrwRytaq2fr3WLfNmzcbd1FqEMTxhajrPAoXLmwEs9u2bSu6BAsNAQQQQAABBBBAAIFEF9i1a5csXbrU+n50QSwAACAASURBVEJTP0gNpmnlEcflgF0rYPvqS6twlCpVym0TrcyhHyTq+0saAggggAACCCCAAAIIIIAAAggg4CqgFbQdw9mOVTsD0SpWrJjxeYZW0b711luNsBoNAQQQQMCeAp4qPOtMs2bNalTF5nNk7+dt6NCh8vTTT1sbZMuWTXbu3CmFChUK+GRr8PfZZ5+1ttffm0uWLAl4fzYUmTx5snFDgWO+rlu3bjJ27FjJnj17yESu+TothKlFVHW1URoCCERHgEB2dFwj1mssArERm6xLRxpg1S/e//nnH+uZmjVrGtWyy5QpE9awf/75p7Ru3VrWr19v9aMvBhYtWmSMSYuMQCyvP71jzqya/fvvv3s9AH3B3L59eyOcrdWzY910qTO9I02D2f6qezdv3twIZut8gwmdxPqYGA8BBBBAAAEEEEAAAVcBXepXPzDVR7BfWFasWNEpgH3ZZZeFDOxaHVurU+kHhXyAHjIpOyKAAAIIIIAAAggggAACCCCQkgKHDh0yAtrLly83/vzll1+CctDVcvW7ydtuu03q1asX1L5sjAACCCAQHYHjx49Lenq6kTVxbfr/ag1jV6lSJTqDJ0Gv6qc3HOmfZtNg9ZAhQ4I6umrVqomurGm2iRMnSvfu3YPqI5U31ryUZt00j2Q2fd2h+brSpUuHRbN9+3bRUPbGjRutfgoUKGDk6wJZwTSswdkZgRQVIJBt8xMfy0BsJCn27NkjLVu2dPriPn/+/MayB7fccktEhvr000+lc+fOsn//fqu/qlWryrp160Tv2KKFLxCP6+/06dPGiwp9wfzZZ5/5PIj//Oc/VtVsvb5i3XR+Gsz2V91bX3xq1ex27dpJuXLlYj1NxkMAAQQQQAABBBBAwK/AkSNHRN9jaQBb//S1KoxrZ2bFKLMKtqeK1n4n4GGDlStXGsFubbr6jFbE1qpUNAQQQAABBBBAAAEEEEAAAQQQQCBcgR07djhV0A5mRTBdMdcMZ+uf8fieMtzjZ38EEEAg0QX0BhutKPzbb7+5HUrv3r1l9OjRiX6IUZ//U089JS+++KI1jgZ1tUBmrly5Ah57w4YNUr16daftDxw4IAULFgy4j1TeUL+LadasmXz33XcWgxa50dzUzTffHBEaDV937dpVDh48aPVXqVIl+fbbbyVHjhwRGYNOEEDgfwIEsm1+NcQjEBsuiQZqe/XqZSyn4Nh0iZBHH3003O6d9h82bJixdMb58+etn2ulNB07Y8aMER0rFTuL9/WnAQwNZs+ePVtOnjzp9RQUL15cOnToYISzXV/oxeK8bdu2TWbMmGGEs3XpFm9NX7xqMFsfkboxIRbHxxgIIIAAAggggAACySmgFSvMELZWhgq05cmTx1qyVwPTWrU6Gk37zps3r1ERmyB2NITpEwEEEEAAAQQQQAABBBBAAAEETAH9nEQ/HzEfJ06cCBhHP8PQytkazo7W5yQBT4YNEUAAgRQQ0KzQE0884XakGiTWqtj33ntvCiiEd4h79+41qmM75q1eeuklj66+RtLM1tChQ61NdCX5hQsXhje5FNn733//NXJ0b7zxhtMRjxo1yvheJJJNz9GgQYPkwoULVrcdO3aUt956SzJlyhTJoegLgZQXIJBt80sg3oHYUHimTJliLD1x8eJFa3d9saNh1UiHpPWFgfb9/vvvO01Vx+rUqVMo02cfBwG7XH96B55ZNdtxmRNPJ0uX2rj//vvl9ttvj/m5PHfunFEtW68/DZP7avqBjAazNUieM2fOmM+VARFAAAEEEEAAAQRST+Ds2bNWBWythP37778HjKDLO+oXi/oFY/369QPeL9QNjx49KvooWbJkqF2wHwIIIIAAAggggAACCCCAAAIIIBCywFdffWWEs/UzlNWrVwfcT5kyZaxwtn6WkiVLloD3ZUMEEEAAAd8Chw4dkvT0dJk7d67bhlrUQ8PY5cuXhzEAgb59+4oGf82mK2FqAcIMGTIEsPf/NtFKyz///LP1Aw34aiFNmn+B6dOnG5WrHfN1nTt3NoqQRjokrXkmzdfNmTPHaWI6Vrdu3fxPli0QQCBgAQLZAVPFZ0O7BGIDPfqNGzfKTTfdJLrctdl0uer169dLvnz5Au0mqO10SQWtNqxjm02XhdJAbNWqVYPqi42dBex4/Wn4Xqtmz58/3+fpatu2rfTo0SNulfRWrVplBLP14fjiyXXS+uJUg9nt2rWTypUrcwkigAACCCCAAAIIIBBRAV2uUb841ErY+nCsduFrIF3dxazspH/qUrw0BBBAAAEEEEAAAQQQQAABBBBAIBUF9u3b53ST++HDhwNiyJw5s/H5ivkZS9myZQPaj40QQAABBNwF9PNtDWNrQT/X9thjj8krr7wCW4ACO3bskNKlSztt/dprr0mvXr0C7OG/m61du1ZuuOEGp32OHz8uuXPnDqqfVNz4p59+MvJMepOB2a6++mr59ttvRVcpjUbTfF3jxo1l06ZNVve6Suny5culevXq0RiSPhFISQEC2TY/7XYMxHoj0/9xa9Xf77//3tpE7/jVO4Zr1qwZVel169bJzTffLCdPnrTGqV27tnz++ef8og9D3s7Xn74IMatm79mzx+tR6t1jGszW6yEeTd8MzJgxwwhmaxjGW9OlczSYrY877rgjHlNlTAQQQAABBBBAAIEkEfjmm29kwYIFsmjRIqcP1vwdXrVq1Yz3dPoloX4QSEMAAQQQQAABBBBAAAEEEEAAAQQQcBfQwmAaDNSb4B2Lhvmz0mJizZo1kzvvvFPq1Knjb3OeRwABBBD4f4EXXnhBnnnmGTcPLdaoVbG1AB4tcAENtk+cONHaoVy5crJ169bAO/j/LR9//HEZPny4tZ+uaO+pennQHSf5DgcOHJCmTZs65euyZs0qX3zxRdSzTZrhu/XWW+Wff/6xlGvUqGHk66JVaDXJTyeHh4CbAIFsm18Udg7EOtJduHBB7rvvPqNysWMbMWKE9OvXL+rKly5dMl4sPPTQQ05jpaWlyRtvvCGujlGfUJIMkAjXn94tptedPr7++muv8nptaDC7SpUqcTs7s2fPNoLZS5cu9TkHrTKvwewOHTqIvoGgIYAAAggggAACCCDgT0CX0dUQtj62bdvmb3Pjef2Az7EKtmtFjIA6YSMEEEAAAQQQQAABBBBAAAEEEEAghQW2b9/uVD3733//DUhDw28tWrQwHvXr1w9oHzZCAAEEUk1g7969ormfhQsXuh36LbfcYoSx+Vw7uKti8+bNbrmZN998Ux588MHgOhKRMmXKiP4eNJtmYu6+++6g+0mlHS5evChdunQxCjs6trFjx0rPnj2jTqH5unHjxrlVQ+/atatMmTKFfF3UzwADpIIAgWybn+VECMQq4ciRI2XgwIFy9uxZS7RVq1by4Ycfxkz4zJkz0q1bN9Ff8GbTZaB0bo888kjM5pFMAyXK9Weaf/TRR8YL7sWLF3s8DdmzZzdC2fqI54vyNWvWyPTp041w9unTp71eMrpsmQaz9W7O6667LpkuLY4FAQQQQAABBBBAIAICuoycGcL2tEyjpyH0yz7HEHamTJkiMBO6QAABBBBAAAEEEEAAAQQQQAABBBA4f/68Uzg70JvmS5QoYYWztXATDQEEEEBARPMfWsn577//duPQfNLQoUNhCkFAV5nXvIrZdPWGH374IeietJpzgwYNrP20AMzx48clS5YsQfeVSjuMGTNGBgwYIJpxM1usK4vr2J06dZI5c+ZYc9DvioYNGyZ9+/ZNpdPBsSIQFQEC2VFhjVyniRCIXbVqlbRt21Z0SQXHX9gaii1WrFjkMALo6fDhw1KzZk3ZsWOHtXXx4sVl5syZTi8EAuiKTUTc7nzSO6USoemNABrM/uyzzzxO97LLLjNC2f3795c8efLE7ZD27NljXJsazNa7EL01fcGqwWz976xly5Zxmy8DI4AAAggggAACCMRfQJfDNUPY+noykNa4cWMrhH3NNdcEsgvbIIAAAggggAACCCCAAAIIIIAAAgiEKfDjjz+KfpazZMkSWbZsWUC9FSlSxApnN2nSJKB92AgBBBBINoFBgwbJc88953ZYl19+uZEF0QKRtOAFvvvuO6lVq5bTjppZuffee4PurHfv3qLhYrPdc889MmvWrKD7SaUddKVTzf1o5XezVatWzXitULhw4ZhSHDlyRGrUqOGUr9PXIFq5W79ToiGAQOgCBLJDt4vJnnYPZGt13+uvv142bdpkeRQsWND4H3S83iB+/fXX0rRpU+POK7PVq1dP3nvvvZgHxGNykURxELtff/4O/d133zVejOtNA56avtDUuyZ1KZt4tw8++MAIZutdnr6aLlmm4ewOHTrE/AVZvI0YHwEEEEAAAQQQSFUBXY7RDGEfOnTIL4OuFGQuedu8eXPJmzev333YAAEEEEAAAQQQQAABBBBAAAEEEEAgegLHjh0T/YzH/Jzn3LlzfgfTIlPmZzx33nmn3+3ZAAEEEEh0gb/++kvS0tLkk08+cTuU22+/XSZOnChalJEWmoCGgefOnWvtXKdOHVm7dm1Inel52L17t7WvZl5at24dUl+psJPm6zS7tmHDButwCxUqZOTrdFXTeDTNUunrC8d8nV4TWjn7yiuvjMeUGBOBpBAgkG3z02jnQOyFCxekS5cuRoVfs+kSBoMHD5annnoqrrIvv/yyPP3006JzNNsDDzwgkyZNiuu8Em1wO19/wVjqCxgNZmtY31PTOyufeeaZYLqM2rbff/+98YJr2rRpoh/MeGtXXXWVEcxu37691K5dO2rzoWMEEEAAAQQQQACB2AvoF3JmAFv/PHHihN9J5MyZ0+kLumzZsvndhw0QQAABBBBAAAEEEEAAAQQQQAABBGIvcObMGeOzHzOcferUKb+TyJ07t/HZjwan9E9dYZeGAAIIJJOAroSenp4uBw4ccDssrZitWSRa6AJffPGFNGjQwKmDUEPUulr9rbfeavWlK9P7yreEPuvk2PPixYty3333yezZs60D0sI6zz//vAwYMCCuB6lzGDJkiFO+rnPnzkZmiYYAAqEJEMgOzS1me9k5EPvGG2/Iww8/LJcuXbI82rRpI++//75kyJAhZkaeBtIgtoZV58+fbz2tYfERI0aILptBC0zAztdfYEfgvNWUKVOMYLYuw+La7rjjDqNa9rXXXhtK1xHf5+DBg8ZyLlo12/EOOU8D6bWudzK2a9cu4vOgQwQQQAABBBBAAIHYCSxatMhY2UerD/z7779+B86fP7/TF3Hxfh/md8JsgAACCCCAAAIIIIAAAggggAACCCDgJKAhLcdw9pEjR/wKaRhbvxfUwk3NmjXzuz0bIIAAAnYXGDhwoLz00ktu0yxWrJiR8eD/deGfQTX8+OOPrY4aNWoky5cvD6ljDc5rtXKzde3aVaZOnRpSX6mwkxYPVTP9nW82zdfpd0GuuaxYe5w/f15atWol+v2U2TJmzCjDhg2Tfv36xXo6jIdAUggQyLb5abRrIPaHH34wllJwvFu3evXqRgDaLssW7Nu3z5jj77//bp1lXapb79SqVauWzc+8PaZn1+svXJ0nn3xStIq6a9NlvzSUrUvg2Kl99NFHRjBb70701bRStoazO3ToYJv/Du3kyFwQQAABBBBAAAE7Cqxbt84IYevj77//9jvFwoULWyFsvamQhgACCCCAAAIIIIAAAggggAACCCCQPAIaljMD2vp9t79WtGhRI5it3w+yqq4/LZ5HAAG7CWzfvt3IZ3z++eduU9PVADT0q5+J08ITWLJkiTRp0sSpk8WLF0vTpk1D6rhQoUKiRQbNppkWQvOeKTdv3izXX3+9nDx50tqgZs2aMm/ePClevHhI/pHeac+ePXLjjTfKb7/9ZnWtK3MsXbrUmDsNAQSCEyCQHZxXzLe2YyBWl1CqUaOGbNmyxfLIly+fEcZ2Xd4i5mAuA65YscIIqB4+fNh6Risgr169WnRJb5pvATtef5E6Z7rcjQazt27d6tal3r2nwewiRYpEariI9LNp0yaZOXOmEc7ev3+/1z6vuOIK47rXD1/q168fkbHpBAEEEEAAAQQQQCByAjt27LBC2Bs3bvTbsd70ai5He8stt/jdng0QQAABBBBAAAEEEEAAAQQQQAABBBJfQAuNaThbH7t27fJ7QNWqVTO+H9RHqVKl/G7PBggggEA8BbRIiVYNPnr0qNs0XnjhBXnqqafiOb2kGvumm24SzU+Z7fbbb3eqlh3MwWol5ebNm1u7aDjbV34lmL6TbduzZ88a+bqffvrJOrQCBQrIwoULjQKjdmpaLb1t27ZO+brKlSvL2rVrJVeuXHaaKnNBwPYCBLJtforsFoi9cOGC3H///TJ9+nQnubFjx8rDDz8c96UUPJ3OUaNGSf/+/Z2WfujYsaPMmDHD5mc//tOz2/UXaZG//vrLCGXPmjXLretKlSoZoeyWLVtGetiw+zt+/LjMnj3bCGbrix9fTe8a1XD23XffLbqsCA0BBBBAAAEEEEAgPgK6upBZCVurCvhrZcqUsULYdrvx1d/ceR4BBBBAAAEEEEAAAQQQQAABBBBAILICq1atssLZWlHWX9Ob+rVqtoazKVTmT4vnEUAg1gKPPfaYjBgxwm3YkiVLyoQJE+S2226L9ZSSdjytxNy6dWun41u5cmXIBTe1wOG0adOs/rTCuZ4zmrPAxYsXpXv37jJlyhTrCc1gjR49Wh555BFb5uteeeUVI0Olczebvo549913Ob0IIBCEAIHsILDisandArEavO7Tp4/T/3zvuecemTx5smTPnj0eRH7H/Oeff+Shhx5yC5FPnTpV9IUCzbuA3a6/aJ2r1157zXhRcfr0aachMmTIIFpJW0PNdm2ffvqpcXOBBrR9teuuu84IZusHL6VLl7br4TAvBBBAAAEEEEAg6QS0WoR+WKVh7PPnz/s8vrx581pVjLRiBQ0BBBBAAAEEEEAAAQQQQAABBBBAAAFXAa1iad74f+zYMZ9AmTJlsj5vcqxoiioCCCAQD4FffvnFqIqtN5m4Nq3Oq8FerSBMi5zADTfc4FToT3Mjc+bMCXkA/R5DiwiaTQvQsLKnO6dey1rY1DHc3KlTJ3nzzTcla9asIftHc0ctLKQhctf80cSJE42f0xBAIDABAtmBOcVtKzsFYr/44gtp166d7Nu3z/IoW7asrFmzRgoWLBg3o0AG1iXB9Y4vx+XAdUmFZcuWSe3atQPpIiW3sdP1F+0TsHr1ahk4cKDode7YsmXLZoSymzZtGu0phNW/vnHRSt96J6KvJcsuu+wyI5it/y0T8gmLnJ0RQAABBBBAAAGvAuvWrbO+FPv777/9SrVq1cr6YszvxmyAAAIIIIAAAggggAACCCCAAAIIIIDA/wuYhQDmz5/v16RIkSJW1ew6der43Z4NEEAAgUgKzJw50whja+jTtQ0bNkwef/zxSA5HXyJGsPbee+91stDvL0LNSX3wwQdG3sRsxYoV85lPSdWT8PXXX0ubNm1k7969FsHVV18tmkuye77u999/N/J1mzZtsuauK20sWbJE6tWrl6qnlONGICgBAtlBccV+Y7sEYjVEoL8s1q5dayHkyJFD9O7bRHmz9tVXX8nNN98s//77r3UMdevWFX3BcMUVV8T+5CbAiHa5/mJFdfbsWaNS9quvvuo0ZJ48eYxQduPGjWM1lZDHOXPmjPGi+u2333YLl7t2qiFzfbGsVe41eE5DAAEEEEAAAQQQCF3gxIkTxs1x+li/fr3fjvSDK13qTR+XX3653+3ZAAEEEEAAAQQQQAABBBBAAAEEEEAAAW8C+/fvtwoEaODLX9PVdXU1aX1oITMaAgggEE2B3r17y5gxY9yGKFeunFEVm2Jy0dG/9tprnYK19913n0yfPj3kwTTc7Vg9uVevXqIr0tP+J6AhbM3hOP4u1kCzFoesXr16QlB5ytdpNlDzdRrCpyGAgG8BAtk2v0LsEojt1q2bTJ061dLKkCGDjBw5Uvr06WNzwf9N79KlS8YLuR49ejjNWf89atQoyZIlS8IcS6wmapfrL1bHa47z9NNPy9ChQ52G1bvU9MXFjTfeGOvphDye3jAxY8YMI5yt17+3VrlyZeMFYYcOHaRChQohj8eOCCCAAAIIIIBAKgroTatmENvx5k9PFloBQQPYulpJlSpVUpGLY0YAAQQQQAABBBBAAAEEEEAAAQQQiLLATz/9ZIWzt23b5nM0/Y7cDGYnSiG2KPPRPQIIRFDgxx9/NKpia8Vg16aF4zTDkzt37giOSFemwOTJk+XBBx90AtHzEep3E/r9R968eZ2KYK5atSqhMjSxuDr0ep84caI1VKLm68aNGycauHdsej2NHTtWsmbNGgtKxkAgYQUIZNv81NkhEDtixAgZOHCgnDt3ztJq2bKlzJkzRzJlymRzQefpafXg7t27GyFVx/bWW29Jly5dEupYYjFZO1x/sThOT2PocjjDhw93eqpo0aJGKPv666+P17RCGnf79u0ya9YsI5ity4t4a/pGR4PZGhBq0qRJSGOxEwIIIIAAAgggkAoCFy9eFH0PoUFsrRTgq+XLl8+qhN2oUaNU4OEYEUAAAQQQQAABBBBAAAEEEEAAAQRsIrBixQornH306FGfs6pfv74RztbvzTVARkMAAQTCEdDP0NPS0pyyRmZ/umr5o48+Gk737OtHQAvEON6Uo+dCA/ChtnfeecdYfd1spUuX9pk/CXWcRN5Pi4E+8cQTcvbsWesw2rZta1QVT7R83enTp43XBO+9957TKXnzzTfdgv6JfM6YOwLRECCQHQ3VCPYZ70CsVtjVqrkHDhywjqpUqVLyzTffiFYMTsS2Z88e4w6t3377zZp+4cKFjV8iDRo0SMRDitqc4339Re3AAuzY07I5ev3PnTs3YZYScTxUDQ7pCz1dguazzz7zqdC4cWPRF4Z333235MmTJ0AxNkMAAQQQQAABBJJbQKtHaAhbP0g+cuSIz4Nt1aqVFcRObhWODgEEEEAAAQQQQAABBBBAAAEEEEAgEQT0+3B9zJs3z+d08+fPb4SyNYh1zTXXJMKhMUcEELCZgK5U/8Ybb7jNqlKlSkb1YL0BhBY9Aa1i7FrdWDNSZcqUCXlQLe6nBQzN9thjj8krr7wScn/JtqNWC9cVUvft22cdmuaLvvvuOylQoEBCHu7ff/8tdevWlT///NOaf6FChUTD+ZopoiGAgGcBAtk2vzLiGYg9ePCg3HrrrbJhwwZLSd986Zu0W265xeZyvqe3Zs0aI5R9/vx5a0OteqxB22LFiiX0sUVy8vG8/iJ5HOH09dBDD7ndJVi+fHnjWgl1KZdw5hOpfbWS48yZM42q2Vo53lsrV66cUTVbb8yoWrVqpIanHwQQQAABBBBAIKEE3n33XSOIvWTJEp/z1ooQ5pdVxYsXT6hjZLIIIIAAAggggAACCCCAAAIIIIAAAqkhsGvXLmv1N11p11fTvIAGs/W7QhoCCCDgT2D9+vWSnp4u3377rdumnTt3NrIX2bJl89cNz4chcOnSJbnyyitl9+7dVi99+vQRrd4cajtx4oRbIb+1a9dKnTp1Qu0yqfY7dOiQNG3a1Om61xC25ooSfeXU1atXG8dw7tw565zVrFlTPvzwQ+M6oyGAgLsAgWybXxXxDMRqZVwNHphNl08YMmSIDBw40OZqgU1v+PDhMmDAANEXI2Z78MEHZfz48ZI5c+bAOknyreJ5/dmJtlu3bjJ16lSnKTVs2FB0ia9Eb/qBi1bN1mD2li1bvB5O1qxZjWC23tHXvHnzRD9s5o8AAggggAACCPgV+P33340Qtj70NZOvpq+PNIjdunVrv/2yAQIIIIAAAggggAACCCCAAAIIIIAAAnYR0ECVrga3aNEin1PSomYazNbPwMKpsGqX42YeCCAQeYE333xT0tLSPHasFZt79uwZ+UHp0U1g2LBh8sQTT1g/16zXzp07pUiRIiFr6fck+jvAbBUrVvSZLwl5oATdUW820JXqzabmL774omgV8WRoL730kjz99NNy8eJF63D09YD+N0++LhnOMMcQaQEC2ZEWjXB/8QrEjhkzRnr37u10NBrG1Iq6GsxMhqZB7JYtW8rChQutw8mYMaOxbIoGs2ki8br+7GjfsWNHmTVrltPUBg8eLIMGDbLjdEOa0/vvv2+8SPz444997v+f//xH2rZtK3rTRsGCBUMai50QQAABBBBAAAG7Cixfvty4SVO/jPLVChcubH0JpSuo0BBAAAEEEEAAAQQQQAABBBBAAAEEEEhUgV9//dWqmr1v3z6fh6FFCTRYmehVPxP1XDFvBOwmoCFNDWJPnjzZbWrXXnutTJw4kUrKMTpp//zzj1G1+PDhw9aIWnRz6NChYc1Ai9I43rij4dznn38+rD6TZefXX39dHn74YafD0TzNjBkzkiZfp/+N33nnnU5ZogwZMohmC12PPVnOK8eBQDgCBLLD0YvBvvEIxOrSIfXr15ezZ89aR6h3N2lIs1SpUjE46tgNsWfPHmncuLH8/PPP1qC5c+eWZcuWSa1atWI3EZuOFI/rz6YUxrRatWol8+fPd5qiVsnWatnJ1L755hvj5gutmn38+HGvh1aiRAmjarYuUaZLktAQQAABBBBAAIFEFtAA9rhx4/yugnLTTTcZQWy9YY+GAAIIIIAAAggggAACCCCAAAIIIIBAsgloiEyroWrhAl9NA9kazGbVuGS7AjgeBAIXWLdunaSnp8vGjRvddnrggQdkwoQJooURabER0KKCQ4YMsQbT/JNWx86XL1/IEzh48KAUKlTIaf/169fLddddF3KfybLj2rVrjZuTzpw5Yx2S5uuWLFliBOOTqelKsvr92LZt26zDypkzp3z22Wdyww03JNOhciwIhC1AIDtswuh2EOtA7KFDh6RBgwayefNm68By5Mghn3zyidx4443RPdg48ZYmnAAAIABJREFU9b506VKj2q9j8LRChQqyZs2asF6UxOlwIjpsrK+/iE4+Cp1t2rTJeDHleDehhrE1lJ2MTe9+f+edd4xgtqc3UOYx63Wiwez27dtLmzZtkpGCY0IAAQQQQACBJBaYMmWKURF7w4YNXo9SP7TU5df0Ub169STW4NAQQAABBBBAAAEEEEAAAQQQQAABBBD4r4AG7jSY/dZbb8nJkye9smgoT4PZ999/P3QIIJBCAvq5uv6376lpEFurZtNiJ6DBaQ0BO4aDtYq1VrMOp2mFcw3dm61atWo+v08JZ6xE2vfAgQNGsdOtW7da09aA8uLFi5M2X6fHdvfddzvl68qWLSt6Y0aBAgUS6fQxVwSiKkAgO6q84Xcey0DshQsX5MEHHzTeUDk2rRLXo0cPcZ1L+Ednnx5Gjhwp/fv3d5pQ586dZerUqaLLLKRqi+X1lyjG+t/DI4884jRdvctw0KBBiXIIIc1TK4Pr3fBaOdJXq1OnjnGDg74IK1q0aEhjsRMCCCCAAAIIIBBtAf1AUj8s1td2f/zxh9fh9LWNVsPWIHbWrFmjPS36RwABBBBAAAEEEEAAAQQQQAABBBBAwHYC//77rxXM1tCVt1ayZEkjnKkPPkuz3WlkQghETED/n6Bhay3s5tp0JXoNY1PYJGLcAXf0+OOPy/Dhw63tCxcubFTHzpIlS8B9eNrwtttuEy10abbnnntOnnnmmbD6TPSdz507Z9yEpCvPOzYNr2vuLtXydffee6/x/wOq4Sf6lc38IyVAIDtSklHqJ5aB2MmTJxu/GBybBg80pKB38SRz++eff4w3ho5hdA1i6wtFV5NkdnA9tlhef4nkqpWg33//facpa5VsrZad7E0rR86ePdt4MaV3/HlrRYoUMYLZHTp0YHmSZL8oOD4EEEAAAQQSSGDv3r3G+xsNYx89etTrzFu0aCEPP/yw3HLLLQl0dEwVAQQQQAABBBBAAAEEEEAAAQQQQACB6Ap89tlnxudrCxcu9DpQvnz5jM/W9Pv3K664IroToncEEIipwFdffWVUS968ebPbuA899JC8/vrrMZ0Pg/1X4K+//pKrrrrKiWPEiBHSr1+/sIh2794txYsXd+pDz32lSpXC6jfRd37zzTfdKsBrcR/9/ZgjR45EPzyf8z916pTof+ta0NFsmq8bO3asUeyVhgACIgSybX4VxCoQq2FSDZk6BiyrVKkiixYtkhIlSthcKTLT2759u1HV95tvvrE61CD62rVrRS1SscXq+ks0219++UVuuukm2bNnjzV1DWPrf0ep0o4cOSLvvPOOTJ8+3Vh+xFdr2bKltGvXzvjvi4YAAggggAACCMRD4OeffzZC2Prw1XSVHP2ySKt40BBAAAEEEEAAAQQQQAABBBBAAAEEEEDAs8C3335rfNbmqUKu4x5mMLtChQpQIoBAgguMGjVK+vbt63YUmTNnNoodasVgWnwEdJV3DQObTVcs2LFjR9iT0ZBtr169rH5q167tNx8S9qA272DZsmVG/uXw4cPWTK+77jpZsGCBXHnllTaffWSmt23bNqM44/r1660Os2fPLl9//bVUq1YtMoPQCwIJLEAg2+YnLxaB2D///NMISq5Zs8bSyJQpk6xcuVLq1atnc6HITk/v6NVfGo6/OGvWrCkfffRRSt69G4vrL7JnMHa9TZo0Sbp37+404ODBg2XQoEGxm4RNRvr4449l1qxZRkDbV9Nlie666y655557UuZGD5ucIqaBAAIIIIBAygroF0OjR482Vvjw1vS9j1br0S+HypYtm7JWHDgCCCCAAAIIIIAAAggggAACCCCAAALBCmgoyyyEcP78ea+76/eDffr0oRBCsMBsj4ANBE6cOGFUxfb0OXvdunWNMPY111xjg5mm5hR+/fVXcb3pRSuVaxXjcJsWJly1apXVzbBhw+Txxx8Pt9uE3V9D7rpS/Pfff28dg37HpEb630IqtU8//dTI1x07dsw6bA2ma+HXokWLphIFx4qAmwCBbJtfFNEOxP7777/G3Uy6nILZdMxXX33VeEOUis3TXX0azhg5cqRkzZo1pUiiff0lOuZ9990nM2fOdDqMTZs2peybDV2aRt+E6Z3wunSNt1bw/9h7D7Apiqz9uz5QVFzTEkVXMQcwEERUEAEVQRHM7oqSjCjqCkbMK64KBhBljaiof+OCEVFERcWMqKAImHPOruFVv+tX79a8PfV0qO7p6emZOee6nmtdprvCXdUV73Of5s01MZvFWY8ePaq9G0j5BQFBQBAQBAQBQSCHCCxevFidd955asqUKYGla9GihSZh88f6REwQEAQEAUFAEBAEBAFBQBAQBAQBQUAQEAQEAUFAEBAEkiHw+eefa2I2Cq38d5ANHTpUnXTSSWrDDTdMlpG8JQgIApkiQJTwww47TOF8YRtcowkTJmRaHsmsIQLDhw9X1157beGHTTfdVMHdKNUgH6+77rpFySxdulStt956pSZdle//+OOPWtzHe+8EpwoVce6Z6tHgFo4aNaqo6owX8O5QzBYTBOoVASFk57zly02IhYjNYOi1/v3761AKdt45hyq14uG5SyiVqVOnFtJs1KiRuuaaa9SQIUNSy6caEip3/6sGDMLK+Oabb6pevXopVOaNnXjiiZr8U8/2ww8/aLXsG264QT3++OOhUPTr10+Hc8ErnlBGYoKAICAICAKCgCAgCJSCwCeffKLXYqhiB9kGG2xQIGKjXCAmCAgCgoAgIAgIAoKAICAICAKCgCAgCAgCgoAgIAgIAukgwF27Ucz2I3CaXBCHg5jdqlWrdDKWVAQBQSB1BC644AIF/8G2pk2bqiuuuEINGjQo9TwlwXgIzJ8/X6FK7DUIw2lwm8aPH6+OP/74QtLdu3dXc+bMiVfAGnp64sSJ6phjjimq0R577KHuvPPOuuXX/fbbb3ocuOWWWwq4wK9DNf/ggw+uW1xqqNtLVRIiIITshMBl9Vo5CbF4sjE5eMMHtG3bVj3//POqWbNmWVUxl/l8+eWXauutt1Z4dxkDEzCrp1Ar5ex/uWz4BIUi1IvX223NNddUqGSvttpqCVKrvVceeughddNNN2nV7DBr3769Du3y17/+VUGSEhMEBAFBQBAQBAQBQSAOAkT++ec//6nJ2Py3n2211VZ63TZ48OA4ScuzgoAgIAgIAoKAICAICAKCgCAgCAgCgoAgIAgIAoKAIJAAAe4HIWc/99xzvm8TnRpS9sknn1x3kaoTwCmvCAKZIQBf5vDDD1e33357gzyJgA3ZcuONN86sPJJRMAII3yGWZ6xTp06a85WGbbPNNurpp58uJIUQjk1ITiOfakgDIvrAgQPVV199VSgu6uHPPPNM3UdgJSpG586di4Qs4Us9/PDDDZwFqqGtpYyCQBoICCE7DRTLmEa5CLEox7FQev311wulb9KkiZoxY4ZW/BVTat68eapr167q119/LcDRsWNHjVHLli3rAqJy9b9aAu+LL77QJP2PPvqoUC1CkhCqROz/EMADno0ABy8oiwfZyiuvrPbee2+1//77q5122kkgFAQEAUFAEBAEBAFBIBIBDgEhY3/66ae+z0LE5mJnzz33jExLHhAEBAFBQBAQBAQBQUAQEAQEAUFAEBAEBAFBQBAQBASBdBH497//rYUUgojZ3L1DykY1W0wQEAQqi8CDDz6oDjvsMPX22283KMioUaMUqsli+UBg7ty5arvttisqzK233qojlJdqixYtUptssklRMu+9955CoLDe7MMPP1TbbrttEeEYft2sWbMUquFiShPTu3XrpoiSYWzzzTdXM2fOVK1btxaIBIG6Q0AI2Tlv8nIQYv/44w9NdrztttuKak+4EW+4iZxDk0nxIHf8/e9/L8qLcAvXXXedaty4cSZlqGQm5eh/laxPufKmj9BXjOEpyOJXrCECODjcfPPN6sYbb9QL1DDbcccd1X777adVs1dccUWBUxAQBAQBQUAQEAQEgSIECLvHRc7ixYt9kdlwww01EXvo0KGCnCAgCAgCgoAgIAgIAoKAICAICAKCgCAgCAgCgoAgIAhUGAE5z6twA0j2gkAEAmPHjlWnnnpqg6dWWWUVdcUVV+i7e7H8IIBi81133VUoEORglJzTMLsvwN0gOnq92e+//64jveNY5DUcE3BQEPs/BMaNG6dOOOGEIkgYM2666aa64NdJXxAEvAgIITvn/aEchNiLL75YE69/++23Qu0POOAAdc0110goIJ/+gFrvnXfeWfhl+eWXV5DXR44cmfPeU3rxytH/Si9V/lIgTAskbK9Nnz5dDRgwIH+FzVGJHnvsMU3OxsHhl19+CSwZZCoWuRCz27Vrl6MaSFEEAUFAEBAEBAFBoBIIRCnqtGrVSp144okNHCsrUVbJUxAQBAQBQUAQEAQEAUFAEBAEBAFBQBAQBAQBQUAQEASKEUDoCqEFonr7mUS8kx4jCGSLAN/i4YcfruA42AYR91//+pdab731si2U5BaKwMMPP6xoG6/dfffdqn///qkg17FjR/Xiiy8W0rr88svVEUcckUra1ZTI+eefr8aMGVPErzvooIPUVVddpVDJFitGgEi106ZNK/zjcsstpyPc2kKogpsgUOsICCE75y2cNiF2/vz5OkzADz/8UKh5p06dFGErZAHl3xk+/vhj1adPH/Xyyy8XHoDkcccdd2gsa9nS7n+1jNVuu+2m7rvvvkIVIRDbKvS1XP9S6vbOO+9oYvYNN9ygCH0TZDhD4CABMbtfv36lZCnvCgKCgCAgCAgCgkAVIvDKK6/o0KXeNZe3GqwVIGLzDIc8YoKAICAICAKCgCAgCAgCgoAgIAgIAoKAICAICAKCgCCQTwR+/vlnTcqGqMV/+9muu+6qf99ss83yWQkplSBQAwhw3n7YYYepDz74oEFtiEDJNyiWPwTgMD344IOFgu28885q5syZqRT0pZdeUltuuWVRWpD2W7ZsmUr61ZLIvHnz1Pbbb1/Er8Nh6JZbblHrrrtutVQj03K+//77qm/fvmrBggWFfFu0aKFuv/121aNHj0zLIpkJApVEQAjZlUTfIe80CbFMkD179lSvvfZaIedmzZppEqSQG8Mbg4XLoEGD1Oeff154sEOHDuqJJ55QTZs2dWjJ6nwkzf5XnQi4l3rq1KkKTzivPf/88wqHBzF3BP7f//t/6sYbb1T3339/6EssfAlvAjl7tdVWc89AnhQEBAFBQBAQBASBqkTgrLPOUmeeeWZg2Y899ljF4TCOk2KCgCAgCAgCgoAgIAgIAoKAICAICAKCgCAgCAgCgoAgUB0IfPrpp5qYTZTvIONc8IwzzqiOCkkpBYEqQoBvi7N32yBQooqN2q1Y/hC455571O67715UsFmzZqnevXunUtjTTz9d/eMf/yikBZ8sSCgnlQxzmAjCnQh0vvHGG4XS8V3AZYH8LhaMAH0F7tSXX35ZeAjHqrlz56o//elPAp0gUBcICCE7582cFiEWr9IjjzxSXXPNNUU1HjdunBo9enTOUchH8c4991y90fuf//mfQoEOOOAATWhv1KhRPgqZcinS6n8pFyuXyf3yyy+qffv2asmSJYXyEXbjoosuymV5816op556SqtmX3/99eq7774LLG7btm0VauQQs3GSEBMEBAFBQBAQBASB2kJgxowZWvEaRQY/Gzp0qCZib7jhhrVVcamNICAICAKCgCAgCAgCgoAgIAgIAoKAICAICAKCgCBQRwhwx4oS75QpU3xrvcUWW+jfUd4UEwQEgdIQQMX28MMP9yXZ8o1Bxl5rrbVKy0TeLhsC3bt31+KRxgYMGKCmT5+eWn7wXhYuXFhID57ZsGHDUks/7wnBrzv44IM1+dpr48ePV6NGjcp78XNRvrPPPluT+r38un333VdzgBo3bpyLMkohBIFyIiCE7HKim0LaaRFir732Wj1h/PHHH4VSDRkyRE2ePFkR2lssGgGwY4K44447Cg9DxL766qsVRJBatLT6Xy1i41en0047TZ1zzjmFn1Bo5PBgpZVWqhcIUq/nhx9+qFDNRoE8iIhFpnyLe++9tyZmDxw4MPVySIKCgCAgCAgCgoAgkC0CRKaBiM1a2884YBwzZowiPJyYICAICAKCgCAgCAgCgoAgIAgIAoKAICAICAKCgCAgCNQGAs8995waO3asuuuuu3wrBOcBYnbz5s1ro8JSC0EgYwQg7h522GEKdXrb4DtApBTLLwK33XabjiTutSeffFJtu+22qRT62WefVVtvvXVRWl9//bVaZZVVUkk/74nAC7vyyiu1w4LXhg8friZNmiT8OscG/P3333U/9fLr4J9dccUV6pBDDnFMRR4TBKoXASFk57zt0iDEvvLKK3ry/f777wu1JRwAanNrrLFGzhHIV/Hee+89tccee6gXXnihUDAWHnPmzFGbb755vgqbQmnS6H8pFKNqkliwYIHi2/LaI488onbYYYeqqUOeC3rnnXeqm266SU2bNi20mF27dtWLO8jZkOLFBAFBQBAQBAQBQaC6ELjqqqs0GfuLL75oUPDVV19dhzAl3FktGgenhMEzhvLPrbfeqjbaaKOSqguWRPeZOXNmIR0O1jlgL8U4tH/66ad1uq+99pp2oDNh6NZee23Vrl07TZpnPcz/rrjiiqVkV3gXhQoiqrAu5ICYMmDkyWExIQP79++vWrZsmSi/RYsWaWdc9tJJrU+fPnrt2qxZs6RJJH6PEL/HHXdc4X2+Gy5aunTpkjhNvxdRSSFaDW1vjDW7CWVK/QcNGpRqn0u1ApKYIJAzBOxvhstRvucVVlihQUlRmCF8rLE0xvScwSHFEQQqisAPP/ygCAHNWuOZZ55R77zzji4Pa7L1119fiwGwHm3SpElFy1krmdtr1bTWwLWCj9RDEBAEBAFBQBCoVwSIUk1kvI8++qgBBJy3EN360EMPrVd4pN6CQCIEEDnh27GtTZs2WhWbM1WxfCPQuXPnIr4SnAhUh9Myxt3zzz+/kBz8qH//+99pJZ/7dHAK6tmzp+JcwNiWW26p+XWtW7fOffnzVMB3331Xn5+8+OKLhWIhZvnYY4+pDh065KmoUhZBIHUEhJCdOqTpJlgqIfaDDz5Qu+++u5o3b16hYChiP/zww6l5SKVb4/yn9uijj+oL5q+++qpQWMjYHM7Xmtp4qf0v/62Zfgkhmjz//POFhMeNG6dGjx6dfkZ1nCL4opp9/fXX+xK1DDQ4nKCa/be//S118kkdwy9VFwQEAUFAEBAEyobA/PnzNRH7gQce8M3jyCOP1Oo3tRx9pBoI2YSY48DskksuUffee69zf/jzn/+s/v73v2v1lRYtWji/530QdQocHjkU5mA0zMjv1FNP1RdzcYngONz26NEjURnNS5UkZPsRpSFvcuFi7/FKqSShKlGlMrbjjjsqLkshgGNCyC4FXXm3HhEQQnY9tnr564wTE/P1sssuq8+IxaIR4Bz96KOPVqzLggwCA+tWsXQQEEK2Up999pkmUey6666a9C8mCNQTAjJX1VNrS10FgfgIfPfdd3rdddlll/m+vMsuu+jzQshyYoKAIBCMwFtvvaUVfx988MEGD7FXhIxtzvQEx/wicN1116mhQ4cWFZA9bJrk1g022EAtXbq0kMeNN96oxV7qwYjeTnRWL9+HuwXurLxCOvWARVp1nDVrlubsfPPNN4UkEfJBaKdp06ZpZSPpCAK5Q0AI2blrkuIClUKI5RADqf+pU6cWJTphwgR9qCyWHAE2fSNHjlQQAoxxET158mS1zDLLJE84Z2+W0v9yVpXMisNGhjAbxlBqvuWWWzLLv54y+vzzzzUxmzEuipCD5+b++++vlQ7FBAFBQBAQBAQBQSB/CJxxxhmBoRBR9eVipVevXvkreMolyjMhm70PSga0VRwitg0RypLnnHOOdnJt1KiRM4IQwbkYOOWUUxSXca6GgvOll14aK3IK63k7JKFrfua5ShKy//Of/2jyu3dfYpOl49bHfp42wEnCe96A4jr9o3HjxvpxIWSXirK8X28ICCG73lq8vPUlNOzcuXO1qhXzdj1doJaC7Ntvv62jO4SRsUmfsz47RHQp+db7u/VMyEZ1jZDjfKuIvaQRHafe+5PUv3oQkLmqetpKSioI5AGB2bNna2I2BC4/40yCyEFigoAg0BAB1pucdXoFB81TiDggaiFWHQhsuummRdEKhw0bphDNSMueeOIJ1b1790JyOHd/++23NSdM6YfXTz/9pM8DiADpNbhhI0aMSAviukuHeyU4itxXeG3w4MGKaLn0MTFBoBYREEJ2zlu1FEIsl86jRo1Sv/76a6GW9RZOolzNywU3ZHcuy4zRVhCyUXyrFSul/9UKBnHrcfXVV+u+YQxFkyVLlsRNRp6PicDdd9+tVWS4tAizTp06aVI2qtlrrrlmzFzkcUFAEBAEBAFBQBBIG4HFixfrw2BUj/0MIjZqyPVieSVkQ4Zm73PcccepL7/80rc5UC5HjWiFFVbQv6Py5w1F532JZznoP+aYY9Ryyy0X2bwc2uGIR1/xkrFJZ7vtttPRn5o0aaJQhr7vvvsalHH48OHqoosuUiuvvHJkXr/88ovucxdffHHks2EPVJKQTbkII7nXXnsVighW06ZNU7179y6pXuZlLkAJN2jCBqOgM3369KLINELITgVqSaSOEBBCdh01dgZVveCCC9SJJ55YyEkI2W6gM/+z3rGta9euhXXEe++9p6699lrFv4mlg0C9ErIhxKBud9ddd2kgt9hiCyFkp9OlJJUqQUDmqippKCmmIJAzBM4777zASCU9e/bUzvwbbrhhzkotxREEKofACSecoIjobdvaa6+tvxdU5sWqAwG4SDYxeNGiRQoBlLQM0iyRMY0heMe5fD0Y9weco3AXYgyxF/gnaUadrAcs7TrCr8N5wCtkCaYTJ05URx11VD1CInWuAwSEkJ3zRk5KiCXEMrL/XIIbYyJ++umn1aqrrprzWldH8Tgo5uIfEokxLqHvuOMO/e+1YEn7Xy3UPWkdFixYoDbbbLOi1wkB1LZt26RJynsxEHj55Zf1poBQ6YSUCbIWLVooFtB//etfJbxMDHzlUUFAEBAEBAFBIE0EIJ5BsP3+++8bJIt6MmTsertAySMhmwPICy+80JcYj1oGzog77bSTVqC29w8ctBHJhENcyMC2cYmGE3FUlCHWeBz+vvbaa4UkcDZGSRAHSG++7IEp7+WXX15E3qYMRIqKOjwldB7Rj9jXYaztUZHZeOON0+z+ZU+LtTChJB999NFCXraCddJCQJCHsEbbGTvwwAN1+GCI38aEkJ0UYXmvXhEQQna9tnx56o3K2emnn15IXAjZ0Tj7RZjYdddd9QXhuuuuG52APJEYgXolZNdrvRN3FHmx5hCQuarmmlQqJAhkhgB386hl44xu25/+9CdNMuVMREwQqGcE+E4QEvSeDRo8EHHgO2nevHk9Q1R1dV9nnXUUUZ2MQWRFpDNNW2uttRROyMZuv/12zTurdXvooYe0oB8R2o1tsskmOioD84pY6Qgg9LP11lurpUuXFhLjTom7l+233770DCQFQSBnCAghO2cNYhcnCSGWC+QePXqol156qZDcKqusoi/A8QwVSw8BJmAw/fHHHwuJotDG5X3r1q3Ty6hCKSXpfxUqaq6ytReqEsY0++YhdA7EbC4cCa0TZlyuQfBhkd2oUaPsCys5CgKCgCAgCAgCdYiArbRgIPjLX/6iidj1emmSN0J2kDI1CirnnHOOdnBzUbgmFDWh/o4//nj1zjvvFHo85N2pU6eqAQMGBH4FP//8s0LJBTKUMZ6/4oorNAncz/xI5K6KgxwIsjZ84YUXdNKsFSnjaqutVlVf6m+//abOOussBcnB2A477KCVztu0aVNSXTiYhoD9wAMPFNIhUhBK5GKCgCCQHAEhZCfHTt5siICQ3OL3CpscSwoPPvigdjwTEwTKgYAQssuBqqRZTQjIXFVNrSVlFQTyiQB7KIjZXvKgKemxxx5bcvSzfNZaSiUIRCMQJoSCQIY3mlJ0avJEHhBAgGT06NFFReGcHV5KWvbwww+rHXfcsZAcRGS4Z7XOn/j6668152v+/PmFuiNyitOP8OvS6l3/m85TTz2lI3jiEG+M6GPcHZV6Z5FuSSU1QaB0BISQXTqGZU0hLiGWi24UX/EiMcYEefbZZ6sxY8aUtaz1mjjEADZ1kBWMHXrooZogUO0Wt/9Ve33TKj9qfYTrNkaoUxbJYpVBAKKIUc0OKwHqh/vtt58eQ0X5qDJtJbkKAoKAICAI1D4CCxcu1KrYfg5TzMEoc6y88sq1D0RADfNGyKY8kOO9JGpUDFBC7tSpU+x2euyxx9TgwYOL0uNQE8LzGmus4ZseTrADBw5UH330kf4dZQocHjfffPPQ/H/44QdN5EYp2xhrcpwBwlSyiSq18847F9S1eZ6LiiZNmsSub6VfsLGjPGkQyzicZ8/z3Xff6SrSJ1hvo9IiJggIAskREEJ2cuzkzYYICMktfq+wybHVGiUjfs3ljUohIITsSiEv+eYFAZmr8tISUg5BoLoRQKCJs0bOJWzr1q2bPmts165ddVdSSi8IxEAgSAiFKIN8D5AhxaoLgV9++UUhZPPpp58WCo7wyQUXXJBqRUaMGKEmT55cSJNz/Ouuuy7VPPKWGPw6FOO93J7GjRtr0SAwFksfgfHjx+t7Gy+/btiwYeqaa65JPzNJURCoIAJCyK4g+C5ZxyXEEjaYwQtFMGNclOJREhWa2aU88kxDBMAaEqc3LBKX9UzSEHGr2eL2v2qua5plHzdunP4OjaGaHqXSnGb+kpY/AosWLdIHMhB+3nrrrUCYiCiA2iOksF69egmcgoAgIAgIAoKAIJASAhzecUGC4rFtEGWrfe2cBkx5ImR/9dVXOqwlYQmNQYbmYGybbbZJVF0O2VBv2NgzAAAgAElEQVRSxoHVa5dccok6+uijG+xZeX7s2LHqtNNOKzzOf59xxhmKg9EoswnJKHzccMMNavXVVw98ld85bDbGRQU4VKOhYHLwwQfrCE7GSiWYo7xNG7DfTSvNasRWyiwIlAMBIWSXA9X6TVNIbvHbXsix8TGTN0pDQPpcafjJ29WPgMxV1d+GUgNBIE8IXHTRRWrUqFENikRkN852hgwZkqfiSlkEgdQRQAiFM0zOl20jGiBigvUshJI64BkmSKRK7/n4CiusoN59913VvHnzVEvRunVr9cknnxTSvOuuu9Tuu++eah55SwxSO5EWIGYb23PPPTW/Tqw8CMCvA+N77rmnkMGyyy6rI7J6OVblyV1SFQSyQ0AI2dlhnSinOIRYQipzwUxIBWMdO3bUk0Xbtm0T5S8vuSHA4WmXLl3Um2++WXihRYsWmvxZzV6GcfqfG1L18RShNrbddttCZdns//TTT/VR+SqoJW1x88036z/U/cKMsLQQs/lbfvnlq6B2UkRBQBAQBAQBQSCfCBx11FFaVdk2CL4cBnfv3j2fBc+4VHkiZONwijqE13BsQzG7FGdflDwOOeQQdffddxeSDiJKf/755+rAAw9URDzBVlppJTVt2jTnPRYKzkceeaR2yDMWphANAfyss87Sf8ZQ9d5+++0z7gnpZQeBHlK2sVLVrFFL/9vf/qbmzp2bqE3Sq5mkJAjUHgJCyK69Nq1kjYTkFh99IcfGx0zeKA0B6XOl4SdvVz8CMldVfxtKDQSBvCHw+OOPa0Lqa6+91qBonA9NmjQpb0WW8ggCqSAgQiipwJjLRBDcQB3bRCqkkIiVnHnmmamW9/7771e77rprIc1mzZopzuZr2eD09O3bV4Gxsc6dO2t+3VprrVXLVa943dgLc0/xxhtvFMoCv+62225TO+ywQ8XLJwUQBNJAQAjZaaBYxjRcCbEQDDt06KBQgDWGRxQXz7vssksZSyhJGwQgdu67777qyy+/LIBCm0AeaNmyZVUC5dr/qrJyZS40JGzCxxjDYQIHCbF8ITB79mztOHH99derX3/9NbBwG220kVbCh5i98cYb56sSUhpBQBAQBAQBQSDHCHCgAnkTpWLbDjroIK1Qg6KD2P8ikBdC9g8//KAg0XtDEhJ5CXLvaqutVnJz2SThIKL1yy+/rPbee2+1ZMkSnSeHcRAW27Rp41wGlJxPOeWUwvPnnnuuVr3wM5vA3alTJ3XLLbcoQnpWq73++ut6HfvSSy8VqsChMioUScwm6of1C5tcevbZZxepuUTlT9hhLlNR+Kb8L774on5l7bXXVltssYXq2bOnGjhwoP7/YU4Cdj/CeRbnTN6LMhwHBgwYUHhss8020wfDLnsC+10IJ2PGjCnJocGvvCi40M6oirC/ee655wrnEpxJgFW/fv20A3/U9+v37SdRifdTUketDIX2MAurS9euXfWemvbAicd17vjPf/6j88X5B+vTp48eR7hYevvtt9XEiRN1xDOcDcCLtDnb4VJgmWWW8S0uSi6LFy/WDr44J4C/6Z+mjxISmzJzJke6QWl5M8gTIdsuC1G/iP5FHyGSAHvoZ555Rn9HYMVYQD8LU9vKun3BFsUoxnGccViLMM7HKXPUGMHvOBrNmjVLf4P0A/qDPVahKIVYRqNGjVyS1H100KBBhWdd8GdM5FLW9PWojKLGZCJlUC8uZb1j8J///Gc9rtC/d955Z93+rt9jVJlcfw+aHyjbVlttpfsq8wOOf1Hfnk0GjCqDdwyJejbo96D25Xm+MfoSDmh8Y4xNrJMQAgFvxqeoec/kW47xj7TTxN+UtVRiMk5177//vrr33nv1WTx9Fuww71xI+5WqCmjqz7cxb9489fTTT8dan/itzcL6kvn+g9YAzGWsOR555JGienOWyTfQo0cPPffx/13HoKR9236vHOOjvV+68cYbtcMoxjzz6quvqltvvVXhVDl//vzCuM+4BcGEsSHruxoz/82cObNBOyVd33ixTnMtGNT2rH0gNxLKnTaw15v0L/ZqrAXWXHPNwPWuPS5F9bWwuYp657n/R9XN+3ta+HrTtOe3qHnfLq/r+0nnGuY79vqGXJZkr0+Zk+710tprUgb7fIP1P3fzcVVL7QhfOKcjbMA6QCweAvRLIvSxb7GNNRXnAeutt168ROVpQSDHCIQJoXCmU81CEzmGPbOicZbIebYxzrPY66y44oqplgFBD+Y0YwiqXHnllanmkafEWINAvuZ8zxj7BPbrnKGKlR8B9kfcHXr5dZz9stdu1apV+QsgOQgCZUZACNllBrjU5F0IsWzWhw0bVqT6RfhmLp6PP/74Uosg78dAAMxPP/10RZsYg8DJ5q4azaX/VWO9sigzF2GPPvpoISsuU3bbbbcsspY8EiCAuj3fKYf45vLULxkuGffZZx9NzBZnlwRAyyuCgCAgCAgCdYUADmlcsHFJahsEuJEjR9YVHi6VzQshm7br37+/+uijjwrFTkLKDKrzW2+9pdt/88031xf3EJ8hUdn7D5vQysHwhAkTVNOmTV3g1M/EScNWf4a0wUVqFInVuTCeB+225icvoSRJmn7v/PzzzzrUH9+csaOPPloRjhEn0jjmR6C48MILNdnVjxCdlJDN5TwH/oQp9B7IBpUV5w5UzYMig6FyQt+B2G0sTCndPAO5a+zYsQ1I5C7hOm1CMpfoM2bM0CTBtAwSCmSj888/X3GAHWV8Y1xKH3vssQrFkSCzCQVJiAAffvihJkeZPTGEsNtvv11BUvYzsIbICpkUMl2UQfrh7AUV/6h+7EcS4VubM2eOOu644wqEPTtPv3bme6J8YA4RydUgiHJ51qtXr1AyXN4J2VxMcdHL9+NnjAXnnXeeatKkSdHPWbcvOP7pT39SV199te4nYeMI38Wpp56qv424pGLWN4yBkNO9SlVB/QLSOnlBDo2KNOFH2I3Cn3kVwY6rrrrKqWsGEbPAi3ox77uMwXG+R6eChTz02WefacL5xRdf7FQ2HCzoA2HfXl4I2TgLoc7FGB01vjDvMUeikhZmaY5/5FMO/E35SyFk8y0yf/iRrmx8zDd/6KGHxiYwmPUJa1FD9g7Cn3mfsPB8Z4T99lpahGzIxqQPed/FOJdmveQyBrmkF/ZMOcfHIEL2e++9p8fYqH5A2zBennTSSWUnOZr5j+/VpZ1w/EPpENK4C3m+XGtBb9tSB8j+lAtHSRcLW5unRcjOc/93wcg8kza+3rxdCdVB5XV9P+lcg/M3a3Kcv4y57NHs8rIuYB1n7LTTTtNzAnfkfpb2XpM87HE9yd7Pb+/JWnb48OFxupQ8ayFw6aWXKs4/bOPsgPMBzqLEBIFqRoD5EEV4PyEUznIYI+Puc6sZj1osO2fz7Ps4ZzTGucuJJ56YenU5//76668L6eLoimNnLRp4Dh06tIhfhzM3XK/Ro0fXYpVzWyfWnOxrvfw6SNqci4kJAtWOgBCyc96CLoRYLipZbHkNtQwOn6IupnJe/aorHorIKNhw0ei1yZMnFx0KVEvFXPpftdQl63JyMYzKljEu6DiMFMs3AizAUcyGnA1hIsxQmIGYzV+p6jr5RkVKJwgIAoKAICAIxEcA1VDI2N5DPFKBgMthMEpgYg0RyAsh277U3GCDDfRlFe2Xpdnq1lys8hdFZPOWEdVCFCUNWQ6FC9Z6foRUm4huyIWsESEgsE70qoRCaNlmm21iK/ZSvqwI2eT10EMPaQyMoRCIciAkuji2cOFC7ZxoQv9GkWyTELKJ+nXMMccEEj6DyotaKArMEB799rE2sdpFrdqPyE3+Lu8S0pPLLy4vsKSKb0H1hfgAYRJivQsR1JsOpHAI+kERnHCYYI+DMiuW5Pu3HSGGDBmiQ0P7qfdAcuZcC8WfuHUBY3AII5j7kUQgNiBgEESoY5zgTG311VcvQAcRcdSoUUWXNXG+H4gZEEQYV4IUe/NMyEYZnvJBVPezoEgHlWjfa6+9VpOkvdERotrKpS+ZNCDM4AQBcTbModsvT8igjFU4LIQpN9t9wQV/lMD59kpRyP7ggw8UodyD2jkMR9SzuBimjuUwlIgh1DB/xjH6Jo5JfL9+ZIS8ELL5VhBciSL6eudyzptZh4TNFXaEgCTjH+mXC39T9iSEbMioRP0IG8+DsGFdxLzEHOdirIG4f4nb/1CQR93US/gqlZBtCJxx+oupI98DDg2DBw+OVI93wcV+Jovx0Y+Qve6666ojjjiiKCJMVPlZ00LUK5fyGt805H3I2HHXN5CfGbfCCFTlXAsa7PjG2DeNGDEidh1YmzNGIWjiXZuXSsjOc/+P6nP27+XA15uHK6E6qNyu7ydda7NWY+3C/GyMSFbkG0Smtstq79eC1qPmvXLsNUnbzwnaZc/orY+9f0y6Z4/bD+vhec6EmMNRU/faqquuqtcROO6JCQLViACOuDikMJ/YJkIo1dii/mVmP3fJJZcUfiQSCZHA4pyNu6BBFBTOVI1xHobYQq0a3wjnz14jwiTCLMsuu2ytVjuX9WIdhTMzfdBr7NUQhRATBKoZASFk57z1ogixXBhzUeQlOrRv3157rccNh5RzKKqmeChA9O3bV7G5N4Y6EOEFUUWqJovqf9VUl6zLykUUHuzGOID188TOulySnzsCfLMcOrP4/v777wNfXGeddXQYeEgLWZOU3GsjTwoCgoAgIAgIAtkhgFMaZGwuS70GIY/D4qjQ8dmVNH855YGQjboml6KXX355AaByKkUHtYKtMMxzSVS6bdJL2MUmJGUOAI2NGzdOEyE4AIwi3cVVtMuSkI2aCs6hXvWxJGpbtnIyl5qQeoLIInEJ2RC9UScxRGDTDpD7UA4ltDB7a0hb1AVFZa9xAU8fYV1u72VtUjpjFBisssoqgQMBe3qc3V955ZWiZ1wUo21yf1xyQdjohKobJB3vN2qeh2Tfu3dvtdZaaykcxufOnavJYzYRiOcgQfuFrfUjFEAg5RLIxcgX1Un6hrEg9XfUTyBU87xtxuGBujAeoPyEs4+t2DtgwABNQA0iVNkkES6VcKg13zRkOc7VUN5HlZY8IEJ5ld+DMKfPbbnlltrJiJCxGP0TBw4u/m0jb4gnQeGC80zIpj3MNwfJql+/for/hTxKKFEI/owR3ogClWhf2hIFJ2/EQMYQ5jEU2umfKMvTzrZBOMPJISzsL2sbnHO4+La/K/Lh+6NPQCRiTEMl3ibYJiHnu+AP8W327Nn6chZDBZ62MYaABGfGxvhvcDEW1M8ZLyD9brzxxvpR6s15CTjaBvmI7znttR55QSD1wxInE+YI5gfqTtv6zdlctuKcY7fvfffdpxYsWKCrwngB+d04HvHNMuZ7SebMG2CJCntSs791xnPGMZy+jNGXEAKgXpCBKac9/jF+TZkyReEg5WdpjH+kW078TbnjErLDvkW7zwZ9i1H4mbIFrU/4ll36H/lwtmjI3x9//LGeC5hvXfrcnnvuWUQcDyoPcxGq8GY+Cvoe6NfMy2kT0LIaH+01NNEu+Dfv+pFvp1u3bloBO2jdSPsSvYI1lSv50/WbD5v/XNdqzEfUza9s5V4Lmnr6fftgypqc/sZ/Y0HfGPsu5kzvGMU8DAEy6VyV1/7v2je8z5UDX2/6roTqoLK7vl/KXMPaG0V4E5mL+Zz7GNaYLmbvuXAAYLz1uxsv516TsnIOhkiTMT8Hz7A6sX6BCGfWl0mjWrngVo/PMC5zZ4syu9c4N0B8gLlWTBCoFgRYc7Ef5UzHNu6oORcLc9qslnpKOZUiuvd6661XBEW5yPbse9kjGIMIy3l4LZot3kId+XaYi4VfV5kWp69zPuXl13GuxB4vSFCkMiWVXAWBeAgIITseXpk/HUaI5RCWS4bnn3++UC4ukDh856BPrHIIcPkGKZvDMWMcPHFhUS6lmHLUVgjZyVElVAwHp8a40EXNT6z6ECDkJYfHXJjZXvTe2nBAjroKYVT69+9ffRWVEgsCgoAgIAgIAikggCqlX0hVVCS95LwUsqrJJPJAyLYJMQBtlKIhBWVlfuppQaTOsDKh5oESKaQ4DBLKPffc4xua1lbkTlJXFFn5CyP0kW6WhGwua/j+vOpjYYrFfvXmYhjVVC64jUGmCLu4jEPI/uSTT7RqlVeVlb0zoecZU+yINCgAodaJqjKhrY1xeU++EKS8ZvcDF8UxW+XZpIfKJUSq9ddfP7CLgDckGmPUa/fdd0/SpYregZgMORrykNeoL6QiyEd2iHuUnSE9Q/jzEkhtgpg3PbvuLgR28z6ESfZEkMEx8mE/hSOr14KIW7vttpveO3Pgbtfl22+/1ZeOhLL01oWLIvbffs4BQUqMkIggZx566KFF0eU+/fRTTSb1nt3YfZl6EMKUNvaqaHvrB9GI9O1L0jByRZ4J2aZuXNKBdevWrQvVBWO+YUJ/G6t0+1IO2hiSNWOfV0Wdsi1dulSH+J02bVpRvwwjwJmxmznFSwymr9DWYGOP/RAuGSvps16SMGWjb3idgLwF8etz/O6KP8/aRKqoORTCLw4t5ttiPOUClvNNm2AdhGFU5IQkg+CSJUt0vb1kS/BjbcL3ZMinJm3mB87GmYshenktqn3jkoKT1Id3gtqX3xgDzzrrLAUJ33suy/iH2APOYt7xD/IWZG6/SAFpjH9Z4R8Xez8iI0IofIs9e/Zs0GfBgm+RdYX3+w3Dj/ZgDmV94h0rzNgCyd+eA8gH5xTmMS+BnnGIstnRTOPWGzIr0Ra8Z85cXLPuYF1in+VDQEPRn/y9Y1DcdaBLX2dtm8X46LeGNuXDARHsWXN4sWBcIBKijUPQGsWlvmHPsE5kfeH9VoP6J+MpRFHmpHvvvbeQLGMwJMHOnTsXZZXVWpAxhzrgsGoMMiPjk9/ah77Peg+HKG/fp7/SJkGk9zhzVZ77f9w+kwW+roTqoLK7vl/KXOMXkSjOvsnec7Hn8TpVmrqVe69JPvYeKEqt24s73zXfFpgbi9prx+1z8vz/ImArzRpcmLuJPCEmCOQdgWeffVaTsW2BAsrN2Rlk7LSdY/OOSS2Xj7b2RsDCwXPx4sWpV/nXX3/VghXM6cYQ/yTaX60ZTmAIDCD6YAxna+4NvFGNaq3e1VAfP36dEOWroeWkjGEICCE75/0jjBB78MEH6wM+rxECj/BsaYepyDlMuSseB2ko03Bh7TXUXCCp2JeKuavAfwskhOzkLcPBOAepxjik94aUSZ6yvFlJBFBKQqUhKnwvag5crHKZKd6UlWwxyVsQEAQEAUEgSwTsyzCTNxewOKeJRSOQB0K2Xxj1OOq40bV0e8KPAAzxdqeddnJL4L9P+RHMcZS1Cbs//vijDlXojXLjzcirZseFKSqWkMNstU7ecVFZzZKQTZm4tPGqj8Ulzdnvuyh+uRKywZP9E+Q5Y5BQ2DtDqgo734DwgRor6vvGIONAIvSSuP1Um8Mu+/0U2r39Iawv2n03TbIPDvmQo739DqIi5AM/Mp4pM2cUkMkgEHvfDSKI2arqYY4M9gdpq8MFEZD9xhrOs84///yC4qLfx05dHnjgAX32ZeoC4QHS0s4779zglSCSiKuS71dffaUvNr1kPPoqpImoi07IuDyHs4cxLrT4Ntq0adOgrHknZEP6Y4z0krGDBuRKty99gnUJ53BB7cS3yrkN53fGwsZG+gLEzNtvv73wPM4dvB+lQAapFccBrwMJ8xAkaS+R3STsR9iNgz/pxCW52cr2LkQglH45n4bMbSzNNQPfEI43jHHe+YE8INKGzQ8QaRnjvI5EQQRHk3ZccmysBYnn4SBCNmTH8847L1DMA1IpZ1KsM7xEz6CoF6WOf1niHwd7HGfACuchY0RL4F5kjTXWCG0W1FQ5r/cS/HGOoB/79Sc7OghjCw5OOB4Fne/7OaQwjxKCGWVhr8WpN++5Oj3ZIOCkgLK7UaGNM6+79PMsx8cgQjaOaaxzbNK7t/x+RP4oZxWX+nuf8YtM49I//QijfmuorNaCtvIwY64dCcPGhr7P+Mba1FiU4nGcuSqv/T9uH+H5LPB1JVQHld/1/VLnGnucdXUGt9foQeNsFntNMPQjVUc5JBjs7XEjbL+QpL/JO8UIcD7JHs22NNewgrkgUA4EWIPavBOTD3tSyLtitYMAUZyIxug1zj7Zt6RtdsRIzijeeuuttLPJRXqc73He7LVJkybpPbbw6yrbROwlOM/nfsZrOEyxZ087qlFlayu51wsCQsjOeUsHEWI5iCbkLR5LxlBm5ZA57NAp59WtqeKhjj1y5EgdOtJr/H9UKKrBhJCdvJW4DOFywBikgOuvvz55gvJmrhDg4gbVD8ZcO2Sst6BrrrmmDnPORY14VuaqCaUwgoAgIAgIAikjAOka9UfbIEOhji3mhkBeCdlpExVc0HAlUkel5ZoOxC3WbLNmzSpKMkyt16gtnnPOOUWqgySAMyYkirwc5rI/hQzoDdGLcg7kwijzU9h2uVx2JWRzyI8joyFHQXaibPybC34ffPCBJn6g3oIFqZHZ5eFMBaKB34EuF/ykaUiGrOlRL3zllVd0HpB+eN/PbCIqGDMW+qk3R2Hv/d3vkh/COnuSKAIa6dCO7FNROzQWpr5oq7S5XFBD3kO9mxCqxvzI6359CrISyj+tWrWKhMWvLkFqn34kkTgOCTZhJi7BnihLkOgh5GJcqOHou/HGGzeoZ94J2UGkT7silW5fyuNKuPcjFAepK9qh5MMcAfw6MX0Bx23GEmNBc4UfYdcVf5N2HJKbPea5RBEw+dhOGIydEGPBp1RbuHChjkTmxSyMPGvnZ88P/B7kiMJvccmxSetXCuEexWNI28zDxoKIkqWOf1niHwd7u88xLnPeztjuYsxLjMuG1B7kZObnkOM6tvhh77d2ilNv6maH13ZdY/jNz67rQBdMsxwf/QjZjBOsIVZbbbXQ4vrhwD6WP5c1pwsWdv9kPOUM2aV/zpkzR88Thjhvr1eyXAvaxBz2+t5xJwgLv+8mzJExzlyV1/7v0i/sZ7LA15VQHVR+1/fTnmuiSPymvLbDcND6I6u9JuWyx0IXJ2bee+ihh4ocS1322kn6nbzzfwiwBof8b9vpp5/uS9YW7ASBSiKAwABrPu95nikP986s6eyIGpUsr+SdDgLwSrzOxawpvarO6eTyv6lw5ul1PGfPPH78+DSzyEVaZh/NntoYEX4gaGcZFTQXYOS0EN9//70mx3v7PkUtlzNCTmGQYtUQAkLIznlj+hFiuSBmEjYHM1SBMGx4x3tDqua8anVRPLz2CUvMpYuxli1b6lBv1RDmQwjZybupffjav3//IuWW5CnLm3lCAPUSDtW5TGMMDrO99tpLk0r4XzFBQBAQBAQBQaCWEEBd0hs229StmhwR89IeeSBk+5EcCLu93377ZQqTK5E6qlCu6dikSdJFLRQl3ChSGaolKJR41RYhUIAbofXyYjYBDDISBD/CUobZ559/rsnJqBJjQepjdhquhGxbFc1P4ToKQxdlNbuNUZvlgNePvON9lvZHkRQHW1SYsTDCIYqdkIuNxSVRBtXVVgXkORcFW296QeQyFGjt/T9jQd++fQuENZf+YhMegkgItgpcXGIrdXJV8fYjicQhjC5dulTdc889+lznjTfeUN27d9cOSK7KLK5jEHXKMyGb0Lj0f5cxrdLtG5c0b+O+yy676LHBG+3KT2U/SP096Bv2I6r75eXXF+Lgb/KPQ3Kz+2mc/BYtWqQdPYhKsOWWW2pnA8iRaQiG2NFXXBRabfz9yJGcyxL5wra45NiouSnodz9Cdpzx3Hb8YQydMWNGg+gfpY5/WeLvir2fg1kckj5t4peGX9QMex6M46hAPjYxz2/d4Vpv05fsdXqc+eyGG27Qiv4o3uEc1KNHjwZ9Jkmfznp8LDXKDMRtr4KkK6ndBRu/bw4nPpzVXNYNfn3Tuw/Lci0Yx5HRiw1zHfMPd5jrrbeeateunaLvBxHS48xVeez/Lv3C75ks8HUlVAfVwfX9Uucav/fDIhlRXr81VdCeK6u9JuWy981BjsJezO0x1OWdpP1O3itGgDNLVDdtY8wmapOYIJAHBJj7WLdw7mgb/+6N9pSH8koZ0kHgueeeaxBZp1xiKaw/2csTjcm758BBqpZs5syZ+iwXQRZjwq/LZwu//fbbev/w6quvFgrI+RziFgiTiAkC1YSAELJz3lr2hdj777+v9txzTx1u2BiXp4S8qwaCb87hLkvxWCwzOXjVzLt27aov51GjyrMJITt56zz66KNFi4Ju3bqpxx9/PHmC8mbuEWAchqjh9SL1KzSeyqidoMAImUVMEBAEBAFBQBCoZgRQQER112uE74a0BWlGLB4CeSVkP/HEE6kQNuKgEYfEGJauazqo17KOQwEZRc1NN91UoZK64oorOhXbLwR63pStbLKsa7h6m1DkSv5xIWT7XcAnuWSwydZ+YZ6/+eYbTZw3pOowwqG37FxCQM7kkv+f//yn7g9Bym0oF9Lu5rk4pMaojmYrpyUNZW0TkYKI1q5hwL3ltts86BuwSW5BpNQwTGysedZP7dOvj6WthpnGGEQaeSZkQ65nv9uiRYuorqoq3b5xx16b4OY3Nn744YcK5STOeoyFKX4GgWSPVUHjsN0X4uBv8o5Dcvvxxx91WFjGOWNEfUNBqlLiH6gXE5Lbq4yURNHXr+2CiF5xybGRH0PAA37tC1nW9YzIjwDrF8WglPEva/xdsbfJ6HFJ0qZJ7LnQL2qGTUiP64RB34Psu8wyy6iOHTtqhwXmbq+jn2u9TblxgEDBzkTsIC3KOXjwYJ1PJSzr8dHeL8Vda9nrqTQJ2X7zCefFXbp0cW4a1N8Y9yDNQ2befvvtVfv27fX7Wa4FUeuGtG+MeyxIX6zZ0lITJ+04c1Ue+79zw1oPZoGvK6E6qA6u75cy15i8beepqPHWJj4HRb/Jcq9JXfyI4mFRmXjHHkg7L70AACAASURBVDeSOJ8l7YfynlLTpk3TUTO8RERwmTRpkl6HigkClURgwoQJvlEnWfOxLxo+fHgliyd5lxEBHJzN2SXZwCt66qmnypIj+1D2EsZwXGbNVUvGXMtY7xXWW3XVVXVUxFojntdKu82dO1fvnb38OtcoKrWCgdSjNhAQQnbO29E+3EApionRGIuuM888U6FmJJZfBC699FJ9scGG3BgXG4TxXX755XNbcCFkJ28aLtm4FDDGAaqfB2vyHOTNvCLw4osvatVsiCTeSAZ2eVHLR2kS1extttkmr9WRcgkCgoAgIAgIAoEI3HvvvYooIF5DaRaFP/FWT9Zx8kDIfuGFF3S7etcxSQiyyRD4v7dcidRR+aSVTlQ+hDuE5IkKnrGkhNmovJL+7kdghXROqN4gYoXfO66Kzy6EbJvEA7EIkiOXDXEMhRMcHlHjw/xIjn4X5H59266zIepA2PdeUkDChyTjNbs+LqrSrvWE5I1iuzHaDbJk3LCa9jceRmazyWhh/cUmPAQptlJ+mwhHOErSjns+Yl8c+WGSFhHDtZ3s5+KMQXkmZMchrFW6feMSpf3IyHZkiKefflqHkoekiiW9CLIdQ0jLbxyK0xeC+mYckhtp2AqS/BuEwEGDBqnddttNbbjhhpkSPlGnx5mdMStoXHf5Lv3Iy6jcQ9yP+l6Tkn2jypVUGdWbrj3++Y2jpYx/WePvSky2Calh0S7C2sEmQ9rz9U8//aQI1X355ZcXkiFSBnczaZprvU2efgrK/MY3yvlir169VKtWrVIlzEbVN+vx0d4vxXVYsd+PM7/FxSJu2aLSz3ItaEe7oGys7ehrOCgxD/pFmYmqg/17nLkqj/0/bn3N81ng60qodl1HBM2dpcw1Jm+blBwV7cR2/gv6jrPca5q62HutqDMBm4wetT9P2ufkvWAEZs+erYl6OCR7jShJjHligkDWCDDfMa6xZ7CNszL22y6Rq7Iut+SXDgKcNdoinMwV5RK+IcIfkf6M4UjkPdtOp1aVTYW1KwIDxuDXnXPOOYqor2L5RYA10fHHH9+AX4ezygorrJDfgkvJBAEPAkLIznl3sC9FUZvzemoySeIhVSkFhJzDl5vi0WZ77bWXVjL3Gotmwnrm1YSQnbxlUNVbc801Cwm0adNGK+2J1Q8CHOBAzGaRzyFhmEF64uKEPzFBQBAQBAQBQaAaEECVrXv37gpikdeICEJkELFkCOSBkG0rD1ITIWS7tad9MZyUXOyWW7KnbLXrKAWuuJfj3lK5ELL91GJR4I6ryAoRgNCFr732WqEIfqRMu438CLy24ppRHbUJR35qpHb6fs8kaTlXNVSXtP2ULINU8O32Cesv9tgR9Kwfyb9fv34NyO0udcHpmfHJmJ96ux9JJC5h16Us3mdw0CDCHXMiF2d8d4bIy3NBeMch4ZZKsomqU1LCaKXbFwIxY8HGG28cVcWi36Pw5IKSM1hjSZ0t/PDxIzglxd9bqTgkN97jzIpv6JFHHvHFDnVULoaJ3Ijaa7lJnzahKSkJnsrYTgJBxK245NhYnczzsN2+SYi+9pqxT58+mrTRrFmzQk6ljH9Z4++Kvd2W2223nVbsXXbZZWM1B2M06pfGbMKcnzONnyNWrEx9Hnatt/dV5jDGIO+84v29Q4cOOsQzuKDK7RrtJWldsh4f7b4fl5RfTkK2/W0TmQXCQNOmTZPCW3gv67Ugjow4YYbdXaGgzRqud+/e2oEnrpMglYs7V+Wt/ydt2CzwjVrbRJXd9f1S5hpTBr/1EY7+rDlsA7uxY8cWOVYFPZv1XpOy+kWYCNp7/Pzzz+qEE07Qwl2YawSrqLaT3+MjwP6MM06vEZ2c/Rzjm5ggkBUCRGQ6/PDDFecrto0cObIwXmRVHsknewRY295///2FjHG45EypHPbll18W7R/JAxXpTp06lSO7iqSJQ+Opp55axK+Ds4UTvvDrKtIkzpmyPuQcDiVzrxG1h3FSTBCoBgSEkJ3zVgoL/7Xuuusq1BzWWGONnNdCigcCLGo6d+6sCBNtjEtmSNr2Ri8viAkhO3lLcBDlPWzFUwvVJbH6RIDFIuRsP49mLyJ4NRtiNpedYoKAICAICAKCQB4R+PbbbzXp2oTKNmWsBGk3j/iUUqY8ELL9yJooY6CQkaX5XWQmIcLEUacttX5+2OXtu8BpkLCmhObFuPQNC6VuK3bFUWV2IWTbfb7UNvC+74e93UZ+yoVeEppX5dl+14/Q51WUjsI2Tl3TUJ4z+cX5JmwlwrA62eq6QWR0v7rEwSLsWVdCYhAhOk45IIMwH9Iv+OPCdOHChWrevHkK8n6YVSMhO0gV0a5npds3qRqpTfK0w8vHIctH9SMXgpPL+Bk3H5f5iHNmyHd+BAA7P9QrIUrhYE5YY0RE0jQXwrFrfq7tl4Qc61oG73N2eZKsb2ySmZ8Cp9/36Dr+ZY2/K/b295MEf793bDV0O/JGuZzsXOvtLTNOP6w3wCKIlG2ep9yQZQl7zvhItL60zfX7csnXZXwslVBd6vth9XBRrnfBwe+ZSqwFWQcSmRdSeZRxzwWBiGiQ3HWtvPLKUa/o3+MSsvPW/50qGfBQufF1+Z7Cyu/6filzjTd/23H46KOPVhdccIFabrnlioppq4uHOWxlvdc0BbX3Rfa60jzHXTF3Qc8884z+Jz/n0lL6mLwbDwF7PuNtyNisnVzHtHg5ytOCQDEC48eP12qwtsEv+Ne//pV6pBbBP38IPPDAA6pv375FBZsxY4Z2tCyHXXXVVUXOd4x57DNrxXCqYQ+EY6Mx+HVz587VDuZi+UeAfTn8unfffbdQWBymuNeQCL35bz8poVJCyM55LwgiZK+66qr60hQvdLHqQQDPRkKc/vrrr4VCo9qD+kzr1q1zVxEhZJfWJIJfafjV4ttc0EPM5iIUtcEgY4znAJsDORnna7EnSJ0EAUFAEKhuBCDe3HvvvUWVQKHolFNOqe6K5aD0eSBk+xGh45Bw04IxLdKBTaItp+oUivEo4RHFylhaCslp4QqJFBLPqFGjCkly2Q7Zwt6/2G0AqYcDT4g9LuZCKMz6ktxWF/TrD95yey/4f/rpJ43b5Zdfrqtvk9/sb4cLk6lTp6rmzZu7wBX6TFrfA5n4EbLDiJp2O/qF0baJ2xtssIH+DvzC6FaasAsGroREu1EgAUGYmDJlipo1a1boni6sQYWQneyTcCHc+z3jklsUoTDqd5c8zDM2wcnPucNl/IzKMy7JzaT39ttvqzPOOENBLHQ1Lm4ZH1HtTUuNt5yE4KB+koQc64qR9zm7fZOMSXZUAptQTH6lkOSyxt8V+6wI2S74Jml7+x3XetvvEY1z9uzZev/13HPPOReF6BXHHXecYn2TlhNF1uNjqYTqUt8PA9uVwOrcYJ4HK7UWRMEX9WEcs1ycdSgyewbmA0hl3H2FiU4lmavy1P+TtKX3nXLiW2p/dH2/lLnGi4UdpQjHL+5R1llnnSKYbeJ2ENmZl7Lea5qCcgeEI4yJ3hREGrfHT1TpcZ4WqxwCKKnaZ5u77babuueeeypXKMm55hH4+uuvFXtCIj3ZhpMTzsObbLJJzeMgFVQKNWxvxCqc3ew7mDRxgvwNCdzYmWeeqc8CasG+//57fSbpFcpcbbXV1F133ZVbocxawL0cdXjooYcUc7GXWM+5M+u8Fi1alCNLSVMQSA0BIWSnBmV5EvI7rODfuEA95phjypOppFpWBPw8HDmguv3228uab5LEhVCcBLX/e0fwKw2/Wn4bwsLNN9+sDxWDwgGb+nNRCDH7b3/7W+wQrLWModRNEBAEBAFBoDIIHHXUUeqyyy4rypxDY5Q6xEpHwL4wDCM1xsktDgHTL1xw3FDgccoW9KxfOa6//vrYijBZEWqoh99ltKuqbBqYuaZhXxCjFgLxDnKy1+znIPGg9sUBtou5EAorcUlul4vxi3EMswnbNlHSq6LrVc/mXRuv0047TV9kNG7c2AWu0GfKTcIJCqNNoWzlNr9+YNd9yJAhatKkSb7EzGokZOPI8OKLL+r2jHMZRh/p0qWLWrp0aRF5WwjZyT6JWiVk+xGJXMbPKBSTkNxMmvR5nMhx1uDPlYTH+MCZdRoRv8pJCA5SoExKjo1qC/v3eidk++Hvir0Qsot7k3EUYn0GuYAInVHG3HTCCSdoJwoUF0u1chKy/cbHUgnVpb4fhpcrgTUJ5pVcC5p9DmJDV155pYIQG6XOzjuoZuOcesABBwSGhC9lrspD/0/Sln7v0L5p41tqf3R9Py1Ctp/jMM4AROMwxhnBWWedpZXVsSiH4UrsNSkXRHvG2YkTJxbKzhi9++67F/6/jZufY1Va/UvSiYfA4YcfrgmwXjvyyCP1/lZMEEgbAYiG9Lk333yzQdI40eEQL1YfCNgRCql1kkhKrmgRcaJNmzZFjxMNtX379q5J5PY51hR77bVXITokBYWzc+mllyrGc7HqQ4CoKSeeeGJRweHOwLUREwTyjIAQsvPcOv+dHOwi7r///vrgg82mWPUhwAUvl7rXXXddofCEO+LApUOHDrmqkBCKS2sOwa80/OrlbTbcELNRz+MgOchQFGFxyR/kLDFBQBAQBAQBQSBrBCZPnqxGjBhRlC0KsITOE0sHgUWLFql9991XcQBqLIlqol0ayIDsI1944YXCT2GKuHfffbcaMGBA4dm0iOHeckEc4WCZPoRi1Jprrtngoh5SFxcQxpKQm59++mkdpciQBpKqp7q08I8//qgdp1G2MuYl+7qkkcUztppx0EW2HWrZTxk5rLwuhMI0CXeu2NnkYS/pmlCIOEKifozZCud2f/K2r13fMJKza1nNc+Um4YSNMzahwCaiU0YvUZ3/H6bulmZdXHAslSTCRQ7K8IxFYVGOIB1BpCCU5pZbbqnPd9Zbbz099kBEmjlzZuS4HofU5kqSccHI7xmX79fvvUq3b9IxPmq+idM2UZi7tF1S/L15l0Jy86aDEul7772n5syZo9UBIeKFkT4hZTMmlKpUlOb84Np+rqTgqDaO+j0NQjZrOqLWcJGOuTgs8JzrujJr/F2xd/l+ovB3+d2OsMLcx7zetWtXl9edn3Gtt0uC3Dmwh+Abvf/++/U6O8y41GZuK9VxzPX7cqmDS/uWSqgu9f2wetjrIfbOrJ+XX355l+qHPpPm/OrnrOs6NlBI9hLz58/Xior33XefdloLMr4d7jLZi/pZWnNVpfp/yQ3rk0Ba+Lp8T2Hld32/1LW2twzPPvusGjhwYGFus51j7bE5yLHYpJnmXBa3rW1inR11zN6THn300YpxebnlloublTxfBgRs1ViyIFLWEUccUYbcJMl6RcBPkR0s4Ixw1sRdsFj9IMA+g4hsxoi04KeanhYiCO4gvGOMs6w4kXfSKkc50mFtutVWWykcuYwNGjRIf1dpRfQqR7klzWAEiFpJFBEvAZux8vHHH/eNzihYCgJ5QUAI2XlpiYBy2IROLne4CLLDNOW8GlI8CwHCf7KQev755/WBHJvt888/P3c4CaG4tCYR/ErDr97eXrJkiV5I8rd48eLA6jdt2lTtt99+ejO+00471RtMUl9BQBAQBASBCiEA8WbDDTdUXN4a23TTTfWhByQ0sXQQgOwHGXTu3LmFBG+55RY995diNmmHtMIu3W1VaZ5Pk1hsE4JJ30+F2yaG2xeyLpjYaRx88MFqwoQJijWV1yCcffPNN8oQzyCIN2/e3CWLwjNxlMhjJVyGh+0LYlvNGSzA6o477tC5Ex6VqE7t2rVzLo0LodAmOHfq1EnR59dff33nfOI+CEEWRRQcIrEddthBUVaUYbzfih/x2CYBGKJNo0aN1EknnaSVYbGgsNRxy2qet5W7+XebLO6atj3OuJDMcCLFscEYBI0xY8ZohRkbz6Dw4uZdDtFR5eRC29i5556rUMEsh5VKEiHUOHuvl156qVA8MCNcJuc6kK9bt24dqDIah/QUh9TmSpJJiqnL9+uXdqXbN8kYAuketUX+jNnflz2XEOkOx4NVVlklFsR+37Jf/0+Kv7cwaZHc7ApSB84sIHwyl3gvjc2ztqJlLJD++7C9dillXLUJ90EkyTTJsWF1tts3yVoPgnyPHj0K2fj1yVLGv6zxd8XeJq6kSXj1tpnf2F0OhTrXeif5hljLQUbgO2UMs52KouZr1zyzHh9LJVSX+n6cbzto3+GKrfe5Sq8Fg8rMHMpZAWv6W2+9VRO0baedsCg75Zqrsur/Sdoyzjul4FvqWtH1/VLmGhsLe19hq0bbe5Ioh+FK7DVNnew9lz3m2s7Paayd4vQteTYcAcax7t27q1dffbXwYLNmzfQaWM5ApfeUigBCAJxvwvexrXfv3vr8tZxnYqWWX95PHwF7f0gOOClBKi6X9erVqyiCN/sszjVrwRC/Y5+IOOavv/6qOnbsqJhn27ZtWwvVq9s6vPHGG1rIaN68eZpfx9n++PHj6xYPqXh1ICCE7Jy3k03ohMDL5UI9mL0QSFNdKg/4obg1ZcoUvakjHE0eTQjFpbWK4FcafvX6NgfsKGbz51VR88OjZ8+emrQFQUC8Ouu1x0i9BQFBQBDIBgEUE1BOMIaSGqoJeYvwkg0a5cvFJsGSk5f4mDRn+2B3s8020yobRODwM78Qu4TXveqqq1TLli2TFqPwnq18xQ82IZh/e/nllxUEIxzXMC9x1rUQNnHHj/jmpyCeZP9pK5y7EF1d65H2czax2MY2Sp3MpTwuhEIbez8StEtecZ/xkvO8eXqVDf3IfzbhwOBG/qggE/kKsxXQ4pbP73lXQmFUXkmICSiwHnTQQQXlcJTtIbTjtGCT9lzU3ezvMomzRVQ9ze+lkETssOikudFGG+kLUoiQ9p7fr0z1RsgGg0q27+qrr65VnOOcndrkH+pgh5W3+3kS4jfpfvXVV+rAAw/UhDVjfmRcl/Ez6hsoF8nNmy9OTERK4SLMS/ZMgySbxHnED5M4TgLlJMd6y2a3bxIHG1uJ12/eKWX8yxp/V+whfHqVdr3zUdQ3Eed3v6gn119/vZ4L49g555yjlbWJmIBTGw6IOLkZc613nDz9nsUZcty4cUWOJzyXxBnATj/r8bFUQnWp74e1he0ogXovwhtxIgbgGMtdEee8OH2xX8MBDNXcSq4FXfsgJDOc9tg3GgvbE2UxV5Wz/7viktZzcfCNiv4RVia/uTMoWlUpc41fGWyisonsZTslsOabPn266tKlS2BVKrXXpEDsIzjjYF1szKwvbQf1JOccafUpSScYAT+FVda8kyZNEtgEgcQI4NTKPE8EIttOPPFEdd555yVOW16sXgRwQOIM3Bh7DvYe5TL2ejY5GYeTWorOzbqBKC0QsXHggpQtVv0IEA2KteL222+fW35d9aMsNUgTASFkp4lmGdKqZ0KnHRLo3nvv1YeWYtkhUM/9Lw2UBb80UKzvNFDf4eCeyzoO6oJs3XXX1aRs/uKoFtY3ulJ7QUAQEAQEAVcEUMHmkMNr5VQzdS1XLT7nd2kXpijmgoEfudpF2ZMDLvKGqGaMg0yU3lxIiEFlozxc0nMYaizoMvXzzz/XxDXCYWNxybp+BHc/onVaRHibYJXni1U/oqnBBiU2LvBRMTaWRLHLhVDoh32U0plf33rrrbfUsGHD1DLLLKMdRbhY2GuvvVSrVq18uyJkHM4cTP+GDMflqlflOogk7CXBGfInpAVveoY44PKNuj5jK8Il7V82ic9lPLD7i/dbtMkeNpHVr362mmYSlU7TT1Fup71xNCHEK0RpnIaMlUISsR0XSDPuOGg7apBGUISCWlDIpn6Vbl+Uqwll6mp2VAhbjZF0/PpCEscd29EoiEDuMn5G1S8OyQ0leKJzoDT0yiuv6Ln3kEMOicpC/863iJMCJGxjffr00ecYKAkmNT+ifJJoHX5tFzROZUWOtdt3yJAhmtzj6mjvN675zTuljH9Z4++KvU3+dSHk+fVBVKMhS6+99tr6ct6QpSG9GrOdS+I6W/lhaI8brvWmTKyhcZjjD9Gejz/+WEd92XzzzZ0+M9ZcrHXof8aCCJZOCf73oazHx1IJ1aW+H4aNTf5M4iRkr/cYj3GMZu2V1VqQvgtOzAk4YaMyyPqRaDIu9v7772sBEc4RjAWtjV3nqrz2fxc87Geywteea8444wzFn8te3s+BLCtC9sKFC7UTAmsTzOzJPv3006JoYi57mErtNU2b22cqZh5h70oUNBOBx885PUnfknfSR8BeC5ADzjcIrYkJAnERICLTmWee2eA19kzscxjXxOoPAZzYDj300KKKL1iwoKx3/ZyBes98t9tuO31OJSYICAKCgCCQLgJCyE4Xz9RTq2dC58CBA7UijbEkF8CpN0idJVjP/S+Nphb80kBR0gCBt99+WytmQ85mIxZkEFA4zOPQu1+/fgKeICAICAKCgCCQCgKQ/nASMgZRaf78+amkLYk0RMAmsnH5jhLtgAEDEsEF+QslQXOhSSIuqtvffvutGjlypLrhhhsK+aLoh5KeK/HDLjCkLdY0qMF4id5BxFeeHzt2rFaWMhbnstJWeQ4isPqRk1G0o+4QKVyMS2vqATk0SVld8kj7GRufk08+WfcNcwFviPBxsTDldCEU+pG/iQJDn19jjTWcqkwaEDC9Fxh+6tbexGzyEGQXHAXom0blOkix1CZzEwITdSPTT/3InE4ViXjIVivl8bjEb4gMkCwZZ4y5jAc8a/cX8MFBA3IX7YW5ksQhIeBM+swzzxTKEZfo/MEHH2jS6COPPFJIw6/NSiEkupJnw5oO0h/OAV6rdUJ2pds3LrnVVmL0e99WZaQ94yq7M9dccMEF6pRTTil0hyB1X5fxM2pccSW5kU4cZwC/fG2CYxqEbPKxHT6SROuw6xY2Rschx0bhH/a7XSbWV6wfXB3sbbJa0PuljH9Z4++KPWsUHC68Id75piC4cCbmYn5rXD+ytU2ki+s8ZLeT39rEtd7Uy5WIH4aBPS6kQcjOenwslVBd6vth+Nqqtzwbx9HQb0/iXdtktRYs1Sk2Tl91navipBnURuXo/y5jjv1MVvjacw3rdpw4mjZtGlls2/mFF7IiZNsO5WbsRLlz5513LpTdxUmrUntNU0i7rc1eif3LoEGD9GOc9zCn9e7dO7Jd5IHKIEC0AkOepwQ4AJszg8qUSHKtNgQ4u+CsCeFB29gPMp7hJChWnwigSo1TnzHOGegT5TQI2DhkG0sSsamc5ZO0BQFBQBCoFQSEkJ3zlqxnQiekQsJoG+Pi3huSMOdNVxPFq+f+l0YDCn5poChp2AgYYrbf5t37bLdu3Qqq2auttpoAKQgIAoKAICAIJEKAA8Ajjjii6F2IfP3790+UnrwUjcBHH32kw6HPmjWr8DAEkClTphSFOI9OSekIGyeccIK6/PLLC4/HURKEsHDAAQcoLv+NURbIr+3bt3cpQtEzEPsHDx5clB6XDnfccYfq3Lmzb3o2CdSVFE7dIdd4w2WHkblLUQT3IwRH1Ss2eGV4wSY1mQtiyJRetec4JHhvMV0Jhag8ogTk7WeEaUWtxYVctWTJEk3M9ZJ76feQLpo0aeKLnE0egqBHfoSI5RsMU2O3ydwQi8HSENjjkkFdm9aPpBOHvO7XT+OMB3Z/AXMuioYOHapoA8y1r/gp5ccZ58CCCyPa2RjfHGHLuTD3WimERJuMQr9A3RQlbhfzI43zXq0TsivdvnEcmXB+hhDDfGcsSBDCnifIh/nLSw4K6xd+DlJBRD3X8TMsP1eSG2nYzgeuc63JvxTSV1gdbEIrz8Zx3vD7Bo8++mhNjPcqIZsyxCHHuowBQc/YePEccxBOaH7l8qbj930F1amU8Y88s8TfFXvmsokTJ6pjjz22aPwnpDcEKRfDuRAnLuMcyLfMWZsdmdNvTc53RTSNqPWJnwOGXzu51tvUy45ywZ7h0ksvVSuvvHJk1f36A7iRRqmW5fhYKqG61PejsLKdfFhj0r8YV6PMjthgr9OyWgv6RW2K4/hgk1CpN/tAO+oW/x5nrspr/49qV/v3rPC1FdVdnUpQREdJm6hoXsuKkE2etkPj/fffrxXXUSvG4jgyVWKvaXCzCeHMN+xXuNfB6QwrNSJa3P4nz8dH4J577lE4BXpt8uTJmmArJghEIYDwIOcmn3zySYNHTz31VD0PitUvAuxrjjnmmCIA3njjDUVU7HIZDk4bbbRRUfKci4hTQLkQl3QFAUGgnhEQQnbOW7+eCZ0cBhqVJZoJ1Sku78WyQ6Ce+18aKAt+aaAoaQQhgPcqB/pc5EGOCLK//OUv2pkF1WybnCDoCgKCgCAgCAgCYQgwv2y44YaKC1VjzCfeMNeCYPoI+BFNyIXL/HHjxmnlpEaNGkVmzGEqF+esF7zmSvjhHS5jIYtBPPEaB7enn366Vn2NIg7xHuQhIn2MHj1affnll0VpQYo67rjjVOPGjX3r5EceQS2c0N1BCsp+5Y4il/mpJXIYfe211ypIr0GhnWkvFK2og5dQHIe0ENmYZXzAJo1ANiUiC/XB4hB27WK6Egr9yGVcVnNJzRlAGOkJMhUkai5EjbmS4W01epTAjSNEmMK2X5/01t1FrS1pk/oRCgjpDRmrVatWgckG9dOjjjpKExNXWGEFpyJ51Wo322wztdNOO2liNBZGYvdL3K8ukOH4tsMugqgLqnLDhg0r+uaCxrZSCImoFLGXgphtzJWMBxEUpxCvar5JI4iUFEeluNwqj67fb1DHqWT7UiZIR/SlTp06Bfbtzz77TJNgvWePYQrMfpEQmA8hCPuRzLwZ47TA98YYa4wykjeKWEnHz7AP1+4jYWOTn6orcy3kt7Cxhfw//vhjrZZ/3333FYqT1jjoNz/8+c9/1m2LkEfQ3ExB/NqXsYW+jSKYn8UlxzoNnD4P+RGyXeY91jdgyxrDkImZpyEY+/XBUsY/ip0l/nGw93OkcPnm4loQ3gAAIABJREFUqRNrHPqr14mLeZS+7idmYK+TaCfaAGessLWhPU8FtZNdb8YDHD2CotH4keRdndhmz56tHVAgmmNRecXp31mOj6USqkt9PwoXPyK/y3jqt6b1i8SQ1VrQj2Qf1ffBhnUaYxyOe8bCIqjEmavy2v+j+oTf71ngaxP8KUfUePH777/rffuIESOKIlrxbpaEbFsNnnU/a+uZM2dqOONEKanUXtO0u+1gfvzxx6tXXnml4MwbR0U/SV+Td9JBAKECvg1jzZs3V5AaRQgpHXxrNRUI1zhc2ta6dWu99rSJ/rWKg9TLHwHm3LXWWkvPb8Y4QzJnbOXCDecmb9SuXr16KdYlYoKAICAICALpIyCE7PQxTTXFeiZ0EkYX5TVjXHDwb2LZIVDP/S8NlAW/NFCUNKIQQKEPohV/XqKA33v77ruvvjQaOHBgVLLyuyAgCAgCgoAgoAmZRrUHOCABQygqp0qDwP6/CEAi4pLRG47dYLPbbrvpfRHEk2bNmhXIqpB0IHUQShWiKWsDm/wcR4HW5Oensm1+6969uy4LpEwIW971L5fx5M+lKZf3KFrZxkUvZNAVV1wxtOn9iAcoknKI3KFDh6J8wY5LTVTBDVmJxKOI3zzjpwgO8QsiPGsom7QK3qiZ8J1484JUyl6WS5Ygs8kgPHfjjTdqRfIszSY2oN743nvvFfoeytXUZZVVVoldrDiETj+VazLkMgIVTC4pvEb/evHFF7V6mx05JopoYNLxIymY36Iu+W2FPvMehCsUtMJIoLGB9LzgpwzNz1tttZVWseMixXbYCOqnScYDPyKMKV5cdbeguuB8wqUlBHnb4YPxiLOhc845p2h8C6tLKYREP5IqZDwcUoge4Td24dyBwvL555+v6GN+FvSt1xIhu5LtazAPch4y48fJJ59cRJB2UbwOmie4bEdx1+4TkIBQdSQvb3+IInXGGT+DxhSvAwXPRDkzQRZnzPfOZ6w5GGc7duzYYGwJwhGyM328bdu2pQx3hXf95gfwYw0Bob5FixZF+XCxjQo9l8xe5XMeipof4pCCS6mcHyGb9MLqxfqGtcz48eOLsg5zACtl/DOZZIV/XOxtlWvKC+Ge8Rmyvt+3yNgModD7LfJOmLq2H9HYzAN887YyNZizBodw512HBzkNffPNN5ogDgnbGPM5+zA/p0c/5VrTb1DXYx1iG+MQzkGMU17nwThOmi79PavxsVRCdanvu2CBGiaEZO94yt6F9Y09njKW4gCGg6F37xfkYJjVWtDPWZV9Ef1o+PDhvqrsrJtwkuQ789b9kksuUewx/JwY4sxVWfV/vz1C2vu0LPD1mwPC1rE4E0yYMKHBPtr0+SwJ2X5q8N5vLyiaSdD3WYm9pikL38KRRx5Z5AAYd+9oOy706dNHOz5wHiSWDQJvvvmmdmRinWksC+JkNrWTXNJGAOdBFNSNE4k3fSJOckbapk2btLOV9KoMAfamnBMYW3bZZdW7774bepacRhU5P+Sc3dikSZP0PCUmCAgCgoAgkD4CQshOH9NUU6xnQifKMSieGEPxiX8Tyw6Beu5/aaAs+KWBoqQRBwEOI/HUJ6xfmHXp0kWTilA5bdmyZZws5FlBQBAQBASBOkKAw2GjoEa1uUD2KijUERQVqSoXwVx222SipIWB5MgF+TbbbBM7CS4Rx4wZo1V4gwzSABdUkEG5pOLS00v6sN8bOXKk7lNcCkcZRAXILVxoeC/3eY/w9N26ddPpQBZFodMmorsSv8PyoX6ou6G0zQXx/PnztYKIH+k9SpWVcueFkA1J54QTTtDEcj+DjE0/TGJxCYWoBqOI7ddvvO1MH0DJ2qtuacrH+xDyXS6nwy7HUaThgjXIaL++ffs26I+lENhdMQ5zkoCAioo+BPZffvlFEVWHstrfTRQBLagsfgRl82wSdbewuni/OfII+r55DqJPkNNpqYREP5Iq5SFfiOCMrSj8g/HTTz+tUMHz4k2brLPOOgUVPN6F/EdUONtqiZBN3SrVvhASvesX73cRNn5EkXWpU9g8AVGN74/IVPSJ1157TT366KO+Y1pUXnHHT79v1o4CwDOUkT7LZS9zJwTAJk2a6Nf9FCRNujg/sX4wzjFcFD/11FPaMcZrUURz13HOfi5ofiA/COBENaAelIu52c8ZwmUtEJcUnLQ+dvtyLsNYZcYOb18ij+eee07Xyx7Lo1R3Sx3/TP2ywD8u9kFRXEw/936LrCtwjLDXF/QfnGcgVgdFaiE9vuWhQ4c2WHe4fvNh7cRcTSQarxMseTJumWgRkLMh3xnzUwjnN+rDeV/Xrl31f7NexVGT9ZJd9yROWVH9PavxsVRCdanvR+HA72H9k/EUpzPWqnzTOJDwjcUZS7NaC/o5xZpvjHGX/sbYSz9m/cO6094bRY1TceeqLPp/FoRscMwC3zlz5uhoL951kVnH9uvXT48zfnsG/h3HkquuukqPI1iWhGzys1XEzTfC+MXZAOvrOJb1XtNbNjvagvkNxw3ODqLORISQHaely/csDlOcixljz4FYkpgg4EUAJzsc/O35kGfOOuss7TwoJgiwliO6tTf6NXcuforqaaJFhAY7Eg9rhDBBkTTzl7QEAUFAEKg3BISQnfMWr2dCJyoN3rAcXO6ZsMk5b7aaKV499780GlHwSwNFSSMJAhzocjAJOZvwwUGGkiXEbP44RBcTBAQBQUAQEAQMAii8ekMnEobT7zBZECsvAigVQ5ZiXi/FULhE5XnjjTdOnAxELdYWo0ePLqkvQF5B3RHHMD/lv6ACQmxARYYDapuQFFYpwtBDJGfd42KQyVFdhDAet89DCoPYjPJdlOWFkE05/YgQ/HvSy25T9ySEQgh+KA+bi/8oHL2/c6HNuYGtlhqWhq3Kx7NciM+YMUOT/IKMi1fUzCFbeo3Lci5p/RQA49Ql6lkubyB0omIX53sgXdRw6KcQtpKYn7JrKcrg1IXLbf7iGmQRzo1Q5w7CvFRCImMP/YS2jYu1GXvpz5BhjKE4zJ9d5lojZFPfSrTvbbfdptVg+XMxvnn6H04/yyyzTOQrkA6nT5/eQPU68sX/EqJReCe6RFheScZPO/8g0pp5zo8ExLwHORQCVlxjfud7ZGx0wTFu+jg8oLAKOTmO0b4oB1OvqIgccUnBccrhfdZuXxRnUVqOM864zHmljn/eMpcb/yTYJ10bmrk+znePoyFCMTjpxDGipkC2M+Rqv3f91JS9z7H+hdjjNSLkoWTn55wWVb4469WotOzfsxgfSyVUl/q+KyZJ+ydjFusOnAzDxtIs1oK05wMPPKDX5mGOtkGYsD6jLmH9P8lcVe7+nxUhOwt8k/RD2gtHbiKjEXGgUoTszz//XCvN0we9htMs+yDjUOb6TfJc1ntNU7agKEOuzs9CyI7TyuV9lvWul0DJ2Sl7PjFBAAQ4vyWijW0Qb4myhlO/mCAAApwH4ehkjL0gzsVJohPGQRSngDPPPLPwyi677KLPP8UEAUFAEBAEyoOAELLLg2tqqdYzoZOLdkJQG+OQ1Bu6IzWQJaFABOq5/6XRLQS/NFCUNEpBgINLQ8zm8izMUJSDmL3vvvuWkqW8KwgIAoKAIFAjCHDxRVheY5AAIAOIZY8ARGjUgFHwe/zxx2MVYLPNNtN7qD333DMW+TksE5QzpkyZoq688spYF/NcXEFAQ6HSKGzGqoxSWnl79uzZmpQdRcgyIbVRPYwiYPmVAwVsDse9ocODykteEPmOPfZYZzJwngjZtClqvfQzr0F84zIpDnHe+35SQuFnn32mFY8Zc1xI8ahIojK01157xS6rn9I1in84H4SRR4JCgEcRueP2+bDnzfdAP3UZG+inEBL5Jkq55Hnrrbf0vsFLAhsyZIgizGmSb406xq0L79BnuUxq27ZtKKxpEBIhs0DuJT8/5V27AJDeuYzlcp7vB+IQoYmNOiGXXlOnTlXNmzcverUWCdmVal9UnyDr4JATRqSnjWhXFEvjOlJAIuP7QwXNhaxPn2X+YsyKsqTjpzfdKKIXUR/Ixw6Xzbrj2muv1esOVwIepDtIxUlwjMLC+3vc+YH2BXMcUFzaNwkpOE75zbN+7YszD9HOwDFsnIkz56Ux/mWFf1Ls6ecotePo4LJmoz5Jv3sIsKx/yStqfRJnHUo7sd7ykiO8uLOWh4xnq3gjwMD6B0dClzEoyXo1Sf/mnXKOj6USqkt9Pw4mpn9Curn33nsjX43bN+Oun5KuBRctWqTHUtdvjDU0jjAu+7Ckc1U5+39WhGzTIcqJr3cd5rKHpg8y3hDtw8Yha4Vs+gaEfoS7jOGwQD8kCkJSi7uWiDPvBpXJbz4mYsmtt97qtC4UQnbS1k7/Pc59INYa4+z0hhtuSD8jSbGqEMBxj77BeaVtnMdythVHOKCqKi+FjY0A8xDn4j/99FPhXfYXXgX+2Ik6vsA5CSrZxnDEPvjggx3flscEAUFAEBAE4iIghOy4iGX8fD0TOjmE5FLEGP+fwyux7BCo5/6XBsqCXxooShppIYDyIeRsLmrCjANXFCshWay55pppZS/pCAKCgCAgCFQRAlwWrbrqqjp0rTHCxfbq1auKalF7ReXCHcVsSAT8ET4dtSovIQTCEeRECKVcUm644YZlUakEXfoHpGUUglGa4lLc6wDGRXy7du20Gi+kL/43KVnTbk36KGRQLmMJj23yJU9UnXfeeWdNfmzZsmVJHQHMuYieOXOmeuSRRzTehpwG6YxLVELI823EzStPhOxyXXaXSihEeQqS+P33368gKph25iKeNSttAAmQNl9hhRUStbWf8hoOKFz+R6XJRSyXbsaCyI2JChbjJcjCkNFQj6Nf4axgxgXGBBTbCUnevXt3rcBaqvHtQ+wGI2Ou6m5ReVMXxjbUh2lv1OTMNwcZYpNNNtHfN2QR9iouBMs0CYnffvutHg/ok4wH4I5BcGKMQ3UUsjV906tqSV8ePnx4gchEH4bES128VquEbFPHrNuXsY2xAweL++67r9BefBc77rijwimZtmrUqFFU1wz8nTzef/993SeYD+kThkxLnyV9xga+Qdc+S2aljp/eAkOMvOaaa/R46p2nN9hgA90P7ZDF5l0z16IIzHveNYf5Hnv06KEjqrD2KAXHuA3w6aefasID36P3W2QdwNzcs2dPPT9TzjjlSkoKjlv+sPalDHfeeaceLxjTIdpSj2222Ubtvffeuj+5rqfSHP+8dSwH/qViz5qNvs7Z12OPPabnEvMtmjUp/ZX1Ydx+Ybdv0FxQyjqU8uNcdd111+l1tZeU76dmH9Qe3vUSzzDeESGHMYhxj6hHWVm5xsdSCdWlvp8EP9r31VdfLXzX9lqNMQs1dda0SSIMZLEWtNuTPmrWQWZtjjPwgAED9HrIdZwyeCadq7zjUVr9P2tCNhiUG1/yYE5gnOF+wDt3Mk4QORORFm8frDQhmzLbTo2MY5Bfic5TqmWx1/SWEacrHIiNxXF+FkJ2qa2d3vusP70OASi1f/3115FnB+mVQFLKGwKMqZwh+TnHidBg3lorH+U5/vjjdeRIY61bt9bnXkkiP8SpEXNq586di17h7DDL/UGc8sqzgoAgIAjUAgJCyM55K9YzoRN1bLy2jaEGkSSEbc6bONfFq+f+l0bDCH5poChppI3Ayy+/XFDNJgRSkLEJg5TNX7du3dIuhqQnCAgCgoAgkGMErr/+eoXaqbH11ltPLV26NMcllqIJAoKAICAICAKCQD0iUC7CaT1iKXXODoE0CffZlbq8OZVKyC5v6SR1QUAQqEcEvGsMoocdcMAB9QiD1DklBGxCNs5XKOfGMeNQgtMZa4lmzZrFeV2eTQmB9ddfX73xxhuF1HCmGjx4cEqpSzLVhMBxxx1X5KjuPUdHFRsnEjFBwIsAd/J2NL4LL7xQ0ZfKbXCu4F4Zw4kOMQQxQUAQEAQEgfIhIITs8mGbSsr1TOi86KKLisJREZrK6zGWCsCSSCgC9dz/0ugagl8aKEoa5UIARR+UwvDgnjNnTmg2KOlAzEY5O466VLnKLukKAoKAICAIlBcB1LlQejQmjpHlxVtSFwQEAUFAEBAEBIFkCAghOxlu8lZlERBCdkP8hZBd2T4puQsCgkD4uCSEbOkhpSDw888/qxNOOEFNnDhRJ5M0spJZPwghu5TWKP1dm9TI3RnReMTqBwGiXhAtjagDtu23334KMjaRJ8UEARuBo446Sl122WWFf15nnXXUm2++mQlQRAlavHhxIS8iThCJR0wQEAQEAUGgfAgIIbt82KaScj0TOlmQsDAxxn9feumlqeAqibghUM/9zw2h8KcEvzRQlDSyQIDw5hCzOdT77bffArPcdNNNNSkbcva6666bRdEkD0FAEBAEBIGMEfjkk08UofK8RijiLbfcMuOSSHaCgCAgCAgCgoAgIAiEIyCEbOkh1YiAELIbtpoQsquxJ0uZBYHaRoAok3vvvbf6+OOP1YMPPqi6du1a2xWW2pUNgYULF6p99tlHvfbaazqP0047TZ1xxhmqcePGznlyZ8N7qJuOGDFCoai6/PLLO78vD6aHwPz581WHDh2KEmScaNWqVXqZSEq5RYCokpCxf/rppwZlHDdunBo9enRuyy4FqywCixYtUptssklRISZPnqz7U7lt7ty5arvttitkw/yDaFvTpk3LnbWkLwgIAoJAXSMghOycN389EzqvvvpqdcghhxRaiP++8sorc95itVW8eu5/abSk4JcGipJGlgiwITSq2UuXLg3MesUVV9SkbP569eqVZRElL0FAEBAEBIEyI0DUhB49ehRy2WqrrdSzzz5b5lwleUFAEBAEBAFBQBAQBOIjIITs+JjJG5VHQAjZDdvg9ddfVygKvvTSS/rHbbfdVp9P2SG9K996UgJBQBCoBwT+53/+R5133nmaALvjjjsqVCRXX331eqi61DFlBP744w918cUXF6JB04+mT5+uunTpEisnyNzcxTBPcnc+fPjwWO/Lw+kiQPs999xzhUQfe+wxtf3226ebiaSWOwRGjhypJk2a1KBcG2+8sVbF9p6n567wUqCKIzBs2DA1ZcqUQjnatWunFixYkEm5Ro0apS666KJCXvvuu6+69dZbM8lbMhEEBAFBoJ4REEJ2zlu/ngmdU6dOVQcddFChhQYPHqyuu+66nLdYbRWvnvtfGi0p+KWBoqRRCQS41EYxm79Zs2aFFoFDaaOaLaoMlWgtyVMQEAQEgXQRIBSvN1wdKj633XZbuplIaoKAICAICAKCgCAgCKSAgBCyUwBRksgcASFkN4T8hRdeUP3791cfffSR/rFPnz46iluzZs0ybx/JUBAQBOobgR9++EGhWHn22Wer7777TotEHXzwwcq+66lvlKT2rghApB46dKh65pln9CtDhgzRhE4Eb1wMQjdR604++WSt1N6zZ0/F3fkaa6zh8ro8UyYEOCu94447CqnTJoMGDSpTbpJspRHAEeKwww4rfMfe8tDukLFdv+lK10XyrwwCjOMdO3YsyhzOE9ynLKxt27bqnXfeKWR1yy23aGdYMUFAEBAEBIHyIiCE7PLiW3Lq9UzohPjhXQzsv//+mhwolh0C9dz/0kBZ8EsDRUmj0gjMnj1bqxLxx2V3kG2wwQYF1Ww8wsUEAUFAEBAEqhOBc889V40ZM6ZQeBQUxo8fX52VkVILAoKAICAICAKCQE0jIITsmm7emq2cELKLm9arRGt+GTFihLrwwguVOP7X7GcgFRMEcovAyy+/rLiLhEh7zDHHqLFjxwrRLretlZ+C/fzzz+qLL75QzZs3V02aNFG//PKLevTRR9Wpp55aUFJeaaWVNJl6wIABzgVnjjzjjDMUZ3UbbbSRdhAQJWZn+Mr24OjRo/U6xRjjxCmnnFK2/CThyiGAIv3hhx+ufvvttwaFuOSSS/Q8ISYIRCFAhANI0MY6d+5cpLIf9X4pvz/yyCNFka6bNm2qvvnmG7XMMsuUkqy8KwgIAoKAIOCAgBCyHUCq5CP1TOi866671MCBAwvw77nnnurOO++sZHPUXd713P/SaGzBLw0UJY28IPDGG28UVLNfffXVwGJx4MihNarZKBqJCQKCgCAgCFQXAhwyX3HFFYVCT5gwQR199NHVVQkprSAgCAgCgoAgIAjUBQJCyK6LZq65StY7IRu1T/YYS5Ys0QqfTz31lLr33nuL2hnyy/Dhw2uu7aVCgoAgkH8EIN1deumlarnlllPDhg3T/ysmCEQh8OOPP2piJvNXkBERmr618sorRyVX9Dvz5bhx49Rxxx2nRAgnFnRle3jixIlFRFzUk1FJFqstBOwzclO7zTbbTLf3tttuW1sVltqUBYG5c+eq7bbbrihtRClR2s/CjjrqKHXZZZcVskLVHecgMUFAEBAEBIHyIyCE7PJjXFIO9UzonDFjhurXr18Bv1133bXB4WxJ4MrLkQjUc/+LBMfhAcHPASR5pOoQ4FCaaAX83X///aHl79GjR0E1O+5BY9UBIwUWBAQBQaBGEGD9zTrc2LRp04qcJGukmlINQUAQEAQEAUFAEKgBBISQXQONWIdVqHdC9nfffaeOPPLIQCJAz5499W+QtcUEAUFAEBAEBIFqQABF7JNOOkldfPHFvsXdeuut1ZQpU9Qmm2xSDdWRMkYgMH36dLXHHnsUnurbt2/kXZmAWj0IPP/88wqS/bx58xoUeujQoVrIZNlll62eCklJK4oAURHuvvvuQhm6d++u5syZk1mZ2rRpoz766KNCfnLXkxn0kpEgIAgIAkoI2TnvBPVM6Jw9e7bq3bt3oYV22mkn9eCDD+a8xWqrePXc/9JoScEvDRQljTwj8MQTT6ibb75Zk7O//vrrwKKuvfbampiNajbe42KCgCAgCAgC+UWgffv2auHChYUCvvDCC6pjx475LbCUTBAQBAQBQUAQEATqFgEhZNdt01d1xeudkP3OO+/o8yHU4mzbYost1OTJk9U222xT1W0shRcEBAFBQBCoPwT+8Y9/qNNPP13mtjpo+hdffLHorLRdu3ZqwYIFdVDz2q8i69ARI0b4VvTyyy9XRxxxRO2DIDVMDYFZs2Yp+E1eu+eee9Ruu+2WWh5hCT3wwAMKhxFjq666qvrqq68yyVsyEQQEAUFAEFBCyM57J6hnQueTTz6punXrVmii7bffXj322GN5b7KaKl899780GlLwSwNFSaMaEHjvvfcKqtnz588PLTLEbP769+9fDVWTMgoCgoAgUHcIENEA1Tpjn332mWrevHnd4SAVFgQEAUFAEBAEBIH8IyCE7Py3kZSwIQL1Tsh+/fXX1ZlnnqkgM/HfGBHW9t57b31e1KxZM+k2goAgIAgIAoJA1SGAo9Ell1yiHn74YfXll18qVLH32WcfddBBB6kWLVpUXX2kwMEIfPHFF0VnpSuttJL69ttvBbIqRuDXX39Vhx9+uLr22msb1AKhkn/9619qq622quIaStErgcDOO++sHnrooULWffr0UZCks7JDDz1UXXXVVYXshg8frq6++uqsspd8BAFBQBCoewREITvnXaCeCZ2EhPEubrt27aqeeuqpnLdYbRWvnvtfGi0p+KWBoqRRbQjcdtttWjX7rrvuCi06akdGNVsu26qtlaW8goAgUMsICCG7lltX6iYICAKCgCAgCAgCgoAgIAgIAoKAICAICAKCgCAgCAgCSREQQnZS5PL5HtyTww47TL3yyisNCgih9YorrshnwaVUuUYAJezdd9+9qIwoZvfu3TuzcnP3joOQsfvvv79IMTuzgkhGgoAgIAjUKQJCyM55w9czoZOF7+abb15ooQ4dOqh58+blvMVqq3j13P/SaEnBLw0UJY1qReCZZ54pqGZ/+umngdVYffXVdahayNmdOnWq1upKuQUBQUAQqBkE2rdvrxYuXFiozwsvvFAUhrNmKioVEQQEAUFAEBAEBAFBQBAQBAQBQUAQEAQEAUFAEBAEBAFBIAYCcBW8d1nt2rVTCxYsiJGCPJoXBCZOnKiOOeaYBsVp3LixVsU++OCD81JUKUeVIdCtWzf15JNPFko9cOBANW3atMxqcffdd6sBAwYU8mvVqpX6+OOPM8tfMhIEBAFBQBBQSgjZOe8F9UzoXLx4sdpoo40KLSQbmuw7az33vzTQFvzSQFHSqHYEPvnkE03MRjX7ueeeC63OXnvtpYYNG6b69etX7dWW8gsCgoAgULUIMAbPmDGjUH4OCjkwFBMEBAFBQBAQBAQBQUAQEAQEAUFAEBAEBAFBQBAQBAQBQaCeEZg+fbraY489ChD07dtXoTwrVj0I/Pjjj+rwww9XU6dObVDorbfeWpOxt9xyy+qpkJQ0Vwjceuutav/99y8q09y5cxWRo7OywYMHqxtuuKGQ3YgRI9Rll12WVfaSjyAgCAgCgoASQnbuO0E9Ezrfeecd1bZt20Ibrb/++mrJkiW5b7NaKmA997802lHwSwNFSaOWEIDUBzn79ttvD63WPvvso9gc7rDDDrVUfamLICAICAJVgQCH0d5QjBMmTFBHH310VZRdCikICAKCgCAgCAgCgoAgIAgIAoKAICAICAKCgCAgCAgCgkC5ELBVlQ877DBN4BWrDgTmzJmjaLNFixY1KPCRRx6pJk2aVB0VkVLmFgEU9FHSN0aU6Jtuuimz8v7+++9q5ZVXVj/88EMhz4cfflj16tUrszJIRoKAICAICAJCyM59H6hnQidhM1ZfffVCG6211loKkrZYdgjUc/9LA2XBLw0UJY1aRODFF18sqGZ/8MEHgVXEgxdidpcuXWoRBqmTICAICAK5RODcc89VY8aMKZRt1KhRavz48bksqxRKEBAEBAFBQBAQBAQBQUAQEAQEAUFAEBAEBAFBQBAQBASBrBDgrPSiiy4qZDd27Fh1yimnZJW95FMCAhdeeKEaPXp0gxSWX355TarnTlJMECgFgevEGi8iAAAgAElEQVSuu04NHTq0KAnuxLNUXEcUbd999y2UQThWpbSovCsICAKCQHIE/r8//vjjj+Svy5vlRqCeCZ1ffvmlatasWQHiVq1aKUjaYtkhUM/9Lw2UBb80UJQ0ahmBr776St18882anP3kk08GVvWII47QxOz27dvXMhxSN0FAEBAEcoHAjTfeqA488MBCWfbee+/IyAa5KLgUQhAQBAQBQUAQEAQEAUFAEBAEBAFBQBAQBAQBQUAQEAQEgTIiQITXO+64o5DD1P+fvTMBu6l6+/99GTJliiIhQpQIiWQoU0qkDEXKkOKpNKBUJFIyNEkDUqEkVGRIIrP8DBWRN5kbJBoMTVL5/6/vet+9f/uss/c5e599ztln+N7X9Vzledb4WWtPa33Xfb/xhtx0000JrJFF+yVw9OhR5RV75syZYUU1atRIibGrV6/utxrmJwE577zzQryv9+rVS1555ZWkkuncuXPIXO/Xr1/IIZKkNoaVkQAJkEAWE6AgO8UHP5sFnQijceqpp5ojVLx4cYFIm5Y8Atk8/+JBmfziQZFlZAuB+fPnq0WPhQsX2na5QIECSpSNn3POOSdbsLCfJEACJJB0AgjbeNlll5n1XnzxxbJhw4akt4MVkgAJkAAJkAAJkAAJkAAJkAAJkAAJkAAJkAAJkEAqEUBE140bN5pNWrlypTRp0iSVmsi2WAh89NFHkpOTI7t37w7jcu+998qzzz5LXiQQFwIvvfSS3HnnnSFlffXVV3LuuefGpXw3hfz5559StGhR+fvvv83kq1evFhw8oJEACZAACSSXAAXZyeXtubZsFnT+888/kjdvXpNZwYIFBSJtWvIIZPP8iwdl8osHRZaRbQRmz56thNlLliyx7ToiJ0CUjbBiRYoUyTY87C8JkAAJJJzAwYMHpXTp0iH1JDusXsI7yQpIgARIgARIgARIgARIgARIgARIgARIgARIgARIwAOBzZs3S+3atUNyILo3onzTUo/AqFGj5KGHHgprWOHChdU+5I033ph6jWaL0pZAhQoV5Ouvvzbbf9ddd8m4ceOS2h89+mmVKlVkx44dSW0DKyMBEiABEvhfAhRkp/hMyHZBp7X/efLkkePHj0vu3LlTfNQyp3nZPv/8jiT5+SXI/NlMYMaMGWpBBN4F7AweW0eMGCEtW7bMZkzsOwmQAAkkhMDVV18dErEAC9dPPPFEQupioSRAAiRAAiRAAiRAAiRAAiRAAiRAAiRAAiRAAiSQ6gQGDRokI0eONJvZunVref/991O92VnXvp9++kn69OkjcAClW9OmTdXeYzK9FmfdAGRhh59++mnlSMxq33zzjZQrVy6pNNq3by9z5swx63zggQcEBxNoJEACJEACySdAQXbymXuqMdsFnRBh//vvvyazP/74QwoUKOCJIRPHTiDb51/s5P43J/n5Jcj8JCDyxhtvqMWRtWvX2uIYPny4DBkyhKhIgARIgATiSGDq1KnSo0cPs8RKlSrJrl274lgDiyIBEiABEiABEiABEiABEiABEiABEiABEiABEiCB9CFQuXJl2b17t9ngKVOmSPfu3dOnA1nQ0g8++EBycnIEYljdBg4cKKNHj84CCuxiMgn89ddfSnj9448/mtUGMdeOHDkixYsXD+n6hg0bBA7OaCRAAiRAAsknQEF28pl7qjHbBZ2FChUSiLANO3z4sBQrVswTQyaOnUC2z7/Yyf1vTvLzS5D5SeC/BF599VUlzP7kk0/CsMCTK7xlX3jhhURGAiRAAiQQBwJ//vmneuc+ceKEWdrSpUulWbNmcSidRZAACZAACZAACZAACZAACZAACZAACZAACZAACZBA+hBYtmyZNG/e3GzwKaecIhBA0pFc6ozhY489Jo888khYg0477TS1v9ipU6fUaSxbkjEE9HlXsGBBdSCgRIkSSe3ja6+9Jr169TLrrF69unzxxRdJbQMrIwESIAES+C8BCrJTfDZku6ATL8gQYRv2ww8/SKlSpVJ81DKnedk+//yOJPn5Jcj8JBBO4KGHHrINr4QPW4iyEYaMRgIkQAIk4J9At27dVJQCw3B/xcI1jQRIgARIgARIgARIgATSkcDPP/8sXbt2lQ8//NBs/po1a6Rhw4bp2B22mQRIgARIgARIgARIIIkE4HV54sSJZo033XRTyNppEpvCqjQCBw4cUHuD8+fPD2NzxRVXqHGrUKECuZFA3AngUAa8Y//2229m2cOGDZOhQ4fGva5oBcJ52cKFC81kOJzw6KOPRsvGv5MACZAACSSIAAXZCQIbr2KzXdB55plnCkTYhuE0GV5qaMkhkO3zzy9l8vNLkPlJwJ7A7NmzBcLsHTt2hCXo2bOnEmbj+UEjARIgARKIncCCBQukbdu2ZgEId/fLL7/EXiBzkgAJkAAJkAAJkAAJkECABPwIsvft2ydvvfWWCn+uh4EOsEusmgRIgARIgARIgARIIEkEdCdy8+bNC1k7TVIzWI1GAOOAd3SIsnUbPHiwPP7442RGAgkjMGjQIBk5cqRZPpyHQc8EL9nJtEOHDoU5tfz888+lZs2ayWwG6yIBEiABErAQoCA7xadDtgs6cVrx66+/Nkdp586dUrly5RQftcxpXrbPP78jSX5+CTI/CTgT+Pbbb5Uo+8033wxLdP755ytR9rXXXkuEJEACJEACPgiUKVMmZDEb91YsMtJIgARIgARIgARIgARIIN0IxCLIRh6Efh41apRcfPHFag0i2aGn040z20sCJEACJEACJEACmUbgiSeeEIh7DYNDoO+//z7Tupl2/YEH4Mceeyys3Yi2jkiP3CNMuyFNqwbjHgBHkidPnjTbPXr0aBk4cGDS+zF+/Hi54447zHrr1Kkjn376adLbwQpJgARIgAT+S4CC7BSfDdku6KxatWqIB9Rt27YJhHa05BDI9vnnlzL5+SXI/CQQncBzzz2nhNl//vlnSOJcuXIJPGm3a9cueiFMQQIkQAIkYEugf//+8uyzz5p/w70VByTPOeccEiMBEiABEiABEiABEiCBtCLgVZC9e/duQSj6devWqX62atWKguy0GnE2lgRIgARIgARIgAT8E9izZ49UqVIlRHTZr18/eeaZZ/wXzhJiIgAPxH369JFFixaF5b/66qtl4sSJctZZZ8VUNjORgFsC9957r2CP2jCIszE3g7AWLVrI0qVLzarpWCeIUWCdJEACJBBKIO0E2TjlhtNudrZ48WJp2bJlXMYYXplvvPFGWbt2bUh5F154ocycOVMgFE6GBS3ohMANHxV4cTVszZo10rBhw2R0X2rUqCFffPGFWVeDBg3kP//5j/p3ssciKR2OUMlXX30lN9xwgyC8SLT+f/zxx9KoUSOzNHyUQExToEABT90Iev55amwKJia/FBwUNikjCeCeB4+tq1atCulf/vz5lSj7qquuysh+s1MkQAIkkGgChw8flnPPPVd++uknsyp8I9lFJ0h0W1g+CZAACZAACZAACZAACfgh4FWQra/FUpDthz7zkgAJkAAJkAAJkEB6EujatatMnz7dbHzJkiWVM7nixYunZ4fSvNXvvvuu5OTkhKxXG10aNmyYDB06NM17yOYni8CxY8fU4dsVK1ao/0KD88svv6jqCxcuLLVq1ZJKlSopzQ1+8P958uRRf8fh3cqVK4c0ddy4cXLXXXclq/lmPYgoXb58+ZB6t2/fnjQ9m9sOY08JB54NGz58uAwZMsRtdqbTCMAzO5wnYf7iZ9++feZhciStXbu2mgOXXnqpNG/eXO3zGfOXMEmABJJDIKME2fCQCcF27ty5fdObN2+erVfNZIuAgxZ0Bi3Irlu3bkg4jUsuucR8kCR7LHxPKp8FJEOQ/eOPP6qPSpwexUtk0PPPJ7LAs5Nf4EPABmQRgRMnTihP2bpXgiJFiihRNj42aCRAAiRAAt4JILzj7bffHpIR30pt27b1XhhzkAAJkAAJkAAJkAAJkEBABCjIDgg8qyUBEiABEiABEiCBNCUwf/58ueaaa0JaP378eCUIpiWfAPYAR40aFVZx2bJlBWvY0DfQSCAaAQhXn376aZk6dar8+uuv0ZKbf4cjyQEDBkjHjh0FkUVffvll828Qu0LLE4SNHTtWOdg0DA4udaejQbRLr5OC7PiMAg4SgCWeRVu3bnVd6MUXXywPPPCAtGnTRvLly+c6HxOSAAnETiCjBNmXX365uvmUKVMmdiIiAlHXgw8+GBKe2ygw2SLgoAWdQQuy4Ynb+sJQr1492bBhgxqOZI+Fr0kVh8yJFGT//vvvMmvWLBk9erTAo6zhBT7o+RcHbIEWQX6B4mflWUrg0UcfFZyCtxo8FuDUfJMmTbKUCrtNAiRAAv4I4Dtr5cqVZiF4D9+8ebO/QpmbBEiABEiABEiABEiABJJIgILsJMJmVSRAAiRAAiRAAiSQAQTgIdeIXI3uXHbZZcoTKS25BHbt2qVE8EuXLg2r+Nprr1WR3s8444zkNoq1pR2Bv/76S1555RV55JFHTE/YsXQCnoc3bdoUkhXl9urVK5bifOdp3LixrFmzxiznySeflPvuu893ufEugIJsf0Qxf6F1gGdxP+J/CLIxR6pVq+avQcxNAiQQlUBGCbLR28WLF0vLli2jdjxSgq+//loQitvu5FCyRcBBCzqDFmQ3a9ZMli9fbg4XPGZ/8skn6t/JHgtfkyoOmRMlyEYo+p49e8rcuXPDuAY9/+KALdAiyC9Q/Kw8iwnYibJxWAsfKoi0QCMBEiABEvBGYPXq1WGHWp544gkVmYBGAiRAAiRAAiRAAiRAAulAgILsdBgltpEESIAESIAESIAEUoPAyJEjZdCgQSGNWbVqlUD8SEsegRkzZkifPn0EXmF1GzFiRNgYJa9lrCmdCEDzNGbMmDCHXvHoAw5u6ALteJTrpgwcVqhSpUpI0j179kjFihXdZE9qGgqyY8f9yy+/yJAhQ+Sll15yLOTss89WcyFXrlxy8uRJ2blzp0D3aGdVq1ZVUQVwyEjXM8XeSuYkARLQCWScIBs3oqFDh0ru3LljHm2E4G7Xrp1t/mSLgIMWdAYtyL7qqqtk0aJF5ljUqVNHPvvsM/XvZI9FzBMqThkTJcjWNyOsXIOef3FCF1gx5BcYelZMAmInysYH6DvvvCN4ltBIgARIgAS8Eejbt6+8+OKLZiZ8b23cuFHgEYJGAiRAAiRAAiRAAiRAAqlOgILsVB8hto8ESIAESIAESIAEUoMAxJUXX3yx/Pvvv2aD7rzzTnnhhRdSo4FZ0ooBAwbIM888E9Zb7PVBTHjFFVdkCQl20w+B//f//p+89dZbysv6r7/+ahZVuHBhue6666Rr165Kd1S8eHE55ZRT1N+RB4cAIHheuHChvPrqq47iVgiN4ewzCBs9erQ8+OCDZtWp7MWfguzYZsjBgwfVoRTDuaZRijF/4XgTz6tChQqFVIA5DCH3ggUL5Omnn5atW7eG/B0C7qlTpypRNo0ESCAxBNJekI3TG3gYHjhwQBFq0aKFvP7663LmmWfGRAyu/gcOHCjjxo1T+RHeBKJk4+GcbBFwtgs6EWbG+nCZPXu2ejHKRvMiyPbCh4JsL7S8pc3269cbLaYmgfgTsBNl470BouwLLrgg/hWyRBIgARLIYAJYvDn33HMF746GnX/++QLv2aeddloG95xdIwESIAESIAESIIH4E9DX47DB9uyzz0r+/Plly5Yt8txzz6k1UbyDIdIT1rxvuOEGwfsXPB7ZGTbcvvvuO7XhBgcXCK9ueETCITqsa7du3VpatWolRYoUialT//zzj3z55Zfy3nvvyccff6wO6KGNMNSBb+7LL79c1VO2bFlX3pYee+wxFTbaMITghdMVt+Y2vxtBNvrUqFEjV1VH2yf4/fffFSOMIxyMrFu3TpWLjVN4UatRo4biBC+LsY6Hq4YyEQmQAAmQAAmQAAmQgGsCeLfF+9n//M//mHlKlCghO3bs4Bqoa4r+EuJ7A+JZeCTX7frrr1dibIhnaSTghsC+ffvkpptuUt9mhtWvX1+ef/55qVu3rqtvVmjFEDF01KhRIVWWKlVK9u7dKwUKFHDTlLinQT82bNhglguN21133RX3elhgMASwpgDtou4ZG4dREMUBazBuPFw7zd+GDRvKtGnTpEKFCsF0kLWSQIYTSHtBdrdu3SRv3rzqVBIMC5pz5syR5s2bxzR0eGB26dJF1q9fr/Lff//9snjxYrWADYu20BpTpREyZbugExsNs2bNMgnh9Frnzp3jjTktyqMgOy2GKaSR2X79pt+IscWZSMBOlI3N4eXLl2did9knEiABEkgogfHjx8sdd9wRUseVV14pH3zwQULrZeEkQAIkQAIkQAIkkGkE7ATZCKEMRyMIjW713GX0HQ5I5s+fLxdddFEYDmwyI2ok8kczHKZ7+OGHpXfv3mFelJzyQuyN7+hhw4apA3luDOv2+CaPtrnnVlDtVKfb/MkSZMO5y8svv6wE9k4hgq19iWU83PBnGhIgARIgARIgARIgAe8E9OjdKAFiuNtvv917YczhmcAbb7yhvMHinVo3fC9Bu0MjAS8EoCO79dZbzSznnXeezJgxQ2rWrOmlGFmyZEmYV3YcDMBh6Hr16nkqKx6Jt23bFuZ8bP/+/VKmTJl4FM8yAiaACA2IEABBttVuu+02dTDAq5MkHK6Hp2yrR3WUi/UnrNvkyZMn4B6zehLIPAJpL8jGCxnc6FvDQMCDBhagEUbbq8EDc4cOHVQ2iK9x80FZFGR7JRmf9Fi4x4u3YQibgN9lo1GQnX6jTkF2+o0ZW5yZBOxE2dhExvOdRgIkQAIk4I1A37595cUXXwzJhG8yeCahkQAJkAAJkAAJkAAJuCOgi4OxqQbvXPfdd5+tGBul9ujRQ4VJt4aiPXnypLz77rtKmOBG/GttHbwqobwqVapEbDTqmD59ujqYZycUj5QZYXBxqA+H+Jw8N7kVVDvV4zZ/MgTZ4PPAAw+oPnu1q6++Wr1ngxmNBEiABEiABEiABEgg+QTglXnixIkhFd95553qnZmWeAJ333238lqsG6I2YlzgbIlGAl4IHD9+XAYMGBDiYRii1H79+rnyLGytC9GN7BzT4Ht08ODBnsvz0g+7tPp3ML7vP/zwQ7/FMn+KEPjkk0+kY8eOIes8cFwKL+inn356TK08duyY8qBuPciP9QdEFsd6FI0ESCC+BDJCkH3PPfeoU01r165VdBDCETcReA3xYn/99Zc6YYKbGAwvfb169VICYAqyvZCMX1qMq+H9HKXCuwg2KLLRKMhOv1GnIDv9xowtzlwCdqJsePfiAk7mjjl7RgIkkDgCbdu2lQULFoRUgJB9Dz30UOIqZckkQAIkQAIkQAIkkEEEdHFw1apVBZtjBw4cUL1E9Ec4IYGtXLlSli5dqoTX7du3NynAazWiCUI4ogulUV6DBg2kWrVqKj3Cfq9YsSJMtI0Qx5MnTxZ4CXMy1N+9e/eQvIhSCS9gl1xyiYpYGakOOD1BO53qcCuodmqf2/xuBNk7d+4UOGyBIVw9HIUYY4L2I0S6EY46X758KpJj6dKlVXonj1PY4ARncIADmRMnTqh9DITM1scN697wrG0V3WfQtGdXSIAESIAESIAESCBlCWBtE6JKq7Vp00ZFqKEllsCWLVvUN81//vOfsIq6du2qHIGceuqpiW0ES89IAnbfgIsXL5aWLVt66i+E2BBk2xn0TM8995wULFjQU5l+E9eqVcvUsKEsHFpAFCxa+hPQdYvoUbR1Fbe9XrVqlVrHMNY5kM+Pw1u39TIdCWQjgYwQZI8ePVp5ssZiJQyLwHPmzFEL115s79690qVLF1m/fr3KhkXu6tWryw033OBKkP3mm2/KTTfdZFYJT3Fok7FIG60tdvn1U5hYaIfpadesWSMNGzZUf8PiL/owa9Ys2bBhg6xbt079HgvxtWvXlnbt2qkXhiJFikRrkgoHgxNi1nZY64pagIgcOnRIli1bpk5kQdi+adOmkPZAQA9RxxlnnBFWHE6dIgyQYVj4xgaC8dCZOXOm6pdukfj8/vvv6uMJcwSc4D3G2ETAyTEsrGOh3MlrS7Q+g/+OHTvURgkW1yGkNvqMvCgb8wobFvAOgzFxEwLCiyAbC/qNGjVynIt6WdH6ZPz9lVdeCQnpgvZjY6JkyZJui1DpMC+vvfZa80F/8803Kw8wxgaOp8JSODEF2Sk8OGxa1hFAaB9sZuP+aBjE2BBl00iABEiABLwRgFgI75pbt24NyTht2jTBIjmNBEiABEiABEiABEggMgG7jWHkwLrhk08+qSI45sqVSxWC9WBslmHdzLp2ZieUvvjii2XEiBHStGnTsPVGrPNivfvhhx8OEVdfd911au3XzssS3vuwqYs1WMMgGsZavJ0zFNQB8TU8dkPQbFikDT63gmonom7zuxFkW+vQ109btWql1uRLlChh25TNmzer9U7DUznGCt7XsF9gtz+AMX388cdD1r5j3dfg9UYCJEACJEACJEACJBA7AV1XgJJq1Kgh0ES40VPEXjNzvvbaawJNDfQVukFnc++99xISCcRMwO4bEN/RTZo08VQmvq9xwNmwvHnzqv0R/BcRp3Cgw+29At/33333nXJ4s2jRIqWfMr4hoRuC8BZaLnx/OpUJ7VGdOnVC+oCDCzjYYJih6YI2Cs5Mp06dqrRRxoFhrANgnxxOdqZMmWLmQzm4Jr0Y9uDxzT9y5Egz2zPPPKN0Zobp99nhw4erPG4NaxOrV6+WhQsXymeffWZq4NAfMMMY4Xs8Vp0X1jLABxoyq8butNNOE6yzQIsHZueff765VuO27V7Tbdu2TTp16mTq4pA/Vs/uet2YD4iCax1zLw5vEUENayXQ20EDuHHjRnPtxzp/UWbx4sVddz2Svg8CdQjJEbkNB3dQPwx6O9QDPafTuGDeYM5YtYHGmOLQFbSBdjpFveGZqD/U74+6vhU6z/fee0/ef/998z6FNSscBoHmJhJ3gx+c7+LQimHZpi/MCEE2XsaWLFmihMaGxRIaAt4vsNgNg9cKLB7DY0U6CbKx8IsHl+6xTr9h4CaDhxwmP7x5OJkfQfaPP/4oY8eOVacWrQvwdnWhPRBfY7HeurHQv39/U2iPfBBfGzdYPFi9CLIvvfRSdYPGizseDJEMXtGxIF6uXDnXDwk8CMAdBwSilW8tFA9wvKQ1a9Ys4sM7FQTZ27dvD7keMFY4EWgcBnADCy+Z2BiyvmBB6A1v9JlmFGRn2oiyP+lOAB+2V111VUg3hg0bJkOHDk33rrH9JEACJJB0AhBjN27cWI4ePRpSNxbFrAcDk94wVkgCJEACJEACJEACaUDASZANxwc44BbNUQQ2RiCMnjdvntlbrI3D4cFZZ50VkcCnn36q1mENpyRIjKiEWCfW60VaONIwvCdhAxIbKpE21rD2h80qOGAwDOuy2DzD5qhubgXVTp1ymz/RgmzsUWAt2zA3G6bYDMUm9aRJk8x8+PeoUaPklFNOSYOZzCaSAAmQAAmQAAmQQHoTgGgRa5xWK1q0qBL+QZRNSxyB22+/XelIdINjOxwY9aI/SFwrWXI6Ezh8+LD6LoWg0Mt3mrXPONTcsWPHEAwQh+r3DTec9u3bp/akIZCOZtBP4TA1DkjrEZTwe+htDMM3OzRtVuehuLdBaArxLbyC2xm+PaG/sgq5Y3Gk+P3336t1DEO0Diebb7/9tnJSaVisgmx8M2O9Al7IDeG6Eztol+D9GTo4I5JVNM7QeGGMkcfQoUXKAxEvDqhDfBxt3SZa3U5/19cWIPp/5513pGbNmrEWGZIP4mQwhegf8xhi5mhOZiHExmEGaOHgiDWaYf5iXkGbZ3f4X89vJ3j2ou+74447BGtDqBeG9kL/iWsl0rgiPQ4PYP5GcqLqt32pqD90EmSDH57N0EtG03nieoBTCSM6nz6uusYx2/SFGSPIxiL0jTfeqDwSw7wq63W3/3fffbeMGTNG8FBMF0H2wYMH1aJvtAeR9SK455571MPaKQxiLIJsLLrjZowbrJuHlrU9V199tdo4MBbncSILC9CG4WGD0JEwr4JsjPEtt9zimg/KHz9+vArvGc0gPh8wYIDyFh2L4cYDgTJeepxu9KkgyD5+/LgMHDhQxo0bZ3bT6+GHn376Sb34QhgZbRxjYZlKeSjITqXRYFtI4H8J3HfffeoUqdXgJRungGkkQAIkQALeCOAwIhb7rAZxDhaHcNiQRgIkQAIkQAIkQAIkYE/AThzsxSuR1bEIaoBzkcmTJws2Pt0YNmSxqfzrr7+q5E51wxkGNjQNc+vFChvfcL6AjT7DnEJDuxVUO/XLbf5ECrKxZoq1YWukR7dRJvVIglifwGZfmTJl3Awl05AACZAACZAACZAACcRIAHtDcNaHd1erwfMnREa0xBDAoU/oSD755JOwCnr06KGEYJEcCiamVSw1EwnYeW72+u2M9PhmMwyei2fNmuUJF8ShEP3COaUXLRcqueKKK+SFF15QnrgNw3c/HCkaBm/H0BhZBdloI74r586da9tWIzrTOeecI126dDEPbMci/sVBcavzVFzHaLNVgxaLIBueouG11xr92g14jBk0ZxdddFHE5D/88IPSPnnVeIEdHG7iPhZJxOumrXoarNHgAL21TbGI5GOp2ykPNIPQVkA/aawhuS0fB2ugLdM9uuv57QTP3377rWIRTRRslAVRNtqI5wdE7VgrctNeYzxRl5PI3q596a4/tBNkDxo0SInYvVwTONQBgb9d5AFdh4uxyiZ9YcYIsnPnzi0PPvig6U3Zq7J+7969IQ8aPBDbt2+vBMXpIMg2LgprSETc3HBqBN40vvnmG1m6dKmtQDpSaPFYBNl24TJxYeF0SfPmzZULe4zXl19+qU5J6S8d1jCZ8FyKE0aGVa5cWXbt2qX+6UWQjcVwnKREyA/D0Ba40jN/mkgAACAASURBVAcfPMxxMk6/mbt5IcOpLDyorQvuqMNw149QCUYoS9zUcKJ23bp1Yc8ohPmcMWOGY4gUL3MRLyVWz4R6eAG8XKAu3AAxxnghw3jA0A481DFeuKasBrG9vuHjZbMIZWEeYoyNh59x+CETP6woyHb7KsZ0JJA8AkeOHFHia+vzAP/GwhuNBEiABEjAOwG8A2Ohwmq5cuVSomy889FIgARIgARIgARIgATCCdiJg+GYAhsTWDeNZHYhZp08XDuVY1cGNmqvueaakCz6ppPbNmINEX356KOPpFKlSsozFhxx2AnG3QqqnfriNn8iBdl2a+hOAnS9H3D0ASciEHXDyxbWvxE2t1ixYrx0SIAESIAESIAESIAEEkQABwdxQBFCSatBRKivdSaoCVlZLPQaVm+8ZJ+V0yCpnda1KagcEezhtLJp06YRBbXQUVkjPyHvxo0bpW7duq77gG/jt956S817XRwKISOcQxreZZ30U1bNEnRGVoeS0KMgiilE0VZBNr4tN23apNoJZ5itW7dW/4U2a+HChUogi+hXBQsWDHPICI/BcCTpxk6cOBGi00MeO/2ZV0E2WPTs2TMkshfKhgbLjQ4OzCAqtQrZrf2Bs1NoqHTBOsqvV6+eQOOF/8eY4bA1NHC6wbEoDmbHU5QNLRwOxePgimEQf2MtJghz0sKhLZi/0NyVL19eMA/gPBc6Nbt57iTYNfqkzw9d/wjtGtaUsLYUqS6MOfYnrdcb2om1Lmj2sC6Ea0V3LGvn1d3KW29fJugP9TUyHDaBZg/Xr2Fuxxh8EfkNXvl1y2Z9YcYIsuFCXz9540VZb50EuDnjoVixYsW0EWQbkxoPBZz8gOdrCGutBvEtQkPCO6hVeBwp1KRXQTa8V+OlxBry0ginAa8oRYoUCWkTTpw+9dRT8vzzz4fcmMeOHSsQ6uIhhlMYhuGE1p49e9Q/vQiyrZU6hZE4duyYCnUBl/rWh4RVIG73kNNvvkgDxvBWro+BkR8Cebzk4cFjtUji5HgKsq116jdaK1c7QTFe0qze6I3Tc3jYRjOcQoTAHtemYcbhh2h50/HvFGSn46ixzdlAACJBvFRaDQeAECaKRgIkQAIk4J3AAw88oE6e6/baa6+pRTMaCZAACZAACZAACZBAKAE7cfDUqVMFYUyjmZc1wkhl6WIIO7E1QjHDoYVh2MBFREFEp4xXeF63gmqnvrjNn0hBNjbZseZpdSyiR4KMNq78OwmQAAmQAAmQAAmQQHIIwJus3ZolHLCNHj06OY3IslqgEYD4EQJQ3eDMD98mEEHSSCDeBCAohbgYYkHdatSooUTM0A+de+65YcLamjVrytatW81s3bt3F9w/vJidM8tIgnDos6CfgSDV6tjS0CxhHwb6KsNwsOTtt99W3rCtgmzj79BuIU/p0qXNPKgDguQKFSqo3+k6O5T5yiuvSNGiRaN2VdcOWbV21sxeBNk4tIz7hTXiViQdHPqDewv2+a06OIilocnSHUPaiYwjlY/vfTh4xZhAR2gY8kDvZY0qFhVYlAS6400ktzs877ceN/lx34Y4H89Gq0EQD5E4HIRC/Gw1jB28aUOwbNXcRRPIO81fMH7kkUekd+/eIVpDjAmiLNx1110h2kQIgjEfUDd0b9D+QcdmbSd0kxAd475gbSPajd/ZrXU5tQ99T1f9od0amTGWke5R0GtCD2m9PpHPSfeXzfrCjBJk6wOJhWGcgChZsmTE+4nuJh0XGYTA8JzsZYFbvwh1r8TRbmp2+fHyaTXcWGB2FzxuRrixQSyr3/iMMuxOYEXyJu5FkG0ntsUiPYQYOF3mtEj/zz//qJuy1Ruz8aDGRYwHpWF4Kdi3b5/6ZyyC7Ntuu02NLUTidoZTsBCtQ9RuvfnihQOCct3swm9CQI7F92gnoTDvkG7kyJFmsZFCUnqZi9E8ZFv74VWQbTfOQ4YMUS840Tz4HDhwQG0swTsOLNNDcFKQHe2ux7+TQHAEcDJSf8Zu2bJF8PFNIwESIAES8E4A74IIYa8bQoPde++93gtkDhIgARIgARIgARLIYAJexcFWFEuWLFFhiw2D8Bdr4MWLF/dETBdb22266mt5qABrydhw6tq1q4rO6LVevZFuBdVOnXOb3ytzfS22VatWak3eiISot8fO8xrWxrEpDm9BEJpgv4FGAiRAAiRAAiRAAiQQHAE4hbPz/ArBl/VwXXAtzLya4dEXe3LWyLVGL6HdmDBhgqO2JfNosEdBEMC3HbQ+0NA4GfRDEG7ip0mTJrJixQqlGbLatm3b5Pzzz3fdhUOHDgnmOATPhrVr105efPFFOeussyKWAw/J8NZvdYQJ8S+0ToYDSxQAbVOXLl1s9WNYK4DOySrGtqtU/+6H08n58+fLRRddFLWvuvdbJweUXgTZEFffeuutZt2x6uDQj/feey/ssIfeFjflozHQzkHcDidvhkEHh/WYaOMZFeT/JdDb5mUs3NbhNh0Ez1gnsh4MgMAf2r7TTz/dsRhoEqHzgwNTa14ngTwKctI/4vmA+e2kNdTnn9Eoq1d5u4ZCo4hrCTo3wyIdRHASZKez/tBJkO3mHmXnYd5JH5vN+sKMEmTr4RAiCY2tFx1Os+AiNh5m1hMmXkSwQQuyI93ArP21ExE7eWDxIsjWOaJOPHywOB/NY4rdywheDhCqsW/fvmbzEe4A3qVhXgXZbl847G6+Tl7E8SLUtm1bwUsKzOnEl9PTCOI/3NjhWRwGIeCsWbPMsCTWfF7mYiIF2WiTvsHQokULef311x09ghv90DeM3Aq53b4UpFo6CrJTbUTYHhL4L4HvvvtOefmyfrTCwytevmkkQAIkQAKxEYD4GossukGsbV2kiq105iIBEiABEiABEiCBzCGgb3wgjC6iOcEDVzTTPVvDOxEck+TNmzda1pC/47sYIdkNs3OcgI00rNHCG5GT4dsa4Y+xcY21Ta+iY7eCaqf63eZPtCAb0RfhnQlrpHZmbPBjLRkb/OXKlaPwxNOMZWISIAESIAESIAES8EcA65N2omt4ALUTafurjblBAFHSIdDUDXvoENpF+s4gQRKIJwEIQ3Gd615dneqAA0w4czQMYkPMWS+mi0WjiUT1shcvXqy0RIYjSQikoU8yLH/+/HL06FH1DW4nGHVyOqnXYyeYdHNf1B2foly0uWXLlmGY3Aqy7bRs+OaHc89oDjHttG26HsmufGgDoLWLVj46Zffd75azm7mjc4qkiXNTXqxp7OaEF/G53VoSDqxj3atu3bpR5wcSOIn7rZm///57pUfEAQrDoBOFThHC4kima/3gcAAHHNBO3eyur3TXH9qtkUUaI52Jfn+DZhD87MT62aovzChBNiaAHk4hklt5Y8JYLx79IvMigg1SkO1WfI4+4+aJB4/VMzO82VlPfxhsvAiy9f7D8wdCfyAsgBvTTzrhxNkFF1wQcvKsbNmygs0CmFdBtpOLfLu26ePuxHfXrl3qdBiE1bt375bGjRsrz4DRPEUbdXrZCPAyFxMtyP7pp58Ep58WLVqkugI+eHnFxouT2R2YiJbHzbxJ5TQUZKfy6LBtJCAqqgROFxuGZwzu5369e5EtCZAACWQzAUTHsYssAy/ZEGzTSIAESIAESIAESIAERCJFrIvGRxcgR0vv9u9Oa60I5zt48GB57rnnohYF0TE2pW644Qa1TlqkSJGoedwKqp0Kcpvfyzos6vLqIdvIE83zmtGPqlWrSqdOnZT37Nq1a7va/I0KkwlIgARIgARIgARIgARsCUCICe/YukGfcMstt5BanAlAYwKv2HaHFevVq6eErXgHppFAMglAQAwRIXRSW7du9VQ1PCBDlN29e3eBE8lohu9oOJ6cMmWKmRQeruH5OZozSyODXRnWem+88UYlxIbpWi0vh76RH/qiq666yhR/R/IWbLRBd9gZyYmjW0G23g6vgmRd+KlHFNP/7kVkbPRbL8MNq2jzxfi7vr4BEf6MGTOkcuXKbouISzocYMD8Wrt2rVmeF70dMjmJ67G+pF8Ddl7L3WjJ7PSMcFgAQXbJkiUjstD7mG36Q7s1Micv13Ygdeezkfhlq74w4wTZ+kXj5NnYmDD6BYqXcZyAMTx5eBHBBinItvNgEunuontS8SvI1sW2qNuNGN7aRlyw99xzjwqZgRdwPFwwnlZBB1509u/fr7J5uSG69eBstMeuP25OgXl9unnZCPAyFxMtyMaJJghqcFLMsIceekjwguAkRvd6bXplmYrpKchOxVFhm0jgvwRwD4b3LiPKAf6C0/rWyAzkRQIkQAIk4J0AFjWxCIV3Rqv16NFDHdh042nAe63MQQIkQAIkQAIkQALpQyCdBNmgio1rbL5hDRlrlG4MDhzwTnj//feraIBOm85uBdVOdbrN72UdFnXFIshGvh9//FGti+MQuOHJLBoveCGCd228L5coUSJacv6dBEiABEiABEiABEjAJQFExr7ttttCRJHIindTeOps3769y5KYzC2B1atXK+Hql19+GZYFDvlefPFFt0UxHQkkhAA0YuvXr1cHBubOnSu//PKL63rwnYt5PHDgQMGBZCfzou2JVLmu67KmtQpkda1aJG+1dvXp4tkzzzxT3nvvPcEBCifT69S9UVvzuRVk61FY3XhJttYDj8m4/2APqk6dOlKrVi2Blg7jhv2qESNGhDgqxXqCnUA40pjoXpm9it8jla2vb7Rq1UqJ7ZO9TrBkyRK54oorzKZ61SMaGfX56yRe1+dHJG/VVn52zmij6daM/F7W5eyuL9w/cJ24sVTUH9qtkeGwFK4fN6ZfB5H0m9mqL8w4QbY+kaM9KPQHIR648EphmJcHZZCCbJykgpeSggULurk2wk5I+RVk4wENj8nvv/++Wf/KlStV+EU/NnPmTOncubNZBMbTEM55EWS7vela24obKE64GYYXKyymI/RHvMzLRoCXuZhoQTb6r4dwiPYQ1kMWeBXsx4t5MsuhIDuZtFkXCcRGQPeK0KBBg5DTnrGVylwkQAIkQALLli2TDh06yJEjR0Jg1KxZU7AIc8kllxASCZAACZAACZAACWQtAS8bPzqkZHvIttaPjWuEgoVnL3iFciM4xiY1HF0gjKzdwTy3gmqnyeI2v5d1WNQVqyDbaOehQ4dk1qxZMm3aNLXZ78YaNmwo48aNUxvHNBIgARIgARIgARIgAX8E1q1bp4RFcApntWLFiqnDhs2aNfNXAXOHEcB7v9Whm5EAzhCxJowDiDQSSCUC0Jft2LFDPvroI/nwww9l+fLl6kByNMO3G+Z09erVbZPqglbdU3O08o2/r1q1Si677LKw5IhGdfToUfP3frVqKEgXQ0fS8+iOTyF4/uCDDwRc7MyNIPv48ePq/oHDzYZNnTpVunXr5hZXxHRYv0DkbHhPNgzepxHhy4v98ccfytHoK6+8YmbTdYZeyrOm1cfAq4fwWOvV88GL/KBBg8xf645t3daja8qc+qPPD2gPcXgH8yqa6WtCbh2telmX09uXCfpDuzUyLxpPL/wwhtmoL8w4QTYGct68edKuXTvzuoz0oLBeOHaCUi8iWL8PObv8eIhbzfAyp6f1KhZ288BDvXYu/tesWRP2INU5weMoFpzh/cSP4dQVvJwbVqpUKTl48KD6pxdBdiwPal3UHK/TRziJ+9133wlOh0KkrG9e2PFFf73MxWQIsu1eWBYvXiwtW7YMG3K8tOKUIDYUYBDWz58/X3lBz2SjIDuTR5d9yxQCWJCDCNtqePZY3yMypa/sBwmQAAkkmwA+sHHifd++fWFV470QXgBpJEACJEACJEACJJCNBLxuXFgZuRUgJ5orwidv3rxZFi1apJx0bNq0ybFKbKJBxG11vGEk9tsft/mTLcg2+of1fKxnb9iwQa0FQ9COSIJOVr9+fbVBDC9bNBIgARIgARIgARIggdgIIBoqPKvqVqFCBeUZO9P3qGOjFnuuY8eOSU5Ojrz11lthhUCgCa+bF1xwQewVMCcJJIHAb7/9JuXKlQtxMoPDBBBt2xm+3SZPniznnXde2J91z8C4Dq688krJmzevp55AV/TCCy+E5enZs6e89tpr5u/jIRjF4RXs5+zcuVOVC53Wq6++KsWLFw+rX9cuRUqLzG70aX4FotHA6h59kR5Rs8uWLRsta8jf//77b7UOAk2WYV48C0eqTOcUhCA7nt6c7Zjb6eH8aC31NSEciodDgGjmZV1Ob18m6A/1/mPdDno/t860vPDDWGSjvjAjBdlY0LzxxhtND5dON39dbGx3isGLCNbPTcLuIYQTm24F2U4erp1uMm4eeMjrVpC9fft2uf7662Xr1q2qSnzE4DRR5cqVo93nIv4dp6hat25tpjn99NNV2EeYF0G2l5McRmX6C0c0D9DWjmChHR8eeMDgB/No27Zt8tlnnwnEf5EsXQTZ6ANewOCd3TCnk0B79+6VLl26mN5gvJxo8jWBAs5MQXbAA8DqScAlgTZt2oREeOjUqZM6VEQjARIgARLwT2D37t3q2wwCFN3g2QALVQUKFPBfEUsgARIgARIgARIggTQi4HXjwto13VORV0cdicCEtVCEeca6JyIeQqCth312WqN3K6h2arfb/EEJsvV2G846sO4Nz4xw1qFbNkQWTMQ8ZJkkQAIkQAIkQAIkAG0DhMGIhK0bxJPQSFSqVImg4kgAkRKha9m1a1dYqfAiO3bs2DjWxqJIIHEEHnnkEcH3pWFFixYV6KBw+BhemxcsWBBW+W233aY8SxcqVCjkb4mKbGVUgrbA67ZhbvVfkejh0DUEylOmTFHJ4GQRTszq1asXlk3XCUXzSuymfdCBYS8J3sphXgWi0WaGrv2Llt7L373q9ZzK1j2rx5uBmz7ZaQTdipz18t2uw/g5UBCEIDsT9Id+1iUxzrHkzzZ9YUYKsvUTG07eePUbrp13Xwqy/xSEH7AKw+0Ew4nyJo0X+ObNm5v37RIlSqgLG+ZFkO0kco70wPEy9igHi+kIP4lTcHhJiOTpJFK96STIhsgcwsUvv/xSdenSSy+V6dOny9lnnx3SRf0BivAdvXr1cvO8T+s0FGSn9fCx8VlEAJ6n9HBHn3zyCT0kZNEcYFdJgAQSTwALeQgxphu8R+Bbo3HjxolvBGsgARIgARIgARIggRQhEMvGhdF0CJ6tnqbhZQvftSVLlkyR3olyqDF48GCZNGmS2SanjUQ9JK+XjUy7kMZO+d1uBBoN1teG4xU90TpIELJj/QGRY7CubFis4axTZgKwISRAAiRAAiRAAiQQAAFEp4Yw2Ni3tjbhzjvvtPUyG0AzM6rK0aNHy4MPPhjWJ4hTsebrxktpRgFhZ9KWAL5h4R0bkd8NGzFihAwaNEj98+TJk4JDtQMGDFDOGA3Dd+6cOXNCNE34WyIF2aeddpqpmTLa4Ubw7GZw9HLsDgvrwm1Ed0LkgZo1azpW4aZ9XvVZbvpjTZMOgmzdaSjaP3fuXLnmmmu8djfm9IkWZNuJu93MD6cOBSHIzgT9oZ91SYxFLPmzTV+YkYJsDP68efOkXbt25jVpdyLHelE7eT/2ctPPZg/ZiRJk6+UiHMbhw4fVuKaKIBsL5zgVN3ToUNtTcU4PBryc4TQZTotaxdvpJMjGC+nAgQMFIecN018I9Ad2EGE1Yn7b8JmRgmyfAJmdBJJEAAe5ECrNCMGEanEYCe8ONBIgARIggfgRgGcFeKixLmoapWNhr3///vGrjCWRAAmQAAmQAAmQQAoTiGXjwujOp59+Km3btpUDBw6oX0XyWhUJwezZs+Xxxx9XjhXq1Kkj1atXVx628uXLp7IhnCjWZhHxb+PGjcoZBUQVZcqUcUUWoZXh3QrCGMPcbLxhjRU/+rqaXaVYJ0YkPnjkNiwIQTbWdsFq8+bNSmANpxWPPvqo5M6d2xUrPUpkNq2fugLERCRAAiRAAiRAAiQQhQD2cyCU1A3vtniH7d69OxnGkQC+Z7DOCxGmbtDdICpi1apV41gjiyKBxBK47777BHsUhuE7G995efPmDakYnnFxP7Hqe+yiyCdSkI0D2m+99VZIu/wIWq0F6ZHv7SJd6aLKHj16qAMvupdwa7lu2udFmxfLbEgHQfb333+vDrKsWLHC7OITTzwhmGPJskQLsu0c5bqZH079zzRBdrL0h37WJTEWseTPNn1hxgqy8QDEgu/atWvVddmxY0eBV16ElYDpNxG7hyTSebnpZ7MgWz+pc9FFF8mMGTOkcuXKvp4LWMC++OKLzTKKFSsmR44cUf9OtCBb39yw84KCmyFOvEE8EskjNk6pob1169aVWrVqSe3atVU4JGxs4IH64Ycfmn1MJ0E2Go3Nmw4dOpjth4hx1KhRcsopp6jf6S9kd999t4wZM8bc3PE1QVI8MwXZKT5AbB4JWAgMGTJEbUQbVqpUKSXQxuEZGgmQAAmQQPwI4N0Qi/V459WtS5cuarG+SJEi8auQJZEACZAACZAACZBAChKIZePC6AZEyIg8hzVJw+C1CwLgPHnyuOrtsWPHlFdmayh3fU3vp59+UmLnRYsWqTLxfQzhcMOGDV3V4XYTT19Tv/XWW+W5556TggULRq1HX79FhiAE2RBjX3XVVWqtF+bVa7mXPYioUJiABEiABEiABEiABLKIAN5rsdaoixOBoFGjRmqtEQcPafEjAF0DPJHbaSMgan3yySfjVxlLIoEYCWCPd+zYsco5Ir5N8X2JyFKnn356WImYyxUqVAj5vZ3DTyT4999/1bc3RKCG6Vo0/F4XiXqJBKU3EPslxrcm/hZvQau1Pl0wabcOgEMuuO8aBh0e1igimRvBrS5GdoqyFeOU8KT9i7UOv/ngRA5RBxBJzDCsyyD6bLw0C5hLuFeXKFFCcIAG2j7o2Qxtk9u1HDd9dRupzM38cKovXQTZqaY/9LMuibGINX826QszVpCt36hwgmn+/PnqZgKzLnI6hZHQ0+HfXkTAeBHFjbJAgQJu7kViJ+jGw8xqEADD/NyQvOS3u9naCYb1ReMaNWrIrFmzpFq1aq767pRo69atIaEt8LKBDyuvYwFx+A033OCpLatWrZLLLrvMzGP3IoWQRxCOfP7552Y6zKc2bdpIp06dlPi6dOnSjnPA7QPI61zUPYtHmouRbpRuBMX64Yf69eurj96KFSsqJq+++qpgI8Wwd999V9q3b+9pLNI1sRt+6do3tpsEMo3AF198IXh2WW358uXqQ4RGAiRAAiQQfwIQ/GBBVDeEBRw5ciTDWcYfOUskARIgARIgARJIIQKxblygC1gfRrS6e++91+wRvFxPnTo1ZC0zUnexVtq7d29zUxfrmVjPg4dsw7DRjMPLeDczzIvwWxd0owx4E2vSpElI05YsWSJXXHGF+Tt9bdGpH/DYDU/a8BZltSAE2XYbx/AWaO1XpPHQBd0tWrSQ6dOn24oFUmgasykkQAIkQAIkQAIkECgB6CXgdO/bb78Nawfela2CtkAbmkGVw7ERvhF0g1M96Fquv/76DOotu5LOBHTxY5UqVZRH95o1a4Z1684775SXXnrJ/P0555wju3fvduz+vHnzpF27dubf7Rw74jsa38+G3XHHHcoDd/78+T1hhbYGOiXDypYta3vP86sfszZK/0aH4HXw4MFKsAsxL3hB3A5z+/3upn122im7NQRPAC2JIc6Hd3HMDVi8Bd+xtkvPp7OKNHdjqVN3qIkyrF647UThTgcUotWva8mcmLuZH051BSHIzgT9oZ91SYxFrPmzSV+YsYJsTAD9QWi9SVgvaCxwwhsIRNu6efFOodfnVZCtP5SRP10E2T/++KPySP7RRx+ZCL0+HCH+xkkciJzPO+885V0bHqWti/Snnnqq/Pbbb6oOL+L4WB4Q+sku3UuM3ek3hN7BSVsIud2E1cwEQbbd5szcuXPlmmuukd9//1369u0rCE8Pg7AR157b0KbRHuCp/ncKslN9hNg+EgglgIgMiMxgGE7x47lEIwESIAESSAwBvBfCk4Lxfm+tBQf48H107rnnJqZylkoCJEACJEACJEACARKIdePCaPK+ffvkpptuEgh5DcNGKLwmGQ5JnLqHA8lwnrB+/XozCRxLYC20ePHiIdmWLl0qCFFseOPC5hnWPuGgItLaJ0TjeNeDJyfDnNYF7cIGI/oeQs47efw+efKkEixjU9vqKQx1JUqQHWld026dGOMxefJktc4dybB+inXnSZMmmcmconkGOGVZNQmQAAmQAAmQAAmkDIEdO3YoITa8LOoGLQHeVxGhmhY/Aj/88INax4UGQLeWLVsq5hCx0kggVQjooj+0a9q0aWH3hu3bt4d9s2E+Q6vlZLpjRztB9syZM5X41zCvUZSMfLiX4dvXMESjR0Qp3fwIWvWyDhw4IN26dTO1X9a260J3tGfMmDGSL1++iEPvpn1//PGH3HPPPQKP24bh4Dna4sVwcARexCtVqqQiJODgOb7LEW0MaxTvv/++WZzdnPBSVyLS7t27V625WNdsIJgeOHCg5M6d21eVWKvBYSWstxhm58AWafr372+mifVAwbp169RBdWPdButVEDNDC2g1N/PDqeNBCLIzQX/od10y1vzZpC/MaEG2/pA1XPljIReLnIbYGaf44E3D7ublRZCteyX2El7x+PHj6qZnPXmVToJsu/Z7vQnpnkRw0gfeXhDu0TCEEsGDGOZFkN2jRw954YUXpFChQq4eUG7CMOjtRcEvv/yy2tBwI8ZGerzg4aQoPIEbZueBHH/zMxcT6SEbbdM3ZwzxOl4W4Jnc8CAe6VpzNTBploiC7DQbMDY36wlgMcl6EAr3L3wU0EiABEiABBJHABsouP8iKoGdQZSNEG00EiABEiABEiABEsgkArFuXFgZ6F6u8Td4yn7kkUfUepy+DorQw/CuBcEy1hkNi+RdG5EK77rrLuXMxDCEsn344YdVSGJEM9QNAuPx48er0C1lZgAAIABJREFUeqxiaURHwWatvl5mtw6LDUH04/bbbw/rBzaHsQGNdXRdjI22xEuQbefJCXXCKUmuXLnC+r1lyxa14Q5nI4bh4PeIESOkadOmtuJyCOvhNQ3eya3jAc9tcFRCIwESIAESIAESIAESCCWAg3sQY9sZ3rkgpKSDh/jOGkShx/ottBG6YSz0iDXxrZ2lkUBsBHTHgSjF7iByz549TeeCSAMBLw4xRzLdsaOdLkwXLsM56HvvvSf16tVz3SF8w+Pb+O+//zbzQHx6//33hwmg/Qha9QbpB47Rhg8++EAaNmyoxLxWoa7hqDFap9y2T3diqjvNjFaP7sEb6SHOxsERO8/PbgXl1noh7Ib+ClHBDEejbdu2DRMZR2ur09/tDnyjHqwB2Xl491KP3eF+HMJ/9dVXQw7o617SY3W8qV8r8PYOwX3RokVDmu12ftj1NQhBdiboD/2uS/rJny36wowWZOs3VMOVP07nGCJRu9Me1ovYjwjWS2hBuxNa6STIBjPcpPGyYZjdjTvSw0C/6HAzxoI1vE4bhhAeEH/DvAiy8YB6++231QuUG9PDNNjlxyI72rhz505VJF6i8EESzQuNtX6c3O3QoUNIk9JRkK2HIDUeyBDWwFsPLNq15mZc0i0NBdnpNmJsb7YTwAfAbbfdZmLA6UzjHp/tbNh/EiABEkg0AQhusHBiZ1ikxEJcs2bNEt0Mlk8CJEACJEACJEACSSHgZ+PCaOA///yjQh7bHV6DaLp58+ZSq1Yt5YQEa88LFy5U/7Ua1utGjx4tvXv3dvS0hEhSWAPV86KOSy+9VG0on3LKKWpzc8OGDbJ27Vr55ZdfQupBOGdsxJUqVcqWLzyMQcwMsbXVIBZv3bq1EpqjfJQNpyiGEBu/x2Y0vEsbDiHiJcg+evSoWuuGONpqtWvXltNPP13y5s2rxCfGhig8TcG5yL333hvWR6xvN2jQQKpVq6b+hvFfvXq1wFuUbtG8gydlgrISEiABEiABEiABEkgxAsuWLVNCbLxv2hmcguE9kBZfAnBqaMf1jDPOUOJ36EFoJJCqBHT9Etr5xhtvKC/Z0HF89tlnYdqeaB6ZDTEutEeG2TmqRDocYp4zZ46ZDodxH330UcdIUDpHu/Y7CZT9CFrtxg/32muvvdb8Rkcf8X185513KoYwLyJdt+3TNWOIPIUDzBUrVnQ1zXSdF9Ys4GEcawcwXZ8Vi9AZAm+skRjrErHoxKJ1xu7ANzyFP//887YH46OVh7/jkAK8bFudxOL3dl7C3XqYj1TvoUOHlO5i3rx5ZjLsAQ4ePDjsoL7b+WFXXxCC7EzQH/pdl/STP1v0hRktyMbFiIsbC76G4cUQoWoMkShE0/DwgZuknXkRZNsJdN2ccsJiLURgWPi2WroJsvWHm/5CE+lmbOcJBRsK3bt3l5IlS5pZIabHSTCYF0E20sMDOQTe0cJloHw8BFC/YXYno/RTbdjAwMP3kksucfO8k/3796uQGLo3wHQUZOuhLcACc3/BggXqlBzMq0DfFcQUT0RBdooPEJtHAhoBnHiuUaNGyG/h6b9ChQpkRQIkQAIkkAQCmzdvVhsrixYtsq0Ni30QZuNdk0YCJEACJEACJEAC6UzAz8aFtd8QZWO9Gxu7dt6iIzHCOxUExfB2h4iSToZ1P7yfwVu1Lsp2MwZYE8T6oLEBapcnln6gPHjiRmh0a4S+eAmyIwmsjT4YnraMf2ONG+Gahw0b5gZNSBqMBzZHsYZdoEABz/mZgQRIgARIgARIgAQykQDecbFe+OKLL9p278orr1TrhTiISIsfgW+//VZ5gIVXXN1wYBLfIOXKlYtfhSyJBBJAwE6Pg+/IJ598UjlNRPSjmTNnmjUjwpHToQ8ksjsU7STMtPuejBSdyq77ECNb24OD0BAUX3311WHJ/Qha7erWBeXQNeGeAI/ihjMzHITBoQ0cAo9mbtuHQ9oQHn/00UdmkRDc4iB6pHULJIZnaXyPY33EMF3nZech+o477lD59Chjdn368ccfFQer0B7rES+//HLMQmm7etAXiOCxRmA1rMvgUL3XPTKnA/12XuMNljg8YHWihCgUEOOfddZZ0YZb7DSQkbzEu50fdhUHIchGO9Jdf+h3XdJP/mzRF2a8IFs/uQFPGzC484dFe0h4EWTrKn6UH+3mjYkGQe4tt9wStqCdboJsu9AJbl4qTp48qU4lgZWxcWCIrXEztz5M4HnECMnhVZCNcrD4D5G308PabvEfDwbMlyZNmoTc33ft2qU8t0CYbZjblwG8/OH0mvXknFHGypUrw+rC37zMRXiKadSokdkuzCX03W4xX79RGp7k4d3Fi6BYPyUH7zRbt241BTUQuKPPeplRn9ZpnMALvzTuJptOAhlFoHz58oKFJsNw/8eHFI0ESIAESCB5BLB4hUUzvKfqhndzeA3EohyNBEiABEiABEiABNKVgJ+NC73PWF/etGmTPP744yGbgpHYtGnTRnnmgrdnt2t127dvV+9o1o3HSHVgXfiee+5RTkjcbGxijRieD1HHxo0bIw4t2o91WAhv9DXTeAmy0QB4+sbGLzxw2xmEKFh3tRr6AUcVEGVjbdSNNW7cWBAxBhFhcuXK5SYL05AACZAACZAACZBAxhOAUz28i+lRVNDxEiVKKCG2NeppxgNJUgch+MShTQgPdcM7K74jaCSQLgSwz4tvUusBZuiG8E0Jz8tWmzVrlkCgame4HiDafeqpp0L+HMnrtZ34FyJrHDC56KKLIiJcv359mCNIRMGCvqh48eJhef0IWp0aAn1R//791Z/h0Kxly5ZKJAwDQxzYaNiwoaup4KV9umdw1IVv7y5dujiuX9jp7ux0Xk4Hr/H9DvFzpMPRcOyJ/lsF32gbRMpWJ7GugLhIdPDgQbXeMHfu3JDUXtdzMHfRP90zNtZsMC5OY2gXLQ3XB7x0O0U/Q0PBGOtGmDvWQ/19+/ZV15AdYy/zQ0cXlCA73fWHftcl/ebPBn1hxguyEcoQL+qGl17rxenmIeFFBIsbCzwwQ+Rttfvuu0/dvBHK0GrHjh0TPEywWK6HcUS6dBNko812LxW4kaOPOGWm31zB4LnnnlOn0KwvQWPHjhWcVoJAGie9DMPpKgi/YV4F2caLAYTfOK2ij4fXlyiEdMBDY8qUKWb7MKfwIYKTSXYbDejvu+++q04tYW7ZmV1ICKTzMhe9CLLtwm/COw4ekPnz5w9pIua4k2H8rCFKrOkSEabDxTtK4EkoyA58CNgAEvBMAJ67sHFqGO6F1ogJngtkBhIgARIggZgI4LArvN8gkpCdYYELUW3gtYJGAiRAAiRAAiRAAulGwO/GhV1/IQTG2iwiRsLhw5dffmmuP2J9tnr16nLZZZdJ27ZtpWrVqjEJf7E2+N1338nChQtlxYoVqnyIwWFYF4VAGhu1eFfDpp4bIbbeF3iZXr16tdoc//zzz83yEZWwXr16cv311ws2sQ2HG4kUZKNt2HRFf7GRj01x64Yi3lex+WfnEQzr2mAD7+Lr1q0TRJc08hrjgT4hDDS8qkXz9pVuc5ztJQESIAESIAESIIFYCeBwHjQXugjNKO/WW29VYmxrlO1Y62K+UAIQGoKtbnCiB0EkhIA0EkgnAviegxgVTl4iGb4xV61aZWqT8D135MgRQXTld955R32f6poufPdOnDgxojjVThCO70FoiuAQTP9mRnuhJ4Ke6YcffjCbDMeVS5YsUd/0duZH0OrEBd+wEOBibUE37KdD62YnDvfbPnjnhlbO6tzS0GFBXF+kSJGQKrCGgPGBw0jrGDl5MLbzco0CIfiG1q9atWphwm+stcAbOA4KWS2ag1a/1wrYwys51iKsBh4YA/wNe2T6PML8xfoDHKNinPRoZ25E7k5eulEf9GR2B8qx1jVu3Dilz7Tq/3B9TZ48Wa19+J0fev6gBNloBzimq/7Q77qk3/zZoC/MeEE2LgIsQtudSEEIG5xWifSy7kUEi7r09MbN4LTTTlOhI7DwjRsXwnEvXbrUfCDgQsVpQizuGuEX0lGQjf5iwR9eqPWbOl4sLr/8cnWTtWNgsNIfWlZRK/7fEAV7EWSfccYZggexcdPHeOAEmRG+CB92GA89tGe0lyiEpezYsWNYPvQVDxW0EQvyKBcL7zjlYa0Dmx8VK1YMCcs+depUW49/XuaiF0G206EFtE0XjUcSZGP89NNqxpgihAlO+nkNneH3BSXo/BRkBz0CrJ8EvBPAASFr+B9sIK9Zs8Z7QcxBAiRAAiQQFwLwsgChC8Q4doYFJ/wdUV5oJEACJEACJEACJEACJEACJEACJEACJEACJEAC6Ulgx44dSjQJ0ZadYd8dYuGrrroqPTuYwq3es2ePEkAaOhVrU6PpJVK4W2waCSgCcLQI5y5wFBkvw/4xtDHQ1EQyCGPh+AtORHWzapagKYK+CnoxXWeFfLjvzZ8/3/YwMP6eCEG2nYNKow/oU79+/VxH3PLaPichss4M6XBYXGcW7b7lVD76h0hiLVq0UJEYoKWC/g1aMt2uuOIKGT9+vJxzzjnxmla25UAYj/szNGBOhjYbDkmhi4MeUde+GXnBEF6uO3fuHPWgPuYAdBO6d22UhbkPzR2ij4PT2rVrVRv1eqGdgwbO6TCB3/kbhCA7E/SHfgXVfvNj3DNdX5gVgmzcfG+88UZ1A7AaLkw8eCOFZfQigkXZTu73I92BDVf2OFEIIfOHH36okqerIBtt/89//qO8RDsJJ5x4IKwQPrTwEDAM3kEMr9jWfF4E2Q8//LA6KYUxd3rw6G2CiBgvEronbWs6vEDhdI+Xco38GG8I/8AIDzvDcLIKP/q89DIXvQiyUS9OGKO/0dhEE2Q7nZKDZ8NevXol9EUkFQunIDsVR4VtIoHIBPD8uvTSS81E+fLlk+PHjxMbCZAACZBAwARweBWeLJwMi39Y1MRCCI0ESIAESIAESIAESIAESIAESIAESIAESIAESCA9CBw8eFDpAxBB28mwNgiPsrT4E5g5c6bk5OQob8C6IQo69DQ0Ekh3AvA8DW/B9913X5ina69969atm+DaKFeunKus0BTBwzw80EfT4zgVCAeTdevWdazPq+DZVcNthN7Id+aZZypx+EUXXeS2mJgE4zt37pS+ffsKnGR6MThKhbNICIEjWazlo0yIsV944YWkOQqCV2/sj9kJo72wwUECPGsxdpF0ktYyIcrGMxoHGrzOX3jThsdsRAeLZH7mbxCC7EzQH/oVVPvNj/mQ6frCrBBk23kAhgga3tZww4lkXkSwRjkQrSIcIUS1CxYsiFg+bkC4eTVt2lQ9+Lt27ZoRgmx0Gg8FCJrxUIh2Y8bpGXxEdejQQSB+sxrCK/zxxx9hHL0IsocPH64+FmbPni24Oeqen62FR2qL3WDiBQrhMvAhGKlcIy/G/IEHHlAhfdDXTz/9VIUKPXDggEri5Lndy1z0KsjGKakxY8ZEFLmgbdEE2SgHYhiEZjEs0jh5eTlIx7QUZKfjqLHNJCDq3ox3B8Nwn65Tpw7RkAAJkAAJBExg69atyhv2+++/b9uS/PnzK1E2fvRvioCbzupJgARIgARIgARIgARIgARIgARIgARIgARIgAQsBCCQhMdraCXw/3YGYR3S1KhRg+wSQOD++++Xp556KqzkChUqKAFpq1atElAriySB4AhMmTJFEHUzFoO+p3///srTb65cuTwVYWjIIOSeM2eOp7y1atVS+rNI5kfQGqncvXv3SpcuXWT9+vVmsh49eigxMnRcbi3W9kEM/PLLLysBPPR0kQxOP6EF6927t+u2GeVDbGznmVyvL5Y63DKKlu7kyZPK8zXaijkUTYNnLQ/P0AEDBkjHjh1ds7HmR93Lli0T6O5Wr14dranKASv26TAWRYsWjZo+1vmBgoMQZGeC/tCvoNpvfoxdpusLs0KQjYGcN2+eICyBYU6iV/1O4EUEq+eFUBcPplmzZsmGDRtk3bp1KgnCBUCkigdX48aNpUCBAur3+oRNZw/ZVhaHDh1SJ6QQ4gYvCoZoGcLnBg0aSOvWrdXLPDxY21nx4sVtT2R6FWQPGTLE5Pzuu++qh5QRMsFoCx5Al19+eUwPoWPHjikxPcKIwOu18VKEhw1E2BD/Y95h/OH127DDhw8r79HGixcOC7zzzjvqVJXVvMxFr4Js1IOHKB6eeAmFh1g7cXk0QTbKgegdwnrD7r77biX2zkZRDAXZUd+tmIAEUpIADkkhvJFheIbhI5tGAiRAAiSQGgTwvomNGniFsLNSpUqpxZ577703NRrMVpAACZAACZAACZAACZAACZAACZAACZAACZAACZgEEIF69OjRAu/Ydoa9dazvtW/fntQSQAA6AGhRVq5cGVY69BJwvmaNaJ6AJrBIEgiEQKNGjZRGyDBojqDf2b17txK7WkWu8OpbrVo1admypdJ1lS1b1rVXYafOQZOzb98+pV/D9ffll1+auhx4dK5evbrAczN+DIPgFELjSOZH0BqpXDvnp6+88orSN3kxv+1z0mKBWf369ZW2Ck4wY42gCmE25sXcuXMFjoGsc8GYB7g3Yh446dq88PCbFhqztWvXqjkEbRrE5FZ9F+Y0NHCICt68eXM599xzQzRqsdYPDSR0cIsWLVK8sEdnCOXBCQ7uoP/zysnP/AhKkJ3u+kO/gmq/+Y05mMn6wrQTZMd6Y0jXfBR0ipQuXTrkY+ybb76JGv7Dzw07XedKItody/zTb5gQv2frx3Is/BIxjiyTBEjAGwEcKsG9zLCpU6cKwk/RSIAESIAEUovA5MmTlTB7x44dtg3DIhM2bmL1eJFavWVrSIAESIAESIAESIAESIAESIAESIAESIAESCC9CXA9L/jxmzZtmuTk5AgEiLpBJD9w4MDgG8kWkEACCMyYMUM5zbQaHBVCSJoqtn//fiX8ttq2bdvk/PPPT5Umsh0kkHUEqD9M3JBnsr6QguzEzZu4lExBpwhONUGEbdiuXbukUqVKEfnyhhiX6Rd2wi+ah2yEk8JH2rhx41QD4G0cY1GmTJn4NCjNSuH1m2YDxuaSwP8RuO222wSnew1D6B94+6eRAAmQAAmkJoGxY8eq0KWIzGNn9KiTmuPGVpEACZAACZAACZAACZAACZAACZAACZAACWQHgWgR7+DVFI4V+vXrlx1AAuolIgpiz0u3KlWqyIQJE6RZs2YBtYzVkkDiCcB7rxHlHrV17dpVcEAhlQw6m3vuucdsErw/r1u3LpWayLaQQNYRoP4wMUOe6fpCCrITM2/iVioFnaLCJ1hDcrg5AcYbYnymoNf5h7Hp1KmTCq0CQ5iGoUOHSu7cuePToDQrxSu/NOsem0sCGUvggQcekDFjxpj9GzZsmLqX0UiABEiABFKXAD7cIcqGx2z8v51BmH3nnXdK9+7dU7cjbBkJkAAJkAAJkAAJkAAJkAAJkAAJkAAJkAAJZAgBRCB98cUXZePGjbY9ypcvnxJi4yd//vwZ0uvU68YXX3whffr0kbVr14Y1Dh6DJ06cKIULF069hrNFJBAnAvDOf8stt4SUtnnzZrnwwgvjVEN8ioHDw5UrV5qF0Wt9fLiyFBLwQ4D6Qz/0nPNmur6QguzEzJu4lUpBp0iNGjUEHwmG4dRarVq1IjLmDTE+U9DL/IP37GeffVYGDBigKj/zzDPlvffek3r16sWnMWlYihd+adg9NpkEMpYAxNgQZRuGk8jwvkojARIgARJIfQIHDx5UouxI9214fIEwGz958uRJ/U6xhSRAAiRAAiRAAiRAAiRAAiRAAiRAAiRAAiSQJgT++ecfJcLGj9Xpmt58eGuGELtUqVJp0rP0bCaEqDk5OXLixImwDjzzzDP0Sp6ew8pWeyRw3nnnyfbt281ct956q0yaNMljKYlNvmfPHqlUqVJIJbt27Qr7XWJbwdJJgAR0AtQfxn9OZIO+kILs+M+buJZIQadI3bp15dNPPzW5IiQHQnNEMt4Q4zMNvcw/eMXu2bOnrF+/XlXeo0cPeeGFF6RQoULxaUwaluKFXxp2j00mgYwl8Morr8htt91m9q9bt24CLw40EiABEiCB9CGwY8cOJczGhoOTnX766aYwu2TJkunTObaUBEiABEiABEiABEiABEiABEiABEiABEiABFKMwE8//aRE2Ngfxv87GfaTIcRGlGxaYgnccccdMn78+LBKzj//fJkwYYI0btw4sQ1g6SSQAgRwX+rbt29IS7B/AMctqWRPPfWU3H///WaTcH2uWrUqlZrItpBAVhKg/jD+w54N+kIKsuM/b+JaIgWdIg0bNgwJn4OXjmgfB7whxmca2s0/hID/+eefBaKVU045RZ2mXbFihTz88MNmuCmENHrjjTekXbt28WlImpbC6zdNB47NznoCs2fPlg4dOpgc2rZtK/Pmzct6LgRAAiRAAulIAOFQ4S17+vTpjs2Hl2x4y8aibOXKldOxm2wzCZAACZAACZAACZAACZAACZAACZAACZAACQRCAF6wDY/Y8I7tZDfeeKPAK/bFF18cSDuzqdLPPvtMecXG2qhucEI0ceJEyZ8/fzYhYV+zmMDZZ58t33zzjUngrrvuknHjxqUckQYNGgicUxqGfQ1EcaaRAAkES4D6w9j5Z7O+kILs2OdNUnJS0CnSrFkzWb58ucl7yZIl0qJFi4j8eUOMz/S0m39//PGHevGDB1knw4fc888/L0WKFIlPQ9K0FF6/aTpwbHbWE8Ahk6ZNm5ocGjVqJKtXr856LgRAAiRAAulMAKetjY2hSP3o3r27EmdzYyidR5ttJwESIAESIAESIAESIAESIAESIAESIAESSDQBiH2x3hYtwijW2vBz3nnnJbpJLF9EXn75ZenTp48tC+zf656CCY0EMpmA7nUa+g2Is8uWLZtS3d6+fXvYPfLbb79NuXamFDQ2hgSSRID6w9hBZ7O+kILs2OdNUnJS0Cly5ZVXyocffmjyfv/996V169YR+fOGGJ/paTf/4BEbYaSeffZZ20rq16+vQsPzo1qE12985iFLIYFkE9iyZYtceOGFZrXVq1eXL774ItnNYH0kQAIkQAIJIPDDDz+osKnYLDpy5IhjDYj0go2ili1bJqAVLJIESIAESIAESIAESIAESIAESIAESIAESIAE0pMAnKdhbW3u3LmOHShWrJgZka506dLp2dE0a/XJkyeVENvOqRr2vCZMmCCXXHJJmvWKzSWB2AkcP35cypcvLz/++KNZyAMPPCCjRo2KvdAE5RwxYoSKSG8YHFTiXksjARIIngD1h7GPQTbrCynIjn3eJCUnBZ0iEEPMmzfP5D179my57rrrIvLnDTE+09Np/j322GPyyCOPhFWCj7nx48cLwqnQKMjmHCCBdCWwf//+kBPHZcqUEfyORgIkQAIkkDkEsBiLjSOIs/ft2+fYMRw27Nmzp/To0UPy5cuXOQDYExIgARIgARIgARIgARIgARIgARIgARIgARJwSQAh56dMmaKccq1fv94xV4UKFZQHZjg6yJ8/v8vSmcwvAYxJTk6ObN68OayoW2+9VYmxc+fO7bca5ieBtCIwfPhwGTp0qNnmQoUKKe/Yp512Wsr1o06dOrJp0yazXdDc4JqmkQAJBE+A+kN/Y5Ct+kIKsv3Nm4TnpiBb5Prrr5e3337bZD1jxgy54YYbIrLnDTE+U9Np/q1du1bGjh0rS5culV9++UUgVOnUqZN069ZNTj/99PhUngGl8PrNgEFkF7KSwJ9//ikFCxY0+16gQAFBOBUaCZAACZBAZhJ49dVXlTjbuuCp97Rw4cJKlA1xdu3atTMTBHtFAiRAAiRAAiRAAiRAAiRAAiRAAiRAAiRAAhYCn332mRJi4+fXX391ZIP1Moiwe/XqRX5JJoB1TYjg7QxCbHjNppFAthE4fPiwlCtXTn7//Xez68OGDQsRaKcKk88//1xq1aoV0pxDhw5Rd5MqA8R2ZD0B6g/9TYFs1RdSkO1v3iQ8NwWdIjfffLNMmzbNZD116lQl/KUlngDnnz/G5OePH3OTQJAEeP0GSZ91kwAJkEAwBBCJBx6zly9fHrEBzZo1U8Lsm266KZiGslYSIAESIAESIAESIAESIAESIAESIAESIAESSCCBN954Q4mwly1bFrGWpk2bKjFw+/btE9gaFm1HAF7LIbaGdkK3unXrysSJEwVed2kkkI0EHnroIRk1apTZ9ZIlSyrv2HDClWqGyPTwIGvY1VdfLQsWLEi1ZrI9JEACJEACHghQkO0BVhBJKQgTQRgdeK0zbNKkSep3tMQT4Pzzx5j8/PFjbhIIkgCv3yDps24SIAESCJYANprgWQYC7UhWqlQpJcyG5+yqVasG22jWTgIkQAIkQAIkQAIkQAIkQAIkQAIkQAIkQAI+CHz11VdKhD158mQ5ePBgxJIgwIZHbDguoCWfwJo1ayQnJ0e2bdsWVvntt98uL730UvIbxRpJIEUI7N+/X8qXLy8nT540WzRmzBi5//77U6SFoc244IILQq5laKNuueWWlGwrG0UCJEACJOCOAAXZ7jgFloqCMFEfc9aPBnitw+9oiSfA+eePMfn548fcJBAkAV6/QdJn3SRAAiSQGgR2795tbkJhETeStW3bVgmz6Q0oNcaOrSABEiABEiABEiABEiABEiABEiABEiABEnBHAE4JIMSeP39+xAxly5ZV61/4qVSpkrvCmSruBMaOHSv9+vULKzdv3rwyYcIECjnjTpwFphuBe+65R8aNG2c2G+Lsr7/+OiW7sWHDBqlfv35I244cOSJFixZNyfayUSRAAiRAAu4IUJDtjlNgqSgIE+nfv788++yz5hg8/fTT6ne0xBPg/PPHmPz88WNuEgiSAK/fIOmzbhIgARJIPQIzZsxQ3oEWL14csXHnnHOO2pSC52xsUtFIgARIgARIgARIgARIgARIgARIgARIgARWZ1rLAAAgAElEQVRIINUIfPfdd2qtC0LsPXv2RGxeq1at1HpX586dU60bWdWe3377Tfr06SPTp08P63eDBg1k4sSJUqNGjaxiws6SgE5g165dUqVKlZBfP//889K3b9+UhPXggw/K6NGjzbZdd911USN3pmRH2CgSIAESIIEQAhRkp/iEoCBM5KGHHpJRo0aZIzVy5EjBiwkt8QQ4//wxJj9//JibBIIkwOs3SPqsmwRIgARSl8DWrVvNzarDhw9HbCgWT2+44Qb1QyMBEiABEiABEiABEiABEiABEiABEiABEiCBoAnMnDlT8DNnzpyITSlevLhyOAAhNkW+QY+ayPLlyyUnJ0d27NgR1pi7775bnnvuueAbyRaQQAoQ6N27t0yaNMlsSdWqVWX79u0p0DL7JkA8DhG5YdOmTZOuXbumbHvZMBIgARIgAXcEKMh2xymwVBSEiQwbNkweffRRcwzw76FDhwY2JtlUMeefv9EmP3/8mJsEgiTA6zdI+qybBEiABFKfwMmTJ01h9po1ayI2uFixYqYwu2nTpqnfObaQBEiABEiABEiABEiABEiABEiABEiABEggYwhAzGsIsY8cORKxX40aNTKjv+XKlStjGKRzR5588kkZOHBgWBcKFiwoEyZMkJtvvjmdu8e2k0DcCGzZskUuvPDCkPJeffVVueWWW+JWRzwLwr5C48aNzSLz5s0rx44dk/z588ezGpZFAiRAAiQQAAEKsgOA7qVKCsJEnnjiCRk8eLCJbdCgQTJixAgvGJk2RgKcfzGC+79s5OePH3OTQJAEeP0GSZ91kwAJkEB6EVi/fr0SZ+PnxIkTERsPjxeG1+wLLrggvTrK1pIACZAACZAACZAACZAACZAACZAACZAACaQFgS+++MIUYe/cuTNim/Ply6dE2Pi55JJL0qJ/2dBIROfr06ePvP3222HdbdKkiUycOFGqVauWDSjYRxJwReCmm26SN99800xbu3Zt+eyzz1zlDSJRv379ZOzYsWbVnTt3lrfeeiuIprBOEiABEiCBOBOgIDvOQONdHAVhIk8//bTcd999JtoBAwbIU089FW/ULM+GAOefv2lBfv74MTcJBEmA12+Q9Fk3CZAACaQngd9++80UZm/atClqJxo2bGiKs88444yo6ZmABEiABEiABEiABEiABEiABEiABEiABEiABJwIHDp0yBRhf/zxx1FB1alTxxRiFy5cOGp6JkgegcWLFysx9r59+8IqpVYieePAmtKHAJym6AdKpk+fLl26dEnZTpQvX16+/fZbs304fNGxY8eUbS8bRgIkQAIk4J4ABdnuWQWSkoIwkRdeeEHuuusukz/+f9y4cYGMR7ZVyvnnb8TJzx8/5iaBIAnw+g2SPusmARIggfQngAVghIKdMWOGHDhwIGqHrr32WoEHDHjPppEACZAACZAACZAACZAACZAACZAACZAACZCAWwJYf8I61HvvvRc1S5kyZUwHAfXr14+angmSTwCRwh9++OGwiosWLSoTJkxQa4g0EiCBUAIdOnSQ2bNnm7+89NJLxc3BlKA4Ll26VFq0aGFWf+qpp8qxY8dE358Oqn2slwRIgARIwB8BCrL98Ut4bgrCRCZNmiS9e/c2WeP/EYKHlngCnH/+GJOfP37MTQJBEuD1GyR91k0CJEACmUVg/vz5pneif/75J2LnsLECUTZ+mjVrllkg2BsSIAESIAESIAESIAESIAESIAESIAESIIG4EFi2bJm53nT06NGIZebJk0etNUHI26ZNm7jUz0LiT+DgwYOSk5NjK6yHcBNi7EqVKsW/YpZIAmlOYPny5WFr6Tig0q5du5Tt2R133CHjx48329e9e3eZMmVKyraXDSMBEiABEvBGgIJsb7ySnpqCMJHXX39d8AJiWI8ePVQocFriCXD++WNMfv74MTcJBEmA12+Q9Fk3CZAACWQmgd9//930mr1kyZKoncQGyzXXXKMWji+77LKo6ZmABEiABEiABEiABEiABEiABEiABEiABEggcwmsXLlS5s6dq3727NkTtaNXXHGFefC/UKFCUdMzQXAE3n//fenTp4/s378/rBEPPvigjBw5MrjGsWYSSHECV111lSxatMhsZfPmzeWjjz5K6VaXKlVKDh06ZLZx3rx50rZt25RuMxtHAiRAAiTgngAF2e5ZBZKSgjBRogVr6J0uXbrI9OnTAxmPbKuU88/fiJOfP37MTQJBEuD1GyR91k0CJEACmU9g7969phejzZs3R+1wuXLlTHF2y5Yto6ZnAhIgARIgARIgARIgARIgARIgARIgARIggfQngEP9hgj7u+++i9qhWrVqmSLsihUrRk3PBMETGDZsmDz66KNhDSlZsqSKGt6+ffvgG8kWkECKEli4cKFcffXVIa378MMPBQdSUtX0NpcoUUJ++umnVG0u20UCJEACJBADAQqyY4CWzCwUhIkKy3PdddeZ2Dt06CDvvPNOMocha+vi/PM39OTnjx9zk0CQBHj9BkmfdZMACZBAdhHYsGGDzJgxQwm0v//++6idh/cMeM2G92x9sTlqZiYgARIgARIgARIgARIgARIgARIgARIgARJIaQLwlmyIsK0eVJ0aXaZMGVOEXb9+/ZTuGxv3XwIQ2Ofk5AjGWzd4/J0wYYKUL1+eyEiABCIQuPzyywXRAwyDl2l4m05l69Wrl7z22mtmE3v37q0OX9BIgARIgAQyhwAF2Sk+lhSEiXzwwQfSunVrc6TatGkj8+fPT/GRy4zmcf75G0fy88ePuUkgSAK8foOkz7pJgARIIHsJLFiwQAmzZ82aJSdOnIgKonjx4qY4GyLtXLlyRc3DBCRAAiRAAiRAAiRAAiRAAiRAAiRAAiRAAqlD4OTJk6YAG0LCw4cPR21cvnz5pFOnTkqIjb1zWnoRgEO6Pn36iJ3gfsiQITJ8+PD06hBbSwIBEHj33XelY8eOITWvWrVKGjduHEBr3FeJNf0jR46YGRYtWiStWrVyXwBTkgAJkAAJpDwBCrJTfIgoCBNZunSptGjRwhwphBdBmBFa4glw/vljTH7++DE3CQRJgNdvkPRZNwmQAAmQAMTY8ISETTj899dff40KpVChQkqcbXjPzp8/f9Q8TEACJEACJEACJEACJEACJEACJEACJEACJJB8AsePHw9Z+/n999+jNqJw4cLm2g/Wf/LmzRs1DxOkHoHBgwfLE088EdawM888U3nJhYdfGgmQQHQC9erVk40bN5oJr7/+euXsJJVtzpw50r59e7OJiHCwf//+VG4y20YCJEACJBADAQqyY4CWzCwUhImsWbMm5BTbZZddJitWrEjmMGRtXZx//oae/PzxY24SCJIAr98g6bNuEiABEiABnYAhzIY4++eff44KCBtyhjgbmzhFixaNmocJSIAESIAESIAESIAESIAESIAESIAESIAEEkfg6NGj6vC9sc7z999/R62sRIkSIQfwo2ZggpQlsHfvXsnJyZHFixeHtfGaa66RCRMmCETZNBIggegE3njjDenWrVtIwk8++UQuuuii6JkDTHHzzTfLtGnTzBb07dtXnn/++QBbxKpJgARIgAQSQYCC7ERQjWOZFISJOtWG022GNWjQQNauXRtHyizKiQDnn7+5QX7++DE3CQRJgNdvkPRZNwmQAAmQQCQCCGEIYTZ+Dhw44ApW8+bNVdjDK6+8UmrUqOEqDxORAAmQAAmQAAmQAAmQAAmQAAmQAAmQAAn4I7B161bBWg6iPyMqtBuDKNc4aI+1HFr6E3j77belT58+cvjw4bDODB8+XIYMGZL+nWQPSCCJBLDG/cUXX5g19ujRQyZPnpzEFnivCodw4Djlzz//NDMvX75cLr/8cu+FMQcJkAAJkEBKE6AgO6WHR4SCMJEtW7bIhRdeaI5UnTp15NNPP03xkcuM5nH++RtH8vPHj7lJIEgCvH6DpM+6SYAESIAE3BJYtmyZKc7++uuvXWWrUqWKKc6GSDtPnjyu8jERCZAACZAACZAACZAACZAACZAACZAACZBAZAL//POPEl8bIuydO3e6Qnb22WebIuxmzZq5ysNE6UFg4MCB8uSTT4Y1tnz58jJx4kTlQIFGAiTgnsDLL7+sDjhYbdu2bXL++ee7LySAlDNnzpTOnTubNVeoUEHgOZ9GAiRAAiSQeQQoyE7xMaUgTOSrr76SatWqmSN1wQUXCE4T0xJPgPPPH2Py88ePuUkgSAK8foOkz7pJgARIgARiIbBmzRpTnO12sy9fvnwh4uxzzjknlqqZhwRIgARIgARIgARIgARIgARIgARIgASylsCePXtCRNh//fWXKxY4NG94wm7UqJGrPEyUPgR27NihRKMrVqwIa3SHDh1kwoQJUrJkyfTpEFtKAilCoFKlSoL7rmG33367vPTSSynSOudmXH/99QJv+YYNGDBAnnrqqZRvNxtIAiRAAiTgnQAF2d6ZJTUHBWEi+/btk4oVK5rc8XGKDxha4glw/vljTH7++DE3CQRJgNdvkPRZNwmQAAmQgF8C69evl3nz5smCBQtUxCG3VqtWLeWVB56zGSrRLTWmIwESIAESIAESIAESIAESIAESIAESyDYCENkanrA3b97suvs1a9aUNm3aKCF2vXr1XOdjwvQi8Oabb0pOTo789ttvYQ0fOXKkPPjgg+nVIbaWBFKEwNixY6Vfv34hrYGXaXibTmXDvaBo0aJy8uRJs5lr166VBg0apHKz2TYSIAESIIEYCVCQHSO4ZGWjIEzk+++/l7POOstEjpBNEGnTEk+A888fY/Lzx4+5SSBIArx+g6TPukmABEiABOJJYNeuXWaYXGwU/v33366KP+2000K8Z5cqVcpVPiYiARIgARIgARIgARIgARIgARIgARIggUwjcPDgwRAv2L/88ourLubJk0cdfjcOwFeuXNlVPiZKXwIQi0I0qhvGHl6xmzdvnr6dY8tJIEAC//77r5QrV04OHDhgtiJdvEy//vrr0r17d7PdVatWle3btwdIk1WTAAmQAAkkkgAF2YmkG4eyKQgT+fnnn0PC9ZQuXTrkJSsOmFmEAwHOP39Tg/z88WNuEgiSAK/fIOmzbhIgARIggUQROHHiRMjm4e7du11X1bBhQyXQbtq0qTCMrmtsTEgCJEACJEACJEACJEACJEACJEACJJCmBNasWSPLly9Xaykff/yx615UqlQp5JD7Kaec4jovE6YvgW3btkmfPn1s50rnzp2VGBsecmkkQAKxEYB3+UGDBpmZcW/95ptvJB0ciSAqAiJaGoZ+jBgxIjYQzEUCJEACJJDyBCjITvEhoiBMVCifwoULmyNVvHhxcXvqOMWHN+Wbx/nnb4jIzx8/5iaBIAnw+g2SPusmARIgARJIFoHPP//c9J6NDUa3hu8zCLONnwsvvNBtVqYjARIgARIgARIgARIgARIgARIgARIggZQkgHUSrI+sWLFC/ffYsWOu24k1EhxkhydsrpO4xpYxCadMmSI5OTny119/hfXp6aeflv79+2dMX9kREgiCwK+//qq8Yx89etSs/uGHH5bHHnssiOZ4qhPaphIlSoTk+fTTT6VOnTqeymFiEiABEiCB9CFAQXaKjxUFYSLw4pYvXz5zpAoVKqRE2rTEE+D888eY/PzxY24SCJIAr98g6bNuEiABEiCBIAgcPnzYFGcvWrRIEIrXrZ111lkhAu2KFSu6zcp0JEACJEACJEACJEACJEACJEACJEACJBAIgb179yrhtfGzf/9+1+2AR1aIrw0RNhyK0bKTQN++feXFF18M6/x5552nvGI3adIkO8Gw1yQQRwJDhgyRxx9/3CyxWLFiyju21bFjHKuLa1GTJk2S3r17m2XWrFlTcACIRgIkQAIkkLkEKMhO8bGlIOx/B8jKIU+ePEqkrbNJ8aFMy+b9f/buA0qKYmvg+D3EJS5BgiQlBxERBB6IiohiAhQRFETlGXZESQKCqCQFJAgoILsGVJ4CCjww8QRFVBAQkSCScw4iUSTDd+7wTTNpw2zPTHfP/OucOTvb21V161fduzM7t6s5/sxNG37m/KiNgJUCnL9W6tM3AggggIAdBPRWvHpLXk3O/vXXX0MKqUqVKu4E7caNG7u/+q8AElJj7IwAAggggAACCCCAAAIIIIAAAgiEQeCvv/7yScBeu3ZtSK3WrVvXnYCtjxtvvDGkuuwcewIrVqyQpKQkWbJkScDg2rdvLykpKZIrV67YGzgjQiDKAgcOHHCvjq05Qp4yaNAg6dOnT5QjyVx3d911l/t/7J7Sv39/6devX+YaoxYCCCCAgCMESMi2+TSREHZpgrJmzSoXLlwwZuvkyZOSkJBg89lzfngcf+bmED9zftRGwEoBzl8r9ekbAQQQQMBuAjt37pQ5c+YYt+wNZcUoHYt+YKmJ2Z5Hjhw57DZE4kEAAQQQQAABBBBAAAEEEEAAgRgT0OQ97xWwgyXOpjVk7zuC3XHHHVKqVKkYE2I4mRXQFW9dLpdP/oKnrbfeeks6deqU2aaphwACfgI9evSQN954w9h65ZVXulfH1oUc7V727t0rJUqU8Alz1apVUr16dbuHTnwIIIAAAiYESMg2gReNqiSEXVLOnTu3aBK2pxw9elTy588fjSmI6z44/sxNP37m/KiNgJUCnL9W6tM3AggggIDdBfSWit4faB4/fjzDIevFtt7J2fXr189wXXZEAAEEEEAAAQQQQAABBBBAAAEE0hJYtGiRz/8szp8/n2GwfPny+fzP4rrrrstwXXaMD4GLFy+6E7HfeeedgAHXqFFDkpOThf91xcexwCijI7Bt2zYpW7asT2ejRo2Srl27RicAk72MGzdOnnvuOaOVG264IeS7UZoMgeoIIIAAAhYIkJBtAXooXZIQdkmrYMGCcuTIEYNOb0tSpEiRUCjZNxMCHH+ZQPOqgp85P2ojYKUA56+V+vSNAAIIIOA0gfnz5xsfdv7www8hhZ8nTx5p2LCh+1a/+tDnrKAdEiE7I4AAAggggAACCCCAAAIIIBCXAroC9oIFC+Tnn392P/T5iRMnQrLwvmhc/ydBQSA1gV9//VWSkpJk+fLlAbv8+9//lpSUFEes2MsMI+AkgY4dO8r48eONkMuXLy+bNm1yzBAaN27s/r+5pwwZMkR69+7tmPgJFAEEEEAgcwIkZGfOLWq1SAi7RF28eHHZv3+/4a63zOa2UJE/DDn+zBnjZ86P2ghYKcD5a6U+fSOAAAIIOFlA72zkvXr2b7/9FvJwPInZniTtQoUKhdwGFRBAAAEEEEAAAQQQQAABBBBAILYEDh065JN8rUnYoZbatWv7rIKdK1euUJtg/zgUePvtt+XZZ58NOnJNFtVVsykIIBBegbVr10q1atV8GtVV6PXCCCeUYKt7b9iwQSpWrOiE8IkRAQQQQMCEAAnZJvCiUZWEsEvKV111lezYscMg37x5s5QrVy4aUxDXfXD8mZt+/Mz5URsBKwU4f63Up28EEEAAgVgS0AtrvRO0N27cGPLwatas6bOKdunSpUNugwoIIIAAAggggAACCCCAAAIIIOAsAV2gy3v16xUrVoQ8AE1801WwdZVS/Vq0aNGQ26BC/AroKuyabP3BBx8EIGhyvyaH3nDDDfELxMgRiKBAhw4d5MMPPzR6qF69uqxatSqCPYa36ZEjR0r37t2NRnXxEb2TAwUBBBBAIPYFSMi2+RyTEHZpgipVqiTeH9yvWbNGqlatavPZc354HH/m5hA/c37URsBKAc5fK/XpGwEEEEAglgX0lpKeBO2ffvpJdu/eHfJw9cNU71W0q1SpEnIbVEAAAQQQQAABBBBAAAEEEEAAAXsJrFu3zp2ArQlr+jUzF3WXLFlSbr75ZmMV7AoVKthrkETjGIGFCxe6V+L9448/AmLW7ZqMTUEAgcgI6F0X/S92mDhxorRv3z4yHUagVf3/tf4e8RRN0O7WrVsEeqJJBBBAAAG7CZCQbbcZ8YuHhLBLINdee63Pm53ly5eLrpJGiawAx585X/zM+VEbASsFOH+t1KdvBBBAAIF4Eli/fr3Ph61628ZQS4kSJdwJ2p4kbV2hiIIAAggggAACCCCAAAIIIIAAAvYW0IQ7T/K1JmDv2bMn5IB1US/vi7YrV64cchtUQMBf4M0335SuXbsGwGTLls2diP3EE0+AhgACERRo06aNfPbZZ0YPdevWlV9++SWCPYa3af0ft//fo+3bt0uZMmXC2xGtIYAAAgjYUoCEbFtOy+WgSAi7ZKEfqC9btsyA0Rdb+qKLElkBjj9zvviZ86M2AlYKcP5aqU/fCCCAAALxLLBr1y6f2xHrxbihlsTERPf7Re9H8eLFQ22G/RFAAAEEEEAAAQQQQAABBBBAIEwC+/btkyVLlvg8jh49GnLr119/vTRs2NC4MLtUqVIht0EFBFITOHHihHtV7E8++SRgl3/961/uZOzrrrsOQAQQiKCAXqhz0003+fQwdepUadWqVQR7DW/TQ4YMkT59+hiNNm7cWObOnRveTmgNAQQQQMC2AiRk23ZqLgVGQtglhwYNGsiiRYuM2dJbW/u/CLP5VDoyPI4/c9OGnzk/aiNgpQDnr5X69I0AAggggMBlgcOHDxsJ2p7bFl+8eDFkovLlywckaeuqRhQEEEAAAQQQQAABBBBAAAEEEAivwLlz5wKSrzdv3hxyJ/p/eu/ka10Ju2DBgiG3QwUEMiLwww8/iMvlEr2bm3957rnnZMyYMRlphn0QQMCkQPPmzeXLL780WrnllltEz08nlRtuuEH0LhCeMm7cOOnYsaOThkCsCCCAAAImBEjINoEXjaokhF1SvvXWW31eZH333Xdy2223RWMK4roPjj9z04+fOT9qI2ClAOevlfr0jQACCCCAQOoCZ8+e9bmdsSZpHz9+PGQy/Vvvv4q23uaYggACCCCAAAIIIIAAAggggAACoQls2LAhIAE7MxdT58uXz1j5WpOvNRk7e/bsoQXD3ghkQmDEiBHSs2fPgJq5cuVyr4r96KOPZqJVqiCAQKgCc+bMkaZNm/pU+/rrr+Xuu+8OtSnL9l+1apXUqFHDp/+9e/cKd3C0bEroGAEEEIi6AAnZUScPrUMSwi553XnnnTJ79mwDz2kvukKbdfvszfFnbi7wM+dHbQSsFOD8tVKfvhFAAAEEEAhN4Ndff/VJ0tbbIGemFC1a1EjSrlOnjvt5oUKFMtMUdRBAAAEEEEAAAQQQQAABBBCISYFDhw4Zydf6fnzJkiVy4MCBTI1Vk9M08dqTfK3vxSkIRFPgyJEjkpSUJJ999llAt3q3bk3GrlatWjRDoi8E4lqgSZMmMnfuXMPgrrvuklmzZjnKpH///jJgwABHj8FR4ASLAAII2FCAhGwbTop3SCSEXdJo0aKFfPHFFwbNjBkz5L777rP57Dk/PI4/c3OInzk/aiNgpQDnr5X69I0AAggggIA5gY0bNwaszHXhwoVMNaofunmvpF27du1MtUMlBBBAAAEEEEAAAQQQQAABBJwo8Ntvv/m8x16zZk2mhpElS5aAO1VVrFgxU21RCYFwCHz77bficrlky5YtAc09//zz8sYbb4SjG9pAAIEMCnz++ecBOUDff/+93HrrrRlswR676erYukq2p7z77rvy5JNP2iM4okAAAQQQiIoACdlRYc58JySEXbJr3bq1TJ061YCcMmWKtGnTJvOw1MyQAMdfhphS3Qk/c37URsBKAc5fK/XpGwEEEEAAgfAKnDt3LiBBe/PmzZnqJCEhQa6//vqAh36wTEEAAQQQQAABBBBAAAEEEEDAqQJ6IfPy5csDHqdOncrUkCpUqBBwF6ps2bJlqi0qIRBugSFDhkifPn0Cms2fP797VeyHH3443F3SHgIIpCOgd0tYuHChsVfLli1l+vTpjnJbunSp+N/tQe8sUbBgQUeNg2ARQAABBMwJkJBtzi/itUkIu0Tcvn17+fjjjw3vjz76SB599NGI+8d7Bxx/5o4A/Mz5URsBKwU4f63Up28EEEAAAQQiL7Bv376AJO2jR49mquOsWbMGTdLOmTNnptqjEgIIIIAAAggggAACCCCAAAKRFDh9+nTQ5Ovz589nqtvExMSA1a+LFy+eqbaohEAkBf78809JSkoSvRu3f2ncuLGkpKSIXkxAQQCB6ApMnjxZ2rZt69Pp4sWLpV69etENxGRveqGHXvDhKS1atJCZM2eabJXqCCCAAAJOEyAh2+YzRkLYpQnSW3i8//77xmxxW4/oHLgcf+ac8TPnR20ErBTg/LVSn74RQAABBBCwRuCPP/7wSdLWlcHMlOuuu84nUbtWrVqSJ08eM01SFwEEEEAAAQQQQAABBBBAAIGQBE6cOGEkXy9btsz9fOXKlSG14b+z3jmqbt26xqN69eqm2qMyAtEQmDVrlrhcLtm5c2dAd7169ZLXX389GmHQBwIIBBHQvysrVqwwftKuXTufBRudgla5cmXZsGGDEe7EiRPdi09SEEAAAQTiS4CEbJvPNwlhlyaoY8eOMn78eGO2xo4dK88++6zNZ8/54XH8mZtD/Mz5URsBKwU4f63Up28EEEAAAQTsIaAfWi9ZssTnsWvXLlPBVatWLSBJu0CBAqbapDICCCCAAAIIIIAAAggggAACKnDkyJGA5Os1a9aYwildunTA6te5c+c21SaVEYi2wMCBA6Vfv34B3RYuXFiSk5OlVatW0Q6J/hBA4P8FJkyYIE888YSPh144VKNGDUcZLVy4UG688UYjZr2r4rFjx4S/mY6aRscEe/bsWcmRI4dPvBcvXnRM/ASKQKwLkJBt8xkmIezSBHXr1k1Gjx5tzNbIkSPd2yiRFeD4M+eLnzk/aiNgpQDnr5X69I0AAggggIB9BXbv3u1zW2ddXWz79u2mAq5YsaKRpK2raF977bVy5ZVXmmqTyggggAACCCCAAAIIIIAAArEtsHfvXsFNKs4AACAASURBVFm1apV4Vr3Wla83btxoatBXX321z0XEumJpyZIlTbVJZQSsFNizZ48kJSXJV199FRBG06ZNJSUlRa666iorQ6RvBOJeoEqVKrJ+/XrD4amnnpJ33nnHcS7du3cXzWPylNatW8unn37quHEQsDMETp486ZPsnz17djlz5owzgidKBOJAgIRsm08yCWGXJqh3794ydOhQY7aGDBni3kaJrADHnzlf/Mz5URsBKwU4f63Up28EEEAAAQScJXDgwAGfJO1wfAherFgxd2K256G3f9bnCQkJzsIhWgQQQAABBBBAAAEEEEAAAVMCp06dcide6+OPP/4wnu/fv99Uu94XB2vitT6KFi1qqk0qI2Angc8//1xcLpfs27cvIKyXX35ZXn31VTuFSywIxKXA2LFjpVOnTj5j14uLKlSo4DgPvajJe+EOTcbWpGwKApEQ0NXXExMTjaZ1JXa94ycFAQTsIUBCtj3mIdUoSAi7RKO3ENJbCXnKgAEDpG/fvjafPeeHx/Fnbg7xM+dHbQSsFOD8tVKfvhFAAAEEEHC+wOHDhwOStM3eJlpVdMUYTcz2JGjrcyd+QOH8GWYECCCAAAIIIIAAAggggED4BTQJzTvpWp+vW7fOdEfVqlULWPm6YMGCptulAQTsKqAJ14MGDQoIr3jx4pKcnCwtWrSwa+jEhUBcCZQpU0Z27txpjLlz587y5ptvOs5g3rx50rhxYyNuTY7VhNmsWbM6biwE7AyBv/76S6644gojWE3OPnLkiDOCJ0oE4kCAhGybTzIJYZcmaPDgwfLSSy8Zs9WnT5+gb6JsPp2OC4/jz9yU4WfOj9oIWCnA+WulPn0jgAACCCAQmwJ///13QJL2ypUrTQ82b968PknanmRt73/Imu6EBhBAAAEEEEAAAQQQQAABBMImcPDgwYBVrzX5Wt83mi01atSQWrVq+SRg6/tGCgLxILBt2zb3qtizZ88OGO69994rKSkpUqJEiXigYIwI2F5g+PDh8sILLxhxZsmSRXbs2CElS5a0fez+AT733HMybtw4Y3P79u1l4sSJjhsHATtHQO+UohcZeUrhwoVFX19SEEDAHgIkZNtjHlKNgoSwSzRvvPGG9OjRw3DS5/oCjRJZAY4/c774mfOjNgJWCnD+WqlP3wgggAACCMSPwOnTp32StDVBW29DffLkSdMIpUqVcidqe6+orcna2bJlM902DSCAAAIIIIAAAggggAACCKQvcO7cOfd7PM+q156vu3btSr9yOnvkypXL/X7PPwE7Z86cptumAQScKDBt2jRJSkqSQ4cOBYTP3bedOKPEHMsC+r9PXR3bO4G0d+/eMmTIEEcOWy/02Lt3rxH7jBkz5L777nPkWAjaGQL6WrJ06dJGsJqc7X0MOmMURIlA7AqQkG3zuSUh7NIEjR07Vjp16mTMlj5/6623bD57zg+P48/cHOJnzo/aCFgpwPlrpT59I4AAAggggMD69et9PrTXD/D11tXhKPqBfdWqVaVSpUpSuXJl91d9FChQIBzN0wYCCCCAAAIIIIAAAgggEHcCeov4DRs2uB/6fk6/rl271v2+LhylYsWKPhfb6vs6fT9HQQCBSwK9evWSYcOGBXBoslpycrLcfffdUCGAgI0E9CKJ/v37GxHpnRy2b98uhQoVslGUGQvlm2++kbvuusvYuWDBgkEvDMlYa+yFQMYEtm7dKuXKlTN21r93usI8BQEE7CFAQrY95iHVKEgIu0Tz7rvvytNPP2046dWt+uaJElkBjj9zvviZ86M2AlYKcP5aqU/fCCCAAAIIIBBM4MSJE0FXVvvzzz/DAqYruXgnaHue6wf/FAQQQAABBBBAAAEEEEAAAXFfKOufeK0J2Hv27AkLT5EiRUTvbOR/t6M8efKEpX0aQSDWBPScdLlc8v333wcMrWXLlu58Aj2vKAggYB8BXcVek0f/+ecfIygnr2KveUyaz+QpTzzxhLz33nv2ASeSmBTQv3+6yIqnaHL25s2bY3KsDAoBJwqQkG3zWSMh7NIEffTRR/L4448bs6XPP/jgA5vPnvPD4/gzN4f4mfOjNgJWCnD+WqlP3wgggAACCCAQisDu3bsDVtPW22CfPXs2lGZS3Td79uw+q2l7ErX1a+HChcPSB40ggAACCCCAAAIIIIAAAnYR+Ouvv4xVrj2rXXtWvg7X+6xs2bIFJF1rInapUqXswkAcCNheYPLkyaKLuB0/fjwg1sGDB8uLL75o+zEQIALxKNC7d28ZOnSoMXS9aEJX9k1ISHAkh/5/VJPMPWXWrFk+K2Y7clAEbXuBNWvWyDXXXGPEqf+rX7dune3jJkAE4kWAhGybzzQJYZcmaMqUKfLwww8bs9W2bVv55JNPbD57zg+P48/cHOJnzo/aCFgpwPlrpT59I4AAAggggEA4BDQpWx96i2zPV72VYThL0aJFA1bV9iRsZ8mSJZxd0RYCCCCAAAIIIIAAAgggEDaBCxcuuFe69iRce389cOBA2PrRhsqWLWuseu1Z/Vq/UhBAIPMCzz//vIwaNSqgAV0hNCUlRZo0aZL5xqmJAAIRE9i1a5eUKVNGLl68aPQxfPhw6dGjR8T6jGTDX3zxhbRo0cLoolixYrJv375IdknbCLgFVq5cKTVr1jQ09LWlfg5AQQABewiQkG2PeUg1ChLCLtHMmDFD9LZCnvLAAw/ItGnTbD57zg+P48/cHOJnzo/aCFgpwPlrpT59I4AAAggggECkBI4ePSqrV68OmnRw7ty5sHWrr6X0loneq2l7vtcPJigIIIAAAggggAACCCCAQDQE9u/fn2ritXcymNlYdMXrYO+BdOXCAgUKmG2e+ggg8P8CuiKoy+WS+fPnB5i0adNGkpOTOec4WhCwsUDnzp1lzJgxRoRXXXWVbNu2zcYRpx3aY489JhMnTjR26tixo4wbN86x4yFw5wj89ttvcsMNNxgBa3L28uXLnTMAIkUgxgVIyLb5BJMQdmmC9LYe99xzjzFbzZo1E73ajBJZAY4/c774mfOjNgJWCnD+WqlP3wgggAACCCBghcDGjRuDJmrv3bs3rOEUKlQoaKK2Ji/kyJEjrH3RGAIIIIAAAggggAACCMS+wJkzZ9xJ154Vr71Xuz506FBYAa688sqgidf6foaCAAKRFdCkx6SkJDl16lRAR05eYTeyarSOgH0E9H+P/n8vx44dK88++6x9ggwhkvPnz0tiYqKcOHHCqDV37lxp3LhxCK2wKwKZE1i8eLHUr1/fqFynTh1ZsmRJ5hqjFgIIhF2AhOywk4a3QRLCLnnqCxfvWwvdcccdMnv27PBi01qAAMefuYMCP3N+1EbASgHOXyv16RsBBBBAAAEE7CRw5MiRoInamuwQ7ENQM7GXL1/eJ1nbs8J2yZIlzTRLXQQQQAABBBBAAAEEEIgBgd27dwdd7XrTpk1hHV1CQkKqd/xhteuwUtMYAhkW6NSpk2jipn/R/xukpKTILbfckuG22BEBBKwReOqpp+S9994zOq9SpYqsXbvWmmDC0OvUqVOldevWRktlypSR7du3h6FlmkAgfQG9U8TNN99s7NigQQP5+eef06/IHgggEBUBErKjwpz5TkgIu2S3YMECuemmmwzIRo0aybx58zIPS80MCXD8ZYgp1Z3wM+dHbQSsFOD8tVKfvhFAAAEEEEDAKQJbtmwJmhCxc+fOsA4hf/78QRO19YPXXLlyhbUvGkMAAQQQQAABBBBAAAHrBE6ePOlzQaj3atfHjh0La2ClS5cOmnhdrly5sPZDYwggkHmBlStXisvlEl0J1L888sgjkpycLHny5Ml8B9REAIGoCPz+++9y3XXX+fQ1YcIE6dChQ1T6j0QnDz30kHz66adG0926dZORI0dGoivaRCBAQPPlvFdj1wuTfvjhB6QQQMAmAiRk22QiUguDhLBLMr/++qvUrVvXYNJbLyxcuNDms+f88Dj+zM0hfub8qI2AlQKcv1bq0zcCCCCAAAIIOF3g77//DppEoatq68/CWa6++mojieKqq64Sfeg2/VqkSJFwdkVbCCCAAAIIIIAAAgggEAaBP//8072C5LZt29xf9eFJvNZt4Sx58+ZNdbVr/RkFAQTsK/D+++9LUlKSnD9/PiDI0aNHS5cuXewbPJEhgICPQLt27WTSpEnGtuuvv16WLVvmWCW9gEwXkDh37pwxBl1k8sYbb3TsmAjcWQJz5syRpk2bGkE3adJEvv32W2cNgmgRiGEBErJtPrkkhF2aIL36tWbNmsZs1a5dW5YuXWrz2XN+eBx/5uYQP3N+1EbASgHOXyv16RsBBBBAAAEEYllgx44dQVfV3rp1a9iHratkeZKzvRO1Pc+LFy8e9j5pEAEEEEAAAQQQQACBeBfYt2+fT7K1d+K1Pj9x4kTYicqWLRs08bpMmTJh74sGEUAg8gK6KnZKSkpAR9WrV3dvb9CgQeSDoAcEEAiLgK5wrwsuepfJkyeLrjDt1PLxxx9L+/btjfArVqzo/n8nBYFoCXz99ddy7733Gt3dddddMmvWrGh1Tz8IIJCOAAnZNj9ESAi7NEHr1q2TqlWrGrOlb7ZWrVpl89lzfngcf+bmED9zftRGwEoBzl8r9ekbAQQQQAABBOJRQFeW0Q8uvG9J7vn+6NGjESFJSEjwSdj2T9ouVapURPqlUQQQQAABBBBAAAEEnCywa9cuY2Vr72Rrz6rXp06disjwEhMTpXLlykETr3PlyhWRPmkUAQSiK6ALsumq2MFWzu3QoYMkJydLjhw5ohsUvSGAgCmBli1byowZM4w2dBVpXU3ayeX++++XmTNnGkPo3bu3DBkyxMlDInaHCXz++edy3333GVE3b95cdBsFAQTsIUBCtj3mIdUoSAi7RKMrZZUrV85w4gqz6By4HH/mnPEz50dtBKwU4Py1Up++EUAAAQQQQAABX4E9e/YETdTetGlTRKmyZ88uwVbW1m2eR0QDoHEEEEAAAQQQQAABBCwQ0MRqT3K157n392fPno1oVPoZYKVKlQKSr0uUKBHRfmkcAQSsFRg/frx07NgxaBDjxo1L9WfWRk3vCCCQlsC8efOkcePGPrtoInOLFi0cC3fkyBEpWLCgT/xLliyROnXqOHZMBO48gWnTpsmDDz5oBK4XPkyfPt15AyFiBGJUgIRsm08sCWGXJmj37t3ivTKVfvCpV91TIivA8WfOFz9zftRGwEoBzl8r9ekbAQQQQAABBBDImIAmgnhW0d6yZYvPbdE1YeTYsWMZayiTe2XJksVIzL766quDPs+aNWsmW6caAggggAACCCCAAALhFzh//nzQ1a29V7q+cOFC+Dv2ajF//vwBFz7qokye1a/1wkgKAgjEj4C+t3e5XDJhwoSAQdeqVcu9KjaJjvFzPDDS2BK48847Zfbs2cagmjRpIt9++62jB/n+++/Lk08+aYyhevXqsmrVKkePieCdJzB58mRp27atEXibNm1kypQpzhsIESMQowIkZNt8YkkIuzRBBw8elCJFihizVbx4cdm7d6/NZ8/54XH8mZtD/Mz5URsBKwU4f63Up28EEEAAAQQQQCA8An/99VdAkrZ3osnhw4fD01EarZQpUybNpG1utRzxKaADBBBAAAEEEEAgrgTOnDkTsLq192vgHTt2RNxDV430vmDR/64zhQsXjngMdIAAAs4QWLRokSQlJQVNZnz66afdydj+n9c4Y2REiQACX3/9tdx7770+EHPmzJHbb7/d0Tj33HOPzJo1yxhD3759ZcCAAY4eE8E7T+A///mPPProo0bgjzzyiOg2CgII2EOAhGx7zEOqUZAQdonm+PHjolfMe0qhQoVEP1ilRFaA48+cL37m/KiNgJUCnL9W6tM3AggggAACCCAQHQG9xWhat2LXi8MjXUqWLBk0YduTtJIrV65Ih0D7CCCAAAIIIIAAAg4SOHnyZJoXHeodZyNddAElfb3qefgnXxcoUCDSIdA+AgjEgMBbb70lXbp0CRiJ3o0qJSXFZwXaGBguQ0Ag7gRuueUW+emnn4xxN2/eXD7//HNHO+zfv1908UjvsnLlSqlRo4ajx0XwzhPQu0o88cQTRuAdOnQIeqcJ542MiBGIDQESsm0+jySEXZqg06dPS0JCgjFbefLkkb///tvms+f88Dj+zM0hfub8qI2AlQKcv1bq0zcCCCCAAAIIIGAPAb04XBO2U0va1g9hIl2KFSvms7pgiRIl5Morr3Q/9AMg/ZovX75Ih0H7CCCAAAIIIIAAAlEQ0NefenfYffv2ub/qY8+ePT6vSaPxGlRfZ6aWcK3J13nz5o2CBl0ggECsCvzzzz/icrmCruRZr14996rYNWvWjNXhMy4E4kJg2rRp8uCDD/qMdf78+dKwYUNHj3/8+PHSsWNHYwy1atWS3377zdFjInhnCuiFS/q31FP0rhK6jYIAAvYQICHbHvOQahQkhF2m8bbInj276G3XKJEV4Pgz54ufOT9qI2ClAOevlfr0jQACCCCAAAIIOENAP0T2JGwHS9qOxuqEKqUJ2Z7kbP9kbe/vr7jiCmfAEiUCCCCAAAIIIBBjAnrnFe8ka/+ka8/3mpAdjcJdWqKhTB8IIBBMQFfLTUpKknXr1gX8+Nlnn5WxY8cChwACMSBQp04dWbp0qTGSNm3ayJQpUxw/siZNmsjcuXONcQwaNEj69Onj+HExAOcJjBs3Tp577jkjcP6GOm8OiTi2BUjItvn8khB2eYKyZs0qFy5cMDacOnVKcubMafMZdHZ4HH/m5g8/c37URsBKAc5fK/XpGwEEEEAAAQQQiA0BvZB827ZtPknb3onbO3bsiOpAc+TIEbC6drAEbk3u1ltEUxBAAAEEEEAAAQRSF9DPqzKSZK3J1tFeYKhMmTLuFa51NetgK13r60IKAgggEG2BN954Q3r06BHQrX7er6t6PvbYY9EOif4QQCACAhMnTgw4n3UVaV1N2sll586doq+xvIteXFK5cmUnD4vYHSowevRo6datmxF9165dZdSoUQ4dDWEjEHsCJGTbfE5JCLs8Qblz55aTJ08aG44ePSr58+e3+Qw6OzyOP3Pzh585P2ojYKUA56+V+vSNAAIIIIAAAgjEh8D58+fdydppJW17X5geTRXvFbfTWn07ISEhmmHRFwIIIIAAAgggEHEBXQxIk6g9D++ka//nEQ8mSAd64ZwnyTq1hGtd4IiCAAII2EVAP9N3uVxBV8dt2LChJCcnyzXXXGOXcIkDAQRMClSvXl1Wr15ttNKhQweZMGGCyVatr+6fAFu/fn1ZuHCh9YERQVwKDB8+XF544QVj7HrBk26jIICAPQRIyLbHPKQaBQlhl2kKFiwoR44cMTb8+eefwu12I3sAc/yZ88XPnB+1EbBSgPPXSn36RgABBBBAAAEEEPAIaMK2J2lbV+IJlhikSUNWFf1fjWeVbf2aWvJ2YmKiVSHSLwIIIIAAAggg4BbQhEB9LZXeqtaHDx+2TEwvdgv22qp06dI+q11bFiAdI4AAAiEKzJ07V5KSkmTz5s0BNVnNM0RMdkfAAQK62r1egOFd1qxZI1WrVnVA9GmHeNNNN8mCBQuMnUaMGCHdu3d3/LgYgDMFhgwZIn369DGCf/HFF2Xw4MHOHAxRIxCDAiRk23xSSQi7PEHFihWTAwcOGBt27dolJUuWtPkMOjs8jj9z84efOT9qI2ClAOevlfr0jQACCCCAAAIIIBCKwKFDh9JMLPIkHWkSklUlT5487uSi9FbeLlq0qFUh0i8CCCCAAAIIOFRAPzdKK8na87MTJ05YNkK9OC2ti9c8Sdh6sRsFAQQQiBWB119/XTRBzL/kzZtXNGmzbdu2sTJUxoEAAv8vUL58edmyZYvh0bFjRxk3bpzjfTZt2iQVK1b0GcfWrVvdF8xRELBCYODAgdKvXz+j6759+8qAAQOsCIU+EUAgiAAJ2TY/LEgIuzxBZcqUEV0NylP0Stpy5crZfAadHR7Hn7n5w8+cH7URsFKA89dKffpGAAEEEEAAAQQQiISAJiEFW2HbO4FJn3tfDB+JONJqM1u2bMaqkJq8rQnahQoVksKFCxsP/++zZ88e7TDpDwEEEEAAAQQiJHD27Fn566+/jIdeeOb/vX8C9rlz5yIUTfrN6muV9C4402RrvTiNggACCMSLwMGDB92rYv/3v/8NGPKtt94qycnJUqlSpXjhYJwIxI3AqFGj5Pnnn/cZ77Zt2+Sqq65yvMHQoUOld+/exjgaNWok8+bNc/y4GIBzBV555RV57bXXjAG8+uqr8vLLLzt3QESOQIwJkJBt8wklIezyBOkVZ3rlmaesXbtWqlSpYvMZdHZ4HH/m5g8/c37URsBKAc5fK/XpGwEEEEAAAQQQQMBKAU1q8iRu61f/hG3vn50/f97KUN1958+f352snVbitv/PChQoYHncBIAAAggggECsCxw5ciTNxOpgidfHjh2znEUvEMtIkrUmWuu+FAQQQACBywL/+9//xOVyyY4dOwJYevbsKcOGDYMLAQRiUED/l1S6dGn3/5A8pXv37jJixIiYGG29evVkyZIlxljeeust6dSpU0yMjUE4U0DvQKF3ovAUfd6rVy9nDoaoEYhBARKybT6pJIRdnqDq1avL6tWrjQ0rVqyQ6667zuYz6OzwOP7MzR9+5vyojYCVApy/VurTNwIIIIAAAggggIBTBHSFytSSt72Tuf/55x9bDSlr1qxBV9z2T9z2T/ROSEiw1TgIBgEEEEAAgWgInDp1KuTEak22tsOFW94+uXPn9rkThyZU68M7+Vq/11WvKQgggAACoQvo6px9+/YNqKjvs3RV7AcffDD0RqmBAAKOEBg8eLC89NJLRqw5c+Z0X5gRC6+rNEdJc5W8y+7du6VEiRKOmBuCjE2BHj16yBtvvGEMTp/7r1AfmyNnVAg4Q4CEbJvPEwlhlyeodu3asmzZMmPDL7/8InXr1rX5DDo7PI4/c/OHnzk/aiNgpQDnr5X69I0AAggggAACCCAQawK6Qqb3Stv+K297vj98+LCth54nT550V+PWJG7/RG5bD4rgEEAAAQTiSsCzKvWhQ4eMJGvdltb3J06csLVRwYIFA5Kqg61wzR0ybD2NBIcAAg4W0PdzSUlJ8uWXXwaM4o477nAnY5ctW9bBIyR0BBBIS0DvcFKmTBk5evSosdsrr7wiAwcOjAk4/4tN9Pfa7NmzY2JsDMK5Al26dBFdqd1T3nzzTencubNzB0TkCMSYAAnZNp9QEsIuT1CDBg1k0aJFxob58+dLw4YNbT6Dzg6P48/c/OFnzo/aCFgpwPlrpT59I4AAAggggAACCMSrwMmTJ90rbnuStw8ePJhmgpgmkF24cMH2XMGStP2Ttv330eRvCgIIIIAAAqkJaJJ0eonUwZKv7S6qd7Hwv2OF9/f6/IorrvBJwM6VK5fdh0V8CCCAQMwKfPHFF+Jyudzv4/yLrpb72muvxezYGRgCCFwSePnll2XQoEEGh14sp6tj582bNyaIatasKStXrjTGkpKSIk8//XRMjI1BOFfg2WeflbffftsYgD5/5plnnDsgIkcgxgRIyLb5hJIQdnmCbr31Vvnhhx+MDd99953cdtttNp9BZ4fH8Wdu/vAz50dtBKwU4Py1Up++EUAAAQQQQAABBBDIuICuqh3KKp+anHb8+PGMd2DRntmyZZN8+fIFPPLnzx/Sdm1D6/i/x7FoWHSLAAIIxK3AxYsXRVcP1L9B/o/Utut+qf3s3LlztrfUv0GeC46CXYjkn2it+2gCDwUBBBBAwBkCffv2FV051r8UK1bMvSr2fffd54yBECUCCGRaYP/+/VK6dGk5e/as0cbgwYPlxRdfzHSbdqq4bNkyqV27tk9IuniAvm6lIGClgF4U8O677xoh6PMnn3zSypDoGwEEvARIyLb54UBC2OUJuvPOO31u/fH111/L3XffbfMZdHZ4HH/m5g8/c37URsBKAc5fK/XpGwEEEEAAAQQQQACByAqcOXMmQ6uK+id6e3/AGNkIw9+6rkzlneCdmcRuT3J3jhw5wh8gLSKAAAI2FNC/F6EmUae2/99//23DEWYspOzZs4ecWK1JKvy9yJgveyGAAAJOE9CVb5OSkuSbb74JCP2ee+4RXT22ZMmSThsW8SKAQCYEunfvLiNHjjRqlihRwr06tt71JBaK/+rfzZo1E70zAAUBqwU6dOggH374oRGGPn/sscesDov+EUDg/wVIyLb5oUBC2OUJat68uXz55ZfGhhkzZnBlbYSPX44/c8D4mfOjNgJWCnD+WqlP3wgggAACCCCAAAII2FNAk+x0he20VuT2/9mRI0fsORgTUeXMmTNDyd2eBO5gK317tsXKLYxNcFIVAQTCLKCJz8FWoU5rtenUfnb69OkwR2d9cwUKFHAnV3uvTu1ZxTrYitX6M72Ih4IAAggggIAKTJ8+XVwul+gKsf6lf//+0q9fP6AQQCBOBLZu3SrlypXzGe3o0aOlS5cuMSNQtWpVWbdunTEekl5jZmodP5BHHnlEPvnkE2Mc+rxt27aOHxcDQCBWBEjItvlMkhB2eYIefPBBmTZtmrFhypQp0qZNG5vPoLPD4/gzN3/4mfOjNgJWCnD+WqlP3wgggAACCCCAAAIIxI7A+fPn3UncoSZynzp1KnYQ0hhJlixZgiZ3a6J2QkKC8dAkcO/v9XlGtgXbJ1ZW6oqLA4RBOl5Afwfq7zPvhyY5p/W9/iwj+3gSr/1XpL5w4YLj3TIyAP09GCyx2j/R2v97fgdmRJd9EEAAAQSCCbz44ovy+uuvB/yoVKlSkpycLLo6NgUBBOJH4JlnnnGf+55SoUIF2bhxY8wALF68WOrXr2+MRz871vceXFgeM1Ps6IE89NBD8umnnxpj+Oyzz0Rz6igIIGAPARKy7TEPqUZBQthlGv8rfCZOnCjtpSPgYwAAIABJREFU27e3+Qw6OzyOP3Pzh585P2ojYKUA56+V+vSNAAIIIIAAAggggAACZ8+edX/Ql9oqr+mt9Oqp52kD0csC2bNnz3Qyt3+Cd0aSwoMlj/u/52R+EIiEwMWLF8OS+JyR5Gj/fTxJ1fq7jHJZwPuOAbrqdGp3EMjIz/R3GQUBBBBAAIFoCGzevFmSkpJk7ty5Ad3dd999kpKSIkWLFo1GKPSBAAI2EVizZo1cc801PtHo74Knn37aJhGaD6Nnz54yYsQIo6FWrVrJ1KlTzTdMCwiEQeCBBx6Q//73v0ZLM2bMEP2bTEEAAXsIkJBtj3lINQoSwi7TPPHEEzJhwgRjw7vvvitPPvmkzWfQ2eFx/JmbP/zM+VEbASsFOH+t1KdvBBBAAAEEEEAAAQQQCLdAqAncqSWCa4I3CZbmZ0cTuTOSzK376Gq2upJ4sK/x9DNV19WWdfVj/er93LMtXn6W0QRp3Y9iTkCTnj1J06klSWckedrThrloqI0AAggggED0BfSO1S6XS44ePRrQ+aBBg6RPnz7RD4oeEUDAcoHHH39cPvroIyOOa6+9Vn7//XfL4wpnAOXKlZOtW7caTU6ePFl0VWIKAnYQaN68uXz55ZdGKPr83nvvtUNoxIAAAiJCQrbNDwMSwi5PUMeOHWX8+PHGhnHjxoluo0ROgOPPnC1+5vyojYCVApy/VurTNwIIIIAAAggggAACCNhZQFe+9V+BO60E7rRW+T5x4oSdh0psCCDgQIHcuXO7k6hDTaAOtr+ucE9BAAEEEEAgXgV69Oghb7zxRsDwy5YtK8nJyXLHHXfEKw3jRiCuBZYuXSp16tTxMfjPf/4jesf7WCk//vijNGrUyBiOvi/QC1Ny5MgRK0NkHA4XuPvuu+V///ufMYpvvvlGmjZt6vBRET4CsSNAQrbN55KEsMsT1K1bNxk9erSxYeTIkaLbKJET4PgzZ4ufOT9qI2ClAOevlfr0jQACCCCAAAIIIIAAAvEioKsc+yds6yrcmqitid/ej4yuCpxWHf2Z9klBAIHoCOgq7pq84Hn4rwwfbKV43TcjK8jnzZvXWL3aswK1ftU+KQgggAACCCCQeYF169ZJUlKS/PTTTwGNPPjgg5KSkiIFCxbMfAfURAABRwu0bt1apk6daoyhXr16snjxYkePyT/4zp07y5gxY4zN7dq1k48//jimxshgnC1w++23y3fffWcMYu7cudK4cWNnD4roEYghARKybT6ZJIRdnqDevXvL0KFDjQ2vv/669OrVy+Yz6OzwOP7MzR9+5vyojYCVApy/VurTNwIIIIAAAggggAACCCAQOYFz585FLNk7o0njFy5ciNwAaRmB/xfQ/22klQwdLPE5I4nQGU2Y1v2yZcvGfCCAAAIIIICAgwR0lVtNxj558mRA1MOGDZOePXs6aDSEigAC4RaYP3++3HzzzT7NTps2TR544IFwd2Vpe6VKlZLdu3cbMUyfPl1atmxpaUx0joC3gK7griu5e4peRHXTTTeBhAACNhEgIdsmE5FaGCSEXZbp16+fDBw40NgwYMAA6du3r81n0NnhcfyZmz/8zPlRGwErBTh/rdSnbwQQQAABBBBAAAEEEEAgtgXOnDmTodW/NcFbV/TWBG7vrxnd5qkXC/vrEaErH2fJksX91ft5WtticX+9TbZ3onVqidWaXE1BAAEEEEAAAQQyKuC/IqynXqVKlSQ5OVluvfXWjDbFfgggEKMCzZo1k6+++soYnSaFzps3L6ZGO2fOHGnatKkxpsTERDly5EhMjZHBOF+gYcOG8vPPPxsDWbRokfzrX/9y/sAYAQIxIkBCts0nkoSwyxM0ePBgeemll4wN+vy1116z+Qw6OzyOP3Pzh585P2ojYKUA56+V+vSNAAIIIIAAAggggAACCCCAAAIIIIAAAggggAAC0RD4/fffxeVyiSZz+Ze2bdtKSkqK5M2bNxqh0AcCCNhYYPbs2XLnnXf6RDhr1iy56667bBx16KHp70P9vecpHTp0kAkTJoTeEDUQiKBAvXr1ZMmSJUYPS5culdq1a0ewR5pGAIFQBEjIDkXLgn1JCLuMPmLECJ/bIPXo0UOGDx9uwazET5ccf+bmGj9zftRGwEoBzl8r9ekbAQQQQAABBBBAAAEEEEAAAQQQQAABBBBAAAEEIi2gSYZJSUly7ty5gK5GjRolXbt2jXQItI8AAg4RuO222+T77783otVEbE3IjrVSpEgROXjwoDEsXRH8nnvuibVhMh6HC9SqVUuWL19ujGLlypVSo0YNh4+K8BGIHQESsm0+lySEXZ6gMWPGiN4qyVP0+ZtvvmnzGXR2eBx/5uYPP3N+1EbASgHOXyv16RsBBBBAAAEEEEAAAQQQQAABBBBAAAEEEEAAAQQiKfDMM89IcnJyQBfXXHONe3vDhg0j2T1tI4CAgwRmzpwp999/v0/E8+bNk0aNGjloFOmHqsnXzZo1M3bU5OwDBw6kX5E9EIiygCZfr1q1yuh19erVUq1atShHQXcIIJCaAAnZNj82SAi7PEHvvPOO+wpdT9Hnwd4k2nxKHRUex5+56cLPnB+1EbBSgPPXSn36RgABBBBAAAEEEEAAAQQQQAABBBBAAAEEEEAAgUgI/Pbbb+JyuWTp0qUBzT/++OPuz99z5swZia5pEwEEHCrQoEEDWbRokRH9Aw88INOmTXPoaFIPu0OHDvLhhx8aO+jvyvHjx8fcOBmQ8wWqVq0q69atMwayYcMGqVixovMHxggQiBEBErJtPpEkhF2eoI8++kj0TaCn6IshvY0SJXICHH/mbPEz50dtBKwU4Py1Up++EUAAAQQQQAABBBBAAAEEEEAAAQQQQAABBBBAINwCKSkp7mTsYGXs2LHy7LPPhrtL2kMAAYcLTJo0Sdq1a+czil9++UXq1q3r8JH5hn/x4kVJTEyU48ePGz/49ttvpUmTJjE1TgYTGwIVKlSQzZs3G4PZunWrXH311bExOEaBQAwIkJBt80kkIezyBE2ZMkUefvhhY0Pbtm3lk08+sfkMOjs8jj9z84efOT9qI2ClAOevlfr0jQACCCCAAAIIIIAAAggggAACCCCAAAIIIIAAAuESOH/+vPtO1O+//35AkzVr1hRN1I615Mpw2dEOAvEuoL8jVq5caTA88sgj8p///CfmWKZPny6tWrUyxlWqVCnZuXNnzI2TAcWGgCZfb9++3RjMrl27pGTJkrExOEaBQAwIkJBt80kkIezyBM2YMUNatmxpbNAXQ1OnTrX5DDo7PI4/c/OHnzk/aiNgpQDnr5X69I0AAggggAACCCCAAAIIIIAAAggggAACCCCAAALhEFi8eLF7VWzvhEpPu0899ZQkJydLlixZwtEVbSCAQIwJ6EUcTz75pM+ofv/9d7n22mtjbKQiuiDk5MmTjXF16dJFRo8eHXPjZECxIaDJ13v27DEGs3//filatGhsDI5RIBADAiRk23wSSQi7PEGzZs2Se+65x9jQrFkz+eKLL2w+g84Oj+PP3PzhZ86P2ghYKcD5a6U+fSOAAAIIIIAAAggggAACCCCAAAIIIIAAAggggIBZgbFjx0qnTp0CmtHPQDQR++mnnzbbBfURQCCGBSpXriwbNmwwRqi/M3RF/Vgrp0+flsTERNGvnvLjjz/KzTffHGtDZTwxIqDJ13/++acxmkOHDknBggVjZHQMAwHnC5CQbfM5JCHs8gR99913cvvttxsbmjZtKt98843NZ9DZ4XH8mZs//Mz5URsBKwU4f63Up28EEEAAAQQQQAABBBBAAAEEEEAAAQQQQAABBBDIrMCpU6ckKSlJJk6cGNBEnTp13AmV119/fWabpx4CCMSBQLALOjZu3CgVKlSIudFPmjRJ2rVrZ4yrfPnysmnTppgbJwOKHYFChQrJ4cOHjQEdO3ZM8uXLFzsDZCQIOFyAhGybTyAJYZcnaP78+T5XoDVq1EjmzZtn8xl0dngcf+bmDz9zftRGwEoBzl8r9ekbAQQQQAABBBBAAAEEEEAAAQQQQAABBBBAAAEEMiOgn6m7XC5Zs2ZNQPWOHTvKuHHjMtMsdRBAIM4ESpcuLbt27TJG3aVLFxk9enRMKrRq1UqmT59ujK1nz54ybNiwmBwrg4oNAU2+/vvvv43BnDx5UhISEmJjcIwCgRgQICHb5pNIQtjlCVqyZInUq1fP2FC/fn1ZuHChzWfQ2eFx/JmbP/zM+VEbASsFOH+t1KdvBBBAAAEEEEAAAQQQQAABBBBAAAEEEEAAAQQQCFVg5MiR0r1794BqOXLkkOTkZOnQoUOoTbI/AgjEoYAmI/fq1csYedasWWXHjh1SokSJmNPQlYUTExN9xrV48WKf3KSYGzQDcryAJl+fPn3aGMe5c+dEz1MKAgjYQ4CEbHvMQ6pRkBB2mWbFihU+t06qXbu2LF261OYz6OzwOP7MzR9+5vyojYCVApy/VurTNwIIIIAAAggggAACCCCAAAIIIIAAAggggAACCGRUQBMKdVXsyZMnB1Rp0KCBpKSkSPXq1TPaHPshgEAcC+hKu7o69l9//WUovPjiizJ48OCYVPnwww99LlapWrVq0DsMxOTgGZQjBS5cuCB6odX58+eN+C9evOjIsRA0ArEqQEK2zWeWhLDLE7R27VqpVq2asUHfNK5atcrmM+js8Dj+zM0ffub8qI2AlQKcv1bq0zcCCCCAAAIIIIAAAggggAACCCCAAAIIIIAAAghkROD777+XpKQk2bRpU8DuXbp0kdGjR2ekGfZBAAEE3AIDBgyQ/v37Gxp58+Z1r45dsGDBmBRq1qyZfPXVV8bYXn75ZXn11VdjcqwMKjYEzpw5Izlz5jQGkyVLFp/k7NgYJaNAwNkCJGTbfP5ICLs8QVu2bJHy5csbGypVqiTr16+3+Qw6OzyOP3Pzh585P2ojYKUA56+V+vSNAAIIIIAAAggggAACCCCAAAIIIIAAAggggAAC6QkMHTpUevfuHbBbnjx5JDk5WR555JH0muDnCCCAgCGgq2Lr6ti6SranDBw4UF555ZWYVPrzzz+laNGiPmNbvny51KxZMybHy6BiQ+DEiROiF0p4iiZnnzp1KjYGxygQiBEBErJtPpEkhF2eoN27d0upUqWMDVdddZVs27bN5jPo7PA4/szNH37m/KiNgJUCnL9W6tM3AggggAACCCCAAAIIIIAAAggggAACCCCAAAIIpCagSZMul0umTZsWsEujRo3cydiVK1cGEAEEEAhJoFevXjJs2DCjjiYr6+rY3qvxhtSgzXdOSUlx/y71FE3E1oRsCgJ2Fjhy5IjPivWanH38+HE7h0xsCMSdAAnZNp9yEsIuT5D/1WlXXnml7Nmzx+Yz6OzwOP7MzR9+5vyojYCVApy/VurTNwIIIIAAAggggAACCCCAAAIIIIAAAggggAACCAQTmD17tiQlJcn27dsDftyjRw8ZPnw4cAgggEDIArt27XKvju1d9PeJ/l6J1XLHHXfIt99+awzv1VdflZdffjlWh8u4YkTAP3euYMGCcujQoRgZHcNAIDYESMi2+TySEHZ5go4dOyaJiYnGhkKFCole/UuJnADHnzlb/Mz5URsBKwU4f63Up28EEEAAAQQQQAABBBBAAAEEEEAAAQQQQAABBBDwF3jttdfklVdeCYApUKCA6EqvrVu3Bg0BBBDIlEDnzp1lzJgxRt1Yv2P97t27pVSpUj5Wa9askapVq2bKj0oIREtg7969UqJECaO7IkWKyIEDB6LVPf0ggEAGBEjIzgCSlbuQEHZZ//Tp05KQkGBs4LYLkT8yOf7MGeNnzo/aCFgpwPlrpT59I4AAAggggAACCCCAAAIIIIAAAggggAACCCCAgEdg37594nK55PPPPw9Auf322yU5OVnKlSsHGAIIIJApgQ0bNkjlypV96o4bN046duyYqfacUOmtt96SLl26GKHWq1dPFi9e7ITQiTHOBXbs2CF6wYSnaHK2XmBAQQAB+wiQkG2fuQgaCQlhl1kuXrwoWbJkMTZkz55dzpw5Y/MZdHZ4HH/m5g8/c37URsBKAc5fK/XpGwEEEEAAAQQQQAABBBBAAAEEEEAAAQQQQAABBFTgq6++kqSkJNmzZ08AyIsvviiDBw8GCgEEEDAl8OSTT8r7779vtKGrROtq0bFcbrnlFvnpp5+MIQ4bNkx69uwZy0NmbDEisHnzZqlQoYIxmlhfzT5Gpo1hxJkACdk2n3ASwnwnSBOyNTHbU3TV7Bw5cth8Fp0bHsefubnDz5wftRGwUoDz10p9+kYAAQQQQAABBBBAAAEEEEAAAQQQQAABBBBAAIF+/frJwIEDAyCKFCkiKSkpcv/994OEAAIImBJYuXKl1KxZ06eNCRMmSIcOHUy1a+fKW7ZskfLly/uEuGnTpoBtdh4DscWvwPr166VKlSoGgCZnb9y4MX5BGDkCNhQgIduGk+IdEglhvhOUK1cuOXXqlLHx2LFjki9fPpvPonPD4/gzN3f4mfOjNgJWCnD+WqlP3wgggAACCCCAAAIIIIAAAggggAACCCCAAAIIxK/Azp07xeVyyaxZswIQ7r77bklOTpbSpUvHLxAjRwCBsAm0a9dOJk2aZLRXq1Yt+e2338LWvh0bGj58uLzwwgtGaDfffLP8+OOPdgyVmBAIEPjjjz/k2muvNbbHw4r2HAYIOE2AhGybzxgJYb4TVKBAATl69Kix8eDBg1K4cGGbz6Jzw+P4Mzd3+JnzozYCVgpw/lqpT98IIIAAAggggAACCCCAAAIIIIAAAggggAACCMSnwIwZMyQpKUn+/PPPAIC+ffvKgAED4hOGUSOAQNgFFi1aJA0aNPBpd8qUKdKmTZuw92WnBuvXry+LFy82Qho9erR06dLFTiESCwKpCixfvlz0wglPqVGjhuhK9xQEELCPAAnZ9pmLoJGQEObLUqxYMTlw4ICxcffu3VKiRAmbz6Jzw+P4Mzd3+JnzozYCVgpw/lqpT98IIIAAAggggAACCCCAAAIIIIAAAggggAACCMSfQJ8+fWTIkCEBA9fPw1NSUuTee++NPxRGjAACERO4//77ZebMmUb7DRs2lPnz50esPzs0vHbtWqlWrZpPKHpXglKlStkhPGJAIF2BX3/9VerWrWvsV7t2bVm6dGm69dgBAQSiJ0BCdvSsM9UTCWG+bGXKlBF9MeQpW7ZskbJly2bKlkrpC3D8pW+U1h74mfOjNgJWCnD+WqlP3wgggAACCCCAAAIIIIAAAggggAACCCCAAAIIxI+Afuatq2J/9913AYNu0aKFJCcnS/HixeMHhJEigEDEBb7//nu57bbbfPr5/PPPpXnz5hHv28oOBg0aJC+//LIRQpMmTeTbb7+1MiT6RiAkgYULF8qNN95o1KlXr57Piu8hNcbOCCAQEQESsiPCGr5GSQjztaxYsaJs2rTJ2Lhu3TqpXLly+MBpyUeA48/cAYGfOT9qI2ClAOevlfr0jQACCCCAAAIIIIAAAggggAACCCCAAAIIIIBAfAh8+umn4nK55MiRIwEDfvXVV30SB+NDhFEigEA0BO68806ZPXu20dXtt98uc+bMiUbXlvZRq1YtWb58uRHD+PHj3b+DKQg4ReDHH3+URo0aGeHGw8r2Tpkb4kTAI0BCts2PBRLCfCeoevXqsnr1amPjypUrpUaNGjafReeGx/Fnbu7wM+dHbQSsFOD8tVKfvhFAAAEEEEAAAQQQQAABBBBAAAEEEEAAAQQQiH2Bnj17yogRIwIGevXVV7tXxW7atGnsIzBCBBCIusBXX30lzZo18+lXV4nW1aJjuWh+Uc2aNX2GeODAASlSpEgsD5uxxZjA3Llzfc7VW2+9VXTFewoCCNhHgIRs+8xF0EhICPNlqV27tixbtszYuGTJEqlTp47NZ9G54XH8mZs7/Mz5URsBKwU4f63Up28EEEAAAQQQQAABBBBAAAEEEEAAAQQQQAABBGJXYP369ZKUlCS6yqV/adWqlTsZu3DhwrELwMgQQMBSgZtvvlnmz59vxNCiRQuZOXOmpTFFo/O+ffuK3nnAU+655x7R5HQKAk4S+Oabb+Suu+4yQr7jjjt8Vrt30liIFYFYFSAh2+YzS0KY7wTVr19fFi9ebGzUF4l6+wVKZAQ4/sy54mfOj9oIWCnA+WulPn0jgAACCCCAAAIIIIAAAggggAACCCCAAAIIIBCbAh9//LG4XC45ceJEwACHDh0qL7zwQmwOnFEhgIAtBKZOnSqtW7f2iWXBggVy44032iK+SAZxzTXXyJo1a4wuJkyYIB06dIhkl7SNQNgFvvzyS2nevLnRLhcWhJ2YBhEwLUBCtmnCyDZAQpivb6NGjXyuFNZbMTRu3DiykxDHrXP8mZt8/Mz5URsBKwU4f63Up28EEEAAAQQQQAABBBBAAAEEEEAAAQQQQAABBGJPoGvXrvLmm28GDKxixYruVbH53Dv25pwRIWA3Ab0D/dKlS42wHnroIZk8ebLdwgx7PEuWLJF69er5tHvkyBFJTEwMe180iEAkBWbMmCEtW7Y0urjvvvtEt1EQQMA+AiRk22cugkZCQpgvS9OmTWXOnDnGxlmzZvncisHm0+m48Dj+zE0Zfub8qI2AlQKcv1bq0zcCCCCAAAIIIIAAAggggAACCCCAAAIIIIAAArEj8Mcff0hSUpIsXLgwYFAPP/ywpKSkSL58+WJnwIwEAQRsKfDRRx/J448/7hPbsmXL5Prrr7dlvOEMqlevXjJs2DCjSU1onT59eji7oC0EoiLw2WefSZs2bYy+WrVqJbryPQUBBOwjQEK2feYiaCQkhPmy6G0X9PYLnqJX+ejVPpTICHD8mXPFz5wftRGwUoDz10p9+kYAAQQQQAABBBBAAAEEEEAAAQQQQAABBBBAIDYEPvjgA3G5XHLmzJmAAY0cOVK6desWGwNlFAggYHuBa665RtasWWPE2aFDB5kwYYLt4w5HgHongk2bNhlNffzxx9KuXbtwNE0bCERV4JNPPpFHHnnE6FMv7Jo0aVJUY6AzBBBIW4CEbJsfISSE+U7Qgw8+KNOmTTM2fvrpp9K6dWubz6Jzw+P4Mzd3+JnzozYCVgpw/lqpT98IIIAAAggggAACCCCAAAIIIIAAAggggAACCDhf4Nlnn5W33347YCDVqlWT5ORkuemmm5w/SEaAAAKOENDfOc8884xPrGvXrpUqVao4In4zQc6fP19uvvlmo4kcOXLI0aNHJSEhwUyz1EXAEgH/le4fffRR0W0UBBCwjwAJ2faZi6CRkBDmy6JX+ejVPp4yceJEad++vc1n0bnhcfyZmzv8zPlRGwErBTh/rdSnbwQQQAABBBBAAAEEEEAAAQQQQAABBBBAAAEEnCuwfPlySUpKkl9//TVgEJo4lZKSQiKgc6eXyBFwpEC5cuVk69atRux6wcjYsWMdOZZQg9Y7EYwePdqo9tBDD8nkyZNDbYb9EbCFwHvvvSdPPfWUEcsTTzwhuo2CAAL2ESAh2z5zETQSEsJ8WfQPifctU/SPim6jREaA48+cK37m/KiNgJUCnL9W6tM3AggggAACCCCAAAIIIIAAAggggAACCCCAAALOFHjnnXfE5XLJxYsXAwYwZswYee6555w5MKJGAAHHCowcOVK6d+/uE//27dulTJkyjh1TKIHrOHfu3GlUmTp1qrRq1SqUJtgXAdsIjB8/Xjp27GjEo685dBsFAQTsI0BCtn3mImgkJIT5sugfFe8/JOPGjfP5Q2Pz6XRceBx/5qYMP3N+1EbASgHOXyv16RsBBBBAAAEEEEAAAQQQQAABBBBAAAEEEEAAAWcJXLhwwZ2I/e677wYEft1110lycrL861//ctagiBYBBBwvcPbsWSldurTs37/fGEuPHj1k+PDhjh9bRgYwd+5cadKkibFr3rx55dixY+L/WXBG2mIfBOwgoBd3de7c2QilU6dO8tZbb9khNGJAAIH/FyAh2+aHAglhvhPUtWtXefPNN42No0aNEt1GiYwAx585V/zM+VEbASsFOH+t1KdvBBBAAAEEEEAAAQQQQAABBBBAAAEEEEAAAQScI/DLL7+4k7FXrFgRELTe7TklJUWyZs3qnAERKQIIxIzAoEGD5OWXXzbGk5CQIDt27JAiRYrEzBjTGoj/oo+PPfaYfPjhh3ExdgYZmwL+K94///zz8sYbb8TmYBkVAg4VICHb5hNHQpjvBPXq1UuGDRtmbHz99ddFt1EiI8DxZ84VP3N+1EbASgHOXyv16RsBBBBAAAEEEEAAAQQQQCAUgdOnT4s+Tp06ZTz8v9efnTlzRs6fPy+6eqN+9X7u2ZbWz2Jpf/XVpCh9ZMmSJejXYD+Lxf1z5swpmpTh+arPg32fI0eOUA5L9kUAAQQQQCBuBPSOzs8991zQ8eqq2ElJSXFjwUARQMBeAkePHpUyZcq4V4T2lL59+8qAAQPsFWgEoylWrJgcOHDA6OGLL76QZs2aRbBHmkYgsgJDhw6V3r17G5288MILotsoCCBgHwESsu0zF0EjISHMl0VfHL766qvGxoEDB8orr7xi81l0bngcf+bmDj9zftRGwEoBzl8r9ekbAQQQQAABBBBAAAEEEHCOgN7+WZOdM5IQHal9Ll686BwwInWsgCau+ydtZySRO5z7ZMuWzbF+BI4AAgggEHsC+tpOk60/+uijgMHdcMMNosnYtWvXjr2BMyIEEHCMwEsvvSSDBw824i1UqJB7dew8efI4ZgxmAp01a5bcc889RhOFCxeWgwcPmmmSughYLuC/6r2e56+99prlcREAAghcFiAh2+ZHAwlhvhPEH5boHrAcf+a88TPnR20ErBTg/LVSn74RQAABBBBAAAEEEEAAgcwJnDt3To4fPx7w+PvvvzOUNB1sVen0kqh11WgKAghER0BXKPes4J3aSt6ZTRrXpJT8+fPd6bz9AAAgAElEQVRLvnz5fB7aJwUBBBBAAAF/gQULFojL5ZLVq1cH4DzzzDPy9ttvg4YAAghYKrBv3z4pXbq06PtkTxkyZIjPyrqWBhiFzp944gmZMGGC0dPTTz8tKSkpUeiZLhCInED//v19VrnX7/v16xe5DmkZAQRCFiAhO2Sy6FYgIczXe8SIEdKzZ09joz4fNmxYdCcljnrj+DM32fiZ86M2AlYKcP5aqU/fCCCAAAIIIIAAAgggEE8Curq03j45WCJ1atu99/Xe559//oknOsaKAAJRENBEbf8kbe/vgyVxp/ZzTSKnIIAAAgg4X2D06NHSrVu3gIFkz57dvSr2v//9b+cPkhEggIDjBZ5//nkZNWqUMY6SJUu6V8fWO9/ESylQoIAcPXrUGO7s2bPljjvuiJfhM84YFfBf+V4XNu3Tp0+MjpZhIeBMARKybT5vJIT5TtCYMWOkc+fOxkZ9/uabb9p8Fp0bHsefubnDz5wftRGwUoDz10p9+kYAAQQQQAABBBBAAAG7C2hCdGaTqP3rnT171u7DtX18OXLkcK8anN7KwPpzXe1XP4DXr97P09pm5f6R6lsnVVc3v3Dhgvur93PPNjv9LFh84drmvQp8WqvEnzlzxvbngt0D1ES9UBK4U0sE97Rh9/ESHwIIIBBrAnrXlaSkJJk0aVLA0OrXr+9edfXaa6+NtWEzHgQQcKDAli1bpHz58j6Ra16Nd66NA4cVUsgzZsyQli1bGnVKlCghu3fvDqkNdkbAjgK9evXyWbhUFzH1XtjUjjETEwLxJkBCts1nnIQw3wl655133G90PUVvBTV+/Hibz6Jzw+P4Mzd3+JnzozYCVgpw/lqpT98IIIAAAggggAACCCAQbgFNes5sEnWwxOtwx+fk9rJly+ZOhvZ+pJcY7dk3I/tlZB//97BO9iR2+wpcvHhRdEV770daCdyZ2de/Pf/vvW+3bl+p6EWmCdvpJXhnZB9tQ5PFKQgggAACqQvMmzdP9HPpDRs2BOzEAmIcOQggYDcB/X2lF4l4SsWKFYP+/rJb3OGM55FHHpFPPvnEaLJTp07y1ltvhbML2kLAEgH/1e91JfyuXbtaEgudIoBAcAESsm1+ZJAQ5jtBH330kTz++OPGxg4dOsiECRNsPovODY/jz9zc4WfOj9oIWCnA+WulPn0jgAACCCCAAAIIIIBAagK6Iu5ff/1lPA4dOpSh7zUxMh6KrqbsvaKsJ1Exb9686SZNZyTxOdg+uso0BQEEoiOgvwP9E731+/QSuTOyj656GuzCFV0pPR5Krly5pFChQlK4cGH3I7Xn/j/jd2A8HB2MEQF7Cvzwww/SqFGjqAQ3fPhweeGFFwL6yp07tyQnJ0v79u2jEgedIIAAAhkRWL16tVSvXt1nV1348KmnnspI9ZjYRy9KT0xMlJMnTxrj0QtrovV3IyYQGYRtBfTigrFjxxrxjRkzRp577jnbxktgCMSjAAnZNp91EsJ8J2jy5MnStm1bY2O7du3k448/tvksOjc8jj9zc4efOT9qI2ClAOevlfr0jQACCCCAAAIIIIBAfAjoytOe5GrvxGr/JGvdx7PtyJEjMYejSc7eSdTpreaa1mqwmnhNQQABBMIp4EnU1mTtYI9gdxHw7Of/M00cj7VSoEABI4k7o4nc+nucggACCJgR0GTs0aNHy8yZM800k27dw4cPu+/cPHXq1IB9b775Zvfqs1WqVEm3HXZAAAEEoinw2GOPycSJE40ua9SoIStXroxmCJb3NWXKFHn44YeNOMqWLStbtmyxPC4CQCAcAs8884z7gjBP0ef6eoWCAAL2ESAh2z5zETQSEsJ8Wf773//KAw88YGxs1apV0DfBNp9Wx4TH8WduqvAz50dtBKwU4Py1Up++EUAAAQQQQAABBBBwlsCZM2cylFjtn2itKzY5tWjis38SdVqJ1KklUev2HDlyOJWBuBFAAIGQBPTvRVoJ3MFW6E4tuVsTxZ1asmfP7pPEndFEbv5eOHXGiRuB8AvceuutohcqLl++PPyN/3+Lc+bMEZfLJVu3bg3oo3v37jJixIiI9U3DCCCAQGYFfv31V6lbt65PdV3gUBc6jKfSunVrnzwifm/H0+zH/liffPJJef/9942B6vN///vfsT9wRoiAgwRIyLb5ZJEQ5jtBX3/9tdx7773GxmbNmskXX3xh81l0bngcf+bmDj9zftRGwEoBzl8r9ekbAQQQQAABBBBAAAHrBHQVPO8Vqf2fB/tek+XsXrJlyxZSAnV6ydX+75nsPn7iQwABBGJN4OLFi2kmd6eW+J3a9nPnztmeSP82afK251GoUKF0vy9YsKDtx0WACCAQmoCujq0J2Vr0d2EkyuDBg+Wll14KaDoxMdG9IuVDDz0UiW5pEwEEEDAt8OCDD8q0adOMdurVqyeLFy823a6TGtALF/X39YULF4ywFy5cKPXr13fSMIgVgVQF/FfB1xXx27dvjxgCCNhIgIRsG01GsFBICPNV+e677+T22283NjZt2lS++eYbm8+ic8Pj+DM3d/iZ86M2AlYKcP5aqU/fCCCAAAIIIIAAAgiER+DkyZOyd+9e92Pfvn1y8OBB8V6l2n/Fav3+/Pnz4ek8gq2klojmv8Ko9/d58uSJYEQ0jQACCCDgdIETJ04EXJCkFyGld2GS3cedJUuWdJO2r7jiCrnyyiulePHi7q+5cuWy+7CID4G4FtBkbE3K1jJv3jxp1KhR2DwOHDggSUlJMnPmzIA2b7vtNklJSZHy5cuHrT8aQgABBMIp8NNPP8ktt9zi0+T06dOlZcuW4ezG9m1pcqomrHpK5cqVZd26dbaPmwARyKiArng/adIkY/fJkydzsVhG8dgPgSgJkJAdJejMdkNCmK+c/4tIfZOtb7YpkRHg+DPnip85P2ojYKUA56+V+vSNAAIIIIAAAggggEDaAnp7ck+StXfCtee552e62rWdiyZJh7LKp2dfO4+J2BBAAAEE4ksgtaTttBK5NfnbzkVX1fYkZ2uCtneytvf3BQoUsPMwiA2BmBTwXh1bB/jBBx/I448/Hpax6l2aNRl79+7dAe317t1bhgwZEpZ+aAQBBBCIlIDeaV5/l3mKXsDy/fffR6o727bbokUL+eKLL4z4+vTpI4MGDbJtvASGQKgCrVu3lqlTpxrVdFX8Bx54INRm2B8BBCIoQEJ2BHHD0TQJYb6Kv/zyi/zrX/8yNjZo0EB+/vnncFDTRhABjj9zhwV+5vyojYCVApy/VurTNwIIIIAAAggggEC8CuiKdP5J1cESrv/55x9bEWXNmjVTidUJCQm2GgfBIIAAAgggEA2BU6dOuVfeDpa07b/N+24WdruLRe7cuVNN1vYkbuvXokWLRoOVPhCICwHv1bF1wF26dJHRo0ebHnv//v1lwIABAe3oCvrJyckkOZkWpgEEEIi0wOzZs+XOO+/06eZ///tfwLZIx2F1+/paUn93e5fffvtNatWqZXVo9I9A2ATuv/9+n7t5fP7559K8efOwtU9DCCBgXoCEbPOGEW2BhDBf3hUrVsj1119vbKxdu7YsXbo0onMQz41z/JmbffzM+VEbASsFOH+t1KdvBBBAAAEEEEAAgVgSOHfunJFkvW/fvjQTrnVfq0v+/PndydWFChUykqzT+54VMq2eNfpHAAEEEIgHAb1DhieRO63Ebe+fHTt2zHIavXDLO0Hbe/Vt/5W4s2XLZnm8BICAXQX8V8fWOG+55RbR7Zktu3btEpfL5bOirKctTWxMSUmRMmXKZLZ56iGAAAJRE2jcuLHPneXvvvvuoL/bohaQRR29++678vTTTxu916hRQ1auXGlRNHSLQGQEmjVrJl999ZXRuK6Mr+c8BQEE7CNAQrZ95iJoJCSE+bKsWbNGrrnmGmPjtddeK7///rvNZ9G54XH8mZs7/Mz5URsBKwU4f63Up28EEEAAAQQQQAABJwicOHHCnVydXpK1rnptVdGkJk8ClCY86QqV6SVaZ8+e3apw6RcBBBBAAAEEwixw9uzZVJO4PYnb+lrF+/WMlReI6WuVtBK2PT/LkydPmKVoDgH7C/ivjq0R64WRhw8fzlTwM2fOlKSkJAn2fuWVV16RgQMHZqpdKiGAAALRFpgxY4a0bNnSp1u9WEUvWom3ohfT6GrhnqJ3P+jbt2+8MTDeGBfwP87nzJkjt99+e4yPmuEh4CwBErJtPl8khPlO0ObNm6VChQrGxkqVKsn69ettPovODY/jz9zc4WfOj9oIWCnA+WulPn0jgAACCCCAAAIIWCmgCQ2aaO15pJZwffToUcvC1CQkTbROL2FJk5ooCCCAAAIIIIBAKAL+Cdr+F6B5XhvpxWlWlcTExAy9FtIL0SgIxIJAsNWxPePaunWrXH311SEN86WXXpLBgwcH1NH3GMnJydK8efOQ2mNnBBBAwEqB+vXry+LFi40QWrVqJVOnTrUyJEv61tdsJUqU8Ol71apVUr16dUvioVMEIiVw2223yffff280P2/ePGnUqFGkuqNdBBDIhAAJ2ZlAi2YVEsJ8tfXWUaVLlzY26htsfaNNiYwAx585V/zM+VEbASsFOH+t1KdvBBBAAAEEEEAAgUgJbN++XfSxbds22blzZ9AVrk+dOhWp7tNtt2DBgsaK1v4J197faxISBQEEEEAAAQQQsFJAL05L724h+vPMrt4bjrElJCT43C3Ec+cQ/ZxNP1+76qqr3A8KAnYXCLY6tifmUJKQ9DNll8slupKkf9EkbE3G1vOEggACCDhFYNKkSdKuXTufcH/55RepW7euU4YQtjjHjh0rnTp1MtqrU6eOLFmyJGzt0xACdhHQ1e9/+uknI5wFCxbIjTfeaJfwiAMBBESEhGybHwYkhPlOkK5MUKxYMWOjvines2ePzWfRueFx/JmbO/zM+VEbASsFOH+t1KdvBBBAAAEEEEAAgcwInD9/3ki29iRee5KvPd9fuHAhM02brpPaStbe2/V/PJo0REEAAQQQQAABBGJJQC92S+/OI57EbivGnSVLFndStneCtidR27Mta9asVoRGnwi4BdJaHVt/3q9fP+nfv3+6WrpabFJSUtCLJAYOHCivvPJKum2wAwIIIGA3geuuu05+//13I6z27dvLxIkT7RZmVOJp3Lix6EU6njJkyBDp3bt3VPqmEwSiKdCgQQNZtGiR0WW8XoQRTXP6QiBUARKyQxWL8v4khPmC64oDBQoUMDYWLlxYDh48GOVZiZ/uOP7MzTV+5vyojYCVApy/VurTNwIIIIAAAggggEAwgTNnzrhXtk4t2XrHjh1RhcuRI4d79Tj/pOpg32uiDwUBBBBAAAEEEEAgdQG9cG7fvn0ZSt7W14XRLGXKlEkzaVtfF1IQiJRAWqtja5+PPfaYfPjhh2l2/8ILL8jw4cMD9tFjOyUlRe68885IhU+7CCCAQMQE3nvvPXnqqad82l+1apVUr149Yn3atWH9f1nZsmV9wtuwYYNUrFjRriETFwKZFtDV35cuXWrUX7ZsmVx//fWZbo+KCCAQfgESssNvGtYWSQjz5dSVBHLlymVszJs3rxw/fjys5jR2WYDjz9zRgJ85P2ojYKUA56+V+vSNAAIIIIAAAgjEp8A///xjJFv7J15rEvbu3bujApMvX74MJVlfccUVUYmHThBAAAEEEEAAAQR8BXShIu/kbc8K256VuD3fR+vzs5IlS7oTtv1X1vZ8nzt3bqYQgUwJpLc6tjZas2ZNWb58edD2NRnP5XL5rJjq2fGBBx6Q5ORk4X1NpqaGSgggYAOBSpUqycaNG41I9C4A+nstHsvIkSOle/fuxtBvvPFGWbBgQTxSMOY4ENDk6xUrVhgjjdcLMeJgqhmigwVIyLb55JEQ5jtBukKA963R9Kr706dP23wWnRsex5+5ucPPnB+1EbBSgPPXSn36RgABBBBAAAEEYlNAE2I0sTq1Va73798f8YEXK1bM53b0JUqUcK9y7b3StSZkUxBAAAEEEEAAAQScL6CvP/2Ttffs2eNzEaAVr0E1Ufvqq682Erh5/en8Yy1SI0hvdWxPvxcvXgwIYdKkSaLJiX///XfAz4YMGSK9e/eOVNi0iwACCERcYMyYMdK5c2effjZt2iTly5ePeN927EATsBcuXGiEpgna3bp1s2OoxISAaQFdBX/16tVGO2vXrpUqVaqYbpcGEEAgfAIkZIfPMiItkRAWyKq3ufV+Y623ZsuePXtE/OO9UY4/c0cAfub8qI2AlQKcv1bq0zcCCCCAAAIIIOBMgSNHjqSabK2J2LqSYaSL9+qE3kkunqQX77uORToW2kcAAQQQQAABBBCwv8DJkyd9XsP6XzwYjbu06ArF/kna3t8XKFDA/pBEGHaBDz/8UDp06JChdnWFbF0p21M0CW/06NEBdTVRMSUlRW677bYMtctOCCCAgB0FNFemdOnSPndS69q1q4waNcqO4UY8pvXr1wcko+r/4cqUKRPxvukAASsEKleuLHoXEE+J54sxrPCnTwQyIkBCdkaULNyHhLBAfP3w8NSpU8YP9Ar/vHnzWjhLsds1x5+5ucXPnB+1EbBSgPPXSn36RgABBBBAAAEE7CmgCdX6gY7n4Z+scvjw4YgHrh8mBbsVvCf5Wu8kRkEAAQQQQAABBBBAIFwCuiiS/11evF8H79ixI1xdpdpOwYIFg74G9iRtFy5cOOIx0EH0BcqWLeu+WCAj5YMPPpDHH3/cvVqky+WSBQsWBFR76KGHJDk5WRITEzPSJPsggAACthUYOnSozyr/2bJlE/17rHc/i8eidz3o06ePMfTGjRvL3Llz45GCMceJQLly5WTr1q3GaLkAIU4mnmE6SoCEbJtPFwlhgROkV8IfPXrU+IF+IMo/WyJzIHP8mXPFz5wftRGwUoDz10p9+kYAAQQQQAABBKwR0GQTXV1EV9bZsmVLQOK1XhAeyaJ3BEsr2Vp/ljVr1kiGQNsIIIAAAggggAACCIQkcP78+aAXLHonbV+4cCGkNkPdOX/+/MbraE+Stiaq6OqBlSpV4i67oYLaYP9QVsfWcPv16yeawJ2UlCSnT58OGMGIESOke/fuNhgZISCAAAL/x96dwMtUxo8f//7LVkKWENmyJCRryK5CyVLRhoSyRJbKUmmVRBuyVlKSUJYQIkRIJPuSLWXf91DS//U9v9+c38ydue7MPWfmnDPzeV6v+3LdOc/zfJ/3c2bunTPf8zzWBP766y9jdexjx46ZDT3//PPy5ptvWmvYw7UrVKggq1atMkcwbNgweeqppzw8IkJH4PICumDH7t27zYP27duXsDdkcK4g4FYBErLdOjP/GxcJYcETlCtXLjl06BC/XGJw7nL+WUPGz5oftRFwUoDnr5P69I0AAggggAACCERXQLdd9yVe+/+r2ztGs6RNm/ayW7Fr8ggFAQQQQAABBBBAAIF4E0hulxlf0vY///wT1SEXKVLETM72JWnrv3ny5IlqvzSeeoFIVsfWXnQuNRkpaSlevLiMGjVKatSokfpgqIkAAgi4SODVV1+V1157zYwoU6ZMxurYuqhhIpb169dL6dKlA4Z+4MAB0ZwiCgLxKqCr4et57iuHDx+WHDlyxOtwGRcCnhQgIdvl00ZCWPAE6R1/e/bsMR/QrRh0a16K/QKcf9ZM8bPmR20EnBTg+eukPn0jgAACCCCAAALWBc6dO2esdB0q8dp/1y3rPf1fCxkyZDCuT/hWufatzuf7/w033GBnd7SFAAIIIIAAAggggEBcCOhnfr6kbf+VtfVn+v/z589HZZxZsmQJmaitq2pfddVVUemTRlMWiHR17ORabNmypYwcOVKuvvrqlDvlCAQQQMADArpzvK6Mq9e8fKVv377Sp08fD0QfnRCTJqjffffdMmvWrOh0RqsIuERAk6+PHj1qRnP8+PGEvSnDJVNCGAgECZCQ7fKTgoSw4AnSO9l37NhhPrBlyxbjggnFfgHOP2um+FnzozYCTgrw/HVSn74RQAABBBBAAIHwBXQVoFCJ15q4YXfJmDFjQMK1f/K1fp87d267u6Q9BBBAAAEEEEAAAQQSXkBXAPRP1E76/dmzZ2030hWaNTHbf0Vt/b8mwlGiKxDp6tihohk8eLB06dIluoHSOgIIIBBjgZ49e8rbb79t9qqrQOt1sXTp0sU4Evd0p6tj6yrZvvLxxx9L27Zt3RMgkSAQBQFdEd9/wZEzZ86IXremIICAewRIyHbPXISMhISwYJaSJUvKpk2bzAfWrVsnt9xyi8tn0pvhcf5Zmzf8rPlRGwEnBXj+OqlP3wgggAACCCCAQKDA6dOng1a69iVh2518oYnVvsQL38rWvsTr6667jqlBAAEEEEAAAQQQQAABlwnoNu2+1bR9K2373i/YfaPmNddcY7xf8L1n8E/Y1sco1gSsro6tSYmvv/669OrVy1og1EYAAQRcJrB79+6gm4LeeecdefbZZ10WaezC+eWXX6RixYoBHR47dkyyZs0auyDoCQEHBDT5+q+//jJ7vnDhQkLfmOHAFNAlAikKkJCdIpGzB5AQFuxfrlw5Wb16tfnAypUrpUKFCs5OVJz2zvlnbWLxs+ZHbQScFOD566Q+fSOAAAIIIIBAogrs3Lkz5GrXuoW5nSVz5swBK935J1GwNbmd0rSFAAIIIIAAAggggICzAufOnQt4j+G/u86pU6dsDS5fvnwhV9W+8cYbbe0nnhuzY3Vs9alVq5a88sorxr8UBBBAIB4Enn76aRk6dKg5FF084Pfff4+HoaV6DC+88IL079/frN+kSROZOnVqqtujIgJeEdAb0P755x8z3EuXLknS3AavjIU4EYhXARKyXT6zJIQFT1CVKlVk+fLl5gNLliyRqlWrunwmvRke55+1ecPPmh+1EXBSgOevk/r0jQACCCCAAALxLHD8+PGg1a63bt1qJEnoah52liJFioRMiMibN6+d3dAWAggggAACCCCAAAIIeFBg79695nsT/0TtHTt22DqaDBkyhHxfojeG6pbzlP8RsLo6dihHErM5uxBAIB4E9HdU8eLFA4YyfPhw6dixYzwML9Vj0N+jek3RV8aOHSstW7ZMdXtURMALAv/++6+kTZtW/vvvPzNc/++9MAZiRCARBEjIdvkskxAWPEH65nnRokXmAwsWLJDatWu7fCa9GR7nn7V5w8+aH7URcFKA56+T+vSNAAIIIIAAAvEgoB+I+BKt/f/dv3+/rcPLli1byNWudQtxXS2EggACCCCAAAIIIIAAAghEIvD3338nexPpsWPHImkqxWOvv/76gPcz+j5GE8yKFi2aYt14O8Cu1bFDuZCYHW9nC+NBILEE2rZtK5988ok56BIlSsjGjRsTCyHJaJcuXSrVqlUzf5omTRo5efKkXH311QntwuDjX+D8+fPiv8Ojnvv+q2XHvwAjRMAbAiRku3yeSAgLnqB69erJ3LlzzQdmz54t9evXd/lMejM8zj9r84afNT9qI+CkAM9fJ/XpGwEEEEAAAQS8InDixAnjA6BQidcXL160bRj6t5kmJfiSE/z/zZUrl2390BACCCCAAAIIIIAAAgggcDmBgwcPGrv7hHoPZOfqhJpcE+o9UMmSJSVLlixxN0nRWB07FBKJ2XF36jAgBOJeYM2aNVK2bNmAcY4ZM0Yef/zxuB/75Qb47LPPynvvvWce8uCDD8rEiRMT2oTBJ4bA6dOnJXPmzOZgNTn7r7/+SozBM0oEPCRAQrbLJ4uEsOAJatSokcyYMcN8YNq0adK4cWOXz6Q3w+P8szZv+FnzozYCTgrw/HVSn74RQAABBBBAwI0CGzZskPXr14v/v7///rutoebMmTPZxOsrrrjC1r5oDAEEEEAAAQQQQAABBBCwS+DSpUtmkrYvYduXtH3o0CG7ujHa0ZWkb7nlFilVqpT5r37v5RLN1bFDuZCY7eWzhdgRSCyBRx99VL788ktz0OXLl5dffvklsRBCjLZgwYLyxx9/mI9oMrYmZVMQiHcB3a0le/bs5jA1OVtXh6cggIC7BEjIdtd8BEVDQljwBDVt2lQmT55sPjBp0iRp1qyZy2fSm+Fx/lmbN/ys+VEbAScFeP46qU/fCCCAAAIIIOCkwJ49ewKSrjUJW7/sWvE6bdq0ZtJ10hWv/S8mO2lA3wgggAACCCCAAAIIIICAXQJHjx5NdlVtu7aY1/dZvgRt/2TtvHnz2jWMqLUTq9WxQw2AxOyoTSsNI4CADQLLli2TqlWrBrRE4rHIwoULpU6dOqbL1VdfLadOnZIrr7zSBnWaQMDdAnqjn/+OkXo9/ciRI+4OmugQSEABErJdPukkhAVPUPPmzWX8+PHmA59//rm0aNHC5TPpzfA4/6zNG37W/KiNgJMCPH+d1KdvBBBAAAEEEIiFwNmzZwNWvPatfn348GFbus+TJ0/QateagF20aFFb2qcRBBBAAAEEEEAAAQQQQMDrAtu2bTNX1tYVtX2rau/bt8+WoV133XVBq2lrwnbGjBltad+ORmK9OnaomEnMtmMmaQMBBOwWaNKkiXzzzTdms9WrV5fFixfb3Y3n2uvcubMMGzbMjLtly5YyduxYz42DgBFIjcDevXvlhhtuMKtqcvaBAwdS0xR1EEAgigIkZEcR146mSQgLVmzTpo2MGTPGfODjjz+Wtm3b2sFNG0kEOP+snRL4WfOjNgJOCvD8dVKfvhFAAAEEEEDAbgHdMtu30vWGDRuM7/WDfzuKfph/8803i/9q1/r9tddea0fztIEAAggggAACCCCAAAIIJJzAiRMnjORsX4K2/rt582bjvZwdRW+U1fdy/qtp33TTTXY0HVEbTq6OHSrQxo0bi8bE+9mIppGDEUAgCgLz58+XO++8M6Dl6dOnS8OGDaPQm7eavP766wMSUKdNmyb6+k1BIBEEdu3aJXozm69ocvbu3bsTYeiMEQFPCZCQ7X6vE5UAACAASURBVPLpIiEseII6duwoI0eONB8YPny46M8o9gtw/lkzxc+aH7URcFKA56+T+vSNAAIIIIAAAqkVuHDhgqxevdr4+vXXX2XdunXGB/bnzp1LbZMBF3f9P6z3bYedJk0ay23TAAIIIIAAAggggAACCCCAQMoCFy9eFN9Ntr5/9T3fnj17Uq6cwhFXXXWVkaB96623StmyZc2v9OnTW247uQacXB1bx1mmTBkpWLCg6ArZ+q9+URBAAAE3CNSrV0/mzp1rhlK3bl357rvv3BCaozHMmTNH7r77bjOGrFmzyrFjxxyNic4RiKWALrKii6H4iv4ttXPnzliGQF8IIBCGAAnZYSA5eQgJYcH63bp1k8GDB5sPvP/++6I/o9gvwPlnzRQ/a37URsBJAZ6/TurTNwIIIIAAAgiEI3DmzBkz+do/ATucupc75pprrhFfsrXvX/1QPkeOHFabpj4CCCCAAAIIIIAAAggggEAUBI4cOWLcjJs0WVvfN1otSRO0NVlb3zdaLbFaHbtAgQIBSdeahK1fFAQQQMCtAjNmzJBGjRoFhPf999/LHXfc4daQYxbXk08+KR9//LHZ3xNPPCEfffRRzPqnIwScFtAdU0qUKGGGocnZujsmBQEE3CVAQra75iMoGhLCgieoV69eMnDgQPOBAQMGSM+ePV0+k94Mj/PP2rzhZ82P2gg4KcDz10l9+kYAAQQQQACBpALHjx8PSL7WBOxNmzZZhipevLiZfO1b/Vq3rqYggAACCCCAAAIIIIAAAgh4X0BXUUyapL1lyxbLA9NEIP9VtPV7XaU0khKN1bFr1qxprnrtS7y+9tprIwmLYxFAAAHHBapXry5Lliwx42jcuLFMmzbN8bjcEED27NkDVsSeNWtWwIrZboiRGBCIpoDuiKk3y/lKyZIljb/1KAgg4C4BErLdNR9B0ZAQFjxBL7/8svTt29d84PXXX5eXXnrJ5TPpzfA4/6zNG37W/KiNgJMCPH+d1KdvBBBAAAEEElvg0KFDQcnX+iG6lZIrVy5j62lf0rXv+wwZMlhplroIIIAAAggggAACCCCAAAIeEzh//ryxmrb/itr6/cGDBy2NRG/uTZqknTNnzpBtWl0dWxORChYsaCRf+770/xQEEEDA6wKTJk2Shx56KGAYS5culdtvv93rQ7Mc/zfffCNNmjQx28mdO7fs37/fcrs0gICXBFatWiUVKlQwQ9a/g3TxFgoCCLhLgIRsd81HUDQkhAVPUL9+/aRPnz7mA/q9f4K2y6fUU+Fx/lmbLvys+VEbAScFeP46qU/fCCCAAAIIJI7A3r17g5Kvd+3aZQnA/0PwcuXKGUnY119/vaU2qYwAAggggAACCCCAAAIIIBDfAprUpqsualKP78vqzcEFChQQfV/qn6idN29eCXd17CxZsgQlXdeqVSu+J4LRIYBAQgtooqUmXPrKI488IuPHj09oE9/gW7VqJWPHjjUtnnrqKRk2bBg2CCSUwM8//yyVK1c2x1yxYkVZsWJFQhkwWAS8IEBCtstniYSw4Al65513pEePHuYD+v3AgQNdPpPeDI/zz9q84WfNj9oIOCnA89dJffpGAAEEEEAgPgXOnj0rK1euNC6Q+r52795tabC+baL9P+BmO2ZLpFRGAAEEEEAAAQQQQAABBBD4X4Hjx48H3US8adMmSz5Zs2YVbTdpqVmzprHqtX5p0rWu+Mj7W0vUVEYAAY8JhNo9QG+Q0dfDRC///vuv6E06en3VV+bPny916tRJdBrGn2ACS5YskerVq5ujrlKliixbtizBFBguAu4XICHb5XNEQljwBA0ZMkS6du1qPqDfDxo0yOUz6c3wOP+szRt+1vyojYCTAjx/ndSnbwQQQAABBOJDYMOGDQHJ11a3DtQtmXVVMf/k64wZM8YHFqNAAAEEEEAAAQQQQAABBBDwhMCZM2eCkrTXrl1rKXZ9r3vbbbeZX6VKlbLUHpURQAABLwrowgubN282Q2/Tpo2MHj3ai0OxPeavvvpKHnzwQbPd/Pnzyx9//GF7PzSIgNsFFi5cGHAjQo0aNWTRokVuD5v4EEg4ARKyXT7lJIQFT9CoUaOkQ4cO5gP6/YgRI1w+k94Mj/PP2rzhZ82P2gg4KcDz10l9+kYAAQQQQMB7AgcOHAhIvtYVsE+ePJmqgVx55ZUB2zn7tnZOnz59qtqjEgIIIIAAAggggAACCCCAAALRFLhw4UJQkrbelKwrmqam6Cqo/gna+n3u3LlT0xR1EEAAAU8IaL7LU089FRDrli1b5KabbvJE/NEO8uGHH5aJEyea3XTv3l3ee++9aHdL+wi4TmDevHlSt25dM6477rhDvv/+e9fFSUAIJLoACdkuPwNICAueoKRbtbRu3Vo++eQTl8+kN8Pj/LM2b/hZ86M2Ak4K8Px1Up++EUAAAQQQcLfAxYsXzeTrlStXGt9v3749VUFnyJAhZPL1FVdckar2qIQAAggggAACCCCAAAIIIICAGwQuXboUMkn7/PnzqQqvcOHCQUnaadKkSVVbVEIAAQTcJlCoUCHZtWuXGVbnzp3lgw8+cFuYjsTz119/id6oo9dkfWXJkiVStWpVR+KhUwScFJg1a5Y0aNDADKF+/foye/ZsJ0OibwQQCCFAQrbLTwsSwoIn6Msvv5RHH33UfKB58+Yybtw4l8+kN8Pj/LM2b/hZ86M2Ak4K8Px1Up++EUAAAQQQcJfAtm3bgla/1g+WU1N061H/Vb7Kly+fmmaogwACCCCAAAIIIIAAAggggIAnBVatWhXwHnvTpk2pGofeyJx0Fe2iRYumqi0qIYAAAk4KvPvuu/Lcc88FhPDnn39Kvnz5nAzLNX1rLlDLli3NePS1fuvWra6Jj0AQiKXAN998I02aNDG7bNiwoUyfPj2WIdAXAgiEIUBCdhhITh5CQliw/uTJk6Vp06bmA/r9V1995eQ0xW3fnH/WphY/a37URsBJAZ6/TurTNwIIIIAAAs4K6IrXS5cuNb8OHDiQqoBy5sxpfDhcsWJF80PibNmypaotKiGAAAIIIIAAAggggAACCCAQjwLHjh0zErR9O1Dp94cOHUrVUHPnzm2smKpf1apVM96PUxBAAAE3C/z9999G4rX/616PHj1k4MCBbg47prHdd999Mm3aNLPP3r17S//+/WMaA50h4BaBpPly999/v+jPKAgg4C4BErLdNR9B0ZAQFjxBM2fOFL3Lx1caNWokehcQxX4Bzj9rpvhZ86M2Ak4K8Px1Up++EUAAAQQQiJ2Afujhn3yt358+fTriAPRvh6QrcxUrVizidqiAAAIIIIAAAggggAACCCCAQKIL6Mqnmpjt//Xff/9FzJIpUyYzQduXpJ02bdqI26ECAgggEC2BN954Q1566SWz+auuukp0dewcOXJEq0tPtXvixAnJmjVrQMx6A0+FChU8NQ6CRcAugQkTJsgjjzxiNvfggw/KxIkT7WqedhBAwCYBErJtgoxWMySEBcvOmzdP6tataz5Qr149mTNnTrSmIKHb5fyzNv34WfOjNgJOCvD8dVKfvhFAAAEEEIiewPHjx80E7CVLlhjfp+ZD3cKFCwclYKdJkyZ6gdMyAggggAACCCCAAAIIIIAAAgkqcPHixaAE7R07dkSsodf9deVs3yra+m/SRL+IG6UCAgggkEoBTTbOnz9/wOIQr7zyirz66qupbDH+qo0ePVqeeOIJc2ClSpWS9evXx99AGRECYQp8/vnn8thjj5lHN2/eXMaNGxdmbQ5DAIFYCZCQHSvpVPZDQlgw3KJFi6RWrVrmA7Vr15YFCxakUphqlxPg/LN2fuBnzY/aCDgpwPPXSX36RgABBBBAwD6BPXv2iC/xWpOvV69eHXHjWbJkCUq+1m2QKQgggAACCCCAAAIIIIAAAggg4IzAgQMHgpK0T548GXEwZcuWDUjSvuGGGyJugwoIIIBAagRefPFFefPNN82q2bJlM1bHzpgxY2qai8s6DRo0kFmzZpljI2E9LqeZQUUgMGbMGGnTpo1Z4/HHHxf9GQUBBNwlQEK2u+YjKBoSwoInaPny5VKlShXzgdtvv91Y1YxivwDnnzVT/Kz5URsBJwV4/jqpT98IIIAAAgikXmDLli3mCtj6PlG3OY605MmTx1wtS1fOKl++fKRNcDwCCCCAAAIIIIAAAggggAACCMRYYNWqVQE3Ze/bty/iCIoVK2ZcE/CtpH3TTTdF3AYVEEAAgZQE9u/fL/ny5ZN///3XPPStt96SXr16pVQ1YR4/ePCgJF0UY+3atVK6dOmEMWCgCCQV+PDDD6V9+/bmj5988knRn1EQQMBdAiRku2s+gqIhISx4gnRFs3LlypkPVKhQQVauXOnymfRmeJx/1uYNP2t+1EbASQGev07q0zcCCCCAAALhC2zbtk0WLlxofP3444+yd+/e8Cv/75FFixYN+LC1ePHiEbdBBQQQQAABBBBAAAEEEEAAAQQQcJeA76Zt385Zeg0h0pI3b16pUaOG6I7N+lWkSJFIm+B4BBBAIEige/fuMmjQIPPnujq/ro6d9PPJRKYbMWKEPPXUUyaBLprxyy+/JDIJY0dAhg0bJp07dzYl9DmiP6MggIC7BEjIdtd8BEVDQljwBG3cuFFKlSplPnDLLbfIunXrXD6T3gyP88/avOFnzY/aCDgpwPPXSX36RgABBBBAIHkBXRnFl4Ct/6bmw9QyZcoEbEesq9FQEEAAAQQQQAABBBBAAAEEEEAgvgV2795t7qqlSdpr1qyJeMB6U7cvOVv/zZUrV8RtUAEBBBJbYOfOnVK4cOEAhCFDhsjTTz+d2DBJRn/nnXfK/PnzzZ/269dPXnjhBYwQSGiBwYMHS7du3UyDrl27BtzckdA4DB4BFwmQkO2iyQgVCglhwSrbt28XfbPrK7pVlN7hTLFfgPPPmil+1vyojYCTAjx/ndSnbwQQQAABBP5P4Ny5cwEJ2Lr9cKTFf6th/T5btmyRNsHxCCCAAAIIIIAAAggggAACCCAQZwLHjh0LSNBeunRpxCPUFVv9E7SvuuqqiNugAgIIJJZAhw4dZNSoUeagNfdl69atiYWQwmh1tfACBQoEHKU5QZobREEgkQXeeecd6dGjh0nw3HPPydtvv53IJIwdAVcKkJDtymn5v6BICAueIL17OX/+/OYDBQsWlN9//93lM+nN8Dj/rM0bftb8qI2AkwI8f53Up28EEEAAgUQX+PHHH80k7B9++CEijowZMwasfl2tWjVJly5dRG1wMAIIIIAAAggggAACCCCAAAIIJJ7A33//LbpytiZm65d+f/bs2YggatWqZSZoV69ePaK6HIwAAvEvsGHDBtEd4P3LRx99JE888UT8Dz6CEQ4aNEi6d+9u1qhSpYosW7YsghY4FIH4FOjfv3/ASvG9e/cW/RkFAQTcJUBCtrvmIygaEsKCJ+jQoUMB2z/lyZNH9u7d6/KZ9GZ4nH/W5g0/a37URsBJAZ6/TurTNwIIIIBAogmsXbs2YBXs06dPh01w5ZVXBqxEpRfnKQgggAACCCCAAAIIIIAAAggggIAdAj/99FPANYt///037GYzZcoUcM3i1ltvDbsuByKAQHwKPPbYY/L555+bg9PXhTVr1sTnYC2MSm9o0ZtifEVXBX722WcttEhVBOJDoG/fvvLyyy+bg3nppZfk9ddfj4/BMQoE4kiAhGyXTyYJYcETdOLECcmaNav5QPbs2eXIkSMun0lvhsf5Z23e8LPmR20EnBTg+eukPn0jgAACCMS7wJ49e2Tu3LnmB5qR3mB72223BXygyQrY8X7GMD4EEEAAAQQQQAABBBBAAAEEnBfQFbQXLlxofq1YsSKioPLmzWtcz9BVtOvWrSv58uWLqD4HI4CAtwVWrlwpel3Tv4wbN06aN2/u7YHZHP327dulaNGiAa3+/vvvUrBgQZt7ojkEvCegydialO0rmoytSdkUBBBwlwAJ2e6aj6BoSAgLnqBz587J1VdfbT6gdxefOnXK5TPpzfA4/6zNG37W/KiNgJMCPH+d1KdvBBBAAIF4FNCtfr/77jvjK9IPLG+++eaABGy9KZeCAAIIIIAAAggggAACCCCAAAIIOClw9OhRIzl7wYIFxr9btmyJKJyKFStK/fr1pV69elK1atWI6nIwAgh4T6BZs2by9ddfm4FXrlxZdBV+SqDAgAEDpHfv3uYP9SYWfY2lIICAyPPPPy9vvfWWSdG/f/+A5wtGCCDgDgESst0xD8lGQUJYMM2lS5dEt6X2FV0N7cKFCy6fSW+Gx/lnbd7ws+ZHbQScFOD566Q+fSOAAAIIxIPA8ePHZc6cOUYCtv578ODBsIflWzFKV43Sr0KFCoVdlwMRQAABBBBAAAEEEEAAAQQQQAABJwR0BVf/FbQj2REsV65cZnK2Jmn77xbtxFjoEwEE7BVYtGiRsTq+f5kyZYrcd9999nYUB63pKuK6mrivfPDBB9K5c+c4GBlDQMC6QI8ePeSdd94xG9Lvn332WesN0wICCNgqQEK2rZz2N0ZCWGjTpC7//POPpEmTxv4JSPAWOf+snQD4WfOjNgJOCvD8dVKfvhFAAAEEvCqwdu1aMwk7klVLMmfObG7ZqwnYt956q1cJiBsBBBBAAAEEEEAAAQQQQAABBBAwBPQ6iX+C9unTp8OW0esjunK2JmdznSRsNg5EwLUCDRo0kFmzZpnx1alTR+bPn+/aeJ0KbOPGjVKqVKmA7vXmljx58jgVEv0i4CqBbt26yeDBg82Y9PsuXbq4KkaCQQABERKyXX4WkBAWeoIyZMgQsCr2mTNnJGPGjC6fTe+Fx/lnbc7ws+ZHbQScFOD566Q+fSOAAAIIeEXg77//NlfA1pWwd+zYEXbouhWvfrCoHzBWq1Yt7HociAACCCCAAAIIIIAAAggggAACCHhRYMmSJUaCtl5DWbp0adhDKFy4sJmcrddSdPdoCgIIeEdAdw+8++67AwKePXu2ccMFJVDg9ddfl1deecX8ob7mqR8FAQT+R6BTp04yfPhwk0O/79ixIzwIIOAyARKyXTYhScMhISz0BGXJkkVOnTplPnj06FHJli2by2fTe+Fx/lmbM/ys+VEbAScFeP46qU/fCCCAAAJuFti+fbuZhK0Xwy9evBhWuPp+zbeyk/6rW/FSEEAAAQQQQAABBBBAAAEEEEAAgUQUOHjwYMBN7seOHQuLIW3atMb1Fd81liJFioRVj4MQQMA5AV0N2383QV0te+bMmc4F5OKey5QpY+wu4CujRo2Sdu3auThiQkMgtgLt27eXDz/80OxUv3/yySdjGwS9IYBAigIkZKdI5OwBJISF9s+ZM6ccPnzYfHD//v2SO3duZycrDnvn/LM2qfhZ86M2Ak4K8Px1Up++EUAAAQTcJrBixQr55ptvjA8K1q1bF3Z4egFdV3rRDwlr1aoVdj0ORAABBBBAAAEEEEAAAQQQQAABBBJJ4IcffjBWgdXVs9esWRP20EuXLi333nuvNGrUSCpVqhR2PQ5EAIHYCEyZMkUeeOCBgM4WLVokNWrUiE0AHurl119/lfLlywdEfOTIEcmePbuHRkGoCERXoE2bNjJmzBizE/3+8ccfj26ntI4AAhELkJAdMVlsK5AQFto7X758smfPHvPBXbt2SYECBWI7OQnQG+eftUnGz5oftRFwUoDnr5P69I0AAggg4AYB3UZXk7D1a9u2bWGFlD59+oBVsG+88caw6nEQAggggAACCCCAAAIIIIAAAggggMD/COzcuTNg9ewLFy6ERVO0aFFp3Lix8VWtWrWw6nAQAghEV6By5cry888/m500a9ZMJk2aFN1OPdp6nz59pF+/fmb0DRs2lOnTp3t0NISNQHQEWrZsKePGjTMb1++bN28enc5oFQEEUi1AQnaq6WJTkYSw0M66/dKOHTvMB3/77TcpVqxYbCYlgXrh/LM22fhZ86M2Ak4K8Px1Up++EUAAAQScEliwYIGZhP3HH3+EFYZ+2OfbJlf/TZMmTVj1OAgBBBBAAAEEEEAAAQQQQAABBBBA4PICFy9eDEjODvemeV3IzJecXadOHZgRQMABgS+++EJatGgR0LPuRFixYkUHonF/lzfffLNs2bLFDPTTTz+VVq1auT9wIkQghgKPPPKITJgwwexx4sSJ8uCDD8YwArpCAIFwBEjIDkfJwWNICAuNX7JkSdm0aZP54Pr166VUqVIOzlR8ds35Z21e8bPmR20EnBTg+eukPn0jgAACCMRSQLfD9a2EvX///rC6vuOOO8wk7FtuuSWsOhyEAAIIIIAAAggggAACCCCAAAIIIGBNQD8T12s53333ncyfPz+sxq6//nozObt+/fph1eEgBBCwLnDrrbfKunXrzIYee+wx+eyzz6w3HIct/PTTT3L77bebI9PPaU+dOiXXXHNNHI6WISGQeoGmTZvK5MmTzQamTJki9913X+obpCYCCERFgITsqLDa1ygJYaEty5UrJ6tXrzYf/OWXX6R8+fL2wdOSIcD5Z+1EwM+aH7URcFKA56+T+vSNAAIIIBBtAd3q0ZeEffTo0RS7S5s2rfnBnW4VmSVLlhTrcAACCCCAAAIIIIAAAggggAACCCCAQPQETp48KXqNx3ed559//kmxs+zZs5vXeBo1apTi8RyAAAKpE/joo4+kXbt2AZU3bNgguvAgJVigR48e8s4775gPaNLpV199BRUCCCQR0N0v9Pe+r8yYMUPuvfdenBBAwGUCJGS7bEKShkNCWOgJqlKliixfvtx8cOnSpQF3zLl8Wj0THueftanCz5oftRFwUoDnr5P69I0AAgggYLeAfiDnS8DWf0+fPp1iFxkzZgz4gC5Dhgwp1uEABBBAAAEEEEAAAQQQQAABBBBAAIHYC5w/f9649uNLzj579myKQWTKlMm49qOJ2fpvunTpUqzDAQggEJ5A0aJFZfv27ebB7du3l5EjR4ZXOQGPuvHGG+X33383R/7ll1/Kww8/nIASDBmByws0aNBAZs2aZR40e/ZsYfcLzhoE3CdAQrb75iQgIhLCQk9QzZo1ZfHixeaDCxculFq1arl8Nr0XHueftTnDz5oftRFwUoDnr5P69I0AAgggYJfAzJkzZeLEicZqIhcuXEix2axZswZ8EHfFFVekWIcDEEAAAQQQQAABBBBAAAEEEEAAAQTcI3Dp0qWA5Ozjx4+nGJwmYz/44IPy0EMPsdJmilocgMDlBYYMGSJdu3YNOGjHjh2iSceUYIFFixYF5ProwiCnTp0S3bWRggACgQJ169aVefPmmT/8/vvv5Y477oAJAQRcJkBCtssmJGk4JISFnqCkv2TmzJkj9erVc/lsei88zj9rc4afNT9qI+CkAM9fJ/XpGwEEEEDAisDPP/9sJGHr1759+1JsKleuXGYStq6uQEEAAQQQQAABBBBAAAEEEEAAAQQQiB+Bb7/91kzQPnjwYIoDy5Mnj5GYravT3nbbbSkezwEIIPB/AnpDRP78+WXv3r3mD7t37y7vvfceTMkIdOnSRT744APz0ebNm8u4cePwQgCBEAK1a9eWH374wXxEb2ioUaMGVggg4DIBErJdNiFJwyEhLPQENWzYUHS1N1/RLZh0OyWKvQKcf9Y88bPmR20EnBTg+eukPn0jgAACCEQqoNs5+pKw16xZk2L1fPnymdvR3nXXXSkezwEIIIAAAggggAACCCCAAAIIIIAAAt4X0FU19XN1/dqzZ0+KAypTpoyRnK1fhQoVSvF4DkAg0QXeeustef75500GXeX5zz//lNy5cyc6TbLjv+GGGwIS2KdMmSL33XcfXgggEEKgevXqsmTJEvORZcuWSZUqVbBCAAGXCZCQ7bIJSRoOCWGhJ6hp06YyefJk88FJkyZJs2bNXD6b3guP88/anOFnzY/aCDgpwPPXSX36RgABBBAIR+Ds2bNmEvbcuXNTrFK4cGEzCbtmzZopHs8BCCCAAAIIIIAAAggggAACCCCAAALxK6CravqSs3fu3JniQPWmfl01W5OzM2bMmOLxHIBAogno9VpdCOP48ePm0F944QXp169folGEPV69rl2vXj3z+CxZssiJEyfCrs+BCCSaQOXKlUV3SfWVlStXSoUKFRKNgfEi4HoBErJdPkUkhIWeIN2mZPz48eaDumWJ/oxirwDnnzVP/Kz5URsBJwV4/jqpT98IIIAAApcT0J2CJkyYYCRjX7x48bJYegHbt4pRnTp1gEUAAQQQQAABBBBAAAEEEEAAAQQQQCBIYMGCBeaN/ydPnrysUJo0aczrTbqrNQUBBP5H4JVXXpHXX3/d5MicObOxOrZeo6WEFujQoYOMGjXKfLBNmzYyevRouBBAIBmB8uXLy6+//mo+qjum3nrrrXghgIDLBEjIdtmEJA2HhLDQE6R/iI0ZM8Z8UP8o059R7BXg/LPmiZ81P2oj4KQAz18n9ekbAQQQQCCpgK54oAnY+rVv374UgXRLR18idooHcwACCCCAAAIIIIAAAggggAACCCCAAAL/K+BbCGDatGkpmlx//fXmqtmVKlVK8XgOQCBeBQ4fPiz58+eX8+fPm0N844035MUXX4zXIdsyruuuu06OHDlitqWLkTRo0MCWtmkEgXgU0OTrdevWmUPbuHGjlChRIh6HypgQ8LQACdkunz4SwkJPUMeOHWXkyJHmg8OHDxf9GcVeAc4/a574WfOjNgJOCvD8dVKfvhFAAAEEVOD06dPy6aefGl/+Kx4kp1O1alUzCTtnzpwgIoAAAggggAACCCCAAAIIIIAAAgggkGqBQ4cOmQsELF26NMV2ypYtK61btza+rrnmmhSP5wAE4kmgR48e8s4775hDyp07t7E6dtq0aeNpmLaOZcaMGdKoUSOzTb2mffDgQVv7oDEE4k1Ak683b95sDuu3336TYsWKxdswGQ8CnhcgIdvlU0hCHijkcgAAIABJREFUWOgJ6tatmwwePNh8cNCgQdK1a1eXz6b3wuP8szZn+FnzozYCTgrw/HVSn74RQACBxBZYvny5mYh94cKFy2LohTZdCfvBBx+UUqVKJTYco0cAAQQQQAABBBBAAAEEEEAAAQQQiIrAhg0bzOTsbdu2XbaPdOnSmYnZrJodlemgUZcJaOJ1gQIFAqJ699135ZlnnnFZpO4KR2/e0MVIfKVDhw4yYsQIdwVJNAi4TKBo0aKyfft2M6qdO3dKoUKFXBYl4SCAAAnZLj8HSAgLPUE9e/aUt99+23xwwIABoj+j2CvA+WfNEz9rftRGwEkBnr9O6tM3AgggkHgCly5dkjFjxhgXoJcsWXJZgGuvvdZcCbt27dqJh8WIEUAAAQQQQAABBBBAAAEEEEAAAQQcE1i4cKGZnH3ixInLxlGtWjUjOfvxxx+XK664wrGY6RiBaAp07txZhg0bZnahyZGaJElJXuC///6TLFmyGLtE+sq8efPkzjvvhA0BBC4joK8vu3btMo/YvXu33HDDDZghgIDLBEjIdtmEJA2HhLDQE/TSSy/JG2+8YT7Yt29f6dOnj8tn03vhcf5ZmzP8rPlRGwEnBXj+OqlP3wgggEDiCKxfv95IwtZk7OPHj1924Pfdd5+ZiJ04QowUAQQQQAABBBBAAAEEEEAAAQQQQMCtAhMnTjSSs6dOnXrZELNmzWokZWty9i233OLW4RAXAhELbNmyRW6++eaAerrKs672TEleYPLkydK0aVPzAE0o1cRSCgIIXF5Anyt79+41Dzpw4IDkypULNgQQcJkACdkum5Ck4ZAQFnqCNBlbk7J9RZOxNSmbYq8A5581T/ys+VEbAScFeP46qU/fCCCAQPwLTJgwwUjE/u677y472BtvvNH8sIpVDuL/vGCECCCAAAIIIIAAAggggAACCCCAgBcF9uzZY+7+ltLKwHXr1jUSsx9++GEvDpWYEQgQaNOmjXHu+0rJkiVlw4YNKKUg8Oijj8qXX35pHtW1a1cZNGgQbgggkIKAJl8fOnTIPOrIkSOSPXt23BBAwGUCJGS7bEKShkNCWOgJevvtt6Vnz57mgz169JCBAwe6fDa9Fx7nn7U5w8+aH7URcFKA56+T+vSNAAIIxKfAjh07jCRs/dIPqS5XGjZsaCRi33///fGJwagQQAABBBBAAAEEEEAAAQQQQAABBOJSYMqUKUaC6syZMy87vrx58xqJ2XoNrHDhwnFpwaDiW2D16tVSrly5gEHqtd9WrVrF98Atju78+fOSJUsW+fvvv82WFi9eLNWrV7fYMtURiH8BTb4+duyYOdCTJ09K5syZ43/gjBABjwmQkO3yCSMhLPQEDRkyRPQuOV/hjrnonMicf9Zc8bPmR20EnBTg+eukPn0jgAAC8SWwYMECGTZsmOiHUZcrurKB70Oom266Kb4QGA0CCCCAAAIIIIAAAggggAACCCCAQEIJ/Pbbb+aq2QcPHrzs2HVRgk6dOkmdOnUSyojBelvgkUceEd0J0VcqVKggK1eu9PagYhD9+PHjpXnz5mZPekPG9u3bY9AzXSDgfQFNvj59+rQ5kL/++kuuuuoq7w+MESAQZwIkZLt8QkkICz1BI0eOlI4dO5oPdujQQUaMGOHy2fReeJx/1uYMP2t+1EbASQGev07q0zcCCCAQHwKagD106FBZuHDhZQekHzTpSkAtW7aMj4EzCgQQQAABBBBAAAEEEEAAAQQQQAABBPwEPv/8c2PXOF244HKldu3a0rlzZ3aN4+xxvcDSpUulWrVqAXFOmjRJmjVr5vrYnQ7wgQceCFi8pGfPnjJgwACnw6J/BDwhoMnXusq8r/zzzz+SJk0aT8ROkAgkkgAJ2S6fbRLCQk+QbnPUpk0b80H9fvTo0S6fTe+Fx/lnbc7ws+ZHbQScFOD566Q+fSOAAALeFtD3Jboitm5ZmVzJlCmTkYStX0m3tfT26IkeAQQQQAABBBBAAAEEEEAAAQQQQACB0AK//vqrkZitn/WfOXMmWaayZcsaK2a3bdsWSgRcKdC4cWOZPn26GVv16tVl8eLFrozVTUGdOnVKsmTJEhDS8uXLpVKlSm4Kk1gQcK1A2rRp5eLFi2Z8//33n2tjJTAEElmAhGyXzz4JYaEnKOk2Jrqlybhx41w+m94Lj/PP2pzhZ82P2gg4KcDz10l9+kYAAQS8J6ArEmgStq6IvWvXrmQHoBeWW7dubSRip0+f3nsDJWIEEEAAAQQQQAABBBBAAAEEEEAAAQQsCly4cMFMzP7555+Tba1gwYLGitmanJ0hQwaLvVIdAXsEvv/+e7nrrrsCGpsxY4bce++99nQQx60kXXixRIkSsnHjxjgeMUNDwD4BXQ07Xbp0ZoOaz3Dp0iX7OqAlBBCwTYCEbNsoo9MQCWGhXSdPnixNmzY1H9StX3QLGIq9Apx/1jzxs+ZHbQScFOD566Q+fSOAAALeEThw4ICRhK3J2CdOnEg2cF0xRT84Snqh3jsjJVIEEEAAAQQQQAABBBBAAAEEEEAAAQTsF5g3b55xfc1/teGkvVx77bXGtTVNzs6dO7f9QdAiAhEI1K1bV/S89ZV69erJnDlzImghcQ9t2LChzJw50wTo06eP9O3bN3FBGDkCEQj89ddfkjFjRrOGJmfrDU4UBBBwnwAJ2e6bk4CISAgLPUF6h2GjRo3MB/X7b775xuWz6b3wOP+szRl+1vyojYCTAjx/ndSnbwQQQMD9Aps3bzaSsPXrcqVVq1bGh0UVK1Z0/6CIEAEEEEAAAQQQQAABBBBAAAEEEEAAAYcEVq5caVxr++yzzy4bgS8xu3jx4g5FSreJLKA3DujiG/5l/vz5UqdOnURmCWvshw8flpw5cwYcu3r1ailTpkxY9TkIgUQXOHnypOgNSr6iydlnzpxJdBbGj4ArBUjIduW0/F9QJISFnqC5c+eK3mnoK/Xr15fZs2e7fDa9Fx7nn7U5w8+aH7URcFKA56+T+vSNAAIIuFdAPxgaNGiQjB8/Ptkg06RJYyRh61fRokXdOxgiQwABBBBAAAEEEEAAAQQQQAABBBBAwGUC27ZtMxdCuHjxYrLRPfroo9KtWzcWQnDZ/MV7ONWqVZOlS5eaw2zSpIlMnTo13odty/hGjRolHTp0MNvSRGxNyKYggEB4AkePHpUcOXKYB2ty9vHjx8OrzFEIIBBTARKyY8odeWckhIU2W7RokdSqVct8sHbt2rJgwYLIgalxWQHOP2snCH7W/KiNgJMCPH+d1KdvBBBAwH0CW7dulbfeekvGjBmTbHDXXXedmYjtf1HMfaMhIgQQQAABBBBAAAEEEEAAAQQQQAABBNwtcOTIESMxe+jQoaLfJ1dat24tvXv3lmLFirl7QETneYGJEyfKww8/HDCOZcuWSZUqVTw/tlgMoG7dujJv3jyzq759+0qfPn1i0TV9IBAXAgcOHJDrr7/eHIt+JnXo0KG4GBuDQCDeBEjIdvmMkhAWeoJ++uknuf32280Hq1atKkuWLHH5bHovPM4/a3OGnzU/aiPgpADPXyf16RsBBBBwj8DBgweNRGxdFTu5oqtg+1bE1tWxKQgggAACCCCAAAIIIIAAAggggAACCCBgj4Cukq2J2fqlq2cnV3S1bE3MzpUrlz0d0woCSQTKly8vv/76q/lTXaX9iy++wCkMgT179ki+fPkCjty0aZPcfPPNYdTmEAQQUIHdu3dL/vz5TQxNzt63bx84CCDgQgESsl04Kf4hkRAWeoL0D139g9dXKlSoILp9OMVeAc4/a574WfOjNgJOCvD8dVKfvhFAAAHnBS5cuCD9+/c3krH1+1ClYsWKRiJ2q1atnA+YCBBAAAEEEEAAAQQQQAABBBBAAAEEEIhzgc8++8xIzE4uLyB9+vRGUvbzzz8v+j0FAbsEPv30U9HV2P3L6tWrpUyZMnZ1EdftDBkyRLp27WqOsVKlSrJ8+fK4HjODQ8BugZ07d0rhwoXNZjU5+48//rC7G9pDAAEbBEjItgExmk2QEBZad+PGjVKqVCnzwdKlS8vatWujORUJ2Tbnn7Vpx8+aH7URcFKA56+T+vSNAAIIOCugq2FrMnZyW71pIrZ+sHP//fc7Gyi9I4AAAggggAACCCCAAAIIIIAAAgggkIACU6ZMMRZSSC4xO2fOnEZStq6aTUHADgFdyXnLli1mU23btpWPP/7YjqYToo2aNWvK4sWLzbEOHDhQevTokRBjZ5AI2CWwdetWuemmm8zmNDl7+/btdjVPOwggYKMACdk2YkajKRLCQqvqdkTFihUzH9RfOv5/AEdjLhKxTc4/a7OOnzU/aiPgpADPXyf16RsBBBBwRmDMmDHGBzl6UStU0fcfmoiddCUUZ6KlVwQQQAABBBBAAAEEEEAAAQQQQAABBBJbgOt5iT3/sRr98OHDjZ0S/ctvv/0WkK8Sq1i82E/SVX11DDt27JAbb7zRi8MhZgQcE0i6cGnx4sVl8+bNjsVDxwggkLwACdkuPztICAs9QX/++acUKFDAfLBQoUKif8hR7BXg/LPmiZ81P2oj4KQAz18n9ekbAQQQiK1ASivq5MqVS3r16iXdu3ePbWD0hgACCCCAAAIIIIAAAggggAACCCCAAAIpCuiOd7rQwsGDB0Mey453KRJywGUEChYsKH/88Yd5xNNPPy1DhgzBLEyBt99+W3r27GkeXaNGDVm0aFGYtTkMAQR8AmvWrJGyZcuaILfccousW7cOIAQQcKEACdkunBT/kEgICz1B+mYqd+7c5oN58uSRvXv3unw2vRce55+1OcPPmh+1EXBSgOevk/r0jQACCMRGYP369cbWpd9++23IDjNkyGAkYusx6dOnj01Q9IIAAggggAACCCCAAAIIIIAAAggggAACEQtcuHDBSMru37+/6PehSoMGDYzHNYmNgkA4Au+++64899xzAYfq4oH58uULpzrHiEiVKlVk+fLlpsXgwYOlS5cu2CCAQIQCK1eulNtuu82sVa5cOVm1alWErXA4AgjEQoCE7FgoW+iDhLDQeMePH5ds2bKZD+bIkUMOHz5sQZqqoQQ4/6ydF/hZ86M2Ak4K8Px1Up++EUAAgegLvPbaa/Lqq68m21G3bt2kd+/eoqtjUxBAAAEEEEAAAQQQQAABBBBAAAEEEEDAGwKHDh0yErPff//9ZAPW64KvvPKKNwZElI4JaGK/Jl7756HoSs8DBgxwLCavdbx582YpUaJEQNi7d++WG264wWtDIV4EHBf46aef5PbbbzfjqFSpUsDNDo4HSAAIIGAKkJDt8pOBhLDQE/TXX39JxowZzQczZcokp06dcvlsei88zj9rc4afNT9qI+CkAM9fJ/XpGwEEEIiewOzZs40Vr9euXRuyk9atWxuJ2MWKFYteELSMAAIIIIAAAggggAACCCCAAAIIIIAAAlEV2LZtm7Ea9pgxY0L2c+uttxqP33333VGNg8a9K9C3b195+eWXzQFcffXVoqtjZ8+e3buDinHk/fr1kz59+pi93nXXXTJ37twYR0F3CMSHwOLFi6VmzZrmYKpWrSpLliyJj8ExCgTiTICEbJdPKAlhoSfo33//lTRp0pgPpkuXLtmth1w+xa4Oj/PP2vTgZ82P2gg4KcDz10l9+kYAAQTsFzhy5IiRiP3xxx+HbLxx48by4osvSsWKFe3vnBYRQAABBBBAAAEEEEAAAQQQQAABBBBAwBGBlStXiiaFfvPNNyH7f+KJJ4zEbN2Rm4KAT+DEiRPG6thnzpwxUVhZPfLzo1y5crJ69Wqz4ogRI6RDhw6RN0QNBBCQ+fPny5133mlK1KpVSxYuXIgMAgi4UICEbBdOin9IJIQlP0FJbS5evChXXnmly2fUW+Fx/lmbL/ys+VEbAScFeP46qU/fCCCAgL0CH330kZGMffTo0aCGr7/+emML08cee8zeTmkNAQQQQAABBBBAAAEEEEAAAQQQQAABBFwjMHbsWGNnvP379wfFpCsev/nmm9KuXTvXxEsgzgq88MILRqK+r+g5oqtj6yrZlPAE1qxZI2XLlg04+NChQ3LdddeF1wBHIYBAgMB3330n9evXN3/GivOcIAi4V4CEbPfOjREZCWHJT1CGDBkCVsU+e/YsfwDbfD5z/lkDxc+aH7URcFKA56+T+vSNAAII2COgF3w1EXvOnDkhG+zUqZNxUT1Tpkz2dEgrCCCAAAIIIIAAAggggAACCCCAAAIIIOBagdOnTxvXC4cNGxYyRk100+uFZcqUce0YCCz6Avv27TNWx7506ZLZ2YABA6Rnz57R7zyOenj55Zelb9++5ogaNGggM2fOjKMRMhQEYiugz5+GDRuand5zzz3y7bffxjYIekMAgbAESMgOi8m5g0gIS94+S5YscurUKfOAY8eOSdasWZ2brDjsmfPP2qTiZ82P2gg4KcDz10l9+kYAAQSsC7zyyivy+uuvh2zotttuMz5YqVOnjvWOaAEBBBBAAAEEEEAAAQQQQAABBBBAAAEEPCWwYMECIzF7xYoVIeN+6aWXkr226KmBEmyqBLp16yaDBw8262pytq6OTYlMoGTJkrJp0yaz0ieffCKtW7eOrBGORgABU2Dq1Kly//33m/9v3LixTJs2DSEEEHChAAnZLpwU/5BICEt+gnLmzCmHDx82D9DthXLnzu3yGfVWeJx/1uYLP2t+1EbASQGev07q0zcCCCCQeoGtW7dKhw4dZOHChSEb0URs3ZqUggACCCCAAAIIIIAAAggggAACCCCAAAKJLfDWW28ZidmhSu3atWXkyJFSrFixxEZKsNHv2LFDihQpEjDqIUOGyNNPP51gEtaGqzc7VKpUKaCRkydPSubMma01TG0EEljgq6++kgcffNAUaNq0qejPKAgg4D4BErLdNycBEZEQlvwE6Z2Ie/bsMQ/4448/JH/+/C6fUW+Fx/lnbb7ws+ZHbQScFOD566Q+fSOAAAKpE/jiiy+MZOwzZ84ENaCrBmgyNh+gpM6WWggggAACCCCAAAIIIIAAAggggAACCMSjgC7woEnZU6ZMCRreNddcYyRlN2/ePB6HzphCCLRv314+/PBD8xG9nvzbb79hFaFAr169ZODAgWYtvT4/efLkCFvhcAQQ8BcYP358wO+jhx9+WL788kuQEEDAhQIkZLtwUvxDIiEs+QkqXLiw7Ny50zxA3ywVLVrU5TPqrfA4/6zNV8aMGeWvv/4yGzl//rykT5/eWqPURgCBmAjw+hcTZjpBAAEEbBPo3r27DBo0KKg9vYlTE7H50MQ2ahpCAAEEEEAAAQQQQAABBBBAAAEEEEAg7gR0sQdNzN69e3fQ2Lp16ybvv/9+3I2ZAQUKrF+/XkqXLh3ww48//ljatm0LVYQCusq4rjbuK/r8evTRRyNshcMRQMBf4LPPPpPHH3/c/FHLli1l7NixICGAgAsFSMh24aT4h0RCWPITVKJECdm8ebN5gP6BXKpUKZfPqLfC4/yzNl+6Yrv/m/ZDhw7JddddZ61RaiOAQEwEeP2LCTOdIIAAApYFNm7caKyKvWTJkqC2HnnkEWMFG7ZBtMxMAwgggAACCCCAAAIIIIAAAggggAACCMS9wKlTp4xrjaFWHK1WrZpxrbFkyZJx75CoA9TkxnHjxpnDL1OmjKxevTpROVI97h9//FFq1Khh1k+XLp2cPHlSMmTIkOo2qYgAAiKjR4+WJ554wqRo06aN8TMKAgi4T4CEbPfNSUBEJIQlP0Fly5aVNWvWmAesWrVKypUr5/IZ9VZ4nH/W5kvPR/83adu3bxdd2Z2CAALuF+D1z/1zRIQIIIDAp59+anxAcuHChSCMd999V5555hmQEEAAAQQQQAABBBBAAAEEEEAAAQQQQACBiATee+89efbZZ4Pq6E7ImpTtv0JpRA1zsGsFVqxYIZUqVQqIj1WdUzdduqL84MGDzcq6cMr48eNT1xi1EEDAFNDfPx07djT/3759e+N3EgUBBNwnQEK2++YkICISwpKfoMqVK8vPP/9sHrBs2TKpUqWKy2fUW+Fx/lmbr7p168q8efPMRrhpwJontRGIpQCvf7HUpi8EEEAgcoHOnTvLsGHDgirefPPNMmrUKKlevXrkjVIDAQQQQAABBBBAAAEEEEAAAQQQQAABBBAQEV3lV5Pd/Hfs9sF06tRJhg4dilMcCTRt2lQmT55sjkjzTjT/hBK5QNJdxL/66itRXwoCCFgT+OCDD6RLly5mI/o5mf6MggAC7hMgIdt9cxIQEQlhyU9QzZo1ZfHixeYBCxculFq1arl8Rr0VHueftfnSuz0nTJjAOWqNkdoIOCLA658j7HSKAAIIpCiwY8cOefTRR0VXLElaHnvsMWM1gKuuuirFdjgAAQQQQAABBBBAAAEEEEAAAQQQQAABBBC4nMC5c+eMHfrGjh0bdNhtt91mrPrL7sjeP4d++OEHqV27dsBApk6dKk2aNPH+4GI8gu+//17uuusus9dMmTLJyZMnJennrjEOi+4QiAuB999/P2Bn2O7du4vu6EBBAAH3CZCQ7b45CYiIhLDkJyjp6sPfffed6M8o9glw/lmzfPrppwPujv7mm2+kUaNG1hqlNgIIxESA17+YMNMJAgggEJGA7jaiK2ns2rUrqN6QIUNE//aiIIAAAggggAACCCCAAAIIIIAAAggggAACdgokXZXU13aBAgWMVZXLly9vZ3e0FWOBe+65R2bPnm32escdd4gmFlMiF3jqqadkxIgRZsVWrVrJp59+GnlD1EAAgSCBgQMHSq9evcyf9+zZUwYMGIAUAgi4UICEbBdOin9IJIQlP0ENGzaUmTNnmgdMnz5d9GcU+wQ4/6xZvvbaa/Lqq6+ajXz++efSokULa41SGwEEYiLA619MmOkEAQQQCFtg/vz5RjL2iRMnAuqULl1aRo0aJZUrVw67LQ5EAAEEEEAAAQQQQAABBBBAAAEEEEAAAQQiEVi+fLm0b99e1q1bF1Dt2muvNZKy69SpE0lzHOsSAU3E1oRs/zJnzhypV6+eSyL0Vhi5cuWSQ4cOmUGTw+Ot+SNadwv069dP+vTpYwb5wgsviP6MggAC7hMgIdt9cxIQEQlhyU+QJmTomxtf+eqrr4wkDYp9Apx/1iyHDh0asFLjsGHDRO8KpSCAgPsFeP1z/xwRIQIIJI7AlClTjL/z//vvv4BBP/744/LRRx9JmjRpEgeDkSKAAAIIIIAAAggggAACCCCAAAIIIICAIwIXL16UJ598MuSKv5q3cP/99zsSF52mXqB27dryww8/mA3ce++9MmPGjNQ3mMA1Z82aJQ0aNDAFsmfPLkeOHElgEYaOgL0CSReEfOWVVwIWiLS3N1pDAAErAiRkW9GLQV0SwpJHbt68uYwfP9484IsvvpBHH300BrOSOF1w/lmb6wkTJsgjjzxiNtK/f3/p3bu3tUapjQACMRHg9S8mzHSCAAIIpCjwySefSNu2bYOO69atm7z//vsp1ucABBBAAAEEEEAAAQQQQAABBBBAAAEEEEDAToHu3bvLoEGDgpocPXq0tGnTxs6uaCuKAppEn3TBv8WLF0v16tWj2Gv8Nq3X8fV6vq+0a9fO2N2SggAC9gjo6tj+K2K/8cYb8uKLL9rTOK0ggICtAiRk28ppf2MkhCVv2rp164C7T/WPO/0ZxT4Bzj9rlvPmzZO6deuajegqjmPGjLHWKLURQCAmArz+xYSZThBAAIHLCmjC9TPPPBN0DHf9c+IggAACCCCAAAIIIIAAAggggAACCCCAgJMCr776quhqpUnLe++9J5qwTXG/QKVKlWTFihVmoM2aNZNJkya5P3CXRnjttdfKyZMnzei+++67gFwJl4ZNWAh4RqBXr14ycOBAM94BAwZIz549PRM/gSKQSAIkZLt8tkkIS36COnToEHBH3YgRI0R/RrFPgPPPmuXRo0clR44cZiMFCxaU33//3Vqj1EYAgZgI8PoXE2Y6QQABBJIV0KTr119/PehxTdLW1bEpCCCAAAIIIIAAAggggAACCCCAAAIIIICAkwK6Snao5OuXX345ZLK2k7HSd6DAuHHjpGXLlgE/XLlypVSoUAGqVAhMnTpV7r//frNmnjx5ZO/evaloiSoIIJCcwLPPPit604+vcAMQ5woC7hUgIdu9c2NERkJY8hPUtWtXGTJkiHnA4MGDpUuXLi6fUW+Fx/lnfb5KlCghmzdvNhv67bffpFixYtYbpgUEEIiqAK9/UeWlcQQQQOCyAknv8vcdrDuN6I4jFAQQQAABBBBAAAEEEEAAAQQQQAABBBBAwA0Ces2yTZs2QaHoqqW6einFnQKlS5eW9evXm8G1atUqYHd2d0bt3qhatGghX3zxhRng008/HZDL497IiQwB7whoPtwHH3xgBqzfd+7c2TsDIFIEEkiAhGyXTzYJYclPkL6Jefvtt80DdGuGHj16uHxGvRUe55/1+WrXrp189NFHZkOjR48O+abcek+0gAACdgrw+menJm0hgAAC4QsMGzYs6ALSFVdcIV9//bXcd9994TfEkQgggAACCCCAAAIIIIAAAggggAACCCCAQAwEdHXgpk2byqVLlwJ6Gzp0qHTq1CkGEdBFJAIffvihtG/fPqDKxo0bRRdao0Qu8M8//0iWLFnk3LlzZuUffvhBatasGXlj1EAAgWQFOnbsKCNHjjQf1++TvpbBhwAC7hAgIdsd85BsFCSEJT9BL730krzxxhvmAX379pU+ffq4fEa9FR7nn/X5+vTTT6V169ZmQ7qqo94pTUEAAXcL8Prn7vkhOgQQiE+BmTNnSsOGDQMGlzVrVpk8ebLUrl07PgfNqBBAAAEEEEAAAQQQQAABBBBAAAEEEEDA8wILFiwwkrKPHz8eMJYZM2bIvffe6/nxxdMAihQpIjt27DCH1KFDBxkxYkQ8DTGmY5kwYYI88sgjZp+FChWOFrnnAAAgAElEQVSSnTt3xjQGOkMgEQSefPJJ+fjjj82h6vdt27ZNhKEzRgQ8J0BCtsunjISw5CdIk7E1KdtXNBlbk7Ip9glw/lm31K2OdMsjXylYsKD8/vvv1humBQQQiKoAr39R5aVxBBBAIEhA/2aqXr26nDx5MuCxH3/8UapVq4YYAggggAACCCCAAAIIIIAAAggggAACCCDgaoElS5YY1zj9i64crNc4b7nlFlfHnijBDR48WLp16xYwXE0e1iRiSuoEHnzwQfnqq6/Mys8991zATvepa5VaCCCQVEAXf/zss8/MH+v3jz32GFAIIOBCARKyXTgp/iGREJb8BA0cOFB69eplHtCzZ08ZMGCAy2fUW+Fx/tkzX3nz5pV9+/aZja1YsUIqVqxoT+O0ggACURHg9S8qrDSKAAIIhBQ4deqUkXStSdn+Zdy4cdK8eXPUEEAAAQQQQAABBBBAAAEEEEAAAQQQQAABTwh88cUX0qJFi4BYNRlbk7UzZ87siTHEa5D//vuv5M+fP+Bz+2eeeUbefffdeB1y1Md15swZ0ZsOLl26ZPa1bNkyqVKlStT7pgMEEk1APy8bP368OWz93n91+kTzYLwIuFmAhGw3z46IkBCW/AQlvXuxa9euMmjQIJfPqLfC4/yzZ750e6rJkyebjb3//vtBd97a0xOtIICAXQK8/tklSTsIIIBAygINGzaUmTNnBhzYr18/eeGFF1KuzBEIIIAAAggggAACCCCAAAIIIIAAAggggICLBPr37x90bfPee++VGTNmuCjKxAsl6bykS5dO/vzzT8mVK1fiYdg04rFjx0qrVq3M1ooXLy6bN2+2qXWaQQABf4GHHnpIJk2aZP5IV6bXXCQKAgi4T4CEbPfNSUBEJIQlP0EjR46Ujh07mgfo98OHD3f5jHorPM4/e+Yr6Zs73apq8eLF9jROKwggEBUBXv+iwkqjCCCAQJBA586dZdiwYQE/b9++vejf+hQEEEAAAQQQQAABBBBAAAEEEEAAAQQQQMCLAh06dJBRo0YFhN6pUycZOnSoF4fj+Zh1Jed8+fLJiRMnzLG8+OKL8sYbb3h+bE4OoHHjxjJ9+nQzBF1kRRdboSCAgP0C999/v0ydOtVseNq0aaLPQQoCCLhPgIRs981JQEQkhCU/QZ988om0bdvWPKBNmzYyevRol8+ot8Lj/LNnvubOnSv16tULaGzWrFly991329MBrSCAgO0CvP7ZTkqDCCCAQJDAiBEj5Kmnngr4ef369WX27NloIYAAAggggAACCCCAAAIIIIAAAggggAACnhbQz4LnzJkTMAZdYM5/0TlPD9BDwb/88svSt29fM+IsWbIYq2NnzpzZQ6NwV6hHjx6VHDlyBAS1atUqKVeunLsCJRoE4kQg6W6z3377rdxzzz1xMjqGgUB8CZCQ7fL5JCEs+Qn64osvpEWLFuYB+v3nn3/u8hn1Vnicf/bN11133SXff/+92WDLli1Ft/ChIICAOwV4/XPnvBAVAgjEj8CxY8ekWLFiohdtfaVEiRLy448/SrZs2eJnoIwEAQQQQAABBBBAAAEEEEAAAQQQQAABBBJSQK+B6s7JmzZtMsefPXt22bp1K9dAY3hGHDp0SPLnzy8XLlwwe9VVnHU1Z0rqBT766CNp166d2UDp0qVl7dq1qW+QmgggcFmBpDf5fPfdd1K3bl3UEEDAhQIkZLtwUvxDIiEs+Qn6+uuvpVmzZuYB+v2kSZNcPqPeCo/zz775SnoDQZo0aWT9+vVSvHhx+zqhJQQQsE2A1z/bKGkIAQQQCCnQuXNnGTZsmPnYlVdeKStXrpSyZcsihgACCCCAAAIIIIAAAggggAACCCCAAAIIxIXA6tWrpWLFivLvv/+a4+nUqZMMHTo0LsbnhUE899xz8u6775qh5s6d21gdO23atF4I37Ux6m6XmhDqK6+99proSuQUBBCIjsCdd94p8+fPNxtfsGCB1K5dOzqd0SoCCFgSICHbEl/0K5MQlrzx9OnTpXHjxuYB+v20adOiPykJ1APnn72TXalSJVmxYoXZ6EsvvSSvv/66vZ3QGgII2CLA658tjDSCAAIOCaxZs0bKlCnjUO8pd6urYNeoUSPgwDfffFOef/75lCtzBAIIIIAAAggggAACCCCAAAIIIIAAAggg4CGB/v37B63GvHjxYmP1bEp0Bf744w8pWLBgQCfvvfeedO/ePbodx3nr+/btk7x58waMcsOGDVKyZMk4HznDQ8A5gZo1a4r+7vAV/aytWrVqzgVEzwggkKwACdkuPzlICEt+gvRuO73rzlf0+9mzZ7t8Rr0VHuefvfM1YsQIeeqpp8xGixQpYqySnSFDBns7ojUEELAswOufZUIaQAABBwVeffVVWbRokbzyyitSq1YtByMJ3bXGpPH5yq233iqaRE5BAAEEEEAAAQQQQAABBBBAAAEEEEAAAQTiUUAX0Fi7dq05NE2s++GHH+JxqK4ak65GPnz4cDOmG2+8UXbs2OGqGL0YjK7w/vTTT5uh6yrw/gvTeXFMxIyA2wWqVq0qy5YtM8Ncvny56KKQFAQQcJ8ACdnum5OAiEgIS36C9A2K//YLderUCdieweVT64nwOP/snaZz585J2bJl5bfffjMbZjVIe41pDQG7BHj9s0uSdhBAwAmBEydOGKt+nDx50kjIdlNi9siRI6Vjx44BLLrzTcOGDZ2giqjPpUuXBqw2oInkEydOlJtuuimidpIefPToUWnevHnA9o66i4rupmKlHDp0SPSCnN7IunnzZuMDn2PHjhlNFihQwFitRC+U6zmi/2bMmNFKd2bdCxcuyE8//SRTp041LsJrDL4+9eJg3bp1jfnOmTOnLf3pOGfMmCHff/+96Bawvr+1dV6qVKki99xzj9SrV08yZ85sS392NqKxPvTQQwEfxtnZvrZlx7lkd0x2t5fU0a7npt1xuqk9fW+qK0GNGjXKDGvJkiWiF/Up7hP477//ZMuWLTJ+/Hjjtc73upopUyZjR4zChQsbK60VLVo0ZsF/8cUX0qJFC7O/RHitiRlunHXkxvM3zogZDgJRFfjzzz9lwoQJMnfuXONv+9OnTxv9Va5c2XjPqUk4t99+e1Rj8G886Xuy9u3by/vvvy9XXXVVzGKgo8gE+Fs9Mi+7ju7bt6+8/PLLZnPjxo0zrjtQoieQ9NoO70ujZ+3llvX6VaNGjQKGoIt5dejQwcvDcnXsek20RIkSATHq9Wn9G4JiTUDzdPxvKHjrrbekV69e1hqlNgIIXFbgtttuk5UrV5rHrFq1SsqVK4caAgi4UICEbBdOin9IJIQlP0F654//h4X6vX6ASLFPgPPPPktfS/pm5Pnnnw9oeMyYMfL444/b3xktIoBAqgV4/Us1HRURQMAlArpK9muvvWZG44bE7OPHj0uxYsXkyJEjZlyPPvqoaFKXF4oXErIvXrxorD4+aNAgmTlzZtis2bJlM5Iz9cOI6667Lux6/gdqwtXChQuld+/eARcFQzWm/fXp00fatWuX6kTww4cPy7vvvmuscONLDEkucE3O1g+jH3jgAUmfPn2qxheNSiRk26NKkkeg465du+TLL780PtDNmjVrSGQSsu0592LRis6VvtYNHDgw2de68uXLG8lyuguX1aKvrZr43aBBg8u2R0K2VenEqB/r8zcxVBklArER0PcV+lr/zDPPmDd1Ju1ZbwzSRG1NzrZawv39Q0K2VenY1/fC3+p6U7G+f06bNm1QomTsxezpkYRsexwjaYWEbJFwX8sjcY3HY/XmCH3P5Ss5cuSQrVu3Jvv+PR4NYjmm1q1by6effmp2qQtUbNiwIZYhxGVfeu2pUKFCAWPT8ziWN4rHJSyDQiAFAV380X+32XXr1sktt9yCGwIIuFCAhGwXTop/SCSEJT9BerdPhQoVzAPYBsX+k5nzz37TAwcOGKuG/P7772bj6dKlk19++YU/luznpkUEUi3A61+q6aiIAAIuEfBfJds/JCcTs/XDfF29zFeuuOIK2bZtm+g2kV4obk7I1mRoXR1aV0OPJBE7qbsmLr/xxhty//33i85PuEUTNnR1GV2hNaXkaP82mzVrJh988IHkypUr3K6M43QFbl1p3X+b13Aa6Nq1q/Tr1y/VSeDh9BHJMSRkR6KV/LFeSPKwZ6SXb0UTAD755BPRm4D1+ogmUWXPnj1kJRKyYzEj1vvQ1/YhQ4ZIt27dLtuYJk9//vnnlj7AP3v2rEyaNEkGDBggGTJkSHEHCBKyrc9vvLcQy/M33i0ZHwJOCHzzzTfSsmXLy/5tb8cNQZH+/iEh24mzwVqfbv5b/dKlS8aW7/r3j76PjqdVpEnItnbepqZ2IidkR/panhrfeKqzc+dOI2lVX4N8RRdJeO+99+JpmK4Yy6+//ir694p/+eyzz+Sxxx5zRXxeDkJvHH/uuefMIVSrVk1+/PFHLw+J2BHwhIAmX/vfVLJp0ya5+eabPRE7QSKQaAIkZLt8xkkIS36C9BeN/90+pUuXjvgDeZdPv+Phcf5FZwp05apHHnkkoHHd4tE/STs6PdMqAgiEK8DrX7hSHIcAAm4WSLpKtn+sTiRm58mTR/bv32+GoYmxmsDrleLWhOxwV68rU6aMuZW3rlqkCdyhiq50p6tXa/JyOKtJa8KVbzVe/2RsbUd3MdKbEfUGxI0bN8q3334btMJe27ZtjQ+dMmfOHNapoCuAt2rVSv7444+A4zWZ/I477pD8+fMbiSO6e5Iem7Rosuqzzz4radKkCau/aB5EQrY9um5O8rBnhCm3smPHDmnRooUsX77cOLhevXokZKfM5voj9HVOd5LQRCH/UqBAAeMDfL1xRpPrdTv0t99+20ikTk3RHSx01TBNvtMSzvbqJGSnRjqx6sTq/E0sVUaLQGwETp48KU888YR8/fXXAR3qLjf6O0JXEf7nn3+Mv99158fkduRIKdrU/P4hITslVfc97ua/1XUHkl69eploJGS77/zxUkSJmpCdmtdyL81rtGJ988035cUXXzSbv/7662Xfvn3R6i5h23344YeNm419hcX97DsV9Jqv/7UKvbarNxZQEEAgugLFixcX/fvaV3TBIzt2zItu1LSOQGIKkJDt8nknISz5CdJtT/RDd1/RXz6bN292+Yx6KzzOv+jNl74p0a3k/Yu+edHEEQoCCDgvwOuf83NABAggYF0guVWy/VuOVWL2jBkzArb+1Q/tjx07Zn2QMWzBjQnZmoytK5L07t07SKJ69ery5JNPyl133WWsQJ30d5sm8a1cudL4m3Tq1KlB9cNNXNZt8fQDDv/3Yvfdd5+xypheDPTvVxPBNd7hw4cHrLanMXTp0iUoxqRB6QVGXanv559/Nh/S94Qvv/yyPPDAAwEJ5L5Vw59//nljK3Vf0URxTS6pW7duDM+e0F2FSsjW9wP6voASvoCbkzzCH4W1I5MakJBtzdMttZP+3tHXL91pQpPvw7lhJtxxpCZ5hITscHUT97hYnb+JK8zIEYieQKi/UXUnnh49eti600xqfv+QkB29eY9Wy27+Wz2eV5GO57FF61y12m5qXtOs9umG+ok6bjvs9UYnTWj3Fb12eu+999rRNG2ISNK/GRTlq6++kqZNm+JjUUB/t2tejn/RG3J1kQwKAghEV6Bw4cKiOy34yq5du0QXbqAggID7BEjIdt+cBEREQljyE6R/2Omqwr5SqFChgF8+Lp9aT4TH+RfdadLVAnW7df+iK1nqBW4KAgg4K8Drn7P+9I4AAvYJXG6VbP9eop2YrUm0utqUr7Rv315Gjhxp30Bj0JLbErKTW5laL8C98cYb0qxZs7AS9nSL1MmTJxsJFv6rTmvi3+effy6NGzdOVvfChQvSs2dPGTJkiHmMHj9q1CgjCTxUCZVEHs5qrNqXrh6kCd2+UqlSJfn444+lVKlSycZ48OBB0fPNt/KrHvj444/L0KFDbU0oSc0pSEJ2atSC67g5ycOeEabcSqQJ2Sm3yBFuEEia9Ky/S4cNGyb6+mxnSU0SBQnZds5AfLYVq/M3PvUYFQLOCiR936PvFfU5rTse2VlS8/uHhGw7ZyA2bbn5b/V4TlqO57HF5syll3AFUvNaHm7b8X5chw4djOtnvqLv98aOHRvvw47Z+PT65PTp083+atSoEXInvZgFFEcd9e/fP2DXyzp16sj8+fPjaIQMBQH3CuhnP3/++acZ4N69e21/n+be0RMZAt4SICHb5fNFQljyE3TgwAHRLXx8RS8I6i8cin0CnH/2WYZqSVclvOaaa0STYPyLrjCo275TEEDAOQFe/5yzp2cEELBXIJxVsv17jEZitv7Nc+2118rff/9tdqUXafVirZeK2xKyNZ7mzZsHJFFrgrIm65UvXz5i2kWLFkmrVq0C2qtdu7aRlJ03b96Q7a1YsUKaNGki+/fvNx6/+eabZcKECVK6dOnL9n/27FkjkVtXyvYVTbTWXWSS/g72Pf7LL78Yq9j4ksb14uNnn30mNWvWTHGsixcvNlbx9sWp7yN15aHUOKXYWQQHkJAdAdZlDnVzkoc9I0y5FRKyUzby4hFJE1r15m39Su51MrVjTE0SBQnZqdVOnHqxOn8TR5SRIhA7gaTve5544gkZPHiwXH311bYGkZrfPyRk2zoFMWnMzX+rx3PScjyPLSYnLp2ELZCa1/KwG4/zAxcsWCB33HGHOcp06dKJXse96qqr4nzk0R/evHnzgnbGmzlzpjRo0CD6nSdADxUqVJBVq1aZI9Vr0U899VQCjJwhIuC8gObE+T7j0Gh0MZqcOXM6HxgRIIBAkAAJ2S4/KUgIS36CdBsf3c7HV3LkyCG6BTbFPgHOP/ssk2vp+++/N7aRT1rKli1rrOKXL1++6AdBDwggEPwH0v/7fwE/01VIKQgggIBXBcJdJdt/fHYmZmvSrK5I7Cu6rdr27ds9x+mmhGx9L6SrPutWm76iydCjR4+WKlWqpMpWf9fpatPt2rULqD9o0CDp0qVLUAKgHt+vXz956aWXzOP1e00WvPLKK1OMIWky95133mmsBOR/062vkX///Vdee+010Q+VfeXNN980krrD6ev06dPSqVMnI7ncV/S8fOyxx1KMM5oHkJBtj66bkzzsGWHKrZCQnbKRF4+IVdJzapIoYhWbF+eNmP9HgHOEMwEB7wrEKuk5Nb9/YhWbd2fPfZG7+W/1eE5ajuexue8sT+yIUvNanthigaMvUqSI7Nixw/zhp59+aiyWQLEmoJ+76+fvvlK/fn2ZPXu2tUapbQisW7dOdKdD/6KLKCa3UyJsCCBgr8B1110nR44cMRs9duyYZM2a1d5OaA0BBGwRICHbFsboNUJCbPK2uqqari7sK7pl66lTp6I3GQnYMudfbCZdk0s0USpp0VVHvv76a7n77rtjEwi9IICAKcDrHycDAgjEk0Ckq2T7j92OxGxdfWTWrFlms88//7xoMq3XipsSsqdMmSIPPPBAAKEmG+uK2VZWTj106JA8+eSTAVt6JpcorRf+dDvVOXPmGHHo+7GpU6cGrO5zuTkOlSQ9d+7ckDcr7tu3zxjbDz/8YDSpK4HrjjKFChUK+zR6//33jZX9ihYtKldccYURe4sWLcKuH40DSci2R9XNSR72jDDlVkjITtnIi0fEKqE1NUkUsYrNi/NGzP8jwDnCmYCAdwVilfScmt8/sYrNu7Pnvsjd/Ld6PCctx/PY3HeWJ3ZEqXktT2yxwNG/8MIL0r9/f/OH99xzj3z77bcQWRCYPn26NG7cOKAFL+7UaIEgqlWTLvyiOQz+1/2j2jmNI4CAkXytn/f5in7G4p8zBxECCLhHgIRs98xFyEhICEt+gi5evChp06Y1D0ifPr2cP3/e5TPqrfA4/2I3Xxs2bJAyZcqIrv6XtAwcOFC6du0qul0VBQEEYiPA619snOkFAQRiJ5CaVbL9o0ttYrZumZY7d+6Aga5evdr4u8drxS0J2XpjaufOnUVXzfGV++67z1gd247VELQd3ZbcV5JLtNYVUZo2bSrbtm0zDtVzRJOvdNu8cIt+6KQfPvmKJuprwn7SovZ6gV8vMGrp3r27vPXWW57/+9iJhOyNGzdKs2bNZPPmzYalJqjrTaClS5cOd9qM45ImyevK5jNmzJDy5csn246+h9+6davoB2HLli0THb++HvhKgQIFpGTJklK5cmXR1Yt016A0adKkGFckSR5JEwR1pXlN1g93S2Ar9e0ef9LXpMtB6epFEydOlJtuusk47Ny5c8bzaNSoUWa1JUuWSNWqVVP09h2gN3DoilM67zqPOg9adB61v9q1a0ujRo2kYMGCxk0Q4ZSkYxo3bpxxM4aWS5cuyaZNm4xxLFq0SNasWWO8Jvj605t/mjRpEvNtOjUuHbs66JbTK1euFF2dRouew2qhH6rrzS0pvUaHek1Iyc3fKKVj/R+PtK+k58flkm3VRM+JadOmGefI8uXLzXNDb6jRD8fr1asn2bNnjyTkgGP1HP7555+NG4F0xwVfH7qTXsWKFY1zWX83lijx/9k7E/ivpvz/n4chMVSmZEmNMLRSKCIZkUSbDKmMpIkoe9lj7EuhtMhWKWNJi5Q1ijJIKolQUpMs0Rj70Bj+j9f9/86d+znfc+895977uZ97P5/XeTx6+Pp+zz3nfZ5nvfe8zvs0MW5/UYxR+xLKBTaybOvXrxePPPKIwIEj2CnbLDjAPrSNGjVqRMnafQbOKRYuXOiM5cuXL3fHVW9fRN/A/5se2lLrV9Y/1iC4zQK3TIA/0pRlwXzSv39/xwbTYNJ+izHWRCmft678nke5f/rpJ7FgwQLx0EMPiVdffdUdGzG3YRzo2bOnb7tEXULMgHYNvv/4xz+c2yHRpjt37ixOOumkSGMcbjXBmhwH29BWVqxY4Y6hsBlrPazNmzdv7rTJww47zKhdhrV/WR7cAOidJ8CidevWTnnQfkzmer82hfaBsffZZ58taP+Y7zAGg3mXLl0icUOexehfpv3DJF5S/UMV05nkfe211xbclGPyDOLEnX+CBNlo61hros15x130o0MOOcRp31ib1KtXz9TcKvGC5n207f3339+Z59CPTNeXUY2JO5bp8i1G+WzW6jqbcDsU3h2w/nvjjTecvi7XWogP7o0aNXLWFu3btw/s77o1cBB/k3aOdrdhwwYxZ84c57Ay7MP4ra4FYV+cOd+bD+YKMAEHzMV4F8eauV27dgL7pAjFFmQHzYVYL2Bt7J3PMNdg7D/66KOd8d90XRI016xbt07ceeedAgfWwRzjPvqeyfziN75715JYP+EmMtN5Kq4wuRj9z699y/KjLS1durRgvS7f5YLWj3HHcq9deE/G9wm8O2CMV9+nMKejjWMM32233YzXs1HH1rSfw3st2q430NtwvFpo27at05ZkwHsXxgmGZAjgnQGaBhlw2yLeAxlIgATSIQDxNdZaMkAfJ9d/6VjAXEiABEwJUJBtSqpE8SgICwav8sGLm8mV1SWqztxly/aXbpVt3rxZ9OvXz9m0UQM+/MCDHzz51a9fP13DmBsJVCABjn8VWOksMgmUOYE4XrK9aGyF2RCkHH744W4SEJRAkJTHkBVB9pIlSxxhyaeffupiHD9+vICwNImwdu1acc455zgCXdQ3BLbYlFTnRtXjDETc8ECNW15Mg2kaEMxeeOGFbrIQt0HQVKygE7qaiMZs7SmFIFsn6I/SfubOnetspstw2mmniTFjxojf/va3VTBAnAaBwi233OJsrpoGjBcQ6UNYESTotRF5xBFUw+4ozxer/KUSZEP4cNtttzmCTHlIIqhOsfl55ZVXOpvMYWJQP0H2Rx995KQBIWhQgNAD49ell17qCAyLGSCYgDAI7RpCwLCAcXTgwIHi/PPPF7heVBdshQ1II+rYZJuXqSAbgoJhw4Y5fT4ogAdETpg7bDaO0J+mT5/uPCsPAQTlAxErbiUzaX9hdaj7u59ICBtk2Ji+6qqrCkRjahrggLaNtmEr3MN4fs8994jrr78+MA+Z56mnnuqwwCGJsKATWdWtW9c5EAaRoy5gHoCgBwe2TENQ+y3mWBOlfN7DYLrnIfaEABt9PGyuO/vssx2hHOofAeMJRCJoC0HtGvFvv/12R3RnIg6DeA/1gXEKN4uYBtkuzzjjDO28LtPxa/81a9YUjz32mNPewvop5vqRI0eKNm3ahM4RXvu/+OIL5zmsYbzCTF0ZUZ5BgwaJoUOHGs8NxexfpvUQFC/p/lEOgmzc3lPMtQL6Ew4WXH311aFzHOoOAkLMAbjVyGaes2kfcccyb17FLJ/NWt1rk207x7NY/2GMveiii7TrraQF2bARbSJsjQrbTMdWXRvAmIf197hx4wLX31j3DB8+3BGol0KQbTMXYl2CNUzYXpdursH6Ad+a8I1Ait9VbjiYgQMYagBLHErFN4aw+QPPQuCNvhz2Toq4UQXZxex/avnl/IZvN37s5DPoTyeffLKz7lYdLcR9l0AeKPf8+fOd24NxYMwk2KxnTdLLShwcVvCuH/GeiQMWDPYE8L2wV69eBQ9ijY7DOwzxCeBgFNbv3oCDU7Vq1YqfOFMgARIwIoB3C2iKZKA+zggbI5FASQhQkF0S7OaZUhAWzEqdcH744QfrDQzz2qi8mGx/palzbChgo0cX4FELomz8O/DAA0tjIHMlgQogwPGvAiqZRSSBCiQQ10u2F5mpMBsbZVi3yADPvFOnTs0l/awIsrF5COGWDFE9HMetBNW7NTai8S9McOnNFx5NIeqVok54McThRK9YEV4esKGOzWcEE0/McctWzoJssIHoC+IQGdBHx44dayxSwkdfCF6xiS2Dn0ccbHij/qZMmRKpWrAJDHEn3o/8xGc2Io8ogmqv4bbPF7P8aQuysWEO4THEhmECO7WyTUWEOkH2HnvsIc466ywrr7uYa0aPHi122mmnSLMKyLcAACAASURBVO0u7CEIQyCKwW1WJqJ0b3rw3AxPfvCgqQZbYQOez4ogG8LLZs2aBQpjdFxxG9gNN9wQKPqUz8FT3MUXX2w9nmAcweEOzJ0mItaw+vf+XScSmjBhgnNgwXsDRFiaGIfRpvzE+urz7733nnOTmp842i8/eKOEoBcHJYLma3Wsw9oNv4O4SRfAGO0a37PieshOY6yJUj54+TzyyCOd4utEkDg4AtGvibgLaUAwiDEE37Yxn0I4ZzKeyPaMvILqEJuyECujHZqkq6vXsLFU1/5xSABrVfQ504A5AusQHLYLW0eifUCkhP5sOxfhJgXkg34QFIrdv0y56OIVq3/kXZCNtor1ps34E9a+vfxxGAht+4orrrDuT7bju037iDuWybyKXT6btTpsQjvHmBsktg3jhPUWbn6St8PI+EkJsnGQBgfEcNAjTNSq2or3XxxkxXu8ScBhp3PPPbfA22vQc7h5AO9mYAghsQxR14x+eenmQrSl008/3ZgJPDHfddddzqEcv6Cba+CJNYg9vitAJI9vB95gy1I+i7kXa1CMM0EH6KIIsovd/7zlx21ZOMjv9Rxs0gbRpjB/em/Dsn1vUQ93og/h2w/WQ7brFMzjaDe4VSts3WBSvizEgVd3HGaTAd9P4KCLwZ4A3rO9N7HhICPGP4ZkCOBWQ9xYKAM86WO+YSABEkiHAObPrbbayjnULQPWzgwkQALZJEBBdjbrxbWKgrDgCsIVX96XNZ7CS7ZBs/0ly9MmNVwVhs21Dz74wPcxbFTgoy4+WEmvOjZ5MC4JkIA/AY5/bB0kQALlSCApL9leNmHCbIgxsHEtAzawRowYkUu8WRBkq+JkgIS4BJs1OLiXVvjvf//riGQhypYhipdlk815vONhzfvkk086WcHrFjbupJgGHyBXrlwpHn30UfH888+7V+1i8x3rZHjGsb0yvNwF2fCCDi6LFi1ymNqK3CE66N27t3NNNgI20sFfFTzA+xY2rqWYXrYVbGi3aNHC8VBUu3Zt59fYvIZXLIj01QD74OXIz0OUSTuSadoKqlVbbJ4vdvlXr17tXrsLASDGAek5HzcsYVNXCgYg+IN3M+nZTCdGUTfJvWXHx314V4UATt0wx7soRIqoU9xYhuumX3zxxSpCDBNxvdr3IMTB72RbhU24dQFXECM9tBv0e++Gq7Qb8w/aX9K3qPnVK/JFHwCLBg0aON5q0Edgv8oM8SDsUts0BMdo6xBmIOAaYO/mMa7pVp8Bjyjevrx5oT1AcIu6k2MCxl3vd4YePXoUCIfUvoBxAOsMryjJW1fr168XL7zwglZAibaLjfIgQcXGjRsdAYkqCEY7gEc5MMDPYI22DMGmGrBxjHVIkqJstS9BANSxY0dHJCQDOGKubtq0qdMuYBtYqEEKdHU3DXjjop5wu5q3X+DvyAdzJHhUq1bNt3+AE+ZszAN+zNX6hYdx2c8w/6It4r+ob3y/gvABa4Knn346VvtNa6yJUj4I++RaS30eXnnRjmX7V+vcbyzAM7gBwju2YnyAR0/MjxjjcJuIKjzGGA/RDtqULgRxRF2iv8J7KgLaJG6vgY06MXnQWKq2f6y3kD7E+TKgneB9ATZj/Qgv+mj/al5+awm1fOg/ffv2rTLHmM5FOIwAwbjf4Yc0+pe20gx+Wcz+8d133znzzddff+1YsmHDBkcwKgPErRC+YfNfBhzCwdhmG+LOP+paQY6tWBfJgHaI8Vj2I7+1Ag5C4JBh0LyAww04MIN4akA+eN/AvB/Uvrt16+a0u6QPisUdy1CeNMpns1aHTX79HOMjmDdv3txZ34E5RPiYD3WiaKwbcODFK6DFmAchNdYlCPCyjHlMBggg0baD2nlQX5TvoHKM9VsXQ+A6ceJEZ2wMCkFjkndtoc4z+FudOnWcA2IyFFuQjXc+tHPvwQisi7EexLoEYmC806vjfxgLda7BuyH2heXciOfR33FTFzwMY46BMwIc6PWuc/zaFdZFGOOwhoKdQWvWsIOEtoLsNPqfrH+/tmRafnDGukUeJIg7luvqQ13Xw3a/PoR1A95Pw/qQ7RxVqvhDhgxx5hoZcGDV5nBnqezOWr4YV3EoxBuw9kR7YUiGAOa5VatWuYnx8EAyXJkKCZgSwPfC6tWru9GxJsZ6goEESCCbBCjIzma9uFZREBZcQfh4iuvoZMBLYNIftjLeRIpqHttfUfGGJo7NdGz44B+uv/ML2FyHt2z8wyYkNmh33XXX0PQZgQRIwJ8Axz+2DhIggXIlkKSXbC8jP2E2BCbYlJMB16LCu1MeQxYE2TrvddhohMgMm4dpBZ2YM8oG7yeffOKI8CDeRNAJg1XxL4RuEB9AeGN6bTg27dH24bkFwqewUO6CbJ2Ha3hM9bulR+UFcRiEJTKgT0svn964qkgEf8NGI0S2qrcy+Rw2wLH5CLGqN/jlgTg2Ig8bQbWundg8n1b5dQxkP5GCd7UstoJs9An0Va/YBX0QdQXhriogxQYBxC643torJMQmO+oW4nBdCPL6jeup4YW/YcOGBeIKHMqACBRCW29eEA1gkx7xkwoQ/qCvQOjtDRBxQLQIobg6xvhdMa+KGkzaG3jiMEzSwVY8gvx17Vva5XeVONoFRKQQr3rbkp8XQ5meTgSPtgQBM4Qx6ngCoRQOniAftAEZwtpfFK5BnjaljWibXvEn7MPh+0suuaSKNzGMpRgj/Q4S6ITp6IsoK7xFQqDkDegf8AaJw3Feb9oQyaIO0XZN2p6Mg/4OG73X1oMB7Np9990LklLbiEn7TWus8Wu/puXzex51Dm+kZ5xxRkFdoM5xvfc555xTIKSvW7euAD8cJIBQZPjw4c6hDu84gn6DNRbmaO/hDoh2VLGZrACd10p4ZMWYDfG8bi2EfgZBBdqKVywXNJYGtX+INdAucSOH6k0U4yLWZeqBraAyoWwQ3KKOvIcRgto/DvXhIChuTPCygyd3rCvU7z5p9a8oYw2eSat/yLwwp8mgE7ZGLYf3uSjzT9BaoXPnzgI3NkC0661fjIUQaeKwjFcsGvVwA/LBmkTXn7755htnrYMxz9vuBg8e7IyfQd51bZnGHcv8hMVJl89mrf7555+LAQMGOIdRZMD4CHbt27fXiucxTkJUDa+d3rUg1gePP/64c1DJL0CUb+tFWickbdWqlTPGHnHEEVVsxFiJdbG6/gk7IIK2hHkDnp69axm0Y6x/1Dkfe0lYp/odgI/yvh7UJoPWgn59EWXCNyHMd97+EcTCb67BnAvmmHOxPyYD2hAOWXgPFurmDzyPeRTzgfrOhDFj3rx5jiAWIm9vCFqr2YxpafU/2I55F+O414tt0FoazLEniXHOuybAmhbMvbyRvk25ER/tAPWGQ90yoN9j/NZ9J4A9WNOj7XvtwXsRbEz6AK7tWJxEfBxmQ7/2zrs4QMlgRwDzOm46keEvf/mLuPfee+0SYWxfAuoaDGMtDvPhQAwDCZBAOgRwkBZzuAwQZ2OeZCABEsgmAQqys1kvrlUUhAVX0G677SY+/vhjNxI2b+vXr5/xWs2PeWx/2agrfGSQwmzT6zhxUh0fzvfee2/n45z6r2bNmu7v1A8o2Sg1rSCB0hLg+Fda/sydBEigeASK4SXba60qzIYHRQjlZMAGEESxeQxZEGTrBDY2QtqkuGPzdNCgQY5wRwYIvTp06GCVhU5grnrpVcuMDRUIaWbPnu3YoPPm6GcExD8QUoYJIcpdkA0+EKVg41tuhP/pT39yrrbGe0JQgOABDL3eLyEwgPdcb4AICuJA76YvNrSxyRrmnRZ5IJ7XAzvGFmz66w6e2og8bATVOg6mz6dZftipMkhSkI2yYAPfe4WyyfXisAviBwiQvEJQCEAhCFHFm4jvJ7KC2Bki1aB3V504JmnhCQSV6CteMTHEgRAR+nlbRbkguEBfQBm8z/qJGmTbiyJotRqE/y+yrYgCj/mJcMK8UOvEJ9hMwlrBVByM+BBywlN/0CEbbEpBNIOxXwYIpTB31atXLwqqKs8EiYTglROefP3GPIy/EGXjynUZgsSBOBCA8ni95UFYPWHCBEcAFuRhHHMlvLt6BQkQzkOoqgq6/OoX3jYxT3jF2EEQbdtvmmONrv3alE/3vInn8RkzZjgCZTWEeQeFxyv0Le+BDL95G30MbQ/ji227x7PPPPOMwI18XqGc3xrPr/2jPGgrXi+zapl1By3ggRn9E15d1YD2j7UBxJMymLR/nfdRncg8zf4VZfBJs3/o5uM8CLJNbhmwXSvo3r3OOussccsttxQIIdQ6lX0JceW8jzFi2rRpAocjkgpxx7K0ymezVlfHScyLuD1k3333DcWGA0jwcC1v/MADYbc42QqydYJxHFQdO3Zs6NpiyZIlzvur91AJxPt4v9XN4bgVBOtMOR6brH+CPC4nvS72WwtCWIs5y+9GV4idceMV+qx3rsG8gfdHNfjNNSYe7pEW3i1x2MjrfRjzB76j4H04aP0EITPmU+93DzyLvgznSGqwWVOn1f9gI/YW0c5kMGlLujW73yEHm3LDBvSFLl26uLc7oR68N5HoOjvsQZtDn5BBvT0tdJDIcAQcHgEHGTp16lTgvT/DpmfGNIzD+PbgDfDkLL26Z8bQHBuC8RBjpwx4Z8AczUACJJAeAezteW9JxZyOg04MJEAC2SRAQXY268W1ioKw4Arac889xYcffuhGwmbfXnvtlfFazY95bH/ZqitsVkhh9ltvvZUt42gNCZAACZAACZAACXgISGE2PobjaloZsPECT2J5DFkVZCe9sWpSNyZC6qTSee211xzhgtysxQYvNj/hadm7geu9Dhn2waua7jBjmFjQxO6k4ug2YZNKG+mo4nZv2vCgBjEernBH0Hkn19kCr7O9evVyhQR+Qml1k9XWWzHedyA2k9fPw8v51KlThbz+22ubjcjDVFDtVw+mz6dZfthaTEG2Kt63FRShLuER2yuO8fNOqhNkn3jiic5NC94NB1396A4LwGMa/gUJLUz7nE4MaCPuhYgAQhN4g5MhSNCBOLaCVtOyqPFsRRQ62/A7jM8Qgqoe09X8dAcWHnjgAWdMMolrM47rvEv6CX6i8IsrEsJNfxDIPPnkk272fl6C1fHXRADsLRMcWkDEMn/+fOfXeB4HBTB/qkEnsrLlZtt+0xxr4pZP93zQTQ6Sr3oziKwHCL28N0/o2qI6r/iJkOClDm0KYjEZdAen/Nq77tCdX//UtX+0K5PyIP/XX3/dOaiJNQlC0Fyvtn/ERz64vSFsjNcJKNX2nGb/ijLWpNk/YJ86H2ddkG16oMJmraA73IB+ijWJyQ2tunn/tNNOE2PGjAmdJ03bSJyxLM3yma7Vdbf4hHnO97LCWg0HV7yHOsPWgraCbFUwHnagRq1LHHDBO458j/W7JQT7QPiWMmnSJDcJ08OteBaen1WvsEl/N4hzIEB30MhPlKuba8K823u543sU3ie87yJBQni1ztT1E/4e11N0mv1Pt+42FbPr2Ou8Utu+S8AztvfGJJNbVMBdV5YojgFMx9g04+H2N++30qZNm4q33347TRNynxfereG0TwaszeGRnyE5AjhU7z1gjr580kknJZcBUyIBEgglgMNiuGlLBhyAwzzMQAIkkE0CFGRns15cqyiIDa6gJk2aFLxI4wUFLyoMyRBg+0uGY9Kp4IMVhNkLFy50rmlfuXJl0lkwPRIgARIgARIgARJIhACuDsXGqAz4aKTzepdIZkVOJAuCbJ1YEd5I4JUkzZCmIFst8z777ON4fpDiHQj44DFR9bbrd80whELYgPVuAKbJzptXKQXZ2ATGdcNeb5sm3tZVEYLfNcEffPCB48UcYtw1a9aIww47zLm63fQ6YZs2ZiryAHtTQbVfmzB9Ps3yw9ZiCbJ1whgT0aGXn05w4OcFNa53eoikBg4c6GafpIAMG4/wyPzKK6+46duIHPGQnyACXvt0gkJbQWvUscxWRKHrS0HiXtUutAmM2/gng58QQxUh2ojgZdpRbwQw4akTqtgeQFHr2a9/qN4Ngzxc+9mupgHBFgTu1apVK3hEtQme5SDwNfFQKhOyab9pjzVxy6c+b9r+de0lyCu0t1LUMQg3FUAEgXWRN0Dkh7kaAjR8M4SHdtS77oYJv3aiChT9+mec8iBvnUDd7zCZyrxr166O2NC7GR3UZ9W2D8+sEHriimeENPuXydjijZN2/0DeeRNk2xwYmTx5snN7gQx+awX18KLtgTSkH/UApGkbiTOWpVk+07U6BPM4oARP12+++aYjLsHaLs7cE7YWtBFk60TSNsJe1KsuDXjCxpjmDerhVBsBMtJRD7zgd2kIsm3Wxmq78LsxRTfX4IAZvOHimbCAw4K4pUYGE2/MaprqO7DfHGy6pk6z/2E8h7dleQjAz3Y/juo6GgdgcCDKe1jWtNx+a8TLLrvMuQEj7FsB3iEQD4fK4awNWgDYg/6R9wCG3m+l9HhqV6MjRowQQ4cOdR/CuzXE2bhlnSEZAvPmzSs4yItD2DgIGtZvk8mdqZAACUgCeIf23viGg6I46M9AAiSQTQIUZGezXgoWjV4T8cLB8D8CLVu2dD7OyICPNfgdQzIEKMhOhmOxU8HiC20f3nLwDxsuGzZsKHa2TJ8ESIAESIAESIAEQglQkB2KyNlohne/Z5991o3sJ3zRiRWDvCCH5x4tho1YNigHk3R0ZZZpmnhJhUcrXA2NjW4Zogj6opEKfqqUgmxYpm7Uh21Oq5vhpgK0KOxM2oZM11Tkgfimgmo/m+M+b8rCpvxIs1iCbJ1YLooXMlVU4ueRXe3vtiLQuXPnOh71ZQgT4ZjWB+Kpaft5hw9LUxWNw0sihGQ1a9as8qiNoDUsX5ux2ESoodpmy0N9XufBUndwBCIMPwG7XxnVdmzbroLYmXoODEpDFdrq+ocunyjCKrUv+tWbWj/w4PnQQw+JHXfc0bip2bTftMeauOVTn/fzVq3C0nlvNRUh2YqdjCtKEzGOINu0PMhW541bt66N6zUXeaHtn3feeWLnnXd29g4OOOAA0bZtW7H11luLtPuXbd2k3T9gX54E2bZjulo2eJSHB81tt922oGpUEaPp4QlvIro+P378eIH1SRIhzliWZvls1upxudiu1W0E2UmVQ10L6sZNtRw2AmS/8TXKuiGoPnTtDwcesI4xCbqxXXdAWDdGh3k+l/nr5pkofVA3DuuE9KZzdZr9TxWk2x6uRdkxZuGAFzw4t2jRQmD96BXDm5Zb1suCBQvE4Ycf7jYTeDa+6667BMbZsFsvTNpWHuNQkB291n788UfRoEEDAQcgMlxyySXOoVOG5Ajg1gYchJEB8xLGfAYSIIF0CeD7kdcpDcTZ1ASlWwfMjQRsCFCQbUOrBHEpiA2GfvDBB7tXJSPmq6++KvA7hmQIsP0lw7EUqeBDCbzh4EV+06ZN7n91P//www+lMJF5kgAJkAAJkAAJlDEBbK789a9/da7ZxZpEBhwe817DmScEWfCQrV5XD35Jb6ya1ImtWNQvTZN0/ATZ8Gx46623Gl35DREOPGJ7rym28aRnwiRKnFILsuHNBiIUeD1FwOb5448/Llq3bq0tjmpvFGGKKSeTtiHTshFH2Io0VHvjPl+M8iPNYgmyX3vtNUfgLD2qmYoO1XKqbc1v7FL7u60ItJgCsptuukngqngZ/DwLh9WxOo4HiZ9tBK1h+Qb93VZEgbRU2/wEbX75mvQlnYgmyq0Q+OYBISbGfRl0IpooDHUiIdtDCzr71HKqQiCIYJCP7TdQCBXg6R2eBeW4j9sMIE71BpP6CeNl037THmvili+OUE4V/5ncTgHWUfppWB35/T2OIPuBBx4Q8N5uEnT9RyfIxu0CEH3Ac64ML730kmjXrp1JNqFx0u5foQYpEdLuH8i+mPOpt3hR2nXSa4WOHTs6c1rt2rULyKuiWdWrumk9qh65o64fdPnFGcvSLJ/NWt2Ua5z1hfdZG0G2ejhP5ynYxH5VjKoeztMJ+U3nCm/+6to16e8GavuzOZAj7VT7h66fxTk0g1uL8B0A6++gdU9YvenE47pD9KZjWlr9D0LViy66SIwbN84tos08HcZF/t203DK+6iEcv8fatnPnzo6zArxzej1wm9qR53hwsuX9Vgrv37gRnCGcAPoiDmnIAM/N8I79u9/9LvxhxjAmgO+FXi+8+HbYrVs34+cZkQRIIBkCuIVyr732chODOHvt2rXJJM5USIAEEidAQXbiSJNNkILYYJ4QeuADhgwvvvhiwcnaZGuj8lJj+6u8OmeJSYAE/j8Bjn9sCSRAAuVK4KuvvhINGzYU+G8xghRiw2MOwrHHHiuefvppN6uZM2eK7t27FyProqeZBUG2TsCb9MaqCUgbsWxQeibp6ATZuJIWYjXT66uxqX3NNdc419vKkKTnXBNmuji6+kzb47m6GXzbbbcJCEV0nqnUTfeguFGY/Pzzz45Xj4ULFwpcC43rkaUQGOn5sbERecQRrsCGuM8HcYlafqRZLEH2E088UbDJFuTNOahsOmGJTsSg9ndboUuxBGSmHvxM2r3Ow55f27YRtJrk7RfHVkSRRF8w6Us6VjjoZXv19H/+8x/xzDPPOAJDGaJ4R9TxU0VCzZs3F1OnThWNGjWyqpIwAazOyzwEqrZCA9gL+7wHlHQC8iREVjbtN+2xJm75TNqvXwOwEf9504jST00bIbzRf/nll45gbc6cOQL1Ac9bMvjd3KITydkcmjAVZKtzXNR+5scj7f5lWi8yXtr9A/kWaz5Vyx6lXau2+Qmq/TibPK9bt+C9NsohAAjq8L4mg62n46D2EnUsS7t8Nmt12/6B+Dj4B86Y6x977DFnXSxD2DufzZisvjcdeuihjkffrbbayspsvO+MGTPGfUa9rcLkoJZJho8++qgjRpYh6e8GavuLIvQ16Y9xDr+pByGjHi4FQ7X+dW3LZExLs//pvrckeaBJti2TcnvbLNYdOCh5xhln+DZlfFvEuHvkkUcKzPvVqlUzafa5jQNxK24sk6FTp07iqaeeym150jIch/bq168vvv/+ezdLOAfxCrTTsqWc88H8ijYpAw5M4N2BgQRIIH0C7733nsC+iAy4LWjVqlXpG8IcSYAEjAhQkG2EqXSRKAgLZt+hQwfXqwti2nqhKV3N5iNntr981BOtJAESSJ4Ax7/kmTJFEiCBbBDAh2kIU5MOqhBbpj9w4EBn40oGXAeNK1LzGLIgyNaJ02688UYBb1RpBp3X0igbe1EF2WEb6zoW6rXAcTZjk2KdBUE2PNifeOKJrjgPm4D3339/FY9U2OCCEHLSpElO8eEdR+dVNYwNNl+/+eYbgbaMf2AAG5YuXSrgATIolIMguxjlB7NiCbLjiA7VugwTnCJ+XAFY3Of92l8cz3xqmibjnnzGRtAa1veC/m4rokBacW0zaVvFvEXAT2Bqy1FtG7Ze3WV+qshH9TLpd1uErb26+DqBVtz6tW0jJu3BtKwmY03c8kUVQaIMNuI/b5mj9FOVGdor0oEHrY8++kisXLlSvPHGG2Lx4sWBogobQbbNwTJTQTY2nU866SSxYsUKp0jw6A7ht9czmGn78Fsjtm3bNk4Svs8mIYBMu38kMR+bwozSruPO9VEFoKZlCotnKyAPSi/qWKbre2F2m/5dV74kBNk4HAfhHTwef/75544AG+PX8uXLCw6QqHaGvTfajMlqXFMmYfHU21Js1opBaattPYnxyJuf2v6ifA9QD8So4nTkZzpXmIzvcfqfyVhsMqal2f/Um1Gi3rAS1oZNyq2mge8LV1xxhcA3wrCAA4g4qNuzZ09x2GGHiRo1aoQ9kru/33nnnc6NPjJg7MIBUoZgAnhnuvnmm91IderUcbxjb7PNNkSXIIEBAwYU3DaF27HuvffeBHNgUiRAAqYE8E7sdVDTpEmTgttpTdNhPBIggXQIUJCdDufIuVAQFowOVxh5ryvEhjB+x5AMAba/ZDgyFRIggfwR4PiXvzqjxSRAAuEEiuEd20+ILa2BWBibLDLgutQRI0aEG5vBGFkQZOuE0Elee22KPSlxoiow14l81U1a2Bjlymb1umJ4kJg2bZqxl21TNjbxsiDIVusSdQDvTK1bty4oiirctvHuB8/PixYtEhMnTnQOVHu9btrwyqsgu9jlB8M8CrJ1ApmkRVZhIhzT9pfUmIf8dCIbP4FMVKGVablkvCgiiri2mYha8ijIjir0CeNBQbZ5q1YFc7pxIOn2ayPwtxH/eUsdpZ/iEBDmXIwxuHli2bJl5iA9MUstyDYR0EYq2P89lHb/srU1bHywSc+kfyC9uPOxqU1R2nVc20zaU5qCSVNWunhRx7K0yxdVkA3hNW51wDsbxL5RQtha0GZMpiC7sAbU9mdzIEemZNI2sirI1q35TMa0NPufCd8o/Up9xqTcunx++uknMX36dIF1htezfZBNEJXj1qahQ4c6N9LobvZKokxppzFkyBCBG8hkuOGGG8Tll1+ethm5yu/jjz8WDRo0EL/88otr96233uq0DYZkCeBQBA5FyYCbMHFDBAMJkED6BODQBAeUZcDBvjfffDN9Q5gjCZCAEQEKso0wlS4SBWHB7E844QTng7IM+DiD3zEkQ4DtLxmOTIUESCB/BDj+5a/OaDEJkEA4gSS9Y4cJsaU1EIBAuCkDNk5wjXAeg7p5n5Sg10acp7veFp6CpkyZUsWjcTEZ6+yIckWxyQahTpAXxbtXUp7GkuSaBUE2yoN3au97NDYCIfT3rofgNRtecGTAFcP9+/cPxAEhGMRfuC52zpw5xuiwyQpBOET0XvF23gTZaZUfYPMoyFY9AKMcSYuswkQ4po2y2IJsv9veogqtTMsl40URUcS1zURgSEH2Ha53t7QFo3HrF23LJg2T9mDarlXBnG6ssbFNl2+c523Ef968bfspvGJiPh83bpzAgT7TGlgZuwAAIABJREFUcNBBBznCFnjNloGCbFN6VeNFWbOqqaTdP5KYj02J2bbrJGyjIFvvcdi0zsLiJeEhG55z77nnHnH99dcHeu9Xbdlnn33ErrvuKubPn+/+KWwtaDMmU5BdSLzSBdm6A8omYxoF2VVHETB58cUXnX7/wgsvGK1bIBDFQf0+ffqILbfcMmxoyvzfcROI91spvvGdcsopmbe7lAbCozg8i8sAcXbUw/+lLEfW8541a5bo3r27a+bOO+8sPv3006ybTftIoGwJvP766wLv7DIceOCBBe/uZVtwFowEckqAguyMVxwFYcEV1Lt3b/Hwww+7kfARAL9jSIYA218yHJkKCZBA/ghw/MtfndFiEiCBYAJJecc2FWJLaxYsWCDwjAytWrUS+HCUx6Bel44yRPECpZZd9dyMvweJN5544gnRrVs3N5mkhOFeuyC+hRcyeDw55JBDxG677VZlk+uOO+4QF154ofuYjXdI+dBrr70mjj76aHfDzcTLVBgfv7ZFQbZ/r1u7dq3o1auX48UaAfWODUBc94qgemZv3Lixs1nYtGlT30QhRp45c6bTRoI2xbCRCm8e+IDcokUL0bJlS7Hnnns6eWJz9dlnn3XzyJMgO83yA1AeBdm6MaNSBdl+bTuO6NNmnjURj6jpxbXNRGBocmjHppzFiKuKaqJ6yA6bU00EhEmWL279whabNEzag2n5VMGcbqyxsU2Xb5znbcR/3rxt+unq1avF4MGDBQ57BIWDDz7Y8S6J9fn+++8vML/XrFlTmDBEunG8lto8r96WAo9gjzzyiNhrr71Mm0VgvLT7l63RafcP2Bd3PjYto027lmnGtc2kvpM8iGXKIkq8qGNR2uWzmc9xmAS3auFdJCjgnQECbLxDYExo3ry5wHvFQw89VCBiLKYgO8r7r0k9J/Xeqrb1JA6IeO1PQpC9ZMkS0aVLF1fcp1tHxZlrTPq7SZ3o1jW6tmUypqXZ/9QbyXDwGWsDzP9JBpNym+aHAxnw9PnMM884t2MH3e6B8kDEffLJJ5smn9l4OJDuPQyH73Ht2rXLrL2lNgzfUfEt1BtGjx7trH8ZkiVw6qmnFszJgwYNEmPGjEk2E6ZGAiRgTEBd27Rp00a88sorxs8zIgmQQLoEKMhOl7d1bhSEBSPr16+fmDRpkhsJVyCfdtpp1pz5gJ4A2x9bBgmQQKUS4PhXqTXPcpNA+RKI6x3bVogtSW7cuFHAe4Y3YEMFwsu8BYhKcfjT+5ELYpCePXvGKoq6CYnEgoTeOo+h48ePF9gQTCJgAwybGN73LJ0XblUYHrbZrbNNTQMemEeNGiW23XZbN/oPP/wg4PkGHpllgCckeHC2CeomYbE2I21syoqHbNXjOdjgCtJDDz3UKY4qhDr33HMFroLdeuutfYv77rvvOiLv5cuXu3GQbufOncWJJ57ojAEYG7bZZhttGjZCBBuRR1xRk+nzaZYfAIslyFb7KG45QF+EYM8mbN68WVx66aUColMZbrzxRgHPtd6QtMgqyrikK5fO/ijjENJW55KgsSiq0MqmbhA3iogirm0mfUk9sJSFcVtlq4pqoghFcYDjmmuucf75zXPqAaYo+di0i7j1i7xs0kh7rLGxTcctzvPFFmRjHYc10r333ltg+mGHHebMy9iwbdiwoahRo0bBTRjeyFkTZKtzHISXU6dOdcTkSYS0+5etzWn3D9gXdz42LWOU+SeubSYCzR9//NERBcPDfNC6xbScxYoXdSxKu3yma/Wff/5Z3HzzzWLYsGEFyNDn4SkW4kQI8HbYYQexxRZbaLGarC+Cxrsg0fJNN90kLr/8cvfxs88+27mJoHr16olWcVKC3blz5zqHn2UotiA7yrcR9QC/7l0jjiBb/daCw+YQ7f/+97+3rjP18Jyu/k3GtDT7n+6duhhCX5NyWwMXQmCN/OWXXwrM048++qgj0Mb/e8Pxxx8v4FAA40JeAwToOGTiDZ999pnYaaed8lqkott9xhlnFKx1cUAHTjQYkiWAb4X49oP3Cxngxb59+/bJZsTUSIAEjAngRokjjjjCjY/3fKynGEiABLJJgILsbNaLaxUFYcEVNHDgQHH33Xe7kZIUImS8aaRiHttfKpiZCQmQQAYJcPzLYKXQJBIggcgE4njHjirE9hoLMe9TTz3l/goCPAjx8ha+/vprAcHwtGnTXNMhWLniiit8BS0mZVQ3jcNEJj/99JO4+OKLC67m7Nq1q7MZUbduXZMsA+PAgzmuo/ReQYlN8auvvlr85je/cZ9VRbp//OMfHfEVrok2Deqmtk6gibTUeBAaYbO+WrVqpllVEawWW8xmYlhWBNmwFZsq2MyEZ2oEb9tWN5+nT58uevTo4VtEbNpAWIg0ZMAGGd7XMaao6yxdQsUSZMc9SKC2RZ3gN+3yg1+xBNmqiCFqv/nXv/4lcK03NtFl0Ik2khZZJSXIhs0mIgyTfm8j/IsqtDKxwxsniogirm0mgildu0laTGTLSo2vioR22WUXMXv2bMdbp2lQbyHAc7gaGnO7DDpxuvfgjGlepvHi1i/ysUkj7bHGxjYdszjPF1uQrc7nOMhw5ZVXOofbgg5SecuZNUE2PObiUOTzzz/vmmkrKENfHTJkiMCBKXgCh3dtHKrEujXt/mXaD2W8tPsH8o07H5uWMcr8E9c2E0E27DdZ85mWs1jx4oxFaZbPVJD9zjvvOAc30U9lOOecc8QNN9wgMJaZBJP1RdB4F7TOgCDU64lXvVXIxD6TOLqDWlG+O2DfFPunMiS9hlJZRzmsqNqoe8+PI8i2OQgZVDemImrTMS2t/qc73P7AAw8IeLy1Cddff73jWRs3WeGWLHzjw1wqg2m5bfLUxcV6AN/fvIfOsnhg07acOOiBNiHDscceW/DebJteucfHt0jcsuYNEOWffvrp5V701MuHA5BeJyQ4zLJu3brU7WCGJEAC/yOAd+IOHTq4v8ABCXwDYCABEsgmAQqys1kvrlUUhAVXED4m33nnnW4keFODty6GZAiw/SXDkamQAAnkjwDHv/zVGS0mARLwJxDFO3YSQmxpETZ8vLfYYBMHwoe8BdWLMOyP641HJ6428UCrim1gC65qhWDcROzqxx72YIMLnr5kgLjs8ccfF7hC1Rs2bdrkCCxxlSyC6lU5rH51Ands8nk/Kso0VO9eBx10kHj44YcdD4+mQU3DhLNp2lHjZUmQDQE+Nmal2EkKDLbaaquCgwgmXsXUq5GjtE94NzrppJPEihUrXLx+nuNNRR5ISBXh6Lyy+9WnbiNeJ/hNu/ywt1iCbF1Z/PppUD9QD3D4iVaTFlklKchWx5Aoh1DASBWeBI1FcYRWNuNSFBFFXNtMBFM6z+QmHvrVskPYjbaAeUsKMbt06eIIMuMGnUgIXuT79+9vnLTJGKabMzFXQ7hkM++vXbvWEStsueWWjie+3XffXZxwwglVPPDFrV8U3iaNtMcaG9t0FRnn+WIKsnVrVcztuMIdHrFNgk68de2111bxWIu04ojkbJ7Xzb+2wj+1jcHLLg5Z7rvvviLt/mVSD944afcP3XopyfnUW7Yo80/Sa4WOHTs641Xt2rULqkY9xBfl/QPCWhzoeuyxx5zxFgdvDz74YOeAovegq22bkPHjjEVpls9kntOtkeD9b8qUKaJevXpGiHRC5rC2azMmq4cj/N6Tw4ydMWOGgMAVwrb999/fFbh6D82o4m/bd9ekvGwHlUVtf/jmM2bMGPHb3/42DIHzd1Mb48w1ukNvUZx66cZh9fAcymQ6pqXZ/+IebtcxVN8HTcsNRkgP4/jSpUvF4sWLBTzj4/3I9GD/hg0bnENaCxcudNtZ0ocNjBpwgpHwTrJmzRo3RdxW17dv3wRzKK+kcGMCxh8Z8E6D9sSQPAEcQsJ8JAPePbEGZyABEigdARzMx8EdGfAuI/dmSmcVcyYBEvAjQEF2xtsGBWHBFTR06FAxYsQIN9Lw4cMdbxcMyRBg+0uGI1MhARLIHwGOf/mrM1pMAiSgJ2DrHTtJIba0CBtotWrVEhBWyZDXKw7VjTOIkLFJ3K1bt0hNECJFfOD2egEz8X71zTffCHgLmzx5spsvRGbwOAthSZSADWyInOFFS3pJRjp+m9iID29l3iuldZ60/WxRPXEHiRt1G6A2gjed8N2EcxSONs9kSZAtBSO4nh1BCmYhyIYAYPXq1c7v4eEe7IJEJKbi2yBWECpAJOgNxRBkH3XUUc611TvuuGNo1ake1vz6R9rlhx3FEmTrBLFhwhYVJASCt956a8EV734eBZMWWdnaGtQIdPVvu/n/+eefiwEDBgjMJTIEjUVxhFahDdoTwUZEIR+La5uJIBt5qWNBlLkOohGMY3Jui+LF2o+nTiRkK0iCRzccDpFB97w6RiNuFKEa5k5c8S2D3yGbuPWL9G3SSHussbFNV/dxnrcR/3nzNumnOtGUrXAZov1evXqJRYsWudmXWpANQ9R+YnsoUj3M6BU3pt2/bMZnxE27fyDPuPOxaRlN2rWaVlzbTD1k6/qC7QHYjz/+2DnAOn/+fLcYtn0yiGWcsSjN8pkIsnUHSmxvRcIBLByImjlzpostbC1oMybr0odnW9wMhINOJkH3Hq8rp8oMaxe867dr184kG6HzNm67bg3LSG1/WKPh8AE8KJsE1Ua/5+MIsmGHestNlNvF1LLCOy9EirgFynauRvw0+586/9keLlHrSbd2tBnL4x7sNxXym7TBLMSZN2+eOPLII11TcAscvuNus802WTAvczZgfYqDTd6A7zlYuzIkSwCHNGvWrOkcmpDB75tcsjkzNRIggSAC6t5U586dnVvaGEiABLJJgILsbNaLaxUFYcEVhCsXIQKQASfL4dGNIRkCbH/JcGQqJEAC+SPA8S9/dUaLSYAE9ARMvWMXQ4jttQje+SBclgEbo/BMlLegehGG/djQmjhxYsGVrSbl+v7778XFF18sxo0b50a38bIFMUGfPn0ERIIywBaIrZo1a2ZiQkEcXP0OLzze9OC1C94DDzzwQG16qqjaVCiHsmPj2XvVbJCYWyfoPPTQQwU2leFtLixgkwtedFB/CDacw9KO8/csCbJRDrU+ZR+VV13jAAIEDt4NQ135Ve9xttcI68QryCcJQbZOLK3zAK+WC2ItVciIODqRR9rlhx3FEmQjbXUTH/WJceHoo482av66gyd+nn2TFlmFiXCMCvB/kTAOQXAD4Y4MNoJYXRsKG4viCK1symYjopDpxrXNVJCNK5ExfqNtyHD22Wc7In8TD4y42hztwCvOwrXLENWZegwOYqkThdgc1tKVb/r06aJHjx5Vsn3jjTccYbl3nr755psFDtKYCMFwsAbCQK/QFusQtGmIP7whbv0iLds00hxrbG1TKyPO8zbiP2++Jv1U5+n5xhtvdA5TmQQILq6++mqBZ7whC4JsnbgQ7xZYC4d5idf1U3UeSrN/mdSFGifN/oG8487HpmU0addqWnFtMxVk624Osnnvw7oB4muMszLg3QrrzhYtWpgiCowXZyxKs3wmgmzdwQPM9+ir1atXD+Vls1b3JmYzJiMP3NZ7/vnnF9QpbgTD9xSTAFE1DkbJQ2JYM+BQ9HHHHVfwuO5AsemNB35jebEF2SgA1iTYr/V6+9Zx0bU/v1tQ4gqydfOHzeEK3bupn62mY1qa/U/3DQvt/tJLLw1dP+q+w+jKblputAXd4Qubgw2qoBtp4luW6WEFk36aZhx8a4GHcBnw3uP9dpqmLXnIC4f2cWBXBhwQ8L4n5qEMebERcwbeHWXA7TKrVq3Ki/m0kwTKlgC+F+G7kAw4qOwdF8u24CwYCeSUAAXZGa84CsKCK0j9YIJNfHwkZkiGANtfMhyZCgmQQP4IcPzLX53RYhIggaoETLxjF1uILa2aM2eO6NKli2vkDjvsIL788svcVZtuExaFgIck3NYDoeoWW2wRWi4IsLDphM1XbzDdwMQz2GjFBjU20rwBXpquuuoqx7tw2EYonsNmIDzK4KYhtU4geLvwwgt9vSHrNkfhLXzs2LG+V0vr7DYRcuvEy9gcAIMg78bwPt6vX78CAZoN59DKjBEha4JsVch14oknOiKnqVOnOqX082qsIvjggw8cz+8QJstguumLDW+I9eFdTQ1+G60mIg+Zlm4DN0zciX4Pz4ann356gRASaeoEv2mXH3aoDII8ziO+jbAB3gBRTm+dYJyBkCFs4xsC0MGDBwt4KJYBYiZsMmNDTw1Ji6ySFGTDVp1gD/1k9OjRYqeddvIdDdCGIAjGeOoV04INxlk/D2hxhFY2Q5MqokDdQHQfdONCXNtMBdl+8y4OnEHkFuQ9DvMbxHCYb2WwEUubMNT1JTyHdo658IADDvBNBmJxzEde0UWQ10adeAflgedHHKgKEmVD+HXJJZeIu+66y7Un6NBV3PpFJrZppDnW2NqmVmKc523Ef958TcROP/74o9OmvIf9IPLDgaKdd945sEmjfY0aNUrA2Yn3phQ8BJE2/qnfSWzmEl3mNs/rDsWgDYcJIX/55RdnnYu5XpZL59k0zf5lMraocdLsH8g77nxsWsYo809c20wF2X7zPvoUxne0P7/gt3ZM+h0kzliUZvlM1+o33XRTwZyNvor3ZbwrBgX0cwidcYOU+j6LGygwtm277bbaJNQxGQdSsX70C7qDVCZzPtJ7++23nRsxvAejsI6EGBPfR9SgW3eGrX90Y55MNw1Btsm6BN8DwBnrM+/tJX4ewG3mCl296cb33/3ud04/xiG9oEM9urUa+j76Hg6Iq8FkrpbP6Oq3WOOLessE6gl1AK/CfuXXjWN+ntptx3LdIaMwe8ANNoG9VyQa9t5rOh+VKh7aIuZ4GeD51PvttFR2ZTFffJNp3759gWk45BT1xsIsljFLNkHkCb4y4Nsz5mkGEiCB0hLADR345i7DSSed5NzawUACJJBNAhRkZ7NeXKsoCAuuoFtuuaVAgIDNBXiHYUiGANtfMhyZCgmQQP4IcPzLX53RYhIggaoEgrxjpyXE9lq16667uh6K8Xt4TvKKpPJShzpvm9J2XBM3YMAAR4hVu3ZtVxyFTUdsUi1fvlxggwUby+pmsY3HNZmfzsu2/Nthhx3m2NKhQwdHKOid27CRhfyfffZZZyNu4cKFVfCHiVTlA7qNRHjOxYf6li1bFuQLdhBQQyjkFfuECb+RF2wGN3gQ8j7bqlUrx5MjNma8Yngwh2dsCPbAXQaTjX1VqIFnk97ARppZE2TDJnWz1tsw/Lwaq40H7RJC00mTJrl/wqYvDgqcddZZWq+2uL4bXj7wjg8uuuBXB6YiD9mOMPbgMLc34EAC2ooq7oddYAKBmu4QiU7wm3b5UQ6IfHv37i1eeeUVp1jgjX6G3+kOidgKG3Qe+bF5jFvL4OVP9VQM4cNTTz3leGX11mfY5n/SIqukBdk6b5fg7TcO4W8Y++FNEaJZ79hlMubHFVqZzqt+XnUhIPc72BPXNlNBNsrgN+9CRIK+3KhRoypiEgimICCdPHlyAQbTuc2UnZ8gG8/7HZDCfLZs2TKnf3gPK5h4n9d5uUZeOMgCj50NGjQoMF3mBRY4HOcNQd6149Yv8omSRlpjTRTbvOziPF9MQbbfPI6+grWS7lYRrJdeffVV53CI2kZkmf3GUtu5RO1Xts/rhJAQxmGOxkFE9YAG5nAIMXFo0jv+jhw5UsDDp/rdJ63+ZTq+qPHS6h/IN+58bFrGKPNPXNtsBNl+8z7eJ7CePOqoo6rMk1gH4tCaunY0mfdNucl4ccYipJFW+UzX6qpIEzb6vVfibxAfr1y50unj6nwvGXXs2NGZj/BurgtYn2G9I0PY4WLEU71c43cYi/CuA4Gvbl2M9xw4kvKui8MOlfgdwIanbNzaoo7pfmOeLFvS77Nq+5P5YD2D9RYOIKjvVljTYb4ZMWJEQXUEeUi2nSt09awb34PsRNvC7UywS/W+G7R+shFkp9X/wEN3qEe+n+NdTr01Bszx7WXo0KEF78B+h0psx3K0VRyg8PZb+W7Zv39/7S02GFtxsBD9yGROtx1PSxEfazPvjd8QvH/yySelMCUXeXbq1Ek888wzrq1wiPH888/nwva8GYkxA33SGxYvXux7e2Leykd7SSDPBFTv9bgxCr9jIAESyCYBCrKzWS+uVRSEBVcQPqBi00EGbD7gIwpDMgTY/pLhyFRIgATyR4DjX/7qjBaTAAkUEvDzjl0KIba0DBud3rU6RILYGNtjjz1yV33YSMVGUVJXY2JTH5tLbdq0sWaBzShs4sBDq1/AZi88noI5NhfB3eulVX0Om2MQGWCTLiz4CaXxHNpb27ZtnXRwVfCTTz5ZRdRqI47z25RGXhB/QxSBzXZshEL4rgp7w8SgsqylFGSH8Y7yd5vNd92VzsgTm4PwjtO6dWsjEyAyxBWKqpdNtEUIUtDmf/Ob3zh/f+2118Trr79eEBdCxoYNGxZsuMELJgQIajAVecjndEJ4/A0bTvBK1rRpU0eg8uabbwoIQ6QQG+0H4gcIjeXGn59ILc3yw3bdJrjsFxBCbLXVVo4YT3o8thU2BPVzcMNmaIsWLZw6hVf6F198UTvGBAkYYG/SIqukBdmwMeggDNotWEAUu3nzZkcgjzLp+kGYV1fkFVdoZdRZhXBshccr9XsayiM9gGIOh6hJhri22QiykafutgNpi3f8R1ngTR99Vw0QdWGuTXLdoetLGC9xPbwM3naBtoDxw+sdU8YL6x8yHsoHj9i6edw77wblhedxyMZPoBa3fqO237TGmrjli/N8sQXZuGkCniPhRdAbMIdhDj/44IOddRnmORxYQ1v0tiX87YgjjhAQXch27Odh1nYuUftklOf92j/GKnjJhCdd3Rwu8w5bd6bRv0zHZjVeWv0jifnYtIxR5p+k1wphgt2ged/b7lBmv/cdxMM+Vvfu3U3RGMWLMxbJDNIon+laXSfSlHZi7MKBYzlvvffee85hEvV9Dzf6YEzDugEB74fwku93oxLeGVXvqljb4l0F62e8y8IJVLVq1dw6CXonVdfFsAXvDuqcjbEWB1EhhsX62S/41Q+eh4fmQw45xHlefW/RpWfzTmjSANX2V7duXecWHrnu9bJAephXsD5T18XgDy/hfrfNRJkrdPb7je9elqjn9evXO3bqDgmHzSE2gmzYmEb/kyz81tKm73JB9RRlLNcd7IetsAftGmsW1AfSxrcCvFepB6TD2o5JOy5VnA8//ND5RofvczJA64DbfRiqEsA4im813gAHE3i/Y0iegOqooVmzZmLFihXJZ8QUSYAErAlMnDjRucFRBnzb8TpEsU6QD5AACRSVAAXZRcUbP3EKwoIZYiMFL8EywNuW91rG+DVQ2Smw/VV2/bP0JFDJBDj+VXLts+wkUB4EVO/YpRRiS6LwsLH33nuLTZs2uZDhvRUbeXkMH330kbM5C89BcQK8asOrFzx8Rg3wRouNZnj51XnxNU0Xm1/wVoV68fOKqktLd+2wSZ64ohlCcr/NV10aKCu8zkGErm7mBuUJIQQ2t3DtZtC1xEijkgXZft5eIa6+7777RM2aNU2qVqBNQNwJ4ZlNPSFx2ScgFPNewwgPr/in1p+pyEMaDkHTzJkzHW94QQcTvAWV12/DNnzsxuYfgp/gN83yww6UCV6YcUjdL0AkDo/5CFGEDcgDonzV67VJg8DYAk+R8Nq/5ZZb+j6StMiqGIJsGA/xBMSz8Lxq277hTRt1BWFRWEhCaBWWh/z7rFmzHBGnX3lwmwJ4yhDXNltBNvLFYSJ43/d6lTYtHzbrx4wZ4wgfkgy6vjR16lTx2GOPOf9MAsYXHJjADRBB/cObFkRo+AbqvQHCJC/EQT1DjO0nTkOcuPUbJ400xpq45YvzfLEF2WC/YMECR+Tnd+OEX1vB4QGM1Ti8g7XgkiVLnKh+gsYoc4k376jPR23/mIMwdqse/1QeUdM37V+mfVUXL43+gXzjzsc2ZbSdf+LaZuMhW5YD8z7GafyzDTbvILZpxxmLvHkVu3w2a/WoB5/Rr+E5F97ycYgEB4ERmjdvLjAv+71r6zzve9lgzhw7dmyVg8pR33+Rtu28j/d7HJy79957jZsIxNqwHWsLGYotyMbNOfC0bPP+Z7ImiTpX6GDhIDBuSIA43Cagzs477zynHlQP6N50bAXZeLbY/c9rX9S1NISw6AfyoKaOne1YjvkM3o6xnjV9J/fmi+86+N4QZJNNHacdFx5N8Q1Phjp16ohVq1aJHXbYIW1TcpEfDt3hUIUMXbp0cZwwMBSHwLHHHiuefvppN3F8h8M+AwMJkEDpCWA9iHd9GbDutVkjlr4EtIAEKosABdkZr28KwoIrSD2lBy912CRmSIYA218yHJkKCZBA/ghw/MtfndFiEiCB/xHwesfOghDbWzcQdGHDxRvwER0f0/MYIA6Gp0t4t1q4cKFVEbA5DGFjjx49rMTPQZnAkyE8JUCwbLOphQ1siFRw2BWeXaMEePaZN2+ec61v2AanvI4WHxCDNjT97MDm3bJlyxxx7pw5c0LNxWYdrpCGB1+TUMmCbPCZMWOGI2bwBrxn433bJkCoAEEivEqbiMIgVMUhB4iecSAAQjCMDdJDJzzeTZkyRWCz0htsRB7yOZs2BLsg4ILHUAgisHkaJshGPmmVX5YpTKzhFdTGETZAuALBy7Rp04zEyPBqjnEBQr+wkLTIqliCbJRDjnlgYTL+Y9yDiAPjnunBhqSEVmHc8Xe0CVwh77fRivkKAhvpxTGubVEE2bATohXMcRDDm8xzceebMHZ+fQmCVowbOHQUJNrHeIcxEl6+ww4LqbZ88cUXjsdV9G2Tw1jog5gLMb6HHbqKW7+wNW4axRxr4toW5/k0BNngD2+pw4YNM1onoZ/AKyPGTAj11VsXIESDKAMCP2+IM5fIcQf5wjOqDC+//HLhLQaJAAAgAElEQVSVfHT9EO0fBwvgmCXsYIxN25d5FbN/hY0rJn8vZv9A/nHnY5MyyDi2809c26IIsqPM+3gGayCM8bvvvrsNEuO4ccYiNRPbdY1N+WzX6jj4DHHv5MmTQ1lgfMJhyYsuusjhrPPUGyREDhOFQgQIzrvuumsVW+T7BA6y4LCnSYg67+O7w/Tp0501eNh7Fbwm4rarNWvWOB6+ZSi2IBu24dA03iVRf0F22ozLceeauOsn1BneZXCYMmytFkWQnfb4ItfSaLdh60ebdbTtWC7rBd7uwde0D0GADXF81G9JJv202HFmz54tunbtWpANnM95D1AU24Y8pY/vDnDm4A14//aOb3kqT9Zt3bhxo9h5550LzHzrrbecA04MJEACpSeA999Bgwa5htBZaenrhBaQQBABCrIz3j4oCAuuIHxEwClqGU455RRng5YhGQJsf8lwZCokQAL5I8DxL391RotJgAT+RwBiqhdffNERVWEDMWtB9WyC64AhGslzwAY2No6xwY9/uA4WXiu9G1zYwMMmMa5fPfLIIx1v4aaeMG3ZYCMaTNEO4OXvs88+E/AGJQM2sZo2bSogNEV94L9RhNE6u7ARt2jRImdDDVfLynyR50EHHeRcKQqRLa40jhvAfeXKlU5e4A4hOJhjYx5X3OJAAsTYTZo0EVtssYVxdpUuyIbIEZ4xcS0wQuPGjR1hNdpMlIDrxyFgxjWz6BcQ0yNggxdtDwIviK0hSPT2CXjVhwhcbs6iXrEZp15Layvy8JYBomm0V3jO87ZX2IKxqVevXs716Ntss43zmLrJbiL4LXb5veWBWAOcH3nkEadcXsGqV1AbV9gAAcqGDRucvDDOoE6l6AICC/DD2ALPSrvttluoeEGWIWmRlUn9RGnTahtC+eHhzTsOIQ7G/f3339/hgHYEr4E2IUmhlUm+GFOxuY3rTjF3eIU0qofIuLZFFWTLckBMAt7wxofrkzHnSVEmuMMTJjz7R+FuwkrGCepL6CcQmcD7HTx1yrEP9sHjcPfu3Z2+YjM/6WzDWInDYeiPyE/OuxgzcRAJeWAuxBwsx7KwMsatX6SfRBrFGmvi2hbn+bQE2agDOceh/UHorPYTv/EJ3OF1EgJHGSCWgrDUO0/HnUviPg/bPv/8cwFhE/qAOhe1adPGGX87duxoPf7Kchejf4X1P9O/F6t/IP+487FpGWQ8m/knrm1RBdnSVvQrvOvh1hCMt++884673sIaCOtmrFUh4rRZA9kyS2qcVfMtRvmirNX93vNgr1yno2+3b9++ynulergUwngckApah+GQA5w/YSzxvjfjZg28f+CglV+ArXgeB83hwRXtQ66h5Hs33kvxDow2Emfex3sF5nusf7xjnlxb9OzZ0333Vdt6GoJsHARCwDsTBOTyPR1rNJQd4zLWZ3hPMP3+kMRcoas7zB84UI73VO87KuoM74E4jIs2ZlNnUQXZpRhf/N5R43y3sRnLvXWizmfoP3LdLNezEIN269bN+XZg2naijKtpPIP1ufeWG4wPeKdm0BPAtz2v04eTTjpJPProo8RVJAKq2POAAw4Qb7zxRpFyY7IkQAK2BOCcwHs7Im7+wO8YSIAEskmAguxs1otrFQVhwRWETWEsvmXgQjzZBs32lyxPpkYCJJAfAhz/8lNXtJQESKAqAYgtTD0Bl4IfxF7t2rUryBrXP0MsyEACJEACJEACJEACeSFQLJFQXspPO0mABEiABEiABCqTQJzDSeVKLK4gu1y5sFz/I3DTTTc5HsG9YcGCBc4hUoaqBOCAD4dqvAHiYIiEGYpDAAeHX3jhBTdxfq8vDmemSgJRCeCWqCFDhriP4xD1iBEjoibH50iABIpMgILsIgOOmzwFYcEEcRIcHmVkwAlZeCdgSIYA218yHJkKCZBA/ghw/MtfndFiEiCBfBEYPHiwGDt2rGv0b37zG8fjCbxdMZAACZAACZAACZBAHghQkJ2HWqKNJEACJEACJEACSROgILsqUQqyk25l5ZUevH7jhrD//ve/bsEGDRokxowZU14FTbA08Iz+9ttvuymedtppYuLEiQnmwKS8BNavXy/gJd8bcAMTbgpgIAESyAaBm2++ucCp0aWXXipw2IeBBEggmwQoyM5mvbhWURAWXEG4ErZTp05uJPyMK7sYkiHA9pcMR6ZCAiSQPwIc//JXZ7SYBEggXwS+/PJLsffeeztX2crQpEkTAe/Zv/vd7/JVGFpLAiRAAiRAAiRQkQQoyK7IamehSYAESIAESKDiCVCQXbUJUJBd8d3CFwC+gcIL9sqVK904tWvXFqtWreI3UB9qd999txg4cGDBX8GvcePGbGhFIjBy5EhxwQUXuKkfcsgh4u9//3uRcmOyJEACUQhcd9114qqrrnIfvfLKKwV+x0ACJJBNAhRkZ7NeXKsoCAuuoPnz54v27du7kfCz9yqVjFdv5s1j+8t8FdFAEiCBIhHg+FcksEyWBEiABDwE7rrrLnH22WcXMDnmmGPE008/TU4kQAIkQAIkQAIkkHkCFGRnvopoIAmQAAmQAAmQQBEIUJBdFer7778vevbsKZYvX+78EWLGhx56qIrH2SJUB5PMOAE4k4ODOW8YN26cOOusszJueenM23PPPcWHH37oGgBWYMZQPAI4NPDyyy+7GYwYMUJcdNFFxcuQKZMACVgTuPrqq8W1117rPnfNNdcUCLStE+QDJEACRSVAQXZR8cZPnIKwYIavvPKKOPTQQ91Ibdu2dbzqMSRDgO0vGY5MhQRIIH8EOP7lr85oMQmQQD4JDB48WIwdO7bA+DPPPFOMHz8+nwWi1SRAAiRAAiRAAhVDgILsiqlqFpQESIAESIAESMBDgILsqs1hyZIlokuXLuLTTz91/tixY0cBTvCEzFC5BODlGd6evWHQoEFizJgxlQslpOSqp2ZEX7t2rdh9993JrEgEVq9e7dxk6Q1kXiTYTJYEYhC4/PLLxU033eSmcOONN4rLLrssRop8lARIoJgEKMguJt0E0qYgLBjiG2+8IVq1auVGws+vv/56AuSZBAiw/bEdkAAJVCoBjn+VWvMsNwmQQCkIYMNqzpw5BVnzY1IpaoJ5kgAJkAAJkAAJ2BCgINuGFuOSAAmQAAmQAAmUCwEKsgtr8ueffxY333yzGDZsmPsH3Ah32223ierVq5dLtbMclgTwbfOKK64oeKpz585i9uzZlilVTnT0pQYNGrgHG1ByeGmGt2aG4hG45ZZbxKWXXupm8Mc//lHglnoGEiCBbBEYOnRowXg4fPhwMWTIkGwZSWtIgARcAhRkZ7wxUBAWXEErVqwQ++67rxsJP8vroDJetbkwj+0vF9VEI0mABIpAgONfEaAySRIgARLwIfDNN98IXIv41ltvFcR48MEHRZ8+fciNBEiABEiABEiABDJJgILsTFYLjSIBEiABEiABEigygUoXZP/6669i1KhRAl5l69WrJ1599dUqjgbuu+8+0b9//yLXBJPPKgG1j8BOaBhwy3eNGjWyanbJ7VJF7NWqVRPr168XO+20U8ltK2cDWrduLRYvXuwWcfTo0QK3WjKQAAlki8AFF1wgcIuADPj5vPPOy5aRtIYESMAlQEF2xhsDBWHBFbRq1Sqxzz77uJEaNWok3n333YzXan7MY/vLT13RUhIggWQJcPxLlidTIwESIIEwAjhoCVH2119/XRAVGxVt27YNe5x/JwESIAESIAESIIHUCVCQnTpyZkgCJEACJEACJJABApUuyP7222/FoEGDxJQpU7S1ccQRRzh/g1ibofIIvPzyy843Tm+oWbOmI8Zu3rx55QExLDH6Vf369Qu+DV955ZXiuuuuM0yB0aIQeOedd0SzZs0KHv3kk0/ELrvsEiU5PkMCJFBEAjgoMXbsWDcH/IwbORhIgASySYCC7GzWi2sVBWHBFbRu3TrRsGFDNxJ+/vDDDzNeq/kxj+0vP3VFS0mABJIlwPEvWZ5MjQRIgARMCDz55JMCV3d6ww477CCmTZsm2rdvb5IE45AACZAACZAACZBAagQoyE4NNTMiARIgARIgARLIEIFKF2T/4x//EL179xavvPJKlVrZb7/9xF133SXatGmToRqjKWkRmDdvnvjTn/4k/vWvfxVkOWfOHHHcccelZUYu8xk2bJi4/vrrXdtr1arleMfefvvtc1mevBh97bXXiquvvto1t2PHjuKZZ57Ji/m0kwQqisCZZ54p7rnnHrfM+HnAgAEVxYCFJYE8EaAgO+O1RUFYcAV9+umnYtddd3Uj4bTxhg0bMl6r+TGP7S8/dUVLSYAEkiXA8S9ZnkyNBEiABEwJjBs3zvEy5A1bbLGFI8o+/vjjTZNhPBIgARIgARIgARIoOgEKsouOmBmQAAmQAAmQAAlkkEClC7Lff/998de//lUsW7ZM4GeEww8/3BHi9urVS9SuXTuDtUaTik1g5syZThv45ZdfCrKiB9Nw8p9//rnjHXvz5s1u5BtvvFFcdtll4Q8zRiwCOETy1ltvuWlQ4BkLJx8mgaIS6N+/v5gwYYKbB37u169fUfNk4iRAAtEJUJAdnV0qT1IQFoz5yy+/LHixrVOnjvjiiy9SqZtKyITtrxJqmWUkARLQEeD4x3ZBAiRAAqUjcMkll4hbb721igH8wFS6OmHOJEACJEACJEACJEACJEACJEACJEACJEACJEACVQlMnDhRnH766VX+cPHFF4tbbrmFyEIIDBkyRNx2221urF122cXxjr3llluSXREJLF26VBxwwAEFOWzatImHSorInEmTQBwCp556qpgyZYqbBH4+5ZRT4iTJZ0mABIpIgILsIsJNImkKwoIpfvfddwVX1dSoUUN8/fXXSaBnGkIItj82AxIggUolwPGvUmue5SYBEsgKAVyViCsT1XDHHXeI888/Pytm0g4SIAESIAESIAESIAESIAESIAESIAESIAESIIEKJTBy5EhxwQUXVCn9VVddJa655poKpWJe7HXr1omGDRsWPMDvv+b84sS84oorBDyRy9C1a1cxa9asOEnyWRIggSISwC0cjzzyiJsDfu7Zs2cRc2TSJEACcQhQkB2HXgrPUhAWDPk///mPqFatmhtp6623Fj/++GMKNVMZWbD9VUY9s5QkQAJVCXD8Y6sgARIggdITwMf3Cy+8sIohEGvjalgGEiABEiABEiABEiABEiABEiABEiABEiABEiABEigFAXyf1Imub7/9dq1IuxQ2Zj3Ps88+W9x1112umXvuuaf44IMPsm52WdjXuHFj8d5777llmTRpkujbt29ZlI2FIIFyJHDiiSeKadOmuUWbPn266NGjRzkWlWUigbIgQEF2xquRgrDwCvIyws8///yz2GKLLcIfZIxQAmx/oYgYgQRIoEwJcPwr04plsUiABHJHYMKECaJ///5V7D7vvPMEPNAwkAAJkAAJkAAJkAAJkAAJkAAJkAAJkAAJkAAJkECaBHCD36hRo6pkiW+Z/fr1S9OU3Ob17rvviiZNmhTYP378eHHmmWfmtkx5MfzVV18VhxxyiGsutDW4hX677bbLSxFoJwlUHIHu3bsXeLF/4oknRJcuXSqOAwtMAnkhQEF2xmuKgrDwCoJX7M2bN7sR//3vf4vq1auHP8gYoQTY/kIRMQIJkECZEuD4V6YVy2KRAAnkksCMGTPEn/70J/Hrr78W2H/aaaeJe++9V2y55Za5LBeNJgESIAESIAESIAESIAESIAESIAESIAESIAESyA8BOIYbMGCAgDdhb8CeEjyX0lupeV1CuO7l2KxZM7FixQrzBBgzMoGhQ4eKESNGuM/j2/tjjz0WOT0+SAIkUHwCxx13nHjqqafcjJ5++mlxzDHHFD9j5kACJBCJAAXZkbCl9xAFYeGsa9SoIb799ls34ldffSVq1qwZ/iBjhBJg+wtFxAgkQAJlSoDjX5lWLItFAiSQWwLz5s0TJ5xwgsBa3xv23XdfAc8pbdq0yW3ZaDgJkAAJkAAJkAAJkAAJkAAJkAAJkAAJkAAJkEC2CcCr8MCBA8Vbb71VYGitWrXE9OnTRfv27bNdgAxZt2TJEnHggQcWWDR58mTx5z//OUNWlq8pe+yxh1i7dq1bwIcfflicfPLJ5VtglowEyoBAx44dxXPPPeeWZO7cueKoo44qg5KxCCRQngQoyM54vVIQFl5BO+64o9i0aZMbcePGjaJu3brhDzJGKAG2v1BEjEACJFCmBDj+lWnFslgkQAK5JoAP9fDWsW7duirluPPOO8U555yT6/LReBIgARIgARIgARIgARIgARIgARIgARIgARIggewRGD16tDj33HOrGLb77rs7nrEPOOCA7BmdYYt69uwppk6d6lrYunVrsWjRogxbXD6mvfTSS+KPf/yjWyDcPP/NN9+IrbbaqnwKyZKQQBkSwKGf+fPnuyV78cUXxeGHH16GJWWRSKA8CFCQnfF6pCAsvIJ222038fHHH7sR169fL+rXrx/+IGOEEmD7C0XECCRAAmVKgONfmVYsi0UCJJB7AmvWrBF9+vTRfqA/9dRTHW/Z22yzTe7LyQKQAAmQAAmQAAmQAAmQAAmQAAmQAAmQAAmQAAmUlsAPP/zgeMWeMmVKFUMOOugg8be//U3sueeepTUyZ7m//PLL4rDDDiuw+rHHHnMccTAUnwAOFuCAgQz41v7ggw8WP2PmQAIkEIsAxk2MnzL8/e9/F4ccckisNPkwCZBA8QhQkF08tomkTEFYOEa85Hz44YduxA8++IAvPuHYjGKw/RlhYiQSIIEyJMDxrwwrlUUiARIoKwKDBw8WY8eOrVKmxo0bO6Lsdu3alVV5WRgSIAESIAESIAESIAESIAESIAESIAESIAESIIH0CCxYsMARY7/77rtVMh00aJAYM2ZMesaUUU5du3YVs2fPdksED6/w9MqQDoF69eqJTz75xM1sxowZ4vjjj08nc+ZCAiQQmUCbNm3Ea6+95j7/+uuvi1atWkVOjw+SAAkUlwAF2cXlGzt1CsLCEUJ08d5777kR33nnHdGkSZPwBxkjlADbXygiRiABEihTAhz/yrRiWSwSIIGyIjBp0iRx1llniR9//LFKuW677TZx4YUXllV5WRgSIAESIAESIAESIAESIAESIAESIAESIAESIIHiE7j99tvFRRddVCWj6tWrO84g+vbtW3wjyjCH5557TnTs2LGgZE8++aQ49thjy7C02SuSyr9mzZriq6++yp6htIgESKAKgQMPPFAsWbLE/f2yZctEixYtSIoESCCjBCjIzmjFSLMoCAuvIEwyy5cvdyMuXbpUtGzZMvxBxgglwPYXiogRSIAEypQAx78yrVgWiwRIoOwI4DAmPNV4r2qThezVq5ezQVKjRo2yKzcLRAIkQAIkQAIkQAIkQAIkQAIkQAIkQAIkQAIkkCyBr7/+2vnW+Mgjj1RJuG3bts63xqZNmyabaQWldtRRR4kXXnjBLXGnTp3EU089VUEESlvUM888U9xzzz2uEaeffrq4//77S2sUcycBEjAisN9++4m33nrLjbtixQrRrFkzo2cZiQRIIH0CFGSnz9wqRwrCwnEddNBBAtcxyIBrGvA7hvgE2P7iM2QKJEAC+STA8S+f9UarSYAEKpfABRdcIEaOHFkFQP369cVNN90k+vTpU7lwWHISIAESIAESIAESIAESIAESIAESIAESIAESIIFAAg8++KC4/PLLxUcffVQl3vnnny/uuOMOEoxBYNasWaJ79+4FKcybN08cccQRMVLlozYEdtxxR7Fp0yb3EXont6HHuCRQWgI4DLRy5UrXiPfee0/ss88+pTWKuZMACfgSoCA7442DgrDwCmrXrp1YuHChG/Gll14S+B1DfAJsf/EZMgUSIIF8EuD4l896o9UkQAKVTeBvf/ub48Hmu+++qwKiR48ejjB77733rmxILD0JkAAJkAAJkAAJkAAJkAAJkAAJkAAJkAAJkIBLYNWqVeKyyy4TM2bMqEJlu+22E3fffbfo3bs3icUkcOihh4pXXnnFTQXfa6dPnx4zVT5uSmD27Nmia9eubvS6deuKjRs3mj7OeCRAAiUmgL2t1atXu1asWbNG7LHHHiW2itmTAAn4EaAgO+Ntg4Kw8Arq0KGDeP75592Izz33nMDvGOITYPuLz5ApkAAJ5JMAx7981hutJgESIAFsoECUPX/+fC0MiLIvvfRSgiIBEiABEiABEiABEiABEiABEiABEiABEiABEqhwAjfffLMjxtYFeG4eP348HTwk0EYefvjhKqJ23nqeAFiLJPr16ycmTZrkPnHWWWeJcePGWaTAqCRAAqUk0LBhQ7Fu3TrXhPXr1wvcEMtAAiSQTQIUZGezXlyrKAgLr6DOnTsLXKciw5w5c8Rxxx0X/iBjhBJg+wtFxAgkQAJlSoDjX5lWLItFAiRQMQSuuuoqcd1112nL27p1a8dbdvv27SuGBwtKAiRAAiRAAiRAAiRAAiRAAiRAAiRAAiRAAiTw/wnMmzfPEWK//vrrWiTDhg0T1157LXElRKBly5bizTffdFPr06ePePDBBxNKncmEEfj1119FzZo1xbfffutGnTt3rjjqqKPCHuXfSYAEMkIA4usNGza41nzyySdil112yYh1NIMESEAlQEF2xtsEBWHhFXTCCScUXCGEq21wxQ1DfAJsf/EZMgUSIIF8EuD4l896o9UkQAIk4CWAj/zYWHnmmWe0YAYNGuQIs7fffnuCIwESIAESIAESIAESIAESIAESIAESIAESIAESKHMCEKTie+HYsWO1JT3mmGOc74UtWrQocxLpFW/ChAmif//+BRkuX75c7LvvvukZUeE5TZs2TZx44okuBQg74V2XgQRIID8Edt55Z7Fx40bX4C+++ELUqVMnPwWgpSRQYQQoyM54hVMQFl5BvXv3FrjmRoaHHnpI9OrVK/xBxgglwPYXiogRSIAEypQAx78yrVgWiwRIoCIJ3HPPPeLyyy8X//znP6uUHx4EcDXpqaeeWpFsWGgSIAESIAESIAESIAESIAESIAESIAESIAESqAQCkydPFpdeeqn49NNPqxS3du3ajhB7wIABlYAi1TI2atRIvP/++26eYIzvtQzpEVD1NOedd54YOXJkegYwJxIggdgEME99+eWXbjpfffWV4/megQRIIJsEKMjOZr24VlEQFl5Bp512mnjggQfciJMmTRJ9+/YNf5AxQgmw/YUiYgQSIIEyJcDxr0wrlsUiARKoWAKbNm1yvN/cd999WgbdunUTV1xxhWjVqlXFMmLBSYAESIAESIAESIAESIAESIAESIAESIAESKDcCCxevFjccMMNYtasWdqi/eUvf3HE2PQ0mnzNjxkzRpxzzjkFCa9evVrstddeyWfGFLUEfvzxR0e0uXnzZvfvCxYsEIcddhiJkQAJ5IgA+vE333zjWvz999+LbbfdNkcloKkkUFkEKMjOeH1TEBZeQWeeeWbBKcq7775bnHHGGeEPMkYoAba/UESMQAIkUKYEOP6VacWyWCRAAhVP4Omnn3aE2bgWUxf69evn/P0Pf/hDxbMiABIgARIgARIgARIgARIgARIgARIgARIgARLIK4FVq1Y5N+NNnDhRW4T99tvPEWJ36tQpr0XMvN0NGjQQH330kWvnueeeK0aNGpV5u8vJQNwu36dPH7dIe+65p/jggw/KqYgsCwlUBAGIr//973+7Zf3pp59EtWrVKqLsLCQJ5JEABdkZrzUKwsIrCAv30aNHuxHvvPPOKictw1NhDB0Btj+2CxIggUolwPGvUmue5SYBEqgUAtdcc43461//6lvcCy64wLnCtG7dupWChOUkARIgARIgARIgARIgARIgARIgARIgARIggdwT2LhxoyPEHjlypG9Z8G3wqquuyn1Zs1yA4cOHi4svvtg1cYstthDr168X9erVy7LZZWfbCSecIGbMmOGWC3Vyyy23lF05WSASKHcCW221lfj555/dYv7yyy9C1TOUOwOWjwTyRICC7IzXFgVh4RU0ZMgQcdttt7kRR4wYIS666KLwBxkjlADbXygiRiABEihTAhz/yrRiWSwSIAES8BBYsWKF4w37ySef1HKpXr26I8rGv6233prsSIAESIAESIAESIAESIAESIAESIAESIAESIAEMkoA3kLh8RpibPysC8cdd5wTp3nz5hktRXmYBS+u8I69adMmt0D4xgr2DOkR+Prrr0WtWrUKMly0aJFo3bp1ekYwJxIggdgEIMSGINsbfv3119jpMgESIIHiEaAgu3hsE0mZgrBwjFdccYW48cYb3Yg33HCDuPzyy8MfZIxQAmx/oYgYgQRIoEwJcPwr04plsUiABEhAQwAeQrBRs3jxYi2fnXbayRFln3/++eRHAiRAAiRAAiRAAiRAAiRAAiRAAiRAAiRAAiSQMQJ33HGH4/UX3rF1oVWrVs73vR49emTM8vI0R72dcLvttnO8Y++www7lWeCMlmrixIni9NNPd61r0qSJeOeddzJqLc0iARLwI4BDLttuu637Z4izN2/eTGAkQAIZJkBBdoYrB6ZREBZeQddee624+uqr3Yi4XgiLfIb4BNj+4jNkCiRAAvkkwPEvn/VGq0mABEggDgF8oIYwe9WqVdpk9t57b2fjpl+/fnGy4bMkQAIkQAIkQAIkQAIkQAIkQAIkQAIkQAIkQAIJEOD3vAQgJpzEl19+KerXry9++OEHN2VoN6DhYEiXQJcuXcScOXPcTIcNGyagrWEgARLIF4Fvv/1W1KhRwzUa4uzvv/8+X4WgtSRQYQQoyM54hVMQFl5BOO0KYYQMl1xyiSOkYIhPgO0vPkOmQAIkkE8CHP/yWW+0mgRIgASSIDBy5Ejn+szPP/9cmxw96iRBmWmQAAmQAAmQAAmQAAmQAAmQAAmQAAmQAAmQQDQCYTfe1a1bV1x22WW88c6fBw4AACAASURBVC4a3lhPQbcB/YYMO+64o+Mdu3r16rHS5cN2BL744guBfuANy5YtEy1atLBLiLFJgARKTgAHXWrXru3aUbNmTfHVV1+V3C4aQAIk4E+AguyMtw4KwsIrCFcQXXjhhW7ECy64QNx+++3hDzJGKAG2v1BEjEACJFCmBDj+lWnFslgkQAIkYEjgp59+ckTZOOiJn3UBwuxBgwaJvn37GqbKaCRAAiRAAiRAAiRAAiRAAiRAAiRAAiRAAiRAAlEJPPDAA2Ls2LFi8eLF2iS23nprx5EbxNj4mSFdAhs2bBANGjQQv/76q5vx8OHDxZAhQ9I1hLmJ8ePHi7POOssl0bJlS7F06VKSIQESyCGBjRs3ip133tm1vE6dOgKHLhhIgASyS4CC7OzWjWMZBWHhFTRu3DhHCCHD2Wef7byIMcQnwPYXnyFTIAESyCcBjn/5rDdaTQIkQAJJE8CHLoiy4TXbL/zhD39w3kfwb8stt0zaBKZHAiRAAiRAAiRAAiRAAiRAAiRAAiRAAiRAAhVL4Oeff3b2/vFv9erVvhzOP/98R4y90047VSyrUhf83HPPFaNHj3bNgDj7H//4R6nNqsj8jz76aDF37ly37Nddd5248sorK5IFC00CeSeAwy7169d3i7HLLruITz75JO/Fov0kUNYEKMjOePVSEBZeQffff7/4y1/+4kbs37+/uO+++8IfZIxQAmx/oYgYgQRIoEwJcPwr04plsUiABEggIoFVq1Y5wuyJEyf6poDrN6UwGx4KGEiABEiABEiABEiABEiABEiABEiABEiABEiABKIR2LRpkyPCHjNmjMDPfqFfv36OEHvvvfeOlhGfSoQAxPJqHaDuvI71EsmIiYQSUMWbeGDlypWicePGoc8yAgmQQPYIrFu3TjRs2NA1DOLs9evXZ89QWkQCJOASoCA7442BgrDwCpoyZYo49dRT3Yh//vOfxeTJk8MfZIxQAmx/oYgYgQRIoEwJcPwr04plsUiABEggJgFchwpv2Q899JBvSvCSjY2GwYMHi7322itmjnycBEiABEiABEiABEiABEiABEiABEiABEiABCqHAIS90iM2vGP7hd69ewt4xW7VqlXlwMlwSQcMGFDgNK9Ro0bi3XffzbDF5WvanXfeKc477zy3gAcddJB47bXXyrfALBkJlDkB9cDLHnvsIdasWVPmpWbxSCDfBCjIznj9URAWXkFTp04VPXv2dCOedNJJ4tFHHw1/kDFCCbD9hSJiBBIggTIlwPGvTCuWxSIBEiCBhAhgM0FuDAUl2bdvX0eczY2hhMAzGRIgARIgARIgARIgARIgARIgARIgARIggbIkAEcI+N72wAMPBJZPOkKA4JchGwSWL18uWrRoUWDMhAkTBLyXM6RP4PDDDxcLFixwM7711lvF0KFD0zeEOZIACSRCAB7umzZt6qa1zz77iPfeey+RtJkICZBAcQhQkF0cromlSkFYOMpZs2aJ7t27uxHx88yZM8MfZIxQAmx/oYgYgQRIoEwJcPwr04plsUiABEggYQKfffaZc20qNou++uor39S7devmCLM7dOiQsAVMjgRIgARIgARIgARIgARIgARIgARIgARIgATyS2Du3LnO97UnnnjCtxC1atVyb6Tbeeed81vYMrW8T58+BTcKtmzZUixdurRMS5vtYsFrrnprI34Hj7oMJEAC+SSgHnpp1qyZWLFiRT4LQ6tJoEIIUJCd8YqmICy8gp5++mlx7LHHuhE7deoknnrqqfAHGSOUANtfKCJGIAESKFMCHP/KtGJZLBIgARIoEoEff/zREWVj82jdunW+ueB6SHiGOe2008TWW29dJGuYLAmQAAmQAAmQAAmQAAmQAAmQAAmQAAmQAAlkl8BPP/0kJk6cKCZNmiQWLVrka+juu+8uBg8e7Pzjt7Rs1udrr70m2rRpU2Dcww8/LE4++eRsGlzmVg0fPlxcfPHFbinbtWsnXnrppTIvNYtHAuVNYMmSJeLAAw90C8lDL+Vd3yxdeRCgIDvj9UhBWHgFzZs3Txx55JFuxPbt24sXXngh/EHGCCXA9heKiBFIgATKlADHvzKtWBaLBEiABFIgcP/99zvi7GXLlvnmtv322zuibIiz8fGMgQRIgARIgARIgARIgARIgARIgARIgARIgATKnQC8Jksh9nfffedbXHwvw21z/fv3L3ckuS9fjx49Cm4vP/TQQ8XLL7+c+3LltQAHH3xwwSGHUaNGiXPPPTevxaHdJEACQgj14Evr1q0DDzMRGgmQQOkJUJBd+joItICCsPAK+vvf/y7atm3rRsTPCxcuDH+QMUIJsP2FImIEEiCBMiXA8a9MK5bFIgESIIEUCcyYMcPxmD1//vzAXHGgFMLsU045JUXrmBUJkAAJkAAJkAAJkAAJkAAJkAAJkAAJkAAJpENgypQpjhA77DvZEUcc4XjDhsiXIfsEVMd5sHjWrFmia9eu2Te+DC189913RZMmTQpKtmHDBlGvXr0yLC2LRAKVQwD6N3i7l4EHXyqn7lnS/BKgIDvjdUdBWHgFLV68WOAEkAytWrUSr7/+eviDjBFKgO0vFBEjkAAJlCkBjn9lWrEsFgmQAAmUgAA2JuAxGwLtoLDTTjs5wmx4zt5nn31KYCmzJAESIAESIAESIAESIAESIAESIAESIAESIIFkCLz//vuOCBv/Pv/888BEIcCGR2w4LmDID4FjjjlGPPvss67BRx11lJg7d25+ClBmll5//fVi2LBhbqk6dOggnnvuuTIrJYtDApVHQD38cvjhh4sXX3yx8kCwxCSQIwIUZGe8sigIC6+gt956S+y3335uRPz85ptvhj/IGKEE2P5CETECCZBAmRLg+FemFctikQAJkEAJCaxZs0ZMmjTJ2YT6+OOPAy3p0qWLI8ymN6ASVhizJgESIAESIAESIAESIAESIAESIAESIAESsCYApwT4/jVnzpzAZ3fbbTfn+xccFOyxxx7W+fCB0hJ48sknRefOnQuMgPgXImCG0hDYf//9xbJly9zMx48fL84888zSGMNcSYAEEiOAsbVjx45uejz8khhaJkQCRSNAQXbR0CaTMAVh4RxxurZRo0ZuRPyM61gY4hNg+4vPkCmQAAnkkwDHv3zWG60mARIggbwQeOSRR5yNqTAPJdiMkhtT2KRiIAESIAESIAESIAESIAESIAESIAESIAESIIGsEdiwYYPrDXvt2rWB5kFUhu9dJ598ctaKQXssCMBD64IFC9wnunbtKmbNmmWRAqMmSQAOC1u2bFmQJDzT77jjjklmw7RIgARKQEA9ANOpUyfx1FNPlcASZkkCJGBKgIJsU1IlikdBWDh4vNR5T83iZ3ifY4hPgO0vPkOmQAIkkE8CHP/yWW+0mgRIgATyRmDFihXOZhU8Z//rX/8KNP/4448XPXv2dP4xkAAJkAAJkAAJkAAJkAAJkAAJkAAJkAAJkECpCTz66KMC/2bOnBloyg477OB4woYQu3nz5qU2m/nHJDBt2jRx4oknFqSycOFC0bZt25gp8/GoBK666ipx3XXXuY/De/ns2bOjJsfnSIAEMkTg8ccfF9gfkoEHYDJUOTSFBHwIUJCd8aZBQVh4BX3yySeiXr16bkT8jFO4DPEJsP3FZ8gUSIAE8kmA418+641WkwAJkEBeCfzyyy+OKBvi7JdffjmwGLVq1XKF2UcccURei0y7SYAESIAESIAESIAESIAESIAESIAESIAEckhg/vz5Are/QYj99ddfB5YAAl0pxN5iiy1yWFqarCPQunVrsXjxYvdPcCCBNsFQOgJNmzYVK1eudA2YMGGC0/cYSIAE8k9APQRzwgknCPyOgQRIILsEKMjObt04llEQFl5B//znP0WdOnXciLh2BdevMMQnwPYXnyFTIAESyCcBjn/5rDdaTQIkQALlQGDRokXuFa+bN28OLNIf/vAHV5zdrFmzcig+y0ACJEACJEACJEACJEACJEACJEACJEACJJAxAm+//bYjwMa/1atXB1q39dZbO56wIQY96KCDMlYSmhOXwOTJk0Xfvn0LklmyZInYf//94ybN5yMSwPfkgw8+uOBpHJaoUaNGxBT5GAmQQJYIPPzww6J3796uSSeffLLA7xhIgASyS4CC7OzWjWMZBWHhFfTdd9+J7bff3o2IhWXYadzwVBmD7Y9tgARIoJIJcP6t5Npn2UmABEggGwTwngOP2fi3bNmyUKMOPfRQV5xdt27d0PiMQAIkQAIkQAIkQAIkQAIkQAIkQAIkQAIkQAJ+BOAADQJseD5+5ZVXQkFBkCuF2Nttt11ofEbIJwE4hXjnnXdc4yG8hzdmhtIRuOSSS8Stt97qGtCjRw8xffr00hnEnEmABBIloB6E+fOf/yzwOwYSIIHsEqAgO7t141hGQVh4BcFrHE7aylC9enXx73//O/xBxgglwPYXiogRSIAEypQAx78yrVgWiwRIgARySgBeTuQG2Keffhpaiu7duwt4ScB1oQwkQAIkQAIkQAIkQAIkQAIkQAIkQAIkQAIkYEoAAmx8h3r88cdDH9l1111dBwH0hh2KK/cR7r77bjFw4MCCcqxcuVI0btw492XLcwH22msvsWbNGrcIf/vb3wq86ea5bLSdBEhAOIde+vfv76LgQRi2ChLIPgEKsjNeRxSEmVWQlxN+/u9//1tFzG6WEmN5CbD9sT2QAAlUKgGOf5Va8yw3CZAACWSfwOzZs90rYn/++edAg2vWrOluirVv3z77haOFJEACJEACJEACJEACJEACJEACJEACJEACqROYN2+e+70p7CbqLbfc0vneBGcAnTt3Tt1WZlg6Anvuuaf48MMPXQPOPvtsMXbs2NIZxJzFwoULRbt27VwS1apVE998802BQ0NiIgESyDcB9TDMGWecIfA7BhIggewSoCA7u3XjWEZBmFkFwUM2PGXLAA/Z8JTNEI8A2188fnyaBEggvwQ4/uW37mg5CZAACVQKge+//971mj137tzQYmPDpGvXrqJbt27i8MMPD43PCCRAAiRAAiRAAiRAAiRAAiRAAiRAAiRAAuVL4KWXXhKzZs1y/nlFtn4lPvroo92D/7/97W/LFwxLpiVwxx13iAsvvLDgb+vWrRO///3vSayEBM4//3wxatQo14JevXqJhx56qIQWMWsSIIGkCYwZM0acc845brKDBg0S+B0DCZBAdglQkJ3dunEsoyDMrIJq1Kghvv32WzcyTu7idwzxCLD9xePHp0mABPJLgONffuuOlpMACZBAJRJYu3at68XozTffDEVQv359V5zdoUOH0PiMQAIkQAIkQAIkQAIkQAIkQAIkQAIkQAIkkH8CONQvRdgbNmwILVCLFi1cEXbDhg1D4zNCeRLALX34nvjZZ5+5BRwyZIgYPnx4eRY4R6Vq0KCB+Oijj1yLp02bJk444YQclYCmkgAJhBEYOfL/sXcn8DZV7+PHny/XReZ5vOYpMiVSGZLIVPGVUknKUIkSylSJShqkgSYkaZCkkSZJhoTKkAwZM4ZM1zz/X8/5/876nnPutPe5Z9jn7M96ve7rXueu6XmvZd/p2Wu/JA899JCppjdi6E0yFAQQcK4ACdnOXRvPzEgIs7ZAhQsXlv3795vKe/fulSJFilhrTK00Bdh/bA4EEHCrANc/t648cSOAAAKxL7B06VKZNm2aJ0F7165dGQZUrFgxz6nZenp227ZtM6xPBQQQQAABBBBAAAEEEEAAAQQQQACB2BGYNWuWScLWv6FnVEqWLGmSsC+//PKMqvN5FwiMGjVKhg0bZiLVp5dv27ZNihYt6oLonRvinDlzxPewjTx58ogeXBj4N07nRsDMEEDAioDe/PLII4+Yqg8//LA899xzVppSBwEEoiRAQnaU4K0OS0KYNalSpUr5JRvoXYClS5e21phaaQqw/9gcCCDgVgGuf25deeJGAAEE4kvgq6++8iRmT58+XU6fPp1hcAUKFDDJ2ZqknSVLlgzbUAEBBBBAAAEEEEAAAQQQQAABBBBAwDkC58+fNwnYX3zxhRw8eDDDyWmCbadOnTyJ2O3atcuwPhXcI5CcnCx6CrMm+nrLY489JiNHjnQPgkMj7d27t7z++utmdt26dZPJkyc7dLZMCwEEghUIvClm6NCh8vTTTwfbHe0QQCACAiRkRwA5M0OQEGZNr0KFCqKP6faWTZs2ib5GyZwA+y9zfrRGAIHYFeD6F7trx8wRQAABBFIKaDK2Po5W/win748cOZIhU65cuTzJ2d7Ts3PkyJFhGyoggAACCCCAAAIIIIAAAggggAACCERe4OTJk36/+zl27FiGk9DTdL2/+9H32bJly7ANFdwn8Oijj/ol/umBDno6du7cud2H4bCI9cmHvqfe6+9+r7/+eofNkukggEBmBfQGmOHDh5tuHn/8cRkxYkRmu6U9AgiEUYCE7DDihqJrEsKsKV588cWybt06U3nNmjWir1EyJ8D+y5wfrRFAIHYFuP7F7toxcwQQQACBjAW8idmanL1///4MG+gf5Lx/oNNf6ufLly/DNlRAAAEEEEAAAQQQQAABBBBAAAEEEAifgJ5YrL/j8f6e58yZMxkOVqhQIb8b8DNsQAVXC+zZs0eSkpLEd2/pSa1DhgxxtYsTgp81a5bfafaFCxeWffv2OWFqzAEBBEIsoE8leOqpp0yvTz75pOjNMhQEEHCuAAnZzl0bz8xICLO2QHXq1JGVK1eaysuXLxd9jZI5AfZf5vxojQACsSvA9S92146ZI4AAAgjYE/jmm2/MY2x3795tqXHz5s3luuuuk1atWknNmjUttaESAggggAACCCCAAAIIIIAAAggggEDmBP744w/R3+V8++238sMPP1jqrESJEiYJW3+XQ0HAqsCAAQPkxRdfNNVLlizpOR07a9asVrugXpgEunfvLm+//bbpvVevXvLmm2+GaTS6RQCBaAoMHjxYnn32WTOF0aNHy6BBg6I5JcZGAIEMBEjIdvgWISHM2gJdfvnlsnTpUlN5yZIl0qBBA2uNqZWmAPuPzYEAAm4V4Prn1pUnbgQQQMDdAnPnzjXJ2X///bcljMqVK5vkbE3STkhIsNSOSggggAACCCCAAAIIIIAAAggggAAC6QucPXvWk3ztTcLesGGDJbKyZcuaJOxrrrnGUhsqIeArsGXLFqlQoYIfyksvvSQPPvggUA4QyJ8/v+gp+d6i14mWLVs6YGZMAQEEQi0QeHPMmDFjpH///qEehv4QQCCEAiRkhxAzHF2REGZNtUmTJrJgwQJTef78+dK4cWNrjamVpgD7j82BAAJuFeD659aVJ24EEEAAAa/AwoULTXK21T/2Zc+e3S85O/CPNugigAACCCCAAAIIIIAAAggggAACCKQvsHnzZr8k7FOnTlki05vmb7zxRs9bo0aNLLWhEgJpCdx3333yxhtvmE9XqlRJrP6OENXwCnz66afy3//+1wyiJ5fv3LkzvIPSOwIIRE1Ab4R55ZVXzPj6cd++faM2HwZGAIGMBUjIztgoqjVICLPG36JFC5kzZ46p/P3338u1115rrTG10hRg/7E5EEDArQJc/9y68sSNAAIIIJCagD6B6IsvvpCvvvpKVq1aZRmpTp06oo/C1ZOzr776asvtqIgAAggggAACCCCAAAIIIIAAAgi4SWDevHkmCXvFihWWQ69Vq5a0a9fOk4TN06Mts1ExA4E1a9ZIjRo1/Gq9+eab0qtXL+wcINClSxd5//33zUw0MdM3WdMBU2QKCCAQQoHevXvL66+/bnrUj++9994QjkBXCCAQagESskMtGuL+SAizBtq2bVuZPXu2qTxr1ixp06aNtcbUSlOA/cfmQAABtwpw/XPryhM3AggggEBGAhs3bjSPydVHYZ45cyajJp7PFyxY0O/07GLFillqRyUEEEAAAQQQQAABBBBAAAEEEEAg3gT27Nnjdwr2gQMHLIWYkJDgufndewO8nlpMQSDUAt26dZMpU6aYbmvWrGnrkIZQz4f+/idw+vRpyZcvn5w8edK8qDd0NG3aFCYEEIhTgZ49e8rEiRNNdPpx9+7d4zRawkIgPgRIyHb4OpIQZm2B9JEs+mgWb5k5c6Z06NDBWmNqpSnA/mNzIICAWwW4/rl15YkbAQQQQMCOgP4BQJOyv/nmG8/7TZs2WW5+1VVXeRK0mzVrxmN0LatREQEEEEAAAQQQQAABBBBAAAEEYlVg4cKF8uOPP3p+h7Jo0SLLYVSsWNHvJvfExETLbamIgF2BX3/9VerXr+/XbOrUqaKnMlOiLzBt2jS59dZbzUTKly8vmzdvjv7EmAECCIRN4K677pJ33nnH9K8f33nnnWEbj44RQCDzAiRkZ94wrD2QEGaNV7/p1G8+veXDDz+Uzp07W2tMrTQF2H9sDgQQcKsA1z+3rjxxI4AAAghkRmDlypUmOVv/wGi15MmTx5OY7X2rXbu21abUQwABBBBAAAEEEEAAAQQQQAABBBwpoL8n0d+P6Om1+j45OdnyPPV3JHoju56Eze9JLLNRMQQCN998s3z88cemp8svv1x++eWXEPRMF6EQ6NSpk8yYMcN0NXDgQHn++edD0TV9IICAQwX0hpj333/fzE4/vu222xw6W6aFAAIqQEK2w/cBCWHWFijwsTncEWTNLaNa7L+MhPg8AgjEqwDXv3hdWeJCAAEEEIiUwMGDB01ytp6grY/itVpKlSrll6CtJ71QEEAAAQQQQAABBBBAAAEEEEAAAScLbNmyxZN47X3buXOn5ekWK1bMk3ztTcIuUKCA5bZURCBUAgsWLJAmTZr4dafJvx07dgzVEPSTCYGjR49Kvnz55Pz586aXxYsXS8OGDTPRK00RQMDpArfccotMnz7dTFM/1pszKAgg4FwBErKduzaemZEQZm2BevXqJRMmTDCV33rrLenZs6e1xtRKU4D9x+ZAAAG3CnD9c+vKEzcCCCCAQLgE9FG8+kheTc5etmyZrWGqVavmSdC+5pprPO8LFSpkqz2VEUAAAQQQQAABBBBAAAEEEEAAgVAL7N+/3y8Be+3atbaGaNCggScBW9+uuuoqW22pjEA4BK6//nr56quvTNdXX321Z49TnCEwZcoU0YMKvUV/Z2r3uuOMSJgFAgjYEdCbYmbOnGmafPrpp9K+fXs7XVAXAQQiLEBCdoTB7Q5HQpg1sb59+8q4ceNM5VdffVX69OljrTG10hRg/7E5EEDArQJc/9y68sSNAAIIIBAJge3bt8t3331nHtlr58QonZ/+wVITs71viYmJkZg2YyCAAAIIIIAAAggggAACCCCAgIsFTp8+7ZeAvXTpUlsavk8Ea9mypZQuXdpWeyojEE4BPUhBT2n3LbNnz5bWrVuHc1j6tiFw4403yhdffGFaDBs2TJ566ikbPVAVAQRiUeCGG26QL7/80kxdb5xp27ZtLIbCnBFwjQAJ2Q5fahLCrC3QwIEDZcyYMabyCy+8IAMGDLDWmFppCrD/2BwIIOBWAa5/bl154kYAAQQQiIbAypUr/f6geeTIEcvTyJo1q19y9hVXXGG5LRURQAABBBBAAAEEEEAAAQQQQACB9AQWL17s9zuLc+fOWQbLkyeP3+8sateubbktFRGItEDz5s1l7ty5ZlhNxNaEbIozBPRE/sKFC/tN5rfffpNLL73UGRNkFgggEDYBvR7rk0e9RW+g0Ru7KAgg4FwBErKduzaemZEQZm2Bhg4dKs8884ypPGrUKBkyZIi1xtRKU4D9x+ZAAAG3CnD9c+vKEzcCCCCAgBMEFixYYP7YOW/ePFtTypUrlzRq1MjzqF990485QdsWIZURQAABBBBAAAEEEEAAAQQQcKWAnoC9cOFCWbRokedNPz527JgtC98neunvJCgIxILAZ599Jh06dPCb6o8//ihXX311LEzfFXOcMGGC9OrVy8SqN3isWLHCFbETJAJuF2jRooXMmTPHMPzwww9yzTXXuJ2F+BFwtAAJ2Y5eHhKyrS7PiBEj5IknnjDVhw8f7vdvq/1Qz1+AhER2BAIIuFWA659bV564EUAAAQScJnDixAm/k6j05Be7xZuY7U3SLliwoN0uqI8AAggggAACCCCAAAIIIIAAAnEmcODAAb/ka03Ctlvq1avndwp2zpw57XZBfQSiLnDllVeKngbvLR07dpQZM2ZEfV5M4H8CrVq1Ej0V11s0P+bxxx+HCAEEXCCgN8f89NNPJtL58+dL48aNXRA5ISIQuwIkZDt87UgIs7ZAo0eP9jsRe/DgwX4nZlvrhVqBAuw/9gQCCLhVgOufW1eeuBFAAAEEnC6wZ88evwTtDRs22J5ynTp1/E7RTkpKst0HDRBAAAEEEEAAAQQQQAABBBBAILYEtm/f7peAHczpspUrV/YkYOvJlPq+aNGisYXAbBEIEPjggw/k9ttv93t1yZIl0qBBA6wcIrBr1y4pVaqU32xWr14tNWrUcMgMmQYCCIRTQA+a+fnnn80QegNNw4YNwzkkfSOAQCYFSMjOJGC4m5MQZk34xRdflAEDBpjK/fv3lzFjxlhrTK00Bdh/bA4EEHCrANc/t648cSOAAAIIxJrAxo0bTYK2ngyxc+dO2yHoH1N9T9GuVq2a7T5ogAACCCCAAAIIIIAAAggggAACzhJYt26dJwF74cKFnvfB3NStSZBNmjQxp2BXqlTJWUEyGwQyKaAHF6xcudL00qVLF5k6dWome6V5KAXGjRsnffv2NV3Wr19fli5dGsoh6AsBBBwscPnll/v9n//1119Fn9BBQQAB5wqQkO3ctfHMjIQwaws0fvx46dOnj6l8//33i35jSsmcAPsvc360RgCB2BXg+he7a8fMEUAAAQTcLbB+/Xq/P7b+9ddftkFKlizpSdD2Jmnzy03bhDRAAAEEEEAAAQQQQAABBBBAIOICv/32m0m+1gRsPVXWrLB/EgAAIABJREFUbqlSpYrfTdtVq1a12wX1EYgZgUmTJkmPHj385rtq1SqpWbNmzMTghonqafzz5s0zoerT4wcNGuSG0IkRAQRE5NJLL5Xly5cbC33CR+3atbFBAAEHC5CQ7eDF0amREGZtgSZOnCg9e/Y0lfUHhwkTJlhrTK00Bdh/bA4EEHCrANc/t648cSOAAAIIxJvAjh07/B5H7PuLS6ux5suXz/OYVt+34sWLW21OPQQQQAABBBBAAAEEEEAAAQQQCLHAP//84zkt0vft8OHDtkepW7euNGrUyNyYXbp0adt90ACBWBXQGw58DzPo1auXvPnmm7EaTlzOe+vWrVK+fHm/2PS0f07rj8vlJigEUhXQm2RWr15tPvfnn39K9erV0UIAAQcLkJDt4MXRqZEQZm2B3n33XbnzzjtN5a5du8qUKVOsNaZWmgLsPzYHAgi4VYDrn1tXnrgRQAABBOJd4ODBgyZB2/vY4gsXLtgOu2LFiimStBMSEmz3QwMEEEAAAQQQQAABBBBAAAEEEEhf4OzZsymSrzdt2mSbTX/v75t8rU/GKlCggO1+aIBAPAi8+uqr8sADD/iFsnHjRtHfeVGcIzBmzBgZOHCgmZBewxYsWOCcCTITBBAIu8DFF18s69atM+PojTSVK1cO+7gMgAACwQuQkB28XURakhBmjfmjjz6Szp07m8q33HKLTJs2zVpjaqUpwP5jcyCAgFsFuP65deWJGwEEEEDAbQJnzpzxe5yxJmkfOXLENoN+7xB4irY+5piCAAIIIIAAAggggAACCCCAAAL2BDTRKPD062Bups6TJ485+VqTrzWRMVu2bPYmQ20E4lQgKSlJ9Mly3vLggw/KSy+9FKfRxm5Yeu36+eefTQBjx46Vfv36xW5AzBwBBGwL6In4vjeibdmyRcqVK2e7HxoggEDkBEjIjpx1UCOREGaN7bPPPpMOHTqYyu3bt5dPP/3UWmNqpSnA/mNzIICAWwW4/rl15YkbAQQQQAABkWXLlvklaetjkIMpRYsWNUna9evX93xcsGDBYLqiDQIIIIAAAggggAACCCCAAAJxKXDgwAGTfK0/j2si9t69e4OKtXjx4iYBW5Ov9WdxCgIIpBR47rnnZNCgQeYTWbNmlW3btknJkiXhcpDA+vXrpVq1an4z+vvvv6VMmTIOmiVTQQCBcAuULVvWc432lu3bt0vp0qXDPSz9I4BAJgRIyM4EXiSakhBmTXn27NnStm1bU7lNmzYya9Ysa42plaYA+4/NgQACbhXg+ufWlSduBBBAAAEEUgps2LAhxclc58+fD4qqevXqfidp16tXL6h+aIQAAggggAACCCCAAAIIIIBALAr89ttvfj9jr1mzJqgwsmTJkuJJVZUrVw6qLxoh4CaB48ePexJ69+/fb8IeMmSIjBo1yk0MMRGrrsmwYcPMXJs3by5z5syJibkzSQQQCJ1AqVKlZNeuXaZDPUCmWLFioRuAnhBAIOQCJGSHnDS0HZIQZs3zhx9+kGuvvZZvRq1xWa7F/rNMRUUEEIgzAa5/cbaghIMAAggggEAIBc6ePZsiQdv3kYF2hsqRI4fUrVs3xZv+YZmCAAIIIIAAAggggAACCCCAQKwK6I3My5cvT/F28uTJoEKqVKlSiqdQJSQkBNUXjRBws8ATTzwhI0aMMAS5c+cWPW01f/78bmZxZOyXXXaZ6E0s3jJ+/Hjp3bu3I+fKpBBAIHwC+iTOffv2mQH0hhqexBk+b3pGIBQCJGSHQjGMfZAQZg134cKF0rhxY1NZH0O1YMECa42plaYA+4/NgQACbhXg+ufWlSduBBBAAAEEghPQUyn0scq+b4cPHw6qM31MbGpJ2tmzZw+qPxohgAACCCCAAAIIIIAAAgggEE6BU6dOpZp8fe7cuaCGzZcvX4rTr4sXLx5UXzRCAIH/CWgSX1JSkpw4ccK8OHLkSHnsscdgcpjAqlWrpHbt2n6z4lRchy0S00EgQgIFChSQQ4cOmdGSk5MlT548ERqdYRBAIBgBErKDUYtgGxLCrGEvW7bM84O5t+jHS5YssdaYWmkKsP/YHAgg4FYBrn9uXXniRgABBBBAIHQCq1ev9kvQ1pPBMlP0jzC+idqXXnqp5MqVKzNd0hYBBBBAAAEEEEAAAQQQQAABWwJHjx5NkXy9cuVKW30EVtafdfVvu963Sy65JFP90RgBBFIXGDRokDz33HPmk3rq6rZt24RDAJy3YwJPMm/durXMnj3beRNlRgggEHYBTb7W77+85fjx45IzZ86wj8sACCAQvAAJ2cHbRaQlCWHWmPUH/Tp16pjK+ofqFStWWGtMrTQF2H9sDgQQcKsA1z+3rjxxI4AAAgggED6BY8eOpThFe8eOHZkasHr16imStHnEbKZIaYwAAggggAACCCCAAAIIIPB/Anoao95c/Pvvv5sk7DVr1mTKR0/n9U2+1o8vuuiiTPVJYwQQyFhg+/btUqZMGb+KL7zwggwYMCDjxtSIuEDNmjVFD3vwlokTJ0r37t0jPg8GRACB6AvkyJFD9Gkk3nLmzBlJSEiI/sSYAQIIpClAQrbDNwcJYdYWaN26dXLxxRebyvpxZn8hYG3k+K7F/ovv9SU6BBBIW4DrH7sDAQQQQAABBCIhsHPnTr+TxfSP3H///Xemhq5cubJJ0tZTtPUPOCVKlMhUnzRGAAEEEEAAAQQQQAABBBCIb4Hdu3fLqlWr/H5G3bBhQ6aCLleunN9NxHoSdqlSpTLVJ40RQCA4gb59+8q4ceNM47Jly8rWrVuD64xWYRUIfDq8Dnbw4EHhEIawstM5Ao4UuHDhgif5+vz582Z++hoFAQScLUBCtrPXR0gIs7ZAW7ZskQoVKpjK+vGmTZusNaZWmgLsPzYHAgi4VYDrn1tXnrgRQAABBBCIvsDevXtTPP45s38EL1asmCcx2/umj3/Wj/V0DQoCCCCAAAIIIIAAAggggIB7BE6ePCl//PGH501PX/V+vGfPnkwh+N4crInX+la0aNFM9UljBBAIjcBff/0lVatW9ets/Pjx0rt379AMQC8hFRgyZIiMHj3a9Nm+fXv59NNPQzoGnSGAQGwInD59WrJnz24mmyVLFjl37lxsTJ5ZIuBiARKyHb74JIRZWyA9Vax06dKmsn6sj92hZE6A/Zc5P1ojgEDsCnD9i921Y+YIIIAAAgjEo4CegqOPifZ9C8VToapVq+ZJzPYmaOvHlSpVikdCYkIAAQQQQAABBBBAAAEEXCegN/f6Jl3rx/rU4cyW6tWrpzj5ukCBApntlvYIIBAmgR49esikSZNM7zxtPEzQIeq2SpUq4ns4w9SpU6VLly4h6p1uEEAglgSOHz8uuXLlMlPW5Gy9uY6CAALOFiAh29nrwwnZFtfn33//lSJFipja+rGeKkbJnAAJiZnzozUCCMSuANe/2F07Zo4AAggggIBbBI4ePZoiSXvlypWZDj937tx+SdreZO3ChQtnum86QAABBBBAAAEEEEAAAQQQCL2A/p008NRrTb7WnxszW2rVqiWXXnqpXwK2/txIQQCB2BDQ3xXVqVPHb7KTJ0+Wbt26xUYALpvlokWLpFGjRibqhIQESU5Olpw5c7pMgnARQEAFDh8+LPnz5zcY+j3YkSNHwEEAAYcLkJDt9AX6z3/8ZnjhwgWHzzg609MvOHnz5jWD58uXTw4dOhSdycTRqCQkxtFiEgoCCNgS4Ppni4vKCCCAAAIIIOAQgVOnTvklaesf3fSP8idOnMj0DPVJVHqCtu+J2pqsrX8YoiCAAAIIIIAAAggggAACCIRf4OzZs56f8bynXnvf79ixI9ODa7Kf/rwXmICtJzFSEEAgdgVuv/12+eCDD0wAeoPFb7/9FrsBxfnM+/fvL2PHjjVR3nLLLTJt2rQ4j5rwEEAgLYHAw0n1iSQHDhwADAEEHC5AQrbTF4iEbEsrpH90zpEjh6mrH4fiD86WBo/jSiQkxvHiEhoCCKQrwPWPDYIAAggggAAC8SSwfv16vz/a6x/wfR99mplY9Q/2+qhbfZxq1apVPe/1zffkjsz0T1sEEEAAAQQQQAABBBBAwG0CeujUX3/95XnTn+f0/dq1az0/14WiVK5c2e9mW/25Tn+eoyCAQHwJLF68WK688kq/oDS5V5N8Kc4UKFeunPz9999mctOnT5dOnTo5c7LMCgEEwi6we/duKVmypBmnaNGismfPnrCPywAIIJA5ARKyM+cX9tYkhFkn9rXKkiWLnDt3znpjaqYqwP5jYyCAgFsFuP65deWJGwEEEEAAAfcIHDt2LNWT1fbt2xcSBP1FsW+Ctvdj/cM/BQEEEEAAAQQQQAABBBBAQDw3ygYmXmsC9q5du0LCU6RIEdEnGwU+7ShXrlwh6Z9OEEDA2QIdOnSQzz77zEyyUaNGsmDBAmdP2sWzmzt3rjRv3twI6LX68OHDkjVrVherEDoC7hbYvn27lClTxiCUKlVKQvFkFHerEj0C4RcgITv8xpkagYQw63yJiYly5swZ0+DkyZPCY7Ss+6VWk/2XOT9aI4BA7Apw/YvdtWPmCCCAAAIIIJA5gZ07d6Y4TVsfg+3783ZmRsiWLZvfadreRG19X6hQocx0TVsEEEAAAQQQQAABBBBAwHEC+/fvN6dce0+79p58HaqfsxISElIkXWsidunSpR3nwYQQQCAyAoHJvTrq559/LjfccENkJsAotgX69Okj48ePN+26du0qU6ZMsd0PDRBAIH4ENm/eLBUrVjQBlS1bVrZu3Ro/ARIJAnEqQEK2wxeWhDDrC5QnTx45evSoaZCcnCz6GiV4AfZf8Ha0RACB2Bbg+hfb68fsEUAAAQQQQCD0ApqUrW/6iGzv+y1btoR0IH3kYuCp2t5/65OwKAgggAACCCCAAAIIIICAEwXOnz/vOenam3Dt+37v3r0hnXL58uXNqdfe06/1PQUBBBDwFWjVqpV8++235qUWLVrId999B5KDBUqUKCH//POPmaGebn7jjTc6eMZMDQEEwi2g31NWq1bNDFOpUiXPE1YoCCDgbAESsp29PkJCmPUFKly4sOhd5t6ij1nW1yjBC7D/grejJQIIxLYA17/YXj9mjwACCCCAAAKREdDHpv7555+pJh2cPXs2ZJPQ782qVKlikrV9T9UuVqxYyMahIwQQQAABBBBAAAEEEEAgPYE9e/akmXh94cKFkOHpidep/QxUo0YNyZ8/f8jGoSMEEIhPga+++kquv/56v+C+//57ufbaa+Mz4DiI6uuvv5Y2bdqYSAoWLOiX+xIHIRICAggEIaAHo9SsWdO0vPjii2XNmjVB9EQTBBCIpAAJ2ZHUDmIsEsKso5UqVUp27dplGuzYsUP0NUrwAuy/4O1oiQACsS3A9S+214/ZI4AAAggggED0BfSkjtROh9u9e3dIJ6d/oPJN0PZNWkhMTAzpWHSGAAIIIIAAAggggAAC8S9w+vRpT9K198Rr359rDhw4EFIAPQ01tcRrfY2CAAIIBCvQpEkTWbBggWmupyzracsU5wr07NlTJk6caCbYo0cPmTBhgnMnzMwQQCAiAitWrJC6deuasWrVqiUrV66MyNgMggACwQuQkB28XURakhBmnblChQri+7jkzZs3iz62ixK8APsveDtaIoBAbAtw/Yvt9WP2CCCAAAIIIOBcgUOHDqWaqK3JDidPngzpxCtWrOiXrO1N3Obm7ZAy0xkCCCCAAAIIIIAAAjEpsHPnzlRPu964cWNI48mRI0eaT/zhtOuQUtMZAgiIyMcffyw333yzn8XChQvlqquuwsfBAnrgwMGDB80M9cTsVq1aOXjGTA0BBCIhsGzZMmnQoIEZql69evLrr79GYmjGQACBTAiQkJ0JvEg0JSHMurI+mmHdunWmwdq1a6VatWrWO6BmCgH2H5sCAQTcKsD1z60rT9wIIIAAAgggEE0BvbHaewqd7/vt27eHdFp58+ZNNVFbE7Zz5swZ0rHoDAEEEEAAAQQQQAABBKIncOLECb8bQn1Pu05OTg7pxJKSklJNvNYDpSgIIIBApATq16/vl6zXuXNn+fDDDyM1POMEIfD5559L+/btTcvixYtLqJ8wF8S0aIIAAg4Q+Pnnn/1uqGnYsKEsXrzYATNjCgggkJ4ACdkO3x8khFlfoNq1a8uqVatMA310g75GCV6A/Re8HS0RQCC2Bbj+xfb6MXsEEEAAAQQQiC+Bo0ePpppEoUnb+rlQlnLlypkkirJly4q+6Wv6vkiRIqEcir4QQAABBBBAAAEEEEAgBAL79u2Tv//+W7Zu3ep5r2/exGt9LZQld+7caZ52rZ+jIIAAAtEUmDJlinTr1s1vCr///rvUrVs3mtNi7AwEunbtKlOnTjW17r//fhk3bhxuCCCAgPz0009y9dVXG4nGjRvL/PnzkUEAAYcLkJDt9AX6z3/8ZnjhwgWHzzh609PHNOjjGrxlyZIlfo9uiN7MYndkEhJjd+2YOQIIZE6A61/m/GiNAAIIIIAAAghESmDbtm2pnqq9ZcuWkE8hV65cJjnbN1Hb+7GeYERBAAEEEEAAAQQQQACB0Ar8888/fsnWvonX+vGxY8dCO6CIlC9fPtXE6zJlyoR8LDpEAAEEQiVQo0YNWbNmjenu7rvvlkmTJoWqe/oJg8DZs2clf/78fl/L5s6dK82aNQvDaHSJAAKxJvDDDz/Itddea6at1wa9RlAQQMDZAiRkO3t9hIQw6wukdwItXLjQNFiwYIE0atTIegfUTCHA/mNTIICAWwW4/rl15YkbAQQQQAABBOJFQB9Nrido+z6S3Pvvw4cPhyXMHDly+CVsByZtly5dOizj0ikCCCCAAAIIIIAAArEssGPHDnOytW+ytffU65MnT4YlvHz58knVqlVTTbzOmTNnWMakUwQQQCBcAm+88Ybcd999ft2vXbtWqlWrFq4h6TcEAtOnT5dbbrnF9KS/Swr10x1CME26QACBKAl888030rp1azN6y5Yt5dtvv43SbBgWAQSsCpCQbVUqSvVICLMOr3cF6d1B3jJnzhxp3ry59Q6omUKA/cemQAABtwpw/XPryhM3AggggAACCLhBYNeuXakmam/cuDGs4WfLlk1SO1lbX/O+hXUCdI4AAggggAACCCCAQBQENLHam1zt/dj332fOnAnrrCpXrpxq0nXJkiXDOi6dI4AAApEUqFChgvg+Lez++++XcePGRXIKjBWEQOfOneWjjz4yLfv37y9jxowJoieaIIBAPAp8+eWXcsMNN5jQ2rZtK1999VU8hkpMCMSVAAnZDl9OEsKsL5B+4Zk9e7ZpMGvWLGnTpo31DqiZQoD9x6ZAAAG3CnD9c+vKEzcCCCCAAAIIuFlAE0G8p2hv3rzZ77HomjCSnJwcVp4sWbKYxOxy5cql+nHWrFnDOgc6RwABBBBAAAEEEEDAjsC5c+fSTbbW76PPnz9vp0vbdfPmzZvixkdNTPSefq03RlIQQACBeBZ48cUXZcCAAX4h6vW3TJky8Rx2zMd2/Phx0ac1nD171sSiT4S/6qqrYj42AkAAgdAIzJw5Uzp27Gg6a9++vXz66aeh6ZxeEEAgbAIkZIeNNjQdkxBm3bFDhw7y2WefmQb6RUi/GFGCF2D/BW9HSwQQiG0Brn+xvX7MHgEEEEAAAQQQCIfA/v37UyRp+z5S/eDBg+EY1q9P/WOq9zTt1JK2ExMTwz4HBkAAAQQQQAABBBBwj8Dp06dTJFz7fg+8bdu2sGMUKFBAfL/3DXzqTKFChcI+BwZAAAEEnCqgN5cnJSXJnj17zBQHDhwozz//vFOnzLz+T2Dq1KnStWtX41GlShXPE90oCCCAgFdg+vTpcssttxiQTp06ib5GQQABZwuQkO3s9RESwqwvUODjXKZNm+b3hcl6T9T0CrD/2AsIIOBWAa5/bl154kYAAQQQQAABBIIXOHToULqnA/7777/Bd26xZalSpVJN2PYmreTMmdNiT1RDAAEEEEAAAQQQcIPAiRMn/G469E221tNVd+7cGXaGIkWKmO9hA5Ot9d/58+cP+xwYAAEEEIhVgaeffloeffRRM/0cOXKI3iyj11aKswUCDxwcPHiwPPPMM86eNLNDAIGICrz//vvSpUsXM+Ztt90m+hoFAQScLUBCtrPXh4RsG+tz5513yrvvvmtaTJkyxe+OQhtdUfX/BEhIZCsggIBbBbj+uXXliRsBBBBAAAEEEAifwJEjRzwJ2/oWmOii//Y9zSpcsyhWrJjf6YIlS5aUEiVKeN6KFy/ueZ8nT55wDU+/CCCAAAIIIIAAAhEU0O8/d+/eLf/884/nvb7t2rXL73vSSHwPqt9nep/yEphwrSdf586dO4IqDIUAAgjEj8Dhw4dFn6SVnJxsgnr88cdlxIgR8RNknEaiT1krWLCgX3TLli2Tyy67LE4jJiwEEAhG4J133pG77rrLNNW8OH2NggACzhYgIdvZ60NCto316dmzp0ycONG0mDBhgvTo0cNGD1QNFCAhkT2BAAJuFeD659aVJ24EEEAAAQQQQCB6AsePHzfJMaklbUfidEKNXhOyvcnZgcnavv8uXLhw9LAYGQEEEEAAAQQQcLGAPnnFN8k6MOna+29NyI5E4SktkVBmDAQQQCClwLBhw2TUqFHmE5rgq6dj58qVCy6HC0yaNMkvl+WSSy6RP/74w+GzZnoIIBBpAc2B01w4b+nevbtfXlyk58N4CCBgTYCEbGtOUatFQph1+j59+sj48eNNg3Hjxsn9999vvQNqphBg/7EpEEDArQJc/9y68sSNAAIIIIAAAgg4V+D06dMpTtb2TdzWP7pGsiQmJqY4XTu1BG5N7s6SJUskp8ZYCCCAAAIIIIBAzAmcP3/eUpK1Jlvr94WRLHr6auDJ1r7/1u8LKQgggAACkRXQG3OSkpLk7NmzZuBnnnlGBg8eHNmJMFpQAm3atJGvv/7atB0+fLg88cQTQfVFIwQQiF+B119/XXr37m0CvPfee0VfoyCAgLMFSMh29vpwQraN9RkwYIC8+OKLpsWYMWOkf//+NnqgaqAACYnsCQQQcKsA1z+3rjxxI4AAAggggAACsStw7tw5zwnbW7du9Ttp2/c1TfSJRvE9cTu907dz5MgRjekxJgIIIIAAAgggEDaBkydPiiZRe998T7YO/Dhsk0inY71xTpOr00u4zpo1azSmxpgIIIAAAukIaB7E2LFjTQ19WoHeqM0N0c7fNvr1X29o9y2rVq2SmjVrOn/yzBABBCIq8Morr8iDDz5oxuzbt6/oaxQEEHC2AAnZzl4fErJtrM+QIUNk9OjRpgV3gNrAS6MqCYmZN6QHBBCITQGuf7G5bswaAQQQQAABBBBAIH0BTc72Jmhv37491cQgTRqKVilQoIA5dVv/OJlW8na+fPmiNUXGRQABBBBAAAEEPAKHDx/OMMlak7APHjwYNTG92c37BBPf7630RNVy5cqZROyoTZCBEUAAAQSCEti8ebNUrFjRr+3LL78sDzzwQFD90SiyAq+99prfk97r1asnv/76a2QnwWgIIBATAnooqR5O6i16M44eTkpBAAFnC5CQ7ez1ISHbxvroI1xGjBhhWui/9dEulOAFSEgM3o6WCCAQ2wJc/2J7/Zg9AggggAACCCCAQPACBw4cEN/TGjWRKLWTHDUJKVolV65cnuSijE7eLlq0aLSmyLgIIIAAAgggEKMCe/futfS90LFjx6IWod6clt7Na94kbL3ZjYIAAgggEH8C9957r7z55psmsEqVKsmGDRviL9A4jah58+Yyd+5cE92oUaNEDx+kIIAAAoECzz77rAwePNi8PGjQIL+DShFDAAFnCpCQ7cx1MbMiIcz6AumJ2EOHDjUN9JtW/eaVErwA+y94O1oigEBsC3D9i+31Y/YIIIAAAggggAAC4RfQJCRN1k4rYdv7uiY1RaskJCSYUyE1eVsTtAsWLCiFChUyb4H/zpYtW7Smy7gIIIAAAgggEGKBM2fOyP79+82b3ngW+O/ABOyzZ8+GeBbWu9PvVdJ6QohvArbenEZBAAEEEHCnwJ9//imXXHKJX/BvvfWW9OzZ050gMRb1tm3bPE+o8C3r16+XKlWqxFgkTBcBBCIh8NRTT8ljjz1mhnr00UflySefjMTQjIEAApkQICE7E3iRaEpCmHVlHtVg3cpqTfafVSnqIYBAvAlw/Yu3FSUeBBBAAAEEEEAAgWgJaFKTN3E7veRt/dy5c+eiNU0zbt68eT3J2uklbgd+Ln/+/FGfNxNAAAEEEEAg3gUOHTqUbmJ1aonXycnJUWfRG8QyeqqH90RrrUtBAAEEEEAgPYE777xT3n33XVOlVq1asnLlStBiRGDs2LHSv39/M9srr7xSFi1aFCOzZ5oIIBBpgSeeeEJGjBhhhtV/Dx8+PNLTYDwEELApQEK2TbBIVychzLr4uHHjpG/fvqZBnz595NVXX7XeATVTCLD/2BQIIOBWAa5/bl154kYAAQQQQAABBBCIpoCeUJlW8rZvMvfx48ejOc0UY2fNmjXVE7cDE7cDE71z5MjhqDiYDAIIIIAAApEQOHnypO3Eak22dsKNW74+F110kd+TOLxJ1YEnXOup1xQEEEAAAQRCIbBs2TJp0KCBX1fvvfee3H777aHonj4iINC4cWNZuHChGWnMmDF+CdoRmAJDIIBADAkMGzZMRo0aZWb89NNPy9ChQ2MoAqaKgDsFSMh2+LqTEGZ9gSZMmCC9evUyDfSxPPp4HkrwAuy/4O1oiQACsS3A9S+214/ZI4AAAggggAACCMS3gJ6Q+c8//2SYvH3w4EFHQ+TKlSvD07g1iTswkdvRQTE5BBBAAAFXCXhPpT5w4IBJstbX0vv3sWPHHG1UoEABT6J1Wqdae1/nCRmOXkYmhwACCMSlQKdOnWTGjBkmtssvv1x++eWXuIw1HoPasGGDVKmq5AZTAAAgAElEQVRSxS+0LVu2SLly5eIxXGJCAIEQCDzyyCPy/PPPm56ee+45efjhh0PQM10ggEA4BUjIDqduCPomIcw6oj6aRx/R4y1du3aVKVOmWO+AmikE2H9sCgQQcKsA1z+3rjxxI4AAAggggAACCMSTwIkTJzxJ297k7X///TfdBDFNIDt//rzjCVJL0g5M2g6so8nfFAQQQAABBNIS0CTpjBKpU0u+drqoPsUi8IkVqT3Bwjf5OmfOnE4Pi/khgAACCLhQYP78+dK0aVO/yD/55BP573//60KN2Az52WeflcGDB5vJN2vWTObOnRubwTBrBBCIiED//v1l7NixZiz9uF+/fhEZm0EQQCB4ARKyg7eLSEsSwqwzT5s2TW699VbToHPnzvLhhx9a74CaKQTYf2wKBBBwqwDXP7euPHEjgAACCCCAAAIIuF1AT9W2c8qnJqcdOXLE8WwJCQmSJ0+eFG958+a19br2oW0Cf2ZyPAATRAABBOJM4MKFC5KcnOz5GhT4ltbrWi+tz509e9bxQvo1yHvDUWo3IvkmWns/1tOuKQgggAACCMSDQLt27WTWrFkmFJJ5Y29VGzRoIMuWLTMTf/XVV6VPnz6xFwgzRgCBiAn07dtXxo0bZ8bTj++///6Ijc9ACCAQnAAJ2cG5RawVCWHWqT/99FO/O0A7dOggM2fOtN4BNVMIsP/YFAgg4FYBrn9uXXniRgABBBBAAAEEEEDAvsDp06ctnSoamOh95swZ+4M5pEXu3Ln9ErmDSez2JncnJiY6JCqmgQACCIRXQL9e2E2iTqv+0aNHwzvZMPaeLVs224nVmoDN14swLgpdI4AAAgg4WuCbb76R1q1b+83x66+/llatWjl63kzufwKrV6+WmjVr+pHs2rVLSpQoARMCCCCQpsC9994rb775pvm8ftyrVy/EEEDA4QIkZDt9gf7zH78Z6qkHlNQFZs+eLW3btjWfbNOmjd9dorjZFyAh0b4ZLRBAID4EuP7FxzoSBQIIIIAAAggggAACThbQJDs9YTu9E7kDP3fo0CEnhxTU3LJnz24pudubwJ3aSd/e1zRRnIIAAgiEUkATn1M7hTq906bT+typU6dCOTVH9JU/f35PcrXv6dTeU6wDX/P+W2/ioSCAAAIIIICAdYFrrrlGfvzxR9OAPAjrdk6pOXLkSBk+fLiZznXXXSeaaE9BAAEE0hPo0aOHTJo0yVR5++235a677gINAQQcLkBCttMXiIRsyys0Z84cadGihal/7bXXyvfff2+5PRVTCpCQyK5AAAG3CnD9c+vKEzcCCCCAAAIIIIAAAs4WOHfunCeJ224i98mTJ50dWIhmlyVLllSTuzVRO0eOHOZNk8DT+7d+zkodrZc1a9YQzZ5uEEAgIwG9Bur1zPdNk5zT+7d+LrBOaq95E68DT6Q+f/58RtOKi8/r9Sy1xOq0kqq9SddcA+Ni+QkCAQQQQMDBAoFPCdepzps3T5o2bergWTO1QIHatWvLqlWrzMtvvfWW9OzZEygEEEAgXYE777xT3n33XVNHP77jjjtQQwABhwuQkO30BSIh2/IKLViwQJo0aWLqN27cWObPn2+5PRVTCpCQyK5AAAG3CnD9c+vKEzcCCCCAAAIIIIAAAvEpcObMGQlMMgw88TWjz/ue+BqfSsFFlZCQYCvZOzDRO7Xkb2+yuNW6gT/DBhcJrRBIX0Cf3mk38dlKIrTVhGmtd/bsWZbJR8D3iQF66nRaTxCw8rls2bJhiwACCCCAAAIOFLjiiivkl19+MTO76aab5OOPP3bgTJlSWgK///671KtXz+/TepO13vhGQQABBNITuO222+TDDz80VfTjzp07g4YAAg4XICHb6QtEQrblFVq6dKlcfvnlpn6DBg1kyZIllttTMaUACYnsCgQQcKsA1z+3rjxxI4AAAggggAACCCCAgBUB3+TswMRu339nlOStn9dkcUrmBBITEz1J4RklcOvn9TRbPUlc3/t+HMnX0hsrUp9TcT1tWU8/1ve+H6f3Wijrh7Kv1OZvtX/fpOn0EqhPnz6duY1Ka9GkZ2/SdFpJ0laSp719QIoAAggggAAC8S3w/vvvS5cuXfyC1JyI+vXrx3fgcRbdsGHDZNSoUSaqG264QT7//PM4i5JwEEAgHAI333yz3004M2bMkI4dO4ZjKPpEAIEQCpCQHULMcHRFQph11RUrVkjdunVNgzp16sjy5cutd0DNFALsPzYFAgi4VYDrn1tXnrgRQAABBBBAAAEEEEAg0gJ66q03idtKAnd6CeDHjh2L9PQZDwEE4lzgoosu8iRR202gTq2+3jhBQQABBBBAAAEErArUrl1bVq1aZarfcccd8u6771ptTj2HCFx88cWybt06M5spU6ZI165dHTI7poEAAk4W6NChg3z22Wdminozh97UQUEAAWcLkJDt7PUREsKsL9DatWulevXqpoF+Y7tmzRrrHVAzhQD7j02BAAJuFeD659aVJ24EEEAAAQQQQAABBBCIZQE9JTgwYVuTvDVRWxO/fd8CTwJO72Rgb7vU6uiYFAQQiIyAnuquSc3et8BT4VM7Jd7K6fFaJ3fu3Ob0au8J1Ppex6QggAACCCCAAAKRFpg4caL07NnTb9g//vhDLrnkkkhPhfEyIbB48WK58sorTQ/6RKDDhw97vvekIIAAAhkJtGvXTmbNmmWqzZ49W1q3bp1RMz6PAAJRFiAhO8oLkNHwJIRlJPS/z2/evFkqVqxoXtCPN27caL0DaqYQYP+xKRBAwK0CXP/cuvLEjQACCCCAAAIIIIAAAgjYEzh79mzYkr2tJo2fP3/e3qSpjUAQAvq7Et9k6NQSna0kSKeWNG31tYSEhCBmThMEEEAAAQQQQCD2BKpUqSIbNmwwE7/nnnvkjTfeiL1AXD7jhx9+WF544QWj0KlTJ5k+fbrLVQgfAQSsCrRq1Uq+/fZbU/27776TFi1aWG1OPQQQiJIACdlRgrc6LAlhVqVEduzYIUlJSaZB6dKlZfv27dY7oGYKAfYfmwIBBNwqwPXPrStP3AgggAACCCCAAAIIIIBA7AmcPn3a0unfmuCtJ3prArfve6uvedvFQ31dZT35WE+o0/e+H6f3WjzWT0xMtJRorUnTFAQQQAABBBBAAIHwC7zyyivy4IMP+g2kB9H5Hk4X/lkwQigEKlSoIFu2bDFdffjhh9K5c+dQdE0fCCDgAoHmzZvL3LlzTaQ//vijXH311S6InBARiG0BErIdvn4khFlfoH379knRokVNA/14z5491jugZgoB9h+bAgEE3CrA9c+tK0/cCCCAAAIIIIAAAggggAACCCCAAAIIIIAAAggggEB0BC5cuCBlypTxHEbnLf369ZOxY8dGZ0KMGrTAvHnzpFmzZqZ9zpw55fDhw5ItW7ag+6QhAgi4S6BJkyayYMECE/TChQvlqquuchcC0SIQgwIkZDt80UgIs75AycnJki9fPtNAPz506JD1DqiZQoD9x6ZAAAG3CnD9c+vKEzcCCCCAAAIIIIAAAggggAACCCCAAAIIIIAAAgggEB2BZ599VgYPHmwGT0hIkG3btkmJEiWiMyFGDVrggQcekFdffdW0v/322+W9994Luj8aIoCA+wSuuOIK+eWXX0zgS5YskQYNGrgPgogRiDEBErIdvmAkhFlfIH3kZo4cOUwDvcPw+PHj1jugZgoB9h+bAgEE3CrA9c+tK0/cCCCAAAIIIIAAAggggAACCCCAAAIIIIAAAggggEDkBTS3ISkpSQ4cOGAGHzp0qDz99NORnwwjZlqgVKlSsmvXLtPPzJkzpUOHDpnulw4QQMA9AvXr15dff/3VBPzbb7/JpZde6h4AIkUgRgVIyHb4wpEQZn2B9PE9WbJkMQ3043PnzlnvgJopBNh/bAoEEHCrANc/t648cSOAAAIIIIAAAggggAACCCCAAAIIIIAAAggggAACkRd44oknZMSIEWbgPHnyeE7Hzp8/f+Qnw4iZEvjuu+/kuuuuM33wdPdMcdIYAdcK1KlTR1auXGniX7VqldSsWdO1HgSOQKwIkJDt8JUiIczeAiUmJsqZM2dMIz01W1+jBCfA/gvOjVYIIBD7Alz/Yn8NiQABBBBAAAEEEEAAAQQQQAABBBBAAAEEEEAAAQQQiAWBf//9V8qUKSMnTpww033yySfl0UcfjYXpM8cAgXvuuUfeeust8+rdd98tkyZNwgkBBBCwJVCjRg1Zs2aNabN27VqpVq2arT6ojAACkRcgITvy5rZGJCHMFpfoXaJHjx41jZKTkz2vUYITYP8F50YrBBCIfQGuf7G/hkSAAAIIIIAAAggggAACCCCAAAIIIIAAAggggAACCMSCwCOPPCLPP/+8mWqxYsU8p2Nz+FwsrF7KORYuXFj2799vPjFr1ixp06ZNbAbDrBFAIGoCVatWlb/++suMv3HjRqlYsWLU5sPACCBgTYCEbGtOUatFQpg9+sBvbPVO0kKFCtnrhNpGgP3HZkAAAbcKcP1z68oTNwIIIIAAAggggAACCCCAAAIIIIAAAggggAACCCAQOYHt27d7Tsf2LWPGjJH+/ftHbhKMFDKBL7/8Um644QbTX9GiRWXPnj0h65+OEEDAPQIVKlSQLVu2mIC3bt0qZcuWdQ8AkSIQowIkZDt84UgIs7dAJUuWlN27d5tGO3fuFH2NEpwA+y84N1ohgEDsC3D9i/01JAIEEEAAAQQQQAABBBBAAAEEEEAAAQQQQAABBBBAwOkCffv2lXHjxplplitXzi8Bz+nzZ37+At26dZMpU6aYF++77z557bXXYEIAAQRsCyQlJcmOHTtMO3LgbBPSAIGoCJCQHRV264OSEGbdSmuWL19e9I4gb9m8ebPnNUpwAuy/4NxohQACsS/A9S/215AIEEAAAQQQQAABBBBAAAEEEEAAAQQQQAABBBBAAAEnC6xfv16qVavmN0VN3tUkXkrsCVy4cEHy5csnR44cMZOfM2eONG/ePPaCYcYIIBB1gRIlSsg///xj5rF3714pUqRI1OfFBBBAIH0BErIdvkNICLO3QPrDiv7Q4i3r1q2TqlWr2uuE2kaA/cdmQAABtwpw/XPryhM3AggggAACCCCAAAIIIIAAAggggAACCCCAAAIIIBAZge7du8vbb79tBqtevbr8+eefkRmcUUIuMGPGDOnUqZPpV0+33bZtW8jHoUMEEHCHQOHChWX//v0m2IMHD0r+/PndETxRIhDDAiRkO3zxSAizt0C1a9eWVatWmUYrV66UWrVq2euE2kaA/cdmQAABtwpw/XPryhM3AggggAACCCCAAAIIIIAAAggggAACCCCAAAIIIBB+gRUrVkjdunX9Bpo8ebJ069Yt/IMzQlgEbrvtNvnwww9N3/369ZOxY8eGZSw6RQCB+BfQE/eTk5NNoHr6fu7cueM/cCJEIMYFSMh2+AKSEGZvgRo0aCDLli0zjZYuXSr169e31wm1jQD7j82AAAJuFeD659aVJ24EEEAAAQQQQAABBBBAAAEEEEAAAQQQQAABBBBAIPwCgcm79erVk19//TX8AzNCWAROnjwpmjx5+vRp0//8+fOlcePGYRmPThFAIP4FcuXKJcePHzeB6nUme/bs8R84ESIQ4wIkZDt8AUkIs7dAjRo1kkWLFplGCxculKuuuspeJ9Q2Auw/NgMCCLhVgOufW1eeuBFAAAEEEEAAAQQQQAABBBBAAAEEEEAAAQQQQACB8Ar8/PPPKfIYPvroI7n55pvDOzC9h03g/fffly5dupj+K1WqJBs2bAjbeHSMAALxL5CYmChnzpwxgZ47d06yZMkS/4ETIQIxLkBCtsMXkIQwewvUvHlzmTt3rmn0ww8/yDXXXGOvE2obAfYfmwEBBNwqwPXPrStP3AgggAACCCCAAAIIIIAAAggggAACCCCAAAIIIIBAeAXat28vn3/+uRlET1HW05QpsSvQsWNHmTlzpgngkUcekWeffTZ2A2LmCCAQVQFNvk5ISPCbw4ULF6I6JwZHAAFrAiRkW3OKWi0SwuzRt2nTRr7++mvTaPbs2dK6dWt7nVDbCLD/2AwIIOBWAa5/bl154kYAAQQQQAABBBBAAAEEEEAAAQQQQAABBBBAAAEEwiegh8pde+21fgN88cUXcv3114dvUHoOq8Dhw4clf/78fmMsWbJEGjRoENZx6RwBBOJX4NSpU5IjRw4ToCZn+56WHb+RExkCsS9AQrbD15CEMHsLFHgn6WeffSY33nijvU6obQTYf2wGBBBwqwDXP7euPHEjgAACCCCAAAIIIIAAAggggAACCCCAAAIIIIAAAuETuO666+S7774zA7Rs2VK+/fbb8A1Iz2EXmDx5stx9991mnOrVq8uff/4Z9nEZAAEE4lfg6NGjkidPHhNgzpw55fjx4/EbMJEhEEcCJGQ7fDFJCLO3QLfccotMnz7dNProo4/k5ptvttcJtY0A+4/NgAACbhXg+ufWlSduBBBAAAEEEEAAAQQQQAABBBBAAAEEEEAAAQQQQCA8Al9++aXccMMNfp3PmTNHmjdvHp4B6TUiAu3atZNZs2aZsR577DEZOXJkRMZmEAQQiE+BgwcPSsGCBU1wefPmFT2Nn4IAAs4XICHb4WtEQpi9BeratatMnTrVNHr33XfljjvusNcJtY0A+4/NgAACbhXg+ufWlSduBBBAAAEEEEAAAQQQQAABBBBAAAEEEEAAAQQQQCA8Ao0bN5aFCxeazvVp3/rUb0rsCuzdu1eKFSvmF8CKFSukdu3asRsUM0cAgagLBF5bChUqJP/++2/U58UEEEAgYwESsjM2imoNEsLs8ffs2VMmTpxoGk2YMEF69OhhrxNqGwH2H5sBAQTcKsD1z60rT9wIIIAAAggggAACCCCAAAIIIIAAAggggAACCCCAQOgF9Enf+sRv37Jo0SK58sorQz8YPUZM4I033pD77rvPjFe3bl35/fffIzY+AyGAQHwK7Nq1S0qVKmWCK168uOzevTs+gyUqBOJMgIRshy8oCWH2Fuj++++X1157zTQaP3689O7d214n1DYC7D82AwIIuFWA659bV564EUAAAQQQQAABBBBAAAEEEEAAAQQQQAABBBBAAIHQC1x22WXy22+/mY5vvfVW+eCDD0I/ED1GVKBly5by/fffmzGfeuopGTZsWETnwGAIIBB/An///beUK1fOBJaUlCTbtm2Lv0CJCIE4FCAh2+GLSkKYvQXq37+/jB071jR68cUX5aGHHrLXCbWNAPuPzYAAAm4V4Prn1pUnbgQQQAABBBBAAAEEEEAAAQQQQAABBBBAAAEEEEAgtALvvPOO3HXXXX6dLl++XOrUqRPagegtogI7duwQTZL0LWvWrJGLL744ovNgMAQQiD+BjRs3SuXKlU1gFSpUkE2bNsVfoESEQBwKkJDt8EUlIczeAg0ZMkRGjx5tGj3zzDMyePBge51Q2wiw/9gMCCDgVgGuf25deeJGAAEEEEAAAQQQQAABBBBAAAEEEEAAAQQQQAABBEIrUL16dVm7dq3p9O6775ZJkyaFdhB6i7jAyy+/LP369TPjNmzYUBYvXhzxeTAgAgjEn4B+zdCvHd5SpUoVWb9+ffwFSkQIxKEACdkOX1QSwuwt0PDhw2XkyJGm0YgRI+Txxx+31wm1jQD7j82AAAJuFeD659aVJ24EEEAAAQQQQAABBBBAAAEEEEAAAQQQQAABBBBAIHQCr7/+uvTu3duvw3Xr1knVqlVDNwg9RUWgadOmMn/+fDP2c889Jw8//HBU5sKgCCAQXwJ//PGH1KpVywRVo0YNWb16dXwFSTQIxKkACdkOX1gSwuwt0KhRo2TYsGGm0dChQ+Xpp5+21wm1jQD7j82AAAJuFeD659aVJ24EEEAAAQQQQAABBBBAAAEEEEAAAQQQQAABBBBAIHQC5cuXl61bt5oO+/TpI6+++mroBqCnqAhs2rRJKlWq5De2vlahQoWozIdBEUAgvgR+//13qVevngmqTp06snz58vgKkmgQiFMBErIdvrAkhNlboDFjxsjAgQNNowEDBsgLL7xgrxNqGwH2H5sBAQTcKsD1z60rT9wIIIAAAggggAACCCCAAAIIIIAAAggggAACCCCAQGgEAvMXtNdt27ZJUlJSaAagl6gJPP/88/LII4+Y8Zs0aSI//fRT1ObDwAggEF8CS5YskYYNG5qg6tevL0uXLo2vIIkGgTgVICHb4QtLQpi9BdI7SR944AHTqG/fvvLKK6/Y64TaRoD9x2ZAAAG3CnD9c+vKEzcCCCCAAAIIIIAAAggggAACCCCAAAIIIIAAAgggkHmB06dPexKv9+7dazp7+OGH5bnnnst85/QQdQFNlNSESW95+eWX/XJVoj5BJoAAAjEtsHDhQmncuLGJ4corr5RFixbFdExMHgG3CJCQ7fCVJiHM3gK99dZbcs8995hGvXr1kjfffNNeJ9Q2Auw/NgMCCLhVgOufW1eeuBFAAAEEEEAAAQQQQAABBBBAAAEEEEAAAQQQQACBzAs89dRT8thjj5mOcubM6Tkdu3DhwpnvnB6iKrBmzRqpUaOG3xx27NghpUqViuq8GBwBBOJHYN68edKsWTMTUNOmTUVfoyCAgPMFSMh2+BqREGZvgaZMmSLdunUzje68805555137HVCbSPA/mMzIICAWwW4/rl15YkbAQQQQAABBBBAAAEEEEAAAQQQQAABBBBAAAEEEMicwKFDh6RMmTJy5MgR09Hw4cPliSeeyFzHtHaEQGCyfYsWLeS7775zxNyYBAIIxIfA999/Ly1btjTBNG/eXObMmRMfwREFAnEuQEK2wxeYhDB7C/Thhx/KbbfdZhrdeuut8sEHH9jrhNpGgP3HZkAAAbcKcP1z68oTNwIIIIAAAggggAACCCCAAAIIIIAAAggggAACCCCQOYGhQ4fKM888YzopWLCgbN++XS666KLMdUxrRwjUrVtXVqxYYebyxhtv+D3J3RGTZBIIIBDTArNnz5a2bduaGFq1aiVff/11TMfE5BFwiwAJ2Q5faRLC7C3QzJkzpWPHjqbRf//7X/nkk0/sdUJtI8D+YzMggIBbBbj+uXXliRsBBBBAAAEEEEAAAQQQQAABBBBAAAEEEEAAAQQQCF5g9+7dkpSUJOfOnTOdjB49WgYNGhR8p7R0jIAmYmtCtm/Zt2+fFC5c2DFzZCIIIBD7Ap9//rm0b9/eBHL99dfLF198EfuBEQECLhAgIdvhi0xCmL0FmjVrlrRr18400ruFvvrqK3udUNsIsP/YDAgg4FYBrn9uXXniRgABBBBAAAEEEEAAAQQQQAABBBBAAAEEEEAAAQSCF3jooYfkpZdeMh2ULl1atm3bJoF/ewp+BFpGU+Cxxx6Tp556ykxB81O+/PLLaE6JsRFAIA4F9PDRm266yUTGgaRxuMiEFLcCJGQ7fGlJCLO3QN9//720bNnSNGrRooV899139jqhthFg/7EZEEDArQJc/9y68sSNAAIIIIAAAggggAACCCCAAAIIIIAAAggggAACCAQnsGnTJqlUqZJf41deeUX69u0bXIe0cpxAjRo1ZM2aNWZekydPlm7dujlunkwIAQRiW2DatGly6623miBuueUW0dcoCCDgfAESsh2+RiSE2Vug+fPnS9OmTU2jJk2ayE8//WSvE2obAfYfmwEBBNwqwPXPrStP3AgggAACCCCAAAIIIIAAAggggAACCCCAAAIIIIBAcAL33HOPvPXWW6Zx5cqV5a+//gquM1o5TmDJkiXSsGFDv3kdPnxY8ubN67i5MiEEEIhtgalTp0rXrl1NEF26dBF9jYIAAs4XICHb4WtEQpi9BQr8Bvjyyy+XX375xV4n1DYC7D82AwIIuFWA659bV564EUAAAQQQQAABBBBAAAEEEEAAAQQQQAABBBBAAAH7AqtXr5aaNWv6NZwwYYL06NHDfme0cKTAoEGD5LnnnjNz69ixo8yYMcORc2VSCCAQ2wJvv/22dO/e3QRx1113ib5GQQAB5wuQkO3wNSIhzN4CrVixQurWrWsa1alTR5YvX26vE2obAfYfmwEBBNwqwPXPrStP3AgggAACCCCAAAIIIIAAAggggAACCCCAAAIIIICAfQE9ydT39NLatWuL5i9Q4kegUqVKsmnTJhPQ+++/L7fddlv8BEgkCCDgGAF92oI+dcFbevbs6fcEBsdMlIkggEAKARKyHb4pSAizt0Br1qyRGjVqmEbVq1eXP//8014n1DYC7D82AwIIuFWA659bV564EUAAAQQQQAABBBBAAAEEEEAAAQQQQAABBBBAAAF7AkuXLhV9erdvIVnXnqHTa8+fP1+aNm1qppk9e3Y5fPiw6HsKAgggEGqB8ePHS58+fUy3vXv3Fn2NggACzhcgIdvha0RCmL0F0rsR9a5Eb6lYsaJs3LjRXifUNgLsPzYDAgi4VYDrn1tXnrgRQAABBBBAAAEEEEAAAXcLnDt3Tk6dOuV5O3nypPnY+1pa77XumTNnRNufP3/e8xbsx8G2szJmqPv29qe7JmvWrJIlSxbPWyg+DkUfvnMJdX/evhMTEz1JKBm95ciRI0UdnRMFAQQQQAABBBCIB4GbbrpJPvnkExNKw4YNZfHixfEQGjH8n0C/fv3k5ZdfNh633nqrfPDBB/gggAACYRF46aWX5KGHHjJ9P/jgg6KvURBAwPkCJGQ7fI1ICLO3QDt27JCkpCTTSD/etm2bvU6obQTYf2wGBBBwqwDXP7euPHEjgAACCCCAAAIIIIAAApEV8E2ATi/ZOaOE6GCTqAP7PXv2bGQBGM3VAgkJCWkmcqeWwJ1e0rfd+tpXYBsSxF29HQkeAQQQQACBoAV++uknufrqq/3az5w5Uzp06BB0nzR0noDmnmg+irfMmDFDOnbs6LyJMiMEEIgLgRdeeE0HPDEAACAASURBVEEefvhhE8vAgQPl+eefj4vYCAKBeBcgIdvhK0xCmL0F2rt3rxQrVsw0Klq0qOzZs8deJ9Q2Auw/NgMCCLhVgOufW1eeuBFAAAEEEEAAAQQQQACB/y+gpy0fPXo0qLcTJ05YPl1aT5WmIICAMwTSShBPLdn7oosukty5c6f5litXrjQ/R+K3M9abWSCAAAIIIBAqgbZt28rs2bNNd9dcc4388MMPoeqefhwgMGfOHGnRooWZSZ48eSQ5OdkBM2MKCCAQrwLPPPOMDB061IQ3ZMgQGTVqVLyGS1wIxJUACdkOX04Swuwt0OHDhyV//vymUb58+eTQoUP2OqG2EWD/sRkQQMCtAlz/3LryxI0AAggggAACCCCAAAKxKHD69Ok0E6ePHTsWVFL18ePHY5GCOSOAQAwIeJO500vaTi/ZO7XPJSYmxkDkTBEBBBBAAIH4E/jmm2+kdevWfoHpa9ddd138BeviiO677z554403jEC3bt1k8uTJLhYhdAQQCLfAyJEjZfjw4WaYxx9/XEaMGBHuYekfAQRCIEBCdggQw9kFCWH2dE+ePCk5c+Y0jfRj/nhiz9C3NvsveDtaIoBAbAtw/Yvt9WP2CCCAAAIIIIAAAggg4FwBPT062JOn00quPnXqlHMDjrGZ6cm92bNnz/AttRODNSE0S5Yson3oe9+PU3strbpWXndaf7rM586d85ysrm/Bfhxsu7TGDEV/GfWhN0To/0HfN/09feBrqf1b+6aERkD//9lN4s4oIVwTxykIIIAAAgggkL6Anob9448/mkp6WvZXX30FW5wJ6FPa9Wnt3vLll19Ku3bt4ixKwkEAAScJaAL2k08+aaakCdqPPfaYk6bIXBBAIA0BErIdvjVICLO3QPqLZ9/H/ekv7/mlrj1D39rsv+DtaIkAArEtwPUvtteP2SOAAAIIIIAAAggggED4BI4cOSIHDhyQgwcPWnrTJ9r5JmDzuzr/tdHfX6aW3JxeUnQ462fLli18m4eeEQgQOHPmjKXEbU3mtprk7U38Dqa+/n2B8j8B/VuLb5K3PpG0QIEClt/y5s0LJwIIIIAAAnEtMHPmTOnYsaNfjD/99JM0adIkruN2W3CzZs3yS74uXLiw7Nu3z20MxIsAAhEWGDJkiIwePdqM+swzz8jgwYMjPAuGQwCBYARIyA5GLYJtSAizj61/NDh79qxpqCd08IcE+47agv0XnButEEAg9gW4/sX+GhIBAggggAACCCCAAAIIpC2gCdJWE6oD62kCpRuK/lxo97RZb309VdabUJ1R8jS/t3TDbiLGWBHIKEHcN8lbn8wZ7Gn/Fy5ciBWSTM0zISHBL3m7YMGClpO59XpKQQABBBBAwOkCDRs2lCVLlphpdurUSaZPn+70aTM/mwLdu3eXt99+27S655575I033rDZC9URQAABewIDBw6UMWPGmEYvvPCCDBgwwF4n1EYAgagIkJAdFXbrg5IQZt3KW1N/UaePL/UWPbWHX97Zd9QW7L/g3GiFAAKxL8D1L/bXkAgQQAABBBBAAAEEEIh3AU0GTCupOqMTrPUAg3gqmtScXvJ0rly5bCdXaxsKAgggEA4B/ftFsMncabWNt5tlEhMT003eTi+5W2+KoSCAAAIIIBBugffff1+6dOniN8zSpUulfv364R6a/iMskD9/ftEnP3nLt99+Ky1btozwLBgOAQTcJtCvXz95+eWXTdj68QMPPOA2BuJFICYFSMh2+LKREGZ/gQoVKuR5bKq37N+/X/SXcxT7Auw/+2a0QACB+BDg+hcf60gUCCCAAAIIIIAAAgg4XUBPW/UmVWeURB2YfK1tY7HoidHBnjztbReYYK19UhBAAAE3C+jXhMAk78wkfmtfsfp1Rp9QUKBAAc/fhfS9lTdvXb6euPl/EbEjgAAC9gRq164tq1atMo26du0qU6ZMsdcJtR0vMHPmTOnYsaOZZ6lSpWTHjh2OnzcTRACB2Be4//775bXXXjOB6Mf33Xdf7AdGBAi4QICEbIcvMglh9heoZMmSsnv3btNw165dUqJECfsd0YITstkDCCDgWgG+/rp26QkcAQQQQAABBBBAAIFMCejJ03v27JG9e/f6vQ987d9///UkYp84cSJT40WjsSZDp5fcFpgAp6eJ+SZgJyQkRGPajIkAAgggYFPg7Nmzfknehw4dSvXJDGndUOT7JFObQ0etes6cOT1f4woXLixFixaVYsWKmfe+H3s/pyd5UxBAAAEE3CcwYcIE6dWrl1/gq1evlho1argPI84j1lPQ9TR0b+nbt6+88sorcR414SGAgBME9OuMfr3xFv24R48eTpgac0AAgQwESMh2+BYhIcz+ApUvX162bt1qGm7ZskXKlStnvyNakJDNHkAAAdcK8PXXtUtP4AgggAACCCCAAAIIpBA4cuRIigTrwIRr7781yToWykUXXWTpxNDUEq/15FEKAggggAACGQmcOnUq1QTuwCc+pPbv48ePZ9S9Iz6vXye9ydmpJWz7JnXnyZPHEXNmEggggAACmReoXLmybNy40XR07733yuuvv575junBUQJ6w3W+fPn8nhoyb948adq0qaPmyWQQQCA+Be6++26ZPHmyCU4/7tatW3wGS1QIxJkACdkOX1ASwuwvUNWqVeWvv/4yDdevXy9VqlSx3xEtSMhmDyCAgGsF+Prr2qUncAQQQAABBBBAAAGXCOzfvz/DJGvvqdZOPeEzR44cGSZVB55W7U2w1rYUBBBAAAEEnCpw8uTJDJO50zqZW9s6segTJgJP3U4rmbtQoUJODIE5IYAAAgiIeE5HfvDBB/0sNm3aJBUqVMAnzgSmTZsmt956q4lKDwbcvHlznEVJOAgg4FSBO+64Q9577z0zPf349ttvd+p0mRcCCPgIkJDt8O1AQpj9BapVq5b88ccfpuGqVaukZs2a9juiBQnZ7AEEEHCtAF9/Xbv0BI4AAggggAACCCAQowLnzp3LMMHa91TrM2fOOCLSxMRESStpOrXTqX1f01OuKQgggAACCCDgL6Cna1s5hTuwjiZ460mYTijZsmVLM3k7MKlbT+bOkiWLE6bNHBBAAIG4Fzh//ryUKVNGdu7caWJ96KGH5MUXX4z72N0YYKdOnWTGjBkm9IEDB8rzzz/vRgpiRgCBKAh07txZPvroIzOyfnzzzTdHYSYMiQACdgVIyLYrFuH6JITZB69fv778+uuvpuGyZcvksssus98RLUjIZg8ggIBrBfj669qlJ3AEEEAAAQQQQAABBwmcOHFCvKdU+yZTe1/zfb9v3z5HzDxr1qwpEqg0USoweapIkSKe0631tEwKAggggAACCDhDQJ+KoYna+n2F7/cZqX3vod+b6A1hTij6fUVap20Hfh+SM2dOJ0yZOSCAAAIxKTB69GgZMmSImbveQLNt2zYpXrx4TMbDpNMWOHLkiOTLl08uXLhgKi1evFgaNmwIGwIIIBARgZtuukk++eQTM9bMmTOlQ4cOERmbQRBAIHMCJGRnzi/srUkIs0/cqFEjWbRokWm4cOFCueqqq+x3RAsSstkDCCDgWgG+/rp26QkcAQQQQAABBBBAIEICmui0Y8cO2b59u997fU1PG9Mkp8OHD0doNukPo4lLqSVVByZZ6781IYqCAAIIIIAAAu4Q0O9nMrppzPt5vdHMCUWTy/R7llKlSknp0qUlKSkpxfvChQs7YarMAQEEEHCUgN60o9dMvXHHW4YOHSpPP/20o+bJZEIjMGXKFOnWrZvprFq1arJ27drQdE4vCCCAgAWBG2+8Ub744gtT88svv5R27dpZaEkVBBCItgAJ2dFegQzGJyHM/gJdc8018uOPP5qGc+fOlWbNmtnviBYkZLMHEEDAtQJ8/XXt0hM4AggggAACCCCAQAgEDhw4kGqytTf5WpOujx8/HoKRgu9Ck5F8k6zTS7jOmzdv8APREgEEEEAAAQQQEJHk5GTPqdtpnbbt+3q0b0q76KKL/JK0U0vcLliwIOuKAAIIuEpg+PDhMnLkSBOz/pyop2Prz5aU+BO44YYbRJMfvWXYsGHy1FNPxV+gRIQAAo4VaNOmjXz99ddmfvpxq1atHDtfJoYAAv8TICHb4buBhDD7C9S6dWv55ptv+KJkny5FC/ZfCBDpAgEEYlKA619MLhuTRgABBBBAAAEEEIiAgCYI+SZWB55wrf8+evRoBGaScgg97TG1U6tTS7bOkSNHVObIoAgggAACCCCAQEYCJ0+etJS4radv61s0Sp48eTxJ22mdsq2vk6QYjZVhTAQQCIeAPhGhTJkyotdnb9HkXE3SpcSfwP79+yXwaRG///671K1bN/6CJSIEEHCsQMuWLeX7778385szZ440b97csfNlYggg8D8BErIdvhtICLO/QO3bt5fPP//cNPzss89EH+VAsS/A/rNvRgsEEIgPAa5/8bGORIEAAggggAACCCBgT0ATqTNKto7kiY3ZsmXzO8U6o2TrLFmy2AuY2ggggAACCCCAQIwLnD9/3nLytp7CfebMmYhFrAnZSUlJ6SZt586dO2LzYSAEEEAgWIGHH35YXnjhBdO8ePHintOx9WdWSvwJvPXWW3LPPfeYwGrXri0rVqyIv0CJCAEEHC3QrFkzmTdvnpnjTz/9JE2aNHH0nJkcAgj8fwESsh2+E0gIs79AN998s3z88cem4fTp06VTp072O6KFsP/YBAgg4FYBrn9uXXniRgABBBBAAAEE4lfgxIkTJtk6raTrAwcORAxAE3RSO1HR+5qeal2wYMGIzYeBEEAAAQQQQAABNwjo93uamJ3eTXiRvAFPv98LTNoO/B4xZ86cblgaYkQAAYcKaOJ12bJl/WY3ZswY6d+/v0NnzLQyK9CqVSv59ttvTTcjR46Uxx57LLPd0h4BBBCwJdCoUSNZtGiRafPzzz/LFVdcYasPKiOAQHQESMiOjrvlUUkIs0xlKt5xxx3y3nvvmX9PnTpVunTpYr8jWpCQzR5AAAHXCvD117VLT+AIIIAAAggggEBMCpw+fTpFsnVgko0+YjlSRU86TO/x9fq5/PnzR2o6jIMAAggggAACCCBgQ+DQoUOyY8cOz5v3e8rA9/pklUiVIkWKZJi0nZiYGKnpMA4CCLhMoE+fPjJ+/HgTdfny5WXz5s0uU3BPuLt27ZJSpUr5Bbx69WqpUaOGexCIFAEEHCHQsGFDWbJkiZnL0qVLpX79+o6YG5NAAIH0BUjIdvgOISHM/gL16NFDJk2aZBpOnDhRunfvbr8jWpCQzR5AAAHXCvD117VLT+AIIIAAAggggIBjBTQJZtOmTX5vW7Zs8STJ/PPPPxGbt55QmF6ytZ5wyMnWEVsOBkIAAQQQQAABBKIioCdtp5Ws7X1dn9ASqVK8eHFP0rYmSlasWNHvTV+nIIAAAsEIrFu3Ti6++GK/pq+//rrce++9wXRHmxgQGDdunPTt29fMtEGDBn4JkTEQAlNEAIE4EahXr578/vvvJprly5dLnTp14iQ6wkAgvgVIyHb4+pIQZn+BevfuLfqDkLe89tprct9999nviBYkZLMHEEDAtQJ8/XXt0hM4AggggAACCCAQNYELFy6kSLj2TcCOREKLniyYUbK1nlBIQQABBBBAAAEEEEAgIwF9QktGSdv6pJdwF72hMDBJ2/vvSpUqhXt4+kcAgRgWuPvuu2Xy5MkmAj0lWU9LpsSvQLNmzWTevHkmwNGjR8ugQYPiN2AiQwABxwrUqlVL/vjjDzM/Tut37FIxMQRSCJCQ7fBNQUKY/QV66KGH5KWXXjINx44dK/369bPfES1IyGYPIICAawX4+uvapSdwBBBAAAEEEEAgrAKnTp3yS7reuHGj37/Pnz8ftvGzZs2aYbK1nixIQQABBBBAAAEEEEAgUgL6pJeMkrbPnTsXtulkyZJFNCk7rYTt7Nmzh21sOkYAAWcL6Emkl156qd8k33nnHbnzzjudPXFmF7SAPoWsQoUKfu03bNjg+TpBQQABBCItUL16dVm7dq0Zdv369VKlSpVIT4PxEEAgCAESsoNAi2QTEsLsaw8ePFieffZZ05C7Fu0beluw/4K3oyUCCMS2ANe/2F4/Zo8AAggggAACCERTIDk5Oc2Trv/++++wTU0fxa6nW6d1wnWpUqXCNjYdI4AAAggggAACCCAQLoGdO3emSNresWOH32vhGrts2bJpJmvnzfv/2DsTsB2q/o+fS/SG7JUtS2VrsYQIyVZICUWyhNAihTallBZ5U28JvVIvRVqsWVuURAvKLpIkJEsiZWlf/td33nfmP/c8Z2bOmXvu+5n7nu+5rudKzzNn+X3Ob86cmfM9v1M4VdWyXBIggQgQ6NKli5g6darVkrp164qVK1dGoGVsQqoIPPHEE+KOO+6wir/gggvEBx98kKrqWC4JkAAJeBKoXLmyQDAPM+EkReemESIkARKIJgEKsqPZL1arKAjT76D7779fPPzww1bGhx56SNx33336BTEHI2TTB0iABGJLgM/f2HY9DScBEiABEiABEiABJQI4fh0fwWU/iPKXilSiRAlDDOKM4Fe+fHlDhI3ofkwkQAIkQAIkQAIkQAIkEDcCOGUGAu2vv/46x/wcIpaDBw+mBAlOl3GLrH3yySenpE4WSgIkkB4CH330kYAY156mT58uOnXqlJ4GsJZcIdCwYUOxfPlyq26exJ4r3cBKSYAE/kegYsWKwh7cA3NdBORgIgESiD4BCrIj3kcUhOl30COPPCKGDh1qZbz33nvF8OHD9QtiDgqy6QMkQAKxJcDnb2y7noaTAAmQAAmQAAmQgEUAkfhkgmuIOg4dOpQSUmXKlEkQddjF18WLF09JnSyUBEiABEiABEiABEiABLKZwPfff2/N6zGXt8/x9+zZkxLTixUr5jqv58k1KUHOQkkgVALt2rUT8+bNs8ps3LixeP/990Otg4VFi8CWLVtEtWrVEhpF8WO0+oitIYG4EUAADnyfNtPevXsFNgQykQAJRJ8ABdkR7yMKwvQ76F//+pe48847rYw4Vubxxx/XL4g5KMimD5AACcSWAJ+/se16Gk4CJEACJEACJBAzAl999ZVrpOtjx46lhMZpp53mGknvxBNPTEmdLJQESIAESIAESIAESIAESCAngaNHj7q+D2zfvj0lyAoWLOj6PsBj6FOCnIWSgBaBRYsWiYsvvjghz/z588Vll12mVQ4vziwCI0aMEAj0Z6YWLVoI+AITCZAACeQWgZIlS4r9+/db1R84cEDgBEUmEiCB6BOgIDvifURBmH4HjRkzRgwcONDKOGDAADF69Gj9gpiDgmz6AAmQQGwJ8Pkb266n4SRAAiRAAiRAAllI4OeffxafffaZ2LRpk/GDf2/dutUQXvzxxx+hW5w3b17XaHg40jxfvnyh18kCSYAESIAESIAESIAESIAEwiXw+++/5xBr2yNsp/JdonLlyuKss84SZ599tvGDf+fPnz9cA1kaCZCAlEDLli3FO++8Y/2tVatW4q233iKtLCdQt25dsXr1asvKcePGiX79+mW51TSPBEggygRwWqL9lMYffvhBFClSJMpNZttIgAT+R4CC7Ii7AgVh+h307LPPihtvvNHKeMMNN4jx48frF8QcFGTTB0iABGJLgM/f2HY9DScBEiABEiABEshgAhBEOIXXEGB/8cUXoVvlFtWuUqVKAhGwmUiABEiABEiABEiABEiABLKbACJo2wXa2PBp/qTitJ0qVapY4my7UBsbQplIgATCITBv3jzRrl27hMLeffdd0bx583AqYCmRJLBhwwZRs2bNhLbt27dPIDotEwmQAAnkFoHChQuLI0eOWNVjflmgQIHcag7rJQES0CBAQbYGrNy4lIIwfeqTJk0S1157rZWxV69e4oUXXtAviDkoyKYPkAAJxJYAn7+x7XoaTgIkQAIkQAIkkCEENm/enBDx2ox+HWbzixUrZkS6hsga/7X/lC1bNsyqWBYJkAAJkAAJkAAJkAAJkEAWEdi9e7drdG17pMMwTLaLs81/n3nmmWEUzTJIIHYELrjgAvHRRx9Zdrdv317Mnj07dhziZvCwYcPEQw89ZJndpk0b8frrr8cNA+0lARKIGAGcjvLLL79Yrfrtt9948mLE+ojNIQE3AhRkR9w3KAjT76BXX31VdO3a1crYpUsX8corr+gXxBwUZNMHSIAEYkuAz9/Ydj0NJwESIAESIAESiBgBRJwzxdb26Nc4PjyMVKpUqRxia1OAfdJJJ4VRBcsgARIgARIgARIgARIgARIgAYvAgQMHDLG2LLo2IrKGkfLly2dE08bPWWedZf0b7zpMJEACcgLTpk0TV199dcIfly1bJho0aEBkWU6gevXqYuPGjZaVEyZMEH369Mlyq2keCZBA1AngFJQ///zTaubff/8d9SazfSRAAv8jQEF2xF2BgjD9Dpo1a5bo2LGjlfHKK68UM2fO1C+IOSjIpg+QAAnElgCfv7HtehpOAiRAAiRAAiSQSwR27twpFV7/9NNPobSocuXKCUIERIxDxGsc/chEAiRAAiRAAiRAAiRAAiRAAlEgcPjwYUOs7TwRaOvWraE0D8fcy4TaFSpUCKV8FkICmUygTp06Ys2aNZYJCAD38ssvZ7JJbLsCgZUrV4p69eolXImTDIoWLaqQm5eQAAmQQGoI/PHHHwnRsPPkyZMgzk5NrSyVBEggLAIUZIdFMkXlUBCmD3bBggWibdu2VsbLLrtMzJ8/X78g5qAgmz5AAiQQWwJ8/sa262k4CZAACZAACZBAigns2bNHKrz+8ccfQ6m5YsWKCcJrMyIchAdMJEACJEACJEACJEACJEACJJCJBLBR1X5iEE4Rwv/v2LEjFHOKFCmSI5o23qXKlCkTSvkshASiTuCFF14QvXv3TmjmunXrRM2aNaPedLYvSQJDhgwRjz76qFVK+/btxezZs5MsldlJgARIIDkCP//8s7B/zz7++OPFr7/+mlyhzE0CJJA2AhRkpw11sIooCNPn9s4774iWLVtaGS+++GLx9ttv6xfEHBRk0wdIgARiS4DP39h2PQ0nARIgARIgARIIicB3330nFV7jeO4wUtmyZXMIBnAUN4QETCRAAiRAAiRAAiRAAiRAAiQQBwLY2CoTau/evTsU80866aQcG14h1D755JNDKZ+FkEBUCOAUrc8//9xqTp8+fcSECROi0jy2I4UEqlSpIuynEEyZMkV07949hTWyaBIgARLwJ4BTU+zfuQsWLCiOHj3qn5FXkAAJRIIABdmR6Ab3RlAQpt9BS5cuFU2bNrUyNmnSRCxZskS/IOagIJs+QAIkEFsCfP7GtutpOAmQAAmQAAmQgCaBH374QSq83rt3r2ZJ8stPOeUUqfAawgAmEiABEiABEiABEiABEiABEiCBnASwEdYu1Db/vX///lBwlS5dWirULlq0aCjlsxASSCeBcePGif79+ydUuWXLFgGhLlN2E/jwww9F48aNLSPz5s0rIILMnz9/dhtO60iABCJP4ODBg8L+/RtzrEOHDkW+3WwgCZDAfwlQkB1xT6AgTL+DVqxYIRo0aGBlPP/888Xy5cv1C2IOCrLpAyRAArElwOdvbLuehpMACZAACZAACXgQwOL9qlWrxOrVq43/4vjer7/+OhRmxYoVM4TX+EGka/PfpUqVCqV8FkICJEACJEACJEACJEACJEACcSeAjbMyoXZYAp9y5cqJc889V9StW9f6YTTtuHtd9O2vWLGi2Llzp9XQW265RYwZMyb6DWcLkyZw2223iVGjRlnldO7cWUydOjXpclkACZAACSRL4NtvvxX27+KYT4W1sS7ZtjE/CZCAPwEKsv0Z5eoVFITp41+7dq2oXbu2lREv/mvWrNEviDkoyKYPkAAJxJYAn7+x7XoaTgIkQAIkQAIk8D8CR44cMUTXdgH2tm3bkuZz4oknSoXXWLhnIgESIAESIAESIAESIAESIAESSD+BXbt2WScfbdq0yRJtHz16NOnGnHHGGZY4u06dOsa/CxUqlHS5LIAEwiDwr3/9S9x5550JReF+OPXUU8MonmVEnECFChUSAg1Mnz5ddOrUKeKtZvNIgATiQOCbb74R9u/lZcqUEbt3746D6bSRBLKCAAXZEe9GCsL0OwgfCs455xwrI6Jqbdy4Ub8g5qAgmz5AAiQQWwJ8/sa262k4CZAACZAACcSSwO+//25FvTYF2Mm+R//jH/+QCq9PP/30WDKm0SRAAiRAAiRAAiRAAiRAAiSQaQS++uorS6htj6z966+/JmUK1nFNcbYZTTtv3rxJlcnMJKBLAH4Msdt3331nZR08eLAYOXKkblG8PgMJLF68WLRo0cJqecGCBcXhw4dFnjx5MtAaNpkESCDbCGzfvl3Yv6NjA8mOHTuyzUzaQwJZS4CC7Ih3LQVh+h305ZdfisqVK1sZK1WqJLZu3apfEHNQkE0fIAESiC0BPn9j2/U0nARIgARIgARiQWDdunUJka9Xr14t/v7770C2Y6EKG6Hxc9ZZZ1n/rlq1aqDymIkESIAESIAESIAESIAESIAESCDaBLZs2SIVav/111+BG24Ks/FfiLVr1aoVuCxmJAEVAg8//LC4//77rUsLFChgREsuUaKESnZek+EE+vfvL8aNG2dZ0aNHDzF58uQMt4rNJwESyBYCX3zxhbB/X6fuLVt6lnbEhQAF2RHvaQrC9DsIxwiVL1/eyoidrXh5YtInQP/TZ8YcJEAC2UGA41929COtIAESIAESIAESEAIL5Yh6bUa+xn9//vnnQGgwRzIXx83/1qxZM8dm3kCFMxMJkAAJkAAJkAAJkAAJkAAJkEDGEsAm3/Xr11unL2HjL94/g27+zZ8/f8L7J95BufE3Y90jcg0/dOiQoSc4evSo1bYHHnhADBs2LHJtZYNSQ6B06dJi3759VuFz584Vl19+Qe7c3wAAIABJREFUeWoqY6kkQAIkoEkAJ5MgAIqZqlWrJjZv3qxZCi8nARLILQIUZOcWecV6KQhTBGW77NtvvxWlSpWyflOyZMmEybR+ifHNQf+Lb9/TchKIOwGOf3H3ANpPAiRAAiRAAplJYOfOndbitynA/v777wMbg2OknQLsfPnyBS6PGUmABEiABEiABEiABEiABEiABOJD4Pfff88h0N64cWNgAMWKFTPeUe0/9iBdgQtmxowgsGPHDlGxYsVQ2jpkyBDx6KOPWmUhKjYCvCFKNlP2E3jzzTdFmzZtLEOLFy8uDh48mP2G00ISIIGMIYBNbvbTQqpXry42bNiQMe1nQ0kg7gQoyI64B1AQpt9BP/zwg8ALuZmKFi0qsMuVSZ8A/U+fGXOQAAlkBwGOf9nRj7SCBEiABEiABLKZwP79+xOiXkOAvWfPnsAmn3HGGdaiNo6HxgJ3oUKFApfHjCRAAiRAAiRAAiRAAiRAAiRAAiTgJHDkyJEc77Lbtm0LDKpMmTI53mVPOeWUwOUxY3QJLFmyROAHkayTSfh2ghO2//rrL6uYkSNHisGDBydTLPNmEIHrrrtOTJgwwWox/v+5557LIAvYVBIggWwngG/95513nmVm7dq1jU1uTCRAAplBgILsiPcTBWH6HYSjl+27V3Gk1U8//aRfEHPkOHY66LFiREkCJEACmUaAz99M6zG2lwRIgARIgASym8Dhw4dzRL5OZsG6bNmywhRdmxGwuWCd3T5E60iABEiABEiABEiABEiABEggqgSw4RgiI/OkJ/x39+7dgZuLDcf2d15uOA6MMlIZIcZu1qyZeO+990TTpk0Dt23QoEFi9OjRVn6IsxEdmyk+BBAR2x7QDxGzW7duHR8AtJQESCDyBJYvXy4aNmxotbN+/fpixYoVkW83G0gCJPBfAhRkR9wTKAjT7yDsZj3uuOOsjPj3H3/8oV8Qc1CQTR8gARKILQE+f2Pb9TScBEiABEiABHKdwJ9//ik++eSTBAH2pk2bArcLi0zmcc7mgjSPdA6MkxlJgARIgARIgARIgARIgARIgATSQAACWbtAG//+/vvvA9d89tlnJ7wb16tXL2E9OXDBzJg2AqYgu2LFimLt2rUCp2TrJmxur1SpUkK2sWPHiptvvlm3KF6foQTmzJkjOnToYLW+dOnSSZ04l6EY2GwSIIGIE/jggw/EhRdeaLXyggsuEPgdEwmQQGYQoCA74v1EQViwDsqXL1+CCPv3338XefPmDVZYjHPR/2Lc+TSdBGJOgONfzB2A5pMACZAACZBAGgnguOYPP/xQfPTRR9Z/g24qxmlRzsjXVatWTaM1rIoESIAESIAESIAESIAESIAESIAEUkNgy5YtOU6PCnpKMtaNGzVqJCBwMn9OPPHE1DScpYZCwBRko7D27duL2bNna5d7ww03iOeee87KV6VKFQG/YooPgR49eogpU6ZYBvfv3188/fTT8QFAS0mABDKCwOLFi0WLFi2stuKECPyOiQRIIDMIUJAd8X6iICxYB+GF+dixY1bmo0ePioIFCwYrLMa56H8x7nyaTgIxJ8DxL+YOQPNJgARIgARIIIUEcBQzBNimCBvRsIMkzFcQ+douwK5Zs2aQopiHBEiABEiABEiABEiABEiABEiABDKSwPr1641I2vZo2n///XcgWxA12y7SPuWUUwKVw0ypIWAXZKOGUaNGiUGDBilX9umnn4oaNWokXD9hwgTRp08f5TJ4YWYTQACEIkWKCPtGDggcIXRkIgESIIEoEVi4cKFo3bq11aSLL75YvP3221FqIttCAiTgQYCC7Ii7BwVhwTqoRIkSCcdWHTx4UOCYZiY9AvQ/PV68mgRIIHsIcPzLnr6kJSRAAiRAAiSQ2wR27NiREAF748aNgZp0zjnn5BBg8ySoQCiZiQRIgARIgARIgARIgARIgARIIEsJQHBpF2fj38m8hyN6tinSrlixYpZSywyznILsokWLivfee0/UqlVLyYBrrrlGvPTSS9a1yLd27VqlvLwoOwhMnz5ddO7c2TKmQoUKAt/tmEiABEggagQWLFgg2rZtazWrTZs24vXXX49aM9keEiABFwIUZEfcNSgIC9ZBpUuXFvv27bMy7927V5QqVSpYYTHORf+LcefTdBKIOQGOfzF3AJpPAiRAAiRAAkkQ2Lx5c0IE7G3btmmXdsYZZxjia/MHUbALFSqkXQ4zkAAJkAAJkAAJkAAJkAAJkAAJkEDcCRw5ckSsXr3aiqQNkXbQd3VTnI3/nnXWWXFHm1b7nYJsVK4qqsbpZPXr109o78svvyy6du2aVhtYWe4SgBgbomwz3XbbbeKJJ57I3UaxdhIgARKQEJgzZ47o0KGD9Zd27doJ/I6JBEggMwhQkB3xfqIgLFgHYYfyzp07rczY2Ygdjkx6BOh/erx4NQmQQPYQ4PiXPX1JS0iABEiABEgg1QRw5C2ON/3oo48MITY2BOsmRL9m1C1daryeBEiABEiABEiABEiABEiABEiABIIRCOM0KwQIM9/lmzdvLqpXrx6sMcylREAmyEbGgQMHiqeeesqzjI4dO4pZs2ZZ1zRo0EAsW7ZMqV5elB0Ejh07JhBVHVH0zYRveQ0bNswOA2kFCZBAVhGYMWOGuOqqqyyb8BzD75hIgAQygwAF2RHvJwrCgnVQ1apVxRdffGFl3rJli6hSpUqwwmKci/4X486n6SQQcwIc/2LuADSfBEiABEiABDwI7Nq1yxBg4wdH4+L/dVO9evWsRVtE1SpZsqRuEbyeBEiABEiABEiABEiABEiABEiABEggJALffvuttdEaIk1EVNZN5cqVE82aNRMQZ+O/5cuX1y2C13sQcBNkI8vs2bNF+/btpbll+byuZydkJ4EpU6aIHj16WMZBOwINCRMJkAAJRJHAK6+8Irp162Y1rUuXLgK/YyIBEsgMAhRkR7yfKAgL1kHYgbxx40YrMyKWIeIYkx4B+p8eL15NAiSQPQQ4/mVPX9ISEiABEiABEkiWwOHDhw3htSnAxvulTsqbN29C9GsIsAsVKqRTBK8lARIgARIgARIgARIgARIgARIgARJII4EjR44Yp2BBnG2eiGWPrKvSFKxX2wXahQsXVsnGa1wIeAmyEfl4+/btRgRkZ2rTpo148803rV+3aNFCLFq0iJxjRqBDhw5izpw5ltVDhgwRI0aMiBkFmksCJJApBCZPnix69eplNRcbSvA7JhIggcwgQEF2xPuJgrBgHVS3bl2xevVqK/OqVatEnTp1ghUW41z0vxh3Pk0ngZgT4PgXcweg+SRAAiRAArEnsHTpUkuA/cEHH2jxwAIrRNfmscX473HHHadVBi8mARIgARIgARIgARIgARIgARIgARKIDgGIse3ibPwbG7h1UuPGjQ2BNn6aNm2qk5XXCiG8BNkABKbYUG9PEGJDkG1Pb731lmjVqhWZxojAoUOHRPHixRMsXrlypYCmhIkESIAEokhg4sSJom/fvlbT+vTpIyZMmBDFprJNJEACEgIUZEfcLSgIC9ZBWPxetmyZlRkvxQ0bNgxWWIxz0f9i3Pk0nQRiToDjX8wdgOaTAAmQAAnEjsD69estATYiYR87dkyZwYknnmgtqEJ8fd555ynn5YUkQAIkQAIkQAIkQAIkQAIkQAIkQAKZSQCCTkTRhggYP0ePHlU2pGDBggnRs2vVqqWcN64X+gmywWXUqFFi0KBBFiKI35HPTJdddpmYP39+XBHG1m6IGK+77jrLfkSv37BhQ2x50HASIIHoExg/frzo16+f1dAbbrhB4HdMJEACmUGAguyI9xMFYcE6yPlyhZdg7jTWZ0n/02fGHCRAAtlBgONfdvQjrSABEiABEiABNwIHDx4UiIi0cOFCQ4i9e/duLViIatW8eXNj8bRJkyZaeXkxCZAACZAACZAACZAACZAACZAACZBA9hHAaVtYk8Z3Bt3TtsqWLWt8Y2jdurXxU6JEiewDlKRFKoJsVLF27VoBgfusWbNEx44dE2p9//33Bb7pMMWLAKKkI1q6mYYNGyYeeOCBeEGgtSRAAhlFYOzYsWLAgAFWm2+++WaB3zGRAAlkBgEKsiPeTxSEBesgvKhiYd1MPHooGEf6XzBuzEUCJJD5BDj+ZX4f0gISIAESIAEScBJA5BssvuD90B4dSYUUIudgYRQibPwUKlRIJRuvIQESIAESIAESIAESIAESIAESIAESiCGBI0eOJJzE9emnn2pRQKAxrHdfcsklokaNGlp5s/XiSZMmiWuvvdbXvIoVKxqi7FatWolPPvnEuv6qq64S06ZN883PC7KLwL59+0Tp0qUTjMI3QnzrYyIBEiCBqBJ48sknxe23324179ZbbxX4HRMJkEBmEKAgO+L9REFYsA5q166dmDdvnpV57ty54vLLLw9WWIxz0f9i3Pk0nQRiToDjX8wdgOaTAAmQAAlkBYG///7bEmBDhL1161Zlu8qVK5cgwMb/M5EACZAACZAACZAACZAACZAACZAACZBAEAK7du1KEGjj/1VT5cqVrcjZEGg71y9Uy8n06xDR+MEHH1QyA1GwnVHKV65cKerWrauUnxdlD4Fx48aJ/v37WwbVqVNHrFq1KnsMpCUkQAJZSeCxxx4Td911l2Xb4MGDxciRI7PSVhpFAtlIgILsiPcqBWHBOqhTp05i5syZVuYZM2bkOJIoWMnxykX/i1d/01oSIIH/J8Dxj95AAiRAAiRAAplJAAuaEF+bPz/99JOSIYh4bY+AzSg5Sth4EQmQAAmQAAmQAAmQAAmQAAmQAAmQQAACiJi9ePFiS6SNiNoqqUCBAgni7FNPPVUlW1ZcoyPIdhrcs2dPgQjbTPEj0KJFC+M+M9OIESPEkCFD4geCFpMACWQUgUceeUQMHTrUavO9994rhg8fnlE2sLEkEGcCFGRHvPcpCAvWQd27dxcvv/yylfmll14S3bp1C1ZYjHPR/2Lc+TSdBGJOgONfzB2A5pMACZAACWQUgRUrVhgC7DfffDPhKFo/I84991zj6F8cAYzISUwkQAIkQAIkQAIkQAIkQAIkQAIkQAIkkBsEEM0Z3zXwfWPt2rXKTahfv74l0D7//POV82XihckIshEh+eSTT9Y2u2nTpgl5atasKYoWLapdDjPkDoGdO3eKihUrJlS+ZcsWUaVKldxpEGslARIgAUUCzmce/n/YsGGKuXkZCZBAbhOgIDu3e8CnfgrCgnVQnz59xPPPP29lnjhxoujdu3ewwmKci/4X486n6SQQcwIc/2LuADSfBEiABEgg8gQWLFgg5s6dayxW7t69W6m9efPmtQTYEGKfdtppSvl4EQmQAAmQAAmQAAmQAAmQAAmQAAmQAAmki8BXX31lbTyHQPuPP/5QqhrRsrHpvH379uLSSy9VypNJFyUjyA7DTgjh0AamzCEwatQocdttt1kNbtiwofjoo48yxwC2lARIILYEEB0bUbLNhH/fc889seVBw0kg0whQkB3xHqMgLFgH3XTTTeKZZ56xMo8bN07069cvWGExzkX/i3Hn03QSiDkBjn8xdwCaTwIkQAIkEEkC8+fPF3PmzBGzZ88Whw4dUmojouBgMRI/EGEff/zxSvl4EQmQAAmQAAmQAAmQAAmQAAmQAAmQAAnkNoHffvvNipyNTemI+KuSihcvbgiz8dO2bVuVLJG/JrcE2RUqVDC+R9WqVSvyjNjARAI4Ee/DDz+0fvnEE08kCLTJiwRIgASiSuCuu+4Sjz32mNW8kSNHisGDB0e1uWwXCZCAgwAF2RF3CQrCgnXQoEGDxOjRo63MTz31lBg4cGCwwmKci/4X486n6SQQcwIc/2LuADSfBEiABEggMgQQBRuLXvj54YcflNrVqFEjS4Bdp04dpTy8iARIgARIgARIgARIgARIgARIgARIgASiTmDVqlVG9Gz8qEb6LVq0qCXObteuXdRNdG1fbgiywWvSpEkCDJkyi8DWrVtFlSpVEhq9Y8cOAYE9EwmQAAlEnQCi+yPKv5mefPJJceutt0a92WwfCZDA/whQkB1xV6AgLFgHcbdQMG7OXPS/cDiyFBIggcwjwPEv8/qMLSYBEiABEsgeAmYUbPz38OHDvoYVLlzYEmAjEnapUqV88/ACEiABEiABEiABEiABEiABEiABEiABEshkAvv27bOiZ0OgrfoNpUOHDpZAO5PsT6cgu0iRIgIB33r16pVJiNhWG4FHH31UDBkyxPpNs2bNxOLFi8mIBEiABDKCwIABA8TYsWOttuLfN998c0a0nY0kARIQgoLsiHsBBWHBOuj+++8XDz/8sJX5oYceEvfdd1+wwmKci/4X486n6SQQcwIc/2LuADSfBEiABEggrQT++usvKwo2RNhHjhzxrR+ia/Po3VatWvlezwtIgARIgARIgARIgARIgARIgARIgARIIJsJLFy40Pq+ArG2XypUqJD1bQXfWPLkyeOXJVf/ni5Bds2aNY2o2LVq1cpVe1l5cgTq1asnVq5caRXy9NNPi/79+ydXKHOTAAmQQJoI9OvXT4wfP96qDf++4YYb0lQ7qyEBEkiWAAXZyRJMcX4KwoIBHj58eIIAe+jQoQkC7WClxi8X/S9+fU6LSYAE/kuA4x89gQRIgARIgARSTwDi65kzZxqLhceOHfOtsEyZMsZCIY6Lbdmype/1vIAESIAESIAESIAESIAESIAESIAESIAE4kjg7bfftsTZe/fu9UVQsGBB45tLx44djf9GMaVDkD1w4EAjMjZTZhPYuHGjqF69eoIRe/bsEaVLl85sw9h6EiCB2BDo27evmDhxomXvhAkTRJ8+fWJjPw0lgUwnQEF2xHuQgrBgHfT444+LwYMHW5nvvPNO8dhjjwUrLMa56H8x7nyaTgIxJ8DxL+YOQPNJgARIgARSRmDVqlXi1VdfNX5UFgTLli1rRWu66KKLUtYuFkwCJEACJEACJEACJEACJEACJEACJEAC2Uhg0aJFljh79+7dviZCtNqlSxfjp27dur7Xp+uCVAqyixQpYkTFjqoYPV2Ms6UenJ4+bNgwy5zWrVuLN998M1vMox0kQAIxINCrVy8xefJky1L8u0ePHjGwnCaSQHYQoCA74v1IQViwDhozZozADlYzDRgwQIwePTpYYTHORf+LcefTdBKIOQGOfzF3AJpPAiRAAiQQKgEck2uKsO1HhbpVUq5cOUuE3bx581DbwsJIgARIgARIgARIgARIgARIgARIgARIIK4EFi9ebImzd+3a5YvhvPPOs8TZpUqV8r0+lRekSpDdpEkTg0nRokVT2XyWnUYCNWvWFBs2bLBqfO6558R1112XxhawKhIgARJIjkC3bt3EK6+8YhWCf2OjFBMJkEBmEKAgO+L9REFYsA4aP3686Nevn5X5xhtvFM8880ywwmKci/4X486n6SQQcwIc/2LuADSfBEiABEggFAIzZswwhNizZ8/2La9ChQqWCLtp06a+1/MCEiABEiABEiABEiABEiABEiABEiABEiCB4ASWLFliCJHx3ebrr7/2LahDhw6GGKxTp06+16biglQIskeNGiUGDRqUiuayzFwisHr16hyR3Q8ePCiKFy+eSy1itSRAAiSgT+Cqq64SWF8xE/7dsWNH/YKYgwRIIFcIUJCdK9jVK6UgTJ2V/coXXnhB9O7d2/rVtddeK55//vlghcU4F/0vxp1P00kg5gQ4/sXcAWg+CZAACZBAYALLly+3omEfOHDAsxxEHsJCXufOnQWiETGRAAmQAAmQAAmQAAmQAAmQAAmQAAmQAAmkn8DSpUvFtGnTjG86P/zwg2cDTjrpJCtqdoMGDdLW2DAF2QgMADF6rVq10tZ+VpQeAvfee68YMWKEVdnll18u5s6dm57KWQsJkAAJhETgiiuuSAh0g81T7du3D6l0FkMCJJBqAhRkp5pwkuVTEBYMII5rwBEOZuratat4+eWXgxUW41z0vxh3Pk0ngZgT4PgXcweg+SRAAiRAAloEvvnmG+P4PCzarVu3zjdv27ZtrYU734t5AQmQAAmQAAmQAAmQAAmQAAmQAAmQAAmQQNoI4PsOfubPn+9bJwTN2GyPtfhTTz3V9/pkLghLkN2zZ0/x1FNPCQQKYMo+AtWqVRNbtmyxDJs8ebLo0aNH9hlKi0iABLKaANZQFixYYNmIf1966aVZbTONI4FsIkBBdsR7k4KwYB00c+bMhOOScHSD/TiHYKXGLxf9L359TotJgAT+S4DjHz2BBEiABEiABPwJvPfee2LixIlKm1/PPfdcS4Sd6gU6/5bzChIgARIgARIgARIgARIgARIgARIgARIgAS8C2IBvirPXrl3rCwvB0vr06SOaNWvme22QC3r16iUgrg2aihQpYgixUQ5TdhLAyX0NGza0jMuTJ484fPiwKFiwYHYaTKtIgASylkDr1q3FwoULLfvw75YtW2atvTSMBLKNAAXZEe9RCsKCdRB27OL4GTNh99C8efOCFRbjXPS/GHc+TSeBmBPg+BdzB6D5JEACJEACrgT+/vtvMWHCBEOI/fHHH3uSOvnkky0R9vnnn0+qJEACJEACJEACJEACJEACJEACJEACJEACGUhgxYoVljj7u+++87Sgfv36hjAbPxDEhpWaNm0qli5dGqi4mjVrijlz5oiKFSsGys9MmUHgjjvuEE888YTV2E6dOonp06dnRuPZShIgARKwEbjooovEu+++a/1m8eLFKdvwRPAkQALhE6AgO3ymoZZIQVgwnG+//bZo1aqVlRk7hey7h4KVGr9c9L/49TktJgES+C8Bjn/0BBIgARIgARJIJPDFF18YImz8HDx40BPPFVdcYQixcVIREwmQAAmQAAmQAAmQAAmQAAmQAAmQAAmQQPYQwEnViJz92muveRpVokQJS5hdpUqVpAEEFWQPHDjQiIzNlP0ETj/9dLF9+3bL0KlTp4rOnTtnv+G0kARIIOsINGnSRLz//vuWXfh348aNs85OGkQC2UqAguyI9ywFYcE6aMmSJQm7g/CChuO0mfQI0P/0ePFqEiCB7CHA8S97+pKWkAAJkAAJJEfgjTfeMETYfotstWrVEj179jSE2CVLlkyuUuYmARIgARIgARIgARIgARIgARIgARIgARKINIFvv/3WEGZPnjxZrFu3zrOt2LyPiNlt2rQJbJOuILtIkSJGVGzkY8p+Ak59SP78+cWPP/4o8uXLl/3G00ISIIGsI9CwYUOxfPlyyy78m6eQZl0306AsJkBBdsQ7l4KwYB2EhxEeUGZq0KCBWLZsWbDCYpyL/hfjzqfpJBBzAhz/Yu4ANJ8ESIAEYk7g2LFjVjTsDRs2eNJAFGwsqLVu3Trm1Gg+CZAACZAACZAACZAACZAACZAACZAACcSTwFtvvWV8S0L0bK9Uo0YNK2p2wYIFtWDpCLLbtWsnJk2aJIoWLapVBy/OXAIDBgwQY8eOtQzo3r27mDJlSuYaxJaTAAnEmkC9evXEypUrLQarVq0SderUiTUTGk8CmUSAguyI9xYFYcE6aM2aNQkPo9q1a4vVq1cHKyzGueh/Me58mk4CMSfA8S/mDkDzSYAESCCmBHbt2iVGjx4txo0bJ37++WdXCieddJLo27evsYBWqVKlmNKi2SRAAiRAAiRAAiRAAiRAAiRAAiRAAiRAAnYCX375pSHMnjBhgjhw4IArHEQvvummm8TAgQNFuXLllCCqCrJHjRolBg0apFQmL8oeAmXLlhV79uyxDMJpfx06dMgeA2kJCZBArAice+65CadPrF+/XmBTExMJkEBmEKAgO+L9REFYsA7atGmTOOecc6zMZ599tti4cWOwwmKci/4X486n6SQQcwIc/2LuADSfBEiABGJGYNu2bYYQ2x5FRoYAR+KZQuyYIaK5JEACJEACJEACJEACJEACJEACJEACJEACGgRMYfaKFSs8c91yyy2GMPuMM87wvM5PkF2zZk0jKnatWrU0WslLs4HAwoULE07vQ2T0Q4cOZYNptIEESCCmBKB3g+7NTJ999pk488wzY0qDZpNA5hGgIDvifUZBWLAO2rp1q6hSpYqVuXLlyuKLL74IVliMc9H/Ytz5NJ0EYk6A41/MHYDmkwAJkEBMCGzevFk89dRT4rnnnvO0GEd8QojdpEmTmJChmSRAAiRAAiRAAiRAAiRAAiRAAiRAAiRAAmEQWLp0qRE1e8qUKZ7F3XDDDYYw201w5iXI7tmzp/GNC0JcpvgRgO/Yv2/27t3b8DkmEiABEshUAtWqVRNbtmyxmg+9G3RvTCRAAplBgILsiPcTBWHBOujrr78WFSpUsDKXL19e7Ny5M1hhMc5F/4tx59N0Eog5AY5/MXcAmk8CJEACGUDgo48+EhdccIHVUkQBmjZtmqhatapv69etW2dExEbUIJX00EMPifvuu0/lUtdr9u/fLxARCRFrIATHEXvff/+9cT3e3XCq0XnnnSewuIb/FixYMKn6zMy//vqrWL58uZg9e7b45JNPjDaYddavX1+0bNlStG3bVpxyyilK9f3888/i1ltvFc8++6zS9ToXffjhh6JRo0Y6WUK99uDBg6Jbt25GH4WddPwz7LozrTx8aO/cubNxjyC1atVKvPzyy6JEiRI5THGOA1iAxNHMOPqZSU7A6edx882425/J9wW+dU6dOlW8/fbbxvPsyJEjhjk4vaJixYoCUQUbNmyYySay7S4EHn74YXH//fdbfw1jXpZO2HiGYXOfmTKt/elkxbpyl0C2+Cqf9cH8KNPH2mBWM1dcCERpfNu9e7chkp0wYYLYtWuXaxf06tXLEGY7I13LBNlFihQxvm+1b98+Ll1KOyUETjrpJIFnoJlef/110aZNG7IiARIggYwlgFMjvvrqK6v927dvN77/MJEACWQGAQqyI95PFIQF66Bvv/1WlCpVyspcsmRJsW/fvmCFxTjnCiyeAAAgAElEQVQX/S/GnU/TSSDmBDj+xdwBaD4JkAAJZACBIIJsCLgQLejVV191tfD0008X//jHPwzRtJmCCmf++OMPgShIqHPBggXKVIsXL26IniEuPfnkk5Xz2S/8+++/xXvvvSfuvvtusXLlSs8yUN/QoUPF9ddf7ysEpyA7UHeIuIleg1H6by4KspOh55837iKluNvv7yF6V3z33XfilVdeEZdeeqmoVKmSXmbFq/EshYjmtttuszYyObMWKlTIEGpDnJ2taceOHcb85cYbbxTFihXLVjOldmW6SDBKIrBYOQ6N1SaQLb7KZ7121xsZMn2sDWY1c/kRSMdcz68NXn9XbV9Ux7dx48YZ34tw6rVb6tq1qyHMrlevnnGJU5CNbw1z5syhQC0ZR8qCvPPnzxeXX365ZQmCLkArwkQCJEACmUwAQUftm5e++eYbUbZs2Uw2iW0ngVgRoCA74t1NQViwDjp06JDAorqZ8KHejL4WrMR45qL/xbPfaTUJkIAQHP/oBSRAAiRAAlEnoCPIRuRlLHLNmjXL1axzzjnHWOTq0KFDjijJuoJsiKHXrl0rhg0bpiXEdjYO0b6HDx8urrjiCpEnTx7lLoF4bfz48eKee+6xIoiqZO7UqZMYO3aswIZet0RBtgrJnNdQkK3OjYJsdVZBroy7SCnu9gfxGVmeY8eOienTp4uRI0eKE044QfmEiiD1z507V1xzzTWez7M6deoY0bNTJQoP0u6w8sBnn3/+efHoo48aJ2i4nRgQVn1RLCfTRYJRFYFFsa/ZptwlkC2+ymd9MD/K9LE2mNXM5UYgnXO9IL2g276oj2+Ilo1T3DZu3OiK48orrxSDBg0yNtNj4z8Svjk98MADQRAyT5YRQET1yZMnW1b169dPQPDPRAIkQAKZTKBMmTJi7969lgnYaKJ6ymcm2822k0C2EKAgO+I9SUFYsA766aefEiKbFShQQOAFlUmPAP1PjxevJgESyB4CHP+ypy9pCQmQAAlkKwEVQTaOsYOYGke3uqXatWsbi1oQeyE5F/DxOx1BtmokTxw7mz9/fqNORHWCgFuWEPUTC24QiyNyt1+CGNyMoHnkyBHrcpTTqFEj0bBhQ3H88ceLTZs2CRxf6ty426dPH/Hkk0+KwoULS6tKlSC7fv36YsqUKaJy5cp+Jqbs77K+D6syCrLVSVKQrc4qyJVxFynF3f4gPuPMgyAQ1157rYBQGimV49uPP/4o+vbtK2bOnJnQDAShQL358uUTv//+u/HMeuGFF7IucvS2bdtE9+7dxYoVKwz7W7VqRUG25rwsDJ9Ptoyoi8CStY/5s4dAtvgqn/XBfJKC7GDcsjFXOud6QfgFaV+mjG/4JoJgAmvWrHFFg9OxjzvuOPHSSy8Z0bKZSOCvv/4SRYsWTdjAumjRItGiRQvCIQESIIGMJoCTQw8cOGDZgHm+PShpRhvHxpNADAhQkB3xTqYgLFgH/fnnnyJv3rxWZrycQRjApEeA/qfHi1eTAAlkDwGOf9nTl7SEBEiABLKVgJcgG+9DEFHjxy2df/75hhC7c+fOCZckI8jGO9cTTzwh7r777hzVNm7cWFx33XXi4osvNiJQO5+1EDqvXLnSWHybPXt2jvyIjHn77bcnvOfJbNuwYYO4+uqrxebNm60/I+o3opgicqi9XgjB0V5EzbGLt9GGAQMG5GhjGL4kE4xXqFDBiOTTpEmTMKoIXIas77HI2a1bt8BlMqM+AQqy9Znp5Ii7SCnu9uv4itu16WToHA/QJkQCvPPOOxMCUYRhVxTL0BkPo9j+sNqU6SLBTBGBhdVfLCdzCWSLr6bzOZW5vZ2z5Zk+1mZTX+S2LVG/h4K0L9PGt2nTphnfhsxNeTKfuP/++wV+sP7PFG8C2LyKE+/MVK5cOfH111/HGwqtJwESyAoC2GyCjfpmOnz4sEDQGSYSIIHMIEBBdsT7iYKw4B1UsGBBgUjZZjp69GgsFiuCE8uZk/4XJk2WRQIkkEkEOP5lUm+xrSRAAiQQTwJuguwPP/zQEGK7LT5A9Ashdvv27aXgggqy3SJTQ2w8fPhwY3FEJcI1ItvMmjXLEJvt3LnTaiM+NiJaUrt27Vw7/NdffxWDBw8WY8aMsa7B9c8++6whApclmYg8ldFO0W8QOJu2wa7x48eLLl26pEQArnN3UJCtQyt11+oIEJ3jwA033CBGjRplRZ9PXSszt+QgAobMtTZny+Nufxh9mU6GznscUQAhqMGxtXFIOuNhNvPIdJFgponAstmXaBsJkIA7gUwfa9m34RFI51wvSKuj3r4gNrnlwWb90aNHi6VLl0ovKV++vCHKxklnTPElgO9pU6dOtQDgmye+izCRAAmQQKYTOPHEE8WxY8csMxDQ5oQTTsh0s9h+EogNAQqyI97VFIQF7yC8iO3atcsq4KuvvhKnnXZa8AJjmJP+F8NOp8kkQAIGAY5/dAQSIAESIIGoE3CKtE4//XRRrFgxsXr1amnTERH7vvvuE23atPE0Lagg2yk0RiX169cX//73v0WdOnW0cWLBrWfPngmi7GbNmhmi7LJly0rL++STTwyh+d69e42/n3nmmcaiTI0aNTzrx4dNCLkRKdtMiJx96623hiqS/vbbbwUEs3PnzrXqQdTvRx55REmsrg1RMwMF2ZrAUnS5jgCRgmz9ToiTgEFGJ+7263tMzhzpZOi8x/v27WuIUgoUKBCGKZEvQ2c8jLwxSTQw00WCFGQn0fnMSgIkkDYCmT7Wpg1UDCpK51wvCM6oty+ITX553njjDYF71C1i9gUXXGAIs3EiG1O8CPzyyy+iSJEi4rfffrMM/+CDDwR8gokESIAEMp0AgtvYxzcEluHJEJneq2x/nAhQkB3x3qYgLHgHnXvuuWLdunVWAXhRgyCASZ0A/U+dFa8kARLILgIc/7KrP2kNCZAACWQjAadIy81GRNHEwhSEwCopiCD70KFDRvkzZsywqoAYeuLEiaJBgwYq1ea4BhG3J0yYIK6//vqEv+HY2gEDBkg3T0HYDNG5mfDvYcOGKX2odIq5L7roIvHiiy+K0qVLB2q/MxM+mD766KMJ7fMTmIdSsUYhFGRrwErhpToCRAqy9TsijgIGO6W426/vMTlzpJNh3O9xnfEwjL6NahmZLhKkIDuqnsV2kQAJ2Alk+ljL3gyPQDrnekFaHfX2BbFJNQ9OP8OJcHv27JFm6dq1q/H9q2rVqqpF8roMJ+CcZ1aqVEls3bo1w61i80mABEhACKyNQHyN/5rJ/m8yIgESiD4BCrIj3kcUhAXvICygv/vuu1YB8+fPF5dddlnwAmOYk/4Xw06nySRAAgYBjn90BBIgARIggagTUBFk33PPPcZiFKIpqKYgguzXXntNXHnllQlVIJJ1t27dkoowvX//fnHdddeJefPmWWW7CaUPHDggrrnmGvHWW28Z1xYqVEjgeNsWLVoomX7kyBHRv39/IwK3md5+++3QIiwtXrxYdO/e3Yrejfahrnbt2im1Lx0XUZCdDsr+degIEOMu1vSnmfOKOAsYQCPu9gfxGWeedDKM+z2uMx6G0bdRLSPTRYIUZEfVs9guEiABO4FMH2vZm+ERSOdcL0iro96+IDbp5Pn1118NUfaIESNcsw0ZMsTz7zr18dpoE8C3SHyTNNNdd91lBENgIgESIIFMJ4DI2PY1nbx584rff/89081i+0kgVgQoyI54d1MQFryDOnfuLKZPn24VgOhsvXv3Dl5gDHPS/2LY6TSZBEjAIMDxj45AAiRAAiQQZQIQaEGovHnzZmkzIfyFELty5craZugKso8dOyZuvvlmMWnSJKuuDh06GNGxixUrpl2/MwPK6du3r/VrN6H1hg0bRMeOHa1IOE2bNhUQACFCuGr65z//KSBiNxMW+LCQl2z67rvvjAjiEIib6fbbbxeI6K0jlk+2HX75oyLI/uuvvwREeNhUDSH7ypUrxffff280//zzzxe1a9c2hOyNGzcW+fPn9zPL8+8///yz+Pjjj42+QZR08wjk4sWLi/POO080atRIwJ/POusskSdPnsB12evB8blr1641ymrSpIlo06aNuPrqq0X58uWN3+kIEL3EmojK/uGHH4rJkyeL5cuXG+Xi/qlXr55Rb7J2ofwvvvjC2Ai/bNkyo3zTLthRoUIFcfbZZxt91rp1a4FTzLB4EDRhgwb8YeHChWL9+vVWXYh+hrKxWaNt27bilFNO8awiqIBh9erVxqYN+IuZcAobIvmfc845Qc1yzYeoN99++61YsmSJgM98+umnxilw2DyChL6sVauWqF69uuFDuB8KFy7s2w4v+1Hn9u3bxQsvvCAWLVpk3Q/gi9MOwrjvvO5v1FOzZk3DHvSnzjMkWRGVX37nfekHGvcexg/dJBuH/cqAIMV+OoTz+ky7V1U2nJk2wl+mTZtmRUGU8dPpi2TzY8EU9ynuW4y7mKfBd8yE8QoniGAMbtWqldFulWeLn3/6+UiQv8NvMKZjoxv6xHwWm2MPjoG/9NJLjdMo/cZ2L0E2xgTUM2fOnIRxB88QlI1xB6xKlCgRxAyRKv93+grmeaNGjbLmJXhmwabXX3/deGbt3LnTGrfR/1i3SGZugfrxPMRcCfzsz/iWLVuKq666yngO49sW5iC33nqrQFRRJPBEn6gyTce8DKft4LnzxhtvJDzjMR/DfY65BOyCTyQ79/NyJNXNA7nd/343g85cxznmvvTSS8amWiT0PeY9U6dONeYi5jwPz2vMO+BnbmMA/A55Xn311YR5KOYu6Eu8r5o+6mWPV/sgynz//ffFK6+8YtWBsuAvmEfo3mfJjrWpeK+Iev/I+g7zyW+++UYsWLDAeIaYYyCutc/1MBapzF3NOpz3p/35jrEevor1YPs7nfmegGcJ5pde9YU91wt7Lp9s+1THN7f78fDhw8Y9PXPmzBzjtPne3L59e2Oe4zcvMOtIdizFvY4xBrbJEtqFZ3OQObnfOMu/R4PAjz/+KIoWLZrQGIwF+ObBRAIkQAKZTgBrLieeeKJlxgknnGC82zGRAAlkDgEKsiPeVxSEBe+gm266STzzzDNWAVhcv/vuu4MXGMOc9L8YdjpNJgESMAhw/KMjkAAJkAAJRJXAgw8+KB544AFp87DghPce1ajQskJ0BdkQKUIEuXfvXqu48ePHGwLkMBLEgbfccouoUaOGgMi6Tp06AuIM57MaUbTt0aYh4h49erQoUKCAcjPCKMNZGRZiIdi8/vrrrT9BWIKFQyxWqiSZOM0ullApQ+Wa3BZkgxWEHsOGDTMW8P0SFtix8QARkXSF7RBwzJo1y4isZRfLudWJ07Zw70FE4PQ9r3ZCyAIRMYT+ELO5Jfg02gK/3bFjhyEggXgByUs45SbIhvDrzjvv9OUIUTYYQhyjmsAO/TNy5EhPm5zlYXzCJofmzZsrCRDN/NjQ8NRTTwmMK6Yw34sjRNOwHaJBlTHOKeiU5YGo8tprr02LGBv3ATaYgC/GCdUEHxo6dKgx1hQsWNA1m5tIC5tXEEls7NixluhbVggE4PBnbIBRFVugHNwLS5cuNeyCiNAvwZ4bb7xRDBo0SJx88sl+l4tkRVR++ZMVwfga8L8LwhRkZ+q9momCbCyUYmMa7h+VZ4rpD6rPFj//VPUvlevM5xaeSRBe+SWIMjF2YNOG2/PRTQQG8To2E/g98+3PSNXnfar9301EBl54Xg0fPtz3mYX+f/zxx0W1atX8MFt/xwK8Svl4BmJtZPDgwYaAOYggOx3zMjzXn3jiCaVnPCAkM/dTgawqWMyt/lexAdeEIcj+/PPPleeSEDxCXI0Ev8GGFDy/vea+8FH4Jzapeons3QTJqu3DfYYxVGWuG3SsTeV7RbL2Y66fyv5x+iTeY/Au9+KLL/q6q+rc1SzITZAd1rMkrLlequbyybZPdXxzdhzexbChB37k9y6GvJgX4P1S5Z0vrLEU3wOwoRQbNGQJ38/gl0zZR+D5558Xffr0sQzDhvCNGzdmn6G0iARIIJYEfvjhh4RABZg/Y4MUEwmQQOYQoCA74n1FQVjwDsIHXXz8NBM+PD755JPBC4xhTvpfDDudJpMACRgEOP7REUiABEiABKJGYNWqVYaYApGgZKlcuXLinXfesaJEBm2/riAbi3MQzZkJUbkRNQkC6nQmZ3RrLLjhR0c8i+jIiNhmRqBFZDVEXFMRA7rZKls4hbh0wIABym2LgyAbQobnnntO3HvvvZ5iUBnna665xhDzqPbTvn37DAHIlClTtFwUH74hKIa/qwhRIZpCux577DFlm1A+hCOwKaggG5HJIIJRFQVCQINvJRBs+N0vWJCHcEaXnQkaDPGtBmOZH0OIGSDgBW9VW8x6ELX13//+tyUOsne0jkgJ+dzE2CgfG0TCTIjuB6EdBM/mOKRbfqdOnQxRaMmSJaVZZfZjTBo3bpyYMWOGcnVoI368xN9mYUHuBTMvItqNGTPGiIzvlYKKqMwy/fInK4JRBRuWIDuT79VME2Rv3brVOCnk7bffVu3mhOsgSMN4go04bmOwn38GqliSCeMOnsMYQ3QSxnYItXr27Ckd250iMGxwwskCt912mxE5WjUNHDjQOF3Eb9xJh//LRGQYE7ExRucZCYEx5j8XXnihL4YgdmGzIkTfmI/oRMhOx7xs9+7dxskTc+fO9bXdeQFOCsJGANw/YSZVwWJu9L+OnTpzHZngF++V2OClOv+Cn8G/cEoJTi1Av6oIN2ETAihBLOm22ULWPmymwyZG+6klXnxU57pBxtpUv1dEvX9M7tjMg82u2BSpM64jP96/n376ad/TvWSCbJwmE9azJIy5Xirn8sm2T3V8s99La9asMb5bwA91kuqGi7DH0m3bthmbnLExwJlwsgfmKnXr1tUxhddGnAC+neA0EjPhWwN8gIkESIAEsoHAgQMHEr51490Hz04mEiCBzCFAQXbE+4qCsOAdhAUlLPKZCUetIYoYkzoB+p86K15JAiSQXQQ4/mVXf9IaEiABEsh0AhAcDBkyxNMMlSivKhx0BNm//PKLIc6EkM9MEEJCiFKsWDGV6kK55s8//zREnhBlmylIlG7nImeyTNEuiHEh0DFTs2bNDD5ly5ZVtj3bBdlYuIZQSHaiFSJSI+pm+fLlBXgiAtq7776bQ+RhCkHcRKgmbCzaI3q7U/yDRWMca4tjj/FviNKw+QGCYGfC/Qi/9xIUe9mEo90h9kc9X3/9tWGPXfACUQE2V3z66adG1ToRshER6rfffhMQCJrJXh8EEm+88UYOoQSEKpMnTxZNmjRx9UtEgIWQ3X6/42LYgaiDYFeiRAkjP8YRRFbFJgdnKl26tJg6daqv+AzsIe5zijqwAIFTAFDncccdZwimlyxZkuM6CMwhDnIK9XVESqgboiL7Ii94pkKMDQE6ImJDgO4UY5vHu5tRVNHHOI592bJlUsEThP3oK/BxJqf96I9SpUoZ0enNBH/Ase74L9qyaNEiqehJ5V5w8xvUBSEi+hL3N2yCPRjvnParCBaDiKjsbPzyQ3AFv4VIEQLz6dOnG76HBIbYRGEXBl5xxRW+wiLZzXb06FHj2yWO30b65ptvDJGSmSBQb926tciXL5/1Owhb8ew1U6bfqxi/XnvtNcMcCPrwzDRP4cDJEldddZUVTRUCvquvvtrwYXPswfdfexR2jOWqR9XL5kBe+d2eKfAFnAoA0Y8ZrR/jPaLG2u81s8/85ht+/uk6cGv8wetexRiE5xbGeLfnI+yEsBj94UxOERjsRbQv+/iO5w/EUm7PRrNM+AP62E28ni7/d/oKNsPAH+1rD6pj3OWXXy7+85//GGJWt+RlF/y7YcOG4vjjj5c+E8E2T5484r333jOK95pX4O/pmJe52QNmmPeZzzuv+RjuC8wd/TZ4adwGQlWwmO7+17FBNhZ6jTHO9wzMQ/E7U+yMexLPaoxpSG5zccw9MJdGpFLz3laZT6D82bNnu57w5Gwf3vcwLjvnZubcOpm5ru5Ym473iqj3D3zCaw7rvKfd5u2YXyPCsdcJUs7709wAY/obfMk+Hsres8x7SXbaVLJzvVTP5ZNtn+r4ZjJyexfT4ey3kSoVY+mJJ55o6AIwJ5ElnqSt+0SJ7vX79+/PsQkZzyg885hIgARIIBsI4DsITrMzE755Yz7ARAIkkDkEKMiOeF9REBa8g/BSjQURM1188cWBo5UEb0Vm56T/ZXb/sfUkQALBCXD8C86OOUmABEiABMIjAEEmFpMg2HQmiAwRKc9MfmIe1VbpCLJl16K9EOlBFJKuBHGc/Sh21CtbZPVrz549ewyRD8SdSBDZzZ8/P3AU3E2bNgkIdEzRHsqcMGFCwpGqfm3C37NZkO22cI1IR4hwjqi4EBHZE45nxAIrIh/ZhZuIUAoBvNux5zLxDxaUb7rpJoHFYvS3PaFt27dvN6JdQihrJi/RmXkNIqV27NgxoX0QCEB4DkGL3SYInxYvXmwIaM2o2PZ26Aiy7fkQbQ4LzhDS2ee2uF9gDyLY2aMXon24bypWrCh1S+ciPi664447jKh0TnZmARBCIJqpc0EckdbQV27RECHIxPcce+RD81hzCH0KFy6c0MZDhw6Jf/3rX0ZUV7tPyKLRqwqyZSIbjLPPPPOMIRYLO8mi3qEPwU92H6B++DTEiYhoa+9LiFrQx6eddlqOZnpFYIZwCifNmcJCMzOiHq5cudLYiGCPkId7AfVjQ4QsYRMFoq/Dt+0JvgbhFsSXzvsbzzXcJxD+2/sSNqEunMIgS7oiKmcZOvlVfSgMH3GO/9hQguh+buMc6syWexW2OO8LPyGprqDa2Uc6+WWbrnBP3H///UZkWec4hbrwXMHcANdAgGhP8HvMZWRCYx3/DOJ3bveq27MYYwJ8E2MCxgYzuT1HZD5p5unRo4dAxGznswebHxC1H89gu3AbossXX3zR9bmTLv/3GkvxnMfYjU14TrHwV199ZTw7nf2PyLLYyKEzlrqxw7MBz12M57IoxV73UbrmZRDTdunSxRrn8fzBM/ySSy7JwQxt+vLLL8Vdd92VwA3CTfgINqOFlVQFi+ns/yC26TynvE4lcJvnwY8xl7OLojH+4dkEgZzXfOLNN980NrvZ72uveaFX+3CvYT7RvHnzhPmE21w3zLlEut4rot4/8E+ZcNdrHET/YMxzju9umynNe8DtWeL1PodnCU68gi/bx0PUNXHiRNdN5Dr3kNm+dM3lUV+Q9qmObyhf9i4Gzpin4H41N+Ha3xXwPouN6PZ5Af6Odz68L6psFLWPd8k+S/F8QHtxGoMzYZMJ3lHSfapbkPGcedwJIAhDv379rAvw3QNR3ZlIgARIIFsI4Jsq5tVmOvXUU8WuXbuyxTzaQQKxIEBBdsS7mYKw4B2EjzuI6GOmokWLCizSMakToP+ps+KVJEAC2UWA41929SetIQESIIFMJADhLo7jliVEjUUEQogWzJQbgmzZoiMWtuwnFaWDPUR7WNi3HxEPQSw25eokHSGWX7kQN0FgBBGVmVQiIMrKzWZBtsyHsKg2cuRIK6qojAnEOW+99ZaxAGePijZz5kzj2GtZci5CY1EZos+uXbvmEIXa80M0gIVkHKduJq9I5/juANEkFoHNBMEqoip7RUaHcP/aa6/NEYk4iCDbL2I4+CFSZu/evRMEMW6RlWEThNB2ARkW3OHjfpEpIYTAdfYI9k2bNjVEo/ZILyYr2b2DBYjnn3/eELe5RUWVRfSUCZNVBAzpFmOjPyCyhbhRxcfs/mneC507d04QMLuNgW4iMpUo6RA0YKy1R5j3GtdWrVplbEywi64gtIfw1Bm53GkTfM15BD34QOQoE/InK1jVya/iQ37PCNW/6wqys+leBaMoC7KxYQeCUvvGEYhg+/bt6zpOmf2O6NAQNNnnLbg38JwwI2rbfUTHP1V9y36dbAOZyrNY9tySCcvdRHR+UfZl4mDwwTd/WdTzdPq/21iq8ryXPWO8Nlts2LDBmPfbN/hhToLNLm6bM2TzJLPPveYV6ZiX4UQERLbGc89MXoJ08xpEg8P9ZRcBh/3eoSpYTGf/B7mndZ5TboJfv/sTJ3W0b9/eOsHAbKfffAK+Cc72QEqI8A7RrF1wYpbn1j6cDIExU5YHed3mujhVCZs+ZeJQnbE2Xe8VUe8fCPDxzWLevHla7z24ePXq1ca8UvU5KnuWqLzP6T5L0Dade8j0t3TN5YO0D3lUxze8u2GzJ57n9vsa4y2E7G7vYrgWGysxX7fPb3CP4h0dp4Y4U6rHUswL8G0KJ0HJEk6nwHOFKTMJ4HsfTnIyEzaiwXeZSIAESCBbCGzbtk1UqlTJMgdBF7AxkokESCBzCFCQHfG+oiAseAdhhxCOPbUn7I7ELkkmNQL0PzVOvIoESCD7CHD8y74+pUUkQAIkkEkEsIgAYaQznXTSSYZ4oXv37jmiJkdFkB0kMnWyfROWkDqscmCPTNASJDp2smx08ntF+9Mpx34tolhD+CBLMhGqn5DYXg7ygykikZqpV69e4umnnxYFCxZMqFIm0vITmtgLQFTuW265xYjKaSa3/kREeyxWm9F9EcFx6tSpShG4EFkM9zeOpTSTriBb5chvlC3j5xZZGYKJtm3bWu3yisAs62uIySDMRbQ1pOrVq4vp06eLatWq5bhcJnLEoj6i13sJAFCQTBTi7Cc/gQWi50EohgV6M6UyMjbq+PHHHw0xAMQKZlIRp5nXyjalQHiA6KnOJLvPIWZBhDGIS/0Yy4SBsrbKhPVeGxmc7ZT5p5egQ0dEJfNRnfx+PhR0vJTl0xVkZ9O9Ch5RFmRDfGaPDu8XbdPZv++8807CBiJEfoYgUbZZQcc/df1P9iyG0BFjZ6lSpXyLcwq8ZBGsZSI6CPgwp3U+r50Vyp7fbuNbOv1fNpZ6jVFOu1577TVx5ZVXWr9263/ZWIpTDJ599lnXyE7Hs8AAACAASURBVK5mobJxFH9zm1eka16GPoUY1xRW67zDOLl5bWTwdV7JBaqCxXT1fxAbkEfnOSUT/KqMZ7K5B+qWnU7itAMbtbAhctmyZcafvE4lkrUPPoOTQDDH9koy8bfXHFZ1rE3ne0XU+8d5T6q+h5j95jxVyOsUBNmzxGuznt03dJ4luvdQuufyQdqHPKrjm2yTluqGM9SDDZwYm7H510xu/ZSusRTfqCDMPnDgQI4hA9/eIORlyiwCMv0HNq7Jvi9klmVsLQmQAAn8PwF8D7GPa1WqVDG+kTCRAAlkDgEKsiPeVxSEJddBZ511VkL0CHzoHTRoUHKFxig3/S9GnU1TSYAEEghw/KNDkAAJkAAJ5AYBLBpDjAlBjjMhMh7eZ0xxjHNxVkfM4GWbbFHMTVQrWyCG8BSRWtOZwhJSh1WOTNDitbicTla6fZ9s27wE2RAdQzBqRjWCKNQrwrWsLc4y3AQdTpG0jjDUrNdZBgTGEKwVKVLEahqEUxCg26NBe0Xic9qEiGSIeDlmzBjrT7qCbB3hv5MfKpWJa7/88ksxf/58ATEuIrQ0btxYoG9l0QVl/aRzbznFArqR5XH8uD3S2U033WREeDvhhBOMpnmJlGTHz1etWlVAhHDhhRcmezu45oeoCYIWCCDWrl1rRB2HHbII4m6FqIqIZH3htpFBVpdMHIhIv4gib49c7RRbufmWF1SZeAZ2QjjhfF9TtT9Zfn4+FLaT6Aqys+leBcsoC7JXrlxpiI1wz+7YsUPgPkKUY9XktM1rHpesf3u1CeIkCKdw6oSZdDbXyZ7lENidf/75VnmySLKIgt+iRQtfXJhT4ZQF/JjJbW6RTv+XjaVeUa6dhjo3Krn1/549e4wNSUuWLDGKwFxJlR2ul42jbvOKdM3LnOwqV65szP9q1Kjh6w+ff/65sRGvcOHColatWoZAAQJ12ckJvoVJLlAVLKar/4PYoPuckr3Pqc4lnWOT6vuobCPahx9+KI18L2ufLBK/GyvZZj23MU51rE3XewVsinL/YN588803i0mTJln4dYS7yCQrAyexYP7vTLJniduJCc68snc0r/dUnU0NqCudc3nde9xkoTq+4ZsTTqkxk8oGDSdvp1DfbWxI51iKUxYgysb3KmfCBhGMC34bU4OOycwXPoHRo0cnaD0w71y+fHn4FbFEEiABEshFAhs3bjQCWpgJujd8N2QiARLIHAIUZEe8rygIS66DBg4cmLCQiWPU7EfsJld69uem/2V/H9NCEiABOQGOf/QMEiABEiCBdBPAkXMQxJiRwuz1yxbFoyrIdltMTyVPHbGnVzvCKkcmctURDqSSla79ybbFa6EbPnzJJZdYkaRbt25tHG+MSPCqSba4jki/dlEcxFyPPPJIQqRuN1GnV71OUZRMQCQTtkGYhuN0VZMzaqqOIFs3crWMzZAhQwT4qIqtVexSvbd+++03Izo1hABm0r13IHLDtyBsXsEJaXXq1BEXXHCBJdZyE1iceuqphhh+3LhxVt3pEGOr8FO5RlVEJOsLnWjcaIvz3m3atKkRdc8uIHf6sewaFbsQBfbGG2+0LpVthMAfVe13q1Mnv65IR8VOt2t0BdnJ1IW8UbpX0Z4oC7KTZR0VQXayUaXxHB42bJgxf61bt67AuIlNaIgWbSanCEx3PHDmR334CVs4per/bveKc/6hM6dwE6s5x9IgcyXnOOo2r0jXvOynn34yntN4vzETIqbj5JLixYsne2sllV9VsCjzlVT0f1BjdJ5TzueMV7RqZ3ucvqUasfznn382hJHIbyZVQTaiYs+YMUOcffbZynicAlPUDX87/vjjE8pQmQuk873CnHNhHmumKPWPznPMq7OcfuT2LpLss8RZT5iCbGVn9LhQxf/M7Dr3uNuzWGa/LPK9zthm1uV8b8bvZUL73BhLnZt3zTY3bNjQEGWfdtppYXQny0gxgSZNmoj333/fquXxxx8Xd9xxR4prZfEkQAIkkF4C2Pxdu3Ztq1K8M65bty69jWBtJEACSRGgIDspfKnPTEFYcozxkgcRtpmKFi0qvvvuOyPaEJM/AfqfPyNeQQIkkJ0EOP5lZ7/SKhIgARKIKoHFixcbYmwsXNlT2bJlDYEqovk6UxQE2U4RD9qoE1UxrP7QEdB41RlWOc6IUEGEA2Gx0SlHZr9Oftm1XgvdzkVxZyRj1bpffPFF0bNnT+typ8hCtrAcJJK7TEDkXFh2RrzEwi4i3tuFaX52IcInIuLj/kLSEWQjMjSiRRUoUMCvGuvvTrHXpZdeaow7xYoVUy7D70LVewuRPDEWvv7661aRS5cuDTU6tUzAgMh+6MsHHnjAqveUU04x+k4lgquf/en4u6qIw2k/ou1Mnz5d63hnWcRWZ0RcRIm/5557XO9LVSbO54ybaFHVfrd6dfIHEcGo2uv3rNeJwBukzijdq2g/Bdn/7UUd/9Tt92nTphnPHDMFeY741ekU0enW4cyfqvtA1f9hr+xaneeV6jjiFJIG2TS1YsUK0bJlS2sDnNu8Il3zMvCTCeLwPMJJQZdddpnAcdy5sX6TjCA7Ff3vd2+5/V3Vv5Df+U6ps2HCyctN6OxsZzKCbFXRt71OiPYg3jOT21xXZaxN53tF1PsnrHcIZ/+4bb4L+1lCQfZDCRuW4W/O91CdDQD2e062yVbGO13PUucYhBNOMJbs3r074U/YXIr34ObNmwcdfpkvDQRwYlelSpUSasLvTj/99DTUzipIgARIIH0EPvnkE4HAG2bCBmic1MVEAiSQOQQoyI54X1EQllwHQXyNRTR7wssWPiwx+ROg//kz4hUkQALZSYDjX3b2K60iARIggSgSeP7550WfPn1yNK1Ro0bGYpBbhJ4oCLKdQikYEXdBtkxgMGDAAPHYY4+Fdpx6qvxYtiCaqv6URbZu06ZNIOEtjnBEO83kFGrIInTheG1ERNZJv//+u3jrrbcM4YqZnBHDVAUfXvU6Rck6gmwvYYFbnU4ROSJKQ7DuXOTUYYVr//jjD/HNN9+IDz74QGCTAo53h4jFTLJIiM4xJYhY2K+dTj9HpHPUgzY6EwTFDz74YK6IwvzsQITG77//3hDuL1iwQMybN0/s3LnTyubmC077vfzLrQ1+YiSZCOPJJ580omHqJtn9K/MdFRGVV906+XWEbrr2Oq9PR4TsqN6rYJFtgmzcGxCMLFmyRCAyPcZFM7ltNsDfdfxT1+ecZaci+nSygupk83sxCeL/KM85DhQqVEg4N6Z41asyjsjG0smTJ4sePXpodbPKRq90zsvQeIjgMF/DOo0sYSMb1m+uuOIKUa9ePVGyZMnQI6LL6g0qyE5F/2t1suNiFf8yszifMzrzAlVeTluSEWQHGaNUIzmrjLXpfK8Atyj3j3MTB75fIIp/vnz5tNwX7wtPP/20lcdtU4DT33Q38+r4q849pGWs7eKgc3nZM8hrDmFWqWK/cyNkkM3FZn1O/5BtpkrHs9Stf7Zv3248h+zv9ua12DTUu3fvoF3LfCkmgG9rd911l1ULNtxgbs1EAiRAAtlGAKdQYX5lpgYNGkhPVs02u2kPCWQTAQqyI96bFIQl30GIJmefjOPDytChQ5MvOAYl0P9i0Mk0kQRIQEqA4x8dgwRIgARIIB0EnFHvzDq7deuWIDCVtSUKgmzZgvSIESMEovelM8nEgTpR6sy26kRGdLNv06ZNolOnTmLz5s3WJRDoXHzxxelEEqiudAqyZUKMQI2WZHIKSWQbB8Kqyyl6DUM05mSjI8gOItRSFanImEFIcPjwYSO6P35QFu6BNWvWCETk9EoyUe3nn38urrrqKvHpp58aWcMSh9vboRMJHlHhIPbPzShp8Ae0GaKBXbt2ic8++0ysWrXKiIoDQbZbUhVk60aqRX2y+9e+ecPv7zr3n+q4rCKi8qpXJ386RDpmW8MSZGfivQoGmSjI/uuvv8SPP/5obJBAoBBsGsLGl/Xr1wscOeyWckOQDb/AphP8mCkV8zgVEZjX/ZnsszVs/0dbkx0HVPLLTuYIslFOZSNOOudlZl9jE9v1119v3Od+CZHhIM5u27atqFq1qsiTJ49flkB/V/VVlf7zakCy+f2M0ynf+ZzRiUCtysvZ3mQE2UHmus53VmzGmzlzpqhRo0ZC01TmAul8r0Djotw/Tl5+fqn6d7fnYVB/M+vVya9zD/nZFfZcPugzSMX+ZDYAODmoPLuT5ZxsfrQZJzOgrc4UdDOpnz/w78kTOP/888XHH39sFYQTwhAEgYkESIAEso0A1jbsQUYvvPBCgd8xkQAJZA4BCrIj3lcUhCXfQffdd58YPny4VRAWMxHVismfAP3PnxGvIAESyE4CHP+ys19pFQmQAAlEiYDsqG6079577014f3FrcxQE2TIhtOpR1WH2RVjiP+difZAjep39etFFF4kXX3xRoKyoJwqy9XsoaoLsIEItCAa7du0qFi1aZADwi7CGaKJYAH3hhReMPPaozDoEZYLsMEUAbm3xEmQXL15cFCxY0BA+mwnH2k+YMEGUKlVKx7zA10I4CKboS0Tt9hJwelWiKsiWRavza7xMxJlOQbbMz1VEVF526eQPQ/zhx9j8ezKC7Ey/V8EgUwTZmIcgGAjGRUS99tos4db3uSHIDmv+5OfPKiIwrzJURF3O/Kn0f9SV7Digkl91Q4of/6gKstHuHTt2CEQ8xlxZNeFUi9tvv1107NjReGaHmVR9VaX/vNqVbH4/m3XKT+Y5o8rL2d5kBNlB5rqq95LKXCC3Bdk687ZU9w8F2fI7MdVz+aDPIBV/CPNdzFmfbJOxzlglo51sfrNMBHB75JFHclSBd0DZaXZ+YzD/njoC2Jx89tlnJ1SAKPtly5ZNXaUsmQRIgARyiQC+udoDvLRo0cL6dptLTWK1JEACmgQoyNYElu7LKQhLnvibb74pcPSxPeF3OD6LyZsA/Y8eQgIkEFcCHP/i2vO0mwRIgATSQ2DGjBlGFFhn0lnwcS6WuUX60rVIR5QrO94c4sUpU6aIYsWK6VYd+HpZO4JET0smUjAaLxMXYIMwhCbHHXdcYPvSlVGn75NtUzojMaZTOBFENOZkmUyE7CAiFedGBDdRIMQFEAfDnxcsWKDsAoUKFRL16tUTX375ZYJ4O2qC7AoVKghEQitXrpwR5d4uNMexyLfddlvK72OI45944gkxbtw4gQ0vqgmRQxGVF1GzzZRKQbZszE2nIFt26oCKiMqLp07+sMQfKv0bRCiXLfcq+ERdkI37bvHixeKee+5JuP/8+habP84991wj4v3evXuNyynIdqem82xNh/+jpcmOAyr5VUWkfv4WZUE22m4XL+JZohIxG/k6dOggcNoQnt9hJRXBYrr6PxmbVPzLLD/Ic8bMq8rLb66Lv8vmhfi9s31B5rqq95LKXCCd7xUy+ynI7u4713W7d3T8VecesteXjrl80DFIxf5UCrJl0feDcjaZJ5vf3nduAROmT59uvBsyRYMAgu/hG5uZIFTEuyETCZAACWQjAafGjUFHs7GXaVO2E6AgO+I9TEFY8h2EYyLPOuss4/hcMyGCAkQQTN4E6H/0EBIggbgS4PgX156n3SRAAiSQegILFy6Ubg6dNWuWcRS3avr8888NUfenn35qZXFbyFYtE9dBNHn11VeL1atXW9m8Fr7nzZsn2rVrZ10bljDc3mYsjuFIPmyqbdiwoTj11FNF3rx5E8yCIAOCSTO5iRG9WKxYsUK0bNnSEkLKojh55YeAE5GGly1bZl0mEw7q9Ec6r81tQXYQgYUKn2SF9ip1mNfoiMbcyk1GkJ2qjQgQS82ePdu4x7wiYkNkCFFh3bp1Ra1atQzB4RlnnGHcU926dRMY/8wkG682bNhgRLzcunWrcVmdOnXE1KlTRaVKlXS6wfNamZ+bYmyIuyCwhAAbAksz4e842h52pSrB5ptvvtl3QRlHNFerVk2cd955onbt2uLMM88URYoUESoiIrTdaX/fvn0FjnkuUKCAsml+UXX9/q5ckaS9yCvzHVX73erWyR+m+MOPha5QLpvuVbCJsiAbEZjHjx9vjBVeGygwfiCSH8ZDjGn4L+Yx27ZtE507dxbr16833CA3BNmyzRUjRowQQ4YM8XNNrb+riMC8ClR9tqbL/2Vjqd/pEk77VMaRn376SQwcONA4pcFMQeZKQQXZQerScgzJxXgG45SK999/X8yfP9834jye288++6w4+eSTk63ayK/qqyr959WgZPP7GatTvu5zxl63Ki9ne9MdIdv5juZ2v6rMBdL5XgFuUe4fFV5+vqrz96D+Ztahk1/nHjLLT9dcPugzSMX+VAqyZZsJgnC2+0yy+Z3+h9OJrrzyyhxuiXdYfCdiyn0CmEevW7fOagjm4vAtJhIgARLIRgJ4H7r88sst0y677DLjHYmJBEggcwhQkB3xvqIgLJwOevDBB8UDDzyQUBgimDRr1iycCrK0FPpflnYszSIBEvAlwPHPFxEvIAESIAESCEBg+fLlxlFzx44dS8iNI+579eqlVaJM/AvhIsQ9ySQIsdu2bWtFbERZXkJvWZSwMBdFwAoixUmTJllmyaJwO4XhOtHDzIKdZegKFd95552EhbqmTZsawo4yZcok0yVpy5tOQfYvv/xiHDePSMBmSoUIDGU7NxkgYjOE8hC2hp3CWMSGsK9///5GpHkkr40BzvqCbERwiqBlfrt582bRpUsXSziIdoEjFgMQMQzi61KlSon8+fNLkapGJnSOJ9WrVxeISgYBcljJ2ZbSpUsbgmQIwc13gN27dwtEcXvvvfesamEnRF+piP6Pce7WW28V//nPfxLMbNy4scG9QYMG4rTTThOFCxe22ujkoSqKURHm+bF2+iiut28++e2338Tdd99tRC41E6KPw0bd5HzWud2/qva71a+TP2zxhxcTXSFWNt2r4BJlQTa+K3fv3j1hvoRNKbhnMTaec8454pRTThHHH3+8tIt1RH06/ql7jznLxikI+HF+E9Et1369igjMq3xVQXa6/B9tTXYcUMkvmysF2XjlnAfJ5hXpnJfp+BKeJ1988YV44403BIRyH3/8cY7suptadXxN9bSJVAjydTg5r1XxLzOP7nMmjHs7GUF2kPcF50ZmbPB95ZVXckRXVxlr0/leAdZR7p9//vOfCRsYb7rpJuOklxNOOCEZ93XNG/azxOu9SeceQoPTOZcP+gxS4ef8FuR2r6h0sHPDvMw/dDknM9aptBnX4Dnr/DZXsGBBsWjRopR8P1BtF68Txmld2JBsT4hKf9JJJxEPCZAACWQlAedGIWxGxe+YSIAEMocABdkR7ysKwsLpIETHRvQge5RsRGdCpAcmdwL0P3oHCZBAXAlw/Itrz9NuEiABEkgdgU2bNhlibPNoerMmCAEHDBigXTFOAoJgGFFbzYRF5HvvvTcpEY1zoc5PEPnrr7+KwYMHizFjxljtQPQGCAshREo2ffLJJ6J9+/YJ3HBEKcRCxx13nFW8iqjUry3ORWWdBX9EZXzkkUcSjk+F+PDRRx91FWP5tSfdf0+nIBu2OXkHEdGrMDp06JAhrn399dety1MV9dEp+NAV6KCB+G6B7xVLliwx2qsjyA4ihHBuRHAeJ40IqtjkjvHFTFWrVjUiwzZp0kRpvFEVZGNBFVHmseBtJkTHv/DCC1W62rgGIp877rhDQJiH6NGIro2NKubGCNWF/7lz5xp+Y498+9xzzxnjbphCRbT53XffFVhYMeuC6Hjo0KFGZNR//OMfSrariIhQkNP+IFHInSJp2ckIKiIMFcOcJxe4tTeZUxJkQsQwRToqdrpdoyPEyrZ7FUx0BdmyuZHO6SGyU0Jk+WWbxRo1amRs2kA0bJUUFUH2iy++KHr27Gk1WXczGjLCT2+55RZD3AihDH5wqok5T1MRgXkxUxFkp9P/ZWOp7vNe9VnknCshejnGe/sc2M/fnAI7t3lFuuZlfu11+zuiZ+PYbmxas5/WEWTu41aHqq+q9p9bPcnm92OoU77Oc8ZZryovZ75kBNlB3q+cm2axCQ+R53HCiD2pzKXS+V5hjq8XXHCB1Uyd96VU98+0adOMk7XMhHEfG0pTJY4Mao/ZPp38OvdQuufyQZ9BKvarboT0G4NUN/nocnbWm2x+NzvGjh2b4xsdNvHiHRWncTPlDgF8Bxw+fLhVOSPF5k4/sFYSIIH0EXDOtXBSKn7HRAIkkDkEKMiOeF9REBZeB8miZOMoaUQaYpIToP/RM0iABOJKgONfXHuedpMACWQiARxXieisUU8QakA0bE9Y9IXoLkiSHTMPQd/EiRMDR3CViavdFqztbXaKCfG3MISLaA8E5oi0ZSYshM2ZM0fUq1cvAduBAwcM8eRbb71l/B6CRog2IJBSSTIRlz3iq18ZsoixQaIY+tWTyr+nW5DtFALXr19fvPrqq0YkYNUEITyEmDNmzBAVK1YU2ECAyNcQCptiJVm0XmyCeOyxx5TFrmgPBBgQQcDXTKEvoslD8GsmmUgDwl77EZN+tkEYc8kll1jiXB1Btm5UdpmAzbmxwykQD3J/O4XqKEMmcpQt3utGVna21ykWVl24h1gIm02efvppq8swjsNH0f9hJdlY3qNHDwEhACJiq6SffvrJEG9DXGQm1aieuF5nrMP1zjFfJsAJ68QACFxvvPFGyy63Z5JTZKIT5Vd232aiIDvb7lV0uq4gWyby09nU4dwA4DZWOTeBYc6BDXI6x9m///77xrPKTF6CXhWRoMpYIbvGaXOQaJjO+9QpGlYRgXm1X0WQnU7/R1tVnyVudqnmd46lQeb6zv5xm1eka16GDVNYk1mzZo349NNPjfn7ddddp+TCmPdhQxhE2GbymicpFWq7SNVXVfsv2f7Xbb95vU77Mk2QfdFFFwlsJME7oUqSbZp128SsMtam870C9kW5f5ybPdze0/36CZEeIbI0N/VgYxNOxHJuSlS9P93q08mvcw+ley4f9BmkYr/sm0aQ089kz2TZO7EOZ1m/Jpvfyzex2d75ra5GjRoJJ0b5+Tb/Hi4BjA2fffaZVWiQkwbDbRFLIwESIIHUEkAwEbwrmYnBRlPLm6WTQCoIUJCdCqohlklBWHgwZVGy+/Tpk7BgFV5t2VES/S87+pFWkAAJ6BPg+KfPjDlIgARIILcIPPDAAwJiG4ivIEaMYrr77rvFyJEjE5oGoZ/zd7ptdwonIAhCVKp27drpFmVcD4ERolxBKGEmlajbhw8fNiIjYnHcTBAsTp06VWDRKkjC4jmEjxDi2SPUukUFky22yyJpu7XFGYlbV9jqjCaFBen58+cLRHPNlJRuQfb27dtFly5dEo6f1xXy79692/g4/d5771mYZQJe5zGPQfwTolWIQU1/lPWxzA91ItnJBNI6gmyMAbNnzxYtWrRQcjtnH8jyO4WHQXzbyR+Nc4tai00liNBqJl3xmVMs7BTw6izcYyyEj65fv95qD0Rj2ASAo6vDSDLhg64IXXYv6QiydcZK2cYdWX7nmAhWupHp9+/fb4j08KzzeyY5RSY6UX6dgiLUlYmC7Gy7V9EPYQiydTZHOSOtu41VTpGsrojZ3Ex0++23W76dW4JsnNyCTSD2kwlmzZolrrjiCqUhThYt3Cm6UhGBeVWmIshOt//rPEtktqnml0Ur1XnOy+bobvOKdM3LVPrTyx+cAlUKsnPSUvUv5Iyy4FfWPt25rnOM88qvIshGm9L1XhH1/sGGNqyvYkwy0z333GOcrJM3b16lZ4hsjHKLgh72sySsuV665/IAq3OPmx2hys85Fwpy+pmzLrc5ThA77I6VbH4/J73rrruMTdz2hN/hFDSm9BL4+OOPjY339oTxA2M6EwmQAAlkK4FJkyaJa6+91jKvV69eAptRmEiABDKHAAXZEe8rCsLC7SBZlGwskuNoG6acBOh/9AoSIIG4EuD4F9eep90kQAKZSOCHH34wIuMiwjFEtFETZkMs7hSKQ2T8zDPPJI1bJqJBlGF8nNON4ApBDUTi48aNs9qlE+UKi/mI1GA/QhxtQcTWc845R9tWcOvZs2dCeYiahQiUdevWlZbnFFWrim5hOxZ+//Of/1jl6ggUkckZYVJX0K0NKAUZ0i3IlkVA1/FfiJchXIXfmgk+ggjqzqj5O3bsEN27dzdEJ2ZCdEUssKoIa7/77jsjOrZdcNC5c2cjErwzirHTD3Uip8o2RegIsmFbp06dBKJhFitWzNNL/vjjD2MxGb5uJpn42SlWhT0QpzsXRN0qk4nmca2bIHvTpk2GDfaNIdhogvHFOUd31imLjosI+7i/zbw6C/cQTWIMu/76662qYD/63X5EezK3oyw6/4gRIwQizKok9COee8hjTzqCbL+x1V7u4sWLjXsJzx8kt+eEbHNBs2bNjE1DZcuW9TVNxt7rmeQUyKpG3Nflh4br+JCvoT4X6Ajlsu1eBRpdQbYsSqXqiQg6Y5VzQxw2X2ETmv3EBK+ulY31uSXIlt2riEyKsa9UqVK+LoxI3xgPzTFBdu+pisDcKlMR8Kbb/5MdB1Tzy/pH5xQF+CWeYfbNjW7zinTNy5ziedX5uukfyWzA8XNoVV9V7T+3+pLN72eHTvk6zxlnvaq8VOZrbvNCZ/t05rqYS4wZM0YMGjTIc65r/lFVkJ3O94oo94+ML+aU2AhlPwHCy1+dYxTm2diUjedQWP7mNnaEJchO91w+6FxU9X6VvYvpbJqWzafc5mI6Y5XMj5LN7zeW4u/9+vUzTmawpyVLlij7uEodvMafAL75PP7449aFV155pfFtkIkESIAEspkA1ins3yMRsADPZCYSIIHMIUBBdsT7ioKwcDtIFiW7TJkyRhQQXcFCuC2LZmn0v2j2C1tFAiSQegIc/1LPmDWQAAmQQJgEECUbmy/NFCVh9nnnnSdWrVplte2MM84QWORyHsEbhIdsERTlQNSDxQpE7mm1cAAAIABJREFUyc2TJ49v0VhURjQrLH7aEyI34qhWlbZC1AbhI6KB21PVqlXF/fffL7BgolIOxCCvvPKKuOOOO8T333+fUBbEs7fddps47rjjpDbJxJiIFv7vf//bVQAoa7euMASNcS5wImoz6s2kiD3pFmSDG+4NRDC2C/mxAA92WNB3S/B9RMXu3bt3Ql43n3W7VzB2YHEvf/78rnXBJyH8xj1iJq9o9G6CJtjkFTEdi9f9+/cXiCxqT7qCbOSFOBf3its999dffxn3GUTpdpGWLILxl19+aYjtIHYzEwQruNf9ot/BJoihZ8yYkYMvNl1ceOGFOX4vE5+piDtkNskEjroL94j+BzG+3QYIDiEsrly5su/46nfBL7/8IuC39s0wqmJI+Nro0aONY97t/Yg6IdLGj/O9Rnaf43q/sRLXbNy40YhejghlZvKKAC+7vyG2Hzt2rChZsqTn/Y3ND/Bh+9hw8803G5soZPerU7iLwrHhAGzd/NTtPkBeHZEO/ACCgKAnQnj5iI4QK9vuVXBx9qvKZifn81hl/MD9g4iHss1yMpGgcxMW2qq6cQRzQNw39g1CyF+9enUxffp0Ua1atRwuoSoS9Btv3P4uE1+pbFqSPbfw/MFz1T5XUxWBubVPRZCdbv/XfZY4bdPJLxPw+z3nUd/y5csNIZn9lAf83mtekY55mSyqOp5B2Ezm9WxA2/ft22c8h15//XULKYRyuKfCSKq+qtN/snYlm9/PVp3ydZ4zznpVeTnzyd7ZdATZKM9vDo+5v2wu4XVah+pYm873iqj3j0ycjnmy33uP27zSa2NpUH8z/U8nv/Me8prrpXsuD3t02qdrv+xdtnjx4kafYkOy1wZZbGLG3BtzIjNhHgb2jRo1yjF06YxVuTGWok7wOPvss8W2bdusJiBAwMqVK/2GYv49RALY9GjvA3zLwElWTCRAAiSQzQTwnRDfic2Edzv7t8Nstp22kUC2EKAgO+I9SUFY+B0ki5KNRVG7SCL8WjOzRPpfZvYbW00CJJA8AY5/yTNkCSRAAiSQTgL2KNn2enNbmA0hMhZ27QkLw+3btw8Njyxyr1k4TgJC9AQsipYoUcISpUGEjMUvCDQQ5RFCbKf4WSdSsVmfLMq2+bfGjRsbbbn44osNsYX9WYtFbdS/cOFCI/rQBx98kIOPijAImWRCkpYtW4p//vOf4txzz02oF+wgIsfHTLuY0U/4Les85wI+otvid27icR0HkEWG8xIT6JRtvzY3BNmyKNdoE4S02Axw0UUX5RAVw88QEQQiVLvf+vms272ChTxEiYYIzjkHhMgAotYXX3wxAaufPyK6M46VtAtX3TYnQBSKBV0sXjsFeqg0iCAb+dDGoUOHGhGM7QlH+0LEi00bdr/H/Ykjqp0Rw2XCKQjSMb5hMUAWYRx1zJo1S4wcOdIQVMqSlw/LxB1YzEefY3OHU5DrZtNTTz0lEJHN3q9BFv6dUaFhj86GFb97cuLEiYbAzJ7glxDc4QQIZ8IYDqEdxqoFCxZIi3cTSrsJslEIhBIYE7GRyL6ZB/VhfIbN9v7EfYrnh1uAA7f7G+XDtubNm+fYNIT2IZolfNHun373t0zc5eWniOaL+8A5/pswvQTZbpEQvTZB+PmA2991hFjZdq+CCQT5Xbt2FcuWLTMQoU/RZ/id24YzmTjfbaMaxt81a9YYm/rc7iWZSFB2Qok5RkFMJtsMs3//fiNqKDYKOOdcZv+7CRJVRYJB/cxNXIhxCOPuaaedljCOuj23MIZgbHeOWzoiOJkNKoLsdPt/kGeJ15zLK0K621iKaGn33nuvKF++fAI2jId4BmMOYN/UYl7kNa9I17wMJ21gQ559nMd7C+ZctWvXznF/w0fXrl1rnB6BvGZy87mg94Kqr6az//+PvfOAlpra/v9ZgCLwAFEQFTsiINIUECnSLIAiqCgiqNh77wXb81mf2Bt2LIAgqICAAqJYQJRmF3gqRSkCCpYnKvzXN++X/DO5k5lk2s1kPmetu7jcSc7Z+7N3zmQm37NPJr6EsS/M+4zXlqC8vOflQpCtPlUtXvO3d87RfKAFNnovd+dYuuryYebaQn2uiHp8FIdklfj1nqjPChLwej8rSOCqOUrxcd9XpltAlWm+2fkX5vyw93qFvJeXP2Ht0zlh/F+4cKHRAnP3Z1ndg+nzpT4P1KlTJ+Gy1n2B7mG0gNn7eTbVAskwc1WyuTDb84POr9qBSztJuZu+P1AO0/JPQLuxuKvu6z5b10CQgg/5t44RIAABCOSPgL6zcu/0ou839TcaBCBQPAQQZEc8VgjC8hOgo446KmGrYY3Sq1cvS4xA+/8EyD+yAQIQKFUCzH+lGnn8hgAEipmAt0q225fyEGZLLNeuXbsEpBJOqPpbrpseZJ566qlJxZyZjCVRiB5iH3DAAaFP10NviUNUAdWv6WGrqkxJTKWHd3rgl0wwYp9//vnnW+LcINWmJdiQQPCss84qUzFWD3E6dOhg9aNqkKqu5xVFpRPaJvMpmahAFZVVGTgXLc6CbPFJJeRXruj6tQWffnHTcRLfplvskEwobcdIgn0JwLV4YePGjUYVnKdOnVomhBL46/rYY489UoZX55900kllclvCbFWvl4BKD5G1Y5dERn4tjCBbX9SrcrhdDVO5rrEkgNXiAD9+8unBBx/0rficTDgle8VdQlnNGepf178qx3744YcJ1598lqBv0qRJjpsSJkoY49f8+LlzQsKxefPmWXEKei1n8uBegmSJxCQitpvYqiqy2GXbkm3trT41Rps2bUzbtm2t3+WvYitxhHvO1GtdunSxhP0SiqpJ4K0HNVWrVk0wz+u/xKP67KPKvHZTTHUtqF8dr+/KvMJ6xUHznMQJqSrlpbq+3deCrjmJbjXfeat9pxPo2HbrYb2qudsM7L/r/J49e1r5mmwc/f3yyy832g7WvnZSCbLVhyrESzTubvLHruwvcbau3WxbWCFWnK5VsUsmONLfNV9LDLTFFltY16W7OrmuEy1WcO9q4Jfb3vlXVXp17+Pe7SOZSFr3Gk888UTC9sH2GMoD9WFXutY1pIVmmhvdTfOyRGra9t5ufjsHhBEJZppzqa5V9/2T3/tWqus0jAgsmf1BBNk6r5D5n8l7idu3sOcn263Bfp+QKFmfObbcckuj+xzllPs9Qguz3PNiqvsK9VmI+7JkFVhtPrq+dQ3ZQvMlS5ZYi5C890p6j9JCTi0cSPU+FOaaCJqrYePntSHb89P5FKb/sO8z7rGD8vLam40ge7vttjM6375XUB64rwG/e910C7tkY9i5thCfK6IeH3Hz2ylLr6mysj6LtGjRwvqsoLnp9ddfL/P5SHHUQk59X+K3oDnTfLPzL8z5Ye/1CnkvL3/C2qdzwviv4/0+i3mvOc3R+iyWbBFuuu9WwsxVyea9bM9PN5e6X9diVy0Kdzd9dsnkO7Mw43KsscSIbgGiFmYqn2kQgAAE4k5ABRO0g6jdtCjq3//+d9zdxj8IxIoAguyIhxNBWH4C9Msvv1hfAri3uLG/dFH1CNr/CJB/ZAIEIFCqBJj/SjXy+A0BCBQzAb8q2W6fCinMljjOLbLZeeedLTFkEFFxJnFYunSpufLKKy0xcjZN1elUOdcWEmXSl0QW2kJUXxr6VYEM0q8e4OqLRj1wCVP9Rg+FJdCQGMsr7Es1roSJEpKn2y7d20cywVguK1jHXZAtnhL/SFTnFrwGyREdE1QYavenBQDnnXdeQoXFoGOlEy67+5FgTwJkVZFOteDAfY7mBwn59WD7mWeesV4KI8jW9tAS4EoMGnRMCWolLLWFpMlY6JrSMRKqhLmm1Jc9p0joKrGs3SRw1k8qEZUEWOJni2SDxknVvlWNTXOIt2X64D5Z1W7N82Jer169oKb5HicxsUQofhXF/U6U+FMVbCVI1Vz58ccfW4dKUK152FvBzuu/xAUSS0iQ7K46msohjakFEMrNICI4Xd+Khx6kh80fiVZVMVui9HQtk7lfeW8vsFAVxyCCbNnx6quvWpUD/fzRe5DYZtvCCrHidK2KnV/lZjdX5a1233A3VS7Vw0pdn0HbYYcdZh566CGrwuPAgQOd0/yqViuvtQAtkwpVp5xyirXQ7Omnn04QjvstVAkrEgzqs/e4TN+L7euoe/fuSeeEsCIwr11BBdmFzP9M30ts3zI5f+XKlUaLFEeNGhU4xJqn9D6v4jR2SyfI1nGZ5oLODXpfps8IWvygxTBhm97ftShowIABzg5AYftIdnzQXM0kfu7xsj0/na9h+g/7PuMeOygvr73ZCLLt3Z+uuOKKwJ8zg96/ZzLX5vtzRdTjY8c2k3sw+1x9/tFnQC2orlSpkm96Z5pvdodhzw97r1eoe3nbn7D2hfVf42gxmapxatFnmKaYXnjhhdYcn2w3pWzeCws5l7rH0j1/kyZNjL53s5u+X9RiaFp+Cei71GXLljmDaFG0ds2iQQACEIg7AX2Pph2C7Kb3Ve0ASoMABIqHAILsiMcKQVj+AqTVq1o9723ahjUXFY7yZ3nheib/CseakSAAgWgRYP6LVjywBgIQgEBQAqmqZLv7yLcwWxXctN22u40cOdIce+yxQV3J6DgJoVXtUdWlVI0xTGvatKn1JZ8EG2HEz6nGUDU+iY1USSioOFT9SWShh+0SCXq3YQ/qkypvT5s2zRI6pXuAqPG0MFdiyFQPDP3G9ooedJyfgCuo/e7jSkGQLX/tmKkybdD89duqPB1nCY2UlxLSBcnNbHJEQl4Jj4cNG5bSLFtY26NHD0tIaFfTDyPI1kIAiXIlZFYlqVS5H9YnCS0kAtPW8EFEwxLSapGIBNmaUyQU1s5kdpVOCfcklqxdu3ZKLhJWqirMww8/nFbMK4baHl0PaP3msTAiJa9hybZkl3hHD0VSCUjS5aP9uqp9a/vr8ePHpz1F8ZN4X6Jfia69C0MkhJg4cWKZ772SCbIlttf5Epc+9dRTKcfO9JoLe33LP3HVvFyzZs20POwDwsz9yk3FTwUblNNhBNkSk6kKs+47kjW9n6pvvyqPQR3KRIgVl2vVZpROtOknfrfneS1YSLU4TNeK7jck7lPeeQVLqd7PlQcaP90Yti+azzUvquK0dglR9XlV5babrmddj1WqVElIkUxEgkFzzHtcmGtI5waZEzIRgbntCirI1jmFyv9s3ktkZ6bnh8lr5bTuJ+bMmWPtEGM3LT7Q+2+tWrVSpknYeTtoPrgH1WcXve/os0uQ+zGdK4G57ttVSTvIoqAw10LQXM00frYt2Z6fzqcw/WfyPmOPH5SX195sBNmaJ3VfqAVUub7XzXSuzefniqjHxx1bLaLS9yB6Txw7dmy6NLVe172YPlsEuZ4zzbdM8zWTe71C3Mvb/oS1L1N++iymhZi63wmy2F4x1XcwWkyZbo4OM1clS6hszw+UpK6DtKOQPi+4m95jlb+0/BB48803E/QaNWrUsD630iAAAQiUAgHvvam+L9R35jQIQKB4CCDIjnisEITlN0D6EKlqS96mFdnuFUf5tSK6vZN/0Y0NlkEAAvklwPyXX770DgEIQCBfBIJUyXaPnS9htkRyemhlNwkPJYwrVJOAQpV79ABXP9pOWQ+t3Q/Q9IBst912s7Y41zbCe+21V04Ehcl81Ja6ejipiuESiq5YscKqtmQ3VdJTtSEJOBUT/ZuJMDrZ2HpQOWvWLOuh8IcffuiMqzG1dbUW40okqu2vM216SCkRrMTwdkOQnSnN/4mplLOvvPKKFS9VlrdFOhLcNm7c2IqbHvbutNNOaR/0prJEAgpdI6ow9sknn1h5ale81TWiSvF9+/Y1HTt2NHr4l2nTNfn5558bLczQ9s/2OHYeSlzUs2dPawyvSCWsIFvVItXk27hx46zc1zUghhIb6ppXzvfp0yejvF+/fr3RQnZtN655RcILNfWta1cL3zXn6cG0W6S8bt06c+qppzoCDYkgVd0q6IL4VatWWf7oOtOYtihcOaGtosVPrNLFKZsH92Kq+d1dzVMxlMAh2YL/TPJF+a94TZgwwVrY4c1JLfaRr96clAhGQk6J7+wmMYRELu44+AmyJQBVnmpsCc+1KMKOra4FVdyWAGHvvfe2hKSZNvmnflU9XteeFg3Y700ax8+/sOPpOpIP2jXCnacao02bNtYCKb0H2GzCCrJlj3hpDFWz13ube6GCqtKq2nK2u2JkI8Qq9mvVHXOJNjXnKDft+cx+PZ34XXOH3k90TSkX7LlQ81XXrl2tXNB1bH8HEEaQbdvgNz+p3+bNmxtV09f8pPnKff188803pn///pZPanp/k4+qeO9umYoEw1437uP95iLltK4hicr13hVkTshUBGbbE0aQbZ+T7/zP5r1ENmZ7vp1zqhBvXxN2bPS+qh0p7EWN2cwjsrUQ92X2/br80b2f+3OLfe+nnDviiCOszy/ZvA+lui6C5mq28cv2/HTXdpj+s8mPoLy89mYryLYXrtj3umPGjDFTp0617ifse2stdtG8u+2226bD5bye7Vybj88VUY9PMri6P9KCVC060ucefa6z75Hsz/26nvV5xPu+mIvr06+PTPI1k3u9fN/Lu/0LY18m/rvH0vuOFrzrc6D73jrdvU6qmIaZq5L1k+35gScH14FaPK3PMXbTwhDNSbT8EJB+QzoOuw0aNMgq+kCDAAQgUAoEVHBC96d2kxhbomwaBCBQPAQQZEc8VgjC8h8g7w29PaIqKunGPtuHJ/n3IH8jkH/5Y0vPEIBAtAkw/0U7PlgHAQhAIBWBoFWy3X3kWpitiq96OGQ3PfySYJcGAQhAAAIQgAAEIAABCECgUAS81SVVEV4VhrfaaqtCmcA4EMiYQDaC5IwH5UQIQAACPgRefPFFYy+A1iFa9PHjjz/CK08EVDhBBRDspgXaWphPgwAEIFAKBFRk4bbbbnNcpaBoKUQdH+NGAEF2xCOKIKwwAdINvCqleJsqLkiULYFGKTbyrxSjjs8QgIAIMP+RBxCAAASKl0DYKtluT3MhzH7++eeNKmParU6dOkbVhGgQgAAEIAABCEAAAhCAAAQKSWDYsGHmpJNOcoaksloh6TNWtgQQZGdLkPMhAIFcE/CKhJ977jkzcODAXA9T8v1Js+EWX6vwhVucXfKAAAABCMSewOWXX27+/e9/O37edddd5rLLLou93zgIgTgRQJAd8WgiCCtcgPSh6cQTT0w6oN7szj333JKrHEH+FS7/GAkCEIgWAea/aMUDayAAAQiEJZBJlWz3GNkIs7U1srbbttull16a8OVZWF84HgIQgAAEIAABCEAAAhAoPQJfffWVufDCC02VKlXMvvvua1q1amW6du1qKleuHAjGH3/8Ya644gpz//33O8ePGDHC9OvXL9D5HASB8iaAILu8I8D4EICAl4C+4xsyZIjz50MOOcRMnjwZUDkmcMopp1gF8+x25plnmkcffTTHo9AdBCAAgegSuOiii8x9993nGHjvvfdanw1pEIBA8RBAkB3xWCEIK2yAPv/8c9OnTx+zcOHCMgPvueeepn///tZW440aNSqsYeU0GvlXTuAZFgIQKHcCzH/lHgIMgAAEIJAVgWyqZLsHDivMXrx4sdHnBnebN2+ead68eVb+cDIEIAABCEAAAhCAAAQgUFoE1qxZYwYMGOAIvRo0aGBGjx5tmjVrFgjEggULzHHHHWe++OIL6/iw5wcahIMgkEcCCLLzCJeuIQCBjAjMnz/ftGjRIuHcRYsWmfr162fUHyclJ7D11lubn3/+2XlRhS8OPvhgcEEAAhAoGQLnnXeeeeihhxx/9fs555xTMv7jKATiQABBdsSjiCCs8AH666+/jFYcud/g3FZUqlTJEmbrp0ePHoU3sIAjkn8FhM1QEIBApAgw/0UqHBgDAQhAICMC2VbJdg8aVJg9fvx406tXL+dUnffWW29lZD8nQQACEIAABCAAAQhAAAKlS+D33383F198sXnsscccCP/85z/NVVddZfSMIlVbuXKlUTXJV1991Tls0KBB5sEHHzTVqlUrXah4XlQEEGQXVbgwFgIlQ6BLly5m+vTpjr/jxo0zhx9+eMn4n29Hx4wZY44++mhnmHr16plly5ble1j6hwAEIBApAvosN3ToUMcmfSY844wzImUjxkAAAqkJIMiOeIYgCCu/AGkrv3TbPnTs2NEceeSRpm3btuaAAw4oP2PzNDL5lyewdAsBCESeAPNf5EOEgRCAAATSEshVlWz3QOmE2Q888IC54IILnFNOP/30hC/O0hrNARCAAAQgAAEIQAACEIAABP6PwAsvvGAGDhzo8KhevbpVGU3PLXbYYYcynDZt2mTmzJljbrrpJqPFonbbddddjfpq3749bCFQNAQQZBdNqDAUAiVFQIK4xx9/3PH5vvvuS/gusKRg5MFZ3ffonsVu+p5VjGkQgAAESonAKaecYp5++mnH5aeeesqcfPLJpYQAXyFQ9AQQZEc8hAjCyjdA+vLyySeftH7++OOPlMbstNNOlii7Q4cOplu3bqZJkybla3wORif/cgCRLiAAgaIkwPxXlGHDaAhAAAJlCOSySra7cz9h9iWXXGLuuece59Bbb73VXH311UQGAhCAAAQgAAEIQAACEIBAaALr1q2zKl2PGjUq4VwJs9u0aWMVitHval9++aX54IMPzFdffVXm2DvuuMOqqFaxYsXQNnACBMqLAILs8iLPuBCAQCoCt912m7nmmmucQ7Trtvu7QOhlTmDjxo2mZs2a5r///a/TiaqRd+rUKfNOORMCEIBAERI48cQTzXPPPedYrt/dC3WL0CVMhkDJEUCQHfGQIwiLRoA+++wzR5i9fv36QEZJoN21a1fTuHFjU6NGjTI/+kBh/71y5cqB+iz0QeRfoYkzHgQgEBUCzH9RiQR2QAACEMiOQD6qZLst8gqz+/Tpk7At+PDhw81xxx2XnROcDQEIQAACEIAABCAAAQiULIHvvvvOnHvuuWbChAmhGWyzzTZmyJAhZsCAAaZSpUqhz+cECJQnAQTZ5UmfsSEAAT8CI0aMMP3793de7t27t3nllVcAlgMC+h71+OOPd3raY489zOLFi3PQM11AAAIQKC4Cep/R+43d9Hu/fv2KywmshUCJE0CQHfEEQBAWrQDppv+JJ56wxNmrV6+OlnFYAwEIQAACEIAABCAAAQiUCwFbmK2twxcsWODYMHPmTLP//vuXi00MCgEIQAACEIAABCAAAQjEg8Cvv/5qhg4dam655Razdu3aQE4deeSR5rrrrjMtW7Y03udMgTrgIAiUMwEE2eUcAIaHAASSEpg1a5a1Q4XdmjVrZubPnw+tHBA45phjzOjRo52eLrvsMnPXXXfloGe6gAAEIFBcBPr27Wtefvllx2jNjUcffXRxOYG1EChxAgiyI54ACLKjGaBly5ZZoux58+ZZP99++200DcUqCEAAAhCAAAQgAAEIQKBgBLQF+N9//+2Mt3LlSrPddtsVbHwGggAEIAABCEAAAhCAAATiS0C7d86YMcO8/vrr5pNPPrGeTWzYsMFyuGHDhpb4WotFe/bsabSDJ0Ls+OZCKXiGILsUooyPECg+AqtWrTJ169Z1DK9evboJurt28XlbOIt1P6PdxTdv3uwM+sEHHySI3wtnDSNBAAIQKF8C3p1YX331VXPEEUeUr1GMDgEIhCKAIDsUrsIfjCC78MwzGfE///mPmTt3rpkzZ471r1bCfv/995l0xTkQgAAEIAABCEAAAhCAQJESQJBdpIHDbAhAAAIQgAAEIAABCEAAAhCAAAQgAAEIpCGAIDs/KfLss8+aQYMGOZ03atTIfPHFF/kZjF4hAAEIRJzAYYcdZi3CtZt+79GjR8StxjwIQMBNAEF2xPMBQXbEA5TCvOXLl5vPP//crFmzxvz444/Ov8l+/+2334rXUSyHAAQgAAEIQAACEIBAiRPo1KmTufHGG82FF15oFixY4NCYOXOm2X///UucDu5DAAIQgAAEIAABCEAAAhCAAAQgAAEIQKD4CcyaNSuhanOzZs2sQm207Aio8uu4ceOcTq699lpzyy23ZNcpZ0MAAhAoUgKHHHKIefPNNx3r9ftBBx1UpN5gNgRKkwCC7IjHHUF2xAMUc/PIv5gHGPcgAAFfAsx/JAcEIACBeBD46aefzO677270bz6aLcTWtuBq3q3khg8fbo477rh8DE2fEIAABCAAAQhAAAIQgAAEIAABCEAAAhCAQAEJjBgxwvTv398ZsXfv3uaVV14poAXxG0rF7OrUqZPgmHYlb9myZfycxSMIQAACAQh07drVvPXWW86R+t1+BhXgdA6BAAQiQABBdgSCkMoEBGERD1DMzSP/Yh5g3IMABHwJMP+RHBCAAATiQUBVq2+66aacO+MVYtsDXHzxxebee+91xrv11lvN1VdfnfPx6RACEIAABCAAAQhAAAIQgAAEIAABCEAAAhAoLIHbbrvNXHPNNc6g+i5wyJAhhTUiZqMNHTrUnHnmmY5XzZs3N/PmzYuZl7gDAQhAIDiBjh07mnfffdc5Qb+3b98+eAccCQEIlDsBBNnlHoLUBiAIi3iAYm4e+RfzAOMeBCDgS4D5j+SAAAQgUPwE8lEd20+IbdO6//77zYUXXujAO/30040eKtAgAAEIQAACEIAABCAAAQhAAAIQgAAEIACB4iZwxhlnmMcff9xxQt8Fnn/++cXtVDlb3717dzN58mTHiptvvtkMHjy4nK1ieAhAAALlR6Bt27Zm1qxZjgH6vU2bNuVnECNDAAKhCSDIDo2ssCcgCCssb0ZLJED+kREQgECpEmD+K9XI4zcEIBAnArmsjp1OiG1zGz9+vOnVq5eDUdvIubeWixNffIEABCAAAQhAAAIQgAAEIAABCEAAAhCAQCkR6NKli5k+fbrj8rhx48zhhx9eSghy6uv3339v6tWrl9Bo3w8WAAAgAElEQVTnZ599Zvbee++cjkNnEIAABIqJQKtWrczHH3/smDxnzhzTsmXLYnIBWyFQ8gQQZEc8BRCERTxAMTeP/It5gHEPAhDwJcD8R3JAAAIQKG4CuaqOHVSIbdNavHix2XPPPRPgaYtNbbVJgwAEIAABCEAAAhCAAAQgAAEIQAACEIAABIqTwPz5802LFi0SjF+0aJGpX79+cToUAasfeOABc8EFFziWqAKsuypsBEzEBAhAAAIFJ6DnSQsWLHDG1e9NmzYtuB0MCAEIZE4AQXbm7ApyJoKwgmBmEB8C5B+pAQEIlCoB5r9SjTx+QwACcSGQbXXssEJsN7dDDz3UvPHGG86fLrnkEnP33XfHBS1+QAACEIAABCAAAQhAAAIQgAAEIAABCECg5AhcdtllCd/xHXLIIWby5MklxyGXDnsrjt9xxx3miiuuyOUQ9AUBCECg6Ahol4AvvvjCsVu/N2rUqOj8wGAIlDIBBNkRjz6CsIgHKObmkX8xDzDuQQACvgSY/0gOCEAAAsVLIJvq2NkIsW1izz//vDnhhBMcgHXq1DGrVq0qXqBYDgEIQAACEIAABCAAAQhAAAIQgAAEIACBEiew3XbbmdWrVzsUnnvuOTNw4MASp5K5+998843ZY489EjpYuHBhmd0HMx+BMyEAAQgUJ4G99trLaD60G7sxFGccsbq0CSDIjnj8EYRFPEAxN4/8i3mAcQ8CEPAlwPxHckAAAhAoXgKZVMfOhRDbTax27dpmzZo1zp9eeOEFc/zxxxcvVCyHAAQgAAEIQAACEIAABCAAAQhAAAIQgECJEnjxxRfNgAEDHO+33XZb8+OPP5Yojdy4rR0FVXXcbh07djTvvPNObjqnFwhAAAJFTGD33Xc33377rePBd999Z3bZZZci9gjTIVB6BBBkRzzmCMIiHqCYm0f+xTzAuAcBCPgSYP4jOSAAAQgUJ4Gw1bFzLcS2qV188cXm3nvvdSB2797dTJw4sTihYjUEIAABCEAAAhCAAAQgAAEIQAACEIAABEqYQI8ePcykSZMcAhdddJG55557SphI9q63a9fOfPDBB05H4imuNAhAAAKlTmCnnXYyy5cvdzDo9x133LHUseA/BIqKAILsiIcLQVjEAxRz88i/mAcY9yAAAV8CzH8kBwQgAIHiJBC0Ona+hNg2tblz55p99903AeLIkSPNscceW5xgsRoCEIAABCBgjPnjjz+simWqDqcH51999ZXFZddddzUNGjQwXbp0MRdccIH5xz/+URBev//+u9EiqMcee8wZ79133zXt27cvyPgMkhmBf/7zn+b66693Tr755pvN4MGDM+uMswIR0LXar18/M3/+fOv4Qw891GgHF1V2pOWHAPNTfrjSKwQgAAEIQKA8CLz00kvWvZS7zZkzx7Rs2bI8zInFmF9++aVp3Lhxgi9LliwxO++8cyz8wwkIQAAC2RDYfvvtzcqVK50uVq1aZerUqZNNl5wLAQgUmACC7AIDDzscgrCwxDg+lwTIv1zSpC8IQKCYCDD/FVO0sBUCEIDA/wgEqY6dbyG2OxYSpU2fPt35kx4ofPbZZ6Z69eqEDAIQgAAEIFB0BLQ9qsTPY8eO9bX9nHPOMdp2equttsrKv02bNpm3337bLFq0yJx++um+fSF4zApzuZ1cDIJsbQ08fPhwc9ZZZ5latWqVG6tcDYwgO1ckg/fD/GRM0Lk8OFWOhAAEIAABCBSewIYNG0yTJk3M0qVLncE7d+5s3nrrrcIbE6MRb731VnPttdc6HnXr1s1MmTIlRh7iCgQgAIHMCWjx9Nq1a50O1q1bZ7beeuvMO+RMCECg4AQQZBccebgBEYSF48XRuSVA/uWWJ71BAALFQ4D5r3hihaUQgAAEbAKpqmMXUoht26PKodp6093OOOOMhCqeRA8CEIAABCBQDAT04OfMM880o0aNSmmuHqpfffXVGbu0efNmo0ppt99+uxk2bJhJVzkZwWPGqMv1xCgLstesWWOeeuopKwdbt24dmyrSCLILn/KlPD+FncsLHx1GhAAEIAABCAQnoM9BQ4cOTTjh/fffNwcccEDwTjiyDIH99tvPqMq43R5++GFz9tlnQwoCEIAABIwxNWrUMFoQZLdffvnFVKtWDTYQgEAREUCQHfFgIQiLeIBibh75F/MA4x4EIOBLgPmP5IAABCBQXAT8qmOXhxDbTe766683Eh25myqL9unTp7gAYy0EIAABCJQ0gddee8307t27DANt0W1vmbp69Wpz5ZVXltnKOwy40aNHm1NOOcV56IQgOwy94jk2qoLsxYsXm4EDB5qZM2daMA899FAE2cWTVpGztJQF2WHn8sgFD4MgAAEIQAAC/0fglVdeMUceeWQCj8GDB1sLR2mZE1iwYIFp3rx5QgcrV6402223XeadciYEIACBGBGoWrWq0WdKu/3xxx9myy23jJGHuAKB+BNAkB3xGCMIi3iAYm4e+RfzAOMeBCDgS4D5j+SAAAQgUFwEvNWxy1uI7aan6oofffSR86f69eubzz77zFSuXLm4IGMtBCAAAQiULAGvgHb//fc3DzzwgGnVqpXxfnbKBtILL7xgCWLthiA7G5rRPTeqguw4V5GOs29RzfRSFmSHncujGkPsggAEIACB0iYg8VuTJk2MFu3ZTZ9/Zs+eXdpgcuD9DTfckCBq79mzp5kwYUIOeqYLCEAAAvEgsMUWW5i//vrLcebvv/82FSpUiIdzeAGBEiGAIDvigUYQFvEAxdw88i/mAcY9CEDAlwDzH8kBAQhAoHgIuKtjR0mIbRN8++23TefOnROAnnXWWeaRRx4pHshYCgEIQAACJUsgmajw0UcfNdq6O9ctrIivlAWPuWZfyP4QZBeS9v/GQpBdeOalPGLYubyUWeE7BCAAAQhEl8DZZ59t9LnH3aZPn2703SMtOwJNmzY1n376qdPJk08+ae2URIMABCAAAWMkvq5UqZKDQpqFTZs2gQYCECgyAgiyIx4wBGERD1DMzSP/Yh5g3IMABHwJMP+RHBCAAASKh4CqY+uBiP71Cp+j4sVVV11l7rjjjgRzrrjiijJ/i4q92AEBCEAAAhCwCSQTPWux0YEHHphzSGFFfAiycx6CgnSIILsgmBMGQZBdeOalPGLYubyUWeE7BCAAAQhEk8CVV15p7rzzzgTj9Lfbb789mgYXkVWqMN6mTZsEi9etW2e23nrrIvICUyEAAQjkj8B///tfU6VKFWeALbfc0mjXBhoEIFBcBBBkRzxeCMIiHqCYm0f+xTzAuAcBCPgSYP4jOSAAAQgUD4F58+aZFi1aRN7g5s2bmwULFiTYecstt5hrr7028rZjIAQgAAEIlC6BQoqew4r4Cmlb6WZA7j1HkJ17pul6RJCdjhCv55JA2Lk8l2PTFwQgAAEIQCBbAvqubvDgwQndNGvWzMyfPz/brjnfGOMtWnHkkUeaMWPGwAYCEIAABP6PwIYNG0yNGjUcHlWrVjW//vorfCAAgSIjgCA74gFDEBbxAMXcPPIv5gHGPQhAwJcA8x/JAQEIQAACuSbw2WefmYMPPtj88MMPCV3ff//95vzzz8/1cPQHAQhAAAIQyAmBQoqew4r4CmlbTmDSiUUAQXbhEwFBduGZl/KIYefyUmaF7xCAAAQgEC0C+o7uwgsvTDBqhx12MFOmTDF77713tIwtUmv22msvs3DhQsf65557zgwcOLBIvcFsCEAAArknoF0DttlmG6fjmjVrmp9++in3A9EjBCCQVwIIsvOKN/vOEYRlz5AeMidA/mXOjjMhAIHiJsD8V9zxw3oIQAACUSXwwQcfWKJsb0WDZ555xpx00klRNRu7IAABCECgCAj89ddfZu7cuea1114zb7/9ttEOEqqqo9a2bVuz7777mt69e5v27dubatWqpfTIK6ZL5752gRg5cqRp2LBhukPLvO4V56bq4MwzzzT33HOPs3VrOkG23m+nT59uRo8ebfQeLFGqWsuWLU3Hjh2NqrEdcMABpnLlyqHt1gmbN282y5YtM+PHjzeTJk2yquZ99913zhji0rNnT3PooYcmVDfKaLA0J7333numQ4cOzlHPP/+8GTBggLWtrex75JFHzNSpU62Heu3atTO9evUyffr0Mdttt51vz/nyLxtBtvL866+/tnx5//33rZgq7+226667miZNmlg53717dyvWlSpV8vXRyy0V5qB5rrycNWuWGTt2rPnwww/NzJkzrW7FvnXr1tY1qNyTqKdChQoZp4N7nBkzZjgcOnXqZOXdcccdZ3bZZRer/3wLstesWWPl2+TJk63x3Neq8ujLL780L774oiVmsnlovtD1179/f+t6dG/JnApKPnJ906ZNFqNx48aZadOmmdmzZ5u1a9eWuZYPOuggU6tWrUAxSzc/Belk/fr1RrHVHKb5xc515bnysUuXLtZ1rP97v8cK0r99jO2/4vfWW28lzGXu949UccpmLvfaKgGCcuX1119P8FvXkPyWTYcccojZf//9A+dNGB4cCwEIQAACpUlA382dfPLJCc7rc5Pek/TeQ8uewLvvvmvd99ltiy22MD///DPv59mjpQcIQCBGBFatWmXq1q3reFS7dm2zevXqGHmIKxAoDQIIsiMeZwRhEQ9QzM0j/2IeYNyDAAR8CTD/kRwQgAAEIJAvAhI6SCDkbS+//LI56qij8jUs/UIAAhCAQEwJ2ILbO+64wxIRpmsS7qnq2xlnnOErzC52QbZEeqNGjTI33XSTI8L24yKB7L333msJQ8MIGr/99ltzww03mGHDhqVDbglxr7vuupTM03aS5oBkIlUJFi+99FKjqnPJWt++fc0TTzxhVG3J2/LpXyaC7LB5bvuj+N56662ma9euScXPuRRky0bdz918881p8072HX744VaOSjQeJvcknpVo+Jprrkl5zSvvZMtpp51mFM9+/fpZ4lY1LRLQdb7ttttmm3rW+X6CbAnob7/9dvPAAw84C0SSDShxtq6nY445JqWAXufmMtfFUgtYNH/aYvJUQMT0rLPOMhdddJGpU6dOSnbZCLK1mGTo0KHmlltucYThqQY78cQTrVzabbfdQsVTYnmJvDWOFhCka02bNjU33nijJQL3LibIhSBbIvi7777bPProo4H8Vt5cf/315uijj854YU06n3kdAhCAAARKg8CYMWOs9xNv06JL3TfRckPgkksusRbY2k33pyNGjMhN5/QCAQhAICYEli9fbnbaaSfHG+3U8P3338fEO9yAQOkQQJAd8VgjCIt4gGJuHvkX8wDjHgQg4EuA+Y/kgAAEIACBfBKQSOzYY48tM4REUaeeemo+h6ZvCEAAAhCIEQGJ1wYPHmwefvjh0F6pQq8ehkug7W3FLMiWaOKdd96xRLhBm0SWDz30kCVYTSeMlYBTotvLL7/cqYYddBwJpB988EHToEGDoKcEPs4rUlVF7E8++SRlbiS77yiEf2EF2aoElUpYng5S9erVrevk4osvLiP2zZUge8WKFeaKK67wFb/72SjblKsS+aaq5G2fL5GvBKt33nlnSoGzezz1L/H3CSecUFBBtgTC+lEuBm0SmesnVRX/XOV6JixtP1Tl/P7777d2HvBrmQqyVU1ci2beeOONoNis4zSXDxkyxKq+nm4e0/FaQHDfffdZYmx7N4WgA0qUrXx3VzXPVpAt0cG5555rXn311aBmOMedfvrplvDfva136E44AQIQgAAESpbAk08+aS1g87aXXnrJWixGyx0B3a8sWbLE6RDGuWNLTxCAQHwIaEH17rvv7jikna/s3dji4yWeQCD+BBBkRzzGCMIiHqCYm0f+xTzAuAcBCPgSYP4jOSAAAQhAIN8E/B74XHvttZYwggYBCEAAAhBIRWDlypXmzDPPTCpeU8Xdgw46yKp+K6GdtoZWFVhvk6hQ70eqMupuM2fOdI7/888/jUTOEkHa7bzzzkuo1lO5cmVz3HHHme233z500CZMmGA+/fRT6zz9+/zzzzt99OzZ0xx44IHO//UQSpXrttxyS+tvyQSP7dq1M++//75zjgR63bp1My1atLD+Nm/ePDN16tQy1VebN29uhg8fbho3buzrg6rJ6hiJZ70CRjFUle1GjRpZ53/xxRdm+vTpZR6aqXr3008/nXKc0BCTVA1WDqjyrZoYHHbYYaZJkyZWJePXXnvNbL311pYv7od8hfIvjCBblYIl/PQuOpCQWTHV9vF2lWf5NmPGDKP89TZVlFL1PXc+6ZiFCxcaVURU0wIHVRP/4YcfrP8rF7SAzhad+uW537UoG9u0aWPZqN9TXYsSk0p0nkqUrWrTEmNfddVVZfxTXuma1zgSuSjHv/rqK+c4VSN88803LZG+Wr4rZA8aNMjaYlmVp+0mAY6uaf0rFlOmTDGzZs0q40s6Fl5Bdia57pdXMkbXsuYMzTcbN2605hONmeyaVxVrb07ZDmUiyNa8cfLJJ5fhomtYc5vySfOfcl387GvcHlPxV3Xp/v37pxRlp8qloP5rUYDyqmLFitbw2czlfvHwzqupriHNK7o2gixsyGSO5RwIQAACEIgnAe1i869//auMcxRMyH28dX+q+1W7aQHe+vXrk+5ik/vR6RECEIBA8RBYtGhRwkL++vXrG/2NBgEIFBcBBNkRjxeCsIgHKObmkX8xDzDuQQACvgSY/0gOCEAAAhAoBAFVJpWQwdsGDBhgCYKCVLcrhJ2MAQEIQAAC0SIgoZ9Eqqq27G6qjHrzzTdbwlvve4gq7Nxwww1m2LBhZc557LHHTJ06dZI6mYmoMFNa3src8kWVjf1aMtvsYyVglMDijDPOKFNtVxWXJSb897//ndC1xhIjW2DoHVei9pNOOilBZN26dWtLxNGlS5cyQkDZp2rassNdzUhxSsU8E35+lZ5VlVtVcG2huPqWGHPZsmVm5513TvC1UP6FEWQnq9Z+2WWXWfdPElknaxIkKyYSy7rbBRdcYMVdwupkTQJmVUmfP3++9XIQ0XIyIalEseecc45V5dhro0Tv33zzjZUTEsTbTefIXi1s8GuqmNy3b98EYbAWVUikrTysUKGCc6piPG3aNGuesP1x9xvEtzB5KIGw7l8nT55c5jS/a1HV2GfPnm0J0d0LPtKxyDbX//77b6uStNi4m1iqmniHDh3KCIM0Z4izFga4hdkSwuuePVnV+7BzZzJhv81OO+jUqFEjwV7xmzNnjtFiTnc1bQnedd3IH7+mxQmaG92++M1lylkJxa+88kozfvx4p0uNM3r0aNOqVasyw4SdyyXmlojctkd9P/DAA6ZHjx5l5lXZIzGC7Bk7dqwzthZQaBcivf/RIAABCEAAAukI6P1Eu4foPcvbdJ+gnVVouSWgnTDciyxPPPFE8+yzz+Z2EHqDAAQgEAMC+vy19957O57o+xz9jQYBCBQXAQTZEY8XgrCIByjm5pF/MQ8w7kEAAr4EmP9IDghAAAIQKBSBp556ykhk4W0SUUjg4a5cWSibGAcCEIAABKJN4NVXX7UEBG4x3TXXXGP0o0pjfk0iTVVP1XHuc++9914jsWqyhUBhRYXZkAsr4vMTZEvMp4f7nTp18jUnmZC2e/fu1ntv7dq1y5y3atUqc/rpp1vVpe3Wu3dv89BDD5l69eqldPvjjz82EiC4qwFLfKut0XO1+CqZSDVI1W/b8EL6F1SQvW7dOuseyS26VO7edNNNaavg/vHHH9Zxt912mxObzp07W6KbHXfcMWm8MhFke3NWYmIJTY4//viU1f6UuxKH33jjjY4tEvUr/5Llk1ioIr4Ep2Hyz6/icqEE2boWH3nkEaNryy/Xly9fbl0fmtfspuqJWjySTHSfba5/9NFHlrDdvUhC86kE134LU2SXhFvKRS0GcJ8rQbkWAHiF/mHmTonElQ/Kb7uJnT4nKC9SzROq7K7K0I8//rhzrgROEjR7Rdw6QBXg9boqbIfJpWSCcb9FDmHmclUhl/1aqGo3LWQ56qijUs6rK1assOZQibnthoAum3dgzoUABCBQOgS0OE7v/e4FYbb32j3olFNOKR0YBfRU93V6/7ab7v2OOOKIAlrAUBCAAASKg8CCBQuMvs+x2z777OPsdlUcHmAlBCAgAgiyI54HCMIiHqCYm0f+xTzAuAcBCPgSYP4jOSAAAQhAoJAEVMFQD4O+//77hGElyJEwR0IMGgQgAAEIQEAEJCQ+77zzzDPPPOMASSW+81KTKFtVoFUJ1m5aBPT888+b3XbbrQzkMKLCbCMURsSnsfwE2XrvVLXedGLnDz/80PTp08cSKKo1bdrUvPTSSwnVpG2fxowZY44++mjHRVXGffrpp42qsgZp3urGqQSnQfrzHpNMpJqu4re7j0L6F1SQLSF7r169nPiIuapKB12spoeYEt4uXLgwbXx1QFhBdjLB+O23325VfK5UqVLaMGqL9vPPPz+hav0TTzyRdKGetnhXZXV7IYXyTlWOmzVrlnYc3WcOHDjQ4agTCiXIDnotSjiuCsnuat5+otxscl3CZwn1lYN2SyWE98KVKFsxUnVpu/lVig4zd0oYJv/tRRsS9mvxjP6Wbh6THRK167PEW2+9ZZml8yUe79atW5n88F7rYRZuvPPOO1YVd3vO9KtKHWYu13Uk221htewZOXKkadiwYdrc9vqifrRIRv7TIAABCEAAAskI6L1S7xd673Q3LdjTfUvXrl0BlwcCEydOND179nR61i4g2mGFBgEIQAACZQnouxD3TkQtW7a0dkeiQQACxUUAQXbE44UgLOIBirl55F/MA4x7EICALwHmP5IDAhCAAAQKTUBCDIll3n///TJD+4lzCm0j40EAAhCAQPkT8IpUVWnslVdeMW3atAlsnFf8pxMlyJaI2dvCiAoDG+BzYBgRn7pIZlsYofPq1autSsbuSrHvvvuukUDd3ZKJ4MNWuE7WRy6rwiUTqUoEfvDBB6cNS6H9CyrIXrRokRk3bpyRsHrx4sWmY8eO5uabbzYVK1ZM65MOkMhDOT158mTn+GTxtV8MK8j2iqTDCHvtMb19SECu+76aNWs6NktELHG9u9p3GLG9qoVfccUV5v7773f6LIQgWwJyVZmsVatW2nglqxCtiuCqmlylSpWE87PJdVW21jXvvt8OUo3ZbUAyIb5y+tprr00QT4eZO8VJ1Z7tFmaRjX2Ot4+LL77YaIHAlltu6fSbzCYtzlF+BLmuks0VWhjQr1+/hBiFmcu912mDBg3M6NGjAy02+PLLLy1xvCqBt2jRwlpMc8wxx5SpVp42ATkAAhCAAARKgoD3vdJ2ul27dpYYe4899igJDuXhpO5zxN9u2nlIn6doEIAABCBQloAW6rZt29Z5Qd/3uXdcgxkEIFAcBBBkRzxOCMIiHqCYm0f+xTzAuAcBCPgSYP4jOSAAAQhAoDwIqOqeRNkvvvhimeFVjU6ilO233748TGNMCEAAAhCICIHHHnvMnHXWWY41mVQETSbwTCbe0yBhRIXZIgoj4vOz7eqrr7aq3wYRFybz7e233zYHHnhggiteoW6YCq7ujryxC2NrOrZekWqqat/evgrtX1BBdjqf072eT0G27tn+9a9/WUJpuyUT5aazUbujSDQ+ffp069BkYtQff/zRquQ4adIkp7ugYnv7hDfffNMccsghzvmFEGSHXVDoXWwicZTuiVWB2t2yyXUvh86dOxvNO6qKGaZ5r+VkQvqgc2ey4/wWyKSy0VsRPplvXkF6Jgt6Hn/8cUu0pjmmSZMm1nypLbTdLcxc/ttvv5kLL7zQWohgN4m0JCZX9UwaBCAAAQhAIFsCK1asMPqso0VE3qaFWnrfDbIjRbZ2lPL5ek/Xoja76b5W96M0CEAAAhAoS0ALybUg3W4qGqC/0SAAgeIigCA74vFCEBbxAMXcPPIv5gHGPQhAwJcA8x/JAQEIQAAC5Unguuuus0Q+3la7dm1LlC3RNg0CEIAABEqPwH//+19z6aWXmocffthxfsiQIZbAIGx77bXXTO/evZ3T/ASaQUWFYcdPdnwYEZ/OT2bbs88+a1RdNkgLKoT0ijgPO+wwS5AYpPKv24533nnHdOrUyflTMhFnELuTHeMVqYYR3BbavzgIsjds2GDOPfdcKw/slqxScLp4JhOjeiune4W2fkLlVGOp2rgW90n0rBYmP9L5oNezqXJs9++tWF+9enUj4bm7MpiOzSbXVWX8mmuucVzyW4iSzmeveDzZIo2gc6dXlO/ndzqbvPwktlaF+f322885debMmZYwX/mrph0FJHqvU6dOuu5DvR52Lk9WsVSCb33mOfzww81ee+1lKlWqFMoGDoYABCAAAQiIgMTWer/XAjdv0z1Bsu/eIJdbAtrNSTun2E33KLr/oUEAAhCAQHICb731lunatavzohbb6m80CECguAggyI54vBCERTxAMTeP/It5gHEPAhDwJcD8R3JAAAIQgEB5E1CVOFWHS9ZOOukkS5gdVghW3j4xPgQgAAEIZEfg559/NtruefTo0U5HXvFm0BG8Ik+/qs9BRYVBx011XFgRX1BBtd+YQc/3VsNVdaLu3bubLbbYIpTby5YtMw8++KBzTqbVeZMN6hWphqmcXmj/8inI/uuvv4w4z5gxw4wZM8ZMnTrVEZ+Km6pKKX7JmrdSeCrRsldEq/7OO+88s9NOO4XKiT///NOqfK342e3RRx81Z555pvN/r5A/kwUBqkionJgwYYLVb74F2ZkIfYNej5nm+saNG81VV11l3UPbLdMFLcni782toHOndy6WSEmxClsdWuO99NJL5osvvnD881ZS986xej+57777TNWqVUPlbbqDw87ly5cvt3z2ExmoSrrmy6OOOspou+66detSyTRdEHgdAhCAQIkT0L2PhNharJmsaccHvQ/S8k9Ai2Xdixh1z/zAAw/kf2BGgAAEIFCkBPQ5zr2LwMEHH2wtVniunA0AACAASURBVKZBAALFRQBBdsTjhSAs4gGKuXnkX8wDjHsQgIAvAeY/kgMCEIAABKJAQAKNSy65xBITeVu9evUsQckxxxwTBVOxAQIQgAAECkDAW4VWQ6YSmKYyySs+jYsgOwyPoAJQr4A4V6H2Y55J/16RqgS9uk+oUqVK2u4K7V+2guzNmzeb9evXW5X19KNc/uyzz8ycOXOMKgCnarkSZHuvn7SQQxxw8803m8GDBztneMWtYWJrd+LN9XwLsjMR+v7999+W36pibTevOF1/zzTXg17vQUIVZC4OKsj2+hNk/KDHqCrogAEDnMOHDRtmtLDTbuecc465++67zVZbbRW0y0DHhRVkq1MtPDjjjDOs6zld23///S1xdq9evUzDhg1NhQoV0p3C6xCAAAQgUEIERo0aZYmxteDH27p162bdI2snBlr+CWixZM2aNY12hbHbtGnTTJcuXfI/OCNAAAIQKFICr7/+utFCbLv17NnTWVxdpC5hNgRKkgCC7IiHHUFYxAMUc/PIv5gHGPcgAAFfAsx/JAcEIAABCESJwO23326uvvrqpCZJuKCHSbmubBcl/7EFAhCAAAT+RyCICDAoq2SC0mRi1aCiwqDjpjourIgvW9uCCjQLLVjOhGWmIlWNVWj/MhFkS8wxa9Ys8/TTT5spU6aY7777LhNMOauQjSA7Eb93bspENJ4sF73idB2Taa4Hvd6DJFayudgrfg46PxVSkJ3JtReEh/eYsHO5ff63335rbrjhBiPheNAmQd2ll15q+vbta6pVqxb0NI6DAAQgAIEYEpDoV0LsoUOHJvVOi760WwatcARGjhxpjjvuOGfA3XbbzXzzzTeFM4CRIAABCBQhAe2E16dPH8fyI444wuhvNAhAoLgIIMiOeLwQhEU8QDE3j/yLeYBxDwIQ8CXA/EdyQAACEIBA1Ah89NFH1oMlieW8TQ80VFHwlFNOiZrZ2AMBCEAAAjkkkE9BdoMGDczo0aNNs2bNEiwOKirMhZthRXzZ2hZUoFlowXImLDMVqWqsQvsXRhSqathz5861RJrjx48PjKZ69eqmTZs2ZtGiRQnibSpkP2YxzHeF7FIUZGsLaW0lbbeg8xOC7MTLWte8FlxI4K6fIBWz1cORRx5pLVLdddddA88THAgBCEAAAvEh8NRTT1n3tFrc420dOnSw3iNatWoVH4eLxJN+/fqZl156ybFWuwBqdw4aBCAAAQj4E9B3c+5dUY8++mjr+zoaBCBQXAQQZEc8XgjCIh6gmJtH/sU8wLgHAQj4EmD+IzkgAAEIQCCqBG666SZz4403JjXvwAMPtITZBx10UFTNxy4IQAACEMiCQD4F2c2bNzeqYNawYcMEC4OKCrNwyzm1WATZyar25sL/bPrIpSA73/4FFWRLmDl27Fgj4UaqitjbbLONUf5KZNOiRQvTsmVLU79+fbNhwwYzYMAAM3nyZAdtvgTZftdPNjG1z/VeF5mInb3XcRQF2Rs3brSqVkowZTdv1Wn9PdNcD7oAI0jMgszFQedOrz+5jo3bn8cee8ycddZZzp/OOeccSxS11VZbBXE78DFh53K/jjdt2mSWLl1q3nnnHTNu3DgzdepUs3btWl87JMqWj3Xq1AlsKwdCAAIQgEBxE9B7g+5d9V6RrOn7My3soxWewK+//mpq1qxp/v77b2dw3fe0a9eu8MYwIgQgAIEiIjB8+HBz/PHHOxZrpwH9jQYBCBQXAQTZEY8XgrCIByjm5pF/MQ8w7kEAAr4EmP9IDghAAAIQiDIBPcBQtezZs2cnNXPgwIHm+uuvN6p2SoMABCAAgfgQ+Pnnn81pp52WUBlH25Zq+9Kw7eOPPza9evUyP/zwg3XqfvvtZ0aMGGH23HPPhK6CigrDjp/s+LAivmxtCyrQ1Pbm11xzjWNyvkSM2TDMVKSqMQvtX1BB9hdffGH69+9v5s+f76BR5evDDz/cqhYl8fX2229vqlSpkhRdENGs+0RV4lUVP3u8VMJYVd7WQ1FdR2qySxWS27Ztm00Yk56bC8GuxOnnnnuuee6556wxci369bI+7LDDrLFq1aoVmMdvv/1mLrzwQvPEE0845ySb3zLN9WSC7yFDhlj31GGbFgjoAfn777/vG/+g89PMmTPNIYccYi0gSDUXh7UxyByr95P77rvPVK1aNRfdO32EncuDDq4Yfv311+b11183Y8aMMbNmzSpz6ssvv2yOOuqooF1yHAQgAAEIFCmBhQsXWkJsLd5K1lq3bm0t8mrfvn2Relj8Zute8MQTT3Qc2WuvvQLvfFH83uMBBCAAgcwJeOfPE044wQwbNizzDjkTAhAoFwIIsssFe/BBEYQFZ8WRuSdA/uWeKT1CAALFQYD5rzjihJUQgAAESp2AxGESUfk1vS5hduXKlUsdFf5DAAIQiAWBZILCW2+91Vx99dWh/VM1bAlK7eYnoAwqKgxtQJITwor4srUtqCDby6p79+6W2LR27dq5cDsnfWQqUtXghfYviCBblfS0K4iOtZuqtz/66KOmU6dOxvuZPRnEfAqy161bZ/RQdMKECc7Qyao55yK4X375pTn22GPNJ598YnWXSTXu77//3qoWPn36dKuPfAuyVfnwxRdfNLvuumtgBF4bd9hhB6sqshaLuFs2uS5hliqu2y3TxRVBRNRB56dk4v6JEyfmRUCm6qG6fuymXXUUpzAVpbVwQVW2q1WrZi2KaNSokbVAwv15I+xcHjhJXAeqerY4aaGBu4J+pjHNxAbOgQAEIACBwhP4448/LCG2PgP5NX02SvV64a0uzRH79OljtLjObsSlNPMAryEAgfAEnnrqKXPqqac6J55yyinmySefDN8RZ0AAAuVKAEF2ueJPPziCsPSMOCJ/BMi//LGlZwhAINoEmP+iHR+sgwAEIACB/09Aogg9jJKYIlnbcccdLVG2trenQQACEIBA8RN47LHHLDGc3SQKfeihh6wKvUGbxK6DBw9OWNSjKrG333672XLLLRO6CSoqDDp2quPCiviytS2oINtbTVxC0VdeecW0adMmlNuq6HrLLbdYItV9993XNGnSxEgIn4uFU9mIVAvtXxBBtlecK9BDhw61KsQHEWPreK+QWX979913fYWuYSpkJ1scccEFF5g777wzVDwl7NY92o8//mgaN25sVahX5Xp3pfpk4u+wlfGVHz169HCqMOdbkK35aOzYsaZbt26BrxGvjX4LH7LJ9TfffNOqRm23zp07G807ul8O07zzcN++fa3K3jVr1nS6CTo/Jdv54O6777YqdwfNdQ36zTffGD2or1SpkmnZsqXZbbfdzNFHH23q1q3r2OQVf/uJ3lOx8DJM9h4UZi5XJXxVGp8zZ4616ED9nX766YHCsXnzZmuRhkTYdst1bgcyhIMgAAEIQKAgBPT+q++/dJ+YrGn3Cn3/pUV8tPIlsHbtWrPtttsmGPHRRx+VWWhXvlYyOgQgAIFoEvB+3tR3BvrcQ4MABIqLAILsiMcLQVjEAxRz88i/mAcY9yAAAV8CzH8kBwQgAAEIFBsBiSP0YEpCo2Stbdu2lviuZ8+exeYa9kIAAhCAgItAMvHsiBEjzIEHHhiYk1d4qhP9qvsGFRUGHjzFgWFEfOomW9uCCrIliFV1IglM7aZdKFTBWeLHIG39+vXm/PPPT9hm1k8EH6Q/7zHZiFQL7V8QQfaCBQuMRK7ajl4tE+GoBPASpLpbrgTZ6tPbvwTVuhabNWsWOIRvvPGG5eeGDRt8/ZTo9F//+pd1H2c3PZBVtecqVaqkHStZtfFci1aTVSOXvTfccIOpWLFiRjb6nZ9NrquSssRaEgDbLWxl81WrVlmC4ddee83pQzl97bXXJgiog85Piq9ieemllzr9denSxarCX69evbTsdID6kCD8jDPOcI5PVqX8119/Needd5555plnnOPCiL+T5dKQIUMs8bi7hZnLvceGyW2N6c2HXOd2oABwEAQgAAEI5JXA66+/bu2aoh0qkrUOHTpYQuyDDz44r3bQeXACui9xL7Bq2rSp0f09DQIQgAAE0hN48MEHre+P7KZdgfQ3GgQgUFwEEGRHPF4IwiIeoJibR/7FPMC4BwEI+BJg/iM5IAABCECgWAlo+zoJs5csWZLUBW1TftFFFxltHUqDAAQgAIHiI5BMUHfiiSeaBx54wNSoUSOtQ3/99ZclknRv473//vub4cOHm913373M+UFFhWkHDnBAGBGfusvWtqCCbIkd77//fuv9026qcv3ss88ava8GaRLqSixpC29VQVjMVSE7Fy0bkWqh/QsiyPYuPBAviZe1wCxIW758uVVp96233ko4PJeC7G+//dYMHDjQEoTaTZV6VSW7WrVqac1cvXq1VR3bLfTv16+fVQncey1/+OGH1r3bDz/8YPUrHqNHj06o9uw3oMQvxx13nFElYrvlWrSaTJCta0Q2tmrVKi0LVUyUMF2CabVUVeizyfVkguIw4udkwmc/W8PMT17/xUA7FkikHWTRhxYuKN9nzZrlsL7iiiss8Zp31wN9VlClebs1b97cmou0oCBd8y7m8fM9zFzuXXwRdmGDdyz5dt9995mqVaumc4fXIQABCEAg4gR0j6Q5/e23305q6S677GIJsbVwkhYtAioGMXHiRMeoG2+80foMSoMABCAAgfQE7r333oRFr/ouSot4aRCAQHERQJAd8XghCIt4gGJuHvkX8wDjHgQg4EuA+Y/kgAAEIACBYiYgsYlE2frxawcccIC58MILjYQ/NAhAAAIQKC4Cr776qiW+s8W9sl5zuqrophKCSoytbU5V3dl9rgSkl1xySdJKtmFEhdlS9Arrrr76aktQ6FdhN1vbggqy5Vcy8a2E7A899FDarbc//fRTSwDpFksec8wxRtvQ1qpVK1ts1vnZiFQL7V8QQfaiRYssEbGE2XbTeVdddVVagarE2KrYO2rUqDJsJejxqybvFZt27tzZKCd33HHHpDFKJmTXgRKcSAybqnr1H3/8YVRZWNei3SSyVlXk3r17lxlPx6sCs6oZ2y1I/omFqmlpznC3QgiyNZ4WHOgakTjbr0lMrKrNEtzbLVWV5GxzPZn4WdejFrXUrVvX107FW8IwzZW2cFwHy3bNod54h5mfksVX+aCH7ieddFLKnNdcfuWVV5pHHnnEsT2VGF6ifi3imTJlinO8ck7zUSr/k43jF6cwc3myRUZB7JHxK1assObWCRMmOL7oPU520SAAAQhAoHgJjBw50kiM5lcRW55JiK2fIDtxFC+J4rRc789atOVuWoClKtk0CEAAAhBIT+Cuu+6yvlOw2+WXX2595qRBAALFRQBBdsTjhSAs4gGKuXnkX8wDjHsQgIAvAeY/kgMCEIAABOJA4JtvvrFE2e5tyb1+7bvvvlbFTwn7aBCAAAQgUBwEJPTTwxnvlqWHH364uemmm0zLli2N9zONdk6QYFvVd90tnfAtjKgwW3qvvfZaghhVglNtd73PPvsk7Tpb28IIsmWAt8q1/ibho8QgWuDkFcNLZPnyyy9b78US+9otbHXtIFyzFakW0r8gguxkIk0JVMX67LPPTrrwYP369RbvO+64I4G3m9/zzz9vBgwYkBSpRLbHH3+8ef/9963XNd7DDz9s/a1ChQpJz0lW5VoH9u/f3wwePNg0atSozLUocb8qBA4bNiyhz3TVtVXh+uSTT04Q9jds2NBicvTRR5vKlSs7/W3atMnMnj3bqrDsruBtH1AoQbbGa926tVWRv2vXrgkcZePUqVONHi7Pnz/fsT1dheRsc10LFyWGdz/gTmWnXlMFcFXJl0DavZhFc9TTTz+dtLp02PkpWZVrja3FBbpXVxVQd5NAfO7cuVYujR8/PuG1dNW1ky3qOeSQQ6z3CH02cOe7xtECCYm+3dXcU4m+w87lEuOrQrqbrd7P5JvXHjlq+65FO24hf/v27Y2u8d122y3ItMkxEIAABCAQMQJamCYh9pw5c3wtGzRokHXvk2xnn4i5U7LmaDGeFqzZTbul6L6UBgEIQAACwQjo87MWZNtNC7n1WY0GAQgUFwEE2RGPF4KwiAco5uaRfzEPMO5BAAK+BJj/SA4IQAACEIgTgXfffdd6qCWRkl+T2E3VVd1bmMeJAb5AAAIQiBuBlStXWlVAvZVv5acE2QcddJDZdtttLYGb3geSbfWdSkxo8worKsyGs6oh9+rVy6iCq90kim3RooVVfbZBgwaWsLNGjRrWy9naFlaQrQrjqlCsKs3ets0225hu3bpZtqpSn8S9r7/+ekIlXZ0jfyQYPuOMM3Ja0S9bkapsK5R/QQTZsieZSFN/lxBUudu8eXOLoXJcFRQ//PDDBEGnxMoS60yaNMkJ17PPPmtVB07Wfv75Z+s+aPTo0Qkv63qqU6eO2WKLLaz8a9asWcLryYTS9gHua3Hjxo3WdSgRsrdJDKsKx3vssUfKS0jnq2Kyu0KzTpCvyj+JdiUeVvVjiXX9Wr4F2cpzXbOrVq1yTHCzkI0S7boXKtjXhyocS9Du/V7G7igXuS7BvwTZEtx7m5ulYiaBvsZ0i4XtPFQ+derUKSnmTOYnv/hqAI3ToUMHaw6RLYqxu+q+bYTyQ/OU5n+/lupaD/L+IRtSxSnsXJ6sQrj7GtLOPrYgXYuLPvjggzL5nc6mlBcWL0IAAhCAQLkS0ALM++67z2hXGb+mxWdaoKT3Qlq0CeiedNq0aY6Run/WIioaBCAAAQgEI6BCC9p5y25aqOr+f7BeOAoCEChvAgiyyzsCacZHEBbxAMXcPPIv5gHGPQhAwJcA8x/JAQEIQAACcSQgoZKE2cOHD/d1T2I3PeRSlUYaBCAAAQhEm4Cq80oc/NRTT4U2VNVHVSVW836qlomoMLQx/3fCunXrLJH5qFGjknbRuXNn88ILL5gdd9zRej1b28IKsjWmhIwSIqpCkVegmc5vCQYlSDjrrLNMpUqV0h0e6vVciFQL5V9QQbZYqyKxjg/LWvmtbX5Vefm4445zWOpBpn6SiX1VdVdVkHUf5NckEj/44IPLvKzqxqoE6K7WGzSAEmOr2n26a1H9yUYJzFUl3CvK9htPeacqyxKy2rum5FuQLbG8OEsYnKxCdzJbJbTXnHTkkUf6irF1Xq5yXaJsVZKWACxsfqnqt3Klbdu2vmHOdH6S2FjxdVcND5pL2vFGzLWAIF3LdC5TPum6lPDbbx4LO5fL1rVr11rvZ48//ng608u8rgUxyh1Vv8/13BraGE6AAAQgAIHABLQwSt9R6T7Kr2mRlu7N2rRpE7hfDiw/Aro/9e5UoQV4e+21V/kZxcgQgAAEioyAdtu65ZZbHKv1nch1111XZF5gLgQggCA74jmAICziAYq5eeRfzAOMexCAgC8B5j+SAwIQgAAE4kxg3rx5lvjEFuUk83XnnXe2qkSeeuqppl69enHGgW8QgAAEipqAKouOGTPG3HbbbeaTTz5J64uqv6pC2bHHHmtVsE3XMhUVpuvX73VVVj333HOTVn6VYFXVi+0KxdnalokgW3ZLFKvqw3pANnbs2ECuSiCsKkeqPutX+TdQRz4H5UqkWgj/ggqyZYtEoxLoi523mnIyFBLKXnnllUa8K1eubLyVert3726ee+45U7t27aQk04lCJcbXooFkTQLfoUOHWvdYQcTSEpHqoaqqpVerVi1U+L/99ltL8Dxs2LCU5+l6V5726NHDXHrppeaxxx6zji+EIHvkyJGmZs2a1lbL6RaNqGq5YuwV8CRzLpe5vmnTJquC480332xmzJiRNgaKmUTDipl8S9WymZ+02EYCNeWbcjJdU5yvv/56o+qhyvugzZ7LlEvjx49Pe1qYeSzMXG4PrPcz5Yp2EQhyDek8Cfh1HeVrbk0LhQMgAAEIQCAUgeXLl5snn3zSqCr20qVLfc8dNGiQtYubdp+hFQ8BLdq65JJLHIPbtWsXeHFe8XiJpRCAAATyS0CfOfWZyG5aSKzvOWgQgEBxEUCQHfF4IQiLeIBibh75F/MA4x4EIOBLgPmP5IAABCAAgVIg8MUXX1iiIVuc4+ezqu1JmO23JXspsMJHCEAAAlEnIPHfrFmzrAq97777rtHiG1V9VTVTCRm0vbcq8e6///6BhNi2v9mICjNlJjGihKYTJ0402t3BXb3WXaE4W9syFWTbfknMKWHsa6+9Zt5++22j91VbNKxqv02aNLHeO3v16mUkmKxQoUKmSNKel0uRar79CyPItm1Zv369mTx5snn99detysESxKtJICsRdvv27Y3E1hJluivkqlKv7mFs4byuB4n6dS34NYlCNc6IESOsa8otDNViBtlfsWJF3/MlzFY8Xn31VWuRhH0t6gRVVG7UqJHp27ev6dixo6lRo0ba2PodoPz7/PPPjYTPyj97HOWernMJVXv27GmN4c31QgmylfeyUxzFUzHUNaI4qNKl4tC7d2+ramLQhQr5yHUJ/5VTqj6u/mfPnu0IoRWzfffd12IZJmbZzk+Ku/J3ypQpVj5++eWXZubMmVY62PO68l1xDjuve3PKziVdJ8n879KliznssMOsccJUoA46l3vtcb+fyWdd87YwXTnVuHFja2494ogjLBF/PufWjC9QToQABCAAgQQCuleRCPv5559PSUaLnlQRW3M9rfgI6DOne3cU7dzhFmgXn0dYDAEIQKDwBLSYWjsA2Y25tPAxYEQI5IIAguxcUMxjHwjC8giXrtMSIP/SIuIACEAgpgSY/2IaWNyCAAQgAIGkBBYvXmwJsx944IGUhCRIsatmgxICEIAABCAAAQhAAAIisGbNGjNgwABLcK3WvHlzSygu8WyptlwIskuVHX5DAAIQgEB8CNjVsO1FRX6enX/++VZF7Pr168fH+RLz5Ouvvy5z76fFq1osSIMABCAAgeAELrjggoTnNPfff7/R+yQNAhAoLgIIsiMeLwRhEQ9QzM0j/2IeYNyDAAR8CTD/kRwQgAAEIFCKBLRdrITZDz/8sFVJ0a/Vrl3bEWbvueeepYgKnyEAAQhAAAIQgAAE/o8AguyyqYAgm8sDAhCAAARKlcCiRYuMLcT+8ccffTFUqVLFnHPOOZYQe+eddy5VXLHx+/bbbzfaTcZu2mFj2rRpsfEPRyAAAQgUioDeGx955BFnOD2rOfvssws1PONAAAI5IoAgO0cg89UNgrB8kaXfIATIvyCUOAYCEIgjAea/OEYVnyAAAQhAICiB3377zdpKVg/QFixYkPK0vn37mlNPPdV07949aPccBwEIQAACEIAABCAQIwIIsssGE0F2jBIcVyAAAQhAIBCBSZMmWd8jjR49OuXxzZo1s75H0k+1atUC9c1B0SfQpk0bM3v2bMfQBx980Jx77rnRNxwLIQABCESMwOmnn249m7Hb448/bhXHoUEAAsVFAEF2xOOFICziAYq5eeRfzAOMexCAgC8B5j+SAwIQgAAEIPA/AhMnTrS+ABwzZkxKJC1atDAnnXSS6d+/v6lbty74IAABCEAAAhCAAARKhACC7LKB9jLZYYcdzLhx48x+++1XIlmBmxCAAAQgUAoEVq5caYYPH26effZZM2/evJQuH3XUUZYIu2fPnqWApqR8/PTTT03Tpk0TfP7hhx/M9ttvX1IccBYCEIBALggMGjTIel+12zPPPGM9d6FBAALFRQBBdsTjhSAs4gGKuXnkX8wDjHsQgIAvAeY/kgMCEIAABCCQSGDhwoVO1WwJTFI1PWSTMFvVs2kQgAAEIAABCEAAAvEmgCC7bHy/++47c/zxx5v333/ferF58+Zm5MiRpmHDhvFOBryDAAQgAIGSIKAq2BJip1u8v+222zrVsPfaa6+SYFOKTt50003mxhtvdFzXLnoq8ECDAAQgAIHwBAYOHGheeOEF50T9rs+WNAhAoLgIIMiOeLwQhEU8QDE3j/yLeYBxDwIQ8CXA/EdyQAACEIAABJIT2Lx5s7UFrapmz5o1KyWmOnXqWMJs/bRt2xakEIAABCAAAQhAAAIxJIAgOzGoul/WQ/MTTjjBeeGwww4zzz33nKlVq1YMMwCXIAABCECgFAjMnDnTEmHrZ/Xq1Sld3n///S0h9mmnnWa8z1pKgVWp+aiFZwsWLHDcfvzxx63Y0yAAAQhAIDyBfv36mZdeesk5UQt7jz322PAdcQYEIFCuBBBklyv+9IMjCEvPiCPyR4D8yx9beoYABKJNgPkv2vHBOghAAAIQiAaB6dOnW8Jsd8UGP8tatmzpiLN32mmnaDiAFRCAAAQgAAEIQAACWRNAkG3Myy+/bMaPH28aNWpk5s+fb/2+YcMGh+3gwYPNDTfcYCpWrJg1bzqAAAQgAAEIFIrAsmXLHBH23Llz0w47YMAAS4jdpUuXtMdyQDwIfPzxx6ZVq1YJzujecJtttomHg3gBAQhAoMAEtPvo2LFjnVG1G8WRRx5ZYCsYDgIQyJYAguxsCeb5fARheQZM9ykJkH8kCAQgUKoEmP9KNfL4DQEIQAACmRDQA7oXX3zRekg3b968tF306tXLEWenPZgDIAABCEAAAhCAAAQiTaDUBdl///23keD6tttuSxqnxo0bmxEjRphmzZpFOo4YBwEIQAACELAJ2JWwx40blxZKixYtrO94jj/+eMMC/LS4YnfAtddea2699VbHr969e5tXXnkldn7iEAQgAIFCETjiiCOM+/1Xvx9++OGFGp5xIACBHBFAkJ0jkPnqBkFYvsjSbxAC5F8QShwDAQjEkQDzXxyjik8QgAAEIFAIAh988IFTPenHH39MOeTWW29tPbTTNnydOnUqhHmMAQEIQAACEIAABCCQYwKlLsj++eefzWmnnWZGjx5dhuyuu+5qhgwZYlU0837XlOMw0B0EIAABCEAgKwJvv/22GTlypPWdzk8//ZSyr9q1azsL7Q844ICsxuXk4iag3UG++uorx4lnn33WnHjiicXtFNZD9wBkBgAAIABJREFUAAIQKEcCPXr0MJMmTXIs0O+HHnpoOVrE0BCAQCYEEGRnQq2A5yAIKyBshipDgPwjKSAAgVIlwPxXqpHHbwhAAAIQyCWBUaNGWQ/y3Fvs+fUvsUqfPn2sn86dO+fSDPqCAAQgAAEIQAACEMgjgVIXZK9YscLcfPPNZubMmWbu3LkW6ZYtWxptNS1B0i677JJH+nQNAQhAAAIQyJzA9OnTre9sVNF4yZIlaTvSAiMtrD/mmGPSHssB8Sfw/vvvm/bt2zuOVqxY0WihWrVq1eLvPB5CAAIQyBOBgw46yEydOtXpfcqUKaZbt255Go1uIQCBfBFAkJ0vsjnqF0FYjkDSTUYEyL+MsHESBCAQAwLMfzEIIi5AAAIQgEBkCEikYm93O3v27LR27bzzzo44u2vXrmmP5wAIQAACEIAABCAAAQhAAAIQgAAEIACB9ASmTZtmCbD1s3Tp0rQntG7d2qmGvf3226c9ngNKh8Bll11m7r77bsdhCfVfeuml0gGApxCAAATyQEDFarRrhd30+4EHHpiHkegSAhDIJwEE2fmkm4O+EYTlACJdZEyA/MsYHSdCAAJFToD5r8gDiPkQgAAEIBBZAh999JEjzv7hhx/S2lmvXj1HnK3qEDQIQAACEIAABCAAAQhAAAIQgAAEIACB4ARUXdMWYS9fvjztiTvssIMjwm7VqlXa4zmgNAnsvvvu5ttvv3WcHzFihOnXr19pwsBrCEAAAjkioJ0HtAOB3fT7AQcckKPe6QYCECgUAQTZhSKd4TgIwjIEx2k5IUD+5QQjnUAAAkVIgPmvCIOGyRCAAAQgUHQE9DBw9OjR1kPBX3/9Na39O+64oyPOPvjgg9MezwEQgAAEIAABCEAAAhCAAAQgAAEIQKAUCbzxxhuOCDvIgvhq1apZ37n07dvX+pcGgVQEpk+fbrp06eIcUqVKFbN+/XpTqVIlwEEAAhCAQBYE2rRpY9y7jOp3FkdlAZRTIVBOBBBklxP4oMMiCAtKiuPyQYD8ywdV+oQABIqBAPNfMUQJGyEAAQhAIC4ENm3a5DwklDh7w4YNaV3TNrl6QKifQw89NO3xHAABCEAAAhCAAAQgAAEIQAACEIAABOJMYPLkyc73KytWrEjravXq1Z3vVvT9SoUKFdKewwEQEIHzzz/fPPjggw6MgQMHmueeew44EIAABCCQJYF9993XzJ071+lFv7do0SLLXjkdAhAoNAEE2YUmHnI8BGEhgXF4TgmQfznFSWcQgEAREWD+K6JgYSoEIAABCMSOgL2N7tixY63qOulajRo1TPfu3a2fHj16GIm1aRCAAAQgAAEIQAACEIAABCAAAQhAIM4EJLqeOHGimTRpkvUT9DuUI4880hFix5kPvuWPQL169cz333/vDKDv8Kisnj/e9AwBCJQOgaZNm5pPP/3UcVi/N2nSpHQA4CkEYkIAQXbEA4kgLOIBirl55F/MA4x7EICALwHmP5IDAhCAAAQgEA0Cr776qlPd6aeffgpkVPv27R2BNtv5BULGQRCAAAQgAAEIQAACEIAABCAAAQgUAYGPP/7YEWG/9957gSzeeuutHQF27969A53DQRDwI6BK7CqKYDfl17p16wAGAQhAAAI5INCoUSPz1VdfOT3p97322isHPdMFBCBQSAIIsgtJO4OxEIRlAI1TckaA/MsZSjqCAASKjADzX5EFDHMhAAEIQKAkCIwbN84RZ69duzaQz7vuuqtVNduunr3lllsGOo+DIAABCEAAAhCAAAQgAAEIQAACEIBAeRPYuHGjI8BWNezvvvsukEnbbLONI8Lu1atXoHM4CAJBCJx55plm6NChzqGnnnqqeeKJJ4KcyjEQgAAEIJCGwJ577mkWL17sHPWf//zH7L777nCDAASKjACC7IgHDEFYxAMUc/PIv5gHGPcgAAFfAsx/JAcEIAABCEAg2gQmTJhgibO1Je+yZcsCGVupUiVHmC2B9h577BHoPA6CAAQgAAEIQAACEIAABCAAAQhAAAKFIiDxlb7vkABb//7111+Bhq5Xr561KL1Pnz7msMMOC3QOB0EgLIHatWubNWvWOKfpO7qePXuG7YbjIQABCEAgCQEVmFmyZInzin7feeedYQUBCBQZAQTZEQ8YgrCIByjm5pF/MQ8w7kEAAr4EmP9IDghAAAIQgEDxEJg5c6b1gFI/s2bNCmx4y5YtHYF2x44dA5/HgRCAAAQgAAEIQAACEIAABCAAAQhAIJcEZsyY4Yiw586dG7jrNm3aODuDtW3bNvB5HAiBTAi89tprpnfv3s6pdevWNStWrMikK86BAAQgAIEkBHbccUfzww8/OK/o9+233x5WEIBAkRFAkB3xgCEIi3iAYm4e+RfzAOMeBCDgS4D5j+SAAAQgAAEIFCcBVcu2K0hJoP3bb78FcqR69eqmS5cupmvXrtZP06ZNA53HQRCAAAQgAAEIQAACEIAABCAAAQhAICyBTz75xEybNs36eeutt8yGDRsCdVG1alVrcbl+VA17p512CnQeB0EgFwQGDRpknn32Waers88+2zz88MO56Jo+IAABCEDAGLPddtuZ1atXOyx+/PFHs+2228IGAhAoMgIIsiMeMARhEQ9QzM0j/2IeYNyDAAR8CTD/kRwQgAAEIACB4iewefPmBHH2woULAzulbQAlzLZF2mwLGBgdB0IAAhCAAAQgAAEIQAACEIAABCDgIbB06dIEAbb+H7Q1aNAgQYTtfX4RtB+Og0A2BDZt2mRq1qxpfvnlF6ebKVOmmG7dumXTLedCAAIQgICLQK1atcxPP/3k/OXnn382NWrUgBEEIFBkBBBkRzxgCMIiHqCYm0f+xTzAuAcBCPgSYP4jOSAAAQhAAALxI7BgwQJHoD19+vRQDqpitlugrYraNAhAAAIQgAAEIAABCEAAAhCAAAQgkIyAKl67K2CrInaY1rlzZ6cKdrNmzcKcyrEQyAuB0aNHm2OOOcbpW8ULlixZkpex6BQCEIBAqRL4xz/+YX799VfHff2u3TFoEIBAcRFAkB3xeCEIi3iAYm4e+RfzAOMeBCDgS4D5j+SAAAQgAAEIxJvAmjVrzKRJk6wfbQ28fPnyUA537NjREWh36tQp1LkcDAEIQAACEIAABCAAAQhAAAIQgED8CLz99tuWCFvfM8yYMSOUg/Xq1bO+Zzj00EMtIfa2224b6nwOhkC+CfTv39+MGDHCGeaiiy4y99xzT76HpX8IQAACJUVgq622Mn/88Yfj88aNG80WW2xRUgxwFgJxIIAgO+JRRBAW8QDF3DzyL+YBxj0IQMCXAPMfyQEBCEAAAhAoLQLz5s2zHpjaD07dVSjSkVDVii5dulg/HTp0MK1bt053Cq9DAAIQgAAEIAABCEAAAhCAAAQgUOQEZs+ebd59913r+wT9/PLLL4E9qlatWsJOXM2bNw98LgdCoNAEfv/9d7P11lsbCQPtpkUH+h6MBgEIQAACuSNQsWJFs2nTJqfDzZs3565zeoIABApGAEF2wVBnNhCCsMy4cVZuCJB/ueFILxCAQPERYP4rvphhMQQgAAEIQCCXBKZPn+48UA1b1apGjRqmffv21kMp+199kUqDAAQgAAEIQAACEIAABCAAAQhAoDgJ/PXXX+a9996zfiTC1r/r168P5Yx229JiblXCZretUOg4uJwJvPDCC2bgwIGOFXvuuadZuHBhOVvF8BCAAATiReDPP/80W265peOUnino/oMGAQgUHwEE2RGPGYKwiAco5uaRfzEPMO5BAAK+BJj/SA4IQAACEIAABGwCesDqrp79ySefhIJTqVIlR5xtC7SrV68eqg8OhgAEIAABCEAAAhCAAAQgAAEIQKBwBDZs2JAgvpYIO6woqmnTpo4AW0JsLeCmQaAYCRx11FFm7NixjulXXnmluf3224vRFWyGAAQgEFkCv/32m9EOGnbbaqutjHYooEEAAsVHAEF2xGOGICziAYq5eeRfzAOMexCAgC8B5j+SAwIQgAAEIAABPwJLlixJEGgvXbo0NKw2bdokVNGuW7du6D44AQIQgAAEIAABCEAAAhCAAAQgAIHcEFi5cmVCBewPP/wwdMc777yzI8BWFWz9nwaBYifw888/m6233jrBDV0frVu3LnbXsB8CEIBApAioMEzNmjUdm/7xj38YLRCjQQACxUcAQXbEY4YgLOIBirl55F/MA4x7EICALwHmP5IDAhCAAAQgAIGgBFQxe9q0aU7lrB9++CHoqc5x++yzj1NFu0OHDma33XYL3QcnQAACEIAABCAAAQhAAAIQgAAEIBCMwLfffmtU9fq9996z/v3000+Dneg6aocddnA+y0uArYrYNAjEjcBTTz1lTj31VMetJk2aZHS9xI0L/kAAAhDINYE1a9aY2rVrO93WqlXLrF27NtfD0B8EIFAAAgiyCwA5myEQhGVDj3OzJUD+ZUuQ8yEAgWIlwPxXrJHDbghAAAIQgED5E/j8888TtjVevHhxaKPq169vWrVq5fzst99+pnr16qH74QQIQAACEIAABCAAAQhAAAIQgECpE1B1yY8//th89NFHzk+mn9Xbt29vibD107hx41JHi/8lQODwww83EyZMcDy9/vrrzU033VQCnuMiBCAAgcISWLFihdFiL7ttt912Rjt40CAAgeIjgCA74jFDEBbxAMXcPPIv5gHGPQhAwJcA8x/JAQEIQAACEIBArgjkouqWbFEVbVukLYG2fq9UqVKuzKQfCEAAAhCAAAQgAAEIQAACEIBA0RP466+/HNG1LcLOpPq1/TncFl9LiM1uVkWfHjgQksCqVatM3bp1E86aN2+ead68ecieOBwCEIAABNIRWLp0qdlll12cw+rVq2eWLVuW7jRehwAEIkgAQXYEg+I2CUFYxAMUc/PIv5gHGPcgAAFfAsx/JAcEIAABCEAAAvkioIdZ2g7Z3hr5ww8/zGgo3a9IlG2Ls/U7D8QyQslJEIAABCAAAQhAAAIQgAAEIFCkBObPn19GgL158+aMvGnTpo1xV8BWZUoaBEqZwCOPPGLOOeccB8G+++5rVZunQQACEIBA7gl88803Zo899nA61kIw/Y0GAQgUHwEE2RGPGYKwiAco5uaRfzEPMO5BAAK+BJj/SA4IQAACEIAABApF4JdffnEE2rZIWxW9MmlVq1ZNEGhLrN2wYcNMuuIcCEAAAhCAAAQgAAEIQAACEIBApAh89dVXlhj0o48+sn70+2+//ZaRjdpxyi2+1u/Vq1fPqC9OgkBcCRx88MFmypQpjnu33HKLufbaa+PqLn5BAAIQKFcCX3/9dcJ3+Q0aNDD6Gw0CECg+AgiyIx4zBGERD1DMzSP/Yh5g3IMABHwJMP+RHBCAAAQgAAEIlBeBv//+26hqtvsh82effZaxOdtss41VSdtdTdu99WHGHXMiBCAAAQhAAAIQgAAEIAABCEAgTwSWLFniiK5tAfbatWszHq1JkybOZ2N9Pm7durWpWLFixv1xIgTiTmDp0qXG+/3RF198YRo1ahR31/EPAhCAQLkQ0DOAffbZxxl77733Ntk8FygXJxgUAhCwCCDIjngiIAiLeIBibh75F/MA4x4EIOBLgPmP5IAABCAAAQhAIEoENmzY4FQAs6uALV68OGMT69WrlyDQViVttmLOGCcnQgACEIAABCAAAQhAAAIQgEAWBFatWlWm8vXy5csz7rF+/foJn3klwKb6dcY4ObFECdx3333moosucrxv27at+eCDD0qUBm5DAAIQyD+BefPmmZYtWzoDNWvWzMyfPz//AzMCBCCQcwIIsnOONLcdIgjLLU96C0eA/AvHi6MhAIH4EGD+i08s8QQCEIAABCAQVwJ6YG2Ls+1qYd9//33G7toPrN2VtHlgnTFOToQABCAAAQhAAAIQgAAEIACBJATsBcfuXaGyWXC84447ltkVigXHpB4Esidw4IEHmhkzZjgd3XXXXeayyy7LvmN6gAAEIACBpAT0Hb928LCbiqjobzQIQKD4CCDIjnjMEIRFPEAxN4/8i3mAcQ8CEPAlwPxHckAAAhCAAAQgUIwE7C2dbYG2/l23bl3GrmiLRLdAW18Cb7HFFhn3x4kQgAAEIAABCEAAAhCAAAQgUDoE/vzzT6fytS3A/vTTTzMGsM022xh9LtXnVPuz6q677ppxf5wIAQgkJ7Bo0SLToEGDhBf/85//mN133x1kEIAABCCQJwLahaBdu3ZO7+xMkCfQdAuBAhBAkF0AyNkMgSAsG3qcmy0B8i9bgpwPAQgUKwHmv2KNHHZDAAIQgAAEIOAl8NVXX1mVNNzVtH///feMQOkeySvQbt68ufHeO2XUOSdBAAIQgAAEIAABCEAAAhCAQNES2Lx5s5k/f34ZAbb+nkmrUqVKwudPfRZt2LBhJl1xDgQgEJLAnXfeaa688krnrE6dOpnp06eH7IXDIQABCEAgDIF33nnHaL61W8eOHY3+RoMABIqPAILsiMcMQVjEAxRz88i/mAcY9yAAAV8CzH8kBwQgAAEIQAACcSYwb9485yG5LdbO1N8KFSqYJk2aWD9777238/v/Y+8+wJyo1j+Ov2zvhSa9Kxfkj4oF21VRFAsqYke5YkEURUUFFAsKNpqiKDbsghW7Xtu1XSt2vXZR6cLCwva++3/OZDObZJPdJDtJzky+47NPstmZc97zOcdh0V9O+B/l4YpyHQIIIIAAAggggAACCCCgt4B64+8PP/xgfP3444/m8/r6+rAKV/893r3ztftx1113DastLkIAgbYLqF1ZP/vsM7OhO+64Q6ZMmdL2hmkBAQQQQCCgwH/+8x8ZOXKk+fODDz5Y1GscCCBgPwEC2ZrPGYEwzSfI4eWx/hw+wQwPAQQCCnD/Y3EggAACCCCAQDwJ1NbWmrtou3fSbsvHSCu71NRUv0Htfv36xRMtY0UAAQQQQAABBBBAAAEEbCvwxx9/+A1eV1VVtWlMQ4YMMQPY7k9hSk5OblObXIwAAtYIqDdZqDfdex7r1q2T7t27W9MBrSCAAAII+BV444035PDDDzd/NmrUKHn99dfRQgABGwoQyNZ80giEaT5BDi+P9efwCWZ4CCAQUID7H4sDAQQQQAABBOJdoKSkxAhpf/nll2ZYe9WqVW1mycrKarabtvoffT179mxz2zSAAAIIIIAAAggggAACCCAQusDatWv9Bq9LS0tDb8zniv79+4s7dK0e1Vd2dnab26UBBBCIjMCcOXPk2muvNRs/7LDDRIUEORBAAAEEIivwyiuvyNFHH212Mnr0aHn55Zcj2ymtI4BARAQIZEeE1bpGCYRZZ0lLoQuw/kI34woEEHCGAPc/Z8wjo0AAAQQQQAABawU2b97sFdD++uuvRf2PeyuO/Pz8ZkHtwYMHS9euXa1onjYQQAABBBBAAAEEEEAAgbgX+Pvvv/0Gr7dt22aJTa9evWTXXXf1CmB37tzZkrZpBAEEoiOw2267yTfffGN2ds8998ikSZOi0zm9IIAAAnEs8Pzzz8vYsWNNgTFjxoh6jQMBBOwnQCBb8zkjEKb5BDm8PNafwyeY4SGAQEAB7n8sDgQQQAABBBBAIDgB9T/u1cfZ/vDDD17/Y3/jxo3BNdDKWep/3qsdtFU4Wz26n3fs2NGS9mkEAQQQQAABBBBAAAEEEHCawJYtW7z+nub+O5t6k60Vh3rjrOffz9zP8/LyrGieNhBAIEYC6o33w4YN8+q9oKBA+G8wMZoQukUAgbgSePrpp+Xkk082x3ziiSeKeo0DAQTsJ0AgW/M5IxCm+QQ5vDzWn8MnmOEhgEBAAe5/LA4EEEAAAQQQQKBtAup/9PsLaqtggBVH9+7dvULa7qB2bm6uFc3TBgIIIIAAAggggAACCCCgvUBRUZHf4PX69estqV2FMP0Frzt16mRJ+zSCAAJ6CVxzzTVyww03mEWNHj1aXn75Zb2KpBoEEEDAoQLLly+X0047zRzduHHjZNmyZQ4dLcNCwNkCBLI1n18CYZpPkMPLY/05fIIZHgIIBBTg/sfiQAABBBBAAAEEIiOwYcOGZrtpq921VZDAiqNPnz5+g9oZGRlWNE8bCCCAAAIIIIAAAggggEDUBcrLy/2+4fWvv/6ypBb1xlZ/wetu3bpZ0j6NIICAPQTUp5P99NNPZrEPPfSQTJgwwR7FUyUCCCBgc4FHHnnE6557xhlnyMMPP2zzUVE+AvEpQCBb83knEKb5BDm8PNafwyeY4SGAQEAB7n8sDgQQQAABBBBAILoCq1ev9hvUVsEDK44dd9zRK6g9aNAg6d+/v+Tk5FjRPG0ggAACCCCAAAIIIIAAAm0WKC4ullWrVhmBSPXGVfWlPnnot99+a3PbqgH1RlV/wevevXtb0j6NIICAfQU+/fRT2WeffbwGoO5J2dnZ9h0UlSOAAAI2Eli6dKlMnDjRrPicc86R+++/30YjoFQEEHALEMjWfC0QCNN8ghxeHuvP4RPM8BBAIKAA9z8WBwIIIIAAAgggoIfA77//7hVEcIcSampqLCmwS5cuRjDb82vAgAHG9+rjuTkQQAABBBBAAAEEEEAAASsFtmzZYoSu1d911KPn199//21JV8nJyX6D1+rvOhwIIICAP4Hp06fL/PnzzR8df/zx8uyzz4KFAAIIIBAlgbvvvlsmT55s9nb++efLkiVLotQ73SCAgJUCBLKt1IxAWwTCIoBKk0ELsP6CpuJEBBBwmAD3P4dNKMNBAAEEEEAAAccJ+O4Y5w5qWznQ/Px8I5jtDmh7hra7d+9uZVe0hQACCCCAAAIIIIAAAg4SWL9+fbOwtTuAvW3bNktH6m/Ha/WJQBwIIIBAKALqv32oN4i4j+XLl8upp54aShOciwACCCDQBoHFixfLRRddZLYwZcoUueOOO9rQIpcigECsBAhkx0o+yH4JhAUJxWkREWD9RYSVRhFAwAYC3P9sMEmUiAACCCCAAAII+AjU1tYaH+ft+dHe6vmvv/5quVVmZmaznbXd4e2+ffta3h8NIoAAAggggAACCCCAgF4Cf/75p99drlWgsayszPJid9ppJ2PX68GDB3vtfp2UlGR5XzSIAALxJfDBBx/IgQceaA46NTVViouLJSUlJb4gGC0CCCAQQ4Fbb71VLrvsMrOCSy+9VBYuXBjDiugaAQTCFSCQHa5clK4jEBYlaLrxK8D6Y2EggEC8CnD/i9eZZ9wIIIAAAggg4ESBioqKZkHt3377zdj5SYW4rT5UIMK9m7a/3bXVx4dzIIAAAggggAACCCCAgN4CNTU1Xrtcu3e4Vn+PiPTfJXbcccdmwev09HS9wagOAQRsK3DxxRd77cI6btw4WbZsmW3HQ+EIIICAHQXmzp0rV1xxhVn6jBkz5JZbbrHjUKgZgbgXIJCt+RIgEKb5BDm8PNafwyeY4SGAQEAB7n8sDgQQQAABBBBAID4E/vjjj2YfJa7CFSpsUV5eHhEEtYO2O7Dt+5iVlRWRPmkUAQQQQAABBBBAAAEEmguUlpb6/fuA+juB2gE7EkegT9tRfzfo169fJLqkTQQQQKBFgZ49e8q6devMc1asWCFjx45FDQEEEEAgigI33HCDXHPNNWaPV199tcyZMyeKFdAVAghYJUAg2yrJCLVDICxCsDQblADrLygmTkIAAQcKcP9z4KQyJAQQQAABBBBAIESB9evXG+EM353w1Gvbtm0LsbXgTu/WrZtXWNtzh+327dsH1whnIYAAAggggAACCCCAgClQWFhohq59f7ffsGFDRKTy8/PF36flqNB19+7dI9InjSKAAALhCLz11lty2GGHmZfm5ORIUVFROE1xDQIIIIBAGwSuu+46uf76680W1PezZs1qQ4tcigACsRIgkB0r+SD7JRAWJBSnRUSA9RcRVhpFAAEbCHD/s8EkUSICCCCAAAIIIBBDgYKCgoA76f39998RqaxDhw5+Qx29evWSHj16SEJCQkT6pVEEEEAAAQQQQAABBHQWqK+vN3Z2XbNmjdfv6O7w9datWyNSfpcuXQJ+8k2nTp0i0ieNIoAAAlYLnH/++XLPPfeYzZ555pny4IMPWt0N7SGAAAIItCJw1VVXyU033WSedeONN8rMmTNxQwABGwoQyNZ80giEaT5BDi+P9efwCWZ4CCAQUID7H4sDAQQQQAABBBBAIFyB4uLigGHt1atXh9tsq9epjxhWwWz3o+dz9Ro78bVKyAkIIIAAAggggAACGgqoT65Zu3atEbr2fXS/Fqmye/fuHTB0rXaR5UAAAQTsLtC5c2dRbzp3Hy+//LKMHj3a7sOifgQQQMB2AtOnT5f58+ebdc+bN0+mTZtmu3FQMAIIiBDI1nwVEAjTfIIcXh7rz+ETzPAQQCCgAPc/FgcCCCCAAAIIIIBAJASqqqqahbU9PzZd7e4XqSMxMdErsO0b4Fbfq13+OBBAAAEEEEAAAQQQiJaA+nSZQGFr9+t1dXURK0d9ykz//v3NrwEDBnh9n5qaGrG+aRgBBBCItcArr7wiRx99tFmG2t1/8+bNsS6L/hFAAIG4FJg6daosWrTIHPttt90ml1xySVxaMGgE7C5AIFvzGSQQpvkEObw81p/DJ5jhIYBAQAHufywOBBBAAAEEEEAAgVgIeIazV61a5RXerqioiHhJKSkprYa2+fj1iE8DHSCAAAIIIIAAAo4QUDuutha2rq6ujvhY09PTA+5yrcLYvv8tOOIF0QECCCCgicBZZ50lDz30kFnNpEmT5J577tGkOspAAAEE4ktgypQpcuedd5qDXrx4sVx44YXxhcBoEXCIAIFszSeSQJjmE+Tw8lh/Dp9ghocAAgEFuP+xOBBAAAEEEEAAAQR0E1BhFt+Q9p9//mmEXNTOgtE6VKClR48e4m+Hbffr7du3j1Y59IMAAggggAACCCAQA4HCwkK/YWvPAHZlZWXUKlOf9KJ+P+3bt2+z8LUil+FIAAAgAElEQVR6nQMBBBBAoLlAXl6eFBUVmT9488035dBDD4UKAQQQQCAGAuedd57ce++9Zs/qDTLqjTIcCCBgPwEC2ZrPGYEwzSfI4eWx/hw+wQwPAQQCCnD/Y3EggAACCCCAAAII2ElA7Szou/vgunXrvF5TOxRG68jKymoxtK2C2+p//HIggAACCCCAAAII6Cewfft28f1d0vf7srKyqBWuPqHF982Avm8QVJ/0woEAAgggELzAc889J8cff7x5Qffu3Y17PwcCCCCAQGwEzj77bHnwwQfNzh944AFRn2TAgQAC9hMgkK35nBEI03yCHF4e68/hE8zwEEAgoAD3PxYHAggggAACCCCAgNMEKioqWg1tq50Oo3Xk5ub6DW27wzU77LCDsNN2tGaDfhBAAAEEEEAgXgTU73ubNm1qcXfr4uLiqHGo3/daC1urT2jhQAABBBCwVuC0006T5cuXm41edNFFcvvtt1vbCa0hgAACCAQtcMYZZ8ijjz5qnq+ejx8/PujrOREBBPQRIJCtz1z4rYRAmOYT5PDyWH8On2CGhwACAQW4/7E4EEAAAQQQQAABBOJRoLS0tNXdED0/zjjSRsnJyaKC2Z07dw7qMSEhIdIl0T4CCCCAAAIIIKCVQH19vRGw3rx5s/Ho+dz9mufPamtro1a/egOeb9ja/b37TXjqk1U4EEAAAQSiK1BVVWV8alVlZaXZ8fvvvy8HHHBAdAuhNwQQQAABU2DcuHHyxBNPmN+rN82ceuqpCCGAgA0FCGRrPmkEwjSfIIeXx/pz+AQzPAQQCCjA/Y/FgQACCCCAAAIIIICAfwEVyG7pI+zVz0pKSmLCp4LbwYS31TnstBiTKaJTBBBAAAEEEAhCQH2yib8wte9r6vuCgoIgWrT+lOzsbOPTTtzBas9H93MVyOZAAAEEENBPQAX+VPDPffTr109WrVqlX6FUhAACCMSRwIknnijPPvusOeJnnnlGTjjhhDgSYKgIOEeAQLbmc0kgTPMJcnh5rD+HTzDDQwCBgALc/1gcCCCAAAIIIIAAAgiEL1BYWOg3tO0Z5C4vLw+/AwuuVAGhYHffJkxkAThNIIAAAgggEOcC6k1tLe1e7Rm2juYnkvibloyMDK+gtb/Qdfv27eN8Rhk+AgggYF8B39DftGnTZN68efYdEJUjgAACDhAYM2aMvPjii+ZIXnjhBTn22GMdMDKGgED8CRDI1nzOCYRpPkEOL4/15/AJZngIIBBQgPsfiwMBBBBAAAEEEEAAgcgKbNmyRdauXes3uL1+/XpjV8hYh5HcAmo3bd/wdqCduDt16hRZOFpHAAEEEEAAAW0E1O7UKmTtDlr728Ha/TO167UOh3qjmfo9pnv37gF3uOb3GR1mihoQQACByAioT7RSfxY0NDSYHXzyySey9957R6ZDWkUAAQQQCEpg9OjR8uqrr5rnqudHHnlkUNdyEgII6CVAIFuv+WhWDYEwzSfI4eWx/hw+wQwPAQQCCnD/Y3EggAACCCCAAAIIIBB7ARVcainY5BmAUoEoHY7ExEQj5BRo9233z1TQKT8/X7KysnQomxoQQAABBBBAQERKS0tl27Zt4g5ae/4e4u93krq6Oi3c1O8VrX3yh/t3EPVGMw4EEEAAgfgVePjhh+XMM880AQYNGiQ//vhj/IIwcgQQQEATgVGjRsmbb75pVvPGG2/IYYcdpkl1lIEAAqEIEMgORSsG5xIIiwE6XZoCrD8WAwIIxKsA9794nXnGjQACCCCAAAIIIGBXgfr6eq8dKt27UQZ6rKmp0WKoKSkpRjBbfbVv39587n6tpceMjAwtxkARCCCAAAII6CRQXl5uhKpD+SosLDTOr66u1mIoycnJLb7Byzd8rd4QxoEAAggggEAwAsccc4y8/PLL5qlXXXWV3HDDDcFcyjkIIIAAAhEUOPjgg+Xdd981e3jnnXdkxIgREeyRphFAIFICBLIjJWtRuwTCLIKkmbAEWH9hsXERAgg4QID7nwMmkSEggAACCCCAAAIIINCCwNatW5vtvh0ovF1WVqalZVpaWkgBbs9wN7tjajmlFIUAAggg0CigPiUjlEC157mVlZVaOmZmZra6i7U7aN2hQwctx0BRCCCAAAL2FtiyZYuoT1XwPL766ivZbbfd7D0wqkcAAQQcIHDAAQfIf//7X3Mk6vn+++/vgJExBATiT4BAtuZzTiBM8wlyeHmsP4dPMMNDAIGAAtz/WBwIIIAAAggggAACCCDgFigpKWkW3t68ebOxI7f70f1cBcLscKjdtYPZhdvfOampqXYYIjUigAACCMRYoKqqKuxQtdrl2g6H+nPSd7fqQN9nZ2fbYUjUiAACCCDgYIH77rtPJk2aZI5wl112kW+++cbBI2ZoCCCAgH0E9tlnH/n000/NgtXz4cOH22cAVIoAAqYAgWzNFwOBMM0nyOHlsf4cPsEMDwEEAgpw/2NxIIAAAggggAACCCCAQDgC1dXVfoPavrtvq53JVHhb7QBqt0Pt8NlSmLt9+/ZeP8/Ly5OsrCzzKykpyW5Dpl4EEEAgLgVqa2ultLTU/Nq+fbtXwLqwsLDFwLWunzDR0mSqT5BQf8Z17NhROnfu7BW29he0TklJicu1waARQAABBOwpMGrUKHnzzTfN4mfPni3XXHONPQdD1QgggIDDBPbYYw/58ssvzVF98cUXsvvuuztslAwHgfgQIJCt+TwTCNN8ghxeHuvP4RPM8BBAIKAA9z8WBwIIIIAAAggggAACCERDoLKy0giztRZqU+f4nqd2HrXjkZaW5hXQ9gxrB/NcBcJ9z1NtciCAAALxLKD+PPEMT6swtOf34TxXbdrxUH8mhPIpEJ5vJOLPEzvOODUjgAACCAQjsH79eunRo4fXqT/88IMMHjw4mMs5BwEEEEAgwgK77rqrfPvtt2Yv6vnQoUMj3CvNI4BAJAQIZEdC1cI2CYRZiElTIQuw/kIm4wIEEHCIAPc/h0wkw0AAAQQQQAABBBBAwMEC5eXlfncmDSbcrXbydtKRnJzsN+TtL7wdTOhbnaOu5UAAAQQiIRBOWLq1a2pqaiJRaszaVDtPh/JpDJ7nZmRkxKxuOkYAAQQQQEBXgcWLF8tFF11klrfXXnvJZ599pmu51IUAAgjEncDOO+8sP/74ozlu9XzQoEFx58CAEXCCAIFszWeRQJjmE+Tw8lh/Dp9ghocAAgEFuP+xOBBAAAEEEEAAAQQQQMDJAirYF+zO3L4B79raWifTmGNTfy8MNrzte54KA6amphpfardV93N/jypMzoEAAnoIqFCz+vSBQF9qx2j3z9SbYsLZdVpd09DQoMeAI1yFur+FslO157nqvsqBAAIIIIAAAtYJjBgxQt577z2zwblz58r06dOt64CWEEAAAQTaJLDTTjvJb7/9Zrahng8YMKBNbXIxAgjERoBAdmzcg+6VQFjQVJwYAQHWXwRQaRIBBGwhwP3PFtNEkQgggAACCCCAAAIIIBADgZKSEr87cwcKeBcVFXmFFuvq6mJQtb5dJiQktBra9g1ytxbybsv5BMT1XStOrKy1ALRnMNozDN1SaNr9s3DOr6+vdyJz2GNKTEz0emNKbm5u0AHr9u3bS3Z2dth9cyECCCCAAAIIWCfw559/Sr9+/bwa/P3336V///7WdUJLCCCAAAJtElD3aXW/dh/qeZ8+fdrUJhcjgEBsBAhkx8Y96F4JhAVNxYkREGD9RQCVJhFAwBYC3P9sMU0UiQACCCCAAAIIIIAAAjYUqKioCHtX2UC70VZXV9tQQs+SVQCzpR29W9r5OyUlRVTAXLWhHgM9b+3n0WrDs5+21qRmU73ZQAV61Ve4z8O9LlCf0WhP/fvnG5AONgzNGzSsuw+ofzf97eqfmZkZ9m7/6enp1hVISwgggAACCCAQM4EFCxbItGnTzP7/+c9/ygcffBCzeugYAQQQQKC5QM+ePWXdunXmD9Tz7t27Q4UAAjYUIJCt+aQRCNN8ghxeHuvP4RPM8BBAIKAA9z8WBwIIIIAAAggggAACCCBgHwG1y26gsHa4r5eXl9sHgEoRQMBWAhkZGWGFpFsKV6s3RHAggAACCCCAAAL+BPbdd1/55JNPzB8tWrRILr74YrAQQAABBDQS6NKli2zatMmsSD3v3LmzRhVSCgIIBCtAIDtYqRidRyAsRvB0awiw/lgICCAQrwLc/+J15hk3AggggAACCCCAAAIIIOASUDsOtyXM7btjsPre367BtbW1kCOAgCYCycnJQe8Qr3aP9rcjdTCvqd3ZORBAAAEEEEAAgWgI/PzzzzJo0CCvrtasWSNqJ1YOBBBAAAF9BDp27Chbt241CyosLJT8/Hx9CqQSBBAIWoBAdtBUsTmRQFhs3OnVJcD6YyUggEC8CnD/i9eZZ9wIIIAAAggggAACCCCAQHQFVPDbX1DbX6A7UKg72PC373kExKM71/TWXCApKalZADotLS2oUHRqaqpYfW5iYiLThAACCCCAAAIIOErgpptukquuusoc08iRI+Wtt95y1BgZDAIIIOAEgdzcXCkuLjaHop5nZ2c7YWiMAYG4EyCQrfmUEwjTfIIcXh7rz+ETzPAQQCCgAPc/FgcCCCCAAAIIIIAAAggggEA8CtTV1Um4YfDq6mpR16uQufqy+rnO7am1onY9VoFez0ernrvbtao9K2tVu0qHG4wmAB2PdxnGjAACCCCAAALRFNh9993lq6++MrtcsmSJnH/++dEsgb4QQAABBIIQyMjIkIqKCvNM9Vz9XZsDAQTsJ0AgW/M5IxCm+QQ5vDzWn8MnmOEhgEBAAe5/LA4EEEAAAQQQQAABBBBAAAEEEEAAAQQQQAABBBBAAAG7Cnz77bey6667epW/adMm6dy5s12HRN0IIICAYwVSUlKkpqbGHF9tba3xpm8OBBCwnwCBbM3njECY5hPk8PJYfw6fYIaHAAIBBbj/sTgQQAABBBBAAAEEEEAAAQQQQAABBBBAAAEEEEAAAQTsKjBr1iyZPXu2Wf6RRx4pr776ql2HQ90IIICAYwXUp4z5hq8bGhocO14GhoDTBQhkaz7DBMI0nyCHl8f6c/gEMzwEEAgowP2PxYEAAggggAACCCCAAAIIIIAAAggggAACCCCAAAIIIGBXgSFDhsgPP/xglv/AAw/IWWedZdfhUDcCCCDgWIHq6mpJTU01x5ecnCzqNQ4EELCnAIFszeeNQJjmE+Tw8lh/Dp9ghocAAgEFuP+xOBBAAAEEEEAAAQQQQAABBBBAAAEEEEAAAQQQQAABBOwo8Pnnn8tee+3lVfr27dslNzfXjsOhZgQQQMDRAmVlZZKVlWWOMSMjQ9RrHAggYE8BAtmazxuBMM0nyOHlsf4cPsEMDwEEAgpw/2NxIIAAAggggAACCCCAAAIIIIAAAggggAACCCCAAAII2FHgiiuukLlz55qlH3fccfLcc8/ZcSjUjAACCDheQL1hJj8/3xxnTk6OFBUVOX7cDBABpwoQyNZ8ZgmEaT5BDi+P9efwCWZ4CCAQUID7H4sDAQQQQAABBBBAAAEEEEAAAQQQQAABBBBAAAEEEEDAjgI77bST/Pbbb2bpjz/+uJx22ml2HAo1I4AAAo4XKCgokM6dO5vj7NChg2zZssXx42aACDhVgEC25jNLIEzzCXJ4eaw/h08ww0MAgYAC3P9YHAgggAACCCCAAAIIIIAAAggggAACCCCAAAIIIIAAAnYT+PDDD+Wf//ynWXZycrKx02p6errdhkK9CCCAQFwIbNiwQbp3726OtUuXLrJx48a4GDuDRMCJAgSyNZ9VAmGaT5DDy2P9OXyCGR4CCAQU4P7H4kAAAQQQQAABBBBAAAEEEEAAAQQQQAABBBBAAAEEELCbwNSpU2XRokVm2aeccoo88cQTdhsG9SKAAAJxI7BmzRrp3bu3Od6ePXuKeo0DAQTsKUAgW/N5IxCm+QQ5vDzWn8MnmOEhgEBAAe5/LA4EEEAAAQQQQAABBBBAAAEEEEAAAQQQQAABBBBAAAG7CahQn2eQ7+mnn5YTTzzRbsOgXgQQQCBuBFatWiUDBgwwx9uvXz9Rr3EggIA9BQhkaz5vBMI0nyCHl8f6c/gEMzwEEAgowP2PxYEAAggggAACCCCAAAIIIIAAAggggAACCCCAAAIIIGAngf/85z8ycuRIs+SsrCwpKiqShIQEOw2DWhFAAIG4Evj5559l0KBB5pgHDhwo6jUOBBCwpwCBbM3njUCY5hPk8PJYfw6fYIaHAAIBBbj/sTgQQAABBBBAAAEEEEAAAQQQQAABBBBAAAEEEEAAAQTsJHDBBRfIkiVLzJL/9a9/ySOPPGKnIVArAgggEHcC33//vQwdOtQc95AhQ0S9xoEAAvYUIJCt+bwRCNN8ghxeHuvP4RPM8BBAIKAA9z8WBwIIIIAAAggggAACCCCAAAIIIIAAAggggAACCCCAgJ0EunTpIps2bTJLfvHFF+WYY46x0xCoFQEEEIg7ga+//lqGDRtmjnvXXXcV9RoHAgjYU4BAtubzRiBM8wlyeHmsP4dPMMNDAIGAAtz/WBwIIIAAAggggAACCCCAAAIIIIAAAggggAACCCCAAAJ2EXjttdfkqKOOMstt3769bN261S7lUycCCCAQtwIrV66U4cOHm+Pfc889Rb3GgQAC9hQgkK35vBEI03yCHF4e68/hE8zwEEAgoAD3PxYHAggggAACCCCAAAIIIIAAAggggAACCCCAAAIIIICAXQTOOecceeCBB8xyJ06cKPfdd59dyqdOBBBAIG4FPvroI9l///3N8e+7776iXuNAAAF7ChDI1nzeCIRpPkEOL4/15/AJZngIIBBQgPsfiwMBBBBAAAEEEEAAAQQQQAABBBBAAAEEEEAAAQQQQMAuAmpH7G3btpnlvv766zJq1Ci7lE+dCCCAQNwKvPfeezJixAhz/AceeKCo1zgQQMCeAgSyNZ83AmGaT5DDy2P9OXyCGR4CCAQU4P7H4kAAAQQQQAABBBBAAAEEEEAAAQQQQAABBBBAAAEEELCDwAsvvCDHHXecWWrXrl1lw4YNdiidGhFAAIG4F3j77bfl0EMPNR1Gjhwpb731Vty7AICAXQUIZGs+cwTCNJ8gh5fH+nP4BDM8BBAIKMD9j8WBAAIIIIAAAggggAACCCCAAAIIIIAAAggggAACCCBgB4Hx48fL448/bpZ64YUXyuLFi+1QOjUigAACcS/w73//W4488kjT4YgjjpDXXnst7l0AQMCuAgSyNZ85AmGaT5DDy2P9OXyCGR4CCAQU4P7H4kAAAQQQQAABBBBAAAEEEEAAAQQQQAABBBBAAAEEENBdoKamRvLy8qS8vNws9d1335WDDjpI99KpDwEEEEBARF566SU59thjTYtjjjlGXnzxRWwQQMCmAgSyNZ84AmGaT5DDy2P9OXyCGR4CCAQU4P7H4kAAAQQQQAABBBBAAAEEEEAAAQQQQAABBBBAAAEEENBd4KmnnpJTTjnFLLNPnz7y559/6l429SGAAAIINAqsWLFCTjjhBNNj7Nixol7jQAABewoQyNZ83giEaT5BDi+P9efwCWZ4CCAQUID7H4sDAQQQQAABBBBAAAEEEEAAAQQQQAABBBBAAAEEEEBAd4GTTz5Znn76abPMyy67TBYsWKB72dSHAAIIINAo4PvGGnVff/LJJ/FBAAGbChDI1nziCIRpPkEOL4/15/AJZngIIBBQgPsfiwMBBBBAAAEEEEAAAQQQQAABBBBAAAEEEEAAAQQQQEBngbKyMsnNzZW6ujqzzI8++kj23XdfncumNgQQQAABD4HHH39cxo8fb75y+umny2OPPYYRAgjYVIBAtuYTRyBM8wlyeHmsP4dPMMNDAIGAAtz/WBwIIIAAAggggAACCCCAAAIIIIAAAggggAACCCCAAAI6Czz66KNyxhlnmCUOHDhQfv75Z51LpjYEEEAAAR+Bhx56SM466yzz1TPPPFMefPBBnBBAwKYCBLI1nzgCYZpPkMPLY/05fIIZHgIIBBTg/sfiQAABBBBAAAEEEEAAAQQQQAABBBBAAAEEEEAAAQQQ0FlgzJgx8uKLL5olXnnllXLTTTfpXDK1IYAAAgj4CNx3330yadIk89Vzzz1X7r33XpwQQMCmAgSyNZ84AmGaT5DDy2P9OXyCGR4CCAQU4P7H4kAAAQQQQAABBBBAAAEEEEAAAQQQQAABBBBAAAEEENBVoLCwUDp06OBV3hdffCG77767riVTFwIIIICAH4ElS5bIBRdcYP5k8uTJctddd2GFAAI2FSCQrfnEEQjTfIIcXh7rz+ETzPAQQCCgAPc/FgcCCCCAAAIIIIAAAggggAACCCCAAAIIIIAAAggggICuAkuXLpWJEyea5f3f//2ffPfdd7qWS10IIIAAAgEEbr/9drnkkkvMn1588cWyaNEivBBAwKYCBLI1nzgCYZpPkMPLY/05fIIZHgIIBBTg/sfiQAABBBBAAAEEEEAAAQQQQAABBBBAAAEEEEAAAQQQ0FXgiCOOkNdff90s77rrrpNZs2bpWi51IYAAAggEEFiwYIFMmzbN/Onll18u8+fPxwsBBGwqQCBb84kjEKb5BDm8PNafwyeY4SGAQEAB7n8sDgQQQAABBBBAAAEEEEAAAQQQQAABBBBAAAEEEEAAAR0FNm7cKN26dfMq7fvvv5chQ4boWC41IYAAAgi0IHDzzTfLzJkzzTOuvPJKuemmmzBDAAGbChDI1nziCIRpPkEOL4/15/AJZngIIBBQgPsfiwMBBBBAAAEEEEAAAQQQQAABBBBAAAEEEEAAAQQQQEBHgbvuuksuvPBCs7Q99thDPv/8cx1LpSYEEEAAgVYE5syZI9dee6151jXXXCOzZ8/GDQEEbCpAIFvziSMQpvkEObw81p/DJ5jhIYBAQAHufywOBBBAAAEEEEAAAQQQQAABBBBAAAEEEEAAAQQQQAABHQUOOeQQeeedd8zS1O6qV1xxhY6lUhMCCCCAQCsCKoytQtnuQ4WxVSibAwEE7ClAIFvzeSMQpvkEObw81p/DJ5jhIYBAQAHufywOBBBAAAEEEEAAAQQQQAABBBBAAAEEEEAAAQQQQAAB3QRWr14tffr08Srrl19+kZ122km3UqkHAQQQQCAIgSuvvFJuueUW80zeZBMEGqcgoLEAgWyNJ0eVRiBM8wlyeHmsP4dPMMNDAIGAAtz/WBwIIIAAAggggAACCCCAAAIIIIAAAggggAACCCCAAAK6Cdx6661y2WWXmWXtt99+8uGHH+pWJvUggAACCAQpcPnll8vChQvNsxcsWOB1nw+yGU5DAAFNBAhkazIRgcogEKb5BDm8PNafwyeY4SGAQEAB7n8sDgQQQAABBBBAAAEEEEAAAQQQQAABBBBAAAEEEEAAAd0E9t9/f/noo4/MslSI79JLL9WtTOpBAAEEEAhS4JJLLpHbb7/dPHvRokVy8cUXB3k1pyGAgG4CBLJ1mxGfegiEaT5BDi+P9efwCWZ4CCAQUID7H4sDAQQQQAABBBBAAAEEEEAAAQQQQAABBBBAAAEEEEBAJ4Fff/1VBg4c6FXSX3/9Jb1799apTGpBAAEEEAhB4IILLpAlS5aYV9x1110yefLkEFrgVAQQ0EmAQLZOs+GnFgJhmk+Qw8tj/Tl8ghkeAggEFOD+x+JAAAEEEEAAAQQQQAABBBBAAAEEEEAAAQQQQAABBBDQSeCWW26RK6+80ixpxIgR8s477+hUIrUggAACCIQocO6558r9999vXnXffffJxIkTQ2yF0xFAQBcBAtm6zESAOgiEaT5BDi+P9efwCWZ4CCAQUID7H4sDAQQQQAABBBBAAAEEEEAAAQQQQAABBBBAAAEEEEBAJ4E999xTvvjiC7OkO++8U9TOqhwIIIAAAvYVOPPMM+Xhhx82B/DQQw/JhAkT7DsgKkcgzgUIZGu+AAiEaT5BDi+P9efwCWZ4CCAQUID7H4sDAQQQQAABBBBAAAEEEEAAAQQQQAABBBBAAAEEEEBAF4Hvv/9ehg4d6lXOxo0bpUuXLrqUSB0IIIAAAmEIjB8/Xh5//HHzyscee0xOP/30MFriEgQQ0EGAQLYOs9BCDQTCNJ8gh5fH+nP4BDM8BBAIKMD9j8WBAAIIIIAAAggggAACCCCgu0B9Q53U1tdKXV2t67G+Rurq3c+bXnP9zPXlPr+uoVYaGhqkoaFeGqRB6j2eG6+p79U/DfU+P2u6xn290YLPNa7r3dd6XuOnba/rG3/eYFzdVKNHPc3aNs9z9al+Xh+gHlfNDcbUqr/7G1+S0Pg8QYzvjNcbXzN/1nRegvqZ+sd9nsdz41o/1xjtebZtXOPuw/Xc1W/zetz9GC34XOMeQ4LPGLxra2zb4/rEhCRRX0lej8l+XzPOSWw6P6Fdou7/alAfAggggAACCCDgSIHrr79errvuOnNshx9+uPz73/925FgZFAIIIBBPAqeccoo89dRT5pCffPJJOfnkk+OJgLEi4CgBAtmaTyeBMM0nyOHlsf4cPsEMDwEEAgpw/2NxIIAAAggggAACCCCAAAIIeAqoqK8RajbDzyrc7B2AdgWe/bxW5y8o7QpQu8PSTY81Rh/ewWp//ahAdT2ThEDUBdR/M0lKcIW3vUPdHoHuRHfYu4WQt+f1ick+4XDVdguvme2rfpKjbkCHCCCAAAIIIIBALAR22WUX+e6778yu77//fjnnnHNiUQp9IoAAAghYKHD88cfLc889Z7a4YsUKGTt2rIU90BQCCERTgEB2NLXD6ItAWBhoXGKZAOvPMkoaQgABmwlw/7PZhFEuAggggAACCCCAAAIIxK2A2iW6urZKquuqpKbx0f29eqypqzJ/7v19pdQYQekaqW0MQDeFoJsHpdXPOBBAQE+BxIRErwB3U1DcJ9SdmCTJiSmSkpgqKUlpkjbMd9wAACAASURBVGw8pjZ+n9rse3VesvnzNFG7o3MggAACCCCAAAKxEPjyyy9ljz328Oq6sLBQ8vPzY1EOfSKAAAIIWChw7LHHyksvvWS2qJ4fffTRFvZAUwggEE0BAtnR1A6jLwJhYaBxiWUCrD/LKGkIAQRsJsD9z2YTRrkIIIAAAggggAACCCBgC4FAwemmIHVlyMFqtSM1BwIIIBANgaSEJK+AtndgO3Cwuyn4nWYGwJuC3qnRKJ0+EEAAAQQQQMDmAjNnzpSbb77ZHIUK773wwgs2HxXlI4AAAggogSOPPFL+/e9/mxivvfaaHHHEEeAggIBNBQhkaz5xBMI0nyCHl8f6c/gEMzwEEAgowP2PxYEAAggggAACCCCAAALxLFBbXys1ta5wdHi7T7uuc+1O3dROPJtGYuzt2iVIYrtESUhIlITGR8/vW/qZOl/93Vf9I42Pln+vWm/XTqTx0egtUn369OHbZ/PvRRoaGsT4p6FBpPGxxe89zhGPa9U1bf2+WQ0WtNlSTWpneeOrvk7qGh+9vm/hZw0N9ZFYznHdpmvHbs/duF3hbs/duUMNfyclJMe1KYNHAAEEEEDAaQL/+Mc/5JdffjGH9eijj8r48eOdNkzGgwACCMSlwKGHHipvv/22Ofa33npLRo4cGZcWDBoBJwgQyNZ8FgmEaT5BDi+P9efwCWZ4CCAQUID7H4sDAQQQQAABBBBAAAEE7CxQVVshFTXlUunz5f1amXlOVU2FV/hahTQ5mgskegSfVaC5xTC0cW6S36C0ClB7Bafd7foJVfuea/TbeL7v312ZMwSiIaDC4yq8XVffGOpuKdjdeI7f0Lf7eiMUXmuEw91BcbPtVgLj7jqiMW679aHuFSrk7Q5ypyWlS1pyhqQnZxiPrq9MSUvxfc31fWpSut2GTL0IIIAAAgg4VuDjjz+W/fbbzxxfYmKiFBUVSWZmpmPHzMAQQACBeBIYMWKEvPfee+aQ1fMDDzwwnggYKwKOEiCQrfl0EgjTfIIcXh7rz+ETzPAQQCCgAPc/FgcCCCCAAAIIIIAAAgjEWkCFqQMFqD2D1r7Ba/V9PO1gq/7+lpSQIkmJyaJ2hE1sfFTP3a+px0Sf79U1iQlJZrjZvct0SyHrWK8J+kcAAf8Coez2XVdfK7X11VJbVyO19TXGY13jo/t7r9fNn1U37qYeH7OgduBvHuD2H942w90ege/4UGKUCCCAAAIIREfg8ssvl4ULF5qdnXTSSfLUU09Fp3N6QQABBBCIuMD+++8vH330kdmPer7vvvtGvF86QACByAgQyI6Mq2WtEgizjJKGwhBg/YWBxiUIIOAIAe5/jphGBoEAAggggAACCCCAQEwF1C6ylTVNu1C7Q9T+AtRNAesyY1drdY4TD6/AtE9w2l9gulmQujFU7XmuClVzIIAAAtEQcIW5Wwhx19dIXV21eY5nwLvOHQD3CH+7X4tG7dHuw99u3N67cwcOd6swOAcCCCCAAAIINAn07dtX/vrrL/OFJ598Uk4++WSIEEAAAQQcIjB8+HBZuXKlOZrPPvtM9tprL4eMjmEgEH8CBLI1n3MCYZpPkMPLY/05fIIZHgIIBBTg/sfiQAABBBBAAAEEEEAAASWgdl0NKkBdXW4EqT1D11W1FbZFTGiXGHh3aY+dphMTU4xdqT13ojZC135eU+eItLOtCYUjgAACkRFo8Nqt2//u3K4QuPpZs8B3gIC4+vPLrkdqUnoru3NnSlqK/0C3+vOLAwEEEEAAAScJvPvuu3LwwQebQ8rIyJCioiJJSuKNqU6aZ8aCAALxLbD77rvLV199ZSKo57vttlt8ozB6BGwsQCBb88kjEKb5BDm8PNafwyeY4SGAQEAB7n8sDgQQQAABBBBAAAEEnClQV18nZdXFUlZVIuVVJebzsuoSKatyva6el1eXGuHq6tpKW0Ko8HNKYpokJ6VKSmKq8ZicmCYpxmNq46PH94mpkujesToxWQi02XLaKRoBBBAwBVQguynEXSPVdVVSU1cl1bXqsbLxsen7mtoq1znGY6VxrR0P9eec2p07IyVbMtVXqvrKaXqekiMZxmvq5zmSmECA247zTM0IIIBAPAlMmTJF7rzzTnPIp59+ujz22GPxRMBYEUAAAccLDB06VL7//ntznOr5kCFDHD9uBoiAUwUIZGs+swTCNJ8gh5fH+nP4BDM8BBAIKMD9j8WBAAIIIIAAAggggIB9BFRw2ghRqzB1SyHrqmJjt2u7HCo47RmodgWr08yAte/3RtC6MYSd0C7BLsOkTgQQQAABDQXqG+rNcLZnWNsIc5vBbRXgbv59TV21hiPyX5IKb3sFtn3C2yq4bQS4U3IkLTndNuOiUAQQQAAB5wh0795dNmzYYA7o+eeflzFjxjhngIwEAQQQQEAGDRokP//8symhng8cOBAZBBCwqQCBbM0njkCY5hPk8PJYfw6fYIaHAAIBBbj/sTgQQAABBBBAAAEEEIidgAqBGbtVtxKyLm/c1bq2vjZ2xbbSc0pSmseO1E07U3sHrX3PcX3v+/cSbQdJYQgggAACCHgINDQ0NO7GXemxK7fajbvxe4+duFXYu2nnbtc5uh5JCUmS4RnYbiG8rYLcvDlK15mkLgQQQMA+Am+88YYcfvjhZsF5eXmybds2+wyAShFAAAEEghIYMGCArFq1yjz3999/l/79+wd1LSchgIB+AgSy9ZsTr4oIhGk+QQ4vj/Xn8AlmeAggEFCA+x+LAwEEEEAAAQQQQAABawWqaiuNkLUrRB14J2v18/LqUms7b0Nr6u8GyYlpkpKU6hOsbgxRm7tYpxm7WRu7VBuPrms4EEAAAQQQQCA0gWojpF0prke1C3eVVNdVNj66A9y+YW/XNSoMrsuRnpIlmSnZosLZXrtwp+Q0vpYtGcbPcyQ1KU2XsqkDAQQQQEAjgXPPPVfuv/9+s6Kzzz5bli5dqlGFlIIAAgggYIVAnz59ZPXq1WZT6nmvXr2saJo2EEAgBgIEsmOAHkqXBMJC0eJcqwVYf1aL0h4CCNhFgPufXWaKOhFAAAEEEEAAAQRiJaACT2oH69ZC1uUqfF1dIjV11bEq1avfdtJOUpMzJDU5XVKTMiSt8dH4Xr2elC5pjY/Jxu7WKVrUTREIIIAAAggg0LqAO8BdVVshlTXloh6r1GNNhVTVlktl46PxfU25NIgeAW71+4YrnB04vK3C3cYO3anZon6f4UAAAQQQcL5Ax44dZevWreZAX3vtNTniiCOcP3BGiAACCMSZQPfu3WXDhg3mqNXzrl27xpkCw0XAOQIEsjWfSwJhmk+Qw8tj/Tl8ghkeAggEFOD+x+JAAAEEEEAAAQQQiGcBFVYqqdwmxeqrwvVYUrndeK5eN3a4ri7RhigpMdkIV6tQdVrjoytc7e+1dG3qphAEEEAAAQQQiK2AZ2C7srYpuO0ObHu+VltXE9tiPXp3hbOzJSctX3LS843H7LQ887n6Xv1exIEAAgggYF+Bl156SY499lhzADvssIP8/fff9h0QlSOAAAIIBBTo3LmzFBQUmD9Xz9WbcjgQQMCeAgSyNZ83AmGaT5DDy2P9OXyCGR4CCAQU4P7H4kAAAQQQQAABBBBwqoDaLdIdtDZC1l6haxXA3m7sJhnro2kHa9eu1f53tXYFrpMSkmNdLv0jgAACCCCAgMMFautrXDtte+y8bQa2G1/z3JU71hzq96ec9LzGsHZTcNsIbze+rj4VhAMBBBBAQE+BCRMmyCOPPGIWN3nyZLnrrrv0LJaqEEAAAQTaJNC+fXvZtm2b2YZ6npeX16Y2uRgBBGInQCA7dvZB9UwgLCgmToqQAOsvQrA0iwAC2gtw/9N+iigQAQQQQAABBBBAwI9ARU2ZlFQ0hqwbg9auna6bdreuqq2MiV1iQpIRqk5zh6vNkLXHa8npxq7WhINiMkV0igACCCCAAAIWCrjC2Y27bvsJbKtgd2WtK+BdV19rYc/BN5WalCbZ5i7beR7PG3fdTs+XdELbwYNyJgIIIGCRQH19veTm5kppaanZ4ttvvy2HHHKIRT3QDAIIIICATgLZ2dle93x1/8/MzNSpRGpBAIEQBAhkh4AVi1MJhMVCnT7dAqw/1gICCMSrAPe/eJ15xo0AAggggAACCOgrUFFd5trNunKblFQ0hqy9QtfbpLq2KqoDSElKM8LTKkRt7GjtFbh2veb6ebokJaZEtTY6QwABBBBAAAEE7CJQW1dtfEKJEeJWu3AbQe6mwLb7NfXz6ii/uS4lKdXPLtt5kp3uCm2rr/QUwiJ2WWvUiQAC9hB45pln5KSTTjKL7dWrl6xevdoexVMlAggggEDIAmlpaVJV1fTfddXzlBT+W2rIkFyAgCYCBLI1mYhAZRAI03yCHF4e68/hE8zwEEAgoAD3PxYHAggggAACCCCAQDQFyqtLxdjJ2mN3a1fo2hW8Vs+r66IXtla7WaenZLm+krMkw3iebb7mDmH7/t4cTTP6QgABBBBAAAEE4lGgoaHBCGyrcHZFdalUVJcYj+r3yYoa9b3rK5q7bqckpjYGtPNc4W2PsHZOumvnbfX7JAcCCCCAQHACp556qjz55JPmyZdcconcdtttwV3MWQgggAACthNISkqSuro6s271SQn8d1fbTSMFI2AKEMjWfDEQCNN8ghxeHuvP4RPM8BBAIKAA9z8WBwIIIIAAAggggIBVAiocU9wYrnaFrpt2t3aHrmvqqq3qrtV2XGHr7MaQtStwbYavG0PYakdrDgQQQAABBBBAAAH7Cqgdt93hbPOxMbBd3hjijmZoOzkxxbWjdnq+EdDOScvzeO56ndC2fdcblSOAgHUCFRUVkpubKzU1NWaj//3vf2X//fe3rhNaQgABBBDQRkAFsVUg230kJCR4hbO1KZRCEEAgaAEC2UFTxeZEAmGxcadXlwDrj5WAAALxKsD9L15nnnEjgAACCCCAAAKhC6jdCbeVb5Ft5QWyrazA9Vi+RYorCqWkcrtEM2ydlJDcLFxthK89QtcpSWmhD5IrEEAAAQQQQAABBBwnUF1baYa2y2tcO237ftXWNwUCIw2gQtvZaXmSm95e8jM6SV5GR8nP7GQ8z8/oKOpTWjgQQAABpwssW7ZMTj/9dHOYAwYMkN9++83pw2Z8CCCAQNwKVFZWSnp60+YYqampol7jQAAB+woQyNZ87giEaT5BDi+P9efwCWZ4CCAQUID7H4sDAQQQQAABBBBAwFNABatdgevG4LURunZ9r3YYjMaRlJgs6cnZRuBa7R7otat1Y+CasHU0ZoI+EEAAAQQQQACB+BEwQ9uNu2urwLb6BBhXcLtEKmpKpbYuOqHtzJRsyTMC2h1dIW2P5yrIzYEAAgg4QWDs2LHy/PPPm0OZMWOG3HLLLU4YGmNAAAEEEPAjUFJSIjk5OeZPsrKyRL3GgQAC9hUgkK353BEI03yCHF4e68/hE8zwEEAgoAD3PxYHAggggAACCCAQXwINDQ2NO1u7d7n23vE60rtcJyWmNIWsPXazVrtbuwPYyYmp8TUpjBYBBBBAAAEEEEDAFgI1dVWNIW0/u2zXuALctXXVER2L+l05P7MxqN24o3bT7tqdmn0ibESLoXEEEEAgTIHt27dLfn6+19UrV66UPffcM8wWuQwBBBBAQHeBwsJC6dChg1mm+nNAvcaBAAL2FSCQrfncEQjTfIIcXh7rz+ETzPAQQCCgAPc/FgcCCCCAAAIIIOA8AbW737Zy76C1567XkRqx+uh1d7Da2NW6MXDtucs1YetI6dMuAggggAACCCCAgA4CKrTt2lXbY4dtj1231W7bkXwTpO+O2k1h7Y7Cp8zosEKoAQEElMCDDz4oZ599tomx8847y//+9z9wEEAAAQQcLLB582bZYYcdzBF26tRJ1GscCCBgXwEC2ZrPHYEwzSfI4eWx/hw+wQwPAQQCCnD/Y3EggAACCCCAAAL2FCirKnbtdF1W0Cx8XVpVHJFBJbRLlMy0XMlKzZXMxi/1PCM1x9jdWgWyORBAAAEEEEAAAQQQQKBlARXINgLbVcVSWlUkZR5fpZVFUt9QFxFC9bu79+7anczvM1ObPj4+Ip3TKAIIIOAhcNRRR8lrr71mvnLttdfK9ddfjxECCCCAgIMF1q9fLz169DBH2K1bN1GvcSCAgH0FCGRrPncEwjSfIIeXx/pz+AQzPAQQCCjA/Y/FgQACCCCAAAII6Cvgu8v1drXrtRHALpCq2sqIFJ6SlGqGrVXo2ghfp7kC2Bkp2RHpk0YRQAABBBBAAAEEEECgSaC8usQV0q4sahbYrq6tighValKaNO2u3UnyMzpKXqZ6dD3nQAABBKwS8N0hVbX77bffytChQ63qgnYQQAABBDQU+Ouvv6Rv375mZb179xb1GgcCCNhXgEC25nNHIEzzCXJ4eaw/h08ww0MAgYAC3P9YHAgggAACCCCAQOwE1M54vqFr167XW4zQdUNDfUSKU7tZm2Frj8C1Cl/zMeYRIadRBBBAAAEEEEAAAQQsEaiurWwKaVe6dtd277Ktdt2OxJHQLsEMa+dldGwMaTftrs0n5URCnTYRcK7A3XffLZMnTzYHOGzYMPnyyy+dO2BGhgACCCBgCPz222+y0047mRoDBgwwXuNAAAH7ChDI1nzuCIRpPkEOL4/15/AJZngIIBBQgPsfiwMBBBBAAAEEEIi8QEllkWwp3SAFJRuloHSjbCnZaASuSyq3R6Tzdu0SRH3kuLG7tU/gWn2fmJAUkX5pFAEEEEAAAQQQQAABBGInUFdf6xXQVjtsNwW2iyP2hs/stDwjpN0pu6t0zOra+NhNstNyY4dBzwggoK3AoYceKm+//bZZ34033igzZ87Utl4KQwABBBCwRuCnn36SwYMHm40NGjRIfvzxR2sapxUEEIiJAIHsmLAH3ymBsOCtONN6Adaf9aa0iAAC9hDg/mePeaJKBBBAAAEEELCHgNqZToWut5RulIISVwBbPS+PwE51ahc6I2zd+JWV1vRchbE5EEAAAQQQQAABBBBAAAFPgbKqYiOgbYS0G8Pa7u/Vp/dYfWSkZJnhbM+wtnrjKAcCCMSnwNq1a6VXr15eg1cBvX/84x/xCcKoEUAAgTgS+O6772SXXXYxRzx06FD59ttv40iAoSLgPAEC2ZrPKYEwzSfI4eWx/hw+wQwPAQQCCnD/Y3EggAACCCCAAAKhC5RWFcsWFbg2gtdNAWyrg9dpyRl+A9cqwJCanBF64VyBAAIIIIAAAggggAACCPgRqKopF/UG0+aB7WKprCmz1CwjJdsIanfK6iodjcduxmMWbyy11JnGENBRYNGiRTJ16lSztH322Uc+/vhjHUulJgQQQAABiwW+/PJL2WOPPcxWhw0bJuo1DgQQsK8AgWzN545AmOYT5PDyWH8On2CGhwACAQW4/7E4EEAAAQQQQACBwAJlVSVSULpBtpRsbAxfu56XVZdYxqZ2uFYB60yPHa6N71NzJSkx2bJ+aAgBBBBAAAEEEEAAAQQQCEegtq7Gtau2R2C7rLLp+3Da9HdNZmq2dMzqKp2yu3mEtbsKnwBklTDtIBB7gQMOOED++9//moXMnz9fLr/88tgXRgUIIIAAAhEX+PTTT0W9Ecd9DB8+XNRrHAggYF8BAtmazx2BMM0nyOHlsf4cPsEMDwEEAgpw/2NxIIAAAggggAACIuXVJcZO1wWNu167A9jqI72tOJISkiU7vb3kuL/SOkhWWp4Rwm4n7azogjYQQAABBBBAAAEEEEAAgagLNEiDGOHsyu1SXLlViisKja+SikKpra+xpB4VyG7aTdsV2FbBbRXg5kAAAfsI/P7777Ljjjt6FfzHH39I37597TMIKkUAAQQQCFtAvSFHvTHHfey///5eb9IJu2EuRACBmAkQyI4ZfXAdEwgLzomzIiPA+ouMK60igID+Atz/9J8jKkQAAQQQQAAB6wTKq0uN0PWWUhW+Vrteu3a8LrUoeJ2YkOwRum5vhrDVbtccCCCAAAIIIIAAAggggEA8Cahdtd3h7OJKV1BbfdVZFNTOSs2Rjj67aXfK7ioZKQS142mdMVb7CMybN09mzJhhFnzggQfKe++9Z58BUCkCCCCAQJsE3n33XTn44IPNNkaMGCHvvPNOm9rkYgQQiK0AgezY+rfaO4GwVok4IYICrL8I4tI0AghoLcD9T+vpoTgEEEAAAQQQCFOgorrMCFu7d712B7DVR2xbcSQmJDUGrztIdlrTztcEr63QpQ0EEEAAAQQQQAABBBBwsoA7qG2EtT121a6rr7Vk2FmpuaKC2WoXbbWbtnt37YyULEvapxEEEAhPYPjw4bJy5Urz4jvuuEOmTJkSXmNchQACCCBgO4E333xTRo0aZdZ92GGHyRtvvGG7cVAwAgg0CRDI1nw1EAjTfIIcXh7rz+ETzPAQQCCgAPc/FgcCCCCAAAII2FmgoqbMCF1vKdkgBY27Xm8p3SAlldYGrz1D19npHUT9D34OBBBAAAEEEEAAAQQQQAAB6wTUG2hLKraaO2mXNO6qbVVQOzstVzpmdfMIa3c1wtrpBLWtm0RaQiCAwA8//CBDhgzx+un69eulW7dumCGAAAIIxInAq6++KqNHjzZHe9RRR8krr7wSJ6NnmAg4U4BAtubzSiBM8wlyeHmsP4dPMMNDAIGAAtz/WBwIIIAAAgggYBeB4sptsnH7GtlYtNr42lS8Tkoqt1tSfmJComSndWjc9bq9ZKe3l5y09pKVlmdJ+zSCAAIIIIAAAggggAACCCAQnkBp5XYpriyUkopCj7D2VqmrrwuvQZ+rstPyZIecHtI1t7d0ze0lXfN6S05aviVt0wgCCLgE5syZI9dee63Jwa6orAwEEEAg/gReeOEFOe6448yBjxkzRp5//vn4g2DECDhIgEC25pNJIEzzCXJ4eaw/h08ww0MAgYAC3P9YHAgggAACCCCgo0BZVXFj8HqNbNjuCmBbEb5OaJfoE7p2hbAJXuu4CqgJAQQQQAABBBBAAAEEEAgsYAS1VUi7cqtXWLu+oe1BbRXIVuHsLnmNIe3c3pKVmsN0IIBAmAK77babfPPNN+bV9957r5x77rlhtsZlCCCAAAJ2FHj22WflxBNPNEs/4YQT5JlnnrHjUKgZAQQaBQhka74UCIRpPkEOL4/15/AJZngIIBBQgPsfiwMBBBBAAAEEYi1QUV1mhq/du19vL9/aprLcwWv3TtcqdK2eZ7PLWZtcuRgBBBBAAAEEEEAAAQQQ0F2gpHJbU0DbY2fttga18zI6NO2i3bibdnpKlu4c1IdAzAW+/vprGTZsmFcdBQUF0rFjx5jXRgEIIIAAAtETeOKJJ2TcuHFmh6eeeqosX748egXQEwIIWC5AINtyUmsbJBBmrSethSbA+gvNi7MRQMA5Atz/nDOXjAQBBBBAAAE7CFTVVrrC18au12uM54Vlm8MuPaFdghG0zknvIDlprtC1Eb4meB22KRcigAACCCCAAAIIIIAAAk4UUEFttaN2ibGrdqEUV7h21q5vqA97uO0zO3uHtPN6SWpSetjtcSECThS4+uqr5cYbbzSHdvTRR8tLL73kxKEyJgQQQACBFgQeffRROeOMM8wz/vWvf8kjjzyCGQII2FiAQLbmk0cgTPMJcnh5rD+HTzDDQwCBgALc/1gcCCCAAAIIIBApgZq6ajN0bYSvt6+WLaUbw+4uMSFJ8jI6SX5mZ8nL6Gw8qiA2BwIIIIAAAggggAACCCCAAALhCqhg9rayzbK9fHPjY4HU1deG25x0zOoqXfN6eQW1kxNTwm6PCxGwu8DgwYPlp59+Mofx0EMPyYQJE+w+LOpHAAEEEAhR4IEHHpBzzjnHvOrss8+WpUuXhtgKpyOAgE4CBLJ1mg0/tRAI03yCHF4e68/hE8zwEEAgoAD3PxYHAggggAACCFghoD76eeN2147Xrq81sql4XdhNq99R8jM6S15mZ/NRhbE5EEAAAQQQQAABBBBAAAEEEIi0wPbyAtletlm2lW9ufCyQhjbspL1DTg/pkusd0k5MSIz0MGgfgZgLfPrpp7LPPvuYdaj/3lNUVCTZ2dkxr40CEEAAAQSiK3DvvffKeeedZ3Y6adIkueeee6JbBL0hgIClAgSyLeW0vjECYdab0mLwAqy/4K04EwEEnCXA/c9Z88loEEAAAQQQiJaAO3Stdr02dr8uWt2mrn13vlZB7HbSrk1tcjECCCCAAAIIIIAAAggggAACVgg0SIMrmO2zk3Zb2u7qGdDO620Etvl7cFtEuVZHgenTp8v8+fPN0o4//nh59tlndSyVmhBAAAEEIixw5513ypQpU8xeLrzwQlm8eHGEe6V5BBCIpACB7EjqWtA2gTALEGkibAHWX9h0XIgAAjYX4P5n8wmkfAQQQAABBKIgoHa6doeujSD29jWidsQO98hN7+C183V+ZmdJaMfOYOF6ch0CCCCAAAIIIIAAAggggED0BdTfi70C2mWbpahia9iFqL8XGyHtvN6ux9zeonbW5kDAzgL9+/eXP/74wxzC8uXL5dRTT7XzkKgdAQQQQCBMgdtuu00uvfRS8+qpU6fKrbfeGmZrXIYAAjoIEMjWYRZaqIFAmOYT5PDyWH8On2CGhwACAQW4/7E4EEAAAQQQQMBTYEvpRvHc9VoFsWvqqsNGyk7LFxW4zsvo7HrM7CxJCclht8eFCCCAAAIIIIAAAggggAACCOgqUFtf49pJu3xz447aBVJSWRh2uUmJyUYw23M37U7Z3cJujwsRiKbA+++/LwcddJDZZWpqqhQXF0tKSko0y6AvBBBAAAFNBObNmyczZswwq1GfojB37lxNqqMMBBAIR4BAdjhqUbyGQFgUsemqmQDrj0WBAALxKsD9L15nnnEjgAACCCDgElhbuErWbvvdeFy3bZWUV5eGTZOVmuva+dojgJ2cmBp20NyIbQAAIABJREFUe1yIAAIIIIAAAggggAACCCCAgN0FauqqfHbSLpDSqu1hDys9JUt65veXnu37m48i7cJujwsRiJTAxRdfLHfccYfZ/Lhx42TZsmWR6o52EUAAAQQ0F7jpppvkqquuMqucOXOm3HjjjZpXTXkIINCSAIFszdcHgTDNJ8jh5bH+HD7BDA8BBAIKcP9jcSCAAAIIIBA/AlW1lY3Ba1cAe+22VVJXXxsWQEZKtrnjdX6Ga+fr1KT0sNriIgQQQAABBBBAAAEEEEAAAQTiSaCqtsJ7J+3yAimvKg6LIDEhyQhm9/AIaPP387AouchigZ49e8q6devMVlesWCFjx461uBeaQwABBBCwi8D1118v1113nVnurFmzvL63yzioEwEEmgQIZGu+GgiEaT5BDi+P9efwCWZ4CCAQUID7H4sDAQQQQAAB5wqUVG732gF7Y9HqsAablpxphK89d75Wr3EggAACCCCAAAIIIIAAAggggIA1ApU1Zd47aZcXSEWYn2LVNbe3uYO2CmrnpOVbUyStIBCkwFtvvSWHHXaYeXZOTo4UFRUFeTWnIYAAAgg4UeDqq6/22hH7hhtu8Nox24ljZkwIOF2AQLbmM0wgTPMJcnh5rD+HTzDDQwCBgALc/1gcCCCAAAIIOEdgS+nfsrbwd1m3bZURxN5atinkwaUkpUn7zB2MHa/dO1+r3bA5EEAAAQQQQAABBBBAAAEEEEAgugLl1SVeO2kXlm2S6trKkIvokLmD1w7aHbO6htwGFyAQisB5550n9957r3nJmWeeKQ8++GAoTXAuAggggIDDBGbMmCHz5s0zRzV37lyZPn26w0bJcBCILwEC2ZrPN4EwzSfI4eWx/hw+wQwPAQQCCnD/Y3EggAACCCBgX4G/i9bK6q2/yFoVwN62SkorQ99pKCM1RzpkdRX1P2M7ZHWT3IyO9gWhcgQQQAABBBBAAAEEEEAAAQQcLlBUvkW2lm6QraUbja+yquKQR5yVmmvuoN27w0Dpktsz5Da4AIGWBDp37iwFBQXmKa+88oocddRRoCGAAAIIxLHAZZddJrfeeqspsHDhQrn00kvjWIShI2B/AQLZms8hgTDNJ8jh5bH+HD7BDA8BBAIKcP9jcSCAAAIIIBAZgYqKCpk6darXbkCzZ8+Wa665JuwOC8s2y19bf5HHHntUFl291GynS98OctKMQ6Rj97xW285N7yAdsrsZIWz1lZmaa1xTV1snv/z0i3zxyZfyxSdfyIZ1G+Sn738y29tl912k74C+Mmz4MNnngL2lS7cukpCQ0Gp/wZywaeNmefeNd+XDdz+UX374xehbHarPvfbbSw4ceYAMHTZUEpMSg2ku4DlqjN999Z28//YH8tXKr+Tn//0sZaVlkpmVKf8Y8g8Zttcwy/pqU6FhXFxaUirfffmdrPz4c/n2y28Nx6LtroC+e3w9e/c05k999erds82eYZTJJSEKVFZWydxr58rTjz5tXvn4S4/JbnvtFmJLnB5NgVdWvCIzLrjC7HLK9AvlvEvPa1MJ6r447fzp8s3n35jtnH7OaXLZtZdJSkpKm9r2vLi+rl7uWrhE7rn1HvPlkUceInNumyM5uTny9cqv5fRjxps/O+lfJ8mM2TMkLS3VshpoKDSB7du2y/TJM+Sjdz8yLhy480BZeN9C6du/T2gNxdnZwf576uurmJx0H66urjZ+93v1uVfl2y++kT9X/WX+DqZ+3zv82MOl/079LfudL86WmaXDVXNz2bmXGb/j6fjvOvciS6ebxhAIWaCsqsgMZ28t2ShFFVtCbiMrNUf6dBgovTsONB7bZ3YOuQ3fC9asWSNPPvmkvPnmm7Jy5UopKSkxTtl7772lT58+MmXKFNl3333b3A8N6CegwtdHH320WVinTp1k8+bN+hVKRQgggAACURW46KKLZPHixWafd9xxh/H7AAcCCNhXgEC25nNHIEzzCXJ4eaw/h08ww0MAgYAC3P9YHAgggAACCERGwIpAdmlVkfy15Rf5a+uvxk7YKpCtju/e+12eXfiOWXhLgWxX8LqbdMh2BbBTk9K9BlywqUCef/IFeeaxZ8wgdDAi+43YT8658GzZY589wg7pqMDwA3c+KE8+/KQRjG7pOPDQA+XC6RfIoCGDxPf3l9bqbWhokJUfrZRbb7hN/vfN/1o7XYbsOkQumXmxDN9/eNhja7UTi05Yv3a9PHz3I/Li0y+2aujZ5U6DdpQJ50+Qw0YfJukZ3mvCotJoxgIBAtkWIMagiWCDnqGU5i8oHYngrfoz4copM+WTDz4xy5t962w5ftxY43sC2aHMWnTOtUMIUoV+33/zfUlKTpIRo0ZEB6aVXoL999SpgWz1u9G3X3wrN19zS6u/G4099Ti5+MqLpWNnPkUllos3VoHs+vp6482aa/5cIyecfkJAAjvci2I5f3btO9j5j9X4dK8vVi6q36raCldAu0TtoO3aSTvUQwWye3fYyQhn9+k4UNSO2sEetbW1smzZMmPHy8LCQr+XZWdnG0FtFc7mcJ7AWWedJQ899JA5sPPOO0/uvvtu5w2UESGAAAIIhCRw/vnnyz33NG0CoP5sUH9GcCCAgH0FCGRrPncEwjSfIIeXx/pz+AQzPAQQCCjA/Y/FgQACCCCAQGQEwglkV9dWGjtgGwHsLb/I38Vr/RYXKJDdpVdnI3Td0SOEndDO/67SFeUVRgj7ntvuNXdSDkci3JDO6j9Wyw0zb5SP3/s46G5z83Ll6luuliOOPTzoULbaFfupR5+SRTfdHlJgWe0qPWnqJBk/8XRLd58NerCtnKjCbSuWrZDFc+9s0/ypnZavnHOFDB46OGhTq8ZAO60LEMhu3UjHM4INeoZauwpDTxp3nte9zDMsHWp7/s7/+P1PZOLJE80f9duxn9y29FYZMHCA8RqBbCuUrW1D5xCkCsqpXd2X3vmAvP/W+zL3rltk9PGjrQUIs7Vg/z11YiBbhbH/89p/ZO6seUG/Ge/gww+W6+bPkg6dOoQpzmVtFYh2IFutkz9//1OWLl4qLz79krT2aQ8634vaah+P14c6/9E20r2+aHsE0199Q50Zzt6igtqlG6W2rjqYS81zuuT0NHfP7tNhJ0lJSgt4/Ysvvijjx483d8T2d+Luu+9u7J49YIDr90wOZwnk5uZKcXGxOSgVvj/00EOdNUhGgwACCCAQssA555wjDzzwgHnd0qVL5eyzzw65HS5AAAF9BAhk6zMXfishEKb5BDm8PNafwyeY4SGAQEAB7n8sDgQQQAABBCIjEEwgu0EaZPWWXxtD2L/I2sLfgyrGN5Ddd2AvufHOObLL/+0e1PUb1m2QudfOlbdf+0/A8/v27yNde3Yzfl5bU2t8PLra0drfoUK9KqTjDuy1VsTWgq1y3bTr5Z3Xm3b5VteoPvf+597StUdXI3D4yQefyndffefVnAplL7h3gex74D6tdSPqf9S/9vxrcv302c3C2IP+b5Ds88+9Ja99XsC+VAeXXj1VJpw3QRKT/AfbWy0iAieokO6Ddz4gdy1YYknr3Xp0kxsWzZG99tuLULYlotY1QiDbOstothRs0DPUmoqLiuWaqdd43bvHnDxGrr75Kkt2uldv9Fg4e6E8vnSZWdrp55wml117mfnGFALZoc5a5M/XOQT5wF0Pyq1zbjURCGRHfj0E04P693j65BleYWz1+9WBhx5g/C63vXC7vPvGu6ICwJ7HuLPGGfeDtLTUYLrhHIsFoh3IfvOVN+XqS64xf4cmkG3xhGreXKjzH+3h6F5ftD3C7W9b2WZj9+yCknVSULxeauqqQmqqZ/sBrt2zG3fQdl9cVFQkKmz17LPPerXXvn172WWXXSQ5OVlqamokJyfH2EE5Pz8/pH45WX+BFStWyAknNH2qQo8ePWTtWv8bDug/GipEAAEEELBSYMKECfLII4+YTT788MNyxhlnWNkFbSGAQJQFCGRHGTzU7giEhSrG+VYKsP6s1KQtBBCwkwD3PzvNFrUigAACCNhJIFAg+7xLzpZVBT/IHwU/yeqtv0htfW3Qw1J/bnfK7iE/fbhWbr/qPvO6gTsPlIX3LTQCza0df/z2h1x18dV+g87HnHi0HDX2KPnHkH8Y/5PU81C7XG7ZvMUIOC97YHmzHRWHDhsqN95+g6jdVFs61I7Vd86/U+67/X7zNBUCunzW5XLkcUd6hXxUn599+Jmxu/X/vvmfeb4KgKtQV/ee3Vvs69cff5XLJl0uaszuQ1ldfu3lsvc/h0tCQoL5uurrp+9/kkU33+61a3enHTrJgnvnyx5779EabVR+Hihkrnb0HnnkITJ67GhRY8zJyzHnUF1TWlIma/5aI/99+wNZsfy5ZvOnrllwz/xW5y8qg6QTU4BAtj0XQ6QC2Urj6UefNt5k4j58d7Bui9i6Netl2nnTvP58uP+p+73eAEMguy3CkblW50D2PbfeI4vn3WkOnEB2ZNZAKK2WlpTKTVfdZOx47D4OHHmAzLxxpvTo3cN8TX2SyoNLHpIlHm/+Ur9r3PHQ7cab5ziiLxDtQHaof5bpfC+K/mzZv8dQ5z/aI9a9vmh7WNWf2jXbFc5eZzyqv0cGeyQmJBnB7H6dBknD9jQ5/6wp8u2335qXz5o1S6ZNmyaZmZnBNsl5NhY47bTTZPny5eYILrroIrn99tttPCJKRwABBBCwSsD3z4hly5bJuHHjrGqedhBAIAYCBLJjgB5KlwTCQtHiXKsFWH9Wi9IeAgjYRYD7n11mijoRQAABBOwm4C+QPfrMg2SvsTuFNJT2WV2MEHannB7GY0K7BPH9H9DBBrID7UytgtCXzLy41YCzu3AVzF44Z6G89MzLXmMZdfQouW7BLMnJzQk4xu+//l6mTLhICjYVGOeocM+sedcaYWzf30vcjfgLkat6z77gbElIbApVe3ZaX1cvdy1cIioM5j6CCY1v2rhZbrjyBq/du63cgTakyfdz8vq162XGBVeICkV6juuqm2bKzrvsHNQO12r3cRWIVx9B73mc9K+TZMbsGex82dZJsvB6AtkWYkaxqUiGhH7/5XeZes6lXm80UfdQ9e9vWw/fuvc5YB+5efFNot6YwqGvgM4hSJ0D2cHOqK+vuu7xlx4T9eYwOx6+v4e19IYsf+HtiRdNlItmTAn4+5cdTexSs+6BbLs4UmdwApH8XSa4Clo+S/f6rBhjrNuob6j3CmcXlv4ddElrfvpblk5veuPPQQcdJCps1a2b6xO4OJwtUFVVJXl5eVJZWWkO9P3335cDDjjA2QNndAgggAACQQmcdNJJ8swzz5jnPv3003LiiScGdS0nIYCAngIEsvWcF7MqAmGaT5DDy2P9OXyCGR4CCAQU4P7H4kAAAQQQQMB6ge3lW+THtV/JrJlz5O3nPjQ7OPi0PeSgU4a12GFOegczfK0C2ClJzT8WPpxAtgp2Lpy9UJY/2LRLkSrkgssny1kXnh1yCFftnKjae+LhJ73Gc/2C6+T40473Gwyurq42rnl86TLzmnMvnigXTrtQEpMSW3T5/JMvZOaUmebOzipcPf+e+dKjl/9dsjf/vVmmT54hn3/8udlusDtzfvzex3LJOVPNj2jv3a+3LFp6m+w0OLQwvfUrS4zdra+99FqzabU77sJ7F4Rcm5qLJQvulvvvaNqpXIUuFz98h/zfbv8XidJpMwwBAtlhoGlwSSRDQv7uo+rTDa6++WrjDS7hHuqefsOVN8oLT71gNjH9umnyr0n/CuqNHuH2y3VtFyCQ3XbDllpwWiBb7Yw986KZ5pBPnXCKTLt+mqSmNv99U53kez5v3orsemupdQLZsbOPx54j+buMFZ6612fFGHVro7q2yhXQbtxBu7hia8ASfQPZe44aLFOumiiDe+0m/TvtLHkZHXUbHvVYKPDEE0947XTar18/WbVqlYU90BQCCCCAgJ0FjjvuOHnhhab/9vT888/LmDFj7Dwkakcg7gUIZGu+BAiEaT5BDi+P9efwCWZ4CCAQUID7H4sDAQQQQAABawRWb/1VVhX8IKs2/yB/F6+Vmupaef3+T+Tz138yO/AXyM5IzTF2vu7cuAN2ekpWqwWFE8h+5/V35IoLrzRDxqqTM847Qy664qKQw9juAtVu0ldceIWs/GilWbPaMVIFn7v3bB6U9g2SqDDxbUtvlQEDB7Q6Zn8hxNm3zpbjx431e+0P3/0oF4y/wNyJe9c9d5X5d8+Tbj1a35VrW+E2w+rDd5rC9Hc+slhGjBrRap2RPEHtNDV/1nyvEHxbApP+dtueMmOKTLrkXAKYkZzIENomkB0ClkanRjok9O4b78qFZ0wxR6zeTHHXY3fJzkMHh63w64+/Gm9EWf3HaqMNK9oMuxguDEmAQHZIXCGf7LRAtu+u5ZMvnyyTLzs/4J/76ne8M48/y3QjkB3yErLsAgLZllHSUBACkf5dJogSWjxF9/raOj47XF9RXSIFJetlc7ErpF1eVWyW3SyQffggOXziPpKckmSc0yWnp/TvvLMRzu7dIfZveraDt51qPOGEE2TFihVmydOmTZN58+bZaQjUigACCCAQQYGjjz5aXnnlFbOHl19+WUaPHh3BHmkaAQQiLUAgO9LCbWyfQFgbAbm8TQKsvzbxcTECCNhYgPufjSeP0hFAAAEEYipQVlXsCmAX/GiEsCtqyrzqCRTIHnHK7rJDbm/XV05PyU5vH/I4Qg1kFxcVyzVTr5G3X/uP2deBIw8QFWju2Lltu1P51qI6CBSU9j13zMlj5Oqbr5L0jPSgDD5+/xOZePJE89yWdoX9euXXcvox481z9xuxn8xbMlfy8vNa7ctfCDbY3bVbbbwNJ/gLhd3/1P2y74H7hNVqfV293LVwiahwlvs44bTj5cobrpS09LSw2uQiawUIZFvrGa3WIh0SKthUIFdOmSmffPCJOaS2vDlDNfLovY/K3FlNQYlQ78/RsqWf5gIEsiO7KpwWyH760afl+umzTbSRRx4ic26bIzm5OX4hfXfIVrvmX3r1VElOTo4sPK03EyCQzaKIpkCkf5dp61h0r6+t47Pj9SUVhbKpeK1sKlotn3/6mdw//UVzGHv6BLI9x5eenGEEs/s1BrSzUv3/eWRHk3isubi4WPLy8qShocEc/qeffirDhw+PRw7GjAACCCDgR+Dwww+XN954w/zJ66+/LqNGjcIKAQRsLEAgW/PJIxCm+QQ5vDzWn8MnmOEhgEBAAe5//8/eeUBHVW1heEtHEELvvYaW0HuTpqBYQFABQZTeS0LAQAohQELvVUNTUFGwoNJBeiiJ9CK99yYqPPGtfXEuM3duOXdaJpP/rOV6vMwp+3z7tGT+sw8GBwiAAAiAAAiIE7jx4DIdv5ZIp64dpAt39J9cVRNkd+7fgYaEBFPqVKnFG1XJaVaQvevXXdT/wwE20bGnLpxCTVs1dcoOLqwmDFQT8rH4d9r46TR/2ny5zbCYUcSRFkXT+TPnaWiPocTRrzlxNNgJcydQ4WKF7apQCrJrN6hNMbNjKHuObIbNJSdB9qJVcVStVjXDPmll4Ei7nwwIpTLly1CatGmoSLEiNHDEAMr8knGkdq6Tv2i9duUabV67hbZt2kbHDx+nyxcvS835V/SnMuXKUIOm9aluo7rCdarZyu3cunGL9uyIp/279tGJYyfp2KFj8pjOlDkTla1QlkqXLUX1mzagqjWrCLWn9LW1cJ8jiC9dsIzW/7he6hP3h+t9pfUrVKlKJUqdRnseP3zwkPbt3k+/rt9KRw4epcR9iVK3OEI7s65RtwY1efVl6f8rz+PW/TcSZP/56E+Jydrv11Li3gRisZaFPdvatGVTCqgWQOnSpXN4jJgt+M///qGzp88SrzsJ8c9sOnrw+UsB3GeOih9QtRLVe7ke+Vfw12VpaV8pilRGab198zZt+GkDbVm/VR6HlnFRvXY1euWNV6hE6RKUKlUqs12S8nP9LIDe+PMm+m3/b9KYyOqXlWrVryWtpY2bN5Ivl7hbJMTzYe6UeTR9/HS5L0aiSr1Oq13a0dojlGur2Wi5T58+pbO/n6VNazfT7m276dCBQ3Tv7j3JvICqAVSuoj+9/MrLVKVWVd3XG9T2lGERwcRiUaP04P5DGjV4FK39Ya2c1ShKsCWjsizP54nzJlKxEkWNmjX1Oc+jo4eOEq/RO7fuktcQXof4QlWrt1tRsZLFpPXDFYJsy5rFa8nxI8flOeuKNUuv4/2C+1LPwT112Tx58kRa73mtS9ybSKdP/C6vdVyQ2RcvXYKq1a5G9RrXpaIligrNc9F56owgm+cWrxtb1/9qw5XXDh47PObrNqpDFatUcvi1ElMDi4h4Dvd4v6fN/jluxlhp3ikTj4voT6KJRdmW5KkLakr/LP1uCfErLLzvsT2rv1wtrcU8RnlPbtKyCTVoUl9373fV+mPE3F37oCcE2coI6np9Va7/ZtYi5V5iPa7YT7/tP0g/rVojnaUsZwiRcxifm/ic+OO3a+RzkeUsUKdhHXq97WuGZy+tPnvqzGs0vpSfM6/LFy7Txl82Sa8WWZ/Fza6PzvhfzW5Xr9/O2Ofs/HG0vCv9Y3ZsiOS3nG83r90szTXL7xLW+//LLRpT/kL5dfdWtb3SqH2118O4TMFsJahUnopUJk8A5XrJ+HUro3bwuWcJxMXF0Ycffig36u/vT0eOPPv7DRIIgAAIgAAIMIEmTZrQxo0bZRgbNmygl1+2/30UtEAABJIPAQiyvdxXEIR5uYN83DyMPx93MLoHAiCgSQDrHwYHCIAACIAACOgTuHrvAh2/lkAnribS1fsXhHH5pctNP8zfTmu/3iSXEREeiTRgRpDNX4RPiposRT+1pOp1qkvRonPnzS3SnG4eFicsmb9UEl7Wql9TEkQVKlrILnKimgDOrJjYTB1K8XauPLlo5pKZkojbKF2/ep2Cew+j+B3xclYjW5UCAXeI9FjYFdInRBKcWpKzUXGNWOh9zoLlmbEzbYRaWvlZfNZzUA96p9M7whHRuS4eXyeOnKAFMxbSmm/XCJsr2p6aIJtFQft27pOiBVvE5cqGZyyaTo1bNLazh4ViXy35SpoTWmUthVgg9OqbrxKvC1qR6rUE2Sw+++X7X2jWhFk2wkQ1QBUCK9Dw0SGSMFtP/C0MVyPj48ePacvaLZKvDiUcEq6O7eNLADXr1TQl9LAIwbihLxetoDmT58rCXq3GGzZrSEFhQyUhq2iy+NSofmvOP37zIw3rE+Lytd/a5oMHDlK/Lv2lSzGceI2bHjeNKlauKNo1OZ9SoMnjK3ZOLBUsXMCuLkcF2TyXWWA8I2YmbVm3xdBGFpH1GtKLmr3WTPNCAYuV+3buJ9el92qCdYNKURV/1vy15tLrDi9l0b+MwuvRwI8H0bnT56QqzQrSjTouyonXjw4fvU8f9/uYeJ/nPWv7pu1S9Wb2H9HxbbH7jXatqU9QHypQyH5scB61NUuvz3rnIrZt1YpVtGzBMsN1zroNnud9g/tIlz301jx3CrL5kkHc7DhasehLw3WJbRcZ70ZjR/RztQsYPOfHTI2i4qWKy9WwiPDHb9bQ6JDRsnibLxONmzGO8uRz/vxoZK+aIDt7zuwUNWIM7di8Q7W4VvRu0XllqdRRf7h7H3RUEGrE2vpzZwSvrhBknzl1hmIjJhjuE3wJaVjkMElczYl9zBc2xo4cp3sG4bWza5+u1KVXF1OXIDxx5jXjJ0tevqwye9Jsm1eQ9OoxWh+d8b91u+5av52xz9n540h5V/vHkTGiVYbHdNzsRdLllj8e2r70pVaG51yPQT0091ZXCrKt28+bpRCVzhtAZfIGEv8byfsJtG7dmr7//nvZ0NDQUBo9erT3Gw4LQQAEQAAEPEagYcOGtHXr879t87/r16/vsfbREAiAgOsJQJDteqYurRGCMJfiRGUmCWD8mQSG7CAAAj5DAOufz7gSHQEBEAABEHAhgct3z9LxqwlSNGyOii2S0qd9kfJmLUJ5shShPFkL09P/vUDjR40nfhrekpJCkK0mLu7Wvxv1H9aPUqV2LFKsCA9lHqVAurR/KZo0f5IpYeTff/9NsWGx9EXccrn66GnRxAIxZWIhQNTwMZKYy5K6D+hGfYP66kbjZUHHymUrKWxouFyOo2uPnR4tCR61kicE2WoRYdVEVI74x0wZFmmt+3EdTYiYaCg6VtZbp1EdCo3+hIoUL2LYJEeYXLF4BU2JniokFFCrsMXrLeiT6BGUI1cO1fbUBNlt3n9bt29a4+HU8VMUHhQhRR81k9iHoeNCVS8LqIkb530xl/bu2kvzpj6PNm/UHgvUuY1X33jFLaLs27fuUGx4DH331fMv341ssv6cBVIcJbdz9w8056dahGye09PGTTPVLgvtwieGC0WWZ1E9r+Pr12wQ6g4Lw6KmjKbrV29QSF/3CrJZPBM1PMqm7/2G9aMeA7ub8jGvKzMnziJewyyJfdFnSG/VPcIRQTaLFPmiwtSx00zPZRZZB4UHq75u4Ig4ivuoFHLzz0RFzEqRqNmXHvQGEq95P3zzA40fFSMk4uW63u3SXhIXRgRHmhZks/AxOnSsprhVy1Ye5xyNnCMSK/+e4CpBNgve9YS3RhNSZM1zlyD72pXr0tzc+PPziF9G9lo+b9uxLQ0OHSRF33dnWrPqJwofGm4zHzlCdnhsmLRfsh+Xf/YFzZo4W87Dfo+eHk384oAnktI/k+ZPpB9W/qjJlfeRaZ9NlV4tsE7uWn+UDDyxDzq65pnxlzOCV2cF2XkL5KXwIeHCFzAsY5aF+j+t/pmiQqKE106+zNInqLfhCyKeOvOa8RHn5d9XOBp26MCRps/iPFdYzP5muzfszlzO+N/SB3eu387Y5+z8MVPeXf4xO07U8rNt2zdvp3Gh44TnmqUe3puGRQbTa2+/Zjd2HBFkv93tVarZpgz9/eSRUNc4WjZHzWZxdn4/175nsPexAAAgAElEQVRMImQAMhkSuHnzJuXKZfs3k/3791PlypUNyyIDCIAACIBAyiFQp04d2rlzp9zhHTt2UO3atVMOAPQUBHyQAATZXu5UCMK83EE+bh7Gn487GN0DARDQJID1D4MDBEAABEAABJ4RuHD7lCTAPn41kW7/cU0IS7ZMeZ6JsLMWoRyZ89mUURMlJYUgO3FfInVr391GdDNh7gRJmOnJpIwq6miUbuUX8XpMOYIiRzK1RP3SEyAwC60vzyMmhFObDm10RY6eEGSzjbt+3UX9Pxxg40+OzDtg+ACqWbeGrtjcFf5mRhypmsV/ymhqLHQNqBZIxUs9iz78+4nTUpRxZaRoERG5Xjv8ZH2ZcmXkdp48fkK/HTgoRWnnqKTKxNGXP+rzkaq4VDlPWXSfOXMmWaDAttZuUIsyZMwoRVxk/n2G9iaOwml9jj598jR9MiCUftv/m03zPOYq16hMlasFUtp0aenKxStSHZbnwC2ZuZ1xM8baCdXV1pHA6oFSXy2JxREsQCtboaz0I47Gx20oWbDgdMKcWJsIqK4YE3z5YWLkRJuLElwv951tCqhSifyy+0lN3b19l/bt3k+8LikTs58wN1ZTKK0UerDYPl36tPT91z/IVfEYZBb5CuYjHhcH9iZIAnnlWOXo5pETI4hFXFrp1o1bksBeKarkfnEbPO/UeDNnnouL5y2Rq3bV2q+0deXn39CowaPkH4tcHlHWwRG2h/cbQTu3PvsyjPs39/M50rhVS2YF2SwyjpsTJ73UoEw8lwOrBkj++uefp5pj11ooal2HmihdK3q9pRyvLSwy5ejyyjR/xXyq01D7S0DlixN8sWTKgslUulxpp6eS0drKY5bnEc+hnb/uoqMHj8ptsij75LFTtG/XPulnIuJyrTWL1xNeYypVriitWWrtWcYJi9FbvtXSZi1kRut+WEdXLl2RbNm7cx9t3fA88tXrbV+jUmVLybaXLFuKGjZtYMNPa+6xbRUqV6AKAeWlccqJ19SEfYk2PCyVGXFwhyBbaz1U7o88dvfv3k/xO/fajR2+WNGt38du3c+17OQLEK+3eZ2WLlxmE6GYeav52+mBr1OB0j+8XljGPYvDGzStL0VH5jPG1vW/UrlK/jR68mjKkjWLXKs71x9r0z21D5oRhDrqG36F5dSxk1Lxk8dO2uyxDZo0oGq1q8pV5yuQT3rFIG3atNLPnBFkd+7ZWdqvLecoo73WYgSf8fhliJGDRsnnTevxwXNt59ZdquczNQG/NTejddlVZ15HfKW1hgdUDaCqNavI5y6tcyefufhFGH6dxDo543+ux93rtzP2OTt/zJR3l38cGSuiY9r694nUqVNp/h6ndYny0R+PpPXi4YMHUpNXL1+jzz/9XG6ez5X1GtejtGnT2J0Bbj28QtfunaOr987RHcG/w2TPlIfKcOTsPAFUKHtJZ9GgvIsIzJ07l3r27CnXFhgYSAcOmLus7CJTUA0IgAAIgIAXE6hevTrt3fv8d+H4+HiqVs0zF3+9GAtMA4FkTQCCbC93HwRhXu4gHzcP48/HHYzugQAIaBLA+ofBAQIgAAIgkJIJnL11nE5cTaTj1xLo7qNbQihYfJ3frzjl8ytGGdNl1izjLYJspaCFv4CfuWSmajReIQAOZlKK+Oo2rksxs8aTX7ZnQk3RxBHHWQxsSVrP0/PnWkIcjqjdpWcXKlaqmCQi4Xws6OFozF8u/spGvPlel3dpyKghlPHFjLomekqQzaKfcaPG09dLv7azh6OOv9b2dWrUrCEVLV7ULWIuFo+N6DfCRmStJwjnecDiPI5ibC3M5mevw2LDVaPecseUogf+GUfXHjh8ALEoK1Uq++juzIYjNE8dO9VGjMxi59g5sVSwcAE7ZlrRXFlsMGB4f3qn0zs20RNv37wtcbWOXspRMSOCwm2iKHP5d7u8S526dbSLrM5tfvP5SpoRM9PGzi69ukhtpkuXTrZTL9os29BzUA/JRuX4ZJs+nbmQPpsVZ9NnvcjHonNQmU+5xvDnH/buQp17dNaMKs9izblT5klRk61Tx487SPPNmoHlc73Ie3pj8OK5ixQbEWsX5XrqwinUtFVT1W7zmjAjdoZdFHJeD/i5dmW0/IcPHtJXS76m2ZOeR5O1rthdguyL5y9RUM8gGwGbkcBM2eEdW3ZSt/bd5B/z3FSKGq3LmBFka4nZGjZrKF1sUJvLWizf7/q+NDYyZEhv0wXlnmAUJfzB/YeSiH3tD2vtfM/CPn5BQivxGhbUK1i+ENH8teYUOSmSXsqifRYQnVd8aWlIj6HEIi5LYhFvUEQw1WtU12Y954itLEydMnaqanRrIyGymmDOsp68/f7blPkl2/5otceiR97HtcT73A/l3sgCwNfavKaJhSO2L5y5UHoZwZJ4Pe01uBe906mtnW2ch8cZv1AwI2aG3TwPDg+yu0BjqdcdgmwWC/KctFwCYUb8SkP9l+vb7clsN78eMilqko3dxUsVp8kLJlHJMu4VmHEkb47kz1F29RKPw5CoEKrbqK6p6PuiY18rn9rewnlZND5k5BDKmTunzV5568ZNKlDo+T7vifVHayy5ax80Iwh1lj+XF50jWvu03lqk3Eus7dU6Q/B+Hv1JNPE8s14f0mdIT3w+4/nWP6Q/tWjd3OYcwWvYrxu3SRG0rc+iemcOrt9TZ16zvuKLL9PHTaeFMz+Vi/LFFo56XbhYYbt5ymeabZu3U2xYjM2FwDfbv0mhYz/R/B3HrP89uX47Mj6dnT+i5T3lH7PjhvPzvAvuPcxmHvD+zxd7eW1V/j7BLwzw73GzJ862GTu8L4dPCKeWb76qaYaZ86J1JX8+fkhX7p6hy3dPSyJtkeT3Yg4qkyeQSucNoKI5yogUQR43EWjRogWtXfv8jB0ZGUkjR450U2uoFgRAAARAILkS4JcTEhKeB5rgfwcEBCTX7sBuEAABIoIg28uHAQRhXu4gHzcP48/HHYzugQAIaBLA+ofBAQIgAAIgkNIIsAj76JX9dPxqAj34665Q91l8zSLs/NlKULo0GYTKeIsgWymG4siXsbNjJNGCJ5NS9Mdf+oaODZWjXIraohQHtPugnSRAUIr0LPWxCOGX73+RoqEqoxLrtclfNHft05VYJKtVt3V5TwmyuU3ux8hBI6Uv1bWSJcpZrfo1qVrtalSoaCE5gqEoa2U+FruMGhJGm37ZJH/EkWvZj3ny5dat9vBvRyQhjHUEaa3I4yyiWjx3McWEx8p11qhbg8bNGGfYDpfdtmkbDek+1EZYrxX5VkvwbCZCqTJKMY+dkeNGUqu3W6oKx7lTakIxFvlOj5smRXq0JC37eP5GT4+m6rW1I8ioReys93I9KRJ3tuzZHB0GNuXu37svjcX1azbIP+8+oBv1DepreCGARR6zJsym+dPmy2X1IudrCbJFxqCaAFVv7TiceJgGfjTIRrDCYl2O4KkmFtfyqaVj7hJkM0OOTr50wTKZoRnRvVp5Fhi3ef9tzfFhRmCjdrGCozkPDh2su/Zb5nFk8GjZBzyvOBo1X8ywTry29OnUhzjSNycjkbTytQbruoz2JeU+pif2NTPB2A9Tx06juNnPL1DwRZLISRE20aSVdWpFItUTQaoJ5ng9iZoymnidVf59wLpNjrrPkc6tLwTxBacRY0aoCqW5rFlBtvKSAdch8koF53tw7wFFh0ZLF3MsSc+nomJDtbVn6XdL7IToygjqbIPexQ+LjTev35QuCViLTIdFBEtCcncnNcGpdZvsXxa45s2f192m2NWvJshm0SmvUdZibC3DPLH+cNue3AdFBaGucpboHLG050yEbEsdg0MHSZcm+fKbWjp44CD169JfXvMteYzORbyv/LDyR+kSgiXp/U7kqTOvI75SXg7Su3hoXf/ubbtpWJ8QmZ3RJV2z/vfk+s39Mmufs/NHtLyn/GN27PBaFT40Qvq92JL4vDBq/CgKrKYvgDp3+hxFjRhjcwmML2PxJSvrizDWNpk5L2r15fH//qLLd36XxNks0hZJL2XwozJ5A8k/XxWIs0WAuTDPpUuXqGDBgjY1Hj58mMqVK+fCVlAVCIAACICALxCoUKEC8R5hSdgvfMGr6ENKJwBBtpePAAjCvNxBPm4exp+POxjdAwEQ0CSA9Q+DAwRAAARAICUQuPnwCh2+vJcOX4qnWwLP4PL+mN+vBOXPxpGwi1Pa1M8j1ory8lZBtqORqUX7rZXPrJDa1fXcuX2Hvvj0C/oibrkURU8vcbSvvsF9VaPMOcvBVeX5y/7xo8bbRQPVqp/FjPzFOUe4rNuojkMRtNf/uJ4GfDRQboIFIGOmRhFH8xRJOzbvoIEfD5KF0rUb1Kax06Ptog2rRbAVEbVZbODIpFHDo2xEedHToomFZcqkNk/NRCdVE2KJirnV2laKabUE2SxOf61NK8NopUrhEkdRnzR/EhUrWUzEZYZ5lGJYUVGQpWKlOFbPPjVRJAuwpiycTOUDyhvaqhy/PP5iZsfYRWlnwerMibMkIaklGYlOLfn4Asj86Qto+vjpNva4S5DNjez6dRf1/3CAPK/0RO1KSErxlMjYFxXYqF2sYPF8eGwY5ciVw9BfXH7lspUUNjRczqsWzZPX9pC+w2nbxm1SviLFi0jC7dLlSqu28dPqn2loj6HSZzxeWZC24adnFwrKVypHE+ZOkNZ+ZWJ7OKq7xbe8ps79fI5udGjDTv6XgaM7D/p4sBwdW0t8rlYfR9Qe2jOIjh8+Ln+sJ8hWi6oeFjOKWr7V0nA94QaUUZXZVr2o7GYF2Xzhp2/nfnJfjCK2K5koRfNa85zLiYr5RAXZvB+E9AmRhdVGkcqtbVeuT0aXA0THll4+vrSzasUqWrZgmeqFNRZid+v3MaVKbf8ihSvaN6pDTZBtdGHEUqen1h9uz5P7oKgg1Iit6Oeic8RSn7OCbJH5rnbG4/ZDRocQR7zWu1SiFMrqCZI9deYV9YV1vsR9idStfXd53ze6nGopq3YJi9d/Lq+WzPrfk+u3mTXc0jdn549oeU/5x+zYUZ4XzZw1uC21lzz05p3oeVG0H0/+eUxX7p6my3dO0+W7v0uXW41Sjsx5qHz+6tJ/OTN7/mKRkX2+9vn06dOpf//+crdq1KhBu3fv9rVuoj8gAAIgAAIuIFCmTBk6ceKEXNPx48epdGn1v+G4oDlUAQIg4AECEGR7ALIzTUAQ5gw9lHWWAMafswRRHgRAILkSwPqXXD0Hu0EABEAABIwI/PXkER2+HC/9d+7WSaPslDpVGikKdr5sxaX/5f/vTPIGQbaaDRxdcNzMcZQlaxZnume6bFIJsvmZ8r0799KCGQtp+6btwnZXrVWVeg3uSTXr1dSMcixcmZsysrCCBSMcYfjEUeMxbm0GC1k5Cu4b7d+gfAXyGVrIwq2o4WMk8ZYliUYtteRXq2PGounUuEVjm/ZZbLN+zXo6dewUHT10TIqSOHpSJOXOqx+F27oSpQhQSxCrNkfMCOFYbNDj/Z6yKMaMAI/tVYojlPNTzT4tIbuaE2/fukPBvYJp59ad8sdqkV0NB4BGhvNnztPmtZvp+JETdOHcBapaswr1C+4nLOATFTpy82p5RUVIXF4p/tby1fWr16Xn3ON3xEu9NhKcKtGoRYh0pyBbKUhme9TmlZoLlesyi9mGjBqiGQWc6xAV2HDE6uH9Rshjz6zwh9tS1qEmnmMB/bTx020irbOo+tU3XrHrsjIvjx+OMh/UK1jOqxVNX3lRxMw8NJpfXy7+kiKCI+VsasJzrTrUhKd665Ayor/oZQPr9pV1cCRnjmqbNm1aOzPNCrIPJRyi3dv30LGDR+nShcv0Zvs3NMWCakxEBXNcVlRsKLpOKfMZXQ6wtv/MqTPS5YPMmTNR2QplqVjJ4tSidXPduWg0rrQ+53MRR8qdEj2VmLdWMoo47Gj7ouWU/jHD01PrD/fFk/ugmfEtylkvn+gcsdThrCBbVHDv6Ks0ahf+1M5EnjzzOuIn5T5s5ty6+svvaMWiFVSgUH4q5V9a2gP5wqbIGcHoLOPJ9dvMGm7pm7PzR7S8p/xjZuyoveAgcuazbkPtvKH38o7oedFMPyx5/3n6v2dRsyVx9mni/2+UiuQoTeXzV5PE2RnSvmiUHZ87QKBRo0a0ZcsWueT48eMpOPj5GduBKlEEBEAABEDARwmUKFGCTp8+LfeO/12smGsCR/goMnQLBLyeAATZXu4iCMK83EE+bh7Gn487GN0DARDQJID1D4MDBEAABEDA1wgcu5ogibCPXN5r2DWOfM0RsDkSNouwX3jBdVEAvVWQbUbAaAjQRIakEGSzoGLe1Hk0b+p8O0tZgFClZhVJbMkC4P2791P8Tvsx0+GjDjRgeH8pn7cmHmsH9/9GLLLY+PNGunf3nrCp3K93u7xLH/XtSln9smqWExUhGDWsFB5269+N+g8TF/Aa1W/53BlBdu+hvan3kF5C0WIXz11M48NiZLPMihtY/BseFEFp0qShchX9JSEeRzi2jDe1dcQMM7Xyi1bFUbVa1URRujWfqNCRjVDLqxfZUWm4UmitJVpViuzNRJzmNtUEwkYiJmcgqwlk9ASylrbUBGdaYmRr+0QFNkqOeqIdrf6rsVTzuTIqp9YcUYrXh0UEU636taTI/edOn5PM4J8xP2VSCvrNzEM9/6rNUTPjmusWvWyg1tb4mRxt/zVTQ1DZnt4cMSvINmWISmYze5Wo2FR0nfrrz79obOhY+nrZStmyth3bSmJ1vf3V2T6bKc/nHT4TLZi+wKYY21euUjmbyzucwUxUezN2iORV+kcv2rmyPk+uPyJ90csjOr64DjPj21m7uLzoHLG05YwgWy9atbIvyrOkqCBZbQ1UE2S7irO7zrx8gWNwt8HyZUw+Mw6LHEZvtntDusToqmTW/862a5a7WfvM1q/sj2h5T/nHDG/lGZjLipz5jM5CevNW9Lxoph9qef/996kkyubI2RxBmyNpGyWLMLtM3kCjrPhckAAL6VhcZ51OnTpl9zPB6pANBEAABEDAxwkULlyYLly4IPeS/12wYEEf7zW6BwK+TQCCbC/3LwRhXu4gHzcP48/HHYzugQAIaBLA+ofBAQIgAAIg4AsELt45/V807L30x9/3dbv0Ar1ABXOUpkLZS1M+P/dFX/AGQbZaNKy6jetSzKzx5JfNz6Ou97Qgm8WGEyMn0hdxy236ydFA+wT1oQKFCtj1nyMqLpm/lJbHLZcjHnOm97q8K0WNzfhiRo8yc6Qx9vnZ38/Szq27aPvm7VI0WxZgGSWOjhceG0Yly5RUzbpjy07q1r6b/Jmjkdb37tpLnd/sItfT/LXmxBERX8qS2chEU587I8gWFSj+/fffFBsWazPGoqdFE48xVyW1dcRMG64SYLqqP8p6zAjR1PKaEZeLCsWUAioRcbOyXz+t/pmG9hgq/9idgmxuRCmQrVSlEsXOiaWChe3XOYtRyjKiEZ9FBTZKjryOBkUEUfr06U0NJ75oMqL/CLmMmj+UUcm1xN/WfWYB29zP51CREkVtosi37dCGhkcNpwwZM9jYqeyPaBRyo84qRVJmRImWuu/fu08hfUJoy/qt0o/MRH+fv2IeBVQNMDLT5nNl5H09m1OSIJshKaOH889K+5ei19q+To2aNaSixYu6VDBpxnHst9jwGPruq+9tijVs1pCCwoZS3vx5Vc9NSXUGcubc6Mn1x4wP1PKa2QdFBaHO2mQpb1bwKrrPcv3KvcTM5SelXaL7tKgg29vPvGoXqpgpz+VWb7WUXvfJkSuH0MVCvbFi1v/Ojjuz49usfWbrV/ZHtLyn/GOGd+K+ROrWvrv8O2Fg9UCKnR1D/BKCmaQWZV7r9ybR86KZ9kXyXrl7hi7cPkEXb52gf+lf3SKZ0meRo2YXzFZcpHrk0SAwYcIECgoKkj+tX78+bd367FyKBAIgAAIgAAJKAvny5aOrV6/KP+Z/58mTB6BAAASSMQEIsr3ceRCEebmDfNw8jD8fdzC6BwIgoEkA6x8GBwiAAAiAQHIlcPfRrf9E2PF07f5Fw27kzlKICmYvJQmx06ROZ5jf2QzeIMjmPijFUClFkL1m1U8UPjRc/uKZxXc9B/ekzt0/0BVDPX36lH78Zg2NDhltI2QOGR1CHP1YeXZydpy4uzwLtC+cvUB7tsfTprWbdAXaLOIcMzWKipey/0JaKW5iAXe9xvUobdo0prpw9fI1+vzTz+UyZgQ4eg1xlGCODH4k8QhtXreFOGLu5YuX5SJagli1eSoaMc5ZgbAIOGcF1c6WF7HRbJ5//vcPXb1ylfbt2k/r16ynXb/usplratEquQ0lb57TZsSkIkIxHkezJs6mWRNmyd0aOGIAcTRkM0kpfHG3IFtN/DN14RRq2qqpptnK6O7B4UFSZGijNU5EYKMW2bpBkwZUrXZVMxilvCePnaTvv/5BLqcWCVU5zrUEwtbiLYsYiUVr1hcr1ERKyvodFTKpdV4ZSbN8pXI0Ye4EKlyssDAr5eUQLUG2UoTPnFq3fZ2yZtN+HUHNCObx8+qf6fTJ508Ma62bnhBkW+9z635cJ60plqTFgj8XFfOZEcxeu3KdQvqG0J7te1T9x+I33veatWpKFStXdIloUmSgqF1S4zW0a5+u1KVXF8qQ4dlFiVs3bkmvNvBrG9aJo3x36dlFPj/xRa/YiAn05PETqtOwNvlX9Kf8hQrI9YjYZJRH6R/RqPSeXn+M+qH2uaP7oKgg1BGb1MqIzhFLWZF91pJXuZeY+f3ErF2WNkUF2d5+5uX+7Ni8Q3rdQevSJc9JvjzJZ3V+fcWRS6WOcjYz/hxdv82s4RZ7nJ0/Zsp7wj9mOCtfEnH0QqyZV2BEzotm+mA27//+eSwJs/m/GwJ/K8qTpSCVz19d+s/vxRxmm0vx+evUqUM7d+6UOUyZMoUGDBiQ4rkAAAiAAAiAgDqBXLly0c2bN+UP+d85cmD/xXgBgeRMAIJsL/ceBGFe7iAfNw/jz8cdjO6BAAhoEsD6h8EBAiAAAiCQ3Aj8fuMwJZzfTkeu7DM0PUvG7FQw+7No2JkzeDYitLcIspWiAkfEXoagBTIoo81pRSE1qkokYiJHCx05aCStX7NBru79ru9LUa4toiO9dlgoEzcnjiZFTZaziUScNbLdGz5nURZHqf7is+W0Zd0WO5PadmxLIZHD7IQbSlGdq/qiJ5ZTa4Pn1b07d+ni+Yt09dJV+v3E73Qo8TAdOnBIEmRrJTOCbC1BsLJuZZRYswJhEYai4iGtupJKkM3C5ocP/qAb164TRwBmEcvvx07RkYNHicXKeklUkG127IgIxVzFSynacbcgm3mu/3E9DfhooIyWL5Dwmpcunf0FJOUaaSYqs4jARo2jyHgXyaMl2lPudcpI8soXI9p90I6GRQ6T9gTrspbI2XzpxJL4ckdQr2BKiE+QfqTHVqQP1nmcESVa12O9RmvNDWVbZm3Vy68VIdNVgmy+LPXwwUO6fOEy8dp76thJOn7kBB0/cpyOHjyqaZqnBdlsCO+x4UPCpXXPKPHZgi9ONG7eiIqWKEqpUqUyKmL6c16Ply5YRuNGjpPL8jjn8f9muzfsLqkdTjxMAz8aZHOpifOHxYyilm+1lC5tKMX9XLGrosZbjHRUDJoU64+aU9yxD4oIQtUuEBgNGq111awPRPZZiy3K9Ujtso2W3WbtstQjeqbyljOvnt/4d5VF8xZLF2+NXsLh+Vurfi1q8Xpz4tcwsufMbjQkpM8d5ays3B3rtyP2icwfPTBmynvCP0JO/C+TyO/PovWJvkIkcl4UbdPZfA//uvssavbtE3T/z9uG1ZXLV5UCC9elErnKG+ZFBqJjx46Rv7+/DYoLFy5QwYIFgQcEQAAEQAAEVAn4+fnRvXvP/4bL/86SJQtogQAIJGMCEGR7ufMgCPNyB/m4eRh/Pu5gdA8EQECTANY/DA4QAAEQAIHkQODx//6ihAvb6cCFHXTdIMJRujQZJAE2C7FzvmTuGV5XsvAWQbZSCG1GeOdKHq4SnSlFd2rPlHNbPd7vKQsUOOLz5AWTqGSZksJdunHtBg3vN4J2bn0e6UlLcCZcqRdlZHHErxu3UWxYjI1ojEUb0z6bKgk3rFNSiVNY0MRiSI6Qy9GU9YR3enjdIcg2I8xw1PWi4iGt+l0lMBaxn8Unv+3/jb5d/i3t3LrLRswnUt6SB4JsM7Se5714/hIF9QySfMBJT4iqXCPfbP8mhY79RCiCpojAJikEkYd/O0J9OvUhXrs5KfeGO7fvUEjf4bRt4zbp82ERwVIeTsqI5iw8ZcG2JSn3UVfuBa7aG31RkM3jKH7HHvr2i1VS1Gu9SzdasyYpBNlsy6ULl2hm7Exa/eV3whO6tH8pKVo1Ry51JJqtVkPKtYHzdR/QjfoG9VV9MYT33TXfrqGI4EgboSeznDAnloqVLEYcYT8mPFZu0h2X1hwVgybF+mMB4e59UOTckVwF2daXZIwmjSvHhtqZI6nOvEb9Vn7OZ/nd23bTlOipdCjhkHDxpi2bUOcenYlfe9C7BOIoZzbE3es3t2HWPpH5owfRbHl3+0fY4SqszMw3ZTvK+aFVl8h50UwfXJX35oNLdOH2SUmczX9j0kscNTuwUB0KLFSX+G9MSOoExowZQ6GhofKHTZs2pXXr1gEXCIAACIAACGgSyJQpEz169Ej+nP+dMWNGEAMBEEjGBCDI9nLnQRDm5Q7ycfMw/nzcwegeCICAJgGsfxgcIAACIAAC3kzg8t1zkhCb//vn6f90TS2QrYQkwi6YvZRXdElNECL63LpRB5RfQOs9860WxXDC3An06huvGDXj0s+VdnCEtpjZMZQ9RzZT7YhE5VKKth2Jxs2CpLlT5tH08dNl+1zlP1MddnPm+J17aUS/ETbiWbV+JoU4haOgxs2Oo+Vxyw2j/1ljYmEYiyCsxSkQZH8pI3KlmJ4V29AAACAASURBVJQr5bly9NBRmhEzUzXqutYQZvF/xcoV6fyZ8zbjD4JsxyY9PyM/c+IsKVqmJUVOiqQ2779tU6FavqkLp0hRekWSiMAmKQSRSsF19TrVKWbWeMqdN7fULWvBtjIKNkdxD+49jOJ3xEt5rcVFSl6OXPDR4wpBtj0dR0VsWf2ykn9Ff+nlBIswP6kE2Za10XKh6IevvxeKmM3lWCzJ0avzF3TNpcKVn39DowaPkkGLvC6g9lIIV/DyKy9Tz8E9aULEBNqzfY9cp9rlOJH1RC+PWbGlpa6kWH88tQ+KCEIhyNYeVaKX3JLizOvMfLFcBOC5vvHnjUKXV3gf7Nqnq3QJROv1IEfmoKfWb+Zl1j6R+aPnB0fLu8s/ZsaMOyNka/1+LHJeNNMHd+S9+J8w+9Kd33WrT50qjSTK5v/y+xVxhynJus6qVavS/v375T7Mnj2bevbsmaz7BONBAARAAATcSyB9+vT0+PFjuRF+0SxNmjTubRS1gwAIuJUABNluxet85RCEOc8QNThOAOPPcXYoCQIgkLwJYP1L3v6D9SAAAiDgqwQOXtpNCee309lbx3W7mC1TbiqSw58K5ihN6dN4VyQFFmfMmjibZk2YJffBmWhU1iDmT5svRUOzJD1B9oP7DyUhztof1sr5XS0sZjHb+FExVKpsSapZryaVLFuKXsqS2cZ3LEoK6hVMCfEJ0s9FBEFK5//9998UGxZLX8Qtlz9SE5eKiLZF5s5Pq3+moT2Gutx/Im0r85w7fY6WzFtC586ep7//+psyZMxA42aMMy1oV9arJs7k6Jws5LT2oauYivad+xs1Ygzt2LxDt0hA1QApWmeFyhWoXEV/Kl6qhGS3qL2i4hw1I5QiTha3zF8xj9gmVyVn7GMb3B0hm9e5DWs20PiwGN2I2CyU5DlfIaA8la1QVhJNFipaSBLasxB2+6btMjIIsh0fPRxFuP+HA+QLDGqRr5XR/81GthUR2Lh73KkRUq5lStE1Ryoe0X+EVJSjgsbOjpEFr8q9xVrMrRR6t37ndQodG0pcvytSUgqy9c4Orugb16Fci40uhLBwbcXiFdIZh9cHrcRiZX71wr9iWSpXqbz0v3nz5aXz5y7QkO5D6PjhZ+fHpBRkW9vOIsWrl6/S3p37aPPazYYRv1mUHRYb7vQez19sT4qaLEW0tiRR8fSfj/6kiZETbc5cXAe/tGIRvPP/13pZw9kxZFZsaWnP0+uPJ/dBEUEoBNnaI0/0TCV6hnR2jLujPM/5E0dPSmvMr+u3El+81EtDRg2hLj06U6rUqeyymZ2Dnly/2Viz9onMHz1Wzpbnul3pHzPjx52CbK1LryLnRTN9cGfev5/8SRdun6Dzt47SnT+u6zZVNEcZCixclyoWqOlOk5JN3YmJiRQYGGhj77Vr1yh37mcXIpFAAARAAARAQI0Av9LCv0dZkvW/QQwEQCB5EoAg28v9BkGYlzvIx83D+PNxB6N7IAACmgSw/mFwgAAIgAAIeAuBu49u/hcNewc9+OuurlmFc5ShojnLU64sBb3FfFU7WADDQkVLati0AY2bOY6yZM3isN1q4ho9obdapGdl5FCHjfmvoFIEyD9WRuFWE4ZrCS+17FGrY9GqOKpWq5pNEVcJKVwllHOWL5e3ju7K/79I8SI0ZcFkKl2utNPVb/plE/Xt3E+uR02kp7wE8F6XdykoIog4qomrE4vAxo0aT18v/dqm6qq1qlLLN1tSYLUAKlC4IGV+KRMpz7KWAqJjQFSco9ZHNdGT2nh0ho8z9nG77hamnT55mob2DJLFj9wmi/MaNmtILV5vIYmvc+bOqRl9UY1hUgqy2X7RsaPnV+WLAFpiFWfGhlrZ+/fu08hBI2n9mg3Sx2rRnJXznaPd9hnSW1WMpdaGiMBG7fLMwBEDiC8DuTPt2LKTurV/3kZYzCgp2rVy31TbM61fVrC+XKFce4dFBBMLWl2VXCHwYjH6tPHTiddpTloi5MR9idStfXdZ6Fy+Ujlpry5crLCrumNXj1lB9u5tu2lYnxAbwS9f6Gj5Vktq1LwhlSpbirLnzE5p06ZVtdkMT1Exn5l1ShQkj8mzv5+lrRt+pfU/rqff9v9mV9RM5HqtdlnUHjU8ir776ns5i5n16NaNWxQeFCFF3dVKb7RrTSPGjKDML9lexBNloZVP1D/K8p5efzy5D5oZ387y5/JmfaCcK3oXIkT2ElePDdEzlSfPvK7wk14d/LvTsUNHad2P64n3f74ga530LmWZ9b8n129Hxqez88fZ8mp+csY/ZsaO8uyndvlWpD61v0None+cmeMitrgrz437F+nszcN03iAwwEsZ/CiwUB0parbfizndZY7X1xsWFkaRkZGyna1ataIffvjB6+2GgSAAAiAAAklHgM8T6dKlkw3gyNj8MyQQAIHkTQCCbC/3HwRhXu4gHzcP48/HHYzugQAIaBLA+ofBAQIgAAIgkNQELt45TXvObKTDl+N1TcmUPgsVyVmOiuYqTxnTuiYypbv7rvzy05Go0EobldE6+fPeQ3tT7yG9NMWpBw8cpH5d+tsInIyiVIqy4ScGOYLi0gXL5CJqIkClYIwzW8Ryom2dP3NeiljNAjlOWmIypQDMiI9W+94UIVsZYZxtdpUP9+7aS53f7CJjUBNkK1nUe7kejZsxlrJlzybqPuF8SoE/iyN7DOpBnbp1tPmjvV6FoqJaUXGOWlt//fkXjQ0dS18vWyl/HD0tmlicZibNmTyXdmzZQYWKFJIivjZs1kAS0nJyxj6t8q4aN2rR1YuVKEphsWFUrXY1zfXImo0ZoaMZoZcaf9Hy1pGUuR5HXjZQCoPNCCDNjB21vNbCYuU6q1yvlVGkRdoWFdgoBW2OcBSxxzqPcp20tHn/7j0pEnv8jmfnDDVRNferx/s9ZbGyZX+y5smRgWcumSntPa5Kt2/doeBewbRz606pSkd8ohTdap01lHuoI22Z7bcZQTZfxokaPoZWrVglN1O5RmUKjw2T1kaRZEYwJyo2NLNOidiozMPRs3/duI2iQqJsxJKuuPjElzRC+oTQlvVb5WbNrkcsOP5kQKiqaJznxIS5sXYX4xzhoCwj6h+1tjy1/nh6HzQzvpPCB6L7LNsmupeo9cPRsSF6pvLkmdcVfhKtg9fYT2d9ZvN6E5dVXqK11GeGs6fXb7bRjH2c39nXmpSXmlzxe72178z6R9TvnE95uczRC1lqe4rW+HFmjpvpm7vy/vn4Dzp38zCdvXmE/vj7vm4z5fNXpxrFXqaC2Z79/paSUoUKFejw4cNylxcuXEhdu3ZNSQjQVxAAARAAAZMEHj16RJkyPf9eJ2PGjMQ/QwIBEEjeBCDI9nL/QRDm5Q7ycfMw/nzcwegeCICAJgGsfxgcIAACIAACSUXgzM1jFH9mIx2/lqhrQp6sRahoznJUMHuppDLV4XaVUVK5ImcjHqqJq2csmk6NWzTWtFPtS/IadWvQuBnjKE8+556TPZx4mAZ+NMhGRNTx4w7ET2BbR7xg45x9LlkpcG/9zusUOjZUErBZJ6WgUiufkWOVEc45Kurg0EGakTmN6nPmczUfcgTi8AlhTkVcZ5uUAs62HdrQ8KjhlCFjBtlk5Rf5LMKaHjeNKlauaKpbHAl0zpS5lL9gfipX0V8S2TVo1kAeK2rCfbPRN9WE0loCNFFxjlYnlaIvs2NELXrp/BXzqU7D2lKTztrnzgjZ169etxG5sr0RE8KpTYc2QmJszn/m1Bka3G0wnTh6Ukac1BGylYKbwOqBFDs7RhqzIkntVQKzAkiRdrTynDp+igZ9PJhYRMnJev27eP4SBfUMkoWVTVs2odGTR5taQ0QFNsr1Wi8Kp1ZfmCWvw798v5YKFMpPpfxLU0DVSlS9dnXViN7K8W7x3Z3bd6lPpz7SpSQtEbJyPPNc7j2kN02KmiStkZzccRFFLZqv2SjcoiJNtVcmgsODpIjfWq8NqPmGx1HowFDiSFb+FcpS/sIFqHmrZpQjVw677GYE2cozE/uKX4Ko06iO8JRQXjDSE8yJivlEBdk85w7EJ9DR347QiWMnqXXb16ltx7ZCtvNYX7HoSxodMlrOr3Y5Sqgyq0xqe4AjZ6L4nXtpRL8RdtF1+wztTT0G9qDUaVKbNc0wv6h/1Cry1Prj6X1QdK4bwhXMYNYHviLI9tSZV9ANNtn4YhX/Lnhw/0Hi38FuXL9JI6KGC7+Yw/sAR81n31qS1hnFjP89vX6z7Wbs4/zK8VnavxRNmj+JipUsJuQKpVBfbX/xpH+EjP4vk9paZf37hmhdSj/rXVQTPS+Ktp2U+S7ePikJs6/dO6drRpk8AVS92MtULGfZpDTXY23v2bOHatasadPe3bt3KWvWrB6zAQ2BAAiAAAgkPwL37t0jPz8/2fAsWbIQ/wwJBEAgeROAINvL/QdBmJc7yMfNw/jzcQejeyAAApoEsP5hcIAACIAACHiawMlrv0kRsU/fPKrZdJrU6SQRNv+XNRk/AasmfnJGRPvP//6hGbEzaN7U+TI70ehcOzbvoIEfD5Kjf3IF3Qd0o75BfR0W0qg9Za8XLVEpJFGLpK01KNQicWtF2HaFkIIjgI0cNJLWr9kgm2Q2orer59bKz7+hUYNH2VTLovrX2rQyJaazroD7GT40gn75/hf5x2piQDUeZsfPwwcPKfqTaGLBvCUpBcxqAmWz4kSl6JTbcpcgWxnN26zoVCmeVYp/vVmQbUaUoTUXWKA/4KOBNh8ntSBb7RUCM1HFWfQ7vN8IOeKx3vhz9RrB9SnXyiLFi0ii1tLlStuJlyInRVKb9982ZYaowEZtHpoV7F+7cp1C+obQnu17dNcn6w4oL5iw4OjiuQsUEfzsOXUtgb1yrtVuUJt6DelJY0ZE0/HDx6Wy/Yb1ox4Duzu83mqBVorK+IJV5MQIyp4zu5BvlHuD1rnAInCPCY+V6zV7OYvrWLlsJYUNDZfr0Lu0YEaQrYws78hlCBbwW/fPk4JsZy+dKeeWKwTZ7CTl5TJHolprRcnmPW/M1Cj5VQehASuYyazY0rpaT60/nt4HIch+5mVHx4bomcpTZ17BqWCTzRUX7URfkTHD2dPrtyPjQO1yzaJVcUIR/p88eUKToiZL66klqe0vnvSPmfGjZr/Zl0v40uzCmQtpSvRUuWm9i2qi50Uz/UjqvPf+vElnbxyRxNn/++expjnFc/pLEbNL5amU1Ca7tf2QkBAaP3683MZbb71F33zzjVvbROUgAAIgAALJn8CtW7coZ86cckdy5MhBN2/eTP4dQw9AIIUTgCDbywcABGFe7iAfNw/jz8cdjO6BAAhoEsD6h8EBAiAAAiDgKQJHLu+VhNgX7vyu2WS2THmeCbFzlaNUL7g+2p6n+mrdjpqIlqMsd+nZxbQQWi1CoVY0amVf+QviiZET6fNPP7f5aOCIAdS5Z2e7aNZGrDhiM9f3Rdxym6xdenWhAcP7q9anJqoWFfXu3rabhvUJkSKcctITc6sJKThKZUjkMMr4YkajrhELzn5Y+aMkBLQkM+JxwwYczKAmTuSovUPDhlCzVs0oVapUpmpmgX/cnDhJYGDUT2aydMEyGjdynJyX246eHk3Va1cTanfNqp8ofGi4fCmAo5/Gzomlhk0byOXVLjHwGO3Wv5tQG2qXFriguwTZquLbYf2oW7+PDee3mrBBOZ9FxUNacFwhDNGqW3nxgf05f8U8CqgaIOQrtfHMBZNakO2MaFVNrKo3/oRAOZBJKXTnyySt271B40eNl6M9O7qmiQpseL2fOnYaxc2Ok3tgRrzJ8yNu7iJpn7EkXnM4Mn/ZCtqRB5XjkgXUvF8tnrdEqkZPgGQt5mbRasu3WtKiOYukcjy+p302lWrVr+WAR/SLOCMeVZtHeiJktVctzJxJzp0+RyF9h8tR1rlnH/XpSv1C+qm+HmFGkK2Maly+UjmaMHcCFS5WWIg5i2OH9BgqR4fnQp4UZCvFuTzHJs6dIBy5Vil+VHutQgiEIpPayypmXp64fPEyRYVE0Zb1W1Wbf/mVlyk8Nkw1Qroj9lrKmBGDKtvx1Prj6X0QguxnnnZ0bIieqTx15nV0figvHpmZz2oMoqdFE9ehTGY4e3r9dmQcqF36FH0lwsz+4in/mB0/ykukZl+hUGOgx0/0vGi2H96Q/+m//8jC7Dt/XNM0qVC2EpIwu1x+sd+VvaFvZmwoVaoUnTp1Si6ydOlS6tChg5kqkBcEQAAEQCAFErh69Srly5dP7nmePHmIf4YEAiCQvAlAkO3l/oMgzMsd5OPmYfz5uIPRPRAAAU0CWP8wOEAABEAABNxNIPHCDkmIffX+Bc2mcmcpRCXzBFA+v+LuNsfj9V+6cEkSEvOXktbpw95dqGufjyh7jmyGNrGw5Jfv1tK0cdNsnotncdqUhZOpfEB5wzo4g1aEQ/4Svk9QHypQqIBQPRfPXaTYiFib6NFckMV242aMJY7IqpX27tpLQ3sEycJq/jJ45LiR1OrtlpqCYjW7jYTcShEB2yMiPmcRxrZN2ygyeLQNa6P2hMC5IJNS1MxVMsN2H7xDHT7qQPkKPP+jtl5zt2/doU9nLqTPZj0XS3J+vX6qjWX2eei4UGLhnF46eewkjRocZiPiU4sW//fff1NsWKyN0J8F2xzJN2fu5xFU1NriebJk/lKaO3muTSR4ztt7aG/qPaSXXWRbUXGOXt+Uly7YHyyAZTGn8qxtqYfHGUf9DR04Uh5nalFLnbXPnYLs82fO09AeQ4kFaZbEEYRFxOgsImVxsHVkdksdWtEKlZENRV8HsNRrprzaWOdLHSxczeqn/gy3mk9lLsF9qefgni5YAcSqUF4UaP3O69S1T1cKD4qghPgEqRLRyzzKFs0IbNTEvzyfec3g/UsrabHUu/BjqUt5qYPXqHt37xELiTnpRdznvvV4v6fd+sHlqtepTjGzxlPuvLnFnGAil5b4b1TMSKrXuJ7mOsLisklRk2h53Aqb1vTmhppQldesYZHD6M12b+heJFFrz+gcohRk6700kbgvkbq1727DX/QVCH5tgMe38qxV2r8UTZo/iYqVLGbnEVGxoVpUVbWLIyz8jxo+hlatWCW3JSpWvnn9pvQChrXo2VWvcqjtA2yg0ZmIx+WR347Q2JHj7LgqYfIaExQeLHSmFZ0aov7Rqs8T64+n98GkFmTz5bj+w/pRqtTqFwDN7LNm9hKljx0dG2bOVJ4484rOBWU+5esq/LnoxRrlBVfrVzSMOOv539PrN9uqHAdG45PXtLlT5tH08dPlropcFOMza9TwKNr480ahvdZT/jE7ftReRSpWoiiFTww3jBLOZ6ioEWOIX9yyJKPf+52Z42b7lpT5r9w9TaeuJdJ1nb915c1SSBJmBxSqk5SmurTtbdu2Uf369eU606ZNS/fv36cMGTK4tB1UBgIgAAIg4HsELly4QIULP790XbBgQeKfIYEACCRvAhBke7n/IAjzcgf5uHkYfz7uYHQPBEBAkwDWPwwOEAABEAABdxHYe3azJMS+pRM1KJ9fMSqZJ5BYkO3LSU1Ey/1lIVOb99+mJi2bSGLoFzO9KGN49Mcjunr5Ku3ZHk9rVq2hfbv22SES/fLduqBalG3+nEWGLKhp9XYrKfoof6lmnfip4zMnz9A3X3xD3331vSRws06i0ZK1xGC9Bveid7u0t4lg/fTpU2LhAD+NfCjhkNyc0RfAnFErgjeLzz/u97EkzlKegx4+eEhfLfmaZk+abSMIq1yjMo2fOU5XsK4UnZkVi4qOf+Y3M3YWLZi+wK4Ii+oaNmtILd98lcpVKkfZc2aX/ciRo/lL0lPHTtEv36+lNd+usfOhiHBMbSyz73sN6UWvvvGKXQRytnfdD+to9sTZxEIiS9IbL2pR5VnczOIxtUsD3LeEfQm0cMantGXdFlWUWlFxzYhztHykJnBgX/CYfqdTW8r8Umabotwm858QMcHGB2piU2ftc6cgW018aOm3ci5bAPAcW/fjOlo4faHNeLAGxHPttTav2eE2I/RS85WZ8izaYR9FBEfarAU8v/oG9yH/Cv4264eWTy12aEVoF533ZvNxdOmZE2cRr0uceD1q3qoZTY+ZIVc1Y9F0atyisdmqJWFmx9ad5HJ6EafVolxb7BkwfADVblDL7jUFHldfLfmK5kyeazM/RERTXLea4MpiLI/PuZ/PIV7T1dL1q9cpuPcwit8Rb/fxBz0+kARvyr3RNECNArdu3JIExdaCL96Xew7qQe90esdmbeU+shCUxdjr12ywq9Fo/1GLcs2VcB8/6N7J7mIPt3f00FGaETPTbo01OocsnruYxofFyDbyPhM6NpTy5LMXtqu9OMB7Rf+Q/tSidXPVlzdu37xNq75cTQumLbDb0yyNakXdFxV1igqyuT0Wqw38eJDdutFnaG/yr+hvd/HMwnbymCk2QjeRc4eZsccX24b2DKLjh4/bFOMzUe8hvalA4QLymsZnr99P/E5fLv6KVn+52u6CAl/+unjugl3EbL5kxcJ+Nd+asdWSV9Q/WnV7Yv3x9D7oaUG2Muoxr8ORkyKoVNlSqtjN7LNm9hJlY46ODbNnKk+ceR2ZG2qvwfD+9m6Xd6lTt47EF/yUSetyr95FJzP+9/T6zf0zY5+Fh9rFqzqN6tCgTwbane2Y8+7te2jqWNvfQy11ae21nvKPI2OH+8/nHH75wJK0zhr8OY+bret/pSljJtuc20Uunzozxx3pW1KXYUH2qWsJdOXuGU1TcmTOQzWKvkzVijZKanOdbn/QoEE0ZcoUuZ53332XvvjiC6frRQUgAAIgAAK+T+D06dNUokQJuaPFihUj/hkSCIBA8iYAQbaX+w+CMC93kI+bh/Hn4w5G90AABDQJYP3D4AABEAABEHA1gcOX4+nXk2voxoPnX/Qp2yiYvZQkxM6RWSyar6tt9HR9/MXsonmLJXEcR5h0ReJIxt0HdLcTwBrVzeKfvTv3UkRQhKYgkusIqBpAmV7KJFX3x4M/iCOfaSWOrhUWG0bValfTjORpXVZNeMafs/CKo5CWKF1c4rRz6y6biMqWPNHTo6l6beOnf7Xa4XpYGFW7fi3yy+5HTx4/oQN7EyShodI/opHDPCXIZttZAMTiAI4G7arE4q/Rk0cT91cv8ViOmxNHk6Im22XjL/Rr1a8lCfpTp04lfdnPX+Jbf+nPhfhL/MGhg6ldp3dUoyxyJLqQviFSBGnrxOUqVq5IAVUrSXX8889TSVz22/7fbNrgz2rUrSGJ+FkgwqlthzY0PGo4ZchoG7XLrDhHi41W9Hklk99PnJbEnkomWmJ4Z+1zpyCbWaiJDy3zlIVbLFbhscDzKnHfb3TwwEGbOcbjrUCRgrRt4zYZbfS0aGKRoDKZEXqp+clseb2xzutPlZpVpHGo5VNrGzwtyOa2mXW/Lv3lOWBtT+0GtWns9GhV0ZbRmmJWYKN1OUa55vP/56iSW9ZtVb3wEzJ6GDV5tYmRedLnO7bspG7tu9nlDaweSLGzYzSjc2tFEuaKHBWwCxn8XyatdUS5N+7fvZ/4cpVWMhJkczmty1n8mfX41tqLOd8b7d6g4Igg8svmp2mLUjDHGXldZBvTpE1DVWtUoY/6fSQJ3fl8snLZSgobGm5XH68VAdUCqXipZ5Gu796+S/t277c7m1QIrCCdi6xF9VpR90VFnWYE2WqXziyd4XNHYNUAylfw2dn3ysUrlLAvkY4ePGrTXxGhm5lxxXmZ7U+rf6aokChV4TrzzVcoP/379F8pmrxyj+I62K4eg3pIgk9+KeWTAaF2ZzQ+SwwfHSJdCtN6IULUdlH/6NXnifXHk/ugpwXZ/AJGn059bPYRHgd8zkufIT0VKVZEuixnuXhmZp81u5dY+9nRsWH2TOWJM6/ofFDm03qBSfSszPUZXXQy439Pr99svxn7LPz09nn+HYb3v7Tp0krr865fd9n8rvxel3cpXYb0tGjOIqk6vb3WE/5xZOxoXTi07M3Wv8fpnW+NLmNxfc7McUf65i1lbj28IgmzL94+qWlSrpfyU/1SLal8/ureYrZpO4oUKULnz5+Xy3311VfUtm1b0/WgAAiAAAiAQMojcOLECSpTpozc8dKlS9Px47YXh1MeFfQYBJI/AQiyvdyHEIR5uYN83DyMPx93MLoHAiCgSQDrHwYHCIAACICAqwicv32Sfj35I52+YSsssa6/SM5yVDJPAPm9aB+5y1V2eGs9/KX+z9/9LEV7VhO6iNrNQqZ+w/pSmw5tVKNFitbDYprYiFjV6JqidXC+pi2bUFBYEBUsUtBMMUnwo3z62KgC7nvouFApErOo0IfFveNHjadfvv/FqHq7z1lYNGLMcCpXsZxhWU8KstkYFn39+M2PFBtuG2XZ0FCVDCx+5QikefPnFSrOY3nF4hXSWDZ7wYCFIizeaf9Be0qdJrVme3t37aXwIeG6lwbUCrOorP/w/lTavzQF9wqWxBqcWIAaMzuGsufIZlPMrDhHD5AjY5rra9i0gTSuWXSpTM7a525BtjOXTTjadFDYUDp2+DgN7TFU7nrvob2p95BednPcjNBLzU+OlGd+n85YSDMnzBKaG5yJx2CHbh2lKM+WaLRJIch+cP8hjRo8itb+sNbO9uDwICkasug6al2BIwIbFkXOmzqP5k2dL8zRkpHnxbCIYOklCVF7eY8N6hVMCfEJNu3pRfO2ZPxy8ZdSZHTrJCJwNt0xjQK8ZrFoli+aiCYWyKZKnVpIJGZdZ8LeRIocFmkXNVmkXX5RIyg82G5NVZbVEqVZ8nE9HDGb9wZOzlw4evu9t4gjr3+7/Ftpf7IkrUseoqJOM4JsbpNfEOFLS18v/VoEpU0ePucMiwym195+TXePNF3xf6LsDWs2SBHLzZ5DeR4ODRtCzVo1k6N8szh45KCRkujOkhw5p2n1RdQ/Rizcvf54ch/0tCBbUZor6gAAIABJREFU7QUQa958iTJm1njKnfdZxHsz+6wje4mlbUfHhiNnKk+ceY3GsNbnjuwXlrpEfscx639Prt/cD7P2WfruyHm9bce20isZX3z6hfzaiNHZwN3+cXTcsCh7w08b7aJei9THazz/zvhOx7aGe5Qzc1zEFm/Pc/fRDTp1LZHO3Xz2u6haKp6rnCTMLpxd/dUBd/Rx1apV1KhRI/Lz075MZ9Tuhg0bqGnTpnK2zJkz07179+xeATGqB5+DAAiAAAikTAKHDx+mChUqyJ0vX748HTr0/FXMlEkFvQaB5E8Agmwv9yEEYV7uIB83D+PPxx2M7oEACGgSyJQpEz169Ej+/K+//qL06dODGAiAAAiAAAgIE7jzxw1JiJ14cadmmRK5K1GJPAH0UgZbMaRwIz6U8cqlK/TFZ8sloQ6LdkQTi5Wav9aceg3pSQUKFRAtppuPRQbxO+Np8bwltGXdFlN1Vq1VlT7q+xHVblDLYWH47Vt3KG52HC2PW24o7GXxZt/gPnbPSYsYzeLldT+so9kTZwsJfPnL5vad21Gn7h8Yis0s7XtakG1plyNAf7t8lST+NCuwYqZdenaWIpunSpVKBKWch7/MP3roKM2dPFdY1G/Wh8cOHaNp46cLjU32GQtMWXDJomulGJXnz9zP5xALUKyTI+IcPVAsRmFfzJk813B+6z0RbmnDWfvcLchmO3kd4QsPsybMEppfHMH2474fUcPmDaW1QxnhsN7L9WjcjLGULbvtfmFG6KXmI0fLP336lHZv2y0JPDnqul6yiMzphRdoSPchSSrIZjtXfv6NJMq2Trny5KLpcdOkaPOOJEcFNhaOsyfNoX279gk1zZdF+gT1Mb3naUXAZGE3rxN6ifvX4/2eNnuSiJBbqEOCmUT3RusLWp/O+FRYJGZtBre1ZN5iWrHoS8M1i8vxhYNeQ3pRs9eaCe39vFds27SNIoNHq+5RSkEnt8H++3LRCqF1lPPXbVxXWlMse5kyKreW/0RFnWYF2WwTnzu++fxbWjhjofDezBfcOAK1fwV/4csHgkPKJhuL5GfGzqTVX35nWJz3To6E3qVXZ9V5yOcOvvS2fs0GSVQfFjOKWr7V0iX2i/rHsBNE5O71x1P7oKcF2cxWT1RapHgRmrJgMpUuV1pyg5l91tG9hNtxdGw4eqbyxJlXZByr5bl5/aa09v+06ifD36W4vNnfccz435Prt4WFWfss5czssz0H9aB2ndtThgzppdeumDcnI0E253G3fxwdN1yO94LZE+dIF/dELtjymazbgO6GrylZbHJmjjvTL28r++CvO/T7tUT6/br2RbuAgrWpfqlWlC2T+4MWbN68mQYNGkSbNm1yWJTdu3dvmj17toy6c+fOFBcX523oYQ8IgAAIgICXEkhISKDKlZ//bTYwMJAOHHh+yddLzYZZIAACBgQgyPbyIQJBrJc7yMfNw/jzcQejeyAAApoEChcuTBcuXJA/v379OuXK5f4/AMIlIAACIAACyZ/Ak38e068n19D2Uz9pdoZF2GXyVqWM6TIn/w67uAcs3GTB6f74A5S4N1ES7Fg/W8/RCFno4F+hLFWrU50qVw+kLFmzuNiKZ9Wx0ODWjVu0Z0c87d+1j86ePmf3ZH1A1QAqVrIYValZRRJhczRlsyJeNeO57WtXrtHmtVsk0RZHlLUIi7nNGnVrSBGE+VltvYjKImBYiHFw/2+0ffMO2r9nv8Tf8gW0pX8Nmtanuo3qys+vi9TLeZJKkG2x78mTJ3Ti6EkpquqhA4fowrkLNv3jfJY+1mlYm1hQnydfHqdFUyxyunzhMm38ZRPt3bmXTp/4XRbl8hguWaYkVatTjRo3b0RFSxQ1PWZY5MR92rJ+q6rPylX0p/pNG1DVmlVsfMbjavHcxRQTHiu7sPuAbtQ3qK/NOHJUnGM0Lh4+eEjbN2+nret/peNHjstzm5nwWK7TqI7EJHvO7LpVOWufJwTZlg5o9ZnFPxUqV6Aq1SsTi61ZbGg9lznCIUdZZUEfJxb1scCLGVknM0IvNajOlmeWvD7++O0aG5/6V/SXxt8rrV+R1ymlaC4pImQzg4vnL1FQzyCbaMtvtn+TQsd+QhlfzGg0jFU/d1Zgw3P695OnaeNPGyhx32906vgpec1nsW/x0iWoTsM61Kh5Q6fWKKVgT+tShrKT169ep+Dewyh+R7z8EYtMWdTrycRrGO+FP3/3i3QhgNd1vsTF8ymweqC0fjR5tYm8hpgViSn7wvNw59ad0pp15tQZStyXKM/HshXKSmeRpi2bUsUqlSRRmtnEwq9vPv+Gdm7dJdfNdSgFndb13r55mzat3Uy7tu6U1lCeV5x4HWUhHJ8P6jWua7e3KMd98VLFaeLcCbJo1NKGqKjTEUG2pQ3rcwcz5TOO5TKeZbyzkPzlFo0pf6H8pvdIs36w5Nc7e7FdAdUCJaF7rXo1DfcpPs+uWLSCcuTKSa3ebumyPoj6xwwDd68/7t4Hk0KQzXxZvPrdl6vp143b6OCBgzbizfkr5hOfKzmZ2Wed2UscHRvOnqncfeY1M5aVeXm93LVtN23ftN1mDed81r/j8IsxZn+fFPW/J9dvm7YEx6eSmdY+a9lj+PdP632Wyzu617rTP86MG8tesHX9VuncY73X8l7AZ1y+ONWgaQPTZzJn5rgzffLWsn8+fkjHr+6TxNlaqV7JV6leqZaUNnU6t3WDBdmNGzcmFr85KsrOmzcvXbt2TbZx9erV1Lp1a7fZjIpBAARAAAR8i0B8fDzVqFFD7lS1atWIf4YEAiCQvAlAkO3l/oMg1ssd5OPmYfz5uIPRPRAAAU0CVapUsbl9eurUKSpRogSIgQAIgAAIgIAugfizmyQx9h9/31fNVyBbSSqbvzr5vYhLPhhKIAACIAACIAACIAACIAACIAACIAACIAACKZfA3Uc36NjleLp055QqhEzps0jRsqsXbeQ2SJbvwh0RZa9Zs4ZatWol25YjRw66efOm22xFxSAAAiAAAr5HYOfOnVSnzvMADLVr16YdO3b4XkfRIxBIYQQgyPZyh0MQ6+UO8nHzMP583MHoHgiAgCaB5s2b07p16+TP9+3bRyzSRgIBEAABEAABNQKnrh+iTcdX0dV7z19XsM6XPXNe8s9fg/JmLQqAIAACIAACIAACIAACIAACIAACIAACIAACIAAC/xG4eu8sHb28h24/vKrKJG/WQtS4zJtUMncFlzPz8/Oje/fuSfWaFWV//PHHtHDhQtmmbt260bx581xuIyoEARAAARDwXQJbt26lhg0byh1s0KABbdmyxXc7jJ6BQAohAEG2lzsaglgvd5CPm4fx5+MORvdAAAQ0Cbz33nu0fPly+XN+rq5RI/dFYYArQAAEQAAEkieBf/99SmuPfE17zmxQ7cCL6V6isvlrULFc5ZNnB2E1CIAACIAACIAACIAACIAACIAACIAACIAACHiAwJkbh+nY5T306PED1dZqFGtCzcu9Q8rvr50xjb/3sRa+mRFlZ8uWje7evSs3//PPP1OLFi2cMQdlQQAEQAAEUhiBDRs2UNOmTeVeN2nShNavX5/CKKC7IOB7BCDI9nKfQhDr5Q7ycfMw/nzcwegeCICAJoF+/frRjBkz5M9Xr15NrVu3BjEQAAEQAAEQkAlwVOx1R76imyrRe154IZUUEbts/ur0Ar0AaiAAAiAAAiAAAiAAAiAAAiAAAiAAAiAAAiAAAgYE/qV/JVH20cvxxIEQlCln5rzUrNw7LouW/eabbxJ//2OdRETZ3377Lb399ttysXz58tHly5fhXxAAARAAARAwRYAv87z66qtymVdeeYV++uknU3UgMwiAgPcRgCDb+3xiYxEEsV7uIB83D+PPxx2M7oEACGgSiIiIoPDwcPnzJUuWUMeOHUEMBEAABEAABOjff/+VhNi7NaJiF8tVQRJjZ0yXGbRAAARAAARAAARAAARAAARAAARAAARAAARAAARMEvjz8UM6enkPnblxSLVkzWJNJGG2s9Gy+Xsg/j5ImYxE2Z06daKlS5fKxfr27UvTp0832UtkBwEQAAEQSOkEfvjhB3r99ddlDPzv7777LqVjQf9BINkTgCDby10IQayXO8jHzcP483EHo3sgAAKaBDg6NkfJtqSZM2dS7969QQwEQAAEQCCFE9CLip0lYw6qVKg+5claOIVTQvdBAARAAARAAARAAARAAARAAARAAARAAARAwHkC1+6dp98u/Er3/7xlV5kromXHxcXRhx9+qGqolij7yZMn5OfnR48ePZLLbdq0iRo1auR8h1EDCIAACIBAiiKgfHHhrbfeom+++SZFMUBnQcAXCUCQ7eVehSDWyx3k4+Zh/Pm4g9E9EAABTQLLly+n9957T/587NixFBISAmIgAAIgAAIplIBRVOxSeStLYmwkEAABEAABEAABEAABEAABEAABEAABEAABEAAB1xJgUfbJqwdUK3UmWvbmzZupcePGmsayKPvAAdt2V6xYQe+++65cpmjRonTmzBnXdhi1gQAIgAAIpAgCX375JbVv317ua7t27Yj3GSQQAIHkTQCCbC/3HwSxXu4gHzcP48/HHYzugQAIaBJYt24dNW/eXP68S5cu9Nlnn4EYCIAACIBACiRw+e5ZWp0QRzcfXrHrPaJip8ABgS6DAAiAAAiAAAiAAAiAAAiAAAiAAAiAAAh4nIB+tOx89EZgF8rvV9SUXXfv3qVs2bLpllF+P8Riua+++kouM2TIEJowYYKpdpEZBEAABEAABJjAsmXLqGPHjjKMDh060NKlSwEHBEAgmROAINvLHQhBrJc7yMfNw/jzcQejeyAAApoEbt26RTlz5pQ/R4QDDBYQAAEQSJkEDl+Op9UJn9E/T/+xA4Co2ClzTKDXIAACIAACIAACIAACIAACIAACIAACIAACSUdAK1p26lSp6Y3AD6l8/uqmjFN+H65W2CLKfvjwIfn5+dE//zz/W+GOHTuodu3aptpEZhAAARAAARBgAnFxcfThhx/KMBAkDuMCBHyDAATZXu5HCGK93EE+bh7Gn487GN0DARDQJVCuXDk6evSonOf48eNUunRpUAMBEAABEEghBLadXEObjq+26y2iYqeQAYBuggAIgAAIgAAIgAAIgAAIgAAIgAAIgAAIeCUBvWjZjcu8QfVKtRS2OzAwkBITEw3zs0iucePG1LlzZzlvmTJl6NixY4ZlLRm2bNki/XPz5s3E0bkTEhIoa9askiCPhd5IIAACIAACKYvAggULqFu3bnKnP/74Y5o/f37KgoDegoAPEoAg28udCkGslzvIx83D+PNxB6N7IAACugS6d+9u8wvPwoULqWvXrqAGAiAAAiCQAgh8n7iIEi7ssOtpyTwBFFC4YQoggC6CAAiAAAiAAAiAAAiAAAiAAAiAAAiAAAiAgHcTSDy/hU5dsxdTBxaqQ68HPBdO6/WiUaNGZBFKG/W2cOHCdP78eTnbiBEjaMyYMfL/Z5E1i7vPnj1r8x8Lr/kzZQoICJDE2RBjG5HH5yAAAiDgmwRmz55NvXv3ljvXq1cvmjVrlm92Fr0CgRREAIJsL3c2BLFe7iAfNw/jz8cdjO6BAAjoEsATQRggIAACIJDyCNz78xatOvAZnb990v4LksINqGSewJQHBT0GARAAARAAARAAARAAARAAARAAARAAARAAAS8lcOpaAiWe32pnXZEcpeiNwA8pa8YcupaHh4dTRESEQ73jwD4nTpyQyrKw2kyCGNsMLeQFARAAAd8kMG3aNBowYIDcuf79+9PUqVN9s7PoFQikIAIQZHu5syGI9XIH+bh5GH8+7mB0DwRAQJfAwYMHqVKlSnKeokWL0pkzZ0ANBEAABEDARwmcvXmMViV8Rg/+so1Wky5NBqpWrDnl8yvqoz1Ht0AABEAABEAABEAABEAABEAABEAABEAABEAg+RK4cvcM7T2zjh7/7y+bTryUwY/eDPyQiuYsq9k5ZwTZjhKDGNtRcigHAiAAAr5FYOLEiTR06FC5U0OGDKEJEyb4VifRGxBIgQQgyPZyp0MQ6+UO8nHzMP583MHoHgiAgCGBAgUK0OXLl+V8e/bsoerVqxuWQwYQAAEQAIHkReDEtURaEW//DFy2THmoevHm9FKGbMmrQ7AWBEAABEAABEAABEAABEAABEAABEAABEAABFIQgQd/3aH402vpzh/X7HrdvnpvKp0nQJUGR7Zu3Lixx0hBjO0x1GgIBEAABLyewPjx4ykkJES2c9iwYTRu3DivtxsGggAI6BOAINvLRwgEsV7uIB83D+PPxx2M7oEACBgSaNu2La1cuVLON3nyZBo4cKBhOWQAARAAARBIPgTO3DxGy3ZPpX//fWpjdKHspala8eaU6oVUyaczsBQEQAAEQAAEQAAEQAAEQAAEQAAEQAAEQAAEUiiBp/8+lUTZF2+fsCHAf997v+YAKqYSKTshIYEqV67sEWIQY3sEMxoBARAAgWRDICoqikaOHCnbGxoaSqNHj0429sNQEAABdQIQZHv5yIAg1ssd5OPmYfz5uIPRPRAAAUMCY8eOpREjRsj56tevT1u3bjUshwwgAAIgAALJg8ClO2do2e4p9LfiOdOy+apT+YK1k0cnYCUIgAAIgAAIgAAIgAAIgAAIgAAIgAAIgAAIgIBM4PDFnXTsSrwNkfRpMlCHWgOpgF8xO1LK78TdgRJibHdQRZ0gAAIgkLwJhIWFUWRkpNyJiIgIGjVqVPLuFKwHARAgCLK9fBBAEOvlDvJx8zD+fNzB6B4IgIAhgbVr11KLFi1s8q1Zs4ZeffVVw7LIAAIgAAIg4N0Erj+4RMt2TaWHf9+zMbRioXpUOm8V7zYe1oEACIAACIAACIAACIAACIAACIAACIAACIAACGgSOHF1Px28sM3m88zps0qi7Nwv5bf5uZ+fH927Z/s3QleihRjblTRRFwiAAAj4DgEODMcB4iwpOjqahg8f7jsdRE9AIIUSgCDbyx0PQayXO8jHzcP483EHo3sgAAJCBJo1a0br16+X83bq1IkWL14sVBaZQAAEQAAEvJPA3Uc3adnuqXT7j+s2BpYrUJP889f0TqNhFQiAAAiAAAiAAAiAAAiAAAiAAAiAAAiAAAiAgDCBo5d305FLu23yZ8+UmzrUHEB+L+aUf96oUSPasmWLcL1mMkKMbYYW8oIACIBAyiIQHBxMsbGxcqdjYmIoKCgoZUFAb0HABwlAkO3lToUg1ssd5OPmYfz5uIPRPRAAASECy5Yto44dO8p506RJQwcPHqSyZcsKlUcmEAABEAAB7yLwx+MHtGzXFLp2/6KNYRwVm6NjI4EACIAACIAACIAACIAACIAACIAACIAACIAACPgGAY6SzdGyrVOeLAWlSNmZ0r0k/bhLly60aNEil3cYYmyXI0WFIAACIOBTBAYNGkRTpkyR+zR58mQaOHCgT/URnQGBlEgAgmwv9zoEsV7uIB83D+PPxx2M7oEACAgTqFmzJu3Zs0fOP3LkSIqMjBQuj4wgAAIgkBIIJCQkUGBgoNd3lSNjn75xxMbO4rkrUuUijb3edhgIAiAAAiAAAiAAAiAAAiAAAiAAAiAAAiAAAiBgjsCBc5vo9PWDtn8PzFVOipTNKTw8nCIiIsxVapAbYmyX4kRlIAACIOCTBPr27UszZ86U+zZjxgzq06ePT/YVnQKBlEQAgmwv9zYEsV7uIB83D+PPxx2M7oEACAgTmD17NvXu3VvOX7JkSSlKdoYMGYTrQEYQAAEQ8HUC/MUFP+0ZFhZG/MynN6Zdp9fRuiNf25hWJKc/VSvWzBvNhU0gAAIgAAIgAAIgAAIgAAIgAAIgAAIgAAIgAAIuILD3zDo6d/OoTU3NyrWlWsWbUVxcHH344YcuaOVZFRBjuwwlKgIBEAABnybQo0cPmjdvntzHuXPnUvfu3X26z+gcCKQEAhBke7mXIYj1cgf5uHkYfz7uYHQPBEBAmMCff/5JlStXpuPHj8tloqOjafjw4cJ1ICMIgAAI+DqBu3fvUtGiRenevXuSINvbhNnXH1yiuVtsXzcokK0k1SrZ0tddg/6BAAiAAAiAAAiAAAi4iMDdO3cpuPcw2r5pu1RjmfJlaOK8iVSsRFEXteBcNd5un3O90y59YM8B6ti6k5yh3QftaFjkMMqQIb27mkS9IAACIAACIAACyZDArlNr6NKdUzaW92g4io7sO0mNG7vm9bzOnTvTlClTyM/PLxkSgskgAAIgAAKeJPDRRx/Rp59+Kje5cOFC6tq1qydNQFsgAAJuIABBthugurJKCGJdSRN1mSWA8WeWGPKDAAj4MoFx48bZCbA/++wz6tKliy93G30DARAAAVMElM97epMwe9muKXTaKgpO2tTpqFmFjpQxXWZTfURmEAABEAABEAABEAABcQK3b92hH7/5kRo2bUCFixUWL+ilOb1d8Ozt9rnLrRBku4ss6gUBEAABEAAB3yLw5+OHtO7QUnryz2O5Y8Vz+lOrsl0oW7ZsTneWxdgcbRsJBEAABEAABEQIfPDBB7RkyRI56+LFi6lTp+eXjUXqQB4QAAHvIwBBtvf5xMYiCGK93EE+bh7Gn487GN0DARAwReDq1atUp04dOnPmjFwuXbp0tHfvXqpYsaKpupAZBEAABHyVgHWUbOs+JrUwe+fva2n90ZU22KsWbUJFc5X3VVegXyAAAiAAAiAAAiCQpAT+fPQn/fzdz7Rw+kJKlyG9V0WRdgaMtwuevd0+Z9jrlYUg211kUS8IgAAIgAAI+B6BszcO076zG2w61tS/DdUp2cKpzkKM7RQ+FAYBEACBFEngvffeo+XLl8t9/+KLL+jdd99NkSzQaRDwJQIQZHu5NyGI9XIH+bh5GH8+7mB0DwRAwDQB/oWIfzGyTkWLFrURaZuuFAVAAARAwMcIKKNkW3cvKYTZ1+9fpLlbR9tQLpi9FNUs8aqPkUd3QAAEQAAEQAAEQMA7CNy/d58+GRBKG3/eKBlUpnwZCLI95BoIsp+BbvdBOxoWOYwyZEjvIfJoBgRAAARAAARAIDkR2P37T3Tx9kkbk1cM30aHDx1xqBsQYzuEDYVAAARAIMUTaNu2La1c+TyY0Ndff01t2rRJ8VwAAASSOwEIsr3cgxDEermDfNw8jD8fdzC6BwIg4BCBQYMG0ZQpU2zK1q1bl7Zt2+ZQfSgEAiAAAr5GQCtKtnU/PSnMXr5nBp28flBuPm3q9NTs/+zdB3RU1b7H8T8JhABJCCShBELvvUtRECkqKvquig3bVaSLgFSRJtKlCAiKXrEr6r32gkgRFKRJ772EGghJ6JC8tU/ISWYyk5yZzEzOnHzPWiy4ydn77P9n75n3kN/8U+cJKRQUYjV66kEAAQQQQAABBEwhYOVQsNlrM/v6vHVA6ZDtLVnmRQABBBBAwJoCl64myW9bP5FrN67oBX42aons2LDX5YIJY7tMxgAEEEAAgZsCDzzwgHz77be6xzfffCP3338/Pggg4OcCBLJNvoEEYk2+QRZfHufP4htMeQgg4LZAy5YtZdWqVTbjVUfYUaNGuT0nAxFAAAErCWTVJTtjnd4OZsclnZC3ltm+Nzeu2F4qRNayEje1IIAAAggggAACphKwcijY7LWZfX2mOqgsBgEEEEAAAQTytMDBM9tl/YHFusHST9fL0s/Wu2RCGNslLm5GAAEEELATuOeee+Snn37Sv/rjjz9Kp06dcEIAAT8XIJBt8g0kEGvyDbL48jh/Ft9gykMAAbcFLl26JCEhIZKcnGwzx6OPPiqfffaZ2/MyEAEEELCKgJEu2Rlr9VYwe8nOb+TPvT/rj4oMjZY2NR6yCjN1IIAAAggggAACphSwcijY7LWZfX2mPLAsCgEEEEAAAQTyrMDynV/JmcRYrf5V326Rn9+1bcSTFQxh7Dx7bCgcAQQQ8JhAx44d5bffftPnW7RokXTo0MFj8zMRAgjkjgCB7NxxN/xUArGGqbjRCwKcPy+gMiUCCFhGYPHixQ7/QtSwYUPtRwvFxMRYplYKQQABBNwRMNolO+Pcng5mz1g8RBIvx+uPaFyhnVSIqu1OOYxBAAEEEEAAAQQQMChg5VCw2Wsz+/oMHiFuQwABBBBAAAEEfCJw8PQ2WX/wd+1ZB7bEyvvDfzD0XMLYhpi4CQEEEEAgG4G2bdvKsmXL9LuWLl0q6t/JuBBAwL8FCGSbfP8IxJp8gyy+PM6fxTeY8hBAIMcCY8aMERU4tL8KFy4sX331ldx99905fgYTIIAAAv4q4GqX7Ix1eiKYvT12nXy9Yb4+bf7AIOnc8AXJly/AX0lZNwIIIIAAAggg4BcCVg4Fm702s6/PLw4wi0QAAQQQQACBPCOQkpIs3/3zjly/cVVO7I+Tt/p9nW3thLGzJeIGBBBAAAGDArfddpusXLlSv3vFihVy6623GhzNbQggYFYBAtlm3Zmb6yIQa/INsvjyOH8W32DKQwABjwhs3bpVGjRoIDdu3Mg03+TJk6Vfv34SFBTkkWcxCQIIIOBvAu50yc5YY06C2Z+tmSV7T23Vp6tcor40KN/G3whZLwIIIIAAAl4VuHH9huzYukNWLlkpG9b+I1v/2Srn489LkZAiUqNODWnUrJG0ad9a6jWqJ4H5A11eS9r8S39dKmtXrZOdW3fKhaQL2jz1G9eXWnVryh133SENmzWUQoULGZr/8uUrMmnkJFn44ULt/lZtW8nktyZJeLFw7X8nJSbJH7+vkKW/LJEdW3bIgX0H9efVbVhH7up8l+F6/lnzj3Tt/KS+rklzJsq9D96r/e/k5GTZt3uf/PLtLza1RZeNluq1q2tu7e5uJ8Ujixuqy9FN6hkH9x2UpYuWyd8r/9b3x96vUfPGEhxc0O3npLmt/3uDrFj8h2zfskM2rd+kzZdWT7NWzaTd3Xdo/9v+vxmq+5TzwBcGyq5tuwyvyj5sAAAgAElEQVSt4+PvPtL2PavLV/VnPKer/lit116zbk1tH+/51z1SsUpFre7cCDz7en3qNaTOwqLvF8mu7bu015ErZyFtT5NvJMucN96SedPm6dvc7cVu8uKQvhIQ6NqHJNXrfczgsfo8T3V/SgaM6C8FChTQvmb/Wu3yVBcZMnaI4ddFWs3unv/sDr1639qyYbMs/mmxbPlnq37GioYXlToN60ijpg2lXad2UrlaZQkIcM0m7dkJ5xNk1R+r5I/FK2z2TT1DvSep99xWt7eUuo3qGXbJri6+jwACCCCAgBUENh5eLvtOpv7/viPveyfLkghjW2HHqQEBBBAwj0Dz5s3l77//1he0evVqueWWW8yzQFaCAAJuCRDIdovNd4MIxPrOmidlFuD8cSoQQAABYwJXr16VZ599Vj799NNMA2rWrCldu3aVJ598UmJiYoxNyF0IIICARQRy0iU7I4Grwez4i3Eya8lwG8U7aj0qxYqUsIgsZSCAAAIIIJAzARV0VQHfudPmyfrV67OdrHHzxjLglf5Sv0l9h2Fc+wnU35GWL1ou785+T7ZuTP+AlLMHqZDvk926ysNPPpxtMNtZIDs0NFR+/f5XeWvqW3oI29nz6jSoI8NeG5ptPc4C2SdiT8ibE9+Ubxd+l6WdCrY/8dzj8nzf57WQu9ErJSVFC8rPnjxHlv+2PNthFStXkJ4De0qHezu4/IHgSxcvyZcffSkfzf9YYo/GZlvP3Q/cLX0H95HIEpE293oykO2r+o0+J+M+Xrt2TQb3GiJ/Lv1Tq18FXd945w1Re+Dpy9frSzsL86a/rX0wI7vr/i6dpfeg3lImpozTW1evWC0vPttP/yBG05ZNtQ9QlChl/P8vVx/iGDdsnHz35ffac9R+vPn+TGl+W3P9ue4Gsj11/p0BqPfC3374Tea+MTfb9yU1R5sObaTP4N5Ss05NQ++1aozaqwVzF8gXHyw0tG85eb/I7kzwfQQQQAABBPxR4NyFU7Jk++fa0qc996nEn0pyWAZhbH/cXdaMAAIImFugcePGsmHDBn2R69evl0aNGpl70awOAQSyFSCQnS1R7t5AIDZ3/fP60zl/ef0EUD8CCLgqMGPGDOnfv7/DYcWKFdNC2epXkyZNXJ2a+xFAAAG/Fchpl+yMhRsNZqvO2KpDdtoVGRotbWo85LeGLBwBBBBAAAFPCqhw48wJb8on733i0rQqBKk6zj7Q5f4su2WrcOCsibPkswWpoQZXrvad2mnPUAFtZ5ejQPaYqaO1jtnvzJxv+HGqa+yIiSPk7vvvchp8dBTILls+RsYOGWu4E7Ra0J333SmvjB8uEVER2a5PBThVQFrtUVo38WwH3byh88P3yaDRg6V4RDFDQ/bu2iujB43Rugu7cqmO6cqudr1a+jBPBbJ9Vb/qOv3Df3+QSSMnGwqxqkIffeYR+Xfvf2udmr0dyPb1+g7sPSDjR0yQv5b95cpR0F6rQ8YM1ro7O+qcrro2v9r/VVn80+/6vPO/mC8t27Qw/Jxtm7dL7yd7y+mTp7UxLVq3kAmzxktUySh9DncC2Z48/46KOXPqjLzx2ht6kNxoweq99qXh/eSRpx7J9icTnDx+SgurL/llidHp9fse6vqQ1mVcvRdyIYAAAgggkNcFlu/8Ss4kxsp/hn0vB7cez8RBGDuvnxDqRwABBLwjUL9+fdm8ebM+ufpz3bp1vfMwZkUAAZ8JEMj2GbV7DyIQ654bozwjwPnzjCOzIIBA3hL46aefpF+/frJ3716nhT/yyCNaMLtFixZSvLj7P746b8lSLQII+KuAp7pkZ6w/u2D22oPL5Jetn+lDKkTWksYV2/srIetGAAEEEEDAYwKqG+wbY99wGJauWbemtLituYQXD9eCwBv+3iBrV62zebYKCo6eOlo6PXC3wzXFnY7TAr6OwoFG5leTNmzWUF6b/prTjsP2gWzVvbtmnRry8bvpAXMVElWdeCtXqyQ3biTLzq07RXXqte/6m113Y/uQ59M9ntbCy5s3pP9jWdMWTaTRLY20rr3xZ+Nl1YrVsmPLjkw+KmD5XO/nJCAwwOl+qhDugnkLZNq46ZnuUX4NGteX0mVLZ1nTHXfdIaOnjMo2/L1/z355pd8Im1rUQ1Udag8aNmkgBYIKyPGjxzU7FbjOeKlQ9sTZE6R8pfLal1X49KdvfpZrV6+K2qNfvv1F1DPUpYKznR+6T4oWSw9+tu/UXh+bNq+v6ledp3/6309asNo+9K66B7e9s632OnC0nyqUvWfnXr2zfHZnyJ0Xr6/X5+wsqKBug6YNpF7DutpZcHa+1ZkZNXmkdPq/TplC2aqWD9/+UCaPnqJTPNX9KS0IXKBAAUM8avykUZP1e/sO6SvdX3rB5lmuBrI9ff7tC3H2Xqis6jasK/Ub19Nea87ea9V8yuiZHs84DWU7ez9XZ7h+kwZSqWpFbVlZPUNZduv7fLbBb0MbxU0IIIAAAgj4scD6A4vl4Jnt8t8Zy2Tj77ttKiGM7ccby9IRQAABkwvUqlVLduxI/29I27dvF/XTt7kQQMC/BQhkm3z/CMSafIMsvjzOn8U3mPIQQMBrAsePH5f33ntP+3XwoO0/Wmd8aMGCBbVu2epX8+bNpXXr1hId7bwTnNcWzMQIIICAlwU82SU741KdBbN/2/6lrN6/WL+1dpkWUiO6qZerZHoEEEAAAQTMLZB8I1kWvP2BFsjOeLXp0EZ6v9xLVOA3ICA9LJycnCz/rP1HJo+aIls3btWHqLDupDkTpUxMGZt5VAhXzf3pfz61+brqet1ncB+pUr1KprDmsSPHZM6UOfLtwu8yjRk1ZbTDTs/2geyMA1UQsXv/HtLh3g4SHFzQZs6zcefkrSlzMoXRB48eJCog6qi7r33IM+OE93fpLL0G9pIy5crYjFVuK5aslCmjJtuEmFWAecq8KVK2nK1b2pzOQrjO9keNS0pMki8/+krmTptrEyx+/N+Py8CRAzMZpD1LWYwZNNqma7EKhz76zKPyZLeuNp2H1Rhl/t9Pv5bZk+fYhNqf6fmM9Bv2ogQFBdlYx5+Ll8G9hrjURdqX9e/evlsGdn9ZD4yrxauzM2jMYLn19lY24VS1nypgP2PCTIfdo70RyPbl+hwFh1UQu0f/7vKvx/8lIaEhNnvrzEN9CGLyW5O0ML/9Zd/hWoW8p8ydnGUn/LQ5EhOSZOSAkbLoh0Xal1S4f9aCN7VQc8bLlUC2t8+/o6B0Vq8vdfaPHT4mMye+qX1QIO3K7gMwyxf/IYN6DNJf+2oPVCf+2+64LVPAWj3j8IHDMm3cNJvXfaWqlWT6u9O092cuBBBAAAEE8rLAzti1su3YKln66XpZ+tl6nYIwdl4+FdSOAAIIeF+gatWqNk3e9uzZI1Wq8Pcz78vzBAS8K0Ag27u+OZ6dQGyOCZkgBwKcvxzgMRQBBBAQkbNnz+rB7F27dhkyUX/xuvXWW6VatWoSFhaW6VfRokX1r6lANxcCCCDgDwLe6JKdsW77YPbCdXNl14mN+i3NKt0pMRHV/YGKNSKAAAIIIOA1gb279kr/5wfYhFBVt98BIwZonVqdXY46yToKMauu2EP7DLMJBr/Qr5u80O8FKVS4kNP5VVfkLz78QmaMn2kzduhrQ6Xr809kCko7C2SrwPPYaWOkao2qTp/lKCh56x23ap2eixUvlmmcs0C26natumXbB5EzTqC6iw/vO1xij8bqX1ZB9nsfvNfh+lQH6oEvDJRd29L/7mhkf1TQcuXSlTJ28Gv6s9R+znh3urS8vaXDZ3396X+1kGvape5/deKrcs+/OtmE8jMOdhSYdhaOdSeQ7av6r169KjMnvCkL5i7QyzNydpx1PPZ0INuX61Mf0nhvznvaay/tUqHecTNek2atmjn8kELafarbvOrk/tXHX+lj1YcUhr8+PFOIW73uxg17Xb754hv93tkfzNI6kWd3bflni/R95kU5ffK0dqv6gIfqoB9WNMxmqCuBbG+f/x++/kGG9B7q0utL3aze2/4z+z2ZM/Utfazah4mzJ0rJ0iVs6r127Zrmr7qHp10z35sh7e/J+qcCqU726rWvwtxp15Axg7UPpXAhgAACCCCQlwWOxO2SNft/lR2rD8pnr6d+EIwwdl4+EdSOAAII+EagYsWKNs3dVKO38uVTfxIZFwII+K8AgWyT7x2BWJNvkMWXx/mz+AZTHgII+EzgwoULejB78+b0H23tswXwIAQQQCCPCKQFs3cHrJCTCUf1qtvW7CLFQ0rlEQXKRAABBBBAILOACtOq4N7k0VP0b7Zp31rGThsrkSUisyWzDxi2aN1CJswar3dSdhS4dBbOdPQwFcqePWW2vDNzvv7trDpxTxo5SRZ+uFC/VwWKVaj6jrvuyLYW+4BntZpVZdr8aVKxSsVMYx0Fsu+8704ZPXVUpkCo/WAVrFUdwz9+9xP9W71e7iW9BvbMFHR1tD+qltFTRklEVES2NanxX3/ytYx6ebR+7wOPPCAjJrySKQyfcD5BXu3/qk2X3L5D+kq3vs9n6qpr/2BHYfgeA3pI74G9JCAwvbu6q4FsX9Zv/8GE7MLrGQ3UhxNe7jHIJjTv6UC2L9d39PAxrcPy5g2p/51CWYyaPFI6/V+nLMPYaSYnj5+SoX2Gypo/1+jj33x/pjS/rXmmM2sfglYB4AEj+kuBAgWcnm9H50Ktr8tTXbJ9rap7howdkqlLvLfPv6P5VZ3P9Hgm29eXKkp1vR//ynibnxqg3qcffPxfNjWr5wztPVQPVrtyDhf/uFj6PfeSPl/nh++TERNGZPnBnGzfhLgBAQQQQAABPxc4m3RClu5YKAe2xMr7w3+Qdg+1kMVf/uXnVbF8BBBAAAGzC5QtW1aOHTumL1P9mZ+mbfZdY30IZC9AIDt7o1y9g0BsrvLn+Ydz/vL8EQAAAQQ8LHD9+nUtmL1ixQr5559/ZPv27R5+AtMhgAACCCiBSvXKSptHG0jFutEayL0NnpeCBQqDgwACCCCAQJ4VOHf2nNa9euWSlbpBVt2a7aFUd9phfYfLqj9Wad9Swc35X7wj9RvX1/73ts3bpfeTvfUuts46J2e1AfbhUHWvozU6CgVn1eXa/pmnTpySwb2GyNq/1urf+vi7j0QFwO0vR4FsV9xUaHzM4LH6tM5Coo58s+pw7cjRfg61B3M+miO169WyuV3V1P3xHno3cleCnGqi1StWy4vP9tPHq2D/xDkTbQLqrgayfVm//Z44C647MnYUEHbVL7s3IV+uzz4k7cqHKNLqMBq0tu+A3qBpA5kyd7KojtzOLvtwc6WqlWT6u9OkSvXMP77ZaIdsb59/+9eHsw7XWZ0D+zk63ttR+/BMaFiIPsz+NVa+UnmtK361WtWyO2JyYO8B7cMbISFFpEadGlKxSiW5s3PHLDv+ZzspNyCAAAIIIODnAleuXZQfNr4rly9c1bpk33JnPRlyV/pPEfHz8lg+AggggIBJBUqWLCmnTp3SV3fy5EkpUcL2JySZdOksCwEEshAgkG3y40Eg1uQbZPHlcf4svsGUhwACuS4QGxsrGzZskPXr12u/VEj76NH0jq65vkAWgAACCPipQKW6ZaTNYw0JZPvp/rFsBBBAAAHPC9gHpus1qidT5k2RsuXKGHpY8o1krYP1P2s3Sp36taVClYrSonVzPUxpHyJ1p+Oqesabk2bJ/DfTu2Q76qLrKJDd7cVu8uKQvjZdmp0VdiHpgowbNk6++/J7/RajgWxXQo9q8r+Wr5Juj3TTn+MskG0fEnUlYJ42uSM/R92EVaf0SaMm62vq+vwTMnDkQMNhTBVoHz1ojOTPn19q1a2pBTqbtmxq013X1UC2r+p3dHacdVx2dn52b98tLz3fXw7tP6Td4slAti/X5+hZrnzYIM3H3kOdhclvTZISpWz/AdlRx/iZ782Q9ve0d/oeZH8usgrPGw1ke/P8q8D+2zPekVmTZuk1qe7z3V96wVDH8bRB9h8acfS+c/nSZZkwYoJ89cnX+rMe6vqQ1nW8aHhRQ+/r3IQAAggggAAC6QJpgey0rwTlDyaQzQFBAAEEEPC6QEREhJw9e1Z/jvpzsWLFvP5cHoAAAt4VIJDtXd8cz04gNseETJADAc5fDvAYigACCLgpoELa27Ztk7i4ODlz5oz+u6M/X7x40c2nMAwBBBCwpkCbNm1k9OjRsjtghZxMSP+AS9uaXaR4SClrFk1VCCCAAAIIGBD4+dtf5OXuL+t3PvTEgzJs3DAJLhRsYHTWt1y5ckWmjJoiny34XL9xyJjBosLUrl5Lf10qfZ7uqw9r1baVFu4MLxauf81RkHT8m+NFdfc1cjkabzSQ3aJ1C5k8d7IUjzD2j2NGQ6L2gfbHnnlUBo0ZJAULFjRSkn7Ptwu/k+EvDtf/t32g3dFeuWJndDGuBrJ9Vb990NVZF/Gs6lRdm4f2HirLF/+h3ebJQLYv12f/LPuu90b3+mzcORncc7DePT8rU/vXd1YfBnAUbs4qMG7ktebt8+/owx5T354qd99/l1FO7T5HYevZH8yStne2tZnHvju5+ma1mlXl3ofuk9s7tJEKlSpIYP5Al57NzQgggAACCORVgbNJJ2TpjoV6+SXDysoLrV/NqxzUjQACCCDgI4GwsDBJTEzUn6b+HBKS/tORfLQMHoMAAh4WIJDtYVBPT0cg1tOizOeKAOfPFS3uRQABBBBAAAEEEHAmEB8fLxUrVhT1uzeutCD27bffrk3/5bq5svPERv1RzSrdKTER1b3xaOZEAAEEEEDALwTmTZsnsybP1tfa6+Ve0mtgT5e6tjorNDEhSUYOGCmLflik3+IoPGgEykj3YUeBaldCjzkJZLdp31omzpkoYUXDjJQjRkKijjpbt27XWpq0aGzoGRlv2rNzj3z/1Q/6l+w7ldsHpdWNH3yzQJo0b+Lys7Ia4Eog25f1H9h7QAZ0GyC7d+zRll+7Xi1RZ6dcxXKG67cP9XoykO3L9dm/1lSQuvND90nRYq51V1avp1++/UX279mvG87/Yr60bNMik6l9CDyrTv3nzp6ToX2GycolK7V5suvqb+S15u3zb1+fWvfj/35cSkWXNHy+1I3Xrl2XlUtXau8faZejTu4nj5+SoX2Gypo/1zicP7pstNa9vsM97aVuw7oSERXhkfd8l4rhZgQQQAABBPxE4EjcLlmz/1d9tdVLNZAuTXr6yepZJgIIIICAvwoUKlRILl++rC9f/dnVD+f7a+2sGwErCxDINvnuEog1+QZZfHmcP4tvMOUhgAACCCCAAAI+ElBdq8eMGePxp9kHsdMe8Nv2r2T1/t/059Uu00JqRDf1+POZEAEEEEAAAX8QUJ1m33pjrrw19S19uS8N7yfdXuzmkeU7Cjk66zid3QMP7DsoA18YKLu27dJudRR2dSVQ7eh5row3EvLMqiYj4x2tJzsno9+37zBu383Y3a7I2T3flUC2L+u33w9HHdizq019P+MHHDwZyPbl+uyfZaRuo/c462Stwvdz3nhL80u7Zr43Q9rf0z7T1KtXrJYXn+0nquu0uuy7vdsPMPJa8/b5t3//Mupl5L6+g/tIjwE9Mt26bvU6GT1wtKhnZ3epULuybtvxdqlQuYIEBARkN4TvI4AAAgggkGcEdsaulW3HVun1Nq/UXjrUejjP1E+hCCCAAAK5I1CgQAG5fv26/nD158BAftJR7uwGT0XAcwIEsj1n6ZWZCMR6hZVJDQpw/gxCcRsCCCCAAAIIIICAUwFvdMd2FsROW8S6g8vk562f6WuqEFlLGlfMHPRg2xBAAAEEEMgLAo4Cr84Ck+54eDOQrdZjH+52JVDtqB5XxhsJeWZlZmS8LwPJRgLv7pwB+zEEst1TtHogW6moGrs/3kMPWnd9/gkZOHKgBAUF6WiOgtvOum6nDTLyWvP2+c+NQLaq/9iRYzJnyhz5duF3hg9etZpV5Zmez0jHeztKocKFDI/jRgQQQAABBKwqsP7AYjl4Zrte3l11HpOmFVJ/Eh8XAggggAAC3hBITk62CV+rfJb6GhcCCPi/AIFsk+8hgViTb5DFl8f5s/gGUx4CCCCAAAIIIOADAU92x84uiJ1Wzt5TW+WzNbP06iJDo6VNjYd8UC2PQAABBBBAwHwC/hzILl+pvMx4d7pUq1VNh3UlUO1oN1wZbyTkmdWOGxlPIPuKTBo5SRZ+uNDjLx77Dti+DDy7U4wv15cbHbKVScL5BHm1/6uy+KffNSLVtXnKvClStlwZnez0ydMyrO9wWfVHapfKFq1byIRZ4yWqZJRTViOvNasGshWK+kkIsUdj5fuvfpAfvvreUMdsNa59p3YyZOwQiS4b7c6RZQwCCCCAAAKWEVi+8ys5kxir1/NYs75SpUQdy9RHIQgggAAC5hO4cuWKBAcH6wtTH1RWX+NCAAH/FyCQbfI9JBBr8g2y+PI4fxbfYMpDAAEEEEAAAQS8LOCp7thGg9hp5cRfjJNZS4bbVHdHrUelWJESXq6Y6RFAAAEEEDCfgOo2++akWTL/zfn64l4a3k+6vdjNI4v1Zofs6rWryxvvvCEVK1fQ1+pKoNpRga6MNxLyzArRyHhvB+Yzru/UiVMyuNcQWfvXWu3LRUKKyPwv3pH6jet75Czo/7/YuXjtOX8u/VP7kqN9TLvXl/X7MvDsDqgv1+epZ7lapwoOf/j2hzJ59BR9qH3H/r+Wr5Juj6S/P/UY0EN6D+wlAYEBTh9n5LXm7fPv7cC3UWvVUe1E7AlZt2q9LFu0TFavWC3n4887Ha5C2aOmjJbiEcWMPoL7EEAAAQQQsJTAuQunZMn2z21q6nvHeAkvHGGpOikGAQQQQMBcAklJSRIaGqovqkiRIqK+xoUAAv4vQCDb5HtIINbkG2Tx5XH+LL7BlIcAAggggAACCHhZIKfdsV0NYmcsR3XIVp2y067KJetLg3JtvFwx0yOAAAIIIGBOgXnT5smsybP1xfV6uZf0GthT7P/bjzurT0xIkpEDRsqiHxbpw2d/MEva3tnW5em2bd4uvZ/sLapDrrpq16slU9+eKuUqltPnciVQ7WgBrow3EvLMqkgj41X3oymjpshnC9JDIJ4MzGdcn6Pw/AffLJAmzZu4vFdZDbB/TlaBbF/W74nArP0HHLKqzVVUX65v0/pN0u2RF+RC0gWnrzVX12/0/t3bd8tLz/eXQ/sPaUO6PNVF69IcHFxQ7H1VV+xZC96Uug3rZjm9kdeat8//4QOH5eXuL4t6H1OXtz7wYNQ57b5r167JwX0H5Y/fV8jiHxfL5g2bM00x870Z0v6e9q5Ozf0IIIAAAghYQmDjoeWy79QmvRbVGVt1yOZCAAEEEEDAmwKqoVGxYukfjA0PD5dz585585HMjQACPhIgkO0jaHcfQyDWXTnGeUKA8+cJReZAAAEEEEAAAQTypkBOumPnJIidpr09dp18vSG9E2j+wCDp3PAFyZfPeWe9vLlTVI0AAgggkBcEvl34nQx/Mf2nRzz0xIMybNwwCS6U/qNRs3NQgcfXXxkv0WWjpVbdmlKzXi25re2tciP5hkwbN13rept2uRso/vnbX7RAY9rVpn1rmThnooQVDdO/5kqg2lFNrow3EvLMys3oeNW9fMb4mfpUGQOq2e2LK9+/fOmyTBgxQb765Gt92Pg3x8v9XTq7Mo3Mm/62/LX8L4kpHyNVqleRNh1aS6WqlfQ5XAlkq0G+qv9s3DkZ3HOwrPpjlbZWFZh9+9N50rBZQ8P1qwDzuGHj5Lsvv9fGeDKQ7cv1OQoPu2phGM3uxksXL8m4Ya/LN198k8kw9misDOo5WDau3ah9T3Vvfm36azbvAY6ea+S15u3zn3A+QYb2HirLF/+hL9G++7e7Zp4ap7pnr1iyUsYNHSfKOu167JlHZdCYQVKwYEFPPYp5EEAAAQQQ8AuBlJRk+e6fd+T6jav6eh9s1E1qRXv2A4t+gcEiEUAAAQR8KnD69GkpUSL9p7pGRUXJqVOnfLoGHoYAAt4RIJDtHVePzUog1mOUTOSGAOfPDTSGIIAAAggggAACCGgC7nTH9kQQOyP/jMVDJPFyvP6lxhXaSYWo2uwQAggggAACeU7Avhtug6YNZMrcyVq42ui18MOFMmbwWP32bi92kxeH9JWAwACx/17nh++TERNGaIFXo5d9Z1w17qnuT8mAEf2lQIEC+jSuBKodPduV8UZCnlnVZ3T80l+XSp+n07vw1WtUT6bMmyJly5UxyicpKSlaKP7X7xdJmZhoqVqzmtRvXE+atmiq7VHaZR9+dmSc1UPtA8nq3vlfzJeWbVrow1wNZPuqfkfduIeMGaydM6OXJ7pYO3uWL9fnqLP94NGDNAtXOucfPXxMRrw0QvLnzy8169SQ6HJlpOM9HSQiKiJL0q8//a/WWT/tSgsu258Fo/tj9LXmzfOvOlHbfzil6/NPyMCRAyUoKMjoERMV7B798hg5d/acVK5aSfsJAbd3vN3mJwXs37Nf/lm7UXZs3i67d+6Rzg/dJw91fcjQM9R7xRcfLJTXhr6m39+qbSuZ/NYkCS8WbmgObkIAAQQQQMAqAgdPb5P1B3/XywkNDpeX2k+ySnnUgQACCCBgYoHY2FgpUyb9v/uULl1a1Ne4EEDA/wUIZJt8DwnEmnyDLL48zp/FN5jyEEAAAQQQQAABLwm42h3b00HstLKW7PxG/tz7s15lZGi0tKlhLKjgJRqmRQABBBBAIFcETp88LcP6Dtc7A6tFzHxvhrS/p72h9dh3tFWDZn8wS9re2VYbv23zdun9ZG9Rz1FXVMkomfr2FGnS3HhnOfugq5rHUXdZVwLVjopzZbzRkKczRKPjVah1UI9BsnnDZn2qMVNHy4NPPGg4HHvy+CkZ2meorPlzjT6HozDr6hWr5cVn+4kKVqvL1fD33l17pf/zA0QFQtXlKNzvaiDbl/X/8PUPMqT3UITprHUAACAASURBVN1IneGxb4yR4pHFDb0W7IPEnuyQrRbgq/WlBfgnj56i192sVTOZOHuilCyd3qErKxQ1x9effC2jXh6t32b0wx72e66C4P2G9ZN50+ZpHdPVVb5SeZnx7nSpVqtatntj9LXm7fO/+MfF0u+5l/T1qs7xb7w91VANaYP+WvaXvPR8f/01qt5P53w0R2rXq6XPa39OXO2qb+9FIDvbI8YNCCCAAAIWFVi+8ys5k5gefmtV5W65o8YDFq2WshBAAAEEzCRw6NAhqVChgr6kcuXKifoaFwII+L8AgWyT7yGBWJNvkMWXx/mz+AZTHgIIIIAAAggg4CUBo92xvRXETisrLumEvLVslE2VjSu2lwqR6WEGLxEwLQIIIIAAAqYSUN2n57zxlhZ2TLvatG8tY6eNlcgSkdmudd3qdfJy90F64No+xOsosH1/l84y/PXhEhIaku38N67fkNlTZss7M1ODmOpyFhR2JVDt6MGujDca8nRWoNHxV69elZkT3pQFcxfY1P/6zHGiAp3ZXWp/F7z9gbwx9g39VtX9fNaCN6VGnRo2wx2F8/sO6Svd+j4vgfkDs3yUes57c96TGeNn6vc56gDsaiDbl/XnJPztKPTu6UC2L9e3bdM2eem5/hJ7ND2EpDrSP9PjmWzPgjoAh/YfkqF9htl8kOC53v+WvkP72nS1d3So1J6r8/rxu59o327asqm8PHKgTB37hqz9a632tQceeUBGTHhFChUulN1LQIy+1rx9/o8dOaYF/tV60q7HnnlU65JtpI6zcedkzKDRsvin9E6dd99/l4yeOtrmvXT39t1aaFvtgbpcDX7bB7ofeuJBGTZumAQXCs7WmhsQQAABBBCwisDBM9tl/YHFNuX0un2MRISUskqJ1IEAAgggYGKBffv2SZUqVfQVVq5cWfbu3WviFbM0BBAwKkAg26hULt1HIDaX4HmsJsD54yAggAACCCCAAAIIuCpgpDu2t4PYGdf8+ZrZsufUFv1LBQILSoc6T0ihoOzDYa7Wzv0IIIAAAgiYWcC+s7Faq5GgoAqhjhs2Tpb8skQv76Xh/eS53s9JQGCA/jX1fRXOTOu8rL7xZLeuWtfbrIKIKoz9xYdfaCHfjGNVgPGZ7k/bPEPN6Uqg2tF+uDLeaMjT2b67Mt5ROFaF5kdMHCEqXO3sUl2KVVfsES+9ahOsfabnM9Jv2IsSFBSUaah9l+ciIUVk1OSR0un/OjntyO3oOc46odsHso10OvZV/aoOFQKe+OpE3UX5jpz8qtza9lan9auzOW3cNPl8wRc2np4OZPtyfY6C8OosDBk7RB7ocn+WoWxHHspxxnvTpXb92obeCpf+ulT6PN1Xv7dH/+7y0fyP9fcBRx3yPfFa8+b5d7R/as29X+4l/+7znAQHF3Rqo/bjg3kf2HzgQe3HxNkT5I677rAZ5+hDMOqe0VNGSURURJb+Z06dkZEDRsryxX/o96nXv+qyzYUAAggggEBeEbh0NUl+2/qJXLtxRS+5aom68mizPnmFgDoRQAABBHJZYOfOnVKzZk19FTVq1JAdO3bk8qp4PAIIeEKAQLYnFL04B4FYL+IydbYCnL9sibgBAQQQQAABBBBAwE4gq+7Yvgxipy3rZMJReeeP12xWWbZ4Vbml8t3sHQIIIIAAAnlKwFlQUIVw+w19UcqUK2MTRk1OTpatG7fK5NFTbLq9NmzWUFRQskxMGRs/FXRWHW8//c+nNl9v06GN9BncW2rWqZkp7Hr82HF5e8Y78uVHX9qMySpY6Eqg2tEGuzLelUC1o2e5Mt5Rl2s1pwr8qlB7i9bNM4WrVShT2c2b/racjz+vL0F1F8+qu3bC+QQZ/fIY+fX7X/UxKvjZc0BPefjJhzJ1NVdmP/3vJ5k6ZqrNc5yFvhMTkrTA56IfFunzqxD/0z2edhgQVzf5sv6403EyetAYmw8ZFA0vKioQ/PCTD9t8gEC9bg4fOKyFsTN2LU4rzNOBbDWvL9fnqMu1WsNT3Z+Sp154UkqXKW1ztJXHjq07ZPbkObL8t+U233Olu7Ya6KhbddqEzjrkO3vTduW15u3z76jLtVq3eq/tOaCHVKxSMdN7oeqsPWfKHPl24Xc2JWb1oZm/lv2ldcnO+EEW9X6rwt8169aUgID0D8yoSdP2bvrrM0SNTbucvafnqf8DSbEIIIAAAnlO4O99P8vRs3ts6u7e+lUpEVY2z1lQMAIIIIBA7ghs2bJF6tWrpz+8bt26snnz5txZDE9FAAGPChDI9iin5ycjEOt5U2Y0LsD5M27FnQgggAACCCCAAAIizrpj50YQO+N+rNq3SBbv+NpmixpXaCcVoox172NvEUAAAQQQsIqACvCq0PRnCz7PVFLTFk2k0S2NRAVz48/Gy6oVq2XHFtvOPKoD7vhZ40Xd6+hyFCRNu08FBFvc1lzCi4drAcINf2+QtavWZZomuzCxK4FqR2t0ZbwrIU9Hz3J1fFb7o+ybtmwqlatV0h6lOp4v/+0Pm4C0+rq6b+hrQ6Td3e2yPLb79+yXV/qNkM0bbP+xTwWTm9/WXGrUqSGBgQGyb/d+WfvXWpvu22rirELz165dk2njpsuHb39os4aKlStI6ZjUbt+q+3mrtq1svm+G+jM6Z3VO0xbujUC2mtvZ/nhjfep1OLzv8Ex7rNaR8X1Beaz6Y3WmM6Puu7/L/TJ4zCAJLxZu+O1ShfDnvPGWzJs2L9OYrs8/IapLvqMO7554rXnz/Ge1f+p7Gd8Lr129pr0Prl6xOlNZLW9vKaMmjZSy5R0Hwxx1OM/4ftugcX0pXTY1UH/86HHZuH5Tpvd0I93xDW8oNyKAAAIIIOAnAgdPb5P1B3+3WW37mg9Ki8od/aQClokAAgggYAWBDRs2SOPGjfVSGjVqJOvXr7dCadSAQJ4XIJBt8iNAINbkG2Tx5XH+LL7BlIcAAggggAACCHhYwL47dm4HsTOW98nqGbL/THqorEBgkHSo01UKBYV4WIHpEEAAAQQQMLeACr2+M/MdeWfmfJcWqoKgIye/Kre2vTVTd9eME6nusNPHTZP/fvY/l+ZXN6vurkPGDJbylco7HetKoNrRJK6MdzVQbf88d8a7uz/q2WqPlF+7Tu2y3KO0daruyOOGv27TLdfIprVp31pGTByhPc/ZteSXJTK0zzCb7r0Z7x01eaR0eapLpuG+rH/b5u0ybug4hwFjZ3U92a2rBAQGygfzPtBu8VYgW83ty/VtXLdJxg4ZK7u27TJyBGzu6fzwfTJo9GApHlHM5bHqNdL98R6ZzsnsD2ZJ2zvbGp7PndeaN8+/Wri786uxKow9YvwrWb4XqvtUZ3z14YevPv7KsFXajerDF0PGDpZ7/3WvBOYPdHk8AxBAAAEEEPBHgUtXk+S3rR/LtRtX9eVXiqwpTzR/yR/LYc0IIIAAAn4ssGbNGrnlllv0Cpo1ayZ///23H1fE0hFAIE2AQLbJzwKBWJNvkMWXx/mz+AZTHgIIIIAAAggg4EGBjN2xzRTETivxVOIxeXv5WJuKyxSrIs2rdPKgAlMhgAACCCDgHwLJycny98q/Zcb4mbJ149ZsF31/l87Se1BvKRNTJtt71Q2qc+viHxfL/Dfny+4dtj8K3NEEqnNyt37d5M7Od0lwcMEsn+FKoNrRRK6MdyfkmfGZ7o5P25+50+bJ+tXGuiO5ukdp61QB6C8/+lLmTX87U7dtez8V4OzRv7s8/OTDUqhwoWz36T+z35M5U99yeF+3F7vJi0P6SkBgQKbv+7J+9QGCBXMXyOcLPncaHlcLVLX3HdJHHnziQfnP7P/IrMmztXV7M5Ct5vfl+tSzPnrnQ/nig4XZngW1NvW67Tmwp3S4t4PhTtb2m51wPkFe7f+qLP4pvUtli9YtZMKs8RJVMsrQ+426yd3XmrfOv/3r66P5HzvsQJ6T11jaWPV++99P/yfvzX7P0DPUuPad2kn3/t2lZp2ahj68YXgjuBEBBBBAAAGTC6ze+5McO7fXZpXd24yUEqHG/p5j8vJYHgIIIICAHwn8+eefcuutt+orbtWqlaxcudKPKmCpCCDgTIBAtsnPBoFYk2+QxZfH+bP4BlMeAggggAACCCDgQQHVHXvZsmWifr/99ts9OLPnplq9/zf5bbtt97jykTWlScUOnnsIMyGAAAIIIOBHAjeu39C6Ay9f/IdsWLNBdm7dqYVSi4QUkboN60rTFk20bsuVq1WWgIDMwdnsSlXh5y0bNsufy/7KNH+NOjWkUbNG0ur2llK3Ub1sg9hpz3IlUO1ofa6MdzfkmfbcnI5X+7Nvz35Z8vPvsmn9Ztm7a68euFRh2ErVKkvLNi3l9o5tpGTpkjkKViYlJsmfy/6UPxavkF3bd8mOLak/WUR1wa7XqJ7Wsbdtx9uleGTx7LZd/74KVq//e4N88/k3smndRjmw76D+PdVVecSEEdpZc3b5qv6UlBTN9ZfvftU+qLD1n61aIFmFsBs0baDV3e7udnrt86bN81kgW9n4en0qJL3qj1XaWTiw94BsWr9J2yK1V+p1W7NODWnfqb1Lr9usDs2Hb38ok0ZN1m/pMaCH9B7Yy2FY39k8OX2teeP8Z1yrCn6rNarO8bt37tHfa9U99RvXl4pVKkrH+zpK41saSUioez/BJ+P7rdoz1e1cnWN1pb1fNGnRRO64s61Ex0S79Z5u+MXPjQgggAACCJhQYN2B3+RQhp+ep5bYodZD0rwS/13QhNvFkhBAAAHLC6h/T2vbNv0nQ6l/V1u6dKnl66ZABPKCAIFsk+8ygViTb5DFl8f5s/gGUx4CCCCAAAIIIOBBgY0bN0qDBg08OKN3pvrk75my//R2m8krlagrDcsb/5Ho3lkZsyKAAAIIIIAAAggggAACCCCAAAIIIICApwX+ObRU9p/aYvvfA6NqyRO39PP0o5gPAQQQQAABQwK//fabdOzYUb+3Q4cOsmjRIkNjuQkBBMwtQCDb3PuTqauJ6obBhYCvBAhk+0qa5yCAAAIIIIAAAgj4SuDC1UT5ZPUMOZlw1OaR1Uo1krox6T8ezlfr4TkIIIAAAggggAACCCCAAAIIIIAAAggg4B2BLUdWyu4TG2wmLxlWVp5o/pIUCQr1zkOZFQEEEEAAgWwEfv75Z+nUqZN+19133y0//fQTbgggYAEBAtkm30QCsSbfIIsvj/Nn8Q2mPAQQQAABBBBAII8KxF88I6pT9tkLp2wEapW5RWpG35JHVSgbAQQQQAABBBBAAAEEEEAAAQQQQAAB6wjsiP1bth/726ag4kVKaJ2xwwtHWqdQKkEAAQQQ8DuB7777Tu6//3593Z07d5Zvv/3W7+pgwQggkFmAQLbJTwWBWJNvkMWXx/mz+AZTHgIIIIAAAgggkIcFTiXGap2yk66ct1FQXbJVt2wuBBBAAAEEEEAAAQQQQAABBBBAAAEEEPBPAdUVW3XHzniFFCyqdcYuERrtn0WxagQQQAABywh8/fXX8tBDD+n1PPjgg/LVV19Zpj4KQSAvCxDINvnuE4g1+QZZfHmcP4tvMOUhgAACCCCAAAJ5XOBY/AEtlH3l+mUbiRqlm0rtsi3yuA7lI4AAAggggAACCCCAAAIIIIAAAggg4H8C246ukp3H19osvGD+YC2MXSa8ov8VxIoRQAABBCwn8Pnnn8tjjz2m1/Xoo4/KZ599Zrk6KQiBvChAINvku04g1uQbZPHlcf4svsGUhwACCCCAAAIIICAHz+yUT/6eKckpyTYaZYtXk6aVOkpAvgCUEEAAAQQQQAABBBBAAAEEEEAAAQQQQMDkAuq/763bv0iOnN1ts9J8+QKk6y39pEJkDZNXwPIQQAABBPKKwMcffyxPPvmkXm7Xrl3lo48+yivlUycClhYgkG3y7SUQa/INsvjyOH8W32DKQwABBBBAAAEEENAEdp/cLF+snZNJo1iRklooOzS4GFIIIIAAAggggAACCCCAAAIIIIAAAgggYFKBxMvnZO3+RXLuwslMK3ykaW+pVrKeSVfOshBAAAEE8qLA+++/L//+97/10p999ln5z3/+kxcpqBkBywkQyDb5lhKINfkGWXx5nD+LbzDlIYAAAggggAACCOgCqlP2Nxvfl8TL8TYqQfmDpUnFDlKaH2fKaUEAAQQQQAABBBBAAAEEEEAAAQQQQMB0AsfjD8q6A4vk6vXLNmsLDQ6XBxo8S2ds0+0YC0IAAQQQeOedd6R79+46xAsvvCBvv/02MAggYAEBAtkm30QCsSbfIIsvj/Nn8Q2mPAQQQAABBBBAAAEbgfOX4rRQ9uG4PZlk6pdrLVVKNkAMAQQQQAABBBBAAAEEEEAAAQQQQAABBEwisPfkRtl0+I9MqykfUVXub/CsFC0UYZKVsgwEEEAAAQTSBebMmSN9+vTRv9C7d2+ZPXs2RAggYAEBAtkm30QCsSbfIIsvj/Nn8Q2mPAQQQAABBBBAAAGHAt9v+kA2Hvkr0/eqlKwv9cu1QQ0BBBBAAAEEEEAAAQQQQAABBBBAAAEEcllg0+HlsvfkpkyraBDTUu6r/3Qur47HI4AAAggg4FxgxowZ0r9/f/2Gl156SaZPnw4ZAghYQIBAtsk3kUCsyTfI4svj/Fl8gykPAQQQQAABBBBAwKnAyj0/ydJd32b6flihCKkXc5uULFoOPQQQQAABBBBAAAEEEEAAAQQQQAABBBDwscDJ84dl85EVknApLtOT21a/X26t2snHK+JxCCCAAAIIuCYwdepUGTRokD7o5ZdflilTprg2CXcjgIApBQhkm3Jb0hdFINbkG2Tx5XH+LL7BlIcAAggggAACCCCQpcC22LXy7cb35UbyjUz3VS3VUAtmcyGAAAIIIIAAAggggAACCCCAAAIIIICAbwRUEHvPiX8yPSwwIFDub/Cs1I5u6puF8BQEEEAAAQRyIDBhwgQZPny4PsOwYcNk/PjxOZiRoQggYBYBAtlm2Qkn6yAQa/INsvjyOH8W32DKQwABBBBAAAEEEMhWIDb+oHy7cYGcSTqe6V66ZWfLxw0IIIAAAggggAACCCCAAAIIIIAAAgjkWCCrrtiRIaXl/gbPSHR4hRw/hwkQQAABBBDwhcDYsWNl1KhR+qNGjhwpY8aM8cWjeQYCCHhZgEC2l4FzOj2B2JwKMj4nApy/nOgxFgEEEEAAAQQQQMAqAikpKfLb9i/l7wO/OyyJbtlW2WnqQAABBBBAAAEEEEAAAQQQQAABBBAwm4CzrthqnbdUbCcdaj8s+SSf2ZbNehBAAAEEEHAq8Oqrr8q4ceP077/22msyYsQIxBBAwAICBLJNvokEYk2+QRZfHufP4htMeQgggAACCCCAAAIuCew9tVULZp9JOpFpHN2yXaLkZgQQQAABBBBAAAEEEEAAAQQQQAABBLIUyLordinpUOthqVKiDooIIIAAAgj4ncCwYcNk4sSJ+ronTJggQ4cO9bs6WDACCGQWIJBt8lNBINbkG2Tx5XH+LL7BlIcAAggggAACCCDgskB23bIrRtWRmtHNpFBQiMtzMwABBBBAAAEEEEAAAQQQQAABBBBAAIG8LnDpapLsiF0jB05vdUihdcWu9bDY/1t2XnejfgQQQAAB/xF4+eWX5Y033tAXPHXqVBk4cKD/FMBKEUDAqQCBbJMfDgKxJt8giy+P82fxDaY8BBBAAAEEEEAAAbcFsuqWnS9fgNSMbio1opvx41LdFmYgAggggAACCCCAAAIIIIAAAggggEBeEkiRFNkZu1YLY6ekJGcqPTKErth56TxQKwIIIGBlgX79+smbb76plzhz5kx58cUXrVwytSGQZwQIZJt8qwnEmnyDLL48zp/FN5jyEEAAAQQQQAABBHIkoLplL9r+paw58LvDeQoHhWqh7IpRtXP0HAYjgAACCCCAAAIIIIAAAggggAACCCBgZYEDp7fJztg1cvFqosMym1VsJx3pim3lI0BtCCCAQJ4S6NWrl8ydO1ev+a233pKePXvmKQOKRcCqAgSyTb6zBGJNvkEWXx7nz+IbTHkIIIAAAggggAACHhFQ3bKX7vpGTpw/4nC+4iGlpGZ0MylVtIJHnsckCCCAAAIIIIAAAggggAACCCCAAAIIWEHgxPmDWkfss0knHJZTqmiMtK3+gFQpUccK5VIDAggggAACmsALL7wg8+fP1zXeeecd6datGzoIIGABAQLZJt9EArEm3yCLL4/zZ/ENpjwEEEAAAQQQQAABjwqsPbhMVuz5US5cSXA4b5liVbRgdtHCkR59LpMhgAACCCCAAAIIIIAAAggggAACCCDgTwLxF0/Lzti1cuzcXofLLlIwTG6reo80rXC7P5XFWhFAAAEEEDAk8Oyzz8qCBQv0e99//3155plnDI3lJgQQMLcAgWxz748QiDX5Bll8eZw/i28w5SGAAAIIIIAAAgh4XODajauycs9PsnLvz07nrlKyvlQr1VgKBYV4/PlMiAACCCCAAAIIIIAAAggggAACCCCAgFkFLl1Nkl0n1su+k5ucLrFVlbulddV7JH9gAbOWwboQQAABBBDIkUDXrl3lk08+0ef4+OOP5YknnsjRnAxGAAFzCBDINsc+OF0FgViTb5DFl8f5s/gGUx4CCCCAAAIIIICA1wTOXTitdcvedHSV02dULlFPqpRsICHB4V5bBxMjgAACCCCAAAIIIIAAAggggAACCCCQ2wKJl89pIex9pzY7XUr9si20rtjFikTl9nJ5PgIIIIAAAl4VeOSRR2ThwoX6M7744gvp0qWLV5/J5Agg4BsBAtm+cXb7KQRi3aZjoAcEOH8eQGQKBBBAAAEEEEAAgTwtcPjsHlmx5yfZf3q7U4fykbVEdc0OL8w/NuXpw0LxCCCAAAIIIIAAAggggAACCCCAgMUE4i+elr0nN8mhM87/21ilqJpaELtc8aoWq55yEEAAAQQQcCzw4IMPyn//+1/9m19//bX861//ggsBBCwgQCDb5JtIINbkG2Tx5XH+LL7BlIcAAggggAACCCDgM4FtsWu1YPbpxFinzyxbvKrWMTsipLTP1sWDEEAAAQQQQAABBBBAAAEEEEAAAQQQ8LRAXNJx2Xtyoxw9u8fp1FGh0XJb1U5SO7qppx/PfAgggAACCJhaoHPnzvL999/ra/zuu+/kvvvuM/WaWRwCCBgTIJBtzCnX7iIQm2v0PFhEOH8cAwQQQAABBBBAAAEEPCuw7uAyWXNwicQlnXQ6cenwilowu0RYjGcfzmwIIIAAAggggAACCCCAAAIIIIAAAgh4UeBUwhEtiH08/oDTp0QUKSnNKt4hTSrc7sWVMDUCCCCAAALmFbj77rvll19+0Rf4888/y1133WXeBbMyBBAwLEAg2zBV7txIIDZ33HlqqgDnj5OAAAIIIIAAAggggIB3BDYd+UvWHFgiJxKOOH2ACmRXKVlfSodX8s4imBUBBBBAAAEEEEAAAQQQQAABBBBAAAEPCByP3y97T24SFch2dpUKi9GC2PVjWnrgiUyBAAIIIICA/wq0b99efv/9d72AxYsXS7t27fy3IFaOAAK6AIFskx8GArEm3yCLL4/zZ/ENpjwEEEAAAQQQQACBXBfYHrtOC2YfObfP6VqKFSkpFSJrSYWoWhKQLzDX18wCEEAAAQQQQAABBBBAAAEEEEAAAQQQSE65IQdPb5eDZ7bLuQvOfxpcTLHKWhC7VnQT0BBAAAEEEEBARG6//XZZvny5brFs2TJp06YNNgggYAEBAtkm30QCsSbfIIsvj/Nn8Q2mPAQQQAABBBBAAAHTCOw5uVkLZu8/s8PpmvIHBunB7KKFIk2zdhaCAAIIIIAAAggggAACCCCAAAIIIJB3BM5fPKOFsNWv6zeuOi28UmRNLYhdtWS9vINDpQgggAACCBgQaNWqlfz111/6nX/++ae0bMlPkDBAxy0ImF6AQLbJt4hArMk3yOLL4/xZfIMpDwEEEEAAAQQQQMB0AgfO7JS1B5bIrpObslxbyaLltXB22eJVTVcDC0IAAQQQQAABBBBAAAEEEEAAAQQQsJ7A0bN7tBD2yfOHsiyuesn60rTiHVIxsob1EKgIAQQQQAABDwg0a9ZM1q5dq8+0Zs0aadq0qQdmZgoEEMhtAQLZub0D2TyfQKzJN8jiy+P8WXyDKQ8BBBBAAAEEEEDAtAJHz+3XOmZvi03/D3KOFlukYJgWzC4fVVsKFShi2npYGAIIIIAAAggggAACCCCAAAIIIICA/wlcupqkhbAPndkuF64kZFlA7eimWkfsssUq+V+hrBgBBBBAAAEfCjRs2FA2btyoP/Gff/6RBg0a+HAFPAoBBLwlQCDbW7IempdArIcgmcYtAc6fW2wMQgABBBBAAAEEEEDAYwLxF8/IxiN/ycYjf0ri5fgs5y0XUV0qRNaWqLCyHns+EyGAAAIIIIAAAggggAACCCCAAAII5D2BUwlHtBD24bhdWRYfGhwuDWJaSYOYlhJeODLvQVExAggggAACbgjUrVtXtm7dqo/csmWL1KlTx42ZGIIAAmYTIJBtth2xWw+BWJNvkMWXx/mz+AZTHgIIIIAAAggggIBfCWw59rcWzD54Jut/CCtWpISUj6gpZSOqScH8hfyqRhaLAAIIIIAAAggggAACCCCAAAIIIJA7AleuX5IjcbvlcNwOOXfhVJaLqBBZQwth1y1zS+4slqcigAACCCDgxwI1atSQXbvS/61n586dUr16dT+uiKUjgECaAIFsk58FArEm3yCLL4/zZ/ENpjwEEEAAAQQQQAABvxSIjT+kBbPVrxvJ17OsoUyxylK2eDUpW7yqX9bKohFAAAEEEEAAAQQQQAABBBBAAAEEvCtw9OweOXp2txw7ty/LBwUG5JeGqht2uVZSumh57y6K2RFAAAEEELCwQOXKlWX//v16hfv27ZNKlSpZuGJKQyDvCBDINvleE4g1+QZZfHmcP4tvDL08YQAAIABJREFUMOUhgAACCCCAAAII+LXA1euXtVD2P0f+klMJR7OsJSh/sMRowexqEhka7dd1s3gEEEAAAQQQQAABBBBAAAEEEEAAgZwJnEmM1ULYR87uFvXfmLK6SoaVlQYqiB3TUtR/Y+JCAAEEEEAAgZwJlC9fXg4fPqxPov4cExOTs0kZjQACphAgkG2KbXC+CAKxJt8giy+P82fxDaY8BBBAAAEEEEAAAcsI7Du9TTYe/lO2H1+fbU1hhYprwWwV0A4JDs/2fm5AAAEEEEAAAQQQQAABBBBAAAEEEPB/gaTL8VoAWwWxEy6dzbagWtGNtSB25aja2d7LDQgggAACCCBgXCA6OlqOHz+uD4iNjZXSpUsbn4A7EUDAtAIEsk27NakLIxBr8g2y+PI4fxbfYMpDAAEEEEAAAQQQsJxA/KU42XZsrWyLXSsns+marYovERYjZYtX1cLZ+QODLOdBQQgggAACCCCAAAIIIIAAAggggEBeFrh+4+rNEPYeOZVwJFsK1Q27dnRT7Vd44Yhs7+cGBBBAAAEEEHBdICoqSs6cOaMPPH36tERGRro+ESMQQMB0AgSyTbcltgsiEGvyDbL48jh/Ft9gykMAAQQQQAABBBCwtMDRc/u1YPa22HVy4UpClrXmk3xSNiK1a3bp8IqWdqE4BBBAAAEEEEAAAQQQQAABBBBAwOoCx+MPpAax43ZLiqRkWW6RgmFSO7qJFsIuW6yS1WmoDwEEEEAAgVwXKFasmMTHx+vrUH8uWrRorq+LBSCAQM4FCGTn3NCrMxCI9Sovk2cjwPnjiCCAAAIIIIAAAgggYA2BXSc26uHs7CoqEBgkpcMrSXSxShIdXkny5QvIbgjfRwABBBBAAAEEEEAAAQQQQAABBBDIRYGUlGSJjd8vsef2y/H4/XLtxtVsV1MruonUiW4q1Us1yPZebkAAAQQQQAABzwmEhITIhQsX9AnVnwsXLuy5BzATAgjkmgCB7FyjN/ZgArHGnLjLOwKcP++4MisCCCCAAAIIIIAAArklcPnaRT2YfShud7bLCAzIr4WyS98MZ6v/zYUAAggggAACCCCAAAIIIIAAAgggkPsCN5KvayHs4+f2a7+r/53dVT6iqtYJW/0KLkDwKzsvvo8AAggggIA3BAoWLChXr6Z/eOrKlSsSFBTkjUcxJwII+FiAQLaPwV19HIFYV8W435MCnD9PajIXAggggAACCCCAAALmEjiTdOJmOHutxCWdzHZx6u8H0eGVtc7ZqoO26qTNhQACCCCAAAIIIIAAAggggAACCCDgOwHV+Vp1wFadsGPj90lKSkq2D48oUlJql0kNYUeGlMr2fm5AAAEEEEAAAe8KBAYGSnJysv4Q9Wf7jJZ3V8DsCCDgLQEC2d6S9dC8BGI9BMk0bglw/txiYxACCCCAAAIIIIAAAn4ncDBul+w4vkF2ndgoiZfjDa2/dHhFrXt2dLHKEpQ/2NAYbkIAAQQQQAABBBBAAAEEEEAAAQQQcE3g6vXLEntuX2o37PgDhgaHBodL9VINpGbpRlIhorqhMdyEAAIIIIAAAt4XuH79uhQoUEB/kApnq69xIYCANQQIZJt8HwnEmnyDLL48zp/FN5jyEEAAAQQQQAABBBBwIKDC2btPbJJdJzdK/MU4Q0Yli5bXwtkqpF0oKMTQGG5CAAEEEEAAAQQQQAABBBBAAAEEEHAscOlqkha+ViHsk+cPGWIKLxwh1Us2kGql6hPCNiTGTQgggAACCPhe4NKlS1K4cGH9wcHBwaK+xoUAAtYQIJBt8n0kEGvyDbL48jh/Ft9gykMAAQQQQAABBBBAIBuBI2f3yq6Tm2TXiU1y9sJJQ17FipSUUkXLiwppR4SUNjSGmxBAAAEEEEAAAQQQQAABBBBAAIG8LhCXdFwLX584f0jOGfzvMBFFSmoBbBXEjileOa8TUj8CCCCAAAKmF0hMTJSwsDB9naGhoZKQkGD6dbNABBAwJkAg25hTrt1FIDbX6HmwiHD+OAYIIIAAAggggAACCCCQJhAbf1B2ndioBbRPJ8YagilYoLAezi4ZVk6C8gcbGsdNCCCAAAIIIIAAAggggAACCCCAgNUFrl6/LCfPH5aTCakh7CvXLhoqOSo0WqqXrC/VSzWQ6PAKhsZwEwIIIIAAAgiYQ+Ds2bMSERGhL6Z48eISF2fsp5WaowJWgQACWQkQyDb5+SAQa/INsvjyOH8W32DKQwABBBBAAAEEEEDATYETCUe0cPbuE5tE/dnoFRVaVkoWLad1zw4vHGV0GPchgAACCCCAAAIIIIAAAggggAAClhCIv3ha64Ktfp1OPGa4plJFY7Qu2KobdqmwGMPjuBEBBBBAAAEEzCVw8uRJKVWqlL6okiVLyokTJ8y1SFaDAAJuCxDIdpvONwMJxPrGmac4FuD8cTIQQAABBBBAAAEEEEAgOwHVLVt1zd5zcoscPbcvu9v17xcpGKYFs7VfYeUlMCDQ8FhuRAABBBBAAAEEEEAAAQQQQAABBPxB4EbyDa0DdloI+8KVBMPLjileWaqUqKt1w1ZdsbkQQAABBBBAwP8Fjh49KjEx6R+uKlOmjKivcSGAgDUECGSbfB8JxJp8gyy+PM6fxTeY8hBAAAEEEEAAAQQQ8LCA+kfFfae3pf46tV0uXbtg6An5JF+GcHaMhBYqbmgcNyGAAAIIIIAAAggggAACCCCAAAJmE0i8dFZOJhzRQ9gpkmJoiYUKFJHKJWpL5ahaUjmqtqgPs3MhgAACCCCAgLUEDh48KBUrVtSLqlChghw4cMBaRVINAnlYgEC2yTefQKzJN8jiy+P8WXyDKQ8BBBBAAAEEEEAAAS8LHIrbfTOcvU1OJBwx/LTCBcMkKrSslAgrK1GhZaRQUKjhsdyIAAIIIIAAAggggAACCCCAAAII+FLg0tUkOZ14VE4lHNV+v+hCF+xSRWO08LX6VT6imi+XzbMQQAABBBBAIBcE9uzZI9Wqpf/f/KpVq8ru3btzYSU8EgEEvCFAINsbqh6ck0CsBzGZymUBzp/LZAxAAAEEEEAAAQQQQAABJwLxF8/c7J69Xfad2ibXk68ZtgorFCFRWjg79VdQ/oKGx3IjAggggAACCCCAAAIIIIAAAggg4EmBq9evaMFr7VfCUUm4FGd4+vwBBW52wU7thB1eONLwWG5EAAEEEEAAAf8X2L59u9SuXVsvpFatWrJt2zb/L4wKEEBAEyCQbfKDQCDW5Btk8eVx/iy+wZSHAAIIIIAAAggggEAuCaSkpNwMZ2/Tfo9LOunSSoqHlEoNZ98MaQfkC3BpPDcjgAACCCCAAAIIIIAAAggggAACRgWSU5L18LUKYZ9NOmF0qHZfRJGSGULYtcX+32BdmoybEUAAAQQQQMCvBTZt2iQNGjTQa6hfv75s3LjRr2ti8QggkC5AINvkp4FArMk3yOLL4/xZfIMpDwEEEEAAAQQQQAABkwicToyVfae3y4EzO+TgmV0udc9Wf2/JGM6OCCltkqpYBgIIIIAAAggggAACCCCAAAII+KtAXNJxmxC2+nC50St/QH4pH1ldKkXWlMpRtSUqNNroUO5DAAEEEEAAAYsLrF+/Xpo0aaJX2bhxY1m3bp3Fq6Y8BPKOAIFsk+81gViTb5DFl8f5s/gGUx4CCCCAAAIIIIAAAiYVOBi3SwtmH4rbJYfP7nVplQUCC0pUWBktpB0REi3FipRwaTw3I4AAAggggAACCCCAAAIIIIBA3hM4d+GUxCXF3gxhH5NrN664hBBTvIpUiKguFSKra79zIYAAAggggAACjgRWr14tLVq00L/VvHlzWbVqFVgIIGARAQLZJt9IArEm3yCLL4/zZ/ENpjwEEEAAAQQQQAABBPxA4Or1y3IwbreokPahM7vkRMIRl1adPzBIVNfsyJDSWkA7IrS0BOQLdGkObkYAAQQQQAABBBBAAAEEEEAAAesIJKfckLjE41oA+0yS+v24XL9x1aUCS4XFaF2wtRB2RHUJyl/QpfHcjAACCCCAAAJ5U2DFihXSunVrvfjbbrtN/vjjj7yJQdUIWFCAQLbJN5VArMk3yOLL4/xZfIMpDwEEEEAAAQQQQAABPxRIunJe656tBbTjdsvZC6dcrkIFtNPC2erPBfMXcnkOBiCAAAIIIIAAAggggAACCCCAgH8IXLl+SQtdp4Ww1Z9dvYoXKSHltfB1Na0LdkjBoq5Owf0IIIAAAggggIAsWbJE2rVrp0vccccd8vvvvyODAAIWESCQbfKNJBBr8g2y+PI4fxbfYMpDAAEEEEAAAQQQQMACAiqQndY9W/2edCXB5aqKFoqQiNBorZO2+lWEf1R12ZABCCCAAAIIIIAAAggggAACCJhF4MKV86kBbC2EHSvnL8W5vDQVuK4QWe1mCLu6qEA2FwIIIIAAAgggkFOBRYsWyZ133qlP07FjR/n1119zOi3jEUDAJAIEsk2yEc6WQSDW5Btk8eVx/iy+wZSHAAIIIIAAAggggIAFBU6cPyKH4nbJkXP75MjZfaI6art6FS4YpgWzI2920i5aONLVKbgfAQQQQAABBBBAAAEEEEAAAQR8JHD+4hmJS4qVMzdD2Bfd+LB2SHBRiSlWWfulOmGXKhrjo9XzGAQQQAABBBDISwI//vij3HvvvXrJ99xzj/zwww95iYBaEbC0AIFsk28vgViTb5DFl8f5s/gGUx4CCCCAAAIIIIAAAnlAQP1jrApmq4D20bP7JO7CSZerDsofLMWLlJTwIiWkWOES2u+Fg0JdnocBCCCAAAIIIIAAAggggAACCCCQM4GLVxMl/sIpOXfxlPb72Qsn5er1yy5PGlGkpMQUryxlVQi7eBWJDCnl8hwMQAABBBBAAAEEXBX45ptv5P/+7//0YQ888ID873//c3Ua7kcAAZMKEMg26cakLYtArMk3yOLL4/xZfIMpDwEEEEAAAQQQQACBPCiQcPmcFsxO66B9/PwhtxSCCxSRYiqgXaSEhBdO/V19jQsBBBBAAAEEEEAAAQQQQAABBDwjcPnaBTl34ZTEXzyl/a5+qa+5c5UuWl4LYMcUq6L9Hhoc7s40jEEAAQQQQAABBHIk8OWXX0qXLl30OR5++GFZuHBhjuZkMAIImEeAQLZ59sLhSgjEmnyDLL48zp/FN5jyEEAAAQQQQAABBBBAQK5cv2TTQVsFtW8kX3dLRnXN1gLaGTppF8xfyK25GIQAAggggAACCCCAAAIIIIBAXhJQfz/P2Plaha9VN2x3rsCA/BKjdb5WHbBTA9gF8we7MxVjEEAAAQQQQAABjwp89tln8vjjj+tzPvbYY/Lpp5969BlMhgACuSdAIDv37A09mUCsISZu8pIA589LsEyLAAIIIIAAAggggAACJhZI0QPaR2520r50Ncnt9YYULJoa0M7QSbtAYEG352MgAggggAACCCCAAAIIIIAAAv4ucO3GFZvO1yqInXTlvNtlFQ4KkbI3A9hpHbDdnoyBCCCAAAIIIICAFwU+/PBDefrpp/UnPPXUU/LBBx948YlMjQACvhQgkO1LbTeeRSDWDTSGeEyA8+cxSiZCAAEEEEAAAQQQQAABPxY4nRgrx88fluPnD+m/X79xze2KQoOLZeqknT+ggNvzMRABBBBAAAEEEEAAAQQQQAABswpcT76W2vn6wimJv5j6e+Llc24vt0BgkJQuWk5KFy2f+nt4eYkMKe32fAxEAAEEEEAAAQR8KfDee+/J888/rz/yueeek3fffdeXS+BZCCDgRQEC2V7E9cTUBGI9ocgc7gpw/tyVYxwCCCCAAAIIIIAAAghYXeBkwtH0gHZ8alA7OeWG22UXLRSRqZN2QL5At+djIAIIIIAAAggggAACCCCAAAK+FlB/L9aC1yqAfTH19/OX4txehvp7cenwtPB1agC7ZFhZt+djIAIIIIAAAgggkNsC8+bNk549e+rL6NGjh8ydOze3l8XzEUDAQwIEsj0E6a1pCMR6S5Z5jQhw/owocQ8CCCCAAAIIIIAAAgggIJIiKXJCddG+Gc5O66adE5vwwlGpnbQLl9A7aueTfDmZkrEIIIAAAggggAACCCCAAAIIeERA/T3YvvN1/MXTOZo7Y9frtC7YOZqQwQgggAACCCCAgMkEZs+eLX379tVX1adPH5k1a5bJVslyEEDAXQEC2e7K+WgcgVgfQfMYhwKcPw4GAggggAACCCCAAAIIIOC+wI3kG+ldtM8f0gLbqrO2u5f6O1qxwiVSO2nf/F2FtrkQQAABBBBAAAEEEEAAAQQQ8LaACltn7HytOmCnpKS4/VjV6TotdK0FscPLCT8pym1OBiKAAAIIIICAnwhMnz5dBgwYoK+2f//+Mm3aND9ZPctEAIHsBAhkZyeUy98nEJvLG5DHH8/5y+MHgPIRQAABBBBAAAEEEEDA4wLXbly1CWkfjz8sZ5KOu/2cwID8Yt9JO6xQhNvzMRABBBBAAAEEEEAAAQQQQACBhEtxcu7CKYm/eOrm76flRvJ1t2EiQ0pL6fDyGQLY5aRAYJDb8zEQAQQQQAABBBDwV4HJkyfLkCFD9OUPHjxYJk2a5K/lsG4EELATIJBt8iNBINbkG2Tx5XH+LL7BlIcAAggggAACCCCAAAKmELhy/ZKoYPbx84fk+PnU389eOOX22gLyBUhooeKigtlhwcVv/rm4hAYXc3tOBiKAAAIIIIAAAggggAACCFhPIPHyOUm4dFYSL52VhMtnRQWx1Z+TU5LdLrZ4kRKidbwuWu5mCLu8FMwf7PZ8DEQAAQQQQAABBKwk8Prrr8uIESP0kl555RUZN26clUqkFgTytACBbJNvP4FYk2+QxZfH+bP4BlMeAggggAACCCCAAAIImFbg0tUkPZydFtKOvxiXo/WqH/0cVuhmQDtYBbZT/0xQO0esDEYAAQQQQAABBBBAAAEETC+ggtda6Ppm8Drtz8kpN3K09vDCETfD1+ndrwsFFcnRnAxGAAEEEEAAAQSsLDBmzBgZPXq0XqL686hRo6xcMrUhkKcECGSbfLsJxJp8gyy+PM6fxTeY8hBAAAEEEEAAAQQQQMCvBJKuJOhdtE/Ep3bTTrh8Lsc1pAW108PaEVpYOyQ4PMdzMwECCCCAAAIIIIAAAggggIDvBJIux98MXad2utYC2FrH65wFr1UFocHhWvg6Ojw9fF2kYJjviuNJCCCAAAIIIICABQRUd2zVJTvtUt2xVZdsLgQQsIYAgWyT7yOBWJNvkMWXx/mz+AZTHgIIIIAAAggggAACCPi9gApkH78Zzj5+/pCcTDgqiZfjPVJXYECghAanhrMzdtYmqO0RXiZBAAEEEEAAAQQQQAABBNwW0ILXl8/ahK4TL8fJjeScB6/VolT4umRY2fTu1+HlJCy4mNvrZSACCCCAAAIIIIBAqsCQIUNk8uTJOsekSZNk8ODB8CCAgEUECGSbfCMJxJp8gyy+PM6fxTeY8hBAAAEEEEAAAQQQQMCSApeuJsnppONyOvG4nNF/j5XEy+c9Um9gQP7UgHZwalA7NawdISEFi3pkfiZBAAEEEEAAAQQQQAABBBBIFUi6cl4SL8Xpna4TL6d2vL6RfN0jRKHBRSUyJFqiQktLVEhpiQxN/XOhAkU8Mj+TIIAAAggggAACCNgKDBgwQKZPn65/cdq0adK/f3+YEEDAIgIEsk2+kQRiTb5BFl8e58/iG0x5CCCAAAIIIIAAAgggkKcELl5NkjOJx2+GtWP1sLb6B35PXGlB7dSwdnpn7SIEtT3ByxwIIIAAAggggAACCCBgYYELV87bha5TQ9ieCl6rD9CqoHVkSGmJuhm6jgqJlkJBBK8tfKwoDQEEEEAAAQRMKNC3b1+ZPXu2vrJZs2ZJnz59TLhSloQAAu4IEMh2R82HYwjE+hCbR2US4PxxKBBAAAEEEEAAAQQQQAAB6wtcvJqoddNWXbXTAttnEmMl6UqCR4oPDCigd9IOC1bdtFO7ahPU9ggvkyCAAAIIIIAAAggggIAfCaQFrxMvnZWEm92uU4PX1zxSRUjBMInUul2ndrpOC2AXDgrxyPxMggACCCCAAAIIIJAzgZ49e8q8efP0SebOnSs9evTI2aSMRgAB0wgQyDbNVjheCIFYk2+QxZfH+bP4BlMeAggggAACCCCAAAIIIJCFwIUriTe7aMfahLUveCionT+ggB7OVgHtsOAICQkOlyLBRSWf5GNvEEAAAQQQQAABBBBAAAG/FEiRFPl/9u4DPIpy++P4IdlUCB2kCCIoUkRQEQULKk0URQULCgoWbPdeRb1/y2O/Xrui96ooFqQoKHIVu4AFLCiCNGkivfdQ0tv/OZPssLvZJLObLbOz3/HZJ8lm5p3zft4hpvz2TFbufjmUmykHcks7XetDQ9iFIQpe10ypLY1qNS0LXx/uep2enBGTZhSNAAIIIIAAAgjEi8ANN9wgb731ljndN998U66//vp4mT7zRMDxAgSybb7EBGJtvkAOL4/rz+ELzPQQQAABBBBAAAEEEEAAgSAENJDt2U1718GtRnBbA9yh2rR7tt5SW8PZ+r75cUodcSUmheo0jIMAAggggAACCCCAAAIIBCVQWFQg2u36UN5+463x0BB22ftBDernoJrJGaWh64xmHgHsZlIzheB1qIwZBwEEEEAAAQQQiKTAtddeKxMmTDBPOX78eLnmmmsiWQLnQgCBMAoQyA4jbiiGJhAbCkXGCFaA6y9YOY5DAAEEEEAAAQQQQAABBOJP4FDeAdl9cJvsOrS17O022XVwm2Tnhy6oraqpSTVFu8EZIW2PwLZ+nJqUHn/wzBgBBBBAAAEEEEAAAQTCIpBbkH04bK3h69zD4Wv9XCi39ORaRui6YS0NXzctC183k1optUN5GsZCAAEEEEAAAQQQiLLAVVddJZMnTzareO+992TIkCFRrorTI4BAqAQIZIdKMkzjEIgNEyzDWhLg+rPExE4IIIAAAggggAACCCCAAAKVCGiHOA1maxft0rdby4Lah0LulpSYbHbU9g5slwa42RBAAAEEEEAAAQQQQAABTwF3d2t9gal2uDa7Xeftl4Ki/JBjafDaDF17BLD1DkFsCCCAAAIIIIAAAs4XuPzyy2Xq1KnmRD/44AO57LLLnD9xZohAnAgQyLb5QhOItfkCObw8rj+HLzDTQwABBBBAAAEEEEAAAQSiKHAwd78ZznaHtfdl75KDuZlhqapGjQSjs7YGHTScbTxS65gfJya4wnJeBkUAAQQQQAABBBBAAIHoCRQVFxoha32hqGfg2vg474CUlBSHpbiM1LpSL72RNCzrdq1drxvWaiYZqQSvwwLOoAgggAACCCCAQIwIXHLJJfLxxx+b1X700Udy8cUXx0j1lIkAAlUJEMiuSijKnycQG+UFiPPTc/3F+QXA9BFAAAEEEEAAAQQQQACBKAhoFzoNZu/L2l36NnuXZGbvln1Zpe8XhykwkZZcywhpewe2Sztrp7jSoiDBKRFAAAEEEEAAAQQQQMCKQF5hTmlna6PD9YHS8HXZIyc/9Hfm0Zr0BZ8auK5Xs2HpW+P9srfpDUXv3sOGAAIIIIAAAggggICvwIABA+Tzzz83n/7ss8/kggsuAAoBBBwiQCDb5gtJINbmC+Tw8rj+HL7ATA8BBBBAAAEEEEAAAQQQiEGBfRrO1pC2EdAuC22XhbXzCnPDMqNkV8rhrtqeoe3UOpKenBGWczIoAggggAACCCCAAAIIHBbIzj9oBK49w9bu0HV+YV5YqFJcqWbQum56WfDaI3QdlpMyKAIIIIAAAggggICjBfr16yczZsww5/j1119L3759HT1nJodAPAkQyLb5ahOItfkCObw8rj+HLzDTQwABBBBAAAEEEEAAAQQcJqDd8Hy7a7s/1uBGOLaEGolSM9Wzs3ZpV+2aKbVFu24nJaaE47SMiQACCCCAAAIIIICAowQKivJEu1nr9/SlQevSt0YAO3e/FJcUhWW+tVJql+tu7e50rd/TsyGAAAIIIIAAAgggEEqBXr16ybfffmsO+c0338i5554bylMwFgIIRFGAQHYU8a2cmkCsFSX2CZcA11+4ZBkXAQQQQAABBBBAAAEEEEAg0gL5hbnlOmobHbbLumuHqx69VbkGs41HUsbh98ueSye0HS56xkUAAQQQQAABBBCwiYA7bJ2df8gIXRuPAvf7B42PC4ryw1ZtvfRGUq9mWYdr4/1GpSHs9IaS7EoN23kZGAEEEEAAAQQQQAABX4GzzjpLfvjhB/PpOXPmyJlnngkUAgg4RIBAts0XkkCszRfI4eVx/Tl8gZkeAggggAACCCCAAAIIIICAIVBSUlLaWVsfRkB7t8fHu0UDJOHcXInJosHstKSy4LY7wG0GuWsRFAnnAjA2AggggAACCCCAQNAC+YV5klNQGqr2epQFrjWEXRjGsLUWri+CLA1dHw5aH36/kfj+vSvoyXIgAggggAACCCCAAALVFOjevbv88ssv5ihz586V0047rZqjcjgCCNhFgEC2XVaigjoIxNp8gRxeHtefwxeY6SGAAAIIIIAAAggggAACCFgSOJibWRbQPtxRW0PbmVm7JCv/oKUxqruTKzHJI7Bd2mnbN8RNd7/qKnM8AggggAACCCCAgKeA3mXGu5t1aeja7HRdcFAKiwoigpaenOHd5dqj63VGat2I1MBJEEAAAQQQQAABBBCorkDXrl1lwYIF5jDz58+Xk08+ubrDcjwCCNhEgEC2TRaiojIIxNp8gRxeHtefwxeY6SGAAAIIIIAAAggggAACCFRbILcg+3BH7axdklnWXXt/zl7RIHc4b73uW7wrIckIans9yrpua4BFnye0Xe0lZwAEEEAAAQQQQMARAmbYWgPWRjfr8l2uC4sjE7ZWUO1yrcHq2mn1pV56w3Idr1OT0h3hziQQQAABBBBAAAEE4lugS5cusnjxYhNh0aLz10/sAAAgAElEQVRF0rlz5/hGYfYIOEiAQLbNF5NArM0XyOHlcf05fIGZHgIIIIAAAggggAACCCCAQNgFtHvggZx9ciB3nxzM3Vf2fqbH+/siGtpOTHCZgW0jpF0W2PYMcae40sLuwgkQQAABBBBAAAEEwieQV5hT2tna82GErt3drQ9KUXFh+ArwGVnD1rVT60lGWj3jbW0jeF1PMoz36xnv691f2BBAAAEEEEAAAQQQcLpAx44dZfny5eY0ly1bJh06dHD6tJkfAnEjQCDb5ktNINbmC+Tw8rj+HL7ATA8BBBBAAAEEEEAAAQQQQMAWAhraLg1rZxrBbSO8XRbiPpCbabyfX5QXsVo9Q9vuwLYGZNLKumxrd8IUV7r4/t4gYgVyIgQQQAABBBBAIE4FSkpKJK8wW/QuLYfD1gdFv5/MKQtc6/ORDFsnJ6aUBa3r+oSuNWhd1whdE7aO0wuWaSOAAAIIIIAAAgiUE2jbtq2sXr3afP7PP/+UY489FikEEHCIAIFsmy8kgVibL5DDy+P6c/gCMz0EEEAAAQQQQAABBBBAAIGYEcjJz/IJa5eFt3PKOm/n7pP8wsiFthUu2ZUq7nB2SlKapCSlS6qr9K0GtvW50s+niSsxOWasKRQBBBBAAAEEEIikQGFRvmhHaw1Z5xXkGIHrvIJsyS3MMd66n9PP5xfmRrI0SXallIasy7pYu7tbH+50XU/SkmtGtCZOhgACCCCAAAIIIIBALAscffTRsn79enMK69atk1atWsXylKgdAQQ8BAhk2/xyIBBr8wVyeHlcfw5fYKaHAAIIIIAAAggggAACCCDgKIGcgmyPztracdsd1s4038+LcIjHDaxdt70C22VBbXdg2whxa6jblW6EuNkQQAABBBBAAIFYFjDC1UawujRUfThcrc97PxfJbtaepimuVI+gdWkn69pp9YwAthHCTqsraUmErWP5OqR2BBBAAAEEEEAAAfsJtGjRQjZv3mwWtmnTJjnyyCPtVygVIYBAUAIEsoNii9xBBGIjZ82Zygtw/XFVIIAAAggggAACCCCAAAIIIOAsAQ0HHcjdJwdzyjps53oGt/X9TCMkFO2ttMv24Q7b7sB2qtF5u/Rz7udcCUnRLpfzI4AAAggggIDDBQqLC8xwtQatc81O1mVdrN0drstC2NHm0O+VaqeVhaw9gtYZqXXN0DUvgov2KnF+BBBAAAEEEEAAgXgUaNKkiezYscOc+vbt2+WII46IRwrmjIAjBQhk23xZCcTafIEcXh7Xn8MXmOkhgAACCCCAAAIIIIAAAggg4EdAOzlqaNt4GF22y8LbOaXPZecdlKz8g7axcyUmGZ21tcO2Gdgu67Z9+LmyALcrzTZ1UwgCCCCAAAIIRFfA3alav/fJNYLUh7tXH34ux+h0XVhUEN1iPc5eMzlDaqZkmB2tjZC1V+i6nqQm8T2PbRaMQhBAAAEEEEAAAQQQ8BBo0KCB7N2713xmz549Ur9+fYwQQMAhAgSybb6QBGJtvkAOL4/rz+ELzPQQQAABBBBAAAEEEEAAAQQQCFKgREokK++gZOcdMMLZ+r7xyD9Q9lY/Ln0/O/+gFBTlB3mm0B5WQ2qYnbU1xK1hJXeY27crd5IrVZISk0NbAKMhgAACCCCAQNgECorypKAwz7jbh94VxDNw7a+rtX4/Y4dNv9/QkHV6igataxvva+C6ZnLt0rcpGZJuPFf6Od+/3dhhDtSAAAIIIIAAAggggAAC1gTq1KkjBw4cMHfW9zMyMqwdzF4IIGB7AQLZNl8iArE2XyCHl8f15/AFZnoIIIAAAggggAACCCCAAAIIREggrzDXCGhrOLuy8LaGu3PyD0WoqqpPo78bSUpMlWRXiiQlpni81bB2iiQnpkiSS9+mGm8P71N6DBsCCCCAAAIIBCaQX5gnBUW5Uvq2NGCdX5Rb9rb0ufzC3LK37o9LjykpsUfAWmecnlyrLERddcg6xZUaGBJ7I4AAAggggAACCCCAQMwKpKenS05Ojll/dna2pKVxh5uYXVAKR8BHgEC2zS8JArE2XyCHl8f15/AFZnoIIIAAAggggAACCCCAAAII2FCguKTY7LadXUnnbQ1va4fuwuJCG86itKRko8v24SC3Z3jbCHMbn/Pex/0x3S9tu6wUhgACCCBQiYCGov2Gpj1D1T6ha3f4WoPWdt1cCS6jQ3Vpp2r/IWujw3VZJ+uEGgl2nQp1IYAAAggggAACCCCAQBQFkpKSpLDw8O8zCwoKxOVyRbEiTo0AAqEUIJAdSs0wjEUgNgyoDGlZgOvPMhU7IoAAAggggAACCCCAAAIIIIBAlARyC3IkK/+AVBXe1g7duQXZUaoy8NMmJSZLkivVowu3duMu/7G/Tt2EwAL35ggEEEAAgcMC+uIoz87URsDa6FadW/a24o8LivJjhjItKV3SU2qXhagrD1mnJqXHzLwoFAEEEEAAAQQQQAABBOwpoC9gTUjwfvGmne70Y081qkIgtgQIZNt8vQjE2nyBHF4e15/DF5jpIYAAAggggAACCCCAAAIIIBBnAkXFRUZ4OytPu2sfNN/Xbtsa2Nbnjc7b+QeN8LZ27IzFzZWYJMmJqVLakVuD3NqNO1WSjbfujt0eHyemSGJikrgSkkSPTaiRGIvTpmYEEEAAgTKB4pIiKSwqkMLiAikqKigNUWuo2m9n6tyy8LUGrjVonWscG4ub3mVCg9PpybUqDFkbXayNTta1JTGB/9/F4jpTMwIIIIAAAggggAACsSqQn58vKSkpZvnaLVufY0MAAecIEMi2+VoSiLX5Ajm8PK4/hy8w00MAAQQQQAABBBBAAAEEEEAAgUoFNNCWU5BthLPdD+PjfP04y3jO7+cLsiWvMCdmdTWQrcFsd0A7sSyobXzs8X5iYrLXx+5jvPb3GEekRsyaUDgCCCAQHoESMzjtDlDr26Li0jC153Ol4ep87+fL9jH2Lwtg61v9/1esbimuNNHO1Rqsdj/Skt3v1zz8nO8+Sem8oChWF526EUAAAQQQQAABBBCIE4Hs7GypWbOmOdv09HTJysqKk9kzTQTiQ4BAts3XmUCszRfI4eVx/Tl8gZkeAggggAACCCCAAAIIIIAAAgiETUBvN1oa2C4NbnsFust9fHgfd8A7bIVFcWANc3t24vYMeJcPcScf3tczEJ6YJJ77Jia4ojgjTo0AAvEkUFRcaIahvQLQ5ULR+V7haH/7ujtX61snbocD1ZUHqL1C10bAuqb4/l3CiT7MCQEEEEAAAQQQQAABBOJTYP/+/VK3bl1z8nXq1JHMzMz4xGDWCDhUgEC2zReWQKzNF8jh5XH9OXyBmR4CCCCAAAIIIIAAAggggAACCNhWwH+AO8urI3dF3blLSoptO69QF6a/v3IlJJsdvSvqzu038J3gksSERKOjakLZ20SP9/U5z49DXTvjIYBAaAS0G3RxcZEUlb31+tjjuSLdxwhVVxKYdneZNrpRe3apzhd9oU28bDVqJJTvUu3TkVrD1KXB6/Kh63hxYp4IIIAAAggggAACCCCAQCACu3fvlkaNGpmHNGzYUHbt2hXIEOyLAAI2FyCQbfcFquF9G894+oWfzZcmLsojkB0Xy8wkEUAAAQQQQAABBBBAAAEEEEDAYQJ5hTl+O3J7B7gPh7vzCnIkvzBP8ovyjLcaZmQrLxBIeNvc1wh4u7yC3b5Bb/PjsjB4ZaFwDY+7x6aLLFdpNAT0bxT6NULDzUbwubIwtMc+5v4VBafNfQsPj20xZB0NB7ufU7+uJCemSLIrxXibkpQmlQWofTtVp7jS7D5F6kMAAQQQQAABBBBAAAEEYk5g27Zt0qxZM7Pupk2bytatW2NuHhSMAAIVCxDItvnVQSDW5gvk8PK4/hy+wEwPAQQQQAABBBBAAAEEEEAAAQQQ8COgHWQ9A9r5RblS4BHYdge3C8oC3OU/zjWP9zwO7NAKaAfbysLbVQW79Xd/+p+UvQ35xzq60XCk9K3xX7jO6XMO33OW/1iMbsfGf0bX49K3lX7ssY947KvHVPfjcjWEYMzKaqoySF1JyDqeOvCH9l9sxaO5Q9PJrlRJ8ghR6/NVfaxh66Sy0LV7nCRXqrgSXJEqn/MggAACCCCAAAIIIIAAAghYFNi0aZO0bNnS3LtFixayceNGi0ezGwIIxIIAgWybrxKBWJsvkMPL4/pz+AIzPQQQQAABBBBAAAEEEEAAAQQQQCCCAhrc9hvsNsPeuWaX7orD3qVdvN0h8cLiwgjOoOpTlRSXSEF+kRTmF0phgb4tkgJ9v+y50s+Vfd74XJEUFRWJHqePYp+3h58rruRz7uOKD4+hXYzLjVV+DPc+/s7jr55iDSIXe5zHo2bP/VWqRkINSUioYbz1fN/9XEJCQunnahzez3v/0s8f3t/fWGVj+NkvQcPfxrkTqhjDex//tdaQRFeiuJL14RJXUqIkud9P9n5f90nSfZITywLpVV837BEbAq6EJKPjdGAh6VSjQ3X50HRp52odjw0BBBBAAAEEEEAAAQQQQCA+BNauXStt2rQxJ9u6dWtZs2ZNfEyeWSIQJwIEsm2+0ARibb5ADi+P68/hC8z0EEAAAQQQQAABBBBAAAEEEEAAgRgXKC4p9gpou7t1Z+VmSVbWATmYdVAO6SPnkGRlZUm2vs3Wt9mSk50tebl5kpuXV/o2N0/y9f28fMk3HgVlj3wpyCuUggJ3sLo0UO0ZrnaHsIsKi2NclPJDKZDoSjAC3BWFt83nk0qD3qUfl3+/NOTtGQYvDXz721f3S0hMCOU0bD9WYoJL9KFdoQ+/TTI/Np5L1M8lSVJikiQnpgYRrE6RhBqJtregQAQQQAABBBBAAAEEEEAAAfsKrFq1Stq1a2cWeNxxx8nKlSvtWzCVIYBAwAIEsgMmi+wBBGIj683ZvAW4/rgiEEAAAQQQQAABBBBAAAEEEEAAAQTCKZCfny8HDhzweuzfv7/cc+599HO5ubmSk5NjvPV83/O5wkJ7dc4OpyFjI+AroF3FjU7eZaFtd8duI9idVPZ8iktS05MkJT257JEkqeb7+lySpKYd/pzupwHzGjUSfILP7hB0klcoOjFRA9Lez5UGpv09p4Hp0ue9g9UVP2eMZYSsXVJDanARIIAAAggggAACCCCAAAIIIGB7gT/++EM6depk1nn88cfL0qVLbV83BSKAgHUBAtnWraKyJ4HYqLBz0jIBrj8uBQQQQAABBBBAAAEEEEAAAQQQQAABfwIFBQVmaLqiALWV5zVEzYYAArEhkJaWJrVr1zYfderU8fpYP2fluaSkpNiYMFUigAACCCCAAAIIIIAAAgggEEKBRYsWyYknnmiO2KVLF1m4cGEIz8BQCCAQbQEC2dFegSrOTyDW5gvk8PK4/hy+wEwPAQQQQAABBBBAAAEEEEAAAQTiTkA7R2u3aX9haavP6fHZ2dlxZ2dlwgkJCZKammo8NLzq+bai51JSUkSPS0xM9HpYec7KPjqu737BHmd1LLUqKiryehQXF1f6se7vu4/V5yJxXF5eXqVd2d0d2j07tWtdbOUF3MFuK+HtykLeLpcLXgQQQAABBBBAAAEEEEAAAQRiRuC3336Tbt26mfWecsopMm/evJipn0IRQKBqAQLZVRtFdQ8CsVHlj/uTc/3F/SUAAAIIIIAAAggggAACCCCAAAII2Fhg3759snv3bvOxa9cur4/1c/qc7ucOW8dLkFo78FoJRgcSnLYSsNZwNRsCbgF3iNtfWDtcz+Xm5op2sI+HLT093ezQXb9+fWnUqJE0bNjQfPj7uG7duvFAwxwRQAABBBBAAAEEEEAAAQRsKPDzzz/L6aefblbWo0cP+emnn2xYKSUhgECwAgSyg5WL0HEEYiMEzWn8CnD9cWEggAACCCCAAAIIIIAAAggggAACkRHQEKU7XO0brK7oY+12HeubdrjVDrjuh7+Oub6f0xBmVWFrOufG+pVB/dUR0K8Nnp26/YW/9cUZFXXL1+f9fc4pX3PcoW0rAW7dV7/esCGAAAIIIIAAAggggAACCCBQXYHZs2fL2WefbQ7Ts2dP+f7776s7LMcjgICNBAhk22gx/JVCINbmC+Tw8rj+HL7ATA8BBBBAAAEEEEAAAQQQQAABBMIm4Nm52t2purJu1gcPHgxbLeEYODExUSoKTwfyfM2aNcNRHmMigEAYBLKysoygtu/D3YHfyvO6b1FRURiqC9+QGRkZXp23NaTtG+b2fS581TAyAggggAACCCCAAAIIIIBArAp888030rt3b7P8Xr16yaxZs2J1OtSNAAJ+BAhk2/yyIBBr8wVyeHlcfw5fYKaHAAIIIIAAAggggAACCCCAAAKWBDSEaCVU7dnJuqSkxNLYkd5Jg9RVdaS2EqgmSB3pleN8CDhHwDfY7S/QbSXkbddgt/5e3V9gu6LO3Pp8rVq1nLPAzAQBBBBAAAEEEEAAAQQQQMCvwFdffSX9+/c3P3feeefJl19+iRYCCDhIgEC2zReTQKzNF8jh5XH9OXyBmR4CCCCAAAIIIIAAAggggAACcS6g3Vy3bt0qW7ZsMR6e7+vH27dvFw1Z5+Tk2FJKu7b6hv78fdygQQOzmzVBalsuJUUhgEAQAu5gt4a39+zZY3y9ruxOBPp5u96NID093ejC3bRpU2nevLk0a9bM6637OX1BDRsCCCCAAAIIIIAAAggggEBsCnz66ady0UUXmcVfeOGF8sknn8TmZKgaAQT8ChDItvmFQSDW5gvk8PK4/hy+wEwPAQQQQAABBBBAAAEEEEAAAYcKaHfqyoLW7s9pINsuW1JSkhHG04eVkLXul5KSYpfyqQMBBBCICYG8vDxLwW3PYHdBQYFt5qZ3MHCHtf0Ft92f8/3dvm0mQCEIIIAAAggggAACCCCAQBwL/O9//5NBgwaZApdeeqlMmzYtjkWYOgLOEyCQbfM1JRBr8wVyeHlcfw5fYKaHAAIIIIAAAggggAACCCCAQAwKaIjaX0dr3+7W0Z5avXr1zIC1v5C173N169aNdsmcHwEEEEDAj0BmZqbRedu3A7e/53Qf3T+am/5e3zOsXVFwW8PdbAgggAACCCCAAAIIIIAAApET+OCDD+SKK64wT3j55ZfL+++/H7kCOBMCCIRdgEB22ImrdwICsdXz4+jqCXD9Vc+PoxFAAAEEEEAAAQQQQAABBBBAwLqAdrWuKmitoetodLVOTU2tsHt1RR2tXS6X9cmzJwIIIICAYwQKCwur7MLtG+bOzc2N+Pxr167tFdyuqPN2QkJCxGvjhAgggAACCCCAAAIIIICAEwXeffddGTp0qDm1q6++WiZNmuTEqTInBOJWgEC2zZeeQKzNF8jh5XH9OXyBmR4CCCCAAAIIIIAAAggggAACERLYv3+/Ebb27GLt7/0IlWOeRoPWVXURbdSokWRkZES6NM6HAAIIIBBHAgcPHjRC3J7/r/T3/8loBLf1/5P+umx7Pke37Ti6WJkqAggggAACCCCAAAIIBC3wzjvvyIgRI8zjhw8fLuPGjQt6PA5EAAH7CRDItt+aeFVEINbmC+Tw8rj+HL7ATA8BBBBAAAEEEEAAAQQQQACBEAlo4Hrt2rXGY926deb7GzZsMMJlGjSL9Na4cWPx1+3TM0Cm3a3ZEEAAAQQQiBUB7axd1Qucdu7cGfHp6AuX9P+vrVq1ktatW8vRRx/t9ZbAdsSXhBMigAACCCCAAAIIIICADQXeeOMNGTlypFnZjTfeKGPHjrVhpZSEAALBChDIDlYuQscRiI0QNKfxK8D1x4WBAAIIIIAAAggggAACCCCAAAJugfXr1/sNXWsAW7t6RmpLS0urMmitobDk5ORIlcR5EEAAAQQQsI1Afn6+EdquKridk5MTsZr1bhOeQW3P9zXEzYYAAggggAACCCCAAAIIxIPAmDFj5NZbbzWnesstt8irr74aD1NnjgjEjQCBbJsvNYFYmy+Qw8vj+nP4AjM9BBBAAAEEEEAAAQQQQAABBDwEMjMzvbpbe3a61vcLCwvD7qVdrTVM7dnF2vf9Bg0ahL0OToAAAggggIDTBfbs2VNlcDsS3bZdLleFYW3ttF23bl2nLwXzQwABBBBAAAEEEEAAgTgR+M9//iO33367Odt//OMf8tJLL8XJ7JkmAvEhQCDb5utMINbmC+Tw8rj+HL7ATA8BBBBAAAEEEEAAAQQQQCDuBDRY7Rm0Xrt2rfnx7t27w+ahXa2rClo3a9aMrtZhWwEGRgABBBBAIHAB7ba9devWKoPb4ey2rd21NZjtr8O2Ps+GAAIIIIAAAggggAACCMSKwPPPPy933323We5dd90lzz33XKyUT50IIGBBgEC2BaRo7kIgNpr6nJvrj2sAAQQQQAABBBBAAAEEEEAAgdgS0C7XGrL2DFp7vl9UVBSWCSUnJxtBKX9hqRYtWkj9+vXDcl4GRQABBBBAAIHoC+zdu1c2bdpU4Z02NNgdji0xMbHC7z/0exK6a4dDnTERQAABBBBAAAEEEEAgWIGnnnpK7rvvPvPwe++9V5588slgh+M4BBCwoQCBbBsuimdJBGJtvkAOL4/rz+ELzPQQQAABBBBAAAEEEEAAAQRiUsCzw7Vvt+s9e/aEbU5HHHFEhaGnli1bhu28DIwAAggggAACsS2wcePGCsPaO3bsCNvkGjZs6PViMXenbfcLyMJ2YgZGAAEEEEAAAQQQQAABBPwIPP744/Lggw+an3nggQfkX//6F1YIIOAgAQLZNl9MArE2XyCHl8f15/AFZnoIIIAAAggggAACCCCAAAK2Fdi3b58sX75cVqxYYbzVx5o1a4zO18XFxWGpOyUlxW+Ha3fn61q1aoXlvAyKAAIIIIAAAvErcOjQIb9393Df4SMvLy8sONpdWwPaxxxzjHTo0EHat29vPPT9evXqheWcDIoAAggggAACCCCAAALxLfDwww/LY489ZiI8+uij8tBDD8U3CrNHwGECBLJtvqAEYm2+QA4vj+vP4QvM9BBAAAEEEEAAAQQQQAABBKIusHv3bq/gtTuAvWXLlrDU1qRJkwpD1y1atAjLORkUAQQQQAABBBAIVmDTpk1GYNvfHUK2b98e7LCVHnfkkUea4Wx3SFvfasdtNgQQQAABBBBAAAEEEEAgWIH7779fnnzySfPwJ554Qu67775gh+M4BBCwoQCBbBsuimdJBGJtvkAOL4/rz+ELzPQQQAABBBBAAAEEEEAAAQQiJrBjxw6z27U7dK1vt23bFtIaUlNTjW6P7q7Wvu/T5Tqk3AyGAAIIIIAAAlEU0O7a/oLaGuDWR6i7azdt2tRvUPuII46IogKnRgABBBBAAAEEEEAAgVgR+Oc//ynPPfecWe6zzz4rd999d6yUT50IIGBBgEC2BaRo7kIgNpr6nJvrj2sAAQQQQAABBBBAAAEEEEAAgcAEtm7dagSv3aHr5cuXG+/v3LkzsIEq2VvDQBWFrrWjIxsCCCCAAAIIIICAyObNm41gtr8O26F8UVzjxo2lQ4cOXmFt7ajdrFkzlgEBBBBAAAEEEEAAAQQQMAVGjRolL774ovnx6NGj5Y477kAIAQQcJEAg2+aLSSDW5gvk8PK4/hy+wEwPAQQQQAABBBBAAAEEEEAgaAEN+LjD1p5v9+zZE/SYnge6XK5ywZ527doZna9r1qwZknMwCAIIIIAAAgggEK8CWVlZRlB75cqV5V5IV1hYGBKWBg0alPt+ToPbvIAuJLwMggACCCCAAAIIIIBAzAn87W9/k1deecWs++WXX5bbbrst5uZBwQggULEAgWybXx0EYm2+QA4vj+vP4QvM9BBAAAEEEEAAAQQQQAABBKoU2LBhgxnS8ex6nZmZWeWxVnZISUnx6qbo7q6oXRXZEEAAAQQQQAABBCIv4Hm3E/f3f/o2Ly8vJMXUrVvXb1D7qKOOCsn4DIIAAggggAACCCCAAAL2FLjppptk7NixZnGvv/66jBw50p7FUhUCCAQlQCA7KLbIHUQgNnLWnKm8ANcfVwUCCCCAAAIIIIAAAggggEC8CGiHRM/Ajbvr9YEDB0JCkJ6e7jd43bZt25CMzyAIIIAAAggggAAC4RX4888/y3XT1u8fs7OzQ3LijIwMv0FtvUMKGwIIIIAAAggggAACCMS+wHXXXSfjxo0zJ/L222/LiBEjYn9izAABBEwBAtk2vxgIxNp8gRxeHtefwxeY6SGAAAIIIIAAAggggAACcShQUFAgv//+uyxYsMB4u2TJEtHwtd62PhRbrVq1/AZp2rRpE4rhGQMBBBBAAAEEEEDAZgJr1qwxvp/0fXHfoUOHQlKpvrBP76LSuXNnOfnkk+Wkk04yHklJSSEZn0EQQAABBBBAAAEEEEAgMgLDhg2TSZMmmSebOHGiDB06NDIn5ywIIBARAQLZEWEO/iQEYoO348jqC3D9Vd+QERBAAAEEEEAAAQQQQAABBKInUFRUZAavNXztDmKHoqI6der4DV63atUqFMMzBgIIIIAAAggggECMC6xbt84rpO0ObO/fvz8kM9NQtjug7X6bmJgYkrEZBAEEEEAAAQQQQAABBEIvMGTIEJkyZYo58OTJk+XKK68M/YkYEQEEoiZAIDtq9NZOTCDWmhN7hUeA6y88royKAAIIIIAAAggggAACCCAQeoHi4mIjcO0ZvNb39fnqbPXr15f27duXC1+3bNmyOsNyLAIIIIAAAggggECcCmzcuLFcN20Na+/du7daIgkJCWb3bM+gtu/feqp1Eg5GAAEEEEAAAQQQQACBoAUGDx4s06ZNM4//8MMPZdCgQUGPx4EIIGA/AQLZ9lsTr4oIxNp8gRxeHtefwxeY6SGAAAIIIIAAAggggAACMSzgG7zWjwsLC4OeUaNGjbyC1+4QdvPmzYMekwMRQAABBBBAAAEEELAqsGXLFlm+fLkR1nZ309a3u3btsjpEuf20Y7Y7nCbLELEAACAASURBVO3ZUTvoATkQAQQQQAABBBBAAAEEghYYOHCgfPLJJ+bx06dPl4suuijo8TgQAQTsJ0Ag235r4lURgVibL5DDy+P6c/gCMz0EEEAAAQQQQAABBBBAIEYEFi1aJAsWLPDqfl1QUBB09W3atPEKpnTq1EmaNGkS9HgciAACCCCAAAIIIIBAuAS2b98uS5cu9fpeeM2aNUGfLikpyeik7dlFu0uXLkGPx4EIIIAAAggggAACCCBgTeD888+XL7/80tz5iy++kP79+1s7mL0QQCAmBAhk23yZCMTafIEcXh7Xn8MXmOkhgAACCCCAAAIIIIAAAjYUWLx4sVfYRDtf5+XlBV1p69atzVu3u4MnDRs2DHo8DkQAAQQQQAABBBBAINoCu3fv9nrBon7PvHbt2qDLSklJ8Qpp6/fNnTt3Dno8DkQAAQQQQAABBBBAAIHyAn379pWZM2ean5gxY4b06dMHKgQQcJAAgWybLyaBWJsvkMPL4/pz+AIzPQQQQAABBBBAAAEEEEAgygLuTn+e3a9zcnKCrqpVq1blgiSNGzcOejwORAABBBBAAAEEEEAgVgR27txZ7oWN69evD7r8tLQ084WN7m7aemcZNgQQQAABBBBAAAEEEAhO4JxzzpHvv//ePPi7776Ts88+O7jBOAoBBGwpQCDblstyuCgCsTZfIIeXx/Xn8AVmeggggAACCCCAAAIIIIBABAWWLVvm1cVPQ9jZ2dlBV9CyZUvzNuvawU8fTZo0CXo8DkQAAQQQQAABBBBAwGkC27dvN0Pa2kVbvwffuHFj0NNMT0/3+h5cg9odO3YMejwORAABBBBAAAEEEEAgngTOOOMM+emnn8wp//jjj3L66afHEwFzRcDxAgSybb7EBGJtvkAOL4/rz+ELzPQQQAABBBBAAAEEEEAAgTAJ5OXlyQ8//GA89JfK8+bNk0OHDgV9thYtWpjd+TR4rcGPpk2bBj0eByKAAAIIIIAAAgggEK8C27Zt83qhpAa1N23aFDRHrVq1pFu3bnLmmWeKBkz0bUpKStDjcSACCCCAAAIIIIAAAk4VOPXUU43flbu3X3/91fhemg0BBJwjQCDb5mtJINbmC+Tw8rj+HL7ATA8BBBBAAAEEEEAAAQQQCJGAhq3d4Wt3EDvYoZs3b26Er923Rdf39Tk2BBBAAAEEEEAAAQQQCI/Ali1bzE7a2kVbQ9r6XLCbhrLdDw1pa2ibDQEEEEAAAQQQQACBeBfQ33nr99ruTb/31t9/syGAgHMECGTbfC0JxNp8gRxeHtefwxeY6SGAAAIIIIAAAggggAACQQrs27fP6HztDl//8ssvQY2kXa49g9f6y2fths2GAAIIIIAAAggggAAC0RXQrtkaFnE/NCyi3bWD2U477TSvgHa9evWCGYZjEEAAAQQQQAABBBCIaYETTjhBli5das5hyZIl0qlTp5ieE8UjgIC3AIFsm18RBGJtvkAOL4/rz+ELzPQQQAABBBBAAAEEEEAAAYsCu3btMsPXGsSeP3++xSMP79akSROj24f7oUHsli1bBjwOByCAAAIIIIAAAggggEB0BDZu3CjuDtruoPb27dsDLqZr166inbPdXbQbNWoU8BgcgAACCCCAAAIIIIBArAm0b99eVq5caZa9YsUKadeuXaxNg3oRQKASAQLZNr88CMTafIEcXh7Xn8MXmOkhgAACCCCAAAIIIIAAAhUIbN261SuAvXjx4oCtjjvuOCNg4Q5atG7dOuAxOAABBBBAAAEEEEAAAQTsLbB27VrjZwf3HXRWrVoVcMGdO3f2+tmhWbNmAY/BAQgggAACCCCAAAII2F3gmGOOkTVr1phl/vXXX9KmTRu7l019CCAQgACB7ACworErgdhoqHNOtwDXH9cCAggggAACCCCAAAIIIBAfAhs2bPAKUSxfvjzgiR9//PFeXe5atGgR8BgcgAACCCCAAAIIIIAAArEtsGnTJq+fLf7444+AJ9ShQwevgPZRRx0V8BgcgAACCCCAAAIIIICA3QRatWol+rt497Z+/Xrhe127rRL1IFA9AQLZ1fML+9EEYsNOzAkqEeD64/JAAAEEEEAAAQQQQAABBJwpoF04tIud+7F69eqAJ9qlSxfzFuPaCbtJkyYBj8EBCCCAAAIIIIAAAggg4GyB7du3e/3ssWjRooAnfOyxx5o/e+gdeLSzIBsCCCCAAAIIIIAAArEm0Lx5c9G7U7q3LVu2CHeHibVVpF4EKhcgkG3zK4RArM0XyOHlcf05fIGZHgIIIIAAAggggAACCMSNwMqVK71CENp5I9DtlFNO8QpBNGzYMNAh2B8BBBBAAAEEEEAAAQTiXGD37t3y448/mj+f/PbbbwGLaGdBfVGo+9GuXbuAx+AABBBAAAEEEEAAAQQiLdC4cWPZtWuXedqdO3dKo0aNIl0G50MAgTAKEMgOI24ohiYQGwpFxghWgOsvWDmOQwABBBBAAAEEEEAAAQSiK7B06VKv24Rv3rw54IJ69Ogh2n3OHXKoU6dOwGNwAAIIIIAAAggggAACCCBQmcD+/fu9fnb5+eefAwbTToOeAe1OnToFPAYHIIAAAggggAACCCAQboF69epJZmameZp9+/ZJ3bp1w31axkcAgQgKEMiOIHYwpyIQG4wax4RKgOsvVJKMgwACCCCAAAIIIIAAAgiEV0B/iTtjxgzzsWnTpoBOmJCQ4BW+1jBDenp6QGOwMwIIIIAAAggggAACCCBQXYHs7Gyze7a7k3ZxcXFAw7Zo0UL69u1rPgi5BMTHzggggAACCCCAAAJhEsjIyJBDhw6Zox88eFBq1aoVprMxLAIIREOAQHY01AM4J4HYALDYNeQCXH8hJ2VABBBAAAEEEEAAAQQQQCBkAvPnzzcD2LNnzw5o3OTkZK8OchrATkpKCmgMdkYAAQQQQAABBBBAAAEEwi1QUFBgBrR/+OEH4/38/PyATtuzZ08znN21a9eAjmVnBBBAAAEEEEAAAQRCJZCamip5eXnmcLm5uZKSkhKq4RkHAQRsIEAg2waLUFkJBGJtvkAOL4/rz+ELzPQQQAABBBBAAAEEEEAgpgT27t1rBLBnzpxpvN28ebPl+mvWrOkVwD7jjDPE92c+y4OxIwIIIIAAAggggAACCCAQJYGSkhJxd852B7SzsrIsV9O8eXOv7tn169e3fCw7IoAAAggggAACCCBQHYHExETxvPtLUVGR6N0r2RBAwDkCBLJtvpYEYm2+QA4vj+vP4QvM9BBAAAEEEEAAAQQQQMD2Ar/99pvZBXvOnDmW69UA9rnnnisavNbu1927d7d8LDsigAACCCCAAAIIIIAAArEkMHfuXKNztga1v/32WwkkoH3WWWdJnz59jJB2t27dYmna1IoAAggggAACCCAQQwIavna5XGbFGsTW59gQQMBZAgSybb6eBGJtvkAOL4/rz+ELzPQQQAABBBBAAAEEEEDAdgIaHPj000/l66+/NoLYW7dutVxj586dzU5vvXv3tnwcOyKAAAIIIIAAAggggAACThKYNWuW+cLWxYsXW55as2bNjJ+p+vXrJwMGDJBatWpZPpYdEUAAAQQQQAABBBCoTCAvL09SU1PNXVJSUiQ3Nxc0BBBwmACBbJsvKIFYmy+Qw8vj+nP4AjM9BBBAAAEEEEAAAQQQsIXA9u3bjRC2+2G1qIyMDK9bbbdq1crqoeyHAAIIIIAAAggggAACCMSFwPr1681wtr7o9eDBg5bnfeGFF4o+NJzdtGlTy8exIwIIIIAAAggggAACvgKHDh0S/Z2+e9MX/wXyvSmiCCAQGwIEsm2+TgRibb5ADi+P68/hC8z0EEAAAQQQQAABBBBAIGoCq1evNgPY33//veU6TjzxRDOEfe6551o+jh0RQAABBBBAAAEEEEAAAQREvv32WzOgvXDhQsskZ599thnObtu2reXj2BEBBBBAAAEEEEAAARXYt2+f1K9f38SoV6+e7N27FxwEEHCYAIFsmy8ogVibL5DDy+P6c/gCMz0EEEAAAQQQQAABBBCIqMDvv/9uhrAXLFhg6dx16tQxAth9+vQx3h511FGWjmMnBBBAAAEEEEAAAQQQQACBygU2bNhghLNnzpxpvN2/f78lspNPPtkMZ+v7bAgggAACCCCAAAIIVCWwc+dOOeKII8zdGjduLDt27KjqMD6PAAIxJkAg2+YLRiDW5gvk8PK4/hy+wEwPAQQQQAABBBBAAAEEwi4we/ZsM4T9559/Wjpf+/btjT/un3feeXLOOedYOoadEEAAAQQQQAABBBBAAAEEqifw3XffyVdffWX8DLdixQpLg2m3bP35bcCAAaJdtNkQQAABBBBAAAEEEPAnsHXrVmnevLn5qWbNmsmWLVvAQgABhwkQyLb5ghKItfkCObw8rj+HLzDTQwABBBBAAAEEEEAAgbAIaGe1adOmGX/E37Ztm6VzdOvWzfgjvj46d+5s6Rh2QgABBBBAAAEEEEAAAQQQCI/A4sWLzRfXzps3z9JJmjZtavxMN2jQIOMOR2wIIIAAAggggAACCLgF9O4srVq1MkH0bpjr168HCAEEHCZAINvmC0og1uYL5PDyuP4cvsBMDwEEEEAAAQQQQAABBEImMHfuXJk6dap8+OGHsmnTJkvj9urVywxht27d2tIx7IQAAggggAACCCCAAAIIIBBZgbVr15rh7G+++cbSyVu2bCmDBw82Ht27d7d0DDshgAACCCCAAAIIOFfgr7/+kmOPPdac4DHHHCOrV6927oSZGQJxKkAg2+YLTyDW5gvk8PK4/hy+wEwPAQQQQAABBBBAAAEEqiXwxx9/mCHs5cuXVzlWYmKiGcDWrmmNGjWq8hh2QAABBBBAAAEEEEAAAQQQsI/Arl27zHC23hWpqKioyuI6dOggl112mRHOPv7446vcnx0QQAABBBBAAAEEnCewYsUK0e8L3Vv79u3Fyt8VnCfBjBBwtgCBbJuvL4FYmy+Qw8vj+nP4AjM9BBBAAAEEEEAAAQQQCFhAbyuonbD1YeW21XXr1vUKYaempgZ8Tg5AAAEEEEAAAQQQQAABBBCwn0Bubq5XODszM7PKIk899VQjmK0Bbb1NPRsCCCCAAAIIIIBAfAgsXbpUTjjhBHOynTp1kiVLlsTH5JklAnEkQCDb5otNINbmC+Tw8rj+HL7ATA8BBBBAAAEEEEAAAQQsCezdu9cMYVu5PXWtWrXM7mfnn3++pXOwEwIIIIAAAggggAACCCCAQGwLfPHFF/Lhhx8aPz8eOnSoysn06tXL/NmxQYMGVe7PDggggAACCCCAAAKxK/D777/LySefbE7gpJNOkgULFsTuhKgcAQT8ChDItvmFQSDW5gvk8PK4/hy+wEwPAQQQQAABBBBAAAEEKhXQP6K/99578vHHH1uS0i5n7k5nCQkJlo5hJwQQQAABBBBAAAEEEEAAAWcJFBcXG6FsDWfrw8p28cUXy1VXXWUEtNkQQAABBBBAAAEEnCfw66+/ymmnnWZOTO+c8ssvvzhvoswIgTgXIJBt8wuAQKzNF8jh5XH9OXyBmR4CCCCAAAIIIIAAAgiUE1i2bJlMnDjReGzdurVKoX79+pkdzerUqVPl/uyAAAIIIIAAAggggAACCCAQPwL79+83u2Z//fXXVU68WbNmMmzYMLnmmmukQ4cOVe7PDggggAACCCCAAAKxIfDjjz/KmWeeaRZ7xhlnyA8//BAbxVMlAghYFiCQbZkqOjsSiI2OO2ctFeD640pAAAEEEEAAAQQQQACBeBAoKSkxQ9izZs2qcso9evQwQ9hHHnlklfuzAwIIIIAAAggggAACCCCAAAKbN282w9k///xzlSC9e/c2w9lV7swOCCCAAAIIIIAAArYW+P777+Wcc84xazz77LPlu+++s3XNFIcAAoELEMgO3CyiRxCIjSg3J/MR4PrjkkAAAQQQQAABBBBAAAEnC8yfP98IYk+YMEEyMzMrneoJJ5wggwcPNoLY7dq1czILc0MAAQQQQAABBBBAAAEEEAizwMqVK2Xq1KlGQHvJkiWVnq1evXpGMFsfXbt2DXNlDI8AAggggAACCCAQDoGZM2dK3759zaH79OkjM2bMCMepGBMBBKIoQCA7ivhWTk0g1ooS+4RLgOsvXLKMiwACCCCAAAIIIIAAAtESyM7ONrth//TTT5WWUbt2beM20fpH727dukWrZM6LAAIIIIAAAggggAACCCDgYIF58+YZLxTWFwwfOHCg0pmefvrpZjg7PT3dwSpMDQEEEEAAAQQQcJbAF198IRdccIE5qfPPP18+//xzZ02S2SCAgBDItvlFQCDW5gvk8PK4/hy+wEwPAQQQQAABBBBAAIE4Epg7d66MGzfO+CN3Xl5epTM/99xzzT9wJyYmxpESU0UAAQQQQAABBBBAAAEEEIiWQFFRkXkXp6puX5+SkmK8gHjEiBHSvXv3aJXMeRFAAAEEEEAAAQQsCkyfPl0uvvhic++BAwfKxx9/bPFodkMAgVgRIJBt85UiEGvzBXJ4eVx/Dl9gpocAAggggAACCCCAQBwI6O2fX3/9dZk1a1als23SpIkZwu7UqVMcyDBFBBBAAAEEEEAAAQQQQAABuwosXbrUvLvT9u3bKy2zd+/ectNNN8ngwYPtOh3qQgABBBBAAAEE4l5g2rRpXt+vDRo0SPTvF2wIIOAsAQLZNl9PArE2XyCHl8f15/AFZnoIIIAAAggggAACCDhUIDc3V1577TUjiL1y5cpKZ6m3CBw2bJhcccUVDtVgWggggAACCCCAAAIIIIAAArEs8P777xvh7Kpuad+uXTsjmH3zzTdLampqLE+Z2hFAAAEEEEAAAccJTJkyRYYMGWLO68orr5TJkyc7bp5MCIF4FyCQbfMrgECszRfI4eVx/Tl8gZkeAggggAACCCCAAAIOE/jrr7+MELY+Dh48WOHsjj76aLMb9jHHHOMwBaaDAAIIIIAAAggggAACCCDgRAH9mVeD2fpYt25dhVPMyMgwgtn64GdeJ14JzAkBBBBAAAEEYlFAv4e75pprzNK1UcyECRNicSrUjAAClQgQyLb55UEg1uYL5PDyuP4cvsBMDwEEEEAAAQQQQAABhwjMnj3bCGFX1U2if//+xh+kBw4c6JCZMw0EEEAAAQQQQAABBBBAAIF4FJg+fbrxc/CXX35Z6fS1C6P+HNyzZ894ZGLOCCCAAAIIIICAbQTefvttuf766816rrvuOnnrrbdsUx+FIIBAaAQIZIfGMWyjEIgNGy0DWxDg+rOAxC4IIIAAAggggAACCCAQNYH33nvP+AP0nDlzKq3hhhtuMP4A3bVr16jVyokRQAABBBBAAAEEEEAAAQQQCLXA/PnzjZ+L33zzzUqHPuuss4yfi6+66qpQl8B4CCCAAAIIIIAAAhYExo4da3w/5t5GjhxpfB/HhgACzhIgkG3z9SQQa/MFcnh5XH8OX2CmhwACCCCAAAIIIIBAjApoJ4kXXnhBli1bVuEMmjZtKvoLTf0Fp77PhgACCCCAAAIIIIAAAggggIBTBbZt22YEejToo+9XtHXs2FHuuusuGTFihFMpmBcCCCCAAAIIIGBLgVdeeUX+9re/mbXddttt8vLLL9uyVopCAIHgBQhkB28XkSMJxEaEmZNUIMD1x6WBAAIIIIAAAggggAACdhIYN26cEcT+448/KixLu2BrCFu7YrMhgAACCCCAAAIIIIAAAgggEG8C2i1bw9naPbui7fjjj5c777yTYHa8XRzMFwEEEEAAAQSiJvDiiy/KqFGjzPPfcccdMnr06KjVw4kRQCA8AgSyw+MaslEJxIaMkoGCEOD6CwKNQxBAAAEEEEAAAQQQQCDkAu+8844RxF66dGmFYw8cONAIYvfv3z/k52dABBBAAAEEEEAAAQQQQAABBGJN4MsvvzSC2dOnT6+wdA1ma8fs4cOHx9r0qBcBBBBAAAEEEIgpgWeffVb+7//+z6z5n//8pzzzzDMxNQeKRQCBqgUIZFdtFNU9CMRGlT/uT871F/eXAAAIIIAAAggggAACCERVYPz48fL8889XGsS++eab5ZZbbpETTjghqrVycgQQQAABBBBAAAEEEEAAAQTsKLBkyRIZM2aMvPbaaxWW16lTJ6NjNsFsO64gNSGAAAIIIICAEwSefPJJuf/++82p3HffffLEE084YWrMAQEEPAQIZNv8ciAQa/MFcnh5XH8OX2CmhwACCCCAAAIIIICATQU0iK0dsfWPxhVtGsTWPxYfe+yxNp0FZSGAAAIIIIAAAggggAACCCBgH4HVq1cbP2tXFszWFzvrz9rXXnutfQqnEgQQQAABBBBAwAECjz32mDz88MPmTB566CF59NFHHTAzpoAAAp4CBLJtfj0QiLX5Ajm8PK4/hy8w00MAAQQQQAABBBBAwGYCU6dOlX//+9+yePHiCiu76aabjD8Ot23b1mbVUw4CCCCAAAIIIIAAAggggAAC9hf4888/jWD266+/XmGxnTt3lgceeEAGDx5s/wlRIQIIIIAAAgggEAMCDz74oDz++ONmpf/617+M77fYEEDAWQIEsm2+ngRibb5ADi+P68/hC8z0EEAAAQQQQAABBBCwicCCBQvkkUcekc8++6zCikaOHGkEsY877jibVE0ZCCCAAAIIIIAAAggggAACCMSuwKpVq4xg9tixYyucxIUXXmh0cjz55JNjd6JUjgACCCCAAAII2EDg3nvvlaefftqs5KmnnpJ77rnHBpVRAgIIhFKAQHYoNcMwFoHYMKAypGUBrj/LVOyIAAIIIIAAAggggAACQQjs27fPCGL/5z//qfBogthBwHIIAggggAACCCCAAAIIIIAAAhYFrASz//GPfxg/v9erV8/iqOyGAAIIIIAAAggg4Clw9913y/PPP28+9dxzz8ldd90FEgIIOEyAQLbNF5RArM0XyOHlcf05fIGZHgIIIIAAAggggAACURR46aWX5NFHHxUNZfvbbrzxRqMjdrt27aJYJadGAAEEEEAAAQQQQAABBBBAID4EVq5caXTMfuONN/xOWMPY2i379ttvjw8QZokAAggggAACCIRQQL+H8mxOo38j0Re9sSGAgLMECGTbfD0JxNp8gRxeHtefwxeY6SGAAAIIIIAAAgggEAWBTz/91Oiq9fvvv/s9+4ABA4w/8Hbt2jUK1XFKBBBAAAEEEEAAAQQQQAABBOJbYP78+cYLqD/77DO/ECeddJLxc/tFF10U31DMHgEEEEAAAQQQCEDg1ltvlTFjxphHvPrqq3LLLbcEMAK7IoBALAgQyLb5KhGItfkCObw8rj+HLzDTQwABBBBAAAEEEEAgggLLli0zgtgffvih37N26NDB+IPu5ZdfHsGqOBUCCCCAAAIIIIAAAggggAACCPgT+OCDD4xg9vLly/0CDR482Pg5/vjjjwcQAQQQQAABBBBAoAoBvSvom2++ae6ldyW54YYbcEMAAYcJEMi2+YISiLX5Ajm8PK4/hy8w00MAAQQQQAABBBBAIEICzz33nPzzn//0e7bU1FQjqH3PPfdEqBpOgwACCCCAAAIIIIAAAggggAACVgWefvpp4+f23Nxcv4c8++yzcvfdd1sdjv0QQAABBBBAAIG4FBgxYoS888475tzHjRsnw4cPj0sLJo2AkwUIZNt8dQnE2nyBHF4e15/DF5jpIYAAAggggAACCCAQZgHtij1q1CiZOXOm3zONHDnS6KbVrFmzMFfC8AgggAACCCCAAAIIIIAAAgggEKzA1q1bjW7ZY8eO9TtEnz59ZPTo0dKxY8dgT8FxCCCAAAIIIICAowWGDh0q7777rjnHSZMmydVXX+3oOTM5BOJRgEC2zVe9Zs2akp2dbVaprzxOSUmxedWU5xQBAtlOWUnmgQACCCCAAAIIIIBA5AVefPFFI4ztb+vdu7fRXev000+PfGGcEQEEEEAAAQQQQAABBBBAAAEEghL46aefjJ/nZ82a5ff4F154ocLfBQR1Qg5CAAEEEEAAAQQcInDFFVfIBx98YM7m/fffl8svv9whs2MaCCDgFiCQbfNroWXLlrJp0yazyp07d0qjRo1sXjXlOUWAQLZTVpJ5IIAAAggggAACCCAQOYFVq1YZf3z98ssvy520bt26on+c1VvzsSGAAAIIIIAAAggggAACCCCAQGwKjBs3Tu68807JzMwsN4H+/fsbP/u3a9cuNidH1QgggAACCCCAQBgELr30Uvnoo4/Mkf/3v//JJZdcEoYzMSQCCERTgEB2NPUtnPukk06ShQsXmnv+9ddf0qZNGwtHsgsC1RcgkF19Q0ZAAAEEEEAAAQQQQCCeBP773/8af5AtLCwsN+3LLrvM+IPskUceGU8kzBUBBBBAAAEEEEAAAQQQQAABRwps3rzZ+B3A1KlTy83P5XIZvwP4+9//7si5MykEEEAAAQQQQCBQgYsuukg+/fRT8zB9f8CAAYEOw/4IIGBzAQLZNl+gvn37ysyZM80qFyxYIBrSZkMgEgIEsiOhzDkQQAABBBBAAAEEEIh9gS1btsgtt9zi9ctE96xq1apl/BH2xhtvjP2JMgMEEEAAAQQQQAABBBBAAAEEEPASeOONN4xg9qFDh8rJXHjhhfLaa69Js2bNUEMAAQQQQAABBOJaQO8i8tVXX5kGepfR8847L65NmDwCThQgkG3zVR0yZIhMmTLFrPK7776Ts88+2+ZVU55TBAhkO2UlmQcCCCCAAAIIIIAAAuET+Pbbb2X48OGyadOmcifR2+2NHj1ajjrqqPAVwMgIIIAAAggggAACCCCAAAIIIBBVgQ0bNsioUaPko48+KldHixYtZPz48XLOOedEtUZOjgACCCCAAAIIRFOgd+/e8s0335glzJo1S3r16hXNkjg3AgiEQYBAdhhQQzmk3sbp5ZdfNoecPn266C0M2BCIhACBq3rJ4wAAIABJREFU7Egocw4EEEAAAQQQQAABBGJXYMyYMXLrrbeWm0BqaqoRxL755ptjd3JUjgACCCCAAAIIIIAAAggggAACAQloN2wNZufm5pY77tVXXzXursWGAAIIIIAAAgjEo0DPnj1lzpw55tRnz54tZ511VjxSMGcEHC1AINvmy/voo4/KI488YlY5ceJEGTp0qM2rpjynCBDIdspKMg8EEEAAAQQQQAABBEIvcMcdd8hLL71UbmB9EfELL7wgbdq0Cf1JGREBBBBAAAEEEEAAAQQQQAABBGwtsGbNGrnzzjvlk08+KVfn7bffLi+++KKt66c4BBBAAAEEEEAgHAI9evSQuXPnmkP//PPP0r1793CcijERQCCKAgSyo4hv5dTaHVu7ZLu3V155xW/3MStjsQ8CgQoQyA5UjP0RQAABBBBAAAEEEHC+wPbt22X48OHy9ddfl5vs/fffL//+97+dj8AMEUAAAQQQQAABBBBAAAEEEECgUgH9HcGTTz5Zbp9+/frJO++8I02aNEEQAQQQQAABBBCIG4Fu3brJb7/9Zs533rx5csopp8TN/JkoAvEiQCDb5is9ZcoUGTJkiFml/tB677332rxqynOKAIFsp6wk80AAAQQQQAABBBBAIDQCegs9DWOvX7/ea0D92UH/mHrNNdeE5kSMggACCCCAAAIIIIAAAggggAACMS8wYcIE4/cIJSUlXnNp1aqV8XuEnj17xvwcmQACCCCAAAIIIGBF4MQTT5RFixaZuy5cuFC6dOli5VD2QQCBGBIgkG3zxZo5c6b07dvXrFJ/YB03bpzNq6Y8pwgQyHbKSjIPBBBAAAEEEEAAAQSqLzBp0iQZNmxYuYHatWtn/BH11FNPrf5JGAEBBBBAAAEEEEAAAQQQQAABBBwl8Ouvvxqh7JUrV5ab18SJE2Xo0KGOmi+TQQABBBBAAAEE/Akcf/zxsmzZMvNTf/zxh3Ts2BEsBBBwmACBbJsv6J49e6Rhw4Zmlfpq4XXr1tm8aspzigCBbKesJPNAAAEEEEAAAQQQQKB6AtrR6tprry03yMCBA40wdt26dat3Ao5GAAEEEEAAAQQQQAABBBBAAAHHCmRmZhqh7OnTp5eb4/jx47njlmNXnokhgAACCCCAgFvguOOOkz///NMEWbVqlbRt2xYgBBBwmACB7BhY0A4dOsiKFSv4ghwDa+W0EglkO21FmQ8CCCCAAAIIIIAAAoELaOB6xIgR5Q6855575Kmnngp8QI5AAAEEEEAAAQQQQAABBBBAAIG4FNDfJTzzzDPl5q53iNbANhsCCCCAAAIIIOBUgTZt2sjatWvN6a1Zs0Zat27t1OkyLwTiVoBAdgws/ciRI+WNN94wK33rrbfkuuuui4HKKTHWBQhkx/oKUj8CCCCAAAIIIIAAAtUTePvtt+X6668vN8jYsWPlxhtvrN7gHI0AAggggAACCCCAAAIIIIAAAnEnoH/31r9/+278DTzuLgUmjAACCCCAQFwJtGzZUjZt2mTOeePGjdKiRYu4MmCyCMSDAIHsGFhl325k+upgfZUwGwLhFiCQHW5hxkcAAQQQQAABBBBAwL4Cb775pt/QtT7vL6Rt35lQGQIIIIAAAggggAACCCCAAAII2ElAw9c33HBDuZI0rO3veTvVTi0IIIAAAggggEAwAk2bNpXt27ebh27btk2aNGkSzFAcgwACNhYgkG3jxXGXtnTpUjnhhBPMSlu1aiXr1q2LgcopMdYFCGTH+gpSPwIIIIAAAggggAACwQloB+ybbrqp3MHaMXvEiBHBDcpRCCCAAAIIIIAAAggggAACCCCAQJmANiDzd1fo119/3W8HbeAQQAABBBBAAIFYFmjYsKHs2bPHnMLu3bulQYMGsTwlakcAAT8CBLJj5LJo3ry5bN261ax23rx5csopp8RI9ZQZqwIEsmN15agbAQQQQAABBBBAAIHgBSZPnixXXXVVuQH07k3XXntt8ANzJAIIIIAAAggggAACCCCAAAIIIOAhMH78eNG7Q/tu7733ngwZMgQrBBBAAAEEEEDAMQJ169aV/fv3m/PJzMyUOnXqOGZ+TAQBBEoFCGTHyJUwePBgmTZtmlnt6NGj5Y477oiR6ikzVgUIZMfqylE3AggggAACCCCAAALBCegdmrp16ya5ubleA0yYMEGGDRsW3KAchQACCCCAAAIIIIAAAggggAACCFQgMHHiRLnmmmu8PpuamiraoKxTp064IYAAAggggAACjhCoWbOmZGdnm3PJysqS9PR0R8yNSSCAwGEBAtkxcjU8+eSTcv/995vVnnnmmTJnzpwYqZ4yY1WAQHasrhx1I4AAAggggAACCCAQuEBJSYkRxp4/f77XwZMmTZKrr7468AE5AgEEEEAAAQQQQAABBBBAAAEEELAgoL978H0heNeuXY1Qtu/fKy0Mxy4IIIAAAggggIDtBJKTk6WgoMCsKz8/X5KSkmxXJwUhgED1BAhkV88vYkfPmDFD+vXr53W+L774Qvr37x+xGjhR/AkQyI6/NWfGCCCAAAIIIIAAAvErMGLECHnnnXe8AF588UW5/fbb4xeFmSOAAAIIIIAAAggggAACCCCAQEQE9HcQo0aN8jqX/q7i7bffjsj5OQkCCCCAAAIIIBBOATJY4dRlbATsI0Ag2z5rUWUlffr0kVmzZpn76auE9bbRbAiES4BvBsIly7gIIIAAAggggAACCNhL4Pnnn5e7777bq6gbbrhB3njjDXsVSjUIIIAAAggggAACCCCAAAIIIOBYAf1dxFtvveU1P/2dxZ133unYOTMxBBBAAAEEEHC+QGFhoVc3bJfL5dUt2/kCzBCB+BEgkB1Da/3uu+/K0KFDzYr1i/PSpUulXbt2MTQLSo0lAQLZsbRa1IoAAggggAACCCCAQHACX3/9tZx33nleB5922mkyd+7c4AbkKAQQQAABBBBAAAEEEEAAAQQQQCBIAf2dxK+//up1tP7uom/fvkGOyGEIIIAAAggggEB0BXJyciQ9Pd0sIi0tTbKzs6NbFGdHAIGwCBDIDgtr+AY99dRTZd68eeYJHnzwQXnsscfCd0JGjmsBAtlxvfxMHgEEEEAAAQQQQCAEAosWLZIuXbqEYKTwDFFQUCDHHHOMbNy40TxBzZo1jT98duzYMTwnZVQEEEAAAQQQQAABBBBAAAEEEECgAoFly5aJ/k08KyvL3KNly5by119/eXWWBBABBBBAAAEEEIgVgQMHDkidOnXMcmvXri379++PlfKpEwEEAhAgkB0Alh12HTNmjNx6661mKfqHc+2SnZqaaofyqMFhAgSyHbagTAcBBBBAAAEEEEAg4gKPPPKIzJ49Wx5++GE5++yzI37+qk6o9T366KNeu02ZMkWuuOKKqg7l8wgggAACCCCAAAIIIIAAAggggEBYBN5//3258sorvcbW363o7zHYEEAAAQQQQACBWBPYs2ePNGzY0Cy7QYMGsnv37libBvUigIAFAQLZFpDstIvewuDEE0+UVatWmWU98cQTct9999mpTGpxiACBbIcsJNNAAAEEEEAAAQQQiJpAZmamtGrVyuh0oIFsOwWzN23aJEcffbQUFRWZPg888ID861//ippXKE6s9T/00EPmUDfddJOMHj1a9BaA1dl++uknOeOMM7yG+PHHH+X0008Petji4mJZvXq1fP/998Zj/fr18ssvv5jj6c//xx13nPTo0UN69eolbdu2FZfLFfT5PA/UTmN6zg8//FAWL14sCxcuND6t5+vevbucf/750q9fP9FOHdXZCgsLjY7rn3/+uXz33Xfm/I466ijp3LmznHfeeTJgwAA58sgjxfdn0OqcN9LH6jyXLFkic+bMMV6EsWHDBtNUa9Fbbrdr1864hnr37i0tWrSQhISESJfJ+RBAAAEEEEDABgL6d55Ro0bJ66+/blZT3e8rbTAtSkCgWgK+P2+F6ue4ahXFwVEX0DtFP/7442YdiYmJsm7dOuPnKTYEEEAAAQQQQCCWBHbs2CFNmjQxSz7iiCNk+/btsTQFakUAAYsCBLItQtlpt6eeeqpcAHvcuHEyfPhwO5VJLQ4QIJDtgEVkCggggAACCCCAAAJRF/DtQm2XYLb+gXvs2LGmT9OmTY0/bKakpETdrDoFxEIgW29P+O6774reBUvvemV1O+WUU+See+4xAszBrpMGh6dOnWp0Rvd8sbe/GjScreH2QYMGBXw+DZt/++23cv/998tvv/1W6RQzMjLk2muvlbvuust4AUMsbdu2bRP9nYz+W9IQttVNw+66lj179iSYbRXNwn76oobJkyfLzTffLPXq1bNwBLsggAACCMSqQF5ennz22WeSlJQkF110UUxNozqBbP5fF1NLTbEismvXLnnvvffkggsuEL3rb0UbgWwuF38C+rVeX0iuP3e5t5EjR3q9oAU5BBBAAAEEEEAgFgQ2b97s9aIybVCiTXPYEEDAeQIEsmNwTfUVMtodS/9Q7t6Sk5Nl/vz50qlTpxicESXbVYBAtl1XhroQQAABBBBAAAEEYknAs0u2Z93RDGbPmzdPTj31VC/Gl19+WW677bZYovVbq50D2frH5GnTpsljjz1WZRi6soXQQPazzz5rdFwOZNOu2HqXLX0Est1+++3y73//W2rWrGnpMJ3nSy+9ZHQyO3jwoKVjdCcNgL/44otGZ267d8tWSw1h6xz37t1reY6+O1533XWGrWd3lKAHi+MD9Zafb7/9tmgTA33hgr7gQW/7yYYAAggg4DwBfdHXzz//LE8//bQRyJ40aZJcffXVMTXRYALZ/L8uppaYYkVEv1/+4IMPjH+rqamp8v777xvf71e0EcjmsqlI4NVXXy33uwq9C1O3bt1AQwABBBBAAAEEYkZAM36tW7c269UXna1duzZm6qdQBBCwLkAg27qVrfacMmWKDBkyxKsm7SLlGdK2VcEUE5MCBLJjctkoGgEEEEAAAQQQQMCGAr5dsj1LjEYwe+DAgfLJJ5+YZZx44ony+++/21Au8JLsGsjW0K7ebln/mFzRdtRRR8mxxx5rdEzWsNHq1asr7LqsYYbXXnvN6LBsJbysnbGff/55uffee71OX79+fenVq5d06dLFeF67WX/zzTflgtTaKVvrd7lclS5KRefRg3R+er23b99e8vPzjTCVBi88Q9tazyuvvCJXXHGFpXkFfoVU/wjthD1q1Cj56KOPKhxM10fnq1tBQYEsXry4wuD26aefbnR469ixY/WLi8MR1qxZI0OHDpVffvnFmL0G+glkx+GFwJQRQCBuBJ555hnjLhPuLR4C2fy/Lm4ub8dMdN++fTJixAiZPn26MafOnTsTyHbM6kZnIieddJIsXLjQPLneGcF9fUWnIs6KAAIIIIAAAggEJvDnn396vUCxbdu21WraEtjZ2RsBBCIpQCA7ktohPpf+8U87R3lu+ke8H3/8McRnYrh4FSCQHa8rz7wRQAABBBBAAAEEQi1QUZdsz/NEKpg9Y8YMI7DouWnX5ksvvTTU047KeHYMZO/YsUNuuummcn8wzsjIkEsuucQIK2hXX98O1CUlJUaIV7s/aph66dKlXqYa+B0/frwRyq5q03UfPHiwV/j51ltvlQceeECaNm3qdfj69evl4YcflgkTJpjPa60TJ04UDfNXtukLyPUW0r4ha+0CPWzYsHJz1HPdf//9MnnyZHNYnZcGavV3HHbbVqxYYayXdmTz3DRIrvO76qqrjHC73snMc9OAvd7xTOf53//+t1zQXjvWjxs3zgirswUmsGrVKiPAr6F33QhkB+bH3ggggECsCfh+rxcPgWz+XxdrVyn1akd37Vz/9ddfGxgEsrkmqivwv//9TwYNGuQ1jF5fffv2re7QHI8AAggggAACCEREYPny5V4NOTp06CDLli2LyLk5CQIIRFaAQHZkvUN+th49esjcuXO9xtXOa/qHUzYEqitAILu6ghyPAAIIIIAAAggggMBhgcq6ZHs6hTuYrSHcMWPGmKfs37+/fPHFF45ZKrsFsvVW3f/3f/9XrjO2/uH4ySefFO1ObqXDtQacn3jiCXnqqae81kpDyxpE0rtmVbRph7rrr7/eq6OzXgfaYdI3BO4ew1/d2oXsjTfekMaNG/s9lYartVOxdr12b1ZC43ounZs+3Ntll11mdI2uV6+eba7NioL1egczrb2yNfCchAaz9ZrQgLvnZsc52wa/kkIIqcXCKlEjAgggEDoBJwSyA9Xg/3WBirF/tAWCCWRHu2bOb3+BCy64wOt3F7fcckuld6Cy/4yoEAEEEEAAAQTiSUCbSbjvUqnz1hctLlq0KJ4ImCsCcSNAIDvGlzonJ0dq1apl3MrYc7vyyiu9ukvF+DQpP0oCBLKjBM9pEUAAAQQQQAABBBwpYKVLtufEwxXM1m7IGgh1b59++qkMGDDAMeZ2CmQXFRXJCy+8YIRvPbcbb7zRCFZrV+VAtsLCQqNT9r333ut1mHaYfvTRR8Xlcvkdzreb2DnnnGOEgZs3b17p6f0FkCvrpv7WW2/JDTfcYI6pXbVfe+010cByVaHzXbt2GV3EP/roI/N4O3Vu19+/6Dq+/PLLXmb6Qgt9Pi0tLZCllIqC+mPHjjUMq/IK6GQO35mQmsMXmOkhgAACPgIEsrkbBP8o7C9AINv+axSLFeqdoy688EKz9CZNmsi2bdticSrUjAACCCCAAAJxKDB//nzjLpnurWvXrvLbb7/FoQRTRsD5AgSyHbDGs2bNkj59+pSbiXbZmj59urRo0cIBs2QK0RAgkB0Ndc6JAAIIIIAAAggg4GQBq12yPQ1CGcyeOXOm1y19tfvw3r17HUVup0C2/pJ18ODBsmHDBtNYX0D9n//8Rxo1ahSU+4EDB+Tvf/+7TJgwwTxeu1B/+OGHor/E9d00SDxq1Cij27R7e/PNN42O2VY23zD38OHDjVCyb2ft/fv3G0FircO9acB69OjRlsPKM2bMMLy0G7huFZ3LSt2h3kd/vzJs2DCzNh3/zjvvlMcff9zy/Hxr2rJlizHmd999Z37KSsfzUM8t1scjkB3rK0j9CCCAQGACBLIJZAd2xbB3NAQIZEdDPT7OqS9q1jtAuTf9GdLf38jjQ4NZIoAAAggggEAsCcydO1d69Ohhlty9e3f5+eefY2kK1IoAAhYFCGRbhLL7btoJS/+w77ulp6cbfwzVW1CzIRCoAIHsQMXYHwEEEEAAAQQQQACBygUC7ZLtOVoogtm33Xab1y19R4wYIW+//bajls0ugey8vDyjc7KGr92b3oZw8uTJ0r59+2qZz5kzRzTY7dkN7MEHH5SHH35YEhMTvcb2DavquadOnSodO3a0VMPWrVvl6quvlu+//97Y/9hjjzV+z3DCCSd4Hb9y5Uq5/PLLZenSpcbz2h1bu1336tXL0nl0p927dxsB5a+++so4JtBaLZ8owB31D/4aYPfs3q23y9Zgu3Zlq8727rvvytChQ72GCCQwX51zO+VYAtlOWUnmgQACCFgTIJBNINvalcJe0RQgkB1NfWef+7rrrpNx48aZk7z11lvllVdecfakmR0CCCCAAAIIOELghx9+kLPOOsucy5lnnin6e342BBBwngCBbAet6R9//CFdunQRvSWy7/bMM8/I7bffLsnJyQ6aMVMJtwCB7HALMz4CCCCAAAIIIIBAPAoE0yXb06k6wexmzZp5hXg/+eQTr1v+OmE97BLIXrZsmVx22WWyYsUKk/X55583ulX7/qwVqHtWVpb87W9/k3feecc8tHfv3kbX7KZNm3oN59sVXQPP+gdrDUxb2XJzc+Wuu+7yCvJPmTJFrrjiCq/Df/rpJznjjDPM57Tbx3vvvSfavdvqlp+fL/fee6/RVdu9aWfqiy66yOoQYdnvm2++kUsuucSrO/a0adPk0ksvrfb5NFR/zTXXiN79zL1V1Bnc13jSpElGWF7D/3r77jFjxojWql3j1F9v533xxRdL48aNK6yzpKRENm/ebByvQfjFixebHd31zmv6IoLzzz9f+vXrJ7Vr1w56vnqeHTt2GMF+/eODBvcXLVpkmur1qL/T6tSpk3E+/YNEZefztaisMJ3D+++/L8cdd1yl9RcXF4uGuz/99FP59ttvjVuGuu8gcNppp8lJJ50kAwcONGpLS0sL2iLQAwsLC42vIx9//LHovD3r0jXSeen/F9TtyCOPtPT1xffr5GOPPSb6og6rm9XjfTv063WkL0Jo0KCBrF+/3njBinbh17sI6FzUVl/YodeDvujE/fWzoheCVFWv7wtK9Oujru/JJ59c6aFa96+//mq8CGPevHnyyy+/GPvrvy29tax2stevCR06dJCEhIRKx3rrrbeMuwe4t/POO08mTpwoDRs2rKp8r89rHfrv2f1CnEC/lgdyMr0Tg/471Rff6NeEhQsXlpu/1qIvmnG5XJaG9g3m+d5BYefOncY1/vnnn5tfh9xfF3r27Gn8P8eKt6ViLOykL8TRr8tffPFFOQP9mqJfE/r27Sunnnqqpa8HVc1/48aNov9v1S6futZ6pwj9/6eOr9ea/vv29zVRv24tX77c+Bqn9bqvVf33pNe5/v9Ex7C6Tp40+v9k/TqtX7e1i5f+e9Svke5Nv/boNaDro/+29eOq/j3osb4vRPrxxx+Nf1P6vY1+HzN+/Hjj35/n/M855xzjRWeed/uobBkD/Zpm4ZIwd3H/+9Br4/fffzfNtV69NrRW/fehH1f2/Z6/O5i4LdwnC+b/dXqd+H5f4f5+IZB5+nthYbi60Or/5/TrjP5cMnv2bK/vDzz//6vXie8dWiqaU2X//9Fjgv03F4hhRV9LA71WPM8Zju8F9eudduVTe727j37d97yDkq5Bu3btjH/n5557bqXfV/q+SK4qr6qu+UDvtuOk/3/p13f9Xkn/XejddDy/Rw/2629V6xErn9fv5Tx/PtTv7/R7PjYEEEAAAQQQQMDuAvpzpDb5cG/6s77+HoQNAQScJ0Ag22Frqr8o1Q5n+kdP301/Qapdl/QX9i1atHDYzJlOOAQIZIdDlTERQAABBBBAAAEE4l2gOl2yPe0CDWZrwNCzW3HdunW9bvXrlHWxSyBbQ8V33nmnyRpsoLCiddGg4NixY41whIYYNajmLyTqW4cGmvQRSCjcyhi+Aatgw4K+6/fEE0/Ifffd55fBX1ApmNBRZde+v5C4/tvT+eoLHKq7aVD5pZdeMoIw+u9Tu6S0adPG7wvq/YVwNBCogXkNePrbBg8ebHTyrlOnTrlPa8hDrwUNwFW1aRD1gQcekJEjR1oOQ+mYOr8lS5bI008/bXSHt7pVdb5gQmoVBbK1Rg2CqYUG06vadJyHHnpIBg0aJCkpKVXtHvTntS4N4OiLeDQca2XTEJ7eRa9Vq1aV7m41UF3RIFaP9xeI03+j2v1Hvz5qENvfpuHSL7/80utFJ6+99ppoMCuQzfcFKRW92ME9pgYQ/5+9+4CWosr3Pb4FBAQGUEGRoKCCBAFBYARRr1lUxHFEQceAOY05YBr16hjQMWCOmMYEVxmzIyoKRgRFFFBRclAwwDA8cAxv/fZ71bd6d1VXVYdzOnz3WmehUGHvT1VX1+n+7X9psoXCnP7gadg+999/f+ut8GvYNdUNpylkrLEpWBi36Vz461//mhaaL0Yl/eXLl9vAq675/jBeWD/13qPXggJ6UUHcsECytq1je9VVV0XuU97XX3+9DQYWq2ncmjylPsUxiHs9CBu/gqjXXnutufXWW9Mm/bjj035uvvlm+57vnWvLli0zF198ceSTThTo1jGNO0FKwWhN+FKf4rwOvL7GeT1o2aBAtiYOaaKZAr9B7c9//rPRBLF777031qEvRiBbLrrv0nt22LXL65w3qUT9CHuSRrEC2Z06dcq4XiQNtWoc7rUrbOJfrAMSspA3oUz3CJpsFNV0DqvoUJx7kbBAdpMmTex9ka5d2V7j3n3ISSedFGvShb/v3rkS57qm9eK+d2vZQt4L6j5Q1ztNgtAkkDhN57aqEeves2XLlhmr1FYgu9LevzQZRtcP/9N5sh2fuNffOMe4XJbZcMMNjT5X8Zompep+hIYAAggggAACCJSygH7XVp7Pa/r8PM7nsqU8JvqGAALBAgSyK/TM0Ae0qroV1PSLqi7s+unTp0+FCjCsQggQyC6EIttAAAEEEEAAAQQQQCBTIN8q2f4txg1mK1x08sknp1ZVMM3/qN9KOU6lEMhWqOHUU09NC8nmGlDO57gEVbdW6ELBjyRN4UhVq/Waqr0qkNSoUaPU37kBq1zCP9qYe/wU+lBYpGHDhhldrolAtlthV51QQFz9rFu3bhLGvJd1x6uK2Ko0fccdd4RuOyi0qYp7Cp2ed955kaEyd8MKgN92221GEwyimoKGuu5cdNFFsYM+7jZVZV6hwE033TTtnwoVyFYYTAE7hRrjhpG8jug1rXMzKJAUZRP17zpGKrag8z9pvxRY07mhSsxhIeG4geqwfsZdPygQd+yxx2Y997zQnyryKvTu905S3T9oMkW2ELPCreeff37o5IYwC4XTNHFEob2gKsRBVWblp3Mu7sSYFStW2M9xVcVeLW7V96jzzP/vqvR7+umn27Bfkqbxy03hvGyV44MCybo2aKJH2ISSoH4omKzXrP8Rv0n6m23ZxYsX2/duPZkhaTv++ONtsFohzqAWNP4LLrjA6Gfs2LGxdqfXtt7DVZFaoUe9luIeL90r6ovfqFD2l19+mTUYHdVRjV+vU1U0Dzu/3fuFp556yoa0w9x1jql6uKrE1laFbD31RPc1cb09J1Unl0dQVf5iBbL1GnEr6udyzXCPU9LrVtS5ojC0nsyQ7R4mbBtxJhkEvf888MAD9jWka0/clvS9fvbs2TY0Hja5IGy/em3eeOONtiJ+tveGQtwLapKPgr7ZJkZF+WhSkZ4A4U52q41AdiVvQSDqAAAgAElEQVS9f3mT8Y455pjE9+i6VmryzVFHHZXTUxGijnmp/buCTP6nReUyca/UxkR/EEAAAQQQQKDyBTTJXJ+heE2ZPv0eQEMAgcoTIJBdecc0NSI97kAf/syZMyd0lPpwVB8q9e/fP/QD4womYmgRAgSyOUUQQAABBBBAAAEEECiOQKGqZPt7FxXMVuhJFTa9phCEKm9VWiuFQLZ+D1eAeerUqSnebJWei3UMgoLhuTxu3g1/qEKngjobb7xxquvFCmRnC7LXRCD7vffeMwoh+0OxCobp85Sabu54VZVXlZ3VFILTIy+7detmFPxTcE1V8FWVukOHDqmuKuihv1N41A36KlSjz4e86rOzZs0yEydOzAiEKGCmyRx6EltYy7Yf9VvhMG8/Cs4qPKYq4UHVKvXa0ZcV/gC8QoNPP/203b3WUaBz6dKl9v/Vr0MOOSQVDlUVa70e3SqlCowrUD1y5MiMYaiPsth8883NL7/8YlSpUJX33P4NGTLEBgTdwHi+58abb75pAzX+KqwK2vTr18/ssMMORv+tFnaM5KvjHHaM4gaqw8YRd303EKdHyjdt2jRVdVfnkgLYmtyh6qgy1oQlfSGlyp3Dhw8377//vu2G1tUj6oOCjUH9lN1hhx1mzyu1bIHEb775xoYt3UCoa67XzOTJk42Oj9sUxlUoOSiUrXPVHy5PWmlWLgrpea9ZBadHjRpVsArtQeebxqfxK3Q3YMAAW7V/wYIF9hgFVU3WZ9C6x2jcuHHgaeMGkjXZQq9NVUz3mq5BelKAXne6LujY6brnXqsOOOAAWylZVZUL1VTRVtcZNxzqXheznQN6Xeh6EnQOxBm/93qQe5i1xu69/rzzVcvLrW/fvpbDey25brrv05MAwiYThb0O9P6ibauwi3ftUf80acJ7D/Ifh6jwr3u/4H8vUyhVj2zWn3oN6/uN3r1720kmetKL9qumKvv6N6/pqaDbbrtt6v/13/7HQOdznug6q+Cfdy3ythX39aHjqvcodyJTnEB2ru91P/zwgw3s+6vrJqmqr9eDKpZ7YUddf8ePH2/fgwrRws41bVvng66RusfM9noLCwR7/XN9tU3dv2oymtf890665uhaqGuc2zQ5StfcsOubt3zYuaL96DoqP11LdT2YMGFCxutH55RCpXrvCwtlF+JeMOyar+ud/Lt3726vE7r/mT59uj33g6rCB02+1OQm3SdrMpKOgSZcyMV7H9d9vX/iykEHHZT22nDHFzXBs9Lev8LOId376akU3u9eYe8Req3qfbUaKkWryr3eD72mzzr8/1+IaxXbQAABBBBAAAEECi2gzx0UyvaanqqjCfs0BBCoPAEC2ZV3TNNGpC+jNFNdP/oiI6zpA3B9qKof/XKvKiOFePRuhfNW/PAIZFf8IWaACCCAAAIIIIAAArUoUMgq2f5hhAWzVRFbVeG8phChHvldaa0UAtlBQWEFpxSkqsnmBsC0b4UJFWJJ0j755BNz8MEHGwWD1BQqUfVef6XNV1991QaXvaYglAJIekpX3KbghwJj11xzTWqVoPC39481Ech2g2NJQ6Fxxx5nubCq0HJXxXIv4KxtKWy8aNEi065du7TwXVBwRUE7BSl33XXXjCChwjSqpq2Qgz+Mo3CoriFh1aGDKiSqn9qPwnV16tTJGLICYDpn9EWEP/isMJsbLPev7O4r2znjrRcWGNcj3xVYDOrjqlWrbGVeTWTxBx0VWlNQK1t14DjH11tG+9G1WZXpvabqu1dccYUNJbtNx0g+Cpn53bKFL+MGqsP6HXf9oMChtqnQmc4FjVOfSXrt22+/teegwlpBFa5VNSjsiYBuXzUpQYF5r4WFmIOCuOqfAngKGbvmOnfmzp1rXxNy95rW0fnhf5qA929uOFzLKiipEG1U03VRx94fMtJrUiG2QjRd1xWQ84dN1T85y8w/8Ub7U/V2BWNVYVbBX3/T60AVV4MCv0HvR9662a5BX3/9tTn33HPTgqVar5AG2t4LL7xgQ5Dea1vvb6rOP2jQoIzros4BTbxSdWt/4FUTIFTtWhNj3JZt/GHXRp2b+qJWx9/fdE56E1Bkoy903Wux3HT8NC6vZbuW6jzT8fNXDtZ5oMCbXqeaSOE2OahytJbxO2g5TXbRORQUKnXfV73t6jxUH/yTZ3QNUXi3ffv2abt3r0EKIB5++OGFeEmkbWP58uV2soZ/fNmuD+qvvofR+4j/eqzJGrrm+a93cQLZ/s4kfa9TpVy9Hr2m3wP0hIuoULGW13HVpAkvSKv3fI0ryT1d2MHQuHXOqi/+pn3o/VWvH/e80fdaMnUf5Z3tXiTs/Uf79I6hjov/tRP22tY62a5v+vegkLney/ReoXC8+xrStVSVnXXP46+mrWuPXiNh9+r53gvqfVb3FHqP9JomUWh8CvGGPelBEyD0hBj/hJyooL573YuarKH+JAlkV9r7l+57dO+mY+E1/T6l1/LWW2+d8brQvf4rr7xiJ4P5j0uS13rBL5o1uEHdc+n67L/GVeLTv2qQlF0hgAACCCCAQA0I8JSPGkBmFwiUiACB7BI5EMXuhj4A9ILZQVVMgvavqg0DBw40nTp1sh8YuT/NmjVL/Z3/w8Rij4Xt15wAgeyas2ZPCCCAAAIIIIAAAtUnUIwq2X5FN5itynD+qm8K6agKYaW1Ughkl0qId8mSJTagpCrHavo9f9y4caZHjx6JDrsbAgoKVLih7TihC7cTK1euNMcdd5zto9dqO5Dtnk9BYfREmHksHBTCiaqE7N9dUAhHgdXbb7/dtGnTJmvPVO391FNPTQttKgih4xX02YHCIwqIeE1hb4Wto/ajMNTLL79sK5D7Q8/ZKrsnDampT0GB8ZNPPtlcd911qQqwQSBe/7SsF1BXsEvnrH9CQh6H2VbWHzx4cCpwGScIp37puqNAo9eynatxA9Vh44i7flggLlslYf8+3crQmhiiKq/6TDJbU2VOBf5Gjx6dWiwswOter3U8VSVZ1bWDJg54G9TYFJrS5Kqo8zwoVB1VrdjbpoK3Rx55pK2mqqb3dvW5EIU05KQwoMKzXlMYUMF3nXdhFVq1rIKqeo3rde1fV68FFfxwW1ggOc41KCjoGFU1NclrMCj8HyfwrUqwugb6Q89hkwayjT9blf2gSsfe2LJVZdcyCtMqZK4Kt14LmxymSQb+ivRaPuwa79rqflbhb/+5kO3pFkGBbIUO9dp2n2QQ9xpUrEC2vk/RMfZanOtD0ISfoOBqsQPZbqg624QB19kdt6o2+4OPSV5f7rI6B3V++N/jNRFAP9nC4gqfqh9azr/uzTffbM8/93qVbUKQ7lH0FIqg8LH6q+1rwoUqs3stm1/QhAZdSx944AE72S3btVTf26myvqr+e03XfE0ICZoIke+9oPvEBo1LFa3j/G6gALmq0XtBffU327lRzEB2Jb5/uZO3oiYkeueLJknpuHgTdWpz8mg+14ak62qSgP9JCPqsQxOEaQgggAACCCCAQCkL6P7F/7QnfYbif6JaKfedviGAQDIBAtnJvMp+aVXW8ILZ+rKUhgACCCCAAAIIIIAAAgggUNkCXjD7pJNOSquepYBOnC/fy02nFAPZuYSTC+EeJ0gdZz9xtrNixQobsFGY1mtxw1ze8h988IE58MADU4EC/X0hw4dxxuou455Pcaov57KfOOsEhXDihjq1fTeEo6CHKskpjBOnKRStQKwXhFLwQdUq3QrCQcH6OOFGrw/avsLf/nCfqvsroBTUkgayFZZzA+MKhWYLRfr3q/UVHPQ/YaCQ1QhVGdtfZVkVQ3Wco1pQcDMsyB43UB22z7jrBwXikoQC3TBy3JCRGy4Nu44EmUWFXP0mqmb+5z//Oa1qq84NVUN1mxsuD3v9uOu5Tx9I8pqPOmfcwKaWT3LdXrx4sb3uv/HGG6ldBVUC1j8GBZIVWAwLcLt9d69f8tOTGsKq9EeN3f/vOg80Di9YneQ92+1XWBA5aPxR1WW9PurapHs4f1P1Yv19torFSarMuxXl40wE8ffHPU+zHZ+gQHbY6ybuNagYgeyg60PcySRB1z73tVvsQLa+B9ITHB588MEUYxxn9z04yTU76nUX1Kds4WN3ewplq1L21VdfnfonVZLW8XerqOc7IShowkVY5Xf3PUfBfQWVNckhWxjbG4R7Lc32FIV87gWDrgnZqtm7/kFPstHx0E/QOIsZyK7E96/33nvPTu7z7rPjTjwKmoRWyEkUUa/r2vp3fb+t92uv6UlB/skCtdUv9osAAggggAACCGQT6NevX9rTxvR5ij6zoiGAQOUJEMiuvGMaa0T68ErB7EmTJpmPPvrIzJw5M9Z6LIQAAggggAACCCCAAAIIIFCeAnXr1jX6It1r+pJcj9KutFYKgWy3D9tvv72tPqfHTddkixOkjtOfONsJqgCbJPCrkM5ZZ52VViFQfUsSjIszliTLBIV5VMlEQeFsIbgk+0iybFAIJ1vlaP+2g0JQSYKX2lbQNoKqrSpIopCiwjL6zEkVKPUZVJKKvnEDv+pX0kC2G/LNpcJ1rkHhOMfbDSteeOGFRh66hmdrCoprOVVS3mqrrUy3bt1s5cCgwH0S36B9xl0/6DWUrXKuuy+N6a9//WtaID2sArF/XTckGxZidkPScSu5+/cVt4q3O2klW+DO274bnouzTpxzzFtGExPOPvvs1CpJQ7ha0bUOu2YHBZLjhs20n0I8hSHMxu1bkqdJzJ49207OUCXb7bbbzigQprC0+zTJoPHHncgRdO2PG0B2j3HYBI8pU6bYYL2u2fPmzTPqW5KKyHHuEzx/9xqXxNvbhnsNiuuR5PUh90GDBqXCkUnvR9xrg3v/UOxAtsbqWsc559ynNMRZJ66ru+24kxL82w+q5h50/IN841YcDjtX99lnH3sP2KJFi7QhuxXFk4TMvQ2529A9sSYI1a9fP21f+dwLKririSeqdP3xxx/biTKa2JFkgq57TmW7jhczkF2J71/usU1yv6QJkqrorokJ3bt3N7vssovRZIVKbqouv/HGG6eGqAr7q1evruQhMzYEEEAAAQQQqACBDh062N+5vTZjxgyz7bbbVsDIGAICCLgCBLI5J6yAHmOsD2L0oZh+9OHrokWL0EEAAQQQQAABBBBAAAEEEKgQAQLZG+R1JIMCEJMnTw78srtUqionCUhlw4m7HQXmVNnXX51MlYdvv/1206ZNm9BdaNK4KvTpke1uGzBggK2CqkqqNd2CwjxJAoSF7q97Dipw8dRTT9kAYFSLewyjtuNWao0bFo7arvvvcQO/Wi9pINsN2YUFrLL1OahKZKGqEb711ls2SOM1nfsK2aifcSptxrFO4hu0vbjrB72GslXTDNqXWzk/KjTs7jMsxBwU9ta4Lr744kTO+kz18MMPNxMnTrTdDwuXBlVmj3r9zJ8/3xx22GHmnXfesduOGnucY+8tE1SJPpdz2B2/th80USMokJxkf+5+koZjs9msWbPGnHHGGbbyvdeOP/54G4Ys1MS1oPHHmVyg/rhh9CQBZjc8GbfifpJzKeg6nO34uH3Kpdp5TQSy3cDn6aefbkaNGpURtg+z0jmrewZNSurdu7cN7Kvyma5JajURyHbDy3HOHXfcSZ5wEXXeuPcQSQKn3raD3n+DwstxqpRH9de9Bgc9pSFoP7lMEHBf52FPdsjnXjBqvHH+vRQC2ZX6/qUJPocccohRKEdN1wq9Ho866ih7HaGlCxDI5oxAAAEEEEAAgXIUaNKkiS144TX93ug+ebAcx0WfEUAgU4BANmdFqIAu/qpmpA+MVcXF+zPov/XBNQ0BBBBAAAEEEEAAAQQQQKD0BBTsu/zyy83JJ59s9EWv16ZPn56oIlrpjSy4R6VQIdsNsxQyOJbkOBQqhBt3OwrJKGB2/vnnp3Wzb9++9vHyu+22m6lTp07av6nS8FVXXWXuuOMO+/ebbLKJDSl5j+vee++9bYVHfwW0JAb5LBv0aPfa7I8bwknSl1dffdU+Bt1ruVb6dsPCBx98sA0xNmvWLB/qjHXjBn61YtJAthsIO+WUU+yEgIYNGyYag6oRKiTjtbBqlok2aoxxq29rfYVy9t9/fxv81SSFfCu0J/EN6n/c9QsRVFu5cqU57rjjzLhx42xXoiqquudDWOA+KNClJxkceuihiQ5ZUJg3KJCsjbrVYcMCd14H3OrTOk91nhUimD9nzhw7gUZ98lyfe+45oyc6JGlB18mg0G9QIPnNN980O++8c6zd5VJpNdaG//9CbnVa/bUmvfzpT3+yr71OnTrlFYgLGn/cJxy453SSiUrlEMjOZaJTsQPZa9euNeecc07q3kTnw0MPPWRU+bhQrSYC2UGvz2wTIX744Qdz7LHHmmeeecYOM2lF6Ww2QaZxJyW423322WeNJvx5Leh+KMg37mvO227Q9d19n3Ani+j9WvvZYYcdEp0qy5cvtxNw9JSLbNfkfO4FE3UoZOFSCGRX6vtX0JNodBj0HjR8+HD7e9Smm25akHuAQpwLtb0NTWLQ79he22abbdI+66jt/rF/BBBAAAEEEEDAFdCE2S233DLtr/U72/rrrw8WAghUoACB7Ao8qAwJgUIJqHqHqqV7TR926bG3NAQQQAABBBBAAAEEEMhf4McffzR6TJ3+LEbzgtgKfKntueeeqS/59f96ZPW+++5bjF3X6jZLIZDthhWqJZCtA68wgQLZXsDafzLoi/Ldd9/dbL755kYfOKvqq4IlXvhawZ8LLrjAXHHFFUYTBtSShI6LceKVSrVzjS2fR5m7IWQ9xlxB1aQf+utparfddluKOipQGveYqHqwKt0pHPr8888bha1UmdJr2aq6JglkB1XW1HUwbijUP55PP/3UqAqm13Kp9BnkIwuF3E844YRQPl3f1W+9nhQarV+/flxqu1zcQHXYRuOuX4hAnPrgnr/Zgsnu9Tds2aDKzqeddppp27ZtIsv//Oc/5uWXX7avT6+FBR6DQuBhAcF169bZa+no0aPtZoMqsybqqLOwGw5PEvJ19+sen6CArRtIThpaLHYge/HixUav4TfeeCOQVZXqdb076KCDTL9+/RKH4oIC2WFP2XA7kOQa565bzEC23se/+uorWx1eVZRfe+211O6TVMiOqhQfdECKHcjOdwJBnNdmTQSy1Q93Qla29yr3iQSFmmikfriTa/R3YZNXovzcatJB55vrm+SpIv79R73fuX3RtVrGSavrq7966on/KTNB7w/53AtGuYb9u46d7nn0Xjd27Fg7Ec5r2SZU5HLddscXtP1Kfv/SMddkR+93I/eY9OrVy2hSpe7hVXW/cePGuR7Wsl/vxRdftBZe0z2xN6Gh7AfHABBAAAEEEECgIgXcieCaEP/hhx9W5FgZFAIIGEMgm7MAAQRCBVQ9Sx/aek0fdimkTUMAAQQQQAABBBBAAIH8BVS1WsHTQjc3iO1tf8SIEebBBx9M7U4BqmyBv0L3q6a2VwqBbDf8kjR4VigrN3CYaxglboVsr98K1o4cOdLce++9sYeiMPbtt99u9OhGVaj1Atm5VnKOveOIBd2goT4sV3XErbfeulC7iL2dOCGVsI25r4vYO41YMOlkAwWOFNBRVZiFCxeamTNn2i8fpkyZYgPZYa1QgeygAFyhLAo5eUATGy6++GJzyy23RHZPoS+9TvS62WmnnUzTpk0j14kKmEVtIO76SQOHYfvVE/yGDh2aCqr94Q9/MPoiy60U7laXzBZidq9rUWNO8u/Zzlf3C7iwMKpeI6qI+f7779tdFyrw742jkFVW41RMzSWY5zfPd/04x09PANB9kT9sGLae3rMUzh48eLDRZCP36Q/uem7/O3bsaKu+9+jRI7JrtRnI/vXXX22QVhNkVMFXoUwFUPUe7S/i4Q4iSSA72+sl7nuaJsfoCQKFam614mLcxyW9PuZ6HrhPXQg79zQZSE94UWVwryWtKJ3NP59JCe5249yXur577LGHeeyxx0zLli0TnSbufaB7zXavpYk2HrFw0Hmdz71gtt1pgoUqpKsgz7fffmtf67o/02vdP0HO3UZtBLIr+f3r559/tq9D3WeFhbK9Y6DrkkLIuj/S+a2nDFVTu+eee4zOP6/pqTX+zzqqyYKxIoAAAggggEB5COh3Vv1O4jVNwr/uuuvKo/P0EgEEEgsQyE5MxgoIVI+AvvjRF81eU5UYr7pe9SgwUgQQQAABBBBAAAEECi9QjOrYYUFsr/eXXnqpueqqq1KD0f8rBFNprRQC2W61PBnnWgUwn+NTqPCLO544lVRV3VVVfv/yl79kDdoqTHDKKafYAJBCMrNnzzaHHHKImTFjhh16tqBHPjZx13XD9YWuUhu3H1ounxBObQWyFfBSkEehoqeffjprgC+bRbUFsmWh15CqzmrscQKiWkevJ1VWPO+880znzp1DH2sfN1Addkzirp80cBi2P3c7eh2OHz/eVir2Nze4nS3EXFuBbLePYddTN+Ss6+mxxx6b5JKRddliBtqCJifkG6jOd/24cPPmzTOXXXaZefjhh+OuYqvU6z1Mr72waqX59D/XIK4GkEuFbL3eVPV6zJgxtup1tskyYUjlHsiOE/iNfYKELJj0+pjreaAnQ2gCqK7bXrvxxhuNql/724oVK+zED1VBVlPAU68DXW8L0Qp1T6q+BF2/3Yrzrm+uk6aiJpyUcyBbwWtV5dbkkDfffDOnw1xpgexSeP/SRJjXX3/dXHTRRXbCYtymyWpnn3220X1F1CShuNss5eX0O6b/uqaJjP7POkq57/QNAQQQQAABBKpToHXr1kYTZr2m3710/0lDAIHKFCCQXZnHlVEhUBCBP//5z2mPIq6NAEFBBsJGEEAAAQQQQAABBBAoMYFCVseOCmJ7Q3crvB199NE2bFNpzQ0KFqqqqBu4yBY2citTy/jqq682qqpXk02V1U499VTzyCOPpHarwMXOO++cqBv5BPdWrVpl9EjpZ555xlZ6VThXoVEFKfVUJoWvt9hii1Rw1N1XWPXYRAPIY+GgcL0mLqsacU23cgtkq8Lo3/72N3PHHXdEVvnzW6ryrMIo/hBKNQayPRMvHKlKgApHRlVM1Hqqmq3Anarv1KtXL+NUjRuoDjvH466fNHCY7TWlQP8f//jH1CI6txQoXG+99VJ/51afzhZirq1AtoL2qoI0evToVL/dz9tct6SV6ONcm/K5rrvbdwOLQe+7+QSStb98149j4i3jn0iiySRxJ0QoDKfKpnpPc1s+/c81iKs+JAlk5xoC1PWmV69e9okH3pfLBLKjz7ik18d8zoMPPvjAHHjgganjo8kDuj42a9Ys1VFdEwYNGpR6j9F1XgFH/zU2elThSxQzkB1U9ZtAdvix0NMkdE+h8GqSCRd6GoBCJCra47VKC2SX0vuXqmXrdyfd2+g+Ic6x0u9YusfQJKENNtggn5dsya/rPv3rzjvvNCeddFLJ95sOIoAAAggggEB1Cuh3Mn3e6W96GlWcp9xVpxijRqD8BQhkl/8xZAQIFE1A1TMUFPGavsT/05/+VLT9sWEEEEAAAQQQQAABBKpBoFDVseMGsT1TVdrSY4291rx5c/to6kprquanRxZ7LdeKeK7Lk08+aYYNG5b662xhIz32e+TIkTaY5bVCBcO97SmUee6555qNN97YPslo++23tyFMf3AmqB9Bjz+POgfcsRezarV7/O666660x1FH9bXQ/64Px4877jhbPdBrhQ6JK8CvYOm2225rdtttN/unPyTl7beQgexsAedCGH755ZfmtNNOM//85z+zbm6HHXawlZz79u1revfubbp06WLHHjfwq40nCakFBeByeU0UwiiXbShE9fHHH9sKpi+88ELWiuMK5Shw5b9ueftM4hvUz7jrJw0cZjOZO3eu0ZPcFE5S22effexkkxYtWtj/dyeg6FwaO3as6datW+Bma6ICbth43HC5Xv/XXnutqV+/vl3FraJ9+umnm1GjRpkGDRrkctoErlPMQHbQe0Q+gWQNIN/1c4VTSHnhwoXmrbfeMs8991xkxWiFsjUBTk988Ld8+p/kGueOM24gW8E/vd+qImu2SR8Km+s1pQC27jv0Z9u2bc1XX31lJypNnz7ddqHcA9nuxDpdT/V+pvesQrWk18d8zgPd76vCvibHqblP+3CraIc9hSCfsRczkB10vhUqkK17eVUd9pp7/1TIa2kc33zuBbV9TZZTWNc/WTNov3ptK4Ddp08f+1rXkwD0e4Yese7/fqjSAtml+v6l3+n09CBNzNNE16iK5rpn0Hlbt27dOKdVWS6z4YYbGn2u4jXZ6PcoGgIIIIAAAgggUIoCN9xwg32andd036L7FxoCCFSuAIHsyj22jAyBvAVuu+02oyrZXrv99tvto6RpCCCAAAIIIIAAAgggkLtAvtWxkwax/T11H4337LPPmsGDB+c+mBJcU2MaMmRIqmcKEaii8dZbb51Xb91ARlTQ2w1BBVXvy6dDbmBP2wqqwh0VJInTB3cbl112mdFPoaomen0ICpArALXnnnvG6WZRllGl1L/+9a/m0ksvTW1fAXgdX72eCtH0AbxCfP4QXFAV7nxCONdcc40N2nlNv9urwnDDhg0LMYS0bSg0rIDpvffem/b3O+20kw3U9u/f33To0MFWgQk7h+IGfrWDJCG1tWvX2iCSqnZ7rTaq1xcCXeemqiW+9957RpMmFNB2qyfqvFJlRYVW/C2Jb1Bf466fNHCYzUWBQb0OdS6rKSD50ksvmR133NH+v1vNPirEPGfOHBtWnzp1amp7hQ5cho1HTwo47LDDzDvvvGMXUZWkxx9/3L4u1NxK3//zP/9jDjrooEKcNqltaNx6//cqGg8YMMAG7YKqO0ft2H2PCLq+5BNI1v7zXT9qDHH/Xe9TX3zxhQ3EKVjvTRDwrx90vPLpf5JrnDuOuIFsTdpTyNL/+GSFL73DPKEAACAASURBVHXN3n///e1EoU022SQ1acDdT5IJDnH7lO2YuNegQk+sCQoP5/KEkWxjSHp9zOc8UD/c16n/KQM67kceeaSZMGGC7XLYe0fc10nQckET3HJ9Gqd7/Qq613d9c/l9QO+zKlijH6/p6RO6x/Ga3oP1xBfvHi6X/SRxzedeUBMvNPnHf0+rfStsrde/nqCj31d0z1CnTp3Abrmv39oIZPP+ZYxeTx999JF9H9Lvvrqv8Df3viLJOVYOy2qC1AEHHJDqqiaRaCINDQEEEEAAAQQQKFUB3bvoHsZr+n5In63TEECgcgUIZFfusWVkCOQtoC+A9cG71/Sll6q80RBAAAEEEEAAAQQQQCA3gXyqY+cTxPZ6e+qpp6YFEfWo3wceeCC3wZToWu6X9G5oL5duB4VmVDX5lltuMY0aNQrcpFvNVQsp+KnHSOdbrUwBEQVrFCz1msapyof+Kuj6t1dffdUGRbyWtFJ3UIA1KCyci6u7jluRstihlrh91mMlDzzwwLSgWqHCX+vWrbPnxOjRo1PdCavsm08Ix61y7lYXjmsRZzk3YK5z85JLLjFnnHFG7Aq/cQO/6k/SkJobTi9mxfc4XoVaRlUvL7744rQgfFhV13wmagRdE8IqricNHEZZuOeWzhONWcF+d0xRIWZVjNX1UEF2rxXqdR01DjdcruW9YKImNKi6/IMPPmg3U+gJIF7f3FB4rhWA405yyCeQrD7nu37UMcnl31U9W5MCdG/lD8MVOpCe9BrnH0uc8LN7zml9TXRQpe+wCvOuV6UFstesWWPfs+67777UUB966CEbWk7SrrrqKltZe6uttrKW++23n30ShFrS62M+54H2505aOfjgg+349FQK99pajKeTBE26y3VClHtPI1dVfPZPPnJ93argcY6j++QF/7XaWz9oco9/slCc/SRZJp97waDJnCrGo4mHeg+I00ohkM37V/qR0jX8+uuvT5s4oCWK9ftanPOk2Mscc8wxZsyYMand6H1XxaRoCCCAAAIIIIBAKQp888039ukzmlTnNT35TsVeaAggULkCBLIr99gyMgTyFnC/uD/66KPTPujIewdsAAEEEEAAAQQQQACBKhPIpTp2IYLYHrN7j6/ggltRtdwPiRvq1Xj8VQBzGV9QuNqtkOdu1338u/5dIRx9Od6jR49cupFaZ968ebaSnUIZXgurZpgkJBXUKTf0EFbpW0EbVXgdP368Wb16tQ0vK7ykUHXcpipvf/zjH1OLl0pQNiistuuuu9rwT5s2beIOL3C5Dz/80CgU5Q/zhVX2zSeE405UUDBJx6pfv36J+q9jpICZquj27t07FTBr0KCB3U5Q0FQBtltvvdVWxI7TgoJwYYFfbS9pSM2top9LFUFvUsTYsWNN+/btbXXJHXbYweh6nc+EC4W/dJynTZtmpkyZYlTNUqHIuNXYFy1aZCsvT5o0KUUdFDJ2A1VJqt4HBZlrKpDtVnH1Jhasv/76RpNkxo0bZ8cdp9pzUDgwqqp20PkrD12rVqxYYa/xehqDKk9HPZXBDUCq4qoql+r95tBDDzXTp0+3u1MlUx2ffM6roH4HBQ1zCWEGvecGVb3NN1Cd7/rZrj2zZs2y1cr1upsxY4YN6h9//PFxLldG1wK5+Z8oGPQEjXz6n/Qa5+94nEC2G9RVMFOvJf9kriiMt956y17/vNazZ09buV9fOrstTp+i9lfsCtnavzt5x3uN1q9fP6p79t+DXmP+p37UdCDbvZfxAsp6L/c/CSRsUlisQUcspPezk046KbVU0kmCYfcZQccmyFcB9GOPPTb2UOLcQwdV/s7l9w5d+xUyrVevnunVq5e9t9A98aabbprW33zuBV3/pPeyQRXDa6NCdiW+f2mCpiaA6ke/GyxbtsxO/I37O6POQ00O0vXVa9nunWO/CEp0QT3BQfdfXqvtJyqVKBPdQgABBBBAAIESEbjhhhvMeeedl+qNfufW53dxPyctkWHQDQQQSChAIDshGIsjUE0C+rKgRYsWqSHrg0B9OEhDAAEEEEAAAQQQQACB5AJJq2MXMojt760CGPqS12t6XJ4eR18pLShkp0qPCiXqd5qkTeEDBThOOOGEtA9O41S/U8hp2LBhRmEvryUNp7r9VaBGFZXvuOOOtH8Kq+yabyDFDUmHhWeCQhpJwn2rVq0yqtL38MMPp8YVVeE26bHMZ3l90a/gtPdIem3roosustXoFJ7JpalCioIsCi96Ta9Phfb12Hi35RPCUWhBISRVUfda0v4HHSM3BBUUkomavOCOM2gCRCED2UHbv+eee2ygV5WW47TFixfb0OYbb7yRWjzpOIP2o1CvtqtKOWpJK/wHvd7jBLKjKv77++qG+/VvNRXIdp8O4AUKFcjW6/PLL7+0Xb3wwguNAptRIWb3+pbLpBn32hC3Cqt7rL1K2DqnNOHGO/5BTz6Ic47GWcatKq5H6N57771mk002ibO6XcYN14YFcfMJJGs/+a6fbUBJKr4Gbce9NpdbINudrBdnQoPfIeipHZUQyHYnTSSdvONWI3ZdazqQHfR61X2aQr/+9x0VZLnttttM48aNY18H4i4YNDks7J4nbJtuSFrLBb3PBfkmHdv9999v7w28FrR+0PmfS9DZ/V0j7HWY671g0IS5pJMMgu4layOQreNRae9fce/fsr3WkjxdJu5rthSXe/755+3EN6+1atUq7SlGpdhn+oQAAggggAAC1S2g34/1HYHXdC+jYhE0BBCobAEC2ZV9fBkdAnkLdO3aNS08oA89O3XqlPd22QACCCCAAAIIIIAAAtUmELc6drGC2J63qjjeeeedKf59993XvPDCCxV1ONwQjQancY8aNSpxwERh6hEjRpj3338/ZRRWjdpFVPhBIU0FqP3t5JNPNtddd13sx4N766parqrujRw5Mm17Q4cOtVV0/Y9q9y/ghg7jBkUU3FcQxX9+ZKsu6FYejuukMIuqa6tqohd43mOPPWw4W+HGUmgKSug4KqTkb1dffbU5++yzjVchOm5fw4L155xzjq1UGbS9XEM46pOMR48ebc4888xUF1XlWlXM/VVNs/VfoSlNTPCOkcLCOm777bdfarWgSpEyUkA2TtM5rmrAWsffChnIVhXCiy++2L6WvKagnR59rkBuVAt6XctSFce32267qNWz/ntQYCpJcN4N+Wpnb775ZkbA3w1gxg0aJj0+SQOHcfBUPfLAAw9MhW8UKFTzqq7qvIwbYg562kCS94rly5fbSRX+iQ6qbq2Af1SlIzfEp37rHFLQSEEztbjX0DhuQcu4gVEtk2RyQtDEhLAq4/kGqvNdP5uRWyE6aTDfDXQHTXDIp//FrpDtvnfryRa63kdVefdMgyafVUIg263Ir/Eq8Kh7sKiJWLqW655T12+vua+NpNfHfM4Drw/uhCRdvw4//HBblV/jVSvmZLigJ44kmagY9B4U9v4V5KvrrJ5uMmTIkMjLZtD7Q5hN0NNO9MQD3dNFnSvqiCYTKRTv/11D95w639yK7LneCwZNWNX7ne6FGjZsGOkRNEFVK9VWILsS37/cCuZJXhtB57vu8bWNSmv67EITo72m36vdicqVNmbGgwACCCCAAALlK6DfP9x7skorjlO+R4eeI1BcAQLZxfVl6wiUvYC+bFV1HK+pMoQen0dDAAEEEEAAAQQQQACB+AJxqmMXO4jt9VbVPFW90d+KGb6Ir1S4JVXBTQGBsWPHpm10+PDhNugZp1L2r7/+ahTs1iMFp0+fntpOkjCHVgqqgqy/V1VyVVfWY8njVOVV8E+hfvcLZwVBFQZTFfCw9u2335rjjz8+rfpGVCg8KDAcFeQOCi8pLKl916lTJ7B7CnioIqx+z5w/f35qmbCK34U7S5JvKSicr63og3UdyzjnlZb/+uuvzbnnnpsW4tTfK1SkD+o7duwY2LlcQzjexoLCRdrn7bffbhTAy9Y+/fRTG873h4WCJgKsXbvWBpD856kC2wryq4JdtqagtB7PftVVV6VVItc6CmnrJ+i14obUvErDrVu3Dt1dUHhK/ZSFXlNhLex8zRakT3qmuRNKdM3R60jXr2zXCvVN1wKFurwWZhFUYTQqPKZr4mOPPWYnt/grxWtfNVUhW/tyQ/86D+Xy1FNP2WHvs88+9nXkf+JbtuPpTlTQsrrWKgy3wQYbhB4+na+acOMPXCZ9f3DD5Xq/mTFjRqpCuoJyqmAa5z0i6Xmm5YMmJ2y00Ub2daCAZrb96j1J572svZbt/SifQLK2n+/62XyCQqIKbCoct+mmm2alDZq4FPR0iHz6n08Q1w2LB71W33vvPbPXXnulva51XBXUjTr3FIrU/Zben/yte/fu9jXZuXPnDL84fYo6n91KsEmeyBG1bf+/uxWS41yPg94ngp5+kW8gO857nTtWveZ1bdN1T01VmDUBTueFWtzJOUkM3WX1VBC9T/nfR8444ww7GS1bVW6FsXWcdc31r6vguybGuU9ECPL1xhh13xN0fcv2BIGga6nOFU2uOeqoo7KGsjWWCy64IG2yrK6l48aNM3369Mmgzude8Jprrkl7z9LECU2si5qMpvd/TdLQk2y+//77tD5le8KGe93T/a3G1aNHj9BTKO74KvH9KyhkHnVv5kG+/vrr9uka3sSKONb5vI5ra113krH68corr9j3MBoCCCCAAAIIIFCKAvoORt/FeI3q2KV4lOgTAsURIJBdHFe2ikDFCDz44IO2GpzX9Gg+VY2iIYAAAggggAACCCCAQHyBbNWxayqI7e+tgkb+R+MpFDxt2rT4AyqDJfWFvsJE/pCvuq2wmYIghx12mNlmm21sFVMvcKTwhsJVkydPtkEiVSp1W5Lqqd66YUFehTVUAVW/c/Xt2zcjiKLwifqvEKRCQe5Y4gSDvD4EBWDCAuoK7ir8qgrVXtO+VDl12LBhoUc/qAqz1vvLX/5iFAB3gzarVq2y41IA1x/wiGvshjbUsWIHuVVtWOGabOeVqiS7FQ1VmXD27NnmgQcesAFGN9ASp1p13JBKtpenW+Vay2rfOkYKYLrHSIEXTdhQWEuhQK9l668bYNM62SZD6Dx/9913bTXRoNec1s9WgVHHQq/nd955x3ZP55wC4fq7sIkAYdXrFU5SKEwBNbdKuUKbeg2452uS6tpxLp16XSj05H/96bp1ySWXmGOPPTaw8rL6picf6Dj5g2o333yzUVVWN1QZVjk07LWqgI/C8nJ1w9gaU00GsrW/oHPMs00aYg6qcu2ds5deeqkNlLp+QddIrRP32uX1VZannnpqWqjZ+zcFOFU1KWqyRJxzKtsyQZVZ9RrSWBS4btmyZdrqCubpPVKhSDeEmy04lk8gWR3Id/0oJ31BevDBB6ed35o4pffC3r17Z1xL9H730Ucf2er//i9XNTlK70PuBJ18+l/sQHbQZCpd43Wt04SHoCc2aKKXqq/qmLvvZ561zpOgyWKFCGQr6KoQrtd0X6uQbZs2baIOdaJ/D5rg593XqIiJWwlf11YFXDW5wu8SNGknaSA7l/e6oMG6T0jwL6MJIDqm7j1MIrSIhcOeOJJtouKCBQvse7Peg/0t28SJsEC21tf9v97v/vjHP6ad32Gvax1zBYmzhT6DrqXal0z1dJLNN988re/evnSNce99sl1L87kXDHqCkMakoHbQBFFd72fOnGmuv/76tHsS/0AUMNFreuONN8448mFPTcn2ZJkk46u096+gCvDe+7EmLQQ9NUj36ZqArHtE/+8mhZwoWMjXf77b0vux3nu9pokS+h23nJom6usn7kTechobfUUAAQQQQACBdIGgojhUx+YsQaB6BAhkV8+xZqQI5CSgyjz+qgX6oECPN6QhgAACCCCAAAIIIIBAPIGw6ti1EcT2eqyqnAoR+puCLApgVUpT0OHJJ5+0YbewsFDSsSrIrbCfG1CLs52wKpL+dRWG8LatIMnHH38cGH7UOgpo3nrrrTYgHRY69W9bX/Kr7yNHjkzrrr7oV2BKVRJVXXDKlCm2MrgbuoxboS0s3Khwl6o5qgqfwrAam/bjHpu4VUk1iNoIZOu8Uij7pJNOSgsou+fADjvskApqKWCrCqRhTcEgVX3UNSFbNdIkIZWwfYWdB945tfvuuxsFynUuKNjx4osvBk4EuO6664zCaG5FSm1n8eLFdtKDKp/7m861fv36Gdnov3UeqPq8qm77QyT6N1Vj17noVfrLVoExKPCj/Xqvp/XXX99WxncrMgZVgff66z9f9Xd6/b7wwguBQXqFng888MA4l4HYywRV8PaOkV6rclRgTkF/Xc8VRk/6Wnrrrbfs9cMz9o9dj4OXgbavbevc864J+nuFDfU0Ne/pATUdyA6qIqn+K6w0fvx465OkhU2a8c4jBfQVNpOHXv+6drlNoTaF4rfccsskuw4Nl+s1pPdlvR6K3cImmvjfH3S+KRSpsfsnZ3h9iwqj5xNI1j7yXT/KMKjaqreOriX9+/dPBSrloEkk/lCYls02SSqf/hc7kK33NT3FQNd0t+n9SWP3Kl1rHJMmTcp4T/MmlU2cODG1CZ1XO++8c8Y2CxHI1qRC3S/4m+6LNKlG1/yBAwfaqsOFCBaHXR+0P/97ppbT+N0JW2H3NUkD2bm+17kHICiA7y2jwMCee+4Z9XLJ+9/Dnh7jXnP1vqNgv84lt0VNhgry1XuE/z1P57eOocLS2teECRPSngTi7TPuPXDYtVTb0T2ezktdJ7LtS5P+dL8eFHDWdvK5Fwya8OWNUfdmO+20U2q/mkSo65x7vddTKHSO63xX0/ujJo4G/W6k90z93qEJFP4md+9pJApn+5/clHR8lfb+FfQ0G+/9Jc49tJaNem3k/QKupQ3onui0005L27t+h0h6z1dL3bchbE1uVLEr/R7cvHnz2uoK+0UAAQQQQACBGhLQExX9TxWjOnYNwbMbBEpEgEB2iRwIuoFAKQuousiSJUtSXdSXffqgnYYAAggggAACCCCAAALRAm517NoMYvt7q4qz/kpzCilo8mVQJcToUZbmEgoZ6RHOqhLmBQdz6anCE6pYq1BBPuE4hZV1PqjKbD5NAWqFQFU5NVuA192HAqgKpuonSYvzKHn/9hTUUBBeAdYkTZU4FdqIW+GyNgLZ3ni+/vprc+6555pnnnkmyRAzllWF9BtuuCFWiDNpSCWsYwplKwCuCrdB1Y6zDUjnv84fBdLr1asXuqjCvgr3BQU3s21fIR1VZVV4WhWup06dahfPFvgJqszu7iMsZJbra0LbV5joxhtvtFXuk7wO45wwGtPLL79sK8u74b4466tPei15gaegdXI5D7Q9L3Ssiuq1FcgOq3yqCscKljZr1iwOU9oyqrSpoI+/2nHcjSiMfdttt5mOHTvGXSW1XFi4XONQRfSaapo0omrqmgiRpOmaoPcIvT+6Ffb928knkKzt5Lt+nDFpUoPGockGSZvCuboe6MkcQdfGfPpf7EC2xqpr4cUXX2zDYknbMcccY6sXK2Sm9xWvqYK2voB2WyEC2WGhRW9fhZ7QkOv1Yb/99rMTK4KuxUkD2fm81/mPgSZDXXHFFebKK69MOzR6n9WTGYKq8CY9J+Isr3tivd705JCkTdW09XrLds0N8tXTb1RNWD9xWtx7Hv+2FGLWe3cuv3fEmfiZ772grid6b3GfcBDloWucJl+pqrgmyXn3+N27d7dPFfImbbjbCXpCj38Z3Y/qd1Kv5TK+Snv/0r2vfo9S2Dhp0++Io0ePtk92qKSmSVMdOnRIm1Ch3zPuvvvukh+mF8TW7+76b1XF1+cBNAQQQAABBBCobAE9BUcBbH+jOnZlH3NGh4ArQCCbcwIBBCIF9IWWHlHsNX2pp0ft0RBAAAEEEEAAAQQQQCC7gL86dqkEsb0eL1y40H6xqWCG1/S4YzegUQnHWEGoBx980FaUThpuVLBRLkGP8s7FRo//VlUshZ4U5k0SiFXoQeFy/Y6WLfiWrV/6Qlu/3ylUERWWDXuke5xxK9g2atQoGz6PGmOu+6nNQLYMFGhVZT59we4+bj7KSFUIVb1TAai4kyByCamE9UPBLlV3Vfg5bqhcASiFuOK+FnSeX3rppbFsFPQ566yzbChHVRbdSqAKRb300ku2mntQiwpSuoEf/zb0mtTEDb0mVPk1TlPIUBbFfty4KlQq4Bj3GCn0p3CsQipxrhHe2LWPqCCujr/eH1RB3Q2I1nSFbB2jp59+2gbD/C3fELNCqZqopOtznPcKnbd6f4jrHXRuBYUGVeVXT3jQtbEmmwKSup7p9RLnyRI6J3TuqLJq1KSEfALJMsh3/biOeo9UQFRPAYhzDmi7ce4T8ul/TQSyNQ6dizr2el+Ic/xV1VbvY7q/1ZM63KrVup7rM+QNNtggjb8QgeyoSSt6Iof207p167iHPnI57/oQxyfOtSFpIFsdzOe9zj9A3U8MGjQo7f5M13eF8qNey5FQCRbQ603X8muuucboKZ1RTdfECy+80BxyyCEZ55W7bpivJnyp4rV+J8h2f5r0nse//6TX0iT3wYW4F9TvgHrvUgA/qun+S1W79fuH7nmCql4/+uijdjJK2Hucfh8IC6DqeOrc8564kuv4kpqX+vvXsmXLzF/+8hfzxBNPRP4eJXddczRZUt/Z5fIkp6jzoLb/Xb9P6NrrNZ0vmkjerl272u5a6P7dILYW1IRBTSiiOnbJHjY6hgACCCCAQEEE9DQZfd7rL3hJdeyC0LIRBMpKgEB2WR0uOotA7QjoQ1F/hRN9caxqVzQEEEAAAQQQQAABBBDILqAvn/X4cv2pcEipNbd6t/qnL35V+bQSm0IECny888479kdfiKqqmte8x9136dLFPrZbx2zTTTctWjjlhx9+sP1QqFeV9BT+8oekFXxVSGPAgAH2keqdOnXKWpU4yTHTY8sVPh03bpzdt8K5atpf//79zb777msfId60adMkm81Y9ttvvzXjx4+3lfS8MWohBfhUvW3IkCHW2g1sxdlpbQeyvT4qGPbNN9/Y17pMv/jiC6Nqmv4wn8ar6oF6XL0+lFeAQAG2JC3XkEq2fSiQq9eBgnQ6D/WlgXcOKtzbrVs3G7bTFwc6N5L2WaF1VfjT8Z88ebKdjOAFoLxzQOeazgH/uSZTBfkUAPKaPpdQCDqsMreCXS+++KK9hmmffn838BNkor5q/DpfdV1Q5WJvGxq7rguqhKwQT9u2bYt2XXD7JotFixbZsekc0/HxXq8KSikgrckaei0psB4niO3uQ8E1nbuPP/542vVAx0iPglf47fe//33KvhQC2To2qqKua6iajo+qnuqczbcpeKnXmyp76j3DPW/1WtbEGPe8zXW/brhclaoVYIs7WSPX/Yatp+u2Jim88soraeeDrgkKi++66672/SHJNSGfQLL6me/6SY30mtB1RBXTdT3Q+5cXUvauB7o2HnDAATakGHVtzKf/NRXI9ox0/FW5a8KECfZa439PyHb8FY4bPnx4qqqrXpO6HisA62+FCGR729P71/3332/76r+fU+Vk3d+4+056HgQtr/snvTZ0TfbfP+n1oeuk3if0nrnJJptk3V0ugWxtMN/3Om1D95+qkuxN9lFVbL336XpfG83/evPfK3jvcbp3kqt8494vZvPV+6omPD322GP2/sR7T9V7nu7RDjzwQDv5LOp1HWUlZ52bOle0P+8c9calfWhCR5JxFepeUPd/M2fOtOeAtqlJWd41Tv3Sa13X+d122y3jXHbfszRJTQH3sN8ZtC/dY2hyrCqI+3/XcavZ5zu+Snv/8o/Hfw55v0vpfkT30TpvN9xww6hTsiz/XRPUhg0bltb3Uq4yHRTE9jpfyv0uy5ODTiOAAAIIIFCiAn369Ek98c/rItWxS/Rg0S0EiihAILuIuGwagUoR0JcP+gDO3/RBoipp0BBAAAEEEEAAAQQQQCBcQCEuheVKtSmAuNVWW5kFCxakuqgwn0JIhQi1leq46RcCCCCAAAKlIuCG2/QUg4MOOqhUukc/EECgwgTcQLZCwQq2V1KgM9fAe4UdaoaDQFkLaHKkJixoopzXNt98czNnzhyz/vrrl9TYsgWx1VGqY5fU4aIzCCCAAAIIFE1Ak7YVvva3kSNH2qcC0RBAoLoECGRX1/FmtAjkLLDnnnvaig5eU/WCOI+1y3mHrIgAAggggAACCCCAAAI1IhA0AVNffPorDdZIR9gJAggggAACVSagarfnn3++GT16tB25nsygCsKtW7euMgmGiwACNSXwwQcf2CrQS5cutbu86667zIknnlhTu6+R/RDIrhFmdoJAUQVUtV4Txf1NTyhQxfxSaVFBbK+fVMculSNGPxBAAAEEECiewFVXXWUuvfTStB3oCWN6AhkNAQSqT4BAdvUdc0aMQE4C7uMk9YhgPbZVj0WjIYAAAggggAACCCCAQHkL3Hjjjeacc85JG4QeZX7fffeV98DoPQIIIIAAAiUsoOqPQ4cONbNmzbK91Jd3Cu3UrVu3hHtN1xBAoFwFfvnlF3PFFVeYK6+80g6hS5cuZuzYsRX3ZBwC2eV6htJvBP6fwHHHHWcr9/vb3/72N3P22WeXBFHcILY6S3XskjhkdAIBBBBAAIGiCgQVvGnUqJGZN2+eadmyZVH3zcYRQKA0BQhkl+ZxoVcIlKSAquSpgobX9CXRf//3f5dkX+kUAggggAACCCCAAAIIJBM45phjzJgxY9JWuummm8yZZ56ZbEMsjQACCCCAAAKRAr/99pvR+6w3IWqzzTYz48ePN/369YtclwUQQACBXATmzp1rhg8fnqo6e/rpp5tRo0aZBg0a5LK5kl2HQHbJHho6hkCkwM0332zOOuustOWOPvrojM8qIjdUhAWSBLG93VMduwgHgk0igAACCCBQQgLXXHONueiiizJ69Mwzz9gnE9EQQKA6BQhkV+dxZ9QI5CRw5513mlNOHjZp2QAAIABJREFUOSW17tZbb22rZDds2DCn7bESAggggAACCCCAAAIIlI6AgmGahDllypS0Tj366KPm8MMPL52O0hMEEEAAAQQqQEBVsUeMGJEKRipsdNttt5nGjRtXwOgYAgIIlJrAzz//bFRhduTIkbZrv/vd74xCArvvvnupdTXv/hDIzpuQDSBQKwL67OGII45I23ffvn3tvdJ6661XK33STnMJYms9qmPX2iFjxwgggAACCBRd4F//+pf9TOd//ud/MvZ17rnnmuuvv77ofWAHCCBQugIEskv32NAzBEpOQB9k9urVy3z++eepvl199dXmwgsvLLm+0iEEEEAAAQQQQAABBBBILqAJlwpl697f3x5++OGML0aTb501EEAAAQQQqD6BdevWme+++860aNHC1K9f3/z0009m4sSJ5pJLLklNglIw8pFHHjFDhgypPiBGjAACBRdYvny5qVevnmnevLnd9pIlS8ytt95q7rjjDqPggNrQoUPN3XffbTbccMOC77+2N0ggu7aPAPtHILmAPnM46qij0lbcYIMNbBi7e/fuyTdYgDVyDWJ7u6Y6dgEOAptAAAEEEECgBAX0mY7C2PPmzcvo3X777Weef/75Euw1XUIAgZoUIJBdk9rsC4EKELj22mszAth6rLmq+NAQQAABBBBAAAEEEECg/AUef/xxc9hhh2UM5MEHH8z4grT8R8sIEEAAAQQQKK7AmjVrzBlnnGHuu+++0B0deeSRNizZtGnT4naGrSOAQFUIvPXWW2aXXXYJHasmgYwbN87stddeFelBILsiDyuDqmCBhx56KPA7xscee8wMHz68xkeebxBbHaY6do0fNnaIAAIIIIBA0QXWrl1rbr/9dqMK2EGNojZFPwTsAIGyESCQXTaHio4iUBoCy5YtMwMGDDBz585NdUjVfT788MNam6VeGjL0AgEEEEAAAQQQQACByhG45557zIknnpgxoAceeMBWf6AhgAACCCCAQDwBVcQeOXKkuemmmwJX0JMpVOygS5cu8TbIUggggECEwNSpU83gwYPN0qVLA5dU0ZVzzjnHVtGuxEYguxKPKmOqVAHdAx1zzDEZw1MF/xNOOKFGh12IILbXYapj1+ihY2cIIIAAAggUVWD27NlGE8VUyGbOnDkZ++rYsaMZP3686dq1a1H7wcYRQKB8BAhkl8+xoqcIlIzAE088kTErvX379mkh7ZLpLB1BAAEEEEAAAQQQQACBnARUyfP444/PWFd/f+yxx+a0TVZCAAEEEECgGgWuvPJK85e//CVj6D179jR33nmn6d+/fzWyMGYEECiSwOeff24OPfRQM3369Iw9XHTRRUY/jRs3LtLea3+zBLJr/xjQAwTiCNx///3muOOOy1j03nvvDfz7ONvMZZlCBrG1f6pj53IUWAcBBBBAAIHSE3jppZdsCFs/P//8c2AHTz31VHPzzTdX7GTX0jsq9AiB8hAgkF0ex4leIlByAmeddZa9sfC3HXfc0UyePLnk+kqHEEAAAQQQQAABBBBAIDcBVcQOCl+rgnZQWDu3vbAWAggggAAClS3wzjvv2M/RXnvtNfP9998bVcUeOnSoOfLII03Lli0re/CMDgEEalxg9erVZvTo0WbcuHHmo48+MhtttJHZb7/97H39TjvtZOrUqVPjfarJHRLIrklt9oVAbgIKXQdVwFZIO6hidm57yb5WoYPY3t6ojl2Mo8U2EUAAAQQQqBmBd99917z33nvmmWeeMZMmTcq601tuucWcfvrpNdMx9oIAAmUlQCC7rA4XnUWgtAQGDBhgdEPib5dffrnRhw00BBBAAAEEEEAAAQQQqAyBBx980IwYMSJjMOeff7657rrrKmOQjAIBBBBAAAEEEEAAAQQQQAABBIoucMEFF5hRo0Zl7GfMmDHm6KOPLvr+ixXEVsepjl30w8cOEEAAAQQQKKjAZ599ZifPq/Cksk+LFi3Kuv0GDRrYia766d27d0H7wsYQQKByBAhkV86xZCQI1LiAKk00adLE/Prrr2n7HjZsmH1sBw0BBBBAAAEEEEAAAQQqQ+Dhhx82Rx11VMZghgwZYhTYbt68eWUMlFEggAACCCCAAAIIIIAAAggggEDBBRSEVuD6H//4R8a2H3roIfvkkGK2YgaxvX5THbuYR5BtI4AAAgggEE9g3bp1ZtWqVfZn5cqVqf/2/k5/zpo1y7z++uuRAWxvj02bNk0Fsbt16xavIyyFAAJVK0Agu2oPPQNHoDACEyZMMHvuuWfGxnr16mU/VGnXrl1hdsRWEEAAAQQQQAABBBBAoFYFHn30UXPEEUdk9KFz5842lP373/++VvvHzhFAAAEEEEAAAQQQQAABBBBAoPQE3n//fRvGnj17dkbnHnnkEfOnP/2paJ2uiSB20TrPhhFAAAEEEECgVgVatmxpg9jHHXec2WqrrWq1L+wcAQTKR4BAdvkcK3qKQMkKXHHFFebyyy/P6F+jRo3MuHHjzKBBg0q273QMAQQQQAABBBBAAAEE4gu8+eab9kvUefPmpa203nrrGT1eOKiKdvytsyQCCCCAAAIIIIAAAggggAACCFSSgJ64pc8Rfvvtt7RhtW/f3k7u3mWXXYoyXILYRWFlowgggAACCFS8gO5RtttuO/ujMHbbtm0rfswMEAEECitAILuwnmwNgaoV+PTTT+0NyS+//JJhMGrUKHPGGWeY+vXrV60PA0cAAQQQQAABBBBAoFIEvvnmG/tl6ssvv5wxpAsvvNBcffXVlTJUxoEAAggggAACCCCAAAIIIIAAAjkKXHTRReaaa67JWHvvvfe2YexWrVrluOV4q2kfKig1f/78eCuwFAIIIIAAAghUlUDr1q1Nz549Ta9evUzv3r3tn1tuuWVVGTBYBBAovACB7MKbskUEqlbgp59+MiNGjDCPPfZYhkGXLl3sI8f0iPN27dpVrREDRwABBBBAAAEEEECgUgTOPPNMc8stt2QMZ/DgwebGG280W2+9daUMlXEggAACCCCAAAIIIIAAAggggEBMga+++sqcffbZ5tlnn81YQwWcbr755phbKsxiBLML48hWEEAAAQQQKAeBRo0amY033ti0aNHC/gT9t/6ua9eupk2bNuUwJPqIAAJlJkAgu8wOGN1FoBwE9EHKWWedFdjVDTfc0Iay9dOnT59yGA59RAABBBBAAAEEEEAAgRCBO++805xyyikZ/9qwYUMbyj755JOxQwABBBBAAAEEEEAAAQQQQACBKhG466677HeEa9euzRjxHXfcUaufExQ7mH3UUUfZyt80BBBAAAEEEEAAAQQQqF4BAtnVe+wZOQJFFXjxxReNZrnPmTMndD+HHnqoDWb379/fbLTRRkXtDxtHAAEEEEAAAQQQQACB4gi8/vrr9kk5CxYsyNjBH/7wBxvMbt++fXF2zlYRQAABBBBAAAEEEEAAAQQQQKDWBebPn2+D2M8880xGX/TkXAWVd9ttt1rvpzpQzGD23Llz+QykJI4ynUAAAQQQQAABBBBAoHYECGTXjjt7RaAqBJYuXWruv/9++zNv3rzQMTdo0MBWy9bPDjvsYHbeeWfTunXrqjBikAgggAACCCCAAAIIVILAkiVLzEknnWSee+65jOE0adLEhrKPP/74ShgqY0AAAQQQQAABBBBAAAEEEEAAAZ/Avffea84++2yzevXqDJfBgwcbPV2rTZs2JWdWjGA2VbJL7jDTIQQQQAABBBBAAAEEalSAQHaNcrMzBKpT4Pvvv08Fsz///PNYCB07djQDBw40nTp1Mk2bNs34adasWervFOimIYAAAggggAACCCCAQO0L3HrrrfZL2J9//jmjM0OHDrXB7LZt29Z+R+kBAggggAACCCCAAAIIIIAAAgjkJbBo0SL7GcDYsWMztlOvXj1z0003mdNOOy2vfdTEyoUOZlMluyaOGvtAAAEEEEAAAQQQQKA0BQhkl+ZxoVcIVKTAv//971Qw+5NPPqnIMTIoBBBAAIH/FWjUqJHZeOONTYsWLexP0H/r73r37m3/jYYAAgggUBkCmoSpxxS/9NJLGQNq3ry5DWWPGDGiMgbLKBBAAAEEEEAAAQQQQAABBBCoQoExY8bYMPaPP/6YMfpBgwbZMPY222xTVjKFCmZTJbusDjudRQABBBBAAAEEEECgoAIEsgvKycYQQCCOgKrl3X///WbSpEnmo48+MjNnzoyzGssggAACCFSwQJcuXeyTEQYMGGC2335707179woeLUNDAAEEqkNAX77qy9mgtscee5jLL7/c7LjjjtWBwSgRQAABBBBAAAEEEEAAAQQQqACBt99+2/4+P2HChMDR6LOAM888s6xHWohgNlWyy/oUoPMIIIAAAggggAACCOQsQCA7ZzpWRACBQgksWbLETJs2zUydOtX+KKStx5zREEAAAQSqV6B169amf//+Npytn7322qt6MRg5AgggUMYCn332ma2W/eqrrwaO4oQTTjCXXXaZ0XWfhgACCCCAAAIIIIAAAggggAACpSmg7/KuuOIKc8899wR2UJ/f6olY3bp1K80B5NCrfILZVMnOAZxVEEAAAQQQQAABBBCoAAEC2RVwEBkCApUooA92FN747rvvzIoVK1J/Bv33mjVrKpGAMSGAAAII+ARUSfXoo482hx9+OC4IIIAAAmUocMMNN5jzzjsvsOcNGza01bUuuOCCMhwZXUYAAQQQQAABBBBAAAEEEECgsgWuu+46+3v72rVrAwd6/fXXm3PPPbdiEXINZlMlu2JPCQaGAAIIIIAAAggggECoAIFsTg4EEEAAAQQQQACBogisW7fOrFq1yv6sXLky9d/e3+nPzz//3EycONHMmzcvVh/69etng9n62WCDDWKtw0IIIIAAAqUh8Omnn9pqWuPGjQvsUNeuXW217EMOOaQ0OkwvEEAAAQQQQAABBBBAAAEEEKhigaeeesr+Hj9z5sxAhYMPPtgGtSupKna2w500mE2V7Cp+8TB0BBBAAAEEEEAAgaoVIJBdtYeegSOAAAIIIIAAAqUj8MUXX5jJkyebSZMmxQpob7PNNqlgdqtWrUpnIPQEAQQQQCBS4Nlnn7Vf6E6bNi1w2f33398Gs/v06RO5LRZAAAEEEEAAAQQQQAABBBBAAIHCCnz44Yf29/bnn38+cMO9e/e2QezBgwcXdsdlsrUkwWyqZJfJQaWbCCCAAAIIIIAAAggUSIBAdoEg2QwCCCCAAAIIIIBA4QSmTJli3n77bfP000/bkHZY69Chg7n66qvNsGHDCrdztoQAAgggUCMCt9xyi/2C94cffgjc3/HHH2/OPvts07lz5xrpDztBAAEEEEAAAQQQQAABBBBAoJoFZs+ebW688UZz7733BjJsuOGGdgL1GWecUc1MqbHHCWZTJZtTBQEEEEAAAQQQQACB6hIgkF1dx5vRIoAAAggggAACZSfw0ksvmccff9z+/Pzzz4H9P/PMM81NN91UdmOjwwgggEC1CyiMrapao0ePDqU44YQTbDBbT0egIYAAAggggAACCCCAAAIIIIBAYQU+//xzG8S+5557QjesELbC2Apl09IFooLZVMnmjEEAAQQQQAABBBBAoHoECGRXz7FmpAgggAACCCCAQFkLqELLY489ZoPZc+bMyRhL//79zWuvvWY22GCDsh4nnUcAAQSqUWDq1Km2WvZzzz0XOnyC2dV4ZjBmBBBAAAEEEEAAAQQQQACBYgnECWIPHjzYTqTu3bt3sbpRMdsNC2ZTJbtiDjEDQQABBBBAAAEEEEAgUoBAdiQRCyCAAAIIIIAAAgiUksDatWttNeyLLrooo1t16tQxr7zyitljjz1Kqcv0BQEEEEAgpsC4cePMVVddZaZPnx66xoknnmgrZnfq1CnmVlkMAQQQQAABBBBAAAEEEEAAAQQ8gS+++MJWxL777rtDUXr27GkuueQSc/DBBwOXUCAomE2V7ISILI4AAggggAACCCCAQJkKEMgu0wNHtxFAAAEEEEAAgWoX0AfbCuX99NNPGRSq2qJHaNIQQAABBMpT4KGHHrJfDn/yySehAzjppJNsMLtjx47lOUh6jQACCCCAAAIIIIAAAggggEANCnz55Zf2d+277rordK89evSwv2urqjMtPwF/MJsq2flZsjYCCCCAAAIIIIAAAuUiQCC7XI4U/UQAAQQQQAABBBDIEJgxY4Y54IADzLx58wL/bdttt0UNAQQQQKCMBfTlpb4s1vU+rCmYffLJJxt9aUxDAAEEEEAAAQQQQAABBBBAAIF0AU12vvPOO7MGsbt3727OOeccgthFOHm8YPbEiRNN+/bti7AHNokAAggggAACCCCAAAKlIkAgu1SOBP1AAAEEEEAAAQQQyFlg4MCB5u23305bv27dumbNmjWmfv36OW+XFRFAAAEESkNAX17+7W9/M59++mloh4YMGWKfnDBo0KDS6DS9QAABBBBAAAEEEEAAAQQQQKAWBV566SVz9913m3/84x+hvVAQWxWxjz766FrsaXXsWkVFCGRXx7FmlAgggAACCCCAAALVK0Agu3qPPSNHAAEEEEAAAQQqSuCKK64wl19+edqYDjvsMPP3v/+9osbJYBBAAIFqFhgzZoytmJ0tmN2nTx8bzD7uuOOqmYqxI4AAAggggAACCCCAAAIIVKnAfffdZ4PYH374YaiAniyoitgEsav0JGHYCCCAAAIIIIAAAgggUBQBAtlFYWWjCCCAAAIIIIAAArUhMHz4cPPEE0+k7fqmm24yZ555Zm10h30igAACCBRJQMFsVcz+7LPPQvew2WabmRNOOMGGs/XfNAQQQAABBBBAAAEEEEAAAQQqVWDp0qU2hH3PPfcY/XdY69atmw1ijxgxolIpGBcCCCCAAAIIIIAAAgggUGsCBLJrjZ4dI4AAAggggAACCBRDoHfv3uajjz5K2/QLL7xg9t1332Lsjm0igAACCNSiwGOPPWa/cH7rrbey9kLVshXMVvVsGgIIIIAAAggggAACCCCAAAKVIqAq2Pq9WFWxs7Wdd97Z/l6sJwrSEEAAAQQQQAABBBBAAAEEiiNAILs4rmwVAQQQQAABBBBAoJYEFi5caDp37mzWrFmT6sHWW29tw3pUSK2lg8JuEUAAgSILvPnmm/YL6McffzzrngYNGmS/gB4yZEiRe8TmEUAAAQQQQAABBBBAAAEEECiewD/+8Q/7e/BLL72UdSd6oqB+D95ll12K1xm2jAACCCCAAAIIIIAAAgggYAUIZHMiIIAAAggggAACCFScgL6IcCtiX3nlleaSSy6puLEyIAQQQACB/xWYM2eOfTyzvpRetWpVKE2HDh3MEUccYX80aYeGAAIIIIAAAggggAACCCCAQKkL6HfeRx55xP7MnTs3tLu/+93vbAhbP/zOW+pHlf4hgAACCCCAAAIIIIBAJQkQyK6ko8lYEEAAAQQQQAABBFIC119/vTn//PNT/9++fXszdepUs9FGG6GEAAIIIFDhAmvXrrWhbP3MmjUr62j3228/G8w+9NBDK1yF4SGAAAIIIIAAAggggAACCJSjwJNPPmlD2C+88ELW7nfp0iUVxG7YsGE5DpU+I4AAAggggAACCCCAAAJlLUAgu6wPH51HAAEEEEAAAQQQCBP46aefzHbbbZcWxBs1apQ577zzQEMAAQQQqCKBcePG2WD2hAkTso66VatWqarZ3bt3ryIhhooAAggggAACCCCAAAIIIFBqAjNmzEhVw162bFnW7u2xxx42iH3wwQeX2jDoDwIIIIAAAggggAACCCBQVQIEsqvqcDNYBBBAAAEEEECgugSuvvpqc/HFF6cGvc0229gq2Y0bN64uCEaLAAIIIGDeffddM2bMGPPwww+bdevWZRXZddddzZFHHmkD2nXr1kUPAQQQQAABBBBAAAEEEEAAgaIL/PLLL6kQ9uuvv551fw0aNLC/t44YMcL079+/6H1jBwgggAACCCCAAAIIIIAAAtECBLKjjVgCAQQQQAABBBBAoEwFFi5caHr27Gl++OGH1AhuueUWc/rpp5fpiOg2AggggEC+AmvWrEl9wf32229n3VzTpk1tKFtfcvfr1y/fXbM+AggggAACCCCAAAIIIIAAAhkCH3zwgf09VROIV61alVVoxx13TD3dqVGjRmgigAACCCCAAAIIIIAAAgiUkACB7BI6GHQFAQQQQAABBBBAoPACZ5xxhhk9enRqwz169LBVsuvVq1f4nbFFBBBAAIGyEvjwww9T4Wz/5J2gQej9Q49/Hjp0qOncuXNZjZPOIoAAAggggAACCCCAAAIIlJbA7NmzzdixY824cePMJ598krVzzZs3Tz3FqU+fPqU1EHqDAAIIIIAAAggggAACCCCQEiCQzcmAAAIIIIAAAgggUNECCtv17ds3bYx33XWXOfHEEyt63AwOAQQQQCC+wG+//ZYKZk+YMCFyxQEDBthgtgLabdu2jVyeBRBAAAEEEEAAAQQQQAABBBBYtGiRDWAriP3OO+9Eguyxxx6patjrrbde5PIsgAACCCCAAAIIIIAAAgggULsCBLJr15+9I4AAAggggAACCNSAwLBhw8yTTz6Z2tPhhx9uHn300RrYM7tAAAEEECg3gZkzZ6YeFb1kyZLI7u+9996pcHazZs0il2cBBBBAAAEEEEAAAQQQQACB6hFYuXJlKoT9yiuvRA68devWqRB2t27dIpdnAQQQQAABBBBAAAEEEEAAgdIRIJBdOseCniCAAAIIIIAAAggUSeCFF14w+++/f2rrXbt2NZ999lmR9sZmEUAAAQQqRUCVy/7+97+b8ePHxxqSKmbrR9Wz69SpE2sdFkIAAQQQQAABBBBAAAEEEKgsgV9//dVWwdbvlPqJ0w488EBz2GGH2d8naQgggAACCCCAAAIIIIAAAuUpQCC7PI8bvUYAAQQQQAABBBBIIPD9998bVZdZt25daq3Fixfbv6MhgAACCCAQJfDdd9+lvkifMGFC1OKmSZMmqarZ++67b+TyLIAAAggggAACCCCAAAIIIFD+Ai+++GKqGvbq1asjB7T77rvb3x31s9FGG0UuzwIIIIAAAggggAACCCCAAAKlLUAgu7SPD71DAAEEEEAAAQQQKJDAwIEDzdtvv53a2nPPPZdWNbtAu2EzCCCAAAIVLjB//vxUpbP3338/crTNmzc3gwcPTv00bNgwch0WQAABBBBAAAEEEEAAAQQQKH2BtWvXGn3G6P38+OOPkZ3+/e9/n3qy0hZbbBG5PAsggAACCCCAAAIIIIAAAgiUjwCB7PI5VvQUAQQQQAABBBBAIA+BM88809xyyy2pLVx++eXmsssuy2OLrIoAAgggUO0Cn376aar62cyZMyM56tatmxbObtmyZeQ6LIAAAggggAACCCCAAAIIIFA6AsuXL08LYf/yyy+RnevatWsqhL3ttttGLs8CCCCAAAIIIIAAAggggAAC5SlAILs8jxu9RgABBBBAAAEEEEgo8MQTT5jhw4en1lK10meffTbhVlgcAQQQQACBYIH33nsvVTl7wYIFsZj0eGqvevaWW24Zax0WQgABBBBAAAEEEEAAAQQQqFmBr7/+OhXCfu2112LtvF27dmbo0KE2iN2/f/9Y67AQAggggAACCCCAAAIIIIBAeQsQyC7v40fvEUAAAQQQQAABBGIKLFmyxLRp0ya1dNu2bc3ChQtjrs1iCCCAAAIIxBd49dVXbeVsPbZ66dKlsVbs169fKpzds2fPWOuwEAIIIIAAAggggAACCCCAQHEEpk+fngphf/DBB7F2stlmm9nf6xTC3nPPPWOtw0IIIIAAAggggAACCCCAAAKVI0Agu3KOJSNBAAEEEEAAAQQQiBDo1KmT+fLLL1NLLV682LRu3Ro3BBBAAAEEiibw5ptvpr7E/+KLL2Ltp0uXLvZL/H322cfsuuuusdZhIQQQQAABBBBAAAEEEEAAgfwE3njjDfPyyy/b3+FmzZoVa2P6vNF78tEuu+wSax0WQgABBBBAAAEEEEAAAQQQqEwBAtmVeVwZFQIIIIAAAggggECAwDHHHGPGjBmT+pd//vOfVKvhTEEAAQQQqDGBadOmpcLZU6dOjbXfZs2amb322su+X+nPLbbYItZ6LIQAAggggAACCCCAAAIIIJBdYP78+UafD+opR/pz5cqVsci23377VAi7d+/esdZhIQQQQAABBBBAAAEEEEAAgcoXIJBd+ceYESKAAAIIIIAAAgj8f4Frr73WXHjhhSmPxx9/3AwbNgwfBBBAAAEEalxAT2xQ1TX9TJw4Mfb+e/XqZYPZ+tltt91ir8eCCCCAAAIIIIAAAggggAACxrz++us2fK2fjz76KDbJf/3Xf6VC2B07doy9HgsigAACCCCAAAIIIIAAAghUjwCB7Oo51owUAQQQQAABBBCoeoE77rjDnHrqqSmHW2+91Zx22mlV7wIAAggggEDtCixbtiwVzlZAO2773e9+lwpnK6Ddvn37uKuyHAIIIIAAAggggAACCCBQFQLz5s1LBbAVwv7Xv/4Ve9yDBw9OhbBbtWoVez0WRAABBBBAAAEEEEAAAQQQqE4BAtnVedwZNQIIIIAAAgggUJUCjz76qDniiCNSY7/88svNZZddVpUWDBoBBBBAoDQF/v3vf9tw9iuvvGJDA0uWLInd0Z49e6YC2nvssUfs9VgQAQQQQAABBBBAAAEEEKgkgQkTJqRC2NOnT489tNatW9vfqfbee28bxG7cuHHsdVkQAQQQQAABBBBAAAEEEEAAAQLZnAMIIIAAAggggAACVSPw7LPPmiFDhqTGq+rYqpJNQwABBBBAoFQFpkyZkgoSvPXWW7G7qeDAbrvtZgYOHGh22mkn079//9jrsiACCCCAAAIIIIAAAgggUE4C7777rpk0aZKZPHmyef31140musZtO++8c2pia9++feOuxnIIIIAfdhO6AAAgAElEQVQAAggggAACCCCAAAIIZAgQyOakQAABBBBAAAEEEKgagYkTJ5pdd901Nd5hw4aZxx9/vGrGz0ARQAABBMpb4Icffkh71PaiRYtiD0gBbQWz9eOFtNdbb73Y67MgAggggAACCCCAAAIIIFAKAr/99lsqfK0Qtn6SBLDbtm1rA9h77rmn/XOjjTYqhWHRBwQQQAABBBBAAAEEEEAAgQoQIJBdAQeRISCAAAIIIIAAAgjEE5g2bZrZfvvtUwvri5d//vOf8VZmKQQQQAABBEpMYOrUqamAtiYdJWn169dPBbS9kLb+joYAAggggAACCCCAAAIIlJLATz/9lBHA1t8labvsskuqCnafPn2SrMqyCCCAAAIIIIAAAggggAACCMQWIJAdm4oFEUAAAQQQQAABBMpd4KuvvjJbb711ahi9evUyCmnTEEAAAQQQKHeBH3/80bz66qupgPaCBQsSDUnVsr0K2l5AW1W1aQgggAACCCCAAAIIIIBATQqo2vXkyZNtCNv7UVXsJK1du3apALaqYDdv3jzJ6iyLAAIIIIAAAggggAACCCCAQE4CBLJzYmMlBBBAAAEEEEAAgXIUWL58udlkk01SXdeXM0kDa+U4bvqMAAIIIFB9AjNmzEirIrdo0aLECP37908LaTdr1izxNlgBAQQQQAABBBBAAAEEEMgmsHLlyrTw9bvvvpsYrG3btvZ3l4EDB9o/u3fvnngbrIAAAggggAACCCCAAAIIIIBAvgIEsvMVZH0EEEAAAQQQQACBshFYt26dadiwYaq/jRo1Mqq6Q0MAAQQQQKDSBWbPnp0KOaja3Ny5cxMPuW/fvqmAg0IOLVq0SLwNVkAAAQQQQAABBBBAAIHqFlixYkXa7yZTpkxJDNK+ffu0yaOdO3dOvA1WQAABBBBAAAEEEEAAAQQQQKDQAgSyCy3K9hBAAAEEEEAAAQRKWmC99dZL61/SR56W9ODoHAIIIIAAAjEF5syZk/YY8C+//DLmmv+72HbbbZdWhW6zzTZLvA1WQAABBBBAAAEEEEAAgcoWWLp0aVoA++OPP0484I4dO6YFsLfaaqvE22AFBBBAAAEEEEAAAQQQQAABBIotQCC72MJsHwEEEEAAAQQQQKCkBAhkl9ThoDMIIIAAAiUiMH/+fBuSUPVs/Tlz5szEPevWrVtaQHvzzTdPvA1WQAABBBBAAAEEEEAAgfIWWLBgQdrvFp999lniAXXt2jXtd4stttgi8TZYAQEEEEAAAQQQQAABBBBAAIGaFiCQXdPi7A8BBBBAAAEEEECgVgUIZNcqPztHAAEEECgTgSVLlqSFKKZPn5645506dUpVsRs4cKChil1iQlZAAAEEEEAAAQQQQKDkBb766qu0p+988cUXifvcs2dPo98ZdtppJ/vTunXrxNtgBQQQQAABBBBAAAEEEEAAAQRqW4BAdm0fAfaPAAIIIIAAAgggUKMCBLJrlJudIYAAAghUiMDy5cvTHjP+4YcfJh7Zpptuanr37m1/tt9+e/snle4SM7ICAggggAACCCCAAAK1JqAn60ybNs1MnTrV/qmfb775JnF/+vTpkxbAbtmyZeJtsAICCCCAAAIIIIAAAggggAACpSZAILvUjgj9QQABBBBAAAEEECiqAIHsovKycQQQQACBKhH44Ycf0qrgvffeezmNvFWrVqlwthfUbteuXU7bYiUEEEAAAQQQQAABBBAonMDChQvTgtcKYS9btiynHeywww5pT8/ZcMMNc9oOKyGAAAIIIIAAAggggAACCCBQygIEskv56NA3BBBAAAEEEEAAgYILEMguOCkbRAABBBBAwKxevTotoD1p0qScVfR4cq+CthfSbtOmTc7bY0UEEEAAAQQQQAABBBDILrB48eKM8PWSJUtyZttpp51sAHvgwIH2zyZNmuS8LVZEAAEEEEAAAQQQQAABBBBAoFwECGSXy5GinwgggAACCCCAAAIFESCQXRBGNoIAAggggEBWgXXr1hmFsidPnmz//OCDD2xoO9fWtm1b44Wz9ad+FNymIYAAAggggAACCCCAQDIBBa2nTZtmf1T1Wn8uWrQo2UZ8Syts3a9fv1T4WgHsBg0a5Lw9VkQAAQQQQAABBBBAAAEEEECgXAUIZJfrkaPfCCCAAAIIIIAAAjkJEMjOiY2VEEAAAQQQyFvgs88+y6i6t2bNmpy3u/nmm9tgtj+o3apVq5y3x4oIIIAAAggggAACCFSawLJly9KC1wpfL1iwIOdhNmrUKPU0G++pNt26dct5e6yIAAIIIIAAAggggAACCCCAQCUJEMiupKPJWBBAAAEEEEAAAQQiBQhkRxKxAAIIIIAAAjUmMGPGjIyAyP/5P/8n5/23b98+I6S9ySab5Lw9VkQAAQQQQAABBBBAoFwEvv3224x763nz5uXc/Q022CBt8qMC2Ntuu23O22NFBBBAAAEEEEAAAQQQQAABBCpdgEB2pR9hxocAAggggAACCCCQJkAgmxMCAQQQQACB0haYPn16xiPU161bl3OnO3TokKri51XTbtGiRc7bY0UEEEAAAQQQQAABBGpbYMWKFRlPn5k7d27O3WrQoEFG+LpHjx45b48VEUAAAQQQQAABBBBAAAEEEKhGAQLZ1XjUGTMCCCCAAAIIIFDFAgSyq/jgM3QEEEAAgbIV+Pjjj1OBk6lTp9rA9n/+85+cx7PVVlulBU66d+9uWrVqlfP2WBEBBBBAAAEEEEAAgWIJLFu2zLhPlvnqq69y3t3666+fMWFxu+22y3l7rIgAAggggAACCCCAAAIIIIAAAv9PgEA2ZwICCCCAAAIIIIBAVQkQyK6qw81gEUAAAQQqWEChbC+c7f33L7/8kvOIW7Zsabp06WK6du1q//T+u02bNjlvkxURQAABBBBAAAEEEIgrsHjxYjNz5kwza9Ys++P99/Lly+NuImO5evXq2YmI3pNivP/OeYOsiAACCCCAAAIIIIAAAggggAACoQIEsjk5EEAAAQQQQAABBKpKgEB2VR1uBosAAgggUEUCv/32W0YVbQW1f/3117wUNtpoo7SgthfY3nzzzfPaLisjgAACCCCAAAIIVKfAggUL0gLXXvD6+++/zwukTp06GcHr7bff3rifheW1E1ZGAAEEEEAAAQQQQAABBBBAAIFQAQLZnBwIIIAAAggggAACVSVAILuqDjeDRQABBBCocgFVzPZX0vYqaheCpVmzZhnVtFVVu0OHDoXYPNtAAAEEEEAAAQQQKHOBefPmpapce6Fr/bly5cqCjExha6/itVcBu27dugXZNhtBAAEEEEAAAQQQQAABBBBAAIHkAgSyk5uxBgIIIIAAAggggEAZCxDILuODR9cRQAABBBAogMB//vMfG9L2gtrTp0+3QZk1a9YUYOvGNGnSJBXU9qpp68+tttqqINtnIwgggAACCCCAAAKlJfDVV18FBq9Xr15dkI42btzY3l/26NEjrQL2+uuvX5DtsxEEEEAAAQQQQAABBBBAAAEEECiMAIHswjiyFQQQQAABBBBAAIEyESCQXSYHim4igAACCCBQwwJff/11YJDmX//6V0F60qhRI6MK2v6Qtv6/U6dOBdk+G0EAAQQQQAABBBAorsAXX3xhZs2alXHPWKiJfU2bNg28X9xyyy2LOzC2jgACCCCAAAIIIIAAAggggAACBREgkF0QRjaCAAIIIIAAAgggUC4CBLLL5UjRTwQQQAABBEpDYP78+YFB7R9//LEgHWzQoEFg8EZhbRoCCCCAAAIIIIBAzQsodB0UvF63bl1BOtO8eXM7Sc+dqLfFFlsUZPtsBAEEEEAAAQQQQAABBBBAAAEEakeAQHbtuLNXBBBAAAEEEEAAgVoSIJBdS/DsFgEEEEAAgQoTWLRoUWBQ+7vvvivISOvVq5cR0uncubNRhUQ9tp6GAAIIIIAAAgggkLvAv//9b6MnpMyePTsjfP3zzz/nvmHfmhtvvHHG/ZxC2G3bti3I9tkIAggggAACCCCAAAIIIIAAAgiUlgCB7NI6HvQGAQQQQAABBBBAoMgCBLKLDMzmEUAAAQQQqHKBJUuW2FCPW1Xx22+/LZjMZpttZjp06GDD2frx/zcBn4IxsyEEEEAAAQQQKHMBTaBT6Fo/c+fOTfvvpUuXFmx0m2yySeqJJ17Vaz3tpHXr1gXbBxtCAAEEEEAAAQQQQAABBBBAAIHSFyCQXfrHiB4igAACCCCAAAIIFFCAQHYBMdkUAggggAACCMQW+OabbzJC2gptFzIMpM40bNgwNKyt4HaTJk1i95kFEUAAAQQQQACBUhZYvXp1RtDaC2Drz3Xr1hW0+5oUp6C1F7r2/tx0000Luh82hgACCCCAAAIIIIAAAggggAAC5SlAILs8jxu9RgABBBBAAAEEEMhRgEB2jnCshgACCCCAAAJFEVixYkVgUFsVHYvRWrVqlVFV26uw3a5du2Lskm0igAACCCCAAAI5CyxcuDCwwrUC18uWLct5u9lWbNOmTUboWuHrFi1aFGV/bBQBBBBAAAEEEEAAAQQQQAABBCpD4P+ydx/gbVf3/se/1rC8t53EWc4gISRkAKEkUCBQoNxLgZa2lDIabqFQIMzLLLuUMC4zcGkLXNJBSde/pe3lthAKoWU0IYSEJJCQ4cSJk3jvKcn/5xwNS7JkDUuyxvvHo0eydH5nvI4s2+Sjrwhkp8Y+sgoEEEAAAQQQQACBEAUIZIcIRTMEEEAAAQQQGFWB5uZm2bp1qw5rq4u6vWPHDl0F0mazxWRuFoslYFh76tSpVNeOiTqdIoAAAgggkN4Cqsq1q6q1+j3Hs8K1+jraVa5d2gaDQf/eM23aNB2+9qx6XVxcnN6bwuoRQAABBBBAAAEEEEAAAQQQQCAiAQLZEbFxEgIIIIAAAggggECyChDITtadY94IIIAAAggg4BLwDCu5bruuVcXtWB1jxozRwSV1cVXVdt2eNGlSrIalXwQQQAABBBBIcoG9e/fqN5X5C14fOnQoZqsrLS11/+7i7/eXmA1MxwgggAACCCCAAAIIIIAAAgggkJYCBLLTcttZNAIIIIAAAgggkL4CBLLTd+9ZOQIIIIAAAukg0NLSosNOgUJPsaqunZmZGTCsPXHiRCkpKUkHftaIAAIIIIBAWgo0NTVJTU1NwN8/+vr6YuJiNBqH/XSPoqKimIxLpwgggAACCCCAAAIIIIAAAggggIA/AQLZPC8QQAABBBBAAAEE0kqAQHZabTeLRQABBBBAAAEfARXUDlRhu76+PmZe2dnZMn78eH2prKwMeFsFuzkQQAABBBBAIDEEVJC6trZW9u/fry+Bbnd3d8dswmVlZUNC165q1+oTOzgQQAABBBBAAAEEEEAAAQQQQACBRBEgkJ0oO8E8EEAAAQQQQAABBOIiQCA7LswMggACCCCAAAJJKKCqa7vC2v5C21arNearqqioCBrcLi0tjfk8GAABBBBAAIFUF2hsbAwatK6rq4s5g8lkEhWsViFrV9Da8zZVrmO+BQyAAAIIIIAAAggggAACCCCAAAJREiCQHSVIukEAAQQQQAABBBBIDgEC2cmxT8wSAQQQQAABBBJPoLq6Wnbt2uW3wnYsq2v7Sqhq28NV2XZV4qbaduI9h5gRAggggEDsBVRV62AVrVWl61hWtfZdZXl5ecDQdVVVVexRGAEBBBBAAAEEEEAAAQQQQAABBBCIgwCB7DggMwQCCCCAAAIIIIBA4ggQyE6cvWAmCCCAAAIIIJA6Aq2trV5hbVeFbRXiVqGw9vb2uC9WVdsOFtwuKyuL+7wYEAEEEEAAgUgFGhoa9M9VFagOFLqOR1Vr3/nn5+frT7iYPHmy30rXhYWFkS6Z8xBAAAEEEEAAAQQQQAABBBBAAIGkESCQnTRbxUQRQAABBBBAAAEEoiFAIDsaivSBAAIIIIAAAgiEJ6AC24ECZJ6hsvB6HXnrrKwsHSDzF9x23aeqeqqgGQcCCCCAAAKxElBvXFKfNuH5s9Jf6LqnpydWUwjYb6Cfk573E7iO+7YwIAIIIIAAAggggAACCCCAAAIIJKAAgewE3BSmhAACCCCAAAIIIBA7AQLZsbOlZwQQQAABBBBAYCQCAwMDAat9egbU2traRjJMROeq4Laqpq0uKqDtuh3oPtXGZDJFNBYnIYAAAggkt4DVatXhalXN2nXx/Vrd73nfaAStCwoKvN6UFOhTJXz/P0py7w6zRwABBBBAAAEEEEAAAQQQQAABBGInQCA7drb0jAACCCCAAAIIIJCAAgSyE3BTmBICCCCAAAIIIBCGgApkB6q27Xm/CniP5lFUVDQkvD1cmFu150AAAQQQSDyBlpaWkIPVKmjd3Nw8qotQ/9/Ds3p1oKC1CmRzIIAAAggggAACCCCAAAIIIIAAAghET4BAdvQs6QkBBBBAAAEEEEAgCQQIZCfBJjFFBBBAAAEEEEAgCgIqnB0suN3a2hqFkaLThdls9qq87Rve9ve1xWKJzuD0ggACCKSJQG9vrw5XB6tg7fl4f39/wugUFhaKv4C1731UtU6YLWMiCCCAAAIIIIAAAggggAACCCCQRgIEstNos1kqAggggAACCCCAgAiBbJ4FCCCAAAIIIIAAAi6B9vb2YUPbBw4c0MG9rq6uhETLz88PWoVbBblLS0tFhfhUNdTc3NyEXAuTQgABBMIV6OzsFPWpCerNNY2NjSGFrNXrfiIeOTk5+vV87NixXtWtfStdU9U6EXePOSGAAAIIIIAAAggggAACCCCAAAIOAQLZPBMQQAABBBBAAAEE0kqAQHZabTeLRQABBBBAAAEEoiKgQn8qmO26hFJZdWBgICpjR7sTo9Gog9nq4gppu74e7n7ftgS7o70z9IdA+gi4gtSuMLW69r2okHWw+2w2W0KiGQyGYT/xoKysTD/u+ckHvKYm5FYyKQQQQAABBBBAAAEEEEAAAQQQQCAsAQLZYXHRGAEEEEAAAQQQQCDZBQhkJ/sOMn8EEEAAAQQQQCA5BEKt1uoKeSdq1dZA2irY7S/QHU7Im4rdyfFcZpYIuAQ8g9SusLS/4HSwoHWiBqkD7bT6NALfALW/r11Ba3XNgQACCCCAAAIIIIAAAggggAACCCCQfgIEstNvz1kxAggggAACCCCQ1gIEstN6+1k8AggggAACCCCQsAI9PT1hVeBWQW6r1Zqw6wl1YiaTyV2xe7iq3Z6P5eTkSFZWlr5kZ2d7XbvuU/1yIJCuAuq1obu7W9Trirq4bnve19XVpStQBwpU+3ssVV5zPCtThxK0Vq8rHAgggAACCCCAAAIIIIAAAggggAACCAQTIJAdTIjHEUAAAQQQQAABBFJKgEB2Sm0ni0EAAQQQQAABBNJaoKWlRerr691BbhXS9vd1U1OTDl6qiwphpsNhNpuHhLaHC3B7PjaSdhaLJR14WWOIAr29vQED0f5C0uHeFyhs3d/fH+IMk7uZenOG680axcXFEixorcLXqh0HAggggAACCCCAAAIIIIAAAggggAACsRAgkB0LVfpEAAEEEEAAAQQQSFgBAtkJuzVMDAEEEEAAAQQQQCAOAqrCbaCquP4q5Qaqnpsuwe5wt8RgMASt3u0b/lYhbnWe0Wj0uoRyXyhtVL++7SI9L9S+lJvNZvO62O32Yb9W7X3bhHpfPM5zhasDhaD9hanVvDiGCriC1CpM7XkpLCz0+jpQ1XxXOyrh8+xCAAEEEEAAAQQQQAABBBBAAAEEEEgkAQLZibQbzAUBBBBAAAEEEEAg5gIEsmNOzAAIIIAAAggggAACaSCgKvC6qm67rgOFt4cLgKsQKwcCCCSHQHZ2tjsw7S88HShA7Xu/qmDPgQACCCCAAAIIIIAAAggggAACCCCAQKoJEMhOtR1lPQgggAACCCCAAALDChDI5gmCAAIIIIAAAggggEDiCHgGuwMFun3v961E7Pras3KxqgTOgUC6CqjK0aoSu2c1dhWm9r0vUKg6ULA6MzMzXUlZNwIIIIAAAggggAACCCCAAAIIIIAAAkEFCGQHJaIBAggggAACCCCAQCoJEMhOpd1kLQgggAACCCCAAAII+BdQQW/PgLbnbX8B7uHuC6d9X18fW4KAW0AFmP0FoWN9HxWoeRIigAACCCCAAAIIIIAAAggggAACCCAQfwEC2fE3Z0QEEEAAAQQQQACBURQgkD2K+AyNAAIIIIAAAggggECKC9jtdgknwK2C4irEbbPZRJ2rrj0vvvdFq42/8ULpO9Tz1DYbjUb3xWAweH2tHgvlvmi18TdeuH2rcHUoVac9w9ZqXA4EEEAAAQQQQAABBBBAAAEEEEAAAQQQSA8BAtnpsc+sEgEEEEAAAQQQQMApQCCbpwICCCCAAAIIIIAAAggggAACCCCAAAIIIIAAAggggAACCCCAAAIIIIBANAUIZEdTk74QQAABBBBAAAEEEl6AQHbCbxETRAABBBBAAAEEEEAAAQQQQAABBBBAAAEEEEAAAQQQQAABBBBAAAEEkkqAQHZSbReTRQABBBBAAAEEEBipAIHskQpyPgIIIIAAAggggAACCCCAAAIIIIAAAggggAACCCCAAAIIIIAAAggggICnAIFsng8IIIAAAggggAACaSVAIDuttpvFIoAAAggggAACCCCAAAIIIIAAAggggAACCCCAAAIIIIAAAggggAACMRcgkB1zYgZAAAEEEEAAAQQQSCQBAtmJtBvMBQEEEEAAAQQQQAABBBBAAAEEEEAAAQQQQAABBBBAAAEEEEAAAQQQSH4BAtnJv4esAAEEEEAAAQQQQCAMAQLZYWDRFAEEEEAAAQQQQAABBBBAAAEEEEAAAQQQQAABBBBAAAEEEEAAAQQQQCCoAIHsoEQ0QAABBBBAAAEEEEglAQLZqbSbrAUBBBBAAAEEEEAAAQQQQAABBBBAAAEEEEAAAQQQQAABBBBAAAEEEBh9AQLZo78HzAABBBBAAAEEEEAgjgIEsuOIzVAIIIAAAggggAACCCCAAAIIIIAAAggggAACCCCAAAIIIIAAAggggEAaCBDIToNNZokIIIAAAggggAACgwIEsnk2IIAAAggggAACCCCAAAIIIIAAAggggAACCCCAAAIIIIAAAggggAACCERTgEB2NDXpCwEEEEAAAQQQQCDhBQhkJ/wWMUEEEEAAAQQQQAABBBBAAAEEEEAAAQQQQAABBBBAAAEEEEAAAQQQQCCpBAhkJ9V2MVkEEEAAAQQQQACBkQoQyB6pIOcjgAACCCCAAAIIIIAAAggggAACCCCAAAIIIIAAAggggAACCCCAAAIIeAoQyOb5gAACCCCAAAIIIJBWAgSy02q7WSwCCCCAAAIIIIAAAggggAACCCCAAAIIIIAAAggggAACCCCAAAIIIBBzAQLZMSdmAAQQQAABBBBAAIFEEiCQnUi7wVwQQAABBBBAAAEEEEAAAQQQQAABBBBAAAEEEEAAAQQQQAABBBBAAIHkFyCQnfx7yAoQQAABBBBAAAEEwhAgkB0GFk0RQAABBBBAAAEEEEAAAQQQQAABBBBAAAEEEEAAAQQQQAABBBBAAAEEggoQyA5KRAMEEEAAAQQQQACBVBIgkJ1Ku8laEEAAAQQQQAABBBBAAAEEEEAAAQQQQAABBBBAAAEEEEAAAQQQQACB0RcgkD36e8AMEEAAAQQQQAABBOIoQCA7jtgMhQACCCCAAAIIIIAAAggggAACCCCAAAIIIIAAAggggAACCCCAAAIIpIEAgew02GSWiAACCCCAAAIIIDAoQCCbZwMCCCCAAAIIIIAAAgjY7Fbpt/WL1d4nVlu/9217v75PtbEP2GXAebHLgL7tus8+4PjafZ8MeDym7vdpP+LzHX16zck1hrjm4T2mu7245u3/fPWMyMgwiCEjQ187bqvrDMe1+Hzt20a8zxk839mn+3yPPj3HGO58cczJMR8/56vZec3Hp43ue7CN0WASs9EsJoNZTMZM79v6PrOoNhwIIIAAAggggAACCCCAAAIIIIAAAggggEA4AgSyw9GiLQIIIIAAAggggEDSCxDITvotZAEIIIAAAggggAACKSZgs9uGDUZbbX3S7wxJB7xtV6FqR7jaOuT20OC1CipzIBBIQAW/zc5wtgpomw2ZOqjtddv5uNmY6Qx3m8XrtjPw7TjHEf4evK0C4c4wuA6HZ4rRYGRDEEAAAQQQQAABBBBAAAEEEEAAAQQQQCCJBQhkJ/HmMXUEEEAAAQQQQACB8AUIZIdvxhkIIIAAAggggAAC6SvQa+2RXmu39PZ3S4/zWgWfdfjZGZIOeNtZfVpXoNZtndWoXbed56uKzxwIpLuAqvKtQ99eQW2fkLdH+Ns3HK7D4M7K36oCuNloEYs5W7JM2WJRF7O6zkp3ZtaPAAIIIIAAAggggAACCCCAAAIIIIBAzAQIZMeMlo4RQAABBBBAAAEEElGAQHYi7gpzQgABBBBAAAEEEIiFQE9/tyNM7ROoVl8PfaxHh669HuvvlgGhknQs9oY+ERgNAfX3sA5nm7IlSwe0HUFtHdo2Zw3zmLOt87zRmDtjIoAAAggggAACCCCAAAIIIIAAAgggkOgCBLITfYeYHwIIIIAAAggggEBUBQhkR5WTzhBAAAEEEEAAAQRiIDAwMOAdjPYXqFaVq12Ba4/q1Z6B6hhMLWW6NGQYxWhQF5O+GNR1hrrtcV+GUdTfDxkZBslQ/6nb+toQ4LZ61PmYs614nqvv8zw3hL5d43qcK57z8PO4e65e8/ael9eaMjL0vqrnnb6o/wbszmvXfXaPx3wed7X3OFf0fZGc679viWRe+hzPeTtu2wdsYrNbnReb2AYct+0e96k2HIEFfAPdjq/9B7q92noEwX3/NscbAQQQQAABBBBAAAEEEEAAAQQQQACBZBcgkJ3sO8j8EUAAAQQQQAABBMISIJAdFheNEUAAAQQQQAABBMIUsBRYqQUAACAASURBVA/YdVC6x6MytW/Vaf31MIHqXmtPmKMmd3NDhmEwFO0nGO0OTesQtSNAPXgxOoPUzlC1+zFnWx2ydoWuB89XoWUOBAIJqCi3K7TtCGp7hLidAW7P+3QbP/frPgZU2NszBO4MgzuD4a4guHrtSKcj05TlrMztWbHbGep2V+32qebtU9FbvbGCAwEEEEAAAQQQQAABBBBAAAEEEEAAgUQRIJCdKDvBPBBAAAEEEEAAAQTiIpCbmytdXV3usXp6esRiscRlbAZBAAEEEEAAAQQQSD4Bq61fOvvapauvXTp71XXH0Nvq8d4O3a4vxcLUJqNZzEaLmI2Z+tpkzBSTwTw0FO0MUutK0/riEZ52hqINnvd5BK9VtWYOBNJdQFUl1yFvd7DbVbnbGeb2un8w4G0PEAS32vvFauuTfluv9Duv1etZKh0q1J2bmS85ljzHtb7kSa7FdTtfci15+n71uHo940AAAQQQQAABBBBAAAEEEEAAAQQQQCBWAgSyYyVLvwgggAACCCCAAAIJKTBp0iSpqalxz62urk7Ky8sTcq5MCgEEEEAAAQQQQCD6Ap4Ba1eIWoetVdBaB67VbUfAWt1O5mrVKkStAtSegWp3sNqk7h/6mG9730+Yif6O0CMCCMRLYGBgwCegrQLb3qFt9bXV6gpx+wa6He2T9bCYshyhbY8AtyO87Qxte94mwJ2s28y8EUAAAQQQQAABBBBAAAEEEEAAgVETIJA9avQMjAACCCCAAAIIIDAaAkcddZRs2LDBPfSOHTtk2rRpozEVxkQAAQQQQAABBBCIgoCqAusVrHaGqlUla0dFa0dVa9ftZAlYe4WoTYGC1er+werVjoB1pphNjkrWGZIRBWG6QAABBAYFBmTAUXnbT2jb6q7G7RPktg4NfieDqSvAPTS0rSpu50mOsxK367b69AAOBBBAAAEEEEAAAQQQQAABBBBAAIH0FSCQnb57z8oRQAABBBBAAIG0FDj99NPljTfecK99/fr1okLaHAgggAACCCCAAAKJIWC1Wx0h6t7BStW6YrWqXK0D1o7K1Y4q1olXwVpVlHZUpvYTlDY6gtK+YWt/7RNjN5gFAgggEBsBz8rc7iC3T8hbB7/9hLx1e2ufqHB4Ih06wG1RYW1VddtRedsR5nbeZ3FW4nZW6SbAnUi7x1wQQAABBBBAAAEEEEAAAQQQQACBkQsQyB65IT0ggAACCCCAAAIIJJHABRdcIKtWrXLP+K233pKTTz45iVbAVBFAAAEEEEAAgeQTUMG7tp5mae9ulvbe1sGwtUflakfAukN6rd0JtUBDhkEs5hyxmLIl05QtFnO2vu2+1rcdj6v7VNiaAwEEEEAg9gIqrN3b361/bvT2dzmu9e3B6z73fV1iH7DHflJhjKB+buRY8twBbt9K3PmWQsnPLpaCrGL9Rh8OBBBAAAEEEEAAAQQQQAABBBBAAIHEFiCQndj7w+wQQAABBBBAAAEEoiywbNkyeeaZZ9y9vvrqq3L22WdHeRS6QwABBBBAAAEE0kegz9arg9YqcN3W0yJtKnStbnvc193XkTAgOmCtwtU6WJ3jE6z2DFvn6AB2pomAdcJsHhNBAAEERiDQZ+0VR0C7yyu07R3k7pI+Z6A7kQLc2Zl5UpBVpMPZBdnFkq+u9W3Hfeprfl6N4MnBqQgggAACCCCAAAIIIIAAAggggEAUBAhkRwGRLhBAAAEEEEAAAQSSR+C+++6Te++91z3hX/ziF3LRRRclzwKYKQIIIIAAAgggEEeBXmuPR7i6xSdorSpet0h3f2ccZzR0KBWw9q5c7axW7VPNWrcxqZA1AetR3TAGRwABBJJEQAW4VXhbh7g9qm4PBridVbmdjw2McgXubHOu5DsD2t7B7SJ3iNtiykoSfaaJAAIIIIAAAggggAACCCCAAAIIJJ8Agezk2zNmjAACCCCAAAIIIDACAVUdW1XJdh3PPvusXHXVVSPokVMRQAABBBBAAIHkFFCBMlcV63ZnZWtHlWsVtHZUu+7p74r74jKcFawtuoK1d8Vq132O6taOSybhsrjvEQMigAACCAwV6LP2iCus7aqyPRjkdoa3PcLdoxHgzjJne1TXdlTZ1tW2PYLc6mctBwIIIIAAAggggAACCCCAAAIIIIBA+AIEssM34wwEEEAAAQQQQACBJBZYtWqVXHDBBe4VLF++XG677bYkXhFTRwABBBBAAAEEhgqoILUOV3c3iw5bu287gtbqfhUai9ehQtbZmXmSY87T1+6wtVlVrPYMXROwjteeMA4CCCCAwOgKuAPczgrbjkrcg1W3u/s6pKu/Q9R1PMPbqop2QbYzqK3D2q7gtqPStgpxZ5lzRheP0RFAAAEEEEAAAQQQQAABBBBAAIEEFCCQnYCbwpQQQAABBBBAAAEEYifwxhtvyOmnn+4eYOnSpfLSSy/FbkB6RgABBBBAAAEEoizQ3d/pDFoPhqvbnZWt27od4WsV8orXYcgw6pC1++IMXed43Jdlzo3XdBgHAQQQQACBlBPo6e/UwWwd0nZedzvD2q777QO2uK0702TRwWxdYdsZ0i7IKvK4XSzZmfzsj9uGMBACCCCAAAIIIIAAAggggAACCCSEAIHshNgGJoEAAggggAACCCAQL4HGxkYpKytzD1dVVSW7d++O1/CMgwACCCCAAAIIBBVo7W6S5s46aeqqF3W7vVsFrx3ha3W7z9YbtI9oNTAYjO6q1oOh63zJdoau1X1UyYyWNv0ggAACCCAQuYD6dAxXOHswrN0+GOTu7xC7PX6hbbMx06O6tqPSdmF2iZTkVEhxbrm+zYEAAggggAACCCCAAAIIIIAAAgikkgCB7FTaTdaCAAIIIIAAAgggEJLAEUccIZ9++qm77bZt22TGjBkhnUsjBBBAAAEEEEAgGgJNnXXS3FUvzZ31+rrJea2+ttr7ozFE0D6MBtOwVa1V6NpizgnaDw0QQAABBBBAIDkEelVo26Oytr9q2za7NS6LUb+HlOSWS7EzoF2SU66D2q7AdlwmwSAIIIAAAggggAACCCCAAAIIIIBAFAUIZEcRk64QQAABBBBAAAEEkkPge9/7njz//PPuyb744ovyH//xH8kxeWaJAAIIIIAAAkkhoMJMrsC1qnTtHbyuk4GBgZiuw2QwD4atM/Mctz2qWquvLabsmM6BzhFAAAEEEEAg+QR6rd2Dlbb7OrwC3K4K3LF+81hGRoYU+wS0XYFtFeA2GozJB8uMEUAAAQQQQAABBBBAAAEEEEAg5QUIZKf8FrNABBBAAAEEEEAAAV+BlStXyqWXXuq+e+nSpfLSSy8BhQACCCCAAAIIhCXQZ+t1B61V4HoweF0nLV2NYfUVTmOT0ewMV+e7Q9c5PoHrTFNWOF3SFgEEEEAAAQQQCFmgz9ozGNru7xB3pW0V4O5r1yFuqy12n/hRlF2qq2l7VtRWAW5VcdtstIS8DhoigAACCCCAAAIIIIAAAggggAAC0RQgkB1NTfpCAAEEEEAAAQQQSAqBTz75RObOneuea1VVlezevTsp5s4kEUAAAQQQQCC+Aj39XbrSdVNnvbPidZ376/aelphMRlWuzs0qlDxLoeRaCp2ha2f42pwnmSaCRjGBp1MEEEAAAQQQiJpAn7XXo7p2uw5wd/a2Skdvq3T2tIqqxB2LIz+rSFfXVuFsR5XtCvftLHNOLIakTwQQQAABBBBAAAEEEEAAAQQQQEALEMjmiYAAAggggAACCCCQlgLjx4+X2tpa99rXrl0rCxcuTEsLFo0AAggggEC6C3T2tjvD1qrKdZ1X1evOvvaY8GSbcyU3q8gduh4MYBcRuI6JOJ0igAACCCCAQCIJqMB2Z2+LO6A9GNZuke7+zphMNScz3yOoXS4lzsC2Cm7nWvJjMiadIoAAAggggAACCCCAAAIIIIBA+ggQyE6fvWalCCCAAAIIIIAAAh4CX//61+X3v/+9+54nnnhCrr/+eowQQAABBBBAIEUFVDVrR5XrwcC1q+q1qoIdiyPHUuAOXOdlqWrXzgB2VqGYDOZYDEmfCCCAAAIIIIBA0gtY7f26iraupq1C2z3q2vF1V29bTNanqmc7Kmq7gtqOCtsluRWiqm5zIIAAAggggAACCCCAAAIIIIAAAsEECGQHE+JxBBBAAAEEEEAAgZQUWL58udxxxx3utX3xi1+Ud955JyXXyqIQQAABBBBIFwFVTbG+vVYa2g9IU1e9u9K1Cl7323qjzpAhGTJY2bpQ8rKKJNeigtfqdqEYMoxRH5MOEUAAAQQQQACBdBawD9jcAW0d0u5pcYe1VYh7QAaizmM2Zupgtiuwra7L8yv1JducE/Xx6BABBBBAAAEEEEAAAQQQQAABBJJTgEB2cu4bs0YAAQQQQAABBBAYocDrr78uZ5xxhlcvr732mpx55pkj7JnTEUAAAQQQQCDWAqpqogpe17XX6mvXpbW7KepDq1C1o7p1oeRZioYEsKM+IB0igAACCCCAAAIIRCzQ0dsyWF1bV9l2BrZ7WkWFuaN9FGaXuMPZFc6Qtgpq82ko0ZamPwQQQAABBBBAAAEEEEAAAQQSX4BAduLvETNEAAEEEEAAAQQQiJHAaaedJqtXr3b3fvHFF8vPf/7zGI1GtwgggAACCCAQiUB9xwGv0LUKYTd2HIykq4DnmIxmR9jaWdnaUeW6SAexczLzozoWnSGAAAIIIIAAAgiMjkBXX7szrD0Y0tZVtntbxGrrj+qkSvPGimdAW90uyxsX1THoDAEEEEAAAQQQQAABBBBAAAEEEkuAQHZi7QezQQABBBBAAAEEEIijwMsvvywXXXSRe0STySSffPKJHH744XGcBUMhgAACCCCAgBJo6Wp0BK87vCtf2+zWqABlmrKcVa4LnVWuBwPYWebcqIxBJwgggAACCCCAAALJKdDT3ykdPa3iCmh36urajq/7rD1RWZTRYJTy/PG6orZnWLsouzQq/dMJAggggAACCCCAAAIIIIAAAgiMrgCB7NH1Z3QEEEAAAQQQQACBURb4whe+IGvXrnXP4q677pL7779/lGfF8AgggEDqCVRXV+tFVVVVpd7iWFFYAp29bTp4rSpduwLY6rqnvzusfvw1zsjIkILsUn3JzyqWPFXpOktVuy4Uiyl7xP3TAQIIIIAAAggggED6CfRZux3hbGdIu72nWdq6G/VlYGBgxCBZ5mwd0tZB7TxHYFtdci18UsuIcekAAQQQQAABBBBAAAEEEEAAgTgKEMiOIzZDIYAAAggggAACCCSewHPPPSdXXXWVe2LTp0/XVbKzsrISb7LMCAEEEEhyARXGXrJkidxzzz0Es5N8L0OZvqok6A5dO8PXdR21uvJgNI68rCJn+LpEXxc6g9jR6Js+EEAAAQQQQAABBBAIRUCFslud4ey27iYd0u7oaQnl1KBt1JsLPStpu26rT37hQAABBBBAAAEEEEAAAQQQQACBxBMgkJ14e8KMEEAAAQQQQAABBOIo0N3dLQsWLJBt27a5R33wwQfl9ttvj+MsGAoBBBBID4GVK1fKpZdeqhe7dOlSgtkpsu0DA3av4LUrhN3cVR+VFWZn5nkFr13ha6PBFJX+6QQBBBBAAAEEEEAAgWgK2OxWj5C2o5K2Cmt393VEZZjinHJHNW1nJW3X7YwMQ1T6pxMEEEAAAQQQQAABBBBAAAEEEIhMgEB2ZG6chQACCCCAAAIIIJBCAg899NCQAPZLL72kw4IcCCCAAALRFVBVsvfs2ePulGB2dH1j3VtTZ53Ut9cOqXw9ICP/qHZV6a8g21HtevBSIhZTdqyXRf8IIIAAAggggAACCMRcoNfarYPZjoD2YFBbfbJMNI6K/PE6qO0Z1i7JrYhG1/SBAAIIIIAAAggggAACCCCAAAIhCBDIDgGJJggggAACCCCAAAKpLXDw4EFZvHix7N69273QzMxM+fDDD+XII49M7cWzOgQQQCDOAp5Vsj2HJpgd540IMlxHb5scatunw9euS137fum39Y14okaDcUjoWgWwczLzR9w3HSCAAAIIIIAAAgggkGwCXX3t7iranmFtm9024qWYjZkeAW1HYHtswQTJtRSMuG86QAABBBBAAAEEEEAAAQQQQAABbwEC2TwjEEAAAQQQQAABBBAQkVWrVskFF1zgZaGquHqGtIFCAAEEEIiOgG+VbM9eCWZHxzicXlTI+kDrHqltqZbaFsd1c1d9OF0EbOtd8dpR/To/qzgqfdMJAggggAACCCCAAAKpLNDe0+xVSdsR1m6KypKLc8qlsqjKeZkslYVVYjKao9I3nSCAAAIIIIAAAggggAACCCCQrgIEstN151k3AggggAACCCCAwBCBG264QZ588kmv+48//nj55z//iRYCCCCAQBQFAlXJ9hyCYHYUwX26OtRW4w5e17bukYOte0c8WI6lQAqzS8U7gF0qhgzDiPumAwQQQAABBBBAAAEEEHAI2AfsHiFtR0C7tbtRunrbRkw0tnCSVBZOdge1xxRMGHGfdIAAAggggAACCCCAAAIIIIBAOgkQyE6n3WatCCCAAAIIIIAAAkEFFi9eLO+//75Xu3vvvVfuueeeoOfSAAEEEEAgdIHhqmR79kIwO3RTfy1buhocla89KmD323oj7tRiztGha0f42nUpEbPREnGfnIgAAggggAACCCCAAAIjE1C/46twtqOKdqMOaauve/u7Iu5Y/Y5fWeQMaBeqatqTpSinLOL+OBEBBBBAAAEEEEAAAQQQQACBVBcgkJ3qO8z6EEAAAQQQQAABBMIS6O7ulry8PLHb7V7nfetb35JXXnklrL5ojAACCCAQWCCUKtmeZxPMDv5s6u7rlNrWakcAu2WPvt3R0xr8RD8tMiRDinMrpCCnzKvydZY5N6L+OAkBBBBAAAEEEEAAAQTiL9DT3+kMaTsqabd1NUhzZ50MyEBEk8nLKpRKZzi7sqhK387O5G+EiDA5CQEEEEAAAQQQQAABBBBAIOUECGSn3JayIAQQQAABBBBAAIGRCqxevVpOO+20Id0sWLBAXn31VZk4ceJIh+B8BBBAAAERCbVKticWwWyHhn3A5ghd6/C1owJ2Y8fBiJ9X+VnFUpw7xnmpkJLcMZKRYYi4P05EAAEEEEAAAQQQQACBxBQYGLBLU+chHcxu1teHpL2nOeLJluaNdVTS1kFtRyVtQ4Yx4v44EQEEEEAAAQQQQAABBBBAAIFkFSCQnaw7x7wRQAABBBBAAAEEYipw3333yb333jtkjJycHPnd734nZ555ZkzHp3MEEEAgHQTCrZLtaZJuwez69lp31WsVwD7QsifiqnaqyrUKXDsC2BX6OtOUlQ5POdaIAAIIIIAAAggggAACfgT6rD3OcLYjpK0C26q6diSH+rSdcSqg7aygrQLa5fmVkXTFOQgggAACCCCAAAIIIIAAAggklQCB7KTaLiaLAAIIIIAAAgggEE+BzZs3y/z588Vmsw0Z9pFHHpHrrrtOMjMz4zklxkIAAQRSTiCSKtmeCKkYzG7raR6sfK2qYLdWS29/d0R7bzKYvYLXKnydaymIqC9OQgABBBBAAAEEEEAAgfQR6Oxtc1fQdlXTttr7IwLIMmfLOI8K2qqadkF2cUR9cRICCCCAAAIIIIAAAggggAACiSpAIDtRd4Z5IYAAAggggAACCCSEQF9fn1x66aXyq1/9ash8Zs2aJRdddJFcfPHFMnHixISYL5NAAAEEkk1gJFWyPdearMHsXmvPYPi6tVpXwW7rbop4G4tyyp0B7DG6CnZhTlnEfXEiAggggAACCCCAAAIIIOAp0NrV4K6grSppt3TVRwxUmF0i43QVbWc17aLJYjFlR9wfJyKAAAIIIIAAAggggAACCCAw2gIEskd7BxgfAQQQQAABBBBAICkEnnzySbnhhhv8zrW4uFiHstXlmGOOSYr1MEkEEEAgkQRGWiXbcy2JHsxWgWtV8bq2xXGpb6+NeCtyLYU6dK2qXhfnVuhro8EUcX+ciAACCCCAAAIIIIAAAgiEI2CzW8VVPVsFtNWlo7c1nC682lbkj5dxRc6AtjOoHXFnnIgAAggggAACCCCAAAIIIIBAnAUIZMcZnOEQQAABBBBAAAEEklfgtddek+uuu0527NgRcBHnn3++DmYvWrRISkpKknexzBwBBBCIo0C0qmR7TjkRgtlWu1Vqmj6XvU07ZG/j51LTvENsdltEsqpSnCN47QhfqyC2xZwTUV+chAACCCCAAAIIIIAAAgjESqC3v0uadDi7Tge01aXX2h3RcEaDUSaWTJdJJYfJpJLpMrHkMDHxJtSILDkJAQQQQAABBBBAAAEEEEAg9gIEsmNvzAgIIIAAAggggAACKSRw4MABefHFF/Wluro64MosFouulq0uxx13nJx44olSWVmZQhIsBQEEEIiuQDSrZHvOLJ7B7D5rr+x1BrBdQexIlAwZRq/gtQph52UVRdIV5yCAAAIIIIAAAggggAACoy7Q0dPiDmc3OYPa9oHI3qw6GM52BLUzTZZRXx8TQAABBBBAAAEEEEAAAQQQQEAJEMjmeYAAAggggAACCCCAQAQCTU1N7mD2tm3bQurhsMMOkxNOOEFmzJghBQUFQy6FhYXu+1SgmwMBBBBIJ4FYVMn29ItFMLu7v2uwAnbT57K/eXdEW1aYXepR/dpRAZsDAQQQQAABBBBAAAEEEEhlAc8K2qqKdmt3Y0TLHV88VVfPdlwOkyw+SSgiR05CAAEEEEAAAQQQQAABBBAYuQCB7JEb0gMCCCCAAAIIIIBAGgt0dna6g9mbNm1KYwmWjgACCCSHwEiC2Z297boCdk3TDtnbtEMOtO4Je9E5mfnu8HVJriN8bTJmht0PJyCAAAIIIIAAAggggAACqSRgtfWJCmk3dR5yV9Pu6msPe4njCifpYLYKaE8sOUxyLflh98EJCCCAAAIIIIAAAggggAACCEQiQCA7EjXOQQABBBBAAAEEEEDAR8Bqtepg9j/+8Q/ZsGGDbN26FSMEEEAAgQQWCCWY3d7TogPYKnytQtiH2vaFvaL8rGIpza+UsrxKKcuvlFxLYdh9cAICCCCAAAIIIIAAAgggkI4Cnb2t0tBeKw0dtdLYXivtPc1hM1QUjHcHtFVQOz+rKOw+OAEBBBBAAAEEEEAAAQQQQACBUAQIZIeiRBsEEEAAAQQQQAABBMIUqK2tlY8++kjWr1+vLyqkvW9f+EG+MIelOQIIIIBACAKFhYVy/fXX60tR0eA/xvfZeqW64TPZ3fCZVDdsk7r2/SH05t2kILtUB68dAezxkp2ZF3YfnIAAAggggAACCCCAAAIIIDBUoLuvQxra9+uAtgpqt3U3hs1UkV8pVWWHyxR9mSVmPrEobENOQAABBBBAAAEEEEAAAQQQ8C9AIJtnBgIIIIAAAggggAACcRJQIe0tW7ZIY2OjNDQ0uK/93e7q6orTrBgGAQQQSB8Bf0Hsfc073QHs6sZtYWMU5ZTrAHapM4CdZc4Juw9OQAABBBBAAAEEEEAAAQQQCF+gp79LB7QbnQHtlq76sDuZXDrDGc4+XCYUTwv7fE5AAAEEEEAAAQQQQAABBBBAwCVAIJvnAgIIIIAAAggggAACCCCAAAIIjLrAypUr5dJLL43JPDyD2HZzrw5g727Ypqthd/d3hjVmSe4YKdUVsMfrIHamKSus82mMAAIIIIAAAggggAACCCAQG4E+a49XBe3mzkNhDZRtzpWqspnugLb6+48DAQQQQAABBBBAAAEEEEAAgVAFCGSHKkU7BBBAAAEEEEAAAQQQQAABBBCImcCUKVOkuro6qv2rIPY1114tZ194ujT07dcB7MYw/0G+NG+cDl6rALYKYvNx1lHdIjpDAAEEEEAAAQQQQAABBGIm0G/rk8b2Wmno2C8N7bXS2HEgrLFKc8dIVdnhMqVspr5WgW0OBBBAAAEEEEAAAQQQQAABBAIJEMjmuYEAAggggAACCCCAAAIIIIAAAqMqEO3q2PkF+fK1S/5dFp51uDT114a1toLsEikvmCgV+ROlomCCmIyZYZ1PYwQQQAABBBBAAAEEEEAAgcQUsNr6pK5tn9S110h9W420dTeFNdGJxdOcAe3DZXLpjLDOpTECCCCAAAIIIIAAAggggEDqCxDITv09ZoUIIIAAAggggAACCCCAAAIIJLRAtKpj5+Rly+JzjpRjv3KEZOWGFqS2mHOkIn+CVBRM1EHsXEtBQlsxOQQQQAABBBBAAAEEEEAAgegIdPa26WB2nbq075Pe/q6QO840WWRK2SyZXjFHppfPFvXmXg4EEEAAAQQQQAABBBBAAIH0FiCQnd77z+oRQAABBBBAAAEEEEAAAQQQGFWBaFTHVuHrRWcfKYvOOTJoEDtDMhwVsAscIezi3DGjun4GRwABBBBAAAEEEEAAAQQQSAyB5s5DjnB22z4d1B6QgZAnNr5oig5nT6uYLeo2BwIIIIAAAggggAACCCCAQPoJEMhOvz1nxQgggAACCCCAAAIIIIAAAggkjMBIqmOHGsQuyin3CmEbMowJs34mggACCCCAAAIIIIAAAgggkHgC9gGbVzi7pas+5EkWZpfINGflbBXSNhpMIZ9LQwQQQAABBBBAAAEEEEAAgeQVIJCdvHvHzBFAAAEEEEAAAQQQQAABBBBIaoFIq2MHC2JnZ+bp6te6Enb+BFFfcyCAAAIIIIAAAggggAACCCAQqUB3X4fUtTsqZ6sq2urrUA71huDpFbN19Wx1KcwuDeU02iCAAAIIIIAAAggggAACCCShAIHsJNw0powAAggggAACCCCAAAIIIIBAKgiEWx17uCB2aV6ljC2cLGOLqkRVxOZAAAEEEEAAAQQQQAABBBBAIFYCqmL2wZZqOdi6Rxo7akMeprJoskwrd4SzJxRPDfk8GiKAAAIIIIAAAggggAACCCS+AIHsxN8jZogAim1odwAAIABJREFUAggggAACCCCAAAIIIIBAygmEUx3bXxDbZDDLmKLJMrawSgexs8y5KWfEghBAAAEEEEAAAQQQQAABBBJfoKe/UwezD7ZWy6GWPWK194c06fysInfl7Jlj5ktGRkZI59EIAQQQQAABBBBAAAEEEEAgMQUIZCfmvjArBBBAAAEEEEAAAQQQQAABBFJWwD5gl0mTJ8r+muGriPkGsfOyihxVsAurZEzh5JT1YWEIIIAAAggggAACCCCAAALJK3DIGc5WIe2OnpaQFmI2ZsrhY+fLzLELZObY+WLIMIR0Ho0QQAABBBBAAAEEEEAAAQQSR4BAduLsBTNBAAEEEEAAAQQQQAABBBBAIGUFbHabbDu4QbYd/Fh+9ctV8rsn3gy4Vs8g9oSxU9wh7MKcspT1YWEIIIAAAggggAACCCCAAAKpJ9Da1aArZ6twdkP7/pAWaDKa5XBnMPvwMfPFYDCGdB6NEEAAAQQQQAABBBBAAAEERleAQPbo+jM6AggggAACCCCAAAIIIIAAAikrYLNb5bODH+sQtgpjW+1WvdbHv/uKtNS1D1m3CmIff+58+eolX5Gp4w+XsUVVYjFlp6wPC0MAAQQQQAABBBBAAAEEEEgfgV5rtxxscYSzD7VWS7+tL+jiTQazrpitLqqCttFgCnoODRBAAAEEEEAAAQQQQAABBEZHgED26LgzKgIIIIAAAggggAACCCCAAAIpKWC19+sAtiuIrULZnseGN7fLH5582+u+rFyL/Pu3vyTfuWKpTJswKyVdWBQCCCCAAAIIIIAAAggggAACngKH2vbqgHZt807p6hv6pmVfLRXGdgWz1bUKa3MggAACCCCAAAIIIIAAAggkjgCB7MTZC2aCAAIIIIAAAggggAACCCCAQFIKqKpejirYjiC2fcAWcB2e1bFz8rLlm5eeJ1dec7XkF+Yn5dqZNAIIIIAAAggggAACCCCAAAIjFWho3y+1zbuktmWndPa2Be3OkGHUFbNd1bPNxsyg59AAAQQQQAABBBBAAAEEEEAgtgIEsmPrS+8IIIAAAggggAACCCCAAAIIpKzApwc+ki2163QQ2z5gD7rOrWtqZNV//Z/k5ufKd674jlxy+cUEsYOq0QABBBBAAAEEEEAAAQQQQCCdBBraa3UwWwW0O3tbgy7dkGHQwezZlQtl1rijgranAQIIIIAAAggggAACCCCAQGwECGTHxpVeEUAAAQQQQAABBBBAAAEEEEhJgX3NO2Xz/nU6iN3V1xF0jbmWQhlfPE0qi6fJ5edcI6eeeSpB7KBqNEAAAQQQQAABBBBAAAEEEEBApLHjgNQ275T9zapydvBwdk5mvswZv1BmVx4jE4qnQYgAAggggAACCCCAAAIIIBBHAQLZccRmKAQQQAABBBBAAAEEEEAAAQSSUaClq0EHsDfXrpO6tv1Bl5CXVSSVRVN1CLs0b5xu397arq/zC/ODnk8DBBBAAAEEEEAAAQQQQAABBBDwFnCEs3fp6tkdPS1BecYUTNBVs9WlKKc0aHsaIIAAAggggAACCCCAAAIIjEyAQPbI/DgbAQQQQAABBBBAAAEEEEAAgZQUsNqtssVZCXtn/Zaga1QhbF0Ju2ialOSNDdqeBggggAACCCCAAAIIIIAAAgggEJlAU8dBHcxWlbNDCWdPK58ts3Xl7IViMpgiG5SzEEAAAQQQQAABBBBAAAEEhhUgkM0TBAEEEEAAAQQQQAABBBBAAAEE3AK76rfqStgqjG219w8rYzFly4TSGTKxZIa7EjaUCCCAAAIIIIAAAggggAACCCAQPwFVObumabvsa9wuvdbuYQc2Gcw6mD2ncqFMLT8ifpNkJAQQQAABBBBAAAEEEEAgDQQIZKfBJrNEBBBAAAEEEEAAAQQQQAABBIYTqGvfrwPYKojd0tUQFGt88XSZWDpD1DUHAggggAACCCCAAAIIIIAAAggkhsD+5h1S07hd1HWwoyinTAezVUC7In98sOY8jgACCCCAAAIIIIAAAgggEESAQDZPEQQQQAABBBBAAAEEEEAAAQTSVODjmvdkY827srcp+D/UluaN05WwVUVsVRmbAwEEEEAAAQQQQAABBBBAAAEEElNAVcpWFbNV5WxVQTvYMankMJk/cbHMm7g4WFMeRwABBBBAAAEEEEAAAQQQCCBAIJunBgIIIIAAAggggAACCCCAAAJpJNDQcUBUEPvjmnelu69z2JXnWgrcIezC7LI0UmKpCCCAAAIIIIAAAggggAACCKSGQGtXgw5m72vaLp29bcMuKiczT4eyVTi7LG9cagCwCgQQQAABBBBAAAEEEEAgTgIEsuMEzTAIIIAAAggggAACCCCAAAIIjKbApwc+ko0178nndZ8MOw2jwSgTSmboIPaYwsmjOWXGRgABBBBAAAEEEEAAAQQQQACBKAocat3jDmfb7LZhez6s4kgdzp417qgozoCuEEAAAQQQQAABBBBAAIHUFSCQnbp7y8oQQAABBBBAAAEEEEAAAQTSXKC9p0VXwlYVsVu6GobVUOFrFcJWYWwVyuZAAAEEEEAAAQQQQAABBBBAAIHUFLDZrbpidk3T56JC2sMdRTllumL2/InHS35WUWqCsCoEEEAAAQQQQAABBBBAIAoCBLKjgEgXCCCAAAIIIIAAAggggAACCCSSwK6GT2Vjzbuyef+6YadlMWXL5LIjpKp8luRnlSTSEpgLAggggAACCCCAAAIIIIAAAgjEQaC9u0mqGz6VPQ1bpdfaPeyIc8YvlHkTjpep5bPiMDOGQAABBBBAAAEEEEAAAQSSS4BAdnLtF7NFAAEEEEAAAQQQQAABBBBAwK9An7VHV8JWl0NtNcMqleWPl6qyI2RyGf+AytMJAQQQQAABBBBAAAEEEEAAAQQcAiqUrcLZDe37hyUZUzBBV8yeN3GxWExZ8CGAAAIIIIAAAggggAACCIgIgWyeBggggAACCCCAAAIIIIAAAggksUBj5yH5sPptWb/nHVEfORzoMGQYHSHs8llSkjs2iVfM1BFAAAEEEEAAAQQQQAABBBBAIJYCTZ0HZU/9p1LdsFXsA7aAQxkNJjl68omysOpkKckdE8sp0TcCCCCAAAIIIIAAAgggkPACBLITfouYIAIIIIAAAggggAACCCCAAAJDBfa37NZB7E37PhiWpzCnXKrKZukwtsmYCSUCCCCAAAIIIIAAAggggAACCCAQkoDV1qdD2apqdmtX/bDnzJ1wnBxTdbKML5oSUt80QgABBBBAAAEEEEAAAQRSTYBAdqrtKOtBAAEEEEAAAQQQQAABBBBIaYGd9VtkXfXb8vmhTcOuc2LpDB3CriiYlNIeLA4BBBBAAAEEEEAAAQQQQAABBGIvUNe2V6rrt0pN0/ZhB5sxZq4OZk8rnx37STECAggggAACCCCAAAIIIJBAAgSyE2gzmAoCCCCAAAIIIIAAAggggAACgQS21K7TQeyaph0BkXItBTK57AgdxM7OzAMTAQQQQAABBBBAAAEEEEAAAQQQiKpAd1+Hrpq9p2GrdPa2Bex7Ysl0WVh1ssyuXBjV8ekMAQQQQAABBBBAAAEEEEhUAQLZibozzAsBBBBAAAEEEEAAAQQQQAABEflwzxr5sPptqW+vDehRlFMh08bM1UFsDgQQQAABBBBAAAEEEEAAAQQQQCAeAiqYvfPQJmnpqgs4XHl+pQ5mHz35pHhMiTEQQAABBBBAAAEEEEAAgVETIJA9avQMjAACCCCAAAIIIIAAAggggIB/gV5rt66G/WH1W9Le0xqQqaJgokyrmCuVxdOgRAABBBBAAAEEEEAAAQQQQAABBEZFoLZ5p+ys2yR1bTUBx8/PKpJjqk7W4WyLKXtU5smgCCCAAAIIIIAAAggggEAsBQhkx1KXvhFAAAEEEEAAAQQQQAABBBAIQ6Cnv0ve2/k3+dfuN8Vq6w945vji6TJtzDwpzx8fRu80RQABBBBAAAEEEEAAAQQQQAABBGInUN++X3Ye2ij7m3cEHMRkNMsXppwqi6edIVnmnNhNhp4RQAABBBBAAAEEEEAAgTgLEMiOMzjDIYAAAggggAACCCCAAAIIIOArYB+wybs7/qbD2H3WnoBAU8rn6IrYhTllICKAAAIIIIAAAggggAACCCCAAAIJKdDa1aArZu+u3xxwfpmmLB3KPn76GWLIMCbkOpgUAggggAACCCCAAAIIIBCOAIHscLRoiwACCCCAAAIIIIAAAggggECUBVQ17Pd2/E06elv99mw0mHUIe9qYuZKTmR/l0ekOAQQQQAABBBBAAAEEEEAAAQQQiI1AV1+77Dy0SXbWbRSb3ep3kDxLoSyefoaums2BAAIIIIAAAggggAACCCSzAIHsZN495o4AAggggAACCCCAAAIIIJC0Ahv2/lNXxG7qrPO7huzMPEcQu2KumIyZSbtOJo4AAggggAACCCCAAAIIIIAAAuktYLX16YrZ6tLd1+EXoyS3QlfMXjDphPTGYvUIIIAAAggggAACCCCQtAIEspN265g4AggggAACCCCAAAIIIIBAMgpsqV2nK2IfbKvxO331kb0zxx4tM8YdnYzLY84IIIAAAggggAACCCCAAAIIIIBAQIHtB9bLtoPrpc/a47fN2IKJumL27MqFKCKAAAIIIIAAAggggAACSSVAIDuptovJIoAAAggggAACCCCAAAIIJKvA54c26YrYe5t2+F2CIcMoM8c5gtgmgzlZl8m8EUAAAQQQQAABBBBAAAEEEEAAgWEFrPZ+0cHsA+vFPmDz23ZSyXRdMfuwMXPRRAABBBBAAAEEEEAAAQSSQoBAdlJsE5NEAAEEEEAAAQQQQAABBBBIVoE9jdvl3Z1/lZ11WwIu4bCxC3RVbIs5J1mXybwRQAABBBBAAAEEEEAAAQQQQACBsAR6+7t0KPvzQxsCnjetYrYcP+3LMrl0Rlh90xgBBBBAAAEEEEAAAQQQiLcAgex4izMeAggggAACCCCAAAIIIIBAWgj09HfJW9v+KB9Wrwm43inlc3RV7FxLYVqYsEgEEEAAAQQQQAABBBBAAAEEEEDAV6Czt1UHs3fXbw6Ic8zkk+Tkw8+VbN7MzhMIAQQQQAABBBBAAAEEElSAQHaCbgzTQgABBBBAAAEEEEAAAQQQSF6B9Xvekbe3vSpdfR1+FzGxdKauiF2YU5a8i2TmCCCAAAIIIIAAAggggAACCCCAQBQFWrsaZNvBD6WmcbvfXnMy8+TkmefI0ZNPjOKodIUAAggggAACCCCAAAIIREeAQHZ0HOkFAQQQQAABBBBAAAEEEEAAAdnXvFPe+uxVqW7c5ldjXNEUmTnuGCnNG4cWAggggAACCCCAAAIIIIAAAggggIAfgcaOA7LtwIdyoGW3X5+q0pmy5PBzZELxNPwQQAABBBBAAAEEEEAAgYQRIJCdMFvBRBBAAAEEEEAAAQQQQAABBJJVoM/Wq4PYa3e/6XcJRTnlMnv8IhlbVJWsS2TeCCCAAAIIIIAAAggggAACCCCAQFwFDrZUy5b970tLV73fcY+dcqosmXmOZJoscZ0XgyGAAAIIIIAAAggggAAC/gQIZPO8QAABBBBAAAEEEEAAAQQQQGAEAh/XvKvD2B29rUN6yZAMmT1hka6KzYEAAggggAACCCCAAAIIIIAAAgggEL6Aqpa9Zd/7MiADQ07OsxTqatnzJx4ffsecgQACCCCAAAIIIIAAAghEUYBAdhQx6QoBBBBAAAEEEEAAAQQQQCB9BGpb9sjb2/4oO+u3+l30xJIZOoydaylMHxRWigACCCCAAAIIIIAAAggggAACCMRAoLO3VYeya5q2++19WvkRcvLMc6WyaHIMRqdLBBBAAAEEEEAAAQQQQCC4AIHs4Ea0QAABBBBAAAEEEEAAAQQQQMBLYM32P8s72//iV6Ugu0Rmj18klcXTUEMAAQQQQAABBBBAAAEEEEAAAQQQiKJAbfNO2bL/fWnrbvLb64kzzpKTZnwliiPSFQIIIIAAAggggAACCCAQmgCB7NCcaIUAAggggAACCCCAAAIIIICA1LcfkL9ueUWqG7b51Thi/HEyq/JYpBBAAAEEEEAAAQQQQAABBBBAAAEEYijwae2/ZOv+f/kdoapspnx59gVSnj8uhjOgawQQQAABBBBAAAEEEEDAW4BANs8IBBBAAAEEEEAAAQQQQAABBEIQWL/nHfnr5lViH7ANaT2+eLrMnrBI8rOKQ+iJJggggAACCCCAAAIIIIAAAggggAACIxVo72mSLfs+kP3NO4Z0ZcgwypfnfEuOnnziSIfhfAQQQAABBBBAAAEEEEAgJAEC2SEx0QgBBBBAAAEEEEAAAQQQQCBdBXr6u+T/Nr8im/evHUKQnZkncyd+USaUHJauPKwbAQQQQAABBBBAAAEEEEAAAQQQGFWBfU2fy6aaf0h3X8eQecwZf6ycOecCyTLnjOocGRwBBBBAAAEEEEAAAQRSX4BAdurvMStEAAEEEEAAAQQQQAABBBCIUGDboY3y182vSFt385AeJpbMkPmTT5ZMU1aEvTtO272zWm763k2ybcs2dz+//NMvZMGxC0bUb09Przx898Pym5//xt3PNy/5ptx6/62SlWWJuO+O9g7ZtH6TrH1vnWz+eLPs2bVHavfV6v4Kiwpl5uyZMmfebDlm8UJZsHC+FBQWRDxWKCfarDZ55tFn5KdPPa/Hfuynj8mUaVWhnBqwTV9fn2z8cKOsfm21fLJhs2xcv1G3rZxQKXOPmiuLT14sS04/WUrKSkY0TjRP3rJpq1x98dVSf6je3e0t994sl1xxiWRkZERtqO6ubnng9h/JH3/9R3efF112odx0902SmZkpG9ZukIvOvjiqz7moTZ6OEEAgJAF/Pz+i8XMppMFphAACCCCAQBoL/PjxH8uKR55xCzz87ENy1nlnpbFI7Jfu+/d4tP6mjP3MGcGfQK+1WzbuWSM1TduHPFyQXaKrZc8cMw88BBBAAAEEEEAAAQQQQCBmAgSyY0ZLxwgggAACCCCAAAIIIIAAAsks8MbW38kHu94YsgQVbp0/6SSZWjE3KstLhkC23W6Xz7Z8Jr98/pey+rU3pbOjM6S15+blyjnfPEeWfv87Mn7i+JDOCbfRv/75L7n16tt0EHmk/3g+MDAga99dK48/8IQOmw93qPD5lTdcId+4+BuSnZMd7rSj3t5fUPqEU06Qh55ZLsUlxVEbb8e2HXLDZTfKrs936T7VHj/90lNy3BeP018TyI4aNR0luYB63fzw/Q9l7+698vWLvp5UqxlJIHt/zX557Q+vyfnfOT/mb8hJKlQmiwACCCShgHqT4prX14jJbJIlZyxJwhUk35QJZMd/zwhkx988HiPuqtskH+9dI+pvfN9j0dTT5EtHJNfv5/EwYwwEEEAAAQQQQAABBBCIjgCB7Og40gsCCCCAAAIIIIAAAggggECKCNS2VMv/bX5F1LXvUZ4/XlfFLsgujdpqEz2QrcJ1zz76rLz6mz9FvGYVXl526zVy3oXn6SrK0TpUKPgH190pmz7apLscSSBbVdr+9c9/LU8++FTIgXM15hlfOUN+8OAdUloevedEpD5/+f1fdDjddfiGpSPt1/M8VXH9vlvud9+16MRFsnzFg1I+plzfRyA7Gsr0kcwCKvSxe8dueWHFC/p1c9kt18iVN16ZVEuKJJDd0twi/++VP8gLT78gcxbMkUf++2EpKi5KqnUzWQQQQAABh4B6U9HH6z6WF555Uda8sUao0hy/ZwaB7PhZu0YikB1/83iN2NrdKBv3vC317fuHDDm+aIqull1ZNLJP14rXWhgHAQQQQAABBBBAAAEEkkeAQHby7BUzRQABBBBAAAEEEEAAAQQQiLHA1toP5Q8b/kfsA7YhI82qPFaOGO+oAhzNI1ED2SpU+O7b78pDdz4kao6BjnlHz5Pc/Fz9cGd7p2xcvzFg2wu/e6Fcd/u1uqrySI/G+ka59+b75O9//bu7q0gD2WqtqqKrChp7Vv9W81xw7AJZcMx8MWeaRVWHXvPGO9La0uo1/fO+/TW55b5bJC8/b6TLGtH5+/bul5uvvNkdUFedqSDo1TddJQajYUR9q5PbWtvkrhvu0lXSXcct994sl1xxiajK8eogkD1iZjpIcoHX//K63Hn9Xe7XknQIZNdU1+g3g7he/49fcjyB7CR/HjN9BBBIb4EXn/0fefyHj7sRCGTH7/lAIDt+1q6RCGTH3zzeI27d/4F8Wrt2yLCGDKN8dcF35YjKo+M9JcZDAAEEEEAAAQQQQACBFBYgkJ3Cm8vSEEAAAQQQQAABBBBAAAEEQhd4f+frsvrT3w85IT+rWOZNPknGFEwKvbMwWiZiIDtQQFkta8asw+Rr3z5PTj3zFBlbOVYMBu+gb39/v+z+fLf8/Ke/EBVM9Aw4q/MvWPotuenumyQ7JzsMJe+mTY3N8ui9j8iffvtnrwciDWRv37pdbrriP0VV3HYdX/q3U+XGO2+USVMmucPG6jE19srnVsqqlau81nbbD2+Tiy670KttxAuM8ES7zS5PP7xCnn/6eXcPvhWsI+xan/bJhk9k2dJrpf5Qvf568tTJ8uQLT8iMI2a4uyWQPRJhzk0FAd9K9ekQyPb9OUYgOxWeyawBAQTSWYBQ8OjtPvbxtyeQHX/z0RjxUNte2bhnjbT3NA8Z/kuzzpNF004fjWkxJgIIIIAAAggggAACCKSgAIHsFNxUloQAAggggAACCCCAAAIIIBCewF83r5J11W8NOWlK+WyZN+kkMRpM4XUYRutEDGSve/9DuWPZHVK7r9a9ElUt+vs3fl++tfT8kMLUKtStPur8h7c/INu2bPMSGUl4Wc3pgdsekDWr3xmiHEkgu6+vTx67/zH55Qsvu/s75cunyL2P3iOl5aV+d9JmtcnKH6+Uxx94wv14JGOH8TQJuekH//hArr30Oq+w+PO/fl4Wn7Qo5D78NVT7+ZMnfyorHl7hfvjc88+VO5f/IKTnw4gG52QEkkggFQLZ4XITyA5XjPYIIIBAYgsQCh69/cE+/vYEsuNvPloj2uxW2bh3jeyu3zJkCgurlsiX53xrtKbGuAgggAACCCCAAAIIIJBCAgSyU2gzWQoCCCCAAAIIIIAAAggggEB4An3WHvnDhhdl+6FNQ06cN+lEmT5mfngdRtA60QLZe3btkduuuV02fTRoUjmhUu5+5C45YckJYVeAVlWnf3DdnV79TT1sqjz2k//yqqwcjG64gLfr3EhC0b5Vn0OdW3dXtw5yv7JylXvqt9x7s1xyxSVhGwVbeziPt7W2yV033CWrX3vTfdrl114u1966TAxG72rm4fSrqmLfvuwOef+d992nPfXik/Klf/9SON3QFoGUFyCQLUKF7JR/mrNABBBIcQFCwaO3wdjH355AdvzNR3vEHYc+lo17h77Be8aYufLVBd+VTFPWaE+R8RFAAAEEEEAAAQQQQCCJBQhkJ/HmMXUEEEAAAQQQQAABBBBAAIHIBerba3UY+1DbPq9OVDXsY6eeIZXF0yLvPIwzEymQrapFP7X8aVn53Er3ClRl7AefflBOPfOUiIPG7739nlx/2Q1eVZuXfn+pXHf7tZKZmRlUq7OjU15Y8YK8/OKvvPooKSuR3p5e933hBrL9VX2+8sYr5eqbrgopvOwb5l504iJZvuJBKR9THnRNsWzw85/8XB6+5xH3EPMXzpdHn3tEVLA+0uO9Ne/L5edfHtU+I50L5yGQyAIEsglkJ/Lzk7khgAACoQgQCg5FKTZtsI+N63C9EsiOv3kijFjbvFPW7vqbqKrZnseYggk6lF2eH/nfzomwPuaAAAIIIIAAAggggAACoydAIHv07BkZAQQQQAABBBBAAAEEEEBglAR21G3WYeye/i6vGeRnlcix006XopyKuM0skQLZvgFjhbDs1mVy+bLLxGgyRmzS09MrD9/9sPzm579x96EqUT/xwuMyfeb0gP2qgPjq/10tzz/9vGz/9HOvdguOXSDX3X6dfuzdt97Vj4UbyG5uatbVwP/593/q81X4/OmXnpLjvnhcSGtVQfEHbn9A/vTbP7vbP//r52XxSYtCOj9WjXZs2yE3XHajqOrkrmMk1az7+/vl8QeeEBX0dh3hBNdjtU76RSARBQhkE8hOxOclc0IAAQTCESAUHI5WdNtiH13PUHojkB2KUmq2aemqk7U7X5f2niavBWaZc+SrC/5DplccmZoLZ1UIIIAAAggggAACCCAQUwEC2THlpXMEEEAAAQQQQAABBBBAAIFEE/hozzvyv5+8PGRaYwon68rY8f542kQJZNttdnn2sf8WFQJwHXOPmiuP/vhRmTBp/Ii38YN/fCDXXnqdV4Xr+x+/X8779tcC9u0bbHQ1vGDpt2TZbctEVbi+5apbIw5kb9+6XVfu3rNrj+564eKF8sh/PywVY0MP5KtA+JMPPuVew/V3XCeXXztYSXrEcBF04C8Af9FlF8pNd98UUkVy3yH37d0vN195s2z6aJN+SFUAX7HyaTlywdB/oN6wdoNcdPbF7i6+eck35db7b5WsLEtIK1Fz/+SjTbL6tdXyyYbNsnH9Rn1eYVGhzFkwR45auEBO/bdTZdqMaWIwGAL26S8s/8zPVsiSM5YEnUftvlq5+fu3yMfrPna3VVXiz/nm2WGfe8IpJ8hDzyyX4pLioOeG2qCttU3ef+d9eWf1P2Tb1m3y6Sefuo3UmxLmHT1Pjj95sRx51NyQ3FuaW7y+j3z37MD+A/LaH/9PVKV79aYNZauqravXB7UXJ576RcnLzxsyfbvdLju375S/vvpXef+dD9x7OevIWTJ77hFy7vnn6j4iebOHepPAZ5s/k7XvrZONH26UXdt3inotdR1TplXJ1BnT5JhFx8gJS46XqmlVwz5fXOf5Pn8ffvYhOeu8s0S9OWTN62tk1c9+Leq1TD0fVeWN1gWzAAAgAElEQVT5JaefLKeeeap+s8mKR54JaQvD/Z4IqVNno472Dln/r4/kH6vfka2ffOo2V/ulnhvHHn+s/rQD9XVGRkbArv29hvzyT78Q9UaYQFbDzdP1Zpm8vFy5fdkd+vnrOlzG4axT7cdj9z8mv3xh8Gd5NN4ME2j/1dw8n8/r3v9QP/9c3wtqfSd96UT9XFCf3BDpocao3lktb73+tvzrn/+SzRs2S2tLq+5OfV8fceQsOeXLp8hRxx097Pd2Mrz+qbXW1tTK3//2lqx9d61s27JN1GuvOiL9/o3UPVrn2aw2+XTzp/pNXh+t2+DeP/Vmr8PnHC5HHXuUfp5E+rrn6v+tv70lns9B3+eH+j7NzskOaVmJ/vqf6PMLhOx6LX79z697/ZwO97XYs/9Yvz75e90f7km07JZrRL05L9qHep5X76rWP2vV72HqZ7vr9xw1ljJUb+acd/RcUb9jzZozK6TfI2LtN5yD+nvl0IFD8vbra+SdN9/R61Kv7Wot6m8P9XvGMYuOdv+OHutAtu/fV66f791d3fLqb/4kr/7mVf07fyi/67nWHa2fX56Ovs/J45ccr/9OKyou0s0i/f3U314FC2T7+zs50t/n1JuNr/vu9e5pqL8br711WUifzhTu91tTQ5P+nevt19/W30eu35U9X4tOOWOJVE6sDOn3ZDX+aH4vhbv+UNv3WXt0pexDrY7/J+B5/PuRF8pRk08MtSvaIYAAAggggAACCCCAAAJagEA2TwQEEEAAAQQQQAABBBBAAIG0EdhY8578aePPhqx3SvkcOarqlFFxSJRAtr8QajT/gViFSJffuVxyc3NF/YP67HmzpayibNh//PUNDMyZP0dU4PkLJ3xBn+cb1Am3QrYKNV3znWXuff/6hefJ7Q/cLlnZWSE/F8Lpw99exyrQ4vuP/SMJ1/vuw5f+7VT54RM/lILCgiFOkQayVcDyjb+8Ic899pxXsDbQRpx02klyzS1X6yBOoGCpquj98D2PuLsI9fms1nDFt6/0evPAJVdcIjfeeYOYzeZhnxvvrXlfLj9/MJCvKsxfcf33hg2/hvpkU+Gdlc+tlF//7DfukOZw56pQ4/dv+r6cdtZpwwbxAwXebFarvLDiBXn5xV95WfiOqca57YHb5PiTj3evs6GuQZ5a/pT8v1f+MOzy1HNJBfZVMCSUQ4WF/vjrP8rLL7wc0vPE1WcozxfV1l/IZPHJx8uj9z7iVQnfc66nn3W6Dnz/9KmfhrIEiTTAM1znyuW3v/it/OL5X7pDrYHaq3DomeeeKeq1R70G+ztiFciumjpZfvLkT2XFwyvcw0bi4ftauujERbJ8xYP6zSIjOQKFjA7WHpSnH3paB9WGO5Tthd/9tly27DL9iQuhHiqsp4K8zzzyrKx5Y03Q00L53k7k1z8VZn/u8edk9WtvBl2rahDq929IncWgkQoiqgD9c4//WNZ/sD7oCEcfd7Tc+IMbZN4x80L62eB6Q8gLz7womz/eHLR/9Xp68eUXyTcu/kbQYHaiv/4n+vx8N8P1WvzjJ34S0s9p9Uavq2++WsZPDP7Gx1i/Po12IDvc57nL3vdvg0DfILH2CzRuU2Oz/t1t1cpVw/4upV7nbr7nP2XK9Cn6zbGeb/KK5I1Lw71Q+AtkqzcTPXDHj/Sb7/wdgX4PjsXPL9f4gQLZObk58vuXfy8rHn5m2O8z9ea5K2+4Qr75nfODvkExWCDb9Tui598H4f7dqfrwXVO4n84U9AeAs8H+mv2y8rmf6XC9epNWsEP9Pn7FDVcM+3eVq4/R+l4KtoZoPP5R9d9ld/3Qn7Nnz/uOzJu4OBpD0AcCCCCAAAIIIIAAAgikiQCB7DTZaJaJAAIIIIAAAggggAACCKS7wOb9a+UPG14cwjB7wiI5fNzCUeNJlEC2b5BUgUSj4uhIYF2BAdc/qPuGi0YayPatbn3Vf14lV930/ZACUq51qQrOl5//Pfc/dqtg4CPPPSIlpUMrIsczkF13sE5XPV733jr3FkQS6FDhogdu/5EOwbqO4SqbRxLIVuHdx374WMDAa6DnkAoxqID++Zec77c6om+wOtRq1b5BRjV+KOeqUIpv2DRa30OHDtTJA7c/IH//69/D/pb6+kVf12Fy9X3k7/AXePvuNd+Vx3/4uPztz38LaTwVAHxwxYOycNExOih91w136XBzKIeqDvng0z8KGspWleyHCwsFG0ut/86H7pQzz/lywO9x3+fv3Q/fLZ9/ul1eWbkqYPfq+6H+YN2oVcjesW2H3HvzfSF7uxai3qShPFS1ct8jVoFsFSRWVdaXLb1W6g/V62EjCTT5hsmi9cYHfyGjCZMnyv233q8rOId6nPGVM+QHD94hpeWlQU9RIUQVpn9q+dMhhaY8Ozz7G1+Rm++9xe/Pm0R8/VOvkaoa9p3X3xX0jQO+cOr1Xr1549xvnhNSNdyg8FFqoIJuau9efnHoJ68MN0So61FvxFnx0IphX4MCjRPKG14S/fU/0efnab97x2558M7lAQOtgfZJ/fy89b5b9CdODPfJBbF+fRrNQLYKLQ/3xqdg367q+0lV6/7O9y4J+PoQaz9/c9z6yVZ58AfLQ/75rH4u3//4ffLma2/GNZD9+POPyV9+/78Bf8cMFBqO1c8vl6W/QPYDT/xQh4w9P50o2PNjuJ+VrnNDCWSrNxer328930wU7t9WvuOE8vdFsPV5Pq5+zr779rvy0J0PhfXGRdWH+j351vtvkbO+dtawP2dH43spHIORtv3swDrZsm/wk1xc/X11wXdlzvhjR9o95yOAAAIIIIAAAggggECaCBDITpONZpkIIIAAAggggAACCCCAQDoLfHZgg/x2/Y+HECycerpMKj18VGkSJZDtG05WIb3/+sl/yaQpk0bNR4VB9+zaKypQ6i/gPJJAtvro6acfXiFq3a7jnkfu1tVrwzlC+Qd8V3/xDGT7+2jtc88/V+5c/oOgFTM916/CnjdcdqPs+nyXvjtYeDLcQHZjfaMOk/oGjVX448gFR+qPpFe3Vejto399JOve/3DI9qiw8dIrlw4JD/iG0lX13Gd/8azfAKqr057uHl3J/Xcv/95rnMlTJ8uTLzwhM46YEfDp0d7WIXffeLe8/pfXdRsVNFYfrV4xtiKcp9SQtioU/9j9jw0J5Klw67xj5svUw6boc4YzUoHVy5dd5jdg4ft9pMKkmRaz/Pl3f3HPRYWEFp14nN6LA/sOyAf/+GBI0GPJGUv0R66rqo6u/VTtj/vicaIqWKpDVXdV5/pW61NBqqtvuirgx7UHep6o8MicBXNkzrzZ7orEan4fr9+oP5rd9wj3+TvryFnuftRYJ512okyfOV1amlpEVcfPLyyQR3/8qOzcvlN2fPa5Hu7zzz73sjvx1BPlmEVHu6cybvw4XbU8WLX1UJ406vvyB9fdKZs+2uTVXLkvOHaBLDhmvpgzzQH3TO3rQ88sF/X89jxCCWSrgPzq11br01qbW+VPv/uzO2Q99bCp8uVzvuyuSGnOzJR/O/fM/8/eecdHVXxt/Bi6IlVRQHqR0Hsv0hFpCoKiCCqhhdBSgQABAoQk1NCLAooKCioiIgSQGnrvSBGkSFOaigi/93Ou773snczdvXd3s7shz/zjh+yUM9+p6z7njBKRWyZosufkIXIQnUR4XScsmKrsF64mcf/q2qurIqSz5ctOB5VrVFbmG8+DpM3bpXONnUU+DPzQcE6zrQ//fUgLZi2gidGTkpnOc69ilQqU96W89PDhI+Ko0rx2WKBrmxq1aERRcSOSib99cf8zmq8VqlSgKjUqU45cOZSuGe0xPNYsfuNXMnwhGe3NbBuPX616NZU+Ge3NPIei4qOUtSFLRvue2fo5H+8D/KIFnxey5Ov7v6/bpzI1mtt8blSsVpHKVyqn7MVGewbPBb6Dtny9pWmHIXfvTw8ePFBeKrl88bLSrd1Je2jTuk3atGndoRWVKFVC+3fxUiWoQZP6Li9Fo3XETEqVLUUVKpfX9gbmt2fHXmJnSDHx/hA/O46q1qwqtcnT+7u9OaHeJR7884D27d6vnDPqvYiZ5siVUxEdq8mq6NfRoIhOTbZ3HXYQqN+knuIkx68nbUrcTKXL+yd7GSclzy/VfvEuwk6v/BpL/Kh4rYu2dzPmyd8T+KwU09vd3qLg4cGG34HMfJ9jsTM7bcZGxWnVW/1uteyz5cp3BTWFRYUSRx+354zhaDzVz9m+VV+vopFho5Lds5kT38d5TaVL50enT55RnHZ5jG2TM84N7t6LzPY3JfOdv3Gcdp357/ucbepQpSf5562ckk2jbhAAARAAARAAARAAARAAgSeEAATZT8hAohsgAAIgAAIgAAIgAAIgAAIgAAJyAqeuHqIvdk5L9mGVIk2o8HPJI4N6mqMvCLJl4rtmrZoRi+SezZbV00hMt+eKIFvWZ2cED1ZEb54UZDNEMRItiyQnzZuoCErNpqWLlio/7Kvp3e7vKIKGjBkzSquwIsiWiXBYCPBWt7eoS8C7xOIa28RCg4vnL9KUmKmK4EBNRqI2meje0RizMCG0dxjt37U/Wf/YQYGjKxulIwePUmCXQE2UavS8u1n2ar6NiZsotFeoJq5gkQxH363XqF4ygTUzOn/2PE2MnqiL4Gdv7MV1ZGtf7Vdq04DB/RVxoZ+fn/YRj91HMz6mGfEzdN3hMVMjH7/fpxt9EPhhMmeKX3/5lcYOHUvcLzWxMJiFzS8VzJ8MD4/j/OnzddEQecx7D+pNb3bpQFmfTb5HMQd2JpgWO03HgSu3J34R569qDHMYEj2YihT/T/zOicVIVy5fobz58upEt8miN4f1VSJ3ujtxRNGRoVG6/tlbP7znLf9sGU2Lna4T9Xbr3Y36D+6nW9NmBNm2/RH3tjoN6yjOCDly/iewFZMYhd6KoEl0EuEowCw4zZY9m8uIjcafK27bsQ31Ce5D+Qvm1wmnHj16RJvXb6G4EbE6JwV7c5rrMxJONWjagAJD+iRbc1zm7p279OUnX9HMiTN1YqvOH3RW9uXMmTNpDHxt/2OxJ0d6nj/9I81GFh5y1Gt2/BLFaLy+tvy0NRlXK3PF5QlhpwLmu2D2QsVZxjYZjR/Pk3279lHsiDjFMUVNLJjmcyl/Af3ex2uQ6/7so8909fN87xvWVznHRWYXL1yk6XHT6dulK5KVGREXZcqxzbagL+z/vn4+MS+ZcF592eWNzm8kO6N4LrDD0ORxU3TRtPls532T54QseXJ/4vZnTZyVolGa1T6KZyb/ne8PXXt2TXYPVMuwaJxfJOHXBWyTvTuqJ/nxXs33HNu1yOfzB33ep3cD3k02J/jetHD2Qvp4xgLp2Du6u1rd62TMuQ6OJB08LFhxnlIT70U3rl3X7VEpfX7Ztj1++Hji7yJiUu87fIexddo1ugdzeT4nu/XsKnWUMiPI5jrEu76V71Yp6VDGtvEc59eRbEXWvBf1H9xfGdssT2fRYeQI5+yEMXPCTN39xZGzkCfXktW57c78564fpT1n/3M8tE1vVetLJV5w3QnQnbaiLhAAARAAARAAARAAARAAAd8jAEG2740JLAIBEAABEAABEAABEAABEAABEHATgTPXj9FnO6bS//73SFdjpUINqWge3/ghzRcE2TLBi7vEpG4aSmk1rgiyORJd9OBoWvHld1rdc5fMpdoNalkyWcbu0xWfSAU1nhZkuxqJVixv9GS5LTArgmxREML1D4sZRq+90VIn/hUHhMUhH02bT9NtxMDV61SnmGkx9EJefTRqjmLct2uQVoWjeb1tYxIFdAqQzoGAfgFKBGi/dI+FybYZRfH6lPmTqclrTSzNJzEzixg5ei4LWNVkpt7rV68rEfhsRc/hI8OUKHxiMhK8GUXeVcvL5pf6mVHUcvVzjhwZ0iuUThw5oZkzbWECcZRtMf16/qIiSLeNUjwyPorav9PeYUTBO7fu0NjIsbp1zqKUyHGRWkRte/OXP+Oo2vGz4ohFN2aSpwTZYpRFM+tHJqKSRZhOaUG2KKq2ImgS++3MywZG42gkMuJo1xwB0sgRhevjqJxDgobohFD2RHSy8+Ctbp1oUOQg6dxUbeYx3LJhC40KG621xWPPEfxZQGubfGn/E51dHAnW1X7s2LKDwgMjNEcPMy8dmFmnruYR5zDXZ2b8ZFFzZU4i/MpARN/BOuF9j/4B1KN/D7uvXLCQfcmiJYoDi+1LBBGjI4jFqqKI29f3f1+3T+YwxMLq6Mmjie8l9qLecrR7Pt+/+vQrbTqy48eQMUOkjkae3J/YIE8IsmX3CJ7nfUP7Sl/0sF23LCadET9T99KNvZdJPMlPXL9mzmd7Eac9IchmBxl2xLUVYxvtk544v7ht2V2E/8482ZmnXce2hvOE9z92TvxiwRKtG/buGmYF2aKomis3+8qHeG7Yu49aPaN4LUWFjCR+XUpNfH8dPn44VaxawW51/OJJ9JAxOgcRI2chrsiTa8kqB3fnP3P1EO37ZYOu2qee8qPO1ftR0ef93d0c6gMBEAABEAABEAABEAABEHiCCECQ/QQNJroCAiAAAiAAAiAAAiAAAiAAAiDwmMD5m6cUMfaDh//osFQoWJ+Kv1DRZ1D5qiA7KIWiuroTvCuCbCtCans2u6sed3KxrUsUL1r58V+MsM1PhY9LGGsYsZDbNSvIlolwHIl4bfsliz4oE0SI68ueWIfrnzt1rhaJuVqtqpTl6adp07r/IjmzWCVmeow0Eq8oGmERxIQ5E6hIscIuDS1zigiM0ITVVupN/D6R+n84QGvfaOxlc1gm0pV1RBShc57mrZtTVPwIuxGLZUJzI8G4KCq1GhFZFNnzPI6dGSuNFisTmXB068DgPoZCfJGLJwTZsvUTFB5EAUHdHYrYZAInsY8pLch2VtAkOtJYEXKbWYiy8Tczn7luFgdyRONP5y3WmuoT0of6BPdOJspkUTU7WcRGxWl5HTlA2NrP5ZctXkYjQqK0P8siR/vS/ndgzwEK6NRDEwl3fK+jIqizjeotGyMZV3eK8M3MCzGPbPysiBnFPUI8W2Xrw55QV7SPhZ3T4qbRnClztY+MxHW+vv/7un2iwxALRXl+tny9pUOHIR6c3y5fpYi+EbRz605lrOw5vnlqf1InjScE2WK0YbOOGqqNJ4+epAHdBxILSjmV9C9BE+dO1L1moeb1FD/Z+jUrMueyMcPH60T6bL8nBNlmRcWeOr+430aCbLP3HZlzotErKWYF2WyX+N3K7MsN4p3ZLHMz59T2zdup3/v9tTPWyFHLqC5eS8E9Q4idhtRk5MjjqbVkpt+eyPPzb/vpwPnHr/pwmxnSZaTONfpRwVwlPGEC2gABEAABEAABEAABEAABEEiFBCDIToWDBpNBAARAAARAAARAAARAAARAAATsE7h+9zJ9vDWW/n7wpy5juQJ1qOSLVXwKny8IsmU2cERQjgjsywmCbMejI46t2eiiLLjg5+ATxidojRiJGGytMCvIFoUDRhGu7fVQrKNZq2ZKlLpns2XViokCThYozF0yhypUSR4tTszLgo+nn85C40fEKvUVKlpIiUJbsnTJZGaJ0V/NijMcjaA4x+3ZINZ19uezimAza9ZnqFTZUlSkeFFq3qZZsii/MsGbWftlogyzwiEWpKps2XYjJ5DD+w/Tjq076fihY3TxwiVq16ktsZjTbLIispH1x2rkfE8IstnOnp17acIbK0J95iauHdHZIKUF2WyDyMnMnBPFe2bKmJ0nnM+V+czlRbGVkej42m/XaHDQEEralKSYZ1U4xWXEOmR7uy/tfyJbK85B3y5dQUsWLqH8BfJRCf+SxM4yLDD2Vvr95u9K9Oot67doJpjd92RjJ55L4jw36yBjy0P2soDMRl/f/33dPlGYaUU4r46XWIfRSx6e2p9UuzwhyD5/9jz9tOYnOnH0JF345QJVqVGZgsKMXyIR17wVp0hP8RNF4lYdh0RnSO6zlf3FzL4onr9W7paeOr+4H7K7iFXRvtjXuo3qUsy0cZQzV04dKit3RTGvmTG+c/uu8nLNmpVrlHbNlDEzlpxH5uTILyIEDw+2+7KHbf0yob0RK0+tJbP990S+k1f20KELW3VNZc7wNL1fJ4yey5rXEyagDRAAARAAARAAARAAARAAgVRGAILsVDZgMBcEQAAEQAAEQAAEQAAEQAAEQMAxgYXb4okjZNum0vlrkn++6o4LeziHrwqy3f3jf0pghSDbMVVZdFGjSMS2tYmCC7NiDTOCbJnYm8XPPQf0MBVRUrXz6pWrFNYnnHZt26X8ychGUfhrFF1VXIvTFiZQpsyZKaDTY8cE/lvD5g2TgRejMLsrguvff/1N4yLH0VeLl2ltdni3A3E08ew5sjueACZyyARNZuYIVy0Kj8zOEy7rCeEyt2NFZCPOX3vRNo3QeqJf4py2KrzhtRMVOpLSp09Ppcv5K4J9jh7PwlBOnhBki4JRM3NH7PeU+ZOpyWtNTMxyc1nE8Tdjk23N4j5gJMgWBfVGoid7Vj96+Iimjk9QovqrSbbv+Mr+xw4igwIG0clj/93NeK5xhOx2Hds6jOpubvQ8l8vVqL48dhzBet+u/VS2QhkqXLwI1apfk/K9lE/phCjstyJeVynI5odM6Ovr+78v2yfbJ525O4vnqNFLHp7an9Q55AlBtqur1hVBdkrt7+IdwOr6FR1pmJEz88oeW1mUfqOXQ8R6PHl+mXnRw9EcEh0mjRxTrdwVnXm5QTw3rN7b7PVT/D7Eea06E8ru9EasPL0XORpjT31+7NJOOnpxu645jpDdtXaIp0xAOyAAAiAAAiAAAiAAAiAAAqmIAATZqWiwYCoIgAAIgAAIgAAIgAAIgAAIgIBjAmuPfknbzyTqMpbKV43K5K/luLAXcviCIFv8sZoxGEWr9QIiwyYhyDY3GqJIsEnLxjR60mjKlj2bYQViGbORaM0IsmVik/jZ8fRq2xbmOvT/uWRiZZlgWow2aCSStO2zGnGY/vc/nYiwT0gf6hPcWyccF4VvZqOQm+2sGD2Ty7FQuFWH1vRK0wZUuGhhlwSNMkGTWSGHuH9VrFaR4mbGasJCe330hHCZ27cishHnb52GdSh2xnjKkTOH2eFKcaH5/fv3KW5EHH2+4AvNprFTxxJHZnVX8oQgWxbR0Z4jw+1bt2nYwGGUuGqd0k2rUTLNsBHHv1b9WmRWpMb1m9n/OJ8ouH2721sUOjKUMmXKZMZMLQ9Hjh7Sb4j2b5ng1lf2v7/+/IuiB4+hb5Z8o+tjg6YN6LXXW1KNujUo9/O5LTnlWILlxsw/fLuaQno+FmB1eKc9DY4eTJmzZHa5Fdn6NusgIza+4ccN1LdrkPZn2X7m6/u/L9sniiDtvcBhb2LcvPE7hfUO0yLmmxVBptT+pNr6pAuyU4KfzBHCmfXLjjaTx07Rpk1KC7KN7sWyeevJ80t2FzF7P1Vtl31XkH3nsHJX5LrF/dWe8F4WfdqdDmUH9hyggE49tFdTrNzFbcdYjOLNn8nmnqfuSi4fqClQwZGLSXT80n+OwGqqWbQJNS39Zgq0hipBAARAAARAAARAAARAAARSMwEIslPz6MF2EAABEAABEAABEAABEAABEAABHYHDF3fR1/vm6f5WMHcpqla0mc+S8gVBtkzwAkG2uSljJTqfuRrdn0uMds1in4QFU6lcpXLSxmRCSbPCATOCRFkkt84fdKYX871gqfMPHvxLWzZsUUSQapIJOn+/+TtF9B1MW9ZvUbLJhApi1O5mrZrRqImj6H//e0QRgRG0MXGTUlb9+7PZsmptivXL8ljqmJD5t8tXKaJvBO3culNaDUdV5YiaTV9rooypVVGjK3NY3L+sCJhTUpDNc/jCuQu0c+suWvv9Wtq++XFEO1VsX6RY4WQ8xflrNbIlV5iS/eL6ZeO18JsFVLVmVVemma6sJwTZ3KDo+GGPtygslomPXQUgjn+DJvUpZnqMXecV2zbN7H8ywV79xvWpaq0qls0/dfwUfffVSq2cjJ8v7X/bftpGA7oP1ERjYof9y/kTM6/bsK4StT3L01ksM/FEAVGoKnPUcdYOmSDO6GUGR22IkZdle5+v7/++bJ/Il+9WbTq0puw5rb1ewfvt6m9X05lTZ7QhlYlOPbE/2c4pXxVkP/z3IV25fIX2bN9LiasSlfOdHf3U9OmKT6hS9UoOz/eU2N/Nin8drV3R6SOlBdkB/QKoX3gQ+aXzs2uap88v8S7izKsl3CFxLsu+41oVZJt9pYfbFx3KnBVMGw2OKA539nuIbHxlrDy9FzlaL57+fNeZNXT+xnFds69X6k5l81fztCloDwRAAARAAARAAARAAARAwIcJQJDtw4MD00AABEAABEAABEAABEAABEAABMwTuHnvKs3bPIbu//u3VujZzDmpcZm3KJ1fBvMVeTinLwiyZRGLnY3Y6Ul8rkTIlvXZGVGjK2IhT7GSRWYLiwolFjQ+9dRTycz49fxFCu0VSgf3HlQ+syIcMCNIlM15d7GQCQdkAgNxrEURXFB4EPUc0IP+9+h/NHV8AnG0Qk4yQZv4DLk9ts72c/f23RQVHKVEe3aUOHJwk9eaUMNmr1DhYoXJz8++wEacw4WKFqLJ8yZRydIlHTWVLPq0JwXZjx49ort37tKlC5eII4z+fPwUnTh6kk4cPUHHDh0ztN2KINtK1Ei1wZQWZIvRVJ2NympvcD0lyBadRYzmnmwPsxol0+FkthDh2qguM/ufjK0Z28zkka0/X9r/WEi5cM4iRRxnK6CU9Y3ndc16Nal562bEkWxzPZfLDIIUz8NzccaEmTQjfobW1oAh/YkFje5I7rxTmBEY+vr+78v2ievdHeOv1mEmKq3V88nM/mTbB28Ksnmd3b1zj679dpVY+Mpz+fTxn+nooWPE0YDtJbOC7JTg5671K45VSguyzTrhevr8EtuzGtVcnSdiVB535ncAACAASURBVG+ZAN3Mfmk77/hsnT5hhnKeqcnolQ/RocysAN7sniLeO63ObXvr3owg22p7Vvcisxw8le/howe07sgXdOfv37UmM6XPTN3rDaVcz+TxlBloBwRAAARAAARAAARAAARAwMcJQJDt4wME80AABEAABEAABEAABEAABEAABMwR+GT7JDp3XR+tqH6p9vT8s/nNVeClXL4gyJYJtpyNruVJjK4IsmWiAmcED2KENKOn5j3JRdaWKAao26guxUwbRzlz5UyWXfxhv9egXhQY3Mdh5DyuyMyP7J4WZLNdYvQ48Ql50SbbiKRipEJRCGor9GAR4ezPZkmjM7o6By5euEjT46bTt0tXmK6Kowl2691NiextFG3WlXXk6QjZvG53bdtJX3/+jRIV89Yft0yzUDOmdkG2VdGQZUBE5ClBtkzQJK5Ntl+M8syirHEJY4n3W3cmM/uXvfbMlPe0oM3X9j92pNixZQdNHjuFDu8/bHr4mrRsTF17dlUchBw5mZiu1ImM7ro7GDXtLkEn12/mfunr+78v2wdBthMLyE4RdthgR8Cvv/iakjZtp0u/XnKqAQiyHWNz1nHM0+eX2J4Vpz9bCmYEy87crfge2u/9/pqDkey7s/gCD39PmPrxFMXhyF3JTP/MtiU6YsjE1mbuOq7elcza66181+5cpE3Hl+maL/xcKepSc6C3TEK7IAACIAACIAACIAACIAACPkYAgmwfGxCYAwIgAAIgAAIgAAIgAAIgAAIgYJ3AumPLadvpH3UFyxWoSyVfrGy9Mg+XkAlm3BH5U/ajub0IaGL0sDLlS1P87HgqWKSgh4mYb84VoY5MhD526lhq27GNeQMkgid7Yk9LFbs5819//kXRg8fQN0u+UWo2EgSI+VjwmLBgKpWrVM6URWZ+pPeGIFtss82brSlyXKTCgZOtYFscw5NHT9KA7gPplzO/KHnV6NkcXVzklVJCURU+CztYpPTdVytp5VffmYqYzWVZzBg+KpzyvZQv2Ti6so48Jch2VsSZPUd28i/nT6dPniaOxswJgmzHS9lTgmy2RHQWkQmaeF/p2bmXJnqyXYOOe2M+h5n9y15tZsp7WtDG9vri/qeKL5d9tpzWr15vyrmC9+sPAj9QnEwyZ85kfmDdmDM1C7JlEeh9ff/3ZfsgyHbPwuJ7zbHDx2ha7HTauHaj6Up5P+C76fmz53XibQiyHSOEILujcie2PUecEWTfvnWbhg0cRomr1inQZU65okOZPYdYxyMnz5GSgmxZNG8zdx1X70rOsvBkuZNX9tKhC1t0TdYu1pwa+7/hSTPQFgiAAAiAAAiAAAiAAAiAgI8SgCDbRwcGZoEACIAACIAACIAACIAACIAACJgj8PPVw/T5zgRd5pdylaAaxV41V4GXc9288TuF9Q6jpE1JmiXORGoWu8E/EkcERtDGxE3aR/YE2UcOHqXALoGaaJELuUMYbmsX9/Hzj7+gug3rUNVaValA4QKUIUMGp0fAFaEON7po9iIaPyLWFB8jI/np9IBOPTShoLPR25yGYKEgC9+GDxqulZBFvv75xM80sPsgOnPqjJKPhbyjJ42mbNmzmWrJzI/0zogeTDVuJ5MonLYV5bIYaMaEmTQjfoZSgygIFdeSrZhb7Iu7nyG3128WKV+5dIV2J+2hn9b85DBiNI/liLgoypVbHxXdlXXkCUE2CzeXLFqiRNS9d/eeIRIWmxd/uTj5lytFpcuXUf77Yt4X6fwvFyi4RzCdOHJCKZvaBdliVH4Wpc1dMocqVKng6jLRyntSkO1I0CRG0bbqJGIFipn9y159ZsqntKBXZp+v738PHjygk8dOKXvY5sRNtCtpt91hCx4eTN16djX1aoOV8TeTV+bMNWBIf+K93x0pJSNky/Y+X9//fdk+cb2n9P3PzP7i6v5kW16MlOuO7yaifXz/WrdqnXIXtxcRm52reP6WrVCGSpUtpTha8XcIvhOE9QmnrRu2alVDkO14J3KnIDsl5oXaA3dFyDbzfc+Z7yY8f7nu2Kg4Dbr4yocYRTssKpTe6/kesVOnu1JKCrJl/+/A03uRuzilRD07Tv9Av948pav67epBVDxP2ZRoDnWCAAiAAAiAAAiAAAiAAAikIgIQZKeiwYKpIAACIAACIAACIAACIAACIAACyQksTIqn8zce/xD2TKbs1LjMW5QhnXeiJ1odozu37yoi2TUr12hF3SHuYWFDaO8w2r9rv1avvR/NxQheXMid4lJRVMf1uxqF2xWhDrdvGxWZ/y17ltnReIp1dHinPQ2OHkyZs2R2VNTjn/96/iKF9gpVnoTnJIvmLIoWRk0cRe07m4/0ZeZHeo5mGNIzhNgJgFNKCEplcMUo8KrDgbgGxei7ogDPdt6K4z9tYQI1bN7Q42PLDbKo8dzpc7Rp3WZK/D5RG2dbY6bMn0xNXmuis8+VdeQJQfaOLTsoPDBC5yzC4qyWr7ekV5o1oBKlSlCu53IZOndYEdmYmb+OBtdZoZOjetXPZYLNhd8soKo1q5qtwmE+Twqy2Rhx37EVLHFk88FBQzSnJatOIg47a5PB1fE3U/7+/fsUNyKOPl/whVvPfEf9TE37H+/Jxw8fo7XfJyrntCjULF+5PMXNiqOXCuZ31O0U+VwUqvYJ6UN9gnu7RWAnuxM6e66IjnayO5ev7/++bJ/okOfqndbRZDWzv9irw2p5Twiy2fkvpFeo5jCl3gkbNG1AzVs3V8TXz+V5zjAivhUHBqv9F1maKe8uh5ttG5MooNNjJw93i56dvad4+vwSeTqzxkSnSx5XUTTNf7NyV7SdG+I+a3tH8ZRDmfhdRPbSiKP9Rf0eMTF6knInU5Ps/0mYWQvu3IvM2O6tPA8e3qd1R76ge/dvaSYUzF2CutYK8ZZJaBcEQAAEQAAEQAAEQAAEQMBHCECQ7SMDATNAAARAAARAAARAAARAAARAAASsEzh6aTct2ztXV7Dey69TnmwFrFfmpRIsohR//HRGGCyazz+W9uzcSxdR1p5oTxbly14kWau4RDEwl2/XqR1FjhtKWZ7OYrU6Jb8rQh0uf/LoSRrQfSD9cuYXpb5qtatR7IzxlOfFPKbtmTt1rhK5V03uENObbtxiRllkT9so6GKkWmfG38yP9LLo7e4Wm8jQiKIJVXh96tgp3TyQid9E8Qpzq1m3Bk0dn0A8BzhVrFaR4mbGEkdq9nbi6Nmb12+h6IhonZjx7W5vUejIUMqU6bHDiivrKKUF2WJkX+ZaqXoliooboUTDNpOsiGzMzF9HbTordHJUr/r533/9TeMix9FXi5dpRcZOHUttO7YxW4WSb9ak2bRt4zYqUKiAwrJB0/pUtERR5TNPC7LFvdhWTCRGlxwRO1xxnkmJ5Or4my0vnhvuOPMd8Uit+x/vAR/N+Fh7wUDtZ/zseHq1bQtH3U6Rz79duoKG9Bui1e2MIxbPlTFDxyrnRely/uRfvjTVa1iXHj56mOxO6Oy94odvVyvOT2pq0KQ+xUyP0b144cv7P9vty/bJnMtmfzZLOaNSIpndX4zatlo+pQXZMkfNIsUK04i4EcorOmYiCPuaIFsm/hWd/MzMDdGBxt13ZFfuKZ48v8S7CL+QMf2T6YpDr9nEUdSjB0fTii+/04rI7vlW7oq2bYv129ooOpTZvrBj1n4z+cw435ipR/b9THbWWt1LxLZdLW+mL57Mc/X2Bdp84mtdk+0rB1DpfO5zlPRkf9AWCIAACIAACIAACIAACICAewhAkO0ejqgFBEAABEAABEAABEAABEAABEDACwTmbh5DV26d11oukKskVS/mHYGOK90Xf3h3NfqjTFxtRiz684mfaWD3QcQR69TUo38A9Q3tS+nSp3O6i2zPp/MWU8ywGF0dsmi9VhpxRajD7YhRwTlSsxUxjSySpa3A2UpfPJVXFDfaRkE/tO8QBXXrp0Uifrf7OxQ8PJgyZsxo2jwzP7LLnBCcaYuFA1EhI5VxLFaiKBUsUpBeafaK8l9ZEsdbFX3uTtpFfbsGKUWMROiiYJSj67V+szVF9B1MW9ZvUcqmhKiS1+K+Xfvp2MGjdPL4KWrToTV1eLeDqfHgdbdk4VIaHTFay1+nYR3F6SBHzhza31xZRyktyBa58xqdPG8S1X6ltikGnGn39t3UtV03Lb89RwMz89dRw64InRzVrX4uCqLe6/keDYocaBglXKxXJlCy3bs8LcgWhfeqoImFqrMnz6GE8QlKF1gwPmneRNNifLM81Xyujr/Z8mI0S2fOfPWc//G7NZS/QD4q4V+SKlQpT9VqVSO/dH7Juu7N/e+ff/4hPl8O7T1ERw4coWtXr9OQ6MFUsnRJU0PEZy0L6nhtqSkorC/1GtTLVHl3ZxIjI5u5X4k2iPc+27NY/MwZEZ/MAUu2T/jy/s/MfNk+2R3QNrq/2XnHDouRAyIpffr05F+2FOUrmJ+avdaUcj+fW1eF2f3FqF2r5VNakH31ylUK6xNOu7bt0kweGR9F7d9pb0qMzYXO/nyWBgUMopPHHr+U9OmKT6SieKv9FzmaLS86QliNVuyuKNv25p8r9xRPnl8yFlZf7jErtDabT8Z12WfLldeu1KRG4Bado63abnYPka0lZ76PinduIwG82bXgrr3ILAdv5tt5ejVduHlSM+HF7AUpoN5Qb5qEtkEABEAABEAABEAABEAABLxMAIJsLw8AmgcBEAABEAABEAABEAABEAABEHCOwL7zW2jlwU90hRuXeZtyPP28cxV6sZQY2YpNiRgdQSxSNRMhTjT9t8tXKaJvBO3culP7yIxY9OG/D2la3DSaM+Vx1HFnBJCiPbuSdtOQoCG6SL0NmzekURNGUq7ncjlN3hWhDjfKgjZbsR//jQVegcF9pII20VBRwOxMhG2nO+9kQTEKtmoz/+huy4LHferHU6hmvZqWWjL7I33i94nU/8MBWt0stJwwO960QI8LbvtpmxLZmsWlnBxFzhMFaoWKFlLaZEGjGuXaSDgjihk5IirnHRgwSGvf3REMuU+iaMbMOrYdMHE8Upsge9vGJAroFKB1yarw0Wrkf7Pz196icEXoZHaxiY4VVgW9ovONyNXTgmzZXOdI2E1bNdU5Pbj6qoIjvq6Ov9nyshcjrAoRZee8KgKT9dOb+587BIaiONSbgmwx6inztuJgJov8bxuxVbwT8tkWPzuOqtY0H21TFBeyjbIzypV7VEo75LDNvmyf7HypXqc6xUyLoRfymntphetYtngZjQiJcnjOmd1fjPY5q+VTWpBtVvxpb98W75Kc19uCbHFdWF2/MudYd98vXbmnePL8kp0dVu8BoljaqLwrgmyxLDvRDB07VHFG9oRDmTte2+I7wvzp83WvPtVtVJdipo2jnLly6pah1b1EXMOulnd0l/PG53/8eY3WHflc13Sr8l2oUsG63jAHbYIACIAACIAACIAACIAACPgAAQiyfWAQYAIIgAAIgAAIgAAIgAAIgAAIgIB1AtM3DKOb965qBYs8X4YqF25svSIfKCET5/Az9mMTxlK1WuYFONwVFlUvmLVAefLeNpkVC/1y5hdFAHdw70GtONsSPXk0sdDEqkCcI/wO7R+pq4/FvvwDb6MWjVyi74pQR21YFFWbFQbzmMUMH09fffqV1gcrYm6XOu5CYZmAiKOo+ZcrpRM+1qpfi8YljFVEzlaS2R/ZL164SOGBEcT51fR2t7eUiNxZns7isMmbN36nkaFRlLhqnZb31bYtKCo+irI+m9WwvBjZb8iYwbQ7aQ+tWblGKWP0tLwoZmQBa/GSxeirxcuUcikVuVcULJmdnyoAUXTDQvLB0YMpc5bMGiNX1lFKC/LE8eJn6vn5dKMo6OLAM7/gniG6qP9PQoRsmSCU525AUHeHrxnIRDdihHpvCLJFkRc7H7Rq/xoF9wjRovabPcccbiAGGczuX0b1my3PEaOnjJtKC2Yu0KpiUf2YKdHKXuIo8RgumL2QJoyaoDunExZMpVJlS/nk/idGfW7bsQ0NGTPE7n6tdkQ2H8dOHUtchzcS858+YQaxYFVNDZrUJ45++lye5xyaxFH7Q3qGavNadKiQ3Qmt8JI51xk5bfjy/s8gfd0+jvg+4MOBOodDfq2gW69uDvdi7p/szv1h4AcUFBGU7MUDs/uLq/uTWj6lBdmi4wF/N5i7ZA5VqFLB4RriDDKnFP67twXZvL/z3sxiXDWZXb+ytct1+JIg25Pnl2zvt/IdUvZdw+ge4YogWxxzvmdGxY2gj2cs0L5fOPMSkKmF8P+ZREc9qw7VsvuyUcR/T+9FVjh4M+/ec+vo7LUjmgm5nslDgQ0fv1LkTdvQNgiAAAiAAAiAAAiAAAiAgOcJQJDteeZoEQRAAARAAARAAARAAARAAARAwEUCO86uozVHlupqaVG+Kz2TKbuLNXuv+PrV6xVBrBrtly1hIXS/iH7UvE0zypgxo0PjWKT60fT5yg/Atql56+YUFT+CsmXP5rAOFuyu+noVjQwbpbMle47s1GtgT3qzy5umBLOPHj2izeu3UNyIWOIfuW1T5w86K8LbzJkzObTHXgZXhDpqvbIf+1koHjku0jDCoUz0blUo61LHXSwsRt8L6BdAjVo0pH7v99cEYkY/wjtq2uyP9DzPWKwSMyxGV2VgSB/6oO+HducGCx8Wzlqoi+JmVqBx6ddLFNo7jPbv2q+0yyK1W3/cUkRRnGyjlIp9FcXNtp9zNDyeM2yHO5NMmMfzk4UeuZ/Pbbep61evK0+ob0zcpOXjqMMsdLVNrqyjlBZkH9hzgAI69dDtRRx9lIW6jpxDeJ5HhY7Uif653yX9S9DEuROpSPEiyfiZnb/2wIvzhNdXv/AgU1H3rcwdMeojzz0e35avtzRkw+uOX06IHDBMExDKone6Ksh25rUAUdDETg/sGDJzwkxtrcbNiqOXCua3gslSXlfH30p5mZCTRb2RMZHK2W+UZGPIebv17kb9B/eze1fw5v4ni/pqVri6Y8sOxYGHHRE48esGk+dNsvSigqWJYCKzrD9mnIpYRBo9OJr4zqemAUP604eBH+r2CNmdsEvAu9R/cH+7dzC+nyxZtEQ5H23vk3zn6taza7J9yJf3f+bj6/bJxKm8F4ePCqd2HdvaFWXz+EyMnkhfLFiizQVe+5PnT6IyFcq4/Xyysj9x46IgW3Z/MLFUDLOcP3ueQnqGEAuz1WTWsYjX0fjh4+nH735MVv/CbxZIo8lb7b9YsZXysv3d0f2Wvzd9v3wVjY4YrVu7bIcvCbLZHk+dX7K7CLfPd3c+K9lJzyjxd+K4qFha8eV3WhZ7rzO5IsjmBsRo7fyKw5rv19KJIyeU9lPaoYxfQIoKGalbE0WKFaaoCVEOX1fg70DRQ8YoLw+piRmz8zSft66sBdn4WFlLruwxni577/4tWn1woa7ZZmU6Uo0iqTNggKf5oT0QAAEQAAEQAAEQAAEQeNIIQJD9pI0o+gMCIAACIAACIAACIAACIAACaYDAxLWhdO/+ba2nJV6sROUL1EvVPecfnTmi2mcffZasH1VqVqEO73SgGnWrU67ncmlR8/jHe/4B9uyps7R5/Wb67quVuih9XJEzkbaNomxzfSxmfKNze2r8aiN6Md+L5Ofnp7P3zu27tH/3Pvr84y9o49qNyfpiVkxqZjBdEerY1i8TFtR+pTYNHDqA/Mv668SN/AM/RzX9YsEXpsROtu2IP/bzZ/yDPUfW9mQSRb78JHXJUiXooxkfK2awQHP6J9PtCh2M7LXyI7ssyjXXy4LS3oN6KYJZUXTL0e6mx02nb5eu0JlgRgjHBYzEHfyZvcjJ/LkYrdrWgPCRYfRez/dSZBhZIDGg+0DdfGvQtAGxuMe/nH+yNciCzWOHj9GkMZN14opK1Sspop78BfSCVlfWUUoLsmWRoB05qty8fpO+WfotzZs6TxHby1JKRdDktsSo3ixqGTVxJJUoVcKt80MmvmEhYO9BvenNLh2SRR7muc/ONvEj43VcZEJeq4JsUejLdgyLGUavvdEy2fy0B2HbxiQK6BQgzcLriwW8GTJkcCtH28qs7F8yI6yUl0W5VvchFt3Wql8zmbia9+4vP/mSZk2arRtDs9G1vbn/ySK/8jx5q9tbxEJj2WsMLHb9ccUamhozVXe3sSc+l52z7hYz8jgZORXx+dU/oh/lL5hfd37xfe3w/sMUGxWncxIx2peN7oS89/cNC0x2N2GbLl+8TLMnz1HmiG2yd+/y5f2f++Dr9rGNsijX/Hfes97r0YXy5s+rGw/1jJ4WOz3ZPdmek4KV/cXV/YnLL5q9iMaPiNWqcuSsaHVjljmcqWfYW906SR0P7t65S2u/X0vzE+Ync/ZU2zda757kZ/Q9iiNlB4YGJruHcb8+nfupcg+3daRw1CerzNX8ouOY1e8injq/7J1ZLDbuHdybmrZqqjsrje7AjiJGuyrIvnrlKoX1Cadd23YlGxZ2MIubGWvX2crZsRTvMGwD38nUZM+hms/YTYmbafKYSbr15MjBz5NryR1cPFnHwQub6dSVx68/PZMpGw1qGudJE9AWCIAACIAACIAACIAACICAjxCAINtHBgJmgAAIgAAIgAAIgAAIgAAIgAAImCPw89XD9PnOBC2zn186aln+A8qUIYu5Cnw4141rN2jMkLHSiG/OmM3CRRaKNm7Z2GE0WbF+/pH2k7mf0uxJs6XiAM7PP/KyiDV9hvRK8csXLhkKJPhzjtTNUQNfyJvHme4kK+OKUMe2MqOo4JynWq2qVLlGZSXyMUfE3Lh2UzKRp1kxsK8IsrlfYiQ3Wx7tOrWjyHFDTUVCFwfF6o/0Z06doaH9I+ng3oPJxpfFxrXq1aQcuXLQg38e0K6k3cRPcouJxfMjxg+nlwq9ZGpeLV20VIkAL6ZmrZrRqImj6NlsWaX1/H7zdyWK/Zb1W3SfuyJgN2OwLAKnWo4ZVaxSgfK+9J/g6/Kvl2n/ngN07NAxXdX2xBWurKOUFmTz2ly2eBmNCIlKhorFOBWqVqSiJf6LdP3HzT9oz469xFG1bVPZimWVuWwrkkmpCJrcLkf7DOwSqEXz5b8x/1JlS1GmzJmoUJFCxBFxsz4rn2dm5oSax2j98N5cs15Npc106fzo9MkzSv9tRTpch5FQ06ogmx1xOBr7mpVrdObz/MyZOydlSJ+eBgwZ4DCisUyAr1Y4d8lcqt2glhU8lvNa3b9c3f9YkMiOWJ8v+CKZrXx+c6TxYiWLKp8ZnT+cL2J0ODV+1VwERm/uf+xQw5GumbNt4vVRrlI5qlClvLJWHj58pEQV5XNBnLOOxOeeEmSz/fbGz/buwHtT0ubtyfZlRw5zfCfkKP+20bRt9371fGQB594de5UzUkyOePny/q/s67//oYgct27YqnTNkeOUbf9T+nyybYvZDwkakmy+ch7bucBjlbRpu/TO07ZjWwobGUo5cuaQ7l2e3p9E5yI2yvbeX6V6Zfow6EOXnGRkDmfcDq8Nnrs83nyGMbcDew7SoX2HdN9J+B6Qv9BLunvZ2KljiYXPru7PrpY32h94j2NHjEpVK5JfunR0/PBx5W5r5EDGdrjbqcRVQbaj/c9d55fsLsJ3bvW1BLaD5wDfd/gebG99OXqRwVVBNovUp0+YoUSWF1NKvZQitmPv+6zZeyHX6YiVp/ciy5c5Lxa4/+AvWnXwI3r06KFmxdvVg6h4nrJetApNgwAIgAAIgAAIgAAIgAAIeIMABNneoI42QQAEQAAEQAAEQAAEQAAEQAAEnCaw6tBi2vPLJq180TzlqFKhhk7X52sF+Qf5uVPn0sczFrhkGosQB4+OoApVK1gWY6sNc0THzeu3UNyIWLtCa0eGsvjggz7vU9deXZ0S+RrV74pQR6yTo9ktWbSEJo+dYihAl9nBIvOhY4dQ7udzO8KgMAzuEaw9X80FrEalc9iIyQxiRFvbYq48q+3Mj/Syp7JNdoNYjB05dqj0SW2jOmSCWWUswoOo54AehuuFxRZTxyco69M2cYRxftY7Z66cZs22nI/3hYnRk+irT7+yXJZFGOGjwqjVG60oXfp0ycq7so48IXhjUdOUcVMUBxGr6Y23XyeONvz1F18ra1tNKSXY4vplkatt7WaRbeyM8ZTnRfc4pji7fho0qU+RMZHSiI1WBdlG0YJt+21GUG0kaKpVvxaNSxgrjaJsdU7Yy+/M/mVbnzPleX7PmTKH5kzR7ytm+uWM05W39z9uPzoiWipIddRnFjEOGTOYSpcrbZjVk4JsNsLZ8eOxGx47jOo2rGv3jsYvSUyKnkjLP//aEZ5kn3M0bXbKK1S0kGFZX9//fd0+W7D7dx+gUeGjdHc8s4PW5s3WFBoVRrlyG98jnNlfXNmfjBwo1DrZ5shxkYoThbOJ794L5yxSRKyyyND26uX5HToihI4fOUEhPUO0rH1C+lCf4N7J1pWn+bFBztzdeJ9r06G1znHQFwXZrux/XNbM+SW7i0ycO0F5OeHH7340Ne14frITXKf3OknvwGolrgqyuR4W1vd7v79uLnP7Uz+eoojGPZH4Prbuh/XJol6baZu/L/SL6EdvvtvBLitvrCUz9vtKnn2/bKAzVw9p5lQp1IBaluvsK+bBDhAAARAAARAAARAAARAAAQ8RgCDbQ6DRDAiAAAiAAAiAAAiAAAiAAAiAgHsITE4Mpzt//6FVVqdEG3oxR2H3VO4jtbAQev+u/bRw9kJKXLXOklX8A3eXgHfpzS5vuk38zE9pr1z2PS1Z+AWdPHbKtD38IzRHHf4g8H0qUryI08JwowZdEerI6mTuO7bsUISbh/cftttPe09AGxX0JUG2kfCRIxLGzYqjlwrmNz3Othmd/ZGeRW1ffvKlIroVI6LKDHGGv1qPUaTraQsTqGFz+84dYlRBrtORkNspkJJCHCl7+Wdf0/xp800x4iqatGxMPQf2JP+y/obrz5V1eyOx/AAAIABJREFU5AlBNveDRTlLFy6hWZNm240iqWKr07AOde/7IVWtVZX8/PxIjPTZ8b2OSrT+zJkz6Ug7O3/F4bInOmVx5OR5kxxGi7Yyb9T1Y4aPmbVjVZDNtjoSno2IHU7M3VHiMejZuZdO0OSpNebq+DtbXj17Zk6cRXu273GESPmcI8AGhgZS/gLW9mpf2P+uX71OCbHT6IdvfjAlwuQ526lrR+rS4z27glXm4mlBNrdp5e7gzNjx3s+vWrAzkJk7GEeMDegfQM3btEi2x4mTy9f3f1+3T+TJAvpP5iyiJQuXmjqreKx6B/empq2aUsaMGe2ufWf3F7VSq+VZ2LllwxYaFTZaHvnbTc5FLMpmce2M+BmmnD/Z4ZTP9wbNGijMRCcTIyc5q/0XB8PZ8rx+165cSzMnzHTYP9WJ7MK5C/Rumy6aCb4qyLbd/1Li/DK6i5QsXZLmJcyjxfM/s3uGsGi/b1ig3TuwCtkdgmzZ+eoJp03ZxsEOFTMnzFJeLjHj7MB3ioD+PZSI446Ss2vB2b3IkT2+9vmVP87R1lMrNLOyZc5J/ZvE+JqZsAcEQAAEQAAEQAAEQAAEQCCFCUCQncKAUT0IgAAIgAAIgAAIgAAIgAAIgID7CJy/eYoWbovXKsyQLiO1qdzLfQ34WE0shuAn6/mJbn6O/tjh48TRUG0Fq/7l/JUoYxwJu3rtalSqbCmXng+3h4BFE+fOnFMigLFg/LcrV5WnttUfetWnzMtWKENVa1ejStUqUrbs2VKMqitCHXtGsQDg0N6DlLgqkQ7tO0wH9hxQsqtPqHNU5obNXqFcz+Wy1DdfEmSz4Tyvgrr10z393WtQLwoM7kN+6fws9U3N7OqP9Cws5TrWr15PJ4+f0s2vClUqKML+Zq2bUZUalSnrs1mdspHX1ezJcyhhfIJW/uUyL9OEORMcChFOHj1JA7oPVNahmsxE/nXKUINC6vzc+tM2ZW6eOHJCE36xkKJoyWKKELlR84aUr0A+RZBsL7myjjwlyFbtv3n9Jm1Y8xNt35RExw4d08RNvDZ5DKvXqU51G9ahwsUK6/r96/mLFNorVIvKW7REUZowOz6ZKNrV+WvLmYV5K5Z+q7wywGvNVhCTUnOGnWe2/rSVNiVuphNHTyiMnNm7nBFkczssPOO2WWh7cO9B3VkV0C+A+oUHOdxbOML4sIHDNGek5194nhIWTKVylcq5cxlJ63J1/F0tz2fs6VNnaP0P6+jAnoP084mfNYbq2q7doDa90qwBvZD3BaecnHxp/+P1vH3LDtq6YSud/fmsdtby4Kj7ff0m9YgjpJu9S3hDkK1OJh4/nvcbEzfR3p17tfOLndN4/larVZUat2xMxUoWc7gvyyao7d4v1s93v8rVK1OdV2pTucrlHQqx1fp9ff/3dfuMNiXex5I2JSn7oe3c5rnAY+VfthQ1adnE0li5ur84W56Fncs/W05Jm7br1qi7nYuMzi/+blG2UlmqXK0SsbiVHcxsX/sQzwxmzE5PfFe3Tc723133W+7fpnWbacPq9br7C+91terXpBZtW2h7g2irLwuybfc/d59f9u4ifJbx2vp++ffKnqved1SejV5trKwzR3dg1X53CLLZpkWzF1FsVJw29cKiQum9nu85dV67eulhe367/BttStxEu7bt0s07vlPw/0PgV1vqN6lv6U7h7bXkKhdPlF+xdxY9ePiP1lTX2qFUMFdxTzSNNkAABEAABEAABEAABEAABHyEAATZPjIQMAMEQAAEQAAEQAAEQAAEQAAEQMAxgcRjyyjp9BotY8HcL1O1os0dF0QOEAABEAABEAABnycgius4yvvoSaNNC3J9voMw0CMEbIV87hYzeqQDaAQEQAAE0jgBZ53DvIVNFGR70qHMW31Gu3ICO8/8SBdunNA+rF2sGTX2bw9cIAACIAACIAACIAACIAACaYgABNlpaLDRVRAAARAAARAAARAAARAAARBI7QRm/jSCrt+9onWjRrEW9FKukqm9W7AfBEAABEAABEBAErl/ROxw6vheR7ABAUsEbCMrQ5BtCR0ygwAIgIBPEEhtgmzRoazNm60pclwkcdR2pLRF4MLNk7Tz9Gqt089lfZF6vzIybUFAb0EABEAABEAABEAABEAgjROAIDuNTwB0HwRAAARAAARAAARAAARAAARSC4Hfbl+gOZuidea2rdKb0vtlSC1dgJ0gAAIgAAIgAAIGBB49fETTJ8ygWRNnKTmKlihKk+ZNpOIv45l3TBprBE4ePUkDug+k61ev09wlc6hClQrWKkBuEAABEAABrxJIbYLs7Zu3U7/3+9O9u/cUbqMmjqL2nd/wKkM07h0C/z56QN/umalrvEf9SHohWwHvGIRWQQAEQAAEQAAEQAAEQAAEPE4AgmyPI0eDIAACIAACIAACIAACIAACIAACzhA4dnkvfbVntlY0b46iVLtEK2eqQhkQAAEQAAEQAAEfI/Dr+YsU2iuUDu49qFj2bvd3KHh4MGXMmNHHLIU5vkzg4b8PaW7CPEoYn0C16teicQlj6fkXnvdlk2EbCIAACICAQCA1CbL/+ecfmjBqAn06b7HSi/KVy1PcrDh6qWB+jGsaJbDt1Eq6/McZrfcdqvQk/7yV0ygNdBsEQAAEQAAEQAAEQAAE0h4BCLLT3pijxyAAAiAAAiAAAiAAAiAAAiCQKgnsPLuefjyyRLO9aJ5yVKlQw1TZFxgNAiAAAiAAAiDwmACLaBfMWkAToycpf3wm6zM09eMpVLNeTWACAdME/vrzL/piwRKaOXGmEqV0ZHwUtX+nPT311FOm60BGEAABEAAB7xNITYLsXUm7aUjQELr06yUFXK9BvSgwuA/5pfPzPkhY4BUC+37ZQGeuHtLabl6mE1Uv0sgrtqBREAABEAABEAABEAABEAABzxOAINvzzNEiCIAACIAACIAACIAACIAACICAEwTWHVtO207/qJUsk78WlcpXzYmaUAQEQAAEQAAEQMBbBG7e+J3Sp09Hz2Z7VjHh6pVrtHj+YvpiwReKiJZT89bNKSp+BGXLns1bZqLdVEjg5NGTFNwzhM6cOkNdAt6l/oP7U5ans6TCnsBkEAABEEjbBHxRkM1OP3xPyZkrJ6VLn47434mr1tHsSbPo7OlzyoDleykfTZ4/icpUKJO2BzCN9/74pV105GKSRqF2sebU2P+NNE4F3QcBEAABEAABEAABEACBtEMAguy0M9boKQiAAAiAAAiAAAiAAAiAAAikagLf7PuIDl3cofWhSpEmVPi50qm6TzAeBEAABEAABNIagd3bd1PXdt0Mu83RsSfPm0S1X6md1tCgvy4SePTwEX06fzFlzJiR3uj8uvJfJBAAARAAgdRHwBcF2exQFtY7jJI2PRbaimR79A+gvqF9FcE2UtolcO76UdpzNlEDUC5/DWpX6YO0CwQ9BwEQAAEQAAEQAAEQAIE0RgCC7DQ24OguCIAACIAACIAACIAACIAACKRWAp8kTaRzN05o5tct2Y5eyF4wtXYHdoMACIAACIBAmiRw5OBRCuwSSNd+uybt/6DIgdStVzeImdLk7ECnQQAEQAAEQIDIFwXZd27fpeGDhtOalWukQ9SoRSOKihtBuZ/PjSFM4wR+u3Wetpz8RqNQOPfL1KXWoDROBd0HARAAARAAARAAARAAgbRDAILstDPW6CkIgAAIgAAIgAAIgAAIgAAIpGoCMzYMpxv3ftP60LTsO5QtC37sTNWDCuNBAARAAATSHIGzp89RcI9gOnHksZOVCoEjS/bo34OyPJ0lzXFBh0EABEAABEAABP4j4IuCbJlN6njxqx6RY4dSoaKFMIQgQLf/ukFrDy/WSOR+5gXq03AUyIAACIAACIAACIAACIAACKQRAhBkp5GBRjdBAARAAARAAARAAARAAARAILUTiPmhHz14eF/rRutKPSlj+kypvVuwHwRAAARAAATSFIE/7/1Jn85brESYPHboGGXPkZ0aNK1Pb3RuT1VqVCY/P780xQOdBQEQAAEQAAEQ0BPwRUE2W5i4ah19+emXtG/nPrp39x7VrFeTWr7eklq2exXOZJjEGoF//r1P3+2brf07Q7pMFPHqVBACARAAARAAARAAARAAARBIIwQgyE4jA41uggAIgAAIgAAIgAAIgAAIgEBqJwBBdmofQdgPAiAAAiAAAiAAAiAAAiAAAiAAAiAAAk8uAQiyn9yxRc9AAARAAARAAARAAARAwAwBCLLNUEIeEAABEAABEAABEAABEAABEAABrxOYsWE43bj3m2ZH07LvULYsub1uFwwAARAAARAAARAAARAAARAAARAAARAAARAAgdt/3aC1hxdrIHI/8wL1aTgKYEAABEAABEAABEAABEAABNIIAQiy08hAo5sgAAIgAAIgAAIgAAIgAAIgkNoJfJI0kc7dOKF1o27JdvRC9oKpvVuwHwRAAARAAARAAARAAARAAARAAARAAARA4Akg8Nut87Tl5DdaTwrnfpm61Br0BPQMXQABEAABEAABEAABEAABEDBDAIJsM5SQBwRAAARAAARAAARAAARAAARAwOsEvtn3ER26uEOzo0qRJlT4udJetwsGgAAIgAAIgAAIgAAIgAAIgAAIgAAIgAAIgMC560dpz9lEDUS5/DWoXaUPAAYEQAAEQAAEQAAEQAAEQCCNEIAgO40MNLoJAiAAAiAAAiAAAiAAAiAAAqmdwLpjy2nb6R+1bpTJX4tK5auW2rsF+0EABEAABEAABEAABEAABEAABEAABEAABJ4AAscv7aIjF5O0ntQu1pwa+7/xBPQMXQABEAABEAABEAABEAABEDBDAIJsM5SQBwRAAARAAARAAARAAARAAARAwOsEdp5dTz8eWaLZUTRPOapUqKHX7YIBIAACIAACIAACIAACIAACIAACIAACIAACILDvlw105uohDUTzMp2oepFGAAMCIAACIAACIAACIAACIJBGCECQnUYGGt0EARAAARAAARAAARAAARAAgdRO4NjlvfTVntlaN/LmKEq1S7RK7d2C/SAAAiAAAiAAAiAAAiAAAiAAAiAAAiAAAk8AgW2nVtLlP85oPelQpSf55638BPQMXQABEAABEAABEAABEAABEDBDAIJsM5SQBwRAAARAAARAAARAAARAAARAwOsEfrt9geZsitbZ0bZKb0rvl8HrtsEAEAABEAABEAABEAABEAABEAABEAABEACBtEvg30cP6Ns9M3UAetSPpBeyFUi7UNBzEAABEAABEAABEAABEEhjBCDITmMDju6CAAiAAAiAAAiAAAiAAAiAQGomMPOnEXT97hWtC9WLtaACuUqm5i7BdhAAARAAARAAARAAARAAARAAARAAARAAgVRO4NebJ2nH6dVaL57L+iL1fmVkKu8VzAcBEAABEAABEAABEAABELBCAIJsK7SQFwRAAARAAARAAARAAARAAARAwKsEEo8to6TTazQbCuR+maoXbe5Vm9A4CIAACIAACIAACIAACIAACIAACIAACIBA2iaw68yPdP7GCQ1CrWLNqIl/+7QNBb0HARAAARAAARAAARAAgTRGAILsNDbg6C4IgAAIgAAIgAAIgAAIgAAIpGYC52+eooXb4rUuZEiXkdpU7pWauwTbQQAEQAAEQAAEQAAEQAAEQAAEQAAEQAAEUjmBFXtn0YOH/2i96Fo7hArmKpHKewXzQQAEQAAEQAAEQAAEQAAErBCAINsKLeQFARAAARAAARAAARAAARAAARDwOoHJieF05+8/NDvqlGhDL+Yo7HW7YAAIgIDnCKxctpLCAyO0BoPC+lKvQXDO8NwIoCUQAAFfIXD54mVa9c0PtO2nbXRo3yG6d/eeYlqFKhUof4F89M6H71DFahV9xVzYAQJ2CezbuY/ebdNFy9PxvY4UPiqcMmfOBHIgAAIgAAIg4NMErvxxjraeWqHZmC1zTurfJManbYZxIAACIAACIAACIAACIAAC7icAQbb7maJGEAABEAABEAABEAABEAABEACBFCSw6tBi2vPLJq2FonnKUaVCDVOwRVQNAiDgKQI3b/xO3y//nho0qU8FixQ0bBaCbE+NCNoBARDwVQIP/31IK5evpPHDY+nWH7ekZj6T9Rmau2SOIs5GSjsELl64SKu+XkWdunaibNmzpaqOOyvINnt/SFUwUsjY1Dw/zCB50vtnhgHygAAIeIfAvl820Jmrh7TGqxRqQC3LdfaOMWgVBEAABEAABEAABEAABEDAawQgyPYaejQMAiAAAiAAAiAAAiAAAiAAAiDgDIGfrx6mz3cmaEX9/NJRy/IfUKYMWZypDmVAAAR8gMBff/5Fq1espvkJ8ylj5kw0Yc4EKlLMOPI9BNk+MGgwAQRAwKsE1q9eTxF9B2sRsWXGlClfmuJnx9t1cPFqJ9C4Wwn88fsftPzzr2ne1HlUtlJZip0xnnLkzOHWNlK6MquCbKv3h5S235frfxLmhz2+T3r/fHluwTYQAAGi+w/+olUHP6JHjx5qON6uHkTF85QFHhAAARAAARAAARAAARAAgTRGAILsNDbg6C4IgAAIgAAIgAAIgAAIgAAIPAkEJq4NpXv3b2tdKfFiJSpfoN6T0DX0AQTSHIHbt27T0P6RxOJCTi+XeRmC7DQ3C9BhEAABKwTu3L5LwwcNpzUr1+iKZc+RXdlD02dIT/8++JeyPpuVxkyJTnVRkq2wQN7/CFw4d4HCAyPowJ4Dyr/rNKzzxAuynbk/pNX58qTMD6Pxe9L7l1bnLfoNAqmJwMELm+nUlX2ayc9kykaDmsalpi7AVhAAARAAARAAARAAARAAATcRgCDbTSBRDQiAAAiAAAiAAAiAAAiAAAiAgOcI7Di7jtYcWaprsEX5rvRMpuyeMwItgQAIuIUARzQM6xNOWzdsVeqDINstWFEJCIDAE0zg7OlzFNwjmE4cOaH1sk9IH/qgz/uU5Wm8GPIED71h18Q5kRYE2c7cH9Li3OA+Pynzw2j8nvT+pdV5i36DQGohcO/+LVp9cKHO3GZlOlKNIo1TSxdgJwiAAAiAAAiAAAiAAAiAgBsJQJDtRpioCgRAAARAAARAAARAAARAAARAwHMEpm8YRjfvXdUaLPJ8GapcGD94eW4E0BIIuIcABFXu4YhaQAAE0g6BfTv30bttumgdrla7mhINOc+LedIOBPRURyAtClJxfzC/CJ70+fGk98/8SCMnCICANwjsPbeOzl47ojWd65k8FNhwtDdMQZsgAAIgAAIgAAIgAAIgAAI+QACCbB8YBJgAAiAAAiAAAiAAAiAAAiAAAiBgncC+81to5cFPdAUbl3mbcjz9vPXKUAIEQMBrBCCo8hp6NAwCIJBKCYiC7A7vtKfB0YMpc5bMqbRHMNtVAmlRkIr7g/lZ86TPjye9f+ZHGjlBAAQ8TeCPP6/RuiOf65ptVb4LVSpY19OmoD0QAAEQAAEQAAEQAAEQAAEfIQBBto8MBMwAARAAARAAARAAARAAARAAARCwTmDu5jF05dZ5rWCBXCWperEW1itCCRAAAa8RgKDKa+jRMAiAQColIAqyO77XkcJHhVPmzJlSaY9gtqsE0qIgFfcH87PmSZ8fT3r/zI80coIACHiawM7Tq+nCzZNasy9mL0gB9YZ62gy0BwIgAAIgAAIgAAIgAAIg4EMEIMj2ocGAKSAAAiAAAiAAAiAAAiAAAiAAAtYIHL20m5btnasrVO/l1ylPtgLWKkJuEAABrxGAoMpr6NEwCIBAKiUAQXYqHbgUNDstClJxfzA/oZ70+fGk98/8SCMnCICAJwlcvX2BNp/4Wtdk+8oBVDpfVU+agbZAAARAAARAAARAAARAAAR8jAAE2T42IDAHBEAABEAABEAABEAABEAABEDAGoGFSfF0/sYprdAzmbJT4zJvUYZ0iBJpjSRyp2YC//vf/+jGtRu0c9su2rt9D508foqOHz5O9+7eU7r1TNZnqFTZUlSyVAmq16Q+ValRmbI+m9XpLt+9c5f27NhLmxM30dFDx+jAngNKXfleykcvl3mZqtepTo1fbaT8+6mnnkrWjiiccWTIpys+oUrVK2nZVi5bSeGBEdq/g8L6Uq9BvRxVo32u2r/muzV04ugJOnbomPJZ9hzZqWylslS5WiVq9GpjKlaiKKVLn85UvaJAcvz0GGrVvpVS9tGjR3T65Gla/e1q2pW0WxsblVeDJvWp8auNKddzuUy15Uwme/b9888/tDtpD32//Hs6sHs/8fhwqlClAtWqX5NatG1BxUoWIz8/P1NNi+Ojjt9ff/5F3y5dQd8u/ZYO7j2ozI/ylctT45aNqX7jenbn5MN/H9Kxw8dow48bdAxVO0uX86dGLRop8yTL01lM2SnLxGN17PBxWv/DOl07RYoVpgpVK9Jrr7ekyjWraJGI7XG1rV8UDqoRjTNlykgnj56kT+Z+SutXr6dbf9wyzf3BgwfKXOJ1f2D3ATpz8rQ2dtw221y0ZDGqWqsq1W1YhwoXK2xqDI3Gj+t0Za7wutu0bjOtW7VOGf9Lv17S1twrTRtQizYtLK8BnhenT51Rxmvvrn10eN9hhSEn/3L+CoNqtatR/Sb16YW8L0j3I6cni4mCN6/fpKRNSfTTmp+UfUZdW7Z7ZaPmDSlfgXx2x0acPyaaJqv7oqM6ef3yfOd5arvvO3u+/P33fRo/fDwtXbRUabpOwzoUO2M85ciZQ/k393ntyrW0Yc1PtH/XfmVceY+uWK0iNWz2iuGeyechz63VK36kbT9to0P7DilnIc8FnhNtOraharWrOxVNnOfbuTPnaPvm7YpNPJ7q+cE287gWf7k4VahSnuo2qkv+Zf1NnSHO7g+3b92m99p2dTR0yud8Nk+YM0Hh4O7E++a50+doy4attHPrTjpx5IQyBuL+bLt3GtngyNnA2fvDss+W0/BBw7VmeXxipo2jnLlyWsLB8ymoWz+69ts1pVybN1tT5LhI5Z7lrsTjyvvGpsTNye4oPI58Ntd5pTaVq1ze7jwWWdqzT5wf9tbnxQsX6dN5iynx+0RlnHld8b2S93A+043uTe5eP670z4gF9/vQ3oOUuCqRDu07rN1vbe+HfGexcieStcVnKZ/bYjtGLO2dy1x/aprf7lonqAcEvE3gwcP7tO7IF3Tv/n/3Tk4Fc5egrrVCvG0a2gcBEAABEAABEAABEAABEPAyAQiyvTwAaB4EQAAEQAAEQAAEQAAEQAAEQMA1Aj9fPUyf70zQVfJSrhJUo9irrlWM0iCQCgiw8IzFnPOmzadVX68ybTELS3oN7ElvdnnTkniVBXlffvKlIh5VxVZGjbI46dV2ryqiwOfyPKfL5qygSq3EWUH2zRu/K+K/RbMXaaJNe9Cq1KxCvQf1ohp1azgUshoJc69cukJTY6YqQmR7iXm982Fn6h7U3a3CLrVNI/vO/nyW4kbG08a1G+3a16BpA+oXHqQI+x0lmXCIxebRQ8YoAklZeq/nezQociBlyJBB9zGLljau2ajM8cP7DztqWhFEdgl41/Lc5opZ3Dx1fIJDFmUrllVsZccDFmW+26aLZpetEN/WWJngMnjYIFrx5QqaPHaK5jxhW+b5F56n6Z9MpzLlS+v6zevwmyXf0OJ5i3UCbEdweAz7hgUqIlGZo4TR+mJBPYtgWTw2bliMw3F4u9tbFBQRpIhnObFYk0VnU8dNtWsv5w8fFUat3mjlUMTKex8LP6fHz6A92/c46rryeduObSgwNJDyF8hvKr8rmViwuGDmQsX5QHWMsVdfk5aNqefAnoZj401BNgsUed/nfdPRvs99NHu+GAk+n37maVq2eBkljJ9md5+WzRdmPS9hHi2e/5ld7uy4MWTMYCpdTr+2jMbI6j6k1sN7xYAh/R2eIc7uD/0i+tGwgcNMTdWUEGTzOmRHmdmTZlPiqnUO7SjpX4ICQwKp0auNDM/UlBJki/cOPnNnfzZL5+zlqAPc39mT51DC+MffO0ZNHEXtO7/hqKipz9npYMHMBbRk4VJTdxQW1/cO7k1NWzWljBkzJmvDFcGybH3y+bYnaQ+NHxFruBdMW5hADZs3dOkcN7t+XOmfCIvXODuAzJww09S5avY8FdtRz66J0ZMcnqW29y5HguzUML9NLQJkAoFURGDH6R/o15uPAwOw6W9XD6Liecqmol7AVBAAARAAARAAARAAARAAgZQgAEF2SlBFnSAAAiAAAiAAAiAAAiAAAiAAAh4lsO7Yctp2+kddm+UK1KWSL1b2qB1oDAQ8SYAjDS5ZtMRQzGnGluatm9PQsUMo9/O5HWb/+cTPFBU6UomQaiVxtMTImEidqNQbguyjh47S2KHjLNvPoq0PAj+gbr27WYpEycKllwoVoFHho5RooWaTlTExWyfnkwmyWaA3fNAIJVqxmcRi5/CRYUpEayuC3olzJ9DKZd8rkXVliRlP/XgK1axXU/cxi9MSYhLo8wVfmDFPl4cFruGjwhWBtqPEAimO2mxPZCbWwTYPixlG+Qrk1UWoNSvI7vBuBypboYwihjcS7Lbr1I4ixw3VOU38cuYXu8J2R31lESuvx1fbtjAcQ5nw6/KlKxQdEW1KJMg2sCg7eHiwIhJcOGcRzZo4y5QwmbmygPXt9982tI8F3t8vX0WjI0abqtOWCc+H4bHDqG7DuikSLZvn0taftlJMZIwpUZ+tbfYE6d4SZPPcnBg9kb5YsMTR1Er2OUf+57lmtAZlgs+R8VG0cNZCxenHTOL5MiJ2OLV8vSVxNPIxQ8bSj9/p74NG9bCYdfzM2GQOD2J+duSJi4qlFV9+Z8akZHnYRn7BoWuP9wwdDcTxNbs/tO7Qij58s7spu9wtyGYBK48Ti7HNOB3YGhkY0oc+6Puh9ExNKUE22zth1AQlsrOagsKDqOeAHqb3gt9v/k4RfQfTlvVblCrcyfS3y1cpenC04Tlpb5B5vrDme2RqAAAgAElEQVSTkOoEo+Z1RbAsW58sPI8fOcFQjF2rfi0alzCW2JlITSm5flzpny3P61ev04TREyyvcfW86vReJ4dORNyeM/d23j+jJ4+mq1euUUTfxy/DiC/H+Pr8NrVJIRMIpCICJ6/spUMX/jsL1FS7WHNq7O8eB51UhAKmggAIgAAIgAAIgAAIgAAISAhAkI1pAQIgAAIgAAIgAAIgAAIgAAIg8EQQ+GT7JDp3/biuL/VLtafnn035SJhPBEB0IlURYNEfR8QeGTYqmRCKnzt/ufTLVLREEaVPD/55QAf3HVIi+bLAVUwsfvww8EPyS+dnyODMqTM0tH9kMuEui1E40milqhUpQ8YMdPnXy7R98/ZkQkQWZcdMG0eFihZS2mDxy6pvfqAH//xDLPpZ/e1q4jY4sZCnTYfWlD3nf9F1OTVp2UQry/+2GiF7V9JuGhI0JJmIyKz93CZHXe4/uL9hRHFRGNS1V1dFBG0rdq5WqypVrlFZiYD9x80/KGnzdjp26JhTY2J1wor2DRw6gPbu2EsbEzdpVfE41apfU7GPI+FuStycjBmLg8YmjCXui1ESx4fnpNpPLl+/ST1FpKm2Ubq8P42eNJqyZc+mVXnj2g3FAUAm4ub6atWrSTly5VDmP/eDx1hMPDe5XhZe2ktG84PLsUg870t5pe0wp0YtGtJ3X63UqjcryOa67969R9d+u6aU5XZUpmwPr6Mp8ydTk9eaOGTCIryylcoqAm+2iROvxf17DkjnlyMRoTh+HE2fxahqdGRur0HT+lT85eLK/rJv935lrouizJhpMeTn95Run+J+c/RUHjteAxt+3JBsvyhaoihNmjdRqV+WZOPF/S5XqRxVqFJeY3D65BnatW1XsjnM/Y+fFUfcjjuTvX2ZmfEYc4T5dOn8yMg2I/Hun/f+VObZ3Tt3FJOvXPqNPvvoM818nussMs+QIb32t+KlShCLop1NLB5cMGsBcSRX28Rrl/cK5sh9sTcHWCgaMSpcum+Kgk9+kcC/bCmdYFacL7I9k+3gdf71Z8t1zhvqmuKziR2KNq7dlOwMlDk92PaVo9GziFd0CuFx4rGsULm8Mpc58Xzes2MvHdhzIBlyPtfiZ8dR1ZryfVMUZJvdH0r4l1Ciz3O69fstWvHVd9qewvO7RdsWmug5Q8aM1LLdq8lerHBmfhjNDa7Ldt+0NzfYYaNbz67J7h6OBNmu3B8Sv0+k/h8O0LosExDb48H7cr/3+2t73bvd39EcT5zhqJYxmmfMskLVitp9zt55x+LygKDuOmEwO/A4Oz/E9clzOGvWZ7T9Wr0vZM6SRYn0zGxYaM+vXagOWym9flzpn8re6K4hnin22LMYvluvbnZF2Y7u7eqdRnY3VPfc1StWa9NMFGTzB746v11ZGygLAr5I4Nqdi7Tp+DKdaYWfK0Vdag70RXNhEwiAAAiAAAiAAAiAAAiAgBcIQJDtBehoEgRAAARAAARAAARAAARAAARAwP0Ebt67SvM2j6H7//6tVf5s5pzUqMxblN4vg/sbRI0g4EUCsgjTtV+pTQMG9ycWq/r5JRdXszCGRZVTxk3RidJYVBM3K45eKih3XuDohiNDoyhx1TqtxyxUeavbW4pI2TYSImdgEc/yz5bRtNjpunY4wnT/wf2UiLm2SRSiORKLclkrgmwW7HBES1thNNvPoiEWU+XI+Z+YTk0cfXfHlh1K5HEWGdkmIwEZ57EXqbFtxzbUJ7gP5S+YXxeJk9vavH4LxY2I1YlSHY2JM1PPnn1lK5ZVohLXqFtDN3d4LFn4Hz8yPtmcsRXYi/aI46N+3ubN1hQ8LFgnCOQ2bly7TvkLPJ5//DcWQdoKTrkOjnrdN6yvItQVI3RfvHCRpsdNp2+XrtCZw2VGxEVRrtw5pdhk84NFcL2De1PTVk1185UFVccOH1Pm9sa1G6X1mRVkq4VZaBUyIpiavtZUY8/tsFCb56kqsH708BHNnz5fmZdq4s96D+pNb3bpQFmfzZrMHq6HhajTYqfp1i9nDIsK1QnnbAsbjZ9Re9zOkQNHlOjEtuss13O56P7f9xXxIq/rkOEhVLOefo5xVE8WGo8fPl4n6Day7+6duxQVEkU/fPtYmMai376hgcn2InU/ks1hjlgcGNzHriOK1XXGayysT7hOAM5CbHbk4Lmf5eksuiq572tXrqWZE2bq1j9zjoqPUsSzRsmRaNWq7bL8xw8fp6Bu/bT+sF08Lq06tJZGNuY5y9GSbcXLRtHv1bHhcV+6aGmy5pX5MixY2ZPSpU+nfW40X/gcUp0bOFo272e2ewpXwGcZn39fffqVVh+XS1gwVRHzy5JsLbzfpxt17dlVOt+4jssXL9PsyXPoy0++1FVpT7xrFAHd7P7ADYn3gjoN61DsjPHJzjh3zA12qOJ1aOuEwecIz/Uadarrxoz3B3a4mjB6om7f5L5Nnj+JylQoozPJyty2en9gp5LQ3mGKgxone/NT5MR78PQJM5Ro/2oSnWacZcuOUaG9QjWezIZfL6nXqF4ykS/zPH/2vBK53vZe5siRxer8EAXZtucO3+Xe7PKm7nzkCPW8Vm2jdHtq/Tg7/2WCcXv3W2Z/8fxFmhIzVbkb2TIxs2eL54PR3cvePVRtUybI9tX57ey6QDkQ8EUC/z56QOuPfEF3/v5dMy9T+szUvd5QyvVMHl80GTaBAAiAAAiAAAiAAAiAAAh4gQAE2V6AjiZBAARAAARAAARAAARAAARAAARShsDhi7vo633zdJUXzF2KqhVtljINolYQ8AIBFoQsmr2IYqPitNar16lOHI32hbz2fwjmsls2bKHgHiE6IdXcJXOpdoNa0t4s+2w5DR80XPuMxSrDYobRa2+0lAq/OaMsEqCR8M2qoIrrNyvIZvHelHFTacHMBZr9LHQKHxlGjVs2TibqtQXA4r24qFjdE/ZGAjIuZyR4ZmEgR8sWhei2bcki/hoJe52dckb2cQTdyJhIJWK1LPFY7ty6kyIHDNMJTe0JWmUiLG5n1MRRpqKzclRsFtHbiv169A+gHv17GEYoZ9s5auuSRUsU0bJt2YjREYr4XhRxc/5pcdNozpS5WtdZDM88ypQvbYiaI81z1GBbYaea2aogm9dtq/av2Z2LXPev5y8qgj1bwfPI+Chq/057h2Xv3LpDYyPH6uYyC4Qjx0Vqgm/bzsrGj9f9iNjhxGJXkaNaVozOqf6dmY6ZEm0YkZrHYW7CPEoYn6CZ0axVM2W+PJtNLzQ/cvAoBXYJ1MS3LLgXo6uLA8dzeOWy7ymib4T2UcVqFSluZqzhvLe6zm7fuk1RISPpx+9+1IqyqHj4+OFUsWoFu9WxU0D0kDG07adtWj6OeM1zSRQVqxmsiFat9kXNz+fM+BGxWnF7In41EwscY4aP160Ndn7hCLIZMuid44wEn47mC+/r7LDx6bzFybr2dre3lIjFovhdzcjRlfk8s30ZgM8DtlFMPKbDBg7TiV55H+ob2tduJFyuh22cET+T5k59vLdUq11NEUjneTH5OW0kyDa7P3CbVgW3zs4LFr4PDhpCSZuStCoatWik7Cf27iCySMQykbqVuW31/iATVZt1zhD7bW88rbB98OCBcp7welOTGaG3lbnszPwwWp+ySNyy/npy/TjTPy4jnnVm7rdcjtl8NG0+TY+foXXd3j2cHYnGDh2rcxhzdPfiillgHR0Rrduv1AZlgmxfnN9W1gLygkBqILDrzBo6f0P/KtvrlbpT2fzVUoP5sBEEQAAEQAAEQAAEQAAEQMBDBCDI9hBoNAMCIAACIAACIAACIAACIAACIOAZAmuPfknbz/z3fLuaSuWrRmXyy8WmnrEKrYCA+wjcuX1XEZStWblGq9SMeEfNzELV6MHROnHm2KljiaM4i0kmqDErxpGJeWTCJ6uCKrbRrCCbowMP7D5Iic6pJrMiVs7/2+WrioiTBclqMor0LRM8N2/dnKLiR1C27NnsTgCZwLBPSB/qE9zbodjW7MyS2ceC0fhZcYZCWbVumaDVXhRvmaCXxbXtO7/h0FwWdEYPHkPfLPlGy8tzc8iYIdIo0GKFMpG1kbhVnB8sxuLI3ywudJRkc4PLWBFk16pfi8YljDWMtGtrw4YfN1DfrkHan8wIkW3Lb9uYRAGdArQ/cduxM2OlkcNl42cvuq9a6dUrV5UI0bu27dLaMctUFFobCaY5MnZIzxCt/qCwvsT7iqMk28vsOaI4qk/8fPvm7dTv/f6aIwD3e/K8ScQvF5hJJ4+epOCeIbq9ysiRgOuzIlo1076Y5/79+xQ3Ik4X7VomAJTVfWjfISWythqx2ki4aiT4NHOeifOZ7XAkYldtFYXmRoJxcU5afbmAx3RA94HEgntOJf1L0MS5E6lI8SLJsMkE2Vb2B67QU4Js0fHC7DnCNu7evptCeoZqc0MW1dnK3Hbm/iCuVbOcxTlnVsjtaP3x3hQRGKGJbs28EqLWKY6FPUcbq/NDtj4dReG27asn148z8192JrDjSLde3Rw6XHB7MpG10T1HnHP2nPvE+SI7GziP0X7sa/Pb0fzH5yCQmggcuZhExy89vuOy7TWLNqGmpd9MTd2ArSAAAiAAAiAAAiAAAiAAAh4gAEG2ByCjCRAAARAAARAAARAAARAAARAAAc8SWLgtns7fPKVrtHT+muSfr7pnDUFrIJACBFhQnbgqkX4+/jMdO3xcEY6MnjhKGnXTqPlZE2dRQuw07WMjUSMLo3p27qWJDK0IhbhyURjCEQFjpsfoBMrOCKrMCrJF4Z1VESv3QSY+mzBnAhUpVliHVyZ4thLleumipTQybJRWZ8f3OlL4qHDKnDmTW2aRzD4zEW/Vxm9ev0nDg0cQC4PVZNQ/cXwKFS2kiFNLli7psC+iiMsosrq9imTRpGW2iszbdWpHkeOG2o3CbduuLCK0FUF2QL8A6hceRH7p/BxyObz/MO3YupOOHzpGFy9conad2hLPEbNJFOPZW8uyqKFTP55CNevVtNucTMBXt1FdReSeM1dOu2U5Emho7zDav2u/ks/IPtE2swzZqYD3vaTN26lAoQJU/OXi1KBpfYfOCGb4yiLcmhGw29Yte/nAHjsrolUzfRDzyMbSrICdXxeIHBBJ/9z/h/zLlqKCRQpSizYt6Nnsz+qakbVhVhwrzmeumJ2Feg7o4dCJRXRuMNprz589Tz+t+YlOHD1JF365QFVqVKagMHPrle2RiayNRJSyvGbntgrVquDWXfOCX4H4MPBDU/uYzOEmfnY8vdq2hWaOlbntzP3h95u/Ky8wbFm/RWmTnScc7W/iGjdTxixfsQ9WzsuzP5+lESFRlDXrM1SqbCkqUrwoNW/T7P/Yuw84Ker7/+Of650rwCG9NwEBAWOLqCFqjFGTaGKM+cVfIvaugBoEJChNVOxYfn971Gii6caKXREFBBGkwx3l4Hqv/8dn9nbZnZvdndm9vdu7e00e97jlduY73+9zvjO7efiez1g+kcPp/LA6PwMFvs3jbcvzR/ftdHzm76d2nzTjPU5zG1ZPdtCq1fcvfsCnWr6TML/VZ4P2wd+1JNrmt93zgPUQiHaBjfmfyzd5n/p0c0DOcPnt8YdvEoz2MdA/BBBAAAEEEEAAAQQQaDsBAtltZ82eEEAAAQQQQAABBBBAAAEE2kjgYPle+X8fLZHqukqfPY7rd4KM6D2pjXrBbhCIXgG7gWxzoNlpyFAr5s6bcYfEx8fLkeNGG4EhrZaqYSb3Ekqgyk4g26oS+NwlcxyFWLWPVlV/H3z6ATnl9FN8DrA5ROYkVKUNmatvRjqQ7aTSpXugdivLmo9PoGrM5rPEHJJ2EgBzt2UVgDJXwbWaH04C9P7mhpNAtr/K9JG4coQTyPZXrdrcTyt3u6FSu9cBrbD723Mv9uxaK43OWXK7nHjKiUGDuJFw9TcP7IaXvftkrqisNyM89OxDMuaoI1t03UloNZRxawjw4WWPyMN3P+zZXG+omb1otqh5ayxWgU9/1arN+7O6Lts1j7Sdv882/buTQLbT64PTQGoox9B840QoN8y88twr8rdX/i4jRg2XoaOGyeRjJ8nwUcM93XFyfOxeN7zHahVwDXadMo87lJu7/HlXV1XLwtkL5ZXnX/Wsct5F54lWa87MygzlMFlu43R+WJ2frf3kjkCDc3JDg7bjZHw6B1bc95g8sPgBTxfs3tDh3Wfzdcjqe595Hf3+u+KFR42K/nYX82dDoGtJtM1vu2NkPQSiWWDzvtXy9e6PfLqYnJAq/3vCTOmR3juau07fEEAAAQQQQAABBBBAoJ0ECGS3Ezy7RQABBBBAAAEEEEAAAQQQiKyAVsh+4bP7pa6h1mdH4wecJMN6TYjszmkdgSgXsBPIrqmpkaVzl8qfnnrRMxqnATE7DKEEquwEsrU6482X3SxacVmXQOHGQP20qn5rVVHcHCJzEkLW/TsJodlxNa9jbj+UoLM5DGtV8Vz3az4+dsPlVnNu1h0zRUOaThdzFdwTTjlBljy8WLKys4ymzAE7pwF6bcOqv04C2f7CmU7Hamf9cALZTuaK+dpi9/jZvQ4U7C+QW6+5TT55/xPPsDXgNvWHU+Wsn58lE6dM8KnAb8cm3HXWrl4r0395qedJAnYD7Ob9lpWWy5wb58h///Ffz1v+5lOkrxfaAXP1V/2bhrF/ct5Zxg0peoNNQkJCyHxWgU+7N82Y54uT63tb2CmKk0Cpk3X9gTsJpIZ60Mxz3ennnJ39Ojk+dq8b5v2an8SgN4rp50PuEbmWXTQ/DcHJ0yXsjPnVF/5inPvey4jRw+Ws834iJ/9wqgwaMsh4Gko4i9P5YXV+Or1pKZz+Oj0nnIzP6oYsc6V2O323CtObb9hzOtes9ltaUiq3XHWLrHzrfc/bgb4/ON1npOe3HUvWQSBaBbbsXyNrdx0+97SfCXGJcuH3rhWtkM2CAAIIIIAAAggggAACCFgJEMhmXiCAAAIIIIAAAggggAACCHRagW0FG+WFz++XpqZGnzFOHHiKDMkd12nHzcAQMAtoxbyS4hL5Zu038t6bK0XDqhpIdS9WAWOrMMzTrz0lk4+d3KrAoQSq7ASyzYGUUEOSOlhz1WargLE5ROYvrOwPz0kILZQDYG4/lEqXdkO95uMTrPqoezxWgVSrauR2xm+uKDlyzEhZ9tgyGTx0kLG5eX6EGix8/P7H5b67lnu6ZDeQHUoA3M64vdfRmwl279gtn3+0St7855tGwNa9mD28tws1UK9tmAPZdgN8dq8Dei179flXZe7N8/xyTDlusnx/2kly7PePFQ01hhMatmNuDv+fdtZpMv+e+ZLRLd3O5p51rCqMW12bdYNIXy90H+Vl5XLXH+6S11/+m+U4tHqvGp982sky+bhJckSfIyQ2Ntb2mMMJfNqdL1adiaRdQ32D7Nu7T1Z/+qW89a+3jHNOw5/uxW6F7FCuD04CqbYPkmlF87XhvF//XG5dcKskpySH2mSL7Zwcn1DngVUg11+F9draWlk2f5k898TzRl+dhP/touzfe0BuufoW+fyjzy030RshNDT+wx9Pk3ETx0n3nt0dPxHA6fywOj/tVqG3O27zeqGeP9qOk/FZVdi/8HcXyhF9ejnqel1dvXz47ofG9di9mG8qMX8+hHLOWN38FSiQHW3z2xEqKyMQRQLbDnwtX+1816dHMTGxRhh7SI/RUdRTuoIAAggggAACCCCAAALRJkAgO9qOCP1BAAEEEEAAAQQQQAABBBBoVYHv9n8tL656sEWbkwZPk0E9jmzVfdEYAu0toAGakqJi2bNrj+zL2ydbN2+V9Ws3yPqv1huBbH+LVeiv8FCRzLxipqcSrVahffylx2T8pPGtOsxQAlV2AtnmUJe5QrKTQdgJqDoJkVntO9ztg43H3H4o1c7NISZ/oUE7x8eqv04rYgYac7DwuLnad6jzwzxWu4HsQIHoYMfS+/3GxkYjOJu/O1/0nN3y7Xey6ZvNsumbTbLx641+m3ISyLYbqNedRTqQrfuoqqyS5QuXy7OPPxeUSkPDU394kpxxzo9k0veOlvQMZyHpoDsIoyK8Vdt2nl6g20X6euHum55Ht99wu0/g0J+J3uxw+tmnG9WzR48dHbSibziBz1A+N9z9DtdObwooL6uQgv0HRK+JarT12y3yzdcbRStIB1rsBrJDuT44CaTamddW62g4/7Zrb/O89auLL5AZd8yQpKSkUJtssZ2T4xPOPDBXpfZ3nduzK09mXD5D1n25zuirkycGOEHRz6R5N80z5lOw5aijj5JpP54mp5x2sgwaOsjWjRBO54fV+dkaT3WIxPmjXk7GZ143mLeT983fp83njN0nhpj3af5sCHYsom1+OzFkXQSiQWDHwW9k9fa3WnTlgmOuluHc2B8Nh4g+IIAAAggggAACCCAQ1QIEsqP68NA5BBBAAAEEEEAAAQQQQACB1hDYuPdLeWX1ihZNTRlymgzoPqo1dkEbCLSLgAZbtNL131/5h1GNM1AAM1AHrQLZwQKtrTXgUAJVdgK/kQxkW4V3nYTIrOzC3T7Y8TC3b7dysXe7dgPTdo6PVX/tth9srPq+VeDKO8BkJ2RvZz/tEcjWoNyqjz+Xv/7pNaMCb6CbLfyNwUkg21+VZqu22yKQrfvVqrVv/uNNeWTZI7YCjLqN3lSi1at/d9X/yuBhgx1XmPVn2VpzSds3+/kL70X6euE9Vg36P/XIU/LiUy/6VHsOdH5oRd9f//5COfeCcyUrO8ty1XACn6F8brg7EYqdVu7VQO5fX/yrfPL+pz5PmLBznXCv09ED2XZvGHBiYl7XyfEJZx5s2bRFbrjkRtn23TajC/6eomE+v7X6/c8v/Fk4Q/S7bd7uPHlo6UN+q9JbbahPAbj4iouNa1tKaorftp0ElrWRcM5Pcyciff5YfeYHusmqLQPZrXXOOA1kR+P8jshJQ6MIREBg16FvZdW2/7Zo+fxJl8uo3hMjsEeaRAABBBBAAAEEEEAAgc4mQCC7sx1RxoMAAggggAACCCCAAAIIIGApsD7vc/nrV0+2eG9Mv+NkVO8pqCHQ4QRCCcnpILWyolbVXb9mvWfMBLIDH35zIMuqQqaTEJnV3sLdPtgE7uqBbHM179YK0bZlIFvP288+/Ezuu2u5z/kb7NhrlejR40YbFfML9hcYq3f0QLZ7zO5w+p+ffcUIp1eUVwTjEPWYNX+mnPWzs4JWcQ7aWIQrZPur2hvp64XVuAsPFsp//vYf4wYgd7XgYD4Tj5kot915qxw5ruUTScIJfIYTxHVipzc9bVy/UR5c8pCsfHNlsOF63tfw/7iJ42TX9l0+4W0C2cEJnRyfcOaB3tSxbP4yee6J5z2devDpB4wK797Xl8VzFsvLz7wc9LoZfGT21vC+0e4fr/zd9g0n0878gcyaP0v0ZgirpT0C2W11/uh4nYyvKwSyo3V+2zsLWAuB9hP4du8q2bDnkxYd+OnE38vYvse0X8fYMwIIIIAAAggggAACCHQoAQLZHepw0VkEEEAAAQQQQAABBBBAAIFwBNbu/lj+tvbpFk0M7jlWjh50ajhNsy0CbSqwc9tOWXDbnfLxex8H3O/4SeONSrBjJ46VI8eNliHDh0pGt/QWVVitAtkH9h2QmVfOklUfrzL2oQGzx196TLTN1lxCCVTZqcAcyQrZVlVrnYTIrPzC3T7YMWmNQLZWY59xxUxZs2qNsTt/oV47x8eqv5GskG3u6xeffiG/PfdiTzcCVdMMZNtWgWytMPrSMy8ZYexAoWMN4w0bOUxGjxslRx41xvh9RO8jZNfO3XLTpTfJpg2bAh47fTPU46fbtlWFbKtjUlVZJd+u/1Y+fPdDWfnW+wGfGKDXs3l3z5Mzz/1RsFMn6PutFe638vNXnTzS14tAg9aQ5aGCQ/L1V1/Lm/98y/iM0GuDv0VvAlr04ELRmyK8l2gPZOs43/7X27J47pKA49OAv15fxo4fI6PGjjJufug/qL9xnupn6EfvfuQZdkcPZGsw+Y6Z8z3j+dXFF8iMO2ZIUlJS0PPE7gpO5nYo3x+8+/HWP9+S635/vedP/3PZ/8iNs2+QhIQE42/mKsMXXfJruWnOTZKYmGh3OGGtpzfh7MvfJ198slre++97QZ+IoKHsuUvnSU737Bb7dRJY1o3DOT91+7Y8f3R/TsbXVk+A0X69/vLf5LZrb/McD39PPQg2UZxWyNb2on1+Bxsz7yPQ1gJf7nhHthccvmHZvf+zx/9Wxvc/vq27w/4QQAABBBBAAAEEEECgAwsQyO7AB4+uI4AAAggggAACCCCAAAIIOBf4cuf78s+vD1fDc7fQK3OgHDPkdEmMT3beKFsg0IYCGjpcNGexvPLcKz57nXTsJDnz3DNlwuTx0ndAP0nPSJOYmBjLntl5hLpVOPbp156SycdObtXRhhKoshMY3bDuG7nqN1d5KgJPmDJBlj6yxG/1yECDembFM0Yoz71YhdCchMis9hXu9sEOirn962+7TrT6rpNl+5btcuP0G2Xzxu+MzfyZ2jk+VvstKy2XOTfOkf/+4/Bjws0VS+3213z8xxx1pNy94m4ZMHiA0cTa1Wtl+i8v9YSbjzvpOFnyyBLLIFugfT5+/+NGSNq9LH5okZz187NabBLKPPduRCtjz7rqFs981vc0CHrmT8+Uk0+bKsNHDZecHjmeIKG5A04CaKEeP91newayvcesYcCS4hJZu3qd/Of1f8vKN983/u29aHjxj/f+UbpldrM7rSzXe/eNd+Xq317jee+0s06T+ffMN25+cbLU1dXJPQvuFb3euBd/52mkrxdO+q03C+zbu08+ePtDefOfbxqhUfMyc94M0bCr92dSOIHPcM4nu3bbvtsmN18+w3MTg45Jg/xTfzhVTv/J6Ub4ukduD0lOtg4jO7nBJJzxuK2dBFKdHF/vdc3XhvN+/XO5dcGtkpzSet+d7dueogcAACAASURBVB4f7Ve4buabjPTmgaWPLpV+A/oaw371hb8Yn0nuZfmT98m0H08LlS/s7fQasWPrDnn/7Q+MsK1VpXp/fXQ6P8I5P3WgbXn+6P6cjE8r19982c2i3xPc53UkbjjUtv/9+n+MfbmXUM6ZmpoaWTp3qfzpqRc97fi7ucN7knW0+R32CUIDCIQoUFtfLZ9ve0P2l+xs0cKPx/1ajh54UogtsxkCCCCAAAIIIIAAAgh0VQEC2V31yDNuBBBAAAEEEEAAAQQQQKALC3x34Gt57av/k+q6Sh+FjOQcOWboaZKVmtuFdRh6tAto2O3a/73OEyTVgNhlN1wmv5l+ke2qjXYC2dVV1bJw9kJ55flXPSR33X+XnPOLsx0RPXrvCvl45cfSf2B/o3Lv1B+eJEOGD/G0EUqgyk5g1BxECbXCt1UQxiok6SREZgUY7vbBDoq5fXMl0GDb6/sfr/xEpv/ycIjbX/DUzvGx2p+TQGqw/ppDUFOnnSSLHlrkCd+aA1lavfe+J+6VEUeOCNa0532r/kYikK03YSy49U557aXXPPueeMxEmbd0rnFO2Vm6WiDbbFJ4qEiWL1zucyNLqNcEc9vBwv92jo+uU1pSKrdcdYtR3du96E0EPzrnjBZNRPp6YbfP5vU0CL9h7Qa587a7fMKi5vNPtwsn8BnK54a7r3bsGhsa5aFlDxs3GLiXwUMHydylc2XycZP93uzk7dEZA9nmJwuEciOLXovumHGHpKamGKH2wcOGyOlnn+b5/mLn+Lidw5kH2oYe5/sXPyB6Y417cd8EZL7uTjl+iix5eLHkHhEd/x9Bq2d/8M6HsuCWBT4V3P1VLXcSWA73/Gzr80f762R8Vtdaf5/doV4L3duZb/4KZR5Z3axmJ5Ddked3uO5sj4BdgeLKA/L51v9KWXWhzybJCany04m/l2G5Y+02xXoIIIAAAggggAACCCCAgEeAQDaTAQEEEEAAAQQQQAABBBBAoEsKHCjLM0LZ+0v3+Iw/LjbeqJTdJ3tol3Rh0NEtYBWu0ID0bXfeJukZ9qqxWgWtr5l5tVx+4+UtBm+u/us0xFtRXiELbl0gf/vz3z1tP/7S43L81OM8/w4lUGUn8Gu177lL5og+Lt7JcmDfAZl55SxZ9fEqz2ZWVZudhMis9h/u9sHGZG5fg3QLH7hLevbqGWxT430NWq647zF5YPEDnvWvmXWNXHb9pS3CiXaOj7+dvvzMy3LHzPmet88+/ycye+FsozKt3cXqPDHPXav54bT6qdXciEQge/M3m+X6S26QndtclfvUQsPjx59s//Hp5iDlyDEjZdljy0RDpuYlnOMXyQrZesy+WvWVfLNuo6xfs17q6+uNULrdgOT+vftlxhUzZfWnqz1Dbo0QntU8MF/n7Mxd83HWc/OhZx8Sre5uXiJ9vdAbWnQf367/Vtav3SATp0yQq2dcLbFxsXaGIh+884FcfuEVnnWt5ls0B7Ktjukdd8+Tn//657bC2Dpw8xMF9G/+QpShfA6aD4STQKqtg2ixkvlGlkBz1N8+zDf2mK/xTuZ2a7iZb3Jzf1bs2ZUnN116k6dCun5HuuqmK22fA3aNtZL0V6vWyMZ138jmb7+Ts8/7iZx30Xm2NtfP5Zeefln+eMsfPeufcMoJRnA8KzvLpw2n8yOc87Otzx/jfNu6w+d4+XPQda1uprrokl/LTXNusn1jo7ajwe55N98hRYVFMnT4EOMJHCefdrLnSRy6jtlCz5kHnrpfxk0cZ+sY60rmz4ZA1xJzo+09v20PkhURaAeB/KKtRmXshsZ6n7336tbPCGP3zOjTDr1ilwgggAACCCCAAAIIINAZBAhkd4ajyBgQQAABBBBAAAEEEEAAAQRCEqipr5bXvnpSNu9f12L78QNOkmG9JoTULhshECkBqxDprDtmigaI7C4aMppx+Qyf6qX+AtnmIMdRRx8lSx9dKv0G9LW1uy2btsgNl9xoPLpelwlTJsjSR5ZIn36H/wN3KIEqu4HRZ1Y8I4vnLvH09ZTTT5H5y+6QnB45tvqvK5n35S/I6iREZrXzcLcPNiBz+xrqvf//LZdjv39ssE2N9wv2F8it19wmn7z/ifHvQNvbPT5WOzZXG9bw0t0rlsrkYyfb6qeuZA5m6d+sgrfm+XHuL8+V2Qv/ICmpKbb29fF7HxtBaT0v3UskAtnmAKPVeRSowxra07EumbfUs1pHDGRr6O2Wq2+VD9/50DMHV7zwqGi1cDuLVcCwNQLZVuE+vfFj1vxZkpycZKdrRqXeJx96Uu67a7ln/RNPPVEWPbhQsnOyW7TRFteLyy683DO3A/XFaoB2KrKHE/gM5XPD3U87dk7C8f4O8Fv/fEuu+/31Pm939EC2VbX+mfNmGN9BYmJigs51q8rJ5u8wdo6Pe0fhzAN3G+briruC8ecffS6zrrol6Odd0EEHWcH8een02mH2ioZAdlufP1af+4EC2bq++fzUJ7csW3G3o6dkmL8DWN2gYPX54CTcr5/frz7/qsy9eZ6ta4l5urX3/A73/GB7BCIlsGX/Glm76/ATSdz7GdFrvPx04u8kMT45UrumXQQQQAABBBBAAAEEEOgCAgSyu8BBZogIIIAAAggggAACCCCAAAKBBf6z/kVZtePdFisN7jlGxg+YKlo1mwWBaBCwemz59bddJ9OvnW6rew31DfLg0gflseWP+6zvL5BtDuHqRloVefo1l0hcfFzAfVoFDK0qEIYSqLIb+DUHwrXDTqqc7t97QG65+hbRYJZ78VdF0UmIzAou3O2DTQBz+7r+6T85XebdPVe6ZXYLuLkGgp574nlZdPsiz3rTzvyB/PHeP1pua/f4WO3UKvDnpAq81Rz3dyOBeX44qTxdeKhI7pgxT97619s+w4hEIPvdN96Vq397jWc/WjH57hV3+1ThDHQANRx302U3e26M0HU7YiDbqvL5pddNNyo3B7se6ZjNwTT929OvPeUo7O/P2XzzipO5pG1aHaNAQddIXy/MVV2djkf75x3o1or8Sx5ZIjndD4fLozmQbb4xRMf/+EuPyfhJ44Ndao33rT479O8dPZCtY3j1hb/InBvneBz0WnL3o0tFA63BFnNQ36pasJO5Hcr3B3MfzTes6LHWCsbvvbnSuJFFl0Cfd8HGHOx9c3jZaTDY/Hl73q9/LrcuuFWSU3zDhE4qSGufwzk/2/r80f46HV/e7jwjcK/zzb386uILjCrZdm7KsvoO8KNzzpB5d89r8cQa8+eDk2OsT8bQG5HWfel787C/a0m0ze9g85/3EWhrAa2GvWbXStlRsKHFrqcMOkXOGHtBW3eJ/SGAAAIIIIAAAggggEAnFCCQ3QkPKkNCAAEEEEAAAQQQQAABBBBwLvDJ1v/KWxtfbbFhRnK2jB84VXp1G+C8UbZAoJUFampqZOncpfKnp170tDx12kky/5750iO3R8C91dbWyrOPPycr7l3hU9FXN7ry5ivlypuusKxwaQ5faVhp7pI5cuZPz/RbEVMDThpinn397ZK/J9/ol79Kx+ZA1cAhA+W+J+4NWKXQbuBXx7x84f3y1CNPeWwyszJl9qLZosGZQBU9NWyzdN4S+duf/+7ZVit7L3l4sWVFXichMqsDFe72waaaVSBbt7nq5ivld1f/3m8lXz2Wb//rbaPSuPtY6naBKgvbPT7++vzOf94xAkjelad/M/0iue7W6wIGpTSM/dIzLxlVhr231YDVxZf9VmLjYn126S+8Pf+eO2T4qOF+STU0/tjyx1rc2BDIJZzg4NrVa2X6Ly/1GdOiBxfJWT//cdCqtBo6nzfjDp/QmfZzxOjhcs/j98jgYYNbjDOc4/foPY/KA0se9LRptwK1XR+r4HOw65F2RufxP179p3GDhXtxV8LNPSI32OkT9P3SklKZd/Md8sbf3/CsO3joIJm3bF7QwLcG7hbcdqdotVX3ojcRaHVsvR62x/XCqpKx9unO5QuCBm/1/Fg0Z7G88twrnq7rTUPXzrrG5xwMJ/Bpd76Eardr+y65+bKbRYOl7sXuzUgaxl48Z7HPXHC34e8GgHDG427bHEhtzfnt7Wh1o9apZ5wq85bOle49u/s9V/SafM+Ce+TFp17yrGNVDdrJZ2Eo3x+sOvj1V1/LNRdfazwJQpffXfm/svnb7zzV+J1UAQ96sTCtYHUTkh1PbebggYNGOH7lW4ervOr1UF3Ni9P5Ec752dbnj47V6fisbjTTdoJ9J9J19Lvl048+7fNEA/1urNdsPXbmpbysXO76w13y+st/87yl681eOFt69fb/+WP1PdTdgN1Atq7fnvPb6fnA+ghEUmB/6S5Zu3OllFUXtdjNtNE/l+OGnhbJ3dM2AggggAACCCCAAAIIdCEBAtld6GAzVAQQQAABBBBAAAEEEEAAgcAC3+Svlr9+9aQ0NjW0WHF0n2PkyL7HQohAuwuYA9LaIQ1Ha6Xsvv37tuifhk7XrF4jTz74f7LyzZWW/bcKRblXtAoaavDkihuvkPN/c16LSoAa4vnXX/8ld99xt5QUl3j2d/EVF8t1t14riYmJPn3wV/X7t5f/tsW67g2dBEatqgtq/y+4+ALRPnlXbNX2Gxsb5cvPvzSCNt6VE/W9G2ffIBdffrFlNV4nITKrgxDu9sEmpr9Atm6nFaivmnFVi/mjQTENzz1yzyM+YeBgFaudHB+rfuscWjZ/mbzwfy/4vD31h1Pl6plXyeixo1sEkffm7ZUV9z0mf372zz7bBAu2Wc0PDdJe/4cb5KRp3/eZgxrgytuVJ8sX3W/McaslEhWyrQKQenPAtbdcK6effZrleVJ4sFBee/l1eeL+J3zOQ+8++wt0hXP8Ih3Itgq26U0Wl99wmfzswp+1uB7peP3N41v+eItoxftAN2YEO6+839dzbOaVs3xuXHD37fzfnN/iZgIN9b3/1gdy3533GmFC92LnppdIXy+0L1ZVu8dOGGvcGPG9E46xvA5q1Vm9dnqfHzpX73vyXhkzfowPZziBz3ACzHbsrEKy7s+9Cy7+peWNITo33/znm/LkA0/6HE/vQUfi+uBuX2+YmXHFTFmzao3xJ+3v7Ytulx//7EyJjfW9GcXJvLZa1+qmmeNPPl6uv/U6GT1utM/+9LqpAV0NY3s/UcDfvLBzfNx9CuX7g9V4NCy+4NYFPjdgudfTm8keevYh0ScTRGrRmzGuv+QGn89Z/bzTcLDZU/ugphvXb5R777zP50aOicdMNG6Wsvou6HR+hHN+tvX5oyZOx6fb+HvShX6nvuLGy40blsyfD3qNe2jpQz7ham0rWHVtq88HPV763f3oY472OWf0e+jGrzfKfQuX+xxfO5/f0Ti/I3Xe0C4CTgS+yftUNuYffuKRe9vYmDj56dG/lyN7T3LSHOsigAACCCCAAAIIIIAAAgEFCGQzQRBAAAEEEEAAAQQQQAABBBDwEsgv3iH/Wf+i5BVvb+HSM6OvTBh4snRL8V8BEEwEIi2g1Te1yqtWoPZeNHw1buI4GT/pKCOI1dDQKJs2bDIec+5d2VjfO+aEY2T9mvWeapD+HnHvbn/bd9vkD9fNbvHIdA0bHvv9Y2XU2FESFxcrWzdvk1Ufr/LZn7YRKBRbV1cn9yy4V55Z8YzPeDQU27t/H+NvWt34hFNO8LzvNDC66pMv5LZrbmvRL7XQQMzEyRMkITFB9u7ZK1qB1zsc6d6pnbDNRWf/xtPHQCF3qzniJIQWyhwzt5/TI0dqqms8ATCzhVZWXvnm+y3CvHaq5Do9PlbjOVRwyKjsrME/86IBteO+f6xk5WQZ/f/ysy9Fj7F5sdNX3cYqXKh/1zmo87t3v96W+1GzpOQk0fCze4lE4FLDd68+/6rMvXleizFqH8dPniBDhrsqXRcXFsvqz74UrartvWiQNiU1xTg/3Yu/ar3hHL9IB7K17xvWbpDrf39Di/NZr0cTpkyQoyaOM87nuto6WffV10ZA1fvmkGDXpFDOL91Gj5MGke+YOb/FUwjsXiu1nUA3frj7FunrhXs8zz3xvCy6fVHI8y7QeMIJfEY6kK39tgrJ6t81SKzXlpFjRhqfe3oNWrt6nVGF1rsyv56bfQf281RZ1m3vuv8u4wYY8xLOeNxtWYWT9T29XmZ3z5aE+Hi5/rbrAz59wu7c1xu9nnr0KeOzO5Trc6CbDpzM7VC+P/gbo9XNbrru2ef/xKhkrH2O1GL1NA/3vvT4TZg03vgc0kW/p6xZvdYI7HovwW7kcDo/wjk/2/r80f05HZ/bzt/3W/e54/6uoZ8n+j1DvyOaF70ZYe7iOdJvYD+/U8RfRW7zfvQz/JMPPvU5vubva7qNkwrZun57zu9InTe0i4AdgZKqQ7J253tSUJbXYvW+WYPljLEXSJ+sQXaaYh0EEEAAAQQQQAABBBBAwLYAgWzbVKyIAAIIIIAAAggggAACCCDQlQTe+uYV+WTbmy2GrJXSJgyYKkNyj+pKHIw1ygS++PQLmXfTPL9VOP11VwNi1956rYwYPUJmXjFTNqz7xlj1uJOOkyWPLGlRLdq7Ha0kvOC2O/1W6/O3z6nTTpLZi2YbITZ/i79ArHv9uUvmiAac3UsogVENqN71h4VGEN3JoiGn30y/SC655hLLqqjutpyEyKz2H+72wcZkbv+8i84zQoVaidocVvXXloaOZt/1Bxk4ZGDA3YVyfKwa1OqV9y64R/7yp78GG16L97W66Kw7Zgbtq26oQal/v/4fWXDLAtsWOp+vmXWNrP5stbzy3Cue/UcikK2Na8XR5QuXy7OPP+fY4me/+qlR1fivL/7VqF7sXvyFQ8M5fm0RyNbj9eG7H8r8mX9sEcq2gzPtzB/IrPmzAl6T7LRjtY727e1/v9Oi6rWd9jS0rVXPz7/oPMvq095tRPp64d6XhjL/78En5aG7H7YzBJ919Nr5u6t+ZzyJIDk5qcX24QQ+wwkw27XT0PHTjz0jOqe9g9Z2IPT6M2PuzfLthk1y82U3eza58uYr5cqbrmhRdTec8bgbDxT4dK/z+EuPy/FTj7MzhKDrqM9Lz7xkXFOc+Oi80PPv3F+c0ypPm3D6/cHfwPQmpBsuuVE0oOu9zL9nvvz8wp8F9Qh3Bf0c1oC79+eJ3Tb12jFr/kw562dn+b12OJ0f4Zyf2u+2PH/cn+P+biAJNv9D/X6r7dr9XhSqid74cc3Mq+VPT70oH737kWdKOA1kt/f8tjuXWQ+B1hTYdmCdrNm10vieb16OG/JDmXbkea25O9pCAAEEEEAAAQQQQAABBDwCBLKZDAgggAACCCCAAAIIIIAAAgj4Edi0f61RLbu06nD1U/eq/XNGGNWyE+OT8UOgXQS+Xf+t3L/4AVn55sqg+9ewzv9c9j9GqDmne3aLSoIakFrxwqNGtehAi4ZC//zsn+XRe1cEDa7qPi+/4TI5/zfnBwwy6/6Chf6mXztdrp11jcTGxRrdCzUwqgHfZx97Rl56+uWg/df9aKju0usuNaqOmx9bb3ayG/Lz5xvu9sEmgVX7M+fNMKqoL7x9UcCgupNjGc7xsRqDVg59659vyeP3Py6bN34XbJhGVevp102X088+wzIE6q8BDWtsXL9RHlzyUNBzSs+T2+68VYYMHyqL5yyWl5952dPs3Svulh+dc0aL3bRG4FLPk5effsnW+acd0Kryl1z9e5l83GSJjY2Vd994V67+7TWevvmr4h7q+aUNt0Ug2z2A7Vu2y3133Sdv/evtoPNCV9AQvd5cYeeaZKvBACvl7c6TR5Y9Kv/9x39thVW1avL06y415q+dJdLXC+8+NDY2yjv/fkceuvshW+egbjvp2ElyxY2Xy/dO/J4x96yWcAKf4ZxPTuw0VPrG39+Qh+9+2NYNUFqJXs+5qadNlcTEROOmp6t+c5XnaRQnnnqiLHpwoWTnZPuQhDMe74aChXrNNzfZmWuB1nFy3XR/pl498yoZPXa0389UJ8cnlO8P/sZjNR81DLvssWW2z8twPfXz7i8v/FWefPBJ2zeb6A0ml91wWUBTd7+czI9wzk/3/trq/AllfOZj5f5+qzc9eT9Vxt8xdfq9yN2OXk8/+/Az40aGYDcIum8eSk1LlZlXzvIEsvU7++MvPSbjJ423PeWiYX7b7iwrIhCmQE19lazduVJ2F25u0VK3lBz50dgLZEQv++dPmN1hcwQQQAABBBBAAAEEEOiCAgSyu+BBZ8gIIIAAAggggAACCCCAAAL2BarrKuXf6/8k6/M+b7FRSmK6HNX/+9IvZ7j9BlkTgVYU0LDLui/Xycq33pcvP/9SNKTtrlSpQY0jx42W7087SSZ972hJz0j37FlDVM+seEaWzFvq+dul102Xq2dcHbQyq25QXlYuH733kbz/1gey6ZtNnkera+BRqy5rxcBTTjtZ9DHrdhcNqaz+7Et57cXXZO0Xa3zCb2ef/xOZvXC2aAhFl3ACo7p94cFC+fTDz4xwi7n/GsA65oRj5MRTTpBBQwf5DROax+U0RNba2wdzDtQ/DSK9+9/3jODzpx98aoTV3cfy1DNOMYK9WdlZwXbheT/c42O1Iw0Tff3lOvnovY995rrOiVFjR8nRxxwtJ5x8vIw7+ihHQWzzvrzPqc8/+ly0srouGpQdP3mC/PhnP5bJx00ywpZOAmutFbh0z189Xp++/4lx7m3fusPoox6zQPN3z648mXH5DOOaocuQ4UNk2Yq7ZcSRI3wYwjl+bRnI1k7rtWz/3v3y/lvvy6qPVxkWaqKLe26MGDVcTj3jVOOGk5TUFNvzONwVzX3zPlY6n0aPGy1Tjp8iJ007SXr17hX0pg/v/oR7vQllbHpu6E0LH77zoaxdvU604qo7uKhzb9jIYcbNK6f+6AcydPiQoJ8lTs4fc3/DOZ9CsfP3maehzLETx8rRUyaKhq01aBwXH+fpbmlJqdx+w+2emwZ0Tt73xL3GZ6T3Es54zDYa6tXP5n+/9m/jXPcOl5pvbgplHlhto5/fWzdvlbf/9bZ8ueorWf/Ves9NT/pdRD9T9WkZ+v3A28eqrVCOj5PvD4HGrJ+B1/3+es8qF13ya7lpzk3G9b4tF+/PO/0M0hun3E+y0GvHkBFDjRttTj39FOnTv4/t7yk6BrvzI5zz02wV6fPHe392x+fveOr3IZ2DWnl987fftfhePXjYYDntJ6e1+F7tdH6o75efrjb2s2b1Ws/nln4u6Hf2H517phx19Djj2LbW9SFa5rdTK9ZHwInAnsLvZN3uD6SqtrzFZuP6HiNnjP2VJCekOmmSdRFAAAEEEEAAAQQQQAABxwIEsh2TsQECCCCAAAIIIIAAAggggEBXFFi9832jWnZjU0OL4ffNHiZj+h0nGcm+FQ+7ohNjRgCB6BQIJeQWnSOJnl7pzQ8Lbl0gf/vz341OhVK1MnpGQ08QQACBri1gDqwuf/I+mfbjaV0bhdG3u8CBfQeMCtl605EuY446UvRpHAMGD3DUN+a3Iy5W7mACZdVFsmHPJ5JXtKVFz2Nj4oyq2EcPPKmDjYruIoAAAggggAACCCCAQEcVIJDdUY8c/UYAAQQQQAABBBBAAAEEEGhzgYKyvfKfDX+SHQc3We77yL7fk9F9vtfm/WKHCCCAQDABAtnBhJy/X3ioSGZeMVM+ef8TY2OtTr3ssWVGNW0WBBBAAIGOI6CVlZfNXybPPfG80WmtXr/k4cWSe0RuxxkEPe2UAtu3bJcbp98omzd+Z4xPn1qic9PJk0uY351yajCoZoGN+Z/LN3mfWnoM6jFSfjT2V9IjvTdeCCCAAAIIIIAAAggggECbCRDIbjNqdoQAAggggAACCCCAAAIIINBZBFZu/ru8v/kflsPplpIjY/oeJ32yh3aW4TIOBBDoBAIEslsexBX3PSaffvCpDB0+RIaOGibfP+VE6Tewn+2j/fVXX8s1F18rBfsLjG2mTjtJFj20SLpldrPdBisigAACCLS/wJZNW+SGS26Ubd9tMzpz+Y2Xy1U3XSmxcbHt3zl60GEFqqtr5J4/3mPMq9FjR8mgYYPl1DNOkewc+09VMle2/tXFF8iMO2ZIUlKSbRfmt20qVuxAAvlFW2VD3idSWlVo2euTRpwlU0f8pAONiK4igAACCCCAAAIIIIBAZxEgkN1ZjiTjQAABBBBAAAEEEEAAAQQQaFOB/OId8t6m12VrwTeW++2fM0LG9DtO0pIy27Rf7AwBBBCwEiCQ3VLlH6/+Q2ZddYvnjenXTpdrZ11jK4DXUN8gDy59UB5b/nhI2zNLEUAAAQSiQ6CpqUmeWfGMLJm31OhQz1495YGn7pdxE8dFRwfpRYcWePSeR+WBJQ96xjB3yRz5xf/8wtaYysvK5a4/3CWvv/y3kLbXjZjftqhZqQMJVNSUyIY9n8juws2WvR7a80g5eeS50idrYAcaFV1FAAEEEEAAAQQQQACBziRAILszHU3GggACCCCAAAIIIIAAAggg0OYCa3Z/JO9++7qU15S02HeMxBih7JG9J7d5v9ghAggg4C1AILvlfFCTyy68XCrKK4w3R44ZKXc/ulSGDB8ScPJouOlff/2X3DFzvmfbtPQ0uf//LZdjv38sEw8BBBBAoAMJaPXiP1w3W9Z9uc7o9bm/PFdmL/yDpKSmdKBR0NVoFTDf/KVP05h/z3zpkdsjYJf1xq+nHn1K7llwr2c9/X5y7xP3yLCRw2wPl/ltm4oVO4DApr1fGGHsJmlq0dv0pEw5ZdQ5MqH/CR1gJHQRAQQQQAABBBBAAAEEOrMAgezOfHQZGwIIIIAAAggggAACCCCAQJsI1NbXyLubXpfPt79tub+s1J4ypu9xckTWoDbpDztBAAEEzAIEslvOicKDhTLnprny7hvvet4cO2GsXHfrdfK9E46RuPi4Fhtptcq/vPAXefTeFVJSfPhGnAt/d6HcNOcmSU5OYvIhgAACCEShQG1trRQXFkt292xJSEiQgLX5mgAAIABJREFUuro6WfXRKlm+6H5Zv2a90WO9uWbRgwvl1DNOjcIR0KWOKLB96w656dKbZNOGTZ7uT/3hVLnq5itl9LjREhsb22JYBfsL5NnHn5MXn3rRc+OXrqTfMy6+7LeWT/JgfnfE2UGf7QrsK94hG/I+keLKAstNjhn8AyOMnRjH93C7pqyHAAIIIIAAAggggAACkRMgkB05W1pGAAEEEEAAAQQQQAABBBDoYgJ7irYa1bJ3HDr8H9y9CXpnDTaqZXdP793FZBguAgi0twCBbOsj8M5/3pFbrr7VJ/Ckaw4eOkjGT54gQ4YPNjbUKtprV6+Tr7/6usW6x598vMxdPEf6DezX3oeZ/SOAAAII+BGorqqWhbMXyivPv+rX6JxfnC233XmbpGek44hAqwjoUzWee+J5WXT7ohbtaSB7wqTx0ruf6/8b6g0Dqz/7UtauXtti3XN+cY7MvGOGZGVnWfaL+d0qh4tGokzgUPle0arYe4u3W/ZsUPeRRhC7X/bQKOs53UEAAQQQQAABBBBAAIGuLEAguysffcaOAAIIIIAAAggggAACCCAQEYHVO9+X9za9LpW15Zbt9+8+UkYeMUkyUwM/qjoinaNRBBDokgIEsq0Pe0N9g7z28uuyeM7iFkFrOxNl2pk/kFnzZ0mffn3srM46CCCAAALtJKAVse9ZcK88s+IZyx4cdfRRcufyBTJk+JB26iG77awC1dU18n8PPikP3f1wSEP81cUXyDW3XCOZWZl+t2d+h0TLRlEqUFJ5UDbtWy27/dzonpqYLiePPEcmDTwpSkdAtxBAAAEEEEAAAQQQQKArCxDI7spHn7EjgAACCCCAAAIIIIAAAghETKCqrlLe+/Y1+WLnSr/7GNxzrIzsPUnSkvz/x/WIdZCGEUCgSwkQyPZ/uLV65cb1G+XBJQ/Jyjf9X7O9W9AA9m+mXyTn/+Z8SUlN6VJzicEigAACHVXg0XselQeWPNii+yPHjJQ5i+fIhMnjO+rQ6HeUCzQ2NspnH34m9921XNavWW+rtyNGD5fp106XaT+eJomJiUG3YX4HJWKFKBeoqCmRTXtXy/YC/+fI5EFT5ZSR50pyQmqUj4buIYAAAggggAACCCCAQFcVIJDdVY8840YAAQQQQAABBBBAAAEEEGgTgZ2HNstHW/8jWw9s8Lu/4UdMNCpmJ/EfFdvkmLATBLqiAIHs4Eddw1I7tu6QD9/9SL745AvZtnmrbN+6w9gwLT1NRo0dJUcfc7SccPLxMu7ooyQ5OSl4o6yBAAIIIBA1AmtWrZFnHntWPv3gUykpLhGtin36T06Ts39xjuR0z46aftKRziugT+bQm8A+fOdDWbt6nWzZtEXy9+QbA9YK2GMnjpWjp0yUE089UUaPHS1x8XG2MZjftqlYMcoEauoqjYrY3+37ym/PhuaOkROGniEDu4+Ist7THQQQQAABBBBAAAEEEEDAV4BANjMCAQQQQAABBBBAAAEEEEAAgTYQ+G7/Ovl46xuyq3CL5d5iY+KMatkjek+S+NiENugRu0AAAQQQQAABBBBAAAEEEEAAAQTaXqC+sU42711tVMVubGqw7MCAnGFy/NDTZXivo9q+g+wRAQQQQAABBBBAAAEEEAhBgEB2CGhsggACCCCAAAIIIIAAAggggECoAhvyV8nHW96QfaW7LZtIjE82qmVrMJsFAQQQQAABBBBAAAEEEEAAAQQQ6EwCRhB732qpra+2HNYR3frL8cNOlzF9pnSmYTMWBBBAAAEEEEAAAQQQ6AICBLK7wEFmiAgggAACCCCAAAIIIIAAAtEn8NWuD42K2YUVByw7l5KYLkNzjzJ+4uMSo28A9AgBBBBAAAEEEEAAAQQQQAABBBCwIVDfUCtbD6wzfqpqyy23yEnLNSpiTxxwoo0WWQUBBBBAAAEEEEAAAQQQiD4BAtnRd0zoEQIIIIAAAggggAACCCCAQBcS+Gz720bF7PKaEstRx8UmyNBermB2amJGF5JhqAgggAACCCCAAAIIIIAAAggg0JEFKmvLZOt+DWKvlYbGesuhpCdlGhWxvzf4Bx15qPQdAQQQQAABBBBAAAEEEBAC2UwCBBBAAAEEEEAAAQQQQAABBNpZoLGpQT7a8oZRMdvfI3u1i4N7jjWC2ZmpPdq5x+weAQQQQAABBBBAAAEEEEAAAQQQsBYoqTxohLC3F2zwS5QYn2xUxD5h2OkSGxMHJQIIIIAAAggggAACCCDQ4QUIZHf4Q8gAEEAAAQQQQAABBBBAAAEEOotAdV2lEcrWqtn1DXV+h9U3e5gM7TVeemb07SxDZxwIIIAAAggggAACCCCAAAIIINDBBQrK9hgVsfOKtvgdSXxcglENW8PYyQmpHXzEdB8BBBBAAAEEEEAAAQQQOCxAIJvZgAACCCCAAAIIIIAAAggggECUCdTUV8mqHe/JFzvelbLqEr+9y+3W36iY3Sd7aJSNgO4ggAACCCCAAAIIIIAAAggggEBXEcgv2ipbD6yTA6W7/Q45IzlLJg86WaYMOlmS4lO6Cg3jRAABBBBAAAEEEEAAgS4kQCC7Cx1shooAAggggAACCCCAAAIIINDxBL7YuVK+2PGeFJTl++18VmquDO11lAzqcWTHGyA9RgABBBBAAAEEEEAAAQQQQACBDimw4+A3RkXs4soDfvvfM6OPEcKeNHBqhxwjnUYAAQQQQAABBBBAAAEE7AoQyLYrxXoIIIAAAggggAACCCCAAAIItKPAhvxVRtXs3YX+H/ubltTNCGUP7HGkpCSmt2Nv2TUCCCCAAAIIIIAAAggggAACCHRGgaractEg9s6D30hFTanfIfbPGWYEscf0mdIZGRgTAggggAACCCCAAAIIINBCgEA2kwIBBBBAAAEEEEAAAQQQQACBDiSwtWCDEcz+bv+6gL3u332EEc7O7TagA42OriKAAAIIIIAAAggggAACCCCAQDQKHCjdZQSxdx/aHLB7I3odJZMHnSxDe46JxmHQJwQQQAABBBBAAAEEEEAgYgIEsiNGS8MIIIAAAggggAACCCCAAAIIRE4gr3i7fLHjPVm359OAO8lK7SkDe4w2wtnxcYmR6xAtI4AAAggggAACCCCAAAIIIIBApxKob6g1Qtg7Dm6UksqCgGM7qt+xMnnQKdI3a1CnMmAwCCCAAAIIIIAAAggggIBdAQLZdqVYDwEEEEAAAQQQQAABBBBAAIEoFDhUsd8IZq/e+b40NNb77WFsTJwRyh7Yc7TkpB0RhSOhSwgggAACCCCAAAIIIIAAAgggEA0ChRX7ZGfBRiOM3djU4LdLcbHxMmngSTJl0CmSk5YbDV2nDwgggAACCCCAAAIIIIBAuwkQyG43enaMAAIIIIAAAggggAACCCCAQOsJ1NRXy9rdH8ua3R/J/tI9ARvukdHXFc7uMbr1OkBLCCCAAAIIIIAAAggggAACCCDQoQV2HnSFsA+W5QUcR69u/WVC/+ONn8T45A49ZjqPAAIIIIAAAggggAACCLSWAIHs1pKkHQQQQAABBBBAAAEEEEAAAQSiRGBbwUZZu+cjWZ+3KmCPkuJTZGCPI2VQz9GSkZwTJb2nGwgggAACCCCAAAIIIIAAAggg0FYCZdWFsqNgo+w8+I3U1FcF3O3YvlNkfP8TZAg3eLfV4WE/CCCAAAIIIIAAAggg0IEECGR3oINFVxFAAAEEEEAAAQQQQAABBBBwIlBWXWxUzF6z+2MprjwYcNNemQOlf84I6ZczQuJi45zshnURQAABBBBAAAEEEEAAAQQQQKADCTQ0Nsiews2yu3Cz7C/ZGbDn2ak9ZLxRDfsEyUjO6kCjpKsIIIAAAggggAACCCCAQNsKEMhuW2/2hgACCCCAAAIIIIAAAggggEC7CGzc+6Ws3f2xfHfg64D71zC2hrI1nK0hbRYEEEAAAQQQQAABBBBAAAEEEOgcAhq+1hC2hrE1lB1oGZ47zghij+59dOcYPKNAAAEEEEAAAQQQQAABBCIsQCA7wsA0jwACCCCAAAIIIIAAAggggEA0CRws32tUzNZwdmVtecCupSV184SzM1N7RNMw6AsCCCCAAAIIIIAAAggggAACCNgQKKk86AlhV9SUBtwiNTG9uRr28dIjvbeN1lkFAQQQQAABBBBAAAEEEEDALUAgm7mAAAIIIIAAAggggAACCCCAQBcV0FC2hrN3FX4XVKB7em+jana/7iMkKT4l6PqsgAACCCCAAAIIIIAAAggggAAC7SNQU18lew5tNoLYh8r3Bu3EgJzhMqH/8UYYmwUBBBBAAAEEEEAAAQQQQCA0AQLZobmxFQIIIIAAAggggAACCCCAAAKdRuBAaZ6sz18lG/JXSXHlwaDj6ps9TPp3HyH6mwUBBBBAAAEEEEAAAQQQQAABBKJDIK9oi+w+tFn0d7AlO7WHjOkzRcb0nSK5GX2Drc77CCCAAAIIIIAAAggggAACQQQIZDNFEEAAAQQQQAABBBBAAAEEEEDAI7C14BsjmL0hb5XUN9YFlNFK2VoxWytnawVtFgQQQAABBBBAAAEEEEAAAQQQaFsBrYCtlbC1IrZWxg60xMclyFgNYfeZIkN6Htm2HWVvCCCAAAIIIIAAAggggEAnFyCQ3ckPMMNDAAEEEEAAAQQQQAABBBBAIBQBDWNvyPvCCGdvLdgQtIn05Czpkz1U+mQNIZwdVIsVEEAAAQQQQAABBBBAAAEEEAhdQEPY+cXbJL9oq5RXFwdtaGjPMUYlbA1jx8XGB12fFRBAAAEEEEAAAQQQQAABBJwLEMh2bsYWCCCAAAIIIIAAAggggAACCHQpgeLKg66q2flfyP7SPUHHboSzs4YYAW0qZwflYgUEEEAAAQQQQAABBBBAAAEEggoYIeyirUYQ204Iu1e3fkYlbP3JSu0etH1WQAABBBBAAAEEEEAAAQQQCE+AQHZ4fmyNAAIIIIAAAggggAACCCCAQJcS2FO0VdbnaTh7lVTWlgcde1pSpvTVytnZWjm7T9D1WQEBBBBAAAEEEEAAAQQQQAABBFwCh8rzJa/IVQm7oqYkKEtqYoaM6TvZqITdL3to0PVZAQEEEEAAAQQQQAABBBBAoPUECGS3niUtIYAAAggggAACCCCAAAIIINClBDbu/dIIZm/at0YamxqDjl3D2RrM7pM1VHpkEM4OCsYKCCCAAAIIIIAAAggggAACXU7gYFm+5BdvbQ5hlwYdf2xMrIw8YoJRCXt076ODrs8KCCCAAAIIIIAAAggggAACkREgkB0ZV1pFAAEEEEAAAQQQQAABBBBAoMsI1DXUGqFs/fnWCGc3BB17WlI36ZM1RPpkazi7b9D1WQEBBBBAAAEEEEAAAQQQQACBzipwsCxP8oq2Sn7xNqmsCR7CjouNk5G9JhhBbP1JiEvsrDSMCwEEEEAAAQQQQAABBBDoMAIEsjvMoaKjCCCAAAIIIIAAAggggAACCES/QH1jnSeYrQHthsb6oJ3WRyprMPuIzEHSK3NA0PVZAQEEEEAAAQQQQAABBBBAAIGOLrC/ZJfsK9lhVMKurC0LOpy42HgZ1RzA1hB2fGxC0G1YAQEEEEAAAQQQQAABBBBAoO0ECGS3nTV7QgABBBBAAAEEEEAAAQQQQKBLCWgYWytmu6tna1g72KJVvXplDpIjMgcaP0kJqcE24X0EEEAAAQQQQAABBBBAAAEEol6gpq5S9pXsNELY+ru+oTZonzV0reFrdxBbQ9ksCCCAAAIIIIAAAggggAAC0SlAIDs6jwu9QgABBBBAAAEEEEAAAQQQQKBTCTQ2Nsi3+13h7G/3fSX1DcHD2QrQI6Nvczh7kGSm9uhUJgwGAQQQQAABBBBAAAEEEECgcwuUVB5sDmDvkINl+bYGqzcqawjbHcSOjYmztR0rIYAAAggggAACCCCAAAIItK8Agez29WfvCCCAAAIIIIAAAggggAACCHQ5gcamxuaq2V8ZFbTrbFQFU6T05CwjnO2uoN3l4BgwAggggAACCCCAAAIIIIBA1Ato9ev9zVWwy6uLbfU3IS7JUwVbg9ixMbG2tmMlBBBAAAEEEEAAAQQQQACB6BEgkB09x4KeIIAAAggggAACCCCAAAIIINDlBJqammTT/jWy5cB646fM5n+s1sc298ocKEdkDTJC2skJaV3OjgEjgAACCCCAAAIIIIAAAgi0v0B1XYVoCHtfyQ7ZX7xT6hvtPRGqW3K2DM0dI8Nyx8rIXhMkJiam/QdDDxBAAAEEEEAAAQQQQAABBEIWIJAdMh0bIoAAAggggAACCCCAAAIIIIBAawvsKdpmBLO3FqyX/OKdtpvvnt5bjsgcZAS0s1J72t6OFRFAAAEEEEAAAQQQQAABBBBwKlBcWSD7incYIexD5Xttb94na5AM6zlGhuaOlX7ZQ2xvx4oIIIAAAggggAACCCCAAALRL0AgO/qPET1EAAEEEEAAAQQQQAABBBBAoEsKlFQd8lTO3nJggzQ2NdhySElMl9xu/aVnt/6Sm9FP9N8sCCCAAAIIIIAAAggggAACCIQqUFVbLgfK9khB6W45ULpb9N92ltiYOKMC9rDmStiZKd3tbMY6CCCAAAIIIIAAAggggAACHVCAQHYHPGh0GQEEEEAAAQQQQAABBBBAAIGuJtDQWO8KZxdskK0H1ktJVaFtAq2YbYSzu/Uzgtr6H8RZEEAAAQQQQAABBBBAAAEEEPAnoDcEa/D6QKkrhK0Vse0u3VJyXCHsnmOM33Gx8XY3ZT0EEEAAAQQQQAABBBBAAIEOLEAguwMfPLqOAAIIIIAAAggggAACCCCAQFcVyC/e4amenVe83TZDjMT4hLOz03rZ3pYVEUAAAQQQQAABBBBAAAEEOq9AUcV+nxB2kzTZHmzfrMFG+Hpo7hjR1ywIIIAAAggggAACCCCAAAJdT4BAdtc75owYAQQQQAABBBBAAAEEEEAAgU4lUFpVJFsK1hsB7e0HN0ptfY3t8SUlpEpuhqtytlbRTkvqZntbVkQAAQQQQAABBBBAAAEEEOi4AhU1pUb1a6MSdtkeqamrtD2YxLgkGdxztKcStlbFZkEAAQQQQAABBBBAAAEEEOjaAgSyu/bxZ/QIIIAAAggggAACCCCAAAIIdDqBnYc2y/aD38qOg9/K7qKtjsan/xFdg9m5Gf0lt1s/iY9LdLQ9KyOAAAIIIIAAAggggAACCESnQH1DrRwo3SMHynYbQezSqkJHHe2fPVQG9Rglg3uMkoHdRzjalpURQAABBBBAAAEEEEAAAQQ6vwCB7M5/jBkhAggggAACCCCAAAIIIIAAAl1WoLqu0ghnuwPahyr2O7Lont5bemT0kR7pfaV7Rh9JIKDtyI+VEUAAAQQQQAABBBBAAIH2EqhrqJVDZflysDxPDpbly6HyvY660j2tlyeArSHs5IRUR9uzMgIIIIAAAggggAACCCCAQNcSIJDdtY43o0UAAQQQQAABBBBAAAEEEECgSwsUVhzwCWhX1VU48shO69Uc0O4jPTL6SmJ8sqPtWRkBBBBAAAEEEEAAAQQQQCAyArX11UbwWgPYGsQudHhDbkpCmlH92l0FOyctNzIdpVUEEEAAAQQQQAABBBBAAIFOKUAgu1MeVgaFAAIIIIAAAggggAACCCCAAAJ2BPYUbWsOaG+UnYc229nEZ52s1J5GQLt7uiugTcU0x4RsgAACCCCAAAIIIIAAAgiEJKBPRDpYlieHyvONIHZxZYHjdgZ1H+kJYPfLHuJ4ezZAAAEEEEAAAQQQQAABBBBAwC1AIJu5gAACCCCAAAIIIIAAAggggAACCIhIXUONp3r29oPfSkFZvmOXbindfSpopySmO26DDRBAAAEEEEAAAQQQQAABBFoKVNWWGwHsg80B7NKqQ46ZcjP6egLYWg07IS7RcRtsgAACCCCAAAIIIIAAAggggICVAIFs5gUCCCCAAAIIIIAAAggggAACCCBgIVBWXSy7Cr+TXYVbjN8HSvMcO2UkZ0v3jD7Sw6ig3UfSkjIdt8EGCCCAAAIIIIAAAggggEBXFKioKTEqX2sA+1BZvpRVFzlm6NWtn/TPGSYDcobLgJxhkpGc5bgNNkAAAQQQQAABBBBAAAEEEEDAjgCBbDtKrIMAAggggAACCCCAAAIIIIAAAl1eoKKmzAhm724OaO8t2eXYJDUxQ7LTehk/OcbvXImnIptjRzZAAAEEEEAAAQQQQACBziVQ31ArRRUHpLBivxQ1/1TWljkeZO/MgUbwWgPY/bsPk7TEDMdtsAECCCCAAAIIIIAAAggggAACoQgQyA5FjW0QQAABBBBAAAEEEEAAAQQQQKDLC1TXVfpU0M4r2h6SSWZKd09I2xXWzg2pHTZCAAEEEEAAAQQQQAABBDqKgIav3cFr/V1SdSikrvfNHuypfq0h7OSE1JDaYSMEEEAAAQQQQAABBBBAAAEEwhUgkB2uINsjgAACCCCAAAIIIIAAAggggAACIlJbX+NVQXuL8TqUJTYmrjmgndtcRbuXpPNY7VAo2QYBBBBAAAEEEEAAAQSiQKC8utgIX7uqX7uC2I1NDSH1TKtf988Z7qmCnRifFFI7bIQAAggggAACCCCAAAIIIIBAawsQyG5tUdpDAAEEEEAAAQQQQAABBBBAAAEERKS+sV52F34nuwpd4ezdhVukoTG00EFSfIpXFW1XUDuJym/MMwQQQAABBBBAAAEEEIgygZq6Sp/gtYava+qrQuplXGyc9M8eJgO6uwLYGsSOj40PqS02QgABBBBAAAEEEEAAAQQQQCDSAgSyIy1M+wgggAACCCCAAAIIIIAAAggggECzQH7xDskv2Sn6e2/xTjlQlheyTVpSpqeCdnZarhHYjiOcELInGyKAAAIIIIAAAggggIAzgYbGeqPatbvqtVbArqgpcdaI19o9M/pIn6xBrp9M/T0w5LbYEAEEEEAAAQQQQAABBBBAAIG2FiCQ3dbi7A8BBBBAAAEEEEAAAQQQQAABBBBoFtBKcfnFroC2BrX3Fu+QkqrCkH2yUnt6KmlrFe3M1B4ht8WGCCCAAAIIIIAAAggggIC3QEnlwebq1xrC3i/FlQUhA3VLyTEC167gtesnKT455PbYEAEEEEAAAQQQQAABBBBAAIH2FiCQ3d5HgP0jgAACCCCAAAIIIIAAAggggAACXgKlVUWSX7LDE9TeW7JDqutCfcR3guQ0V8/WCtr6k5bUDW8EEEAAAQQQQAABBBBAIKBARU1pc/VrV/i6sOKANDTWhaSWlJDiqXjtDl93S84OqS02QgABBBBAAAEEEEAAAQQQQCBaBQhkR+uRoV8IIIAAAggggAACCCCAAAIIIIBAs0BBWb4roG0EtXfI3uKd0iRNIfkkJ6QZwWzvoHYilehCsmQjBBBAAAEEEEAAAQQ6g0BtfbUnfK3Baw1gV9dVhDS0GImR3lr5WqteG9WvB0rPjD4htcVGCCCAAAIIIIAAAggggAACCHQkAQLZHelo0VcEEEAAAQQQQAABBBBAAAEEEEBARBqbGjwVtN3VtA+V7wvZJiM52whpu35yJSetl8TExIbcHhsigAACCCCAAAIIIIBAdAo0NTVKYYVWvXYFr/WnrLoo5M52Tz9C+mQ2B7A1hJ01UGJj4kJujw0RQAABBBBAAAEEEEAAAQQQ6KgCBLI76pGj3wgggAACCCCAAAIIIIAAAggggICXQFVthaeCtruadnl1SchGGs7OTO0h3VK6S2ZKjvFbq2uzIIAAAggggAACCCCAQMcQ0CrXpVWHpKSq0PW78qARwA51SU/O9FS9dlfATknk/yOE6sl2CCCAAAIIIIAAAggggAACnUuAQHbnOp6MBgEEEEAAAQQQQAABBBBAAAEEEPAIFFcedFXSLtkh+cX6s1PqGmpCFkqKT5Fuqd2bQ9r62xXUTohLCrlNNkQAAQQQQAABBBBAAIHwBPQ7vgauS6sKpcT4fUhKKw9JTX1VyA3rd3ytdu0KXrt+Z6X2CLk9NkQAAQQQQAABBBBAAAEEEECgswsQyO7sR5jxIYAAAggggAACCCCAAAIIIIAAAl4C+0v3NIezd0h+yU7ZV7IrbJ/UxAwjqJ2Z4gpru35yeFR52LI0gAACCCCAAAIIIIDAYYHGpgYjdO2qen04eF1ZWxY20xGZAzzBaw1i9+rWP+w2aQABBBBAAAEEEEAAAQQQQACBriRAILsrHW3GigACCCCAAAIIIIAAAggggAACCJgE6hvqmito7/QEtYsqC1rFKcOooJ3jE9TOSM5ulbZpBAEEEEAAAQQQQACBzixQVl3UXPW6OXxdWShl1YWtMuTs1J6uytfNFbB7Zw6UhLjEVmmbRhBAAAEEEEAAAQQQQAABBBDoqgIEsrvqkWfcCCCAAAIIIIAAAggggAACCCCAgB+BippS2Ve6RwrK8qWgLE8OGL/zpa6hNmyz2Jg4r2raGth2VdTWKtssCCCAAAIIIIAAAgh0NQGtbq0Vr10/hVJS6Xqt1bDDXRLikiQ3o4/09Prp1a2fpCd1C7dptkcAAQQQQAABBBBAAAEEEEAAAZMAgWymBAIIIIAAAggggAACCCCAAAIIIICALYHCigNGMNsd0Ha9zrO1bbCVNCySmeoKZ7t+XGHtpPiUYJvyPgIIIIAAAggggAACUS9QU1/lE7wurXRVvq5rqAm77zES4xO6doewc9Jyw26bBhBAAAEEEEAAAQQQQAABBBBAwJ4AgWx7TqyFAAIIIIAAAggggAACCCCAAAIIIGAh0NTUaApou6ppF1UWtIpXSkKaUVHbHNSOj01olfZpBAEEEEAAAQQQQACB1hSob6zzVLv2VL6uPCRVdRWtspvs1J5G+Nq78rW+jomJbZX2aQQBBBBAAAEEEEAAAQQQQAABBEITIJAdmhtbIYAAAggggAACCCCAAAIIIIAAAggEEKitr7aopp0v5TUlreKWnpQl3VJdVbRfAIk4AAAZ1klEQVS9w9paHZAFAQQQQAABBBBAAIFICzRJk5RWFXpVvT4kWvW61b7vJme6QtfpfbwC2H0lMT4p0kOjfQQQQAABBBBAAAEEEEAAAQQQCEGAQHYIaGyCAAIIIIAAAggggAACCCCAAAIIIBCaQEVNmRHU1p8D5Xme19V1VaE16LWVhrGNcHZqjmQkZ0taUpakJ2VKWnKmJMWnhN0+DSCAAAIIIIAAAgh0PYGa+iqpqC4xgtYVNcVSVl0kpZWuILaGssNdkhNSjMB1z4y+PgHstKSMcJtmewQQQAABBBBAAAEEEEAAAQQQaEMBAtltiM2uEEAAAQQQQAABBBBAAAEEEEAAAQSsBYqrDh0OajcHtgvK8qShsaFVyBLik0SraqclZUp6cqbrtxHWzpKUhLRW2QeNIIAAAggggAACCHRMgaq6CqmoLm4OXZdIebWGrzWEXSx19TWtMqi42HivSteuqtf6k5XSvVXapxEEEEAAAQQQQAABBBBAAAEEEGhfAQLZ7evP3hFAAAEEEEAAAQQQQAABBBBAAAEEAggcLN8rBzwB7Xzj9aHyfa1qFh+bYFTRNgLaWlXbK7CdmtStVfdFYwgggAACCCCAAALtI1BZU2oKXDcHsKtLpL6xrlU71T39CFe16+Yffd0jvXer7oPGEEAAAQQQQAABBBBAAAEEEEAgugQIZEfX8aA3CCCAAAIIIIAAAggggAACCCCAAAJBBDQwU9Ac0vYOa5dUFba6XWxMXIuK2q7gtqvStkhMq++TBhFAAAEEEEAAAQRCEWjyqmxd0qLidWNT6zx5xbtnmSk5PqFrVwC7r8THxocyALZBAAEEEEAAAQQQQAABBBBAAIEOLEAguwMfPLqOAAIIIIAAAggggAACCCCAAAIIIHBYoKqu0hPULqoskKKKAtHfhRUHpK6hNiJU6clZrnC2hrSNKtvN/07OFA1zsyCAAAIIIIAAAgi0noCGqsurS6SipkTKa4qlolp/N/+7urj1duTVUkJckuSk9ZTs1J6SndZTclJzpUdGb6MCdnJCakT2SaMIIIAAAggggAACCCCAAAIIINDxBAhkd7xjRo8RQAABBBBAAAEEEEAAAQQQQAABBBwKlFUXG8Fsd1C70CuwXV1X6bA1e6unJmaIJ7Cd3FxVWwPbyZkSH5tgrxHWQgABBBBAAAEEupiAPg3FFbQudgWv3QHs6mKprC2LiIYGqzVwfTh4net5nZGcFZF90igCCCCAAAIIIIAAAggggAACCHQuAQLZnet4MhoEEEAAAQQQQAABBBBAAAEEEEAAAYcCFTVlzUHtA+Id1C6sKIhg6CdN0o2QdpZXdW3XvxPjkxyOgNURQAABBBBAAIGOJVBbXyMVNcWu6taeKtfFRvi6uq4iIoNJS8wwKly7gte5Xq97it5Ix4IAAggggAACCCCAAAIIIIAAAgiEI0AgOxw9tkUAAQQQQAABBBBAAAEEEEAAAQQQ6NQCWj1bq2prOLuoucK28bqyQLTqdiSWpPgUo4p2epKrqnZKYrqkJGa4fiekE9iOBDptIoAAAggggECrCmjguqquXKpq9afM+G1Uu24OYNfUV7Xq/tyNaTVr7yrX3lWvtQo2CwIIIIAAAggggAACCCCAAAIIIBApAQLZkZKlXQQQQAABBBBAAAEEEEAAAQQQQACBTi1Q11DjCmpXali7QAorDxi/9ae46lDExh4fl2AEsz0h7cR0SW0Oa7vC2xraTo7Y/mkYAQQQQAABBLq2QG19dXPQutwIXVcaoWuv8HVdudQ31EUMKSu1u2Snuipc56T29Kl0nRDHk0YiBk/DCCCAAAIIIIAAAggggAACCCAQUIBANhMEAQQQQAABBBBAAAEEEEAAAQQQQACBVhZoaGyQouaAdqE5sF1ZIE1NTa28R9/m4mMTmitruwLa7uranteJ6aKVuFkQQAABBBBAAAFvAa1cfThc7Qpc+/y7tlzqGyMXtta+xMTEGIHrw5WuvYPXuRIXG8dBQwABBBBAAAEEEEAAAQQQQAABBKJOgEB21B0SOoQAAggggAACCCCAAAIIIIAAAggg0NkFvCtquwPbGuDWitsNjfVtMvy42PgWYW2j0rZXgDspIbVN+sJOEEAAAQQQQCDyAjV1lZ6AtU9Va6/QdVt9D9Gbx7TCdXZqT5/gtevfuZHHYA8IIIAAAggggAACCCCAAAIIIIBAKwsQyG5lUJpDAAEEEEAAAQQQQAABBBBAAAEEEEAgHIGSqkJxB7b1dWlVkZRVF0mp/lQVSV1DbTjNO9o2NjZOUhO8QtqJGS2qbScT2nZkysoIIIAAAghEQqBaw9a1zdWsjYB1mU9l68q6cmlsbIjEri3bTIxLkoyUbOmWnCXdkrON15kpOZKT2lOy03KN1ywIIIAAAggggAACCCCAAAIIIIBAZxIgkN2ZjiZjQQABBBBAAAEEEEAAAQQQQAABBBDo9AJVdRWHQ9pVxa6gdnWRlFU1h7ari6W2vrrNHGJj4g5X1dbq2s0Bbu9q28kJaW3WH3aEAAIIIIBAZxOorqvwhKs9la29qlprELuxqQ3D1vHJRsi6W0pz2Np47QpfZzS/TuGzv7NNQ8aDAAIIIIAAAggggAACCCCAAAJBBAhkM0UQQAABBBBAAAEEEEAAAQQQQAABBBDoZAJaJdNdUbusujm07am0XWwEumvqq9ps1DExsUZo211tOykhRZLiUyQpIVUS9bfx2vU7MT65zfrFjhBAAAEEEGgvAb15Sj+La+qqjN+1xutKz980ZK1VrfV3U1Njm3VTP4vN4WqjwrVWujZC19nC0zHa7HCwIwQQQAABBBBAAAEEEEAAAQQQ6EACBLI70MGiqwgggAACCCCAAAIIIIAAAggggAACCLSWgAbAPNW1NbTtqbCt1bZdIW4Ndrf1ouFt74C2K6id6hvadge6CXC39eFhfwgggAACfgS8A9ZGuNoTtq70hK69A9htGbJ2d1mD1Ea4urmytavKdXPYuvm1fgazIIAAAggggAACCCCAAAIIIIAAAgg4FyCQ7dyMLRBAAAEEEEAAAQQQQAABBBBAAAEEEOgSAjX11VJWXdQc1i62fF1VV9GuFrExsa4q215Vt41At8/ftPK2K9idGJ/Urv1l5wgggAACHUPAHbB2Va72Dli7Xx+uZq1B6/YIWHtLpiSktQhXZ2jIurmytb5O4ikUHWPy0UsEEEAAAQQQQAABBBBAAAEEEOiQAgSyO+Rho9MIIIAAAggggAACCCCAAAIIIIAAAghEh0BtfY0rqG38FEuZp9L24deVteXR0VkR0QC3hrUTE3yrbltV5dYQNwHuqDl0dAQBBBAIS0A/r2rrfUPUnqC1VzXr2ubwdWNTY1j7a82NUxPTmytbNwesjSrX+tr1b32dGMcNR61pTlsIIIAAAggggAACCCCAAAIIIICAUwEC2U7FWB8BBBBAAAEEEEAAAQQQQAABBBBAAAEEHAnUNdQagW0Na5fVlEhlTZlU1JZLZW1Z8+sy0dB2RW2ZUYU0mhYjwO0ObxtBblP1baMS9+FwdwKBuGg6fPQFAQQ6sUBdQ41X5ermoLWpmrVR3dr4W6VEU8BaD0tyQoqkJmYYP2lJ6YdfJ6ZLalKGZCRp0DrLCF0nxCV24iPJ0BBAAAEEEEAAAQQQQAABBBBAAIHOIUAgu3McR0aBAAIIIIAAAggggAACCCCAAAIIIIBApxCob6yTyhpXONsV2PZ6raHtmua/15ZJRU25EbSLpiUmJsYIzsXHJRm/NaDt+u16HW/+W7zrffP60TQm+oIAAgi0toDeqKOBav1d3/y7rt71b/d79V7rtFi/vlaapKm1uxVWe/qkhbQkDVi7wtXu12kaujb+niFpzWFrfR0fGx/W/tgYAQQQQAABBBBAAAEEEEAAAQQQQCC6BAhkR9fxoDcIIIAAAggggAACCCCAAAIIIIAAAggg4EDAFeA+XHHbFdh2Vd/2ed1cjbumvtpB6+236uEgd5IkxGtg2zvcfTjkbRn8jncFv2Mkpv0GwJ4RQKBTCmgI2ghKm8LTPsFqnyB1TfP6hwPYGsTuCIsGrFOT0sUIVBs/6c0ha99gtStwnS7xsQkdYVj0EQEEEEAAAQQQQAABBBBAAAEEEEAgQgIEsiMES7MIIIAAAggggAACCCCAAAIIIIAAAgggEH0C9Q11h6tv+1TcPlx9u0ID3c2VuDtKgNtK2lV520+Qu7kyt0/w22J9rfjNggACnUOgqanJU5VaQ9GuCtS+QWkjWF3f8m/e63dUjaT4ZFewOqk5UO1Vxdq7orWrknWGxMcRsO6ox5p+I4AAAggggAACCCCAAAIIIIAAAu0hQCC7PdTZJwIIIIAAAggggAACCCCAAAIIIIAAAgh0CAHvAHfg6tvlRtC7toNU4LaLr4FE79C2Bry1CmxcbLzXT5zxOjam5d+M9Zr/HhvrWs/zY/w9TmJiYu12h/UQ6LQCTU2N0tDYIA1N9dLQePinUf+m//b5u+tvjT5/b16veVt9eoArcF3jCV3r9awzLYnxya7q1X6qWPtWtCZg3ZmOPWNBAAEEEEAAAQQQQAABBBBAAAEEolGAQHY0HhX6hAACCCCAAAIIIIAAAggggAACCCCAAAIdUqCxqUFq6qqlur5KauqqpEZ/11dJtft1XZXpveoW73W2UHewAxkbE+sKdLvD2jGm4LbxXpwn2H041N28XozXtkYbh//uva6n/dh4iREqfwc7Ll35/SZp8oSiPYFoP+FnIxTtec83FG2Eppta/s07eO3evrGpsUuRa7XqpPgUSUpIkeTm34f/ffg9/VtyQopnXePfzevrtYMFAQQQQAABBBBAAAEEEEAAAQQQQACBaBEgkB0tR4J+IIAAAggggAACCCCAAAIIIIAAAggggAACItLU1OQb4jYFun0C3sZ71a7gd3Po2x3+BtO/QKwR+m6u7O0JgnuFuY2K31q9O8ao4K0BbuO1xDb/zfiL6z3j7wHe1/B3i3YstvXZT+C2xb1v934dbOvpt2dbVzhd553xo/9ramz+7f5bo+97nvV07eb3TNuKpz3r913789qPe78B2paA/TL327pt34C0qyK1J1RthKsbjBA1i38Bc0g6UKDa5z2vcLWeNywIIIAAAggggAACCCCAAAIIIIAAAgh0JgEC2Z3paDIWBBBAAAEEEEAAAQQQQAABBBBAAAEEEECgWcBTlbs5rO1dtdv3Pd+K3t7vaWiWBQEEOoeAhvG1InXLQHWy5+8Bw9bNgerOocEoEEAAAQQQQAABBBBAAAEEEEAAAQQQaF0BAtmt60lrCCCAAAIIIIAAAggggAACCCCAAAIIIIBApxGoqf//7dzRbqMwEAVQYyDa///abgiwMnaAtIl2Oy9Vt6dSxSR4bHo6j1e8HW/ebsHuaf6dpnlKt2VKt3lK03w96uW6fbf9Lu3eud57yv26dlmX/8bLH0IgKpC7nIZ+TEMe09Bf0rhd39djGvNlXzf2r+tyr4SvH99Q/Sv6ePoIECBAgAABAgQIECBAgAABAgQIEPiLgEC2ESFAgAABAgQIECBAgAABAgQIECBAgACBLxOYl3kPZ9egdw1qTy28fZuvz+tnge9zUPwUDp8e6imtQuBf9v/+Dgd3XZeGfEnjFoguIelWt5D0FoR+VrcwdempgeoamP5Yn/Zs+/e5/w40npEAAQIECBAgQIAAAQIECBAgQIAAgRcCAtlGgwABAgQIECBAgAABAgQIECBAgAABAgR+lMC83E6h7/qG7y0M3t72XeqypgS3yxu813VNSyrX4/NRt+/S2ta+WJPWU3/bc9u77PzucztzP6OsWP+9/+G5y15b/+MZdU3ds/x0XU6567Zrrcu1q9d0fD7uHetzuvc86d/v1TX7nvczyu7tzPMz3L8rp5/PjPbf9+jzcApJfwxGlxB2WeOHAAECBAgQIECAAAECBAgQIECAAAECnxEQyP6MlrUECBAgQIAAAQIECBAgQIAAAQIECBAgQIAAAQIECBAgQIAAAQIECBAgQIAAAQIECBA4CQhkGwc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QGB7CCcNgIECBAgQIAAAQIECBAgQIAAAQIECBAgQIAAAQIECBAgQIAAAQIECBAgQIAAAQIECAhkmwECBAgQIECAAAECBAgQIECAAAECBAgQIECAAAECBAgQIECAAAECBAgQIECAAAECBAgEBQSyg3DaCBAgQIAAAQIECBAgQIAAAQIECBAgQIAAAQIECBAgQIAAAQIECBAgQIAAAQIECBAgIJBtBggQIECAAAECBAgQIECAAAECBAgQIECAAAECBAgQIECAAAECBAgQIECAAAECBAgQIBAUEMgOwmkjQIAAAQIECBAgQIAAAQIECBAgQIAAAQIECBAgQIAAAQIECBAgQIAAAQIECBAgQICAQLYZIECAAAECBAgQIECAAAECBAgQIECAAAECBAgQIECAAAECBAgQIECAAAECBAgQIECAQFBAIDsIp40AAQIECBAgQIAAAQIECBAgQIAAAQIECBAgQIAAAQIECBAgQIAAAQIECBAgQIAAAQIC2WaAAAECBAgQIECAAAECBAgQIECAAAECBAgQIECAAAECBAgQIECAAAECBAgQIECAAAECQYE/oSV+wtB6Uj0AAAAASUVORK5CYII="/>
          <p:cNvSpPr>
            <a:spLocks noChangeAspect="1" noChangeArrowheads="1"/>
          </p:cNvSpPr>
          <p:nvPr/>
        </p:nvSpPr>
        <p:spPr bwMode="auto">
          <a:xfrm>
            <a:off x="155575" y="-3268663"/>
            <a:ext cx="6943725" cy="681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AutoShape 2" descr="data:image/png;base64,iVBORw0KGgoAAAANSUhEUgAADAwAAAjsCAYAAAB5xJvFAAAmFXRFWHRteGZpbGUAJTNDbXhHcmFwaE1vZGVsJTNFJTNDcm9vdCUzRSUzQ214Q2VsbCUyMGlkJTNEJTIyMCUyMiUyRiUzRSUzQ214Q2VsbCUyMGlkJTNEJTIyMSUyMiUyMHBhcmVudCUzRCUyMjAlMjIlMkYlM0UlM0NteENlbGwlMjBpZCUzRCUyMjIlMjIlMjB2YWx1ZSUzRCUyMkNpdGl6ZW5zJTIyJTIwc3R5bGUlM0QlMjJzaGFwZSUzRHVtbEFjdG9yJTNCdmVydGljYWxMYWJlbFBvc2l0aW9uJTNEYm90dG9tJTNCdmVydGljYWxBbGlnbiUzRHRvcCUzQmh0bWwlM0QxJTNCb3V0bGluZUNvbm5lY3QlM0QwJTNCJTIyJTIwdmVydGV4JTNEJTIyMSUyMiUyMHBhcmVudCUzRCUyMjElMjIlM0UlM0NteEdlb21ldHJ5JTIweCUzRCUyMjUwJTIyJTIweSUzRCUyMjU3NSUyMiUyMHdpZHRoJTNEJTIyMzAlMjIlMjBoZWlnaHQlM0QlMjI2MCUyMiUyMGFzJTNEJTIyZ2VvbWV0cnklMjIlMkYlM0UlM0MlMkZteENlbGwlM0UlM0NteENlbGwlMjBpZCUzRCUyMjMlMjIlMjB2YWx1ZSUzRCUyMlVDMTIlM0ElMjBBY2Nlc3MlMjBvbmxpbmUlMjBpbmZvcm1hdGlvbiUyMHRoYXQlMjBhZ2dyZWdhdGVkJTIwZnJvbSUyMGFkZGVkJTIwdmFsdWUlMjBzZXJ2aWNlcyUyNmFtcCUzQm5ic3AlM0IlMjIlMjBzdHlsZSUzRCUyMmVsbGlwc2UlM0J3aGl0ZVNwYWNlJTNEd3JhcCUzQmh0bWwlM0QxJTNCJTIyJTIwdmVydGV4JTNEJTIyMSUyMiUyMHBhcmVudCUzRCUyMjElMjIlM0UlM0NteEdlb21ldHJ5JTIweCUzRCUyMjI1MCUyMiUyMHklM0QlMjI3MzAlMjIlMjB3aWR0aCUzRCUyMjMwMCUyMiUyMGhlaWdodCUzRCUyMjcwJTIyJTIwYXMlM0QlMjJnZW9tZXRyeSUyMiUyRiUzRSUzQyUyRm14Q2VsbCUzRSUzQ214Q2VsbCUyMGlkJTNEJTIyNCUyMiUyMHZhbHVlJTNEJTIyVUMxMyUzQSUyMEdldCUyMHJlY29tbWVuZGF0aW9ucyUyMGZvciUyMGNpdHklMjBhY3Rpb25zJTIwaW52b2x2ZWQlMjB3aXRoJTIwc21hcnQlMjBjaXR5JTIwcGxhbnMlMjZhbXAlM0JuYnNwJTNCJTI2YW1wJTNCbmJzcCUzQiUyMiUyMHN0eWxlJTNEJTIyZWxsaXBzZSUzQndoaXRlU3BhY2UlM0R3cmFwJTNCaHRtbCUzRDElM0IlMjIlMjB2ZXJ0ZXglM0QlMjIxJTIyJTIwcGFyZW50JTNEJTIyMSUyMiUzRSUzQ214R2VvbWV0cnklMjB4JTNEJTIyMjUwJTIyJTIweSUzRCUyMjgxNSUyMiUyMHdpZHRoJTNEJTIyMzAwJTIyJTIwaGVpZ2h0JTNEJTIyNzAlMjIlMjBhcyUzRCUyMmdlb21ldHJ5JTIyJTJGJTNFJTNDJTJGbXhDZWxsJTNFJTNDbXhDZWxsJTIwaWQlM0QlMjI1JTIyJTIwdmFsdWUlM0QlMjIlMjIlMjBzdHlsZSUzRCUyMmVkZ2VTdHlsZSUzRG9ydGhvZ29uYWxFZGdlU3R5bGUlM0Jyb3VuZGVkJTNEMCUzQm9ydGhvZ29uYWxMb29wJTNEMSUzQmpldHR5U2l6ZSUzRGF1dG8lM0JodG1sJTNEMSUzQiUyMiUyMGVkZ2UlM0QlMjIxJTIyJTIwdGFyZ2V0JTNEJTIyNCUyMiUyMHBhcmVudCUzRCUyMjElMjIlM0UlM0NteEdlb21ldHJ5JTIwcmVsYXRpdmUlM0QlMjIxJTIyJTIwYXMlM0QlMjJnZW9tZXRyeSUyMiUzRSUzQ214UG9pbnQlMjB4JTNEJTIyMjEwJTIyJTIweSUzRCUyMjYxNSUyMiUyMGFzJTNEJTIydGFyZ2V0UG9pbnQlMjIlMkYlM0UlM0NteFBvaW50JTIweCUzRCUyMjkwJTIyJTIweSUzRCUyMjYxNSUyMiUyMGFzJTNEJTIyc291cmNlUG9pbnQlMjIlMkYlM0UlM0NBcnJheSUyMGFzJTNEJTIycG9pbnRzJTIyJTNFJTNDbXhQb2ludCUyMHglM0QlMjI5MCUyMiUyMHklM0QlMjI4NTAlMjIlMkYlM0UlM0MlMkZBcnJheSUzRSUzQyUyRm14R2VvbWV0cnklM0UlM0MlMkZteENlbGwlM0UlM0NteENlbGwlMjBpZCUzRCUyMjYlMjIlMjB2YWx1ZSUzRCUyMiUyMiUyMHN0eWxlJTNEJTIyZW5kQXJyb3clM0RjbGFzc2ljJTNCaHRtbCUzRDElM0JleGl0WCUzRDElM0JleGl0WSUzRDAuMzMzMzMzMzMzMzMzMzMzMyUzQmV4aXREeCUzRDAlM0JleGl0RHklM0QwJTNCZXhpdFBlcmltZXRlciUzRDAlM0JlbnRyeVglM0QwJTNCZW50cnlZJTNEMC41JTNCZW50cnlEeCUzRDAlM0JlbnRyeUR5JTNEMCUzQiUyMiUyMGVkZ2UlM0QlMjIxJTIyJTIwc291cmNlJTNEJTIyMiUyMiUyMHRhcmdldCUzRCUyMjEzJTIyJTIwcGFyZW50JTNEJTIyMSUyMiUzRSUzQ214R2VvbWV0cnklMjB3aWR0aCUzRCUyMjUwJTIyJTIwaGVpZ2h0JTNEJTIyNTAlMjIlMjByZWxhdGl2ZSUzRCUyMjElMjIlMjBhcyUzRCUyMmdlb21ldHJ5JTIyJTNFJTNDbXhQb2ludCUyMHglM0QlMjI5MCUyMiUyMHklM0QlMjI0NzAuMDAyODU3MTQyODU3MSUyMiUyMGFzJTNEJTIyc291cmNlUG9pbnQlMjIlMkYlM0UlM0NteFBvaW50JTIweCUzRCUyMjI2MC4xMzAwMDAwMDAwMDAxJTIyJTIweSUzRCUyMjU0MS44NiUyMiUyMGFzJTNEJTIydGFyZ2V0UG9pbnQlMjIlMkYlM0UlM0NBcnJheSUyMGFzJTNEJTIycG9pbnRzJTIyJTNFJTNDbXhQb2ludCUyMHglM0QlMjI4MCUyMiUyMHklM0QlMjI1NDAlMjIlMkYlM0UlM0MlMkZBcnJheSUzRSUzQyUyRm14R2VvbWV0cnklM0UlM0MlMkZteENlbGwlM0UlM0NteENlbGwlMjBpZCUzRCUyMjclMjIlMjB2YWx1ZSUzRCUyMlVDMTElM0ElMjBGZWVkYmFjayUyMGFib3V0JTIwZmFpbHVyZXMlMjBpbiUyMHRoZSUyMHByb3ZpZGVkJTIwc2VydmljZXMlMjIlMjBzdHlsZSUzRCUyMmVsbGlwc2UlM0J3aGl0ZVNwYWNlJTNEd3JhcCUzQmh0bWwlM0QxJTNCJTIyJTIwdmVydGV4JTNEJTIyMSUyMiUyMHBhcmVudCUzRCUyMjElMjIlM0UlM0NteEdlb21ldHJ5JTIweCUzRCUyMjI1MCUyMiUyMHklM0QlMjI2NTAlMjIlMjB3aWR0aCUzRCUyMjI4MCUyMiUyMGhlaWdodCUzRCUyMjcwJTIyJTIwYXMlM0QlMjJnZW9tZXRyeSUyMiUyRiUzRSUzQyUyRm14Q2VsbCUzRSUzQ214Q2VsbCUyMGlkJTNEJTIyOCUyMiUyMHZhbHVlJTNEJTIyRnVuZGFtZW50YWwlMjBpbmZvJTNBJTIwYW5udWFsJTIwc3RhdGlzdGljJTJDJTIwbWFwcyUyMG9yJTIwZGF0YSUyMGFnZ3JlZ2F0ZWQlMjBmcm9tJTIwcGxhdGZvcm0lMjBzZXJ2aWNlcyUzQSUyMEVsZWN0cmljJTIwdmVoaWNsZSUyMGNoYXJnaW5nJTIwcG9pbnRzJTJDJTIwcHVibGljJTIwdHJhbnNwb3J0YXRpb24lMkMlMjBiaWtlLXNoYXJpbmclMkMlMjB3ZWF0aGVyJTJDJTIwaG9zcGl0YWwlMjBsb2NhdGlvbiUyQyUyMGRpc2FzdGVyJTIwYWxlcnQlMjIlMjBzdHlsZSUzRCUyMnNoYXBlJTNEbm90ZTIlM0Jib3VuZGVkTGJsJTNEMSUzQndoaXRlU3BhY2UlM0R3cmFwJTNCaHRtbCUzRDElM0JzaXplJTNEMjUlM0J2ZXJ0aWNhbEFsaWduJTNEdG9wJTNCYWxpZ24lM0RjZW50ZXIlM0IlMjIlMjB2ZXJ0ZXglM0QlMjIxJTIyJTIwcGFyZW50JTNEJTIyMSUyMiUzRSUzQ214R2VvbWV0cnklMjB4JTNEJTIyNjIwJTIyJTIweSUzRCUyMjYzMCUyMiUyMHdpZHRoJTNEJTIyMTU1JTIyJTIwaGVpZ2h0JTNEJTIyMTQ1JTIyJTIwYXMlM0QlMjJnZW9tZXRyeSUyMiUyRiUzRSUzQyUyRm14Q2VsbCUzRSUzQ214Q2VsbCUyMGlkJTNEJTIyOSUyMiUyMHZhbHVlJTNEJTIyJTIyJTIwc3R5bGUlM0QlMjJlbmRBcnJvdyUzRG5vbmUlM0JodG1sJTNEMSUzQmVudHJ5WCUzRDAlM0JlbnRyeVklM0QwLjUlM0JlbnRyeUR4JTNEMCUzQmVudHJ5RHklM0QwJTNCZW50cnlQZXJpbWV0ZXIlM0QwJTNCJTIyJTIwZWRnZSUzRCUyMjElMjIlMjBzb3VyY2UlM0QlMjIzJTIyJTIwdGFyZ2V0JTNEJTIyOCUyMiUyMHBhcmVudCUzRCUyMjElMjIlM0UlM0NteEdlb21ldHJ5JTIwd2lkdGglM0QlMjI1MCUyMiUyMGhlaWdodCUzRCUyMjUwJTIyJTIwcmVsYXRpdmUlM0QlMjIxJTIyJTIwYXMlM0QlMjJnZW9tZXRyeSUyMiUzRSUzQ214UG9pbnQlMjB4JTNEJTIyNDkwJTIyJTIweSUzRCUyMjY4NSUyMiUyMGFzJTNEJTIyc291cmNlUG9pbnQlMjIlMkYlM0UlM0NteFBvaW50JTIweCUzRCUyMjU0MCUyMiUyMHklM0QlMjI2MzUlMjIlMjBhcyUzRCUyMnRhcmdldFBvaW50JTIyJTJGJTNFJTNDJTJGbXhHZW9tZXRyeSUzRSUzQyUyRm14Q2VsbCUzRSUzQ214Q2VsbCUyMGlkJTNEJTIyMTAlMjIlMjB2YWx1ZSUzRCUyMlNvbHV0aW9uJTIwUHJvdmlkZXIlMjIlMjBzdHlsZSUzRCUyMnNoYXBlJTNEdW1sQWN0b3IlM0J2ZXJ0aWNhbExhYmVsUG9zaXRpb24lM0Rib3R0b20lM0J2ZXJ0aWNhbEFsaWduJTNEdG9wJTNCaHRtbCUzRDElM0IlMjIlMjB2ZXJ0ZXglM0QlMjIxJTIyJTIwcGFyZW50JTNEJTIyMSUyMiUzRSUzQ214R2VvbWV0cnklMjB4JTNEJTIyNjQwJTIyJTIweSUzRCUyMjgyNSUyMiUyMHdpZHRoJTNEJTIyMzAlMjIlMjBoZWlnaHQlM0QlMjI2MCUyMiUyMGFzJTNEJTIyZ2VvbWV0cnklMjIlMkYlM0UlM0MlMkZteENlbGwlM0UlM0NteENlbGwlMjBpZCUzRCUyMjExJTIyJTIwdmFsdWUlM0QlMjJVQzE1JTNBJTIwUmVnaXN0ZXIlMjB0byUyMHVzZSUyMGRvbWFpbiUyMGRhdGElMjBhbmQlMjBnZW5lcmF0ZSUyMGFkZGVkJTIwdmFsdWUlMjBzZXJ2aWNlcyUyNmFtcCUzQm5ic3AlM0IlMjIlMjBzdHlsZSUzRCUyMmVsbGlwc2UlM0J3aGl0ZVNwYWNlJTNEd3JhcCUzQmh0bWwlM0QxJTNCJTIyJTIwdmVydGV4JTNEJTIyMSUyMiUyMHBhcmVudCUzRCUyMjElMjIlM0UlM0NteEdlb21ldHJ5JTIweCUzRCUyMjI0MCUyMiUyMHklM0QlMjI5OTAlMjIlMjB3aWR0aCUzRCUyMjMwMCUyMiUyMGhlaWdodCUzRCUyMjcwJTIyJTIwYXMlM0QlMjJnZW9tZXRyeSUyMiUyRiUzRSUzQyUyRm14Q2VsbCUzRSUzQ214Q2VsbCUyMGlkJTNEJTIyMTIlMjIlMjB2YWx1ZSUzRCUyMiUyMiUyMHN0eWxlJTNEJTIyZW5kQXJyb3clM0RjbGFzc2ljJTNCaHRtbCUzRDElM0JlbnRyeVglM0QxJTNCZW50cnlZJTNEMC41JTNCZW50cnlEeCUzRDAlM0JlbnRyeUR5JTNEMCUzQmV4aXRYJTNEMCUzQmV4aXRZJTNEMC4zMzMzMzMzMzMzMzMzMzMzJTNCZXhpdER4JTNEMCUzQmV4aXREeSUzRDAlM0JleGl0UGVyaW1ldGVyJTNEMCUzQiUyMiUyMGVkZ2UlM0QlMjIxJTIyJTIwc291cmNlJTNEJTIyMTAlMjIlMjB0YXJnZXQlM0QlMjIxMSUyMiUyMHBhcmVudCUzRCUyMjElMjIlM0UlM0NteEdlb21ldHJ5JTIwd2lkdGglM0QlMjI1MCUyMiUyMGhlaWdodCUzRCUyMjUwJTIyJTIwcmVsYXRpdmUlM0QlMjIxJTIyJTIwYXMlM0QlMjJnZW9tZXRyeSUyMiUzRSUzQ214UG9pbnQlMjB4JTNEJTIyNjUwJTIyJTIweSUzRCUyMjU0MS4yNTEzMzg1Njg2MjQlMjIlMjBhcyUzRCUyMnNvdXJjZVBvaW50JTIyJTJGJTNFJTNDbXhQb2ludCUyMHglM0QlMjI0NDAuODgwMDAwMDAwMDAwMSUyMiUyMHklM0QlMjI0ODguOTklMjIlMjBhcyUzRCUyMnRhcmdldFBvaW50JTIyJTJGJTNFJTNDJTJGbXhHZW9tZXRyeSUzRSUzQyUyRm14Q2VsbCUzRSUzQ214Q2VsbCUyMGlkJTNEJTIyMTMlMjIlMjB2YWx1ZSUzRCUyMlVDMDklM0ElMjBDcmVhdGUlMjBzdXJ2ZXklMjBvbiUyMHNtYXJ0JTIwY2l0eSUyMG9wZXJhdGlvbnMlMjIlMjBzdHlsZSUzRCUyMmVsbGlwc2UlM0J3aGl0ZVNwYWNlJTNEd3JhcCUzQmh0bWwlM0QxJTNCJTIyJTIwdmVydGV4JTNEJTIyMSUyMiUyMHBhcmVudCUzRCUyMjElMjIlM0UlM0NteEdlb21ldHJ5JTIweCUzRCUyMjI3MCUyMiUyMHklM0QlMjI1MTAlMjIlMjB3aWR0aCUzRCUyMjI3MCUyMiUyMGhlaWdodCUzRCUyMjYwJTIyJTIwYXMlM0QlMjJnZW9tZXRyeSUyMiUyRiUzRSUzQyUyRm14Q2VsbCUzRSUzQ214Q2VsbCUyMGlkJTNEJTIyMTQlMjIlMjB2YWx1ZSUzRCUyMlVDMTAlM0ElMjBWaWV3JTIwc21hcnQlMjBjaXR5JTIwbmV3cyUyQyUyNmFtcCUzQm5ic3AlM0Jjb21tZW50JTIwYW5kJTIwcmVwbHklMjBvbiUyMGFjdGlvbiUyMHByb2dyYW1zJTIwb2YlMjBzbWFydCUyMGNpdHklMjBzdHJhdGVneSUyNmFtcCUzQm5ic3AlM0IlMjIlMjBzdHlsZSUzRCUyMmVsbGlwc2UlM0J3aGl0ZVNwYWNlJTNEd3JhcCUzQmh0bWwlM0QxJTNCZmlsbENvbG9yJTNEJTIzZDVlOGQ0JTNCc3Ryb2tlQ29sb3IlM0QlMjM4MmIzNjYlM0IlMjIlMjB2ZXJ0ZXglM0QlMjIxJTIyJTIwcGFyZW50JTNEJTIyMSUyMiUzRSUzQ214R2VvbWV0cnklMjB4JTNEJTIyMjUwJTIyJTIweSUzRCUyMjU3NSUyMiUyMHdpZHRoJTNEJTIyMzAwJTIyJTIwaGVpZ2h0JTNEJTIyNzAlMjIlMjBhcyUzRCUyMmdlb21ldHJ5JTIyJTJGJTNFJTNDJTJGbXhDZWxsJTNFJTNDbXhDZWxsJTIwaWQlM0QlMjIxNSUyMiUyMHZhbHVlJTNEJTIyJTIyJTIwc3R5bGUlM0QlMjJlbmRBcnJvdyUzRGNsYXNzaWMlM0JodG1sJTNEMSUzQmVudHJ5WCUzRDAlM0JlbnRyeVklM0QwLjUlM0JlbnRyeUR4JTNEMCUzQmVudHJ5RHklM0QwJTNCJTIyJTIwZWRnZSUzRCUyMjElMjIlMjBzb3VyY2UlM0QlMjIyJTIyJTIwdGFyZ2V0JTNEJTIyMTQlMjIlMjBwYXJlbnQlM0QlMjIxJTIyJTNFJTNDbXhHZW9tZXRyeSUyMHdpZHRoJTNEJTIyNTAlMjIlMjBoZWlnaHQlM0QlMjI1MCUyMiUyMHJlbGF0aXZlJTNEJTIyMSUyMiUyMGFzJTNEJTIyZ2VvbWV0cnklMjIlM0UlM0NteFBvaW50JTIweCUzRCUyMjY1JTIyJTIweSUzRCUyMjYzMCUyMiUyMGFzJTNEJTIyc291cmNlUG9pbnQlMjIlMkYlM0UlM0NteFBvaW50JTIweCUzRCUyMjI3MCUyMiUyMHklM0QlMjIyMTUlMjIlMjBhcyUzRCUyMnRhcmdldFBvaW50JTIyJTJGJTNFJTNDQXJyYXklMjBhcyUzRCUyMnBvaW50cyUyMiUyRiUzRSUzQyUyRm14R2VvbWV0cnklM0UlM0MlMkZteENlbGwlM0UlM0NteENlbGwlMjBpZCUzRCUyMjE2JTIyJTIwdmFsdWUlM0QlMjJCdWlsZGluZyUyME93bmVyJTIyJTIwc3R5bGUlM0QlMjJzaGFwZSUzRHVtbEFjdG9yJTNCdmVydGljYWxMYWJlbFBvc2l0aW9uJTNEYm90dG9tJTNCdmVydGljYWxBbGlnbiUzRHRvcCUzQmh0bWwlM0QxJTNCJTIyJTIwdmVydGV4JTNEJTIyMSUyMiUyMHBhcmVudCUzRCUyMjElMjIlM0UlM0NteEdlb21ldHJ5JTIweCUzRCUyMjUwJTIyJTIweSUzRCUyMjkwMCUyMiUyMHdpZHRoJTNEJTIyMzAlMjIlMjBoZWlnaHQlM0QlMjI2MCUyMiUyMGFzJTNEJTIyZ2VvbWV0cnklMjIlMkYlM0UlM0MlMkZteENlbGwlM0UlM0NteENlbGwlMjBpZCUzRCUyMjE3JTIyJTIwdmFsdWUlM0QlMjIlMjIlMjBzdHlsZSUzRCUyMmVuZEFycm93JTNEY2xhc3NpYyUzQmh0bWwlM0QxJTNCZW50cnlYJTNEMCUzQmVudHJ5WSUzRDElM0JlbnRyeUR4JTNEMCUzQmVudHJ5RHklM0QwJTNCZXhpdFglM0QxJTNCZXhpdFklM0QwLjMzMzMzMzMzMzMzMzMzMzMlM0JleGl0RHglM0QwJTNCZXhpdER5JTNEMCUzQmV4aXRQZXJpbWV0ZXIlM0QwJTNCJTIyJTIwZWRnZSUzRCUyMjElMjIlMjBzb3VyY2UlM0QlMjIxNiUyMiUyMHRhcmdldCUzRCUyMjQlMjIlMjBwYXJlbnQlM0QlMjIxJTIyJTNFJTNDbXhHZW9tZXRyeSUyMHdpZHRoJTNEJTIyNTAlMjIlMjBoZWlnaHQlM0QlMjI1MCUyMiUyMHJlbGF0aXZlJTNEJTIyMSUyMiUyMGFzJTNEJTIyZ2VvbWV0cnklMjIlM0UlM0NteFBvaW50JTIweCUzRCUyMjY1MCUyMiUyMHklM0QlMjI4NTUlMjIlMjBhcyUzRCUyMnNvdXJjZVBvaW50JTIyJTJGJTNFJTNDbXhQb2ludCUyMHglM0QlMjI1MjAlMjIlMjB5JTNEJTIyOTY1JTIyJTIwYXMlM0QlMjJ0YXJnZXRQb2ludCUyMiUyRiUzRSUzQyUyRm14R2VvbWV0cnklM0UlM0MlMkZteENlbGwlM0UlM0NteENlbGwlMjBpZCUzRCUyMjE4JTIyJTIwdmFsdWUlM0QlMjJVQzE0JTNBJTIwVmlldyUyMGJlc3QlMjBwcmFjdGljZXMlMkMlMjZhbXAlM0JuYnNwJTNCc3VjY2VzcyUyMHN0b3JpZXMlMjBpbiUyMGJ1aWxkaW5nJTI2YW1wJTNCbmJzcCUzQnJldHJvZml0dGluZyUyMiUyMHN0eWxlJTNEJTIyZWxsaXBzZSUzQndoaXRlU3BhY2UlM0R3cmFwJTNCaHRtbCUzRDElM0IlMjIlMjB2ZXJ0ZXglM0QlMjIxJTIyJTIwcGFyZW50JTNEJTIyMSUyMiUzRSUzQ214R2VvbWV0cnklMjB4JTNEJTIyMjQ1JTIyJTIweSUzRCUyMjkwMCUyMiUyMHdpZHRoJTNEJTIyMzAwJTIyJTIwaGVpZ2h0JTNEJTIyNzAlMjIlMjBhcyUzRCUyMmdlb21ldHJ5JTIyJTJGJTNFJTNDJTJGbXhDZWxsJTNFJTNDbXhDZWxsJTIwaWQlM0QlMjIxOSUyMiUyMHZhbHVlJTNEJTIyJTIyJTIwc3R5bGUlM0QlMjJlbmRBcnJvdyUzRGNsYXNzaWMlM0JodG1sJTNEMSUzQmV4aXRYJTNEMSUzQmV4aXRZJTNEMC4zMzMzMzMzMzMzMzMzMzMzJTNCZXhpdER4JTNEMCUzQmV4aXREeSUzRDAlM0JleGl0UGVyaW1ldGVyJTNEMCUzQiUyMiUyMGVkZ2UlM0QlMjIxJTIyJTIwdGFyZ2V0JTNEJTIyMTglMjIlMjBwYXJlbnQlM0QlMjIxJTIyJTNFJTNDbXhHZW9tZXRyeSUyMHdpZHRoJTNEJTIyNTAlMjIlMjBoZWlnaHQlM0QlMjI1MCUyMiUyMHJlbGF0aXZlJTNEJTIyMSUyMiUyMGFzJTNEJTIyZ2VvbWV0cnklMjIlM0UlM0NteFBvaW50JTIweCUzRCUyMjkwJTIyJTIweSUzRCUyMjkzMCUyMiUyMGFzJTNEJTIyc291cmNlUG9pbnQlMjIlMkYlM0UlM0NteFBvaW50JTIweCUzRCUyMjI0NC40MzY1MDgxMzg5NTk2NSUyMiUyMHklM0QlMjI4ODQuNzQ4NzM3MzQxNTI4OCUyMiUyMGFzJTNEJTIydGFyZ2V0UG9pbnQlMjIlMkYlM0UlM0MlMkZteEdlb21ldHJ5JTNFJTNDJTJGbXhDZWxsJTNFJTNDbXhDZWxsJTIwaWQlM0QlMjIyMCUyMiUyMHZhbHVlJTNEJTIyJTIyJTIwc3R5bGUlM0QlMjJlbmRBcnJvdyUzRGNsYXNzaWMlM0JodG1sJTNEMSUzQmVudHJ5WCUzRDAlM0JlbnRyeVklM0QwLjUlM0JlbnRyeUR4JTNEMCUzQmVudHJ5RHklM0QwJTNCJTIyJTIwZWRnZSUzRCUyMjElMjIlMjBzb3VyY2UlM0QlMjIyJTIyJTIwdGFyZ2V0JTNEJTIyMyUyMiUyMHBhcmVudCUzRCUyMjElMjIlM0UlM0NteEdlb21ldHJ5JTIwd2lkdGglM0QlMjI1MCUyMiUyMGhlaWdodCUzRCUyMjUwJTIyJTIwcmVsYXRpdmUlM0QlMjIxJTIyJTIwYXMlM0QlMjJnZW9tZXRyeSUyMiUzRSUzQ214UG9pbnQlMjB4JTNEJTIyOTAlMjIlMjB5JTNEJTIyNjA1JTIyJTIwYXMlM0QlMjJzb3VyY2VQb2ludCUyMiUyRiUzRSUzQ214UG9pbnQlMjB4JTNEJTIyMzE5LjU0MDU4NDUzOTgxNjElMjIlMjB5JTNEJTIyNTcxLjIxMzIwMzQzNTU5NjQlMjIlMjBhcyUzRCUyMnRhcmdldFBvaW50JTIyJTJGJTNFJTNDQXJyYXklMjBhcyUzRCUyMnBvaW50cyUyMiUzRSUzQ214UG9pbnQlMjB4JTNEJTIyNjAlMjIlMjB5JTNEJTIyNzY1JTIyJTJGJTNFJTNDJTJGQXJyYXklM0UlM0MlMkZteEdlb21ldHJ5JTNFJTNDJTJGbXhDZWxsJTNFJTNDbXhDZWxsJTIwaWQlM0QlMjIyMSUyMiUyMHZhbHVlJTNEJTIyJTIyJTIwc3R5bGUlM0QlMjJlbmRBcnJvdyUzRGNsYXNzaWMlM0JodG1sJTNEMSUzQmV4aXRYJTNEMSUzQmV4aXRZJTNEMSUzQmV4aXREeCUzRDAlM0JleGl0RHklM0QwJTNCZXhpdFBlcmltZXRlciUzRDAlM0JlbnRyeVglM0QwLjAwNCUzQmVudHJ5WSUzRDAuMzcxJTNCZW50cnlEeCUzRDAlM0JlbnRyeUR5JTNEMCUzQmVudHJ5UGVyaW1ldGVyJTNEMCUzQiUyMiUyMGVkZ2UlM0QlMjIxJTIyJTIwc291cmNlJTNEJTIyMiUyMiUyMHRhcmdldCUzRCUyMjclMjIlMjBwYXJlbnQlM0QlMjIxJTIyJTNFJTNDbXhHZW9tZXRyeSUyMHdpZHRoJTNEJTIyNTAlMjIlMjBoZWlnaHQlM0QlMjI1MCUyMiUyMHJlbGF0aXZlJTNEJTIyMSUyMiUyMGFzJTNEJTIyZ2VvbWV0cnklMjIlM0UlM0NteFBvaW50JTIweCUzRCUyMjkwJTIyJTIweSUzRCUyMjYwNSUyMiUyMGFzJTNEJTIyc291cmNlUG9pbnQlMjIlMkYlM0UlM0NteFBvaW50JTIweCUzRCUyMjMxOS41NDA1ODQ1Mzk4MTYxJTIyJTIweSUzRCUyMjU3MS4yMTMyMDM0MzU1OTY0JTIyJTIwYXMlM0QlMjJ0YXJnZXRQb2ludCUyMiUyRiUzRSUzQ0FycmF5JTIwYXMlM0QlMjJwb2ludHMlMjIlMkYlM0UlM0MlMkZteEdlb21ldHJ5JTNFJTNDJTJGbXhDZWxsJTNFJTNDJTJGcm9vdCUzRSUzQyUyRm14R3JhcGhNb2RlbCUzRZ78LwcAACAASURBVHhe7N0JmFxVmT/+QxJI2BPWJEAIshMx7CAuDJvs4BJl2I1CAB1lgBlBR0eZURQdETdAUMI2oMKMC4siO4OyIyECUQQSSEIgLAlrAkn4P+99flX/qttV1bd6ra7+nOfpJ6T7Lud87q1b1eH9nrPcO++8807SCBAgQIAAAQIECBAgQIAAAQIECBAgQIAAAQIECBAgQIAAAQIECBAgQIAAAQIECBAgQIAAgbYSWE5goK2up8EQIECAAAECBAgQIECAAAECBAgQIECAAAECBAgQIECAAAECBAgQIECAAAECBAgQIECAAIFMQGDAjUCAAAECBAgQIECAAAECBAgQIECAAAECBAgQIECAAAECBAgQIECAAAECBAgQIECAAAECBNpQQGCgDS+qIREgQIAAAQIECBAgQIAAAQIECBAgQIAAAQIECBAgQIAAAQIECBAgQIAAAQIECBAgQIAAAYEB9wABAgQIECBAgAABAgQIECBAgAABAgQIECBAgAABAgQIECBAgAABAgQIECBAgAABAgQIEGhDAYGBNryohkSAAAECBAgQIECAAAECBAgQIECAAAECBAgQIECAAAECBAgQIECAAAECBAgQIECAAAECBAQG3AMECBAgQIAAAQIECBAgQIAAAQIECBAgQIAAAQIECBAgQIAAAQIECBAgQIAAAQIECBAgQKANBQQG2vCiGhIBAgQIECBAgAABAgQIECBAgAABAgQIECBAgAABAgQIECBAgAABAgQIECBAgAABAgQIEBAYcA8QIECAAAECBAgQIECAAAECBAgQIECAAAECBAgQIECAAAECBAgQIECAAAECBAgQIECAAIE2FBAYaMOLakgECBAgQIAAAQIECBAgQIAAAQIECBAgQIAAAQIECBAgQIAAAQIECBAgQIAAAQIECBAgQEBgwD1AgAABAgQIECBAgAABAgQIECBAgAABAgQIECBAgAABAgQIECBAgAABAgQIECBAgAABAgTaUEBgoA0vqiERIECAAAECBAgQIECAAAECBAgQIECAAAECBAgQIECAAAECBAgQIECAAAECBAgQIECAAAGBAfcAAQIECBAgQIAAAQIECBAgQIAAAQIECBAgQIAAAQIECBAgQIAAAQIECBAgQIAAAQIECBBoQwGBgTa8qIZEgAABAgQIECBAgAABAgQIECBAgAABAgQIECBAgAABAgQIECBAgAABAgQIECBAgAABAgQEBtwDBAgQIECAAAECBAgQIECAAAECBAgQIECAAAECBAgQIECAAAECBAgQIECAAAECBAgQIECgDQUEBtrwohoSAQIECBAgQIAAAQIECBAgQIAAAQIECBAgQIAAAQIECBAgQIAAAQIECBAgQIAAAQIECBAQGHAPECBAgAABAgQIECBAgAABAgQIECBAgAABAgQIECBAgAABAgQIECBAgAABAgQIECBAgACBNhQQGGjDi2pIBAgQIECAAAECBAgQIECAAAECBAgQIECAAAECBAgQIECAAAECBAgQIECAAAECBAgQIEBAYMA9QIAAAQIECBAgQIAAAQIECBAgQIAAAQIECBAgQIAAAQIECBAgQIAAAQIECBAgQIAAAQIE2lBAYKANL6ohESBAgAABAgQIECBAgAABAgQIECBAgAABAgQIECBAgAABAgQIECBAgAABAgQIECBAgAABgQH3AAECBAgQIECAAAECBAgQIECAAAECBAgQIECAAAECBAgQIECAAAECBAgQIECAAAECBAgQaEMBgYE2vKiGRIAAAQIECBAgQIAAAQIECBAgQIAAAQIECBAgQIAAAQIECBAgQIAAAQIECBAgQIAAAQIEBAbcAwQIECBAgAABAgQIECBAgAABAgQIECBAgAABAgQIECBAgAABAgQIECBAgAABAgQIECBAoA0FBAba8KIaEgECBAgQIECAAAECBAgQIECAAAECBAgQIECAAAECBAgQIECAAAECBAgQIECAAAECBAgQEBhwDxAgQIAAAQIECBAgQIAAAQIECBAgQIAAAQIECBAgQIAAAQIECBAgQIAAAQIECBAgQIAAgTYUEBhow4tqSAQIECBAgAABAgQIECBAgAABAgQIECBAgAABAgQIECBAgAABAgQIECBAgAABAgQIECBAQGDAPUCAAAECBAgQIECAAAECBAgQIECAAAECBAgQIECAAAECBAgQIECAAAECBAgQIECAAAECBNpQQGCgDS+qIREgQIAAAQIECBAgQIAAAQIECBAgQIAAAQIECBAgQIAAAQIECBAgQIAAAQIECBAgQIAAAYEB9wABAgQIECBAgAABAgQIECBAgAABAgQIECBAgAABAgQIECBAgAABAgQIECBAgAABAgQIEGhDAYGBNryohkSAAAECBAgQIECAAAECBAgQIECAAAECBAgQIECAAAECBAgQIECAAAECBAgQIECAAAECBAQG3AMECBAgQIAAAQIECBAgQIAAAQIECBAgQIAAAQIECBAgQIAAAQIECBAgQIAAAQIECBAgQKANBQQG2vCiGhIBAgQIECBAgAABAgQIECBAgAABAgQIECBAgAABAgQIECBAgAABAgQIECBAgAABAgQIEBAYcA8QIECAAAECBAgQIECAAAECBAgQIECAAAECBAgQIECAAAECBAgQIECAAAECBAgQIECAAIE2FBAYaMOLakgECBAgQIAAAQIECBAgQIAAAQIECBAgQIAAAQIECBAgQIAAAQIECBAgQIAAAQIECBAgQEBgwD1AgAABAgQIECBAgAABAgQIECBAgAABAgQIECBAgAABAgQIECBAgAABAgQIECBAgAABAgTaUEBgoA0vqiERIECAAAECBAgQIECAAAECBAgQIECAAAECBAgQIECAAAECBAgQIECAAAECBAgQIECAAAGBAfcAAQIECBAgQIAAAQIECBAgQIAAAQIECBAgQIAAAQIECBAgQIAAAQIECBAgQIAAAQIECBBoQwGBgTa8qIZEgAABAgQIECBAgAABAgQIECBAgAABAgQIECBAgAABAgQIECBAgAABAgQIECBAgAABAgQEBtwDBAgQIECAAAECBAgQIECAAAECBAgQIECAAAECBAgQIECAAAECBAgQIECAAAECBAgQIECgDQUEBtrwohoSAQIECBAgQIAAAQIECBAgQIAAAQIECBAgQIAAAQIECBAgQIAAAQIECBAgQIAAAQIECBAQGHAPECBAgAABAgQIECBAgAABAgQIECBAgACBLggsXbo0LVq0KPt68803q/6s97233norxX7xtWzZsvJ/1/p7V7fp6n75/hTtU9ANHTq06mvIkCEN/x7b57ep9b0i23R1v0bHXmGFFdKIESPSiiuuWPVno+/F8TQCBAgQIECAAAECBAgQIECAAAECBAgQINBqAgIDrXZF9IcAAQIECBAgQIAAAQIECBAgQIAAAQIEmhJ4++23ywX7zRTvFy3yr7ddFP9rBEoCETIoBQxqBQsa/aw72y+//PIuAgECBAgQIECAAAECBAgQIECAAAECBAgQqCsgMODmIECAAAECBAgQIECAAAECBAgQIECAAIE+EYgC+1deeaXqa+HChR2+V9omflYZAKgXBliyZEmf9N9JCLSiQKywUCRwsPrqq6fVVlut6qvR9wQRWvFq6xMBAgQIECBAgAABAgQIECBAgAABAgSaFxAYaN7MHgQIECBAgAABAgQIECBAgAABAgQIEBhUAjGDf2URf77oP/5er/C/8vsxU79GgMDAEIgVESoDBs0GDkr7Ch4MjOutlwQIECBAgAABAgQIECBAgAABAgQItK+AwED7XlsjI0CAAAECBAgQIECAAAECBAgQIEBgkAvEzPv1ivlrFfjXK/p/4403Brlk7eEPGTIkm9m91uzu9b43fPjwFPvFrPCVX0W+V2SbOGZ+u67uV/RYobN06dKqr2XLljX8e2yf36bo9/piv8WLF2erW9Rb1SLCL/nVL6JfWkeBUvCgq4GDCB7EvsOGDcNLgAABAgQIECBAgAABAgQIECBAgAABAl0QEBjoAppdCBAgQIAAAQIECBAgQIAAAQIECBAg0NcCL7/8cnrhhReqvubPn9/h77FdqfB/sBT6xwzmRQr3mynsjyLnyu1r7RvF/xqBkkApZFArTNBb34vQQqwAMhjaSiutVF7xYI011khrr712Wmuttcpftf4+cuTIwUBjjAQIECBAgAABAgQIECBAgAABAgQIEGgoIDDgBiFAgAABAgQIECBAgAABAgQIECBAgEAfC0SRb2Xxf63C//zPY7WAgd5ihvCYLbz0VWvG8fzPoki4szCAmccH+p2h/90RiGdDKZBQb0WECA/VW20kvl/rZ+3yzCmFCooEDGLbeN5oBAgQIECAAAECBAgQIECAAAECBAgQaCcBgYF2uprGQoAAAQIECBAgQIAAAQIECBAgQIBAvwjkZ/4v/b1eEODVV1/tl3529aRDhw5N9Yr7m/n+yiuv3NUu2I8AgT4WeP3117MgQf6rtIJJke/HtkuXLu3jnnfvdKuuumrVygURIsiHDfLf694Z7U2AAAECBAgQIECAAAECBAgQIECAAIHeFRAY6F1fRydAgAABAgQIECBAgAABAgQIECBAYIAJRJFsvYL/et9ftmxZS44yCv07m9G/SMG/Qv+WvLw6RWBACOSDB7UCB0VCCK0aPFhuueVqBgrqrWwQ319llVUGxLXTSQIECBAgQIAAAQIECBAgQIAAAQIE2kNAYKA9rqNRECBAgAABAgQIECBAgAABAgQIECDQiUDMhj137tw0Z86c8p+V/z1v3rwUKwK88cYbLWkZs17nZ7mu9fc111yzvBqAQv+WvJQ6RYBAFwRKwYMIF7z44ovZ87pydZdaf2/V1VxWWmmlbBWDMWPGpPXWWy+NHTu26s/S9yLwpREgQIAAAQIECBAgQIAAAQIECBAgQKC7AgID3RW0PwECBAgQIECAAAECBAgQIECAAAEC/Srwzjvv1AwAlMIBpVBAFJm2Slt++eWzYtH4KhICiO2GDx/eKt3XDwIECAwIgcWLFxcKFlQGD95+++2WGVusAFMKE9QKFpR+FqscaAQIECBAgAABAgQIECBAgAABAgQIEKgnIDDg3iBAgAABAgQIECBAgAABAgQIECBAoGUFYlWAKPivtypAKRQQoYH+bKNGjSoHAGqFAPLfGzlyZH9217kJECBAoI7AggULspUL8isW1PpebBPb92eLsEBlmKBesCDCBxoBAgQIECBAgAABAgQIECBAgAABAoNTQGBgcF53oyZAgAABAgQIECBAgAABAgQIECDQrwJR4F8kCBCBgb5uI0aMqDv7f70VAYYNG9bX3XQ+AgQIEGgBgSVLlnS6ikE+bLBo0aI+7/lqq61WFSyot3LBkCFD+rxvTkiAAAECBAgQIECAAAECBAgQIECAQO8KCAz0rq+jEyBAgAABAgQIECBAgAABAgQIEBh0AgsXLqy7IkDlSgF9DRNBgM5mYV577bXTqquu2tddcz4CBAgQGEQCr776ahYyqHxPLK2YU/m9/ggWxPtkrVUKKr9ntYJBdLMaKgECBAgQIECAAAECBAgQIECAQFsICAy0xWU0CAIECBAgQIAAAQIECBAgQIAAAQJ9JxCBgCeffDL7euqpp8r/PWvWrKz4MQoh+7qts846qdZsyZUFjrE6gEaAAAECBAaKQKxMUBkgqPXfzz//fJ8PJ4J18f46fvz49K53vStttNFGVX8KFPT5JXFCAgQIECBAgAABAgQIECBAgAABAg0FBAbcIAQIECBAgAABAgQIECBAgAABAgQIdBCYOXNmzVBABARiVuS+aiuuuGKnQYAoWlxhhRX6qkvOQ4AAAQIEWkbgrbfeykIFnQUL3nzzzT7rc6zWUxkkqPzvCBloBAgQIECAAAECBAgQIECAAAECBAj0rYDAQN96OxsBAgQIECBAgAABAgQIECBAgACBlhBYsGBB1eoAlasFRChgyZIlvd7PWBUgiv0rVwHI//eaa67Z6/1wAgIECBAg0O4CL774YqfBgr5YrWDYsGF1wwSxUsHIkSPb/VIYHwECBAgQIECAAAECBAgQIECAAIE+FxAY6HNyJyRAgAABAgQIECBAgAABAgQIECDQNwJR+B9fEQYofZX+/sILL/RaJ2JVgM6CAGPHjrUqQK9dAQcmQIAAAQLNC8RqBXPnzu00WNCbqxXE6gQRHKi1QkF8XyNAgAABAgQIECBAgAABAgQIECBAoHkBgYHmzexBgAABAgQIECBAgAABAgQIECBAoCUEYpWAfBCg8u9Lly7tlX6usMIKWSFfrWK+DTbYIK2xxhq9cl4HJUCAAAECBPpf4KWXXkrPPPNMVSixMqAYwYPeaEOHDq37+SM+k1idoDfUHZMAAQIECBAgQIAAAQIECBAgQKAdBAQG2uEqGgMBAgQIECBAgAABAgQIECBAgEDbClQW4OVXC3jxxRd7bdzrrrtu3aK8cePG9dp5HZgAAQIECBAY2AJPP/103TDBc88912uDW2uttarCjKWVCkoBx147sQMTIECAAAECBAgQIECAAAECBAgQaHEBgYEWv0C6R4AAAQIECBAgQIAAAQIECBAg0P4CL7/8cnr00UfTY489lv0ZX0888US2esCyZct6BWD48OE1VwgorRywyiqr9Mp5HZQAAQIECBAYvAKvvfZaw9WRFi9e3Cs4sTpBBAg22WSTtNVWW6Utt9wy+4r/HjVqVK+c00EJECBAgAABAgQIECBAgAABAgQItIqAwECrXAn9IECAAAECBAgQIECAAAECBAgQaHuBF154oSoYUAoIzJkzp1fGPnr06LqhgA022KBXzumgBAgQIECAAIGuCjzzzDNZoKDWCkvz5s3r6mEb7rf++uuXwwOlEEH8GSsWaAQIECBAgAABAgQIECBAgAABAgTaQUBgoB2uojEQIECAAAECBAgQIECAAAECBAi0lMBzzz1XXi2gctWAni50GzFiRDZbbmlVgPx/WyWgpW4LnSFAgAABAgS6IRCrE9QKEkTAIL56enWCMWPG1AwSrLvuut0YhV0JECBAgAABAgQIECBAgAABAgQI9L2AwEDfmzsjAQIECBAgQIAAAQIECBAgQIBAmwjMnTs3CwZUhgLiv59//vkeG2EUq9ULBcSMuBoBAgQIECBAgEBKs2fPzoIDtVYoePbZZ3uMaJ111klbbbVVVZggViQYO3Zsj53DgQgQIECAAAECBAgQIECAAAECBAj0pIDAQE9qOhYBAgQIECBAgAABAgQIECBAgEBbCkQB2qOPPtph1YAXX3yxR8Y7bNiwDoVnW2yxRbZywMorr9wj53AQAgQIECBAgMBgFXj99dezIMGMGTM6BD2XLFnSIyxrrrlmh89zESwQ8OwRXgchQIAAAQIECBAgQIAAAQIECBDohoDAQDfw7EqAAAECBAgQIECAAAECBAgQINBeArNmzeoQCoigwIIFC3pkoMOHD6+ajbY0O23MSqsRIECAAAECBAj0vUDlalGlVaPiz8WLF/dIZ0aOHFkzSLDhhhv2yPEdhAABAgQIECBAgAABAgQIECBAgEBnAgIDnQn5OQECBAgQIECAAAECBAgQIECAQNsJxAyzlQVhpdUDXnnllR4Z60orrVQzGLDZZpv1yPEdhAABAgQIECBAoHcF/va3v3VYjSA+P77xxhs9cuJVV121ZpAgVpjSCBAgQIAAAQIECBAgQIAAAQIECPSkgMBAT2o6FgECBAgQIECAAAECBAgQIECAQEsJvP322+nBBx9MDzzwQPbnww8/nCIc8Prrr/dIP1dZZZWahV4bb7xxjxzfQQgQIECAAAECBFpL4Iknnsg+T+bDp6+99lqPdDSCp7EK1cSJE9P222+ftttuu+xr+eWX75HjOwgBAgQIECBAgAABAgQIECBAgMDgExAYGHzX3IgJECBAgAABAgQIECBAgAABAm0psHTp0nIwIMIBpaBATwx29dVXrxkMGD9+fE8c3jEIECBAgAABAgQGuMBTTz1VFSIoBQoWLlzYIyOL0EApQFD6c+jQoT1ybAchQIAAAQIECBAgQIAAAQIECBBobwGBgfa+vkZHgAABAgQIECBAgAABAgQIEGhLgWXLlmWBgMpgQPx3fL87bY011khbbrllh3DAuHHjunNY+xIgQIAAAQIECAxSgaeffrrDagQRJnjppZe6JTJkyJDy6gOVQYLllluuW8e1MwECBAgQIECAAAECBAgQIECAQPsJCAy03zU1IgIECBAgQIAAAQIECBAgQIBA2wnkgwHx9yVLlnR5nGuvvXZVMKAUElhvvfW6fEw7EiBAgAABAgQIECgqMGfOnPToo49mYYLSagTx5/z584seosN2seJAKTxQuSJBlw9oRwIECBAgQIAAAQIECBAgQIAAgbYQEBhoi8toEAQIECBAgAABAgQIECBAgACB9hF46KGH0gMPPFC1esDbb7/d5QFuvPHG2eyrpeKprbfeOo0ePbrLx7MjAQIECBAgQIAAgd4SmDdvXpo+fXrVZ+Ennniiy6dbfvnlqz4Lx2fibbbZpsvHsyMBAgQIECBAgAABAgQIECBAgMDAExAYGHjXTI8JECBAgAABAgQIECBAgAABAm0jMG3atKpiqFg5YPHixV0e30YbbdRhVtW11lqry8ezIwECBAgQIECAAIH+FnjhhReqArXxmfnJJ5/screGDx9eFSKIcO3EiRO7fDw7EiBAgAABAgQIECBAgAABAgQItLaAwEBrXx+9I0CAAAECBAgQIECAAAECBAi0jUBpptTK1QPefPPNLo9v/PjxWaFT5eoB66yzTpePZ0cCBAgQIECAAAECA0Xg+eef7xC8nTlzZpe7v+KKK3b4bB0rc2kECBAgQIAAAQIECBAgQIAAAQIDX0BgYOBfQyMgQIAAAQIECBAgQIAAAQIECLScwCOPPFI1C2qEBN54440u93PcuHEdCphGjx7d5ePZkQABAgQIECBAgEC7CcybN69DiODpp5/u8jBXWmmlDqt3TZgwocvHsyMBAgQIECBAgAABAgQIECBAgED/CAgM9I+7sxIgQIAAAQIECBAgQIAAAQIE2kZg8eLF6f/+7/+yrzvvvDPde++96bXXXuvy+NZff/2qVQO23377NGbMmC4fz44ECBAgQIAAAQIEBqvAs88+2yHIO3v27C5zrLLKKmmnnXZKH/jAB9L73//+7M/hw4d3+Xh2JECAAAECBAgQIECAAAECBAgQ6H0BgYHeN3YGAgQIECBAgAABAgQIECBAgEBbCUQYoBQOKAUFujrAsWPHlmctjWDAdtttl9Zbb72uHs5+BAgQIECAAAECBAh0IjBnzpxsJYJYBaz059y5c7vsFqGB0leECCJUoBEgQIAAAQIECBAgQIAAAQIECLSOgMBA61wLPSFAgAABAgQIECBAgAABAgQItKTAyy+/nK0cUAoH3H333V3q5+jRozuEAzbYYIMuHctOBAgQIECAAAECBAj0nMAzzzyThQcqgwSxOkFX2i677FIVIBg1alRXDmMfAgQIECBAgAABAgQIECBAgACBHhIQGOghSIchQIAAAQIECBAgQIAAAQIECLSLwPz588vhgAgK3H///U0Pbd11181WCyitGhB/jhs3runj2IEAAQIECBAgQIAAgf4RePrpp6tWIYgwwXPPPdd0Z3bYYYcUKw+UViFYe+21mz6GHQgQIECAAAECBAgQIECAAAECBLouIDDQdTt7EiBAgAABAgQIECBAgAABAgTaQmDu3LlVAYFp06Y1Pa7NNtusXAAUhUDvete7mj6GHQgQIECAAAECBAgQaG2BJ598svy7Q6xA9re//a3pDk+cODH73aEUIhg7dmzTx7ADAQIECBAgQIAAAQIECBAgQIBAcQGBgeJWtiRAgAABAgQIECBAgAABAgQItIXArFmzsiKfWD0g/nz00UebHteECROqAgIbbLBB08ewAwECBAgQIECAAAECA1vgmWeeqQoQPPLII00PaKuttqoKEGy44YZNH8MOBAgQIECAAAECBAgQIECAAAEC9QUEBtwdBAgQIECAAAECBAgQIECAAIE2F3jiiSeqingef/zxpke8zTbbVAUERo8e3fQx7ECAAAECBAgQIECAQHsLzJs3r+p3j4ceeqjpAW+66abl3z1iFYJNNtmk6WPYgQABAgQIECBAgAABAgQIECBA4P8XEBhwNxAgQIAAAQIECBAgQIAAAQIE2kxgxowZVUU6M2fObHqEO+64Y1WRzlprrdX0MexAgAABAgQIECBAgMDgFnjhhRfKv5vECmf33Xdf0yDjx4+vCi9vscUWTR/DDgQIECBAgAABAgQIECBAgACBwSwgMDCYr76xEyBAgAABAgQIECBAgAABAm0hMH369KwIJwpw4s/Zs2c3Pa5dd901xeydH/jAB7Kv1Vdfvelj2IEAAQIECBAgQIAAAQKNBBYuXFgVbr7rrruaBltvvfWqAgRbb71108ewAwECBAgQIECAAAECBAgQIEBgMAkIDAymq22sBAgQIECAAAECBAgQIECAQFsILFiwIP3hD38ofz3zzDNNjWu55ZarKrCJgMBKK63U1DFsTIAAAQIECBAgQIAAge4KvPHGG1UBgghAv/POO00ddoMNNkgf+tCHyl8jR45san8bEyBAgAABAgQIECBAgAABAgTaXUBgoN2vsPERIECAAAECBAgQIECAAAECbSFw//33lwMCt99+e1NjWmGFFToEBJZffvmmjmFjAgQIECBAgAABAgQI9LbA22+/3SFA8NZbbzV12t12260cHthhhx2a2tfGBAgQIECAAAECBAgQIECAAIF2FBAYaMerakwECBAgQIAAAQIECBAgQIDAgBd46aWXsoDAjTfemP05e/bswmNaeeWVqwIC73//+1OsKqARIECAAAECBAgQp744RQAAIABJREFUIEBgIAnEagOx6sCdd95ZDhK8/vrrhYew/vrrp7333rscIFhjjTUK72tDAgQIECBAgAABAgQIECBAgEC7CAgMtMuVNA4CBAgQIECAAAECBAgQIEBgwAvcd9995VUE7rjjjsLjiYDAHnvskSIY8IEPfCC9973vLbyvDQkQIECAAAECBAgQIDCQBO66665yiOCWW25JzQQIPvjBD5bDAzvuuONAGra+EiBAgAABAgQIECBAgAABAgS6LCAw0GU6OxIgQIAAAQIECBAgQIAAAQIEuicQhS3XXHNNuuGGG7KgwNy5cwsfcOLEieVCl7322qvwfjYkQIAAAQIECBAgQIBAOwncdNNN5eD1tGnTCg9t7Nix2e9U++yzTzrooINSBLE1AgQIECBAgAABAgQIECBAgEA7CggMtONVNSYCBAgQIECAAAECBAgQIECgZQXmzZuXhQRKX0U7uuqqq5YDAlHUMn78+KK72o4AAQIECBAgQIAAAQKDQmDmzJnl8ECEsl999dXC447QQOlr9OjRhfezIQECBAgQIECAAAECBAgQIECg1QUEBlr9CukfAQIECBAgQIAAAQIECBAgMOAFHn/88XJA4Lbbbis8nm233bYcEthjjz0K72dDAgQIECBAgAABAgQIEEjp5ptvTjfeeGMWIvjzn/9cmOQf/uEfyuGBTTfdtPB+NiRAgAABAgQIECBAgAABAgQItKKAwEArXhV9IkCAAAECBAgQIECAAAECBAa8wIMPPlgOCTzwwAOFxrP66qtnAYG99947+3PDDTcstJ+NCBAgQIAAAQIECBAgQKCxwKxZs8qrD0SIYOHChYXItt9++3J4YLvttiu0j40IECBAgAABAgQIECBAgAABAq0kIDDQSldDXwgQIECAAAECBAgQIECAAIEBLXD77beXQwJ/+9vfCo1lyy23zIpP9t1337T77rsX2sdGBAgQIECAAAECBAgQINA9gVtvvTX9/ve/z36He+yxxwodbLPNNiuHB3bbbbdC+9iIAAECBAgQIECAAAECBAgQINDfAgID/X0FnJ8AAQIECBAgQIAAAQIECBAY0AIxM+XVV1+dFZk8++yzhcay0047lYtMJk6cWGgfGxEgQIAAAQIECBAgQIBA7whMmzatHP6+9957C51kzJgx2e91kyZNylaJ0wgQIECAAAECBAgQIECAAAECrSogMNCqV0a/CBAgQIAAAQIECBAgQIAAgZYVuOuuu7KQwFVXXZWeeeaZQv3cc889yyGBd73rXYX2sREBAgQIECBAgAABAgQI9K3Ak08+WQ4P3HzzzYVOPm7cuCw48PGPfzztsssuhfaxEQECBAgQIECAAAECBAgQIECgrwQEBvpK2nkIECBAgAABAgQIECBAgACBAS3wl7/8JQsIRFDg0Ucf7XQsQ4cOLQcEYtbJtddeu9N9bECAAAECBAgQIECAAAECrSMwf/78cnggVpVbunRpp53baqutsuBABAje/e53d7q9DQgQIECAAAECBAgQIECAAAECvS0gMNDbwo5PgAABAgQIECBAgAABAgQIDFiBWbNmlUMC99xzT6fjGDlyZFVIYMSIEZ3uYwMCBAgQIECAAAECBAgQaH2BRYsWVYUHFixY0Gmnd9555/LKAxtuuGGn29uAAAECBAgQIECAAAECBAgQINAbAgIDvaHqmAQIECBAgAABAgQIECBAgMCAFXjppZeykEB83XzzzZ2OY5VVVinPHrn//vt3ur0NCBAgQIAAAQIECBAgQGDgC1x//fXZCnTxu+Nrr73W6YD23HPP8u+Oa665Zqfb24AAAQIECBAgQIAAAQIECBAg0FMCAgM9Jek4BAgQIECAAAECBAgQIECAwIAWiCKPK664Iv36178uNI5JkyaVZ4ocMmRIoX1sRIAAAQIECBAgQIAAAQLtJbBs2bLyynQRICjSPvzhD6fDDz88CxBoBAgQIECAAAECBAgQIECAAIHeFhAY6G1hxydAgAABAgQIECBAgAABAgRaVuCRRx5Jl112WfY1d+7cTvu5zz77lGeEXH311Tvd3gYECBAgQIAAAQIECBAgMHgEFi5cWF514IYbbuh04GPHjk1HHXVUOvroo9NWW23V6fY2IECAAAECBAgQIECAAAECBAh0RUBgoCtq9iFAgAABAgQIECBAgAABAgQGrMA777xTDgncdNNNnY5j1113LYcE1l9//U63twEBAgQIECBAgAABAgQIEJg9e3Y5PPCnP/2pU5C99tqrHB7odGMbECBAgAABAgQIECBAgAABAgSaEBAYaALLpgQIECBAgAABAgQIECBAgMDAFbj//vuzoMCll16aFixY0HAg73nPe9KkSZOyoMAWW2wxcAet5wQIECBAgAABAgQIECDQ7wIzZsxIV111VRYgePjhhxv2Z9SoUVlwIL522GGHfu+7DhAgQIAAAQIECBAgQIAAAQIDX0BgYOBfQyMgQIAAAQIECBAgQIAAAQIE6gi88cYb5dUE/vjHPzZ0Wm211dLRRx+dFWXstNNOTAkQIECAAAECBAgQIECAQI8L3HvvvVmQPQLtr7zySsPjv+997yuHB1ZaaaUe74sDEiBAgAABAgQIECBAgAABAoNDQGBgcFxnoyRAgAABAgQIECBAgAABAoNK4K677kpTp07NijAWL17ccOx77LFHuQBj6NChg8rJYAkQIECAAAECBAgQIECgfwSWLl1aXgXv1ltvbdiJ4cOHZwH3yZMnp/e+973902FnJUCAAAECBAgQIECAAAECBAasgMDAgL10Ok6AAAECBAgQIECAAAECBAjkBa6++ur0k5/8JN10000NcUaPHl0OCWy99dYgCRAgQIAAAQIECBAgQIBAvwlMnz49C7xffvnlad68eQ37sddee6Xjjz8+TZo0qd/668QECBAgQIAAAQIECBAgQIDAwBIQGBhY10tvCRAgQIAAAQIECBAgQIAAgZzAokWL0vnnn58FBWbMmNHQ54ADDsiCAoceeihHAgQIECBAgAABAgQIECDQcgI///nPs+DAdddd17BvW2yxRTrhhBOy8MCIESNabhw6RIAAAQIECBAgQIAAAQIECLSOgMBA61wLPSFAgAABAgQIECBAgAABAgSaEPj73/+ehQTi69VXX62750YbbVReTWCTTTZp4gw2JUCAAAECBAgQIECAAAEC/SMQv/Nedtll2ddTTz1VtxOrrrpqFhqIL7/z9s+1clYCBAgQIECAAAECBAgQINDqAgIDrX6F9I8AAQIECBAgQIAAAQIECBCoErj99tuzkMCVV17ZUGa//fbLCiYOOeQQggQIECBAgAABAgQIECBAYMAK/PrXv04XXHBB+t3vftdwDIcddlj2e/Buu+02YMeq4wQIECBAgAABAgQIECBAgEDPCwgM9LypIxIgQIAAAQIECBAgQIAAAQK9IHDFFVdkQYE77rij4dGPPfbYrEBihx126IVeOCQBAgQIECBAgAABAgQIEOgfgfvvvz/7vfinP/1pww588IMfzH4vPvzww/uno85KgAABAgQIECBAgAABAgQItJSAwEBLXQ6dIUCAAAECBAgQIECAAAECBPICF110UTr77LPTI488UhdnzJgxacqUKVlBRPy3RoAAAQIECBAgQIAAAQIE2lXg2WefzYIDsepA/He9NmHChHTqqaemyZMntyuFcREgQIAAAQIECBAgQIAAAQIFBAQGCiDZhAABAgQIECBAgAABAgQIEOh7galTp2ZBgb/85S91Tx6rCERIIFYV0AgQIECAAAECBAgQIECAwGATiNUGIjwQqw/Ua+9+97vTKaecIjgw2G4O4yVAgAABAgQIECBAgAABAv9PQGDArUCAAAECBAgQIECAAAECBAi0lMDFF1+cBQWmT59et1+HHHJIFhTYb7/9WqrvOkOAAAECBAgQIECAAAECBPpD4He/+10WHPjNb35T9/QRHIgVBz75yU/2RxedkwABAgQIECBAgAABAgQIEOgnAYGBfoJ3WgIECBAgQIAAAQIECBAgQKBaoEhQ4IQTTkgnnnhies973oOPAAECBAgQIECAAAECBAgQyAk8/PDD6bzzzkvnn39+XZutt946W3FAcMDtQ4AAAQIECBAgQIAAAQIEBoeAwMDguM5GSYAAAQIECBAgQIAAAQIEWlbgkksuyVYUiKKGei2CAlHMsOmmm7bsOHSMAAECBAgQIECAAAECBAi0isDjjz+e/a7dKDgQYfz4XfuYY45plW7rBwECBAgQIECAAAECBAgQINALAgIDvYDqkAQIECBAgAABAgQIECBAgEDnAldddVX6xje+kaZNm1Z34+OPPz4rXthss806P6AtCBAgQIAAAQIECBAgQIAAgSqBv/3tb1lw4Cc/+UldmYkTJ6Yvf/nLadKkSfQIECBAgAABAgQIECBAgACBNhQQGGjDi2pIBAgQIECAAAECBAgQIECglQUeeOCB9LWvfS1de+21dbs5ZcqULCiw+eabt/JQ9I0AAQIECBAgQIAAAQIECAwIgb/+9a9ZcOCCCy6o29+DDjooffWrX03bb7/9gBiTThIgQIAAAQIECBAgQIAAAQLFBAQGijnZigABAgQIECBAgAABAgQIEOimwMsvv5wFBX7wgx/UPZKgQDeR7U6AAAECBAgQIECAAAECBBoIFAkOfP7zn89+fx81ahRLAgQIECBAgAABAgQIECBAoA0EBAba4CIaAgECBAgQIECAAAECBAgQaHWB73//++mMM85IERqo1Y477rhsRYEtttii1YeifwQIECBAgAABAgQIECBAYMALzJgxI1tx4MILL6w5lggLxGoDJ5100oAfqwEQIECAAAECBAgQIECAAIHBLiAwMNjvAOMnQIAAAQIECBAgQIAAAQK9KHDNNddksxI++OCDNc9y4IEHZgUIO+ywQy/2wqEJECBAgAABAgQIECBAgACBWgL3339/FvC/9tprawJtt9122e/tBx98MEACBAgQIECAAAECBAgQIEBggAoIDAzQC6fbBAgQIECAAAECBAgQIECglQUeeeSRLChw9dVX1+zmVlttlRUcfOITn2jlYegbAQIECBAgQIAAAQIECBAYFAK//OUvs+DAo48+WnO8kyZNyn6Pf/e73z0oPAySAAECBAgQIECAAAECBAi0k4DAQDtdTWMhQIAAAQIECBAgQIAAAQItIPBf//Vf6V//9V9r9mTEiBFZkOC0005rgZ7qAgECBAgQIECAAAECBAgQIFApcNZZZ2W/ty9atKgmzHe+8530L//yL9AIECBAgAABAgQIECBAgACBASQgMDCALpauEiBAgAABAgQIECBAgACBVhaIVQVOPvnkdOONN9bs5pQpU7LZCMeOHdvKw9A3AgQIECBAgAABAgQIECAwqAXmzp2brTZwwQUX1HTYe++90/e+9700YcKEQe1k8AQIECBAgAABAgQIECBAYKAICAwMlCulnwQIECBAgAABAgQIECBAoIUFzjnnnCwsUKvttdde2eyE73vf+1p4BLpGgAABAgQIECBAgAABAgQIVAr88Y9/zH6fv+mmm2rCRGjgn//5n6ERIECAAAECBAgQIECAAAECLS4gMNDiF0j3CBAgQIAAAQIECBAgQIBAKwv89a9/zYICv/vd7zp0c+TIkenss89OkydPbuUh6BsBAgQIECBAgAABAgQIECDQQGDq1KnplFNOSQsWLOiw1X777ZetNrD55pszJECAAAECBAgQIECAAAECBFpUQGCgRS+MbhEgQIAAAQIECBAgQIAAgVYX+OEPf5gVDCxZsqRDVz/+8Y9nYYH111+/1YehfwQIECBAgAABAgQIECBAgEAnArNnz87+DeCqq67qsOWwYcOyfwP43Oc+x5EAAQIECBAgQIAAAQIECBBoQQGBgRa8KLpEgAABAgQIECBAgAABAgRaWWDOnDnpxBNPTNdcc02Hbq6yyipZkcBxxx3XykPQNwIECBAgQIAAAQIECBAgQKALAhdeeGEWHHjttdc67H3QQQel888/P40dO7YLR7YLAQIECBAgQIAAAQIECBAg0FsCAgO9Jeu4BAgQIECAAAECBAgQIECgDQVuueWW9MlPfjI988wzHUb3kY98JH3ve99LG264YRuO3JAIECBAgAABAgQIECBAgACBEJg1a1Y6+eST069+9asOIOPGjUsXX3xx2n333WERIECAAAECBAgQIECAAAECLSIgMNAiF0I3CBAgQIAAAQIECBAgQIBAqwucd9556TOf+UyHbo4YMSILCpxwwgmtPgT9I0CAAAECBAgQIECAAAECBHpIIFYTiODAokWLOhzx3HPPzVYn1AgQIECAAAECBAgQIECAAIH+FxAY6P9roAcECBAgQIAAAQIECBAgQKDlBf75n/85ff/73+/Qz4MPPjidffbZaeONN275MeggAQIECBAgQIAAAQIECBAg0LMCTzzxRDrllFPSb3/72w4HPumkk9I555zTsyd0NAIECBAgQIAAAQIECBAgQKBpAYGBpsnsQIAAAQIECBAgQIAAAQIEBo/AvHnz0ic/+cl0ww03dBj0F7/4xXTmmWcOHgwjJUCAAAECBAgQIECAAAECBGoKfOlLX0rf/OY3O/xs3333TRdffHFad911yREgQIAAAQIECBAgQIAAAQL9JCAw0E/wTkuAAAECBAgQIECAAAECBFpd4Pbbb8/CAjNnzqzq6nLLLZf9z/6jjz661YegfwQIECBAgAABAgQIECBAgEAfCVxyySVp8uTJ6Z133qk64/jx47N/R9htt936qCdOQ4AAAQIECBAgQIAAAQIECFQKCAy4HwgQIECAAAECBAgQIECAAIEOApdffnk66qijOnx/iy22yP4n/84770yNAAECBAgQIECAAAECBAgQIFAlcM8992STD8yYMaODzGWXXZaOPPJIYgQIECBAgAABAgQIECBAgEAfCwgM9DG40xEgQIAAAQIECBAgQIAAgVYXuPTSS9MxxxzToZuHHHJIFhYYOXJkqw9B/wgQIECAAAECBAgQIECAAIF+EliwYEEWGvjNb37ToQexCoEVC/vpwjgtAQIECBAgQIAAAQIECAxaAYGBQXvpDZwAAQIECBAgQIAAAQIECHQUiEDA5MmTO/zgC1/4QjrrrLOQESBAgAABAgQIECBAgAABAgQKCZx22mnp29/+dodtp06dmgUKNAIECBAgQIAAAQIECBAgQKBvBAQG+sbZWQgQIECAAAECBAgQIECAQMsLXHTRRenTn/50h35ecMEF6bjjjmv5/usgAQIECBAgQIAAAQIECBAg0FoCF154YZoyZUqHTv3sZz9Ln/rUp1qrs3pDgAABAgQIECBAgAABAgTaVEBgoE0vrGERIECAAAECBAgQIECAAIFmBH7605/WDAXE92uFCJo5tm0JECBAgAABAgQIECBAgACBwSsQ4YBjjz22A0CECWp9f/BKGTkBAgQIECBAgAABAgQIEOgdAYGB3nF1VAIECBAgQIAAAQIECBAgMGAEYgWB448/vkN/Y8WByZMnD5hx6CgBAgQIECBAgAABAgQIECDQmgJTp06tuaLAT37yk5orELTmKPSKAAECBAgQIECAAAECBAgMTAGBgYF53fSaAAECBAgQIECAAAECBAj0iMCVV16ZDj/88A7Huvjii9MxxxzTI+dwEAIECBAgQIAAAQIECBAgQIBA/FtDrYkJrrjiinTYYYcBIkCAAAECBAgQIECAAAECBHpJQGCgl2AdlgABAgQIECBAgAABAgQItLrA9OnT00477ZQWLVpU1dVLL700HXXUUa3eff0jQIAAAQIECBAgQIAAAQIEBphA/JtDfoKCFVdcMd1zzz1p6623HmCj0V0CBAgQIECAAAECBAgQIDAwBAQGBsZ10ksCBAgQIECAAAECBAgQINCjAu+8804WFrj//vurjnv55ZenI444okfP5WAECBAgQIAAAQIECBAgQIAAgZJA/NtDfqKCHXfcMQsNLLfccqAIECBAgAABAgQIECBAgACBHhYQGOhhUIcjQIAAAQIECBAgQIAAAQIDQWDy5Mnp4osvrurqOeeck0466aSB0H19JECAAAECBAgQIECAAAECBAawQPwbxMknn1w1gvi3iosuumgAj0rXCRAgQIAAAQIECBAgQIBAawoIDLTmddErAgQIECBAgAABAgQIECDQawJnn312OvXUU6uOf+yxx6YLL7yw187pwAQIECBAgAABAgQIECBAgACBSoH4t4if/exnVSjf/e530ymnnAKKAAECBAgQIECAAAECBAgQ6EEBgYEexHQoAgQIECBAgAABAgQIECDQ6gJ/+MMf0j777FPVzV122SXdddddrd51/SNAgAABAgQIECBAgAABAgTaTCD+TeKee+6pGtUNN9yQPvShD7XZSA2HAAECBAgQIECAAAECBAj0n4DAQP/ZOzMBAgQIECBAgAABAgQItJnAQw89lLbZZpuWHdXbb7+dNtlkk/T000+X+7jyyitn/2N+woQJLdtvHSNAgAABAgQIECBAgAABAgTaU+CRRx5JO++8c3r99dfLAxw3blx64okn0rBhw9pz0EZFgAABAgQIECBAgAABAgT6WEBgoI/BnY4AAQIECBAgQIAAAQIE2lfga1/7Wrr99tvTV7/61fQP//APLTfQ6N8ZZ5xR1a+f//zn6dBDD225vuoQAQIECBAgQIAAAQIECBAgMDgEfvGLX6R//Md/rBps/NtK/DuGRoAAAQIECBAgQIAAAQIECHRfQGCg+4aOQIAAAQIECBAgQIAAAQIEMoEFCxak8ePHp4ULF2aBgVYKDjzzzDNpo402SkuXLi1frS9/+cvpP//zPwf01Yv+//u//3t5DMcff3z63ve+l1ZcccVujeuPf/xjev/73191jDvvvDO9733v6/Jxly1blh5//PF02223ZV8zZ85Md999d/l42267bdp8883Trrvumvbcc8+02Wab9dhsijFTY5zz6quvTtOmTUt//vOfs/PG+d773vem/fffP+2zzz5ptdVW6/L4YsclS5ZkK1Zcd9116dZbby2Pb8MNN0wTJ05M++67bzrwwAPT+uuvn5Zbbrlunas/d45xPvzww+mOO+7IQkKzZs0qm0a/dtlll7TFFltk99Bee+2VNthggzRkyJD+7LJzEyBAgAABAv0k8Oabb6aTTz45/eQnPyn3oLufK/tpKE5LoMcE8r9v9dTvcT3WQQfqF4GvfOUr6etf/3r53EOHDk1PPfVU9vuURoAAAQIECBAgQIAAAQIECHRPQGCge372JkCAAAECBAgQIECAAAECVQL5WfxbJTgQBRgXXHBBua9jxozJ/sf78OHDB/QVHAiBgVdeeSX993//dzrvvPPS9OnTC3vvuOOO6bTTTssK7Lt6naKw/aqrrspWlvjrX//a8NwRHojwxcc+9rGmzxdhiFtuuSV96UtfSvfdd1/D86y66qrpmGOOSaeeemoWsBlI7dlnn01Tp07NXksREijaIowR13K33XYTHCiKVmC7CN1ceeWV6YQTTkijRo0qsIdNCBAgQGCgCixevDhde+21afnll08HH3zwgBpGdwID3usG1KXW2ZTS/Pnz0xVXXJEOOOCAtMkmm9Q1ERhwu9QSiGd9THQQv3eV2pQpU6oCV+QIECBAgAABAgQIECBAgACBrgkIDHTNzV4ECBAgQIAAAQIECBAgQKCmQOUqA5Ub9Gdw4N57700777xzVX9/9KMfpc9+9rMD/iq2cmAgih3+53/+J/3Hf/xHp8X6jS5EBAa+853vZDPWN9NiVYEzzzwz+2qmnXTSSekb3/hGWnnllQvtFuP8/ve/n80E+eqrrxbaJzaKgMI555yTrWzQ6qsNhGWEBGKML730UuEx5jf81Kc+ldmOHj26y8ewY0ovvvhiuuiii9K3vvWtFMGaCOSsueaaaAgQIECgDQUilPinP/0pnXXWWVlg4PLLL09HHHHEgBppVwID3usG1CXW2ZRSfF7+5S9/mb1WR4wYkX7xi19kn/frNYEBt009gXPPPbfDv1XEKnY77bQTNAIECBAgQIAAAQIECBAgQKAbAgID3cCzKwECBAgQIECAAAECBAgQqCWQX2Wgcpv+CA4ccsgh6be//W25G9tuu2168MEH2+LitWpgIIrKv/KVr6QodqjXNtxww7TppptmM85HMdzjjz9ed9b6KLY5//zzsxnqixTXx8oC3/3ud9Ppp59edfo11lgj7bnnnmmbbbbJvh+rAdx8880dCv1jpYHo/7BhwxreJ/XOEzvF+OJ+33LLLdNbb72VFftFYVBlqCD68+Mf/zgdeuihhcbVHzdtrCRw8sknp1/96ld1Tx/XJ8Yb7e23307Tpk2rGyx43/vel82QOWHChP4YzoA/5xNPPJGOPPLIdPfdd2djicCJwMCAv6wGQIAAgboC3/72t7NVekptMAQGvNd5QQw0gZdffjlNnjw5/eY3v8m6PnHiRIGBgXYRW6y/2223Xfrzn/9c7lWsLFO6v1qsq7pDgAABAgQIECBAgAABAgQGjIDAwIC5VDpKgAABAgQIECBAgAABAgNFoN4qA5X976vgwB/+8IesoLayxaz3H/3oRwcKZ8N+tmJg4LnnnkvHH398h4KGVVddNX3kIx/JimliVvT8DP7vvPNOVmQes+dGsf/06dOrxh4F6ZdcckkWGuisxXWfNGlSVXH+Zz7zmfTlL385jRkzpmr3mTNnpq9+9avp0ksvLX8/+nrZZZelCJs0aj//+c/TlClTOoQAYhb9o446qsMY41xf+tKX0pVXXlk+bIwrCr6jkL7V2mOPPZZdr5jRsrJF0CHGd/jhh2fhixVWWKHq5xEAmTdvXjbOH/7whx2CILHix9SpU7MwhdacwF//+tcsYBKhjGgCA8352ZoAAQIDTSD/WW8wBAa81w29+uz+AAAgAElEQVS0u1R/Y0WMWPnjhhtuyDAEBtwT3RX43//93/Sxj32s6jBxf33oQx/q7qHtT4AAAQIECBAgQIAAAQIEBq2AwMCgvfQGToAAAQIECBAgQIAAAQK9KdBolYHK8/Z2cCCKxM8777zyKffbb790/fXX9+bQ+/TYrRYYeP3119MXvvCFDisLRGHDN7/5zRSrOxRZISBm4T/zzDPTt771rSrPKKqPQrnx48fXdY4ZPj/96U9XzYgf90HM0JsPKZQOUqvfMYvjhRdemNZZZ52a54ri/5jpPVYNKLUioYY4V4wtvkrt4x//eDbr/qhRo/r0/ml0snrBj8MOOyzre6NrUHncCA7EPREBjMrWimNuGfwGHVFEORCukj4SIECg5wTaITDQrIb3umbFbN/fAl0JDPR3n52/9QUOOOCAqn+7OPHEExuu4Nf6I9JDAgQIECBAgAABAgQIECDQvwICA/3r7+wECBAgQIAAAQIECBAg0KYCRVYZqBx6bwUHYjb5KFgutWuuuSYdeOCBbaPeSoGBpUuXprPPPjsrDq9sxx13XFb4H7PSN9OWLFmSrTRw+umnV+0WM/SfccYZadiwYTUPl5+Ncffdd8+K1ddbb72Gp69VIN9oNYqf/exn6dhjjy0fM1YlOP/881MU1HcWipg/f362CsOvfvWr8v6ttPLFm2++mV3HH/3oR1VmEQSK76+44orNXMpUL0hywQUXZIadeTV1sjbfWBFlm19gwyNAgEBOQGDAajpeFK0vIDDQ+tdoIPYwVt476KCDyl0fPXp0evbZZwfiUPSZAAECBAgQIECAAAECBAi0hIDAQEtcBp0gQIAAAQIECBAgQIAAgXYUKLrKQOXYezI4cOONN6aY2b7UYvb2l156qa2oWykwcP/996dJkyalWbNmlY3/8R//Mf3gBz9Ia6+9dpfcX3nllfS5z30uXXrppeX9Yxb/q6++Ou2www4djhmF7ieffHI2W3+p/fSnP81WHCjS8mGDT37yk1nRfH5lgoULF2aF7tGPUosAwPe+973CxfR/+MMfMq9YTSFavXMV6XdPb/Ob3/wmHXXUUeW+xfFPOeWU9PWvf73w+PJ9mjNnTnbMW2+9tfyjIitG9PTYBvrxBAYG+hXUfwIECDQnIDAgMNDcHWPr/hAQGOgP9cFxzgjdxwp6pRa/Q+69996DY/BGSYAAAQIECBAgQIAAAQIEelhAYKCHQR2OAAECBAgQIECAAAECBAiUBJpdZaBSrieCA5/97GfTueeeWz7s5MmT00UXXdRWF6hVAgOLFy/OZp6PcECpTZw4MV155ZVpyy237Jb5HXfckSJ4UDmb4le+8pX01a9+NQ0dOrTq2Pli6jj3VVddlSZMmFCoD3Pnzk1HHHFEuu2227LtN9100ywU8J73vKdq/xkzZqRPfOITafr06dn3Y3WBWC1gzz33LHSe2OiFF17ICuh///vfZ/s029fCJ2pywyhIiYBF5eoHBxxwQIrgRcxq2Z323//93+nII4+sOkQzgY7unLtd9hUYaJcraRwECBAoJiAwIDBQ7E6xVX8KCAz0p357n/tTn/pUmjp1anmQn/nMZ9KPf/zj9h600REgQIAAAQIECBAgQIAAgV4SEBjoJViHJUCAAAECBAgQIECAAAECIdCVVQYq5boTHBg7dmxVkflvf/vbdNBBB7XVhWmVwMAjjzySPv7xj6fHHnus7Pvd7343m+1/ueWW65b566+/nv7pn/4pXXzxxeXj7LXXXtmqA2PGjKk6dn5ViSjIj4KKKOgv0hYtWpROPfXUqqDJz3/+83TooYdW7f7HP/4xvf/97y9/b9ddd01XXHFFitUPira33nornX766dmqBKUWM/sffPDBRQ/RK9vdfPPN6SMf+UjV6gL/8z//kz760Y92+3wR+jj66KPTTTfdVD5WvZUV8saXX355FuaIcMq1116bzjvvvBR9jVk3wz9e2x/+8IfTOuusU7ef77zzTpo9e3a2fwQ1pk2bVl4RY9ttt00Rctl///3TPvvsk1ZbbbUujzfO89xzz2XBk//7v//LgiUPPfRQ2TTux2222SZtvfXW2fk+8IEPNDxf3qJRx2IMv/jFL9Lmm2/esP/Lli1LET645ppr0i233JLuu+++8gosu+yyS9puu+3SIYcckvVtxRVX7LJFszsuWbIke478+te/TjHuyn7FNYpxxftCuK2//vqFni/55+R//Md/pAgdFW1F98+vcBL3UYRk1lxzzTRz5swsUBWrmMQqLDGWsI3gUdwPEYoqPT/rBZU6628+8BTPx7i+22+/fcNdo9/33HNPFhK699570913351tH6+tHXfcMcVKIPFM2GqrrdKQIUMaHutnP/tZtvpKqe27777psssuS2uttVZn3a/6efQjXs+loFizz/JmThYr2cTrNMJh8Uz485//3GH80ZcIdQ0bNqzQofOFo/kVaJ5//vnsHr/uuuvKz6HSc2G33XbL3nOKeBfqTIGNIigWz+Xrr7++g0E8U+KZECs27bzzzoWeB52N/+mnn07x3hqzJMe1jpV24v0zjh/3Wry+az2D47n16KOPZs+46G/pXo3XU9zn8X4Sxyh6nSpp4j05ntPx3L7rrruy12M8I0stnj1xD8T1idd2/L2z10Psmw/K3XnnndlrKj7bxOeYSy65JHv9VY5/9913z0KRlaslNbqMzT7TCtwS5U1Kr4+4Nx588MGyefQ37o3oa7w+4u+NPu/VWgGqZFE6WVfe6+I+yX+uKH1eaGactYKvvTWLd7zPxXMmfi+5/fbbqz4fVL7/xn2SX+Gq3pgavf/EPl19zTVjWO9Z2uy9UnnO3vgsGM+7P/3pT5l9rI4Wz/3KFejiGmyxxRbZ63yPPfZo+LkyH+LszKuze77Z1cra6f0rnu/xWSleF7EaWeVn9K4+fzu7HgPl5/FZrvL3w/h8F5/5NAIECBAgQIAAAQIECBAgQKB5AYGB5s3sQYAAAQIECBAgQIAAAQIECgt0Z5WBypM0GxyIAtjK2d5HjhyZokCk3VqrBAai6P2UU04p83a14LXe9YlC1gsuuCAr3oki2yikrFXEnO9HFNzFVzOhhSLHyBcAdrWYNX/9zjzzzPTFL36xJkOtQrquFMU1eg3UCjHEay/GGwGc7rYopP/+97+fFWrF6/ODH/xg2njjjdMKK6zQ4dC1isSiYDUCHVGAXKtNmjQpWwlh9dVX7/DjKEKKeyEKNDtrUSj95S9/OU2ZMqVwsV4cM8b38MMPp7POOitbXaNo6+x8XSmirBcYiD5GoWJYRHCisxbH+fd///f0sY99LA0fPryzzbv88+hXFIhFyCyKt4u0KBI944wz0vjx4xtuXrTgv95Biu5fq2AzXqOxSko8HyMoUKtF8fPvfve7qlDU+eefn6JwsJmWD0zVC+OUjhkFshEGimLjysLoeuc88MADM+8ozq73TM0XT0YRfIwtCl+LtrgXvvGNb1SFOnpjJZL58+dnBdnxzK8sFq3Xz3jviddCFJB2Viher2A+jh3X9utf/3qn5wzv73znO1nham+1GHeE+6JPRQyKPg/qjT8Kpb/1rW+lH/7wh1WhtPz44jznnHNO9p5futfmzZuX/u3f/q3TlaIicBDXtGiALwr3I5AYfSryOij1tcjrIbatFRiIYFsEIaMgvVb73Oc+lyLAeOGFFxa69L0RGAiX+NwV79n1nl2lzpVCT9GPeisR9VZgYLPNNuvwvGi26DrGkX921QumFrogdTYqBR7jM0KE4TprcQ+fdNJJhT6L1AsMrLLKKtnnonh2NXqNlz6HnHDCCYVCQZV9L90rRZ5rsV/R9+7Ytic/C8bnwHjeRUgnQkpFWtzbMZt7fPZce+21O+zSX4GBdnv/irBWPD8qVzdrdH2KPn+LXOOBss2oUaNS/LtKqUVoOj6PaAQIECBAgAABAgQIECBAgEBzAgIDzXnZmgABAgQIECBAgAABAgQINC3Q3VUGKk9YNDgQxW8nnnhiedconJw6dWrTfW/1HVohMBBFN5/97Geriri7WkDfHe9aqwNEUVAUJjXTong3ZvsutZgtOwrmVlpppfL38gWAXSlOi4Plr18UJUUx04gRIzp0uS8CA/kZyqMTEWCIfg4dOrQZxm5vmx9vrCgQM/Wfe+65dY9dq6g4ZiyNouh//dd/7bToMX/gCCj86Ec/ShGA6axFIWw8d770pS8VLkTLHzNW6Yii1XXXXbfqRz0VGIhixSgAjaLbosVypY7EazruzVoFc53ZdPbzuEaxQkfc/832Kwoq496ImezrFbEXLfiv18+i+9cq2Pz0pz/d8N4rFaXGjOYRyqj0bmZ1lFphn0ZF9lF8/YUvfKFu+KaeRRRPRrApikprzeJea5bu8It7rmhw64UXXkhxv8UqINGKrprR2X1W+fOYKf3zn/98VozaTIvxh1sUjzZaeaNWwXw8GyKIVC/wVKsfUTgfr9kIV/V0mzNnTvbeHSvbNNuOO+64rPA/ioxrtVrjP+2001J8XXXVVYVOF6/teA+PGf2jKDdeS0WvV3xWjBBAZ6GBxx9/vGHhfmcdjfHH6zRWhKh3f+c/L/zyl7/MQgT13OMei9UXYpbt/lphIFaNis81Rb1LTrG6Q3jUWtWktwID8RrJr0jSlWdG/jo1+9zq7F6JYv1Y2abRZ5h6xygSgqn1/nPRRRdlr6F49hRtzb7Xz5gxIws11Au/1DtvvDbPPvvsbEWRRu8NPfFZMEJoUYjeKLjXmU+E3mIFnXwYsz8CA+30/lUKi37qU59q+jN6PCsjHHbMMcd0aVWZzq55q/188uTJ3Q6WttqY9IcAAQIECBAgQIAAAQIECPSHgMBAf6g7JwECBAgQIECAAAECBAgMKoGeWmWgEq2z4EAU5cUMxaUWRToxc2G7tVYIDPz973/PCuwfeOCBMm+jmfJ76xrUCi5EAdPee+/d1CnzxUkxw3EUkq255prl4/RWYKBR0KIvAgN33313iiL5yqLtKFyMYsi+bvnxxqzmMTN+tCjSPOCAA9KECRNSFKZGYWWsIhKz+m+00UblrkYhUnwvipvzhehR9PXe9763PHv3Y489lm677bYOBUtRABlhoy233LIuQaPzRL+jeLE0S3gUdkdxY6yyUGu233jtREFyZUAjilr/93//Nzt/7BMFx88++2z29+jXJz7xiXLxcqwCEK/H/CzPEWiIgv/TTz+9wziij2Exbty4tHTp0hQzvcbMpfn+HXLIIVkBaz7Q0N174/bbb88KvipnsY5CsJ122intsssuKf47Wr1rFL5xnetdo6IF//XGUXT/fMHmmDFj0mqrrVaetTzupQgIRPgoZpcO4wjUnXzyySlmPj7ssMPSPffck3Uj9r3mmmtqFt7W6mfYHX744dl9Fa1Rwexzzz2XFQPnC5bz5vGaufPOO1Ncn3yLYvEomq8VGoh7tTL80OxM3eESRaSl12wU9n/729/usRUuat1vMb4YfxSF7rrrrtmqJ08//XR2jWrNOh8FsvEZY+WVV6552+QL5iMMFK/NWHGi1OIZFCutxOsungtx7eK5l39WHXzwwdlM8zErfU+1mBE8njP54uX8c7HRPRCvi3ie1LoHioy/9HoI93rWMfbS6690v8b24bbjjjtmHKXXUt4tPvfFSir1wm71Xgfx/hLH3mGHHcrPnuhfhHpK70GV16Gz4vT854XK97Iomt5///2zYEO8hq+//vq03XbbZSGoWCkrzhstVimJn5XakUcemd797neX/x7/He+JPdHiORuFqaVnUemYRV8fcV3jPSoftCsSGOjqe12sIBaBksrZyZtZlSReD7HiQ4RMSs/fX//619l7UE+0evdaHDvuh3hGxmfMRq+3egXrpf7lfeOY8fk1wpKlVvnZKZ458SyMZ1y+RXgvnrn1nm+l7evdK3GeeI6GXzxL43lw0003dXj9xD0VQct476sXGuiJz4L1nvnxvAv/rbfeOntOxOefadOmZfd+rVU1aoWDI3wXn5MjLBfXIAJB4VK6j+JzfWWw6qMf/WjVayM/vs4CyO32/lXvHorPfrGqT+l3r3rvEfFZKd5XB8NM+7FKSLwfllr8W0fl33viWeUYBAgQIECAAAECBAgQIEBgMAgIDAyGq2yMBAgQIECAAAECBAgQINDvAj25ykDlYOoFB2JFgZhVs9SiyHXKlCn97tDTHWiFwECtQvYo7ItCv75s+QLFOHcUu0aRVTPt4YcfTpMmTUpRuBYtip5i9vPKmYpvvPHGrLC+1KJQLwrkRo0aVfhUUZgUBY3f/OY3y/vUCieUftgXgYF8YWOzRcuFB19gw3qz6od7rPhQKsCPQ0Ux/OzZs9MGG2xQVRxaq7AqCkGj0Hf33XfvUOgaxV6xGkEU4VQWi0XxcjxD6s2uX2uG2ehnnCeKP4cMGdJhxFGgGPdMzLxeWZgfxZb54EPlzvlzNbpnSvvVCzQceOCBWUFtrT6+8sor2czmEbSqLMSNosooJGw0u3qBy1veJM4Tz+ZY2aPUYvbyM844Iyuaz7e4RuETRZCVbo2Kg4sW/Nfrd9H9axXExjGjKDLuhRhnFI2X2vPPP5/dg1FMWGuFgJh9OcIERVqEZiLQUWr1iuxrFYpH/6JANIrg8+Zx7zz11FPZayLcSy32ifujcjWW0s/y4YXYNgp5o8i7sxbPxbj2lUVw8ZqMIsueaPFcjwLOymLo6F84h1llMCzOF6tfROF2zNAdhemVLV4HMWN1rYL0Wu9HpX0bPYOefPLJ9C//8i9Vhc+xX08axPGuu+66rEi39NqO97dY3WS//fbr8FyMeyCCgbE6QGVBdgR0YrWACG7lW6Px13s2xr35ne98J7v+lS3uyVJAKmwi6JB/FodbXL8YV6k1epbGfRbXr3Lm9bgPoiAzXqcR9Mm3cIiZ92ObSofYLsJYcQ/VKnrOv6+Wjhv3YfShMtwVz5AoLh8/fnzV6fPPoCiQPeKII3riJVF1jPnz52dhosrxNXo+RH9j1vV4H6l8HkeYKJ55lc+7IoGBys40+14XM43H67HU4veAWCGos6L32D6ua4R6SoXe8Z4f42rmM129ixHjjns2+lLZ4hzx/hqvn/x9EwGyML300ks77FPvs0i99584QOkaxnWpfO3Ue23HPo2eb/HzWiGIeC+L94oIb+RfQ/EsjZnx4zNP5WoE8eyJ10i9z+rd/SwY77PxmSLeI0stQj4xvigyr7dSTgR0YoWtysBYPIsaBUnyz73OwkTRn2YCA+32/hWfe+KzW1yLUovfp+K1vMkmm3R4XcRn/RtuuCELK1Zel2Ze6z3+0OzDA8Znrng+Vz7j2nH1xD4kdSoCBAgQIECAAAECBAgQGKQCAgOD9MIbNgECBAgQIECAAAECBAj0rUBvrDJQOYJ8cCBm1qycNTOKyGIW13ZrrRAYaJUi87lz52YFdDFLfLSY3fbqq69O73nPe5q67PkitVoFP/lQQZGioHwnFi5cmI499tisj6XW34GB/P1UKyzRFGY3Nq5VJNbZTPKVp6tVJBYF1T/+8Y/Teuut17BnsVrGZz/72aqi4ijUieuVL+yLgrsobooCplKLMEKEATo7T+z7+9//PlvBobIov9HKGM0WUUafagUaTjzxxHTWWWeVZ9CuBVLqX2xbClBE4WHcs5WBmW5c5mxlkoMOOqhcEFykUDP6Fc+dKLgttUb3atGC/3rjKLp/vYLNRjOxV54zP7N+BJdiluzVV1+9IXHMbBwFqT/4wQ/K29UrMM8/r+N6xizzsTpBrWBL6YAxtijqi/BfZ/d5raL/zmZ7Lx0zCsOPPvrobDbqaPHeHn0eO3Zsd26zbN9wimLVKO4utShWjWBG3Hf1ZriObaOQOl7j8bqu3DdeCzETfb7VK5gv8gyqVYjb2azTzeDUCqcUCSTETNrxDKwsyq8Xamk0/karlNSaKb40tkarWsQ2UewdIYiYIbzU6oUXIwRTuaJHbF/vGZ+3jc+zEU6ovBcarQ5UKzAQRbHx2s6vBFP0GdRbgYEoko9rXGpFng+1Amm1Cqt7OzCQL/pvFGjJO+fHHbPeVxbmNvP6ym8b92DcH5Xv8RFUia9GYYYojo5+xHaV+55zzjnZ/Zd/XjUKrMVnlFjFp1ZxfPQ3jh+BoFjZotQa+dUK3MSz9KKLLsrCmI2epREsiZVJYtWUUotnfgSWagV1uvtZML/iTYwrVgQo8rtBBBxiNY9SkCT62+je6M3AQDu+f+XDhZ0FZkv3S4T44rqUgmT9GW7uzrOh2X0jxFK5kkz8W0cE2DUCBAgQIECAAAECBAgQIECgOQGBgea8bE2AQC8JvPDCC9myvPEPy/HfpT9r/fcbb7zRS71wWAIECBAgQIAAAQIDX6AUHDjhhBOqZh+MArIixSEDTaAVAwNdKZ7vCfcihf5FzlPkOPG7WhSARbF3qRUtNixtf++996YPf/jD5YKX+H5PFscWGWt+m/z9VGT2+q6cp8g+tYrEihYdx/HzRWJRiBQzcUaxWJEWRftRsF0q1IvCnJjtNz8De63gR5Hi21If4vgRTqgsPo3VUaKArlZrNjBQK9AQRcuNinYrzxv7R2Fr5QotPTmba6wsUDlLfcy4HNe5s1arsLhe0KJowX+9cxbdv1bBZjNFq/li+aJFcPni53rPkVpmnRVhV5rEahCf+9znqma9jnsjZpPOt3z4od7rJ79ffvWWZl7znd0z+YLi2L6Z5/acOXOy5/6tt95aPlWtmdTjh7UK5qOgtl7AIN/3/PMr/GKlm3qrnHQ29sqfx30Q4ygV/jfznp3vV71C+Vrj72x27lIf49kUn+EqW8z+Ht9vNON7M6t05FfkKBJUquxP/j5tdH1qBQbqvW6KPoN6IzBQ6/lQNOxU69mXf+32dmAgVqiIFXAuvvjiMmMR5/x7cDPP7M5ed7X61Kg4Pn+8CA3ESgNnnnlm+UcxE39c//wqFN0NrNUKBNVbOSP/nhPBkiikjxBOo7BAaRD5Z2mjVWi681mw1jOh0Wogef9aK4HF9YivWuPszcBAO75/3X333Vn4tPQ5u2gwrlZIsidDPp29rvvr5xFWj/frUouV1irDLP3VL+clQIAAAQIECBAgQIAAAQIDTUBgYKBdMf0l0CYCjz76aPrTn/6Ufd11111pxowZbTIywyBAgAABAgQIECDQGgJDhw5NUehRalHEscYaa7RG53qwF60QGMj3Yfvtt89m79xkk016cKSdH6pIoX/nR+k4G3utYspaM2g3U5AeRWQnn3xy1Qyr0bdmCjeLjKWZbWoVm8VMllHI3qhIs5lzNLNtrSKxRjPvVx67VpFeM4XBcaxax6g1W3UUOkURbRRzxUQAMYNvzFbczIzoRQvSo1/NBgbyRehdWSGgq4XsRa53vpj2i1/8YgqPeIY3ahFkiO1iJvqNN944TZgwIZt5tVYgpBnfWucsun+t11Cjmcfz54oxfeMb36gKTNSbwb1y33wRd70i+3wRf9GVMCrPVXQVhHyoqlFBaOn4+eLOIvsUucdK28Qs26ecckp5l2aLxGPHvHW9Z3atgvmixZBxnp5YxaaeTb5vzazGE/9+GeGhmAl8m222SVGwGMX8w4cPrzpdrfEXDRrVevYXLZDPX+N6AaT77rsvC37EM3vmzJkp+tbMjPLNfN7IP+Oa8S6h5p9BRT2aeX2E+3777Vcu3m3280j+2ZD//NDbgYEYa966yD2XX+WmyD5FXfPHLhqaqTx+rdUwal3/Wr5FZ2wvnS/vt++++2afAddaa62qIedXZGgmBFE6UP4Y8Zk4AmwrrLBC1bm681kwCssjGBUrBTz00ENZkCuCR80EyPMmjZ7jvRkYaMf3r/y1bebzUgR4Y0WMCM5svfXWabfddksRpmnnFqtzrLnmmuUhxgolr732WjsP2dgIECBAgAABAgQIECBAgECvCAgM9AqrgxIgkBe4//7705133pnuueee7Cv+sV8jQIAAAQIECBAgQKD3BAQGVuwWbq0CnfidplYxRqvMSt9MAV8jnKLHiYLOmBm9cnbHmLn9xz/+cVpvvfXqniJmjI0ZTk8//fQO2+y6667ZLNIxE3Vft1rFZs0UuPZ0f/P3YBQE/fKXv8wKVDtrRa9hZ8fJz3RdtJi9s+Pmf160ID32azYwkC8CrVcA2KjPtWbZ7anZXO+4446s0KvU4t6PIrDoZ5GZiotYN+Nb63hF96/1Gmo0G3Gtc+VXHumsqD1/znpF9rXCCDGuf/u3f2vKee7cuemII45It912W9b9esXPtVa26Oz1M2vWrHT44Ydnk2tE62zsRa59aZtaK3l05R7Ojz+OXytIVKtgvpnz5c/TbPF2I5tYufSkk07KVg4pteOOOy4r1u2pYGWt8RcJv0R/8mGJZgrs88W9RVcsaeZeqvUcbnR98n3qymoRfREYyBckf/7zn0/f/va3O4RB6lnFPRufGSI0t91222WBkljtJJ5J0foiMJAvri9y7+TH3cwKQZ3dN/nPEM0URJeOXev9t1ZxfZFVHjrrb/4ZXGuVm1rn6UqAJf86r7cyTnc+C3Y23iI/b4XAQLu+f0UA7ROf+ESaPn16diniWRGvx2OOOSZ7jmjVAgID7ggCBAgQIECAAAECBAgQINAzAgIDPePoKAQI1BG4/vrrs5l4YnZNjQABAgQIECBAgACB3heIwtOvfe1r6cQTT6xayWvatGlNzSjZ+z3tmTO0wgoD+WKrnixsbEapp4rEix4niriiAPILX/hCVTd33HHHdOaZZ6Y99tgjDRkypOpnMVP717/+9XTuuedm319nnXWyIrooBoq2zz77ZDPkVs4g2YxBd7bNz+7d3/3JF4k1Y3PjjTemD33oQ2WOrq6UkC9mnzRpUlZku/rqq3eHusO+RQvSY8dmAwP5gsXPfOYzWWBlxIgRTY0hZnONIq5SqzcbcFMHTSnlVy+I/aNo7MADDwGETWQAACAASURBVMwK0yNE090VLprxrdX/ovv3RCHlwoUL07HHHpuuvvrqrCudzUidvx/qBUJqFRzGv1UdeuihTV2yWsXmtQrm46D52bXrFYSWOpCfvT/u07jPeiI48ve//z0LeEWfSq7XXHNNihVxmmm1npO1itJrFczffvvt6YMf/GCh03VlpupCB/5/G+Vn945vRyjryCOPzF57m222WbcKNmuNv+gKMfl7upkg3UAIDHQliNfbgYFFixalU089tfzZJO6HSy65JMXM8T3V+iIwUOv12Sio8/LLL6dPf/rT6Ve/+lU2zGZn5G9kU8u0aGgmf9zf/va3KQKppVbr81At36KvudJxaz3f8+8T+TBTvF/HeXbZZZembpX58+dnAbFYJajRM7k7nwWb6lCdjVshMNCu71+1VvKKyxDvQYcddlj2e9S6667bI58BeuJe6O9jRMgmfscutc0339yq5f19UZyfAAECBAgQIECAAAECBAakgMDAgLxsOk2gtQWWLVuWhQTif6bfcssthTo7duzY7B9BJ0yYkC3rnf+KYoTS9/LLfBc6gY0IECBAgAABAgQI9LPAggUL0kYbbZTiz95opaBAFCRG23vvvctFKPH36667Lu2///69cep+PWYrBAbyxTSDJTAQFz6KXSIwUAoAVN4MUcix5557pnHjxqUoYotZs6PwqRQOiMK00047LZ1xxhkpAi3RmimK740br1VWi4ix5YvEmpmZN18kHytjRCH18ssv3xTb7Nmz049+9KPyPp0VPBc9eMy+HjOFRvHytddem6IYMGb2LbVGs2I3ExioNTNxPAeLFi1Xjucvf/lLilmES62Z69HIJSwihDFlypS6m8XzPfodr6coal5hhRWKUmfbFS34r3fQovv3RMFm9CF//zYqnM8/f+ttW2tm/H/6p39K66+/flOWb7/9dvr973+fvT5LrV5Bbq2QQr0C1sWLF2fP0h/84AfZYWvNbN1UR3Mb58MLzRSh58+bvz61CsDzBfPNFtX2dmBgzpw5KV7Dt956a03WWOkjnncf/ehH00477dR00WatwEC9VYryHWjmGZfftzcDA/E+/sQTT2Sra8Qs9DfffHP59M2sMNDZShu1LkhvBwa6G3Ap8trsi8BA9CMfGGz0XpVf0aWngnDRj3z4K75XL1zVmV9+Nv5a91vet5lVmSrP39n7Xb4v8awO42ZXJ4n+xqpRlat01Xp/6M5nwc5c6/08rl185on3uquuuioLapZao8BPV57b+fHVOn47v3/FNY8wbul3o/w12XbbbVOEfuMzfKxasvLKK3f1sg74/WJisrAotfhMXArcDPjBGQABAgQIECBAgACB/4+9O4GSorr3OH5hBoZNAQFFdsUFJIABJJKIRlQSNYiJYsQkKq4kMVHRGOIaX3wxmicq7mAETY7GSBIMKhoRFY0LgkpAILiAgGwugCKCbO/8LlSlurq6u6q7eqa7+lueOTPM1HLvp6qra8b/714EEEAAgVoUIDBQi9gcCoGkC6xevdqGBBQWcKZSzdRn/RFdBQv6UEGI/uDJggACCCCAAAIIIIBAkgU06r8Ko+Ne/EEBZ/8jRowwEydOdA+nAr9sBalxt6u29lcKgQF/cVbUwsi4rPwFsfkWS4WdYcBptwq/R48ebcaPHx+6KwoL3HHHHaZZs2Z2hG8nMJDvSPihD5xjRX8hrEbf1uiy++23X1yHCL2fMEVUmXbmf12EPmiOFaOGYVQQpwKyxYsXm2XLlpn58+ebWbNmmddee80GBjItcQUGggo047KIM9yi4M0VV1xhbr311pzN099T9DrR62bgwIF2cIVcS64CyLi2j1oQm+m4b731lhk2bJhbSPnd737XaER4/0wL/tF5sxXZ++9rufoc5efZrlf/SPaZiqX1GtGIwq+++qo9dFyBFKcfcY5SHWbE6XwKR73mhW4f5vxpBhU9F3mLYTNtp/cshQeGDBliFIbzz57j387f/v3339/OmtGrV6+cTavLwIAGgVGxsAJcGgFdRcMqkNZ79BtvvJGx7VECA9leL2Hf0xTe0gwscS3+0d6L8RwX9f6Y73Xgn7Um07WnsJpmyNLMCs4SdUT+bP6FhGb8+w3zXOr3Pfroo82DDz5o2rRpE+ky8T8H+u/Z/ntppJ3nWDnoui7kWTDb4RQA0gwTGr1/zZo19rWu5zO91r0BTv8+6iIwkOT3r61bt9rXoZ7TMoUGnHOg+5KK5PV8pOtbs7RV0jJu3Dij689ZNOuX928dlWRBXxFAAAEEEEAAAQQQQAABBBAoRIDAQCF6bIsAAq6ARvi48MIL7R+ZMy3du3e3/0Nbo5gdeeSRBU3tDT0CCCCAAAIIIIAAAuUkUIzZBTIFBRyXq666ylx33XUuk/6tIq2kLaUQGPCPNirjfEdRLeT8xFWc5e9PmJGoNTq2Rkm/+uqrsxaCq9jlJz/5iS1QUxHXwoULzSmnnOKGzrMVIhViE3Zbf/gj7lG+w7ZD6xVSJFZXgQEVIKrQTEVvf/vb37IWmGazqLTAgCz0GtKo3ep7mAJmbaPXk0am/cUvfmG6detm6tWrF8haboEBf+GnXoeTJ0+2I717F3+wIFuRfV0FBvxtzHQ/9Rfh63569tlnR7llZF23mAWXQeGZQgv+C90+LNySJUvMNddcYwdACbsojKf3ML32Mo32XEj78y0UV/vzmWFArzfNGjBhwgQ7a0C2MFcmo3IPDIQpSA97fWRar7YCA5pZRwFl3fedZcyYMUazB3iXjz76yAaTNIq8FhUg63Wg+20cS1zPpGpL0P3bP2OH3zffUF+uQFQ5BwYUDNCsBgovPf/883md5qQFBkrh/UtBLc3Sffnll9tAbdhFYcpRo0bZ/9eWK8QWdp+lvJ5+x/Te1xS09f6to5TbTtsQQAABBBBAAAEEEEAAAQQQKCUBAgOldDZoCwJlKnDLLbek/U8Hb1dOPPFEGxRQEUgl/PGyTE8jzUYAAQQQQAABBBAookCcswvkCgo43fCPkHnmmWfaYrCkLf5C2LhGZfYXBGUrhvOP7C/j3/72t0ajktbmopEpf/rTn9pZ35xFBUGHH354pGYUUlj66aefGgXK//73v9uRslU8rqJmFfoOHjzY/l7YuXNnt7DZf6xMo29H6kABKweFPzTDgH6nre2l3AIDGqH5pptuMnfeeWfOUVK9lhq5W8VS3iKpSgwMOCZO8a5GUlXxbq4RZ7WdZh1QQahG3K6urk67VMstMKAOKHBy0kknuX3RtaWCV28owj96f7Yi+7oKDCgIctlll5mxY8e6ffEHyvyFrlFn8ghzbyrkvu7fv7+gNuh9t5CCeR2v0O3DmDjreINOCjuFDeyoWFMjQ+s9zb8U0v7aCgzkW6Sq+81Xv/pVO2OMRrPXQmAg9xVXW4EBtWTmzJlGf493zo/CLbo/Nm/e3G2o7gnHHnus+x6j9wkV4GYKnuXuYeoaxQwMBM2aQGAg8xnSbDx6plBxdZRAkGZTadeunXn22WfdnSctMFBK71+abUC/O+nZRs8JYc6VfsfSM4ZCbI0bN476Mi2r9f2zJ951111m5MiRZdUHGosAAggggAACCCCAAAIIIIBAKQgQGCiFs0AbEChTAU1dqz/UaXpf/7LPPvu4IQH9TyQWBBBAAAEEEEAAAQQqVSCu2QXCBgUcZ41UeNRRR7nsLVq0MGvXrk3cadBoqGeccYbbr3xHFPXDPPzww+bUU091v52tGE6/G40ePdoWDjpLXMEFZ38qGr700ktNq1atzDe/+U3Tt29fWyTsLewKaoeKH1VEHGXx972Yo/77z9/dd99tdLy6WtavX2/OOeccO/qqs8QdYlDARIXPX/nKV8ygQYPsZ28Rn3PcOAMD2Qrw47B+++23zQUXXGD++c9/Zt3doYceakfCP+SQQ0yfPn2MZiJU36MUtEcppg0q0MznNRGHUT77UJHfm2++aUeAfvzxx7PO2KCiMRUEeu9bzjGj+Aa1M+z2UQtis5ksXrzYDB8+3BbPafn2t79tw1CtW7e2//YHpHQtPfLII6ZHjx6Bu62NEcQz9ccfftDr/3e/+51p2LCh3cQ/C8HPf/5zc+ONN5qampp8LpvAbYoZGAh6jyikYF4dKHT7fOFURL9s2TIzY8YMM2XKlJwj7is0oICmZszxLoW0P8o9zt/PsDMMqDBV77ca0TpbKElhCL2m9LddPXfoc4cOHcy7775r/+47Z84c24RyDwz4g5+6n+r9TO9ZcS1R74+FXAd63tcMJQpvavHPluSfhSDTLC6F9L2YgYGg6y2uwICe5TVqu7P4n5/ivJeG8S3kWVD7V5hTxeTeMHHQcfXaVkCgX79+9rWumVT0e4b+v88Pf/hDd5OkBQZK9f1Lv9PNnTvXvgcpiJ1rRgg9M+i6raqqCnNZleU6LVu2NPq7irPIRr9HsSCAAAIIIIAAAggggAACCCCAQDQBAgPRvFgbAQR2CcybN88cfPDBRv+Dwb/oD5Qa1bJJkyZ4IYAAAggggAACCCBQ8QKFzi4QNSjgBdeokM7oovr+P/7xDzNkyJBEnRP1aejQoW6fVOSiEeH322+/gvrpLxjKFUTwF+kFjX5aSIP8BaXaV9AsBrkKncK0wb+Pa665xugjrlFnnTYEBRxUoHfMMceEaWZR1tFI0//7v/9rrrrqKnf/Cmjo/Or1FMeiAhcVmXqLNINmMSikSOz666+3haDO8pOf/MSO/t+oUaM4upCyDxW1qwB6/PjxKd8fOHCgLfgeMGCA0aACu+++e8ZrKGxBug4QpYhy06ZNtlBOsx44S13M/hEHuq5NjTb7yiuvGIV6FCDwjz6r60oj06qoyrtE8Q1qa9jtoxbEZnPR35v0OtS1rEUFvFOnTjXf+MY37L/9s4HkKrJ/5513bJhi9uzZ7v7iLgjO1B/NtHLaaaeZl156ya6iWTUeeugh+7rQ4p8p4a9//av53ve+F8dl4+5D/db7v/NM8PWvf90WggaNjp/rwP73iKD7SyEF8zp+odvn6kPYn+t9atGiRbZgU8EPJ8Di3T7ofBXS/ij3OH8/wgYGFCpVEbD3GVHFwbpnf+c737FBtj333NMNtfiPEyWAE7ZN2c6J/x4Ud/ArqLg9nxmasvUh6v2xkOtA7fC/Tr2ztOi8n3766WbatGm2yZneO8K+ToLWCwpg+mdXCbt///0r6Fnf75vP7wN6n7322mvth7No9h494ziL3oM1Y5bzDJfPccL2W+sV8iyoYJDCad5nWu1TYQC9/jUDmX5f0TNDplmh/a/fuggM8P5ljF5Pb7zxhn0f0u++eq7wLv7niijXWDmsqwDfCSec4DZVIScFvVgQQAABBBBAAAEEEEAAAQQQQCC6AIGB6GZsgUDFC+iP5ip68i8KCGgURk1nzIIAAggggAACCCCAAALGjoKngkDvaHhhXQoJCjjHUJDXWyirGcLuu+++sE0oi/X8RST+otJ8OhFU1KVR52+99daMwWj/aNg6rgqTL7vssoJHe1QBkwq/VPjsLOqnRo71ziKhnz399NO2kMlZos50EFRgHVTMno+rfxv/iL7FLroK2+aZM2eaE088MaWQMq7ixM2bN9trYuzYsW5zMo2MXkiRmH+WCP/o7GEtwqznD0Do2rzyyivNhRdeGHqE9LAF6WpP1CJKf3iimDNmhPGKax2NGnzFFVekBDUyjYpdSJAo6J6QacaKqAWxuSz815auE/VZ4SV/n3IV2WvEbd0PFbRwlrhe17n64Q8/aH2ncFaBG83OMXHiRLubuANKTtv8oYV8R1APG8IppGBebS50+1znJJ+fa/YBhVb0bOUt1ow7MBH1HuftS5jifP81p+0VxNFMCZlm6PB7JS0wsHHjRvuede+997pdvf/++21RfZTluuuuszMTdO3a1Voef/zxdiYdLVHvj4VcBzqeP1R18skn2/5pVh//vbUYszsFhULzDez5n2nkqhHzveE4v69/VoUw59E/c433Xu1sHxQ+84bZwhwnyjqFPAsGhY1/9rOf2WCs3gPCLKUQGOD9K/VM6R7++9//PiXYojWK9ftamOuk2OucddZZZsKECe5h9L57xx13FPuw7B8BBBBAAAEEEEAAAQQQQACBRAoQGEjkaaVTCBRPQCMPBY32qGlr9T87O3bsWLyDs2cEEEAAAQQQQAABBMpMIJ/ZBeIICjhM/uJxFdb4R6QuM9K05vqLzrWCdxTVfPoXVPzvH2HUv18VhCpcrYJWZ1GRmIo3evXqlU8z3G2WLFliRwJV0ZCzZBoNNkoRX1Cj/EU5mWZKUCGYRsiePHmy2bBhgy2uV3Gdiv7DLhol86STTnJXL5VC7qBiyiOPPNIWp7Vv3z5s9wLXmzVrllHRnrfYNNPI6IUUifmDNCqc07nq379/pPbrHKkAUqOQ9+nTxy2ArKmpsfsJKoRWgeVtt91mZxQIswQVamYqSNf+ohZR+mchyWcUVie088gjj5guXbrY0XkPPfRQo/t1VVVVmG4GrqPiRJ3n119/3bz22mtGowGraDfsbBbLly+3I9e/8MIL7v6DiuD9BX9RZg0JKrSvrcCAfxRsJ/jSoEEDoxCXBq3QEma0/KDi1VyzEgSdNHnoXvXRRx/ZQmDNZqOR+3PNauMv0NWI1Rr5We833//+982cOXPs4TQStM5PIddVULuDCmHzKRIOes8NGjW80IL/QrfP9qJcsGCBne1Br7u5c+faIMm5554b6nWse4HcVKzoLEEzEBXS/qj3OG/DwwQG/IXkKhzWa8kbNsyFMWPGDHv/c5bevXvbmU8OPPDAtE3DtCnX8Yo9w4CO7w+XOa/Rhg0b5mqe/XnQa8w7a1JtBwb8zzJOAb3ey70zKWUKLYbqdI6V9H42cuRId62oIdZMzxlB5ybIVwGJs88+O3RXwjxDB82ckM/vHbr3qwi6urra6P+r6NlCz8R77bVXSnsLeRb0+0d9lg2acaEuZhhI4vuXAsQKKOtDvxusWrXKBtPD/s6o61DhNd1fnSXbs3PoF0GJrqgZcPT85Sx1PSNdiTLRLAQQQAABBBBAAAEEEEAAAQRCCRAYCMXESgggIAH94b1Zs2ZGI2p5F03prkIRFgQQQAABBBBAAAEEEPivQNTZBeIMCnjPgwqEVITgLFOmTDHf+c53EnOqgopANVKuimZVfBN1UXGMCozOO+88d9OwsxaoCE+/H6kY0VmiFk/726uCL41I750pQutkGhm70IIpfxF/puKuoCKiKMWnn376qdEopw888IDb5VwjhEc9l4Wsr0IUFfarSMlZLr/8chsKUXFXPsvq1attobGKa51Fr0+FSg4//PC0XRZSJKaiGhXJaRaKfNsfdI78RXpBRVy5wjX+jgYFdOIMDATtf9y4cbbgXCPVh1k++OADW1T87LPPuqtH7WfQcVR0rv0++eST9sdh7zXOvoJe72ECA7lmTPG21R8+0c9qKzDgn13FKXhVYECvz7fffts29Ve/+pUNa+Uqsvff3/IJdfnvDWFHsfafa2cmAV1TCoQ55z9o5pgw12iYdfyzMpxwwgl2hoo999wzzOZ2HX/xd6ZC8UIK5nWcQrfP1qEoI2YH7cd/by63wIA/TBomcON1CJr1KAmBAX+oJ2q4zD+au9+1tgMDQa9XPaepKN37vnPmmWea22+/3TRt2jT0fSDsikHhxUzPPJn26S/i13pB73NBvlH79oc//ME+GzhL0PZB138+hfj+3zUyvQ7zfRYMCnRGDcEEPUvWRWBA5yNp719hn9+yvdaizM4V9jVbius99thjNpjpLG3btk2ZBa4U20ybEEAAAQQQQAABBBBAAAEEEChlAQIDpXx2aBsCJSagP1y//PLLKa3SiKka+YwFAQQQQAABBBBAAAEEUgXCzi5QrKCA0xqNgnvXXXe5jTvuuOPM448/nqjT5S/yUufU7xtvvDFyAZSK/UeMGGFeffVV1yjTaP5+RBXnqIhYBf7e5cc//rG54YYbbDFwlEWjjWvU0tGjR6dsNmzYMDsKuWaMCFr8RbFhC5kULFGhlPf6yDY6q3/k9rBOKrZS6FyjzjoF+UcffbQND6j4thQWFfLoPKqIzrv89re/NaNGjTLOCPth25op+HHJJZfYkX6D9pdvkZjaJOOxY8eaiy66yG2iZgnQLBDeUaGztV9FfQrOOOdI16/O2/HHH+9uFjTSroxUwB1m0TWuvyloG+8SZ2BAo7heccUV9rXkLCoEnTBhgh0hPtcS9LqWpWZsOPjgg3NtnvXnQQV9UYIp/iJ0Hez5559PC6D4C4TDFsJGPT9RC2LD4Gn03RNPPNEtDlPBqxZn1Gpdl2GL7INma4nyXvHhhx/a0I83iKPZARRAyTWjhr/IVO3WNaRCOBVCagl7Dw3jFrSOv6BZ60QJzwQFZzLN0lBowX+h22cz8o+wHzU44g8cBAVwCml/sWcY8L93a2Yg3e9zzZLhmAaFI5MQGPDPaKL+qiBXz2C5goK6l+uZU/dvZ/G/NqLeHwu5Dpw2+ANzun/94Ac/sLOaqL9aihnWDJqxKUqQNug9KNP7V5Cv7rOaHWro0KE5b5tB7w+ZbIJmi9KMMXqmy3WtqCEKuym04f1dQ8+cut78M1rk+ywYFKjW+52ehRo1apTTIyhArY3qKjCQxPcv/wwQUV4bQde7nvG1j6Qt+tvF1KlT3W7p92p/kD5pfaY/CCCAAAIIIIAAAggggAACCBRTgMBAMXXZNwIJEtAINLfccktKjzRq54svvpigXtIVBBBAAAEEEEAAAQTiEQgzu0CxgwJOTzQaska/9S7FLA6KRzDaXjQCpgpYHnnkkZQNhw8fbguRw8w0oJnUFDz4xS9+YebMmePuJ0qxkTYKGkVe39esDhqd/qtf/WqoUc1VmKrQib8gQoXKKlbU72OZljVr1phzzz3XqCjQWXKFFoIK2nMFDYKK61TMq2PXr18/sHkqQNKI2meddZZ5//333XUyzZgQ7UqId+2g8IiOoGIcncsw15XWf++998yll16aUmSs76voTYVs+++/f2DD8y0Sc3YWVPymY95xxx1GBaLZlnnz5tnwiLeYLSiosmnTJlsg571OFShQ0EQjgGZbVMh/6623muuuuy5lJgdtoxCBPoJmAPAXUTojtbdr1y7j4YKK+9ROWeg1lWnJdL1mC3pEvQr9gSfdc/Q60v0r2wwIapvuBSo6dJZMFkEjNOcqbtQ98cEHH7ThK+9MGzpWbc0woGP5Qym6DuXyl7/8xXb729/+tn0dtW7dOid9UJBGG+leq2LNxo0bZ9yHrlcFwrwFwVHfH/zhB73fzJ07151hQoWc+vtb2JkvcnbYt0JQeGaPPfawrwMVEGc7rt6TdN3L2lmyvR8VUjCv/Re6fTaboCJmFRSreHOvvfbKyhoUrAuaXaeQ9hdSKO4PMwS9Vl955RUzePDglNe1zqsKyXNdeyra1fOW3p+8S8+ePe1rslu3bml+YdqU61r2j6QdZUajXPv2/tw/wnyY+3HQ+0TQ7EGFBgbCvNf5+6rXvO5tChBq0WBACmjqutASNjwWxdC/rmZV0vuU933kwgsvtGHJbLMaKCyg86x7rndbBTMU3PTPKBPk6/Qx13NP0P0t2wwsQfdSXSsKf51xxhlZQwPqyy9/+cuUMLfupZMmTTL9+vVLoy7kWfD6669Pec9SsEfBz1xhSb3/K0SkmcA++eSTlDZlm6HIf9/T86361atXr4yXUNj+JfH9KygEkevZzIGcPn26nZ3ICf6EsS7kdVxX2/pD8GrHU089Zd/DWBBAAAEEEEAAAQQQQAABBBBAID8BAgP5ubEVAhUloD8Q639UexcVRmiUIhYEEEAAAQQQQAABBBBIF8g2u0BtBQW8rVIhnLd4XEXrr7/+eqJOnQpOVOzmLUJXB1UMqUKl0047zRx44IF2FGinIE7FRSr+UxBahW4a6dm/RBl92tk2U6G5iok0grRmMDjkkEPSCqVUHKX2q0hXRWv+voQpXHPaEFSglSlAocJyFWdrhH9n0bE08vSpp56a8ToJKr7VdldffbVRQMFfCPbpp5/afqlA3FuAFNbYX1SkhhU7aKDR2lX8le260ijz/hFhNbLrwoULzX333WcLbP0FV2FG+w9bRJXtheyfJUDr6tg6RyoQ9p8jFWQpUKRiQhWtOku29voLLLVNtrCOrnPNXqiiv6DXnLbPNoKtzoVezy+99JJtnq45BRb0vUxBlUyzf6h4TkWLKqD0z/KgomK9BvzXa5TZCcLcZPW6UFGe9/Wn+9aVV15pzj777MCR69U2zRyj8+QtpNRADxrV2l/0m2nk5UyvVRWgKcwhV39YQH2qzcCAjhd0jTm2UYvsg2YJcK7Zq666yhY8+/2C7pHaJuy9y2mrLH/605+mFN07P1OB8ZQpU3KGecJcU9nWCRrZWq8h9UWBgDZt2qRsrsJRvUeqaNdfJJ6tsLGQgnk1oNDtczkpTHnyySenXN8K9um9sE+fPmn3Er3fvfHGG3b2FG3rLArv6X3IHyArpP3FDgwEhf10j9e9ToGcoBlvFETU6NU65/73M8dC10lQmDGOwIAKsVUk7ix6rlURePv27XOd6kg/DwqgOs81mnHHP5OI7q0qwFb4x+sSFCqLGhjI570uqLP+GWa86yigpHPqf4aJhJZj5UwzNmUL0i5dutS+N+s92LtkC/ZkCgxoez3/6/3upJNOSrm+M72udc5V6J6tKDnoXqpjyVSzO3Xq1Cml7c6xdI/xP/tku5cW8iwYNAOb+qQgQVCAWff7+fPnm9///vcpzyTejiiErtd0q1at0s58plmnss3MFaV/SXv/CppBw3k/VqgmaNY1PacrIK9nRO/vJnEGWeN8/Re6L70f673XWRTk0e+4LAgggAACCCCAAAIIIIAAAgggkL8AgYH87dgSgYoQ0OiYAwYMSAkH6H8iaHQ+jR7FggACCCCAAAIIIIAAsWsS1QAAIABJREFUAqkCmWYXqIuggNMyjWqsIlfvokIrFQgmZVEhzsMPP2yLMTMVs0Xtq4IGKkb1F1CG2U+mUXi926pYx9m3Cp3efPPNwOJcbaMC4ttuu80W8GcqivbuW0Uoavvo0aNTmqtCFBX0aZRZjc762muv2ZkV/EXBYUe4zFR8q+JDjYarUUxVrK2+6Tj+cxN2VGd1oi4CA7quFBoYOXJkSgG9/xo49NBD3UJCFYBrBOdMiwrXNGqu7gnZRnOOUkSV6ViZrgPnmjrqqKOMAg+6FlR49MQTTwQGVW644QajYkn/iL7azwcffGBDOZo5wrvoWuvfv7+Rjb7WdaDZOzRrgbfIST/TbBa6Fp2RUrONYBtUkKbjOq+nBg0a2JlF/CPaBs2i4bTXe73qe3r9Pv7444FBDxXln3jiiWFuA6HXCZoBwTlHeq3KUX+LURBF93OFJaK+lmbMmGHvH46xt+/HHXecDZJo/9q3rj3nnqDvqxh2/Pjx7uwrtR0YCBqFV+1XMd3kyZOtT5QlU6jLuY4UIFExpDz0+te9y7+o6FKhjX333TfKoTOGH/Qa0vuyXg/FXjIFobzvD7reVLSrvnvDQ07bcoUlCimY1zEK3T6XYdBo1c42upfob6FOwa8cFHLyFi1q3WwhvkLaX+zAgN7XNAuM7un+Re9P6rszU4D68cILL6S9pzmhx+eee87dha6rww8/PG2fcQQGFHrV84J30XORQl+65x922GF21PY4Ct8z3R90PO97ptZT//2BwkzPNVEDA/m+1/lPQFBAxFlH4Zdjjjkm18ul4J9nmn3Lf8/V+46CJ7qW/EuusF6Qr94jvO95ur51DvXa1rGmTZuWMpOSc8ywz8CZ7qXaj57xdF3qPpHtWAql6nk9qABf+ynkWTAokOj0Uc9mAwcOdI+rkKvuc/77vWbx0TWu612L3h8VbA763Ujvmfq9QwEf7yJ3ZzYnhQe8M99F7V/S3r+CZgNz3l/CPENr3VyvjYJfwHW0Az0TXXDBBSlH1zOw3n9YEEAAAQQQQAABBBBAAAEEEEAgfwECA/nbsSUCFSGgEWU0dbF3mTBhgjnzzDMrov90EgEEEEAAAQQQQACBqAL+2QXqMijgbbtG7PaO1KkiGs0aFjSSbNQ+l8r6KoKbPn26HSVZhcn5Liru0YjfKnoppHhTxfS6HjRKdyGLCvxVpNy3b9+sBeb+Y6hAWoXT+oiyaFRLjezqH30+0z5USKSghgqsoywayVhFRWFHCK6LwIDTn/fee89ceuml5u9//3uULqatqxkm/u///i9UkXHUIqpMDVNoQAEFjRAeNFp8tg7p+tf1o8BEdXV1xlVVjK7i06DC4mz7VxGZRrVWcb9mCJg9e7ZdPVtBWtDMFv5jZCqCzPc1of2r2G3MmDF2lpBsQY98LhD16cknn7Qzc/iLT8PsT23Sa8kpyAvaJp/rQPtziuI1I4VzX63twECmkaM1QrwKn5s3bx6GKWUdjVSsQjTvaPFhd6KwwO23327233//sJu462UKP6gfmlGithaFmjQbhYI6URbdE/QeoffHbO8RhRTMqz2Fbh+mTwrdqB8Kw0RdVDyu+4FmNgq6NxbS/mIHBtRX3QuvuOIKO5NI1OWss86yzwj6+7DeV5xFMxCcfvrpabuLIzCQqajWOVjcgZt87w/HH3+8Df4E3YujBgYKea/zngSF9a699lrzm9/8JuXc6H1WM9sEjWIe9ZoIs76eifV608xLURfNRqDXW7Z7bpCvZg/TaOz6CLOEfebx7ktF9nrvzuf3jjDB5EKfBXU/0XuLf4aYXB66x+m9XrMyKMTpPONrACm5OqEi/36CZjjzrqPnUf1O6iz59C9p71969tXvUQrURl30O+LYsWPtzDhJWhTq22effVICP7pudP2wIIAAAggggAACCCCAAAIIIIBAYQIEBgrzY2sEEi2gaWg10uDcuXPdfqpQQNNvsyCAAAIIIIAAAggggEC6gHd2gVIJCjitXLZsmf0f7yoccpYrr7wyrYAoCedVhXoTJ060I/JHLb5V4a1cNMJwHEXB+r1Ko+urKE/F5lEKtlWUo/CDimLDFu/7z58KLv7617/aop9cxdwq3r766qttcVDUIIkKL2+88UYbjsjVx3yPU5eBAbmq4Fojmyq88dhjj0V6qWgUV41+rAK9sLb5FFFlapQKDzU6torzw4YeVKCnIsOwrwVd51dddVUoGxWiXXzxxbZoTKPU+kdSVtHe1KlT7WwYQUuuQl9/QZp3H3pNKlik14RGzg6zqAhWFl26dAmzet7raIRfFeCGPUcqSlXxtsIaYe4RTt91jFyF4jr/KjDV34X8Bcy1HRgQ6N/+9jd7b/IuhRbZq2haQTrdn8O8V+i61ftDWO+gCyGoqFWjpGuGHN0ba3NRAa/uZ3q9hJmZR9eErh2NTJ3r/bGQgnkZFLp9WEe9R6qAWbOohLkGtN8wzwmFtL82AgPqh65FnXu9L4Q5/xoVXO9jer7VTEf+Uf91P1dwqXHjxin8cQQGcoWqNKORjtOuXbuwpz7nes79IYxPmHtD1MCAGljIe523g3qeOPbYY1Oez3R/V2gk12s5J1SEFfR60738+uuvT/n/DZl2oXui/j/EKaecknZd+bfJ5KtAomYM0O8E2Z5Poz7zeI8f9V4a5Tk4jmdB/Q6o9y4FRHItev7SrAf6/UPPPEGzBvzpT3+yYalM73H6fUCB6aBF51PXnjNjVb79i2pe6u9fq1atsr+D/fnPf875e5Rcdc9RmPeiiy7Kaya8XNdBXf9cv0/o3ussul400EHHjh3rumkcHwEEEEAAAQQQQAABBBBAAIGyFyAwUPankA4gUDwBjQzlnUlAxUXz5s0zTZo0Kd5B2TMCCCCAAAIIIIAAAmUsoOKI5557zhZJqHip1Bb/7AdqnwoTNHJ0EhcVuSgA/dJLL9kPjVCrUSmdRcUWKtTs3r27UUG3ztlee+1VtOKptWvX2nao6Fwjkao40VvEr8JsFRF9/etfN0cddZQ54IADso7qHuWcffrpp7Y4etKkSfbYKh7XouMNGDDAHHfccUbFgLvvvnuU3aatu2bNGjN58mQ7EqnTR62kAlONfjl06FBr7S8oDHPQug4MOG1U4eLq1avta12mixYtMhqN2Ftsqv5q9NXDDjvMhgRU4KICyyhLvkVU2Y6hgnG9DlToqetwwYIF7jWo4vMePXrYYtAhQ4bYayNqmxWq0AipOv8vvviiDcs4BXrONaBrTdeA91qTqQpNVaDmLCpMVpF+ppkNVHj4xBNP2HuYjun19xekBZmoreq/rlfdFzTyu7MP9V33BY0kryKzDh06FO2+4G+bLJYvX277pmtM9wjn9apCPhXwK0yk15ICFWGCAv5jqLBS1+5DDz2Ucj/QOerfv78tzvza177m2pdCYEDnRrNQ6B6qRedHo0brmi10UWGwXm8aGVnvGf7rVq9lBbf8122+x/WHHzTSvwosw4aJ8j1upu1031aI5qmnnkq5HnRP0HvkkUcead8fotwTCimYVzsL3T6qkV4Tuo9oxgndD/T+5RTRO/cD3RtPOOEEW0Sb695YSPtrKzDgGOn8T5kyxUybNs3ea5znklznX8Wbw4cPd0fF1mtS92MVaHuXOAIDzv70/vWHP/zBttX7PKeR5/V84z921OsgaH09P+m1oXuy9/lJPrpP6n1C75l77rln1sPlExjQDgt9r9M+9PypUeadMJpmFdB7n+73dbF4X2/eZwXnPU7PTnKVb9jnxWy+el9VIO/BBx+0zyfOe6re8/SMduKJJ9pwZK7XdS4rOeva1LWi4znXqNMvHUOBoyj9iutZUM9/8+fPt9eA9qnQoHOPU7t0r9d9ftCgQWnXsv89SyFKBTAy/c6gY+kZQ+FtzcDg/V3HPxtIof1L2vuXtz/ea8j5XUrPI3qO1nXbsmXLXJdkWf5cAcpTTz01pe3XXHNNxhBKWXaSRiOAAAIIIIAAAggggAACCCBQhwIEBuoQn0MjUOoCKlDR/zB0Fk0brBGAWBBAAAEEEEAAAQQQQCBYQEWGKuYs1WXLli1mv/32M0uXLnWbqGJTFcnFUXRZqv2mXQgggAACCJSKgL/4UrPAfO973yuV5tEOBBBImIA/MKCidQUvklRwnG8gI2Gnmu4gUNYCCu8qUKMgp7N06tTJvPvuu7GF6MsaiMYjgAACCCCAAAIIIIAAAgggEIMAgYEYENkFAkkU0Eg4xx9/fErXXn/9dTvaDgsCCCCAAAIIIIAAAgiUr4BGz9UIkt5F/2PeO1Jr+faOliOAAAIIIFC6Ahot/LLLLjNjx461jdTMNhqBvV27dqXbaFqGAAJlLTBz5kw7iv7KlSttP+6++25z/vnnl3Wf/I0nMJCo00lnKlRAs35oIAPvohleNOMICwIIIIAAAggggAACCCCAAAIIxCNAYCAeR/aCQOIENKW0ppF2Fv1PBWfa4sR1lg4hgAACCCCAAAIIIFBhAmPGjDGXXHJJSq/PPvtsc++991aYBN1FAAEEEECg9gQ0eu6wYcPMggUL7EGvuuoqc80115iqqqraawRHQgCBihHYtm2bufbaa81vfvMb2+fu3bubRx55JHEzixEYqJhLmo4mVOCcc86xM594l5tuusmMGjUqoT2mWwgggAACCCCAAAIIIIAAAgjUjQCBgbpx56gIlLTArFmzzCGHHJLSxoceesiceuqpJd1uGocAAggggAACCCCAAALhBc466ywzYcKElA1uueUWc+GFF4bfCWsigAACCCCAQCiBHTt2mJtvvtkN7O29995m8uTJpn///qG2ZyUEEEAgqsDixYuNBgZyRu3++c9/bm688UZTU1MTdVclvT6BgZI+PTQOgawC+hvExRdfnLLOiBEjzH333YccAggggAACCCCAAAIIIIAAAgjELEBgIGZQdodAEgQ0Lbq3SEgjD82bN8/Ur18/Cd2jDwgggAACCCCAAAIIIGCMUeGiihQVGPYuf/rTn8wPfvADjBBAAAEEEEAgRgHNKqACOKdw98wzzzS33367adq0aYxHYVcIIIDAToGtW7cajdA9evRo++/ddtvNziB81FFHJY6IwEDiTikdqhAB/e3hRz/6UUpvNZiZnpXq1atXIQp0EwEEEEAAAQQQQAABBBBAAIHaEyAwUHvWHAmBshE4/fTTzR//+Ee3vb/+9a/t9OgsCCCAAAIIIIAAAgggkCyBuXPn2tDApk2bUjr2wAMPpP2P+2T1nN4ggAACCCBQHIHNmzebjz/+2LRu3do0bNjQfPnll+a5554zV155pXnttdfsQVW4q7+9DR06tDiNYK8IIFBRAh9++KGprq42LVq0sP1esWKFue2228ydd95pPvvsM/u9YcOGmXvuuce0bNkycTYEBhJ3SulQBQjoOUj/L9K7NG7c2IYFevbsWQECdBEBBBBAAAEEEEAAAQQQQACB2hcgMFD75hwRgZIXOOCAA8zbb7/ttvOZZ54xgwYNKvl200AEEEAAAQQQQAABBBCILvDQQw+Z0047LW3DiRMnmjPOOCP6DtkCAQQQQACBChbYuHGjnbnz3nvvzaigAjkV8+6+++4VLEXXEUAgLoEZM2aYI444IuPuFFKaNGmSGTx4cFyHLKn9EBgoqdNBYxDIKXD//fcbzbTkXx588EEzfPjwnNuzAgIIIIAAAggggAACCCCAAAII5CdAYCA/N7ZCILECixYtMgceeKDbvzZt2tgRiTRCEQsCCCCAAAIIIIAAAggkU2DcuHHm/PPPT+vcfffdZ0aMGJHMTtMrBBBAAAEEiiCgGQVGjx5tbr755sC9f+1rXzMTJkww3bt3L8LR2SUCCFSiwOzZs82QIUPMypUrA7v/u9/9zlxyySWJ/Rs/gYFKvOrpc7kK6BnorLPOSmu+ZkA577zzyrVbtBsBBBBAAAEEEEAAAQQQQACBshAgMFAWp4lGIlB7AhrB4wc/+IF7wFNOOcU8/PDDtdcAjoQAAggggAACCCCAAAJ1IqCRkM8999y0Y+v7Z599dp20iYMigAACCCBQjgK/+c1vzNVXX53W9N69e5u77rrLDBgwoBy7RZsRQKBEBf7zn/+Y73//+2bOnDlpLbz88suNPpo2bVqirS+8WQQGCjdkDwjUhsAf/vAHc84556Qdavz48YHfr402cQwEEEAAAQQQQAABBBBAAAEEKkmAwEAlnW36ikAIgZ/+9KfmzjvvdNfU/8QcOXJkiC1ZBQEEEEAAAQQQQAABBMpdQDMKBIUDNANBUJig3PtL+xFAAAEEECiGwEsvvWRuueUW88wzz5hPPvnEaFaBYcOGmdNPP91oNk8WBBBAIE6BDRs2mLFjx5pJkyaZN954w+yxxx7m+OOPt8/1AwcONPXr14/zcCW3LwIDJXdKaBACaQIKBQTNIKAQQdCMAxAigAACCCCAAAIIIIAAAggggED8AgQG4jdljwiUtUDPnj3NvHnz3D7o6x49epR1n2g8AggggAACCCCAAAIIhBeYOHGiGTFiRNoGl112mbnhhhvC74g1EUAAAQQQQAABBBBAAAEEEECgogV++ctfmhtvvDHNYMKECebMM8+saBs6jwACCCCAAAIIIIAAAggggEBtChAYqE1tjoVAiQtoxLNWrVq5rezYsaNZunRpibea5iGAAAIIIIAAAggggEDcAg888IA544wz0nY7dOhQo0BBixYt4j4k+0MAAQQQQAABBBBAAAEEEEAAgYQIrFu3zgYCHn300bQe3X///XbmJRYEEEAAAQQQQAABBBBAAAEEEKg9AQIDtWfNkRAoeYGnn37aDB482G2nCoRUDMSCAAIIIIAAAggggAAClSfwpz/9yfzoRz9K63i3bt3s7wlf+9rXKg+FHiOAAAIIIIAAAggggAACCCCAQFaBV1991YYFFi5cmLbeH//4R/PDH/4QQQQQQAABBBBAAAEEEEAAAQQQqGUBAgO1DM7hEChlgT//+c9m+PDhbhOvv/56M3r06FJuMm1DAAEEEEAAAQQQQACBIgo8//zz9n/yL1myJOUo9erVs6EBRgQsIj67RgABBBBAAAEEEEAAAQQQQKDMBDRjof6OsGPHjpSWd+nSxf4d4YgjjiizHtFcBBBAAAEEEEAAAQQQQAABBJIhQGAgGeeRXiAQi8Dtt99ufvazn7n7uuOOO8xPfvKTWPbNThBAAAEEEEAAAQQQQKA8BVavXm3/Z/+TTz6Z1oFf/epX5re//W15doxWI4AAAggggAACCCCAAAIIIIBAbAKXX3650WBk/uVb3/qWDQu0bds2tmOxIwQQQAABBBBAAAEEEEAAAQQQiCZAYCCaF2sjkGiBa6+91vz61792+8i0oIk+3XQOAQQQQAABBBBAAIFIAhdddJG59dZb07Y54YQTzJgxY0zXrl0j7Y+VEUAAAQQQQAABBBBAAAEEEECg/AXeffddM2rUKPOPf/wjrTMXXnihueWWW8q/k/QAAQQQQAABBBBAAAEEEEAAgTIXIDBQ5ieQ5iMQp4BmF9AsA87y6KOPGhX/sCCAAAIIIIAAAggggAACErjrrrsCZyFr1KiRufnmm83IkSOBQgABBBBAAAEEEEAAAQQQQACBChG4++67zcUXX2w2bdqU1uM777zT/PjHP64QCbqJAAIIIIAAAggggAACCCCAQGkLEBgo7fND6xCoVYHhw4ebP//5z+4xn332WfPNb36zVtvAwRBAAAEEEEAAAQQQQKC0BaZPn25GjBhhli5dmtbQ7373uzY40Llz59LuBK1DAAEEEEAAAQQQQAABBBBAAIG8Bd5//30bFPj73/+eto+OHTuaiRMnmkGDBuW9fzZEAAEEEEAAAQQQQAABBBBAAIF4BQgMxOvJ3hAoa4HBgwebp59+2u3D7NmzTZ8+fcq6TzQeAQQQQAABBBBAAAEE4hdYsWKFnU1gypQpaTtv1qyZGTNmjDn33HPjPzB7RAABBBBAAAEEEEAAAQQQQACBOhUYP368GTVqlNmwYUNaO4YMGWJnJ2zfvn2dtpGDI4AAAggggAACCCCAAAIIIIBAqgCBAa4IBBBwBRQOeOONN9x/v/POO6Zr164IIYAAAggggAACCCCAAAKBArfddpstEti6dWvaz4cNG2aDAx06dEAPAQQQQAABBBBAAAEEEEAAAQTKXGD58uX2bwCPPPJIWk+qq6vtjIMXXHBBmfeS5iOAAAIIIIAAAggggAACCCCQTAECA8k8r/QKgbwEOnXqZJYtW+Zuu2bNGtOmTZu89sVGCCCAAAIIIIAAAgggUBkCCxcutAUDU6dOTetwixYtbGhgxIgRlYFBLxFAAAEEEEAAAQQQQAABBBBIoMCECRPs7/7r1q1L692xxx5rwwIHHnhgAntOlxBAAAEEEEAAAQQQQAABBBBIhgCBgWScR3qBQCwCTZs2NRs3bnT3tWnTJlNTUxPLvtkJAggggAACCCCAAAIIJFtAxQEqHghajj76aPPrX//afOMb30g2Ar1DAAEEEEAAAQQQQAABBBBAIEEC//rXv+zv89OmTQvslf4WcNFFFyWox3QFAQQQQAABBBBAAAEEEEAAgWQKEBhI5nmlVwjkJVCvXr2U7Xbs2JHXftgIAQQQQAABBBBAAAEEKlPgrbfeMhdffLF5+umnAwHOO+88c80115h27dpVJhC9RgABBBBAAAEEEEAAAQQQQKAMBFasWGGuvfZaM27cuMDWDh482M4o2KNHjzLoDU1EAAEEEEAAAQQQQAABBBBAAAECA1wDCCDgChAY4GJAAAEEEEAAAQQQQACBOAR+//vfm8suuyxwV40aNbKjE/7yl7+M41DsAwEEEEAAAQQQQAABBBBAAAEEYhS44YYb7O/tmok8aNHv/JdeemmMR2RXCCCAAAIIIIAAAggggAACCCBQbAECA8UWZv8IlJEAgYEyOlk0FQEEEEAAAQQQQACBEheYN2+eHY1w0qRJgS096KCD7GwDp5xySon3hOYhgAACCCCAAAIIIIAAAgggkHyBv/zlL/b3+Pnz5wd29uSTT7ZBAmYVSP61QA8RQAABBBBAAAEEEEAAAQSSJ0BgIHnnlB4hkLcAgYG86dgQAQQQQAABBBBAAAEEMgj84x//sAUHr7/+euAa3/nOd2xwoF+/fhgigAACCCCAAAIIIIAAAggggEAtC8yaNcv+3v7YY48FHrlPnz42KDBkyJBabhmHQwABBBBAAAEEEEAAAQQQQACBuAQIDMQlyX4QSIAAgYEEnES6gAACCCCAAAIIIIBAiQrceuuttgBh7dq1gS0899xzzahRo0y3bt1KtAc0CwEEEEAAAQQQQAABBBBAAIHkCCxcuNCMGTPGjB8/PrBTLVu2tAH/Cy+8MDmdpicIIIAAAggggAACCCCAAAIIVKgAgYEKPfF0G4EgAQIDXBcIIIAAAggggAACCCBQTAGFBTQq4dixYzMe5rzzzrPBgQMPPLCYTWHfCCCAAAIIIIAAAggggAACCFSkwH/+8x8bFBg3blzG/v/85z+3v78rNMCCAAIIIIAAAggggAACCCCAAALlL0BgoPzPIT1AIDYBAgOxUbIjBBBAAAEEEEAAAQQQyCIwe/ZsO9vAlClTMq5FcIBLCAEEEEAAAQQQQAABBBBAAIH4BMIEBYYMGWJnFejbt298B2ZPCCCAAAIIIIAAAggggAACCCBQ5wIEBur8FNAABEpHgMBA6ZwLWoIAAggggAACCCCAQCUITJo0yVx33XVmzpw5Gbt7/vnn2xkHDjjggEogoY8IIIAAAggggAACCCCAAAIIxCqwaNEiO6PAPffck3G/vXv3NldccYUZNmxYrMdmZwgggAACCCCAAAIIIIAAAgggUBoCBAZK4zzQCgRKQoDAQEmcBhqBAAIIIIAAAggggEDFCdx///22eOHf//53xr6PHDnSBgf233//ivOhwwgggAACCCCAAAIIIIAAAghEFXj77bft79p33313xk179eplf9c+44wzou6e9RFAAAEEEEAAAQQQQAABBBBAoIwECAyU0cmiqQgUW4DAQLGF2T8CCCCAAAIIIIAAAghkE5g4caItZpg7d27G1RQc+PGPf2xU1MCCAAIIIIAAAggggAACCCCAAAKpAgrj33XXXVmDAj179jSXXHIJQQEuHgQQQAABBBBAAAEEEEAAAQQqRIDAQIWcaLqJQBgBAgNhlFgHAQQQQAABBBBAAAEEii2g4MBNN91k5s2bl/FQQ4cONeeff7459thji90c9o8AAggggAACCCCAAAIIIIBAyQtMnTrV3HPPPebRRx/N2FYFBTSjwJlnnlny/aGBCCCAAAIIIIAAAggggAACCCAQnwCBgfgs2RMCZS9AYKDsTyEdQAABBBBAAAEEEEAgUQITJkywMw5kCw7069fPBgfOOeecRPWdziCAAAIIIIAAAggggAACCCAQRmD8+PFm3LhxZtasWRlX/8pXvmKDAiNGjAizS9ZBAAEEEEAAAQQQQAABBBBAAIGECRAYSNgJpTsIFCJAYKAQPbZFAAEEEEAAAQQQQACBYgkoOKAZB956662Mh9h7773NeeedZ8MD+poFAQQQQAABBBBAAAEEEEAAgaQKrFy50s4moI9Vq1Zl7GaPHj1sUOCss85KKgX9QgABBBBAAAEEEEAAAQQQQACBEAIEBkIgsQoClSJAYKBSzjT9RAABBBBAAAEEEECgPAUefPBBWwwxY8aMrB3QbAMKDmj2ARYEEEAAAQQQQAABBBBAAAEEkiKgWQT0e/G9996btUsDBw40I0eONKeddlpSuk4/EEAAAQQQQAABBBBAAAEEEECgAAECAwXgsSkCSRMgMJC0M0p/EEAAAQQQQAABBBBIpsDzzz9vCyQeeuihrB089thjbXBg6NChyYSgVwgggAACCCCAAAIIIIAAAhUhMHnyZDNu3DgzderUrP0dPny4/T34iCM4+aytAAAgAElEQVSOqAgXOokAAggggAACCCCAAAIIIIAAAuEECAyEc2ItBCpCgMBARZxmOokAAggggAACCCCAQGIE3nnnHRsc0Mdnn32WsV/77LOP+dGPfmQ/9ttvv8T0n44ggAACCCCAAAIIIIAAAggkV0C/8/7xj3+0H4sXL87Y0d12282GBPTB77zJvR7oGQIIIIAAAggggAACCCCAAAKFCBAYKESPbRFImACBgYSdULqDAAIIIIAAAggggECFCGzatMmGBu6++26zcOHCrL0+/vjjbXDg+9//foXo0E0EEEAAAQQQQAABBBBAAIFyEnj44YdtSODxxx/P2uxu3brZkMDIkSNNo0aNyqmLtBUBBBBAAAEEEEAAAQQQQAABBGpZgMBALYNzOARKWYDAQCmfHdqGAAIIIIAAAggggAACYQQmTZpkwwPTpk3Lunrbtm3dWQd69uwZZtesgwACCCCAAAIIIIAAAggggEBRBObOnevOJrBq1aqsxzj66KNtUODkk08uSlvYKQIIIIAAAggggAACCCCAAAIIJE+AwEDyzik9QiBvAQIDedOxIQIIIIAAAggggAACCJSYwMsvv2wmTJhgHnjgAbN58+asrTvyyCPN6aefbgMEVVVVJdYTmoMAAggggAACCCCAAAIIIJBEgW3btrkhgenTp2ftYk1Njf29dcSIEWbAgAFJ5KBPCCCAAAIIIIAAAggggAACCCBQRAECA0XEZdcIlJsAgYFyO2O0FwEEEEAAAQQQQAABBHIJbNy40S3A+Ne//pV19d13392GBlSE0b9//1y75ucIIIAAAggggAACCCCAAAIIRBaYOXOm/T1VAfdPP/006/bf+MY33NnxmjRpEvlYbIAAAggggAACCCCAAAIIIIAAAghIgMAA1wECCLgCBAa4GBBAAAEEEEAAAQQQQCDJArNmzXKLMtatW5e1q7169TInn3yyGTZsmOnWrVuSWegbAggggAACCCCAAAIIIIBAkQUWLlxoHnnkETNp0iTz73//O+vRWrRo4c6C169fvyK3jN0jgAACCCCAAAIIIIAAAggggEAlCBAYqISzTB8RCClAYCAkFKshgAACCCCAAAIIIIBAWQvs2LHDnXVg2rRpOfvy9a9/3QYHFCDo0KFDzvVZAQEEEEAAAQQQQAABBBBAAIHly5fbgICCAi+99FJOkKOPPtqdTcD//+xybswKCCCAAAIIIIAAAggggAACCCCAQBYBAgNcHggg4AoQGOBiQAABBBBAAAEEEEAAgUoTeOutt9zwwIoVK3J2/1vf+pYbHmjevHnO9VkBAQQQQAABBBBAAAEEEECgcgTWr1/vhgSeeuqpnB1v166dGxLo0aNHzvVZAQEEEEAAAQQQQAABBBBAAAEEEMhHgMBAPmpsg0BCBQgMJPTE0i0EEEAAAQQQQAABBBAIJaBRHx988EEzefLkUOtrxgF9aPaB+vXrh9qGlRBAAAEEEEAAAQQQQAABBJIlsH37djuLgGYT0EeY5cQTTzSnnXaa/X2SBQEEEEAAAQQQQAABBBBAAAEEECi2AIGBYguzfwTKSIDAQBmdLJqKAAIIIIAAAggggAACRRP4+OOP3REhn3nmmZzHadasmTvrwHHHHZdzfVZAAAEEEEAAAQQQQAABBBAof4EnnnjC/d1xw4YNOTt01FFH2d8d9bHHHnvkXJ8VEEAAAQQQQAABBBBAAAEEEEAAgbgECAzEJcl+EEiAAIGBBJxEuoAAAggggAACCCCAAAKxCrz//vvuSJGvvvpqzn23aNHCDBkyxP1o1KhRzm1YAQEEEEAAAQQQQAABBBBAoPQFNm3aZKZMmeJ+rFu3Lmej+/fv74YEOnfunHN9VkAAAQQQQAABBBBAAAEEEEAAAQSKIUBgoBiq7BOBMhUgMFCmJ45mI4AAAggggAACCCCAQK0IzJs3zx09cv78+TmPWVVVlRIeaNOmTc5tWAEBBBBAAAEEEEAAAQQQQKB0BD788MOUkMC2bdtyNu6ggw4yJ598sg0KfOUrX8m5PisggAACCCCAAAIIIIAAAggggAACxRYgMFBsYfaPQBkJEBgoo5NFUxFAAAEEEEAAAQQQQKBOBV5++WUbHtDH0qVLQ7XlqKOOcgME++67b6htWAkBBBBAAAEEEEAAAQQQQKB2Bd577z03JPDMM8+EOnjHjh1tQEBBgQEDBoTahpUQQAABBBBAAAEEEEAAAQQQQACB2hIgMFBb0hwHgTIQIDBQBieJJiKAAAIIIIAAAggggEDJCfzzn/80f/3rX21BycqVK0O1r3///m54oHfv3qG2YSUEEEAAAQQQQAABBBBAAIHiCMyZM8cNCcycOTPUQfbee2/7e91JJ51kBg8eHGobVkIAAQQQQAABBBBAAAEEEEAAAQTqQoDAQF2oc0wESlSAwECJnhiahQACCCCAAAIIIIAAAmUj8Nxzz5nHHnvMFposWrQoVLu7d+9ui0y+/e1vmyOPPDLUNqyEAAIIIIAAAggggAACCCBQmMCzzz5rnnzySfv724IFC0Lt7IADDnDD30cccUSobVgJAQQQQAABBBBAAAEEEEAAAQQQqGsBAgN1fQY4PgIlJEBgoIROBk1BAAEEEEAAAQQQQACBsheYPXu2Gx7Q12GW5s2b25EpjznmGPu5c+fOYTZjHQQQQAABBBBAAAEEEEAAgRwC77//vtEMcU8//bT9vH79+lBmffv2dUMCffr0CbUNKyGAAAIIIIAAAggggAACCCCAAAKlJEBgoJTOBm1BoI4FCAzU8Qng8AgggAACCCCAAAIIIJBYAc024Mw8oFkIwi5f/epXbXBAH4MGDQq7GeshgAACCCCAAAIIIIAAAggYY6ZPn27DAfp44403Qpt885vfdEMC+++/f+jtWBEBBBBAAAEEEEAAAQQQQAABBBAoRQECA6V4VmgTAnUkQGCgjuA5LAIIIIAAAggggAACCFSUwKpVq8yUKVPcj7Cd32233dzwgAIEXbp0Cbsp6yGAAAIIIIAAAggggAACFSGwZMkSNyCgkMBnn30Wut9DhgxxQwJt27YNvR0rIoAAAggggAACCCCAAAIIIIAAAqUuQGCg1M8Q7UOgFgUIDNQiNodCAAEEEEAAAQQQQAABBIwxn3/+uQ0OPPXUU7aoZcWKFaFdevfu7QYIjj766NDbsSICCCCAAAIIIIAAAgggkCSBadOmuSGBOXPmhO5au3bt7O9U3/rWt2xQoGnTpqG3ZUUEEEAAAQQQQAABBBBAAAEEEECgnAQIDJTT2aKtCBRZgMBAkYHZPQIIIIAAAggggAACCCCQQ+C1115zC11mzJgR2kuFLYMGDTKHHXaYGThwoBkwYEDobVkRAQQQQAABBBBAAAEEECgngZdfftm88MIL5sUXXzTTp0+3Qeywy+GHH+4Grw855JCwm7EeAggggAACCCCAAAIIIIAAAgggUNYCBAbK+vTReATiFSAwEK8ne0MAAQQQQAABBBBAAAEEChH45JNP3PDA008/bZYvXx56dwoQKDigDydE4P+dL/TOWBEBBBBAAAEEEEAAAQQQqCOBHTt22GCAAgLOR5SAQIcOHWxA4JhjjrGf99hjjzrqCYdFAAEEEEAAAQQQQAABBBBAAAEE6k6AwEDd2XNkBEpOgMBAyZ0SGoQAAggggAACCCCAAAIIuAKzZs1yAwTPP/98JJmGDRu6AQInSNCgQYNI+2BlBBBAAAEEEEAAAQQQQKDYAlu2bEkJBygk8OWXX0Y67BFHHOHOItCvX79I27IyAggggAACCCCAAAIIIIAAAgggkEQBAgNJPKv0CYE8BQgM5AnHZggggAACCCCAAAIIIIBALQusW7fODQ/885//NMuWLYvUAv3+5wQHnM9NmjSJtA9WRgABBBBAAAEEEEAAAQQKFdi4cWNaQECzCkRZOnbs6AYENItAixYtomzOuggggAACCCCAAAIIIIAAAggggEDiBQgMJP4U00EEwgsQGAhvxZoIIIAAAggggAACCCCAQCkJzJ07N6XI5oMPPojcvAEDBqSECJo3bx55H2yAAAIIIIAAAggggAACCGQTWL9+vfu7y4svvmheeumlyGAdOnSwv7scdthh9nPPnj0j74MNEEAAAQQQQAABBBBAAAEEEEAAgUoSIDBQSWebviKQQ4DAAJcIAggggAACCCCAAAIIIJAMgYULF6YECJYsWRK5Y4cccohbgKMinNatW0feBxsggAACCCCAAAIIIIBAZQt89NFHRsGAF154wX689tprkUG6dOmSEm7u1q1b5H2wAQIIIIAAAggggAACCCCAAAIIIFDJAgQGKvns03cEfAIEBrgkEEAAAQQQQAABBBBAAIFkCrzzzjspRTpvv/125I4efPDBKUU6bdu2jbwPNkAAAQQQQAABBBBAAIFkC6xatSolvPzmm29G7vD++++f8rtH165dI++DDRBAAAEEEEAAAQQQQAABBBBAAAEE/itAYICrAQEEXAECA1wMCCCAAAIIIIAAAggggEBlCLz//vu2iMcZ6XP+/PmRO96jR4+UIp6OHTtG3gcbIIAAAggggAACCCCAQHkLLFu2LCUg8NZbb0Xu0EEHHWR/tzjssMPs586dO0feBxsggAACCCCAAAIIIIAAAggggAACCGQWIDDA1YEAAq4AgQEuBgQQQAABBBBAAAEEEECgMgVWrFiREiCYM2dOZIgDDjggJUCw7777Rt4HGyCAAAIIIIAAAggggEBpC7z33nspAYFFixZFbnDv3r3dcIACAu3atYu8DzZAAAEEEEAAAQQQQAABBBBAAAEEEAgvQGAgvBVrIpB4AQIDiT/FdBABBBBAAAEEEEAAAQQQCCXw4YcfukVAmoVg1qxZobbzrrTXXnuZPn36mL59+7qfO3XqFHk/bIAAAggggAACCCCAAAJ1I7B06VIze/Zs8/rrr7ufV69eHbkx/fr1SwkItGnTJvI+2AABBBBAAAEEEEAAAQQQQAABBBBAIH8BAgP527ElAokTIDCQuFNKhxBAAAEEEEAAAQQQQACBWATWrl1rFBx44YUX7Mcrr7yS13733nvvlBCBAgUdO3bMa19shAACCCCAAAIIIIAAAvEJLFu2LCUYoKDAqlWr8jrAoYce6s4+dthhh5mWLVvmtR82QgABBBBAAAEEEEAAAQQQQAABBBCIR4DAQDyO7AWBRAgQGEjEaaQTCCCAAAIIIIAAAggggEDRBTZs2JASIFCIIN+lXbt2KbMQKETQvn37fHfHdggggAACCCCAAAIIIJBD4IMPPkgLB6xYsSJvt4EDB9qAgMIB+tysWbO898WGCCCAAAIIIIAAAggggAACCCCAAALxCxAYiN+UPSJQtgIEBsr21NFwBBBAAAEEEEAAAQQQQKBOBTZv3mxnHnBmIZg5c6ZRqCDfpUOHDm6IQAGCvn37Gs1OwIIAAggggAACCCCAAALRBFauXGk0W8Drr7/ufl6+fHm0nXjWVhigf//+bjhAAYGampq898eGCCCAAAIIIIAAAggggAACCCCAAALFFyAwUHxjjoBA2QgQGCibU0VDEUAAAQQQQAABBBBAAIGSF3jrrbfcgiSnOGnjxo15t7tTp07GCQ/osz7atm2b9/7YEAEEEEAAAQQQQACBpAmsWrUqJRig5/ClS5fm3c0mTZqkBXl79OiR9/7YEAEEEEAAAQQQQAABBBBAAAEEEECgbgQIDNSNO0dFoCQFCAyU5GmhUQgggAACCCCAAAIIIIBAYgTmzp2bVsD0xRdf5N2/Ll26pIUI9txzz7z3x4YIIIAAAggggAACCJSLwJo1a9KerZcsWZJ38xs3bmyfrb0h3Z49e+a9PzZEAAEEEEAAAQQQQAABBBBAAAEEECgdAQIDpXMuaAkCdS5AYKDOTwENQAABBBBAAAEEEEAAAQQqTmDOnDm20MmZhUCfN2/enLfDvvvu6xY6OcVOrVu3znt/bIgAAggggAACCCCAQF0LfPTRR2mzdy1evDjvZtXU1KQFb3v37p33/tgQAQQQQAABBBBAAAEEEEAAAQQQQKC0BQgMlPb5oXUI1KoAgYFa5eZgCCCAAAIIIIAAAggggAACGQTefPNNtyBq9uzZNkywZcuWvL26du1q+vbt6wYJNFJq27Zt894fGyKAAAIIIIAAAgggUCyBVatWGf/MXO+++27eh2vQoEHKs7Ceiw8++OC898eGCCCAAAIIIIAAAggggAACCCCAAALlJ0BgoPzOGS1GoGgCBAaKRsuOEUAAAQQQQAABBBBAAAEEChTwzkDgfL1t27a899qmTRvTvXt3c9BBB9nPztft27fPe59siAACCCCAAAIIIIBAWIEPPvjAzJ8/3yxYsMB+OF9/+OGHYXeRtl51dbUbkvUGZvPeIRsigAACCCCAAAIIIIAAAggggAACCCRCgMBAIk4jnUAgHgECA/E4shcEEEAAAQQQQAABBBBAAIHiC+zYsSNtFgIFCbZv317QwffYY4+UIIETKOjUqVNB+2VjBBBAAAEEEEAAgcoUWLp0aUogwAkGfPLJJwWB1K9f34YDvMEA/VvfZ0EAAQQQQAABBBBAAAEEEEAAAQQQQMArQGCA6wEBBFwBAgNcDAgggAACCCCAAAIIIIAAAuUsoBkHvDMRzJ492/47jqV58+ZpsxFoVoJ99tknjt2zDwQQQAABBBBAAIEyF1iyZIk7S4ATCtDn9evXx9IzfzBA/66qqopl3+wEAQQQQAABBBBAAAEEEEAAAQQQQCDZAgQGkn1+6R0CkQQIDETiYmUEEEAAAQQQQAABBBBAAIEyENiyZYsNDThBgjlz5thCro0bN8bS+mbNmrlBAmc2An3u2rVrLPtnJwgggAACCCCAAAKlJfDuu+8GBgM2bNgQS0ObNm1qny979eqVMoNAgwYNYtk/O0EAAQQQQAABBBBAAAEEEEAAAQQQqDwBAgOVd87pMQIZBQgMcHEggAACCCCAAAIIIIAAAghUisB7770XWOj12WefxULQpEkToxkIvCEC/fuAAw6IZf/sBAEEEEAAAQQQQKC4AosWLTILFixIe2aMK3i6++67Bz4v7rvvvsXtGHtHAAEEEEAAAQQQQAABBBBAAAEEEKg4AQIDFXfK6TACmQUIDHB1IIAAAggggAACCCCAAAIIVLrA+++/HxgkWLduXSw0NTU1gYVhChOwIIAAAggggAACCNS+gEIBQcGAzZs3x9KYFi1a2BCpP0jauXPnWPbPThBAAAEEEEAAAQQQQAABBBBAAAEEEMglQGAglxA/R6CCBAgMVNDJpqsIIIAAAggggAACCCCAAAKRBJYvXx4YJPj4448j7SfTytXV1WlFZN26dTMaYbZp06axHIOdIIAAAggggAAClSrw+eefG80wtXDhwrRwwNatW2NhadWqVdrznEICHTp0iGX/7AQBBBBAAAEEEEAAAQQQQAABBBBAAIF8BQgM5CvHdggkUIDAQAJPKl1CAAEEEEAAAQQQQAABBBAoqsCKFSts0Zl/VNo1a9bEdty9997b7LPPPjY8oA/v1xSgxcbMjhBAAAEEEECgzAUU8FQoQB+LFy9O+XrlypWx9W7PPfd0Z4xyZg3QbFHt2rWL7RjsCAEEEEAAAQQQQAABBBBAAAEEEEAAgTgFCAzEqcm+EChzAQIDZX4CaT4CCCCAAAIIIIAAAggggEDJCKxevTotRKBQQZzFaupso0aNMoYJFCxo1qxZyZjQEAQQQAABBBBAoBCBDRs2pAUBnICAPm/evLmQ3adtq9CmggBOKMD5vNdee8V6HHaGAAIIIIAAAggggAACCCCAAAIIIIBAsQUIDBRbmP0jUEYCBAbK6GTRVAQQQAABBBBAAAEEEEAAgbIU+OijjwKDBBoRtxhL27Zt02YlcGYo6NixYzEOyT4RQAABBBBAAIG8BZYtWxY4Q4ACAatWrcp7v9k2bN++fVooQOGA1q1bF+V47BQBBBBAAAEEEEAAAQQQQAABBBBAAIHaFiAwUNviHA+BEhYgMFDCJ4emIYAAAggggAACCCCAAAIIJFpg7dq1Zv78+TZMoA99/c4779hRdLdt21aUvtfU1GQME+y7777MTlAUdXaKAAIIIIBAZQtolgBnVgA953hnCNC/454lwNGuX7++fe7p2rWrDQd4Zw1o2bJlZZ8Ueo8AAggggAACCCCAAAIIIIAAAgggkHgBAgOJP8V0EIHwAgQGwluxJgIIIIAAAggggAACCCCAAAK1JeAtpvN/rRkLirXstddetrBOH86sBM7XnTp1KtZh2S8CCCCAAAIIlLnA0qVLbegxKBiwevXqovWuVatW7rNL0PNL0Q7MjhFAAAEEEEAAAQQQQAABBBBAAAEEEChxAQIDJX6CaB4CtSlAYKA2tTkWAggggAACCCCAAAIIIIAAAoULrFu3LrAYzynSK9bsBA0bNswYJujYsaPZY489Cu8ce0AAAQQQQACBkhT45JNPzLJlyzKGAr788suitLuqqirr7EgtWrQoynHZKQIIIIAAAggggAACCCCAAAIIIIAAAuUuQGCg3M8g7UcgRgECAzFisisEEEAAAQQQQAABBBBAAAEESkDACQ4EjfJbzNkJGjdubNq3b28/2rVrl/FrBQ9YEEAAAQQQQKA0BFTov2LFCvPBBx/Yj0xff/HFF0VrcOvWrdNCAc5sAZrxiAUBBBBAAAEEEEAAAQQQQAABBBBAAAEEogsQGIhuxhYIJFaAwEBiTy0dQwABBBBAAAEEEEAAAQQQQCBNQLMTeIME7733Xsq/izU7gbche+65Z85gQatWrTh7CCCAAAIIIFCgwMcff5wzCLBmzZoCj5J78+rqaqPCf4UAnCCA92tmCchtyBoIIIAAAggggAACCCCAAAIIIIAAAghEFSAwEFWM9RFIsACBgQSfXLqGAAIIIIAAAggggAACCCCAQESBJUuWGIUI/EEC/buYsxP4m6nZCrLNUuDMZMBsBRFPMKsjgAACCCRCQLMC5JoRQDMFFHNWAD9kmzZtMoYCunTpkgh3OoEAAggggAACCCCAAAIIIIAAAggggEA5CRAYKKezRVsRKLIAgYEiA7N7BBBAAAEEEEAAAQQQQAABBBIisH79+sAwgUIGKlrcsGFDrfdUsxXkCha0bt261tvFARFAAAEEEMhXQAE9va+q4D9TKKA2ZgXwt3+33XazMwR17tw5cKaA5s2b59tltkMAAQQQQAABBBBAAAEEEEAAAQQQQACBIggQGCgCKrtEoFwFCAyU65mj3QgggAACCCCAAAIIIIAAAgiUloACBWFGO67tVjdq1MgWOAYFC5zvaVRkFUKyIIAAAgggUCyBzz77zHz44YcpYYCgUMCmTZuK1YSM+830Pun9PoGAWj8tHBABBBBAAAEEEEAAAQQQQAABBBBAAIGCBAgMFMTHxggkS4DAQLLOJ71BAAEEEEAAAQQQQAABBBBAoJQFtm/f7o6YnGnkZIUOVFRZ24uCBZqNQB8KEDhfZ/qe1qmurq7tZnI8BBBAAIESENi6dast/tdsAM6H/9/6vvd7dREE2H333XPOxKNQgP//E5QAMU1AAAEEEEAAAQQQQAABBBBAAAEEEEAAgQIFCAwUCMjmCCRJgMBAks4mfUEAAQQQQAABBBBAAAEEEEAgGQKarcAJFPg/e2cx2LFjR512uEWLFmnhgmxhA63PggACCCBQegLr1q0LXfivIMDatWvrvBMq9Hc+gmbR0c8UGGBBAAEEEEAAAQQQQAABBBBAAAEEEEAAgcoUIDBQmeedXiMQKEBggAsDAQQQQAABBBBAAAEEEEAAAQTKUUBhAYUHsgUL9DOFD0pladCgQcrMBf5wQdC/a2pqSqX5tAMBBBAoC4HNmzfb4v9cMwB4f75ly5aS6ZuK/FXs7w0B+P+tnzErQMmcMhqCAAIIIIAAAggggAACCCCAAAIIIIBASQoQGCjJ00KjEKgbAQIDdePOURFAAAEEEEAAAQQQQAABBBBAoHYEPv30UzdUEBQwWLlypS0s3bhxY+00KOJRdtttt5yzGCho0KpVK9O8eXM7mnTTpk0jHoXVEUAAgdIU+Pzzz43u4wp/ffzxx6FCAJ999llJdqZx48b2ft62bVt3ZoCgIACzApTk6aNRCCCAAAIIIIAAAggggAACCCCAAAIIlJ0AgYGyO2U0GIHiCRAYKJ4te0YAAQQQQAABBBBAAAEEEEAAgfIR2LBhgw0OeD/8o1P7f6ZZDkpxqaqqssEBfTghAuff2b7vX5fgQSmeXdqEQHkIOIX+TrG/Pvs/FALI9b1t27aVZIf1d/XWrVvbjzCzxWg97qkleSppFAIIIIAAAggggAACCCCAAAIIIIAAAokVIDCQ2FNLxxCILkBgILoZWyCAAAIIIIAAAggggAACCCCAAAIScAIEQcGCoO+V6qjXmc6mggdBgYMoIQRmPOC1gkB5CXgL/Z1i/qDC/lxBgFIt9M90NjSbixMACBMC0DosCCCAAAIIIIAAAggggAACCCCAAAIIIIBAKQsQGCjls0PbEKhlAQIDtQzO4RBAAAEEEEAAAQQQQAABBBBAoGIFNm3aZEMG/jBBtn9v3bq17L2qq6vdGQ+yzXrg/VmTJk1Mo0aN7Efjxo1TPjvf035ZEKhUAd0bvvjiC6P7ij6cr73f27hxox3BP1PBf9DPknLPCVP0750ZQPcVFgQQQAABBBBAAAEEEEAAAQQQQAABBBBAIEkCBAaSdDbpCwIFChAYKBCQzRFAAAEEEEAAAQQQQAABBBBAAIEiCqxdu9adySBb2OCTTz6xhcH6UJFwJSwNGjRICxVkCxh4f1bIejU1NZXASx9DCmzevDljwX5QEX/U72UKA2zZsiVkC8t7NYWHnDBRy5YtjbfI35kRwP89rceCAAIIIIAAAggggAACCCCAAAIIIIAAAghUugCBgUq/Aug/Ah4BAgNcDggggPIHbKgAACAASURBVAACCCCAAAIIIIAAAggggECyBDRCeNCI4lG/p8JmlnSB+vXr55z9wB9OUMhA21VVVaV8hPlemHW0X/96+W4Xdl+S2bZtW8rH9u3bs/5b6/vXCfu92tjOKf7PVKQfVOyvdrGkCziF/ir29340b9485d+ZZh1x1mMmEa4uBBBAAAEEEEAAAQQQQAABBBBAAAEEEEAgPwECA/m5sRUCiRQgMJDI00qnEEAAAQQQQAABBBBAAAEEEEAAgYIFNIK5M2uBPocJHAStQ/Cg4FPBDhCoNYHGjRu7Bf1Bxf2ZCvz939cMICwIIIAAAggggAACCCCAAAIIIIAAAggggAACdSdAYKDu7DkyAiUnQGCg5E4JDUIAAQQQQAABBBBAAAEEEEAAAQQSJeAED8IEDpxggjOSe9BI787PNDI9CwKVKqCR9zWThXc2CxX7+7+Xqeg/U+F/w4YNK5WUfiOAAAIIIIAAAggggAACCCCAAAIIIIAAAokSIDCQqNNJZxAoTIDAQGF+bI0AAggggAACCCCAAAIIIIAAAgggUDcCCiJ4AwVB4YJsgYN81//yyy/rpsMctSQFVGAfVKhf7O8xgn9JXg40CgEEEEAAAQQQQAABBBBAAAEEEEAAAQQQKBkBAgMlcypoCAJ1L0BgoO7PAS1AAAEEEEAAAQQQQAABBBBAAAEEECgfge3bt5tsMyAEBREUMtCMCNpWn70f/u/FtU7Q8cLsO+x2OmNVVVXuR/369VP+rZ+F+V5c6wQdL+q+VfwfZtR+bxhAx2VBAAEEEEAAAQQQQAABBBBAAAEEEEAAAQQQQKDUBAgMlNoZoT0I1KEAgYE6xOfQCCCAAAIIIIAAAggggAACCCCAAAIIIIAAAggggAACCCCAAAIIIIAAAggggAACCCCAAAIIxCxAYCBmUHaHQDkLEBgo57NH2xFAAAEEEEAAAQQQQAABBBBAAAEEEEAAAQQQQAABBBBAAAEEEEAAAQQQQAABBBBAAAEEEEgVIDDAFYEAAq4AgQEuBgQQQAABBBBAAAEEEEAAAQQQQAABBBBAAAEEEEAAAQQQQAABBBBAAAEEEEAAAQQQQAABBJIjQGAgOeeSniBQsACBgYIJ2QECCCCAAAIIIIAAAggggAACCCCAAAIIIIAAAggggAACCCCAAAIIIIAAAggggAACCCCAAAIlI0BgoGROBQ1BoO4FCAzU/TmgBQgggAACCCCAAAIIIIAAAggggAACCCCAAAIIIIAAAggggAACCCCAAAIIIIAAAggggAACCMQlQGAgLkn2g0ACBAgMJOAk0gUEEEAAAQQQQAABBBBAAAEEEEAAAQQQQAABBBBAAAEEEEAAAQQQQAABBBBAAAEEEEAAAQR2CRAY4FJAAAFXgMAAFwMCCCCAAAIIIIAAAggggAACCCCAAAIIIIAAAggggAACCCCAAAIIIIAAAggggAACCCCAAALJESAwkJxzSU8QKFiAwEDBhOwAAQQQQAABBBBAAAEEEEAAAQQQQAABBBBAAAEEEEAAAQQQQAABBBBAAAEEEEAAAQQQQACBkhEgMFAyp4KGIFD3AgQG6v4c0AIEEEAAAQQQQAABBBBAAAEEEEAAAQQQQAABBBBAAAEEEEAAAQQQQAABBBBAAAEEEEAAAQTiEiAwEJck+0EgAQIEBhJwEukCAggggAACCCCAAAIIIIAAAggggAACCCCAAAIIIIAAAggggAACCCCAAAIIIIAAAggggAACuwQIDHApIICAK0BggIsBAQQQQAABBBBAAAEEEEAAAQQQQAABBBBAAAEEEEAAAQQQQAABBBBAAAEEEEAAAQQQQACB5AgQGEjOuaQnCBQsQGCgYEJ2gAACCCCAAAIIIIAAAggggAACCCCAAAIIIIAAAggggAACCCCAAAIIIIAAAggggAACCCCAQMkIEBgomVNBQxCoewECA3V/DmgBAggggAACCCCAAAIIIIAAAggggAACCCCAAAIIIIAAAggggAACCCCAAAIIIIAAAggggAACcQkQGIhLkv0gkAABAgMJOIl0AQEEEEAAAQQQQAABBBBAAAEEEEAAAQQQQAABBBBAAAEEEEAAAQQQQAABBBBAAAEEEEAAgV0CBAa4FBBAwBUgMMDFgAACCCCAAAIIIIAAAggggAACCCCAAAIIIIAAAggggAACCCCAAAIIIIAAAggggAACCCCAQHIECAwk51zSEwQKFiAwUDAhO0AAAQQQQAABBBBAAAEEEEAAAQQQQAABBBBAAAEEEEAAAQQQQAABBBBAAAEEEEAAAQQQQKBkBAgMlMypoCF1KbB06VLzyiuvmDlz5piFCxeaxYsXm1WrVpl169aZTZs22aY1atTItGjRwrRt29bss88+plu3bqZ3797m0EMPNZ06darL5sd2bAIDsVGyIwQQQAABBBBAAAEEEEAAAQQQQACBEhLYtn2r2bJti9m6/UuzdduW1K+3b7Hf0zrbd2w3O3Z9bDc77NfO97bv2Plv93tmh+dn+r5v/YK337nPlDY5xzBOO1KP6a5vnHYHb69TU69efVO/Xj37eefX+lxv52fj+7d/HZO6zX+337VPd3vPPr3HyLa92dmmne0J2F6tS2mPbx277/+uU1W/2jSoamCq6zcw1VUNU7+232tgtA4LAggggAACCCCAAAIIIIAAAggggAACCCCAAAJJFSAwkNQzS79yCsyYMcM8+uijZurUqWbBggU518+2Qvfu3c2xxx5rhg4dag4//PCC9lWXGxMYqEt9jo0AAggggAACCCCAAAIIIIAAAghUhsC27duyFu5v3fal2bKriD/j19tV9L+z+H9r2tfpwQAV0rMgkElAwYQGu8IDChA0qN/QBglSvt718wZVDXeFDxqYlK93BRJ2brMznPDfrxVY2BVWsOGFhqaqfhUnBAEEEEAAAQQQQAABBBBAAAEEEEAAAQQQQACBWhEgMFArzBykVATWr19vxo0bZyZMmFBwSCBTnxQeGDFihDnvvPNM8+bNS6XrodpBYCAUEyshgAACCCCAAAIIIIAAAggggAACiRXYvHWT2bz1C7N5yxdm067PKsy3xfm7ivgzfr1r9H47gr9dd9do/s7Xu7bXiPksCFS6gGZJsKGElCCBL4TgCSf4wws2rLBr5gTNoNCgqsbUNGhsGlU3NjX6aKDPjSqdmf4jgAACCCCAAAIIIIAAAggggAACCCCAAAIIaNbhHQytxIVQAQIKCtx4443m5ptvNl988UWt9Lhx48bm4osvNpdddlnZBAcIDNTKpcFBEEAAAQQQQAABBBBAAAEEEEAAgaIIbNryxc5if1/Bv/6d/rNNNhSQ8rMtX5gdhpH4i3Jy2CkCdSCgv/fa8EB1Y9PIBgh2BglsqKBBoyw/27Xuru3qoOkcEgEEEEAAAQQQQAABBBBAAAEEEEAAAQQQQCBGAQIDMWKyq9IUuO2228w111xj1q5dm7WBhx9+uOnfv7/p1auX2W+//UyHDh1Mq1atjAr/tSho8PHHH5vly5ebd955x/z73/82M2fONDNmzMi635YtW5prr73W/OxnPytNIE+rCAyU/CmigQgggAACCCCAAAIIIIAAAgggkEABjekSXNS/c6R/+zON/O8EAjyj/3u3SyBNbF2qX6/KVNXXR7X9qK/P9fS153v1qoz+PlavXn1TT//pa/u5foav9dNdP9u1rvFua7/n3TbEvp3jerY13nYE/Nxta0q7U9uV0qd69ayrrjv7of92bN/12fneds/PfD931vdsa+z38tk2eN8mn3Z5++Bp4/Yd28y27Vt3fWwz23bs/Hq7+72thlkvsr/U/IGDnf8ODhykrOsJKvj/9hzbi5sdIYAAAggggAACCCCAAAIIIIAAAggggAACCOQUIDCQk4gVylVABf0a4X/69OkZuzB8+HDzve99zxx33HGmSZMmeXV148aN5oknnjB/+9vfzEMPPZRxH4MGDbIzHCiQUKoLgYFSPTO0CwEEEEAAAQQQQAABBBBAAAEESlVAhcYq5N/kGdnfP2p/roL/zVs3lWr3itKu+vXq/7doP6Bw3y3qt0X+Owv8//tRtavQf1fRv/uzXevaEIATCvjv9iqqZ0Egk4BCE06oYGeQwBMy2BUw8H7PrhPwfbuPHQojeEMKu8IKu4ILTlCh0kIKDasb7ZrZwDvjwa7QgTvrgW82BN+MCAr+sCCAAAIIIIAAAggggAACCCCAAAIIIIAAAghEFyAwEN2MLcpAYPz48eb888+3o1r5l3bt2pkLLrjAnHvuuaZ169ax9uajjz4yOvbtt99uVqxYkbZvFeTfc8899tiluBAYKMWzQpsQQAABBBBAAAEEEEAAAQQQQKA2BbZu22I+//Izs/HLz8znm/V5Q/rX+vnmDXa9LxNW7F9d1cA0qKoxDaoa2s/VVQ1Ndf0G6UX7uwr97Uj99sNT3L+raL++93ueYIBGu2dBoNIFNKuDDSG4wQNn5oNdYYOU7/83gLA9Q1Bh6/YtZuu2L82WbZvNll2fdT9L0qLQQdOGu5kmNc12frYfzUzTGufr3UzTmmb2+/q57mcsCCCAAAIIIIAAAggggAACCCCAAAIIIIAAAsYQGOAqSJzAJZdcYsaMGZPWr0aNGpmrr77ajB492k4hXsxFQYXf/e535n/+53/Mpk3pI8SNGjXK3HTTTcVsQl77JjCQFxsbIYAAAggggAACCCCAAAIIIIBACQt4AwBOkb8NAygIYAMB+npnAEBfl/No/yryV4G/t+DfLfyv1vfTf+Zfv9h/NyvhS4WmIZA4Af2dOjVAoEBBaqhA/9661QkZ+AMHO9cv16WmutHOUEGNAgS7ggQ2XBDwNQGDcj3NtBsBBBBAAAEEEEAAgf9n7z7gq6rv/49/yN6LhBEIG5QhS7GCFQRtHT9b/YEL3H9FcIAVBAQcqMgUrIAVRKvVCi5stf3Z1ooKraCiLBmChJFAAiRkkL3/j++5uYd7b+5N7l55nccjD2Jyznc8z7nn3rTf9/kggAACCCCAAAIIIGCHAIEBO5DYJXAEbrvtNlm3bl2TAY8fP14WL14sGRkZXp1Mdna2zJo1S9avX9+k3wkTJsg777zj1fG01BmBgZaE+D0CCCCAAAIIIIAAAggggAACCPhaQD1F22zhf+Oif1UJwFARwFAVwPh9oAQAzBb5h9la+K9+fu7p/4YAQISEhxkqAbQRzz4kw9fnnv4RQMD7Ag3SYKhcYCVUUKtXM7ASNKg1/5n3R+54j1rAQAsXNK1eoAUOGisZGL9X1VfYEEAAAQQQQAABBBBAAAEEEEAAAQQQQACBQBAgMBAIZ4kx2iUwbtw4+eijj5rsu3r1apk0aZJdbXhqpzVr1sjkyZObND927FjZsGGDp7p1uF0CAw6TcQACCCCAAAIIIIAAAggggAACCLgoUFtfa1jkX3XuSf/aE//Vk/+1AIDhyf+GKgD+VwFA/e8phif7W1nIH2pYyG8ZBrC2v4uMHI4AAgj4tYBpZQM9aGARQtCCCVZCCMb9VcUEf9oiw6IlNtJQrUB9xZpWL9AqGzRWMmj8noCBP509xoIAAggggAACCCCAAAIIIIAAAggggEDrEiAw0LrOd9DO1lplgZ49e8rbb78tw4cP94t5b926Ve644w7JzMw0G48/VRogMOAXlwqDQAABBBBAAAEEEEAAAQQQQCDgBdTC0LOVhVJSUSglVcXnwgAmT/43BABKpaq2wq/mG9ImRCLDY0QtBI0Ii5bI8Gjte/1f7XvD79XPVBiADQEEEEDA8wIqTFBVU6G9b1TVlBv+1b43/Ftt/F3j7+sb6j0/KAd6UO8ZhuoFcYZ/LSoWxEcmSnx0siREJWtBNDYEEEAAAQQQQAABBBBAAAEEEEAAAQQQQMBdAgQG3CVJOz4TmD59uixfvtys/2HDhmlP7s/IyPDZuKx1nJ2dLaoSwrZt28x+PW3aNFm2bJnPx0pgwOengAEggAACCCCAAAIIIIAAAggg4PcC1XVVWhBABQLOVhbJWRUKUN+b/KyiutRv5qEFANTif23hf4zFwn/zMEBEWIxEhBEA8JuTx0AQQAABFwSqa6ukWgsVlJsEDRpDBmZBA0P4wJ8CBipUoIIDhgBBksn3hv9WP48gsObC1cGhCCCAAAIIIIAAAggggAACCCCAAAIItC4BAgOt63wH3WzXrl0r999/v9m8VFjg008/ldTUVL+cb35+vlx77bVNQgOvvvqqTJw40adjJjDgU346RwABBBBAAAEEEEAAAQQQQMDnAlW1lSaL/4ssggCqYkCRVNSU+XScKgBg/uT/xqf9W1QD0PbRqgRE+XS8dI4AAgggEBgCKmCgwgVayECvZGAaMGisalBToe3j64BBdHisJEQnS3xUY6hA/z5ZEqKTtJ9H8h4YGBcfo0QAAQQQQAABBBBAAAEEEEAAAQQQQMDDAgQGPAxM854T2L17twwePFgaGhr0Tnr27Clffvml31UWsFRQlQZGjx4tmZmZ+q/UYv2dO3fKwIEDPYfWQssEBnxGT8cIIIAAAggggAACCCCAAAIIeFxAPT3ZWAWgpLEygKFKgAoCGKoFVNaUe3wclh20aawAEKlVADB94v+5agCmAQECAF4/RXSIAAIIIGBFoLq2UqtMoL6qmwQMmlY1aGio97pjVHhMY3UCQ5UC7csiZKDee9kQQAABBBBAAAEEEEAAAQQQQAABBBBAILgFCAwE9/kN6tldccUV8sUXX5jNccuWLTJ8+PCAmPfWrVtlxIgRZmMdM2aMbNy40WfjJzDgM3o6RgABBBBAAAEEEEAAAQQQQMAlAbXQX1v8X1EoWhhA/94QBFA/VwsavbWpEEB0RJzEhMdp/+phgPAYQ3UAk2oABAC8dVboBwEEEEDAlwJ6wKAxXGCoZHCuakFFdamU15SK+teb4QL1nqxCBAlRhqoEhu9V5YIk/XsVPGBDAAEEEEAAAQQQQAABBBBAAAEEEEAAgcAVIDAQuOeuVY985cqVMnXqVDOD1atXy6RJkwLKZc2aNTJ58mSzMa9YsUKmTJnik3kQGPAJO50igAACCCCAAAIIIIAAAggg0KxARU1ZYxDg3OL/ksbKAGcrDOEAtQjRW1tIm1AtBKB/NYYCYkx+FhUe663h0A8CCCCAAAJBJ1BZU6YFB7QQQeO/FY1hAuPP6xvqvDZvFe5TgQItSNAYKDBUKzgXMojmvd9r54OOEEAAAQQQQAABBBBAAAEEEEAAAQQQcFSAwICjYuzvc4Hi4mLp3r27FBYW6mMZP368rFu3zudjc2YAEyZMkPXr1+uHJicny5EjRyQxMdGZ5lw6hsCAS3wcjAACCCCAAAIIIIAAAggggIBTAsUVBVJYdloKyvNEfV9SoYIBhnCA+r66rsqpdp05KCQkVK8KcC4UEC/RjaEA9TOeMuyMLMcggAACCCDgXgFVXcgYHjgXJig5FzSoKZX6eu+FCsJDI0yqExgqFSRGp0hKTDtJjk3TvmdDAAEEEEAAAQQQQAABBBBAAAEEEEAAAd8IEBjwjTu9uiAwd+5cWbBggd5CVFSUHDx4UDIyMlxo1XeHZmdnS58+faSy8tyTAOfMmSPPP/+81wdFYMDr5HSIAAIIIIAAAggggAACCCDQSgQKyk5LYXmeFJblaf8WNP6r/ru2vsYrCqEhYU2qAqgAgF4ZIDxOIsNjvDIWOkEAAQQQQAABzwtUqVCBSWUCa9UK6uprPT8QEVGfQ1Ji0yS5MUCQEpOmBQmMgQKvDIJOEEAAAQQQQAABBBBAAAEEEEAAAQQQaKUCBAZa6YkP1Gmr6gIdO3aUiooKfQoqPDB79uxAnZI27oULF4oKCRi36Ohoyc3N9XqVAQIDAX0ZMXgEEEAAAQQQQAABBBBAAAEfCtTV10lh+WktEKAqBZgHA05LQ0ODR0cXFhJ+LgwQEWf43qQqgPrvyLBoj46BxhFAAAEEEEAg8ASqaivOVSqoLjULGBgrGHg63Kj+v4lkiwCBMVCgAgahIaGBB8uIEUAAAQQQQAABBBBAAAEEEEAAAQQQ8CMBAgN+dDIYSssCS5culZkzZ+o7pqeny/Hjx8VyoXvLLfnXHmrRQOfOnSUnJ0cf2JIlS2TGjBleHSiBAa9y0xkCCCCAAAIIIIAAAggggECACdTUVZlVBjgXDDgtReVnPDabsNDwxsX/8XooQKsKYBIIiAiL8lj/NIwAAggggAACrVugurbyXKigplT0SgUqYFBdooUMaus8VzEpKbqtVo3AtCKBChioigXhoZGt++QwewQQQAABBBBAAAEEEEAAAQQQQAABBOwQIDBgBxK7+I9Av379ZP/+/fqAgqG6gHEyllUG+vbtK/v27fMqPoEBr3LTGQIIIIAAAggggAACCCCAgB8KVNaUS2F5nkkw4LT+3yWVRR4ZsXryf2xUosRFJkpsZGJjKKAxHBAeJxFhLITzCDyNIoAAAggggIDbBKprq0yqE5RoAYOyqmIprSqWsspiUZUMPLHFRyVp1QlUeMBQpaCd/n1UeIwnuqRNBBBAAAEEEEAAAQQQQAABBBBAAAEEAk6AwEDAnbLWO+DNmzfLqFGjzADy8vIkNTU1KFDy8/MlLS3NbC6bNm2SkSNHem1+BAa8Rk1HCCCAAAIIIIAAAggggAACPhQory4xrxRQZggFFJblSVl1iUdGFhUeK3FRKhCQZAgG6AGBJAIBHhGnUQQQQAABBBDwJwEVKCirKtIDBFqQQP13ZbFU1pR5ZKgxEfEmQYI0SWkMFKhgQWxkvEf6pFEEEEAAAQQQQAABBBBAAAEEEEAAAQT8UYDAgD+eFcZkVWD69OmyfPly/Xfjx4+XdevWBZXWhAkTZP369fqcpk2bJsuWLfPaHAkMeI2ajhBAAAEEEEAAAQQQQAABBDwsoKoB6JUCGgMBBWV52s9UFQFPbGpRWlxUklYlwBAOUFUDkrRwQFhIuCe6pE0EEEAAAQQQQCDgBWrra7QqBKVVRYaqBJUqTKD+LRIV9PTEpqoPGCoSGIMEhgoFKbHtRFUtYEMAAQQQQAABBBBAAAEEEEAAAQQQQCCYBAgMBNPZDPK59OvXT/bv36/P8oMPPpAbb7wxqGb94Ycfyk033aTPqW/fvrJv3z6vzZHAgNeo6QgBBBBAAAEEEEAAAQQQQMANAmrh/+mSHMkvyZWC8tNahQBjSKCmrsoNPTRtQg8E6FUCzgUEQtqEeqRPGkUAAQQQQAABBFqrQH1D3bkAgQoUaMGCc4ECT7iEh0ZowQFjoED9mxafrn1Fh8d4okvaRAABBBBAAAEEEEAAAQQQQAABBBBAwKMCBAY8ykvj7hLIysqSrl27mjVXVlYmMTHB9T/MlpeXS2xsrNk8jx07Jl26dHEXZbPtEBjwCjOdIIAAAggggAACCCCAAAIIOChQW18reSUnJK8kRwsIqH/VV3FFgYMttby7WvR/rjpAosRGJUmcCgc0Vg0QadNyI+yBAAIIIIAAAggg4AWBBpMwQbGUVRaZhAmKRYUN3L0lRqfo4YF2jSECFSSgmpS7pWkPAQQQQAABBBBAAAEEEEAAAQQQQMCdAgQG3KlJWx4TeP/99+WWW27R2x85cqRs2rTJY/35suFRo0bJ5s2b9SG89957cvPNN3tlSAQGvMJMJwgggAACCCCAAAIIIIAAAs0I5JfmmoUCVEDgTOlJt5qpBV2xUYmNQYAks4BATGSCW/uiMQQQQAABBBBAAAHfCJRXnTULEJRVNQYKKoultr7GrYNqG9dBTAME6vvUuI5u7YPGEEAAAQQQQAABBBBAAAEEEEAAAQQQcFaAwICzchznVYG5c+fKggUL9D4fe+wxWbp0qVfH4K3OZsyYIS+88ILe3Zw5c+T555/3SvcEBrzCTCcIIIAAAggggAACCCCAAAIiUlRxRq8UYFo5oK6+1i0+4WGREheZpFcG0CoEqEoBUUkSHW5e3c8tHdIIAggggAACCCCAQMAIVNSUNalIUFZVLKVVRVJTW+WWeYSGhEpafCetIoFpmCApuq1b2qcRBBBAAAEEEEAAAQQQQAABBBBAAAEE7BUgMGCvFPv5VGDcuHHy0Ucf6WN466235I477vDpmDzV+dtvvy133nmn3vzYsWNlw4YNnurOrF0CA15hphMEEEAAAQQQQAABBBBAoFUJlFWVGIIBpTmNlQNOaP9dWVPhskMbaSMJ0W0lISZF4qOSJTYyqTEUkCiRYdEut08DCCCAAAIIIIAAAq1PoKq2QsoqVXigWFRVgpLKQjlbXiBnK85IgzS4DBIVHq2FCLQgQZwhUKC+YiPjXW6bBhBAAAEEEEAAAQQQQAABBBBAAAEEELAmQGCA6yIgBIYOHSo7duzQx7plyxYZPnx4QIzd0UFu3bpVRowYoR82ZMgQ2b59u6PNOLU/gQGn2DgIAQQQQAABBBBAAAEEEEBARKprqySv5ERjKOBcQKC0stgtPqpagAoGaAEB/StFVGiADQEEEEAAAQQQQAABTwuosMDZCkNwQP8qL9CqErhjU9WwTCsRGL+PCItyR/O0gQACCCCAAAIIIIAAAggggAACCCDQigUIDLTikx9IU09PT5fc3Fx9yFlZWZKRkRFIU7B7rNnZ2dKlSxd9/44dO0pOTo7dx7uyI4EBV/Q4FgEEEEAAAQQQQAABBBBoHQINDfXnQgElxqoBOVJYnucWgOiI2CahABUQCAsJd0v7NIIAAggggAACCCCAgDsFautrGgME5mGCiuoyt3STHJNmqEbQWInA+H2bNiFuaZ9GEEAAAQQQQAABBBBAAAEEEEAAAQSCX4DAQPCf46CYYUxMjFRUVOhzKSsrE/WzYNzKy8slNjZWn1p0dLSon3ljIzDgDWX6QAABBBBAAAEEEEAAAQQCR6Cg7LTkmYQC1PfqSz1d1dUtIizSajAgMiza1aY5HgEEEEAAAQQQQAABnwtU1VZYDRKoylzuoC4PywAAIABJREFU2NrFd9KCBKZhgpTYdu5omjYQQAABBBBAAAEEEEAAAQQQQAABBIJMgMBAkJ3QYJ1OSEiINDScW4xQX18vlovbg2Xuap5qvsZNzVPN1xsbgQFvKNMHAggggAACCCCAAAIIIOB/AqVVZ+XU2eNaGMD4dbokR2rqXF/MFBISKonRbRvDASl6SCAmIt7/IBgRAggggAACCCCAAAIeFiivLmkMEpyRsxWGqgTFFWekvr7O5Z7DQyNMAgSGQEGHhM4SG5ngcts0gAACCCCAAAIIIIAAAggggAACCCAQuAIEBgL33LWqkRMYIDDQqi54JosAAggggAACCCCAAAIIeFCgpq5acouPSU7RUckpMvxbWJ7nlh7jo1MawwHnggHxUcluaZtGEEAAAQQQQAABBBAIZoGSykKzIIEKEZRUFLhlyskxaZKe1K3xq6ukJ3aTsNBwt7RNIwgggAACCCCAAAIIIIAAAggggAAC/i9AYMD/zxEjFJGYmBipqKjQLcrKyrSfBeNWXl4usbGx+tSio6NF/cwbGxUGvKFMHwgggAACCCCAAAIIIICAdwVOnc3WgwE5xcfkZHGWywOIiUxoEgxIiE6RkDahLrdNAwgggAACCCCAAAIIIGAQqG+o06sQGCsRqKoE5VVnXSbqkNhF0hO76kGC9gmdXW6TBhBAAAEEEEAAAQQQQAABBBBAAAEE/FOAwIB/nhdGZSGQnp4uubm5+k+zsrIkIyMjKJ2ys7OlS5cu+tw6duwoOTk5XpkrgQGvMNMJAggggAACCCCAAAIIIOAxgaLyfEPlAJMKAjV1VU73FxkeIyoIkBjdVhL0rxQJD410uk0ORAABBBBAAAEEEEAAAdcE1Gd8FRxQIQLTIEFVjfMPoFKf8dOTGgMEiaoaQVdJikl1baAcjQACCCCAAAIIIIAAAggggAACCCDgFwIEBvziNDCIlgSGDh0qO3bs0HfbsmWLDB8+vKXDAvL3W7dulREjRuhjHzJkiGzfvt0rcyEw4BVmOkEAAQQQQAABBBBAAAEE3CJQUV0mOcVHDQGBomPa96WVxU613UbaSHJsO0mISTWrHBAVfq4CnlMNcxACCCCAAAIIIIAAAgh4TaCypqwxRFAgxSpMUJ4vhWWnpUEanBpDXFSipDeGB9KTumnfR0fwN4JTmByEAAIIIIAAAggggAACCCCAAAII+FCAwIAP8enafoFx48bJRx99pB/w1ltvyR133GF/AwG059tvvy133nmnPuKxY8fKhg0bvDIDAgNeYaYTBBBAAAEEEEAAAQQQQMBhgfqGOkMoQAsHGCoInCk96XA7xgPio5IlObZ941c7SYltL23ahDjdHgcigAACCCCAAAIIIICAfwo0NNRLQdkpLThQqP17SkoqC50ebNu4DoZKBFqQwFCJIKRNqNPtcSACCCCAAAIIIIAAAggggAACCCCAgOcFCAx43pge3CAwd+5cWbBggd7SY489JkuXLnVDy/7XxIwZM+SFF17QBzZnzhx5/vnnvTJQAgNeYaYTBBBAAAEEEEAAAQQQQKBFgbySHL1qgAoI5BYdc/qpoKpKgAoEGAIC7bR/I8KiWhwDOyCAAAIIIIAAAggggEBwClTXVjaGBwwhAhUoUNUJnNlUtbKOKkDQWIFABQjS4tOdaYpjEEAAAQQQQAABBBBAAAEEEEAAAQQ8JEBgwEOwNOtegffff19uueUWvdGRI0fKpk2b3NuJn7Q2atQo2bx5sz6a9957T26++WavjI7AgFeY6QQBBBBAAAEEEEAAAQQQMBM4W1l4rnKAqiJQfFSqaiqcUgoLCTcLBqhwQGxkglNtcRACCCCAAAIIIIAAAgi0HoGyqrN6BQJjNYLa+hqnAKLCo6WjSQUCVY0gITrZqbY4CAEEEEAAAQQQQAABBBBAAAEEEEDAdQECA64b0oIXBLKysqRr165mPZWVlUlMTIwXevdeF+Xl5RIbG2vW4bFjx6RLly5eGQSBAa8w0wkCCCCAAAIIIIAAAgi0YoGq2spz4YDio1oVgbMVBU6LJMWkNQYE2mtVBBJjUp1uiwMRQAABBBBAAAEEEEAAAVOB4vJ8vQKBqkRQVJ7nNFBidIp01KoQNFYjSOoqkWHRTrfHgQgggAACCCCAAAIIIIAAAggggAAC9gsQGLDfij19LNCvXz/Zv3+/PooPPvhAbrzxRh+Pyr3df/jhh3LTTTfpjfbt21f27dvn3k6aaY3AgNeo6QgBBBBAAAEEEEAAAQRaiYAKBKiKATlFhq+8khynZx4bmaiFAlTVgOTYdtq/oSFhTrfHgQgggAACCCCAAAIIIICAIwJ19bVirD6gAgTqq7Sq2JEmzPZtF99JOiY1BggagwRON8aBCCCAAAIIIIAAAggggAACCCCAAAI2BQgMcHEEjMD06dNl+fLl+njHjx8v69atC5jx2zPQCRMmyPr16/Vdp02bJsuWLbPnULfsQ2DALYw0ggACCCCAAAIIIIAAAq1UoLa+VrILfpasgkOSdeZnyS48JHX1dU5pqCdtGoIBhnCACgpEhgdXlT2nYDgIAQQQQAABBBBAAAEE/EqgqqZcCrTwwGktQKC+qmornBpjaEioZKT0ki4pvaVLSi/JSOktYYSknbLkIAQQQAABBBBAAAEEEEAAAQQQQMBUgMAA10PACGzevFlGjRplNt68vDxJTU0NmDk0N9D8/HxJS0sz22XTpk0ycuRIr82PwIDXqOkIAQQQQAABBBBAAAEEgkCgurZKshoDAsaggDPTCmkTahYMUCGBuKgkZ5riGAQQQAABBBBAAAEEEEDA5wKllUV6eKCgMUhQ3+BcmPpceMAQJIgIi/T5/BgAAggggAACCCCAAAIIIIAAAgggEGgCBAYC7Yy18vH269dP9u/fryssWLBAZs+eHRQqCxculDlz5uhz6du3r+zbt8+rcyMw4FVuOkMAAQQQQAABBBBAAIEAE6isKdcDAioocKLwiFMzSIxua1I9wFBBgA0BBBBAAAEEEEAAAQQQCGYB0woEqgpBccUZp6bbKbmHVn3A8NVboqjE5pQjByGAAAIIIIAAAggggAACCCCAQOsSIDDQus53wM926dKlMnPmTH0e6enpcvz4cbFc6B5oE21oaJDOnTtLTk6OPvQlS5bIjBkzvDoVAgNe5aYzBBBAAAEEEEAAAQQQ8HOBsuoSyT5zSA8J5BYfc3jEMRHxejggJdYQDggLjXC4HQ5AAAEEEEAAAQQQQAABBIJJoLauWlSIoKDslF6NoLy6xOEpdkzsogUHVIAgI6W3xEbGO9wGByCAAAIIIIAAAggggAACCCCAAALBLkBgINjPcJDNr7i4WDp27CgVFRX6zIKhyoBldYHo6GjJzc2VxMREr55BAgNe5aYzBBBAAAEEEEAAAQQQ8DOBksoiySowBASyCw7JqbPHHR5hfFSytI1Pl9S4dEmNT5fYSO/+XefwgDkAAQQQQAABBBBAAAEEEPATgbKqYskvyZH80hw5U5IjJZWFDo+sXUInPUCgggTxUUkOt8EBCCCAAAIIIIAAAggggAACCCCAQLAJEBgItjPaCuYzd+5cUSEB4xYVFSUHDx6UjIyMgJx9dna29OnTRyorK/Xxz5kzR55//nmvz4fAgNfJ6RABBBBAAAEEEEAAAQR8KFBTVy1H8n/Svo7m/ySnS044PJqE6LZaMMAQEOgk0RFxDrfBAQgggAACCCCAAAIIIIAAAk0FKqpLJb/khBYgUEGCsxVnHGZqF58u3VLPl+6pfaV76vkSTsU3hw05AAEEEEAAAQQQQAABBBBAAAEEAl+AwEDgn8NWNwNVZaB79+5SWHjuqSLjx4+XdevWBaTFhAkTZP369frYk5OT5ciRI16vLqAGQGAgIC8hBo0AAggggAACCCCAAAIOCBwvPKwHBI6eOeDAkYZdk2LStIBA28aAQFR4jMNtcAACCCCAAAIIIIAAAggggIDjApU15VqA4ExjgKCoPM/hRrq2PU8LDqivzsk9HD6eAxBAAAEEEEAAAQQQQAABBBBAAIFAFCAwEIhnjTHLypUrZerUqWYSq1evlkmTJgWUzpo1a2Ty5MlmY16xYoVMmTLFJ/MgMOATdjpFAAEEEEAAAQQQQAABDwoUlJ02qyJQUVPmUG8pse2lrVZBoJMWFIgIi3LoeHZGAAEEEEAAAQQQQAABBBDwjEB1baVZBYLCslMOdRQdHttYfcAQIEiJbefQ8eyMAAIIIIAAAggggAACCCCAAAIIBIoAgYFAOVOMs4nAFVdcIV988YXZz7ds2SLDhw8PCK2tW7fKiBEjzMY6ZswY2bhxo8/GT2DAZ/R0jAACCCCAAAIIIIAAAm4SUE+cPJL/k15F4IyDC0baxnXUggEqIKCCAuGhEW4aGc0ggAACCCCAAAIIIIAAAgh4UqCmrlrOlORIfukJyS/JkTOluQ511za2vVmAgIpyDvGxMwIIIIAAAggggAACCCCAAAII+LEAgQE/PjkMrXmB3bt3y+DBg6WhoUHfsWfPnvLll19KRkaGX/NlZ2fL6NGjJTMzUx+nWqy/c+dOGThwoM/GTmDAZ/R0jAACCCCAAAIIIIAAAi4IHDtzUA8IZBee+zvLniYTolMkLSFD2sVnSLuEzhJGQMAeNvZBAAEEEEAAAQQQQAABBPxeoLauWk6fPS6nS7Il72y2nK0ocGjMGck99QBB17Z9HDqWnRFAAAEEEEAAAQQQQAABBBBAAAF/EiAw4E9ng7E4LLB27Vq5//77zY4bNmyYfPrpp5Kamupwe944ID8/X6699lrZtm2bWXevvvqqTJw40RtDsNkHgQGf8tM5AggggAACCCCAAAII2CmgFnkcOr1XDuXtkSN5+6W6rsrOI0Uiw2OkXXxnaZeQoQUFYiMT7D6WHRFAAAEEEEAAAQQQQAABBAJXoKzqrBYcOK2+So5LVU253ZOJCIuU7ql9pVe7AdpXQlSy3ceyIwIIIIAAAggggAACCCCAAAIIIOBrAQIDvj4D9O+ywPTp02X58uVm7ajQwIYNG/yu0oCqLDBu3LgmYYFp06bJsmXLXLZwtQECA64KcjwCCCCAAAIIIIAAAgh4SuBE0RHJVCGB03tEfW/v1kbaGCoIJBhCAsmx7e09lP0QQAABBBBAAAEEEEAAAQSCWKCw7JQhPHD2uBYkaJBzVc1bmnanpO56eCA9qVtLu/N7BBBAAAEEEEAAAQQQQAABBBBAwKcCBAZ8yk/n7hK47bbbZN26dWbN9ezZU95++20ZPny4u7pxqZ2tW7fKHXfcIZmZmWbtTJgwQd555x2X2nbXwQQG3CVJOwgggAACCCCAAAIIIOCqQF19rRYOOJRnCAmoqgL2bkkxaWYhgZA2ofYeyn4IIIAAAggggAACCCCAAAKtUKC+oc4sPFBUnme3QmJ0ivRUlQfSVPWB/hIaEmb3seyIAAIIIIAAAggggAACCCCAAAIIeEOAwIA3lOnDKwLqyf0fffRRk75Wr14tkyZN8soYbHWyZs0amTx5cpNfjx07VquE4C8bgQF/OROMAwEEEEAAAQQQQACB1ilQXHHGEBLQvvaKWrBhzxYdEadVD9AqCcR3FvXfbAgggAACCCCAAAIIIIAAAgg4K1BRXSqnSwyVB1QVAvXf9mwqsK5CA71UgKDdAEmMbmvPYeyDAAIIIIAAAggggAACCCCAAAIIeFSAwIBHeWnc2wLWKg2oMYwfP14WL14sGRkZXh1Sdna2zJo1S9avX9+kX3+qLGAcHIEBr14edIYAAggggAACCCCAAAIicrzwsGRqlQT2SE7RMbtN2salS4fErtIhqZuoigJsCCCAAAIIIIAAAggggAACCHhKQFUcOFl0VE4WH5Uzpbl2d5Oe1FV6apUHBkjn5B52H8eOCCCAAAIIIIAAAggggAACCCCAgDsFCAy4U5O2/EJg+vTpsnz58iZjiYqKkqeeekoef/xxsVwY7+6BNzQ0yKJFi+TZZ5+VysrKJs1PmzZNli1b5u5uXW6PwIDLhDSAAAIIIIAAAggggAACLQiov5cOnNqpVxIoqSyyyywsJFzaJ3WVDondtKBAVHisXcexEwIIIIAAAggggAACCCCAAALuFKisKZOTxce0AMGp4mNSW19jV/PxUUl65YHz2g/2+P9fadeg2AkBBBBAAAEEEEAAAQQQQAABBFqFAIGBVnGaW98k165dK5MmTRK1EMVyS09Pl4cfflgmTpwoqampbsXJz88X1feqVaskJyenSdtqQf6aNWu0vv1xIzDgj2eFMSGAAAIIIIAAAgggEPgC9Q31cuDkTu3rp5M7pKau2q5JxUUlaeGA9o0hAbsOYicEEEAAAQQQQAABBBBAAAEEvCigwgOnilX1gWNSamcoPjw0Qs7vMFjO6zBEzuswWELahHhxxHSFAAIIIIAAAggggAACCCCAAAKtTYDAQGs7461ovrt375ZHH31UvvjiC5uzHj9+vIwdO1auvfZaiYmJcUqnvLxcPv30U/noo49k/fr1NtsYM2aMvPjiizJw4ECn+vHGQQQGvKFMHwgggAACCCCAAAIItA6B+oY6+akxJKCCAvaGBFLjO2khAVVJIDHGvSHv1iHPLBFAAAEEEEAAAQQQQAABBHwlUFyeLycbwwP5JSfsGkZYaLic3xgcOL/9YAkJCbXrOHZCAAEEEEAAAQQQQAABBBBAAAEE7BUgMGCvFPsFrMDKlSvl6aeflsLCwmbnMHLkSLn44ou1Bf29evWSzp07S9u2bSU6Olo7rqKiQs6cOSPHjx+XQ4cOiQokfPfdd7J58+Zm201OTpZnnnlGpkyZ4veGBAb8/hQxQAQQQAABBBBAAAEE/Fqgrr62sYqAoZpAbX1Ni+NVT1U0VhBQQYHIcOfC3C12xA4IIIAAAggggAACCCCAAAIIeFGgqqZcqzpgrEBgT5A+LCRcqzigvlQFgtCQMC+OmK4QQAABBBBAAAEEEEAAAQQQQCBYBQgMBOuZZV5mAsXFxbJkyRLtCf9q4b83NhU0UBUOZs6cKYmJid7o0uU+CAy4TEgDCCCAAAIIIIAAAgi0OgEVClDhAGM1ARUaaGmLiYiX9OSeWhWB9oldWtqd3yOAAAIIIIAAAggggAACCCAQ8AKnirO06gM5hZlSXl3S4nxUWMAYHFD/qjABGwIIIIAAAggggAACCCCAAAIIIOCMAIEBZ9Q4JmAFVHDg1VdflTfeeEP279/vkXn07dtX7rnnHrn//vsDJihghCAw4JFLgkYRQAABBBBAAAEEEAg6AfVURBUSMAYF6hvqWpxjbGSCpCf10IICqfGdWtyfHRBAAAEEEEAAAQQQQAABBBAIVoH8khNacCCn6LCUVZ1tcZohbUK1igPG6gOqWh8bAggggAACCCCAAAIIIIAAAgggYK8AgQF7pdgv6AQ2b94sH3/8sfzjH/9wOTygQgLXXHONXH/99TJy5MiAtSIwELCnjoEjgAACCCCAAAIIIOAVgf2522VvzjYtKFDfUN9in7GRiZKe3EPSk1RIIL3F/dkBAQQQQAABBBBAAAEEEEAAgdYmkF+SIzlFmZJTqMIDxS1OP6RNiBYc6J8+TPp2HNri/uyAAAIIIIAAAggggAACCCCAAAIIEBjgGkBARLKysuSbb76RXbt2yU8//SRHjhyR3NxcOXnypO6jFtO3bdtWMjIypHv37nL++efLoEGD5JJLLpEuXboEhSOBgaA4jUwCAQQQQAABBBBAAAG3ChwvzJQ9J7ZpQYHy6tIW2zaEBHpKp+Qe0jaOkECLYOyAAAIIIIAAAggggAACCCCAQKPAmdIcLThwojDTrvBATES8DOg0TPqnXySdk3viiAACCCCAAAIIIIAAAggggAACCFgVIDDAhYGADYHS0lLp0KGDlJWVaXvExMTIxo0btYBAsG4EBoL1zDIvBBBAAAEEEEAAAQQcEygqP6MFBNTXqbPHWzw4LipJ0pN6aEGBtnEdW9yfHRBAAAEEEEAAAQQQQAABBBBAoHmBM6W5klOYKTlFh6W0sqhFrvYJnbWqA+orKaZti/uzAwIIIIAAAggggAACCCCAAAIItB4BAgOt51wzUwcFCAyINDQ0OKjG7ggggAACCCCAAAIIIBCoArX1tYaQwIltkpm3t8VpaCGB5J5aUICQQItc7IAAAggggAACCCCAAAIIIICA0wJaeKDosBYgsCc80DOtv/TXKg8Mk7CQMKf75UAEEEAAAQQQQAABBBBAAAEEEAgOAQIDwXEemYUHBAgMEBjwwGVFkwgggAACCCCAAAII+J3A4bx9sqexmkBtXU2z44sMi5bObftIRkofQgJ+dyYZEAIIIIAAAggggAACCCCAQGsQUOGB7IKDcvzMQamqrWh2ymEh4VpwYED6MOmR1q818DBHBBBAAAEEEEAAAQQQQAABBBCwIkBggMsCARsCBAYIDPDiQAABBBBAAAEEEEAgWAVOl5zQKgmoigKF5fktTrNTci/JaNtH1L9sCCCAAAIIIIAAAggggAACCCDgHwInCg9J9pmDov5taUuKSdWCAypA0C6+U0u783sEEEAAAQQQQAABBBBAAAEEEAgiAQIDQXQymYp7BQgMEBhw7xVFawgggAACCCCAAAII+F5gV/YW2Zm9RbIKfm5xMG3jOmqVBFRFAVVZgA0BBBBAAAEEEEAAAQQQQAABBPxTQFUaUBUHVOUBVYGgpa1LSm8ZnDFCBmWMaGlXfo8AAggggAACCCCAAAIIIIAAAkEgQGAgCE4iU/CMAIEBAgOeubJoFQEEEEAAAQQQQAAB7wrkl+ZqIQEVFiivLm2289jIBOmc0kcLCiTGpHp3oPSGAAIIIIAAAggggAACCCCAAAIuCxSX52vBgeMFB6Ws6myz7cVExGmhARUeSI3r6HLfNIAAAggggAACCCCAAAIIIIAAAv4pQGDAP88Lo/IDAQIDBAb84DJkCAgggAACCCCAAAIIOC2wP3e7FhL4+fSPzbYRGhKqhwTaJ3Z1uj8ORAABBBBAAAEEEEAAAQQQQAAB/xI4VXxMDw/U1dc1O7je7S7QwgN9Ow71r0kwGgQQQAABBBBAAAEEEEAAAQQQcFmAwIDLhDQQrAIEBggMBOu1zbwQQAABBBBAAAEEglegpLJIdmZ/rVUUKCrPb3aiKhygKgmoigIqNMCGAAIIIIAAAggggAACCCCAAALBKVBXX6tVHMgu+FlUiKC5LSkmVas4MDjjUomPSgpOEGaFAAIIIIAAAggggAACCCCAQCsTIDDQyk4407VfgMAAgQH7rxb2RAABBBBAAAEEEEDAtwKH8/fLruyvZc+Jbc0OJDIsWrqm9pNuaX0lPirFt4OmdwQQQAABBBBAAAEEEEAAAQQQ8LpASUWBHM3fL8fy90lVbUWz/Q/oNEwGdb5UeqT19fo46RABBBBAAAEEEEAAAQQQQAABBNwnQGDAfZa0FGQCBAYIDATZJc10EEAAAQQQQAABBIJMoLq2UqskoL5Onc1udnap8Z2kW2o/6ZrK/8EfZJcB00EAAQQQQAABBBBAAAEEEEDAaQEVGlDhgfySE8220T6hs1ZxYFDGCIkMi3K6Pw5EAAEEEEAAAQQQQAABBBBAAAHfCBAY8I07vQaAAIEBAgMBcJkyRAQQQAABBBBAAIFWKHCm7JR8f/Qr+eHYZqmrr7UpENIm1BASSOsrKbEdWqEUU0YAAQQQQAABBBBAAAEEEEAAAXsECspOyrG8/XI0f5/UN9TZPCQ0JEwu7DpShnW7XFJi29vTNPsggAACCCCAAAIIIIAAAggggIAfCBAY8IOTwBD8U4DAAIEB/7wyGRUCCCCAAAIIIIBAaxU4UXRECwrsPv5NswSJMWnSLbWvFhYIC41orVzMGwEEEEAAAQQQQAABBBBAAAEEHBSoravWQgOq6kBxeV6zRw/sfIlc1O1y6ZTU3cFe2B0BBBBAAAEEEEAAAQQQQAABBLwtQGDA2+L0FzACBAYIDATMxcpAEUAAAQQQQAABBIJaIDNvr2w7+pX8fGp3s/PMaNtHCwm0S+gS1B5MDgEEEEAAAQQQQAABBBBAAAEEPC9w+myWHM3bJ9kFB5vtrHf7gVrFgZ5p/T0/KHpAAAEEEEAAAQQQQAABBBBAAAGnBAgMOMXGQa1BgMAAgYHWcJ0zRwQQQAABBBBAAAH/Fdibs00LCmQXHLI5yNjIBOma2k8LCkRHxPnvZBgZAggggAACCCCAAAIIIIAAAggEpEBFdalWdeBY/j4pqzprcw4ZKb204ED/9GEBOU8GjQACCCCAAAIIIIAAAggggEAwCxAYCOazy9xcEqioqJDU1FQpLy/X2omJiZGvvvpKhg0L3v+Rq02bNmZmDQ0NLhlyMAIIIIAAAggggAACCDgu8P2xTfL90a8kryTH5sFJMe2kZ/uBWlCADQEEEEAAAQQQQAABBBBAAAEEEPCGgAoOZJ7aLUXlp212lxafLhd1u1wu6jrKG0OiDwQQQAABBBBAAAEEEEAAAQQQsEOAwIAdSOxiXUAtJq+vr5dgXFQeGhoqavG8+lfNUW2xsbGyb98+6dKli9TW1gblZREeHm42r2A8t0F54pgUAggggAACCCCAQMALVNVWaNUEvj/6pZRUFtucT7uEDOnZbqCkJ/cM+DkzAQQQQAABBBBAAAEEEEAAAQQQCEyBnMJMyTy9W06fzbY5gfioRLmo22it6kBkWHRgTpRRI4AAAggggAACCCCAAAIIIBAkAgQGguREenMa1dXVctlll8mPP/4oUVFR2sL6YNtUIKC0tFQPCxjnp+aqggMRERHBNmVtPgUFBWbzIjAQlKeZSSGAAAIIIIAAAgj4kUBlTblsyfyXfHtko9TW1dgcWafkXtKz/SBJi+/kR6NnKAgggAACCCCAAAIIIIAAAggg0JoF8kpOSOapXXKi8JBNhrDQcPlF9ytkRM+rJCo8pjVzMXcEEEDGd/S2AAAgAElEQVQAAQQQQAABBBBAAAEEfCZAYMBn9IHb8fHjx6Vv377agnq24BYgMBDc55fZIYAAAggggAACCPhOoL6hTr4+9C8tLFBdW2lzIN3TBmgVBRJjUn03WHpGAAEEEEAAAQQQQAABBBBAAAEEmhEoLs/XKg4cydtjc6+IsCgtNHBpr6skpE0onggggAACCCCAAAIIIIAAAggg4EUBAgNexA6WrnJycmTQoEGSn58fLFNiHiYC559/vmzfvl2ioykNyoWBAAIIIIAAAggggIAnBFQ1gS2H/iWlVcVWmw8NCddCAj3bD5SYiHhPDIE2EUAAAQQQQAABBBBAAAEEEEAAAbcLlFeXSOap3ZJ5epfU1ddabT8uMlFG9LpKqzrAhgACCCCAAAIIIIAAAggggAAC3hEgMOAd56Dqpbq6Wu655x7Zu3evHDt2TOrq6oJqfsbJ1NTUSGWl+ZM+Q0JCJDY2NijnqyYVHx8vv/nNb+SVV16RNm3aBO08mRgCCCCAAAIIIIAAAr4Q2JH1X62iQEHZaavdR0fEGYIC7QZKWGiEL4ZInwgggAACCCCAAAIIIIAAAggggIDLArV11VrFAfVVUW29an1KbDut4sCQLr90uT8aQAABBBBAAAEEEEAAAQQQQACB5gUIDHCFOCWQlZUleXl5WligoaHBqTb8+aCwsDBtXsOGDdOHqcICb7zxhvziF7+QoqIifx6+02OLioqS9u3bS4cOHZxugwMRQAABBBBAAAEEEEDAXGBvzjatosDJs9lWaSLCouS8DhdKn44XQocAAggggAACCCCAAAIIIIAAAggElcDB3B/kwMkfpLrW/EFtxkl2SMjQKg70Tz/3/8sGFQCTQQABBBBAAAEEEEAAAQQQQMAPBAgM+MFJYAj+KVBfXy9xcXFSUVGhDTAmJkZ27twpvXv39s8BMyoEEEAAAQQQQAABBBDwK4GfT+3WKgpkFRyyOq6QNqFyXkdDUCAsJNyvxs5gEEAAAQQQQAABBBBAAAEEEEAAAXcJ1NbXiBYcyP1B6husV6/vktJLqzjQu/1Ad3VLOwgggAACCCCAAAIIIIAAAggg0ChAYIBLAQEbAqWlpdqT9svKyrQ9VGBg48aNcskll2CGAAIIIIAAAggggAACCNgUOHbmoHyd+U/JPL3X5j69OwzRqgpEhscgiQACCCCAAAIIIIAAAggggAACCLQKgaqaci008POpHTbn27Ndf7m059XStW2fVmHCJBFAAAEEEEAAAQQQQAABBBDwhgCBAW8o00dAChAYCMjTxqARQAABBBBAAAEEEPCZQGVNuXx54K/y/dFNNsfQPW2AVlUgNjLRZ+OkYwQQQAABBBBAAAEEEEAAAQQQQMCXAmVVxVpw4EjeHpvDuKjb5TL6vOslioct+PJU0TcCCCCAAAIIIIAAAggggECQCBAYCJITyTTcL0BgwP2mtIgAAggggAACCCCAQLAK/HBss3x14GMpry61OsWMtudpFQUSY1KDlYB5IYAAAggggAACCCCAAAIIIIAAAg4JFJfny4GT30v2mYNWj4uJiJPLz7teLuw60qF22RkBBBBAAAEEEEAAAQQQQAABBMwFCAxwRSBgQ4DAAJcGAggggAACCCCAAAIItCRwvDBTvvzpYzl65oDVXTsmdZfzOl4kbeM6ttQUv0cAAQQQQAABBBBAAAEEEEAAAQRapcCZ0lw5kPu95BYdsTr/bqnnyejzbpDOyT1apQ+TRgABBBBAAAEEEEAAAQQQQMBVAQIDrgpyfNAKEBgI2lPLxBBAAAEEEEAAAQQQcFmguq5KCwp8d2Sj1baSYtKkf6fh0iGpm8t90QACCCCAAAIIIIAAAggggAACCCDQGgROFh2VvSe2SlF5ntXp/qL7FXL5+ddLRGhka+BgjggggAACCCCAAAIIIIAAAgi4TYDAgNsoaSjYBAgMBNsZZT4IIIAAAggggAACCLhHYGf211pYoLSquEmDbaSN9O88XKsqwIYAAggggAACCCCAAAIIIIAAAggg4LiAqjaw9/hWaZCGJgfHRSbK6POvl8EZlzreMEcggAACCCCAAAIIIIAAAggg0EoFCAy00hPPtFsWIDDQshF7IIAAAggggAACCCDQmgRyio7JVwf+Kpl5+6xOOyOljxYWiI1MbE0szBUBBBBAAAEEEEAAAQQQQAABBBBwu0BZVbEWGsguOGi17Z5p/eTy826Q9KSubu+bBhFAAAEEEEAAAQQQQAABBBAINgECA8F2RpmP2wQIDLiNkoYQQAABBBBAAAEEEAh4gU0H/yabD/7d6jwSolOkf6fhkp7cM+DnyQQQQAABBBBAAAEEEEAAAQQQQAABfxLIKcyUvSe2ytmKAqvDGtnnOhnV5zf+NGTGggACCCCAAAIIIIAAAggggIDfCRAY8LtTwoD8RYDAgL+cCcaBAAIIIIAAAggggIDvBPJKcuWfe9fL0fwDVgfRr9Ml0jf9Yt8NkJ4RQAABBBBAAAEEEEAAAQQQQACBViCwP+db2XfiW6sz7ZZ6nlzdf7ykxXdsBRJMEQEEEEAAAQQQQAABBBBAAAHHBQgMOG7GEa1EgMBAKznRTBMBBBBAAAEEEEAAARsCPxzbLP/c867UN9Q12aNTci/p33m4xEcl44cAAggggAACCCCAAAIIIIAAAggg4AWBksoC2Xv8GzlReKhJbyFtQuXqAbfKhV1HemEkdIEAAggggAACCCCAAAIIIIBAYAkQGAis88VovShAYMCL2HSFAAIIIIAAAggggIAfCVTWlMs/9qyXPSe+azKq6Ig4GZhxmXRO6e1HI2YoCCCAAAIIIIAAAggggAACCCCAQOsROF7ws+zO/o9UVJc2mfSAThfLNQPGS1R4TOsBYaYIIIAAAggggAACCCCAAAIItCBAYIBLBAEbAgQGuDQQQAABBBBAAAEEEGh9AgdP7ZJ/7HlXzlYUNJl8RkofGdz1cokIi3IJ5kjmUZl+/3Q5sPeA3s6fP3lbhlw8xKV2KyurZPFTi+X9t97X27n5zptl1rOzJCoq0um2S0tKZfcPu+W7Ldtkz849cuzwMck5nqO1l5iUKOf1P08GDOovF40YJkOGDZaExASn+7LnwLraOlm1dJW8+tJare9lry6T7j272XOozX2qq6tl1/e75PNPP5cfd+yRXT/s0vZN75wuA4cOlBGXj5DRv75cUlJTXOrHnQfv3b1PHrrjIck7lac3O3PeDLlz0p3Spk0bt3VVUV4h82c/L3997696m7ffd5tMf2q6REREyI7vdsjtv73Drdec2wZPQwggYJeAtfcPd7wv2dU5OyGAAAIIINCKBVYvXy0rl6zSBRa/vEiuG3ddKxbx/NQt/x5319+Unh85PVgTqKqtkF3HNkl2wcEmv06MTpGrBtwq57UfBB4CCCCAAAIIIIAAAggggAACCIgIgQEuAwRsCBAY4NJAAAEEEEAAAQQQQKB1CXy+70PZevjfTSatFl8P7jJKerQb6BaQQAgM1NfXy097f5I/r/2zfP7pRikrLbNr7rFxsXL9zdfL3Q/cJZ0yOtl1jKM7ffvfb2XWQ49rC+VdXdzR0NAg3339nSyf/6IWhmhuU+GIyY9OkpvuuEmiY6IdHbbb97e2kP+XY34pi1YtlOSUZLf1d+jAIXn0vmly+OfDWpvqHK944yW55LJLtP8mMOA2ahoKcAF13/x+6/eSdSRLbrz9xoCajSuBgRPZJ+TTv3wqt9x1i8cDYwGFymARQACBABRQIdpNn22SsPAwGX3V6ACcQeANmcCA988ZgQHvm3ujx8Ond8vOrE2i/sa33Ib3+JVc2S+wPp97w4w+EEAAAQQQQAABBBBAAAEEWp8AgYHWd86ZsZ0CBAbshGI3BBBAAAEEEEAAAQQCXCCn6Kj8c8+7cqLoSJOZpMV30qoKJES3ddss/T0woBZ/vrz0Zfn4/U+cnrNaXD9l1sMy7rZx2lPo3bWpRetzH3lCdm/frTXpSmBAVSp476335PcLXrI7EKH6vOo3V8ncBXOkbZr7rglnff6+4e9aeMK4WS7md7Zd0+NUxYpnZj6r/2j4yOGycOUCSWufpv2MwIA7lGkjkAXUoqQjh47Iaytf0+6bU2Y+LJOnTQ6oKTkTGCgqLJKP1v9FXlvxmgwYMkCW/GGxJCUnBdS8GSwCCCCAgEFAhd52btspr616XTb9e5PwlHvvXRkEBrxnbeyJwID3zb3VY3HFGdl17CvJKznRpMtOSd3l6gG3SnqSa9UJvTUX+kEAAQQQQAABBBBAAAEEEEDAEwIEBjyhSptBIUBgIChOI5NAAAEEEEAAAQQQQKBZgX0538tfdvxR6hvqmuzXN/1i6dfJ8BR1d27+GhhQi16//uprWfTEIlFjtLUNunCQxMbHar8uKymTXT/ssrnvbffeJo/Mnqo9ld7V7UzeGZk34xn54p9f6E05GxhQc1VPxFYL4U2rJ6hxDrl4iAy5aLCER4SLerr+pn9vluKiYrPhj5swVmY+M1Pi4uNcnZZLxx/POiEzJs/QAxSqMbVQ+aHpD0pIaIhLbauDzxaflScffVKrMmHcZs6bIXdOulNU5Q21ERhwmZkGAlzgs79/Jk/87kn9XtIaAgPZR7O1sJLx/n/p6EsJDAT4dczwEUCgdQu8/vIfZflzy3UEAgPeux4IDHjP2tgTgQHvm3u7x30nvpH9Od816TY0JFRuGHKv9Ot4obeHRH8IIIAAAggggAACCCCAAAII+IUAgQG/OA0Mwh8FCAz441lhTAgggAACCCCAAAIIuE9ga+Zn8vn+DU0ajI9KlkFdR0n7hC7u68ykJX8MDNhaQK+G3advbxk7YZxccc0Y6ZDeQUJCzBei19TUyJGfj8hbr74tauGs6QJ8dfz4u2+V6U9Nl+iYaKc9C84UytJ5S+STD/5m1oazgYGD+w7K9EmPiapYYNyuvPYKmfbENOnSvYu+GF79TvX95itvyrtvvms2t8efe1xuv+82s32dnqCTB9bX1cuKxStl7Yq1eguWFQCcbFo77McdP8qUu6dK3qk87b+79ugqv3/tRenTr4/eLIEBV4Q5NhgELCt9tIbAgOX7GIGBYLiSmQMCCLRmARat++7sY+99ewID3jf3RY+nzmbJrmObpKSysEn3V/YdJ8N7/toXw6JPBBBAAAEEEEAAAQQQQAABBHwqQGDAp/x07s8CBAb8+ewwNgQQQAABBBBAAAEEXBP45553ZdvRL5s00j2tvwzqMkpCQ8Jc66CZo/0xMLBt6/cyZ8ocyTmeo49cPW3/gWkPyK1332LXYn8VOti5bac8N3u+HNh7wEzAlcX1akzzH58vmz7f3ETVmcBAdXW1LHt2mfz5tXf09sZcPUbmLX1a2qa1tXrm6mrr5M3Vb8ry+S/qv3emb09cVN/85xuZes8jZmGGte+tlRGjhrvUnTqfa37/qqxcvFJv54ZbbpAnFs6163pwqXMORiCABIIhMOAoN4EBR8XYHwEEEPBvARat++78YO99ewID3jf3VY919bWyK2uTHMnb22QIw7qNlqsH3OqrodEvAggggAACCCCAAAIIIIAAAj4RIDDgE3Y6DQQBAgOBcJYYIwIIIIAAAggggAACjglU11bKX3a8LgdP7W5y4KAuI6VX+8GONejE3v4WGDh2+Jg8/vBs2b39nEl653R5asmT8svRv3T4Cfrqqf1zH3nCrL0evXvIsjUvmD2ZviW65gIIxmOdWbRv+dR8e8dWUV6hBQ3Wv/muPvSZ82bInZPudNiopbk78vuzxWflyUeflM8/3agfNnHqRJk6a4qEhJpXg3CkXVVVYPaUObJ181b9sJde/71c+T9XOtIM+yIQ9AIEBkSoMBD0lzkTRACBIBdg0brvTjD23rcnMOB9c1/3eOjUTtmV1fQBBH3aD5L/HfL/JCIsytdDpH8EEEAAAQQQQAABBBBAAAEEvCJAYMArzHQSiAIEBgLxrDFmBBBAAAEEEEAAAQRsC+SV5GhhgVNnj5vtpKoJXNzjKklP7ukVPn8KDKin7b+0cIW8+cqb+txVZYEFKxbIFdeMcXoh/Javtsjv7nvU7Kn3dz9wtzwye6pERES06FxWWiavrXxN3nl9nVkbKakpUlVZpf/M0cCAtafmT542WR6a/qBdi+stwwbDRw6XhSsXSFr7tBbn5Mkd3lrzlix+eonexeBhg2XpK0tEBT+c3bZs2ioTb5no1jadHQvHIeDPAgQGCAz48/XJ2BBAAAF7BFi0bo+SZ/bB3jOuzbVKYMD75v7QY05hpnx3+F+iqg6Ybu0TOsv/DrlX0uKd/9vZH+bHGBBAAAEEEEAAAQQQQAABBBCwR4DAgD1K7NMqBQgMtMrTzqQRQAABBBBAAAEEglTg0Ok9WligsqbcbIbxUSlycc9fS1JMO6/N3J8CA5YL4BXClFlTZOKU+yQ0LNRpk8rKKln81GJ5/6339TbUk/xffG259Dqvl812VYDh8//7XNauWCsH9/9stt+Qi4fII7Mf0X739Zdfa79zNDBQWFCoVVP47xf/1Y5X4YgVb7wkl1x2iV1zVUGG+bPnyycf/E3ff+17a2XEqOF2He+pnQ4dOCSP3jdNVHUH4+ZKNYCamhpZPv9FUUEE4+ZIsMJT86RdBPxRgMAAgQF/vC4ZEwIIIOCIAIvWHdFy777Yu9fTntYIDNijFJz7FJWflu8yP5OSygKzCUaFx2iVBnq1uyA4J86sEEAAAQQQQAABBBBAAAEEEGgUIDDApYCADQECA1waCCCAAAIIIIAAAggEh8D2Y5vl/358p8lk2id21SoLeLv8vL8EBurr6uXlZX8QtUjFuA0cOlCWrl4qnbt0cvnkf/Ofb2TqPY+YVQh4dvmzMm7CWJttWy68Ne44/u5bZcrjU0RVCJj54CynAwMH9x3UKh8cO3xMa3rYiGGy5A+LpV0H+wMjKrDw+wUv6XP43ZxHZOLUc0/idxnOiQasBTRuv+82mf7UdLsqOlh2eTzrhMyYPEN2b9+t/UpVUFj55gq5YEjTBRQ7vtsht//2Dr2Jm++8WWY9O0uioiLtmoka+4/bd8vnn34uP+7YI7t+2KUdl5iUKAOGDJChw4bIFddeIT379JSQkBCbbVoLc6z600oZfdXoFseRczxHZjwwU3Zu26nvq6psXH/zbx0+9pdjfimLVi2U5JTkFo+1d4ezxWdl6+atsvnz/8iBfQdk/4/7dSMVmhl04SC59PIRcsHQgXa5FxUWmb2OLM9Z7olc+fSv/xBVKUSFipStqlah7g/qXIy84jKJi49rMvz6+nrJPJgp//z4n7J18zf6uex7QV/pP7Cf3HDLDVobzoSRVIjlpz0/yXdbtsmu73fJ4YOZou6lxq17z27So09PuWj4RfLL0ZdKt57dmr1ejMdZXr+LX14k1427TlR4adNnm+TdP70n6l6mrkdVuWP0ry+XK665QgtDrVyyyq5T6Ohrwq5GG3cqLSmVH77dLv/5fLPs+3G/bq7Ol7o2Lr70Yq1ajPrvNm3a2Gza2j3kz5+8LSqoZcuquXEaw1xxcbEye8oc7fo1bkZjR+apzseyZ5fJn187917ujrCWrfOvxmZ6PW/b+r12/RlfC2p+o64cqV0LqvKNs5vq42jmUfnys6/k2/9+K3t27JHiomKtOfW67ndBXxlz9RgZesmFzb62A+H+p+aak50jX/zrS/nu6+/kwN4Dou69anP29eusu7uOq6utk/179mshxO3bdujnT4URzx9wvgy9eKh2nTh73zO2/+W/vhTTa9Dy+lCv0+iYaLum5e/3f38fny1k4734s799ZvY+7ei92LR9T9+frN33m7uIpsx8WFR41N2bus6PHj6qvdeqz2Hqvd34OUf1pQxV2HjQhQNFfcbqO6CvXZ8jPO3XnIP6e+VU7in56rNNsnnjZm1e6t6u5qL+9lCfMy4afqH+Gd3TgQHLv6+M7+8V5RXy8fufyMfvf6x95rfns55x3u56/zJ1tLwmLx19qfZ3WlJykrabs59PrZ2rlgID1v5OdvbznArDP3Lv7/RhqL8bp86aYld1O0dfbwX5Bdpnrq8++0p7HRk/K5vei8ZcNVrSM9Lt+pys+vfla8nR+du7f3VtpVZp4FSx4X8TMN3+54LbZGjXkfY2xX4IIIAAAggggAACCCCAAAIIBJwAgYGAO2UM2FsCBAa8JU0/CCCAAAIIIIAAAgh4TmBX9hb5ZNefmnTQPW2ADO02xnMdN9OyvwQGrC2SducCBrXIeeETCyU2NlbUgo/+g/pLarvUZhcnWC5oGTB4gKgF+b/45S+04ywXkjlaYUAtunv4rin62bnxtnEye/5siYqOsvtacKQNa+faUwuuLBejuBL+sDwPV157hTz34nOSkJjQxMnZwIBaAPzvv/9bXln2itnCb1snYtSvRsnDMx/SForZWvisKiIsfnqJ3oS917Oaw6QJk83CLXdOulOmPfGohIeHN3ttbNm0VSbeci4woip0TPrd/c0uzrb3YlOLy9585U1570/v64uImztWLbp9YPoD8qvrftVsUMTWgsy62lp5beVr8s7r68wsLPtU/Tw+/3G59PJL9Xnmn86Xlxa+JB+t/0uz01PXkgqUqIVL9mxqMdtf3/urvPPaO3ZdJ8Y27ble1L7WFkGNuPxSWTpviVklEdOx/vq6X2uBhFdfetWeKYizC8yaa1y5fPD2B/L22j/ri65t7a8WL19zwzWi7j3qHmxt81RgoFuPrrLm96/KysUr9W6d8bC8lw4fOVwWrlyghZlc2WwtgjuZc1JWLFqhLaRsblO2t907Qe6bcp9WscbeTS0mVQvNVy15WTb9e1OLh9nz2vbn+58KW7yy/BX5/NONLc5V7WDv69euxjywk1ooqwIeryxfLT9880OLPVx4yYUybe6jMuiiQXa9NxgDS6+tel327NzTYvvqfnrHxNvlpjtuajE44O/3f38fn+XJMN6LV7+4xq73aRVEfGjGQ9Ipo+VgrqfvT74ODDh6nRvtLf82sPUC8bSfrX4LzhRqn93effPdZj9LqfvcjKcfk+69umvhbdMQojPBuuZuFNYCAyrsNn/O81o41Npm63OwJ96/jP3bCgzExMbIhnc2yMrFq5p9nalw5+RHJ8nNd93SYoC2pcCA8TOi6d8Hjv7dqdqwnJOj1e1afANo3OFE9gl585U/aeEPFSJsaVOfxyc9OqnZv6uMbfjqtdTSHNzx++1Hv5AjeU3fZ3876C4ZlDHCHV3QBgIIIIAAAggggAACCCCAAAJ+J0BgwO9OCQPyFwECA/5yJhgHAggggAACCCCAAALOCew58Z38ZcfrTQ7u33m4nN9xmHONuuEofwkMWC50VlNzxxObXSEyLmgxLviwXPzmamDAsjrAg489KA9Of8CuBXzGeakn4E+85X59MYZauLrklSWS0rbpE+W9GRg4ffK09tT4bVu26afAmQVHavHb/NnPa4u0jVtzlSGcCQyoxeXLnltmc0G2rWtILbJRAZJb7rzF6tNlLRf+2/u0f8uFtqp/e45Vi6YsF0O76zV0Kve0zJ89X7745xcOv6RuvP1GLeygXkfWNmsLMu99+F5Z/txy+dff/mVXf2qB6oKVC2TY8Iu0hfxPPvqktvjenk09XXfBiudbDA2oSiDNLWZrqS81/ycWPSHXXH+1zde45fX71OKn5Of9B2X9m+/abF69HvJOnvZZhYFDBw7JvBnP2O1tnIgKESkPVe3BcvNUYEAtdFdVKqbcPVXyTuVp3Tqz4M5ysaO7gjnWFsF17pohz856VnsCvr3bVb+5SuYumCNt09q2eIhaJKvCHi8tXGHXoj7TBn97029kxryZVt9v/PH+p+6RqprAE797ssVgiyWcut+rcNENN19v19PEW4R30w5qIaY6d++83rRyVXNd2DsfFRRbuWhls/cgW/3YE8jy9/u/v4/P1P7IoSOy4ImFNhdc2zpP6v1z1jMztYo9zVV+8fT9yZeBAbWovrlgXksvV/V6UtUO7rr/Tpv3B0/7WRvjvh/3yYK5C+1+f1bvy88uf0Y2frrRq4GB5WuXyd83/J/Nz5i2FrV76v3LaGktMDD/xee0RfCm1d1auj6ae680HmtPYECF39XnW9Owm6N/W1n2Y8/fFy3Nz/T36n3266++lkVPLHIoWKvaUJ+TZz07U64be12z77O+eC05YuDqvj/lbpO9x89VwjK2979D7pUBnS52tXmORwABBBBAAAEEEEAAAQQQQMDvBAgM+N0pYUD+IkBgwF/OBONAAAEEEEAAAQQQQMBxgZ9yd8gHP6xucuCwHr+WLm3Pd7xBNx7hL4EBy8XzahHpC2tekC7du7hxto41pRYrHzucJWrBs7UF+K4EBurr6mXF4pWi5m3cnl7ylPb0b0c2exaYGNvzZmBAze/lZX/QnlJq3G645QZ5YuHcFp84bDp/tRj50fumyeGfD2s/bmlxr6OBgTN5Z7TFzpYL4dXipAuGXCCDLhyoPalbLcrc/u122bb1+yanRy2Gv3vy3U0Wt1iGJtTTx19++2WrC6SNjVZWVGqVMD58Z4NZP117dJXfv/ai9OnXx+blUXK2VJ6a9pR89vfPtH3UQvglf1gs7Tq0c+SSarKvCm0se3ZZkwWjavH1oIsGS4/e3bVjmjNSC6onTrnP6gIgy9eRWuwcERkuf/vw7/pY1CK24SMv0c5F7vFc+eY/3zRZiDT6qtEyddYUbZGb8Xyq/S+57BJRTwBWm3o6tjrW8mmnaqHfQ9MflJDQEKtWtq4TtbhpwJABMmBQf/2J7mp8O3/YJft/3N+kLUev374X9NXbUX2N+tVI6XVeLykqKBJVXSQ+MUGWrl4qmQcz5dBPP2v9/fzTz2Z2I68YKRcNv1AfS8dOHbWqDy1Vq7DnolGvy7mPPCG7t+822125D7l4iAy5aLCER4TbPGfqvC5atVDU9W262RMYUJKZNIwAACAASURBVAGOzz/9XDusuLBYPvnwb3oIoEfvHnL19VfrT/QNj4iQa2+4RqtoYG3BXXMhJEsHyxCTel2vfHOFdr9wdbO8f901+S5toaeprwrFDP3FUO16U9fB1v98Y/VaU2Gmex+61+Y1rcZaV1snb65+U5bPf7HJ0NW1N/jCQdKxc0epq6sX9VR+9dpRC8hNtzFXj5F5S59uEk7wx/ufret10IWD5MJfDJWklCRtarbuMepcq8WZqsqQP2y27s1qbOr8Db/sEm1Otu7N6hqa98I87bVhbbN137O3fbWfug+oikDq/cLa5u/3f38fn9HU1rWt3jcGDxssA4dcoN2Lbd0z1LWgPoNe+7/X2h1oc/f9qaamRqv0lHsiV5vW91t/kM0bN+uXzW9uvE56n99b/+9e5/eWUVeOdPmlaOt1pEzOH3C+DBo6UL83KL8fvt0uKqxruan7wwtrlspFl1xkdUzevr83d00YP0vUVNfIju93au8zxs9FyjQpJVlbFG/cHF2U3tJJsQzdmX7WUQGWkVdepoU4VfW5zZ//R/oN7Nukspgn37+M47f8LKJC2aqa1QvPvqBP0fSzmfJUfyeo90rLbfzdt8r0p6bb/BvInr/n1GJ8FSpeMm+p3ryjf1ttWPeR9reCcZs5b4ao6g3NhYVaOp/G36vxffqXT+WZmc82+ZytnNTncfWaCg0NkcyDh7VQuTrHppsz4Rt334vsna8n98s685NsO2z4e850u/HCSdK341BPdk3bCCCAAAIIIIAAAggggAACCHhdgMCA18npMFAECAwEyplinAgggAACCCCAAAIImAv8fPpHefe7VU1YLux+pXRLbfpkZW/7+UNgwNri0F9f92tRizjjE+K8TWJ3f64EBqzN2ZkFOY4syvRmYEAhWj7JWy3iffG15dqCZ3u39996X1t4Ytxuv+82bcFNRESE1SYcCQxYWySmFqrcevetcsfE20Ut/jLd1EKYE1kn5KVFK7QFMcbN1qJLa6GQls6xWjgz44GZsnPbzibzUwEa9XR6W9ve3fvkoTse0hdNqwVAKszg6sLwTZ9vlhmTZ+iLf9QiLvX08svGXNYkAKCMso5kyfL5y82egNrcubd8HZnOb8TlI+R3sx/RFr+GhJxbzK/O3R//8Ib84YU/mHGoc2Z8cvw9D94t/++he5uEfY4fOy4L5i4QNS/jphauq4X3nbt0asKrzuPrL79u9jRZdc4fmPaA3HTHjRIX3/QepRxU2GXVklVmDqrx5hZnWV6/xsEohznzZ0v3XoZwhtrUYrmTuSelY3pHs0XhTZ5+P/Nh7cnH7t7UE5mfmTHPbH7NvX7UPe+jdRtk1ZKXzRad3/3A3fLI7Klmr2l7AgOm87G8t106+lItLJOUbFgAbrlZVvFwZMGdZYhJPUVdLYhOSExwmdjW+VcNX3/zb+XB6Q9Kpy6dzBb21dfXy3+++K8sfXqJWYimuWtatWdrYd+oX42Shx57sMlrTh1TWlIqH7z9obyy/BWzxYAT/t8E7b4cFRWpG/jb/U8tRlZPyn/95T/qY1QLY1XVABVMtFwsqV5f//3q6yaujlwrLl8QzTSgfN9c8yctzGW62Tp/6jrZsW2HLHl6qRacMm5qQb96X+qUYX7vU69B1fa6P64za19d7w/PfFh7H7c0O5F9Ql5e+rJ8/P4nTY55euk8u4KXpgf6w/3f39+flJe1YIexMtbYCWObvEepa0EF2n6/8CWzagTqvV3dN9U1YW3z5v1J9a8CpyoAaNxa+vzk7OvN8j1TtaM+P9w16a4mnwONfahQg6ropKqzmG7NfUb1pp+6V6vPOaavRfX+/P8evEdun3h7k2tCfW7605o/yRt/eNMqo7vtrZmrjtWT+Kc/OV0L9xk3dS86k5dvdo/y9PuXad+Ln1os6m8Ry834eUd9hjENldv6HKyOV++Td0+6y2qQz57AgGrD8rO+I39beTLwqMamrnFVXc40BKDuRY/MfkQ7t9Ex0WaMqkKECgm9suwVs88vLYXZvPlacva+4o7jjubvkx+OGIKxptutwx6W3u1dD6m6Y4y0gQACCCCAAAIIIIAAAggggIA7BAgMuEORNoJSgMBAUJ5WJoUAAggggAACCCAQ5AKH8/fLum9XSENDvdlMh3QdLT3a+cf/0esPgQFrC7LctdjZk5eYK4EB9STP+bPnyycf/E0f4tr31sqIUcMdGrI1uz9/8rbVBV/eDgy4+iRvy+PVApIVb7ykPaHS1uZIYMBywZJq/8lFT8r/jL3WbHG6ZV9q8dIfV70uL5ssVr/40otl0apF0r6j+dP81VPgH75rit5ES9f1lk1bZeItE61Ob+LUidoT9G09Bd8yXPHS67+XK//nSoeuJ8ud1SJb9fRxtcDauNnTbv7pfO0JpqaL8mc9M1N7iqnlZmtBpq0nlxuPt3Z9GX9nq+qD8ffqybuPTZ4hB/Ye0Iez6k8rRVUpsNyOZ53QAhOmT3l/5oV5Mu62cS0+kbWkuEQWPLHA7HWuFk09sfAJvSKBaX/WFkGpqgQvrF4qalGYPZu3AgOWT6m15/VjbZGftSf0ezowYLno35EFd5bzdqYyjL33L+N+qlqAeoKuraCU2k891XjOlDlmC/WaW+Rp7f3g1rtvkWlPTLN6bRrHos7hf7/8rzw78zm9L3XuVQUUtcDbdPOn+59lGKulQIVxHt/+91uZ9dDjehDJnkox9rxOXd3H8hpW7dlz/qw9ddxaiElVaXn84dlmwZD7H5ko9z9yf7NVglTQ4r233tMCVqaVXB5/7nFRi6ktQwb+fv/39/FZC7Sphf/zf/+cqM8lzT01XFULUe/vH/75Q/1yVMGkOc/PsRqEs7VI1xP3JzUgbwQGrH2OUNf5wzMetloRyfR1qxY7/+GFV8wqhTVX2cmbfpavX3ven5t7Yr83AgMqwKWC4qZhAVv3SW+8f6m+rX0WUT9XnipsdsPN19u8TtT9T4Vn333zPX0azX3WsDcwYLnoXzVub5Uky/eN5j6POvoepV5L8x57RlR1PuOmPr8+tfgpGXzRoGabUxWj5s953izAZCvMphry5mvJUQd373/49I+y49iXZs22aRMiEy6eKj3S+rq7O9pDAAEEEEAAAQQQQAABBBBAwCcCBAZ8wk6ngSBAYCAQzhJjRAABBBBAAAEEEEDgnEBWwc9aWKCmrtqMZVCXkdKr/WC/ofLXwMAUDz0V253wrgQGHFno39yY3dWOO11M27JcXOvI4hTLCgXDRw6XhSsX2Hziq+rX3sCAtUViLS0yN52Xtae3WluwY/n6am4xmWp/7Yq1+pPshw2/SKJjYmTzRsOT8NViqkUvL7L6JHPLRU1qkc6yV5dJ957dXDq1yunxhx7XF/470u7n//e5PHLv7/T+bZ17a9ewtUXk1iZiGZJQ+1z1m6tk3gtPN/vEd2tBCFuBBstFz44+Ud4yBKKu4yWvLLH6tG1ri6BUdYCHpj9oMyhi6eKNwIC118+UWVNk4pT7WlxkaW0BnuUcPR0YcHbBnWXQy5GggT0vRGvn357rWbWtFq+qJ8L/+bV39K4efOxBeXD6A00WDatF/yoEtGTeUn3flgI6puNXx294Z4M8/dg8/cfWnrzvT/e/XT/skom33K8vYr/5zpu1BZ+mVRGsnSNrru4MidhzXVjuY+38ObLY1vIeYfneau310dxCcsvxqYXHq5aukldfWqv/ytbiT3+///v7+CwDbWohs7o+r/3fa1sMtKmTcyr3tDz+8OPy3dffaeequWCmt+5PxovGG4EBy6e12xskMo7x4L6D8rv7HhW14Fltffr2luVrl5tVAzLu6y0/a69fe0MQ6thFTy02C5Go8XsjMGDvondvvX+pedsKDNj7ecdaeNZWlSl7AwNqXJZ/W9lb+cbyM7O95va8T33zn29k6j2P6O+xtoKEttpSr6Xpkx4TFWozbraCZt56Ldkzb2/sc+jUTtmVda4qmuozPDRCJvxiqnRJ6e2NIdAHAggggAACCCCAAAIIIIAAAh4VIDDgUV4aD2QBAgOBfPYYOwL/n73zgI6iat/4+1EEBCGAoIL0IqH33kIXEVAQbJCo9BASCJ0AoUMSamihfFJEAQURESmhl9B7R7oU6VVFBP/nne+/4+7NzM6dbdlNnjmHo2Rvee/vlrkbnudeEAABEAABEAABEEhpBG4/vk5f7oiiP5/9btP0UnlqUNHXK3gVDm8wDGjFwCeW8onq3vzAMGDcO2Lfyp7OzIKguEmzKHZcrFqJnsjGOgpZw4AobNG7IcBeC8UyGjVrpJzy+UrmTGo2UWDMAprZS2ZRmQqJT9sU07Ig6eWXM9C4oVFKefkK5lNO8S5avGiisMTTs2XFQ0Y9KI5xezGIZV345YIiKM6UKSMVK1mMChQuSI2bN0p0SrqWIFM2fi3RkKywjQXTFrYcu55J6dihY7R7xx46dfQkXb1yjVq2bUEsNpZ9zIjAtNpj9uYRTxgGOM7OH3dRhWFmjCTMTZw7ohnG3YYBjkHkJDPmRHGpTB7ZccLpnBnPnF8UA+qJ4m/9dosGhAykhK0JSnhmhX2cRyxDa233pvVPZGvGvPbD0pW0ZP4Syp0nFxXxL0ps5mIBfFI99+7eU07/375xuxqC7Lqn1Xfie0kc57IGLmseWjezaMXo7eu/t8cnCofNGDss/SWWoXcTkqfWJ0tcnjAMXL5wmTav20ynT5yhK5euUIUq5Smkr/5NTuKcN2Pa9RQ/0cRg1tgmmnW5zWbWF5l1UXz/mtlbeur9xe3Q2ouYNZWIba1ZryaNnTqGsmbLaoPKzF5RTCvTx48ePlZu/lq3ap1Sr0wemb7kNFomXL5RJnxIuN2bkazL1zKC6LHy1FySbb8n0p25sZ+OXtlhU1X6tC/TZzX60quZ3vBECKgDBEAABEAABEAABEAABEAABEAABNxGAIYBt6FFwb5OAIYBX+9BxA8CIAACIAACIAACIJCSCMzfGUN8w4D1Uzx3VfLPVdnrMHirYcDV4hR3gIdhwJiq1unMeie5W5cmCoJkxUQyhgEtMwKL8zuHdZI6kdcS580bN6lvt360d+de5Ud6MYrCdL3TqcW5OHV+LKVLn546tv3XOMM/C2gckAi8eIq9q07A/vOPP2lMxBj6btEytc7Wn7Ymvo0hi18W4wEgkUJLcCczRrhoURgnO044ryeE9VyPGRGYOH7tnVash9YT7RLHtFlhGM+dyD7DKE2aNFS8lL9iKOHbN1i4zI8nDAOioFlm7Ijtnjx3EjV4p4HEKJdLIva/TEzWJYvrgJ5hQDR86Iny7EX94vkLmjIuVrkVxfJorTvesv6xgalXx1505uT/9mY81viGgZZtWhjeiiHXe55L5eyp6Nx3fAPAwb2HqGSZEpS/cAGqVrsq5Xozl9II0XhixlxhoaA1PrSE6N6+/ntzfFrrpCN7Z/E9qncTkqfWJ8sY8oRhwNlZ64xhwF3ru7gHMDt/RaMXM3JkXNljq3XLid7NS2I5nnx/ydyIZDSGREOvnnHazF7RkZtvxPeG2X2bvXaK34c4rVmzq9aeXo+Vp9cioz721Ocnr+2hE1d32VTHNwwEVu/tqRBQDwiAAAiAAAiAAAiAAAiAAAiAAAi4hQAMA27BikKTAwEYBpJDL6INIAACIAACIAACIAACKYHA+hPf0q7z8TZNLZarEpXIXc0rm+8NhgFRTMGg9E779iaIMAzI9YYoYm3QtD6NmDiCMmfJrFuAmEf2JG8Zw4CWGComLobebtFErkH/n0pLTK8l6BdPa9UT8Vq32XJiO/3zj43ItVvvbtQtvKuNsUEUZsre4iDbWPH0Yc7HQvZmrd+lug3rUP6C+Z0S3GoJ7mSFRuL6VbZSWYqeEaUKX+210RPCeq7fjAhMHL81AmpQ1PRx5JfVT7a73G6EePr0KUUPjaZv5i1WYxo9ZTTxydauejxhGNA6Edee0ebhg4c0uOdgil+9QWmm2VOGZdiI/V+tdjWSFVFy+TLrH6cTBeEfBX1IfYb1oXTp0smEqabhk/cH9hio/l1LEO4t698fv/9BIweMohVLVti0sU7DOvTOe02pSs0qlD1HdlOmMVOwXJj45x/WUO/O/woEW3/SigaMHEDpM6R3uhat+S1r4BIr37R2E3UPDFF/rLWeefv6783xiSJdezcY2RsYd+/co75d+6o3jsiKdN21PlliTe6GAXfw0zLqODJ/2Qg2afRkddi42zCgty/WGreefH9p7UVk96eW2LW+K2h95zCzV+SyxfXVnjFE6/R+VxoeD+8/TB3bdlJvnTKzF7fuY/EWBP5Ma+x5aq/k9AvVDQUcv5pAp679z6hueaoWbEANi3/ghtpQJAiAAAiAAAiAAAiAAAiAAAiAAAh4hgAMA57hjFp8kAAMAz7YaQgZBEAABEAABEAABEAgxRE4dnUvfX9wjk2782YvRpUKNvJaFt5gGNASZMEwIDdkzJxuKlei61OJtwWwGC123hQqVa6UZmVaQl5ZYYuMYFbrJMyPP/+YXs/1mqnGP3v2N23ftF0R6VoeLcHxvbv3qH/3AbR943YlmZaQRrz1oFGzRjR8wnD6558X1D+4P22J36rktfz8lcyZ1DrF8rXSmGqYkPi36zepf/f+tGfHHs1i+FRqPpG44TsNlD41K7p1ZgyL65cZgb07DQM8hq9cvEJ7duyl9T+tp13b/j0R1GIGKVAofyKe4vg1ezIwF+jOdnH5Wv01f8U8qli1ojPDzCavJwwDXKFoTLLHWxS+a4njnQUg9n+dBrVp7LSxds1V1nXKrH9agtLa9WtTxWoVTId/9tRZ+vG7VWo+LX7etP7t3LyTwjr0VEWNYoP9S/kTM68ZUFO59SLDyxlMM/FEBlFIrWUkczQOLcGm3s02RnWIJ9drrX3evv57c3wiX95bNW/9LmXJau72H15v1/ywhs6fPa92qZYo2hPrk/WY8lbDwPO/n9ON6zdo/64DFL86Xnm/sxHV8ny1ciGVq1zO8P3ujvVdVpxuNHdFU5K7DQMde3SkHv1CKFXqVHZD8/T7S9yLOHLrEzdIHMta33HNGgZkbznj+kXDo6OCfr3OEc0Ljn4P0epfLVaeXouM5ounP997fh1dvnPKptr3ynWgkrkreToU1AcCIAACIAACIAACIAACIAACIAACLiEAw4BLMKKQ5EgAhoHk2KtoEwiAAAiAAAiAAAiAQHIicPfJTZqzbRQ9/ftPtVmvpM9K9Ut8SKlTpfXapnqDYUDrxHdHTzz2JGhnbhjQarMjoltnxGyeYqV1smXfyD7Egtv//Oc/icL49fJV6tOlDx05cET5zIywRUYwqzXmXcVCS9iiJYAR+1oUaYb0C6HOYZ3onxf/0JRxscSnvfKjJbg8fuQEBbcLJjZm8GOPraPt3LdrH0WGRyqn5Rs9fPJ6g3caUECjupS/UH5Klcq+AEwcw/kK5qNJcyZS0eJFjapKdHq/Jw0DL168oMePHtO1K9eIT2j+5dRZOn3iDJ0+cZpOHj2pG7sZw4CZU3ctFbrbMCCeRu3oqdb2OtdThgHRzKQ39rTWMLOnDBsOZhM3BOiVJbP+abGViU0mjdb886b1j4W+82ctUMSb1gJfrbbxuK5aqyo1frcR8Ung2V7NJoPA7Wl4LE4fP4Omx0xX6wobGEosuHXF48o9hYwA1tvXf2+OT5zvruh/Sxkyp3qbfT/JrE/WbUhKwwDPs8ePntCt324SC7N5LJ879QudOHqS+DR1e4+sYcAd/Fw1f8W+crdhQNYk7un3l1if2VshLONEvBVByyAhs15ajzt+t04bP115n1kevVuSRMOjrEFDdk0R951mx7a9eS9jGDBbn9m1SJaDp9I9f/GMNhxfTI/+vKdWmS5NeupQaxBly5jTU2GgHhAAARAAARAAARAAARAAARAAARBwGQEYBlyGEgUlNwIwDCS3HkV7QAAEQAAEQAAEQAAEkhuBhbsm0sXbtqe91S7WinK8kturm+oNhgEtQaGjpxN6ErYzhgEt0YsjghzxhEk+YXbawmlUonRxT6IwrEsUq9SsV5PGTh1DWbNlTZRXFJ506dWFgsO7GZ48ygXJiEA8bRjguMTTN/sN66sYJiyPGJP1ic7iSa+iUNlaiMQi17ivZ2qebmvYSQYJrl65StOip9EPS1dKF8WnsQZ1DVJuRtA7rduZeeTpGwZ43u7duYe+/2aFcqrwg/sPpFlYEvq6YcCsqM00ICLylGFAS3Anzk2OXzwln0WDY2JHE6+3rnxk1i979cnk97Tg0tvWPzb67N6+myaNnkzHDh2T7r4GTetTYOdAxcBmZIKSLtSBhK7aO+hV7SrBMZcvs7/09vXfm+ODYcCBCWQnCxuK2Kj6/eLvKWHrLrr26zWHKoBhwBibo8ZGT7+/xPrMmFKtKcgI6h3ZW/E+tMdnoaoBTuu7s3iDGX9PmPLlZMUQ56pHpn2ydYlGIS0zgMxex9m9kmy8SZXu1qOrtPXUMpvq879ajNpV7ZlUIaFeEAABEAABEAABEAABEAABEAABEHCYAAwDDqNDxuROAIaB5N7DaB8IgAAIgAAIgAAIgIAvE9hwcjntPLfWpgml8tSkoq+X9/pmaQm6XHFyspaow94JkuLpiyx4j4mLobwF8notQ2eEZFomidFTRlOLNs1NtdcRgYmpClyU+I/f/6CRA0bRiiUrlBL1BCtiOhbkxs6bQqXKlZKKREZEkhSGAbHO5h+8SxFjIhQO/FgbCkRB+ZkTZyisQ0+6dP6SktZy+wDfziDycpeQ2QKfhUcsovvxu1W06rsfpW4c4Lwstu03vB/lejNXon50Zh55yjDgqMg4i18W8i/lT+fOnFNvgIBhwHgqe8owwJGIZiYtwR2vK50/7qKK8qznoHFr5FPIrF/2SpPJ72nBJcfrjeufRRy87OvltHHNRinzD6/Xnwd/rpig0qdPJ9+xLkzpy4YBrRs8vH399+b4YBhwzcTifc3JYydpatQ02rJ+i3ShvB7w3vTyhcs25gIYBowRwjDQRtkTW79HHPk+9/DBQxrcczDFr96gQNcyjYuGR3uGbeOe007hTsOA1m0IMnsdZ/dKjrLwZL4zNw7Q0SvbbaqsXqgx1fd/35NhoC4QAAEQAAEQAAEQAAEQAAEQAAEQcJoADANOI0QByZUADAPJtWfRLhAAARAAARAAARAAAV8n8MvNY/TNnlibZryZrQhVKfS2TzTt7p171LdrX0rYmqDG68hJ92JjWcTQP7g/bYnfqn5kzzBw/MgJCm4XrIpqOZMrjAvWcXEbv/lyMdUMqEEVq1WkPPnzUNq0aR3uJ2eEZFzpgrgFNG5olBQfvSAP7z9MHdt2UoWsjp5+6TAEExlZmDmk1xA1h9bNAb+c/oV6duhF58+eV9Kx0HzExBGUOUtmqZpkRCSOiHKkKreTSBT2W4vGWaw2ffwMmh4zXSlBFCyLc8nabCC2RUtY42zsevlZRH/j2g3al7CfNq/bbHjiPvfl0OhIypbd9lYJZ+aRJwwDLCxesmCJciL5k8dPdHGyGaLwW4XJv1QxKl66hPLf1994nS5fukLhncLp9PHTSl5fNwyIt5qwaHL2kllUpkIZlw01TxoGjAR34i0EZk1MZqDIrF/2ypPJ727BuVZ83r7+PXv2jM6cPKusYdvit9LehH12uy18SDgFdQ6UuvXGTP/LpNUyG4YNDCVe+13xuPOGAa21z9vXf2+OT5zv7t7/yawvzq5P1vnFk8Zd8d1EjI/3XxtWb1D24vZuFGDzH4/fkmVKULGSxRQjIH+H4D1B3279aMemHWrRMAwYr0SuNAy4Y1xYWuCqGwZkvu858t2Exy+XHRUZrUIXb0kSbyHoG9lHueGMTceuetxpGND63YGn1yJXcXJHObvP/Uy/3j1rU/RHlUOocM6S7qgOZYIACIAACIAACIAACIAACIAACICAWwjAMOAWrCg0ORBIyYaBxYsX00svvUTp0qWT+sNp+Q8eEAABEAABEAABEAABEPAEgfkJMXT5zr//UJsxXRaqX+JDSps6aU6fNdvmRw8fKyLudavWqVldIT5j4U2frn3p0N5Darn2RB3iCYicyZXiZ1H0yeU7e4uBM0Iyrt/6VHn+e5v2iU+cNOpPsYzWn7SiASMHUPoM6Y2yevzzXy9fpT5d+tCRA0eUurVOwxdFNcMnDKdWH8uflCgjIuHTYHt37k1sUuHHHYJnLbjiLRoWQ4w4B8XTy0WBqPW4Fft/6vxYCmgc4PG+5QpZdHvx3EXaumEbxf8Ur/azdTCT506iBu80sInPmXnkCcPA7u27qV9wfxszE4sHm77XlOo2qkNFihWhbK9m0zUfmRGByYxfo851VIhnVK7lcy1B8fwV86hi1YqyRRim86RhgIMR1x1rQd2t327RgJCBqqnOrInJsLFWCZztf5n8T58+peih0fTNvMUufecbtdOX1j9ek08dO0nrf4pX3tOikLh0+dIUPTOa3syb26jZbvlcFFJ3692NuoV3dYkAVGtP6Oh7RTSCau25vH399+b4RMOos3tao8Eqs77YK8Nsfk8YBtic2rtLH9XQZ9kT1mlYhxq/21gxB7ya81XdG0XMGGzMtl9kKZPfVYawnVsSqGPbf01IrhblO7pP8fT7S+TpyBwTTcHcr6Kon39mZq9oPTbEddZ6j+Ipw6P4XUTrpiaj9cXyPWLCyInKnszyaP1OQmYuuHItkok9qdI8e/6UNhxfTE+ePlBDyJu9CAVW651UIaFeEAABEAABEAABEAABEAABEAABEDBNAIYB08iQIaUQSMmGgQwZMtCff/5pqqv5lBQ2GJg1GpgxJZhNCxODqS5EYhAAARAAARAAARBQCNy/f1/5r5+fn1cSOXFtHy07MNsmtlpvvUc5M+fxyni1gmKRr/iP844I18Wy+R/zO3/cxeZEbnuiUq1TEu2dxG0WsChW5/wt27akbBwtigAAIABJREFUiDGDKMPLGcwW97/xee++zcmiZuM9c+IMhXXoSZfOX1LKq1S9EkVNH0c5X88pHc/sKbOVk88tjyvMHtKVm0yodTKy9S0S4knfZnlyODIiEq3bL1wthtJCI4p6LMaAsyfP2owDLXGmKK5iblVrVqEp42KJxwA/ZSuVpegZUcQn3Sf1w7cPbNu4nUb2H2kjtv0o6EPqM6yP8n3d8jgzj9xtGBBPRueYy1UuR5HRQ5XbBGQeMyIwmfFrVKejQjyjci2f//nHnzQmYgx9t2iZmmX0lNHUok1z2SKUdDMnxtHOLTspT748Css6DWtTwSIFlc88bRgQ12JrsZt4Ou/QqCGKucsdj7P9L5tffG+44p1vxMNX1z9eA/47/Uv1BhhLO2PiYujtFk2Mmu2Wz39YupIG9hiolu2IUZDHyqhBo5X3RfFS/uRfujjVCqhJz188T7QndHRf8fMPaxRznuWp06A2jZ021ubGIG9e/zlub45Py/wY9/VM5R3ljkd2fdGr22x+dxsGtIzEBQrlp6HRQ5VbyGROYPc2w4CWOF00ocqMDdHg5eo9sjP7FE++v8S9CN8wNG3hNMVwLvvwLRQjB4ykld/+qGbR2ueb2Sta1y2Wbx2jaHi0vqFMNn6ZdDLmMJlytL6fab1rza4lYt3O5pdpiyfT3Hx4hbad/t6mylblO1LxXK4z8nqyPagLBEAABEAABEAABEAABEAABEAg5RGAYSDl9TlaLEkgJRsGUqVKRfwLb19/+B8avMnAYDFU+DpXxA8CIAACIAACIJC8CbBhoGzZstSzZ08KDQ31usbO3jaKbjy4rMaVJ1tRqlwoaQRkzsARhSHOnp6rJf6XETP/cvoX6tmhF/GJn5anU2hH6t6nO6VOk9rhJnI8X81ZRGMHj7UpQ+u0czOVOCMk43rEWxX4pHszYi+tk4CtBfhm2uKptKL41voWiaMHj1JIUA/1JPdPO3xC4UPCTd0gJyMC0TLJOFIXC1siew9T+rFQkYKUt0BeqtuorvJfrUfsb4soeV/CXuoeGKJk0TNJiIJmPp303Q/epf7dB9D2jduVvO4Q/fJcPLj3EJ08coLOnDpLzVu/S60/bS01XHjeLZm/lEb0H6GmrxFQQzHF+GX91wTmzDxyt2FA5M5zdNKciVS9bnUpBpxo3659FNgySE1vzwgjM36NKnZGiGdUtuVzUbDXvnN76hXRU/eWBbFcLQGd9drlacOAaAyxCO5YSB03aRbFjotVmsCGholzJkibRWR5WtI52/+y+cXTgB1551ve82t/XEe58+SiIv5FqUyF0lSpWiVKlTpVoqYn5fr3119/Eb9fjh44SscPH6dbN2/TwJEDqGjxolJdxO9aFnzy3LI8IX27U5deXaTyuzqReLK8zP5KjEHc91m/i8XPHBGZahkEtdYJb17/mZk3x6e1B7S+HUV23LGhNiIsgtKkSUP+JYtRrry5qdE7DSl7juw2RciuL3r1ms3vbsPAzRs3FdPv3p171ZCHxURSq09aSZkFONOFXy5Qr4696MzJf2+a+2rlQk3Thtn2ixxl84tGHbOnvbvqlgJ748+ZfYon319aLMzefCZrBJBNp8V12dfLldsCLY/lBgPRvG82dtk1RGsuOfJ9VNxz6xk0ZOeCq9YiWQ5JmW7PuTV05e4ZNYTXs+SljrUGJWVIqBsEQAAEQAAEQAAEQAAEQAAEQAAEpAnAMCCNCglTGoGUahjgf9SzPnkwpfW7J9pr9qYEmfSyxgitdLiJwRO9jjpAAARAAARAwLcIREZG0rBhwyh//vzE/x8YGOgVDTh4eTutOrLQJpb6JT4iv5dzeEV8ZoIQTwbkvP1H9CcWUcucsCnW9dv1m9S/e3/as2OP+pGMmPn5389pavRUmjX531sbHBHoivHsTdhHA0MG2px0HtA4gIaPH0bZXs1mBpVNWmeEZFwQCy6txaj8MxYgBod30xRcioGKAntHbihwuPEOZhRvEbDEzKIQaxbc71O+nExVa1U1VZOsiCT+p3gK/SJMLZuFwOPjYqQFpJxx5+adys0ALH7mx+jkUVFAma9gPqVOFtxabgnQE3aJYls+UZrT9uzYS63f1SfAcptEUZfMPLbuMLE/fM0wsHNLAnVs21FtkllhrtmbU2THr71J4YwQT3ayicYfs4Jz0RwmcvW0YUBrrPNNAg2bNbQx5Th7K40RX2f7Xza/1o07ZoWyWu95i0hRq51Juf65QgAripeT0jAgnhrNvM0YILVuTrE+8VrcE/K7LSYumipWlT+tWBS/coxa7yhn9lHuNoxxzN4cn9b7pXKNyjR26lh67Q25m6q4jGWLltHQ3pGG7znZ9UVvnTOb392GAVlxsr11W9xLctqkNgyI88Ls/NUyb7t6f+nMPsWT7y+td4fZfYAo5tfL74xhQMzLJq9BowcpZnlPGB5dcVsh7xHmTptrc2tezXo1aezUMZQ1W1abaWh2LRHnsLP5jfZySfH5/d9v0Ybj39hU3ax0OyqXt2ZShIM6QQAEQAAEQAAEQAAEQAAEQAAEQMAUARgGTOFC4pREIKUaBh49ekSdOnWip0+fEpsH+L96f6w/5//H47sEXGlKsNyk4EyZMDH47lhC5CAAAiAAAsmDAN8ywGaBBw8eKA3i///yyy+pbt26SdrAaZsG090nN9UYCuQoQeXz10/SmBytXEs8luvNXDQ6djRVqiYvEOP6WfQ/b+Y8mjByok04smK2S+cvKQLNIweOqPk5lpGTRhALocwaGPiE9EGhETblsRidBQj1mtRzFJmSzxkhmaViUfQvK1znPhs7ZBx999V3ahvMmA2cargTmbUEbnwKpX+pYjbC3Gq1q9GY2NGKCN/MIysCuXrlKvUL7k+c3vJ8FPShcqNBhpczGFZ59849GtYnkuJXb1DTvt2iCUXGRFKmVzLp5hdPRh04agDtS9hP61atU/KE9AuhzmGdEo1zUWzLAuvCRQvRd4uWKfncdfK5KKiTHZ8WAKIojI0OA0YOoPQZ0quMnJlH7haMiv1VonRxiomL0b1FQux45hfeubfNrSnJ4YYBLcEyj92OIR0Mb4PREoWJN3wkhWFAFCGyOaZZq3covFNv9dYT2feY4QKik0B2/dIrXzY//85s8pgpNG/GPLUoNn2MmjxSWUuMHu7DeXHzafzw8Tbv6dh5U6hYyWJeuf6Jp+a3aNOcBo4aaHe9tjREazyOnjKauIykeJj/tPHTiQXVlqdOg9rEp0e/mvNVw5D41pPenfuo41o0/GjtCc3w0jJ/6pmKvHn9Z5DeHh/fmBH2RU8bQyzf9hLUJchwLeb2ae25vwj+nEL6hyS6MUZ2fXF2fbLkd7dhQDTG8HeD2UtmUZkKZQznECfQMk3xz5PaMMDrO6/NLBa3PLLzV2vuchneZBjw5PtLa+038x1S67uG3j7CGcOA2Oe8z4yMHkpfTp+nfr9w5CY1qYnw/4lEI6lZw7/WflnvxhRPr0VmOCRl2gMXN9CFW8fVELJlzEnBAf/e8paUsaFuEAABEAABEAABEAABEAABEAABELBHAIYBjA8Q0CGQUg0Djg4IFqHIGAscTWNkXtAyOMDE4Ghvekc+I8OB7K0KrjAwWMrwDjKIAgRAAARAAAQ8QyAoKIjmz59vUxkbBoYOHZokxoHdFzbQuuNLbeJpUjqQMqbL4hkgbqhl45qNimDbclo6V8FC/R79e1Dj5o1IxkTJIur/TpurCBSsn8bvNqbImKGUOUtmw8h5L7/6+9U0rO9wm1iy+GWhLj070wftPpASdL948YK2bdxO0UOjiEUY1s/Hn3+sCMPTp09nGI+9BM4IySzlaolR2MgQMSZC94RYLVOGWSG3Uw13MrN4emnHHh2pXpMA6vFZqCpg1BOJGFUtKyLhccZiqrGDx9oUGdy7G33e/Qu7Y4O/282fOd/mFExZAdG1X69Rn6596dDeQ0q9LKJ8cP+BItrjx/qUZ7Gtovje+nM+TZTHDMfhykdLOMrjk4VI2XNkt1vV7Zu3aUivIbQlfquajk9tZyG29ePMPHK3YeDw/sPUsW0nm7WIT29mIbmReYnHeWSfYTamFG53Uf8iNGH2BCpQuEAifrLj1x54cZzw/OrRL0Tq1hIzY0c8NZfHHvdv0/ea6rLhecc3z0SEDVYFrlqnHztrGHDkthVRcMemHDYuzRg/Q52r0TOj6c28uc1gMpXW2f43k19LaMyi84ixEcq7X+/R6kNOG9Q1iEIH9LC7V0jK9U/r1GxZYfXu7bsVgxkbZfjh22EmzZlo6kYaUwNBIrFWe2RMbyxyHjlgJPGez/KEDQylL4K/sFkjtPaE7Tp+SqEDQu3uwXh/smTBEuX9aL2f5D1XUOfAROuQN6//zMfb49MST/Na3G94P2rZpoVd0wD3z4SRE2jxvCXqWOC5P2nuRCpRpoTL309m1ieuXDQMaO0fJKaKbpLLFy5T7869iY0DlkfW+MbzaNyQcbT2x7WJyp+/Yp7mbRxm2y8WbCa/1vputL/l700/LV9NI/qPsJm7HIc3GQY4Hk+9v7T2Ilw/7935XckmUr2HvxNHR0bRym9/VJPYu93OGcMAVyDedsG34Kz7aT2dPn5aqd/dhke+QS6y9zCbOVGgUH6KHB9peDsNfwcaOXCUcnOb5WHGbO7n960zc0Grf8zMJWfWGE/nffL0Aa05Yvv7skYl2lCVAr55oIWn+aE+EAABEAABEAABEAABEAABEACBpCMAw0DSsUfNXk4AhgEv7yCJ8PRMDI6YD0Sjg6NlwMQg0XFenMSeicHTBgaYGLx4oCA0EAABEEgmBC5evEgFCiQWV3Lz2DjANw7wzQOeeias70NPnj5UqyvyejkqnaeWp6p3Sz0siuATKb/+79eJyq9QtQK1/qQ1ValZmbK9mk09dZTFJSwQuHD2Am3buI1+/G6VzSmnXJAjNxXo3VLA5bHY9v2PW1H9t+vR67lep1SpUtnE++jhYzq07yB98+Vi2rJ+S6K2yIqdZSA7IySzLl9L+FK9bnXqOSiM/Ev624hvWYDCp0IvnrdYSoxnXY8oRuHPWFDCNxN48hFF6DXr1aSixYrQf6d/qYTBAuJpC6fZFeLoxWtGBKJ1SwCXy4Lnrr26KIJuURTOp4VOi55GPyxdaROCjFCTM+iJj/gzeyfP8+fiaf/WAfQb1pfad27vlm5kAU9Yh542461OwzrE4jP/Uv6J5iB/9z157CRNHDXJRvxTrnI5RXSWO4+t4NqZeeRuw4DWSfpGRqq7t+/SiqU/0JwpcxQziNbjrhOIuS7xVgQWXQ2fMIyKFCvi0vGhJQ5joWrXXl3pg3atE53czmOfzWAxw2JsuGgJzc0aBkQhOscxeOxgeuf9ponGpz0IO7ckUMe2HTWT8PxigXnatGldytG6MDPrl1YQZvJr3RJgWYdYFF6tdtVE4n9eu79d+C3NnBhn04eytxMk5fqndXI2j5MPgz4kFsJr3WbDvzNbu3IdTRk7xWZvY88cofWedbXYlvtJz/TG76/Q/j0od97cNu8v3q8dO3SMoiKjbUxMeuuy3p6Q1/7ufYMT7U04putXr1PcpFnKGLF+7O27vHn95zZ4e3wco9YtAfxzXrPad2pHb+R+w6Y/LO/oqVHTEu2T7ZlozKwvzq5PnH9B3AIaNzRKLcrITGt2YdYyRFreYR8GtdU0xjx+9JjW/7Se5sbOTWRGttSvN989yU/vexTfNBDcJzjRPozb9dXsr5R9uLXRx6hNZplb0ovGRrPfRTz1/rL3zmIxfNfwrtSwWUObd6XeHtjoxH1nDQM3b9ykvt360d6dexN1Cxsgo2dE2TUDOtqX4h6GY+A9meWxZ/jnd+zW+G00adREm/lkZED15FxyBRdPlnHkyjY6e+Pf2/MypstMvRpGezIE1AUCIAACIAACIAACIAACIAACIAACpgnAMGAaGTKkFAIwDKSUnvZsO7VMDEbmA6PPtW5X0LrJQa8cmBg8OwZcXZueiSGpDAwcDx4QAAEQAIHkQ0DrlgHr1vHnfOOAu40Dv9w8Rt/siVWrTpUqNTUt/TmlS5vB52HfuXWHRg0crXlipiONY2EtC5nrN61veBq3WD7vCxfO/oriJsZpilc4PYsQWGSdJm0aJfv1K9d0BTz8Od90wKeuvvZGTkeakyiPM0Iy68L0blXgNJWqVaTyVcorJ8fzicJb1m9NJEKWFat7i2GA2yWehGnNo2XblhQxZpDUTRJip5gVkZw/e54GhUbQkQNHEvUvi+Gr1apKftn86Nlfz2hvwj7atW1XonRs7hg6bgi9me9NqXG1dMFS5QYN8WnUrBENnzCcXsmcSbOce3fvKbeAbN+43eZzZwwWMgFrnWBsyceMylYoQ2+8+T9B4vVfr9Oh/Yfp5NGTNkXbE/84M4/cbRjgubls0TIa2jsyESoWi5WpWJYKFvmfme3+3fu0f/cB4lsJrJ+SZUsqY9laxOWuE4i5Xj4tObhdsHoaOv+M+RcrWYzSpU9H+QrkIz5RPNMr2uNMZkxY0ujNH16bq9aqqtSZOnUqOnfmvNJ+axEZl6EnJDZrGGCjGN9msW7VOpvweXxmzZ6V0qZJQ2EDwwxPhNcyiFgKnL1kNlWvU80MHtNpza5fzq5/LJhlo+A38xYnipXf33xTQ6GiBZXP9N4/nK7/iH5U/225E2yTcv1jwxffFMCcrR+eH6XKlaIyFUorc+X58xfKqcz8XhDHrJE5wlOGAY7fXv9Z7x14bUrYtivRumxk6OQ9Id+SYn0bgfXab3k/ssD4wO4DyjtSfIx4efP6r6zr9+4rItwdm3YoTTMy9lm3393vJ+u6mP3AkIGJxiunsR4L3FcJW3dp7nlatGlBfYf1Ib+sfpprl6fXJ9H8xkFZ7/srVC5PX4R84ZSJS8sQyfXw3OCxy/3N7zDmdnj/ETp68KjNdxLeB+TO96bNvmz0lNHEwnxn12dn8+utD7zGsVGoXMWylCp1ajp17JSyt9UzOHIcrjY9OWsYMFr/XPX+0tqL8J7bctsMx8FjgPc7vA+2N7+MbrRx1jDAJopp46crN3OIj7tumhLrsfd9VnZfyGUasfL0WmR6M5eEGZ4++4NWH/kvvXjxXI3io8ohVDhnySSMClWDAAiAAAiAAAiAAAiAAAiAAAiAgH0CMAxghICADgEYBjA0UgoBaxODu80JFiODUT0wMfj26NMyMbjawCBTnnUa3yaK6EEABEAg6QjYu2XAOqrIyEgKDQ0lPz9twYuzLVh9dBHtv7RVLaZgzlJULl+As8V6TX4WjMyeMpu+nD7PqZhYJDtgRH8qU7GMabOApWI+EXfbxu0UPTTKrhHAKFAWx3ze7TMK7BLokAhdr3xnhGRimXwa6JIFS2jS6Mm6BgmtONgEMWj0QMqeI7sRBoVheKdwRQhpecye6mlYiWQC8URw62yT506iBu80kCzJNpkjIhI+nXfkwFE2p+HLVs5mgYjRgyhfwXyyWTQF3Zw5pF8IdQ7rpDtfWAw0ZVysMj+tH76hYezUMZQ1W1bpGMwm5HVhwsiJ9N1X35nNqgj8+g3vS83eb0ap06ROlN+ZeeQJQSaL7iaPmawYmMw+73/0HvFp7d8v/l6Z25bHXYJCLl/r5H/ruFkEHjV9HOV83TXGKUfnT50GtSlibITmibdmDQN6p61bt1tG8K8nuKtWuxqNiR2teQq92TFhL70j65d1eY7k5/E9a/IsmjXZdl2RaZcjpkAtQ4sn1z+uf2T/kZqCaaM2s8h24KgBVLxUcd2knjQMcBCO9h/33ZCowVQzoKbdPRrfxDNx5ARa/s33RngSfc63EbBp1N770dvXf2+Pzxr6oX2HaXi/4TZ7PNlOa/7Bu9Qnsi9ly66/j3BkfXFmfdIz+FjK5JgjxkQoJh9HH957z5+1QBFZa52sb69cHt99hvamU8dPU+/OvdWk3Xp3o27hXRPNK0/z44Ac2bvxOte89bs2xlZvNAw4s/5xXpn3l9ZeZMLs8crNM2t/XCs17Hh8skmzbfu2mntgSyHOGga4HDZ+9Pgs1GYsc/1TvpysmBo88fB+bMPPGxPdGiBTN39f6NG/B33waWu7rJJiLsnE7y1pDl7aROdvHlXDqZCvDjUt9bG3hIc4QAAEQAAEQAAEQAAEQAAEQAAEQCARARgGMChAQIcADAMYGiCQdAQsJgYjY4HM7QquKMNST9IRQc3OEhBNDDKGA0sembSOpHG2TcgPAiAAAp4iULduXdqyZYthdWwWCAsLc4txYFJ8P3r05301hhpFmtPrfvkNY/KlBCzUP7T3EM2Pm0/xqzeYCp0FGO06fkoftPvAZeL8x48e06plP9GS+YvpzMmz0vGwSIJPbf88+DMqULiAw8YFvQqdEZJplcncd2/frQiLjx06ZredLKro0rOzKc7eZBjQE+byia7RM6Ppzby5pfvZOqGjIhIWXX678FtFFC6eKK0ViCP8LeXo3RQwdX4sBTS2bz4ST2XlMo2MBg6B1MjE32WWf/09zZ06V4oRF9GgaX3q3LMz+Zf0151/zswjTxgGuB0sGls6fwnNnBhn9xReC7YaATWoQ/cvqGK1ipQqVSoST0pu076NcttJ+vS2N6I5On7F7rInimbx7qQ5Ew1P2zczbizzR4aPzNwxaxjgWI2EkUOjhhBzN3q4Dzp/3MVGcOepOeZs/zua3/LumTFhJu3ftd8IkfI5n6Ad3CeYcucxt1Z7w/p3++Ztio2aSj+v+FlKJMxjtm1gG2rXqb1dQTVz8bRhgOs0s3dwpO947edbgdisJrMH4xO3O4Z2pMbNmyRa48TB5e3rv7fHJ/Jkg8fCWQtoyfylUu8q7quu4V2pYbOGxL9Hsvc4ur5YyjSbn38Xu33Tdhred4T2zQkuMr+xaYDF39NjpkuZk9kQze/3Oo3qKMxEE5SeidNs+8W+cDQ/z9/1q9bTjPEzDNtnMTleuXiFPm3eTg3BWw0D1uufO95fenuRosWL0pzYObRo7td23yFsKuneN9juHtgC2RWGAa33qydMxVrrBht+Zoyfqdz8JGPG4T1Fx9BOyo0NRo+jc8HRtcgoHm/7/Mb9i7Tj7Eo1rMzps1Jog7HeFibiAQEQAAEQAAEQAAEQAAEQAAEQAAGVAAwDGAwgoEMAhgEMDRAAAWsC/A9nRuYDo89lDA4yaazrQS/5LgFrE4OM4cDdBgYuHw8IgAAIaBHYvHkzBQTIn+bPxoFJkyZRYGCgS4BevnuW5u+MUctKm/olal6+i0vK9sZCeM9x59YdOnrwKB3YfYBOHjtFfJq0taDav5S/ckoj3yRQuXolKlayGKVNm9YtzWFRz8XzF5UTFNnQ8NuNm3Tq2ClViMCivrdKvEUly5SgitUrUblKZSlzlsxuiYULdUZIZi8oFqgcPXCE4lfH09GDx+jw/sNKcubMgno+1T6gUV3K9mo2U23zJsMAB87jKiSoB9367Zbaji69ulBweDdKlTqVqbZZEjsrImHhM5excc1GOnPqrM34KlOhjGI8afRuI6pQpTxleiWTQzHyvIqbNItix8Wq+Xncjp813lAoc+bEGQrr0FOZh5ZH5uR0hwLVyWQZnzs271TGJt9YwWJtfljoU7BoIUUoX69xAOXKk0sRzNt7nJlHnjIMWOK/e/subVq3mXZtTaCTR0+q4juem9yHlWtUppoBNSh/ofw27f718lXq06WPeqp5wSIFaXxcTCLRvrPj15ozC0dXLv1BuaWF55q1YMtdY4bNXTs276Ct8dvo9InTCiNH1i5HDANcD3835bpZCH7kwBGbd1XHHh2pR78Qw7WFb2gY3HOwapbL8VoOip03hUqVK+XKaaRZlrP972x+fseeO3ueNv68gQ7vP0K/nP5FZWiZ29XrVKe6jerQa2+85pAJz5vWP57Pu7bvph2bdtCFXy6o71ruHMt6X7tBLeIbJmT3EklhGLAMJu4/Hvdb4rfSgT0H1PcXmyd5/FaqVpHqN61PhYoWMlyXtQao9dovls97v/KVy1ONutWpVPnShkYBS/nevv57e3x6ixKvYwlbE5T10Hps81jgvvIvWYwaNG1gqq+cXV8czc/C4+VfL6eErbts5qirzW967y/+blGyXEkqX6kcsfiaDZDWtyWJ7wxmzKY83qtbP46231X7W27f1g3baNOajTb7F17rqtWuSk1aNFHXBjFWbzYMWK9/rn5/2duL8LuM59ZPy39S1lzLfsfCs97b9ZV5ZrQHtsTvCsMAx7QgbgFFRUarQ69vZB9q37m9Q+9rZzc9HM9v13+jrfFbae/OvTbjjvcU/DsEvvWqdoPapvYUST2XnOXiifwrD8ykZ8//UqsKrN6b8mYr4omqUQcIgAAIgAAIgAAIgAAIgAAIgAAImCYAw4BpZMiQUgjAMJBSehrtBAHfJsAGA70/rjAwOFKGbxNN2dGbMSWYSWtkiLD3ecruEbQeBLyHgOwtA9YR58+fnyIjI502DsSfXEYJ59apRefN/hZVKtjYe+AgEhAAARAAARAAAYcJiOJPviVjxMQR0oJxhytGxmRFwFpo6mqxbbIChcaAAAiAgJcScNS8mFTNEQ0DnjQ8JlWbUa82gT3n19KVO6fVD6sVakQN/FsBFwiAAAiAAAiAAAiAAAiAAAiAAAh4JQEYBryyWxCUNxCAYcAbegExgAAI+CIBbzMwcDx4fJcAGxOMDAdmbmuQKcsoje/SROQg4DiBefPm0WeffeZQAWXLlqWJEycSmw4ceWZsHkq3H99Qs1Yp1ITezFbUkaKQBwRAAARAAARAwMsIiDefDI0aQm3at/GyKBGOtxOwPpkehgFv7y3EBwIgAAKJCfiaYUA0PDb/4F2KGBNBfOsFnpRF4MrdM7Tn3Bq10a9mep261h2WsiCgtSAAAiAAAiAAAiAAAiAAAiAAAj5DAIYBn+kqBOppAjAMeJo46gMBEAAB9xHQMjEY3Z6OJrrpAAAgAElEQVRg9DmXaZTG3ufuay1KdjcBI0OBpw0MXB8eEPAEAb4x4NKlSw5XxYaBoUOHmjIO/PbwCs3aOtKmzhYVulKaVGkdjgMZQQAEQAAEQAAEvIPAi+cvaNr46TRzwkwloIJFCtLEOROo8FuFvSNAROEzBM6cOENhHXrS7Zu3afaSWVSmQhmfiR2BggAIgAAIEPmaYWDXtl3U47NQevL4idJ9wycMp1Yfv4+uTIEE/n7xjH7YP8Om5Z1qR9BrmfOkQBpoMgiAAAiAAAiAAAiAAAiAAAiAgLcTgGHA23sI8SUZARgGkgw9KgYBEACBFEFANDE4Yz6wlOVsGSkCfDJtpIyJwVNpLPX85z//Saa0U26znLllwJpay5YtlRsH2IBg9Jy8foC+2x+nJnvDryBVL9LMKBs+BwEQAAEQAAEQ8AECv16+Sn269KEjB44o0X7a4RMKHxKu3DCGBwRkCTz/+znNjp1DseNiqVrtajQmdjTleC2HbHakAwEQAAEQ8AICvmQY4N+/jh8+nr6as0ghV7p8aYqeGU1v5s3tBSQRQlIQ2Hl2FV2/f16tunWFzuT/RvmkCAV1ggAIgAAIgAAIgAAIgAAIgAAIgIBdAjAMYICAgA4BGAYwNEAABEAABFIaAWsTg7PmA6P8Mjc0cBo8vkvAyKBg9DnfnOCKNNZlwMTg/Hhy9pYB6wiCgoKUGwfsGQf2XNhIa48vUbMVzFmKyuULcL4hKAEEQAAEQAAEQCBJCbDIe97MeTRh5EQljoyZMtKULydT1VpVkzQuVO5bBP74/Q9aPG8JzZgwQznleVhMJLX6pBVh3+9b/YhoQQAEQMCXDAN7E/bRwJCBdO3Xa0rHdenVhYLDu1Gq1KnQkSmUwMFLm+j8zaNq6xuXaEuVC9RLoTTQbBAAARAAARAAARAAARAAARAAAW8mAMOAN/cOYktSAjAMJCl+VA4CIAACIAACCgFZY4GRQcHoc5l6LGX8888/6B0fJWDPgOBqcwIbHrT+iPX4mpgpMjKShg0b5rIR4OfnR2FhYRQaGkr8/+Kz4eRy2nlurfrjErmrUbFclVxWPwoCARAAARAAARBwP4G7d+5RmjSp6ZXMryiV3bxxixbNXUSL5y1WRN78NH63MUXGDKXMWTK7PyDUkGwInDlxhsI796bzZ89Tu46fUuiAUMrwcoZk0z40BARAAARSCgFvNAywKY33KVmzZaXUaVIT/z1+9QaKmziTLpy7qHRNrjdz0aS5E6lEmRIppavQTg0Cp67tpeNXE9RPqhdqTPX93wcrEAABEAABEAABEAABEAABEAABEPA6AjAMeF2XICBvIQDDgLf0BOIAARAAARAAAe8i4ErzgfWtDmZueBANDjAxeNcYMRONnlHByMBg9LkzNzTYMzHcv39fuRHgwYMHZpppmFbPOLDi4H/p6NXdav4KBRpQ/leLG5aHBCAAAiAAAiAAAt5DYN+ufRTYMkg3IL5dYNKciVS9bnXvCRqR+ASBF89f0FdzFyk3k73/8XvKf/GAAAiAAAj4HgFvNAyw4bFv176UsPVfIbhItlNoR+rep7tiKMCTcglcvH2C9l+IVwGUyl2FWpb7POUCQctBAARAAARAAARAAARAAARAAAS8lgAMA17bNQgsqQnAMJDUPYD6QQAEQAAEQAAEZAnYMzF4wuCgdUMDTAyyved96UQzgvj3Gzdu0OXLl90SOJsR+BaDwMBApfyFCRPo4p3Tal01i7ak17LkdUvdKBQEQAAEQAAEQMA9BI4fOUHB7YLp1m+3NCvoFdGTgroEQWznHvwoFQRAAARAAAS8noA3GgYePXxMQ3oNoXWr1mnyq9ekHkVGD6XsObJ7PV8E6F4Cvz24TNvPrFAryZ/9LWpXrZd7K0XpIAACIAACIAACIAACIAACIAACIOAAARgGHICGLCmDAAwDKaOf0UoQAAEQAAEQAAH3ENAzKnjCwKBXB0wM7ulrd5RqMQ48yXuO7jz5Ta2iYclPKHMG/GO8O5ijTBAAARAAARBwF4EL5y5SeKdwOn38XxOgpS4+mbdTaCfK8HIGd1WPckEABEAABEAABLycgDcaBrRismDkW5EiRg+ifAXzeTlZhOcJAg//uEPrjy1Sq8qe8TXqFjDcE1WjDhAAARAAARAAARAAARAAARAAARAwRQCGAVO4kDglEYBhICX1NtoKAiAAAiAAAiCQEghoGQmS0sDANzPAxGB/5BUsnZvqfFiOCpTKpSR8t1xneilNupQwXNFGEAABEAABEEg2BH5/8jt9NWeRckLvyaMnKYtfFqrTsDa9/3ErqlClPKVKlSrZtBUNAQEQAAEQAAEQME/AGw0D3Ir41Rvo26++pYN7DtKTx0+oaq2q1PS9ptS05dswO5rv5mSb46+/n9KPB+PU9qVNnY76vz0l2bYXDQMBEAABEAABEAABEAABEAABEPBdAjAM+G7fIXI3E4BhwM2AUTwIgAAIgAAIgAAIgACJhgUjA4PR52xCMEpj9Lk3mRiKVy1IVZoXh2EAcwUEQAAEQAAEQAAEQAAEQAAEQAAEQAAEQMDrCMAw4HVdgoBAAARAAARAAARAAARAAARAAAR0CMAwgKEBAjoEYBjA0AABEAABEAABEAABEEiJBKwNBVrmghYtWtCNGzfciiYwMJAiIyNp9YX/0p0nv6l1NSz5CWXOkN2tdaNwEAABEAABEAABEAABEAABEAABEAABEAABEJAh8PCPO7T+2CI1afaMr1G3gOEyWZEGBEAABEAABEAABEAABEAABEAABDxKAIYBj+JGZb5EAIYBX+otxAoCIAACIAACIAACIOAJAiziHzZsmFuqypIlCwUFBVFYWBjlz59fqWNhwgS6eOe0Wl/Noi3ptSx53VI/CgUBEAABEAABEAABEAABEAABEAABEAABEAABMwR+e3CZtp9ZoWbJn/0taletl5kikBYEQAAEQAAEQAAEQAAEQAAEQAAEPEIAhgGPYEYlvkgAhgFf7DXEDAIgAAIgAAIgAAIg4C4C9+/fpwIFChD/15UPGwXYJMB//Pz8bIpecfC/dPTqbvVnFQo0oPyvFndl9SgLBEAABEAABEAABEAABEAABEAABEAABEAABBwicPH2Cdp/IV7NWyp3FWpZ7nOHykImEAABEAABEAABEAABEAABEAABEHAnARgG3EkXZfs0ARgGfLr7EDwIgAAIgAAIgAAIgICLCbj6doF8+fIRl9myZctERgFL6BtOLqed59aqLSmRuxoVy1XJxS1DcSAAAiAAAiAAAiAAAiAAAiAAAiAAAiAAAiBgnsCpa3vp+NUENWP1Qo2pvv/75gtCDhAAARAAARAAARAAARAAARAAARBwMwEYBtwMGMX7LgEYBny37xA5CIAACIAACIAACICAawm48nYBi1EgKCjIMMg9FzbS2uNL1HQFc5aicvkCDPMhAQiAAAiAAAiAAAiAAAiAAAiAAAiAAAiAAAi4m8DBS5vo/M2jajWNS7SlygXqubtalA8CIAACIAACIAACIAACIAACIAACpgnAMGAaGTKkFAIwDKSUnkY7QQAEQAAEQAAEQAAEjAiwuH/+/PlGyex+XqdOHeVGgbp160qXc/L6Afpuf5ya/g2/glS9SDPp/EgIAiAAAiAAAiAAAiAAAiAAAiAAAiAAAiAAAu4isPPsKrp+/7xafOsKncn/jfLuqg7lggAIgAAIgAAIgAAIgAAIgAAIgIDDBGAYcBgdMiZ3AjAMJPceRvtAAARAAARAAARAAARkCFy8eJEKFCggk1QzTYsWLSgsLMyUUcBS0G8Pr9CsrSNtym1RoSulSZXW4XiQEQRAAARAAARAAARAAARAAARAAARAAARAAAScJfD3i2f0w/4ZNsV0qh1Br2XO42zRyA8CIAACIAACIAACIAACIAACIAACLicAw4DLkaLA5EIAhoHk0pNoBwiAAAiAAAiAAAiAgDMEHL1dIDAwULlRIH/+/M5UTzM2D6Xbj2+oZVQu1ITyZCvqVJnIDAIgAAIgAAIgAAIgAAIgAAIgAAIgAAIgAALOEPj17hnafW6NWsSrmV6nrnWHOVMk8oIACIAACIAACIAACIAACIAACICA2wjAMOA2tCjY1wnAMODrPYj4QQAEQAAEQAAEQAAEnCVw6NAhKleunHQxWbJkITYY8I0CzhoFLJXGn1xGCefWqTHkyf4WVS7YWDomJAQBEAABEAABEAABEAABEAABEAABEAABEAABVxPYe34tXb5zWi22WqFG1MC/laurQXkgAAIgAAIgAAIgAAIgAAIgAAIg4BICMAy4BCMKSY4EYBhIjr2KNoEACIAACIAACIAACJghEBAQQJs3bzbMwkYBNgnwHz8/P8P0ZhJcvnuW5u+MUbOkTf0SNS/fxUwRSAsCIAACIAACIAACIAACIAACIAACIAACIAACLiWw8sBMevb8L7XMwOq9KW+2Ii6tA4WBAAiAAAiAAAiAAAiAAAiAAAiAgKsIwDDgKpIoJ9kRgGEg2XUpGgQCIAACIAACIAACIGCCABsF2DBg78mXLx9FRkZSy5YtXW4UsK53Unw/evTnffVHNYo0p9f98ptoDZKCAAj4OoFVy1ZRv+D+ajNC+nanLr1gHvL1fkX8IAAC5glcv3qdVq/4mXZu3klHDx6lJ4+fKIWUqVCGcufJRZ988QmVrVTWfMHIAQJJQODgnoP0afN2as1t2rehfsP7Ufr06ZIgGlQJAiAAAiAAAvIEbty/SDvOrlQzZE6flUIbjJUvAClBAARAAARAAARAAARAAARAAARAwMMEYBjwMHBU5zsEYBjwnb5CpCAAAiAAAiAAAiAAAq4nYO92AYtRICgoyPUVa5S4+ugi2n9pq/pJwZylqFw++2YGjwSGSkAABJwmcPfOPfpp+U9Up0Ftylsgr255MAw4jRoFgAAI+DiB538/p1XLV9G4IVH04P4DzdZkzJSRZi+ZpZgH8KQcAlevXKXV36+mtoFtKXOWzD7VcEcNA7L7B5+C4aZgfXl8yCBJ7u2TYYA0IAACSUPg4KVNdP7mUbXyCvnqUNNSHydNMKgVBEAABEAABEAABEAABEAABEAABCQIwDAgAQlJUiYBGAZSZr+j1SAAAiAAAiAAAiAAAkQrVqyg9957LxGKOnXqKDcK1K1b16OYfrl5jL7ZE6vWmSpVampa+nNKlzaDR+NAZSAAAq4j8Mfvf9CalWtobuxceil9Oho/azwVKKR/cwgMA65jj5JAAAR8k8DGNRupf/cB6o0CWq0oUbo4xcTF2DVg+WbrEbUWgfv37tPyb76nOVPmUMlyJSlq+jjyy+rnU7DMGgbM7h98CoaLg00O48MekuTePhcPBxQHAiDgYgJPn/1Bq4/8l168eK6W/FHlECqcs6SLa0JxIAACIAACIAACIAACIAACIAACIOA6AjAMuI4lSkpmBGAYSGYdiuaAAAiAAAiAAAiAAAhIEyhQoABdvHhRTd+iRQsKCwvzuFHAOuAJ6/vQk6cP1R8Veb0clc5TS7pNSAgCIOA9BB4+eEiDQiOIxa/8vFXiLRgGvKd7EAkIgIAXEnj08DEN6TWE1q1aZxNdFr8syhqaJm0a+vvZ35TplUw0avJInztl3guRe31IVy5eoX7B/enw/sNKrDUCaiR7w4Aj+wev70g3BZhcxocenuTePjcNCxQLAiDgQgJHrmyjszcOqiVmTJeZejWMdmENKAoEQAAEQAAEQAAEQAAEQAAEQAAEXE8AhgHXM0WJyYQADAPJpCPRDBAAARAAARAAARAAAVME5s2bR5999pmSJzAwULlRIH9+/VO/TRXuROLdFzbQuuNLbUpoUjqQMqbL4kSpyAoCIJAUBPhE2L7d+tGOTTuU6mEYSIpeQJ0gAAK+RODCuYsU3imcTh8/rYbdrXc3+rzbZ5ThZdy45Et96apYxTGREgwDjuwfXMXb18pJLuNDj3tyb5+vjTfECwIpjcCTpw9ozZH5Ns1uVKINVSlQP6WhQHtBAARAAARAAARAAARAAARAAAR8jAAMAz7WYQjXcwRgGPAca9QEAiAAAiAAAiAAAiDgPQTKli2r3CTANwp4g1HAmsy0TYPp7pOb6o8K5ChB5fPjH2S9Z/QgEhCQIwDBnxwnpAIBEAABC4GDew7Sp83bqUAqVa+knCaf8/WcgJRCCaREwTT2D/KDPbmPj+TePvmeRkoQAIGkIHDg4ga6cOu4WnW2jDkpOGBEUoSCOkEABEAABEAABEAABEAABEAABEDAFAEYBkzhQuKURACGgZTU22grCIAACIAACIAACIAAE7h48SL5+fkpf7zxOXh5O606stAmtPolPiK/l3N4Y7iICQRAQIcABH8YGiAAAiBgjoBoGGj9SSsaMHIApc+Q3lxBSJ1sCKREwTT2D/LDN7mPj+TePvmeRkoQAAFPE7j/+y3acPwbm2qblW5H5fLW9HQoqA8EQAAEQAAEQAAEQAAEQAAEQAAETBOAYcA0MmRIKQSePn1Kr7zyCj179kxpcvr06WnHjh1Uvnz5lIIA7QQBEAABEAABEAABEAABryMwe9souvHgshpXnmxFqXKhJl4XJwICARDQJwDBH0YHCIAACJgjIBoG2rRvQ/2G96P06dOZKwipkw2BlCiYxv5Bfvgm9/GR3Nsn39NICQIg4GkCe86toSt3z6jVvp4lL3WsNcjTYaA+EAABEAABEAABEAABEAABEAABEHCIAAwDDmFDppRA4MKFC1SwYEGbpi5fvpzee++9lNB8tBEEQAAEQAAEQAAEQAAEvJLAiWv7aNmB2Tax1XrrPcqZOY9XxougQAAEEhOA4A+jAgRAAATMEYBhwByvlJA6JQqmsX+QH9nJfXwk9/bJ9zRSggAIeJLAzYdXaNvp722qbFW+IxXPVdGTYaAuEAABEAABEAABEAABEAABEAABEHCYAAwDDqNDxuRM4Pfff6eAgADas2ePTTMrV65Mq1atohw5ciTn5ntt2/7zn//YxPbPP/94bawIDARAAARAAARAAARAwH0E5ifE0OU7Z9UKMqbLQvVLfEhpU+OUXfdRR8neRoC/D925dYf27NxLB3btpzOnztKpY6foyeMnSqgZM2WkYiWLUdFiRahWg9pUoUp5yvRKJoeb8fjRY9q/+wBti99KJ46epMP7Dytl5XozF71V4i2qXKMy1X+7nvJ38bsbpxOFXUaBfLVyIZWrXE5NtmrZKuoX3F/9e0jf7tSlVxejYtTPLfGv+3EdnT5xmk4ePal8lsUvC5UsV5LKVypH9d6uT4WKFKTUaVJLlSsKeMdNG0vNWjVT8r548YLOnTlHa35YQ3sT9ql9Y+FVp0Ftqv92fcr2ajapuhxJZC++v/76i/Yl7Keflv9Eh/cdUvqHnzIVylC12lWpSYsmVKhoIUqVKpVU1WL/WPrvj9//oB+WrqQflv5ARw4cUcZH6fKlqX7T+lS7fi27Y/L538/p5LGTtGntJhuGljiLl/Knek3qKeMkw8sZpOLUSsR9dfLYKdr48wabegoUyk9lKpald95rSuWrVlBPcrfH1bp8UdhqORE+XbqX6MyJM7Rw9le0cc1GenD/gTR3vgWT5znP+8P7DtP5M+fUvuO6OeaCRQtRxWoVqWZADcpfKL9UH+r1H5fpzFjhebd1wzbasHqD0v/Xfr2mzrm6DetQk+ZNTM8BHhfnzp5X+uvA3oN07OAxhSE//qX8FQaVqlei2g1q02tvvKa5Hjk8WCQy3r19lxK2JtDmdZuVdcYyt6zXynqNAyhXnlx2+0YcPxJVk9l10ahMnr883nmcWq/7jr5f/vzzKY0bMo6WLliqVF0joAZFTR9Hfln9lL9zm9evWk+b1m2mQ3sPKf3Ka3TZSmUpoFFd3TWT34c8ttasXEs7N++kowePKu9CHgs8Jpq3aU6Vqld26DYGHm8Xz1+kXdt2KTFxf1reHxwz92vhtwpTmQqlqWa9muRf0l/qHeLo+vDwwUNq3yLQqOuUz/ndPH7WeIWDqx9eNy+eu0jbN+2gPTv20Onjp5U+ENdn67VTLwYjM4yj+4dlXy+nIb2GqNVy/4ydOoayZstqCgePp5CgHnTrt1tKvuYfvEsRYyKUfZarHu5XXje2xm9LtEfhfuR3c4261alU+dJ2x7HI0l584viwNz+vXrlKX81ZRPE/xSv9zPOK95W8hvM7XW/f5Or540z79Fhwu48eOELxq+Pp6MFj6v7Wen/IexYzeyKtuvhdyu9tsR49lvbey1y+L41vV80TlAMCSU3g2fOntOH4Ynry9H/7Tn7yZi9CgdV6J3VoqB8EQAAEQAAEQAAEQAAEQAAEQAAEpAnAMCCNCglTCoHnz59T7969adKkSZpNDg8Pp3HjxlHq1HICgpTCzRPthGHAE5RRBwiAAAiAAAiAAAh4P4Ffbh6jb/bE2gT6ZrYiVKXQ294fPCIEAScJsDCSxcZzps6l1d+vli6NhU9denamD9p9YEpczYLRbxd+q4ibLWJAvUpZPPd2y7cV0eqrOV+1Seao4M9SiKOGgbt37ini1AVxC1RRsT1oFapWoK69ulCVmlUMhdZ6wvEb127QlLFTFKG8vYd5ffLFx9QhpINLhYeWOvXiu/DLBYoeFkNb1m+xG1+dhnWoR78QxXhi9GgJ29gMMXLgKEXAq/W079yeekX0pLRp09p8zKK6Leu2KGP82KFjRlUrgt12HT81Pba5YBbfTxkXa8iiZNmSSqxsjGHR8KfN26lxWRtFrIPVEgSHD+5FK79dSZNGT1bNPdZ5cryWg6YtnEYlShe3aTfPwxVLVtCiOYtsDAJGcLgPu/cNVkTMWkYevfnFhg8WabO4cczgsYb98FHQhxTSP0QRd/PDYmIWRU4ZM8VuvJy+3/C+1Oz9ZoYia177WJg8LWY67d+136jpyuct2jSn4D7BlDtPbqn0ziRiQe28GfMVc4zFuGWvvAZN61Pnnp11+yYpDQMsoOV1n9dNo3Wf2yj7ftETJL+c8WVatmgZxY6baned1hovzHpO7BxaNPdru9zZWDRw1AAqXsp2bun1kdl1yFIOrxVhA0MN3yGOrg89+vegwT0HSw1VdxgGeB6ykStuYhzFr95gGEdR/yIU3DuY6r1dT/ed6i7DgLjv4Hdu3NczbcyIRg3g9sZNmkWx4/793jF8wnBq9fH7RlmlPmdTzLwZ82jJ/KVSexQ2f3QN70oNmzWkl156KVEdzgjqteYnv9/2J+yncUOjdNeCqfNjKaBxgFPvcdn540z7RFg8x9mgNGP8DKn3quz7VKzH8u6aMHKi4bvUet9lZBjwhfEtNQmQCAR8iMDucz/Tr3f/PbiCQ/+ocggVzlnSh1qBUEEABEAABEAABEAABEAABEAABFI6ARgGUvoIQPsTEfj666+pffv2xMYBrSddunS0YMECatOmDeh5mAAMAx4GjupAAARAAARAAARAwIsJbDi5nHaeW2sTYak8Nano6+W9OGqEBgLOEeCTWpcsWKIrNpYpvfG7jWnQ6IGUPUd2w+S/nP6FIvsMU06YNvPwabMRYyNsRM9JYRg4cfQEjR40xnT8LCr8PPhzCuoaZOokXxbWvZkvDw3vN1w5bVn2MdMnsmVyOi3DAAtIh/Qaqpz2LvOwGL/fsL7KjQBmBOcTZo+nVct+Uk4m13qY8ZQvJ1PVWlVtPmbxZOzYWPpm3mKZ8GzSsAC73/B+ioHA6GEBH596b08EKZbBMQ8eO5hy5XnD5oRvWcNA609bU8kyJRSzhp6gvGXblhQxZpCNqefS+Ut2jRdGbWWRNc/Ht1s00e1DLWHi9Ws3aGT/kVIiVo6BTQPhQ8IVEev8WQto5oSZUsJ55soC648++0g3PjYg/LR8NY3oP0KqTGsmPB6GRA2mmgE13XLbAI+lHZt30NiIsVKiU+vY7BkmksowwGNzwsgJtHjeEqOhlehzvjmFx5reHNQSJA+LiaT5M+crpjSZh8fL0Kgh1PS9psS3OYwaOJrW/mi7H9Qrh8XW42ZEJTLkiOnZaBYdGUUrv/1RJqREaThGvgEnsFN7XSOM2L+y68O7rZvRFx90kIrL1YYBFlhzP7FZQMYUYx1kcO9u9Hn3LzTfqe4yDHC844ePV07Gtzwh/UKoc1gn6bXg3t171L/7ANq+cbtShCuZ/nb9Jo0cMFL3PWmvk3m8sInNYtKypHVGUK81P9kYETNsvK5ZoFrtajQmdjSx2c3yuHP+ONM+a563b96m8SPGm57jlvdV2/ZtDU1uXJ8j+3ZeP0dOGkE3b9yi/t3/vVlLvHnL28e31CKFRCDgQwTO3DhAR6/8711geaoXakz1/V1jIPMhFAgVBEAABEAABEAABEAABEAABEDAxwnAMODjHYjwXUvg2rVrVL16dbp06ZJacLFixejmzZt09+5d9Wc5cuSgTZs2UYkSJVwbAEqzSwCGAQwQEAABEAABEAABEAABawILd02ki7dP2UCpXawV5XjF/ScJoydAwNMEWJTKNwoM6zs8kVDPv5Q/vVX8LSpYpIAS1rO/ntGRg0eVk9BZgC0+LM79IvgLSpU6lW4zzp89T4NCIxIJy1ksxSc1l6tYltK+lJau/3qddm3blUgoy6aBsVPHUL6C+ZQ6WJy1esXP9Oyvv4hFaWt+WENcBz8sNGve+l3KkvV/p5Pz06BpAzUv/93sDQN7E/bRwJCBiURusvFznXxqfeiAUN0bGUThWmCXQEWkby3Gr1StIpWvUl65QeD+3fuUsG0XnTx60qE+MTvmxPh6DgqjA7sP0Jb4rWpR3E/ValdV4uOTxLfGb0vEjMVro2NHE7dF7xH7h8ekpZ2cv3aDWoqI2FJH8dL+NGLiCMqcJbNa5J1bdxSDipbJgMurVqsq+WXzU8Y/t4P7WHx4bHK5LAy29+iND87HJoY33nxDsx7mVK9JAP343Sq1eFnDAJf9+PETuvXbLSUv12NhyvHwPMhLsCsAACAASURBVJo8dxI1eKeBIRMWiZYsV1IxIHBM/PBcPLT/sOb4MhK5iv3Ht5GwWNpyujzXV6dhbSr8VmFlfTm475Ay1kXR8NipYylVqv/YrFPcbj59mvuO58CmtZsSrRcFixSkiXMmKOVrPVr9xe0uVa4UlalQWmVw7sx52rtzb6IxzO2PmRlNXI8rH3vrMjPjPuYbOlKnTkV6semJy39/8rsyzh4/eqSEfOPab/T1f79Ww+exziaItGnTqD8rXKwIsWjf0YfFrfNmziM+Cdv64bnLawVz5LbYGwMsZO4/vJ/muikKkvlGF/+SxWwE3eJ40VozOQ6e599/vdzGXGSZU/xuYsPblvVbE70DtUw51m3l2zxYZC6alrifuC/LlC+tjGV+eDzv332ADu8/nAg5v9di4qKpYlXtdVM0DMiuD0X8iyi3d/Dz4N4DWvndj+qawuO7SYsmqig/7UsvUdOWbye68ceR8aE3Nrgs63XT3thgQ1FQ58BEew8jw4Az+4f4n+Ip9IswtclaAnd7PHhd7vFZqLrWfdrhE9UY5QhHSx69ccYsy1Qsq+7n7L3v2PzQMaSDjXCdDWaOjg9xfvIYzpQpo7peW/YL6TNkUE7KZzZsBOHbgiy/s3f3/HGmfRb2ensN8Z1ijz2bNYK6BNk1DRjt2y17Gq29oWXNXbNyjTrMRMMAf+Ct49uZuYG8IOCNBG49ukpbTy2zCS3/q8WoXdWe3hguYgIBEAABEAABEAABEAABEAABEAABuwRgGMAAAYH/J3Dv3j365JNP6Oeff1aZ5MyZk3bu3ElsJODPrly5on5WsWJF2rx5M2XM+L9/mMXjfgIwDLifMWoAARAAARAAARAAAV8icPfJTZqzbRQ9/ftPNexX0mel+iU+pNSp0vpSUxArCBgS0Dqhv3rd6hQ2IJRYTJ0qVWLxPwu3WPQ7ecxkG9Eki76iZ0bTm3m1zTV8OuywPpEUv3qDGhcLqT4M+lAR0VufJMsJWGS2/OtlNDVqmk09fEJ/6IAeyonj1o8olDQSM3NeM4YBFpTxicDWwn2On0VtLPbzy/o/safl4dPLd2/frdzcwCI460dP4Mhp7J1026JNc+oW3o1y581tc5Ix17Vt43aKHhplI5o26hPDAaKRwF58JcuWVE51r1Kzis3Y4b5kY0rMsJhEY8baACJWJ/aP5fPmH7xL4YPDbQSrXMedW7cpd55/xx//jEW61oJoLoNvDejet7siJBd/J3D1ylWaFj2Nfli60iYczjM0OpKyZc+qiU1rfLBIs2t4V2rYrKHNeGXB38ljJ5WxvWX9Fs3yZA0DlswsBOw9NJwavtNQZc/1sJGAx6nFAPDi+QuaO22uMi4tD3/WtVdX+qBda8r0SqZE8XA5LJSeGjXVZv5ywr6RfWyEndaZ9fpPrz6u5/jh48rp7tbzLNur2ejpn08VcS3P695DelPVWrZjjE9FZiH8uCHjbAwHevE9fvSYIntH0s8//CucZFF69z7BidYiy3qkNYb5xPfg8G52jVJm5xnPsb7d+tkYFNgowEYjHvsZXs5gUyS3ff2q9TRj/Ayb+c+cI2MiFXG33mMkqjYbu1b6U8dOUUhQD7U9HBf3S7PW72qeDM9jlk+btxbX690eYukb7velC5Ymql4ZL4PDlTUpdZrU6ud644XfQxbzDd82wOuZ9ZrCBfC7jN9/3331nVoe54udN0Uxm2g9WnPhs25BFNg5UHO8cRnXr16nuEmz6NuF39oUaU9crneDhOz6wBWJ+4IaATUoavq4RO84V4wNNvzxPLQ2CfF7hMd6lRqVbfqM1wc2BI4fMcFm3eS2TZo7kUqUsT2Ax8zYNrt/YNNTn659FQMlP/bGp8iJ1+Bp46crt6VYHtHU5ShbNu716dJH5cls+PanWvVqJRKhM8/LFy4rN39Y78uMjFZmx4doGLB+7/Be7oN2H9i8H/mGD56r1rcceGr+ODr+tQwN9va3zP7q5as0eewUZW9kzURmzRbfD3p7L3v7UEudWoYBbx3fjs4L5AMBbyTw/MUz2nB8MT36854aXro06alDrUGULWNObwwZMYEACIAACIAACIAACIAACIAACICAXQIwDGCAgMD/E+jSpQvFxcWpPNKkSUPffvsttWzZUvnZwoULidP8/vvvyt/5H6qDg4MpNjYWDD1EAIYBD4FGNSAAAiAAAiAAAiDgQwSOXd1L3x+cYxNx3uzFqFLBRj7UCoQKAvYJsGBpQdwCioqMVhNWrlGZ+DTv196wL1TgvNs3bafwTr1thH6zl8ym6nWqaVa87OvlNKTXEPUzFlMNHjuY3nm/qaYxgRNqnaSqJ8w0K/jj8mUNAywunTxmCs2bMU+Nn4V4/Yb1pfpN6ycSnVsDYHFpdGSUYrKwPHoCR/5cT5DPwlW+bUA0SljXpXViup7w3NH5oRcfn0AeMTZCOfFf6+G+3LNjD0WEDbYRQtsTXGuJBLme4ROGS51uzbcKsMnDWozaKbQjdQrtpHvDA8fOp14vWbBEEdVb5+0/or9iDhF/j8Dpp0ZPpVmTZ6tNZ7MG8yhRurguar6pg09dtxYeWxKbNQzwvG3W6h27Y5HL/vXyVUVQai3IHxYTSa0+aWWY99GDRzQ6YrTNWGYBe8SYCNWQYN1Yrf7jeT80agixGFvkaMkrnm5s+TkzHTV5pO6J/twPs2PnUOy4f3+n1qhZI2W8vJLZ1ghx/MgJCm4XrIrD2RAi3k4hdhyP4VXLfqL+3furH5WtVJaiZ0Tpjnuz8+zhg4cU2XsYrf1xrZqVRe9Dxg2hshXL2C2OTSsjB46inZt3qun4xgAeS6Lo3ZLAjKjabFss6fk9M25olJrdnsnEkogFuGOHjLOZG2zO4hO406a1NW/qCZKNxguv62wo+mrOokRN+yjoQ+XEd9GcYUnIp9Pz+8z6ZhV+H3CM4sN9OrjnYBtRNq9D3ft0t3uSOJfDMU6PmUGzp/y7tlSqXkkR8Od8PfF7Ws8wILs+cJ1mBeGOjgs2ZgwIGUgJWxPUIuo1qaesJ/b2IFonuWuZKMyMbbP7By3Rv6x5SGy3vf40w/bZs2fK+4Tnm+WRMSKYGcuOjA+9+al1k4FWez05fxxpH+cR33Uy+1vOx2z+O3UuTYuZrjbd3j6cjW6jB422MTQa7b24YDYAjOw/0ma9slSoZRjwxvFtZi4gLQj4AoG959fR5Tu2t1q+V64DlcxdyRfCR4wgAAIgAAIgAAIgAAIgAAIgAAIgkIgADAMYFCBARLNnz6bQ0FD6448/VB5hYWE0YcIEm38UHTRoEI0ePVpNw//4P2/ePProo4/A0QMEYBjwAGRUAQIgAAIgAAIgAAI+SGD9iW9p1/l4m8iL5apEJXJri6F9sIkIOYUTePTwsSJ4XLdqnUpCRlxmScxC6pEDRtqIh0dPGU18Cr74aAm+ZMViWmIzLWGeWcEfxyhrGODT1Xt26KWcbmx5ZEXWnP636zcVkTEL5i2P3k0JWoL8xu82psiYoZQ5S2a7o1ZLANutdzfqFt7VUAwuOx204mNBc8zMaF0ht6VsLcG1vVsQtATnLP5u9fH7huGy4HjkgFG0YskKNS2PzYGjBmqeoi8WqGUC0BNfi+ODxYJ8cwKLX40erbHBecwYBqrVrkZjYkfrnlRuHcOmtZuoe2CI+iMZobx1/p1bEqhj247qj7juqBlRmjcvaPWfvdPRLYXevHFTOWF/7869aj2yTEUjgJ6gn28W6N25t1p+SN/uxOuK0aO1ltkzShmVJ36+a9su6vFZqGpU4XZPmjOR+OYXmefMiTMU3rm3zVqlZ3Th8syIqmXqF9M8ffqUoodG29wWoCVQ1Sr76MGjys0ElhP/9YTVeoJkmfeZOJ45DiOThSVW0QihZ2gQx6TZm1+4T8M69CQ2hPBT1L8ITZg9gQoULpAIm5ZhwMz6wAV6yjAgGoNk3yMc475d+6h35z7q2NA6Fd/M2HZk/yDOVVnO4piTNRoYzT9em/oH91dF4TK3LFnKFPvCnhHM7PjQmp9GtxhYt9WT88eR8a/1TmBjU1CXIENDENenZQLQ2+eIY86e+VQcL1rvBk6jtx572/g2Gv/4HAR8icDxqwl06tq/e1yOvWrBBtSw+Ae+1AzECgIgAAIgAAIgAAIgAAIgAAIgAAI2BGAYwIBI8QQSEhLoww8/pMuXL6ssKlWqRNu2baN06dLZ8Ll79y61b9+efvrpJ/Xn2bJlo/3791P+/PlTPEt3A4BhwN2EUT4IgAAIgAAIgAAI+C6B+Ttj6PLdszYNKJ67Kvnnquy7jULkIPD/BFjwH786nn459QudPHZKETaNmDBc89RiPWgzJ8yk2Kip6sd6olsW7nX+uIsqgjUjZOPCReESn6g6dtpYGwG9I4I/WcOAKAw1K7LmNmiJI8fPGk8FCtl+79cS5Ju5JWDpgqU0rO9wtU/atG9D/Yb3o/TpbX8X4ehE0IpP5sRwS313b9+lIeFDiYXrlkevfWL/5CuYTxFPFy1e1DB8UWSodzOFvYK0TuPXilVk3rJtS4oYM8juLQbW9WqdqG/GMNCxR0fq0S+EUqVOZcjl2KFjtHvHHjp19CRdvXKNWrZtQTxGZB9RLGpvLmudujzly8lUtVZVu9VpCUxr1qupmDCyZstqNy+fpNyna186tPeQkk4vPjE2WYZseuF1L2HbLsqTLw8Vfqsw1WlY29AsI8NX64RwGYOFddlaN8fYY2dGVC3TBjGNVl/KGiz4dpaIsAj66+lf5F+yGOUtkJeaNG9Cr2R5xaYarTpkxdvieOaC2czWOayToclKNN/orbWXL1ymzes20+kTZ+jKpStUoUp5CukrN185Hi0TgJ7IVyut7Ni2QDUrCHfVuOBbdL4I/kJqHdMyhMXExdDbLZqo4ZgZ247sH+7dvafcYLN943alTjb3GK1v4hyXySPLV2yDmfflhV8u0NDekZQpU0YqVrIYFShckBo3b6R5o5HZ8aE1P+0ZEsT2enL+cN1m2yfuT2Vv6rJup1iG1s04fOr/lHGxNreNmDGbaL0bOAa9tcTbxrfsPEA6EPB2Aiev7aETV3fZhJk3WxEKrP6vidXb24D4QAAEQAAEQAAEQAAEQAAEQAAEQECLAAwDGBcpmsCDBw+oRYsWtGXLFpVDvnz5aNWqVVSyZElNNocPH6Y2bdrQmTNn1M9r1apFK1euJD8/vxTN092Nh2HA3YRRPgiAAAiAAAiAAAj4LoHbj6/Tlzui6M9nv9s0olSeGlT09Qq+2zBEDgIuIiBrGBAF92ZFsHzieGSfYZQmTRoqXspfEbTxadMstrM8jgj+ZAwDWjcpDI0aYkpkzTFqnZo+dX4sBTQOsOkNUeRoRvTHBYmnF7vbMGDmpGBLQ2VP5hb7x95p9uKQFkX8ZgSKlrK0BHriKeJa48OMwUNvbJgxDOjd7OGiaW5TjDOGAb3T/sU4tbjLip5l1wE+oTywZZBaNZ/UPCRqMNUMqGkoFHcHV71xICuut45JPJGezTLTFk6jEqWLJwrdjKjakXazSHX6+Bk0PWa6mp0NXxFjI4iZu+LREiTrnfYv1qe1Lssydzc7vXcb/9yMYcDs+mBWMO1IH4rGHkcMXd999R2t/O5HKlqsCBUqVpgqVq1ARYoVUcMx0z+y64Z1W7UE2EbrlNhuR8yHerz//ONPGhMxhr5btExN0vrT1sSn3Wfxy+JIN2nmMTs+tOanq28+stc4M4YbLsdM+3gMxE2aRbHjYtUQZA1H1jGL65DWvk9Mw/vfuK9nKjeiyD7iu8HeWuJt41u2jUgHAt5M4MyN/XT0yg6bENOnfZk+q9GXXs30hjeHjthAAARAAARAAARAAARAAARAAARAwJAADAOGiJAgORPo0qULxcXFqU3MmDEjzZgxg9q1a2e32YsXL6b/Y+8+wKOo1gaOvyYhjUBI6D10EJCONEEQsVxBLqCXiw0LFlAQkCoXEJGOgIBS1A9RFLwooui1oBRRQKRKr6ETSkhIIEAK33MGd0g2u9mZLcnu5j/Pw+O9ZOac9/zOzOwC73vOU089JdevX9fPGzp0qLz55ptaUgSHZwQoGPCMK60igAACCCCAAAL+IqB2GPh04zuSmn7re7oaW70KraVqyfr+MkzGgYBTAkYKBq5duyaTR02WzxYs1vswm8BoJDhnEv6MFAyo1W1fe+E1USvWqyOn5Nuc4rS1eritHRmskxzNJMmr/s0kSRpxtT7Hun1nEvGtk7Vt7Rih+rWeH6PFD7buuSFvDBaVRGz2sF5FvGXbljLp3YlSJOrm4g7WCaBmCzxUG7biNVMwYC952OxYjZzvSsGAmXvF+t1idP6MvgfOxZ2TYa8Ml/Vr1+vDVgmYbe5tIw91fUgaNKmfZQcTIzaunrN983bp9a/n9Z1YjBZYWPebdClZRg4YKT+u+FH/kb37ydPvCxWA9erZ6vdUsUDHbg9pBVOqAKxAgQJO89lKSDZa1GV9v5h5v+eGnUIxk/Bs5lx74GYSpp2dNOt73eznnJF+zcyP0feGdb/WO9moQkb1+VCiVAmbIVrvJmNmdx4jY/7i0y+1Zz/zUb1WNXmoW0e5+942ElM5RttNypXD7P1h6/k0W1TnSrxmnwkz47NVMGi904WR2G0Ve1gXlJq912z1eynxkgztM1TWrFyr/zin7w9m+/T0/W3EknMQ8FaBg3HbZPuxW8+eirNAYLD0uLOvqB0GOBBAAAEEEEAAAQQQQAABBBDwdQEKBnx9BonfaYFPP/1UHn/8cVGrsKhDJaP37t1bZs6caWiFsuHDh8v48eP1/tU/mKlCgi5dujgdExfmLEDBAHcIAggggAACCCCAgCOBw+f2yKd/vCM3bmRkObVBxbZSuURdR5fzcwT8RkD9WTcxIVF2b98tq39aIyqZWiVMWw5bCfC2krU++mqBNG7W2K0uziT8GSkYsE6YcjaJVw3WetV7Wwnw1kmO9pLp7eGZSZJ0ZgKs23dmpWCjSefW8+No9WbLeGwlTNvazcHI+K1X5K1Ru4ZMnTdVKlWJ0S63vj+cTXyd/858mT5uhh6S0YIBZwoUjIw78zmq2OV47HH547dN8tO3P2kJ4JbD2iPzdc4WfKg2rAsGjCaYGn0PqHfZF4u+kFGvjbbL0aR5Y7mrfWtpdlczUUm3riS1GzG3Lk7p8FAHGfP2GClUOMLI5fo5tnZosPVuVhd4+n2h+khOSpZxr4+T5Z9/bXMcavVzZXx3h7ulcfNGUqpMKQkICDA8ZlcSko3eL7aC8aRdelq6nDl9RjZv2CIrv1upPXMqOdlyGN1hwJn3g5mEacOTZHWi9buh22NdZdjYYRIaFupsk9muMzM/zt4HthLG7e1QoRYImjpmqnzy/iItVjPFKUZR4k6flaEvD5U/fvvD5iWqUEcVNdz7j/ZSt0FdKVq8qKF/r8jcmNn7w9bzaXQXD6Pjtj7P2edHtWNmfLZ2KOnxTA8pVaakqdBTU9Nk3ap12vvYclgXPVl/PjjzzNgqTsypYMDb7m9TqJyMgBcJHD77l2w9uipLRLfdFqAVC1QuVsuLIiUUBBBAAAEEEEAAAQQQQAABBJwXoGDAeTuu9GGB/fv3S5MmTeTSpUv6KJo1ayY//vijFCpUyNDI0tPT5d5775VVq279BVKZMmVk3bp1UqlSJUNtcJI5AQoGzHlxNgIIIIAAAgggkF8FDsTtkMWbZmcbfqNK7SWm2O35lYVx+6mASvBKvJggJ46dkDMnz8ih/Ydk5/ZdsnPrTq1gwN5hKyk1/sJFGfzSYH0lb7WK9/wl86Reo3pu1XMm4c9IwYB10qH1CvNmBmEkgdpMkqOtvl293tF4rNt3ZrcI6yQ7e0mtRubHVrxmVxTOacyOihusd0tw9v6wHqvRgoGcEvYdzWXmn2dkZGiJ3aeOnxL1zB7ce0D27d4v+3bvkz1/7bHblJmCAaMFH6ozTxcMqD5SrqTIjPEz5OP5nzikUkntbe5tLfc//IA0urOhRBQyl8TvsAMXdtSw1baR3V/UdZ5+X1hiU8/Rf/r/J0tCrD0TVYxzX6f7tN0HatWp5XBFdFcSkp353LDE7aqdKlpJTros5+LOinonKqNDew/K7r/2iFqBP6fDaMGAM+8HMwnTRu5rW+eo4pHhfYfrP/p3z+4y6I1BEhIS4myT2a4zMz+u3AfWq/rbe8+dOHZSBr04SHZs2aHFambHFTMo6jNp9MDR2v3k6Lij4R3S/h/tpW2HuyWmSoyhQh2z94et59Mdu+J44vlRXmbGZ32uI28zP7f+Pm39zBjdccm6T+vPBkdz4W33txlDzkXAGwRiz++WzUdWZgule9OXpRoLT3jDFBEDAggggAACCCCAAAIIIICAmwQoGHATJM34joBaoaVFixayZcsWPejy5cvLDz/8ILVqmVsl4tixY1rhwdmzZ/W22rRpI8uXL5fIyEjfQfGRSCkY8JGJIkwEEEAAAQQQQMALBPac3iJLN8/NFkmTyh2kQtGaXhAhISDgnIBKvFI7BXyzdIW2mnFOCcI59WCrYMBRwrVzEWe/ypmEPyMJ6Z4sGLCVXG4mydGWnavXO5oP6/aNrvyeuV2jCf1G5sdWvEbbdzRW9XNbCYGZE+yMFIEY6ScvCgZUIuem3/+QZZ99pa1gnlMxkL0xmCkYsLfKva22c6NgQPWrVv3+acVP8t7U9wwl2KprVNGTWv3/mT5PS6WqlUyv0G3P0l33kmrf2s9ecqmn3xeZx6oKURa8t0AWL1icZbX8nJ4PtSL6Y8/2kM7dO0uRqCI2T3UlIdmZzw1LEM7YqZXPVcL4ssXLZP3aDVl26DHynrCc4+sFA0YLWsyYWJ9rZn5cuQ8O7jso/Z8bIIcPHNZCsLcLkfXzrXYP6drDMzsKnzx+UmZPnm13Vw9brmoXlZ4v9dTebWHhYXbpzSTUq0ZceT6tg/D082PrMz+nIsDcLBhw1zNjtmDAG+9vV94LXItAbgocu7BXNh3+MVuXjzR6UWqWbpCbodAXAggggAACCCCAAAIIIIAAAh4XoGDA48R04E0CKrFi4MCBMm3aND0stU35559/Lp07d3Yq1G+//VY6deokaoU3y9G7d2+ZNWuW2/4h0qnA/PAiCgb8cFIZEgIIIIAAAggg4EGBnSf/kGVbP8jWQ+1yzaVm6SYe7JmmEfCMgDNJnCoStTKt+jPrzm079cAoGMh5jqwTBm2tMGwmydFWb65e7+guy+8FA9a7IbgryTs3CwbUc7tx3UaZPm5GlufX0dyrVfZr1a2l7ThyLu6cdrqvFwxYxmwpnvjvx0u14onLyZcdcYjyGDJmsDzU5SGHq+A7bMzDOwzYW/Xc0+8LW+OOPx8v33/9vVagZllt3ZFPg6YNZPhbw+T2utl3dHIlIdmVRHEzdurvjvfs3COzJs2WNT+tcTRc/eeqOKVug7py7MixLMUFFAw4JjQzP67cB6roaOqYqfLJ+4v0oGZ9NFPbISPz+2XiyIny+cLPHb43HY/M2BmZC0FXLP3GcEFU+wfvkSFjhogq1rF15EXBQG49P2q8ZsaXHwoGvPX+NvYUcBYCeSew9/Qm2XVifbYA/tngWalTtmneBUbPCCCAAAIIIIAAAggggAACCHhIgIIBD8HSrHcKfPLJJ/LEE09kCe7111+XUaNGiSoccPbo37+/TJ8+Xb88IiJCZs6cKT179nS2Sa6zIUDBALcFAggggAACCCCAgFmB7cd/l6+3f5TtskrF60jDmHZmm+N8BPJM4OjhozJ2+Fvy++rfc4yhXqN62kradRrUkdvr1pLK1apIocIR2VaxtlUwcPbMWRnce4hs+n2T1odKgJy/ZJ6oNt15OJPwZ2QFe0/uMGBr1W8zSY62/Fy93tGcuKNgQO1mMeilwbJt0zatO3tJ50bmx1a8ntxhwDrWPzf8KU91vvX3NDmtRpyTbW4VDKgVmpcsXKIVC+SUFK+SRavWqCq16taU2++orf23VOlScuzocRn4/EDZt2tfjnOnfujs/Klrc2uHAVtzknIlRfbu3CvrVq2TNSvX5rjjinqfjZ4yWh7s/ICjR8fhz91VfGLLz97uDp5+X+Q0aJUEfOHcBflr61/y07crtc8I9W6wd6gitQmzxosq2sl8eHvBgBrnz9/9LBNHTcpxfKoARb1f6tSrLTXr1NSKc8rHlNeeU/UZ+tuq3/Rh+3rBgEqcf2PwGH08/+7ZXQa9MUhCQkIcPidGTzBzbzvz/SFzHCu/XSn9nn1V/60nX3hSBozor/+7gPUq7Y8/95gMHDlQgoODjQ7HpfNUkdiZU2fkz/WbZfWPqx3uKKOKBkZNHi3RRaOy9WsmoV5d7Mrzqa7PzedH9WdmfLm1g5aKa/nnX8vwvsP1+bC3a4yjG8XsDgOqPW+/vx2NmZ8jkNsCW2J/kSPnbhXUW/rvVO8pqVe+RW6HQ38IIIAAAggggAACCCCAAAII5IoABQO5wkwn3iCwadMm6dKli5w4cUIP595775UlS5ZIVFT2v1Q3E7P6y/z27dvLqlWr9MtiYmJk6dKl0qhRIzNNcW4OAhQMcHsggAACCCCAAAIIOCOw+eha+e6vW6uJWtooGVlRmla+T4KDQp1plmsQyDUBlRQ7YeREWfrJ0ix9NmrWSB7s/KDUb1xPylYoJxGFCtrd6c468chWUqqt5O2PvlogjZs1dutYnUn4M5LQvGvHbunzRB99RfX6TerL5Pcm2V19N6dBLZy7UEsatRy2kiTNJDna6svV6x1NinX7rw7vJ2r1cjPHkYNHZECvAbJ/zwHtMnumRubHVr9Jl5Jl5ICR8uOKH/UfW6/4bDRe6/mvfcftMmXuFKlQqYLWxPbN26XXv57Xk++bt24uk96bZDPRMqc+578zX0vitxwTZ0+Qh7o+lO0SZ+7zzI2onQWG9Bmq38/qZypR+cF/Pih3d2gj1WpWk+hi0XYXwDCTIOns/KmY8rJgILOXHlIj3QAAIABJREFUSlZNTEiU7Zt3yPfL/ydrflqr/f/Mh0qufXPam1I4srDR28rmeat+WCUvP/WK/rMOD3WQMW+P0YqzzBypqany9thpot43lsPec+rp94WZuFUxy5nTZ+TXn9fJT9/+pCU1Wx+DRw8SlYyd+e/yXElIduV5Mmp3+MBhee3FQXqRjRqTKjRpc28bua/jfVpxQLESxSQ01HayvJkCKFfGY7E2kzBtZn4zn2v9buj2WFcZNnaYhIa577uz0flRcbnqZl0Ep4pbJs+ZLOUqlNWG/cWnX2qfSZZjxgfTpf0/2jvL5/J16h0ReyhW1v78q5YMbmunD3sxmr0/XHk+1UBz8/lR/ZkZn9r547UXXhP1PcHyXHuiIFa1/b/l32t9WQ5nnplr167J5FGT5bMFi/V27BUfZb7JfO3+dvkBoQEEnBS4nnZV/jj8g8QlHs3Wwj/qPiYNK7Z2smUuQwABBBBAAAEEEEAAAQQQQMD7BSgY8P45IkI3CJw5c0Yef/xx+fnnn/XWIiMjZePGjVKjRg039CDy119/SefOneXw4cN6e61atZJffvnFpd0L3BKcnzRCwYCfTCTDQAABBBBAAAEE8kDg4Nm/ZNnWD+Vq6pUsvRcKjZamVTpIkfASeRAVXSJgTEAlY/Z9up+e6KwSGF/o/4I80etxw6veGikYuJpyVcaPGC9LF32hBzbunXHy8KOdjAX691lzps2V39f8LuUrltdWPm9zb2upXK2y3oYzCX9GEpqtE6Wc3SHBVqKWrSReM0mOtgBdvd7RpFi3b72SsqPr1c9/X7Neev3rVpGBvcRoI/Njqz8zCdOO4rVO0mvTvrVMmD1BTw63ThhUq59Pf3+aVL+9uqOm9Z/bitcTBQOqSGjssLfkqyVf6X03aNpARk8epT1TRo78VjBgbRJ/4aLMGD8jS6GVs+8E67YdFacYmR91zqXESzK0z1BtdwTLoYpcHnj4/mxNePp9YTRm6/NUocau7bvkreHjsiQzWz9/6jpXEpKd+dywxGrELiM9Q2ZPfVcrgLEclarEyKjJo6Rx88Z2i/Eye/hjwYD1zizOFFqpd9Ebg96Q8PAwreiiUtXKcl+nDvr3FyPzY3F25T5Qbah5fmfiTFGFX5bDUqRm/d5t0qKJTHp3opQo5R1/RlALFv36yzoZO3Rslh0w7O36YCah3tXnM7efHxWvmfHZetfa++x29l1ouc66ONGZ+8hWMaWRggFfvr9dded6BIwKJFw5K38c+lGSrsZnuSS0QLj8s8GzUrVEHaNNcR4CCCCAAAIIIIAAAggggAACPilAwYBPThtBmxFQ/5j7+uuvy+TJk/XLgoKCtNX/H374YTNNOTx30aJF8tJLL0lSUpJ+7gsvvCBz5tz6xyaHjXCCXQEKBrg5EEAAAQQQQAABBFwROJd0SpZt/UDiLt3adUy1FxgQpO00UCaqiivNcy0CHhGwlfyjEviHvzVcIgoZW83aViGArR0G1ACsV083m2R+OfmyjB02Vr7+7ze6x/wl86VFm+b6/3cm4c9IQrqtvkdNGimPPvmoqbk5e+asDO49RDb9vkm/ztaq92aSHG0F4Or1jgZl3b5K9Bw/c5wUL1nc0aXaz1Ui8Nzp82TmxJn6+a8MeUVeePX5bMmzRubHXqefL/xc3hg8Rv9xp0c6yojxI7SVvY0etp4T63vX1v1hdvVoW/eGJwoG9u/eL68+11+OHr658qmyUMUNLe5uYZRErBN9a9SuIVPnTRWVBG19uDJ/ntxhQM3Z1k1bZfeOPbJz205JS0vTiiaMJvDGnY6TQS8Nls0bNutDdkeSqK37wPo9Z2SirOdZPZuzP54tancM68PT7wtVcKX62Ltzr+zcvksaNKkvLw96WQICA4wMRX795Vd5scdL+rm27jdvLhiwNadvTBktXR/raqhYQA3cekcW9Xv2knyd+Ry0nggzCdOGJtHGSdaFVjndo/b6sC48s37Hm7m33eFmXYRp+aw4ceykDHx+oL7DxIsDXpQ+A3sbfgaMGquV+Ldu2iZ7duyW/XsPSKduHaXb490MXa4+l5d89Lm8OfRN/fyWbVtqhQ1FoopkacPs/eHK85nbz4/2vB2KzTJf9hzUubaK/R5/7jEZOHKg4cJb1Y4qPBj92htyMf6iVKlWWdvB6O4Od+s7GalzrC3UMzNzwTtSt0FdQ3OsTrL+bMjpXWLdaF7f34YHyYkI5IHAqYuHtJ0F0jPSsvResnA5rVigeKEyeRAVXSKAAAIIIIAAAggggAACCCCQuwIUDOSuN73lgcBHH30kTz/9tPYP3Zbj1VdflWnTpnkkmr59+8qsWbP0/lRxgiokePRRcwkKHgnOxxulYMDHJ5DwEUAAAQQQQAABLxBQ28+rooH9cTuyRVOvQmupWrK+F0RJCAjcErCV5DzkjcGiEtyMHioJbtCLg7Ks/myvYMA60eiOhnfI5DmTpVyFsoa6O7jvoPR/boCohDh11G9SXya/N0nKlLuVgOFMwp/RhOaFcxfKxFGT9Fjb3tdWxkx9Q6KLRRuKX51k3Ze9RGszSY62Onf1ekcDsm5fJZ2/838zpNldzRxdqv38XNw5GfbKcFm/dr32/3O63uj82OrYerV2lVw3Ze5kadyssaE41UnWiYPq92wlhlvfH53/1VlGjH9dwsLDDPX1++rftUR+9VxaDk8UDFgn2Np6jnIKWP0dmBrrpNG3Fs/wxYIBlZQ59OVhsu6Xdfo9OPfTOaJ2WzBy2EqAdUfBgK3kU1WYNGTMEAkNDTESmrbS+QezP5Dp42bo57dq10omzBovUdFR2drIjffFCz1e1O/tnGKxNUAjO1q4kpDszOeGJU4jdmaKN+xN8MpvV0q/Z1/N8mNfLxiwtdvJ4NGDtO8g1n9Pa8vF1srz1t9hjMyPpW1X7gNLG9bvFcsK8H/89ocM6TPU4eedoQc8h5OsPy/NvjusvbyhYCC3nx9bn/s5FQyo862fT7Xz1dS5U0ztMmT9HcBWAY2tzwczxSfq8/uLRV/IqNdGG3qXWN9qeX1/u/p8cD0CnhI4GLdNth+7taOTpZ/qJevJPxs8I8FBoZ7qmnYRQAABBBBAAAEEEEAAAQQQ8CoBCga8ajoIxt0Cf/75pzz00EMSFxenN92kSRNZs2aNhIUZ+8dgszGlpKRIx44d5eeff9YvLVGihKxfv14qV65stjnOzyRAwQC3AwIIIIAAAggggIC7BL7fuVg2xa7K1lyl4rWlXoU22q4DHAh4g0DSpWQZOWCk/LjiRz2cV4f3k159exkKLz0tXWZNniXzZszPcr69ggHrJHF1kVpVvtcrz0lgUGCOfdpKgLW1gqszCX9GE9KtCxZUwGZWiY47fVaGvjxUVOKg5bC3Cq2ZJEdbcK5e7+gGsG5fnX9fx/tk9JRRUjiycI6Xq4S1T95fJBP+M0E/r/2D98ib0960ea3R+bHVqa2EVDO7aNi6x+0VuljfH2ZW7o+/cFHeGDRaVn536+971Hg8UTCw6odV8vJTr+hcasX5KXOnZFnFOKcJVMmbA194TS/cUef6YsGArZ0jnu/XS1v53tH7SI3ZOnFS/d5HXy0wVYxiz9m6uMrMvaTatDVHOSVie/p9Yb0qttnxqPgyFxyoHU0mvTdJooveKn7w5oIB68IlNf75S+ZJvUb1HL1qtZ/b+uxQv+/rBQNqDF98+qX2PcRyqHfJlDmTRSVcOzqsC0lsrbZu5t525vuDdYzWBVVqrtUK8Kt/WqMVWqkjp887R2N29HPr5HqzievWn7fdHusqw8YOk9CwrMmuZlbgVzG78nzm9vOj4jU7vpPHT2oFIep+sxz/7tld22XASNGgre8ADzx8v4yeMjrbjl/Wnw9m5ljtLKQK5XZsyVrcbu9d4m33t6P7n58jkNsCajeBbcfWSOy5Xdm6bhLTVu6v0z23Q6I/BBBAAAEEEEAAAQQQQAABBPJUgIKBPOWnc08KXLhwQUvcV4n6liMiIkK2bt0qVatW9WTXcvDgQbn33nslNjZW76dZs2aybt06CQzMOcHCo4H5eOMUDPj4BBI+AggggAACCCDgZQLrD/0oK/d8kS2qQqFRUq9iGylZuIKXRUw4+VHg2rVrMnnUZPlswWJ9+G3at5Yxb4+RYiWK5Uhy/fp1+Xj+JzJ32twsK6Kri3q/1lt6D3zJ5grB1smBKplu1KSR8uA/H7S7orBKwFNJ9iNe/Y+cOnFKi8veSvHWCX8VK1eU6e9Py3GVV6MJ6WrMM8a/IwveW6DbRBaJlBETRohK7MppRWSVDDZ59CT5+r/f6NeqnREmvTvR5ormZpIcbU2Uq9c7eh5sFQyoa/q81lueeflZuyuhq7n8+buftZ0aLHOprstpZXaj82Mv5l++/0VLkMu8cv8TvR6XfsP65ZjIp4oFlixcoq3SnvlalQDY84WnJCAwIEuX9ooLxrz9hlSrWc0uqSpqmDdjXrbCm5xcXEls3b55u/T61/NZxjRh1gR5qOs/HK7qrYoiRg96I0tSpIqzeq1q8vb8t6VS1UrZxunK/M15e47MnDRLb9PoCv5GfWwl5jt6H6lg1H284otvtQIgy2FZSbxEqRKOHh+HP7+UeElGv/aG/PDND/q5larEyOipox0WJKiE0LHD3xK1WrXlUEUuancB9T7Mi/eFrZXgVUxvzRjrMDFcPR8TRk6UpZ8s1UNXRW19h7yS5Rl0JSHZ6P3irN2xI8fktRdeE5X4bDmMFsupYoGJIydmuRcsbdgrUHFlPJa2rROm3Xl/Z3a0VUjY7v52MnryKClavKjdZ0W9k98e+7YsXrBEP8fWavpmPgud+f5gK8C/tv4lr/Tsq+2ko45nej8t+/ce0HczMbOLgsOXhdUJtorkjHiqZs6fPa8Vb6xZeWuVbPU+VK7Wh9n7w5XnM7efHzVWs+OzVQip2nH0nUido75bfjTnoyw7wqjvxuqdrebO+khOSpZxr4+T5Z9/rf9InTdi/AgpWdr+54+t76GWBowWDKjz8/L+Nvs8cD4CnhSIu3RMth9dI0lXL2brpn2trtK8SgdPdk/bCCCAAAIIIIAAAggggAACCHilAAUDXjktBOUOgRdffFHmzp2rNxUcHCwff/yxPPpo9r9Ad0d/1m0sX75cunfvLlevXtV/NGDAAJkyZYrDf9z1RDz+0CYFA/4wi4wBAQQQQAABBBDwLoHdpzbLsq0fSMaN9GyB1SrTVG4v28y7AiaafClgncCvEFTyvtppoGz5stlMVFL0ts3b5INZH8qan9bYNLOVtGc50VYirEqMemnAS/LIE92yraSqksy+W/adTHljiiQmJOr99Xypp/Qb1lfUn8czH/Z2TXjqxaeynWu5zkxCs63VWVX83Xt2FxVT5hWvVfsZGRmy5Y8tWiJY5pVn1c8GjOgvPV/saXM1czNJjrYmwdXrHT0M9goG1HVqBf8+g/pku39UIqNK7nzv7feyJKs7WvHfzPzYilvdQ1PHTJVPP/w0y4/b3NtGXh7cR2rVqZXt71JOnzwtc6fPk/9+/N8s1zhKvLR1f6hE71df7y+t29+V5R5UCYYnj52UGRPe0e5xW4cndhiwlaCrilf6Du0r93XqYPM5iT8fL199vlzef+f9LM9h5pjtJRy6Mn+eLhiwlXipioBe7P+CdOnRJdv7SI3X3n089M2honYMyalwyNFzlfnn6hkb3HtIlsIaS2yPPPFItmIXlXS6duWvMv2taVqyq+UwUpTl6feFisXWrgd16tfRCnfubNnU5ntQrdqt3p2Znw91r07/YJrUrlc7C6crCcmuJNgbsbOVxG353Ove8182C5fUvfnTtz/JBzM/yDKfmQftifeDpX1V0DXopcGybdM27bdUvP+Z8B/5R5cHJSAga7GUmfva1rm2irpa3N1CXh3WT2rVrZWlP/XeVAnkqlgg844s9u4LI/NjicmZ7w+2xqOKGcYOG5ulQNBynip2nP3xbFE7u3jqUMVCrz7XP8vnrPq8U8nr1p4qBmW6Z+cemfbW9CyFRg2aNtCK+Wx9FzR7f7jyfOb286NMzI5PXWNvpyD1nfqlAS9qBXXWnw/qHTd78uwsyf+qLUe7E9j6fFDzpb67N2zaMMszo76H7vlrj0wfPyPL/Br5/PbG+9tTzw3tImBGYPfJDbLn1K0d4yzXBgYESucGz8rtpRuZaY5zEUAAAQQQQAABBBBAAAEEEPAbAQoG/GYqGUhmgY8++kh69eolqamp+m8PGjRIJk6c6LZ/FHQknp6eLm+88Ya8+eab+qnqH2sWLVqkFRJwmBegYMC8GVcggAACCCCAAAIIOBY4lRAr3+9cLCcTjmQ7uXihslK/4t1SOMz+CqqOe+AMBFwTUKsXq1Wy1Qr+mQ+VHFi3QV2p1+gOLVEwPT1D9u3aJzu27MiSwKp+1rRlU9m5bae+mm63x7rKsLHDJDQs1GZwhw8cltf7jdDaynyoZNhmdzWTmnVqSmBggBzaf1g2/b4pS3/q/JySttWf1d8eO00Wzl2YpW2VtF26fBnt99Tq8C3bttR/bjahedP6P2X4K8OzxaUsVMJWg8b1pUBwATl94rSoFcwzJ+9aOjWSDPZ4pyf0GHMqwrCFbCZJ0pk7yLr96GLRcu3qNT1B0dpCrUy/5qe12ZLNjawybnZ+bI3nwrkL2sr4KjHV+lAJlM3vaiZFooto8W/ZuEXUHFsfRmJV19hKflW/r+5BdX+XLlfaZj/KLCQ0RFRyvuXwREKwSg79YtEXMuq10dnGqGKs17i+VK52c6eAhPgE2bxxi6hdCTIfKtE7LDxMez4th73Vzl2ZP08XDKjYd23fJa8+2z/b86zeR/Wb1Jc7GtTVnufU66myY+tfWgJ15uIlR+8kZ54vdY2aJ5Uo/8bgMdl2cTH6rlTt5FSYZInN0+8Ly3g+eX+RTPjPBKfvu5zG40pCsqcLBlTctpK41e+rRHf1bqlRu4b2uafeQds379BW8c68s4l6NstWLKevUq+uHffOOK1Ay/pwZTyWtmwlz6ufqfdlVNEoKRAUJK8OfzXH3XuM3vuqEHHBnAXaZ7cz7+ecimLM3NvOfH+wN0ZbxZjq3E6PdNRWglcxe+qwtRuSpS81f/Ub1dM+h9Shvqds27xdSyjPfDgqNDJ7f7jyfOb286P6Mzs+i52977eWZ8fyXUN9nqjvGeo7ovWhimVGTRwp5SqWs3uL2NvRwLof9Rm+/tcNWebX+vuausbMDgPq/Ly8vz313NAuAkYEElMuyPajq+Vc0slsp5ctUknur9NdyhSJMdIU5yCAAAIIIIAAAggggAACCCDglwIUDPjltObvQe3du1caNWokV65c0SHat28vixcvlqJFczfJJzExUdvR4Mcff9RjiYmJka+++krq1auXvyfKidFTMOAEGpcggAACCCCAAAIIGBZYuXuprD/8U7bz1ffQ+hXaSOUSdxhuixMRcLfAnxv+lNEDR9tdxdhefyqBse+wvlK9VnUZ/NJg2bVjt3Zq89bNZdJ7k7Kttp+5HbUS+9jhb9ld7dRen23at5YRE0ZoSZb2DnsJ25bzR00aKSoB33I4k9CsEqjHvT5eK5Qwc6gkvCd6PS7PvfKczVWlLW2ZSXK01b+r1zsak3X73R7vpiW9qpX8rZOp7bWlkuJGjHtdKlaumGN3zsyPrQbV6r/Txr4tX362zNHwsv1crc485I3BDmNVF6pEvv8t/17GDh1r2ELdz68MeUU2b9wsSz9ZqvfviYIB1bhasXnG+Bny8fxPTFt0+fc/tVXhly1epq3+bjnsJS+7Mn+5UTCg5mvdqnUyZvCb2YoGjOC0f/AeGTJmSI7vJCPt2DpHxfbz/37JtmuAkfZUUYHaNeKRx7vZXL0/cxuefl9Y+lJJwx/O+kBmT3nXyBCynKPenc/0eUbbySU0NCTb9a4kJLuSYG/UTiXFfzRvoah7OnMhgBEI9f4ZNOo12btrn7z2wmv6Jb1f6y29B76UbQEbV8ZjaTynhGTLOfOXzJcWbZobGYLDc5TPkoVLtHeKGR91X6jnr/OjD7tltx6z3x/sDUwVyfV/boCoBPLMx5i3x0jXHl0cerh6gvocVgUYmT9PjLap3h1DxgyWh7o8ZPfdYfb+cOX5VHHn5vNj+Ry3V+Dk6P539vutatfo9yJnTVRh0iuDX5bPFiyW31b9pt8SZgsG8vr+Nnovcx4C7hQ4fHaHbDu2Rvueb300r9JB2tfq6s7uaAsBBBBAAAEEEEAAAQQQQAABnxSgYMAnp42g7QmoBH1VHPDnn7dWmatYsaJ8+eWX0rBhwzyBO3nypNb32bNn9f47dOigFTBERUXlSUy+2ikFA746c8SNAAIIIIAAAgj4jsC+uO3abgOXUm6tHm2Jvnx0dW23geAg2yuy+84oidRXBfbu3CvvTJwpa35a43AIKpnsyRee1JLuo4tGZVuJVSXwzf10jrbafk6HSlr+78f/lTnT5jpMrFZ9vtj/BXnkiUdyTLRX/TlKSu3Vt5f0HfKKBAQGaOE5m9CsEtA/nrdQlnz0ucP4VT8q6fP5fs9ruzZY/xnU2sloEqo9X1evd3QT2Gp/8OhB2i4U4/8zIcdCCjNz6cr82BqDWnl55bcrZf4782X/ngOOhqntCtCrXy+5r9P9NpOU7TWgkon27NwjsybNdvhMqedk+FvDpHK1KjJx5ET5fOHnerNT5k6RBx6+P1s37kgIVs/J5x8tMfT8qQDUrhzPvfysNG7eWNQul6t+WCUvP/WKHpu9XTCcfb5Uw7lRMGAZwJGDR2T6uOmy8rufHd4X6gRV5KGKf4y8kww1mMNJJ4+flPemzpEfV/xoKJlarTrfq9/z2v1r5PD0+yJzDBkZGfLL/36R2VNmG3oG1bWNmjWSlwa8KHe2ulO792wdriQku/I8mbFTSc8/fPODvDvlXUMFemonD/XMtenQRoKDg7WivD5P9NF382nVrpVMmDVeoqKz/h2wK+PJbOso6dy6+M7IvZbTOWbem5bP1JcH95FadWrZ/Uw1Mz/OfH+wNx5b96NK1p46b6rh59JVT/V59+Wny+SDWR8YLoZSBVAv9H8hR1NLXGbuD1eeT0t/ufX8ODM+67myfL9VRXmnTpxyOJVmvxdZGlTv043rNmqFNo4KWC3FbeEFw2Vw7yF6wYD6zj5/yTyp18j4AlTecH87ROUEBNwkcC0tRbYfXSPH4/dnazEyLFrbVaB6SePPj5vCohkEEEAAAQQQQAABBBBAAAEEvFKAggGvnBaCckYgPT1d+vfvLzNnzsxy+aJFi6RHjx7ONOm2a5YvX67tNKD+EcByDBo0SCZNmuS2PvJDQxQM5IdZZowIIIAAAggggEDeC1xNvSL/2/mZ7Dz5R7ZgwoIj5I7yd0m56Gp5HygR5EsBlYy1Y8sOWbNyrWz5Y4uoIgLLSr8qkej2urXkrvatpdGdDSWiUIRupJL8Fs5dKJNGT9Z/7/l+veTlQS87XNlaXZCclCy/rf5N1q78Vfbt3id7/tqjtaMSctWq9WrF1bYd7pboYtGG50UlUW3euEW+WvyVbP9zW5bkzE6PdJQR40eISpJShysJzer6+PPxsmHdRi35yjp+lSDYtGVTadW2pcRUibGb7Go9MLNJju6+3hF0TvGpRLlVP67WEvM3/LpBK6awzGW7+9tqiedFooo46kL/uavzY6sjlez215Yd8tvq37Pc6+qeqFmnpjRs2lBa3t1C6ja8w1ShgHVfmZ+pP377Q9TOFOpQidz1GteXf3T5hzRu3khLBjaTUOmuhGDL/avma8Pa9dqzd+RQrP785XT/njh2Uga9OEh7Z6ijcrXKMnXuFKl+e/UsDK7MX24WDKig1bss7nScrF25Vjb9vkmzsLyPLPdG9ZrVpN397bSCqLDwMMP3sasnWseWea7U/VSrbi1p0qKJtG7fWkqWLumwKClzPK6+b5wZm3o2VFHNul/WyfbNO0StWG1JrFXvi6o1qmrFVe0euEeqVKvs8LPEzPNjHa8rz5MzdvY+81TScJ0GdaRhkwaiigFUInxgUKAe7qXES/Kf/v/Ri1rUPTn9/WnaZ2Tmw5XxWNuov29Wn83/++p/2rOeOfnZuvjOmfvA1jXq8/vQ/kPy83c/y5ZNW2Xn1p16UZ76LqI+U9VuQ+r7QWYfW205Mz9mvj/kNGb1Gdjv2Vf1Ux5/7jEZOHKg9r7PzSPz5536DFKFfZadgNS7o3L1KlohWLv72kqZ8mUMf09RYzB6f7jyfFpbefr5ydyf0fHZm0/1fUjdg2rniv17D2T7Xl2paiXp0LFDtu/VZu8P5btlw2atn22bt+ufW+pzQX1nf6Dzg3JHw7ra3Lrr/eAt97dZK85HwIzAifgDsuP4r5JyPTnbZXXL3qkVC4QWCDfTJOcigAACCCCAAAIIIIAAAggg4NcCFAz49fTmr8F98cUXWlK++gcDyzFixAgZNWqUBAUF5SmG+gfDIUOGyOTJtxIzwsPD5Z133pFnn302T2Pzpc4pGPCl2SJWBBBAAAEEEEDA9wU2H12r7TaQcSM922DKRlWV2uWaS6FQdg3z/ZlmBAj4p4AzSZj+KeG+UaninLHDxsrX//1Ga9SZVX/dFw0tIYAAAgi4ImCdUD3jg+nS/h/tXWmSaxFwWeDsmbPaDgOqKE4dte+4XdRuRhUqVTDVNve3KS5O9jGBpKsXZdeJ9XLy4sFskQfcFigP1OkuDSu29rFRES4CCCCAAAIIIIAAAggggAACnhegYMDzxvSQCwI7d+6UVq1aSWJiot7b/fffL2p3geho46sbejLUlJQUadeunWzYsEHvpmLFiqIKHRo1auTJrv2mbQoG/GYqGQgCCCCAAAIIIOAzAueSTsv3uz6T2PP7bMZ8e9k7pVaZO31mPASKAAL5R4CCAffPdfyFizL4pcGyfu16rXG1uv/UeVO13Qg4EEAAAQR8R0CtTD91zFT55P1FWtCrINocAAAgAElEQVRq949J706UEqVK+M4giNQvBY4cPCIDeg2Q/XsOaONTuz6pe9PMzk/c3355azCovwX2nPpDdp+89e+smWFiitXUigWKRZTGCwEEEEAAAQQQQAABBBBAAAEEbAhQMMBt4fMC58+fl0ceeURWr16tj6VUqVKycuVKqV27tleN79ChQ1phw5kzZ/S4VBGBKhooUqSIV8XqjcFQMOCNs0JMCCCAAAIIIIBA/hBYs/8bWbt/hc3BFg6Lltplm0uZqCr5A4NRIoCATwhQMJB9muZOnycbft0gVapVlio1q8pdbVtJuYrlDM/nX1v/kld69pVzcee0a9q0by0TZk+QwpGFDbfBiQgggAACeS9wcN9B6f/cADl84LAWzIsDXpQ+A3tLQGBA3gdHBD4rcPXqNXn7zbe1+6pWnZoSU7WStLu/rURFG9+VznpngH/37C6D3hgkISEhhl24vw1TcaIPCZy6eEh2nVwvl1LibUbduvpD0qZ6Rx8aEaEigAACCCCAAAIIIIAAAgggkPsCFAzkvjk9ulFArZQyZMgQmT59epZWly1bJp07d3ZjT+5rasmSJfL000+L2nHAcvTr1y/bGNzXo/+0RMGA/8wlI0EAAQQQQAABBHxR4FRCrKzet1wOndttM/zy0dWldrnmUjAk0heHR8wIIOBnAhQMZJ/QFV+skCF9huo/6NW3l/Qd8oqhBNH0tHSZNXmWzJsx36nr/ez2YjgIIICAzwrcuHFDFs5dKJNGT9bGULxkcZm54B2p26Cuz46JwL1HYM7bc2TmpFl6QKMmjZRHn3zUUIDJScky7vVxsvzzr526Xl3E/W2ImpN8SODytUTZdWK9HI/fbzPqKsVvl7trdJYyRSr60KgIFQEEEEAAAQQQQAABBBBAAIG8EaBgIG/c6dVNAp999pn07NlTVOGA5Rg8eLBMnDjRTT24vxn1F7YqxqlTp2p/easOlQj/8ccfy2OPPeb+Dv2oRQoG/GgyGQoCCCCAAAIIIODDAtuO/yar9i6X5GuJ2UZxm9ymFQ3UKN3Yh0dI6Agg4A8CFAxkn0Vl8kKPF+Vy8mXthzVq15ApcyZL5WqVc5xy9fc33y37Tt4YPEa/tmBEQXnn/2ZIs7ua+cPtwhgQQACBfCOgVn9/vd8I2bFlhzbmzv/qLCPGvy5h4WH5xoCBek7AujhR7UY05u0xUqxEsRw7VYWJC+YskLfHTtPPU99Ppr3/tlStUdVwwNzfhqk40QcE9p3+UysWuCE3/y018xEREiltaz4s9cu39IGRECICCCCAAAIIIIAAAggggAAC3iFAwYB3zANROCGwbds26dixo5w4cUK/ulWrVrJq1SoJCgpyosXcuyQhIUG6dOmixWo5IiIiZPv27VK5cs7/SJ17UXpfTxQMeN+cEBECCCCAAAIIIJBfBa6nXZNV+5bLH0d+tklQJLy41C7bXEoVicmvRIwbAQTyWICCgewTEH8+XkYOHCWrfrj19zF16teRfsP6yZ0tm0pgUGC2i9Rqv19++qXMmTZXEhNuFYr1eKaHDBw5UEJDQ/J4pukeAQQQQMCWgFpkKCE+QaKKRkmBAgUkNTVVNv22SWZMeEd2btupXaKKvybMGi/t7m8HIgJuEThyKFYGPj9Q9u3ap7fX5t420ue13lKrbi0JCAjI1s+5uHPy8fxPZPGCxXphojpJfc/o+cJTNndC4v52y3TRiJcKnEmIlV0n10vClXM2I2xa6R6tWCA4kO/hXjqFhIUAAggggAACCCCAAAIIIOClAhQMeOnEEFbOAklJSdKmTRvZunWrfmLJkiVl7dq1Ur16dZ/gUwUP//znPyU2NlaPt1mzZrJy5UopWLCgT4wht4OkYCC3xekPAQQQQAABBBBAwJHAiYuHtN0GYi/cSgjJfE3pIpW03QaKRpR21BQ/RwABBNwqQMGAbc5fvv9Fhr48LEtCnjqzUpUYqde4vlSuVkm7UO1CsH3zDvlr61/Zzm1xdwsZNXGklKtYzq1zRmMIIIAAAu4TuJpyVcaPGC9LF31ht9GHH+0kw98aLhGFItzXMS3lawG1K9En7y+SCf+ZkM1BFQzUb1RPSpe7+WdDVdCyeeMW2b55e7ZzH370YRn8xiApElXEpif3d76+zfx28BeST4vaVeB0whGbY4wpWkMrFCgXVcVvDRgYAggggAACCCCAAAIIIIAAAp4UoGDAk7q07REB9Reuzz//vHzwwQei/rc61I4CH330kfTo0cMjfXqq0W+//VY6deokGRkZehcDBgyQqVOneqpLn26XggGfnj6CRwABBBBAAAEE/Fpg89G1snrfcrlyPdnmOMsXrSE1SjWSyPBifu3A4BBAwHsEKBiwPRfpaeny1efLZeLIidkKAYzMXvsH75EhY4ZImXJljJzOOQgggAACeSSgdhR4e+w0WTh3oc0I7mh4h7w1Y6xUrsaOv3k0RX7b7dWr1+TDWR/I7CnvOjXGf/fsLq8MfUUii0TavZ772ylaLvJSgcQr52Xfmc1y3M5CDOHBEXJ3jYelUcXWXjoCwkIAAQQQQAABBBBAAAEEEEDANwQoGPCNeSLKTALz58+Xvn37ytWrV/Xfffnll2XmzJk+55Seni5jxozRfmU+vvzyS233AY6sAhQMcEcggAACCCCAAAIIeLNASuoVWb33K/nz6Bq7YVYqXkdqlG4kBUPsJ3948xiJDQEEfEeAggH7c6UWoNizc4/MmjRb1vxk/52duQVVIPBEr8flkScekbDwMN+5EYgUAQQQyMcCc96eIzMnzcomUKN2DRk5caTUb1wvH+swdE8KqEWiNq7bKNPHzZCd23Ya6qp6rWrSq28vaf+P9hIcHOzwGu5vh0Sc4OUCl68lyr7Tm+XIOfvPSOOYu6VtjYcltEC4l4+G8BBAAAEEEEAAAQQQQAABBBDwfgEKBrx/jogwk8Du3bulffv2cvr0af1377//flm0aJFER0f7pFV8fLw89dRTsmLFCj3+cuXKyddffy0NGjTwyTF5KmgKBjwlS7sIIIAAAggggAAC7hQ4emG//Hboezl0dpfdZquVaqDtOBDCP3q7k562EEAgkwAFA45vB5XMF3soVtat+k3+XP+nHN5/SI4citUuLBhRUGrWqSkNmzaUlne3kLoN75DQ0BDHjXIGAggggIDXCGzbtE0WzvtYNvy6QRITEkXtKnBfxw7S6dGHJbpolNfESSD+K6B2NlJFiut+WSfbN++Qg/sOyqkTp7QBqx0E6jSoIw2bNJBW7VpJrTq1JDAo0DAG97dhKk70MoFrqVe0HQUOnNlqN7IqJWpLyyr3S8Wi1b0sesJBAAEEEEAAAQQQQAABBBBAwHcFKBjw3bnLd5GnpKRIy5YtZevWW3+BVKVKFVmyZIk0atTIpz1UIcQ999wjZ86c0cfxwAMPyIIFC6REiRI+PTZ3Bk/BgDs1aQsBBBBAAAEEEEDA0wIH4nbI74d+kGPxB212FXBboLbbQPXSjSQooICnw6F9BBBAAAEEEEAAAQQQQAABBBBAIE8E0jJSZf/pzdquAhk30m3GUCG6qrSocr9UK1k3T2KkUwQQQAABBBBAAAEEEEAAAQT8WYCCAX+eXT8am1rxbeDAgTJ9+nR9VGFhYTJnzhx58skn/WKk33zzjTz88MNy48YNfTxDhgyRN998UwoUIHlIoVAw4Be3OoNAAAEEEEAAAQTyncCuU5vk94M/yJlLx22OPTgoVNttQBUOcCCAAAIIIIAAAggggAACCCCAAAL+JKAVCpzZLNfTrtocVqnC5aVF1fukdpkm/jRsxoIAAggggAACCCCAAAIIIICAVwlQMOBV00Ew9gTULgI9evQQVThgOfr165elgMAf9AYMGCDTpk3ThxIYGCiLFy+Wbt26+cPwXB4DBQMuE9IAAggggAACCCCAQB4KbD22TttxIP7yWZtRhAVHSJUSd2i/ggKD8zBSukYAAQQQQAABBBBAAAEEEEAAAQScF0hLvy6Hzu7QfqVcT7bZUHTBEtKiyn3SoEIr5zviSgQQQAABBBBAAAEEEEAAAQQQMCRAwYAhJk7KS4FDhw5Js2bN5Pz583oY999/v/z3v/+ViIiIvAzN7X2npqZKu3btZN26dXrbpUqVkhUrVkijRqw2SsGA2285GkQAAQQQQAABBBDIA4GNR37WdhxIvpZos/fAgAJSpeTNwoHw4EJ5ECFdIoAAAggggAACCCCAAAIIIIAAAuYFrlxPkkNxqlBgu6RnpNlsICIkUttR4M5K95jvgCsQQAABBBBAAAEEEEAAAQQQQMApAQoGnGLjotwSSE5Olo4dO8rq1av1LsuWLSu//vqrVKpUKbfCyNV+VIFE06ZNJT4+Xu+3SZMm8tNPP0lkZGSuxuJtnVEw4G0zQjwIIIAAAggggAACzgpk3EiX3w7+oO04cD3tqt1mKhWvoxUORIYXc7YrrkMAAQQQQAABBBBAAAEEEEAAAQQ8KpB45bxWJHDk3C67/QQHhWo7CrSsep8E3Bbo0XhoHAEEEEAAAQQQQAABBBBAAAEEsgpQMMAd4dUCffr0kXfffVePMSAgQJYtWyadOnXy6rhdDe7TTz+Vnj17itpxQB0qUb53794ya9YsV5v26espGPDp6SN4BBBAAAEEEEAAARsCV1OvaEUDateBtPSb3/9tHWWjqkqVkvWkeKGyOCKAAAIIIIAAAggggAACCCCAAAJeIXAu6YS2o8DJiwftxhMUWEDbTUAVC4QWCPeKuAkCAQQQQAABBBBAAAEEEEAAgfwmQMFAfptxHxrvhx9+KKpg4OrVW6ttDh06VMaNG6cl0Pv7ocY6ceJEfZghISEyb948efLJJ/196HbHR8FAvp16Bo4AAggggAACCPi9wLW0FNkUu1r+jF0lSVcT7Y63ROHy2o4DZaKq+L0JA0QAAQQQQAABBBBAAAEEEEAAAe8UOHXxkBw6u0POXjpuN8BCoZHSOKatNIm5W0KCwrxzIESFAAIIIIAAAggggAACCCCAQD4RoGAgn0y0rw1zw4YN8u9//1tiY2P10O+8805ZvXq1hIaG+tpwnIo3Pj5ennjiCfnuu+/064sVKyYbN26UypUrO9Wmr19EwYCvzyDxI4AAAggggAACCBgR+PPoGvkzdrWcSzpl9/Qi4SWkSsk7JKbY7Uaa5BwEEEAAAQQQQAABBBBAAAEEEEDAZYHY87u1HQUSrpy121bxQmWkcczd0rhiG5f7owEEEEAAAQQQQAABBBBAAAEEEHCPAAUD7nGkFTcKnDt3TisW+Pnnn/VWy5UrJ6tWrZKqVau6sSfvb2rr1q3SvXt32b9/vx5s48aN5ZdffpFChQp5/wDcHCEFA24GpTkEEEAAAQQQQAABrxbYdWqTtuvA8fiDduMsGFJYKxqoWOx2CQuO8OrxEBwCCCCAAAIIIIAAAggggAACCPieQMr1ZFGFAkfP75bL1y7ZHUD56KrabgK1yzTxvUESMQIIIIAAAggggAACCCCAAAJ+LkDBgJ9PsC8O74UXXpB58+bpoYeFhcn8+fPlscce88XhuBzzJ598IsrkypUreluDBw+WcePGSWBgoMvt+1IDFAz40mwRKwIIIIAAAggggIC7BA6d26UVDhyI25Fjk+WLVteKB0oUruCurmkHAQQQQAABBBBAAAEEEEAAAQTyqcDZS8ck9txuOR5/a2EzWxTVSt6hFQpUKV47n0oxbAQQQAABBBBAAAEEEEAAAQS8X4CCAe+fo3wV4YcffigvvviipKamauNWCeIvvfSSzJ49O185WA92xIgR8tZbb+m/HRQUJEuWLJEuXbrkKxcKBvLVdDNYBBBAAAEEEEAAASuBkwlH5M/Y1bLjxIYcbYqEF5eKxWppxQNBgcE4IoAAAggggAACCCCAAAIIIIAAAoYE0tKva7sJxJ7fI4lXzuV4zR3lmknjmLulbJFKhtrmJAQQQAABBBBAAAEEEEAAAQQQyDsBCgbyzp6erQS2bt0qDzzwgMTFxek/adKkiaxZs0bULgP5+bh8+bJ069ZNvv/+e52hWLFi8scff0ilSvnnL+EoGMjPTwFjRwABBBBAAAEEELAIxF+O03Yc2Hx0raRnpNmFCbgtUCsaqFi8lkQXLAUgAggggAACCCCAAAIIIIAAAgggYFMg/vIZOXruZqFAxo10u0qBAUHSqGJrrVCgaMGSaCKAAAIIIIAAAggggAACCCCAgI8IUDDgIxPl72GqHQVatWqlJcBbjpiYGPn666+lbt26/j58Q+M7cOCAtG/fXo4dO6af37ZtW1m6dKlER0cbasPXT6JgwNdnkPgRQAABBBBAAAEE3ClwLe2qbD/+u2w7/pvEXTqRY9PFCpW9WTxQrJY7Q6AtBBBAAAEEEEAAAQQQQAABBBDwYYGjf+8mcD7pZI6jKFm4vNQv30L7FRwU6sMjJnQEEEAAAQQQQAABBBBAAAEE8qcABQP5c969btR9+vSRd999V48rPDxcFixYII888ojXxZqXAa1YsUI6duyYJYT+/fvLpEmTJCgoKC9Dy5W+KRjIFWY6QQABBBBAAAEEEPBBgcPn9sj2E7/JzpObcow+JChMKha7XWKK15JCofmj8NgHp5OQEUAAAQQQQAABBBBAAAEEEPCYQFJKvLaTgCoWuJaWkmM/dco2kXrlW0plFiDw2HzQMAIIIIAAAggggAACCCCAAAK5IUDBQG4o00eOAkuWLJHu3btnOWfQoEEybty4fJEEb+b2uHHjhgwdOlQrELAcqrhi/vz50qNHDzNN+eS5FAz45LQRNAIIIIAAAggggEAuCiRdTdB2HNh2/HdJuHI+x55LRlaU8tHVpVx0dQkMCMzFKOkKAQQQQAABBBBAAAEEEEAAAQRyUyA9I01OxO+X4/EHJC7xaI5dFwkv9vduAi2lUGiR3AyTvhBAAAEEEEAAAQQQQAABBBBAwEMCFAx4CJZmjQls375d2rdvL+fP30pkeeCBB2TRokUSFRVlrJF8dlZGRoa0adNG1q1bp4+8YsWK8vXXX8sdd9zh1xoUDPj19DI4BBBAAAEEEEAAATcL7Dm9RbYf/10OnP0rx5ZVsYAqGlDFA6qIgAMBBBBAAAEEEEAAAQQQQAABBPxDQBUHHI/frxULpGek5zioaiXqSr3yLaRW6Yb+MXhGgQACCCCAAAIIIIAAAggggAACugAFA9wMeSYQHx8vXbp0kTVr1ugxlCxZUvv/NWrUyLO4fKHjAwcOyD333CPHjx/Xw23durX88MMPEhoa6gtDcCpGCgacYuMiBBBAAAEEEEAAgXwucD75tLbjgCoeuHI9OUeNgiGF9eKByPBi+VyO4SOAAAIIIIAAAggggAACCCDgewKJV87rRQKXr13KcQBhwRF/7ybQQopFlPa9wRIxAggggAACCCCAAAIIIIAAAggYEqBgwBATJ7lbIC0tTUaMGCETJ07Umy5QoIB899132o4DHI4FFi9eLM8884ykpKRoJ6tk+ueff17mzJnj+GIfPYOCAR+dOMJGAAEEEEAAAQQQ8BoBVTSgigeOxR9wGFPRiNLargPlilaXkKAwh+dzAgIIIIAAAggggAACCCCAAAII5I3AtbQUOXFhv1YocCH5tMMgKkRXlfrlW2o7CnAggAACCCCAAAIIIIAAAggggID/C1Aw4P9z7JUj/Oijj6Rnz55ZYhszZoxWRGCdFO6VA/CSoF555RWZPXu23LhxQ4soLCxMKxh48sknvSRC94ZBwYB7PWkNAQQQQAABBBBAIP8KnL10Unae2iS7Tm2ShCvnHUKUjaoq5YtWF/VfDgQQQAABBBBAAAEEEEAAAQQQ8A6BkxcPyvEL+0X919FRJLyY1CnTRGqXbSIlCpV1dDo/RwABBBBAAAEEEEAAAQQQQAABPxKgYMCPJtNXhrJx40Z55JFH5Pjx43rI7dq1k2+++UbCw8N9ZRheEWdqaqo8+OCDsnLlSj2ecuXKyffffy+1a9f2ihjdGQQFA+7UpC0EEEAAAQQQQAABBG4KHDq3Wysc2HVyk6RlpObIonYaUDsOqJ0H1A4EHAgggAACCCCAAAIIIIAAAgggkLsCagcBtZOA2lFA7SyQ0xEUUEArEFCFApWL3567gdIbAggggAACCCCAAAIIIIAAAgh4jQAFA14zFfkjkDNnzkiPHj1k1apV+oCLFSsmW7duFZXozmFeYOfOndK5c2c5dOiQfnHz5s3l119/lcDAQPMNevEVFAx48eQQGgIIIIAAAggggIDPC6higV0n/9SKBw6d2+VwPBGhRaRMVBUpU6QyxQMOtTgBAQQQQAABBBBAAAEEEEAAAecFVJHAqYTDcuriIUm+muCwoSrFa2uFArXLNJGggCCH53MCAggggAACCCCAAAIIIIAAAgj4twAFA/49v141uoyMDBkwYIDMmDFDjyskJEQWLVokXbt29apYfS2YJUuWSK9evSQpKUkPvV+/fjJt2jSxTrL3tbFljpeCAV+ePWJHAAEEEEAAAQQQ8CWBhCvnb+46cOpPibt0wmHoWvFAkcpaAQE7Dzjk4gQEEEAAAQQQQAABBBBAAAEEHApoRQIXD2mFAkaKBEoWLie1yzTWigSKhBdz2D4nIIAAAggggAACCCCAAAIIIIBA/hGgYCD/zHWej3ThwoXy7LPPSlpamhaLSv4eNmyYvPXWW3kem68HcOPGDRk8eLBMmTIly1C+/PJL+ec//+nrw9Pjp2DAb6aSgSCAAAIIIIAAAgj4kMCJi4dk50lVPLBJrlxPdhh5wZBIKat2HohSOw+UcXg+JyCAAAIIIIAAAggggAACCCCAwE2BC8mn5OTFmzsJXL6W6JAlPDhCKxCoU7aJlIuq4vB8TkAAAQQQ8B0Bf1oc0nfUiRQBBBBAAAHfEfjwww/l6aef9p2AiTTPBSgYyPMpyB8B7Ny5U5o1ayaXL1/WB9yuXTv55ptvJDw8PH8geHiUiYmJ0q1bN1m5cqXeU6lSpWTt2rVSrVo1D/eeO81TMJA7zvSCAAIIIIAAAggggIA9gT2nt2iFA/vObJOMGxkOoVTxgCocKFOkihQrRPGAQzBOQAABBBBAAAEEEEAAAQQQyHcC55NOyamEQ3Lq4mFDRQIBtwVIjVL1tUKBWqUb5jsvBowAAgjkFwEKBvLLTDNOBBBAAAEEnBegaMB5u/x4JQUD+XHWc3nMSUlJcvfdd8uWLVv0nmNiYuR///uf1KxZM5ej8e/uTpw4IU2bNpXTp0/rA23btq2sWLHCLwozKBjw7/uX0SGAAAIIIIAAAgj4jkBq+nWtaED92qsVD6Q7DL5gSGEpU6SylIlSxQNlHZ7PCQgggAACCCCAAAIIIIAAAgj4q8D5pJPaLgKnElSRwCWHwwwMCJQaJetrhQLqV4HAYIfXcAICCCCAgG8LUDDg2/NH9AgggAACCOSWAEUDuSXt+/1QMOD7c+j1I3j++edl/vz5epwBAQHy2WefyaOPPur1sftigGrXhq5du0pqaqoe/qBBg2TSpEm+OJwsMVMw4PNTyAAQQAABBBBAAAEE/FAgLSNVLxxQBQTpGWkORxkeXEgrHCgVGSMlIys4PJ8TEEAAAQQQQAABBBBAAAEEEPB1gbjEY3ImMVYrFLhyPcnhcAIDgqTm3wUCqkggKKCAw2s4AQEEEEDAfwQoGPCfuWQkCCCAAAIIeFqAogFPC/tH+xQM+Mc8eu0oPv/8c+nRo4ekp99abfKtt96SoUOHiioc4HC/QEZGhowePVrefPNNvfHQ0FCZOXOmPPfcc+7vMBdbpGAgF7HpCgEEEEAAAQQQQAABJwRUsYDaccCy+4AqJnB0qFURS0bGSKnIitqvkALhji7h5wgggAACCCCAAAIIIIAAAgh4vcC11CtyJvGo9isuMVbUbn2ODlUUoIoDLIUCqmiAAwEEEEAgfwqQH5E/551RI4AAAgggkJNATgWFFA1w7zgSoGDAkRA/d1pg9+7dcuedd0pycrLeRpcuXUS9mCIjI51ulwsdCyjz++67T37//Xf95IoVK8qnn34qLVq0cNyAl57BH4i9dGIICwEEEEAAAQQQQAABGwIZGemyN+5m8cDeM1slLd1x8YBqplihsn8XD8RIZHgxbBFAAAEEEEAAAQQQQAABBBDwGYHEK+e1XQRUkcD5pJOG4laF9KpIwFIoEHBboKHrOAkBBBBAwL8FyI/w7/lldAgggAACCDgj4GgHIooGnFHNP9dQMJB/5jpXR3r+/Hl55JFHZPXq1Xq/1atXl2XLlsntt9+eq7Hk186OHz8uTZo0kbi4OJ2gbdu2snjxYilRooRPsvAHYp+cNoJGAAEEEEAAAQQQQEAybmT8vevAVm0HAiOrKiq2iNAiWvGAZQcCKBFAAAEEEEAAAQQQQAABBBDwNgHLDgLqv8lXEwyFVyAwRN9FQBUKBNzGzuyG4DgJAQQQyEcC5Efko8lmqAgggAACCBgUcFQwoJqhaMAgZj48jYKBfDjpnh7y9evXZfjw4TJ16tQsXS1fvlw6derk6e5pP5OAKg545plnJCUlRf/dvn37yowZM3zSiT8Q++S0ETQCCCCAAAIIIIAAAlkEbty4IfvitsnBszu1X0kGkymCAgpIyciKUqpIjFZEEFqgILIIIIAAAggggAACCCCAAAII5LrA1dTL2g4CaieBuISjkpZhbEe9wqFRUqVEbalaoo7UKFlfjCR65Prg6BABBBBAwGsEyI/wmqkgEAQQQAABBLxGwPr7gSoOUPmh1gdFA14zZV4VCAUDXjUd/hHM0qVLpXv37pKenq4PaOTIkTJ69Gj+4isPprh///7yzjvvSEZGhtZ7cHCwzJkzR55++uk8iMa1LvkDsWt+XI0AAggggAACCCCAgDcKnLh4WCscOHRup5xKOGo4xKIRpaVUZIxWQFAkvLjh6zgRAQQQQAABBBBAAAEEEEAAAbMCCVfOyZmEWK1Q4LqE2VsAACAASURBVELyKcOXlykSI1WL15YqJepIuajKhq/jRAQQQAABBMiP4B5AAAEEEEAAAWsBW98P/u///o+iAW4VQwIUDBhi4iSjAn/99Zfce++9EhcXp1/SoUMH+e677yQwMNBoM5znRoHLly9rc7J+/Xq91ejoaFm5cqU0aNDAjT15vin+QOx5Y3pAAAEEEEAAAQQQQCAvBRJTLug7Dxw8u0sybtwqRM8prrDgCClRuLwUL1xeShQqJ+r/cyCAAAIIIIAAAggggAACCCDgrEDK9WQ5m3RCzl06LmcvHRf1/40cAbcFajsIVP17J4HIsKJGLuMcBBBAAAEEsgmQH8FNgQACCCCAAALWAva+H1A0wL1iRICCASNKnGNIID4+XlRxwObNm/XzVWL6rl27pFSpUoba4CTPCKhCDjU3Z86c0TtQxQIbNmzQdhzwlYM/EPvKTBEnAggggAACCCCAAAKuC6RnpN0sHji3Sw6d3SmJKfGGG1U7DmjFA4XLaYUEKmGDAwEEEEAAAQQQQAABBBBAAAF7AqpgXRUGnL10s0hA7Shg9CgcFn2zSKB4be2/gQFBRi/lPAQQQAABBOwKkB/BzYEAAggggAAC1gI5fT+gaID7xZEABQOOhPi5IYGMjAzp3bu3zJ07Vz9f7Sjw7bffyn333WeoDU7yrMDXX38t3bp1k9TUVL2jZ555Rj744APPduzG1vkDsRsxaQoBBBBAAAEEEEAAAR8TOJUQq+8+cDLhiOHob5PbshQPRBUsafhaTkQAAQQQQAABBBBAAAEEEPBfgYuX47IUCdyQG4YHW7ZIJa04oEqJ2qL+NwcCCCCAAALuFiA/wt2itIcAAggggIDvCzj6fkDRgO/PsSdHQMGAJ3XzUdvvv/++9O3bV1JSUvRRDxgwQKZOnZqPFLx7qOnp6TJ69GgZO3ZslkCXLl0qXbt29e7g/47O0QeeTwyCIBFAAAEEEEAAAQQQQMBlgUspF+XguZ1aAcGR83vketo1w22GFAiXEoVu7jygdiEoGFLY8LWciAACCCCAAAIIIIAAAggg4LsCl69d0nYP0HYSSDoh11KvGB5McGCIVCpeS99JQO0qwIEAAggggIAnBciP8KQubSOAAAIIIOCbAka+H1A04JtzmxtRUzCQG8p+3seWLVvk4YcflhMnTugjfeihh0QlooeEhPj56H1reBcuXJCePXvKihUr9MCjo6Nl5cqV0qBBA68fjJEPPK8fBAEigAACCCCAAAIIIICA2wWOXtgvR87vldjze+X4xUOm2ldJHqpwoESh8lKicDkJCgw2dT0nI4AAAggggAACCCCAAAIIeKdAWvp1OXvphJxNOq4VClxKiTcVaPmoKhJTrKZUKlZTKhatbupaTkYAAQQQQMBVAfIjXBXkegQQQAABBPxPwOj3A4oG/G/u3TEiCgbcoZiP21A7CrRo0UK2bdumK1SvXl2WLVsmt99+ez6W8d6hb9++XTp37iyxsbF6kK1bt9YKPIoXL+69gYuI0Q88rx4EwSGAAAIIIIAAAggggIBHBa6mXtGKBywFBBcux5nqr2hEaSlWqIwUiygrRQuVkQIUEJjy42QEEEAAAQQQQAABBBBAIK8EUtOvy4WkU3I++aScTzolF5JPmwqlaMGSeoGAKhIILRBu6npORgABBBBAwJ0C5Ee4U5O2EEAAAQQQ8A8BM98PKBrwjzl35ygoGHCnZj5r68aNG9KnTx9577339JEXLlxY5s2bJ//617/ymYZvDffbb7+Vjh07ippDyzFgwACZOHGiBAUFee1gzHzgee0gCAwBBBBAAAEEEEAAAQRyVSD+8tksBQQpqZdN9R9VsOTfBQRlpFihshIcFGrqek5GAAEEEEAAAQQQQAABBBDwjMD1tKtaYYAqEFCFAvEmC8bDChTUdg+w7CIQXbCEZwKlVQQQQAABBJwQID/CCTQuQQABBBBAwM8FzH4/oGjAz28Ik8OjYMAkGKffEvj000/lqaeekrS0NP03Bw8erCWdc3i3gCoUeP3112X8+PFZAlW7DHTt2tVrgzf7gee1AyEwBBBAAAEEEEAAAQQQyDOBExcP/11AsEeOXthvOo4i4cW1AoKiETcLCFhx0jQhFyCAAAIIIIAAAggggAACTgmoHeXOJ52UC8mntEKBhCvnTLcTU7SGXiBQLqqy6eu5AAEEEEAAgdwSID8it6TpBwEEEEAAAd8RcOb7AUUDvjO/no6UggFPC/tp+4cPH5amTZvKhQsX9BGqFesXLlwoRYoU8dNR+9ewLl++LA899JCsXr1aH1iFChVEFQ00adLEKwfrzAeeVw6EoBBAAAEEEEAAAQQQQMArBFLTr+m7Dxw5v1fOJZ0yHVfhsKJZdiAIC44w3QYXIIAAAggggAACCCCAAAIIZBdIuZ6sFQic/7tA4FLKrX+XNOpVolBZvUBA7SZQIDDY6KWchwACCCCAQJ4KkB+Rp/x0jgACCCCAgFcKOPv9gKIBr5zOXA+KgoFcJ/f9Dq9cuSL33HOPbNiwQR9M9erV5fvvv5dKlSr5/gDz0QhU4UfDhg0lMTFRH/Vdd90ln3/+uZQqVcrrJJz9wPO6gRAQAggggAACCCCAAAIIeKVA0tUEORZ/QI7FH9T+e/bSSdNxFgqNkqKFykgxbQeCMlIwJNJ0G1yAAAIIIIAAAggggAACCORHgcvXErWdA1SBwIWkU5J09aJphpKFy0n56KpSIbqaVIiuKoVCWejMNCIXIIAAAgh4hQD5EV4xDQSBAAIIIICAVwm48v2AogGvmso8CYaCgTxh991O09LS5LXXXpMZM2bogwgODpYvvvhCW62ew/cE1Nw9+uijkpGRoQffu3dvbY6DgoK8akCufOB51UAIBgEEEEAAAQQQQAABBHxC4PK1JK1w4PjfBQSnE4+Zjjs8uJBEFSyp/YrW/ltCgljR0rQjFyCAAAIIIIAAAggggIB/CaSlX5eLl89K/OU4ufj3ryvXk0wPsnRkRa0wQBUIlC9aVQoGFzLdBhcggAACCCDgjQLkR3jjrBATAggggAACeSvg6vcDigbydv7yuncKBvJ6Bnysf7WLQNeuXUXtMmA5hg4dKmPHjpXAwEAfGw3hWgRUEcjUqVN1kLCwMKlRo4b06NFDWrZsKS1atPAKLFc/8LxiEASBAAIIIIAAAggggAACPitwNfVKlh0ITl484tRYIsOK6kUEN4sJSjjVDhchgAACCCCAAAIIIIAAAr4ioIoDLIUB6r+JKRecCr1sVCV99wBVJBBaINypdrgIAQQQQAABbxcgP8LbZ4j4EEAAAQQQyH0Bd3w/oGgg9+fNW3qkYMBbZsJH4rh27ZqMHDlSW31e/e+2bdvKt99+KyrBnMN3BZKTk7VCkB9//FEKFCggBQsWlISEBH1AoaGh0qpVK614wPLfvJhzd3zg+e4sETkCCCCAAAIIIIAAAgh4m8D1tGuZdiA4qP1vZ46A2wL/3oGghF5IEBFaxJmmuAYBBBBAAAEEEEAAAQQQyHOB5KsJWnHAzd0DbhYKZNxIdyoutXtA+ehq+i4CwUEhTrXDRQgggAACCPiaAPkRvjZjxIsAAggggIDnBdz1/YCiAc/PlTf2QMGAN86Kl8d0/fp1WblypVY0sGzZMgkP95+VO9q0aSNr167VZ+C3337zmtX1PX1b7NixQ5YuXSrVq1eXJ554wmF3zZs3z1JEULRoUYfXuHqCuz7wXI2D6xFAAAEEEEAAAQQQQAABWwJpGWlyPP6AHIu/WTxwPP6gpGc4lxQTEhSWaReCEhJdsKSEsHImNx4CCCCAAAIIIIAAAgh4mcC11CtZCgNUccC1tBSnogwMCJTyUVWlQtGbBQKqUCAoIMiptrgIAQQQQAABXxcgP8LXZ5D4EUAAAQQQcL+AO78fUDTg/vnx9hYpGPD2GfLi+GJjYyUmJsaLIzQf2p133il//PGHfuGWLVukQYMG5hvy4Ss+/vhjefLJJ02PoF69ell2IKhQoYLpNhxd4M4PPEd98XMEEEAAAQQQQAABBBBAwB0CpxJi5VTiUVH/PZ1wVM4mnXS62YiQyExFBCUlqmAJCSR5xmlPLkQAAQQQQAABBBBAAAFzAukZadpuAZZdA9QOApevJZprJNPZxQuVkTJFYm7+ilT/reh0W1yIAAIIIICAvwmQH+FvM8p4EEAAAQQQcF3A3d8PKBpwfU58qQUKBnxptojV4wIq6V2ttG85du/eLbVq1fJ4v97WwbZt20TtrmD5dezYMdMhVq1aNcsOBDVr1jTdhvUF7v7AczkgGkAAAQQQQAABBBBAAAEETAqolTZPJdwsIFCFBKcTYiUxJd5kK7dOLxJeXCsiUDsQqP9Ghhdzui0uRAABBBBAAAEEEEAAAQQyCyReOf/37gGqSCBOEq6ccxqocFi0VhBwszDg5q+QoFCn2+NCBBBAAAEE/F2A/Ah/n2HGhwACCCCAgHkBT3w/oGjA/Dz46hUUDPjqzBG3RwRUUvu+ffv0tg8fPiyVKlXySF++1OiBAwe04oF169Zp/927d6/p8MuUKZNlB4JGjRqZbsMTH3img+ACBBBAAAEEEEAAAQQQQMDNApdSLsqpxFi9kOB0YqxcTU1xqpeggAJ/70JQQt+NoGBIYafa4iIEEEAAAQQQQAABBBDIPwKXr136e/eAWzsIpGWkOgUQUiBM3zHAUhxQODTKqba4CAEEEEAAgfwqQH5Efp15xo0AAggggIB9AU99P6BoIH/cdRQM5I95ZpQGBWJiYuTo0aP62adOnZLSpUsbvDr/nHby5MksOxBs3rzZ9OAjIyOz7EDQsmVLCQgIyLEdT33gmQ6eCxBAAAEEEEAAAQQQQAABDwucSzp1s4BAKySIldMJR+WG3HCq19ACBfUdCKIK3iwkCGYlT6csuQgBBBBAAAEEEEAAAX8QuJ529e/igLPaf+Mvx8nV1MtODe02uU1Kq50D1K4B2u4BFaV4oTJOtcVFCCCAAAIIIHBLgPwI7gYEEEAAAQQQsBbw5PcDigb8/36jYMD/55gRmhAoVaqUxMXF6VfEx8dLVBQrnjgiTEhIyLIDgdqFICMjw9FlWX5eoECBLDsQtGrVSiIiIrKc48kPPFPBcjICCCCAAAIIIIAAAgggkMsCGTfS9R0ILLsRXEg+43QUhUKj9B0IVBFBdMGSctttORdxO90ZFyKAAAIIIIAAAggggECeCdy4kaEVBFy8fLM4QP1KunrR6XiKRpSSMpF/FwioIoEiFSXgtkCn2+NCBBBAAAEEELAtQH4EdwYCCCCAAAIIWAt4+vsBRQP+fc9RMODf88voTAqo4gCV/G45UlJSJDQ01GQrnH79+vUsOxCsW7dOkpOTTcM0bdo0SxGBKujIfNy44dzqmqYD4QIEEEAAAQQQQAABBBBAwAsFUq5f1ncgsOxGkHw10alI1aqgqnCgcHgxiQwrKoXDoqVwWFFRuxNwIIAAAggggAACCCCAgG8IqF0CLqVckEsp8ZKo/nvlvFYo4OxuZRGhkfquAZYdBMKC+TOCb9wNRIkAAggg4OsCnk4I9HUf4kcAAQQQQCA/CuTG9wOKBvz3zqJgwH/nlpE5IRAWFiZXr17VryQh3QlEO5ds3LgxSxFB5p0cnO2F+XFWjusQQAABBBBAAAEEEEDAXwUSrpy/uRNBYqycSlC/jkpq+jWnhxtSIFwrHrhZRGD5FS0F/p+9O4GPor7/P/5hc0OAAHJF5VCQUJGgaLji7U+sVq1369V6+7Nq/ypaL6xV8efP1tpDW88++itoq2Kt9ahnBQ2I0VhBWsAoSEQQwhEIua//4zPJDDubTXZnz5nd1/DYx252Z77znecMu5Ps9z2fjJyI22RBBBBAAAEEEEAAAQQQiE5Az/E1FNAZDtjWGQ5o2C5NLfURN6zn+FotoDMY0Hlf0HeviNtjQQQQQAABBBCITiARAwKj6yFLI4AAAggggECiBRJ1fkBoINF7NjHrIzCQGGfW4gEBDQpoYMB/YkB6/HbcypUrrQCBViBYt26d45WNHTvWVoFg0qRJjttgAQQQQAABBBBAAAEEEEAg1QU279rQFR74UjbuXC/f7KyKepP75gwIGiTw9cmIum0aQAABBBBAAAEEEEAAgU6B9o42WzDArBxQ37QraqIRA0dZwQANCgwfsG/UbdIAAggggAACCMROIFEDAmPXY1pCAAEEEEAAgXgLJPL8gNBAvPdm4tsnMJB4c9boUoGdO3dKQUGB1bvc3FxpaGhwaW9Tr1tr1661VSDQQIHTadiwYVJaWmqFCEpKSpw2wfwIIIAAAggggAACCCCAQMoLtLa1dFUgWG8FCXbUV8dku/tb1QgGWxUJ+ucOiknbNIIAAggggAACCCCAQCoL1DbusCoGmMGA2obtMdnkQX2HdlYO6KogMHLgaMnKyI5J2zSCAAIIIIAAAvERSOSAwPhsAa0igAACCCCAQKwFEn1+QGgg1nswue0RGEiuP2t3kcDmzZtlxIgRVo80PLBjxw4X9TC9uqL7Y8mSJaLVB/S+vLzcMUB+fr6tAoGGCbKyshy3wwIIIIAAAggggAACCCCAQKoL1DXtkm92bZDq2o1SXfu1bDHuN0pLW3PUm+7zZcjAvCFdAYI9QYK+2f2jbpsGEEAAAQQQQAABBBDwmkB9c60tGLCrYZvsbNgm7e1tUW9KVkaODOtfKEP9bsMH7CP5OQOibpsGEEAAAQQQQCCxAokeEJjYrWNtCCCAAAIIIBCJQDLODwgNRLKn3LkMgQF37hd6lQSB9evXy5gxY6w1jxw5UjZu3JiEnrDKYAK1tbUyYEB0f9DWD0z/CgSzZs2yVZVAHgEEEEAAAQQQQAABBBBAwC6wvW6LERwwAwSdj7+OCVN2Zo5VhWCAESjoDBPkZObFpH0aQQABBBBAAAEEEEAgmQJNrQ1dwYDtfgGBbdLc2hR1t/pIH1sowAwJDO43LOq2aQABBBBAAAEE3CGQjAGB7thyeoEAAggggAACPQkk6/yA0EBqHJMEBlJjP7IVMRBYs2aNFBUVWS2NHTtW1q5dG4OWaSJWAoEfeO+++65VgUCrENTU1Dhe1SGHHGILERQWFjpugwUQQAABBBBAAAEEEEAAgXQS6OhoDwgQdFYj2FFfHROGvOx+QYMEmT4qxsUEmEYQQAABBBBAAAEEYirQ2t4SNBjQ0FwXk/UM6jvUCAf4Vw7Qx336+GLSPo0ggAACCCCAgDsFkjUg0J0a9AoBBBBAAAEEVCCZ5weEBrx/DBIY8P4+ZAtiJLBixQopLi62Wps4caL85z//iVHrNBMLgVAfeBUVFaLBAb2VlZVFVCFCQyNaecCsRDB+/PhYdJ02EEAAAQQQQAABBBBAAIGUF2hubQxSjWCj7G7aGZNtz88pkAF9O6sQ7LkNFr26KhMCCCCAAAIIIIAAAvEW6JAO2dVgrxawq3677G5yfjGjYH3Nzx3YGQrIL/QLCOwtWpmLCQEEEEAAAQTSTyDU+Ij0E2GLEUAAAQQQQCDZ5weEBrx9DBIY8Pb+o/cxFCgvL5dp06ZZLR588MHy8ccfx3ANNBWtgNMPvFWrVlkBAg0RVFZWOu7Cvvvua6tA4B8qcdwYCyCAAAIIIIAAAggggAACaShQ11RrBAn0tmX319bjxpaGqDU0LGCEB/oOlv65g6RfToHk5wyUfrkDJSczL+r2aQABBBBAAAEEEEAg/QSaWhukrnGnEXyta6qR2sYdosGAXQ3bREMD0U65WXlGIGBo/71tAYF+Of2jbZrlEUAAAQQQQCCFBJyOj0ihTWdTEEAAAQQQQKAHATecHxAa8O7hSWDAu/uOnsdY4N1335UjjzzSanXGjBmydOnSGK+F5qIRiPYDr6qqyqo+oAGC5cuXO+7OkCFDbBUIZs6c6bgNFkAAAQQQQAABBBBAAAEEEBCpadi2J0jQFSiorv1a2trbYsKTlZkjWpWgX85A0au1GvdGmKBA8rL6xWQdNIIAAggggAACCCDgTYGGljqpa6zpCgXslN2NGg7QkECNtLQ2xWSjMnyZfpUCOqsG6K0gb0hM2qcRBBBAAAEEEEhtgWjHR6S2DluHAAIIIIBAegq45fyA0IA3jz8CA97cb/Q6DgJvvvmmHH/88VbLxxxzjLz99ttxWBNNRioQ6w+8rVu32ioQRBIQyc3NtVUgmDVrluTlcRXLSPcxyyGAAAIIIIAAAggggAACW3dvki1WgGCj8Xjb7m9iCpPpyzKqEBgBAq1K4Bco6JszIKbrojEEEEAAAQQQQACB5AjUN+0KCAR0BQQad0pre0tMOzUkf0RntYCumz7eK39kTNdBYwgggAACCCCQXgKxHh+RXnpsLQIIIIAAAqkp4KbzA0ID3jvGCAx4b5/R4zgJvPTSS3LKKadYrZ944onyyiuvxGltNBuJQLw/8BoaGmwVCLQKgT7ndNLqFKWlpVYlAq1KwIQAAggggAACCCCAAAIIIBC5gA7oqu4KEfiHCXY2bI+80R6W9PXJ6FaRoDNY0FmpQKRPzNdJgwgggAACCCCAAAKRCHT4VQbY2a1iQHtHbCpX+fdsYN5gWyigMyCwt2T6MiPZAJZBAAEEEEAAAQR6FIj3+AjoEUAAAQQQQMB7Am47PyA04K1jiMCAt/YXvY2jwHPPPSdnn322tYbTTz9dnn/++TiukaadCiTjA0+rDmhwQG9lZWWybds2p92W4uJiKzygFQhGjRrluA0WQAABBBBAAAEEEEAAAQQQ6C7Q0FJvBQl21FfLjrpq0fvtdVukpa05LmT5uQWd4QENERhVCrp+zh0oGjZgQgABBBBAAAEEEIidgA763924U+qadsruphqpa9T7rp8ba2K3Ir+WsjJyZHC/oTKo71AZ1G+oDO47TPbqP9KoIJCb1Tcu66RRBBBAAAEEEEAgUCAZ4yPYCwgggAACCCDgbgE3nh8QGnD3MePfOwID3tlX9DTOAvPnz5cLL7zQWsu5554rTz31VJzXSvNOBNzwgffJJ59YAQINEVRVVTnZBGPecePG2SoQFBUVOW6DBRBAAAEEEEAAAQQQQAABBHoXqG2sMYIDZpBgu1+goLGlPi58fbP7ixUoyO2qSqCBgtyBkunLiss6aRQBBBBAAAEEEPC6gFaT6gwC1HQGA8yAQGON1DfXxmXzdOC/BgL2BAOGWY/75xbEZZ00igACCCCAAAIIOBFww/gIJ/1lXgQQQAABBBCIv4Bbzw8IDcR/38diDQQGYqFIGykh8MQTT8hll11mbcsll1wi+hyTewTc+IFXWVlpq0CwevVqx2CFhYW2CgRTp0513AYLIIAAAggggAACCCCAAAIIhC9Q11TbFSTYIv5Bgu111XEclNZP8o0QQYFfdYLOn7Mzc8LvPHMigAACCCCAAAIeFGhubZK6pprO6gBWlYAaIxzQ2FIXly3ql93fqBDQGQwY5vd4qGjQkwkBBBBAAAEEEHCzgBvHR7jZi74hgAACCCCQDgJuPj8gNOD+I5DAgPv3ET1MkMBDDz0k11xzjbW2H/3oR6LPMblHwM0feKbS119/batAUFFR4Rhw4MCBtgoEs2bNEp/P57gdFkAAAQQQQAABBBBAAAEEEHAuoNUHtCqBhgd2dFUoMB7XV4tWLYjHlJOZZ1QhyM/prEqQl50vedn9O++z8gkUxAOdNhFAAAEEEEAgpgIaCGho2S0NzXqrNe6NagFdAYGm1oaYrs9sTKsB+FcJ8K8aoFUEmBBAAAEEEEAAAa8KeGF8hFdt6TcCCCCAAAJeFXD7+QGhAXcfWQQG3L1/6F0CBX7xi1/IjTfeaK3xhhtuEH2OyT0Cbv/ACyZVU1NjBAjKysqsIEF7e7sj1KysLFsFgtLSUsnPz3fUBjMjgAACCCCAAAIIIIAAAghEL9DS1tQZJKjXMEG1bK/fYtzrraZhW/Qr6KGFzIwsIzhghQiy86VvV5igM1ygoYLcuK2fhhFAAAEEEEAgvQWaWxu7ggC7jVBAvREK8AsHtOyW1raWuCEV9B0ig/p2VggY3HeorVJAVgaVmuIGT8MIIIAAAgggkFQBL46PSCoYK0cAAQQQQCANBLxwfkBowL0HIoEB9+4bepZggXnz5sntt99urfW2226Te+65J8G9YHW9CXjhAy/UHmxubrZVINAgwe7du0Mt1u31kpISW4hg+PDhjttgAQQQQAABBBBAAAEEEEAAgdgJtLW3yY6uAMH2wEBBfbV0dHTEbmVBWsr0ZXVVJugMEJjVCazH2fmilQyYEEAAAQQQQAABfwG98v+ewf+dgQDbz827pbU9fmEA7Yv+7V8DAXsqBfgHA4ZJhi+DnYYAAggggAACCKSdQCqMj0i7ncYGI4AAAgggEGcBr5wfEBqI84EQYfMEBiKEY7HUE5g7d64tIHD33XfbAgSpt8Xe2yKvfOA5lS0vL7dVINi8ebPTJuTAAw8UrTwwa9Ys437s2LGO22ABBBBAAAEEEEAAAQQQQACB+An4VyQwAwUaMNCKBW3trfFbsV/LGb7MbmECo1KBX8AgJ6tvQvrCShBAAAEEEEAg/gJNLfVWAMBWFcAvFJCo8xANN2qFgEF9h9qCAZ0/D4s/BmtAAAEEEEAAAQQ8JpCq4yM8thvoLgIIIIAAAq4S8NL5AaEBVx06RmcIDLhvn9CjJAnceOON8otf/MJauz6+4YYbktQbVhtMwEsfeNHswZUrV1pVCLQCwbp16xw3p4EBMzyg95MmTXLcBgsggAACCCCAAAIIIIAAAggkRmBnw3YxAwX6eFfDDqlt3CG79NawQ1ramhPTERHx+TKkb5ZfiCC7f7dqBbmEChK2P1gRAggggAACPQk0ahiguasagBEAqLVVBqhv2S3t7W0JA8zOyJH+eYNkQG6BDMgdZDwemDdYBvcdKoP6DTMeMyGAAAIIIIAAAgiEL5Au4yPCF2FOBBBAAAEEEPDa+QGhAXcdswQGlut+iQAAIABJREFU3LU/6E0SBa655hp56KGHrB7o4x/96EdJ7BGrDhTw2gderPbg2rVrrQDBkiVLRAMFTqdhw4bZKhCUlJQ4bYL5EUAAAQQQQAABBBBAAAEEkiTQ0FK3J0TQUNMZJGjcIbUNXaGCxhppbm1MWO98fTL2VCXQ6gRdAQP/agW5Wf0S1h9WhAACCCCAQKoJNLbUWYP/rcoAflUBNCjQ3pHAMEBmrhECGJDXFQYwHneGA/p3Pc7jsz/VDkO2BwEEEEAAAQSSLJCu4yOSzM7qEUAAAQQQcLWAF88PCA2455AiMOCefUFPkixw+eWXy+OPP2714oknnpBLLrkkyb1i9f4CXvzAi8ce3Lx5sxEg0OoDel9eXu54Nfn5+bYKBKWlpZKVleW4HRZAAAEEEEAAAQQQQAABBBBwh4BeZdisSFDb2BUqsCoV1BiBg6bWhoR1tk8fnxEqMKsV5GTlSU5mnuRk9ZVsvTced95nZ+YmrF+sCAEEEEAAgWQJaLhPP4ubWhqM+2bjcb31nIYAtCqA3nd0tCesm/pZHDj436gQoJUCjFDAIKG6UMJ2BytCAAEEEEAAAQQsAcZHcDAggAACCCCAQKCAV88PCA2441gmMOCO/UAvXCBw4YUXyvz5862eLFiwQM477zwX9IwumAJe/cCL9x6sra21VSDQIEFLS4uj1aqthgZmzZpl3RcUFDhqg5kRQAABBBBAAAEEEEAAAQTcLaCDEzU4YFQn0FCBVaFAqxV0hgw0eJDoScMF/gGCziBBX3uowAwcEDBI9O5hfQgggAACPQj4BwCMwf9WGKDeCgX4BwQSGQIwu6wD/Y0qAF0D/zurBHSFAboe62cwEwIIIIAAAggggID7BBgf4b59Qo8QQAABBBBItoCXzw8IDST76BEhMJD8fUAPXCJw9tlny3PPPWf1ZuHChXLGGWe4pHd0QwW8/IGXyD3Y3t5uq0CgVQhqamocd+GQQw6xhQgKCwsdt8ECCCCAAAIIIIAAAggggAAC3hJoam2U2sYdsqsrQND5WEMGNV3P75CGlrqkbpSvj6+zSoFf1QIjcGB7TisXdAYPsjNzktpfVo4AAggg4A0BMwDQeeV//wCA+XhPNQANAiQjAOAvmZfVT/rnFRgVAPYEAfRxZ2WA/rmDJIcqPt44+OglAggggAACCCAQRIDxERwWCCCAAAIIIBAo4PXzA0IDyT2mCQwk15+1u0jg1FNPlb///e9Wj1555RU58cQTXdRDuuL1D7xk7sGKigqrCoFWINi4caPj7hQVFdkqEIwfP95xGyyAAAIIIIAAAggggAACCCDgfYHmtiap7QoRGNUKrEoFNdbj+ubdrtlQDRhomCA7y161IFhVAw0ZEDBwza6jIwgggEBUAs2tTdLcah/kbwUB/KoBNHeFA9o72qNaXywXzsvO7xz4b1UE6KwMYD6nFQOyMwjExdKcthBAAAEEEEAAAbcJMD7CbXuE/iCAAAIIIJB8gVQ4PyA0kLzjiMBA8uxZs8sEZs+eLW+88YbVq7fffluOOeYYl/UyvbuTCh94btmDq1atsgIEWoGgsrLScdf23XdfWwWC4uJix22wAAIIIIAAAggggAACCCCAQGoKtLQ1ixkmqG3aKfVNtVLXvFvqm2u7HteKhgrqmmuNqzi7aTICBma4wAgaBFQvMCoZ7AkfZDFg0027j74ggEAKC7S0Nfld+b8rCBBQDcCoDmA8Vy9uCgDobtGgWt+cfOmX3V/6ZveXfjl63/VzTn/pnzNQNAigIYGsjOwU3pNsGgIIIIAAAggggEA4AoyPCEeJeRBAAAEEEEgvgVQ5PyA0kJzjlsBActxZqwsFjjzySHn33Xetnukg6pkzZ7qwp+nbpVT5wHPjHqyqqjICBFp9QO+XL1/uuJtDhgyxVSDg/49jQhZAAAEEEEAAAQQQQAABBNJSoLW9ReqbOsMDnYECv8caKmjqer65VuqadhsDQd006d8rdGBnZkaOca8Bgs77zseZgc9ldr4eOL+btom+IIAAArEW0CCZDvjX+9au+5bWzp/N11r95uk2f2uzdEhHrLsVVXs5mbnSN6e/FQAwBv8bIYCu58xwQNdzmb7MqNbHwggggAACCCCAAALpJcD4iPTa32wtAggggAAC4Qik0vkBoYFw9nhs5yEwEFtPWvOwwLRp06S8vNzagoqKCjnkkEM8vEWp1/VU+sBz+97ZunWrrQLB0qVLHXc5NzfXVoFg1qxZkpeX57gdFkAAAQQQQAABBBBAAAEEEEDAX6AzYBBYsaCzekFnuKDrcVc1g6bWRk8A7gka5EhWpgYK/MMHe0IIQYMJmZ3BhD7SxxPbSicRQMA7AjpI3xjIHzC43zbw3zbQv6lr/j0BAQ0KeGEyAgB+V/4P/nhPGCDTl+WFzaKPCCCAAAIIIIAAAh4VYHyER3cc3UYAAQQQQCCOAql2fkBoII4HS5CmCQwk1pu1uVhgypQptquq/+c//5GJEye6uMfp17VU+8Dz0h5saGiwVSDQKgT6nNNpxowZthCBViVgQgABBBBAAAEEEEAAAQQQQCCeAq1tLXuqF9gqFuypXlCnIYOuSgZeCRgEM+usXNBD0KCrsoEtmBBk/sC/v8Rz39A2AgjEV6Cjo8O6qr8O2u+8gr99IL8x8L+1+3P+88e3l/Fr3QwA9DWv9J/dv6siQL6tCoBZESAzgwBA/PYGLSOAAAIIIIAAAgg4FWB8hFMx5kcAAQQQQCD1BVLx/IDQQOKOWwIDibN27ZpaW1tlxYoV8u6778rixYtl/fr18q9//cvq7/Tp06WoqMgY5HvcccfJvvvuKz6fz9H2PPXUU3L++edby9x1110yd+5cR230NnMs2tdtXLNmjbWatWvXytixY2PWRxqKXiAVP/CiV0leC1p1QIMDeisrK5Nt27Y57kxxcbFo5QF9f9H7UaNGOW6DBRBAAAEEEEAAAQQQQAABBBCIpYB/wKCuqbNaQfDqBbuNIEKzRyoYhGukA2b9QwUaQNCraGf4Mv1uGZ2P+2SKz3q+67mu5/V1n8/vOev5DOnTx9nfFsPtO/Mh4CWBjo52aWtvk7aOVmlr33Nr1+f0Z9vznc+1257vmq9rWa2+0hkIaLJCAfp+lkpTdmau9DMG/ed33hu3fOmX0/2xvk4AIJX2PtuCAAIIIIAAAgiknwDjI9Jvn7PFCCCAAAIIhBJI1fMDQgOh9nxsXicwEBtHT7ayadMm0f9ojz32mBESCHeaPXu2/OQnP5Ejjzwy7OBApAP6q6ur5emnn5aTTjpJxo0b12MXI23fv8ExY8bYHDZu3CgjR44Ml4X5EiCQqh94CaBLyCqWL19uBAfMEEFVVZXj9er/czM8oPca5GFCAAEEEEAAAQQQQAABBBBAwM0C7R1t0tTSKI2tDdLU0iBNet/aII3m45aGgNcau72WaqGDUPvL18dnhQ+MwEEfDSMEhAuM5zP8AglmYCGja37/sELX8kY7e27+gYU+0idUt3g9jQU6pMMatG8N2A8yON8YsN/LoP12Y5C/fSB/ZxigMxhgLa+D/zva00pcr/afk5knOVl5ktt1v+fnPa/pc7lZeda8xs9d8+t7BxMCCCCAAAIIIIAAAukiwPiIdNnTbCcCCCCAAALhC6Ty+QGhgfCPg0jnJDAQqZyHl6urqzNCAvfcc49s37494i25+OKLZd68eTJixIiQbTgd0K99fPbZZ+V///d/JTc3V5555hmZMGFCj+tx2n6whnQ7Nm/ebL2kNoMGDQq5bcyQOIFU/sBLnGLi1lRZWWmrQLB69WrHKy8sLLRVIJg6darjNlgAAQQQQAABBBBAAAEEEEAAAbcLdHR02EMGAYEDWwDBeK2xM5jQFUowwwlu385k9s/Xxwwk2IMJPitkoOGEDOkjPtG/QRn/9L6Pb89j4zn/1/1eM5axLyu9Lhuqbb/2+mjYIWD+UG2bfbG2xd5X3Rd63Bk3/dfR3nVvPtfu91rA6+b8XctKFMt29sFv3dIhRntWv7R3XT8H7at9WaOtgGU7AwBdV+gPuJr/nufbknl4un7dgYP4exvwb3vNb/B/4N92Xb/RdBABBBBAAAEEEEAAgSQLMD4iyTuA1SOAAAIIIOBCgVQ/PyA0EN+DjsBAfH1d17pWErjuuuvkhRde6LFvOjB/9OjRxustLS2iVw3vKVgwa9YsefTRR+XAAw/sdVudDOjfsWOHXHTRRfLiiy8abRYXFyckMKDhgJqaGms76uvrJS8vz3X7MJ07lOofeKm+b7/++msrQKBVCCoqKhxvckFBgREg0JtZicDn48pijiFZAAEEEEAAAQQQQAABBBBAICUFrKoGXWEC/6oH9tfsFRH8X9PB1kwIIJAaAho70Sv6dx/wn2s932sYoGvAf2posBUIIIAAAggggAACCHhLgPER3tpf9BYBBBBAAIFECKTD+QGhgfgdSQQG4mfrupZXrVplDMT/4IMPbH0bPHiwXHDBBXLuuefKlClTJDs72/Z6e3u7fPPNN/LnP/9Zfvvb34qGDvynadOmif4nnThxYo/b7CQwsG3bNjnvvPPk9ddfN9pLVGBAwwGNjY3WNvDlqOsOYeOqbv4T+8h9+8hJjzSgo8GBsrIyK0ig7zdOpqysLFt4QEME+fn5TppgXgQQQAABBBBAAAEEEEAAAQQQ8BNoam3cU7mgK3jQ0tYkLW0t0treIq1tLdLS1rzncXuz8Zxxa+96zf+xtYy+3jlve4ez3//ZQQikooCvj08yM7Ik05clmRnZkmXcBz7OkixftjVfVkbPj/U1DQfYr/Cfm4p0bBMCCCCAAAIIIIAAAmkhwPiItNjNbCQCCCCAAAKOBNLl/IDQgKPDIuyZCQyETeXtGTdv3ixXXHGFddV+c2u+//3vy7333itjxowJawM1OHDTTTfJ/PnzbfOfddZZRqUBvUp/tFMkgYFo19nU1CS5ufYvTxiMHq1q7JdPlw+82Mt5o8Xm5mZbBQINEuzevdtx50tKSmwhguHDhztugwUQQAABBBBAAAEEEEAAAQQQQCB+Am3tbVZ4oDOI0BkkaOkKF7S2NQd/HCyQ4B9k8AsvtNget0gHIYX47dAUaFn/7pjpy5YsY8C+DuLvetw1iN8YqB/scddgf12mc8B/54D+7o/92uxqP8OXkQJybAICCCCAAAIIIIAAAgjES4DxEfGSpV0EEEAAAQS8K5BO5weEBmJ/nBIYiL2p61psaGgwBvk/9NBDtr7deeedxvN6ZX0nU11dnbHc7373O9tijz32mFx66aXdrgLvpG2dNxmBgZ07d0pBQYHVVQ0PqBuTuwTS6QPPXfLJ6015ebmtAoGGn5xOkyZNMgIEetMKBGPHjnXaBPMjgAACCCCAAAIIIIAAAggggIDHBdraW/1CCZ0VEoywQle1BH2s82iwQCsg6MVE2kXv9/y853HXc9LRNW8P80iH3/JdbRpta8sBP3et01qHztER/vK2fmtbxvL2dXTO09mmTn36+MTXp49x3/lY7/t03suen/e8tmd+n5jLBFneeq1zHqtNcx3aetc6/ftgPqdr919npMubbWT4Mv0G8XcfuK8hAZ2HCQEEEEAAAQQQQAABBBBwkwDjI9y0N+gLAggggAAC7hBIt/MDQgOxPe4IDMTW05Wtvfjii3LBBRdIbW2t1b/rr79e7rnnHsdhAbOBr7/+2mjznXfesdrUwbgLFiwIu1pBT1jJCAzoIOQRI0ZYXdLwwI4dO1y5P9O5U+n2gZfO+7qnbV+5cqVVhUArEKxbt84xkwYGNDhghgg0UMCEAAIIIIAAAggggAACCCCAAAIIIIAAAggggAACCCCAAAIIIICAWwQYH+GWPUE/EEAAAQQQcI9AOp4fEBqI3fFHYCB2lq5sSQe9X3LJJfLCCy9Y/TvppJPkiSeesA2Qj6TzTz31lJx//vm2RbVdXV80UzICA+vXr7cFHTQ8sGnTpmg2g2XjIJCOH3hxYEypJteuXWsFCJYsWSIaKHA6DR8+3FaBoKSkxGkTzI8AAggggAACCCCAAAIIIIAAAggggAACCCCAAAIIIIAAAggggEDMBBgfETNKGkIAAQQQQCBlBNL1/IDQQGwOYQIDsXF0bStvv/22nHbaabbqAs8//7ycfvrpUfdZB9RfeOGF8tZbb1lt/fCHP5SHHnpI+vXrZ2s/MFxw1113ydy5c6151qxZI+ecc44sX748rH7plcX16uDmFKp9nc/pOkJ1pLi4WJ555hmZMGFCqFmloaFBPvjgAyO4UV5eLsuWLTOWGTx4sBx22GHGtuh++ta3viU+ny9kezpDYLDiiiuukAcffNCqGrFlyxb529/+Jq+88orhqqGI/v37y5QpU+TII480vJ2sz+xUa2urrFq1ymhbB2h/+OGHsn37duPlgw8+2PA46qij5MQTT5R99tnHKDkeqyldP/Bi5ZcO7Wi1ED0u9T1C7/X/m9MpPz/fVoFAqxFkZWU5bYb5EUAAAQQQQAABBBBAAAEEEEAAAQQQQAABBBBAAAEEEEAAAQQQiEiA8RERsbEQAggggAACKS2QzucHhAaiP7QJDERv6NoWmpub5eabbzYGkZuTDuTWwfWFhYVR97ujo0N+/etfy9KlS+XYY4+VI444Qvbff3/Jzs7u1naoAf1OB/N7JTDQ1NQkGtDQgIRuY6jpO9/5jvzsZz8zBt6HGmjfU2BA1/HII4/IPffcYw3k72m9ur6f//znUlRUFKprovv7nXfekTvvvFPee++9kPPrDBoo0e0ZM2ZMWPOHmimdP/BC2fB6cIHa2lpbBQINEeh7o5NJQzwa6tHggN7rraCgwEkTzIsAAggggAACCCCAAAIIIIAAAggggAACCCCAAAIIIIAAAggggEDYAoyPCJuKGRFAAAEEEEgbgXQ/PyA0EN2hTmAgOj9XL71x40Y577zzZNGiRVY/b7nlFrn77rslIyMjoX1Px8DAN998IzfddJPMnz/fkbVWAbj33nvlyiuvlMzMzB6XDRYYuPXWW+X22293tE6tCPDYY48ZgY+epvb2dnn66aflqquuslWrCGfDRo8eLb///e/lhBNOCBmCCNVeun/ghfLh9dACeiz7VyDQxzU1NaEXDJhj6tSpVnhAgwSxCGE57gQLIIAAAggggAACCCCAAAIIIIAAAggggAACCCCAAAIIIIAAAgikpADjI1Jyt7JRCCCAAAIIRCXA+YEIoYHIDyECA5HbuX7JZcuWyfHHH28b4P2Xv/xFzjnnnIT3PVRgQAfXa9/0ivwNDQ3y7LPPyqpVq4x+jhw5Ui644AIZPHiw1e/TTz9dxo8fb/0cqn2d0X8dgQDr1q2TRx991Hp61KhRxuB4nXQAvw7Ov+OOO2yL3XfffXLDDTcEHdS/efNmueKKK+TFF1+0LaNtlZSUyPTp04129ernWi1h8eLF3fZJb+3rzIGBgbPOOktycnJkwYIFVlsaBtDqD7o9elV1rQahA6R1vf7TKaecIo8//rgMGzYs6LGh/fvBD34g69evt14P3BZ9QfeZBlT859Pni4uL5c9//rNMnDgxqmOPD7yo+Fi4B4GKigqrCoH+f9SwldNJq3T4VyDwf39y2hbzI4AAAggggAACCCCAAAIIIIAAAggggAACCCCAAAIIIIAAAgiktwDjI9J7/7P1CCCAAAIIBBPg/KBThdBAZP8/CAxE5uaJpQIH0evA+5deekn0ytiJnsIZ0G/2KXAgvA42f+aZZ0QHv/c0OWk/WBtvvvmmEa4wp6OPPlr++c9/Gj9++eWXcv755xsDis1JwwT333+/9OvXr1tzdXV1RmWB3/3ud9ZrOrhel/nxj39sBCD8p46ODtHAglYG0EH15qTL6JX/v/e97wXd7EAn/5kOO+wwmTdvnuh2BFYpWLt2rcyZM0deeOEFW7vPP/+8aBAjcNq1a5dcfvnlxj4wp8suu0x+9rOfddsWfV0DH7odN954o2zfvt1aZu7cufLTn/40quoWfOAl+n9ueq5v9erVRpBH/8/rrbKy0jGEhnRmzZplhQj0fYwJAQQQQAABBBBAAAEEEEAAAQQQQAABBBBAAAEEEEAAAQQQQACBcAQYHxGOEvMggAACCCCQXgKcH+zZ34QGnB/7BAacm3lmibvvvtt2VfyZM2fK008/LaNHj074NjgZ0J+MwIAGKfQq++Z04oknyiuvvCLBBv+feuqpRjWC4cOHB3UM3FYd+K/hgXPPPVd8Pl+P9jrQXkMId955pzWPDvifP3++7L333t2W6ykwoP17+OGHgy5jNhKsAoJWRHjwwQclLy/Pti69+vrJJ58smzZtMp4/7bTT5Mknn5RBgwb1uC0aglAHrQxhTrE4/vjAS/h/XVYoIlVVVbYKBMuXL3fsMmTIEFsFAv3/wIQAAggggAACCCCAAAIIIIAAAggggAACCCCAAAIIIIAAAggggEAwAcZHcFwggAACCCCAQKAA5wd2EUIDzv6PEBhw5uWpuQMDA7NnzzYGcevA1URPbg8MPPfcc3L22WdbLHqlfb2i/gMPPCA333yz9fy0adOMciYTJ04MSrhjxw655JJLbFfvv+++++SGG27odqX/YA3o1fyvueYa+dOf/mS9/MQTTxhtBk7BAgMaBlm4cKEceuihIXfxX//6VznjjDOs+Y477jgjUDJ06FDbsurgX+XgrrvuEq0WEGoKZvHGG2/If/3Xf4VatMfX+cCLmI4FYyiwdetWK0CgFQiWLl3quHUN5vhXINDHgWEdx42yAAIIIIAAAggggAACCCCAAAIIIIAAAggggAACCCCAAAIIIIBASggwPiIldiMbgQACCCCAQEwFOD/ozkloIPxDjMBA+FaemlOvVn/dddcZV8I3p5NOOsm4Wn1vV4aP10a6PTCwYMEC29XwtRqAel155ZVSW1trsGilgEceeUS+//3vS+Abr+n29ttvG1fgN5fprUJAT9aBbZx55pmioYGBAwfaFgkWGOipSkCwda1YsUK07crKSuPl4uJiIyQxYcIE2+yB++6WW24RDaNkZGT0erholQGd76233pL9999fDjzwQMO0p7BFOMceH3jhKDFPogX0/VaDA2VlZVaQQJ9zOmnVAQ0OmEGCZIS7nPaZ+RFAAAEEEEAAAQQQQAABBBBAAAEEEEAAAQQQQAABBBBAAAEEYi/A+IjYm9IiAggggAACXhfg/CD4HiQ0EN6RTWAgPCfPzRUsMOBkMHmsN9jtgQEdkH/ZZZdZm33iiSfKv//9b1m/fr31XKhKATpAft68ebar7+uA+dtuu63HgEEw540bN8p5550nixYtMl4eP368UTVg8uTJttmDBQY00KD7OZwpcD09BQbeffddOfLII60mtYrB73//eznhhBMcbVc4fQo1Dx94oYR43S0CWnVAQwRmkED/vzqd9P9kaWmpFSIYNWqU0yaYHwEEEEAAAQQQQAABBBBAAAEEEEAAAQQQQAABBBBAAAEEEEDAgwKMj/DgTqPLCCCAAAIIxFmA84OegQkNhD74CAyENvLkHM3NzXLzzTfLgw8+aPV/9uzZogP3k3HVarcHBh566CG55pprLKvhw4fL5s2brZ+vuuoquf/++6Vfv349Hg9aVeBHP/qRUcXBnP7yl7/IOeec4+gYqq+vlx//+MdGVQFzevHFF+WUU06xtRMsMLB48WI54ogjwlpf4PI9BQY2bdokF154oVEpwJy02sJ3vvMdI9igV0VPVNUKPvDC2rXM5EKB5cuX2yoQVFVVOe6lhofM6gN6X1RU5LgNFkAAAQQQQAABBBBAAAEEEEAAAQQQQAABBBBAAAEEEEAAAQQQcL8A4yPcv4/oIQIIIIAAAokW4Pygd3FCA737EBhI9P/YBK5Pr25/xx13WGskMNAz/gMPPCBz5swJOsOpp54qjz76qGiIoLcp8Ir9Ou/VV18t++yzj6O93tLSIq+99ppxZXJzClY5IHDAvw7if+ONN2T69OlhrS/cwIBWTtDwwuWXX95ju1qBQKsyHHvssXLQQQdJdnZ2WH1wOhMfeE7FmN+tApWVlbYKBKtXr3bc1cLCQlsFgqlTpzpugwUQQAABBBBAAAEEEEAAAQQQQAABBBBAAAEEEEAAAQQQQAABBNwnwPgI9+0TeoQAAggggECyBTg/CL0HCA30bERgIPTx49k5dJD7lVdeafVfB5PqFe/HjRuX8G1ye4WBefPmye23397NZdq0aaJvIBMnTgxptmbNGqOagF5JPNbTXXfdJXPnzrU1G+6A/5764mT5uro6ue222+TXv/51yE0bPHiwnHTSSYbF4YcfLgMGDAi5TLgz8IEXrhTzeU1AA0dlZWVWiKCiosLxJhQUFNgqEGgVAp/P57gdFkAAAQQQQAABBBBAAAEEEEAAAQQQQAABBBBAAAEEEEAAAQQQSK4A4yOS68/aEUAAAQQQcKMA5wfh7RVCA8GdCAyEd/x4cq4333xTjj/+eKvvI0eOlJdeekmScRVqtwcGdDD8vffea9vPesX++fPni1YYCGdK5cCAbn9TU5M8//zzouEF3dZwJjU888wz5cYbb5SioiIJ/MAKpw3/efjAcyrG/F4VqKmpMcID/iGC9vZ2R5uTlZVlq0BQWloq+fn5jtpgZgQQQAABBBBAAAEEEEAAAQQQQAABBBBAAAEEEEAAAQQQQACBxAswPiLx5qwRAQQQQAABtwtwfhD+HiI00N2KwED4x4/n5lyxYoUxWLuystLqu1YY0Cu/J3pyc2Cgo6NDTj75ZHnllVdsLPfdd5/ccMMNkpmZGRZXqgcGTISGhgZZtGiRPPbYY/L2229LbW1tSB+tOvDLX/5SzjvvvLA9gzXKB15IamZIUYHm5mar+oAGCfQWzv+9QI6SkhJbiGD48OEpKsZmIYAAAggggAACCCCAAAIIIIAAAggggAACCCCAAAIIIIAAAt4VYHyEd/cdPUcAAQQQQCCiJbnrAAAgAElEQVReApwfOJMlNGD3IjDg7Pjx1Nw7d+6USy+9VBYuXGj1+5ZbbpG7775bMjIyYrItGzdulOuuu04mTZokxxxzjHE/cODAbm27OTCwePFiIzDgP/j28MMPl3/84x/Sr1+/sJ0CAwPFxcXyzDPPyIQJE8Juw8mM27ZtMwbgv/7668ZiTtcX7fK6zrq6Ovnkk0/ktddeMwIX//rXv3rcBK02oCGD733ve0420zYvH3gR07FgCgqUl5fbKhBs3rzZ8Vbqe/asWbOsEMHYsWMdt8ECCCCAAAIIIIAAAggggAACCAQT0Ep59fX1ohef0Jv52P9eA/JtbW3GrbW11XpsPud/39vrkb4War3RtKsm+jfYYDe9QEmsX9P2EtVuTk6O5OXlSd++fW33/s/5fD7+YyCAAAIIIIAAAggggAACCEQhwPiIKPBYFAEEEEAAgRQV4PzA+Y4lNLDHjMCA8+PHM0volfPnzZsnc+fOtfp81FFHiQ7eLywsjMl26BXmTzvtNNtg+2BVDNwaGFi1apVcdNFF8sEHH9g89Gr4GoRwMn3++efGYPiKigpjMR0g/8Ybb8j06dOdNBP2vNEO+I92+cCO6vG2fft2WbZsmRGU0ACB/uw/6bHy5JNPyqBBg8LeTv8Z+cCLiI2F0kRg5cqVVhWCsrIyWbduneMt18BAaWmpESLQmwYKmBBAAAEEEEAAAQQQQAABBFJHQAfxBxu839OA/kjn1eUaGxtTB44tcSyQm5sbNFRghgyCBQ56CyAQTnC8C1gAAQQQQAABBBBAAAEEPC7A+AiP70C6jwACCCCAQBwEOD+IDJXQQKcbgYHIjh/PLKVXoP7ud78rmzZtsvq8YMEC48r00U5NTU1y0003yW9+8xurqYkTJ8pzzz0nBx54oK15NwYG9GrcV1xxhbz44ovdKCIx2rFjh1xwwQXGQHlziqSdcPdLtAP+o10+VD+rq6vltttuk8cff9yaNdoQBR94odR5HYE9AhoY0ODAkiVLjJsGCpxOw4cPt1UgKCkpcdoE8yOAAAIIIIAAAggggAACCDgU2L17t9TU1NhuelX+YFfoD2egv/88DOJ3uDOY3RMCGk4IJ4jQW0hBX9NqswUFBbZbfn6+JwzoJAIIIIAAAggggAACCKSeAOMjUm+fskUIIIAAAghEK8D5QeSChAYIDER+9Hhkybq6Orn66qvlj3/8o9Xjo48+WubPny977713VFvx0UcfyZlnninr16+32rn22mvl/vvvFy1L7T+5LTCgLhp2+N3vfhfUYOHChXLGGWc48tES6jfffLM8+OCDIT16a1iDBxpk2Lp1q2gAY9y4cXLyyScb9/5TtAP+w1m+trbWGGj88ccfy4cffmiUhn/00UfDrlCxYcMGOffcc+W9996zuh5NiIIPPEeHJDMjYBPQkJQZHtAggQbKnE76Jbl/BQJ9nJWV5bQZ5kcAAQQQQAABBBBAAAEEUlogcMD/zp07uwUAAgMB/j/r31+YEEDAHQKZmZndQgSBoYKBAwf2OA+BA3fsR3qBAAIIIIAAAggggIAXBRgf4cW9Rp8RQAABBBCIrwDnB9H5pntogAoD0R0/nlj6jTfeMAb26+Bvc7r11lvlZz/7megXHpFMwa7OP3LkSPnLX/4iRxxxRLcm3RQY0C9dH3jgAWNwf0/Tyy+/LCeddJJjmr/+9a+2oIEO+FeTyZMnh91W4P5S15deekmmTp1qayOcAf+9rTSc5TW0oFUTXnvtNaMprRDwj3/8w7jieDiTXsHuuuuuM0IG5kRgIBw55kEg/gI6gMW/AoGGCTT45GTy+Xy2CgT63qBfmjMhgAACCCCAAAIIIIAAAl4W0AtN9DagP9RrDPjv3Pv6O2OoK7rrleEzMjKC3vTvlj29ps+7/XU1aGtr6/Gmx4lXX9dKFfp3v94qXLS3t3v5bSBmfdcLLejfSnoLFfQWQCBwELNdQUMIIIAAAggggAACCHhOgAGBnttldBgBBBBAAIG4C3B+ED1xOocGCAxEf/y4vgX94kavpv/QQw/Z+nrvvffK9ddf360aQKgN6unq/DfccIPMmzcvaHtuCQx0dHTIn//8Z7nyyittAYp9991XvvrqK2vT3377bTnmmGNCUXR7/csvv5Tzzz/fuIq3OV111VVG1QUtaR1qqq6uNqoLvPDCC9as55xzjjz22GMyYMAA2+LhDPjvbX3hLK9fWs6dO1f+53/+x2rKSdgkMHCgjSxevDhoqCSUjb7OB144SsyDQGQC+kW+vnf5hwh0EIzTScNNGhzQm1YgKCwsdNoE8yOAAAIIIIAAAggggAACUQnU19dHNeC/paUlqvW7eWH920rfvn1DDuQPNY/5em+BAA0DMKWvgBkq0P+PvQULenstcNme5tW/+abqZAYOAkMF4YYQwvmbdKrasV0IIIAAAggggAACCHhdgPERXt+D9B8BBBBAAIHYC3B+EBvTdA0NEBiIzfHj+lZWrVolF110kXzwwQe2vl544YVGpYExY8aEtQ1r166VOXPm2Aa064LTpk2T+fPny/jx44O2E01gQNtcuHBhr1fpD7d9Haz+gx/8QNavX2/189RTT5UtW7bI+++/bz2ng2ZnzpwZlon/TPrl1G9+8xv5f//v/9mWvfPOO43Qhn6J2tPU1NQkv/zlL0UH5JuTXtFfXbWPgVM4A/5724Bwl9fwxGmnnWYFLLRPjzzyiHz/+9/vNoA/0EL3i1YoMKejjjpK9LlIBxDzgef4kGQBBKISqKioMEIEZpBg48aNjtsrKioyggNmiKCnzwnHDbMAAggggAACCCCAAAIIpJWAVrs0b/p3nJ5+1osxOK2e5jZIHeAbOBhYrzLe2+D8cAbw6zwM4nfb3qY/sRDQcEKoYIL5em8BBa3GaFYQ2blzp/FYL57j5Sk7O1uGDh0qw4cPN27Dhg3r9XHg31+9vO30HQEEEEAAAQQQQAABrwswPsLre5D+I4AAAgggEHsBzg9iZ5qOoQECA7E7flzfUrDB8trpwYMHG4O6zz33XJkyZYrolwj+k37Junr1avnDH/5gDF7fvn277fXRo0fL//3f/8mRRx7Zo0G4A/q1Af0y5tJLLzVCAuYUqhpCOO0HC01o0EH/4weGKXSQ7CGHHBLRPg1WJUAb0gH2erV+HTwb+MatlQl++tOfyp/+9CfbOnurThDugP+eNiLc5Xft2iXXXHONrW96zNx+++1yySWXdKt8oOvTL9J+//vfy1133WWr5PCrX/1Krr322l6DBr2h84EX0SHJQgjETEA/C/wrEFRWVjpue9SoUVb1AQ0RFBcXO26DBRBAAAEEEEAAAQQQQMD7Aq2trT0O+tcwgH8oQB976QriOjA/2NXAzecGDhzY6+uBf5vz/t5mCxDwroD+bdwMEQTem6GCnl7X5zWo4KXJDBaEEy7Q6gdMCCCAAAIIIIAAAgggED8BxkfEz5aWEUAAAQQQ8KoA5wex3XPpFhogMBDb48fVrekXqxoauPLKK2XNmjU99nX69OnWIHAdLL5s2bIe550wYYJxtXkNC/R29aFwBvSbK9EvYW6++WZ58MEHbevVdWk4Qafrr79eZs+ebb0eqn3djssvv1yeeeYZaxm9mpJe9X/y5Mnywx/+UPyvnK3t6+uhJv2C9/zzzxe9ypv/1FNFB53n4IMPluOOO06GDBliXPFO94lexT9wOv74441B9/vtt1/QboQ74L+nbXCy/EcffSRnnnmmrTKDtqvBAa3EUFJSYgRNdHvKy8tl6dKl3YIlWiXh0UcfNa5gFenEB16kciyHQHwEqqqqbBUIli9f7nhF+l7oX4EgkuoujlfKAggggAACCCCAAAIIIBAXAb3Kd7iVAPTvEm6dzAH/oQb29xQKYMC/W/cs/UIg8QK9BQ7CCSK4OXCgf9MJVbnADB70Vnk38XuFNSKAAAIIIIAAAggg4A0Bxkd4Yz/RSwQQQAABBBIpwPlB7LXTKTRAYCD2x4/rW1y7dq3MmTNHXnjhhaj6etppp8kvfvGLHge0+zceakB/YEdefPFFo+pBbW1t0D5qSOGKK66wXgvVfuDg+Kg23G9hDS3ouvXLkcBJr7x99dVXyxtvvOF4dRoWeOihh2T8+PE9LutkwH+wRpwsr2GT1157Tf77v/+7W2ggnI3TY0UDIGbgI5xlgs3DB16kciyHQGIE9H3FvwKBhoecTvoFslYe8A8R8KWyU0XmRwABBBBAAAEEEEAgdgK7d+8OOwSgV9t2w6S/Q/R2hf/A1wKDATk5OW7YDPqAAAIISFNTk1XhIJyKBoEhhIaGBlco6vtsuOGC/v37u6LPdAIBBBBAAAEEEEAAgWQLMD4i2XuA9SOAAAIIIOA+Ac4P4rNP0iU0QGAgPseP61vVsu96Zftf/epX8vLLLzvq7+GHHy4/+clPjKvkh/sFaqgB/YEd0C8y7r//frnzzjuD9u2WW26Ru+++WzIyMozXQ7WfjMCA9quurk4ee+wx+fWvfx3WQHu9Yv/tt99uVEPo169fr/vFyYD/YA1Fsvzq1avl1ltvDTtsogGBH//4x2FtTzgHIR944SgxDwLuEdD38iVLlthCBJF8Ua1VBzREYAYJgoW03LPV9AQBBBBAAAEEEEAAAW8IbNq0SbRqmN62bNnSYyhA/7bhhmmvvfYyqkGaA07Nq1YH+zk3N9cNXaYPCCCAQNIFzMovvb3Pa2UYfX3r1q1J7692QP8u3tt7/KhRo0RvI0eOdEV/6QQCCCCAAAIIIIAAAvESYHxEvGRpFwEEEEAAAe8KcH4Qv32XDqEBAgPxO3480bJeOV6/EFi0aJG899578tlnn4leGX/9+vVW/6dPny5FRUXG1Z41JLDvvvuKz+dztH2hBvQHa6y9vd3o0x//+Ed5//33Zc2aNdZsWn3g4YcfFvNqQ6HaT1ZgwOywfrmug2a1csKnn34qn3zyiVU9wfQ988wzRcMYAwYMCMs2kgH//g1HurweMxs2bJBXX33VOG50v/zrX/8ymtb9MWXKFDnooIPk1FNPNQb3hgo+hLWxXTPxgedEi3kRcKeAVh3Q90MzSKDvRU6n4uJiWwUC/ZKYCQEEEEAAAQQQQAABBPYIaFDXDAP0dN/c3JxUMv0dv7cBoYFXos7MzExqf1k5AgggkOoCepEh/a7ADBCYjwN/NsMH+nfiZE56MSP9m5B+X2GGCALvqVqZzD3EuhFAAAEEEEAAAQSiFWB8RLSCLI8AAggggEDqCXB+EN99muqhAQID8T1+aN0jAlqKXks6m1N9fb3wZYL7dh4feO7bJ/QIgWgFli9fbqtAoIOZnE7jx4+3qg9oUElDbkwIIIAAAggggAACCKSygA7eDAwCfPXVV9Zz+noypqysLKsCgH81gJ4qAySjj6wTAQQQQCA2Ak7CBS0tLbFZqcNWNHzmHyIIDBfo60wIIIAAAggggAACCLhVgPERbt0z9AsBBBBAAIHkCXB+EH/7VA4NEBiI//HDGjwgoKXqm5qarJ5qdYPAN1cPbEbKd5EPvJTfxWwgAkaVG/8KBKtXr3asUlhYaKtAMHXqVMdtsAACCCCAAAIIIIAAAskS0Cv/h6oOoBUEEjXpBRUCr/YfWBnADAQMGTIkUd1iPQgggAACHhLQCpPhVi5I9GdcT9UJzHCBVjJgQgABBBBAAAEEEEAgGQKMj0iGOutEAAEEEEDA3QKcHyRm/6RqaIDAQGKOH9biYgENCmhgwJz0TVUDA0zuE+ADz337hB4hEG+BjRs32ioQVFRUOF6lVpHRygOlpaXGvd58Pp/jdlgAAQQQQAABBBBAAIFYCGzdurXXQMCmTZtisZqQbejgfnMwpIZuewoBDBw4MGRbzIAAAggggECsBLQScGC4YMuWLcZz+nciDdVpVR0NISRiGjlypK1KQWDAYK+99kpEN1gHAggggAACCCCAQBoKMD4iDXc6m4wAAggggEAIAc4PEneIpGJogMBA4o4f1uRSAf0CQgeTmpNeOa++vt6lvU3vbvGBl977n61HQAVqampsFQi0GoHTkFdWVpYtPKBBgvz8fIARQAABBBBAAAEEEIhaoLW1NWR1gLq6uqjXE6oBDcj2dMVkfV6DAgMGDAjVDK8jgAACCCDgWoHa2tqQn7lO/2YUycbq35TMz9aePnszMzMjaZplEEAAAQQQQAABBNJcgPERaX4AsPkIIIAAAggEEeD8ILGHRaqFBggMJPb4YW0uFNArE40YMcLq2aBBg2T79u0u7Cld4gOPYwABBAIFWlpabBUINECgXxg7nUpKSmwhAr26KhMCCCCAAAIIIIAAAsEE9MrGn332mXFbv369bbDihg0bEoKmFz7wH5RoVgrwfy4hHWElCCCAAAIIuFjArEag98FuemGKREz77LOP7XN7zJgxMn78eDnggAOM55kQQAABBBBAAAEEEAgmwPgIjgsEEEAAAQQQCBTg/CDxx0QqhQYIDCT++GGNLhPQLwpGjx5t9UpLDGtpYyb3CfCB5759Qo8QcKNAeXm5LUSgwTCn06RJk2TWrFnGTSsQjB071mkTzI8AAggggAACCCDgYQG9kEBlZaUVDDADAnqfiKqEwQIA/mEA/0qJHmam6wgggAACCCRVQAMDZpDgq6++ChoqiHcH+/XrZwQHzACBPjZ/Hjx4cLxXT/sIIIAAAggggAACLhZgfISLdw5dQwABBBBAIEkCnB8kBz5VQgMEBpJz/LBWFwnol/0TJkyweqSDQteuXeuiHtIVU4APPI4FBBCIRGDlypWilQf0VlZWJuvWrXPcjH42aHDADBFooIAJAQQQQAABBBBAwNsCWq3KPwigj82QQCSh03A1+vfvb7vKsH8QwHzs8/nCbY75EEAAAQQQQCBOAu3t7UFDBP7VCiKpdBlud7UCpn+AwP9xdnZ2uM0wHwIIIIAAAggggIBHBRgf4dEdR7cRQAABBBCIowDnB3HEDdF0KoQGCAwk7/hhzS4RWLFihRQXF1u9KSoqklWrVrmkd3TDX4APPI4HBBCIhYAGBjQ4YIYINFDgdNIvbM3qA3pfUlLitAnmRwABBBBAAAEEEEiQwPr164NWC/jiiy/i0oO9996710AAVwuOCzuNIoAAAgggkBQBrUrkHyAIfPz111/HpV/777+/FSbwr1DgX005LiumUQQQQAABBBBAAIGECTA+ImHUrAgBBBBAAAHPCHB+kNxd5fXQAIGB5B4/rN0FAh9++KFtoOfBBx8sH3/8sQt6RhcCBfjA45hAAIF4COjVY/0rEJSXlzteTX5+vq0CgVYjyMrKctwOCyCAAAIIIIAAAghEJqCD9fyrBZiVAvS5+vr6yBrtYakhQ4bI+PHjjUF648aNM8IBOjjPrA6QmZkZ0/XRGAIIIIAAAgh4V6C1tdUWKNAg4+eff26dt+g5TCynvn37Guco5rmKf1UCPYdhQgABBBBAAAEEEPCOAOMjvLOv6CkCCCCAAAKJEgg8P0jUellPaIE//OEPctFFF4WeMYlzEBhIIj6rdofAe++9J0cccYTVmRkzZsjSpUvd0Tl6YRPgF2IOCAQQSITA7t27bRUINEzQ3NzsaNU+n89WgUCrEBQUFDhqg5kRQAABBBBAAAEE7AJ6TqYBAP8wgBkS2LJlS0y5srOzbVftNQfb6f3QoUNjui4aQwABBBBAAIH0FaiurraFHv0DkE7/HhVKcdiwYdb5TWCgQM99mBBAAAEEEEAAAQTcJcD4CHftD3qDAAIIIICAGwQIDLhhL/Tch46ODld3kMCAq3cPnUuEwJtvvinHH3+8taqjjz5a/vnPfyZi1azDoQC/EDsEY3YEEIiJQHt7u1GBoKyszKpEUFNT47jtqVOnGiECvWkFgsLCQsdtsAACCCCAAAIIIJAOAnrl3WDVAr744ouYb/6YMWOCDpzbb7/9Yr4uGkQAAQQQQAABBJwIrF271jon8g9Mfvnll06aCWtePffxD0iagQI9V2JCAAEEEEAAAQQQSI4A4yOS485aEUAAAQQQcLMAgQE37x0RAgPu3j/0DgF56aWX5JRTTrEkvv3tb8urr76KjAsF+IXYhTuFLiGQpgIVFRVWeECDBBs3bnQsUVRUZAQHzBCBfhHLhAACCCCAAAIIpIuAhjJXrFhh3PzDAfq4oaEhpgxDhgzpsVpAbm5uTNdFYwgggAACCCCAQLwFGhsbe6xKsG3btpiuPi8vTwKrERQXF4ve+II6ptQ0hgACCCCAAAIIdBNgfAQHBQIIIIAAAggECvD3GHcfEwQG3L1/6B0CsnDhQjnrrLMsidNPP12ef/55ZFwowC/ELtwpdAkBBAyB1atX2yoQ6FXfnE6jRo2yqg9oiEC/eGVCAAEEEEAAAQRSQWDr1q1GMGD58uW2+7a2tphtXk5OTtBQgA5wGzp0aMzWQ0MIIIAAAggggICbBaqrq40wgX9FAjOc2dTUFLOu+3w+429Xeps8ebJ1v9dee8VsHTSEAAIIIIAAAgikuwDjI9L9CGD7EUAAAQQQQMDtAl47X+vT4fZIg9v3OP3zvMCCBQvkggsusLbj3HPPlaeeesrz25WKG+C1N9hU3AdsEwIIhCdQVVVlq0Cgg+OcTnolXP8KBDNnznTaBPMjgAACCCCAAAIJF9ABaWYwwAwJrF+/Pmb9GDt2rBEMCLzSrT7PhAACCCCAAAIIINCzwLp162yVCcxQgT4fq2n06NG2AIEGCvTcjQkBBBBAAAEEEEDAuQDjI5ybsQQCCCCAAAIIIJBIAa+drxEYSOTRwbpcKfDEE0/IZZddZvXt4osvlieffNKVfU33TnntDTbd9xfbjwACewS0HHxZWZkVIli6dKljHi0Br5UH/EME+hwTAggggAACCCCQDIH6+vqgVQNqa2uj7o5emVYHlgW7aSUBJgQQQAABBBBAAIHYCWjlAbMKQeC9VoqKdsrPz+9WiUCDBH379o22aZZHAAEEEEAAAQRSWoDxESm9e9k4BBBAAAEEEEgBAa+drxEYSIGDjk2ITuDhhx+Wq6++2mrkqquuEn2OyX0CXnuDdZ8gPUIAAbcINDQ02CoQLFmyRPQ5p5NWHdAQgRkk0KoETAgggAACCCCAQKwFNmzY0K1qwKpVq6JejV6BVgeLTZo0yVY1QAMDTAgggAACCCCAAALJF9DAgIYIzGoEK1euNM4LY1FBauLEid2qEeyzzz7J32h6gAACCCCAAAIIuESA8REu2RF0AwEEEEAAAQQQ6EHAa+drBAY4lNNe4IEHHpA5c+ZYDtdff73oc0zuE/DaG6z7BOkRAgi4WUCrDmhwwLxFcgU3HXDnX4Fg1KhRbt5k+oYAAggggAACLhRYsWKFFQ7QwWD68+bNm6PqaUZGhjUYTM9XJk+ebAQFCDtGxcrCCCCAAAIIIIBA0gS0mqZ5rqj35uO2trao+jRs2LCg1QiiapSFEUAAAQQQQAABjwowPsKjO45uI4AAAggggEDaCHjtfI3AQNocmmxoTwLz5s2T22+/3Xr5tttuk3vuuQcwFwp47Q3WhYR0CQEEPCSgX7SWlZVZAYKqqirHvR8/frytAkFRUZHjNlgAAQQQQAABBFJTYPv27d2qBmg4oKWlJaoNHjp0aNBBXoG/z0W1EhZGAAEEEEAAAQQQcJ1AR0eHETb1DxDo4+rq6qj6mpmZGfT8cvDgwVG1y8IIIIAAAggggIDbBRgf4fY9RP8QQAABBBBAIN0FvHa+RmAg3Y9Ytl/mzp1rCwjcfffdtgABRO4R8NobrHvk6AkCCKSCgJZ+N6sPaJBg9erVjjersLDQVoFg6tSpjttgAQQQQAABBBDwnsDnn3/erWrAunXrot6QCRMmGIO3/KsG7LvvvlG3SwMIIIAAAggggAACqSPw1VdfdatGsGbNmqg3cMyYMd2CBHrxDCYEEEAAAQQQQCBVBBgfkSp7ku1AAAEEEEAAgVQV8Nr5GoGBVD0S2a6wBW666Sb5+c9/bs2vj+fMmRP28syYOAGvvcEmToY1IYBAOgps3LjRVoGgoqLCMUNBQYFRgaC0tNSqRODz+Ry3wwIIIIAAAggg4A4BvapreXm5dWVXvcKr3nbu3BlVB/v16xf0qq76PBMCCCCAAAIIIIAAAk4F6urqglYj0OejmQYMGNDtvHXatGnRNMmyCCCAAAIIIIBA0gQYH5E0elaMAAIIIIAAAgiEJeC18zUCA2HtVmZKZYFrr71Wfvvb31qbqI+vvvrqVN5kz26b195gPQtNxxFAwJMCNTU1tgoEWo2gvb3d0bZkZWXZwgMaJMjPz3fUBjMjgAACCCCAQOIEvvnmG3n//fdl2bJl1q25uTmqDmiFgMCqAVpJgAkBBBBAAAEEEEAAgXgLaOWB5cuX28IEWqEgmik7O1umT59u3GbMmGHcjxgxIpomWRYBBBBAAAEEEEiIAOMjEsLMShBAAAEEEEAAgYgFvHa+RmAg4l3NgqkicPnll8vjjz9ubc4TTzwhl1xySapsXkpth9feYFMKn41BAAHPCbS0tNgqEGiAoLa21vF2lJSU2EIEw4cPd9wGCyCAAAIIIIBAbAQ++eQTWzhAB1RFOunvVxoMmDx5su1+6NChkTbJcggggAACCCCAAAIIxFyguro6aDUCra4V6aSBWP8QgZ4XMyGAAAIIIIAAAm4TYHyE2/YI/UEAAQQQQAABBOwCXjtfIzDAEZz2AhdeeKHMnz/fcliwYIGcd955ae/iRgCvvcG60ZA+IYBAeguUl5fbQgSbN292DDJp0iSZNWuWcdMKBGPHjnXcBgsggAACCCCAQGiBnTt32sIBWklAn4tkGjJkSLeqARoUyMjIiKQ5lkEAAQQQQAABBBBAIKkCbW1tVohgxYoVRlUCvW3bti2ifg0cONCqPmBWIhgwYEBEbbEQAggggAACCCAQKwHGR8RKknYQQAABBBBAAIH4CHjtfI3AQHyOA1r1kMA555wjzz77rFW/cP8AACAASURBVNXjhQsXyhlnnOGhLUifrnrtDTZ99gxbigACXhVYuXKlaOUBvZWVlcm6descb4oGBjQ4YIYINFDAhAACCCCAAALOBT777DMrIKDhAK0mEMk0ZswYOfTQQ20BgdGjR0fSFMsggAACCCCAAAIIIOApgfXr19uqEXz00Ufy5ZdfRrQNU6ZMsYUIDjjggIjaYSEEEEAAAQQQQCBSAcZHRCrHcggggAACCCCAQGIEvHa+RmAgMccFa3GxwKmnnip///vfrR6+/PLLctJJJ7m4x+nbNa+9wabvnmLLEUDAqwIaGNDggBki0ECB02n48OG2CgQlJSVOm2B+BBBAAAEEUl6gpaXFFg5YtmyZbNq0KaLtnjZtmjWQacaMGTJq1KiI2mEhBBBAAAEEEEAAAQRSUaCqqko0kKvn3Hr/wQcfRLSZI0eOFLP6gN7rLSsrK6K2WAgBBBBAAAEEEAhHgPER4SgxDwIIIIAAAgggkDwBr52vERhI3rHCml0iMHv2bHnjjTes3rz11lty7LHHuqR3dMNfwGtvsOw9BBBAwOsCmzdvtlUgKC8vd7xJ+fn5tgoEWokgOzvbcTssgAACCCCAgJcFNmzYYA1Q0oFKemtvb3e8ScOGDbOFA3SQUk5OjuN2WAABBBBAAAEEEEAAgXQVaGpqsgUI9Nx8y5Ytjjl8Pp8RGvAPEeyzzz6O22EBBBBAAAEEEECgJwHGR3BsIIAAAggggAAC7hbw2vkagQF3H0/0LgECRx11lCxevNhak15VeebMmQlYM6twKuC1N1in28f8CCCAgNsFdu/ebatAoJ+Zzc3NjrqtX6ZqaKC0tNSqRFBQUOCoDWZGAAEEEEDA7QIVFRW2gMAXX3wRUZcnT55sG4BUVFQUUTsshAACCCCAAAIIIIAAAj0LrF692hYi+PTTTyPi2n///W0hgqlTp0bUDgshgAACCCCAAAIqwPgIjgMEEEAAAQQQQMDdAl47XyMw4O7jid4lQECv/uJfglYHdhxyyCEJWDOrcCrgtTdYp9vH/AgggIDXBPTKyBoa0FtZWZlxX1NT43gz9MtTDRGYQYLCwkLHbbAAAggggAACyRLYvn17t+oBGrJzOvXv398WDtDfVQcNGuS0GeZHAAEEEEAAAQQQQACBKAV27NhhO8d///33JZJzfK28aVYhMCsRDB48OMresTgCCCCAAAIIpIsA4yPSZU+znQgggAACCCDgVQGvna8RGPDqkUa/YyYwZcoUWb58udXev//9b/nWt74Vs/ZpKHYCXnuDjd2W0xICCCDgHQEN3pkhAr3/+uuvHXder57sX4Fg/PjxjttgAQQQQAABBOIlsGrVKuvqo8uWLZNIrz46btw4mTFjhjWAiOB6vPYY7SKAAAIIIIAAAgggEL3Axx9/bPs94PPPP4+o0YMOOsgWIuD7qIgYWQgBBBBAAIG0EGB8RFrsZjYSAQQQQAABBDws4LXzNQIDHj7Y6HpsBHRQ4po1a6zGvvjiC9lvv/1i0zitxFTAa2+wMd14GkMAAQQ8KqAl3c3qAxogqKysdLwlo0aNslUgKC4udtwGCyCAAAIIIBCpgP6+uGjRInnnnXeM+82bNztuKiMjo1v1gL333ttxOyyAAAIIIIAAAggggAAC7hDQi2RogFirD+i93tra2hx3bvjw4XLUUUfJ0UcfbdwOOOAAx22wAAIIIIAAAgikpgDjI1Jzv7JVCCCAAAIIIJA6Al47XyMwkDrHHlsSocCYMWNk/fr11tL6R97CwsIIW2OxeAp47Q02nha0jQACCHhVoKqqyqpAoEEC/yo/4W7TkCFDbBUIZs6cGe6izIcAAggggEBIgY0bNxrhADMgoKFyp5P+TulfPUAfa2iACQEEEEAAAQQQQAABBFJTQMMC/uEBfay/Wzid9t9/fyM4YIYI+L7KqSDzI4AAAgggkDoCjI9InX3JliCAAAIIIIBAagp47XyNwEBqHodslQOBESNG2K4QuX37dhk0aJCDFpg1UQJee4NNlAvrQQABBLwssG3bNlsFgqVLlzrenLy8PKMCQWlpqVWJQJ9jQgABBBBAIByB2tpaKyCgIYFIwmyHHHKIUUFAbxoOGDduXDirZh4EEEAAAQQQQAABBBBIYQGttGlWH9D7jz/+2PHWaqVNs/qA3vfv399xGyyAAAIIIIAAAt4UYHyEN/cbvUYAAQQQQACB9BHw2vkagYH0OTbZ0h4ECgoKZOfOndar9fX1wiBDdx4uXnuDdacivUIAAQTcLdDQ0GCrQLBkyRLR55xOWnVAQwRmkECrEjAhgAACCCCgAh0dHbaAgH7WOJk0YO4fDtDHDNpxIsi8CCCAAAIIIIAAAgikp4CGlTU44F+JYMeOHY4w9IIZZvUBDRAEfm/iqDFmRgABBBBAAAFXCzA+wtW7h84hgAACCCCAAALd/i6j30O7eSIw4Oa9Q98SIpCbmytNTU3Wutrb2/kDa0Lkna+EX4idm7EEAgggkAoCWnVAB3Oat61btzreLL0am38FglGjRjlugwUQQAABBLwr8OGHH9pCAv6/A4baqqysLOuKnjowRwMCTAgggAACCCCAAAIIIIBALAQ0QLBo0SLr95WWlpawm83JybH9rlJSUhL2ssyIAAIIIIAAAu4XYHyE+/cRPUQAAQQQQACB9Bbw2vkagYH0Pl7Tfut1kIgGBsxJ/wNrYIDJnQJee4N1pyK9QgABBLwvsHz5ciM8UFZWZtxXVVU53qjx48fbKhAUFRU5boMFEEAAAQTcK1BdXS2vv/66vPbaa8a907CZVqrxv2pnRkaGezeWniGAAAIIIIAAAggggEBKCLS1tVnBAQ0R6EU0nExDhw6V2bNnWzf9mQkBBBBAAAEEvCvA+Ajv7jt6jgACCCCAAALpIeC18zUCA+lxXLKVPQjs3LlTCgoKrFfz8vKkvr4eL5cKeO0N1qWMdAsBBBBIOYHKykqr+oCGCFavXu14GwsLC20VCKZOneq4DRZAAAEEEEiugFYR0HCA3vTzwMl00EEH2a7M6f97opN2mBcBBBBAAAEEEEAAAQQQiJVATU2NrfrAp59+6qhprbZpBggOO+wwR8syMwIIIIAAAggkX4DxEcnfB/QAAQQQQAABBBDoTcBr52sEBjie01pgy5YtMnz4cMtg0KBBsn379rQ2cfPGe+0N1s2W9A0BBBBIZYGNGzda1Qe0AkFFRYXjzdWBorNmzTJu+uWq3vt8PsftsAACCCCAQPwEdu3aZQUENCSwYcOGsFc2duxYIyBgVhHYZ599wl6WGRFAAAEEEEAAAQQQQACBZAjo7zzvvPOOFSJYt25d2N3Q33n8qw8MGDAg7GWZEQEEEEAAAQSSI8D4iOS4s1YEEEAAAQQQQCBcAa+drxEYCHfPMl9KClRVVcno0aOtbRs5cqToIEMmdwp47Q3WnYr0CgEEEEg/Ab0amwYH9KZXnNb79vZ2RxBZWVm2CgQaIOjfv7+jNpgZAQQQQCB6gRUrVlghgbfffjvsBocOHWqFAzQoUFRUFPayzIgAAggggAACCCCAAAIIuFFg1apVVnhg0aJFUl1dHXY3jz32WCtAMHny5LCXY0YEEEAAAQQQSJwA4yMSZ82aEEAAAQQQQACBSAS8dr5GYCCSvcwyKSPw2WefyYQJE6zt0atMrl27NmW2L9U2xGtvsKnmz/YggAACqSLQ0tJiq0CgAYLa2lrHm1dSUmILEfhXLXLcGAsggAACCAQVaGpqslUR+OKLL8KWOvTQQ60BMIcffnjYyzEjAggggAACCCCAAAIIIOBFgffee8/6/emjjz4KexP2339/W/WBnJycsJdlRgQQQAABBBCInwDjI+JnS8sIIIAAAggggEAsBLx2vkZgIBZ7nTY8K/Dpp5+K/5VTJk6cKP/5z388uz2p3nGvvcGm+v5g+xBAAIFUEigvL7dVINi8ebPjzZs0aZJo5QG9lZaWigYRmRBAAAEEnAts2rRJ/v73v8tLL70kr732mrS1tYXViFZ+mT17tnXbd999w1qOmRBAAAEEEEAAAQQQQACBVBP46quvbOHrcC+WkZGRISeccIKccsopxm3EiBGpRsP2IIAAAggg4BkBxkd4ZlfRUQQQQAABBBBIUwGvna8RGEjTA5XN7hT48MMPRa8ObE4HH3ywfPzxx/C4VMBrb7AuZaRbCCCAAAJhCKxcudIIEJi3SCoQaWBAgwNmiEADBUwIIIAAAsEF9H1WQwJ6e+edd8JmOuigg6yAwHHHHRf2csyIAAIIIIAAAggggAACCKSTwFtvvWUFCPRiWuFORx99tBUe2G+//cJdjPkQQAABBBBAIAYCjI+IASJNIIAAAggggAACcRTw2vkagYE4Hgw07X4BLc96xBFHWB2dMWOGLF261P0dT9Meeu0NNk13E5uNAAIIpKTAunXrbBUINFDgdBo+fLitAoF/aNFpW8yPAAIIpIKAvpealQSWLVsW1iZlZ2fbqgiMGzcurOWYCQEEEEAAAQQQQAABBBBAoFPg888/t1UfaG5uDotm+vTpVnjgwAMPDGsZZkIAAQQQQACByAUYHxG5HUsigAACCCCAAAKJEPDa+RqBgUQcFazDtQJvvvmmHH/88Vb/9Eop//znP13b33TvmNfeYNN9f7H9CCCAQCoLbN682ao+UFZWJuXl5Y43Nz8/31aBQCsR6EBYJgQQQCCVBbTKm1lJYMWKFWFt6gEHHGALCWRmZoa1HDMhgAACCCCAAAIIIIAAAgj0LtDa2moLD3z22WdhkU2ePNkKDxx22GFhLcNMCCCAAAIIIOBMgPERzryYGwEEEEAAAQQQSLSA187XCAwk+ghhfa4SePnll+Xkk0+2+vTtb39bXn31VVf1kc7sEfDaGyz7DgEEEEAgfQR2794tGhxYsmSJdQv36mymks/nMyoQlJaWWpUICgoK0geRLUUAgZQVWLx4sbz00ktGUKCysjKs7dQqLKeccorx+5oORGFCAAEEEEAAAQQQQAABBBCIv4AGu83f38K9QMb48eOt8IB/Ve/495Y1IIAAAgggkNoCjI9I7f3L1iGAAAIIIICA9wW8dr5GYMD7xxxbEIXAwoUL5ayzzrJaOO200+Svf/1rFC2yaDwFvPYGG08L2kYAAQQQcLdAe3u7rQKBBglqamocd3rq1KlWeEDDBHvvvbfjNlgAAQQQSIbAa6+9ZlUS+Prrr8PqwpFHHmkNMhk3blxYyzATAggggAACCCCAAAIIIIBAfAQ+//xz6/c6DYKHM+nfrjT8rbcTTjghnEWYBwEEEEAAAQR6EGB8BIcGAggggAACCCDgbgGvna8RGHD38UTv4iywYMECueCCC6y1nHvuufLUU0/Fea00H6mA195gI91OlkMAAQQQSE2BiooKWwWCcAfQ+msUFRXZKhDoFdyYEEAAAbcIvP/++/Lcc88Ztw0bNoTVLa3yZlYSIBQVFhkzIYAAAggggAACCCCAAAIJF9C/Y5mVB/7xj3+EtX79He/ss882btOnTw9rGWZCAAEEEEAAgT0CXhofcffdd8sdd9wRl92n43rOO++8uLSdSo2uWbNGzjnnHFm+fLmxWbNnzzbGPw0ZMiSVNpNtSQGBwGO1uLhYnnnmGZkwYUJMtm7btm3Ge8brr79utBfr9mPRyaamJnn33Xfl6aefFv1uTU10Gj16tOj3/0cffbRce+21kp+fH4vV0QYCrhcIPI+46667ZO7cua7vt3bQS+drRn87Ojo6PCFLJxGIg8ATTzwhl112mdXyxRdfLE8++WQc1kSTsRDw2htsLLaZNhBAAAEEUldg9erVRoCgrKzMuK+srHS8saNGjbIqEJSWlhp/8GBCAAEEEimwatUqIyDw7LPPyr///e+Qq87KypKTTz7ZuuLkoEGDQi7DDAgggAACCCCAAAIIIIAAAu4R2LFjh1V5QEMELS0tITt34IEHGhW/NTwwceLEkPMzAwIIIIAAAgh4awAagYHkH7EEBpK/D9zYg/b2dtFqYVo9zH98XDL7mu6BgfXr18t1110nL7zwQo+74aqrrpIHHnhAcnNzk7mrWDcCCRMgMJAwagIDiaNmTW4UePjhh+Xqq6+2uqYfuPockzsFCAy4c7/QKwQQQACB2AhUVVVZFQg0RGBeAcRJ63qVEA0OzJo1y7jNnDnTyeLMiwACCIQlsGnTJiMgoEEBDTyFmgYMGGBVEdBqAvyBM5QYryOAAAIIIIAAAggggAAC3hBobGw0wgNm9YFdu3aF7Lj+zUrDA3orLCwMOT8zIIAAAgggkK4CXhofQWAg+UcpgYHk7wM39UCvH60Xr7vvvvvkT3/6k7jpat3pHBjQ8PUVV1xhfL/W23TvvffKLbfc4qZDir4gEFcBAgNx5bU1ToWBxFmzJhcKaBpvzpw5Vs+uv/56I6HH5E4BL/1C7E5BeoUAAggg4CUBLZfoX4Fg6dKljrufl5dnq0CgX8jqc0wIIICAU4H6+nqrksCrr74acnENCejgj+9+97vyne98J+T8zIAAAggggAACCCCAAAIIIOB9gZdffln+9re/Gb8/hhMeOPHEE63KA3379vU+AFuAAAIIIIBADAW8ND6CwEAMd3yETREYiBAuRRdbuHChXHzxxVJbW2tsIYGBZ2TChAlJ39satj711FO79ePggw+WoUOHGs9XV1fLT37yEznnnHOS3l86gECiBAgMJEpaqDCQOGrW5EaBefPmye2332517dZbbxV9jsmdAl76hdidgvQKAQQQQMDLAg0NDbYKBBom0OecTlp1wKxAoPd77bWX0yaYHwEE0kjAHOihgz1aWlpCbvkZZ5xhXSnS5/OFnJ8ZEEAAAQQQQAABBBBAAAEEUk+gvb3dCA3o7fnnnw+5gZmZmXL22WdbwfOQCzADAggggAACaSDgpfERgQP99AraDz74IBexSuBxSmAggdgeWNVTTz0l559/vtVTAgPuCAwEvldOmzZNfvvb38qhhx4qge/5HjjM6CICMRMgMBAzypANUWEgJBEzpLLAHXfcIfqGY0762D9AkMrb7sVt89IvxF70pc8IIIAAAt4T0KoDGhwwb1u3bnW8EcXFxVJaWmqFCEaNGuW4DRZAAIHUEigvLzdK1D7zzDMSzvvKcccdZ4UEBg0alFoYbA0CCCCAAAIIIIAAAggggEBUAjt27LDCA2+99VbItvTiFno1zQsvvFBKSkpCzs8MCCCAAAIIpKqAl8ZHEBhI/lFIYCD5+8BNPUjnwICb9oN/X/RCgNddd508+uij1tOPPPKIaMCKCYF0FyAwkLgjgMBA4qxZkwsFbrrpJvn5z39u9Uwfz5kzx4U9pUsq4KVfiNljCCCAAAIIJENg+fLlRnigrKzMuK+qqnLcjfHjx1vhAQ0SFBUVOW6DBRBAwHsC9fX1RkhAb++//37IDdCrnZx11lnGbezYsSHnZwYEEEAAAQQQQAABBBBAAAEE1q1bZ4UHPvroo5AgM2bMMIIDeuvbt2/I+ZkBAQQQQACBVBLw0vgIAgPJP/IIDCR/H7ipBwQG3LQ3OvsSLDCwePFiOeKII9zXWXqEQIIFCAwkDpzAQOKsWZMLBa699lqjtI856eOrr77ahT2lSyrgpV+I2WMIIIAAAgi4QaCystJWgWDVqlWOu1VYWGirQDB16lTHbbAAAgi4V0ADRhoSmD9/vjQ2Nvba0XHjxsnZZ59thASmTJni3o2iZwgggAACCCCAAAIIIIAAAq4X+OSTT4zwwLPPPiuff/55r/3Nzc2VCy64wAgO6AUumBBAAAEEEEgHAS+NjyAwkPwjksBA8veBm3pAYMBNe6OzL8ECA/od3axZs9zXWXqEQIIFCAwkDpzAQOKsWZMLBS6//HJ5/PHHrZ7p40svvdSFPaVLKuClX4jZYwgggAACCLhRYOPGjbYKBBUVFY67WVBQYKtAoH/E8Pl8jtthAQQQSJ5ATU2NVU0g1PvA0KFDrUoCRx11VPI6zZoRQAABBBBAAAEEEEAAAQRSVmDRokVW5YHq6upet1MvZmFWHdC/UzEhgAACCCCQqgJeGh9BYCD5RyGBgeTvAzf1gMCAm/ZGZ18IDLhvn9Aj9wgQGEjcviAwkDhr1uRCgR/8f/bOBPyqaf//6ynSQJrMU1GU0kUkURlCAxVKI5UGpVJkKhT9mt00KSpD0S8pmlSKRvybqYi6iIS6CpHLJeT/vNf97X33Wd+1z15rn3P29+zzfa/n6XHv9+w1vdaw1977/fl82reXQhknwatmu3btsrClbBIIxOmBmCNGAiRAAiRAAnEgANHw//t//y/BiODw4cNWTT/yyCMTIhDAgOCYY46xKoMXkwAJRENgxYoVbjSBoLV+/fXXSwEGogkwkQAJkAAJkAAJkAAJkAAJkAAJkEBUBBB1AN/uFi5cmLRKfDNyDAeuuuqqqJrHekiABEiABEggMgJx0kdEbTCgiqHvuOMOMXr0aFGsWDGj8bHJr17r9Qj+xx9/iPXr18uISRs2bBDr1q2T9Z9zzjniggsuEE2bNhWNGjUSJUuWNGqXehEExih/7ty54u233xabN2+Wl9SrV0+W26pVK3H66afLv6VqMHDgwAGxZs0asXr1arFp0yaxdetW8f3337tNqlWrlqhcubK47rrrBM5exx9/vFGfkvH77bffxFtvvSVmzJgh1q5dK/uAhLrq168vWrZsKc4991yt47KDBw+KxYsXSzZg9MUXX4gyZcqIiy++WOD7BqIlm7ZR7Qi+n6Atr732msB3lY0bN7os0LYLL7xQjm2dOnWM55wqFgdHsClbtqys3unP/Pnz5Th7WdSsWVP255JLLhFHHHGEL3d1HSYbIJM1g/n98ccfi+XLl8u5gTY5cxBln3HGGaJq1apyvBo0aCDnfLL2Oe1R5+rf/vY38fLLL8t1k4703XffibZt24qlS5fK4pKVn+n1rZYf1D8TFhgXjMOCBQvkekXktp9++sldO878xDf7EiVKBFWZFb8fOnRI9gOG5NgLtm/f7q4BZ0+tUqWK3PuwdjBXTBwaQgfhjVA3ffp0OTeQsM4/+ugjOfe8HDGvMQ6NGzcWzZo1M9pHoljf6Vo/qa6/TN0raDAQ3VKkwUB0rFlTFhLA4RIHdye98sor4uabb87ClrJJIBCnB2KOGAmQAAmQAAnEkcDvv/+eYDyAh2jnBYNNf/DiCg/feBGBfyeccIJNdl5LAiSQRgL79u1zowl88MEHSUsuX768K7Y466yz0tgKFkUCJEACJEACJEACJEACJEACJEACdgR27tzpPs/u2rUraebzzjtPPs/eeuutfA9lh5lXkwAJkAAJZDGBOOkjCqLBAMStjzzySKCRI0TsgwYNEp07dxZHHXWU0YyDkBVC9f79+0uxul/ylo3zEjRQEPojqYJ0vzKQb9SoUWLatGnG3wThOOzOO+8Uffv2FYhSnCzpBNm1a9eWouA+ffok7R/KRT2YX+grEtjMmTNHPPzwwwmCYrUNuP6JJ56Q4mATETvy//XXX1KIPXDgwMBxxfUQLQ8YMEDqzILG1k9QfOyxx8pIW4899ljS/qA+GEOMGTNGXHrppXn0U/g9XQYDMOSA8e6IESMCx8fLHe0bOnSoNChJJuZOVbActIjSYTCQrvWdToMB23GB8L13796ia9euxoYD6hwyMWAIGo9kv//8889i6tSpYvz48YHz31sOjIKwZmCkot4rvdf5GQx8+eWXcg/xOpnWtRN7Xa9evcSDDz6Y1GFiFOvbaV+q6yds/kzfK2gwkMpKsstLgwE7Xrw6xwjA4hMWd07CgQcWYkzZSSBOD8TZSZCtIgESIAESIAF7AvCIgodpeEzBf7/55hvrQqpVq+YaD8CA4Mwzz7QugxlIgATsCMDby6RJkwJfdqHUm266SQor8HzERAIkQAIkQAIkQAIkQAIkQAIkQALZRgCeViHmgDgsKOH5Fh5TIURjIgESIAESIIE4E4iTPqKgGQzgW9k999wjvdqbJgh3hwwZEijchfAUAv6RI0caC/gh0oaAFsaTpgYDEMfDO79tP7z9xTe/Z599NqlneJ3BAMS6PXr0SIhgkIwjjAbAA6J8RJLAfDNxeAaxL9igrmSiYtQNMfbkyZPFQw89ZFS2t73gjjFLZjyhExSjPnzHQRtNEwwhJkyYII1D1D6lw2Bg//790hDkxRdfNG1SwnVgDkOau+++29dQI6xg2bRBqRoMpHN9p8tgANE+wHXixImmGNzrbrzxRrluYEAQlKI0GPjkk09Ez549xRtvvBHULO3vydaCk0FnMACdQvfu3d290qRyRGOHUYOfk8Qo1rfTzlTXj23+qO4VNBgwmYnpuYYGA+nhyFJiSgAhkZwQROjCsmXLxNVXXx3T3uR+s+P0QJz7o8EekgAJkAAJFFQC27Ztk4YDzr/PPvvMGkWFChUSIhDAoICJBEggPQQQQQ0vmREiNlmC5xu8xIaQ4rTTTktP5SyFBEiABEiABEiABEiABEiABEiABDJIAOIyGA5AwAShQ7KE730wHIC4g4kESIAESIAE4kggTvqIgmQwAK/UOIs4xgIQSEM4D2PFIkWKiN27d8v387qzyvTp06XHe7/0xx9/SOE5vFmr6ZJLLhH169eXXq51dUD4/+abbwon0nBQhIHVq1eL9u3b5zF6wLcDeO1GBKfChQuLP//8Uwpr169frzWQwHkLYuRixYppu6UKplV+EP3CsWvVqlXFoUOHBJwh6SKggzm81nfr1s0V9KOtTZo0EWXLlhUQicNhrMq9SpUq0oM/yg/DHSzg0f/000+XLOB5HuMLAbc3wSETxP+mguI6depIzuPGjXOLgaD7iiuuEGhzsrr8vL4vWrRI4DsuEv6L+eakRo0aibp167r/H/1BZATMWSfB2/v999+fR5SOOXf++eeLWrVqSdZI4P3222+LdevW5cF60kkniZkzZybU573IVrBsu3+nYjCQcY7BuAAAIABJREFU7vUNPlhrSL///rtYsmSJnN9OgmD+1FNPdf8/jGJatWolTjzxRPdvMGDAOoMRtZowh7AvYFxgRAMHgE593mtNjHtwfVQGA359wn6ASBUXXXSR69Ef+x0ikiD6h5qCIiCoBgPYJ/E37GdOqlevntQtYJ5j7kA7qqsLhj1YH9gX1aQaDGRifTt1prp+bPNHda+gwYDtThf+ehoMhGfHnDlAAAct740SN07cJJmyk0CcHoizkyBbRQIkQAIkQALpJ/D5558nRCBwXkTZ1ISXZziD4R8eyGvWrGmTndeSQIEn8Msvv8gX0fgXJJjAi0YYCTRs2LDAcyMAEiABEiABEiABEiABEiABEiCB+BJ4/fXXpVjvpZdeStoJCMkgsMG/4sWLx7fDbDkJkAAJkECBIxAnfURBMhhwJiLEpfB8j8gBEEh7E7zVz5gxQ9x7770JwnJ4+oZH/tKlS2vnMzxtN2/ePMHDPb6dwYgAIloI5p0E44IVK1ZIAasTVcBbaDKDgX379okuXbpIgb2TILyFF/+rrrpK6xkefVq8eLHo169fwncI9H3evHm+3/b8PKyD34ABA0TXrl1FyZIl3XbAm/WmTZtEr169EkS9xx9/vIAoF6JotPXxxx+XDmG9TNBGiOTh3d4bgQD88DddlAHUh/Ok1xABjUHEhoEDB4oLL7wwoQ78dvDgQem4adCgQQn1QPwNhjrjCVVQ7B0rnFchVIeAX80Lj/+PPvpoHhF/sj6hbJU72goP9cmSbqwwhyGyVue4Uw7E3IicAR7edNddd7lRIdQ6bQXLtpt/KgYDmVzfujkQpFNEHqzxJ598MgED9hKMKQxh1Hm9a9cuOXdhaO1NyIPviMkiYURhMABjGKyT/v37u83z2w+cC7BOP/zwQ7lnIDKKNyVbC6rBgDcfvpWCExwdehkePnxY4FkTkTa831xhtIW9AterKcr1ner6sckf5b2CBgO2O13462kwEJ4dc+YAAVg/eq3G3n33XXnYY8pOAnF6IM5OgmwVCZAACZAACWSeADwCONEH8JJjw4YN1pUeffTRCREI8DLU6+HCukBmIIEcJYBwnY6hwL/+9S/fXsITkBNNwM+7TY4iYrdIgARIgARIgARIgARIgARIgARynADeRTlRBxyPurou432TYzhQqVKlHKfC7pEACZAACeQCgTjpIwqawQDErRMnThRt2rTJIyZ35p5OiI58EKLqHJkeOHBAnlXgDd9J8Fo/YcIEccopp/hO6e3bt4uOHTsmaJ9wcTKDgTlz5khxupPg0R4e4atXrx64dN577z3Rrl07gXqd9PTTT8u265JOhA4OyNO6dWutiB/lqG10yoZo9/nnn5de+HUJhhTDhw9PEMfDCOOZZ54Rxx57bJ4sqngWF3Tv3l2MGDHC9XCuqwfjC2/xuNYbbeKVV14R1157bZ4sfoJi9AdtSxaNXef5v0GDBtJ4tly5ckbcgwwGMP86deqUIMaGoPuxxx7TGpB4K4WhBq4bNmyY+2c48MXYn3zyyYHMg7zEB05K5YJUDQYysb7RxDAGA4gqgO97XgMYjAv+lShRwhcN1gHWGK7z5h0zZoyAMYfOeAaFRWEwAGeEWPtevSYMTjp37uzbLqejP/zwg2w/5r6TwAf7JMZNTX4GA4gWAEMYRHTwSzrP+n5RYqJc3zaCf13fbPJHea+gwYDtThf+ehoMhGfHnDlAACGTvJa2sEY799xzc6BnudmFOD0Q5+YIsFckQAIkQAIkYE8AImY8jMN4wDEkQEhRmwTvIN4IBPjfpUqVsimC15JAThFYuXKl9NaCF/jJEkLM4iU9QvIykQAJkAAJkAAJkAAJkAAJkAAJkECuE4CXXBjWw/ttsoToe3hehpCJiQRIgARIgASylUCc9BGq0C9VpsnE7ihbFaHjvj569GitZ3ddW2zy6wTv8DwNr+rJxKaoVyfCnjZtmowCrKbly5cLeAB3xL02In5EGoCIf+/evW6xfgzxje7BBx+UvJwU5K3e21Z4B4eneq84HF668U8nQtbxS+Z93qlrz549om3btmLVqlVu9RAEQygMQ4pkCc5ib7jhBpdH7dq1ZcSHM844IyEbRP/ggPF0EsrGedLE+RLyQ+yPKAlO6tChg/QGr4q5dYJi0/6gbDhoa9asmdsnOIqaNWuWqFy5shaFbYQBlVkyb+q6Ct9//30ZHQOOrpCStc9GsBxmL0nVYCAT6xv9sDUYgKEIolZMnTrVxYC9Y/z48QlROfwYwWgA6xLieCfhGztE7+XLlw+DNi158MzmXcNBkVfUSt98880Eo5z69evL9a2LnKAzGGjRooVc436RXpz6YAiD6A7jxo1zm+C310W5vlNdP6b5o75X0GAgLcvLqBAaDBhh4kW5SgAHJ2/4mJ07d4ozzzwzV7sb+37F6YE49rDZARIgARIgARLIEAGE8fNGIMD/hjcA21SjRg3XiAAvN5J5V7Etm9eTQLYSwEs8vMSCAU6yhFDC+ECCdcJEAiRAAiRAAiRAAiRAAiRAAiRAAgWNAARPeH6eMmVK0q5ffvnl8vkZAjsmEiABEiABEsg2AnHSRxQkg4FkUQLUOaQT1+s8veuugygf4tTChQsHTk2dsNXPYADXLlq0SCBSwJYtWwTE1Tg3mUQXcBqSisEF+M2dO1dcffXVSfulE+AGedV3CoTHf0R/WLNmjfyTnwd7GFhAgL1s2TJ5HdrmFyHAr7FqGSeddJJ47bXX8nyfSaU/qFtnQIFvRbpoFbje1mDg008/le2G8B/auTp16gjMVZP5h/pUkT7+5tc+U8Fy4MT3uSAVg4FMrG+nmbYGA6oRB+bWvHnzRM2aNY3R6Lz5+3nJNy40xQs3btwo4Bht8+bNYteuXQJGNn4RSnRV2cwfncGATf+xN3br1s1thp9xWpTr26b/qfCL+l5Bg4EUF5ZFdhoMWMDipblHABZzTmgo9O7rr7/WhkPKvZ7Hs0dxeiCOJ2G2mgRIgARIgATyhwBeSnojEOBMZptgCIqPvE4kAoaWtyXI67OZALxXIEwoXuz5JYR1xYsq/DPxfJPN/WXbSIAESIAESIAESIAESIAESIAESCAdBL755hspgMM/iKz8UoUKFUSfPn0EvN0ykQAJkAAJkEC2EIiTPqIgGQwgQhHE2Hgnb5JUwanOYODbb78Vt956q1iyZIlb5BtvvCGuueYakyrkNarX7aAoDcYFay5MxWDAz9u/Wo3OiKJfv34Ccy1IxG4qGIeYuGHDhm5UB1ODBG9bde18+umn8wigdYJi0/6gPkSe6NGjh4yw4KR0GgykMh+QN1cMBjKxvh22tgYD6t6BPWLChAnSsMU06ebn3XffLYYPHy6KFCliWkxWXWcjmFcNBqAfgFGQqYGUuq/aGAxkan3b9F83cKnmt5kMNvcKGgzYkE3tWhoMpMaPuWNO4MQTTxR4WegkHGDKlCkT817lbvPj9ECcu6PAnpEACZAACZBA5gns2LFDRiFwjAic8JU2NZ9++umu8QAMCeA9hIkE4kZg7Nix4oknnhC7d+/2bfrFF18sXzx36tQpbt1je0mABEiABEiABEiABEiABEiABEggMgLPPvusNByAR0u/hPdJENDAeICJBEiABEiABPKbQJz0EQXJYKBz584C7+6LFy9uNEVMPL3Dq3vz5s2F8z3MVFTvbQA8xLdq1UrAKzlSthoM2Iie1XmF7yU4qwUlU4MBVZB95513ilGjRomiRYsGVZHw+wsvvCDat2/v/k0nyNaJxadNmyYjHJgkW7G5ybwzqdf0mlwxGMjE+nYY2ozhr7/+Kvr27SsmTpzoDoHp/FfHbMGCBaJp06bunzO5N5jOl1SusxG8qwYD9evXFzNmzBDHHXecURPU/DYGA5la3zb913Uy1fxG4P7vIhoM2NCK7loaDETHmjVlIYFSpUqJH3/80W3ZL7/8IooVK5aFLWWTQCBOD8QcMRIgARIgARIggfQRgFgaD+TOP4RItU1ly5ZNiECAl61MJJCtBEaPHi3w78svv/Rt4o033igNBfBij4kESIAESIAESIAESIAESIAESIAESMCMADz3Qhw2b9483wynnXaaFKOZCNLMauVVJEACJEACJGBPIE76CFXY7SeqtKegz2EjQtSVYJNfvdZWVG4i3H7rrbdEvXr13KY2btxYepIvXbq0MbIDBw7IKAWLFi2SedItCoa2atu2bTIKwuzZswVEp05KNt42rNXOqvNq+vTpom3btoFMTAwGdJ7XGzVqJOrWrRtYvnoBuKBtTtIZRejE4jNnzhQtW7Y0qs9GbI4CTeadUcVJLvrjjz/EV199Jd5++20xZ84csXz5cjdaA7L5RUDItGDZZPydbkWxvp26bMYQ6w3GC/CG76T58+eLJk2aWA+bapAEJ3svv/yyOOecc6zLyq8Mhw4dEjt37hSrVq0Sr776qpxrTkrWH1Xwb7u3pmIwkKn1ner6STV/0BwIe69ghIEgsun7nQYD6WPJkmJIAFahv/32m9vyw4cP5xGlx7BbOdvkOD0Q5+wgsGMkQAIkQAIkkAUE8KLHG4FgzZo11q2Ckehll10m/yECAf5Lw1FrjMyQRgJ//fWXjCYAQ4Gvv/5aW3KhQoUEPkbg5Xu1atXSWDuLIgESIAESIAESIAESIAESIAESIIGCRQDCLhgOwGsnvg/q0imnnCKNBu655x5+PyxY04O9JQESIIGsIBAnfURBMhgYNGiQeOSRR4zniIlwOxVRvdMQVYwcxmAAolwYHiBawb59+6SBwKZNm8TWrVvFF1984dtnG4OBfv36CcyXwoULBzLMpMGATrwd2CDDC3TsbcTiumps85vMO5Pu4NvVwYMHxZ49e+Q/iI0//PBD8d5774l169YlLSKOBgOZWN9+axR/92NkE7EhaBwzLRAPqt/0dzyTQWyOvWb//v1y/4GxA/afzZs3+xZjYzBga8yWisGA39imur5THc9U86P9mbhX0GDAdKWkfh0NBlJnyBJiSgCGAt4wUnjY8nshGNMu5lyz4/RAnHPw2SESIAESIAESyGICeEnmRB/Awzf+N/5mmxB1wDEiwH/LlStnWwSvJwFrAvBiAyMBGAvs3btXmx8vziFOgEjhpJNOsq6DGUiABEiABEiABEiABEiABEiABEiABPQE8CzuGPDjGV2X8CzuPJebiNvImgRIgARIgATSQSBO+ggaDPiPuIlwOz8NBmAYMGvWLOnJfPXq1aGmro3BgI0gmwYD/x2OKA0GEDlg/fr14vnnnxfLli1LaiySbMLQYCCRjs0YZtJgAK2yEbOH2hQMM4EJogZgriFqwPfff2+Y87+X0WDALmJEWIOBTN8raDBgPfVDZ6DBQGh0zBh3ArCAPPbYY91uwKPsL7/8Evdu5XT74/RAnNMDwc6RAAmQAAmQQAwIrF27Vr7scAwJvv32W+tW4wWDE30ABgSnn366dRm5muGHH34Qu3btEueff36udjHj/cILV0eQ8M9//lNb35FHHul6MjzhhBMy3iZWQAIkQAIkQAIkQAIkQAIkQAIkQAIFlQCezWHQj3+///67FsOJJ57oPqcfccQRBRUV+00CJEACJBARgTjpI2gw4D8pstVg4OeffxaTJ08WgwcPthLpnnPOOeLkk08WK1eudDtNg4HE8Y9rhAFEE4An94EDB4qFCxca73THHHOMqFmzpoxM4Y1EQYOBRITZYjBQqVIlaSBUvXp14zFO94Vw6LxixQrRv39/sXHjRuPiy5QpIy644ALx0UcfuU7YaDCQWYOBqO4VNBgwXgYpX0iDgZQRsoC4EoDlk1d0U7p0aatDcFz7Hed2x+mBOM6c2XYSIAESIAESyEUCCFcI4wHHiGD37t3W3cQLFG8EgipVqliXkUsZYCzw6KOPimbNmuVStyLpCwwFRowYIUP66lKRIkVcz4XHH398JG1iJSRAAiRAAiRAAiRAAiRAAiRAAiRAAkI+qzuRAA8dOqRFgmf1Bx54QD67M5EACZAACZBApgjESR9BgwH/WZCNBgP79+8Xffv2FS+++GLS6QthLgwELrroIlGjRg1x3nnnCQh2Z8yYIdq1a+fmzRWDgenTp4u2bdtmZEnbiMV1DbDNbzLvvPXAWGDu3LnyfOsV/attwfhDoI05ge+EmCNnnXWW+OmnnyS7pUuXulloMJBIz2YMMxlhIJnAPiOTXykUDtWefvppaSyAeeOXzjjjDFG1alU5x7D/4L+nnnqq2Llzp2jZsqXAt38kGgxkzmAgynsFDQaiWH3/qYMGA9GxZk1ZRgAiMdxcnIRwonv27MmyVrI5XgJxeiDmyJEACZAACZAACWQ3AXi58EYg2L59u3WD4UHFG4EALysKUurQoYOYNm2aGDNmjOjdu3dB6nroviKsL154bNu2TVtG0aJFXU+F5cqVC10PM5IACZAACZAACZAACZAACZAACZAACaRGANEqnciAv/76q7awatWqiUceeUTccsstqVXG3CRAAiRAAiSgIRAnfQQNBvynsIlwGw6v8L3JSToP9UGLBMLbHj16uEYAfmVArDt8+HB5hvEmGAPACKBu3boCDrTgdLVQoULaatU+xdFgAOc7GE1MnDjR7ePQoUNFv379glCH+t1GLK6rwDa/ybzz1oPvpK1bt3ZF2PgNkQOuv/560aJFC2kcgGhbxYoV0/bfRuD+j3/8w1jwHQa22pZkgnJbTmp7bPLbjOGPP/4oOnfuLCMBOGn+/PmiSZMm1kjeffddccMNN7ge+fE9e+bMmaJixYrWZaUjAyILYK/Zu3evWxwMUTD/MN/wjAUDbThX0yWb+aPurcn2Kl1dpvltxjbV9W3T/1T4RX2voMFAOlaXWRk0GDDjxKtykMDHH38sLWGdVKFCBfHZZ5/lYE9zp0txeiDOHersCQmQAAmQAAkUDAIwHPVGIMDLE9tUqlQpNwKBY0jg9zLVtuxsvB6GAnfffbdsGowHnn/++WxsZla0ae3atWLQoEFiyZIl2vbgBSu8toBn2bJls6LNbAQJkAAJkAAJkAAJkAAJkAAJkAAJkIAQEBw5EQcgBNGlBg0aiAEDBohLL72UyEiABEiABEggbQTipI+I2mBgwYIFomnTpi5rWxHosGHDpHdrJ2VK8I7yTQTFO3bskAaIH3zwgWxSGA/g+M4FD++rVq2SZfgZDHz44YdSAO51pNWrVy8xZMgQKRA3SblgMIB+2swDEy7JrolSUGw675z2/vnnn+Kxxx6TDq+cBD0dvMDXq1dPqHuRrp80GPgPFXwLVI1xHF42cwCRzh588EH5HOKksAYtL7/8smjVqpVbTuPGjaVhEYyCok4///yz6Nmzp5g6dapb9WWXXSYmTZokowmYJBvBvKng369e0/w2Y6uryyY/IoC0adNGrFmzJtT9Yt26deLaa691ozv43W+ivlfQYMBk9qfnGhoMpIcjS4khARy0q1ev7ra8SpUq4qOPPophTwpOk+P0QFxwRoU9JQESIAESIIHcJPDDDz9IAwLnH6IRHD582KqzRx55ZEIEArzwMH3ZalVRPl28ZcsWGf7RSVdccYUMVwrDCab/EPjyyy/lC9YpU6ZokZQoUcKNKJAfL+Y4TiRAAiRAAiRAAiRAAiRAAiRAAiRAAmYEDhw44EYcgNBFl7p06SIFQqeddppZobyKBEiABEiABJIQiJM+ImqDAVXECU/cY8eOFcWLFw+cUzrP8vltMIBzxq233ioWLVrktt/WmziYNGzY0BWB+hkMQJjbrVs3t54rr7xSiodPOeWUQHa44K+//pLicvxzUqb4qfNq+vTp0igiKJl6mFcNTy655BLx0ksvCTicNU3gAVH37NmzRfny5QUiNdSqVUsK7QsXLuwWYyMI1tVtm9/EUMWpRzU2wd8nT54sPdybGAvgetXoBX/Dt1V8G1WTjeDbdBy815mOP/LYcNK1xSa/7RiqaxV7xIQJE6y+NcMYBM8nMI5xEpyXIcqInwf/MMxN87z//vuiefPm4pNPPpFZ8N0cURQgYDdNb731llxfTkpmYGUq+Per2zS/7diq9dnkV+c39hxEuK9cubIRQtWAxI9f1PcKGgwYDV9aLqLBQFowspA4Eti4caOoWbOm23SInd577704dqXAtDlOD8QFZlDYURIgARIgARIoIAR+//33hAgEeEGA8K62CedPvBxzIhCccMIJtkVk1fUwDkBYTCchJCkiDeC/BTnhBTFebOAfQjbqEjxo4CUdwmoykQAJkAAJkAAJkAAJkAAJkAAJkAAJxIPAvn375PP+k08+qW3wEUccIZ/3EXGAiQRIgARIgARSIRAnfUR+GwzUr19fzJgxQxx33HGByFXvzMiQKcE7yjYRFOObAjz8ez2T20RN0HmI1xkMpEM8DOOGTp06SQdSTsoUv0wbDHz++eeidevWYv369W5fbIXyX3/9tTT2WLlypVvGE0884Ubodv5oIwjWTWLb/CbzzqlHFXGfdNJJ4rXXXhM1atQIXE/OBXPmzBE333xzwvU0GEjEZzuG7777rrjhhhvE3r17ZUEYl5kzZ4q6desaj4tqnIGMpoY3xpVYXPjmm28mGAfUrl1b7t1nnHGGUSmOgU7fvn3d6wu6wQBArF692mhe6CJX6Pjlx72CBgNGSyAtF9FgIC0YWUgcCbz99tsJmyXChDrhWuLYn4LQ5jg9EBeE8WAfSYAESIAESKCgE9iwYUOCEcE333xjjaRatWrSgMD5d+aZZ1qXkZ8ZEFUALyG8CUYEeFGM3wpigsEEQo7u2rVL232ESYZo4MILLyyIeNhnEiABEiABEiABEiABEiABEiABEsgJAnBChud/eP/VJXiYhejv9ttvz4n+shMkQAIkQALRE4iTPiJqgwGdwHnevHkJTkN1Iwax6TPPPCO6du2a8HOmBO+oxFS4jW9OzZo1c8XBNp63waNVq1Zi+/btbr90BgM6seidd94pRo0aJYoWLRo4yaPml2mDgd9++0089NBDsv9OQpQBfOepUqVKIA+IamEccP/997vXQviMuag61rIVi6uV2+Y3nXeoRxWmY+698cYbMlKCSdIZTSAfDQYS6dmOIaKawfnY1KlT3YJuu+02MX78eFGyZMnAoYFDs4EDB4qhQ4cmzG/bKBqBFVlcoEb1gFEKjCAqVqxoVIpurytoBgNwaNijRw8ZGcZJ2MMQOSIoIogpv/y4V9BgwGgJpOUiGgykBSMLiSOBZcuWiWuuucZtOsJsrVixIo5dKTBtjtMDcYEZFHaUBEiABEiABEjAJfDhhx/Kl1+IPoB/n332mTUdhDl1og/AiAAGBdmcHn300YSws9624oVqhw4dsrn5aW0bvGLgZQYMk3UJL70gFIDBABMJkAAJkAAJkAAJkAAJkAAJkAAJkEBuEIDBAN4HQGilS3Xq1JHvA7zfJHOj5+wFCZAACZBApgnESR8RtcHAt99+K726L1myxB0GCN9HjhwpSpQooR0aiN3hBR7GfIgy4E3ZYDDgJ16fMGFCUk/vEGtDPKoaMeoMBtDnYcOGif79+7vdh9gWAuIggfzhw4elsLdXr17i+++/T+DXuXNnMXbsWFG8ePE87G2E62rmTBsMoL5NmzaJ5s2bJ8yJxo0bC3BP5vXcbz7B8zmiRRx11FEJ3bEVi6ssbPOr3Pv16yfPrIULF84zRp9++qk0OPGeZ3Htgw8+KBA9K1nC/INQefbs2Xku8/N6rnq9Tyb4DrPPfvfdd6Jt27Zi6dKlMnuy8lOZnyjbJr/tGKJ8rGvsdd6o971795ZzzG+vQz4YCzz99NNyrXvzYo+85557tPMgDGvbPOvWrZMRBrxtgvAd4xUkdsd3eOzV+AbvTeedd56YNWuWqFy5cp7m4Fp8d3eSTeQW5DHNH2ZsvY21ya+LSGNi6OR3r/BbH1HfK2gwYLuawl9Pg4Hw7Jgz5gQWLlwoQ/c4qWHDhmLx4sUx71VuNz9OD8S5PRLsHQmQAAmQAAmQgAkBhDLFiwTHiGDbtm0m2RKuOeGEE9zoA3ihUbNmTesyMplh1apVAoa3fgkGAzAcyOUELwv33XefGDdunLabGEMIA/DCnokESIAESIAESIAESIAESIAESIAESCA3CUBUBpGDXwTKu+66Szz++OOiSJEiuQmAvSIBEiABEkg7gTjpI6I2GNAJJjEA9957r/T2ftxxxyWMx8GDB8Wzzz4rBg8enEfsjguzwWAA7UCEgI4dO4r169e77T/nnHNk1OKbb745QYQOAf/GjRsFBOqqgBaZ/QwGli9fLm688cYEwS4EvBCHXnDBBXlEu6jno48+kueYF154QTvP/erCxTaCarXwKAwGdFEC0A6IaCHKrl+/fh7xPzy/T548Oc98SibatREE6yDb5lc9uaNtiK6hc1Sm82SPKAOYd927d9cK07GmXn31VTFixAgBAwBdmj59uhSCq4kGA5NcJH5RGJwLMO7Y05588skEjNdff7106KZbs7t375ZzF3PUm+DQbNKkSQLfLf2SuubSbcyxd+9egSgJcPLsJBjmYG9u0aJFnrWGa/bt2yemTZsmhg8frt2/cY0fR1PBvx8P0/y261OtzzY/2gWdq9fwwm8fh/EIjOUQTQX3DDX5jXHU9woaDKT9GOlbIA0GomPNmrKMwCuvvCJvNk7CgXjOnDlZ1ko2x0sgTg/EHDkSIAESIAESIAESUAngg7ETfQD/9b7wNaV19NFHJ0QgQBSC/P7QHOTxASF0YTRQqlQp027G5rq5c+dKY4GdO3dq2wzvKzAW0HnViU0n2VASIAESIAESIAESIAESIAESIAESIAEjAr/88os0GoCYRZfOOussKbbDN0kmEiABEiABEggiECd9RNQGA2Cnio4dnmXKlBHwEF+1alUBMfiWLVsEhI+OV3wIoSG0hUNRR7SaLQYD6AO8srdv3z5PFAQYDlx99dXi9NNPF/CgjrZv3ryeL6oQAAAgAElEQVTZdxr5ifgh9EaUAJ34v1atWgLRkcqWLSvL3bFjh1i7dm0eQXiDBg1k+2DggARR/YwZM/IYauC3bDcYQBshmIcoe+LEiXl4Qsx8xRVXuBEY4OV80aJFeYTLuG7MmDEC38R0yVYQrJZhmx/RAuBEFwJtJ2Hun3/++aJYsWKiUqVKYujQoaJkyZLy5zfeeENGWvAKkPF39AvGBhAVIzoBfoeX+A0bNiRci/mJKOreqB8QeUMcriYaDJgbDIAdvi9jj1KjiOA3GAxg/WHNYmwgnMceoiYTD/TIk2mDARh7wXCla9euedqIOXTppZe6kQKwzyGqO+abN1188cXSiAVO7ZzkF83CVPDvt5Ga5rddn6mub119Tpm4T9SrV0/qB2A8gvuf16gH0XiKFi0qnnjiCZnFz2Ag6nsFDQb8ZmH6/06DgfQzZYkxIQBLRoTtcVLr1q3lAZYpewnE6YE4eymyZSRAAiRAAiRAAtlC4F//+ldCBAK8dIC3eptUqFChhAgEMCCIWpiPF6W6l0/efuAFJMT15cuXt+le1l6LDwswFHjuuee0bYTHFHheOfvss7O2D2wYCZAACZAACZAACZAACZAACZAACZBAZgh8/PHHYtCgQVIgp0u33367NByAoJGJBEiABEiABPwIxEkfkR8GAxCe4rvDPffck0dc78cUgunRo0cLeOeGKH/p0qXy0mwyGEC/ILqGZ3eI8k0S+nX33XdLcejUqVNllmRe/yEe7dSpkzYyQbL6cHbBGQfRDjp37iyF80jnnXeemDVrliv09ZYRB4MBtBdGAxDQ459tgqge4lsYhfo52YpaUHzgwAE5r2fPnq3tDr7tYWxOPvlk+Tu8kGNtYC2rRgNBPLCecLbdunWraNWqlXv5wIEDBf6pTGgwYGcwAKD79+8XcFLm910y2RhhfDA/YSQSlDJtMOCsNXi7Hzt2bFBz8vyO5yhET4Cjuv79+7u/+xmnmAr+/Rpimj/q9Y32fvLJJ6Jnz57S2Mc0denSRRq3IzoevmMjJYsiEeW9ggYDpqOY+nU0GEidIUuIKQGEG8MB1kkI6xXmxhrT7sey2XF6II4lYDaaBEiABEiABEggXwkgrKs3AgG8QPzwww/WbapRo4ZrRAADglNOOcW6DJsMffr0MXqpA0MGhDyE8UCc04svviiNBeDRQ00I5YqXovCuw0QCJEACJEACJEACJEACJEACJEACJFCwCUDsh3cI27ZtywPihBNOkO8QvM7NCjYt9p4ESIAESEAlECd9RH4YDIAXxPXwsg9R8sKFC5NOInilhlDyyiuvlN7h4fgnGw0GnE7s2rVL9ksXCcDbUXjlHjx4sGjYsKHo27evmDTpP2LkZAYD+P3LL78UDz/8cGD5uBYGCTCwQPlwDAXnVxAvQ2DuJDhtBVM1xcVgAO3Gd7oVK1ZIowh4NjdJ8KCPiBVBDrPyQ1CMKAM9evTQRjyHePyVV14R1atXd7sJowEYGKA/Xo/kfhywph544AFpgHPUUUcJNaoBvpXhm1q5cuUSiqDBgL3BAAD+9ttvYs6cOWLYsGHigw8+CJye2Bv69esnbrnlFhlVwiRFYTCAdmA9PP3003LvcqK/JGsf9jPMNXjOhzO9BQsWiKZNm7pZ/Iy+TAX/fnWb5s+P9Y02w5Bk1KhRMjpKMkMfGHthv+/WrZucC95xTmYwEOW9ggYDJis0PdfQYCA9HFlKDAnAWgqWVk5CyBX8jSl7CcTpgTh7KbJlJEACJEACJEACcSLw3nvvyfCRjiHB119/bd38ypUri8svv9w1IjDxIGFTybx586TXFNMErw8dOnQwvTxrroNnHoSkffnll7VtwstxvKRjIgESIAESIAESIAESIAESIAESIAESIAEvAbwzGDFihBZKy5YtxciRI8Xpp59OaCRAAiRAAiSQQCBO+oj8MhhwgEHovH79eunlfsOGDWLdunXypwsuuEB6T27durWoU6eOK5r97rvvst5gAO2HgP2jjz6S3yUQ6XnLli1SFAqP9pdccon8NtOoUSNRsmRJKcBFlAFTgwFv+YjUgO9QGzdudMW7DjsIda+66ipx/PHHJ8xPCJcRacBJEM6PHz9etsWb4mQw4J1P27dvF/j+hbn04YcfutEeIMKuUqWKuPbaa6VQ/tRTT/WNKuDlkJ+CYhidvP7663JteEXF8Ex+zTXX5Nl5Dx48KI1pFi9eLKMGwCgHCaJjGAnAWRmMATBHjjjiCDc/ohogcgXmExIMTWCUAFbeRIOBcAYDDkPMJex3GD98Q3b2BfCG0zZ8EwZz7BGmhgJO2VEZDDj17du3T7z22mti2bJlcp45hirY47B3w8ALexDWHQwFnPT555/LfR0ckLAmZ86cmWAAg7+bCv79jh+m+fNrfaPdMJxDNBrc/2Dw5OzjDsPGjRuLZs2aJezhNgYDUd0raDDgNwvT/3caDKSfKUuMCQFYWN17771uaxGmDH9jyl4CcXogzl6KbBkJkAAJkAAJkECcCezYsUO+3HCMCBBu0DbhAzRe5jn/UvX4jygIpUuXtmoGohJ4Pc9YZc6Hi5966inpERAhadVUq1Yt6REQL+CYSIAESIAESIAESIAESIAESIAESIAESEBHAO9y8G7BETB6rylRooR8t9C9e3fCIwESIAESIAGXAPURnAwkQAIkQAIkQAIkkN0E4nZeo8FAds8nti6DBIYOHSoeeught4b+/fuLIUOGZLBGFp0qgbhtsKn2l/lJgARIgARIgARIIIgAQsZ6IxDAi4RtKlu2bEIEgtq1a9sWIT1WwMuITUKUARgNlCpVyiZbpNfCs0XXrl3F/PnztfUiVKb3mSLSxrEyEiABEiABEiABEiABEiABEiABEiCB2BHAu4RHHnlE2+6mTZuKyZMn5/HgG7tOssEkQAIkQAJpIUB9RFowshASIAESIAESIAESyBiBuJ3XaDCQsanAgrOdwIABAwTCmThp0KBBvi/osr0vBaV9cdtgC8q4sJ8kQAIkQAIkQALZQwBhdL0RCNasWWPdOISndKIPwGs+/ndQyEqI/6dNm2ZdFwwNVq5cmZVGAwi3CmOB3bt35+lX/fr1pee/VKMzWANjBhIgARIgARIgARIgARIgARIgARIggdgTgMMHRBtYtmxZnr4gMuSkSZNEgwYNYt9PdoAESIAESCA1AtRHpMaPuUmABEiABEiABEgg0wTidl6jwUCmZwTLz1oC999/vxT5OAn/+957783a9rJhQsRtg+WYkQAJkAAJkAAJkEB+E/j3v/8tDQicf4hGgL/ZJkQdcIwI8N9y5colFDF16lTRsWNH22Ll9YgwAKOBbBLfDxs2TCACmZqOPPJIMXLkSNGnT59QfWUmEiABEiABEiABEiABEiABEiABEiABEnAIjBkzRuB75e+//54HCiKl9+vXj7BIgARIgAQKMAHqIwrw4LPrJEACJEACJEACsSAQt/MaDQZiMa3YyEwQuOuuu8T48ePdovG/e/bsmYmqWGaaCMRtg01Tt1kMCZAACZAACZAACaSVwNq1awUMBxwjgm+//da6/L/97W/SgMCJQHD48GFRoUIF63KcDDAaGD16tECkgvxMP/zwg4wqMHv27DzNaNSokRg7dqyoWLFifjaRdZMACZAACZAACZAACZAACZAACZAACeQQgU8//VT07t1bLF68OE+vWrRoISZPnpyVkRlzaAjYFRIgARLIWgLUR2Tt0LBhJEACJEACJEACJCAJxO28RoMBTtwCS+COO+6QL9mcNGXKFNG5c+cCyyMOHY/bBhsHpmwjCZAACZAACZAACWzdulUaDzhGBLt377aGUqlSJfHFF1+IQ4cOWef1Znj00UfFwIEDUyojbOYVK1ZIY4GdO3fmKeKhhx4SgwcPDlt02vNhvGCs4SQYcLz88svinHPOSamu7777TrRt21YsXbrULWfQoEHikUceSancgwcPinXr1olVq1aJjRs3ik8++UTOF6QyZcoItP+iiy4S9erVE4hmUbp06ZTqC8r8xx9/yHkGb43pYufUmcmyg/pl+/s//vEP0bJlS4E9IN3puuuuE//7v/8rypYtm+6ic668//mf/xEDBgxw+zV9+nS5DtWE6DB33323mDRpkvsT9m0YbzH5E1D3S7wLgoFasWLFCgS2gt7/uA7yX3/9JXbs2CFmzJghli1bJu+hSMccc4yMyHTWWWfJSEg4f0WVsKe3a9cu8HygO0twr4pqlDJXj+n4Z64F+VtyQe9//tJn7VHdy9X9O93PSfk1knFbvw8//LAYMmRIHly49+N75lVXXZVfKFkvCZAACZBAPhGgPiKfwLNaEiABEiABEiABEjAkELfzGg0GDAeWl+Uegfbt24sXXnjB7diLL76Y8OEr93oc/x7FbYONP3H2gARIgARIgARIoCASgGc7bwSC7du3R4oBUQYg5kTUgajSqFGjxL333punOoid8VH+pptuiqopRvXEwWAAUSe2bNkiozLMnTtX/PTTT0Z9gxgSz2p9+/YV5cuXN8pjexGMQyB63Lt3b9oNBjJZtm0/g66nwUAQoWh+p8FAZjlHJbLLbC/Cl17Q+x+eXN6cuK+tXr1a4JzUpUuXdBadUBaMg3AuGTlypO+9s0aNGmLmzJmRRj0yFVzSYCBjUyNfCzYd/3xtZIjK9+/fLw1zGjdunHQ95Wr/QyBjlnwgENW9nAYD+TC4PlXOmTNHOjPAmKjp73//u3xWZiIBEiABEig4BKiPKDhjzZ6SAAmQAAmQAAnEk0Dczms0GIjnPGOr00AAnhRnzZrlljR79mzRvHnzNJTMIjJFIG4bbKY4sFwSIAESIAESIAESiJLAnj17EiIQvPvuuxmvHt5zV65cmXGjAYjyEGUMQiE11a9fXxoLVKhQIeP9ta0g2w0Gdu3aJT34ew20bfuIyAOIboDxOeqoo2yz+14PA5iOHTuK9evXy2vS6Tkzk2WnDYCnIBoMZIKqfZk0GLBnZpMjKpGdTZuivLag9z8drB1v/8OHD5f3tXRE3vFrF+oaN26c6NOnT9KmQ9wMxyeZjsjjbYSpYJoGA+mYddlXhun4Z1/L9S36+eef5XeBESNGiKJFiwZG6sq1/sdlnNjO/xCI6l5Og4HsmnGff/65NBpApCE1tWnTRiBievHixbOr0WwNCZAACZBARghQH5ERrCyUBEiABEiABEiABNJGIG7nNRoMpG3oWVDcCDRt2lQsWLDAbfbChQulNyGm7CUQtw02e0myZSRAAiRAAiRAAiQQnsCPP/6YEIEA0QjgdTfdCd7l4ZkexgOZSF999ZVo0aKFWLduXZ7i77//fikgytaUrQYDEDouXbpUCh0hRvdLtWrVEiVLlpQ/Hzx4UDsGTt5evXqJIUOGCEQeSDV988034o477hDz5893i0qXwUAmy0613375aTCQKbJ25dJgwI6X7dVRiexs2xXV9QW9/+ng/Morr4jbb7/d9fafSYOBL774QkAEuGbNmoSmn3HGGaJSpUqiUKFCAsaOuHc9/vjjUugcVTIVTNNgIKoRibYe0/GPtlXhajtw4IA0HnXOgyZnwVzqfzhqzJWfBKK6l9NgID9H2b/uBx54QEYdUhOeqeEE7dRTT83OhrNVJEACJEACaSNAfUTaULIgEiABEiABEiABEsgIgbid12gwkJFpwELjQOC6664Tb7zxhttUeOq4+uqr49D0AtvGuG2wBXag2HESIAESIAESIIECRWDTpk3i4osvzkifS5UqJZ5//nnRrFmztJb//vvvS2OBjz/+OKFciNIRVaBVq1ZprS/dhWWjwQCMBV566SXRrVs3V1Tp9Pu8884TnTp1kuN42mmnScGjNx06dEjs2LFDjBkzRkCY+dNPPyX8fuedd0qRRIkSJUKj3L9/v+jbt6/0yOxNJiKxoEozWXZQ3an8rjMYgAHQZZddlkqxzGtJgAYDlsAsL49KZGfZrMguL+j9TwfoKIXC6njhXDJ69GjRrl27tEbbCcPFlAMNBsLQzf48puOf/T0RIowoOpf6H4cxYhsTCUR1Lw+zNuIwVrmwfmfOnCmjDajPyWeffbY0GqhevXochoJtJAESIAESCEmA+oiQ4JiNBEiABEiABEiABCIiELfzGg0GIpoYrCb7CNSrV0+89dZbbsMojMi+MVJbFLcNNvuJsoUkQAIkQAIkQAIkkBqBXbt2iQsuuED88MMPqRUUkBtC8t69e6eljlWrVkljgW+//TahPDwfwFgAH92zPWWjwcDq1atF+/btBbwjOwlCxwEDBoju3bsbif1hdACvyj169BBbt25NGAbMgbvuukuozwQmY4U2ocxFixbluTxVg4FMlm3St1SuocFAKvTSl5cGA+ljqSspKpFdZnsRvvSC3v/w5P6bM0qhoVrXrbfeKiZMmJCWKDvpYGFSBg0GTCjxmvwkEEYUHeU+kJ9sWHfBJhBmbcSBWK6sXzg7gNEAnru9qVy5cmLWrFniyiuvjMNwsI0kQAIkQAIhCFAfEQIas5AACZAACZAACZBAhATidl6jwUCEk4NVZReBSy65RGzYsMFtFDyj1qhRI7saydYkEIjbBsvhIwESIAESIAESIIFcJgAjAXyU3rJlSyTd7NChg4w2kEp69dVXpbEAhOne1Lp1azFjxoxUio40b7YZDHzyyScCosb169e7HM444wzx1FNPiQYNGliL/Ldv3y46duyYUF6VKlUEPCvaeE9MZoDgNDSswUAmy45qMtFgICrSyeuhwUBmx6GgC+YLev/TMbuiFBqqdQ0cOFDgXxhjuXT0PUwZNBgIQ415oiQQRhQd5T4QJQvWRQJeAmHWRhwI5tr6bdOmjYzs5004JyDSwM033xyHIWEbSYAESIAELAlQH2EJjJeTAAmQAAmQAAmQQMQE4nZeo8FAxBOE1WUPAQhD3n//fbdB27ZtE1WrVs2eBrIleQjEbYPlEJIACZAACZAACZBALhO48cYbxbx58yLt4vnnny9WrlwpSpUqZV3vlClTpEc+NcHz/JNPPmldXn5myCaDgd9++0089NBDYtSoUS4SRBaYNm2aaNasWWiR4xtvvCGaN28ufvrpJ7fcvn37iiFDhoijjjoqED/yDR8+XIwfPz6hjOOPP178+9//dv8WxmAgk2UHdiyNF9BgII0wUyiKBgMpwDPIWtAF8wW9/wZTJPCSKIWGUdYV2PGQF9BgICQ4ZouMQBhRdC6szcgAs6LYEgizNuLQ2Vxcvz179pQRiNSEiIldunSJw7CwjSRAAiRAAhYEqI+wgMVLSYAESIAESIAESCAfCMTtvEaDgXyYJKwyOwicc845AmE8nbRz505x5plnZkfj2AotgbhtsBxGEiABEiABEiABEshVAvD+PnXq1HzpHowGEGkA/zVNI0aMEA8++GCeyx955BExaNAg02Ky5rpsMhhA1DYYBuzdu9flAwE0eB9xxBGhmUHUf/fdd4tJkya5ZSDKADwnJjP0hgHDnDlzxLBhw8QHH3yQUP9ll10mDQ7w29KlS+VvNgYDmSw7NKgUMtJgIAV4acxKg4E0wtQUVdAF8wW9/+mYXVEKDaOsKx1sdGXQYCBTZFluugiEEUXnwtpMFz+Wk7sEwqyNONDI1fU7YMAAgecINcFo/oEHHojD0LCNJEACJEAChgSojzAExctIgARIgARIgARIIJ8IxO28RoOBfJoorDb/CZQvX1588cUXbkO+/vprcfLJJ+d/w9gCXwJx22A5lCRAAiRAAiRAAiSQiwRgKACDgSgTRN1XXHGF/AdDAZzlTRM+lo8cOTLP5WPGjBG9e/c2LSarrssWg4E///xTPPbYYwlChUsuuUS89NJLokKFCikzW758uUAkC2+UgWeeeUZ06tTJt2xVEOJceOedd8p2/vXXX6Jt27ahDAYyWXbKsEIUkC0GAzAOWb9+vZg7d66AAcq6detkb8qUKSMuvvhiAUMPzINzzz1XFCpUKERP/5vl4MGD4u233xavvPKK2Lp1q9i8ebP88YwzzpDGI1deeaU0gMH/V58/TSvGHPvqq6/EwoULxeLFi8WaNWvE999/L8vEHob5V7duXTdSRroMBmC0M2PGDPH6669Ljlg3cJRw6aWXikaNGonrrrtOlCxZ0rQbea47dOiQ2LJli1i1apVYu3at2L59u8AcchLqglFPvXr1ZF34/2HH6/Dhw7JsGPYgqgzGynl/U6tWLXHhhReKpk2bijp16ohixYol7VMYwfwff/who6TAaMm7/3Tv3l3AAA1RVNKdMsU3Wf/Rz3feeUf2FWMK5uhbzZo15TimY92hDqyzBQsWiNWrV8s55DD1jiXWeYkSJYywqnuXjeEXKjDJr67LZA274447xOjRowPnoq4M3T4cBGH69OlyH/FLBw4ckPsOeG/atEmuH+xBTgL3ypUry3V61VVXCUTeMUmmgksbgwG1TFuWNvnVazH3Me9+/vln8cILL8h1gHsR9mqcZTD/sXcm2zedveq1114TK1asEBs3bnRZ2+5VfmOA9mEdz58/X7z33nvuPRJrFWfi8847T7YT+2Eqe3zQHDAdf9XgE/MMecuWLSurwH0Y90b0B3uDcx8BL+w9t9xyi+SfitFpOtaaMz+cspL1H/MAfUHktWXLlrlj5Mwl3K/AwWEQxFr3e5RnpWTtCxrf3bt3i5kzZwpECnPOIjZrylu3upc4+0PRokVl1OixY8fKeYT9DfOnfv36omXLloHnxX379slxwrr1zkHvWbBJkybyeTPZOUb3HNSvXz/5vFG4cGGrYYaBdLdu3dw8OH9A9F2kSBH5tzBnGacw733YOz8vuOAC0bhxY9GmTRt5T8C5Nx0GA1GctdE3ZxwxB7B345yIZ4err75a3HTTTeKGG25wzxWm+5fVoGXJxVgHffr0ydOa+++/X55ZmUiABEiABHKDAPURuTGO7AUJkAAJkAAJkEDuEojbeY0GA7k7F9mzAAInnnii+Oabb9yr8EIULxWZspdA3DbY7CXJlpEACZAACZAACZBAOAIQikJQm+kEoaJjIID/hk1Dhw4VDz30UJ7sEIbdeuutYYvN93zZYjAAYQZEJhAmOimsUEYHFaJHGHVAFAeh1UUXXSTwHJdMvKMKQiA4xzyAKBL5UhHCZLJsb/9VoaqtGNZ0gua3wQAiNrz66qsyyodXeO7X/uuvv14aqEDgZCvmh+By8uTJYvDgwQnCWb+6brvtNlmXjXESytq/f78YNWqUmDhxYoLQXK0HfXn88celQCtVgwGsCxjSwMuoVxSs1gkhHARoXbt2tRI2gx0MxcaPH280Tk69YcYLxhYQ72GcYEASlCCUffTRR6WRh9++YCuyQxtg9AThXhTGApnm69d/7N/33XefNGxJliCaxtyyieqD8rC+UTbEahBRByXMT+z3mJ9BhgMmgv9k9Znkj6PBwK5du+T+A+G7d+4mY4H7Kwzq+vbtK4477rikw2QquIyTwQCMJXr27CnFzbqkinada5y9auDAgYFrCHlgQIV1dPPNN7vGYkFrAsJs3LdgjOJ1eOOXD++0H374YaM1FFS37nfT8fcTlB977LEyShTurUH3fJzdYNgLgzfb+71f32yNc0wNBmAEhYhlQXspxgfnnc6dOxvPAWcvjeqsZDIv/Mb36KOPNjqLOPMU99gggz+dwQCMwPEc179/f+0+d9JJJ0lDgBo1auTpju0eifsf1lSyc6dq3IznVqwVG6dU2K979OghXnzxRdlm7Ms4A0H47iTbswzyme5TqK9Xr14yOhyMF8MaVkd11jatx7uPwKC2Xbt2Lk+sRazbXEmYO3h2URMi62GtMJEACZAACcSfAPUR8R9D9oAESIAESIAESCC3CcTtvEaDgdyej+xdEgKlSpUSP/74o3sFXjYWL16czLKYQNw22CxGyaaRAAmQAAmQAAmQgDUBCGJgLPDDDz9Y502WASJBCBG9EQTSUYHqqRFlQpgCsRK8KcY5ZYvBwJtvvimuvfbaBJQQ3V1zzTX5htcRtPkJ59JhMJCJsr3ACoLBwD//+U8Bz5eOOMp0wkDUBAMQCM1MvQ/v2LFDCpH9BKF+dWNveuKJJ6SXaRPBIjw/33XXXdILrEmCB2UI/SEKg5DUSX7ew1WRHq5fsmSJjCgA76KmCcZSEBUHiYNR3ieffJJUTBtUJ9bKhAkTpMffIIYQmKMfMBYwFTs79cNoAPNJJz60Edn5GQt06dJFevpNt5OJKPjq+g8DC3ijDRLtOnxt1wIMVyDEg+GMbcJ6g0AadfolE8F/snpN8sfJYADzFvvIPffcYyQs17GBp/1nn31WCtv9kqlgPC4GA7NmzZLCXnin1iWdaBfXYa+CkB8GqbZ7len+i3IRIeupp56yXULyjIt9N9kasi5UCMnKRHCrE5SDF87luH+bJpv7h0mZ6TYYgOFDtWrVrNcdziMQ8QYZRqFPUZ6VTBjiGt34Pvfcc9JQyUaYbLIW1L0E92IYSd57772+a69Dhw7iySefTOCLPRIRi2zuew4PzEOcBSGi1507YdyMyGdeI0fbZ6F3331XesNHpCgkREqAUQSMH5xkc5ZBHkQVwJrFfSGZMal33BFFCWcpnLHBC8nUaDmqszaMp2DIZWJUivZjH8T83LNnT4KzgFwzGEBfFy1aJFq0aCHXqDc9/fTTAtE5mEiABEiABOJNgPqIeI8fW08CJEACJEACJJD7BOJ2XqPBQO7PSfbQhwDC1+Ijj5MQPjjoAzZh5i+BuG2w+UuLtZMACZAACZAACZBA+gjASADeFeGZMdUE4QGMAxwjAVsP3ib1v/LKK/KDuTdB+AXxA7yVxj1li8HAsGHDEsRB8OY5c+ZMUbFixXxDDIMQiHAhKtIJolMxGMhk2V5guW4wgEh/EK6oIk2s0Zo1a4patWpJ76oQTMLD7+rVq/PMJ4i34RE7yGhg+/btomPHjmL9+vUJZUAAVswbKRsAACAASURBVLt2bVlfkSJFZOSJZcuWSe/26r4BoU3r1q2Tvi9IVg/Em1WrVpVeWxGNA+vXEZnit3LlykmhnZNsDAbQB2+ED/TLWx/YwfutmuBRHF56kwkW/cYJdcBrK0R7GCek3bt3i7Vr1+bhh99MxGYQtsGIAd5t1QQBM7zsnn766VqGzvXoD4RxhQsXTijCVGQHQSEMMCCY83rzzpSxQFR81f47cxH7pJNgvAKBIsYTfV+8eHEe4TlEd5iniACULPn1C3lwjkA9ZcuWTbq+g8TrJoL/ZG00yQ/h3bZt22Qx+C/WpZMaNWok6tat6/5/zE14jsdeYpsgCMZ903k/GVQXyscYYJ90EtZ5+/bt84wZ1g6YIxIH1sWff/4ptm7dKvdDncd67Msw1vDz+m0qGI+LwQDYOHs+5jfGFf911sCFF14ojShKly7tsk62V6E8nDExH8AahrbYf1WxbtOmTaV4/oQTTtBOF7860DasVeypGE/dPcUpEPsWxtJElG46Z03HXxWU16lTR87DcePGuVWhL3gWqFKlSlJWJvcP0/Z71xraCIMR3LuRIMyGgN1rFHbTTTeJSpUqucWr/Ufb8HzkXUtYm5dffrncS3FfxPjrDLNgLAkBerLvEFGelUwZ4jp1fLGnIwoYItY4KV1nEXUvwZ528OBBV1iPs4FzT3LOO4jGgLFzkp8hIH5HO1EGnkmxpjAfEE1P3R8xnjCCg1BdPXeifKw1nEmd5BeZxI8z8uP84iQ8B8AgyTs/TM8yKCNZn8GwSZMm8j6sO/viDIT70Ntvvy2bY7IGozprJ1sTGEecTZHUvRd9gNMDRC1xUi4aDKBvOIvDmP9f//pXwnTDuxGcU5hIgARIgATiS4D6iPiOHVtOAiRAAiRAAiRQMAjE7bxGg4GCMS/ZS4UAPqocddRR7l+xcGEwwJTdBOK2wWY3TbaOBEiABEiABEiABMwJQOiDj+9hEoQc3ugBiPSVybRy5Uop/oBYwpvghbtBgwaZrDqysrPBYEDn7bx58+bSY/qxxx4bGQvbilIxGAiqK11l57LBACL7wXup1/M4hFgQsMPrrtebKnhjHX/++efi4YcfFi+99JI7BMgDj8WtWrXyHRadsMiJDgFvsCVLlkzIi3cCiBIAkZY3GgGEjRAKQsSsSxCv9erVS3qDdRLaB/Ec+qTWAw+y8Fb797//XVuejcGAtz5EKYDQyysQBb9PP/1UeqpWvbFCOIWICDrBIsSuEOB7vQWjT6ija9euefrkjNWHH34or1HrgjEABHR+4kgIplGu11s3hF/wwgyRl1eghz5BnIY+LVy40GWIcYIgCoYM3mQqstOJrk08IAftC7rfo+Sr9t/bHojKYPiFe7x3bLC/Y71hDnvFzlgDmJ9+hn7Ih/UN787ehKgBEOfBWEGdAzBEHDhwYML6QV7kgahaZ/hlIvhPNi62+U2F0mHmgprHtq59+/ZJA7kFCxa4RUEcifV71VVXaY2qYJwAo5B+/foliJmx/86bN08aUumSadviYjDg9BHrHLxOPPFEt9uYy7iHeOe6nwj3+uuvl3MYBgaFChVKQIf7A+5VmP/e/a1nz56yTp1xBs7biALiiJax92IPhXd/3fW4pyAyi3pfxT6M83C6kun4686HThsgVsb9HMJVtS/79+8XiBajRiYJun+E6V+Y85raf2+9t912m0DEAXVvxFqDsSn67BWh6zzIe8uL8qxkyy/Z+DrnOYjnvXt3srOIn7Ef2qXbS/B33O8ff/xxOY+cNYc6sBbQBseYEdfiHgjjDC9/nAVxvsDaV41qMGYwOsCa9Rp7JDt3qhECYMw5Y8YMoygfiH7duXNneX5B8tuHTc8yKOP999+X52PHIAZ/w9rDWoJxh/dM5Xf2deZFkMFAVGdtGFJhn1WjlOD5AetLfX7w23udfuWqwQD6B+PXhg0bJixtnL1WrFgh38kwkQAJkAAJxJMA9RHxHDe2mgRIgARIgARIoOAQiNt5jQYDBWdusqceAnhp6BWx4CPFL7/8QkZZTiBuG2yW42TzSIAESIAESIAESMCIALxzT5061ehanLG9xgFRf5T+4IMPpEDu22+/TWgvPHlCaJUrKRsMBnQiHluPmvkxHmFEYqbtTFfZuWwwoAruIMCCOLBNmzZ5hJZe7hCoQVQGMaGTICTH2j7llFPyDJFOkA2B2XPPPScF6Mm8+kIgDU/3U6ZMccuFGHD8+PFaoTwiJUB05ohBTfqUzEu1rcEA6guKgoC2QWD/1FNPuX1KJgKDkQaiKngjM0D0ClFbUGRGeFyGIQLGxkngM2HChAQRn/MbBH7giwgPToIHblyvG1vnGp1IDfVinngdRJiI7KI0FkD7o+TrZzAQ5OUc4ksY4N1+++0JQkuI9WAUoEZyQL/UtYC/wegE/5J5Osd6wBzGdV5RtZ9Ri63gX90gbPObCqVN7xXJrrOta86cOQleg+GxHQY41atXD2wODKRwNvKKSjEOiDSgS6Zti5PBACKywNDRayzgB06dN7gORlojRozQ7m1OObroJdi3IRCG0Y6aVG/jJoJ5CMxxBvPet9J9JjMdfz9BOaIjgHW1atV856ZOKA9jX9xPEI0nXSnMec3PYCAo4pHO0ATjD0NmP0PEqM5KYXj6jS/6hLmLaCd+0Z90ZxHsWTCqgEGZmvwMBkwiNKCsAwcOyP0M5TsJZx+chYIiziEKDwx7vAakfkZzmLe41vu8jPshPPkHpQ0bNkgDIZyFkGAsp0Y2wd9NzjK4DgYPMHzFvuEkk7Xn570/2VkxyrP2pk2bBAzTvYYfOI8gMoP3zOflnSzSQi4bDIABniVw9vYm7KEwGkDUISYSIAESIIH4EaA+In5jxhaTAAmQAAmQAAkULAJxO6/RYKBgzU/29v8IwAOXN/QzwkurIaIJK/sIxG2DzT6CbBEJkAAJkAAJkAAJ2BGAWA+CI78EEcH555/vGgn4eR22qzXc1Xv27JHGAl5vkCgJfYCX71xK2WowEAfxRRiRmOncyWTZpm2wuU4nfrTJr7vWT+yOayHcgmd/r/f5IKGdtw6dJ3+ID1GmmlRBtomo3lvG119/LYU2EEwjIb/OW7NOJAbRMzwN+wnmnHp0Ak/8ZmswYMpQ7RPq8hOiwls5BOVO8hOw+c2XN998M0EIC2/K8Lar8xavCp5xX4F3e4gIg9Jbb70lveg6Qjud8DBIZAfPwD169EgwjshUZAGnP1Hy1RkMQDz4/PPPBzKG2A5rDNEfnIS8GJ8KFSokDI9uLSQztFHHVuc92E+caSv4V+uyzW8qlA6arya/29SF6KkwboJI10km4nLnWog9H3nkERllwknw4Ix/OsMg07bFyWDA7x6ijhXWAjjDc7qTgoxuvGXo1lKHDh1kNA6vMc2vv/4q6/B62X/nnXd8heXeOlThMYx2MWYnn3yyydQLvMZ0/HWCctxDIfL23lf8KlT7AXHrrFmzROXKlQPbaHpBmPOazmAA0T0wL5IZRKFNuvPPtGnTpLGcmqI8K5ny8l7nZzAAY1fsR0Fnn3/+85/S+HDRokWB+5ZuLwmKzuBt6/Lly6UA32vQ6Weoo2Oh89TvZ8gGkT/65SQTgx3dvuJntBV0lnHqRaSnFi1auIZgyYyT1D7DeAzGolu3bnV/sjEuzdRZG/cqnKsxx5xker7A2QLnZNzrvCkOz6xh1qc3z9ixY0WfPn0SisE+inWRrvtCqm1kfhIgARIgAXMC1EeYs+KVJEACJEACJEACJJAfBOJ2XqPBQH7MEtaZ7wR2796dEBYWYUshMGLKbgJx22CzmyZbRwIkQAIkQAIkQALJCcBLIqILeFO9evWkcYBjJFCqVKmswXj55ZdL74veBHEABAG5lrLBYEAnNoenx379+mU17jAiMdMOZbJs0zbYXBe1wYAq3EoWIcCvH2oZ8DYKwac3giDyqsItU2GRt14T8RfEZGgDPNEiJfOUq+uTKozENTYGAzbCOR0XP0OAjRs3SmOJzZs3i127dgkIW/28juv6ZSrI1gkPk3mwV+vSidThXb1ly5bupclEdhDH4T7njaQAoR2iSXidTNisK5Nro+KLtugMBkxF0siviwDx6quviptuuimhqzC8uOGGG1zjDbxnmzdvnqhZs6YJEnmNLvKCbj2Yzi+/im3zmwqljTua5EKbuuBJGqJbRArYsmWLwD1o0qRJRtEFnCao9WGdQwCNSKxqMm1bXAwGKlWqJL38m0RjUNeBjQjX4aiWgTXy2muviRo1ariodXsiPJxfc801gdNr//79MiIIjA4uuOACUbFiRXHLLbeIdJ3VTcdf1webKAF4P9+2bVuxatUqt8+mRhOBkP7vgjDnNZ3Xf50hoa4NEIZD8Ix/TvITLEd5VjLl5b1ON75+hmR+5ass/eaHbi/BcwaE47ooN976dAZVuihEyRjoBP1+bVXvK7Vr15aGkohu5ZdU45BkZ0hTgwHcA7p16+ZWqTNM8muPrr/JDAaiOmure4KfEa9fv3Rni4JgMAAeeBcyePDgBDQwxsSeykQCJEACJBAvAtRHxGu84t5a3Zk/3c9kmWQU9/Znkg3LJoGCTiDM+6CCzoz9NycQt/MaDQbMx5ZX5hABfMw/++yz3R7BM9pnn32WQz3Mza7EbYPNzVFgr0iABEiABEiABAoCAQjPmjVrJg0DvBEEsrXvDzzwgBg5cmRC87p3757goTVb2x6mXdlqMJDMu3yYfmYiTyZfCmay7EywiNJgACKkIUOGJHj4hODroYce0nqy9uuvKhrSCT51H4bCzE3VGEDnrVkVvcEz/YQJE2REApMEr7fwbg/Py06yMRiw8SaO8tUxtxHMmvTHucZUkP3FF1+INm3aiDVr1sisYUTmU6ZMkfzghbpq1aqibt26olq1am5z/UR2MITID2MBG45+15ryRX61/7bCTt3a1Qk2VZGi7VpAW3Ue73Vemm36r2Nom99UKJ2OsY2yLrS3IBsMJIt8oo4l1lHDhg1dT+U2AninLN38Vr2J64TljRs3lveVZMLjdMy9oDJM56buHmwq8kYbdPfFdItTwpzX1P7bRnBQ8+uieUR5Vgoab7/fdeMLUTL6EyTid8rU3ftV4xlcqzMY8IvMoLZXZ3hianzjLUs9C+oMfXA9DLjuv/9+MW7cODe7zrjOW7a6ryQT95sYDOjGxi9igd/4qv31MxiI8qytcrJde7q9t6AYDGCc77zzTvHUU08lDDnm6ogRI8JuA8xHAiRAAiSQDwSoj8gH6CGqPHz4sFi9erX49NNPBaKRZVsybV+2Cu7j3v5smw9sDwkURAJh3gdFzcl0r4u6XawvmEDczms0GAgeU16RgwQ++OCDBA9S8ODy0Ucf5WBPc6tLcdtgc4s+e0MCJEACJEACJFCQCEBIWb58+Vh0+fXXXxeNGjVKaCs8qr788suxaH+YRmaDwYAq9kE/4iC+yORLwUyWHWaeBOWJ0mBAJwBUPcEHtRe///LLL6J3794yqoCT5s+fL5o0aeL+f50nUojEatWqZVKFew28NUPMvmzZMvk3VSSmEyA98cQTAgJnmzRs2DDRv39/N4uNwQA+REIgb5rSNQ5B9ZkKstetWyeuvfZaV4RrI+ANaoPzu05khzl03333Se/sTrruuuvEc889J04++WTTovPtOlO+aKDa/86dO4uxY8eK4sWLG7f/zTfflOPkJAiYYaRRunRp+Sd4NO/bt2+CkV6YtYCyFixYIJo2bZowLhDali1b1v2bTf91nbTNbyqUNgaa5MIo60IzCrLBQLJoCuoQqQYxEGDCYKto0aJWw/7CCy+I9u3bu3l0BjGqh3lcDGOBdu3ayXsdDHmLFCliVW86LjadmzpxianIG+2MQpwS5rym9t92LzVZa+m6R5uclcLOiVSiYDh16tqnOxPaRCtR+6OeL0w8/uuY/PjjjwJjjWgkTvI7p6n3r2QRDXTGIcmMW00MBtTzr59xQ7KxR9QDGPw55yM/g4Goztpoq7r/6vbNoPmM9wKtWrVyL4vDM2tQn2x+R+StWbNmJWRZvHixNIRjIgESIAESiAcB6iOye5xwttuxY4cYPny4wDNftp01bNsXxTOZzYjGvf02feW1JEACmSUQ5n1QZlv039Jt97qo2sV6zAnE7bxGgwHzseWVOUQA4d+9YdERqhkhvJmym0DcNtjspsnWkQAJkAAJkAAJkED8CeAFNoQMiCDmpIoVK4qtW7daiSHjRiIbDAZ0Ip5s+yCiG9dMvhTMZNmZmKM6g4F0e/F12q3z9NqzZ09x6qmnWnXt999/F0uWLJEiaCep3lN13mAhfipTpoxVXdhfIK7Zvn27m8/rndZU8BZUqSpiMjUY8BNxJatPZ+QwdOhQAe/PqaZDhw6JnTt3ilWrVgl41YXo1Ul+bU1VgGnSZnW/vPLKK4XjqcebH1EhIAj0CuNNyo/qmjB80Ta1/2H2aXVN1ahRQ0Dcifstkk5QqRrymHIy8W5sK/hX67bNbyqUNu1jsuuiqAvjtW3bNrmXzp49W0YecVIyEb1p22xEviYiahteNu039Xqv2zdhqGpjrOX0AdyxxztJF4nj4MGDolevXlJooku4l1199dXihhtukG047bTTRKFChdIx/ZKWYTr+OnGJjYFgFOKUMOe1KOZqlGelsBNGHR9E98FZqXLlylZFIsrUgAED3Dy6e5M6TjZRkVTxfvPmzaWx6bHHHmvVThvv9Or4JYvo8+2330phPvZhpKDoPyYGAxCpwWgejrKQ1Hu1ScdVA0C/81tUZ21d1JUw51bVgCTMWciEX7Zeg2cWjCW8HTsJ6wnvTIoVK5atzWa7SIAESIAEPASoj8ju6YB3SbfffrvrDCPbzhq27YvimcxmROPefpu+8loSIIHMEgjzPiizLfpv6bZ7XVTtYj3mBOJ2XqPBgPnY8socIgARRJ06ddweXXrppWLNmjU51MPc7ErcNtjcHAX2igRIgARIgARIgASyh0DXrl3FlClTEhoEj4hqxIHsaXF6WpINBgM6L6hhPe6mh4pZKZl8KZjJss16Z3dVlAYDmYhm4PRW/RCnrg87Ksmv9or5bUSxyUpV22tqMBDWG7+JSM+vvRDaQ2yMCCOIwADxK0RjEBxt3rzZt5t+gjPV23Ym9hCb+QDP+RAUnnjiiemcNsZlpZsvKlb7b+Pp22l4kMA+XWsB9QXVZXpNMugmdXjzmwqljQc6yYXpqgsGJvAUDXHgvn375FrdtGmTXKtYv37JRnDvJ4KwmQ9RiLCdvoZlqxNLpGOsUQYim6gRNJw53qlTpwTjOL86zznnHNGiRQsZfQAOcY444oh0NS+hHFN+qYpLUs1v0vkw5zXT/vvVbzLXozwrmXDSXaOOT9iziOo1XmfAE2ac/Na7TUQRtd+m5yYYFzz22GMC1zsJBpQ33XRTHpRqJJEgr/kmBgPqNX77S9DYe/vrd36zOVsF1af+7j0H6/aDZJEY/OpS11a2ifhsGYW5HhEFcM71pi5duojJkyeHKY55SIAESIAEIiZAfUTEwC2rS/VZwbI668tt2xfFM5lNJ+Lefpu+8loSIIHMEkjlPUNmW5Y3CmxBfG7NNONMlx+38xoNBjI9I1h+VhJYtmyZuOaaa9y2wcPcihUrsrKtbNR/CcRtg+XYkQAJkAAJkAAJkAAJZI7AjBkzRNu2bRMquO+++8TIkSMzV2mWlJwNBgM6j5thvXdGiTWTLwUzWXYmGNFgwJ5qNhkMhBWCqSL9oJfP+FCIqAHPP/+8jBrw/fffW4PzE5yZivCsK/RkSCZqg2fun3/+OaFPaNODDz6YMdGt2pdM8kVdpgYpyRjDOKRNmzYC79KQ1PG0EYgHjaXJvmQr+FfrtM1v+3E6qI/Jfk+lLhgGwNM3PFKtXr06VDNoMJAXW34YDKAVWHejRo0SEydOdD1VBg3qGWecIaMTdOjQQZQtWzbocqvfTedmquKSVPObdCrMec20/37156rBQNiziAmPMOPk8Dcp32Su4Br1rJJsn8Q9t2HDhu6aveuuu+Sz6VFHHeVWpzMs8Eaw0rWLBgOTXCw0GDCduXmvu//++8Xjjz+e8APWCs54TCRAAiRAAtlNgPqI7B6fVJ8VMt27bG9fUP/j3v6g/vF3EiCB6Aik8p4h063kXpdpwpkvP27nNRoMZH5OsIYsJLBw4UIZutlJeJELLxtM2U0gbhtsdtNk60iABEiABEiABEggvgT27NkjqlevLvCCx0kXX3yx2LBhQ3w7ZdFyVTRSqVIlKRAEk1SSTvSZTJShegetUaOGmDlzpqhYsWIqzcho3ky+FMxk2ZmAYiLMTVe9UXrNjcrrabpE0qaCblVEGVakp65bP4MBeLuHY4X+/fuLjRs3Gk+FMmXKSC/XH330kdi7d6/Ml40GA9dee60YP368eP3110WfPn3c/kFwixf0l112mXGfw1wYBV+0y3R+JesD7rkw0IPhiG4807UWULa6V+jub7aCf7Vvtvmj/GATpi4YvcBD8ODBg60MeuCZ/uSTTxYrV650EdFgIO9KyC+DAacljiEIzmPr16832m6wf40bN05ceOGFRtebXGQ6N1MV/Kea36QvYc5rpv33q99EwB7lWcmEk+6adJ1FTHiEGSenzSblmzJQDQZ00RCcshDZBdFB5s6dK/90ySWXiJdeeklUqFDBrQ5no9tuu801wkOUBhhznnTSSb5NosEADQZM52vQdTVr1kw418O4DNHCcB5gIgESIAESyF4C1Edk79igZak+K2S6d9nevqD+x739Qf3j7yRAAtERSOU9Q6Zbyb0u04QzX37czms0GMj8nGANWUgAYhqEa3bSjTfeKObMmZOFLWWTvATitsFy9EiABEiABEiABEiABDJD4JZbbhGzZ89OKHzt2rWiVq1amakwy0rdsWOHAIMPPvjAbdk777yTssD1008/Fa1atRLvvvuuW24ygwFcB0NsRxSMTEEeMm1RwqP1hAkTRIMGDUTdunXFWWedJYoUKWJbjHt9Jl8KZrLs0B1OkjE/DQb8BOTp6KcqqgorrA9qS7pE0qaCblWkB4EZIq0cd9xxQU1N+N3Eq/8ff/whnn76aWks8NNPP/mWD3F91apVpYEADIbw31NPPVXs3LlTtGzZUmzdulXm9Rtv1XjhzjvvlB61ixYtatWnZBfrDEhgLPDkk08KiNEhxu3SpYtYsGCBWwzeF6FtpUuXTls7vAVFxRd1qv2fNm2aFCrapCCBfbrWAtoUVJfpNcn6Z1KHN3+UH2xs64IX+r59+4oXX3wx6ZBibcJA4KKLLpJr9bzzzhMw7sEe0q5dOzcvDQbyYtQJ2MN4uLZZc7pr//rrL/HNN99I41i8w4YBzxdffOFbLITKmBfY59KRTOdmqoL/VPOb9DXMec20/371mwjYbfcmk76m+5p0GQyMHj1a3HPPPW7zdMaLYcbJKdCEtykbk3OTUxbWKfqGfdlJ6n7x5ptvCpxDnPTII4+IgQMHisKFC/s2KdsNBjJ11k7X/quuraDoWqZzI47X4Z1J7dq1E5qOcy8iFDGRAAmQAAlkLwHqI7J3bNCyVJ8VMt27bG9fUP/j3v6g/vF3EiCB6Aik8p4h063kXpdpwpkvP27nNRoMZH5OsIYsJKButq1bt5YfyZiym0DcNtjspsnWkQAJkAAJkAAJkEA8Caxbt05ceumlCY0fNmyYePDBB+PZoRCthkCsTZs2Ys2aNW5uePaHQDeVpDMASGaI8O2334pbb71VLFmyxK02mddN27b9+eef4rHHHhMQ6jgp1SgGmXwpmMmybdmZXB+lwYBqjHLMMcdI45JMGPlgj4AQyxG6pzpn/FimS8SkCsf8hKhqfWGMLrCmIEzDnukkGAZAJOxNiCwAEbHXGAjiYrw7uf7660W1atXE8ccf72u8Yyp6VN/NdO7cWYwdO1YUL17cZAobXaOK7K688kppDHH22We7+TEXmzdvnmAcMWbMGHHXXXcJ9T2EUaUBF0XFF81Q+x9GJAfPs+DzySefyJ5dccUV8oO44432xx9/FBg7OOdw0vz580WTJk2scan3Id36NZ1ffpXb5o/yg41NXTA8GT58uFzT3gRjAKxfGNlBLA7Dl0KFCmlx2IhqTdtmY0BiU7+uAzb5Tduv1vPrr79K8e/EiRPdn4YOHSpw3snPhPH/6quvZJSUV199VSxfvjxPc2CAdffdd6dlHzPll6rgP9X8JmMS5rxm2n+/+k3mapRnJRNOumvU8QlzxoKoHud7/HPSE088IeeqN4UZJyc/jACbNm3qFod72DPPPCOOPfZYq64fOnRIPmPCCMBJQetfvWd6DbHUcxiiCsybN0/A63uyZGIwYHtv09Wnts/vrBnVWRtttDHY8GOojkmYs5DVxMnyi/EcAKNgb8J7BfUdS5Z3g80jARIggQJFgPqI7B7uVJ8VMt27bG9fUP/j3v6g/vF3EiCB6Aik8p4h063kXpdpwpkvP27nNRoMZH5OsIYsJPDss8/Kj5lO6tixo3juueeysKVskpdA3DZYjh4JkAAJkAAJkAAJkED6CUAU7/WAB+HiypUr019RFpeoE2dCTPHQQw+lJApTX0pBdAjWlStX1tLQedEMI2L2Q/35559LgfL69evdSzp06CA9g5coUSLUCGXypWAmyw7V2YBMURoMHDhwQBqXLFq0yG1Vpjw06wR3EFRedtllacWoE7yFWYeql31Tg4EwRhe6vUONCvLzzz+Lnj17iqlTp7q8wA7tRDQBk2QqWnvrrbdEvXr13CLDRE1AXd26dZN7wvnnny/3K3hKPeqoo2S5JiK73377Te6fENc6qUqVKgKGWNWrVzfpsvE1UfLV9T9MFAdVeIm1jMgvmINIYQSVfsBefvllGenGSY0bN5Ze0r3RHlSjOdv7jip0DMof5Qcbm7o+/PBDOde3b9/u8urVq5cYMmSIOzZBE9NExOyUYdo2JrmlEwAAIABJREFUG4MBdW4li3Cg64sqekxHhIRU6wlinonfcT/atGmTwPh7z0y69RO2ftPxT1Xwn2p+k/6FOa+Z9t+vfpO1FuVZyYST7hp1fCB4f+2112TkEtMEg84ePXokREbRGZmFGSenDSbGZybt1Y1JkJG2ep/33mPU+xeiXuM7VVBEI5OzDCLOwKAc0dmQcI+2Pf+qY+N3f4zqrI1+vPDCC6J9+/bucNneJ5BRNc4t6AYDYAIDWkSqcRKjDJjsCLyGBEiABPKPAPUR6WF/+PBhsWvXLhlhEt8SEBXTidqGiHx4D4R3VIiehP/vZ3iP1qhGjclaaHJ+gUH4xx9/LA3BYciHd12bN292i3UifMLxCqLwIorgEUcc4VttKu0L+0yWLXzDtt+BiX6A/9KlS/PME/C/8MILpXFynTp1RLFixdIzOdNQivrM6XUChfeeeAcLB7qIOIX+IaE/eBeL723nnnuuds4fPHhQLF68WMydO1e+b8CagVOZiy++WDqVQRRsOJWxTU4URZxJ3377bRlJe8uWLa4zFzzP4D0vvk81atRI8i5ZsmRgNUFR8Xbv3i3f9+J9OCI44hkI6wtRGvF8hrpM6tE1BM+PeB4DL+wvzhoGLzxbgTecHKGuqOcOxhGc4exFbRvGEu/+mzVrJvfBZHuLt9/qM7uz1yFyMIy24RQIz/rff/+90VwLHFyfC7B/gjX2dvDHe18k7JN4L4bnZHwvwL00lfcMKBPvwDFPMW+xlvBO1llP+D2/7yXpbl/YMSmo+eJ2XqPBQEGdqQW83/iwiQ/gTurevXuCp6gCjidrux+3DTZrQbJhJEACJEACJEACJBBTAhs3bszjgTGsF+OYIpDN1nkJNxWc+PUbL47vv/9+MW7cOPcSE2+cOsEiPBbCa6jpy0Vdm/DSGG3p06dPws/wonvTTTeFHr5UXwomqziTZYfucJKMURoM6ATF8N4+cuRIV9ht0ke8eMfLZ0S3wAvsihUrihtuuEH+10k6UXwYL8swWLn99tvlPMYL5vLly4ubb75ZnHDCCW5dqrjZZM14+2kTpUB3rS46QDKO6nrVCcFUL6z4QIOPCfigYZpUQwBTwVkY4aEqAlPF7CYiO/QL3vOR1yu27dKli/QqHNZASccrSr6oX+2/Gh0gaEx1kV50hjGq4Ys6DkH1+N3b4HEaXvSLFCniFqHutUHGbWrd6rqNq8GAyhziPxhXnHLKKSa4hc7oKR2CexuDAXV+2kQZ0Xn+T0f7dfBUwwZ83H3ppZdEhQoVjFjjIsfIcvbs2fJ+gnmLj8UQpBQuXFiWgw/vYIKPjzAAqF27tjxPOb8HVQZxMD5uOylobgeV5/3dVDCfqjgj1fwmfQpzXjPtv1/9JgYDUZ6VTDjprtGNDzz3d+rUybhIU6PCMOPkNGLPnj2ibdu2CYJo1UDSpMHqPdv0nKI6q3KMQdW9RBdZQdcuk7OMbk80Ld+p03Rsojxrq0Z+2BchdIKoxyRh74UhnTcaDw0GhBTTeKNwgCXOwEHRLkyY8xoSIAESIIH0E6A+InWmeMbCGQCiZ5MEITSexfA+UBd5MhVBvrd+vI9fuHChGDFihMB3D9MEgS8iX1111VVakXcq7QvzTJZNfMO0H9xxboToePDgwUbzBM/0jz76qBRZJzMuMR3TVK/TGQzg7AxRM76vBM0vOBjBvIG4HQmGE3PmzBEPP/xwgiBabSeux3MHnr9MvgWBM56zMOfxXsU0oR60pWvXrknf0/oZDBx99NEy6tyAAQOkgN0vOfXAOY2pqB/l4dsD3tMnK9upE6JytAPfGRyHN6YcbK+DYTneH+L9tknbYJiBtvntLd76dQYD+NYDo298H3SiP3vzmD5Tm/TTWbMDBw6U+6hfwrcNONhA9EC8d8FchUEQkul7MzgGgHOl8ePHJ10Pahuiupdkqn0m48Br/ksgbuc1Ggxw9hZIAji0IJy0k+65554ET3IFEkoMOh23DTYGSNlEEiABEiABEiABEogVAXiD8L5IxAssCFMLYlI/8uPFF4SC6od/UzZ4UQuvzl5PxSbe0uHBAy/l8JHCSWEExmo7V69eLb1JOp6e8HuTJk3ElClTQnmtccpPRXwUxDKTZQfVHeb3KA0G0D58ZMCLcCeF8eAOsRdE+c4LZ91LZl3kizBCWnxEwEcIJ+kESipDtAdeiurWrWs0JDqDG9MIA6jAJuKGjosuvyrADyPMwkcI7zsXv5fvOm/7NsYdOjG7Ko4zEdmBJfjg4xqE7t6EfRUfEnQfiI0GWbkoSr6oWu0/9md8IL/66quNmq9GevHLr3pztl0LaIxuT9KtB50gHfcMk3WnE+QGfRxKVShsBPr/LjKtS2c4qDOuSFY3DLAg8vUKJtIhuE/FYMAmyojqqRt9TUf7dcx0EY8mT54so9ea7g1ff/213F+8UbF0+1XDhg3dexw8R2IPKleunNE0MhX7GhWmXGQ6N8OKM5zqUs1v0rcw5zXT/vvVb2IwEOVZyYST7hrd+NicRVCmKqb3yx9mnJw26/Z6E8+u3j5jn4XYAUIHJ5muSXXPwP4M0TqerRAZBalSpUrSINMkkpHpWUadZ7bPTurY+N0fozxrw0gYe+eSJUvccbCJUrZ3715x2223uZEXUAgNBv6DEucmeBl1Et4F2Ii2wu4jzEcCJEACJGBPgPoIe2ZODpxb8AwGhyDed8wmJeL9B95v4f20KoRORZDv1A0hL96d4ZkvTEL7YBSJs2Y622fzTJaNfG3a73CH4Qa8ocNYQCdyTjY+MBqAEyZTcXmYsTbJozMY+PLLL2V0NxOhOOqA0YDj3AdzH/PchAfmIr4Noa5k70jwHQmiej8xuUk/ERkLom2vQx9vPp3BwHPPPSemTZuW8GwXVBeeQfCO+rjjjkt6Kd71oN9wamab4KgGTlIcIw3b/EHXv/feewIOm/A8aZMwnpjT2J+SzWv1mR39ueiii8S9997rO29s3x/4tRtzCXMeOk/T+Q0n0ugXjEFsDAbgZAjOqPFdKkzC+MKhNSJ5qOsjHfeSTLYvTH8Lcp64nddoMFCQZ2sB7jsOLAg37yQcSvDSlim7CcRtg81ummwdCZAACZAACZAACcSLAMSIeOHkTRAgw7N+QUw68QM83j7//PPS87pNgmgXL8smTpzoZoPYc968eUZeBnWeueH1ES9jIdQ2FdM5lcNooWPHjgmevlM1iHDKTkV8FMQ0k2UH1R3m96gNBhD2u127dgkvqZ0PESYe3PEhDWIvr7gVL1oh2lRDBcMzMwwLvB8D8QIeL7pNvB3p5jTWCF7iej2d6yJzQJSEDxdB4Yt1xjYYRxuDAZt1gXXVunVrGXbYSbqIHaoxUo0aNaQRhDeKQ7L5pjM+SibI1onTIFYy2cd0BhvqvmUqskOfEJ4ZHofgCclJ2Ffx8RbCvnSkqPmq/Ucf8HEN3qVKly6dtEuYo1g3Xq+8ftFsdMYfpmsBjdCtBz8v7vhYiY9x3o/qpoYmtvMTbUtVKGwzb0zr0olhsZ+CA0J/ByV81FeNopAnHYJ7G4MBnfduk7NHJtuvY4e9Hu+Rwde7N5ieuSA8hnEA7iNOwjkJfT3//PPdv6le0W0NMLHevQYHNgYYQXPGdG6GEWd46041f1A/8HuY85pp//3qNzUYiPKsZMJKvUY3PjZnEV3//KKHhRknb3uXL18unxMdgYvtetLdL0zvNer5ENF9ILzBHrBq1SrZTBuhhOlZJhXjJp1RU7LzW1Rn7VSME/zuFTQY+M9KwTOVGrkP44qzPxMJkAAJkEB2EaA+Ivx46N4xozREe4MjorJly8rCd+/eLXB+xHsmb8L7cbyng7dtb1q0aJHYtm2b/BP+i2uchKhvXocGp59+unSg4n2fqHsXj/w4s+IZEe1z2oZzMYz8EHlJTX7OGlJpn80zWTbytWk/eOJ9FM758D6uJniCh8MNjCHew6xZs0a+11ZF9DjrQ7hsGh0w/Iz2z6k+c8IbP96bOe/GIVpu3LixqFq1atK+IA8iJkBU7fQTHGCMjDmJ+Yh3m+pawXtcRFRE+bqEszne93rLda5DJA88e1SuXFn+Caw3bNggeevE4ND64dlKx1sdf7wXue6668R9993nNktlASckWP9qCvpu4beOwevSSy91+wOO77zzjkA9asK3Bsw9k+8VNvNG54zL2WMuu+wyGdESe5Lf3odre/fuLTWUft9t1Gd29Bvv1vHdEglrB1E1kRzGqUYPR1nJ5pI6V5ctWyYjhzgJRgPYsx3D6SAnMt988418V6oahGAOIdILvldj30YCS0T08Nbn1OtXTyp7NcrOdPts5hyvFXm+g2OuZnOiwUA2jw7bljECCKODm6+T+JIwY6jTWjAfiNOKk4WRAAmQAAmQAAmQQKwIwKuH9+U7XmrZeseIVYcDGouXDePGjZMhZb0JL58ef/xx+ULOJBwuhDswoFa9CUJYjReCJmFR/V7SmYaKddqPULevv/66FHWrL53hxQMv31P11pOq+CjZsGSy7EzM3agNBvzmrIknJgivILb0enlNJlDTiTuTeQbz8sVL/AceeEA89dRT7p8h7IQXWNVoCRfoBFNBfcJcnzFjhvTcpH5ksjEYQP0QVUP4W61aNd9povN25Od1Fh8gr7322oR2mXrZR8QEvERX92aE6Z41a5b7oeT/s/cuYDdVa9j/80cJeyeHKLVLReckpDeHpJASInIsKpWkRAeHHDY7lNJBSOdCEiLHkBClKBVS7ejr7NhOtNnVVvu77vH/5myu8Y651phrrXe9c77zHtfl2u13zTnGM35jzLHmGuO5n8drqEn8hEwpcGj3ixaF+03jZHJ2tnWyc2wyjWe21h+0kWu+JsEA7MDhGg4z/dZ4vzmaLKovDk/wXe2d06kOl2CLX4QxvwNXrCX4fvIKGWwEc35Rv1IdDumHrgMHDlR7igVxEBzEKRlRqr1rIvphI7bB2EIEBHGMfvCKiPmIqle6dOl864mtbUEEA6bI0akOZJNFMMyG4MFvITWtDThsR5QwfEf4FT97Te9ZpqwpNnMbbeOgGpElkYnJKdmcq7bjH9Q5Q+eW6f0270v6HLWJ9G7bf7/2bQUDuXxXsmFlMz7OuwiehWSOxqYIqski4Gf6Xo0sKlgT4LTiFDgPQGiaKiONKUJfUAGhLhCEww7WV+c7MkiUfNt3GdP8wfqEd1pkR/ATcZveqcAs2fdjLt+1TUKTVNE4k31X8CzwzycbzkJwxHIKxN3pRjlOZ03hPSRAAiRAAnYE6B9hx0m/Ck7H2DfA3oJT8BsOkdMRFEPnir0JRJ3W96VTCT3T+a2g3wP7EJUb+zQQAZgKnFGxF4L3WW9BBHEnKrzpvqD22f4mCytfW/sdVtgfQYZZ714WHIHBGoGQvI7ceMeESAL7xgsWLHBxJ9s3Tm/2Br/LNKdQC/bD4RuHPnqD26Av2OfA3tDatWvdBitVqiRgCB5+50z4LYDfM9iD8HJLJrA2nUNg/xmca9WqZTzHwj4H3k0RwMG7f+UXYASdMI2/0zmwwJ4TnnFv5gCw2Lp1qxpXb6Ai3JdMDAJnbwTncRhgHiCIEAI56AIAvzZSCS2CzwQRUyAk9B3jhfXCESM5dWOfcPny5WqP8b333ktoMln/Tft/uBkccD4JoZRzPon+4wwAdjgO9un0DfeYxP34rY/5B3GIlz36hkwLmEOmDAHJfvOasg76PU9OX9BPnI/gmdPnUqoABEHX6lzbl+54xem+qL2vUTAQp9nJvroEoDjEl5RT8EXnVRUSVTgJRG2BDSdFWkUCJEACJEACJEAC0SPwySef5ItOAucPRBCPczFFXHd4XH755QJHCmygYhPQ2SjD4Qc28xBlHI4scC7UHQZtndO87JNF44Gz8PXXXy9XXHGF/O1vf8u3Abx3717lqIAMB97Ndqd+G+dh23mQqfNRsnayVbeeijSVM6tt3/Xrci0YQPt+cxab6zjEQyQh/XcfnISGDRuWEPUddaVyKjVtjuM+bI5DaIPoUN6CDV1EgEFb+jxMlp3Ab+4juvrw4cOlatWqCe0g0g4cxrAnYUrrHFQwgMqTbYpjox8HIV4nfr8IaajL5MCPjX6k5UZkepOD+a5du1RqZ3DySwOMSEpwSjIVk6O536GR3wGL3+GcrZOdY5cpqn6Q6Mmpnsdc8/UTDDjPEBwY9cNovzmK7xQcrPtFlsKhHPbbxo8fn4AB30d4FhAxTH++/Q68U637eiR1NIg5Ayd6vR2M6YoVK9ThkH7whftSrbG606eNSCfVPPD7PMjhkB49OxkDfIZDMrxPYe3xZtHw2oKDNdigHx7iGlvbgggGTOIPtAVHCcwlPfU75iaykmA9Mq01BSkYMGUJcOYPDrgRtU5fH3G4DWcO3d5k71mmg08/ZwVn7Eziz2w7LNiOf1DnDP1ZyPR+m2cP750Qx0AI6JRUIirb/ts+28nmai7flWx4ea9J5nyBdxEcisMpwPssOO9XELB4D+hTRfzPxns1viu6dOmSkHEqmaAZji+LFi0S2OoVL8PWSZMmKWcQ28xppu97h2UyBxfTmAR5lzFFGPTrczLHGJvvx1y9a/uJ0/3eLzBP8RsX532m7woKBv6cZVgH8X7vLXBwOf3004MuD7yeBEiABEigAAnQPyI9uIis3rlzZ1ccZ/sOBsdZiOicKNnYM5k/f76vODbobwUIW7FP7nUmhaMu9k1SRRnH+yquw96HU5DNCjZUqVLFCCqofba/ycLK19Z+wPILYgIx9DHHHOM78Uzv3KmEG+nNYvu7TIIBm98xyOCN33B6SXU+ZNo/xVkdgtqULVs2obpMs4YtXrxYkGXYu4+O35ZNmzbNZ7ffb1abQEImIbWfQ78p86dN9PwdO3ao/QiIDZyCIEk4r8hGMQm7sT+ENpCBL9nvWZPIP9nekp9gwDbwUDr99csAmiqYkl8k/mR7wplk8Pvpp5+UOMMrxkaQHawtfoKJoGt1ru1LZ7zidk/U3tcoGIjbDGV/FQFEOEM0Tqfgv6GeZAk3gagtsOGmSetIgARIgARIgARIIDoE4NwGxzGnYMPSlIY3Oj3KnqVwZsEhQ7ayLWCTDFEokTY1aMGGHRyh4RhncoRGfXBYQRuHHHKIqh6HC3o2AW+7cGCAg2qyTfogdmbD+civvWzVXZQFA2Dnl64an8HRF06XcFbFxrtfSmA4BmOennjiiUmH3y/9Lm5CStwGDRqoTVrMV6So9UZUciru1q2bilBjcqB1rkmWStxJ84to5B999JFKceznVI/6bAUDSJ2OrALeTAjetLt+fUJ/4RiJFNCmg0gc4mCTHZGn9KKnVPZLiw7nVjiVr1y50q0CY+EX0TeZ4Mg7J/xSOCc7AAviZOcYi0j02MSHk7lTEFUMm/yZrkW55qv3H2IZ9AuiMRSwQ0YajBnmKJzEcGilz1E8cxACIBJ3suJ3AKM/38nScac6lERdyZxWnZTXfqm1ITY67LDD1GEZSirBwPr166Vly5aus4DDrWbNmirrDZjgmfJGagvyveS9NsjhEJznsZdpcv7Py8sTrBHOuvXZZ5+ptNj69y0iTuN7GOsyCtZfZD/RHfXxma1tQQQDqNckXsPfvSni4ayvr5+Yu3CUgHMv1m+UghQMoH6/tR6f4RAVjho4TEbxe5Zw3SOPPKJElKbiF2Ee19quwbg2mdAtnflpO/5BnDNMdmR6v03fTAf7Dl8nWwQie0JA4xTb/vu1b5thwLk/l+9KNsyca0zjAwcqx5nK4Yh1GMLMZO9XqeZoNt6r/RzNnTUGdmItx/cfmOO9BWuiXlLZamJoyhjiXBfUmSjou4zf/PGuU8m+hx07U30/4rpcvWsne1f0vtMnG0enXxQMJM5YvDN4fwMxuFqQVZHXkgAJkEBuCNA/Ij3OeobHZL8XvS1gfxvnEF5fIohHcb+pBP2toO8x2AoZnLYhModjNsSbKMmyeuLzoPbZ/iYLK19b+8FGd5a3zdyIe1etWiUdO3Z0fwsVRKT4IDPfJBiw+d2xbds2JbL27uHaBk7R5zIygmNPSc/CaBLt2zjXO/3Hb5dbbrklwfkagWsQrEcvfvuFOG8ZMGBASlGOyaHfFBkewh/sHTuO/za/nRxb9XmXypE8yDzAXhTO05x9PtyLQBYQKdiI30174n6ZyE37f9hXxD6lX6aUIH0xXav3L1UgAm8dYIIgAM6eOD5LNm56ABkILhDEpFy5clbdeP3111VwG6ck23NNZ63OtX1WnY75RVF7X6NgIOYTNq7dxwu9N10X0jXjS5Il3ASitsCGmyatIwESIAESIAESIIHoEIAzB6L7OAWpPXv37h2dDhSwpd9++61KmYpIipkURGmEOANR3tMtiGD82muv5UvfHLQ+bPYhKiQctvyiWQetE9dnw/nIr91s1V3UBQPgh0MtPMOmVLCpxtXWcdmpB06yN998c8JmcKo2nM+xYY9DAZPzrF4HHKxx8ID9BdsCMQHagPO+U2wFA3BkhNMpHJW90WqStQ0HXDhJ4yAoWdQyOMUiGjsEQEHLddddp9JJP/fccyqVsVP8DnKcz+EIhgNY3OMnODLZkipCVFAnO6cNU9YD24hvqZjlkq/ef8yV0qVLq7XV5BRpsh0HIhBu6Qd+fv1ERCo8C88++2wqFPk+x/cQ5mgqYUK66wiyJMDxExGdEAkbJdWhHg4BsY+IzEamkiqaXxAIQQ/y0xUNYi2AwySiyHkjmyVzNLC1LahgAA69iKwYZE46zz3mC0RdS5YsUZgLWjCANvD8Yt3Fv6DFNqobDrjhsPn3v/89aBNKBATnFhzoQtCSrWI7/kGcM0y2ZXq/bX9Na7z3Xt0hyLb/fu0HFQyku8Y57Qd9V7LlZhqfGTNmqPXRb43U604lXHSuz9Z7NdaYV199NV/WAJs+Y62EEBrfHamivZrqM2XDwXWYf61atbIxQV2TzrsMnHfgVGMSw/o1jCBbEE/YCuqcenL1rp3O2gihFRylcBboOIZQMJA4AyAI9QZTu+iii5TAmYUESIAESCA8BOgfkd5Y6O9QQZxy4fCKAB3IGorfyRAo+mXNDPpbYevWrSpjARz/v/jiCyX2x/sJ3sNsStDf3EHts/1NFla+tvabrsPvfPyethkL7A1gb/v55593h2369OkqEn5hFH2c8bsLey04V0tWTBwQXAL7hxUrVkx6r55lwm9/Dfu8cJKHszey++K3FRyv/bJimBrVz0v83ulN/QkqytFZmnjozyH2MZG9q0aNGimHH0E9EKgHgUcgYMdZnF9W35SVaRdg/xb7a04J6uSO+0xCmpdfflkFsfAW01qEbH0YK5tnKGjfcP0TTzyRcI7SvXt3FeDG5vzQlOki2Z4wstQi6A7mLDJ7oi0/4ZipL3qAlFT7z0HX6lzbl854xe2eqL2vUTAQtxnK/ioCOEzyRuDCCw9Si7GEm0DUFthw06R1JEACJEACJEACJBANAkjfqEdtgLNxtWrVotGBHFmJ6EeIsHv//ffL6tWrA7WKgw9s5rVt21ZKliwZ6F6/ixH5GJtcOFzZtGmTdZ3YzEaUJIgFsFlqE/nEunIKBhJQmaI6v/XWW74HYEE421yLgxU478Ap3cZxGU5bgwcPVhvqNpvAXhvgwAznejgAJovu79yDDXA4E8OZNsgzgecQEZJwaJEscwbacRzrcTiITAdOCSIYwDOGKOpwgIaQKpmjPRxrEY0bEfttniscsIAXHOVsmEHAAOESDlGLFSsmepQbm0hu2LjHJvywYcNkwYIFKaeRTZ/ScbJDw+g/Dglx6OAUREfC+MCRKtOSK756/2F/586dVbR5ZBvA4YJfyeSZw7OAA6bRo0dbfQfgmcP30FVXXRXIyRnPNkQ9EydOTDr/nb5AnAMnau9BY6oDG/BJ5ngZ5FAw1bwJejiE+iAaxNpoyjSgt4fvWOyJwpkcjg+mSOt+a5CtbUGdF2BjkGcf2TCw5iHrB9YmCKByKRiAvRBHQsiKtd72nQuR77AGg7tNQRtwcoZowPY9Co4m+O7CGoV1OJvFdvxtnTP8bMv0fts+p3I81g+5bfvv1346ggHUlct3JRt2fuMDp4hsv4tkSzDg9AsH/Hhm4cRhI0zEMwuhoO4UYcPJuQaCM2SCg6OOU9KJuJjuu0yQ70iwgYAMYiVbQZ2XRa7etZ31F2OT7B0GtjlieLz3wnGLggHz7IXToi7UxNw94ogjgkx3XksCJEACJFCABOgfkR5cOOVij8H5PZUq4ER6rQSP4J9uO859QX9zB/0tY/ubLKx8be3Xnd2x54ff4HXr1rUeIgSNgZ8ZzlbOOOMMlVkV2WALo+jj7BftX7cNmdGGDBmi9u+cYuv0ne3fbMm4ZSIYQP+w12zrxG6aGxD51K5d2zXxwIEDAsE1svQ6xQlSgj3IwiimTAzJsqP42WjKOmESvZvWolQBgzLhYnq2g/ZPz9Bisyecrs0FLRhI1y7nvqD2ZdpeHO6P2vsaBQNxmJXsYz4C2CBE9BunIAIOnFJYwk0gagtsuGnSOhIgARIgARIgARKIBgFEzYdzo1OwifPRRx9Fw/hCsBJOFHAehGMJ/iHVJpwjvA6/eXl5ymENG8eIMnPyySenFTXTpnuIGv7555+rKIVr1qwRpDXF+DmOOthAxZjWqVNHORrDJtu0njbt69cU5EZ2tuqOQ4YB77jAGQ5zFRvPOMTzzg/MVQhH8HsdjpCIvJNJgfMLhDWLFi0SHGwhfTYKDg0R0QfO9Ii8g8hDmURmhmAGbaBPcIB3xAPoDxzFsCdx+umnK4dOk0M3HGD1om+Kw0Efh0EVKlRQzrboD9I+o39Ov9AfcMMBKfqUTnTcXbt2qchnqNfbF0TKxrMLp13YAoc6r4Pql19+qdL8OpFtkZobkbZsIi1hHfvkk0+Ugx34wCHMWcPAEG22aNHCqk/pOtmBvylVMeYHohnZZJ2wmasFzTfZ/MKwzLC0AAAgAElEQVSzh7EFZ4wTDsSwJmMdbtmypVxxxRVSqVIlm274XoN5i7qRTQSCJOf5dp45iGUQCTuTZw7zH7Zjnw9O3M58ceYo5orel6CCAXQQzpBwykcWnXXr1iU4nKJ/TZs2zYgVbg56kO80mOyZwTqAZxXPKRzJ9THVI4fBSRYCJH29tbUtqPOCFxreGTBfMJZg7F3L0AesKVjTnPVZbysXGQZ0e7FOwKkAtiJaniOAw5qIdQ/zG06rxx57rJVYS59EYIK1d/HixfnawByHUwLWRcxxtJfOOm8zcW3H39Y5w6/NTO+36Yv3uYHgAxEhIaLyCv306KO2/fdrP13BgFNfLt+VkjFMNj7ed5GFCxeqeYvivPtgjmI9shWzZOu92tsf2Pjdd9+pd7SVK1cmvNfgmYV9yBpz2WWXpf3M6vz0CI9BnVVQXybvMn7fkX7f9+l8P3r7nKt3bcxFPL/YK8BvXWe+md59dUcIZhjI/5Tjd5AjqMCn4NqxY8cgSyqvJQESIAESKEAC9I9ID64pAjxqwu8z/LbE7+PKlSun9TvNa1GmvxWC9i7ob+6g9tn+JgsrX1v78Rsev9edMwrs12JfNVv7fUHHNdPr9XEOklFDP4tAxrG+ffumNKkgfrP5NZqJYCDonp1JDGDKHoEsCRBdewvEIwhUjHWmIM/cTJwgBMY7PIKeoEAEowsdUg6qiDG4iOk3VNC1yKbtZNfoQoZ0+offq3g2sGeBQsHAn8L6gmSR6dhH5f6ova9RMBCVmUU7s0qgdevWKtqdU/BFiS9tlnATiNoCG26atI4ESIAESIAESIAEokFAzw6GCNaIYMlCAiRAAiRAAiRAAiRAAiRAAiSQGwK2zje5sYatkAAJZIvAgAEDVKZCp0A8iOigLCRAAiRAAuEgQP+I9McBjsIIQuKXYQpiQwQZaN68uQokEjSjKSwL6pCfTm8gJIfwFYJJiP4RmMfbp2QZY4PaF+SdP4x8be3XucDxG1lwS5cunc4QFfo9mYjUdWd8v8yTeicLUjAA4TOCx8D5HVlo4dvnzVDsJwLWxx8O/AhKgYBEQYqNQAGBseB8vmLFCmPVCPIAQTqyeiNzRTYESsn6AFYIALN9+3Z1mW2WCVOdCJaDLK1OMQXo0Mc/mxlYTTbpWU2Q8QFCjiCZ6H/55ReVdRWZalGy7SSPTK7IJo0ABchCjbXaKanaCrpWB5nPzrWZ2JdOe3G7J2rvaxQMxG2Gsr+KAKJq4QXWKYiUh8iaLOEmELUFNtw0aR0JkAAJkAAJkAAJRIMANtIQgdkp2IDDRhsLCZAACZAACZAACZAACZAACZBAbgjYOt/kxhq2QgIkkC0CcGhBBi+nIBvRzp07s1U96yEBEiABEsiQAP0j0gcIR3tkfILzr59owKkdmRDhL9S+fXuVHdQ242K2nDzhII2MpYiijX/IkoQsdh988IGbfc+PRGEJBsLI1/Y3CzJIIlCVU3r16iVjx46Vww47LP0JV4h36vNw4MCBat4XL148pVWFKRjAeMHxHJlqkTUbGWfff//9hGyzpg7YCgbSzRyhO8z78Vy1apXceOONCRkL/YAjuyrEA3Dq1zP1phwkiwv0zHTe7MQWtydcYiNAKUjBiMnebPUv06x6yPK6d+9eJWBBNtqPP/5YNm7cmJD5zmR/rgQDBWVf0DkUx+uj9r5GwUAcZyn7LI0aNRJ8eTsl2Us0cYWHQNQW2PCQoyUkQAIkQAIkQAIkEE0CeE9v2LCha3yFChXkhx9+iGZnaDUJkAAJkAAJkAAJkAAJkAAJRJSArfNNRLtHs0kg1gQqVqyonLWcggjGDRo0iDUTdp4ESIAEwkKA/hGZjQScJ5cvXy6DBg1STsi2pU2bNtKvXz8VpbtYsWK+t2UiGIDD/dq1a+W5554TBDj1RlC3tRPXFZZgAG2Hja/tbxabCPJBxqCwr81kHuZSMABhDOY5shggW8aHH36YFjpbwUC6TvM2DvOO4V999ZUMGzZMIEKxLch8gEj3yICSTmYTUzvZcqhH3Xr/TRzjJBjAugKRNdZqZA1A9ougpSAFA7mwL2h/43h91N7XKBiI4yxlnwXqvXXr1rkkoFJEyhqWcBOI2gIbbpq0jgRIgARIgARIgATCT+CFF16Q7t27u4Z27txZbVaxkAAJkAAJkAAJkAAJkAAJkAAJ5I6ArfNN7ixiSyRAAtki0KVLF5k2bZpb3fPPP58QdTdb7bAeEiABEiCB4AToHxGcmekOxzn/mWeekblz51o5fCLrwN13360ce0uVKmU0JB1HbThNw1EaTsYLFiyw7iDsqVu3rmzdujVBXFCYggHH+LDwtf3NQsHAn9MuV4IBRGNHFoeJEyemzPjhfSjg2wdhilfwEybBAGz1CiEghkCGEJsCYRKyoBx//PE2lye9piAFA1dffbVMmDBBsAY5JQ6CgXQFUeXLl5dzzjlHZczYvn27QlYQgoFc2pfxBI1BBVF7X6NgIAaTkl3MTwCLMdLCOAVpYs444wyiCjmBqC2wIcdJ80iABEiABEiABEgg9ATuu+8+QbpPp2Bz/sEHHwy93TSQBEiABEiABEiABEiABEiABIoSAVvnm6LUZ/aFBOJC4M4771QOXE4ZPXq0DBgwIC7dZz9JgARIINQE6B+R/eH57bffZNOmTSpS9KJFi+TNN99M2siYMWNUtoHixYvnuy6oYACOxXPmzFH1JcsoAIdT+DTVqVNHatasqZxPTzrpJOVoDaHfkiVLXFvCIBjwgilMvra/WZ544gnp2bOna3avXr3Uu9Bhhx2W/QmXgxqDzkOvSbkQDGzZskV69+4tS5cuTUojLy9PTj31VDn33HOlVq1actppp0nZsmXFVuChj3+6GQbgxI9n1Cl+AgVTZ+DE/e2338qqVatk/vz5KSPSQzSA+XjkkUdmNFMKUjBw0003KWGDVzhV1AUDEEFNmjRJZafBuutXIPaArynWaASpxv8ee+yx8sUXX0iHDh1kw4YN6tZsCwZybV9GkzMmN0ftfY2CgZhMTHYzkcApp5win3/+uftHqHDxgs0SbgJRW2DDTZPWkQAJkAAJkAAJkED4CfTp00fGjRvnGgqxAEQDLCRAAiRAAiRAAiRAAiRAAiRAArkjYOt8kzuL2BIJkEC2CMBBDqIBp9x2223y6KOPZqt61kMCJEACJJABAfpHZADP8ta9e/eqiP+zZ8+WefPm5XPkR4Tzl156SU444YR8NQZ11P7000+lU6dOrhMpKkTU7ssvv1zat2+vxAFHHXWUb0YD3UkX94dNMKBDyiVf298s+rj16NFDvfuULl3actaE67Kg89BrfUELBvbv3y99+/aVp556KgFaw4YN1bNw/vnnq2fr8MMPF329c25IVzAAB+7p06dLtWrVrAcMop7hw4erf0556KGHVB/SKRDQwDcR4iSsMWvXrs1XzSuvvCJt27ZNp3r3nvXr10vLli3diPb16tVTGcTSyV6gCyZMgppcCwaQtSGIA74J5u+//y5DhgwRiKNRkjnxL1++XLp27eryxPUQcmHOYr0+88wzpVKlSnLooYcaxy2ovUGf4Vzbl9HkjMnNUXtfo2AgJhOT3UwkgC/Fb775xv3j999/L1WqVCGmkBOI2gIbcpw0jwRIgARIgARIgARCT+Cqq66SmTNnunZi06Rz586ht5sGkgAJkAAJkAAJkAAJkAAJkEBRImDrfFOU+sy+kEBcCMCZCNGKnQKHxRkzZsSl++wnCZAACYSaAP0jcjs8cG5+4IEHEpyFYQGcjuGsqpcgTp5wVoUTMpyfnYJAp4hi3ahRI19naW+bURQMeO0vSL5ox/Y3C6K/g7lTmjRpopyrg0R5h0MwshSUKVNGCT0QGR/vUCVLlsztpBWRIPNQN66gBQPI5IEo+k6UdghkBg8eLAgWZssqXcHA0UcfraL8QzhgW2DnLbfcIlOmTHFvmTt3rrRq1cq2Ct/rkH3gtddeU/V7M4xkI8MF6sPZ6Zo1a1T74IyMDsjaEKT88ssvKmjbxIkT3dtGjRqVkAkeH+RaMLB7927Vv2XLlrn9A8v69etbd08fWz/BANYpZMR4/vnn3brRDjJBIJuATSlIwUBh2GfT57hfE7X3NQoG4j5jY9r/ypUry65du9ze48sMajCWcBOI2gIbbpq0jgRIgARIgARIgATCT+CCCy6Q1atXu4YiakLjxo3DbzgtJAESIAESIAESIAESIAESIIEiRMDW+aYIdZldIYHYEFixYoVcdNFFbn8bNGiQsBcTGxDsKAmQAAmEkAD9I4IPyq+//irr1q1T/95//33ZsWOHih5fo0YNq8oQER8OvXDCdsqIESNUZGq9BHHU3rZtmxLorVy50q3mySefFES394usrrf32WefCYIsbdq0yf0o1xkGwsoXQGx/s2zdulU6duwoiMqOko5j+euvvy7NmjVzx+Hqq6+WCRMmKEftXJcg81C3rSAFA3pEd7R9zTXXyGOPPaYyCtiUAwcOKHHB008/nfJ5NI0/7rv++uttmlLX2Dh6I1MIHPM/+OAD9Sxi7G+44QarNpDBACIhiASccskll6j1pkKFClZ1mC4yCR3Qzk033RSoTtM6ZRJM5FowYBIyBM38YDO2gLVx40Zp166dbNmyRbHDMz1r1qyE5z0VVF2UlCybAeoK8gwXhn2p+svPJd/3OJ71MBcKBsI8OrStwAiULVtW9u3b59YPBVZU00sVGKQQVswfxCEcFJpEAiRAAiRAAiRAAgVIoHr16oLNW6dgIw6RWlhIgARIgARIgARIgARIgARIgARyR8DW+SZ3FrElEiCBbBGA8+Fpp53mVletWjXXQSZbbbAeEiABEiCB9AjQPyI4N9N769SpUxOy6aSq1TaieSZOnuk4qc+ePVuuvPLKBPNzLRgIK19Asf3NYorQPXbsWOnbt6+VeMOULSKo83KqORjk8yDzUK+3IAUDJif2oJy+/PJL6dSpk6xdu9Y13U/AYxr/7t27y/jx41UmCJvyzDPPKBGPU0z367zhlP/www9LqVKlbJqQt99+WyDQdUo2BAOoCzb069fPrRdZEZ566impVKmSlV24SO+bn6N7rgUDJtuC9k8fW7++6WKgevXqqQwkxx9/vBVHOIpjLJCpwSnZFAwUhn1WHY/5RVF7X6NgIOYTNq7dR2qj3377ze0+XuiKFSsWVxyR6XfUFtjIgKWhJEACJEACJEACJBBSAn/5y18Em7dO+emnnwTiXxYSIAESIAESIAESIAESIAESIIHcEbB1vsmdRWyJBEggWwQQSfmII45wq4ND1b///e9sVc96SIAESIAEMiBA/4j04D3xxBPSs2dP9+YgUc1N770vvPCCioyulyCO2ohm37JlS9m+fbuqBlGrly5dKnl5eVad/P7771Ukc2QG8pZcCwbQdhj5wq4gv1lMzsMvvfRSgojSb2D0SOUQf7z66qtSt25dq7HM9kVB5qHedkEKBvCOCed7RGd3yqhRo2TgwIFWCA4ePCjDhg0T3OMtQQQDeM6mTJkirVu3TtnmV199JV27dlUO/U555ZVXpG3btgn36hHeIbydPn26dRYTfbzACFlQMg1yvHnzZmnfvr0g8JpTgmQxMa0xt912m4wZM0bgY+kthSEYMIlHbPtn6pufE/+8efMS5kvt2rXV+EJUbVMwP5DBxDsO2RQMFIZ9Nv2O+zVRe1+jYCDuMzaG/YdQwPtlBqEABAMs4ScQtQU2/ERpIQmQAAmQAAmQAAmEmwAFA+EeH1pHAiRAAiRAAiRAAiRAAiRAAiRAAiQQbQIUDER7/Gg9CZBA0SZA/4j0xtfkOHvfffepiM8lSpRIWuny5cuV07Dj2I8syHB4rlGjRr77dMdfOELDAbt48eL5rkUmZTiRQjjgFFw7YMCAlDbB2RXR72fOnJmv3jfffFMuuOACY5+C2IcKbB3uw8g3iP24FuMLEciyZctcdnAqhxiicuXKvnMEUfP79+8vjz/+uHtN0Ajz6c1q/7vCKhj45Zdf1DM3ceJE1/gWLVrI008/LUcddVRSDL/++qtyor/33nsFzL0FIgL809dH0/zFfeedd55MmDBB4PjtV3bv3q1shbjAKX4R7E0ZKmzmDurdsWOHElEsXLjQbWfSpEmCOZRpAbN77rlHkC3DKeXLl1d979ChQ9LsGab+I6I+5lb9+vXzmVYYggFE7h83bpzcfvvtrj2wEc9i8+bNfftnemZRgZ8T/7vvvivNmjVLmHeYF126dEmZgQRrI8bSKzpBW2eddZbMmDFDTj311IzX6sKwL9O5GYf7o/a+RsFAHGYl+5hAYN++fQlRSaHS80YtJa7wEojaAhtekrSMBEiABEiABEiABKJBAJvx2Eh3CiIy+G2oRKNHtJIESIAESIAESIAESIAESIAESIAESIAEwkPgs88+S4imi+iZW7ZsCY+BtIQESIAEYkyA/hHpDb4pMjkijffq1Uv69OkjiAivFzjbwiF/8ODB8vXXX7sfw4l45MiR+SJs4wI90jMck+EMfeaZZ+ar3+RkDJuGDh0qN998syDDj17g24QI5/fff78gqr2pTJ06VTmymkoQ+3C/rWAgjHyD2O+wmjt3rsra4HVIh6MwxrtWrVqC4LNOgbMyzqogFpgzZ477dzgsQ1BSp06dfEOgZyLABcnGK73ZLsqpGyIXp/hF4DfVX5AZBtCenskBf+vUqZPKGlC1atV8JmFuvfPOOyqq/YIFC4xI/AQafoIBVHLKKaeoZ+3KK69MeJYxrh9++KHKeoCMH07Bs4lxxXwwFVzbrl27hLlz+eWXKyGDPndwv187cMbHnDCxSGc+4B0ec3rt2rUJfcHah7XsyCOPTKj2jz/+EGQpGTRoUD4n92Qiq8IQDMDwnTt3Kod8PLtOgSgC6/aNN96YsI76PbPOfX6CAZOYCM85xCvI4KBnW0B9u3btEmSiAbMff/zROHTJssEEWasLw7505mLc7ona+xoFA3GboeyvWqi9ilB8eeDLjCX8BKK2wIafKC0kARIgARIgARIggXATaNiwodqscgqi+zRu3DjcRtM6EiABEiABEiABEiABEiABEiABEiABEogIgRUrVshFF13kWou9mFWrVkXEeppJAiRAAkWbAP0j0h/fr776SjlR65Ge4Qhct25dycvLE/z377//Lhs2bFAOtl6hAFqGAOC5555LENZ5LUK2gJYtW7rZCPAZ6qxZs6aUKlVKEBAJjtGHH364us3kZIy/wxkVbcGBFdkJ4MCOKNLr1q1LcEiG0/MJJ5wgixcvds2Akyoi5ZtKUPtsBQNoK4x8g9iPPsA5HdHYkeVBL+ecc440adJEKlSooMYA51TI5uAtGGtEh4cDvP6s4joKBkSQHQMO7Hjf1NnZPIdgjDPB9957z33OEKEf2QcQHNhbTOMPcZCTLQTX4hm6+OKL5bjjjlPjigwTXud6p75UGUlM0fydezF3zj//fNUGyjfffKNEEBAmBJk/6a5+mKfdunXLt56BJQQK9erVk0MPPVTZ9cYbbxjFSBAYQLRhEjLBrsISDKBtBJa79tpr840b1tELL7xQrdd+z6yXqZ9gAEIDCL8gQNAL5g/G1glsBw6rV69W67W3nHvuuYrdypUr3T8nywYTZK0uDPvSnYtxui9q72sUDMRpdrKvisC3337rfjHj/1epUkW9pLCEn0DUFtjwE6WFJEACJEACJEACJBBuAldddVVCml1ESuncuXO4jaZ1JEACJEACJEACJEACJEACJEACJEACJBARAtOmTUuITIzImTNmzIiI9TSTBEiABIo2AfpHZDa+cMK85ZZbjA7BqWqGY+24ceNUtHC/smfPHhXtGpkJTAXOqzjTgE8SChzUH374YUFUd29U+1S24HNEL3/ggQeUuKFjx47uLYhojn8mh/Wg9gV1uA8b36D2O2MCp39EWA8yJnC+xljCMbtEiRLGIaRg4P/HAiEqnK/9smT4zX84ZyOqe40aNdS5IOYbCoQceH/Vo+Wbxh/vtHg+/Z5RvW2MK0Q+PXv29B1X5x5EkofY5KmnnrJ5hBOuQWDjhx56SL2D+82fwJV6boAD+2233aaEFkEK+o8sLOiXn1gA9RWmYADtp7P2oF8QZIE7ip9gAJ8hI8w999yjhClBy3XXXaeylEBshnXFKcnEXUHX6lzbF5RBHK+P2vsaBQNxnKUx7zNS8Jx88skuhRNPPFG++OKLmFOJRvejtsBGgyqtJAESIAESIAESIIHwEsAGDjblnfLggw+qtJksJEACJEACJEACJEACJEACJEACJEACJEACmRNAZN0777zTrQjORek4x2RuCWsgARIgARLQCdA/IvM5sWPHDhk6dKhMnz7dyiEcjrxwFr799tvzOSSbrEnmuIoMA7NmzVIOz06BaADOy8OHD7dyoEak6v79+yvBQMmSJZWjrDerQfPmzWXKlClSsWJFI6wg9qXjcB8mvunYD2iI2I3o7xBeLFiwIOWkw1hg/BBJ3iTUcCqgYOBPlB999JEMGTLEii+ewb59+yoxDkQBe/fuFWQVwLOEAqf21157TUXL9xa/8cfzh4wBjz32WNI1wHZcvW0i08Czzz4r999/f76I/n4TqU2bNjJ48OCU8yflRExxwe7du+WRRx5RWTAgbkhV0H84uCP7SrJ5jXoKWzAAG9A//I6ZOHFi0nHFfBoxYoSaQ8iagO8DlGSCAXyO+QR2EK3Y8LvkkkvUWt2oUSMpVqyYzJs3T1q3bu1ix3yGyAjZZ7LxXZJr+1LNn7h/HrX3NQoG4j5jY9j/TZs2JbyQn3766bJ58+YYkohel6O2wEaPMC0mARIgARIgARIggXARwCbewIEDXaMgFoBogIUESIAESIAESIAESIAESIAESIAESIAESCBzAhALwNnGKaNHj1ZRRVlIgARIgAQKnwD9I7I3Brt27ZLly5fLkiVL5LPPPhNE4HYKHGRPPfVUueyyy1T08nLlygVqGI6rkydPVk7M69atS3BeXbp0qTRt2jRfffv27VO2LFq0SGUNgMM6CpxbIRKAMzTEAHBK90YgRyTq66+/XubMmaOuh/M0HKmbNWvma7Otfek63KPhMPDNxH704Y8//pBPPvlEsX377bdVdHbHURhzpHHjxtKiRQs577zzrKLCUzCQOCUhllm7dq0sXLhQ3nrrLYGIwMnqAL7I5oFnsGHDhnL44Ye7N0PQAUdrbzAxOLZDtOF9NpKNP+rAc4/MBGjfed7QLp75K664Qj1rcPROp6Bt9A3PO9YWPNPO3EGmhNNOO005krdq1UqqVq2adjvp2OZ9Nr1rzfHHH6+c5jGv4ewOO237HwbBAFhgXL/++muVHQ3ru/PMYh2tV6+eEldhbCtVqqTQIbuLrWDAYQ1+8+fPl2XLlql542TKSMXvyy+/lE6dOrkZbjAHIFzzCsj08bRdq7335dK+dOZfXO6J2vsaBQNxmZnsp0vg/fffVy/YTsFLh5O6iJjCTSBqC2y4adI6EiABEiABEiABEgg/AaRo7N69u2so0o4ihS8LCZAACZAACZAACZAACZAACZAACZAACZBA5gS6dOminKec8vzzz0u3bt0yr5g1kAAJkAAJZEyA/hEZI2QFJFDoBLyO7FOnThW8e7Fkn0CmgpHsW8QaSYAE4kIgau9rFAzEZWayny4BKBWhSHQKVGVQh7KEn0DUFtjwE6WFJEACJEACJEACJBBuAvq7e4UKFeSHH34It9G0jgRIgARIgARIgARIgARIgARIgARIgAQiQqBixYqCKKFOWb16tTRo0CAi1tNMEiABEijaBOgfUbTHl72LBwFvNHYKBgpuzCkYKDi2rJkESCA5gai9r1EwwBkdOwJIE+NN+YX0OkhNwxJ+AlFbYMNPlBaSAAmQAAmQAAmQQPgJVK5cWaWzdcqKFSvkwgsvDL/htJAESIAESIAESIAESIAESIAESIAESIAEQkxg5cqVgnNSp1SqVEl27twZYotpGgmQAAnEiwD9I+I13uxt0SSwceNGadeunezYsUOWLl0qeXl5RbOjhdwrCgYKeQDYPAnEmEDU3tcoGIjxZI1r1xcsWCAtW7Z0u3/ppZfKokWL4oojUv2O2gIbKbg0lgRIgARIgARIgARCSqBbt24yefJk17r+/fvLfffdF1JraRYJkAAJkAAJkAAJkAAJkAAJkAAJkAAJRIPAgAED5P7773eNveaaa+SFF16IhvG0kgRIgARiQID+ETEYZHaxSBM4ePCgOs8aMmSINGnSRJ11HX300UW6z4XVOQoGCos82yUBEoja+xoFA5yzsSPwyiuvKPWmU9q0aSOzZ8+OHYcodjhqC2wUGdNmEiABEiABEiABEggbgenTp0unTp1cs84++2z56KOPwmYm7SEBEiABEiABEiABEiABEiABEiABEiCBSBGoWbOmbNiwwbV52rRpCXswkeoMjSUBEiCBIkiA/hFFcFDZpdgQ2L9/vzz++OMyYsQI+fnnn+XJJ5+UHj16iP5cxwZIAXeUgoECBszqSYAEfAlE7X2NggFO5tgRePHFF6Vr165uv+F8hA0wlvATiNoCG36itJAESIAESIAESIAEwk/gp59+knLlyiUYumXLFqlWrVr4jaeFJEACJEACJEACJCAi//rXv6RLly6yZMkSxQMCyJdffllOOeUU8iEBEiABEiABEiCBQiGwdetWqV69ekLbe/bskSOOOKJQ7GGjJEACJEAC+QnQP4KzggSiS2Djxo3SsWNH+fTTT6VPnz4ycuRIKVOmTHQ7FHLLKRgI+QDRPBIowgSi9r5GwUARnozsmpnAM888o1SbTrn22mvl2WefJa4IEIjaAhsBpDSRBEiABEiABEiABCJB4OKLL5bly5e7tj722GPSu3fvSNhOI0mABEiABEiABEiAggHOARIgARIgARIggbARGD9+vNx6662uWRdddJG88cYbYTOT9lXoNMoAACAASURBVJAACZBArAnQPyLWw8/OR5zA77//LjjLKlmypFx33XXqf1kKjgAFAwXHljWTAAkkJxC19zUKBjijY0dg4sSJcsstt7j9vvnmmwV/Ywk/gagtsOEnSgtJgARIgARIgARIIBoEHnjgAbn77rtdY8877zx59913o2E8rSQBEiABEiABEog9AQoGYj8FCIAESIAESIAEQkcgLy9P1q5d69o1ZswYueuuu0JnJw0iARIggTgToH9EnEeffScBEghCgIKBILR4LQmQQDYJRO19jYKBbI4+64oEgYceekjuuOMO19a+ffsK/sYSfgJRW2DDT5QWkgAJkAAJkAAJkEA0CHzyySdyxhlnJBg7c+ZMadeuXTQ6QCtJgARIgARIgARiTYCCgVgPPztPAiRAAiRAAqEjMGvWLGnfvn2CXZs3b5bTTz89dLbSIBIgARKIMwH6R8R59Nl3EiCBIAQoGAhCi9eSAAlkk0DU3tcoGMjm6LOuSBAYNWqU3HPPPa6tgwYNkpEjR0bC9rgbGbUFNu7jxf6TAAmQAAmQAAmQQDYJXH311TJ16lS3ynr16snbb7+dzSZYFwmQAAmQAAmQAAkUCAEKBgoEKyslARIgARIgARJIk0D9+vVlzZo17t1du3aVKVOmpFkbbyMBEiABEigoAvSPKCiyrJcESKCoEaBgoKiNKPtDAtEhELX3NQoGojO3aGmWCAwdOlT+8Y9/uLWNGDFChgwZkqXaWU1BEojaAluQLFg3CZAACZAACZAACcSNwPr166VOnToJ3Z49e7a0adMmbijYXxIgARIgARIgARIgARIgARIgARIgARJIi8CcOXOkbdu2Cfe+//77Urt27bTq400kQAIkQAIFR4D+EQXHljWTAAmQAAmQAAmQQDYIRO19jYKBbIw664gUgf79+8uYMWNcm/Hfd911V6T6EFdjo7bAxnWc2G8SIAESIAESIAESKCgCnTp1kunTp7vVN2zYUFatWlVQzbFeEiABEiABEiABEiABEiABEiABEiABEihSBC644AJZvXq12yfstUybNq1I9ZGdIQESIIGiQoD+EUVlJNkPEiABEiABEiCBokogau9rFAwU1ZnIfvkS6NOnj4wbN879HP996623klgECERtgY0AUppIAiRAAiRAAiRAApEisG7dOjnvvPMSbJ47d660atUqUv2gsSRAAiRAAiRAAiRAAiRAAiRAAiRAAiSQawLz5s2T1q1bJzSLvZZzzz0316awPRIgARIgAQsC9I+wgMRLSIAESIAESIAESKAQCUTtfY2CgUKcLGy6cAjcdNNN8uSTT7qN479vuOGGwjGGrQYiELUFNlDneDEJkAAJkAAJkAAJkIAVgauuukpmzpzpXnvhhRfKihUrrO7lRSRAAiRAAiRAAiRAAiRAAiRAAiRAAiQQVwKNGzeWlStXut3HHsvLL78cVxzsNwmQAAmEngD9I0I/RDSQBEiABEiABEgg5gSi9r5GwUDMJ2wcu9+tWzeZPHmy2/UpU6ZI165d44gicn2O2gIbOcA0mARIgARIgARIgAQiQOCdd96RevXqJVg6evRoGTBgQASsp4kkQAIkQAIkEF4C+/fvl7fffluQveeDDz6Qd999Vxn717/+VWrWrClnnXWWXHbZZdKwYUM5/PDD0+7If/7zH1m7dq3MmTNHENHWaad8+fIqum39+vWlTZs2cvrpp0uxYsWs2vnXv/4lXbp0kSVLlqjrETDk4YcflsMOO0w2btwojz76qOrXjz/+KHl5edKkSRPp0KGD7NixQ9q2bSs///yzug9CxBdffFGqVKli1a5zEdpo166dbNmyRf0J7yrTpk2T448/Xv1/3b6zzz5bOeedcsopVu0cPHhQPvzwQ1m8eLEao/fee0/1xRmbBg0aSIsWLVQmphIlSljV6b3ojz/+kH/+858yf/58Wb58uVs/rgGvWrVqqWjEGPtSpUoFrh835Gp+pWUcbyIBEiABEiCBGBDA3smgQYMSeoo9FnzXs5AACZAACYSTAP0jwjkutIoESIAESIAESIAEHAJRe1+jYIBzN3YEcBg4Y8YMt9+ITooDPZbwE4jaAht+orSQBEiABEiABEiABKJJQM8ygF7wkDuaY0mrSYAESIAECp8AHPiRgRMO9l9//XVKg+DYP3jwYLnxxhulTJkyKa93Lvj111/llVdekREjRijn9FTl8ssvl+HDh8s555wj+p6Qfq9JMDBmzBgVNASOcY4gwHvf0UcfLc8995w8+OCDsmzZMvejpUuXStOmTVOZl/D5E088IT179nT/NmTIEBk2bJgUL15c/S1dwQAc+eHAD2arV69OaRMc+u+77z45//zzUzJDZf/73/+UEAG2LliwIGX9EDgMHTpUrrzySilZsmTK63FBruaXlTG8iARIgARIgARiSsAUfKF9+/YJ56UxRcNukwAJkECoCdA/ItTDQ+NIgARIgARIgARIIN8+PPbcw1woGAjz6NC2AiGAaFjz5s1z60bkLBxAsoSfAH8Qh3+MaCEJkAAJkAAJkAAJ5ILAtm3bpEaNGsr5zimISIwoxSwkQAIkQAIkQAL2BOBI379/f3n88cftb/p/VyKi/YQJE9wo+skqQCT/u+++W5DpM0hBBP1Ro0YpZ/xkkfN1h/wbbrhB6tSpI3feeadRLAAbunfvLo899pgSS9xxxx2uWQMHDpR//OMfrrN/Knv37t0rPXr0kFmzZqlLYTOyJ1x88cXurekIBjA299xzj7IxSEH7EH8gy2oyZhBwoO9owySoSNbm1VdfLWPHjpUjjzwyqWm5ml9B+PBaEiABEiABEogjgbp166oMQk6pUKGCysIUNKtSHNmxzyRAAiRQmAToH1GY9Nk2CZAACZAACZAACaQmELX3NQoGUo8pryhiBC655BJBpDCnvP766yoNOUv4CURtgQ0/UVpIAiRAAiRAAiRAAtElMG3aNOnSpUtCB+CIeP/990e3U7ScBEiABEiABHJI4ODBg8rpe8CAAQmtHn/88XLeeefJ2WefrZzmf/vtN1mzZo28/fbb+RzL4ZgP5/RkmQZ27twpN910k8ydOzehHTi2w3ktLy9POdnDufytt96SN998Mx8FRM2HU7+fA7zukI9I+Pv27ZPt27eruuC836hRI/XfqP+NN95Q2Q7atm2rBIdXXHGFe229evUE7xngYFPWr18vLVu2dO9v3ry5EkZUrFjRvT2oYGD//v1KYDFx4sR8JiDjAvYy4ejnxww8IQbo2LGjsQt+Y4+LUT8yFBx33HHy+++/y0cffaR4/fjjjwl1ISgLMitUrlw5UBvZnl82Y8RrSIAESIAESCDOBPBO8cADDyQgePHFF6Vz585xxsK+kwAJkEAkCNA/IhLDRCNJgARIgARIgARiTCBq72sUDMR4ssa16zgcXLVqldt9pPNu0KBBXHFEqt9RW2AjBZfGkgAJkAAJkAAJkEAECdx4443y1FNPJVi+cOFCueyyyyLYG5pMAiRAAiRAArklAEdwOMp//fXXqmE4mUNA0LVrVylVqlQ+Y+B8f++99yY4sZui6XtvNDm+455evXpJnz595Oijj05oB+l6v/zySxk8eLC89NJL7mepHOB1h3znRjinw0HuyiuvlGLFiqk/ow30BXXin54hANdA3NCqVSurAYFgol+/fu61YNi3b9+EVMRBBANw0n/ooYeUYMBbkCF12LBhUqtWLbcv+PyPP/5QYg4IKryRg+vXry9Tp06VqlWr5mMMtsja4M0s4Fc/bob4AgKEESNGJNzTu3dvGTNmjHG+5GJ+WQ0QLyIBEiABEiCBGBNYtGiRICuUt0Dwie91FhIgARIggfAToH9E+MeIFpIACZAACZAACcSbQNTe1ygYiPd8jWXvESENkcOc8v7770vt2rVjySJqnY7aAhs1vrSXBEiABEiABEiABKJG4D//+Y+KfrxlyxbX9GrVqsmGDRukdOnSUesO7SUBEiABEiCBnBKwcXTXDYIAAM7wXsEe/j8yABx66KH57Ef0WggQnAIHfUTNR0Rbx4Hf1Gl8x8MR/e9//7v7cePGjVXk/mOOOSbfLX6CAVyPjET6npJewTPPPCM9evRw/5ysT9579+zZI9dff73MmTNH/RkCiFdffVVlTvCWIIKBzZs3S/v27eXTTz91q7j55ptVFiXw8yu4/tprr5W1a9e6l5jEC//85z+lQ4cO6n3JKTb1Q2ixePFiwbVekcmsWbOkWbNm+czKxfzK6QPDxkiABEiABEggYgQOHDig9ky2bt3qWl69enX1DmASh0asezSXBEiABGJBgP4RsRhmdpIESIAESIAESCDCBKL2vkbBQIQnG01PjwA2xzZu3Oje/PHHH8sZZ5yRXmW8K6cEorbA5hQOGyMBEiABEiABEiCBmBJ47bXX8mUUuOqqq+Tll1+OKRF2mwRIgARIgARSE/jll19URHo47zvlrbfeEkSlT1UQiAOZCRClH+XCCy8UCAOqVKmScKvuTI8PISxAuyVKlEjVjIpqf+utt8rkyZPda59++mnloK8Xk2CgSZMm6l49i4GpYd1Jv169ejJt2jRBhoJkRWdx9dVXy4QJE/I59tsKBuCUD0d7MHIKogKj30cddVRKZrpAQ2dgqr9169byxBNPSOXKlVPWj/thC7I8OaV79+4yfvx4KVOmjPu3XMyvlMbyAhIgARIgARKIOQEIBGfMmJFAARkHLr300piTYfdJgARIIDoE6B8RnbGipSRAAiRAAiRAAvEkELX3NQoG4jlPY93rU045RT7//HOXASJrnHTSSbFmEpXOR22BjQpX2kkCJEACJEACJEACUSfQv39/FYXYWxD91usEGfU+0n4SIAESIAESyCYBRPBHFH04ijtl6dKl0rRp05TN7N69W6677jqBU/g555wjyO4Dsd4RRxyRcO8bb7whbdq0kZ9//ln9PVmGAL9G9TratWunHNbLli2bcItJMDBw4ED5xz/+IcWLF0/ZJxOPuXPnSqtWrXzvNTnf2woaENAE4kbsU3rLDz/8IBAdIJK/U6ZOnaqyJNgUiDiuueYaWbZsmbocGQkwrnl5eer/mz73yxDg155eBwQZ8+fPT8jgmov5ZcOD15AACZAACZBAXAn06tVLHn/88YTu33333SpjEQsJkAAJkEB0CNA/IjpjRUtJIMwE9GyTl1xyiQr+UaFChQIxGxlKsVeEjJzIhOlkqsQ+GPYREYgE+1embKUFYhArLVQC+vzz2xctVCPTbPybb76R6dOnq/1XBJZx9sGxF1u1alUVDAeBaViKNoGova9RMFC05yN7ZyCAyGBYsJ3y3XffGVOZE174CERtgQ0fQVpEAiRAAiRAAiRAAkWXQIMGDeTtt99O6OCQIUNkxIgRRbfT7BkJkAAJkAAJpEkAzu7Dhw9X/5yCSPaIjp8qqr5Nk6h/5MiRgu9ip8B5/5577hF9fydZfdu2bVPO8itXrlSXVa9eXeDgXqNGjYTbTIKBF154QR0+2pbZs2fLlVde6V5+2223KUFiyZIljVXozv2nnXaazJw505jJ1DbDwPr166Vly5Zu9obzzjtPXnrpJTnhhBOsuvH777/LsGHDZM2aNVKnTh0lSECWAWdM8a6EqMLO4VXz5s1lypQpUrFiRav6cRHawLiOHj3avWfSpEly0003uf+/oOeXtbG8kARIgARIgARiSGDo0KFKNOktyCKFbFIsJEACJEAC0SJA/4hojRetLToEvvrqK7Uf07NnTylXrlzkO5ZLwcAHH3wg2FPTz+u8EEeNGiUI9MESDwJREAwgQA6yzWJ/HKKWVOXgwYNKdNOvXz/58ccfjZfrgVxS1cnPo0sgau9rFAxEd67R8jQJIL32rl273LtxYFe+fPk0a+NtuSQQtQU2l2zYFgmQAAmQAAmQAAnEnQAcCi+66CLBxpO3PPLII9KnT5+442H/SYAESIAESCAfAT16Py6AY3nXrl1VZP2aNWumHekLDum33HKLckZ3CqItdejQIdBIHDhwQH2PI3K/U0yR/02CATjFwTnOtiDaWefOnZWzPUoqZ33d+R4O8w8//LCUKlUqX5O2ggFkHejYsaN7f48ePeTRRx+V0qVL23Yj6XXIKIHDbqcg+vDYsWPlsMMOC1T/5MmTpVu3bu49yFZx3333JcyXgpxfgYzlxSRAAiRAAiQQIwJ4b7j99tsTegwB4fLly6VKlSoxIsGukgAJkEDRIED/iKIxjuxFdAhg/+bZZ59VexznnntugUbhzyWVXAkGILTAvmIysQD6nc4eYS55sa3sEgizYADZMGbMmKEysWF/1JQR1kQD+9PIEusEZTFdU7t2bTXXbQQI2SXO2nJNIGrvaxQM5HqGsL1CJ4CU5fv27XPtwOKfrUO3Qu9cETcgagtsER8Odo8ESIAESIAESIAEQkdg06ZNSjSAiL/eAmdFbFKykAAJkAAJkAAJ/EkA+2NIiwznb1NBgI2LL75YRby/4IIL5G9/+5sUK1bMCqGeGQA39e7dW4499lir+52L/vvf/8rixYsTDhr1aPa4VnfI98tEkKxxU+T8V155Rdq2bZvvNlMGBb9rTfb5pd5GNGBEBXYKsgXgX5CsDH59NPXvsssuU2MbtHz88ccydepU9zYckCE7BSJnOaUg51dQe3k9CZAACZAACcSBAL6b8Z3sLcgiBLHAWWedFQcE7CMJkAAJFDkC9I8ockPKDoWYwBdffKHOkd59911l5SWXXELBQMDxQiANRFzXS15enhx++OHqz99++60SZeBvLPEgEFbBwJ49e+Taa68VOP+j+O3X6qO0d+9eQZAXZMH1Fuylo45DDjlEsKeNOf/cc88ViSwl8Zip6fcyau9rFAykP9a8M6IEkEb8t99+c63HYZntYWdEu1xkzI7aAltkwLMjJEACJEACJEACJBAhAitWrFDOjXDk85bXXntNmjdvHqGe0FQSIAESIAESKHgCOLC5/vrrU0b+giWITtu+fXuVfeCcc86REiVK+BqoHwRlsycjRoyQIUOGJFRpG8E/lR16VHykUB8zZoxgP9Fbtm/fLtdcc40sW7ZM/blevXoqbTUyNJiKjX14dxk+fLj655Rspmj/z3/+I8gEgCwD2S5+h+gFNb+ybT/rIwESIAESIIGoE4DA8tJLL03oBs7UIBa48MILo9492k8CJEACsSVA/4jYDj07XggEchWFvxC6pjJzI+vnhg0bVPMFIYYw7Tu1aNFCxo0bJyeeeGJhdJtthoRAWAUDNvu1JoSmfW8EfLnrrrukTJkyIaFOM3JJIGrvaxQM5HJ2sK1CJwChgPeAD0IBCAZYokEgagtsNKjSShIgARIgARIgARIoegQQ1QEOjd6CiLdLliyR888/v+h1mD0iARIgARIggQwI7N69W8aOHSsTJ05MmkbZ2wQc45GdoHv37lKhQoV8rUdVMIAsRYjMC6c7lPPOO09eeuklOeGEExL6qAsLBg4cKMgOULx4ceNI2BxAmQ5WESm4S5cuGYzun7cWhmAArRfE/MoKEFZCAiRAAiRAAkWEwDvvvCPNmjWTf//73wk9mjlzprRr166I9JLdIAESIIF4EqB/RDzHnb0uHAK5cKovnJ5JTgQD+t4X+rp06VJp2rRpYXWb7YaEQFETDLz99tvSoEEDly4E2i+++KJUqVIlJMRpRq4JRO19jYKBXM8QtleoBJAKu2zZsq4NpUuXlv379xeqTWzcnkDUFlj7nvFKEiABEiABEiABEiCBbBNA9NyePXsmVFuqVCnBgTmimrCQAAmQAAmQAAkkEti1a5fMmDFD4KS+du1aKzz169dXkcJq1aqVcH1UBQOI8o/06XfccYfbn1deeUXatm3r/n8EH0EWAAgEUCBKnDNnjspw5FfiLBhwmGRzfllNTl5EAiRAAiRAAjEgsHDhQhUwAcJAb5k0aZLcdNNNMSDALpIACZBA0SZA/4iiPb7sXbgIUDCQ2Xjoe19nnXWW2mc89dRTM6uYd0eeQFEXDPTo0UMeffRRgQ8qSzwJRO19jYKBeM7T2PYaEa0qVark9r98+fKClxaWaBCI2gIbDaq0kgRIgARIgARIgASKLoFRo0bJPffck6+DkydPVtGDWUiABEiABEiABPITgNP8zp07Zd26dTJ79mxZuXKlfP31176oEIV/ypQpUr16dfeaXB8E2Tjk2441+n3FFVfI9u3b1S1wtoOIAMJDlG3btqmo/+CC0qRJE8G7xdFHH+3bhI19ECIMGTJERo8e7daDdxlkL8hGKegMBrY2ZmN+2bbF60iABEiABEigKBPA+9c111yTr4sjR46UQYMGFeWus28kQAIkEBsC9I+IzVCzoyEgQMFAZoNgs/eVWQu8O6oEcr1PbMsp3TmrZxjQ945t2+d1RYdA1N7XKBgoOnOPPbEg8O2338pxxx3nXol0MN9//73FnbwkDASitsCGgRltIAESIAESIAESIIG4E+jfv7+MGTMmH4ZHHnlE+vTpE3c87D8JkAAJkAAJpCRw8OBB+e677+S1114TRNt/44038t0zduxY6du3rzh7N1u3bpWOHTvK+vXr1bWIwo805Hl5eSnbS+eCdA94TG39/PPPcssttygRBMrZZ58tL7/8spxyyinq/7/++uvSrFkz91a976Y6be1D1oKhQ4e6VQwbNkzwT98TS4fRL7/8ojInTJw40b09m4KEdGzCPenMr3Tb4n0kQAIkQAIkUFQIYE8D7156ufvuu+X+++8vKt1kP0iABEgg9gToHxH7KUAAOSRAwUBmsG33vjJrhXdHkQAFA1EcNdochEDU3tcoGAgyurw28gS2bNkiJ598stuPE088Ub744ovI9ysuHYjaAhuXcWE/SYAESIAESIAESCDsBHBYPmDAgHxmIorviBEjwm4+7SMBEiABEiCB0BBAdPj3339fbr31Vlm7dq1rV4sWLZSDfbly5dTf9uzZo7L5LFy40L1m6tSpKjJ/QZRsH0o+88wzgnTSTnFs/+2339Q7BTIOoCCrwKuvvip169ZN2i1b+5CpoFu3bm5d6aS0RpQrjM/xxx8vtWrVUv+aN28uxYsXV9kLvBGHwxYBy3Z+FcQcYp0kQAIkQAIkEBUCEBdCZKiX++67TxA0gYUESIAESKDoEIi6fwT2BtasWSNvvvmm2kvYsGGD/Pjjj+4AIajAqaeeKpdccolcdNFFUqlSpbQHD4FC582bJ4sXL1btIFNi+fLlpV69etKyZUuVSdCpX/+NHuS38R9//CEffvih2gtAvz766CNB4AEEGTj//POlU6dO0rBhQzdLoR6J2m9vxO+6X3/9VRYsWCCPP/64CuDg1ycTOPzGRgAI3O/lgmvPOeccFSDhsssuU/wPP/zwtNnjxlzxR9CBzz//XLHA3IIjMsbDKdgLOeOMM1TACuyFoJ8lSpTw7ZvOPRkEPaCE37XI8Ig9szlz5qjsne+++666FGN37rnnSv369aVNmzZy+umnS7FixdLm7m1n9erVLodGjRqpcUUgDyegbkGJIfTAF6k6g7n24osvSoUKFUTPhOn97KuvvpJx48apzKd4ljGOeK6uuuoqQabTZGO6b98+AY9Zs2aptcCZH17+WA9OO+20pPV4+5Jqzfjmm29k+vTpKlgKxhxrAuYibMVYYzxMzxjWk08++UQFKlm2bJk7V9Df2rVrS/fu3VP2NxXzZPMUAuQnnnhCXeLlj/+fbp9M7WUqGMjmd4luSyp+b731lvqewp72kiVLUl3ufo6zZ5xBJyu7du1S4z5//nw1T2EbCuYO1pvGjRtLq1atpGrVqtZrRabfJcm+szBfsbZhrnvXHJvnE8877nnppZfknXfeUX1FgKGaNWuqwDxdu3ZV/c5G0BzrQcrihVF7X6NgIIuDz6rCT+Djjz+Ws846yzUUL2CbN28Ov+G0UBGI2gLLYSMBEiABEiABEiABEggPgaeeekpuvPHGfAYhgvD48ePDYygtIQESIAESIIEcEMBhGw4AcLCNQ3scoA8fPlw5ldsUZBvAYZdT9ENT3bEe1912220q60/JkiVtmlDX4EAIB/c//PCDOsirVq2aOujH/3qLrUO+bcPYL2zfvr18+umn6hbHeQAHOZ07d1aH0ijt2rWTp59+WsqWLZu0alv7cIiMQxIcLKJgXKZNm6YOTGwLDvp69uzpXj5w4EDlVIixhfNE69at3c9wcImDmhNOOMG2eoHDAQQTM2fOVAdW2GvFQTwOpJ35U9Dzy9pYXkgCJEACJEACRYxA7969ZcKECfl69eSTT8oNN9xQxHrL7pAACZAACUTVPwLOvsjG98ILL7i/b1ONJhwHe/XqpTLjHXnkkakudz+HAAF7Dcim5/yWNt0MZ+HBgwer38sHDhxIcP60FQxgDwUOoHDAT1bgFA4hH5w9sX/QoEED9/IgggHsD4CHkwFRbzPZngTGABkLEZggVXHY4PykTJkyqS5P+DxX/B3hBIJDvffee9Y2YiyQXRGCFJNzfjYFA7ARmTnhKOw4/iYz9PLLL1d7cXC2DeIkC6fd5cuXq4AQyVhgXGELglFgPnTo0EE50KPozuHWQLULsy0YwPOxatUq6devnxIKmMrcuXOVE7Vedu/erZzfsWflFSb59Q0CBAhx/eaG9z4/wQAELHjWH3vssaTrDwRFyBAG7s5Y79ixQ+655x559tlnk+KH4AB9CrI3aDOefoKNv/zlL2qvE2yScfSuqaVKlUraZLqCgYL4LgmDYCBovzAH8P1ls1aYHP6DfJf4CQY+++wzueuuu1J+/+nzFfvIEAjcfvvtSdcrvAMgWx6+81LNJ5v5netrova+RsFArmcI2ytUAjgAxQuhUxBhy0mNXqiGsXErAlFbYK06xYtIgARIgARIgARIgARyRgCbtXD+wwaFtyDqD5zxWEiABEiABEggLgSw+X/ppZe6h1mIuoYD6IoVK1ohsDnoMspN+gAAIABJREFUQRSwK6+80q0PDv+IQFSjRg2rNnARInPhANw59EdEf0RdQpQtb7F1yLdtGIe8OKRANDMUx3EfUexwyOKUSZMmKTFBqmJr3/bt2+Waa65R0aWcgveXtm3bpmpCfb5//36BI+Hzzz/vXu89SP3yyy9VtENvdgg4GOLw2PZwGlEDkT1ixYoVbhsPPfSQICqZU3Ixv6yA8CISIAESIAESKEIEIFqE0M9b8P0NEZ/3nasIdZldIQESIIHYE4iafwT23RFVPZmzb6pBRfR1ZP2Dg22qsmXLFvUbGHsHtuXmm29Wv/chHHCiRacSDKTTLzg/QsQAJ98LLrjANc9WMICMAps2bVJ1+BU49V5//fUJH8OZHPsIcOz0c7j2qw/7HQiuVL16dSucueIPR/BkwolUxmIsIPTAvoUemT5bggE4f2Ne+Yk7/GyEbRA0YD4mi5rv3A8nb4hxIJJJJpDxtof6IU7AXk7YBQOYz8nmbpMmTZQIBvuD3vLBBx+oQCUYzyDF1knZJBhAZi/8w7u4TcFaABEVAm5gXxV9tbX3wgsvVHt92RQNmAQDEC/ARm920lR9w7zCnEwm9LLZR/a2k86aq9vp911SmIIB9AvfO3CetxEVefsEgQb2X5HpIEjWlKDfJSbBwN/+9jcVkM/WZgSrgXgHWX2QPQOB+2xEPOgvMvv+/e9/DxRwKNUczcXnUXtfo2AgF7OCbYSGAFLFQCXoFBz22X4Bh6YTMTYkagtsjIeKXScBEiABEiABEiCB0BKAcxvSliJSsbdgkw4OcyeffHJobadhJEACJEACJJAtAtu2bVMHDCtXrlRV4oAMqbq9zvDJ2tIdwnFgB/Gd93AI0ZKQTti794ZogTjUtIlYhwNhHNrD2cApiIaG72s9jbetQ34QfrrgYdGiRSp18ujRo1U1EEDgUBCp7lMVW/t+//13FV0OEdqc0qJFCxXZ66ijjkrVjIrChpTzEB6g6BkEIIRA9DIc5DkF1zz33HOqP6kK7MPhFA7BnYLDyldffVWlkHZKLuZXKlv5OQmQAAmQAAkUFQIQLMJB480330zoEoSeeBeBAxELCZAACZBA0SQQNf8IfFd169Ytn6M6nP8RGRkZ6pCZDr8t4bgMMbvJqT2VAz9Ge+fOnWrPACJ5b4FT5cUXX+z+RkVWgDfeeCPBWRHO099++63rPJ2qvWT9QlvHHXecct6GP5L3+xp7LXCchEjAKbaCAfD68MMP1W3oE/YGsP+A/QVkDzziiCPyZQyEMyrEhXA+153JMQbnn3++nHrqqapOZFTEnpDO33aPIFf8ERgBexC6cAJssQ+BjIcVKlRQfQIb7Nsge6Ne4GCOIBZe8QaugegB+z8ocGiFw7+zp4J9EpwlOdGukTETey76/owfC9hYt25dZSP+2zRHHDsRpR6iiGSOwIhmj/0cONTqBeOGvTm0880336g573XuhYjn9ddfVyIUlGxlGFi4cKF8/PHHqk44oM+YMcPN1gnmcCbH/HUKMnRirxBR7HWHdVyP/T7HbqdPpUuXVpHJ0Sc4EkP44V0b/Z5PsIDTOPwCDz30UCMXx64+ffrIyJEjffcr9X09BCbDfPA+26nGAG0hM4KTlcFZu2An1hEn+LHTV/0ZhugFWUNss8Om+lbU+WP+YF5AsOEU79qDbLJgjXHQS6r93qCCgYL8LoG4B2sB9kht5iyCuGBuYqz37t2ruv7dd98lZK7HPEMwnkMOOcRFc+aZZ6p12ynJ1mfv9xbG1299TiZ+ctrRHf6Dfpfo92PtwN+c4DP6fDV9x8IWCJWw/kEY43zPYA8ZGYvxv5jfCJjjDWqD+1A/zgLwTESpRO19jYKBKM0u2poxASw2TZs2detBaiHTl1nGDbGCAiEQtQW2QCCwUhIgARIgARIgARIggYwJbNy4UWUawKG7t2AjAk6I2PRlIQESIAESIIGiTMDkmG57KIzDWhzOPfXUUy6igQMHqgMv76EVDkIQoR9Rk7wFh3s47E2WXhiHNnBM90a0wvc0Dm5x2K4XW4f8IGOKwwxE8l2zZo267brrrhNE17eNQOhtK4h9mzdvVu8pOBxySqqDN1wH2xCxyessgcMZsPaOCzKwImuD1ykAB1gTJkxIGqkM4wnhJTh478WBNg5VcVDqlFzMryBjyWtJgARIgARIIKoE4MwCsYDuMIRgBxALBMncFFUGtJsESIAE4kwgSv4Ru3btkhtuuEE5szvl7LPPVkED4JdjcoTGb3+I87Gn4HVuhnMmhOlwNjQVOHnity6i4TsFewb47YzfqHqkawQkgKM1nM5NUdmTCQbgUA6nZ69TI5zvhw4dqjL8eH8L43cznPzh1LtgwQKj7baCAedmBHZ49NFHXUd//B2O43BYRdRn7+99k5MtnJDxm71x48b5xgAckY1g8ODBCb/z27Rpo6JD+0UMzyX/F198UTmYe8udd96psljoUeada+Awjz7jrMdbEIEe89E7Zt7PdadmG6d6k6DBmYtwQtdtxBxB9kcw92aOsjmb0rNwwnY4KmNuY5yLFSvmdgdzZPny5eo5cbIKePtq07ega2+QvS/UrTuse59ljB/egb1jhTUG64hXgGB6PsES+5YYb0dM4tSNDBzggv1GOOZ7C+YG5pXJIV/vm/c+PKOwt1atWgljgLnxwAMPqMAg3oI54YhSMJcxRvqz9n/+z/9R9kOQ4RQ9KEjQ8dGv9+OP6/zWU8zfrVu3qswK3gAvuCcZvyCCgVx+lwSdsw5D3ak+legM9+EeBO/x7qliLmPu4DtGD66D70eszyNGjEj4fky1VvhlTbH9LkmWdcVv7TXNV9iJvX+MJwQC9957r9rv9j7TeB5fe+01tZ/t5ZJqrc507hfE/VF6X0P/KRgoiFnAOkNLAF+mUAs7Bcol7xdsaA2nYYpA1BZYDhsJkAAJkAAJkAAJkEB4CWBDHZsTpmgz2KC7//77w2s8LSMBEiABEiCBLBCAgA4iOa9jerKDZDSJrAE4VPMeamLTH9kJ6tSpk88qU5YAXNSpUyeVDh6R7fT9HrSBw3WkGPeWZE7z6R7wJMNocnr3Xo9DG0SZsilB7PMTWoAZDldOOOGEBGY4XMEhJ5wivNkccGgMR4SqVasmmGjKEoAL4MiBQypEFNMPz3HIiYN2tO9NIZ1MZJKL+WXDnteQAAmQAAmQQFQJwBEHjjd6QZRaiAWOPfbYqHaNdpMACZAACVgSiJJ/hJ6lD9HZIXyzEbd98MEHyincuz8xadIklUHAVHTHaTgmPvzwwyq7gV+EdjhQv/DCC8qRWBcN+Dl74h7sT0CM7xT8Dobgvnbt2r6jiN/NiALvDbTgXBxEMIDf6dh/sckIaHKyRcAF2HrMMccknXHr169XDpteUQT2AHr06JFvzwYV5Yr/nj17VHRqr2My9qTggJ0sEj9shLMtrnOyROJvyMoEAUKVKlWMPNIRDOiCBsxFCFMQgMLrwK83CGdtvOchqIZTIOpAoAzTeIEF5ineAZ1iM754pq699tp8UbzDLBhAQBI8PzZjrGfRxB4lApBA9KKvn94xwH4l9tHA2ynJ9jf9BAMYA4hrKleubJxTpjnsXJgqqwTGDnuBXsEHgoQgS0E2SjLBRqr1FGsofqs8/vjjrinJMrEGEQzk8rskyH6tl3lQwYDp+cX6Dn7I/JKsQBTTu3dvte46xW/PF5+bHP6DfJf4CQZSzdd169bJFVdc4YphvM8VvnsbNWpk7Cb2wbGOQjThFGQFQSZjPJNRKVF6XwNTCgaiMrNoZ1YI4CAPEbScgkM9/I0lGgSitsBGgyqtJAESIAESIAESIIH4Ejhw4ICKeoSNB73AWQ6b4nDKYyEBEiABEiCBokjAzzEdfdVT1SdL657qwMDvcBLtIC0yvnMR8StZamtEQcIhyoknnmgcinQPeFKNKzKT4pBRdyYIGtUrqH2mCHWOrThgadCggYr2hXqRURURDL0FByrJDmOS1Y97cYjuOCQg4wECrniFAmgL1z3yyCPqMMhUcjW/Uo0hPycBEiABEiCBqBFA1FlEVMV3vF7gfPb0008nzdQUtf7SXhIgARIgAX8CUfGPwO95OPjCydQpiHoO5/xkTrvOtRC2I6iA17kbjvr4p9+P37Nwnnz++efdtkyZ70xUTQIAXOcnGNAzACbLfKi3hyyAcIBEpj5vCSIYABMwMEU819vTnWxts0g69egiAOzVIJCDHiE/l/whZGjZsqXrgBp0LwaBDOAfBodblLPOOktmzJiRkK3ByzGoYMDkDJ5qj8zb3r59++TWW29NCJiB9zyIJPSi708FEeQgoj4EOU5Ue9QdVsFAMqdznYkpQ2cyoYvNM+q3lpgEA6kyoTjtQVDQs2fPhOYRzAx/L1eunO8XgGldhRgC62o2ip9gwFawsWPHDiUq8gZp9lv3bQUDufwuAcOg+7UO96CCAf35xXcJgu9gv9ummIKyYE8Wkfj170iTw3+Q7xLT/dgbf+aZZ5LOV+ydQ3jmFeGgb352evutZ/nFszV//vykwjwbbrm8Jirvaw4TCgZyOTvYVqET0NWd2FjD31iiQSBqC2w0qNJKEiABEiABEiABEiABbGIhlaJe4LyIDUbb6MEkSQIkQAIkQAJRI2CKaGbbBxxuICsPDtOQYjhZMUVDsm0Hhyfjx4+X6tWr+96S7gFPKht++OEHdcC/ePHihEtxOIdD4EMPPTRVFerzdOzDITyiGHojGdo0Bkd+iCuaN2+e1DEj3fphg23EtlzNLxsuvIYESIAESIAEokAAzn4QC+DdQS8PPvigeu9iIQESIAESiA+BqPhHIJo7nEaRKeCjjz5S32NwhrXJLuCMpu7L4+fErzuBB3EwRlsQ5iFqtzeavl9buqNv9+7d1f5EmTJlrCah7sSPm4IIBuDE37Rp05RtmZz4gzhOowFTHaZo5rnkv3XrVuU0ija/+OILadiwoYwYMcJKQGHai8Hf3nrrLUF0blMJKhjQnYCTZQjwG0S9DggcIBooW7ase4tJUBPEARjPJ/bvxo0b59YZVsEA9uCQFQN7jqkKBEr9+vVzL7Nxatbr1J9RRGJ/+eWXVSAVbzEJBmzXA5MDtt86oNun9xHzH2OfjWISDAQV5ejrNvYi4TBesWLFBBNtBQO5/C4xrRF+46/zDiIYMIkg4OiPDCN6hle/cUVQFswF729BP9am+Wb7XYL2Tff7CZl0eyE2GTp0qPtnW5579+5V4hOIKJySbK3OxvzPdh1ReV9z+k3BQLZnAOsLNYFnn302QY153XXXKRUUSzQIRG2BjQZVWkkCJEACJEACJEACJAACiLKCQ3lsPOsFaU3vvfdegiIBEiABEiCBIkngjz/+kFdffVWlQd+0aZNVH3FIiwOAiy66KGmKdW9lOHzGgfWjjz4qiByUqpQvX14GDx6svp9THcan45Cfqn18bjqQwaHlnDlz5OKLL7apQl2Trn0YG7yjDBo0SN57772U7V1zzTUyfPhwqVq1asprcYFTPw4cV69ebXVPOm3kYn5ZGc+LSIAESIAESCDEBPDeM3LkyHwWnnTSSeodCu9dLCRAAiRAAvEiECf/CFvBgO7E7+fs7zdTTM7XpjpM0ZJtnXydtrdt2yZdunSRlStXuubYCgZSRcP39s/WGTfV06OzHThwoMAB1JvhIFf8U9lq87nJyTtbggHsF+G9zeu8DVY4S7LJquE3RxAsA06zXrGNKZhFEAdgtPX6668nRDMPq2DAL7OIPt6m53PSpEkqW0iQYnpGTUIZ01yyjfavi2xMY+xns74uFrRgIIgQBTbbRobP1hplM7a23yWoK9392iCCAdMcC/r8wlZ9HvlF4ddtC/Jdgnb0+4NE+9e/H2wFQCbxCgUDNrM9/WsoGEifHe+MIIGJEyeqFChO6dWrl1InskSDQJx+EEdjRGglCZAACZAACZAACRQtAj/99JNySpw5c2a+jl122WXKwbFatWpFq9PsDQmQAAmQAAn8PwIHDx6UDz/8UEXTf/fddwWpvR3HfkSUP+OMMyQvL0+uuOIKQQS/EiVKpMUOwgEcPuAADgIFRB/EQR8K6j/11FNVyniIEg4//HCrNtI94LGpfP369dKyZUs3dXuTJk1UungcmNiWTO3D2CD6ISI24sDEYQbxQt26daVRo0aCSGqnn366tYDDazvq//TTT5VwRB97RFXDeCPTw+WXXy7HHntsoMNvp51czS/bMeF1JEACJEACJBAWAoie26dPH1m0aFE+k9q3b6/EAkcccURYzKUdJEACJEACOSQQJ/8IGydPU6TmdJyEEUG8Y8eO7kiaBAO6I2wQJ1+n4l9++UVFhIafklNsBQNBHLp1Z/AWLVqoKN/lypULNFtXrVql9hecoke7zyX/QIb7XFyQggGTw/r06dOlQ4cOgUw/cOCAeg9EBG+n6A7ruqNwvXr1ZNq0aSr7o23B+ybmPPa4UILML9s2gu59mZyEbUU5en+CODV7+2Oa0yanfNNcsnX61p3lg4xfrgUDtn1yGJrmr+k5iLNgAPus2FN19r6DjL93rpqi8JueF93hP+izrt9/4YUXCuZhlSpVUi4F+ny1zdBLwUBKtFm/gIKBrCNlhWEmAIWfN0UL0hONHTs2zCbTNg+BOP0g5sCTAAmQAAmQAAmQAAkUHoHRo0erSL56OeSQQ1SayNtvv73wjGPLJEACJEACJEACJEACJEACJEACJEACRYLAI488Infffbf897//zdefUaNGCSL7spAACZAACcSXQFH3j4AD5Mcff6wCFyCID5xKnWJy4jc5TL755ptywQUXBJokugOnqS1T8AA4aR955JGB2tLPGmwFA7aRmWGMHtW5fv360rx5c8F5RpDy3Xffyfjx491bdEfRXPIPYrf3WgQrQD+QRXH27NnyxhtvuI66uC5bGQZMUcN79+6tgiwEKXgHxPyHk65TdBGMLuRIRxCyZ88ewZxCIAqUoE7ENn3KhmDA1mFdfz7TdcI2PT+m9SCo+MTLS3eWD8I+l4KBoJHonT4isway0DrFJLgoaMFA0O8Sx9agc9a5L0iGgXnz5knr1q1dProQy+bZwjWm7Dgm1rptQb5L0E4mgoN05ysFA7azIHvXUTCQPZasKQIEsLmGFFBOgROQKb1nBLoSSxOL+g/iWA4qO00CJEACJEACJEACISWATVpsDH7zzTf5LERk4QceeEBq1qwZUutpFgmQAAmQAAmQAAmQAAmQAAmQAAmQQFgJIFvQXXfdJcuWLctn4nHHHaeyCsCZiIUESIAESCDeBIqCfwQieMNZGRHBd+3apQQC77//vmzYsMHNamgaZZPT7u7du6Vz584J35/JHMD9Zo/uvGpqS3fSDuLk621Xd6C0FQyYbPLrj+6wm62n5uyzzxZkY0DmQZRc8k/Wh//973+yb98+gdM+/mE8kSXzgw8+UFkTk5VsCQb0OZQt5qhHdwK2yb6Rqn3dITfd+ZysnaDO15k4CWfi1Kz3wYav3rcgGUeiIhjAuWc6oihdsATBM9ak4sWLu6izIRjI5neJY1jQOevcF0QwYDO/Uj2/zuc24owgtpnazURwQMHAn0TxPRXmQsFAmEeHtmWdAFRtWECdYlJbZb1RVpg1AkXhB3HWYLAiEiABEiABEiABEiCBAieAA4wbb7xRkALWVPDbYvDgwQVuBxsgARIgARIgARIgARIgARIgARIgARIoGgQQyMxvLwHRJyEWqFSpUtHoLHtBAiRAAiSQEYGo+kdgX33GjBkya9YsQQaAdIrJYT4bTqewxUYwkC0nz6IkGMglf33OIHPA2rVr5bnnnlOCka+//jqdaZW1DAMUDOTHH9T5OqyCAZOYImjfvHSiIhhIV0Ris1amu3YU1HeJMz7pjmsQp3wbPraLmS4YMH1PBrHN1G4m91Mw8CdRCgZsZzWvI4EcEEBaT0QCdcqYMWNUBA+WaBCI6g/iaNCllSRAAiRAAiRAAiRAAn4EHn/8cfW7Yf/+/fkuycvLU78xGjRoQIAkQAIkQAIkQAIkQAIkQAIkQAIkQAIkYCSAiLbYWzBFvi1TpozaW7j55ptJjwRIgARIgARcAlHzj8D+OYRv9957r/z444/WI4kI9lWqVJEVK1a491AwcJM8/PDDUqpUqZQcc5VhIF2nX70DNoIN5x44XX744YcybNgwWbBgQUoWzgV//etfpW7duiqzhVdcwAwDTyhE6TqHJxuAoM7XYRUMXH311TJhwgTBHHJK0L55OVEwkF+kpWcv0edVQX+XZDquQZzqC1IwYMrmEMQ20/Ocyf0UDPxJlIIB669rXkgCBU/gtttuk8cee8xtaNy4cXLrrbcWfMNsISsEovaDOCudZiUkQAIkQAIkQAIkQAKhIPDNN98IBMhIwWsq/fv3l/vuuy8UttIIEiABEiABEiABEiABEiABEiABEiCB8BCAM4ffnkGHDh0EAc6OO+648BhMS0iABEiABEJBIEr+Ebt375Y77rhDpkyZkpTdOeecIxAI1KlTR2rXri1nnXWWlC9fXqZNmyZdu3Z17zUJBtBG586dVYR5pyRzAPczxMZhfdWqVdKoUSO3inQdrAsjw8CIESNkyJAhWZ/DueQP4+FwOWfOHOnXr1/SjAKYP3BAxpyqWbOmYI6ddNJJ8vPPP0uXLl1kyZIlVvMliGN3tsQTNoOUDYdj3Tk/3fmczN6gTvVhFQyY1p6gffNyCjKvdL7pOmDbzKtszQkIm/CMOsW0/gR5XnLxXeLYmu64BnGqz8bz69iri8NMrIPYZponmdyf7nzNZC2wmeu5uCZK72vg8f/9L+yShlyMGtuIDQF8sUPR7BT89w033BCb/ke9o1FbYKPOm/aTAAmQAAmQAAmQAAnkJ4ADD0QE3LlzZ74PzzzzTBURsHnz5kRHAiRAAiRAAiRAAiRAAiRAAiRAAiQQcwKLFy9Wewgff/xxPhKVK1dWewiIYspCAiRAAiRAAiYCUfGPOHjwoBLG6U7qEANABHDBBRdI9erVpVy5clKsWDHjYNs4Ve7Zs0d9by5cuNCt480331T1BynI9tOsWTPlUI5ichDWr2nSpIkSNRx55JFBmpLRo0fLoEGD3HumTp2qnNj1komTpt5Gr169ZOzYsXLYYYcFsjXVxbnkD1s+/fRT6dSpk2zYsME1DVHfL7/8cmnfvr0SBxx11FG+WRh0Z2BUkq0MA8hc0LFjR1m/fr2yDXYtXbpUkJE620WfG+k4+2Ou33LLLa6gJ506UvUrqPN1Jk7C4N6yZUvZvn27MqtevXrq+Tz++ONTmZnvc93h3fT8BO2bt5GoCAYg4Jo+fbpUq1bNmiFcjocPH67+OeWhhx6Svn37JtRhKxjI1XeJY1y64xpkvZ43b560bt3a5dGuXTt5+umnpWzZstacceFvv/0mAwYMUJlnnDJq1CiBMN1bgthmMiCT+ykY+JNo2N3xKRgI9Pjx4qgT6Natm0yePNntBv6bG3HRGdWo/CCODlFaSgIkQAIkQAIkQAIkkA4BpFPGgf+zzz5rvB0b/kOHDpWTTz45nep5DwmQAAmQAAmQAAmQAAmQAAmQAAmQQIQJfP7554KIj3CaMJXrr79eZRVARFwWEiABEiABEvAjEBX/iM2bNysHbjh4O+XWW2+VkSNHKkdqm2IjGPjll19UFoOJEye6VU6aNEk5/AcpugOnSTCgO4RD8DBr1iypUaOGdVMmB8+CEAwgKzKc152CgEYIfFSxYkVrW20uzCX/33//XTkhI6K2U5CZAuONzA/6s2GyvyAFAybxhN/Y2rBNds1nn30mV111lWzatEldhmwKGHPwsC3btm1TQpWVK1eqW6IuGPj6669VtpE1a9ao/qQr2DDNaZMTdrqO5bAtKoKBo48+WubPn68yv9gWXYiC++bOnSutWrVKqMJWMJCr7xLHuHTHNYhTvS5uSUeYAXtNaw4EHshW5y1BbDONcyb3UzDwJ1EKBmxXEV5HAjkggIVyxowZbkszZ84UqLdYokEgKj+Io0GTVpIACZAACZAACZAACWRKAOlwIRz44osvjFUh2gOiKpUuXTrTpng/CZAACZAACZAACZAACZAACZAACZBAyAkcOHBAObYhyrKpnHTSSSqrQJs2bULeE5pHAiRAAiQQBgJR8Y944oknpGfPni6yxo0bK4f1Y445xgqjKUq1yYkflelt3XbbbUqEV7JkSau24IiOPXtE5XeKqS2TI+wrr7wibdu2tWoHF+lO2vhbQQgGdIdUOP6++uqrUrduXWtbceHs2bPl3nvvVVHaa9WqJWeccYa0aNEigW2u+JvYPfnkk9KjRw8rsQD6ozva42/ZyjBgEoMEnYuwB07AmH8//PCDnHbaaSq6OyLne6O8mxyFTU7ZyQYbTsCXXnqpm1Uj6oIB0/OZjnjINM9MbNN1LMeYREUwAFsR+R7CZttiKwSwvS6X3yXoY7rjGsSp3jTHkI2kadOmtpjVdRs3blT+rVu2bFH/30/gEcQ2kwGZ3E/BwJ9EKRgINL15MQkULAGkeYFa2ClQxyFdFUs0CETlB3E0aNJKEiABEiABEiABEiCBbBDAxjBEA+PGjTNWV7lyZXUAgXSvLCRAAiRAAiRAAiRAAiRAAiRAAiRAAkWTwIQJE5RYYOfOncYO9unTR4kFDjnkkKIJgL0iARIgARLIOoEo+EeYHPD79u2rxHOHHnqoFRM4RMNJFQF6nOInGNCd4+FkjUChcG63Kd9//71cffXVsmLFipRtPfzww9KvXz/3uu7du8v48eOlTJkyNk0JnELh4AnnZqcUhGDAxG/QoEEqQn+JEiWsbN23b58gK8TkyZPd603jmCv+ts6xyToHAcSVV16ZcEm2BAOoVK8fcxERv4NkodDniMkJGI6nyNaBc6ZUz4eJhylbQ9QFA+in/nwiqv1TTz0llSpVsprzuEh3cPbL3pCuYznaiJJgIOga98wzzyhN2GvqAAAgAElEQVQRj1P87rcRDOT6uwQ2pzuuQZzqTeIiv+83v4kLNhDGYV13il8mmSC2mdrL5H4KBv4kSsGA9TLMC0mg4AngpQcvXE55/fXXpUmTJgXfMFvICoEo/CDOSkdZCQmQAAmQAAmQAAmQQOQI4LcFHANWr15ttB1pJrGhCxEzCwmQAAmQAAmQAAmQAAmQAAmQAAmQQNEggCik2A+AA52pNGzYUO0HBI0iWTTosBckQAIkQAKZEIiCf4TJGbJXr14yduxYOeyww1J2H051iGp94403Jlzr51C5f/9+6d27tzz//PPu9bbO8XC6fOihh+Tuu++2amvz5s3Svn17+fTTT9X1f/3rX2XWrFnSrFmzlP3avXu3ihzvFUHgpoIQDIAhAhrdfvvtrl3IEvDCCy9Io0aNUtqKC+DojjFwxA3o60svvaQyDHhLrvjrwgTYA1+vvLw8q/6YhCG4MZuCga+++kq6du36f9m7E/irx/z//9e/VUWhhRAlTZqkslQqlXaEUkqrpUEjy6RhKGVEjeFriyLbjLJV9iWkUoREk8QUMraISmhBSf635zW/93vO5/05y/usn3Od87hut3P71Oe8l+u6v69znfc5n9fruowCbL2ivq/A3jBJJdH6yIABA4xWUqhevXqJdi5dutT07t3brFu3Lum+qOSL008/3e/HOkAhJAwEX59qVzKrUETrI7FWiUg1sFx1cilhQK8zrQ4T5u+Y0fp/rFVYwiQM5Pq9RNcm1euabFD9/Pnz7QpzkeNr2PcS1TPaa1jvsUrqCt4nJFu34ICazv4kDPxPk4SBUG/VbIRAbgR0M/zKK6/4J1MwT/v27XNzcs6StoALH4jTbiQHQAABBBBAAAEEEHBa4L777rOBAvqyLFrRF23jx4+3S/pSEEAAAQQQQAABBBBAAAEEEEDATYF//etfZsKECUYJA9FK/fr17ef/s846y80GUmsEEEAAgTIXcCU+4m9/+1uJmY81S7eCzTXjeryya9cuG6iume03bdpUYlPNWn3rrbeaqlWrljpEcFZ2BblOnTrVDBo0yJQrVy7qKRW8p+B9rRjw2WefldgmVnLCzp07zVVXXWUmTZrkb9+6dWub4HDYYYfFbJqC6rVP5H7extlIGNCxowXvqq5aAUmTGcUr7733np0l/M033/Q3U6LEtGnTzF577VUm/mvWrLFB7pEJmfq7y+WXX55w1QQFgiuQVitPBMuiRYtMhw4donIEg5o7depkZ6Dfb7/9YvapYKKGNvzrX/9qk1KqVKkSk3379u02eSVyxvB4wdrafuzYsTYRxythrq8stPp18H61EBIGopnsvffets8r8SI4fkZeDCVrjB492gbHe0VJNrre7dq1K3XdUg0s14FcShhQfcP0q2h+8VZ4CJMwoHPn+r0keF0bNWpkk8ISrRKSbFC9VoHR+0zkmNS4cWOb4BJrPPI64UcffWST5CInx9Y1Ut9VfYMl2bplcn8SBv6nScJA3NsOnkQgtwIaNJV56ZW33nrLHHXUUbmtBGdLWcCVD8QpN5AdEUAAAQQQQAABBApCQF8E6MtrPfRHhWhFX/BohsFklkctCBwagQACCCCAAAIIIIAAAggggIDDAuvXr7ef92+//faorahQoYL9vK9kAQoCCCCAAALpCLgSHxGcPVlt1iz8Cv5s2bJlqcBdJQr8+9//NjfccIOZPn16VKJ4Ac0//fSTDciOfC9WsLWCxDVDeM2aNUscc/PmzTYwU4l+3gzPkRvEShjQNgrWHDp0aIlgegV6qm0nnHCCqVy5sn8o/V3gk08+MVdeeaVNmIhWspUwoHMFVwnQ7xQErXsSBVAHZ71XwLVmBJeLAnq9kmh1glz4R1vJQNdYbfnjH/8YdQZ/XWe15+9//3uJ9kReh1j+2kaJJEo6ef311+0uYRJRYq0kMXDgQHs/eOihh5bq/0ruUCJKsO8nWp1AK10oETUysUN9USZ9+/Yt0Rf1GlM8nILiI1dA8CwKIWEg1utT102Wanvt2rVLvAzlolUmlKgRdLnuuuvsPrqXD5ZiShhQ22P1K41xy5cvN1dccUWJAPZEq6+ETRjI9XvJDz/8YJOllCTgFSV6KbEscmwP9odUgvK1z+DBg0skrCnBRe8XWt0l2vg8Z84cax05Psv6zjvvNBpjoiXFpFK3yPalsz8JA/+TJGEgnbtf9kUgwwLKZNZSLV5RpmzTpk0zfBYOly0BVz4QZ6v9HBcBBBBAAAEEEEDALYEvvvjCBhHcfffdUSuuL4D0Rwx9+RRtph63WkttEUAAAQQQQAABBBBAAAEEEChcAc0MqZlgb775ZqMgtmjlnHPOscFh9erVK1wIWoYAAgggkDMBV+IjFKitVQKiBf+3adPGHHvssX4Q/+rVq80bb7xRKqC7Z8+eNpBSQdEqXbt2NQ899FCpgF8PP9qM+npOAZhdunQxLVq0sJu+8847RkGokSsY1K1b16xbt86/jvESBrSRZmdX0kAw2UBBtTrXgQceaJ9TILJmsPeKAjs1y7ySDb2SzYQBTV6kGeg1C3+wRLqUL1/eWisYNbjaguqsgHsFsGq7WCUX/sGVJLy6KKFBk8Uq/kt1lP2SJUvs5LGR10jXp0GDBuaFF17wm3H//febYcOGRW1WtOBhbaikFwWeV6xY0a4aEZx9PFogv3cC7au+rCSWHTt22P6h/hgsSrC54447zMEHHxx3fNH+Z5xxRqnrFtkXFdw+b948G9gdqxRKwoDaF8tEfVmrBbRt29ZUqlTJfP7559Y+Mvja80mUrFEsCQPBsTE4xqlfRSaseH7xki20TdiEgVy/l+g1qfFSn+8ii9qtcUZFf7/V6yWypBJUrwByJZKNGDGi1HtJcHzWmLJw4cJSr3PVIZF1KnVLt23e/iQM/E+ShIG4b2U8iUBuBTSof/jhh/5JtYxVw4YNc1sJzpaygCsfiFNuIDsigAACCCCAAAIIFKSA/gCiWXoiv5iObKj+aKAvnZQ8EJz9qCBBaBQCCCCAAAIIIIAAAggggAACjggoQEhBJEoW0Iy60YqCHDW76zHHHONIq6gmAggggIALAi7FRyggdPjw4VFnM49nrUBJfXeuGdI10/Nzzz1nN2/WrJmZNWuWnaE9VknlnJpZXIl9mqXeK4kSBhT4N3PmTDNy5MgSiQfx2qVgU00m9Oqrr5aYUCibCQOqj5IGNPu02hltNYV4dVaAtQLiFdAabZb14L7Z9ldbdA8mx2Tb0qtXL7uCxYoVK8zpp5/uV10z++sRbWZuXefJkyebP/3pTzGZlMTQrVu3Us9rJQqtKq3nky1KFtBqGY0aNUq4q+qovzOp/waTPWLt7K2+oYD5f/7zn3azQkoYUHuUMKLVRbSqQjJFNhdffLENGg/O8B55nGJJGNCYO3v2bPsIU8KOGWETBnTOVMYV7Zfqe0mshDCv/RpP9R4RWVINytfr98knnyy1akAYa7Xv2muvNUpQjzc+p1o3rw7p7E/CwP+uJAkDYXo12yCQIwHdlOsmyCtr1641+++/f47OzmnSFXDpA3G6bWV/BBBAAAEEEEAAgcIT0Jdt+nJbK51FK7vttpu/4kCtWrUKD4AWIYAAAggggAACCCCAAAIIIOCIwIYNG2yQmh4///xz1FofdthhdkWB/v37O9IqqokAAggg4JKAa/ERWnH3yiuvjLrSQNBdgaaaKX306NGmfv36dvb14EzPsYLrI4+l92vNqj916tS4QeUKtlTy3+DBg23w/5AhQ/zDaHZxHUPfz8cqCv7TjO0KNn/22WfjdiPNaq7A8yZNmtjv+6dNm+Zv/8gjj5gBAwaU2j+dIM3gwby6Krj0iSeeCNXlFWB/9dVX29n0owXTxzpItv2VNKDgZdUt2szwwXodffTR5i9/+YtReypXrmyWLVtmTjrpJH9FCSV5zpgxw8T6+4tWolA/jLVqdLTgYa8OWoHqrrvuMrfeemuoYH71Sb1etJpDvGD1aPZa4UF9MdqqHpHba1Jd9YPjjz/evta8vlhoCQNqs/riLbfcYhNmIlcUidV31UeUWKNVUBL1+WJJGNAqKVpBQ7PY33bbbXHH1GTGjGQSBnS9cvleooTw66+/3vz1r3+N2lWuuOIK+3fdyBVX0h2v9fpVotyjjz4aKhlKq6Kor+r1nKikW7d09idh4H9Xh4SBRD2V5xHIocA+++xTYrmvjRs3MoNnDv3TPZVrH4jTbS/7I4AAAggggAACCBSmgP4woWV9I5cijmyplkf1VhyoU6dOYSLQKgQQQAABBBBAAAEEEEAAAQTyUECf1fW5XYkCCl6MVvRZXcFo+uxOQQABBBBAIFsCLsZH7Nq1y/z73/+2geoKPNSM317wroLRmzdvbmc379y5swl+9/3444/blQa8oiBJBa1Wr149LrEC8zTbumZunj9/vnn99dftORWQ3bZtWxswruN6q/umGtSoSiiA/c0337QrIbz88st2ZnMVBXJqpaFBgwaZDh062GB1BaIGEwYUkKuEgmBJJ0gzFo6uhQJTn376abNo0SKzatUqP+hek602bdrUdOzY0fqo/uXKlUupK+fCf/PmzebFF180c+bMsasGKHlDRddYSQIyVTKA+ljk7NvfffedXfnCS5xQooqCdDWrf6yyfft2ex4ld+haR87kHy14OHgcJQ7oemrm8pUrV5p33nnHDwpWcLpWzejXr5859thjE/bteBfEe60pAUbX1zuPrm3r1q1Nnz59zAknnGDPEeyLhZgw4FnpXn7BggW2v0T2Fblo/DnuuOPsGJRMny+mhAG9lvSaXr16tXnooYfsWOe93tR/u3btanr37m1fa2HHjGQTBnQtc/leonNpNRitwKEV4yOTk4YOHWqmTJliNHZ4JRPjtYw1ybXGmoULF1pj77zqm/Lt1KmTfQ0fcMABCZNaMlW3dNqW6ntrMu+VKb1J5WAn1+7X/r/f8j2lIQcXjVMUj0CNGjWMbiS9ohu1qlWrFg+A4y11bYB1nJvqI4AAAggggAACCGRRQH9Y8AIQvv7666hnqlixor/igJKfKQgggAACCCCAAAIIIIAAAgggkB0BfTb3VhT45Zdfop5k33339T+nRwajZadGHBUBBBBAoNgFiI/ITg/QLOsjRozwDz5p0iSjQPBMly1btpiRI0faGe1VFHA6d+5cO6N5MZdc+RezMW1HIJFAIQRpJ2ojzyOQKwHX7tdIGMhVz+A8eSGgLN7I2UB+/fXX0BlvedGAIq+EawNskV8umo8AAggggAACCCAQQkCfSRSQoOSBdevWRd1DS116Kw7UrVs3xFHZBAEEEEAAAQQQQAABBBBAAAEEwgjos7iX0K/P6NGKPot7n8v1GZ2CAAIIIIBALgSIj8i8subUvfrqq+3DKw888IAZPHhwxk+2YcMGu+LAvHnz7LE1u7lmg9fs0cVaculfrMa0G4EwAiQMhFFiGwTCCbh2v0bCQLjrylYFIKBEASUMeEVL48T64q8AmluQTXBtgC3Ii0CjEEAAAQQQQAABBLIioC/KvQCFL7/8Muo59Bnm/PPPN+edd5457LDDslIPDooAAggggAACCCCAAAIIIIBAMQi89957RjPcTp061ezatStqk/fff39/RYHg36iKwYg2IoAAAgiUrQDxEaX9X3vtNfPnP//Z1K9f37Rs2dK0bdvWHHPMMSZsQt93331nhg8fbp544gl78Hiz/k+cONHMnz/fNGnSxDRt2tT07NnTHHzwwaE7xdKlS03v3r39iYJOPPFEu9rAXnvtFfoY+bZhLv3zre3UB4FCEiBhoJCuJm0pawHX7tdIGCjrHsP5cyag5b6qV6/un69q1apm27ZtOTs/J0pfwLUBNv0WcwQEEEAAAQQQQACBYhTQigN6fPHFFzGb36dPH5s40KNHj2Ikos0IIIAAAggggAACCCCAAAIIpCTwwgsvmLvuussPFIx2kHr16tlEAT0oCCCAAAIIlJUA8RGl5T/44AMzYMAAs2LFCvtkp06dzIMPPmj222+/UJdp7ty5pl+/fkbxQ4n213GHDBniH/eKK64w11xzTajkhJ07d5qrrrrKTJo0KaX9QzWmDDbKpX8ZNI9TIlA0AiQMFM2lpqE5EHDtfo2EgRx0Ck6RHwJa7qtOnTp+Zfbee2/z7bff5kflqEUoAdcG2FCNYiMEEEAAAQQQQAABBGII3HLLLTZx4PPPP49pdPTRR9vEAc2KREEAAQQQQAABBBBAAAEEEEAAgegC9957r11R4K233opJdOCBB5pLLrnEXHzxxTAigAACCCBQ5gLER5S+BBs3bjRDhw41SgD0imbtHzx4sEm0GtCqVavMWWedZd58801/33HjxtnA/mgrFGg2/eOPP95PLmjevLl5+OGH7YoD8YpWE9Z2I0aM8PfVSgZa1aBLly5l3q/SqUAu/dOpJ/sigEB8ARIG6CEIZE7Atfs1EgYyd+05Up4LaHZOfdHnFWUYf/nll3lea6oXKeDaAMvVQwABBBBAAAEEEEAgEwKTJ082Sh745JNPYh5On2+UOKDHPvvsk4nTcgwEEEAAAQQQQAABBBBAAAEEnBb45ptvbJKAHl999VXMtjRo0MD86U9/MhdddJHT7aXyCCCAAAKFJUB8ROnr+euvv5rrr7/ejBkzxn9Sk4VeeeWVdlKd6tWrl9pJs/2//PLLZuzYsSUSB1u3bm2UbNCoUaOoHWf9+vXmnHPOMU8//bT/vCbwmThxojnuuONMhQoVSu23efNmoyTFa6+91mzatMl//oILLrD1rlKlitOdNJf+TkNReQTyXICEgTy/QFTPKQHX7tdIGHCqe1HZdATWrFlT4kb/4IMPNh9//HE6h2TfHAu4NsDmmIfTIYAAAggggAACCBS4wAMPPGCDHBYvXhy3pfojhhIHjjzyyAIXoXkIIIAAAggggAACCCCAAAIIlBZYtmyZ/fx89913x+Vp3769/fw8ZMgQGBFAAAEEEMgbgXXr1pm5c+eaM888s0SdNHM9xZhPP/3UvndrBYDIosSBtm3bmlatWplKlSoZBbevWLHCrijw2Wefldj2oIMOspP09O7dOy7pU089ZVc02LJlS4ntGjdubI455hhz6KGH2t/r+SVLlpilS5eW2rZ79+7mjjvuMIpRKoSSS/9C8KINCOSjAAkD+XhVqJOrAq7Fs5Iw4GpPo95JC7z33numWbNm/n6///3vzfvvv5/0cdih7ARcG2DLToozI4AAAggggAACCBSywMKFC23gwyOPPBK3mSeccIINfDj55JMLmYO2IYAAAggggAACCCCAAAIIIGAFNAOwPi/PmTMnrsjpp59uPy936tQJOQQQQAABBPJCQJPEKElADwW4RyskDPxPRcmBI0eOjGkV76Iq2F/JAj169DDBGJTgflqd4P777zejRo0qlQgQpuP06dPH3HzzzUYJCoVUcuVfSGa0BYF8EiBhIJ+uBnVxXcC1eFYSBlzvcdQ/tMDbb79ttDyYV4444gijm1iKOwKuDbDuyFJTBBBAAAEEEEAAARcFPvroIxsIocfWrVtjNkGJ05oFadiwYWafffZxsanUGQEEEEAAAQQQQAABBBBAAIGoAt98842ZPn26mTFjhlm5cmVMpd13390mCejRqFEjNBFAAAEEEChTAW8VAS9JYOPGjQnrQ8JASaINGzaYG2+80UydOjVUMP8ee+xh+vXrZ8aPH2/q16+f0NvbQO7Lly83V111lXn22WdD7acEgYsvvtice+65plq1aqH2cW2jXPm75kJ9EXBBgIQBF64SdXRFwLV4VhIGXOlZ1DNtAWVkH3vssf5xtBRZcImytE/CAbIq4NoAm1UMDo4AAggggAACCCCAwP8T+PHHH/3EgQ8++CCuy8CBA23ywPHHH48fAggggAACCCCAAAIIIIAAAs4KPP/88zZRINHqe5pF2EsUqFq1qrPtpeIIIIAAAu4LhFlFIF4rSRiIrrN+/XqzYMEC8+KLL5rVq1ebJUuW+Bu2bNnSNG/e3K4m0LlzZ1OnTp2UO9KuXbuMvn/XeRYtWmRWrVpl/6+iZIQWLVqY9u3bm+7du5vWrVubKlWqpHwul3bMlb9LJtQVgXwXIGEg368Q9XNJwLV4VhIGXOpd1DUtgfnz55uuXbv6x9CHAf2O4o6AawOsO7LUFAEEEEAAAQQQQKBQBGbPnm2TBxJ91lHAhLfqQL169Qql+bQDAQQQQAABBBBAAAEEEECggAW++OILfzWBRAnzXbp0sYkCp512WgGL0DQEEEAAgXwW+Prrr423goB+akb2sKVNmzYlAt+1HwkDYfXYDgEEEEAAAQQQyI2Aa/GsJAzkpl9wljwQeO6550yvXr38mpxwwglGv6O4I+DaAOuOLDVFAAEEEEAAAQQQKDSB119/3SYOaLbFROXUU081w4YNM6ecckqiTXkeAQQQQAABBBBAAAEEEEAAgZwLPPXUU/bz7eOPP57w3Pp8q0QBrTROQQABBBBAINcCr732mp8kEDnTfaJ61K5d285M7z323XdfQ3xEIjWeRwABBBBAAAEEylbAtfs1EgbKtr9w9hwKPPbYY6Zfv37+GRUUo99R3BFwbYB1R5aaIoAAAggggAACCBSqwDfffGNmzJhhAytWrlwZt5n169e3iQN6NGzYsFBJaBcCCCCAAAIIIIAAAggggIADAh9//LH9LKvHp59+GrfGzZo18z/P1qlTx4HWUUUEEEAAgUIRSGcVgdatW/sJAu3bty9FQnxEofQS2oEAAggggAAChSrg2v0aCQOF2hNpVymBBx980AwZMsT//aBBg4x+R3FHwLUB1h1ZaooAAggggAACCCBQDAILFizwgy0SLV+t1dmUOHDaaacVAw1tRAABBBBAAAEEEEAAAQQQyBOB2bNn28+uzz77bNwalStXzgwdOtR+du3cuXOe1J5qIIAAAggUg0CqqwjUqlWrxCoCdevWjctFfEQx9CbaiAACCCCAAAIuC7h2v0bCgMu9jbonJXDfffeZ4cOH+/ucffbZ5t57703qGGxctgKuDbBlq8XZEUAAAQQQQAABBBCILvD999/7iQPLli2Ly6SlsJU0oEenTp0gRQABBBBAAAEEEEAAAQQQQCDjAgsXLjRKFNBjw4YNcY9/1FFH+YkCe+65Z8brwgERQAABBBAICmRzFYF42sRH0BcRQAABBBBAAIH8FnDtfo2EgfzuT9QugwJTp041I0eO9I94/vnnmylTpmTwDBwq2wKuDbDZ9uD4CCCAAAIIIIAAAgikK7B48WKbPDBjxgzz888/xz3cIYccYvr372+TB1q0aJHuqdkfAQQQQAABBBBAAAEEEECgiAXeeecdmyAwa9Yss2bNmrgSu+22m11JQCsKtG/fvojVaDoCCCCAQK4EcrWKQLz2EB+Rq6vNeRBAAAEEEEAAgdQEXLtfI2EgtevMXg4K3HTTTWb06NF+zS+55BJz4403OtiS4q2yawNs8V4pWo4AAggggAACCCDgmsCPP/7orzrwxhtvJKy+ZnT0Vh5o0KBBwu3ZAAEEEEAAAQQQQAABBBBAAIFPPvnEX0ng7bffTgjStm1bfzWBqlWrJtyeDRBAAAEEEEhVoKxWEYhXX+IjUr2a7IcAAggggAACCORGwLX7NRIGctMvOEseCEyaNMmMHTvWr8mYMWPMxIkT86BmVCGsgGsDbNh2sR0CCCCAAAIIIIAAAvkksHTpUps8MHPmTLNx48aEVevataufPLDXXnsl3J4NEEAAAQQQQAABBBBAAAEEikfgu+++85ME5s2bl7DhtWvXNgMGDLCJAq1atUq4PRsggAACCCCQqkA+rCIQr+7ER6R6ZdkPAQQQQAABBBDIjYBr92skDOSmX3CWPBAYP368ueaaa/yaTJgwwYwbNy4PakYVwgq4NsCGbRfbIYAAAggggAACCCCQrwJPPvmkDeyYNWuW2blzZ8Jq9u3b108eKFeuXMLt2QABBBBAAAEEEEAAAQQQQKDwBHbt2uUnCTz22GMJG1ixYkX7WbJ///7mlFNOSbg9GyCAAAIIIJCKQD6uIhCvHcRHpHKV2QcBBBBAAAEEEMidgGv3ayQM5K5vcKYyFrjsssvMDTfc4Nfi+uuvN5deemkZ14rTJyPg2gCbTNvYFgEEEEAAAQQQQACBfBb48ccfbdKAkgfmzJmTsKrVq1e3wR69e/c2vXr1Srg9GyCAAAIIIIAAAggggAACCLgv8Oyzzxov8Xzz5s0JG3TiiSf6SedVq1ZNuD0bIIAAAgggkKyAt4rASy+9ZN54443Qu9eqVct0797df9StWzf0vpnakPiITElyHAQQQAABBBBAIDsCrt2vkTCQnX7AUfNQ4KKLLjK33XabX7PJkyebCy+8MA9rSpViCbg2wHIlEUAAAQQQQAABBBAoRIGvvvrKnylSf3BLVJQ8cPLJJ5uTTjrJ/txtt90S7cLzCCCAAAIIIIAAAggggAACDgj8/PPP5umnnzbPPPOM/RkmSaBdu3b+agJlEXzpACtVRAABBBBIQ+Cbb74xc+fO9R/r168PfbTWrVv7CQLt27cPvV+2NiQ+IluyHBcBBBBAAAEEEMiMgGv3ayQMZOa6cxQHBM4991xz9913+zW96667zDnnnONAzamiJ+DaAMuVQwABBBBAAAEEEECg0AVWrVrlrzzw/vvvJ2xuxYoV/cQBJQ/stddeCfdhAwQQQAABBBBAAAEEEEAAgfwR+O6772xygJco8MsvvySsXNOmTU3//v1tokCTJk0Sbs8GCCCAAAIIJCPw+uuv+wkCrq0iEK+dxEck0wvY1hN48MEHzZAhQ3yQCRMmmHHjxgHkiMBPP/1kRo0aZaZNm5a1Gvfo0cOon9SsWbPUOa655hozfvx4+k/W9P974GjXefHixUbJ1ZTcCnz77bdm8ODB5sUXX7Qnbt68uZk5c6Zp3LhxxiuSL+NzsM1qKP0v9WDfKVkAACAASURBVMvt2v0aCQOpX2v2dExg2LBhZsaMGX6tp0+fboYOHepYK4q7uq4NsMV9tWg9AggggAACCCCAQLEJLFmyxCYP6PHll1+Gav7xxx/vrz6w//77h9qHjRBAAAEEEEAAAQQQQAABBHIroM943ioCzz//fKiTH3DAATZBQI9jjjkm1D5shAACCCCAQBiBdFYRaNWqlb+KwLHHHhvmdGW2DfERZUbv9InzJSDVacQyrDwJA2WI//9O/emnn5qHH37YjBgxImuTXpEwUPbX2asBCQP/lSBhIPU+6dr9GgkDqV9r9nRMQDOXzJ4926+1glj0JSXFHQHXBlh3ZKkpAggggAACCCCAAAKZFXjhhRf8GSfDJg907NjRJg/occghh2S2QhwNAQQQQAABBBBAAAEEEEAgKYE1a9b4n+sWLVoUal8lgnuf63r27BlqHzZCAAEEEEAgjECqqwhoBu3u3bv7j/322y/M6fJiG+Ij8uIyOFcJEgacu2QlKkzCQNldPwWO33fffea6664zRx99dMxVGDJRQxIGMqGYmWOQMPBfRxIGUu9Prt2vkTCQ+rVmT8cE9AWlZj/xiv7dq1cvx1pR3NV1bYAt7qtF6xFAAAEEEEAAAQQQ+K+AAkuefvpp+1DASZiimb70Ge6kk04yhx9+eJhd2AYBBBBAAAEEEEAAAQQQQCBNgXfffddfSWDp0qWhjtaoUSP/85sSwSkIIIAAAghkQqBYVhGIZ0V8RCZ6UvEdg4QBt685CQNlc/0+/vhjM2TIEKOVtFV69OhBwkDZXIqcn5WEgf+SkzCQetdz7X6NhIHUrzV7OiagrPGXXnrJr7X+3bVrV8daUdzVdW2ALe6rResRQAABBBBAAAEEECgt8NZbb/nJAwpECVN+97vf2S9nvUeFChXC7MY2CCCAAAIIIIAAAggggAACCQR27txpXnzxRf/x4YcfhjJTYre3koBm36QggAACCCCQCYFiXEUgnhvxEZnoVcV3DBIG3L7m0RIGJkyYYMaNG5eThl1zzTVm/Pjx/rlyee6cNDDGST744AMzYMAAs2LFCrsFCQNleTVye24SBv7rTcJA6v3Otfs1EgZSv9bs6ZhAhw4dzKuvvurXWv9u3769Y60o7uq6NsAW99Wi9QgggAACCCCAAAIIxBd47733/OSBN998MxRXpUqVSiQPHHLIIaH2YyMEEEAAAQQQQAABBBBAAIH/Cmjlt8gkgR07doSiadOmjV0FTokChx12WKh92AgBBBBAAIF4AqwiEL9/EB/B6weB4hMgYaBsrnmuEwbKppWcNZpALhMG8uUKBNusepEwkPrVce1+jYSB1K81ezom0KpVK6PZLL2ifx911FGOtaK4q+vaAFvcV4vWI4AAAggggAACCCAQXuA///mPnzzw8ssvh96xWbNmfgIBK8iFZmNDBBBAAAEEEEAAAQQQKDKBefPm+UkCK1euDN364447zl9J4OCDDw69HxsigAACCCAQS4BVBML3DeIjwluxJQKFIkDCQNlcSRIGysY9H85KwsB/rwIJA6n3Rtfu10gYSP1as6djAloeNfJLUP2bGVDcuoiuDbBu6VJbBBBAAAEEEEAAAQTyQ2DdunV+8sALL7xgdu3aFapie+yxR4nVB+rVqxdqPzZCAAEEEEAAAQQQQAABBApN4IsvviixisCWLVtCNbF8+fKmZ8+e/koCdevWDbUfGyGAAAIIIBBLgFUEUu8bxEekbseeCLgqQMJA2Vw5EgbKxj0fzkrCwH+vAgkDqfdG1+7XSBhI/Vqzp2MCv/vd78xHH33k11pLrjZs2NCxVhR3dV0bYIv7atF6BBBAAAEEEEAAAQTSF9i+fbsf5KLkAa1EELZoRbkePXrYx7HHHht2N7ZDAAEEEEAAAQQQQAABBJwUePXVV/3PT2+//XboNuhvZd5nJ/2sXLly6H3ZEAEEEEAAgWgC3ioCL730ktG/w5aaNWua7t27+4/99tsv7K4FuR3xEQV5WWkUAnEFSBgomw5CwkDZuOfDWUkY+O9VIGEg9d7o2v0aCQOpX2v2dEzgwAMPNJpRxStr1641+++/v2OtKO7qujbAFvfVovUIIIAAAggggAACCGRe4N133/UDYObPnx/6BLVr1zadOnUyxx13nP3ZpEmT0PuyIQIIIIAAAggggAACCCCQjwKrV682L7/8sn0sXLjQbNiwIXQ1u3Tp4icJaIVuCgIIIIAAAukIrF+/3sydO9d/aFWBsKVVq1Z+ggCTfpRUK9T4CK0o++mnn9pVZnUfs2LFCvPZZ5/Zxjdu3Nh+d9uxY0d7r6L/lytXLmx3KrHdb7/9ZhQX9OyzzxpNRhN5npYtW5rmzZubE044wZ6nevXqoc/x4IMPmiFDhvjbe0GW27ZtM9OnTzf333+/efPNN81BBx1kWrdubfr06WO/k77iiivMP//5T3+/O++805x33nmhz6sNf/31VzNu3Djzt7/9zd/vpptuMqNGjfL/H6zfhAkT7D5hy+bNm40SUefMmWP+9a9/mSVLlthd1R6Z6Tv23r172/8H+2iYcyggXj5PPPGEWbp0qX/8vffe2xx99NGmXbt21uz3v/99Stc+V/0rTFtT2cb1hIFsX99IU733LFiwwP7NSK/v5cuX++OIXuNdu3a1K6fVqVMn6qV47bXXTPv27UNdJvX9mTNn2jFJJXidNI7otafEN41vkydPNo8//rgd21QXvb/179/fjgkVKlQotb+OmWzAdrrtD9XwwEbvv/++Oe2008yqVavsM40aNTKPPvqoSfYz5VdffWUGDx5sP8eqaGW7Z555xhx55JFxq5WN/pUoYUDPq4899dRTduzy3q/atGlj+5jGQ13jMO9V+TI+B9ucSv/z3it0/SNff5l6r0ilf5bVPq7dr5EwUFY9hfPmXEA3AJFflm7cuNG+UVPcEXBtgHVHlpoigAACCCCAAAIIIOCegL6M0pd03kN//AlbGjRo4CcP6A8cBxxwQNhd2Q4BBBBAAAEEEEAAAQQQKBMBfebxkgP085NPPgldD33miVxFIJmguNAnYUMEEEAAgaISeOONN/wEAVYRyM6lL8T4iHfeeccogF3B4mFKr169zNVXX22DMZMJTlfA7lVXXWUD+BMVBapfeeWV5txzzzXVqlVLtLkNCg4mDCge6YILLrCviWhFAf0KNB4xYoT/9NChQ82UKVPMHnvskfCc3gbBIFslV8yePds0bdrUP0aqAalKeLjrrrvMrbfe6gfExqqY6nz66afba7nvvvuGqr9WE37sscfsPprNPVFJ5dpns38FZ6BX/ZNNxkjUZj3vasJALq6v56fYv1tuucUo6WbTpk1xWfX6HjlypLn00ktLvdYynTDwwAMPmFdeecVccsklMV9DCjo/+eST00oYyFT7w/TH4DYaJzTWpZv8pBWItKKQV84880xz++23xxyDs9m/YiUMaGJq9bFrr702YT/TeHXDDTeYQw89NC5rvozP6SQMeO8VYVyEMWzYMPs+Xr9+/VS6nBP7uHa/RsKAE92KSmZCoEaNGkYBJV7ZunVrqJv9TJybY2RGwLUBNjOt5igIIIAAAggggAACCCAQRuCtt97ykwc0E0sypVmzZjaBwFuBYM8990xmd7ZFAAEEEEAAAQQQQAABBDIu8P3339sZF71VBFauXJnUOTRbppckoNlaKQgggAACCKQjkM4qAnofUmCgHh06dEinGkW1byHFR2i2f93TnH322QmD0YMXWcHpN998sznjjDPszNzximaXV1C6goO9WaDDdhr1TwWsasbseCUY8Dlr1iybRKBA4GhF9VeCxMEHH2wGDhxoZ6hWSWVmbq3KcMopp/iniRZkm0pAqmYN12oHCqBOpmi2dCU9JJoV/OuvvzaXXXaZmTFjRjKHtwHekyZNsokW8a59LvoXCQOxL122r693Zl3nRYsW2f4QJukkssYnnnii7aua/dwrmU4YGD58eNyxR7PRK4lJs+lHSwxJtMJAptuf1IsxYmOtnNC3b1//N8kmP+3YscNcfvnldlz3yj333GPkF61ku39FSxi47bbbzN13353UmKWkMCVdxbvPyZfxOdWEAa1yePHFF8dMjovVp/S602o4Wj0mmeS/VPtorvdz7X6NhIFc9xDOV2YClStXNnrT8crOnTtN+fLly6w+nDh5AdcG2ORbyB4IIIAAAggggAACCCCQCQHNsBK5+kDkanNhjt+2bVu7TLSXRMBnxzBqbIMAAggggAACCCCAAALpCPz6669+coASBZKZrVnnrVWrlk0Q6Nmzp/1Zu3btdKrDvggggAACCJhUVxHQjM5egoB+7r///mimIFBI8RGrVq0yZ511lh8s73G0adPGHHvssaZmzZr2V59//rmZP39+qWBgBdhq9u7OnTvHlFQw7cMPP2yDibds2VJiOwVyHnPMMf7sz6qP7reCSQUKgP/HP/5hNHN/rBIM+NTqB8uXL7ebKyjyhBNOsD917Dlz5pgjjjjC3HvvvaZq1ao2aH7y5Mn+oRVAqdUHwpRoQbYyGTx4cIndkw1IjXVtFKzfrl07o+/KK1WqFPPayEyJALESLb755hubjBBMqNDxW7VqZdQH9G9dMwVMKyA8WK677jozevTomEkDuehfJAxE76W5uL7emdU3lDgUfN3qPadLly6mRYsWNg4w1utbwcrTpk3zPyd99NFHRsHvKlqpQP143bp19v8aA/r372+qVKli/6+YQ62q4a2oEQz41xilVdy8RAa9LpQgoNe9JrvSuPbXv/7Vvt41tqeSMJDp9ocZd6Jto5XuIpOf1PZnnnkmYeKQdyxdv0GDBvmfd5s3b25mzpxpV2EJllz0r2DwvNqj6+yN697Yrr8Zql9oLNZndSWcBN9rlJii5IdYK6/ky/icSsJArHFWrz+9T2g813uFjj1v3rwSfjLUOK8VG9R3Ci1pwLX7NRIGUh392M8pgV9++cUOSl4pV66c0RevFLcEXBtg3dKltggggAACCCCAAAIIFK7A0qVLS8zMqeVLw5aKFSuWWH1Af8CgIIAAAggggAACCCCAAAKZEFiyZEmJzyr6e1bYoqAVL8lZP1lFIKwc2yGAAAIIxBJgFYH86huFEh+h4Mpx48aZ66+/3gdWUKVmlz7kkENKBQ5q8k9NBqMA8chZxKPNph95xaIF0+r+aOLEifaeKThDvQJ2tRrBlVdeWSIAORhUHOwVwYBP73nNsq02RgaK6hwKeK1fv77dLLhCQL9+/WxwaY0aNRJ2vmCQrQKSlSDRoEGDEvsmE5CqiXYUzK8VELyioM7zzz/fziKtwNnIovYo+eGqq66yAdZe0bWSs+5PI8u2bdtsksTUqVNDHV9JHwpG1jVR2yLrpJm7FbAdLLnqXyQMlO6iubi+3lkV3K/XmLdCh36vQGX1Fc1Mr2D9yPLdd9+Z//u//zOaKT4yqPuWW24xF110UalxJ3h9lYCt15KXzBRsfbSAf22j149eC+eee26J14PeXzUGqc4qySYMZLv9CQegiA2iJS8lk/wUHAd1PTR2lsX4oWZFC573mqskhvHjx9sVFYL1+/TTT82YMWNKjFXaL95qCfkyPiebMBAtcSPe60+r/fzrX/8yY8eOLbEagZLpZKBktEIqrt2vkTBQSL2PtsQU0Jt/5M2BMvh040JxS8C1AdYtXWqLAAIIIIAAAggggEBxCHjLE2sJbM0ipVmLkil77bWXnfVID81K5c2AlMwx2BYBBBBAAAEEEEAAAQSKT0B/q1KCgGZr1k89FMiSTNEf1iOTBAptZr5kLNgWAQQQQCAzAqwikBnHbBylUOIjwga6Bw0XLFhghgwZ4s/4HW8WawXjnnPOOTYg3yunnHKKmTJlSsIVLpYtW2ZGjhxZIhBZwel/+MMfos6CHC1hINGs0l6dNHv5sGHD7OzLKsnMzK2Z0BW06pVYQbbJBKQq+F/t9IqCnRXcr9m/NRFrtBJtJQe148knn7QzTEeWYF3CHF/7K5haAcSakd0rugfWDPDBFUty0b9UBxIGSveGXFxfnVUTAl999dXmmmuu8SuhwOP77rvPfjaK9ZlIyUc33nijufzyy/39YiXaZCphQHXU+YIJSkG9ZBIGctH+ZN/DtGKCkqu8ZIywyU+azCu40ooSt0499dRSVchV/4qVMBBmxZlogfRKwlJCnLc6RbwxccKECTahLlrJ5vicTMKA+p/GYyVHeCXM60/bKrFMr4e7777b31fvgUrkCSb5JNsH82l71+7XSBjIp95DXbImoKzYOnXq+MdXlpMGP4pbAq4NsG7pUlsEEEAAAQQQQAABBIpTQF9oKnnAe6xYsSJpCC0r7SUR6Ges5ZeTPjA7IIAAAggggAACCCCAgLMCa9asKZEcoBn2ki3NmzcvkSCgICsKAggggAAC6QiwikA6erndt1DiI5Qk2b17dz+wNF4wZaRwtMDSO++8086IHyzBYPowgZ6Rx5g7d65RwKsX/Nq1a1czffr0UjPsa59oCQPxZpSOPE+0wN8wM3NHs1Cdu3XrVsoibMKAElc1M3vk6gLpBDsr6FUrD5QvX97WKdrxr7vuOrtyRKJgau2/efNmc+GFF9rr4JVozrnoX7l85ceauT5TdYgXoKxzqA9oRnWvxNo+V9dX9dCqEwMHDiyR1KPkkcGDB8dMFvDqHy2ZKFo/ykTCQJMmTczs2bNN06ZNE16uZBIGctH+hBUObJBq8lOwLZ06dbJj6n777VfiDLnsX9GC55UE9cADD5jOnTsnpAm+/+j946GHHjK1a9fO2/E5mYSB4DXTdxJ6L9ZrMswEBl9++aVdHUR/g1XR/nrf6dKlS0JbVzZw7X6NhAFXehb1TEtg7dq1pl69ev4x9EajAYniloBrA6xbutQWAQQQQAABBBBAAAEEJPDVV1/ZL660+oB+fvzxx0nD6DOnt/qAtxKB94eSpA/GDggggAACCCCAAAIIIJD3Agr+ilw5QIFLqfwdqmHDhkZBE94qAsHAibyHoIIIIIAAAnkpwCoCeXlZElaqUOIjXnvtNdO+fXu/vQoc1Mz/YRIhFSx+xx13mPr165tmzZqZjh07Gq24FFm2bdtmLrjgAvPPf/7T/3W8FQKiwUc7xlNPPWVOPvnkUpsHA/I1ecyjjz5qDj/88ITXVBvI4/jjj09qZu5gwGYyCQ2xAr6D9VCi6syZM03jxo1DtSM4w7hWWVAQt1boVQk+H2uFgHgnCzOLebb7VyiMDG7kSsJArq6vaIOvOb0uNWN55MTB8S5BcKb2888/3648sNtuu/m7ZSJhIJmxLZmEgVy0P9kurJVGJk6cWGJ2/DDJT8Hg+mCikVePXPavaMHzZ555prn99ttNtWrVEtKsXr3a9O/f36xcudJuG28sDZvQle3xOZmEgeDrJ5UVAoLHGDVqlFECWaVKlRL6urCBa/drJAy40KuoY9oCmsUlcobHgw8+OKWgj7QrwgHSEnBtgE2rseyMAAIIIIAAAggggAACeSHw4Ycf+qsPKIlAS4wmW5Qs4K1A4CUSBJdOTvaYbI8AAggggAACCCCAAAJlJ6BkACUFeA8FYippINmyzz77+AkCShQIG6CV7HnYHgEEEECguARYRaAwrnehxEcEgymVKHDzzTebM844I9RM84muZjDQN9nAd+/406ZNMyNGjPBPd8UVV9jZ1oMTwQQDPuPNJh2t7sGZszWT9ZNPPmlatWoVs6nBc8YKstUBwgak6hpccskl/jkvuugic/3115vKlSsnIrfPa+Idrfag1QK0Am+LFi3sfa2ub7RgYlmOHTs21IzUXgV0Ds0ir+/lVaIlZ2S7f4XCyOBGLiQM5PL67tixw1x++eV2zPCKgv0VcBxmdnPt8+6775qLL77Y7LvvvqZly5bmyCOPtElMkX09EwkDWmFDjzD1CpswkKv2p9KFly5danr37m202oBKnz59jALDvaSh4DGDbY4103wu+5fqGC14PtZqNtGcgvsruW3WrFnm0EMPLbV5PozPsdq8ePHiUgl50fqpVl7QuJxM0WtQq/h89NFHdrdYK0skc8x82ta1+zUSBvKp91CXrAm89957NtvYK7///e/N+++/n7XzceDsCLg2wGZHgaMigAACCCCAAAIIIIBAWQr8+9//LhEY5M0akmydDjnkkBJJBPqjCgUBBBBAAAEEEEAAAQTyU+Bf//pXieQATVSVStHfqiKTiZs0aZLKYdgHAQQQQACBUgLeKgIvvfSSncE8bNl7771N9+7d/QeTXISVy/52hRIfEW32fun16tXLDBw40HTu3NkoiTJMkG00dfV59WGvBGe6D3ulXnnlFbuCgVcU3HjPPfeYGjVqlDhEMOBTQfMKZq5SpUrYU9ntI4P14wVARwuyff7550sFdnonDxOQ+vPPP5vRo0ebqVOn+nW+//77jWaOzkTZsmWLGTlypF1xwCuPPPKIGTBgQFKH//HHH22gt66DV4IrP2S7fyVV4Qxs7ELCQC6vrxJsNHP/c8895+suWrTIdOjQIQPa/ztEJhIGkgmkDpswkKv2p4L5ww8/mD/84Q92hRWVRMlPQeOePXvaMaJWrVolTp/L/qUTR0sYSKaPJTNbfz6Mz7HaHC1hIJi0pSSPuXPn2u80kikbNmwwgwYNMvPmzfP7yjPPPGOTdwqhuHa/RsJAIfQ62pBQ4O233zZHH320v50CMZYtW5ZwPzbILwHXBtj80qM2CCCAAAIIIIAAAgggkA2BTZs2Gf1BNnJ20a1btyZ9qt133914qw94P2PNxJL0wdkBAQQQQAABBBBAAAEEQgsoKCNy5QD9W0ELyRbd4wdXGlNQJgUBBBBAAIFMCCj4SkFb3uPrr78OfVjFTnhJApkOugxdCTZMKFBI8RHqpwrAj3VPpVm/FeivAFLNVF+tWrWEPt4GwZUB2rVrZ49TsWLF0MfQhmvXrjW33367v0+sGZCDAZ+xViKId/LgbMvxZuYOBtkmmsU7TEBqugGyiWCDQaba/oILLjAHHHBAol1LPP/LL7+YF154oUQSVLSZv7PZv5KqcAY2jhZIPmHCBKNVJXJRtBLE+PHj/VNFO3cur2+w/8ebvT0dn0wkDKgfduvWLVQ1wiYM5Kr9oSodZaPg+Bsv+Sk4NsXaNpf9S01KJuA/mlMy++fD+JxMm4PvVUoKUQJPst9rqL9r1YVVq1b5hMm8XlLtn7naz7X7NRIGctUzOE+ZCiiDXssJeaVt27ZJZdWXaeU5uS/g2gDLpUMAAQQQQAABBBBAAIHiFFCCemQSwccff5wShL78jkwiiLaEaUoHZicEEEAAAQQQQAABBBDwBVavXm0TBLx7eP1RPJXSsGFDmyDg3cMXymx5qViwDwIIIIBAdgT0fuUlCKS6ioCCGZMN2s1OazhqIoFCio/YuXOnnVVfwciJEjE1g3GXLl3MaaedZrp27Wrq1KkTlyoY4JzINezzzZs3NzNnzjSNGzcusUuYgM9E5wjOih9vZu57773XzuLtlZtuusmMGjUq5inC1C8423Oqs0bHqkQwyDmRRzLPRwtgz2b/SqZumdjWhYSBXF5ffVbr37+/8VZ61mcsrVahFZwzWTKRMBBthvZYdQybMJCr9qdq+f7779ux2gsEj5XQFG3MizXDfC77l9odDPiPNfbHMsp0wkC2x+dobdbvovXfYLxtqv0k2n7JrMiRyfNm41iu3a+RMJCNXsAx805g/vz59oOEV7SkmX5HcUvAtQHWLV1qiwACCCCAAAIIIIAAAtkS0OxUkQFI+veuXbuSPp3+OBYZgKRApMqVKyd9HHZAAAEEEEAAAQQQQKBYBbZv317q3vybb75JmqNcuXKlVg8g+DJpRnZAAAEEEEggkM4qAkcddZS/ikDHjh2xdlCg0OIj9H3oggULzJgxY8xbb70V+oooAPWSSy4xmhhU92DB4mLCgNoQZrbtYJBto0aNzKOPPmoOP/zwmH5hEgaCAbnJBsgmuni5DvhVfbLVvxK1NdPPkzBQcjWFYMByjx497GunZs2aGaXP14SBXLU/Vcxgf42V/BRMLNAs9VOmTDFKVgqWXI8f+ZYwkO3xWd5hkxxIGAj3ynDtfo2EgXDXla0cF3juuedMr169/FaccMIJRr+juCXg2gDrli61RQABBBBAAAEEEEAAgVwJaCllJQ1EJhGsW7cupdO3bt26xCoEBx54YErHYScEEEAAAQQQQAABBApR4PPPPy+x+pfuwVMpCnyITN7VvytWrJjKodgHAQQQQACBuAKpriKw1157+QkC3bt3ZxWBAuhnhRofodng33zzTaOZ85966imzadOmhFdLQaWXXXaZGT16tKlSpUqJ7V1NGPjkk0/MwIEDrYVKtJm5g0G2Z555prn99ttNtWrVYpoVa8KAB5Lp/pWwc2Z4AxIGSBiI7FL5njCguj7++OOmb9++frVvvPFGuwpK5HtYcKWUe+65xwwfPjzqq4eEgQ/MgAEDzIoVK6xPphO6dEwSBjI7cLt2v0bCQGavP0fLU4HHHnvM9OvXz6/dqaeeavQ7ilsCrg2wbulSWwQQQAABBBBAAAEEEChLgQ8//LBEEsE777yTUnXq169vNIOcvkTUQ7NNHXTQQSkdi50QQAABBBBAAAEEEHBJ4LPPPjPvvvuu/cO6fr799ttGgViplBYtWviJuUoO+N3vfpfKYdgHAQQQQACBhAKsIpCQqGg3KIb4iB07dpiVK1ea+fPnmzlz5phFixbFvd7XX3+9XW2gfPny/nbBhIEJE0oGHGe6A4UJyA9zTq18pSSIyZMn282VFPH888+bdu3a+btPmzbNjBgxwv9/vCBbb6Mw9fvqq6/M4MGDzcKFC/1zz5071ybIZqLkYobsMPXMRP8Kc55MbuNiwkA2Apo9U32uU7zfRx99ZH915JFHmkceecQccsghmWQ3+brCQK7anw5mMPmpZ8+eZsaMGaZWrVr2Gb905QAAIABJREFUsFu2bDEjR460v1Np0qSJmT17tmnatGnU0+Z6/Mi3FQayPT4LPdWEgWyt8JFO/8uHfV27XyNhIB96DXXIusBDDz1kb3a9MmjQILtEEcUtAdcGWLd0qS0CCCCAAAIIIIAAAgjkk8DmzZtLzIT6xhtvmB9++CGlKmp53sgEAi+RIPIPaykdmJ0QQAABBBBAAAEEECgDgV9//bVEYoCXJLBx48aUalOjRo0SyQEKlNLvKAgggAACCGRLgFUEsiVbWMctxvgIff+5fPlyO2P1008/bZQQGlm02urDDz9sGjRo4P/6b3/7mxkzZoz///PPP99ohuvddtstKx0iTEB+2BO/9NJLdmUQryj5YezYsXZm7mCQbbS2RztPmPpFCxZVskaHDh3CVj3udmvWrDGnn366WbZsmd1OyRCZTEhItZKp9K9Uz5Xqfi4kDOTy+gaDx5s1a2ZmzZplDj300FSJo+6XrwkDuWp/Opj6fD5u3Dijsdh7vUcmPwWTHi666CKj5K/KlStHPW0u+5cqkG8JA9ken6O1Wb9bvHhxiYQ1/U73q3qP0vuRSrYSdtLpf/mwr2v3ayQM5EOvoQ5ZF7jvvvtKLGVz9tln2+XNKG4JuDbAuqVLbRFAAAEEEEAAAQQQQCDfBTRTqhIH9CWdHvqyONWiz1de4kBkMkHt2rVTPST7IYAAAggggAACCCCQcQHNuhy5aoC3esCuXbtSPlfjxo3t7KneQ6sJUBBAAAEEEMimAKsIZFO3cI9d7PER27ZtMzfccIO5+uqrS1xkzS4+YMAA/3czZ860weleCc5unekeEiYgP+w5161bZ4YNG2bmzZtnd4msu4LtTzrpJKNtVBIF2XrnDFO/H3/80Vx88cVGKxZ45f7777d1SaZce+21NhGgYcOGdrbwE0880c4e/t1335mhQ4ea5557zj/cAw88UGKi12TOk41tw/avbJw73jFdSBjI5fXV+6cmBfZeI7JLNrlFpn/+85/NqlWrbP/U6gQaQ/bbbz//UuRrwkCu2p9uP9cqMX369PEDyyOTn26++Wa7MoxXHnvsMXPqqafGPGUu+5cqkW8JA9ken6O1Wb+LljAQLXkjuBJOun2nEPZ37X6NhIFC6HW0IaHA1KlT7fI2XlFG8ZQpUxLuxwb5JeDaAJtfetQGAQQQQAABBBBAAAEECk3g66+/tokDkUkEWmY5nVKvXr1SqxEooIqCAAIIIIAAAggggEC2BRSk4SUEeD8///zztE5bqVKlEskBxxxzjNl3333TOiY7I4AAAgggEEaAVQTCKLFNPIFCiI/Yvn27Wbp0qX28/fbbRt9n3nrrrebwww8PdfE1I7xifRQE75UJEybY2ay9Egysr1u3rnnyySdNq1atQp3D20irGigA/qCDDjJHHHGEHwAfnAU7TEB+2BNrZm4lRCi4VkUz8XvBmMEg26eeesqcfPLJCQ8dtn7BlRlGjRplrrvuOqP75zAluAKC9lHyQLdu3Yy+o7788suN2uCVsAkPkedW4PB5551ntJKYF+itJAoFfKvkon+FscjkNi4kDOTq+sr1559/NqNHjzaK+/PKTTfdZNRfw5avvvrKJqssXLjQ7tKoUSPz6KOPlhiH8jVhIFftD2sZa7tYyU8VK1Y0f/jDH6y3Stu2bc1DDz1kx9lYJZf9S3XIt4QB1Smb43O0Nut30RIG9B4cef20nVbw0esveI8Srw998sknRpN7V6hQwbRs2dLUr1/f9O3b1+yzzz7pdr282N+1+zUSBvKi21CJbAvoZkE3EF5R5poGMIpbAq4NsG7pUlsEEEAAAQQQQAABBBAoBIE333yz1AysmzdvTqtp1apVi7oagX5PQQABBBBAAAEEEEAgWQHN5hlt1YCtW7cme6gS29eoUcMGfejhraalQLFk/pCdVgXYGQEEEECgqAVYRaCoL39WGl8I8RHRgp+TnWlewfTjx4/3jYMJAwoqHz58uHniiSf8bcaMGWMD8RWcGKbo+9MLL7zQTJ8+3d88VgB92ID8MOfVNkqm6N27t7+SgOKbFKCpRIkZM2bYw3Tq1MkmTUTOiB7r+GHrF5wRvHXr1ubhhx82DRo0CFX1999/35x22ml21naVYCCwEjAUEOoVBfxrdYiwySLaTwkI/fr182ctVzLIM888Y4488kh72Fz0r1AYGdzIhYQBNTcX19djvffee+1rwiuayV6/22uvvULJB/u6+pRW19DnR6/ka8KA6peL9oeCjLPRb7/9ZhOEvNhM77WqhAF5f/TRR3bvK664wiZIlS9fPu4pc9m/8jFhINvjc7DNuhjREgaC11XbHXfccfa9af/99w/VbXQMvd7OPfdcf/swiSOhDp4nG7l2v0bCQJ50HKqRXYFJkyaZsWPH+ifRh4OJEydm96QcPeMCrg2wGQfggAgggAACCCCAAAIIIIBACgL6MjYYkPXpp5+mcKSSu2jlAQViecFY+qkVCigIIIAAAggggAACCHgCX3zxRalVA1avXp02kAKZIhMDdC/qzTSa9sE5AAIIIIAAAiEFvFUEXnrpJRtoFbYoyLF79+7+44ADDgi7K9sVkUChxEdMmzbNjBgxwr9yw4YNM7fddpupXr16wqsZLXj6/vvvNzqGVxSMOHnyZPOnP/3J/51mr9Z2HTt2THgObaBAdgUzatZ8Fc30r+D5E088sdT+YQPyQ53YGBNMeBg6dKidVf+ss87yg2y1osJVV12VMMhW5wxbv+CM4NpXgbxaGSBRooVWRrj++uuNYq+8ElxBQN8/DxkyxLz22mv+Nueff77dL8xENErCkkNkIsiAAQPMXXfdVaLvZLt/hb2OmdrOlYSBXF1fuQaTU/Q7BSxr1YBEyeHRPKPNkJ7PCQO5aH8m+m8w+enOO++0h/XGf42rej136dIl4ely2b/yMWEg2+Nz2IQBXSitDqSkj88++8y/blqNRskhid4rtIP+Pqn3NU125pXLLrvMvt+EXdEmYYcp4w1cu18jYaCMOwynz42Aso29Jbx0xmDGcW5qwVnSFXBtgE23veyPAAIIIIAAAggggAACCGRLYNOmTaUCt1asWGF27tyZ1ilr164ddTWCRF/cp3VSdkYAAQQQQAABBBAocwEFanlJqrqv9P6tQJ90imYkjEwM8P699957p3NY9kUAAQQQQCAlgY0bN9oZr72HArrClqOOOspPEAgbxBz22GxXmAKFEh8RLdg1bLDhggULbNC591pr1KiRefTRR0vNUh8tuFQz5k+ZMsWfjT5WL3nvvffs7OWRwYyaOV+B6NFmMA8bkJ9Mr9TM3JdccondpVmzZqZbt25GKw2oKMj2+eefN+3atQt1yGTqF5y5XOdSkO/AgQNjBmLrvv/ll182Z599th9AqtnElXTRoUMHv47REjn05F//+lejYNEqVarEbM/27dtt+yMTElQ3BYmfcsopJfbLRf8KBZ+hjVxJGMjV9RWrElS0Ykhk3F+YpKBdu3aZhx56yChRxUsGUqL5zJkzjSZDiizBhIFEq3pEu07RZmiP1S2S2T8X7c9E9/3hhx/sWKoxWkXjqN7HZs2aZf/fs2dP+xquVatWwtPlsn/lY8KAgLI5PieTMKDxWJN0K9HGKxqP9b51xhlnxE0a0OvuL3/5i7njjjv8ffXaVR/RfXGhFNfu10gYKJSeRzviCuhm84YbbvC3UcbqpZdeippjAq4NsI7xUl0EEEAAAQQQQAABBBBAIGoSwfr169OS0fKyXmBX5GoENWvWTOu47IwAAggggAACCCBQNgL643JkUoCXHKBAhnTKPvvsU2rVAN1HUhBAAAEEEChLAQURewkCqa4ioOBfVmUsy6vo5rkLJT5CE5RodvxJkyb5F0LBhgrivfjii42CzYNFAYqzZ882V155ZYlZjTWj8cSJE03lypVL7RNcJUAbKDBRE4xqZvrgrPY6x2OPPWYnHFWwsFcSBSInE5AftudFC3r39u3Tp48NHI2WvBDt+MnUT6sbaBZ/WXtF10ZmWnEhuAqEgpy18oLirTQhjVdiXZdoqwRoHyUkaNWEQw89tFRigpI/1F+mT59eonmxVifIVf8KBpSrctmYrNaVhAG1PxfX1+sE0ZKC9Fq99tprTd++fUsloGzevNnceuutNlbQSxbQsW655Raj1TCC46tmTx80aJB5/fXX7Sn1Opg6dar9Xbly5Uq91JIJ+I/2Ok12/2y3P+xYlWi7YJB75PbRVnaId7xc9a98TRjI5vicTMKArlG0VQL0+1GjRtnVfQ488MASl1IJH8uXL7dj+bPPPlviubAJg4n6Wj4979r9GgkD+dR7qEvWBPRmryXNvKLlyC688MKsnY8DZ0fAtQE2OwocFQEEEEAAAQQQQAABBBDIrcDatWtLBYStWrUq7UroC30lEBx22GHmd7/7ndEMYfoZZoaZtE/OARBAAAEEEEAAAQQSCmgW5Q8//ND+cVg/NfuqEgUil6JPeJAYGzRp0sRfmcpLLj3ggANSPRz7IYAAAgggkDGBdFYROPLII/1VBDQ7MQWBdAQKKT4iWrCrbBSU26pVK9OmTRv7byWg6n5TiTrBe06tGPCPf/zD6D4yWlHguAJSL7/88lJPa3WqLl26mBYtWhhNbqJjz5kzp9Q5VIe///3vNlhe20UryQTkh73+27ZtMxdccIH55z//WWqXZINsk62fvuc966yzSqywoEoEzbTdwoULS5lpxn+txqDk32gl1vG1bcuWLU3Xrl2NJpbZsWOHWbRokZk/f36pw3Tv3t3OUH3wwQdHPUcu+ldZJgyE7UfJbKdEEc0QHlzpQbP4K2HEK4mSInJxfb26qH9oRvPg2KC/M+g9V2ODxpB33nnH9qPIpBYdI1bSiZ4Lzo7vnVN9VKsqa+U7JT15Ce3JBvwHr00q+2ez/cn0nXjbxkp+UmLYk08+acf7ZEou+le+JgzIKVvjc7IJA6pLrP6n57RyVvv27e37uBJ05s2bV+o9Rdvp9av3tEKbTMy1+zUSBpIZhdjWWQHdzN99991+/e+66y5zzjnnONueYq24awNssV4n2o0AAggggAACCCCAAAKFL/Djjz9GnVV269ataTdeCQNKHIj2iDZ7WNon5AAIIIAAAggggEARC2hmVSUDRHsoYDLdoj8YewkBkT+rVq2a7qHZHwEEEEAAgYwJpLqKwJ577uknCCiglVUEMnZJOJAxpWbA1oy9Lpdly5aZkSNHRg0iTNSudu3aGU0MesQRR8TdVEkDd955pxkzZkyJWcUTHV/P675VAcEjRowwFSpUiLlLsgH5Yc6tbYLH1e8UZPvMM88YJSOFLanUTwnCSljQairJlBNPPNFMmTLFruQQr6R6fB1TY+vtt99uJ5uJV7Ldv0gYiK2fi+vrnf2NN94wf/zjH+3fJpIpihHUzOZKhIlWNL5qjNFs6bGKXh9aMUgllYD/yOOmun+22p+MZbxto7VL2/fr18/cc889pkaNGkmfKtv9K58TBoSVavvjjc+pJAyoLqn2P+07dOhQmyygBJxCK67Fs5IwUGg9kPZEFRg2bJiZMWOG/5yWrtJARHFLwLUB1i1daosAAggggAACCCCAAAIIpC+gQDN9Wf/uu+/6PzMxA61XswYNGpRYjcBLKtDvKQgggAACCCCAAAKxBT755JMSSQHeqgH6faaKt4KUEgO85ADdr1EQQAABBBDINwFWEci3K0J9ogkUYnzE119/bWcvf+SRR0IF9Cu4VwH8CuING2SowN/ly5eba6+91jzxxBOhOlevXr3M1VdfbWe8D7oHD5BKQH6YSui+fODAgSUSKs4880wbLF+tWrUwh7DbpFo/rXKgyVflFpyZPXhyXZcrr7zSrsQQtm7e8W+99dZQK5alco5s9i8SBuJ3wVxcX68GGzZssIHHU6dOTTiONG7c2I45ffv2NYkmI1K/1wolkRMSR7ZayUhamUEl1YB/73jp7J+t9oceZBJs+Pjjj1vvyKJkgeHDh6d8imz2r3xPGBBapsfnVBMGVBf1v1tuucUm5yV6r9D2ybwGU+4gZbyja/drJAyUcYfh9LkR6N+/v5k9e7Z/slmzZpnTTjstNyfnLBkTcG2AzVjDORACCCCAAAIIIIAAAggg4LCA/ggfmUCghAI9du3albFW6cv+4IoEmnVKvwv7x8SMVYYDIYAAAggggAACZSSgP9x6iQDBFQO0kkCmSvny5aOuGqCVoigIIIAAAgjkqwCrCOTrlaFesQQKOT5i/fr1ZsGCBebFF180q1evNkuWLPEZ2rRpYw499FBzwgknmK5du5q99torpU6i7x4//fRT8/TTT5tFixaZVatWGQV9qyjRtWnTpqZjx47mpJNOsgGN5cqVC3WeVAPyEx18x44dNlj55ptv9jdNJcg23fpt3rzZXpc5c+bY73CVfOGZtW7d2s74L7M6deokalLU5xX4+tprr5mnnnrKrFy50rzzzjt+0Ld37TUb+bHHHmuqV6+e0jmy0b9IGAh3KXJxfb2a6DprBY558+bZfuq9vvV6PuaYY+wY0qNHj6T6kT43q+8rqUn3DZGTIV1xxRXmmmuuMfo8nE7Av+qf7v46RjbaH+4qx99KZoMGDTKvv/663bBJkyY2ZlNjbrolG/3LhYQBzy1T43M6CQNeXb777jv72tPrJfJ9XKv1tGjRwibg9enTx+h9o0qVKule+rze37X7NRIG8ro7UblMCZx88sn2JsEr+kCgG1iKWwKuDbBu6VJbBBBAAAEEEEAAAQQQQCB3Aprpy0sciAxmU4CbvizPZKlZs2apZAIvuWC33XbL5Kk4FgIIIIAAAgggkHWBn3/+ucRKAZH3UvqjbyaL/qgbTMr0Vg8IG1CVyfpwLAQQQAABBJIRYBWBZLTYNh8FiI/Ix6tCnRBAAAEEEEAAgf8JuHa/RsIAvbcoBJTh+tJLL/ltnTt3runWrVtRtL2QGunaAFtI9rQFAQQQQAABBBBAAAEEEMiVgGb+UuBbcHbc//znPxmvQv369f0gOG9FAgXFHXzwwRk/FwdEAAEEEEAAAQSSEdC9j5cMEHlfpHulTJeGDRvae6LI+yH9XzOvUhBAAAEEEHBJgFUEXLpa1DWRAPERiYR4HgEEEEAAAQQQKFsB1+7XSBgo2/7C2XMk0KFDB/Pqq6/6Z9O/27dvn6Ozc5pMCbg2wGaq3RwHAQQQQAABBBBAAAEEEEDAGC3LHVyNwPu/lt/NZKlUqVLMVQlq166dyVNxLAQQQAABBBAoYoENGzbEXC1A9z6ZLHXq1Cl1f+MlCOjeh4IAAggggICLAqwi4OJVo85hBYiPCCvFdggggAACCCCAQNkIuHa/RsJA2fQTzppjgVatWpm33nrLP6v+fdRRR+W4FpwuXQHXBth028v+CCCAAAIIIIAAAggggAAC4QS+/fbbUisSeDPx/vjjj+EOEnKrvffe2w+2O+SQQ+zMuwceeKD/qFChQsgjsRkCCCCAAAIIFLrAzp07zeeff24fn332mf25Zs0afzUl3cNkslStWjXq6klaLUD3MBQEEEAAAQQKQWDp0qVm7ty59hE5aWCitu25556me/fu/qNevXqJduF5BMpUgPiIMuXn5AgggAACCCCAQEIB1+7XSBhIeEnZoBAEDj/8cLNy5Uq/Kfr3YYcdVghNK6o2uDbAFtXFobEIIIAAAggggAACCCCAQJ4KKDhPKxF4CQTeqgQff/xxVmq8//77l0ggiEwm0L8J1ssKOwdFAAEEEECgTAQ2bdrkJwR4iQGRP7/88sus1Kthw4ZRVwtQIiMFAQQQQACBQhNQgp2XIKCfX331VegmHnnkkX6CQKdOnULvx4YI5IMA8RH5cBWoAwIIIIAAAgggEFvAtfs1EgbozUUhoNlzFBjgFf1bswBS3BJwbYB1S5faIoAAAggggAACCCCAAALFJbBjx44SSQSRCQXffPNN1jD22GOPuAkFSiooV65c1s7PgRFAAAEEEEAgnMCuXbviJgMoMWDLli3hDpbCVvvss49NCmjUqFGp5ICKFSumcER2QQABBBBAwB2BdFcR6Natm00U0GdsCgKuChAf4eqVo94IIIAAAgggUCwCrt2vkTBQLD2zyNupLwK++OILX2Ht2rVGM/5R3BJwbYB1S5faIoAAAggggAACCCCAAAIIeAKaLTi4KoGXULBt27asQwVXJdD/69Wr5yca7LnnnlmvAydAAAEEEECg0AW+//77uAkBkX9TyJZF1apVSyUDeEkCrEqULXWOiwACCCCQjwLprCJwxBFH+KsIHHfccfnYPOqEQEoCxEekxMZOCCCAAAIIIIBAzgRcu18jYSBnXYMTlaVAnTp1zIYNG/wqbNy40dSsWbMsq8S5UxBwbYBNoYnsggACCCCAAAIIIIAAAgggkOcCmk1YyQR6fPrpp3aCAv1OD01QkIuihIFoSQWRiQW5qAfnQAABBBBAIJ8FvPdn72fke7Z+p4SBXJQDDjigxPv2QQcd5CcJMOtxLq4A50AAAQQQyFeBVFcRqFGjhp8gwCoC+Xp1qVcmBIiPyIQix0AAAQQQQAABBLIn4Nr9GgkD2esLHDmPBKpXr15iaeCtW7eaatWq5VENqUoYAdcG2DBtYhsEEEAAAQQQQAABBBBAAIHCEdi5c2fMmYq9IEV9J5HtUq5cuZgJBV6iwR577JHtanB8BBBAAAEEsiawefPmEkl7weQA/X/Xrl1ZO793YP2dIVYSn/f7ChUqZL0enAABBBBAAAEXBFhFwIWrRB3zSYD4iHy6GtQFAQQQQAABBBAoLeDa/RoJA/TiohCoVKmS+eWXX/y26g/45cuXL4q2F1IjXRtgC8metiCAAAIIIIAAAggggAACCGRGQCsgBmc4jgxyXLduXWZOlOAoWnmxXr16Nshxv/32M/vss4/RCo36GflvzdxIQQABBBBAIFcCP/zwg/nmm2/M+vXr7c/If3/11Vc2MU/vowo4zEWpW7du3ISAWrVq5aIanAMBBBBAAAFnBVhFwNlLR8XzQID4iDy4CFQBAQQQQAABBBCII+Da/RoJA3TnghdQooASBryiRAElDFDcE3BtgHVPmBojgAACCCCAAAIIIIAAAgiUtcD27dtLrFIQLbngp59+ylk1q1SpEjOZIJhcoCQECgIIIIAAAkEBBfcHg/9jJQXk+j0u0eoAkX9b4MoigAACCCCAQGIBVhFIbMQWCIQVID4irBTbIYAAAggggAACZSPg2v0aCQNl0084aw4FtmzZYqpXr+6fUUsEb926NYc14FSZEnBtgM1UuzkOAggggAACCCCAAAIIIIAAApECCrKMXJXAm23Z+52eL4tSsWLFuMkFwRUMgp/zy6LOnBMBBBBAIHmB3377LeoKALGSACJX/03+bKnvocS2yIQAb2Ud73d6noIAAggggAAC6QuwikD6hhwBgWgCxEfQLxBAAAEEEEAAgfwWcO1+jYSB/O5P1C4DAhs2bDD6g7RXNNvdxo0bM3BkDpFrAdcG2Fz7cD4EEEAAAQQQQAABBBBAAAEEJKDZmYMJBd7/vRULtJJBWRZ9xlegZjCJILhqgbeNkhEoCCCAAALZE1BQ//r160OvBKCkgbIsmvk/0eoAWiWHggACCCCAAAKZF2AVgcybckQEogkQH0G/QAABBBBAAAEE8lvAtfs1Egbyuz9RuwwIrF271mjmIK/sv//+Rr+juCfg2gDrnjA1RgABBBBAAAEEEEAAAQQQKBaBdevW+UkFwRmhI/+/bdu2vCCpVatWwuQCL/mAANG8uGRUAgEE8kBACWSxZv0PJgfkyyQ7WiE4WvKYl0DmJQnUrVs3D4SpAgIIIIAAAsUj8NZbb5m5c+faxyuvvBK64TVq1DDdu3f3H3ovpyCAQDgB4iPCObEVAggggAACCCBQVgKu3a+RMFBWPYXz5kxgzZo1plGjRv75GjZsaPQ7insCrg2w7glTYwQQQAABBBBAAAEEEEAAAQRKCmzZsqXEjNOxAk/1+x9++CEv+JQwsOeee5Z6KFAl2u+Dv6tcuXJetINKIIAAAloN5vvvv0/40PgbbTslDORD0fgbLwnAe04/d99993yoMnVAAAEEEECg6AU2bdrkJwgoSeDLL78MbXLEEUf4CQLHHXdc6P3YEAEESgoQH0GPQAABBBBAAAEE8lvAtfs1Egbyuz9RuwwIvPfee6ZZs2b+kZo2bWr0O4p7Aq4NsO4JU2MEEEAAAQQQQAABBBBAAAEEUhf4+eef7UzWkY/gDNbec99++23qJ8rynlWrVjVhkwuUbBDcloSDLF8gDo+AQwKRAf+xgvqjBfp72/74449529qaNWuGTgLYbbfd8rYdVAwBBBBAAAEE/ieQ7ioC3bp1s4kCBx10EKwIIJABAeIjMoDIIRBAAAEEEEAAgSwKuHa/RsJAFjsDh84PgWXLlpmjjjrKr8yRRx5p3n777fyoHLVISsC1ATapxrExAggggAACCCCAAAIIIIAAAkUksHPnzpiJBcFVDPR/l4oSDmKtZBAmEaFSpUouNZe6IlDQAjt27Ig7u3+iJIB8DvgPXjh991qnTp3QSQAVKlQo6GtP4xBAAAEEECgGgXRWEWjZsqW/ikDnzp2LgYs2IpBzAeIjck7OCRFAAAEEEEAAgaQEXLtfI2EgqcvLxi4KvPbaa6Z9+/Z+1du1a2cWL17sYlOKvs6uDbBFf8EAQAABBBBAAAEEEEAAAQQQQCBDAt7KBJErFkRLLNiwYYNRgK/LpVq1aqVWLdh9991NlSpVjJIRov2M91zkPszy7XLPoO6xBLS6iQLzf/rpp5g/4z3n7bt161Y/OcBLBNi2bZvT8EpAql27dugkAKcbS+URQAABBBBAIJRAqqsIVK9e3U8QYBWBUNRshEDaAsRHpE3IARBAAAEEEEAAgawKuHa/RsJAVrsDB88Hgfnz55uuXbv6VenSpYuZN29ePlSNOiQp4NqSYJoCAAAgAElEQVQAm2Tz2BwBBBBAAAEEEEAAAQQQQAABBDIgoODf77//PuXHL7/8koFa5Och9N1KukkHSk4Ik6BAckJ+9oFc1UpB/OkG8HuB/ImC/X/77bdcNSvn56lYsWLMFUtirWQS+Xu93ikIIIAAAgggUNwCrCJQ3Nef1rstQHyE29eP2iOAAAIIIIBA4Qu4dr9GwkDh98mib+Fzzz1nevXq5TuceOKJ5tlnny16FxcBXBtgXTSmzggggAACCCCAAAIIIIAAAggUu4BmFA+TcODNQB7ctpATDpLpG+XKlUu4KoKSCsqXLx/1UaFChZjPaZ98f15Wv/76a8zHzp07nX3eSwaIF8i/a9euZLpLwW6rfhomsD/WNlpxhIIAAggggAACCCQrwCoCyYqxPQL5KUB8RH5eF2qFAAIIIIAAAgh4Aq7dr5EwQN8teIHHH3/c9O3b12/nqaeeah577LGCb3chNtC1AbYQrwFtQgABBBBAAAEEEEAAAQQQQACB+AJbt271Ew5iJRXES0hQIDkFAQTyQyDZgP8aNWqUSBDYfffd86Mh1AIBBBBAAAEEClqAVQQK+vLSuCIWID6iiC8+TUcAAQQQQAABJwRcu18jYcCJbkUl0xF46KGHzODBg/1DDBo0yDz44IPpHJJ9y0jAtQG2jJg4LQIIIIAAAggggAACCCCAAAIIOCwQmXDgJRZo1QPN5h5vRvcwz2lmeAoChSaglSqqVKliqlatan9G/tv7XZif2iY40z8B/4XWW2gPAggggAAChSPAKgKFcy1pCQKxBIiPyI++ofiiIUOG+JWZMGGCGTduXH5UrghqgX8RXOQQTdT3nqNGjTLTpk3zt168eLFp165diL3ZBIHwAt9++62NM33xxRftTs2bNzczZ840jRs3Dn+QkFsGx7fzzjvP3Hzzzfa7zWBhLAyJWgabuXa/RsJAGXQSTplbgfvuu88MHz7cP+nZZ59t7r333txWgrNlRMC1ATYjjeYgCCCAAAIIIIAAAggggAACCCCAQIYEdu3aVSLpIEySQarbkJyQoYvm6GG8IP4wwfthtomXDFCuXDlHlag2AggggAACCCAQXuC7776zgUtz5861jy+//DL0zi1btjTdu3e3j86dO4fejw0RQKBsBYiPKFt/7+wEaZbtdcC/bP3z5ewuJAzoe9dFixaZNWvWmHPOOSdf6KhHkgIkDCQJxubGtfs1EgbotAUvMHXqVDNy5Ei/neeff76ZMmVKwbe7EBvo2gBbiNeANiGAAAIIIIAAAggggAACCCCAAAJhBMIkJ2zfvt38+uuv/mPnzp0l/h/5nP4d7/lUn8vWcWVUvnz5mI8KFSpk/DmdLxfHrVSpkj+bf3Dmfi/4nyD+MK8StkEAAQQQQAABBOILvP32236CgALQwpbq1av7CQJKEjjooIPC7sp2CCCQRwLER+THxSBgvWyvA/5l658vZ8/nhIHffvvNrF692lx33XVm+vTphlVI8qXXpFYPEgZScyvmvVy7XyNhoJh7a5G0/aabbjKjR4/2W3vJJZeYG2+8sUhaX1jNdG2ALSx9WoMAAggggAACCCCAAAIIIIAAAggggAACCCCAAAIIIIAAAtkS0CoC3goC+rl27drQp/JWEejWrZvp0qVL6P3YEAEE8leA+Ij8uDYErJftdcC/bP3z5ez5nDDw6KOPmrPPPtts2bLFcpEwkC+9JrV6kDCQmlsx7+Xa/RoJA8XcW4uk7ZMmTTJjx471WztmzBgzceLEIml9YTXTtQG2sPRpDQIIIIAAAggggAACCCCAAAIIIIAAAggggAACCCCAAAIIZFIgnVUElBygFQT0qF+/fiarxbEQQCAPBIiPyIOLYIwhYL1srwP+ZeufL2fP54QB+mi+9JLM1IOEgcw4FtNRXLtfI2GgmHpnkbZ1/Pjx5pprrvFbTyafux3BtQHWXWlqjgACCCCAAAIIIIAAAggggAACCCCAAAIIIIAAAggggAACmRZIZxWBFi1a+AkCrCKQ6SvD8RDIPwHiI/LjmhAMnB/XgVogkK8CjBH5emVSq1e+Jgyk1hr2yoWAa/drJAzkoldwjjIVuOyyy8wNN9zg1+H66683l156aZnWiZOnJuDaAJtaK9kLAQQQQAABBBBAAAEEEEAAAQQQQAABBBBAAAEEEEAAAQQKRSDVVQT22GMPP0GAVQQKpTfQDgTCCxAfEd4qm1sSDJxNXY6NgPsCjBHuX8PIFpAwUFjXMxetce1+jYSBXPQKzlGmAhdddJG57bbb/DpMnjzZXHjhhWVaJ06emoBrA2xqrWQvBBBAAAEEEEAAAQQQQAABBBBAAAEEEEAAAQQQQAABBBBwVYBVBFy9ctQbgfwSID4iP64HwcD5cR2oBQL5KsAYka9XJrV6kTCQmlsx7+Xa/RoJA8XcW4uk7eeee665++67/dbedddd5pxzzimS1hdWM10bYAtLn9YggAACCCCAAAIIIIAAAggggAACCCCAAAIIIIAAAggggEA0AVYRoF8ggECmBYiPyLRoascjGDg1N/ZCoFgEGCMK60qTMFBY1zMXrXHtfo2EgVz0Cs5RpgLDhg0zM2bM8Oswffp0M3To0DKtEydPTcC1ATa1VrIXAggggAACCCCAAAIIIIAAAggggAACCCCAAAIIIIAAAgjkswCrCOTz1aFuCBSGAPERqV/HnTt3muXLl5sXXnjBvPbaa+att94ymzZtMnvssYdp0aKFad++vTnxxBNN69atTYUKFeKeKF4w8K5du+x5nnzySTNv3jyzZMkSe6yDDjrIHvuUU04xPXr0MDVr1kypMWrHhx9+aObPn29ef/1188EHH9jzeUXnadq0qWnTpo3p2bOnadmyZcL2aF+ZyMArDzzwgBk8eLDZvn27efbZZ80dd9xhz7n33nubtm3bmpNOOsn07t3b1KlTJ2Y7FGT74osvmmeeecbWUXWVd6tWrUz37t1N//79rYv69U8//WRGjRplpk2bZo8nIzlHcwobjJ3omJs3bzZz5swxTz31lF8/nVt2qqPqF6Y/xALIVvtT6TjBgOfzzjvP3HzzzaZKlSrmt99+M6tXrzYPPfRQiT7buHFjc8wxx5iBAweaY4891m6bavFef08//bRZtGiReeedd8yWLVvs4eR9xBFH2NdGu3btTLVq1UKdJnh9tdPixYvtMYIlXvu17fr16+1r9rnnnjMrVqwwn332mT82dOzY0QwYMMD8/ve/N+XKlYtZt2uuucaMHz8+VN0j/aPtoHtKjR/qn6qP9xrX66958+bWTK8h9c90rkuoyia5UayxRIfRePLKK6/YvvbGG2/YMcHrA127dg3l7FUneE3jXf9oTUhm/3gJA3r9fPLJJ+Yf//hHidePxl69ftSvk3n9BMe3eH0l7FgY6xKq3y9YsMCO05H9TK991V/XRGN9vHE+ye5RNJu7dr9GwkDRdM3ibahu6mbPnu0DzJo1y5x22mnFC+Jwy10bYB2mpuoIIIAAAggggAACCCCAAAIIIIAAAggggAACCCCAAAIIIBAhwCoCdAcEEMilAPERyWsrgF8BkRMmTDCvvvpqwgMosPO6666zgZ5Bb2/nWEGaCoIeN26cDbCPVxT0q/r84Q9/MJUrV05YJ23gBe7//e9/t8kOYcvRRx9tJk2aZDp37hw32DlakK8CkkePHl1iQtbI8/br18/cc889pkaNGiWqo0DuO++801x77bU2KSNWUfLA+eefby677DIb9JyrhAHVVzFjV199tR+wHKuO8rvlllvi9ofgvtluf9hrH7ldrIB5BfKrv992221+AH+04yuA+KqrrrKxdYkSaiL3T7bfKoHk4osvNueee27CxIFMJAyormH6qrbr1auXueGGG8yhhx4a9RJkImFAr5cbb7zR1inea8ergK6LkhT69u0beixJpf8ks0+shAElpVx66aUJx0c5y1KJXPFKMgH/0Y6TzP6xEgb222+/UK+fZs2amTFjxhiNmYleP7lIGNiwYYMd18L0M71fjRw50l47jdmUcAKu3a+RMBDuurKVwwInn3yyzWD1ijIYlRFFcU/AtQHWPWFqjAACCCCAAAIIIIAAAggggAACCCCAAAIIIIAAAggggAACEvj+++/N3Llz7Uyc+rl27drQMAp8UvClHl26dAm9HxsigAACngDxEcn1Bc1gPnbsWBsMnUxRUKRmXz/jjDOiBncGAzoVeH7YYYeZSy65xM5MHrYoMHrixIkJA6MV3BkvcD/R+dQeJTIoID9WsGowyFcrCqxcudJMnTo15uGVLDB8+PASz6dSV83ArUBsBUpne4WBu+66y55DSRRhiwJmp0yZYmc/j5VE4h0rF+0PW+/I7aIlDKjf6qFrHbYo6FmPMKsAKOBd/S5eH4p13j59+tjXoBIIYpV0EwbUjiuvvDJmQky08ypAX32oQ4cOpZ5ON2Hgyy+/tIHZWvEi2XLOOefYwHX11bIu0RIGtCqCEqTefPPNUNXTdb/pppuM+kGs11wyAf/RTprM/tESBhRwr74dOWF1osaFef1kM2FAqyFohY8RI0YkTJYKtkUr8GgcjPeaTNT+Ynretfs1EgaKqXcWaVv1JcxLL73kt15f5nTr1q1INdxutmsDrNva1B4BBBBAAAEEEEAAAQQQQAABBBBAAAEEEEAAAQQQQACB4hJYtmyZTQ7QY+HChaEbrwBNL0FAP+vXrx96XzZEAAEEogkQHxG+X2zbts3OXB8tWLlly5ama9eupmbNmnZW9cWLF9sgysiiMVyBwaeffnqpkwYDOhUMq4SyyGSBjh07mvbt29sZmT///HMzf/78qAGaM2bMMIMHD44ZFBurHTquEtHatGlj26GioFatorBkyZJSda5bt6555JFHogY6a+NgkK+Mli9fbo+jIGQFizZt2tSeQ5Oy7rnnnubhhx82DRo08M8Vr67t2rUzbdu2NZUqVTKrVq2y76dBr3LlypmXX37ZHq9Hjx5Gzl7bIhsUa4WHYKODAeVaPULtmjx5sr+pgl87depkmjRpYn799VejVSJ0rYKzu+sa///snQu4TdX+/seD496Wu4RUJIV0k1BE/CuXDinKpU6hCyVdqSj3rjqKQlToiHJJUsk1dUR36UJUVFJ0KNQvKv2fd/zOmL+5xh5zzjHXXGvtNfd6x/OsR+095rh8xphjzr33+36/c+bMERCMe5VMzd/+Lvi/mrrg+YorrhBVq1YVyFihClhccMEFUhCM+2LZsmVGgTeE6TCw+EVK/+GHH8TVV19tFL/b3H8YE/bMtGnTPJlHMQwgUwKyezzzzDPO/LG2MHTWqlVLHDx4UKxZs0beF2DhLghS/MQTT4gqVaokfH3x4sXi448/ll/Dv+62wdVtMkAfyAqA+wHFa+9gTMh2orIaeJ1XaAOGhcGDBwdGsE9m/4S5Rj9Lxo4dK89Y8FHljDPOkGcwzjGcAy+//HI+sxX24fTp0wXOUlMJI/iPer3eF87TatWqOWck2k/V/ZNOwwCeczDC6cY2nPHY+3imFC1a1HhGY44wcMBwVbly5TBbIifrxu19jYaBnNymuTVpPITdqcZWr14t8GLIEj8CcTtg40eYIyYBEiABEiABEiABEiABEiABEiABEiABEiABEiABEiABEiABEiCB3CGgsggok8A333xjPXmVRQDB6iCEYiEBEiCBVBKgPsKOJoTfiE4Nw4C7dOjQQdx9993ilFNOERCnq3Lo0CEpDIYI+p133nG+DsEyRL+64UsXdLr76N27t4zarl9z4MABGYkaEc3dYk08K2bMmCEgQDUVU1+33HKLzGbgdQ0MCshcAMODu9xwww3i/vvvl0JpvegiX/V9GN7Gjx/vCJbx9T/++ENm2KlZs6YUl6J4MffiAYE0xjdq1Kh84ny0lw7DgHvOEGJjLSDaLlWqVAIOZAm455578plNkAEBWRpMEc8zOX+7uyCxlklcrWpALAwW/fr1S8gcgPsC9wPuC+wPVfzMNKgDIT/uvQkTJiQMAmLjESNGSOOJznDr1q3y3sS94C5+AuUohgF3H6effrq8X84555x8Yvsvv/xS4H5bsGBBwrjmzZsnunTp4rkUtqYW1QDE9JdeeqljToD4HJlRzj///HxjQpT4LVu2iNtvvz1hXDC94IwB34IsXmcJxgTWyO7RunXrhDMYawkD0q233ppwHsBYAFNV3bp1802pIA0D7sFgrXCOKROK+p7f/YM5IbOKzZkP4w2ybejnFK4Ns882b94sevXqlWACUvc+MsXk5eUlDGfPnj3iwQcflPvQbZpBZgU8S4KyrRTkHsyGvuP2vkbDQDbsGo4hrQSaNGmS8JKPF5zTTjstrX2y8fQQiNsBmx4KbJUESIAESIAESIAESIAESIAESIAESIAESIAESIAESIAESIAESIAESCBZAslmEShbtmxCFgF3pOVkx8LrSIAESMCLAPURdnvjk08+keJNRLJX5dprr5XR1CF29iqo/49//CNBUGkSiXsZBoIir0PoC1HsNddc4wgwMZ5XXnlFRlPXCwSbEHK6xcp33HGHNCT4RXdHOzAooB6ie6uCSPoYe/Xq1fP1ZRL5Iqo+xgshclD56KOPZDYGN3OI7iEcNwld0R54vPrqqwJro0e8TqdhACLkqVOnigYNGnhOyxTx/bzzzpPi5UqVKuW7LpPzD1oL0/e9DAMQOz/++OMCc/MSAG/fvl30798/IVuAn9Fl4cKFUpjsFhlj3+JTpkwZz+HDiDJp0iRZz0agnArDAETbEydOFEceeaTnuEzZEvxE3GgojJAb2QyQGQCicFWCDAmo9/3334s+ffokRO6HUQqmloIsXoYBZCkBa+w5U8F5gAwjV155ZcJ5MHToUGkmUeYkdW02GAaCsiBgrKb7xytLhWnvpMIwAEMTngfIQqEKxv7kk09Ko4zXvY97Es9A7E9VcH7q2WUKcr9la99xe1+jYSBbdxLHlTICjRo1Ehs2bHDaw3/7vQimrGM2lHICcTtgUw6ADZIACZAACZAACZAACZAACZAACZAACZAACZAACZAACZAACZAACZAACYQiECWLAASUiLiMD7MIhMLOyiRAAhEJUB8RDBCiUwhvERVdFQhVIRCvVq1aYAO60NckjDYZBvr27Sv79RNEo3OTCWD69OkCkfj1AjNbx44dxY4dO+S3wgo1IWLv2rWrQGRplIYNG4rnnnsuIVuA6tMk8vUS6urjNIlRYdiYPHmyKF++vC9zrBfWBtHt3SVdhgEYNPyie7vH8Pbbb4u///3vDn8vfpmef+AmNlTwMgyARY8ePQKjhcMIggj469evd1o3idphtBgwYIB4+umnnXrY24hSrkcwN80DAmWIwxGFXhWvTB9RDQMQTM+dO9cqwPD8+fNlNgpVcC7MmjVLVK5c2bgcYQwDOBNgsECWARS8Z86ZM0cgC0ZQ0ceFdiDK9zNGBbUZ9ftRzEc4D8AO81DF69wraMMAGMPggvsiKNq+yVDkZQrR904qDANfffWVHOe6descrrb3/s6dOwWeby+++KJzLc5smNlYvAnE7X2NhgHu5kJP4LjjjnNeiDFZvBzXqVOn0M+7ME4wbgdsYVwDzokESIAESIAESIAESIAESIAESIAESIAESIAESIAESIAESIAESIAEsp0Aswhk+wpxfCRAAkEEqI8IIiTEjz/+KMWmiFyvyjPPPCNF0TYF4nwInJctWyarQxT62muviaZNmzqX64JO1EEWgDZt2gR2AUEsIj3jo8qIESMExPl62bJli1i0aJGA2PSLL74QZ511lkBdPdK2V6dhBLUmkS/m3bZt28A5fffdd5LvqlWrHGa2PHCByUSRLsOAX5YAfaL6vPD9N998M182iEzPP3BBDBVMe6Fz585i2rRpgaYONAdTxP333y+j/6tiEjLrJpcjjjhCvPDCC6JJkybWwzaJm033cFTDQFCWAPeAdfNNkKg/jGFAX5u6detKIwOCIQeVjRs3SrMNzBiNGzeWZiCYdUqUKBF0adq+bzpLTJlavAZgEqib1j/M+WbqK8z1prpXXHGFmDBhQqBJTN0/eoT/G264Qd5T+lqlwzCgt+mX4cDECucEslmoct1118nMAyVLlkzbPop7w3F7X6NhIO47juMPJFCrVi3xzTffOPXw3zVq1Ai8jhWyj0DcDtjsI8gRkQAJkAAJkAAJkAAJkAAJkAAJkAAJkAAJkAAJkAAJkAAJkAAJkEDhI8AsAoVvTTkjEsh1AtRHBO+AqFH5IYxGhPM1a9bIyOOI8o1o4ohGroouvmzVqpWMil29evXgAQoh6/bs2dOpi/7wCYpSbdW4q1IYQawu8vXLRqCPY+nSpTLrjiphRPnqGmQjuOaaa5w20mUYGDJkiBg5cqSV6WLfvn2if//+MiOBKibDQKbnH3YfoL5pL4SNEq7fW82aNZNR9t33hr6OyUS8xz0IA83YsWOdqQ4aNEjce++9onjx4s7XohoGEB0epgGboptCUmkY+PXXX8XAgQNlpg1VENEd861QoYLN8LKqjn6W1K9fXzz//PPixBNPtB4nsrXcdNNNvusf5nwzdRzmelNdrwwBXpMEl/PPP1/gXEHxem6k2jBw8OBBMXjwYJkBR5UwBg5cA8MM9iiy9Jx88sni1FNPFS1atChQY4r1ZiqginF7X6NhoIA2CrvNHIEqVaqIXbt2OR3ivytVqpS5AbCnlBGI2wGbsomzIRIgARIgARIgARIgARIgARIgARIgARIgARIgARIgARIgARIgARIggQQCzCLADUECJFCYCVAfEby6c+bMEd27d3cqIiry+PHjRenSpYMvtqyhCzrD9hFGEGo5JGO1MIJYXeTrJ9jXO9PFvWFE+aqttWvXStOBEtOmyzAwffp0mUHCptgK0jM9f5ux63WiRLFXbUFbd9lll3lm3/jtt9/EzTffLB577DGn+3HjxgmI/cOWF198UVx44YXOZab9YLs+aMR0L7z++uvi7LPPthqafn0qDQMYgB7BHV+DaQfGog4dOojjjjtOFCtWzGqsBV1JP0uSMY2sXr1atGzZ0plK+/btpXGnfPnyztfCnG8mJmGu1+uGMVSpvk2ZSPTsNagb5vlgk8kCGVywBosXL3YwhNn7Bb2f4tp/3N7XaBiI607juK0JIBWPesnERfv377dKEWPdAStmjEDcDtiMgWFHJEACJEACJEACJEACJEACJEACJEACJEACJEACJEACJEACJEACJFDICTCLQCFfYE6PBEgggQD1EcEbAtHjhw0b5lRMR/T+MIJO04ijXu9H4Y8//hDffvuteOONN8T8+fPF8uXLE/RRpgj5aC9Zka8penUYUb6ay5YtW6TRA8Y/lHQZBmbPni26desWvJGEEDaC9IKYv9XgtUq64BlZM5AdoHLlytbNmXg888wzokePHrKNn3/+WcA8M3fuXKfNhQsXik6dOln3oSoionnXrl3F5s2b5ZdMAn2b9VHt6fM/7LDDhEms7TXQdBsGtm/fLkXdK1euNA4BWRwQkb5Lly6iSZMmomrVqinPSBJ6kTwu0M+SZM7gTZs2yft0/fr1nusfRvBvGmqY6/W6YQxVqm9TxhLTeRTm+WBjGNBZJmN2SNXeyKV24va+RsNALu3OHJ0rUhT9/vvvzuzxwly0aNEcpRHvacftgI03bY6eBEiABEiABEiABEiABEiABEiABEiABEiABEiABEiABEiABEiABAqWALMIFCx/9k4CJFBwBKiP8Gf/119/ieHDh8uPKmPGjBGIeJ/KYiPS9OsvjCDU1A7muXfvXoGI1fhAEPrJJ5+I999/XyBSv1+xNQxcffXVApHzS5Uq5dver7/+KgYOHCimTp3q1HOLyG25hxHk2vIPIyg3jdPm+oKYvy1Tdz2db9isGGjrzz//FEOHDhVjx451mp40aZLAXkEJI8AOmoONYNxmfVQ/YQX/+vjCXm+7R939IKp+v3795P0cVM444wxpHujYsaOoV6+eKFKkSNAlGfu+bhhIxkCkR+OvW7euNKI0atTImUfU/Rbm+lTcP0GGGzWxMM8Hm322ceNGcckll4gNGzbILk499VQBo0KdOnUytidysaO4va/RMJCLuzSH5gyjAAwDqsAoAMMASzwJxO2AjSdljpoESIAESIAESIAESIAESIAESIAESIAESIAESIAESIAESIAESIAECoYAItYiCuySJUvE0qVLxddff209EESkbdeunfwgmi4LCZAACcSZAPUR/qtnK8iMugdsRJp+fYQRhKp2oGtat26deOqpp8SyZcvEtm3bkppGqg0DYUS3fgOOq2GgIOafzMLr47Q1hOh96Rk8RowYIU0EKKligbZ0wwC+pu/dwmYYwBy3bt0qEJF/xowZ1suMiPE333yzzMhQpkwZ6+vSVVE3DKTCQGRa/6j7Lcz1qbh/TIY2E5swzwebZ5G+HslkR0jXXinM7cbtfY2GgcK8Gzk3mWorLy/PIYGH5f79+0kmpgTidsDGFDOHTQIkQAIkQAIkQAIkQAIkQAIkQAIkQAIkQAIkQAIkQAIkQAIkQAIZI4AoyTAJ4LNy5UrrfsuWLesYBNq2bSuOOeYY62tZkQRIgASynQD1Ef4rVBgNAxCZfvDBB1JE/NJLL1lv0cMOO0w0adJEbNmyJcFcQMPAm6J58+ZWHG0E6WFEx36dhjFMWA1eq5QKwTOaLCjDgCnCvM36KAxhMwTojMNebyPk9lpH3PMwBEFMjo9NxgG01blzZ5kV5Kijjkpmi6TsGhoGzChNGTpoGEjZtsu6huL2vkbDQNZtIQ4olQR+/PFHUblyZafJihUrCnyNJZ4E4nbAxpMyR00CJEACJEACJEACJEACJEACJEACJEACJEACJEACJEACJEACJEAC6SOgsggok0AyWQRgEMCHhQRIgAQKKwHqI/xX1iTIHDNmjBgyZEhKt0QUMTAGYhtBGsLhBc3pCLIAACAASURBVAsWiJtuusk3o0CFChUEMuqcdtpponHjxuLkk08Wxx57rAyo2qNHD5mhR5VUGwZ+/fVXMXDgQDF16lSnj1REFPeLgm3LP4yg3LRBbK4viPkns5lTYRg4ePCgGDx4sBSlq+Je61SZJ9C2nmEA+3vOnDmiXr16Tt8266MqhxX864zDXm+7R4PW8tChQ+Kbb74Rq1evFosWLRLLly8Xu3fv9rwMpoHJkycn6CKD+kj191NhGIBh4rLLLhNr1qyRwzOtf9T9FuZ6vW6fPn3E+PHjRenSpa3x2RrabJ8PpmeJO+OHGthHH30ks09s3rxZfunUU08Vs2fPFnXq1LEeOyuGJxC39zUaBsKvMa+IEYFvv/1W1KxZ0xnxkUceKfA1lngSiNsBG0/KHDUJkAAJkAAJkAAJkAAJkAAJkAAJkAAJkAAJkAAJkAAJkAAJkAAJpJZAslkEkEG+Xbt2zodZBFK7LmyNBEggewlQHxG8NnoEdETmx0dnF9ySd42oYmBbQehnn30mLr30UrF+/XpnMMgc0KFDB3HxxRdLc0C1atVEqVKljIMNI4jVRb5XX321FIZ7ta06/O2338TNN98sHnvsMWcM06dPF7179w6FGJkQunfvLt577z15XVwMAwUx/1Bg/1tZ3wvt27cXM2fOFOXLl7duzmSOWLhwoejUqZNsA+ZPCKnnzp3rtOn+vnVHQsh90LFjR7Fjxw55mUnknAuGAZ0ZTBuff/65ePnll8X8+fPFunXr8mGdN2+e6NKlSxjcKa2rnyXJmLY2btwoLrnkErFhwwY5tmbNmolZs2YlZE8Ic76ZJhjm+lRkAIGBq3///vK+UwVGad3sbPt8QBs2zyLdfNOwYUPx3HPPieOPPz6l687GEgnE7X2NhgHu4EJNAC+ZSFWkCly1+BpLPAnE7YCNJ2WOmgRIgARIgARIgARIgARIgARIgARIgARIgARIgARIgARIgARIgASiEYiSRaBRo0aOQYBZBKKtA68mARKILwHqI4LXbsaMGeLyyy93KiYTCRqC1+uvv16KU0855RT5Oe+880TRokVluzYiTb+R2ghCkS1h+PDhAgYIVRBdfdKkSaJly5ZWBogwgthkDQMY29ixY8Udd9zhjBMZHTBuxSt41fILxONiGCiI+dvw1Ovoe8EkwA5q97vvvpMZK1atWiWrHnHEETLqPcT8KKYMBMmIxdEWsgnAQKKKyeCQi4YB9xoh+8Arr7wiReiIyK/KddddJx566CFRsmTJoCVNy/f1s2TQoEHi3nvvFcWLF7fub+nSpfK9XxVEyEcWk3LlyjlfMxlUvDKomDrWTUqo43W9fv8kE6Vfz5oA7SrMNfgZx11sng+qvs2zaNeuXTJbw7Jly5xuXn/9dXH22WdbrwfutVtuuUXAxFa/fn2ZnaBbt26ievXq1m3kWsW4va/RMJBrOzTH5vvJJ5+IBg0aOLM+8cQTxccff5xjFArPdON2wBYe8pwJCZAACZAACZAACZAACZAACZAACZAACZAACZAACZAACZAACZAACfgTYBYB7hASIAESSB0B6iOCWa5du1YKTRHNGSUZYfTkyZPFNddc43SmC+BtRJp+I7URhOribLQ3ZcoUGcHdNluCHqUbbXgJYqMYBnRxb+fOncW0adNCRa/XmcfJMJDp+QffBflr6IJnZKpYsGCBaNOmjXVz2CPnn3++c2/BRINo6ZUqVXLa0NexV69eYuLEiQL92RaYZYYOHSqNKKqYROeFxTAAEfaaNWsE3pkRUR/M+vbta4Xrr7/+kiYimARU8bt3rBqNWEk/S84991wBIxcMJjYFcxo9erTcA6rAgHTnnXcmnH2m9Q8jhNefFX7no8l8ZcoO4De/5cuXC5yN6tlkun9wvc3zQfVj8ywyZUEZN26cwD1lW/TnkZfZwba9XKgXt/c1GgZyYVfm8ByRtui0005zCMD19e677+YwkXhPPW4HbLxpc/QkQAIkQAIkQAIkQAIkQAIkQAIkQAIkQAIkQAIkQAIkQAIkQAIk4E2AWQS4O0iABEggfQSojwhmu2PHDtG7d++EaMrz5s0TXbp0Cb5YCPHLL7+IAQMGiKefftqpv3DhQtGpUyfn/21Emn6d2QhCP/roI4Go2ps3b5ZN6dHcbSYzf/58cdFFFyVUTYdhQI+cHVaMvnfvXpnRAaJiVeJkGMj0/G3WXq9jEjxDkH333XdbZYIwZbwwXQ9NXseOHQXuQ7VvZ8+eHSqa+aZNm2T08vXr1zvTeOaZZ2R2A3cpLIYBm/PAb811gX62GQbCngf6Ge51vWn9p0+fLs9/m/Lwww+Lm266yep8jHr/HDhwQNx2223ikUcecfrzuv/C7AfbZxEMXDCbqRLW1KWbHUwZH2yY51KduL2v0TCQS7szB+eqPyibN28uHbQs8SQQtwM2npQ5ahIgARIgARIgARIgARIgARIgARIgARIgARIgARIgARIgARIgARIwE2AWAe4MEiABEsgMAeojgjmbhM3t27cXU6dOFdWqVQtsYPXq1aJ79+6O4PmMM84Qzz77rDj66KOda21Fml6d2QhCdeE1RLOIaN20adPAOaDC9u3bZaTylStXJtRPh2HAxByi3UcffVTk5eUFjheC8n79+jmRt3FBnAwDmZ5/IFBDBZPg+aijjhJz585NCLrr1TYC8UIkDHMECgwsL7zwgmjSpEnCJSbDTZi98Mcff0gTw5gxY5x2TfcgvllYDAO6Oah+/foC90SjRo2sllo/TyAMHz9+vChdurTV9amupOsy0f7FF18skH2ifPnyvt0huwBE9TfeeKNTz0vcbspEccMNN4j7779flChRwrefsOdj1PtnxYoVomfPnglGGtP9g0HbPB/U5GyfRZ988olcA2SzUAXZQWDCCcpYY7rPHnroIZmhIOjaVO+tOLUXt/c1GgbitLs41tAE4HpCuhtVkF5p2bJlodvhBdlBIG4HbHZQ4yhIgARIgARIgARIgARIgARIgARIgARIgARIgARIgARIgARIgARIIDkCzCKQHDdeRQIkQAJRCVAfYUfQJI687rrrpJC0TJkyno1ARNq/f3+BjAKqQLiMyNBFixZ1vmYr0vTqyEYQumXLFmlcgHFAlZEjR4rBgweLYsWK+YLAPCDmfP755/PVe/31143R3nWR79VXXy0QgbtUqVJW0CF6xnjdglSwQwRvP/HuW2+9Ja699tqEaPLoME6GAYw3k/O3WhCtkknwjCow00ycOFHAPOBVkOUCWTdgWFHFb3/g/oFZZd++fU79gQMHitGjR/vefzALTJo0Sdxxxx0J1+K+xT5y34NoOE6GgSFDhgjcv/ocMA+TyeLCCy+UAvuqVav6Lvf3338vI8cvXrzYqQeGWJ+CKibDAMZyzz33yLPU60yBWWDBggVyrZUxBdeZskuouelnKfYxsgy0bNnSc/rYl7fffrt4/PHH89XxMlR53T9YJ9w/Rx55pGd/H3/8sVyjdevWWd0/Ns8Hr/mPGDFCIHOBXkymJhtWhw4dErNmzRJ4fqr7+aSTThJz5swR9erVK6gtFot+4/a+RsNALLYVB5ksATwkO3To4FyOl5+XXnop2eZ4XQETiNsBW8C42D0JkAAJkAAJkAAJkAAJkAAJkAAJkAAJkAAJkAAJkAAJkAAJkAAJhCbwwQcfiCVLlkixmB6t2K8xCDPbtWvnfI455pjQffMCEiABEiCB/yVAfYTdTjBFqcaVl156qRg1apTMFuBmCVHkO++8I26++WYBsasqzZs3l2LV2rVrJ3ScCcOASUSMLAPDhg2TAnuT8WHv3r1i3rx54r777hObNm0ywvIS30Y1DECQOm7cOCkIdhdkDrjzzjtFrVq1Er4OsTfGetdddyWIg1WluBkGMjl/u7sgsZaX4Bm1Tj/9dBnRv3Xr1qJIkSLOhbgvEJT31ltvTTB0BEXAx9piH0yYMCFhENDqDR8+XJx88sn5zrKvv/5aGgqmTJmScI2fcD6bDQMvvviiwNhVQZYEZDlp0KCBcfnwfo0MDm6TBXgh28Ipp5ySsC5oAGcc3s1hRHAbObzOLFxj4hXWGGSz97wMA7gW2SawB/QzFecdBPwQvLsZBGWnwDnXrVu3hP0JQfsDDzwgEEBa38/Iiob+vXSiYQ0DmBOYI+I+7iN3fzDA4GcnPFfc5zHGh6w1uI9MJR2GAfSzdetWmeXA/YyDaQDPxIsuuiifkQPPE2SqAEv3mvzzn/8UyOTA7AL+d0Pc3tdoGLA53VgntgTwwomHrCo49JBiiSWeBOJ2wMaTMkdNAiRAAiRAAiRAAiRAAiRAAiRAAiRAAiRAAiRAAiRAAiRAAiSQSwQgEoEASX3ckT6DODRq1MgxCLRt2zaoOr9PAiRAAiRgSYD6CEtQ/43aDdHyY489lu8iRJ9u0aKFgAAfQuply5ZJ8a27+EVfzoRhAGMxiYjxdYwNAmQITxGxHGLOtWvXirfffjtB2IkI0DBHvPrqq87UEH0bIly9RDUMoL09e/bIyOZ6ZgNwhqi2WbNmonjx4jILwapVqxKMAkcccYTYsWOHM6y4GQYyOX/7u+D/auqGAawJIr3v3LnTqQQh/7nnnisqVqwo7wuI3nXjCa5DBHuYb/wEwz/88IPcC+5sHaojdz/YuxBpI/OFXrDHn3rqKU9hdTYbBpAZpGPHjgl7GuwaN24sudetW1eaNPLy8uS0Dxw4II01EJ7rBbzOPPNMx3QDcwUyc+hnVtDaFJRhoEqVKtKsoETn+nmAjDAI/rx79+6EqQetPyrDqIMMFMhKYdo/2M9e5zwMHeCKrC2q2BoGLr74Yrn/n3vuOedajNfdn+n+wdkNY1Xnzp097590GQYwUNxnl19+eT6TFsbVqlUrea+B6YcffijNQvqa2GTqSeZ8KozXxO19jYaBwrgLOSeHgH6w9ujRQzqCWeJJIG4HbDwpc9QkQAIkQAIkQAIkQAIkQAIkQAIkQAIkQAIkQAIkQAIkQAIkQAKFnQCER8ogsGLFCuvpurMIwCBw7LHHWl/LiiRAAiRAAvYEqI+wZ4WaiFoNUS4+YQrEk4h2fd555xlFnZkyDCBC9cMPPyxGjhyZYASwmQuikyMy9Pr160X37t2dSxCxHB99L6XCMIBOIBS//vrr85kG/Mbcq1cvKaDt0qWLUy2OhoFMzd9m/fU6umEAZhPsAwjU3RHH/dq2ETu7r9+1a5cUYz/55JOhh4z9C2E1hPVeJZsNA17mGTUXiLNxjlSvXt2ZHsTZ4PXEE0+E5lWhQgXJCxrIYsWKGa8vKMNA3759pcEJBi5dgO41UWQnQ4YKv/VX12KfIYr/zJkzrbm1b99eTJw4UZpVEHVfFVvDAMwwEM8j+4Y7w4PfAGDgQnR+nG1+Zpt0GgYwPphNkKUGz4YwBet47733Cuw1lmACcXtfo2EgeE1ZI8YEpk2bJvr06ePM4KqrrpJpf1jiSSBuB2w8KXPUJEACJEACJEACJEACJEACJEACJEACJEACJEACJEACJEACJEAChY1A1CwCMAdA0IMPCwmQAAmQQPoJUB8RnvGhQ4cETHCIQP3OO+8ENoDo+8OHDxe1a9f2rJspwwAGANMAIvZjTHq0d9MATz/9dHH77bcLCK5LlCgh9EjnMEFAWFupUqWEy1NlGECjMGpMmTJFjBo1ylcgjMjfEBFD7Pv+++/LrA+qQNCLcZYvXz7fNG35hxGUm1gme3265x+4iQ0VTIaBOXPmiHLlysnI9kGifpv7wjQuRM6fP3++GDt2rNiwYUPg0CGqHjJkiLjkkktkJH6/EmZ9vOaP/mxKMtfj3uvfv79Yt25dvi4ghJ87d65AVi53AS+sxX333ZcvCrzXOGG2ueuuuwQyEfgJ0QvKMABxPYwpEKjfeOONvucwxOiYS79+/QQMybYlzD0HoT/OHfSlnyVhDAMwc/38888pv3/SbRgAU5gssCbIwKMyP3ixxj0ybNgwcdFFF8lnCosdgbi9r9EwYLeurBVTAnCIDRgwwBk9Hs5wpbHEk0DcDth4UuaoSYAESIAESIAESIAESIAESIAESIAESIAESIAESIAESIAESIAECgOBZLMIlC5d2jEHwCDALAKFYTdwDiRAAnEjQH1E8isG4T2Eu4sXL5ZRpT/88EMplIRovUmTJqJly5Yyyv0JJ5wgihQp4tuRrWDdq5EwglDVBkx+S5YsES+//LIU3uJ5jgLRK0wCzZs3lxkRIBp2RxhHpHMEUl2wYIGsj/lCqKyb/VJpGFBj3rlzp1i0aJGMwA3227Ztc3ijf2Q+qFWrlqwepn9b/mEE5aa1inp9uuafzF3gJ3iHqQbrM3v2bLnHYExR9wXW6cILLxTHHXecrxg9aExgiT6wF/T7r3HjxtIsgr4QiT7IKKD6CrM+yQj+3XNK9noIs2fMmCFeeeUV8fbbbyeIs8EC5luvvad4rV27Vt7zKjo/BNz169eXZ1anTp2kuSnozEIfBWkYgLge6wphP84EmEiWL18u54TMFVh37DNE369YsWLQdvL8Pu65F154QZ7zYIYzR52RrVu3lkYU9KeepVENA5iT+/554403nLO5adOm4txzzxXdunWzeq6oSYV5PtiehV7A1Bm1bNkyOW5lSsMeO/PMM8UFF1wg1yQvLy/pNcnVC+P2vkbDQK7u1ByZNxxSt9xyizNbOFUffPDBHJl94Ztm3A7YwrcCnBEJkAAJkAAJkAAJkAAJkAAJkAAJkAAJkAAJkAAJkAAJkAAJkEC2EoiSRaBhw4YJJoFsnSPHRQIkQAK5QoD6iFxZ6dyb59KlSxNMDIgCDn1XyZIlcwJGuuefrOA9J+Dn4CSV0BzR/5WYP1UYwph/UtUn2yGBbCMQt/c1GgaybQdxPCklMHr0aJm+RhWkVkIaLJZ4EojbARtPyhw1CZAACZAACZAACZAACZAACZAACZAACZAACZAACZAACZAACZBAXAgwi0BcVorjJAESIIFwBKiPCMeLteNDAFHYL7/8cmfAI0aMEEOHDo3PBCKONN3zp2Eg4gIVsstHjhwphg0bJmgYKGQLy+lkDYG4va/RMJA1W4cDSQcBvFC6DQJ4CLoNBOnok22mj0DcDtj0kWDLJEACJEACJEACJEACJEACJEACJEACJEACJEACJEACJEACJEACuUiAWQRycdU5ZxIggVwkQH1ELq569s9506ZNYuDAgaJUqVLilFNOEaeddppo3bq1KFGihNXgDxw4IG677TbxyCOPOPVnz54tunXrZnV9QVeKw/xpGCjoXZI9/e/bt0/0799fzJw5U4wZM0YMGTIkpYNjhoGU4mRjMSUQt/c1GgZiutE4bDsCt956q3jwwQedyg888IC45ZZb7C5mrawjELcDNusAckAkQAIkQAIkQAIkQAIkQAIkQAIkQAIkQAIkQAIkQAIkQAIkQAKxI8AsArFbMg6YBEiABCIToD4iMkI2kAYCuhi9bt26Yu7cuaJRo0ZWvX300Ueie/fu4rPPPpP1w15v1UkaK8Vh/jQMpHEDxKzpFStWiJ49e4r9+/eLBQsWiDZt2qR0BjQMpBQnG4spgbi9r9EwENONxmHbEbj++uvFhAkTnMqPPvqoGDBggN3FrJV1BOJ2wGYdQA6IBEiABEiABEiABEiABEiABEiABEiABHKUACLY/c///I/47bff5L/uj/oa6vz5558Jn0OHDuX7ml4nFdegjWT6SvY6/J6tSJEiomjRoqE/mbwuFX0hyiEiH6pPyZIlE/4fXy9evHiO3hmcNgmQAAmQQLYSYBaBbF0ZjosESIAEMkeA+ojMsWZP9gTw+5RBgwaJyZMnOxeNHDlSDB48WBQrVsy3oR9++EFcffXVYuHChU69K664Quq6ypQpYz+IAqwZh/nTMFCAGyRLusbvGJcvXy4QaHn9+vWid+/eAprJvLy8lI6QhoGU4mRjMSUQt/c1GgZiutE4bDsCffv2FVOnTnUqP/HEE6JPnz52F7NW1hGI2wGbdQA5IBIgARIgARIgARIgARIgARIgARIgARLIAgIHDx40Cve9BP1K3O8n9jcZANxfwx/KWEjAiwCMEyYjgelrMBjY1vW7niYF7kcSIAESIAGdwIcffiiWLFkiXnvtNYFooLaldOnSol27ds7n2GOPtb2U9UiABEiABLKYAPURWbw4OT60f/3rXzJquSqHHXaYuO6668TAgQPFEUcckY8Ofifz/vvvi+HDh4uXXnrJ+f5RRx0l0Fbz5s1jRTTb50/DQKy2U1oGC/MxgizPmDFD3l/Tpk0T9erVS3lfNAykHCkbjCGBuL2v0TAQw03GIdsT6NWrl3jmmWecC2bOnJnw0mrfEmtmA4G4HbDZwIxjIAESIAESIAESIAESIAESIAESIAESIIEwBPAHJXx+/vln5/PLL78YI/LrkfqDIvir+oiKz0ICuU4AJgV35oMwRgRTXURjLFeunPwgYpz6N9c5c/4kQAIkkM0E9u3bJ80B6rN161br4TZs2NAxCLRt21bof0OzbogVSYAESIAEspYA9RFZuzQ5P7A9e/bITAHPP/98AgsYB5o0aSKaNm0q8N8oGzduFG+99ZbYtGlTvrr33Xef6Nevn8x8GKeS7fOnYSBOuyl9Y4WYf/bs2eLOO+8U1apVS0tHNAykBSsbjRmBuL2v0TAQsw3G4YYjcPHFF4u5c+c6F+FltWvXruEaYe2sIRC3AzZrwHEgJEACJEACJEACJEACJEACJEACJEACOUHALfJ3/7duAPCqh6//9ddfOcGKkySBXCBQpEiRBAOBMhS4/1XmAr/vUYSaC7uFcyQBEsgUAWQRUAaB5cuXW3frziIAg0CdOnWsr2VFEiABEiCBeBKgPiKe65Yro962bZvo37+/WLx4cegpV6hQQYwbN0706NFDFCtWLPT12XBBNs+fhoFs2CG5MQYaBnJjnTlLfwJxe1+jYYA7ulAT6NSpk1i0aJEzxxdffFF07NixUM+5ME8ubgdsYV4Lzo0ESIAESIAESIAESIAESIAESIAESCB1BJCaHWL9MMJ+U93UjajwtVSiRAlRsmTJfBHd3ZHaUQdR7Ww/EGPb1kW9MPXD1A3btorch0wPth/sUdu6qJfO+mHbPnDggMyQ8dtvvyVkylAZL/B11GHxJhDWYGAyH2BPs5AACZBALhKImkUA5oB27drJDw1cubiDOGcSIIFcJkB9RC6vfjzmjoyUU6ZMEaNGjRK7d++2GnTnzp3FXXfdJU4++eTYv9tk6/xpGLDaiqyUAgI0DKQAIpuIPYG4va/RMBD7LccJ+BHAL8+WLl3qVEHEDvxijSWeBOJ2wMaTMkdNAiRAAiRAAiRAAiRAAiRAAiRAAiQQhgDE0VEj+0NIlkulePHigeJ9CPnVJ0job1OXYuVc2mHh5woTgjIQuP/1Mxno9cPWPXjwYPiBxviKww47TGY7iGI+iGvkyRgvG4dOAiSQJIFkswjgnUaZA/AvswgkuQC8jARIgAQKCQHqIwrJQubANBDU4o033hAvv/yy2LBhg8C7kPpdV7169aQ5oFWrVuKCCy4QNWrUiL1RQF/SbJs/DQM5cNNlyRRpGMiSheAwCpRA3N7XaBgo0O3CztNN4Oyzz5YvpaqsXr1anHXWWenulu2niUDcDtg0YWCzJEACJEACJEACJEACJEACJEACJEACaSQA0e/OnTvFrl27Ej7619T/Fzaxf9myZfOJevE1dyR+t0Df6+t+In+KftO4gdl0bAj88ccfvlkPwhoS9u/fn8+8hK8VpgLTQeXKleWnSpUqzn97fQ3nEwsJkAAJZIJAlCwCDRo0SDAJMItAJlaMfZAACZBAPAhQHxGPdeIoSYAESIAESIAEcpdA3N7XaBjI3b2aEzNv0qSJeOedd5y5vv322+L000/PibkXxknG7YAtjGvAOZEACZAACZAACZAACZAACZAACZBA3AjAAKDE/16if7c5AFHB4lry8vIiRe9G5O+iRYvGdfocNwmQgEbAKwMKzjnbzChxPhNhMLAxFijDAQ0GvIVIgATCEGAWgTC0WJcESIAESCAZAtRHJEON15AACZAACZAACZBA5gjE7X2NhoHM7Q32VAAEGjVqJNNdqYL/RqQOlngSiNsBG0/KHDUJkAAJkAAJkAAJkAAJkAAJkAAJZDcBtwEAQv+gbABxELvidx4Q6+Oji/7V1/2+p64pUqRIdi8eR0cCJBA7AocOHZLmgjAmA7cZQV33119/Zf3ccZYq84BNFgNkUmEhARLIHQLMIpA7a82ZkgAJkEC2EKA+IltWguMgARIgARIgARIgATOBuL2v0TDAnVyoCRx33HFi8+bNzhzx33Xq1CnUcy7Mk4vbAVuY14JzIwESIAESIAESIAESIAESIAESIIFUEThw4IDMABAU/V99P9sMABDpu0X9YQT+7rqp4sl2SIAESCAbCegZDZIxIMC8kE3FbTDQMxmYMhvQYJBNq8exkIAdAWYRsOPEWiRAAiRAAukhQH1EeriyVRIgARIgARIgARJIFYG4va/RMJCqlWc7WUmgVq1a4ptvvnHGhv+uUaNGVo6VgwomELcDNnhGrEECJEACJEACJEACJEACJEACJEAChZPAr7/+Kr799lv5+e6776QhQH10YwBEpNlUihcvnhBhWkWbNok/8b3y5ctn0/A5FhIgARIotAT27NmT8Dzxeq6orx88eDCrWMBgYHqWqK9Vr15d/v0Cn9KlS2fV2DkYEsgVAvv37xdLliwRr732mvxs3brVeurIcN6uXTvno/9Ny7ohViQBEiABEiCB/xKgPoJbgQRIgARIgARIgASym0Dc3tdoGMju/cTRRSSAX7TjjwOq4L8rVaoUsVVeXlAE4nbAFhQn9ksCJEACJEACJEACJEACJEACJEAC6SQAIZUyA3j9+5///CedQwjV9t/+9jfHAOAl+nd/nQaAUHhZmQRIgASyloBuOiqSRQAAIABJREFUMNANa7rh4Pfff8+auVSsWNExDygTgf5v2bJls2a8HAgJxJnA+vXrpTkARoHly5dbT6VUqVIJBgFmOLdGx4okQAIkQAKWBKiPsATFaiRAAiRAAiRAAiRQQATi9r5Gw0ABbRR2mxkCiNizb98+pzP8N3+Jnhn26eglbgdsOhiwTRIgARIgARIgARIgARIgARIgARJIJwH87iTIDLB79+50DiGwbbcBQEX/x79eUZtpAAhEygokQAIkQAJCCBgMgkwF7ow5BW0wqFChQqCp4LDDDuPakgAJaARgflUZBPDvV199Zc3InUWgbdu2okiRItbXsiIJkAAJkAAJhCVAfURYYqxPAiRAAiRAAiRAApklELf3NRoGMrs/2FuGCSCFvPuX9n/88YcoWrRohkfB7lJFIG4HbKrmzXZIgARIgARIgARIgARIgARIgARIIBUEfv7550AzwE8//ZSKrkK1UaxYMZkBwCb6P+pBIMlCAiRAAiRAAgVNAAY6t4EA/20yHKiv4e8TmS6HH354oKmgXLlymR4W+yOBjBNQWQRgEFi2bJl1/yqLAMwB7dq1E3Xr1rW+lhVJgARIgARIICoB6iOiEuT1JEACJEACJEACJJBeAnF7X6NhIL37ga0XIAEYBWAYUAVGgYL4hXwBIih0XcftgC10C8AJkQAJkAAJkAAJkAAJkAAJkAAJZC0BREV2ZwbYvn17PnMADAOZKjAB1KhRw/l4Rf+nASBTK8J+SIAESIAECpqA22CgGwvw/+7neCb/loFMze5ntum/ma2noHcP+w9LIGoWAWUQgEmAWQTC0md9EiABEiCBVBGgPiJVJNkOCZAACZAACZAACaSHQNze12gYSM8+YKtZQAC/DHSn2y1TpozA11jiSyBuB2x8SXPkJEACJEACJEACJEACJEACJEAC2UQAAkO3iND03/v27cvYkBGgwU9YeOSRR4rq1atnbDzsiARIgARIgAQKG4EdO3YEPvsPHjyYsWmXLVvW+OyvWbOm83VmAMrYcrAjDwLJZhEoWbKkzB6gPswiwC1GAiRAAiSQLQSoj8iWleA4SIAESIAESIAESMBMIG7vazQMcCcXWgI//vijTGevSsWKFQW+xhJfAnE7YONLmiMnARIgARIgARIgARIgARIgARLIJIFt27aJL774Qn7w37oh4JdffsnYcCCYguDfzxBQrVq1jI2HHZEACZAACZAACZgJfP/9976mAmQb+u233zKGD0Gb9PeHo446Shx77LGiTp06olatWhkbCzvKDQJRsgiceOKJCSYBZhHIjT3DWZIACZBA3AhQHxG3FeN4SYAESIAESIAEco1A3N7XaBjItR2aQ/PFH9cR3UYV/LEbX2OJL4G4HbDxJc2RkwAJkAAJkAAJkAAJkAAJkAAJpJLAX3/95RgCYArYsmVLwv9nSsxXqlQpXyMARH5VqlRJ5dTZFgmQAAmQAAmQQAES2LlzZ2Cmgv/5n//JyAhLlCjhmAeUiQD/qv/OyCDYSewJMItA7JeQEyABEiABEghBgPqIELBYlQSynAB+7ho0aJCYPHmyM9I333xTNG/ePMtHHr/h/ec//xE9evQQS5YskYM/6aSTxJw5c0S9evVSPpl///vfokWLFk67V199tXj44YcFfg/vLlz/lKP3bDCT65+5WUXrifsvGr+gq+P2vkbDQNCK8vuxJYA/wCNqjSr4pTP+IM8SXwJxO2DjS5ojJwESIAESIAESIAESIAESIAESCEvg4MGDjglANwTg/w8dOhS2yVD1TVF99Si/lSpVCtUmK5MACZAACZAACRR+AsjMrGc3ynS2I0R3d5sHdENB8eLFC/9CcIZGAswiwI1BAiRAAiSQywRSpY/A76Ref/11qZfp27dvLiPl3GNIINv3r+34KNjN3ObLpGCchoHMrattT5lcf9sxFXQ9nj/pXYFUva+ld5T/1zoNA5kizX4yTuCTTz4RDRo0cPpFetGPP/444+Ngh6kjELcDNnUzZ0skQAIkQAIkQAIkQAIkQAIkQALZQOCXX37Jlx1AZQzYunVr2oZYtmzZwMwAFStWTFv/bJgESIAESIAESCC3CeAP7kGmAgi701Vq167taSiAaZKlcBFgFoHCtZ6cDQmQAAmQQPIEouojkPFy48aN4t577xUzZswQI0aMEEOHDk1+QLySBDJIINv3b9jxUbCbuc2TScE4DQOZW1fbnjK5/rZjKuh6PH/SuwJR39fSO7r8rdMwkGni7C9jBN577z1x2mmnOf2deuqp4t13381Y/+wo9QTidsCmngBbJAESIAESIAESIAESIAESIAESSDeBPXv2OJkClBkA/+Kzffv2tHRfuXJlRwSHiLp6ZoDy5cunpV82SgIkQAIkQAIkQAKpIoB3KN1UoN6h8O+uXbtS1VVCO0ceeWTCexQyT6tsBXyHSgvylDcKU+6SJUvEa6+9Jj9fffWVdR8IFtauXTvng2wVLCRAAiRAAiRQWAhE1UfMnTtXXHnllWLfvn0SCQ0DhWVn5MY8sn3/hh0fBbuZ27eZFIzTMJC5dbXtKZPrbzumgq7H8ye9KxD1fS29o8vfOg0DmSbO/jJGQH8oN2/eXLz55psZ658dpZ5A3A7Y1BNgiyRAAiRAAiRAAiRAAiRAAiRAAqkgsHPnTscUgHTsbjEbvpeOUr16dSlec4vY1H9TzJYO4myTBEiABEiABEggmwgoU6b73Uv993fffZeWocKU6X73cr+LValSJS19slE7Ah999JFjEFi6dKndRUKIkiVLJhgE6tata30tK5IACZAACZBA3AhE1Uf861//Ej179nSmTcNA3HZAbo832/dv2PFRsJu5/ZxJwTgNA5lbV9ueMrn+tmMq6Ho8f9K7AlHf19I7uvyt0zCQaeLsL2MEli9fLs4991ynvzZt2ohly5ZlrH92lHoCcTtgU0+ALZIACZAACZAACZAACZAACZAACdgSQDYAPUOA+v+ffvrJtplQ9Y466iijIQDitLJly4Zqi5VJgARIgARIgARIIFcI7N+/32jmhKFg27ZtacFw+OGH5zNzKkMBshawpJYAsgioDAL498svv7TuQGURaNu2rTQLFC1a1PpaViQBEiABEiCBOBOIqo8IK2iOMyuOvfARyPb9m+3jK3w7wn5G2SgYp2Dbfv2i1szG9Y86J16f3QSivq9lenY0DGSaOPvLGIHFixeLDh06OP21b99evPTSSxnrnx2lnkDcDtjUE2CLJEACJEACJEACJEACJEACJEACbgK7d+8Wn3zyifj000/zicwgSkp1wc+lXlkCEL22ePHiqe6S7ZEACZAACZAACZBAThM4ePCg0DNCqf/Hv3/99VfK+ZQpU0a+87nf+0444QTRoEEDwcxQ9rijZhFQBoHjjjvOvlPWJAESIAESIIFCRCCqPoKC5kK0GXJwKtm+f7N9fDm4ZZwpZ6NgnIaBzO3IbFz/zM2ePRUEgajva5keMw0DmSbO/jJGYN68eaJr165OfxdddJGYO3duxvpnR6knELcDNvUE2CIJkAAJkAAJkAAJkAAJkAAJ5CaB3377TXz88cfSHICP+u+vv/465UAg+of4XxeJqa/pP5umfABskARIgARIgARIgARIwIoAzALIIOXOKuU2E8BskOpSq1YtaRxA1Ht81H+XLFky1V3Frr0oWQRgyED2APVhFoHYLT8HTAIkQAIkkAYCUfURFDSnYVHYZMYIZPv+zfbxZWyhsrCjbBSM0zCQuY2Sjeufudmzp4IgEPV9LdNjpmEg08TZX8YI6C9nPXr0EM8880zG+mdHqScQtwM29QTYIgmQAAmQAAmQAAmQAAmQAAkUfgLIFuA2BeC/N27cmNKJly1b1tMQcNRRR6W0LzZGAiRAAiRAAiRAAiRQMAS2bdvmaSjYv39/Sgd1/PHHJxgIYCaACL6wl2SzCJQoUSLBIMAsAoV9p3B+JEACJEACyRCIqo+goDkZ6rwmWwhk+/7N9vFlyzoWxDiyUTBOw0DmdkI2rn/mZs+eCoJA1Pe1TI+ZhoFME2d/GSMwbdo00adPH6e/q666SkydOjVj/bOj1BOI2wGbegJskQRIgARIgARIgARIgARIgAQKD4GtW7caswakKhJs+fLlpSlAZQZw/3vEEUcUHpCcCQmQAAmQAAmQAAmQQGgCO3bsEO5sBO4sBXv27AndnukCZK5yZyFQ2Qhq166dkvYLohFmESgI6uyTBEiABEggVwkko48YOXKkGDZsmBWyq6++Wjz88MOiVKlSsr4uslTfRyYlmATHjx8vFi5cKHbv3i2aNm0qzj33XNGtWzdpkixSpIixT/ye78MPPxSrVq0Sb731lvjss8/Epk2bnLr16tUT9evXFy1bthT/7//9P4H/92rL3cG///1v0aJFC+dLCB6KIKIohw4dEghIMmfOHPH666/L/vft2ycQJOSkk04S7du3F3//+99FlSpVrDi5K/3xxx9yDi+88ILAGN555x3JA+Xkk0+W42/VqpW44IILRI0aNYRNplJdeP7mm2+K5s2byzbx7rVo0SKxYMECsW7dOgFD7GGHHSaaNGkizZeXXHKJnJdNP16T3bt3r3jjjTfE3Llzxfr168UHH3wgq1aoUEGcfvrpcizghXUqVqyYFTOv9Tlw4IB46aWXxOOPPy6WL18u+2jWrJno2LGj7GPy5MlJ71/TwLBen3/+uexrzZo1cu+p+aE+2OF9Hfv5vPPOk2voN8co91dUwTj2NcaP/bBixYp8ew97G/sO9yV+L25b/PYf+GHfPffcc+Ltt98Wa9eulc1in4PVhRdeKPvMy8uz7S4j9fwE48hS99VXX4mnnnpKLFu2zJkT5nPmmWfKOZ111lnOuRg0YH2v6+equj7Z9cc9379/f7F48WJnKNi3Tz75pDjnnHMC7330izXEGeJeQ/f93blzZ99zPIhB1O/j52+sxcsvv5zvDMK+xv2J8+6MM86wWpcgwwC+v2TJEvk8U+cq5qCeaziLsB9snkWmuWM+OG/w/Hn33XflnNRzQvWDgAN45rVu3drqWaTvH1yLe7dixYoCf2d75JFHxPz58+UzAmPHHsbzAcxwpoXZf17vAupdYefOnfIZiD2JuannUuPGjeWzPOi9IGi/qPXBWYfzGuee13PPj0tQP6n8fjLva6nsP2xbNAyEJcb6sSEwceJEMWDAAGe8eIBOmDAhNuPnQPMTiNsByzUkARIgARIgARIgARIgARIgARIQAr9A/Pjjj/NlDfjpp58i48EvbZXwCr9khUFAmQQqVaoUuX02QAIkQAIkQAIkQAIkkHsEfvzxR5mZQBkKkO1KZcCCUCdqKVeunPMOq95l8W8yorWoY7G5nlkEbCixDgmQAAmQAAmknkAy+ogogmaTSPD+++8XM2bMEHfccYcU3esFQTkg6jv11FMTvgWh+9NPPy0effTRBINAEKUOHTqI4cOHS8GjnwjeS5D+zTffiLvuukuO2a9AfHj99deLwYMHSyFiUIHIeOXKleKee+6R4nqb0rt3bzmXILOoSbANET0MFjfeeKMUhvsV9DNq1ChRs2ZNm2E5dXbt2iUF+jCNuMWsXo1AgAozCgSuQUJa0/pA8HvzzTeLmTNnGrvo2rWrQNapMWPGWM3DS5iNi5Ux4b777gvk5+4MBgn07zXHKPdXGMGue0z4+QPCY8wFIuegAiH4NddcI/dO5cqVg6pL0XHPnj2desqwAqPN0KFDpcHDr6C/ESNGyIC+yCKWDcVLMF69enVx7733ynPJdJ6psTds2FCeediTQSaZdBoGfvjhB4F9DmG7KrZmAdwD8+bNk2vjNml5rY/t2ZvK9cW589BDD4lJkyZZnUEwquAMuuiii3z3mtf616pVS/aF8zLozAOPBx54QOBvTrYFwn3MZ/r06b77y90enj/XXXedPBv97leTMB5GudWrV4ubbrpJivZNBXunU6dOKTEMoP108sMcbdpXzG677TZpIBk0aJB8lqG4jRS265aKesm8r6Wi32TboGEgWXK8LusJ4BC+5ZZbnHHicH3wwQezftwcoDeBuB2wXEsSIAESIAESIAESIAESIAESyCUC+CW7ElLhX/XfiN6aioIMAW5BlfrvKBG0UjEutkECJEACJEACJEACJJAbBCAUU++4bkMsjAWpKBDcud93Ee0UHxsRWyr6V20wi0AqabItEiABEiABEkieQDL6iCiCZl1k2bdvX3HaaadJ3Y2XuPaKK66QgTvLlCnjTHTz5s0yuOdrr72W1OQhQEaAUEQp9vq9n0mQfswxx4hrr71WRjy2LRdffLEUD1etWtXzEgi2Z82aJUWdfiJjUwMQ9yKaPqLXe83FJNiG2PfKK6/0FIHqfSEKN/pBhHSb8v7774sbbrhBZkkIU/BeCpEm9Fcq2rTpen19MLYNGzaIxx57zLO7qVOniu+++y5yhgEYIfyMCUHzxRwhlIcIVReLR7m/kjEM4Bpo32DcCbv3kBkCUcdPOeUU3ymb9h+E6n4iZFODAwcOFKNHj044C4JYp+v7JsH4P//5T7n/nn/+eetuYRrAx32+6RenyzDgZRYIOk8wvu+//17ep17mHC8A2PswzMBwEmSUsIboUXH79u0yc4LbDGHbJp5NMH7gWWEqpvXHOf/EE0+EYgKDwpQpU8TZZ5/tOzT8ngAZHMLeM+5Gcb9OmzZNZu8wFZNh4KqrrhK33nqr53MC2UZgnsPvGcKcPybzIO4DmPHC7ClbfphvMuc2soHA1IEzkoYB27vnf+vRMBCOF2vHiABeRHBYqXLnnXdKlxhLfAkk8wNxfGfLkZMACZAACZAACZAACZAACZBAdhL4888/E4wBSiyFKKypKEceeaQURkEs5RZMlS5dOhXNsw0SIAESIAESIAESIAESSCmBX3/9VWbUcpsI8N8QPKWiIIOWej92/1u0aNFUNC/bYBaBlKFkQyRAAiRAAiSQMgLJ6CMWL14s30lQ8C8iEKtywQUXJAgfEW0ZkZqLFy8uq+giQYj99u7dK1QwkDZt2oiWLVvKuoh4vnz5chnBukuXLk4fJpErvglhJ6K3w4CgzJBff/21jKL/wQcf5GMGAfycOXM8xZO6SBdCTXxt3bp1TlsYa4sWLWR/mNuyZcuMfUEgC3Gt17sV5nr55ZcniDLRZpMmTUTTpk2d+Xz22Wdi1apV+cSbmMuzzz4r6tevb9wbumAbomaIH93GB8UeawUDK9ZZj5B9xhlniKeeesqzH9W5aT74HuYE0SqyG6AfrA/W2BSdPEgcrq8PMkaodcZeaN++vXy/xbq8+OKL4vDDD5eMPv3006T3L+YA4yvWUjcmYG6NGzeW61WxYkVnvyNbxNq1a/OtCwS2s2fPzicUjnJ/hRHs+s0F38O9iT2Be/jgwYNizZo1cv/rpgIbwa6+/5QoWEUsD7MvcN706NEjZWdgsg3pZxnWs1q1agn3P8w8OBPxL7jhfHCfH6pvCNNhQPES0KfDMIB7G9lPIHBXxcZ8hLpeZ7B+ZmHOyCaB80AvQXNOdl3UdV73KfYrTE8qqr/fGGHeASPTutiuf6tWreR56XcP4ayCmQn7x6t4namYD84+ZKzA8wV/V8O5jn1mygjglzVFPz+wp/Py8pzzGec/DAL4Gxqy0uDsRkYcGJ/wLhHm/NH5wViH7CHu9wnbMwjZDbCP/bIp+p3b7meS6RmL5zwy3iADEAozDNjdnTQM2HFirRgSgOPTbRDAw8JtIIjhlHJ+yMn8QJzz0AiABEiABEiABEiABEiABEiABCIQQEQwd9YAJYJC1JSopXz58saMAZUqVYraNK8nARIgARIgARIgARIggQIn8OOPP+YzEuDdes+ePZHHhr+XmEwEdevWtWobJgdE/V2yZIn898svv7S6DpVOOOEE0a5dO+eTSuOC9SBYkQRIgARIgARygEBUfYQuBB4xYoSMnO5VdJGgqgehKqL4wlwAYR4KfjcIIwFEqMoAADEkIqEjErEq+N6wYcNEv379pLhRLyqDE+ogQrO7IGqwEjvq1+kiXff3e/fuLe6++25x9NFHJ0T1R6aAV155RYp/3SJ4CC0hVkd9vcAwgbHDvKAKolsPHz5cRm3WC0SZaAtRn92CfnDHmEzvTfo6udvs0KGD7AuiU/d+wLjGjx8v18UtEu/cubM0G1SuXNm4zPhdb69evRKE0VgjcEbGASWmVxeD2YoVK+SaQoTqLlhrGDVMc/JaH7xDYtxKEIz2/vjjD/Htt9+KmjVrJrQVdv+iLRNLZMjAOE3rhWtgjEBAWkQSdxfwwBwhlDWVsOMLI9jFvTRu3DhpfnAXiGdhcIERRt2L6vuI0I17BmYJ957A/kZUcK+fE7z2H/YFsmrAHKKzQwYMZN0AW/c+x/5DlHT83r8gi9dZhjHhPIOWUImg3XsdexzngzvzBjiAH6KZm0qqDQMm8TTGjP0Avn7Zlk3X+q0jzt+vvvpKailxbqmCa3A/dO/ePS3LCOPNpZde6uxTzA8ZAM4///x8BgCMERn9br/99oRnBIT+yBaBn4n14rf+ELrjeYPnmX5vb926VZ51bhZoG4YBRPM3lZ07dwo8E2B8UgUmMZwdrVu3NhoacP+8/PLLYsiQIQnPItxnL7zwgjSj6cV0fqAO1grnF55T7vlgXDBTqCwMYc4fP34w/qG/c845J9/c8DsFnAn6s1w3Frrn5nXW4TmOZ1/t2rUTUGCPY2/iHtZNc6hIw4DdLUvDgB0n1oohAbyAP/jgg87I8aKMg4klvgSi/kAc35lz5CRAAiRAAiRAAiRAAiRAAiSQXgJIU4uoou6oqBAz4RdwUUvJkiWNYiZEQGIhARIgARIgARIgARIggVwjAFGS/t6N/4dwIGpBREF3li4IKBBNtWrVqmLDhg3SHKA+tn1BeKAMAm3btvWM9GvbHuuRAAmQAAmQAAnYEYiqjwgraPYSCUIsi6jhfkJVzAjCU4hA3VG6Iezr06dP4LU//fSTFKyjL1UgbJ84caJjSHBT8xKkQ0wNcbiXyBttmKJBe0VGf++990THjh2dLAs2gmgIXMEe41cFUfshsIYwVi9egm2IUBHpWwk+9esg5kebEHW7BeJe4la8a955551SVK6KrRAZYnQIqd3rg2vnzp0rs0boxbQ+QZkWgrgEGV5gyoWo1y1WhfgXolOv6PCqT7BBvbFjxzrDQPRxrE316tWNN2zY+yuMYPfdd98VXbt2TYhCjv2EtfMyg2CQ2HuYP+4BdwRzrB1Evqb7wrT/IEKG8eCyyy7LZ0xQMNAXhNXXXHONs/9wHUw5MDYUZPEzP02fPt3JlGIa4/bt20X//v3FwoULnW/7RUlPpWEgilkAg9XX0mYdcR32JgTuiEivCgThuN+RDTqVBdH8kRng4Ycfdpr1E5SrSvj7FZ4lMBuoAhMFzE568Vp/mywspgwNfpH/58+fL80HqsDIgOwkjRo1CsT2/vvvi549ewpEzldl0qRJAv3pxcsw4Jdpwd1GmPPHix9MM3gm++2JsPzwN0kYU9wMsA9hlipVqpSRIc6eV199VVx77bX5MjXQMBC47WQFGgbsOLFWDAlcf/31YsKECc7I4UYbMGBADGfCISsCUX8gJkkSIAESIAESIAESIAESIAESIIH//QUwouXggz8+4N8vvvgiJWgQbVSPdIqoLSwkQAIkQAIkQAIkQAIkQAL+BDZu3Jgvu5f7D+dR+BUvXlxAnGFbVBYBGARgFggSWdm2y3okQAIkQAIkQAL2BKLqI8IKmk0iwXPPPVfMmDHDMzq7ezaIsOyOwm0jrndfv3TpUvneoQr6hiDeJJA2CdIRMRzR9YOim0McDjHiI4884vSF6P/46MyRWcAdZTtItK4aNInXYdrEu5VeTILt9u3by6jW1apV890wiM4PU4E7c4QXdwSHASP3+6WtoQODgJAaovWVK1c6Y/ISopvWxy/LgmmSYfevbu7wyxxh6g/CVYj0kYUBpWHDhuK5555LyIbgvi7s+GwFu4i4DfMChMCqhBFvQ0yLvYOI46r4mTtM+8/PYOBmYNrnEOQjOnhBFtNZBvE8xNgwNQWZn0wiZi9Re6oMAybRvq2hB6xNa4GzAWtp87McspZAZ4nzXhW/yPrJri/GiXNECf9hJMI5a/M3JF2c72UqM60/ovfDGIao/0FF78frWWQyP/hlxtH7xb2Oc9FtVPJ6FpnOD78sC3pftucPrjPx8ztD9L5s+ZnOOtvnuOmcwzhoGAja3f/7fRoG7DixVgwJwG2Lh5cqTzzxhHSbscSXQNQfiOM7c46cBEiABEiABEiABEiABEiABJIn8OGHHzrGAJgDPvjgg+Qb+++VSAWqIpe6DQIQIrGQAAmQAAmQAAmQAAmQAAmkhgBECBB36RkJtm7dmpoO/tvK3/72N3HeeedJERuEejaCjZQOgI2RAAmQAAmQAAnkIxBVHxFW0GwSCQ4ZMkQKl4sWLRq4Qvi9I8Tk+N0j3lWuuOIKY6Rkr4Y2bdokunXrJtavXy+r+AlJTYJ0rywBpv5gLEBkdFW8IkjrDG15QMwIbsuWLRPHHnusDLACEwAEnnoxCbZtIm6rdnRuXlHeEdEbkedVCWvowHW6ENRrjUzr42WY8NoPYffvli1bxKJFi2QWXQTHOeusswQMHjZ7F2Mw7f8333zTM1p+2PHZCnaRGQCR/desWeOgCbMfcJFJPI79iAwT+rliikpvmyXAJHi2NdUEHigRKpjWEucRgg6XKVMmsGWTkBkZUBCFX8/SkArDAIw/EJoj8r4qyCyCaO44E4MMDrhm+fLlAve0yjYSxmSi+tTbgIEGusty5coFMrOtoK9N3bp1ZaYSm4j8MNjDCJOXlyez6B1//PHSBKWvSdT1Rz+XXHKJzNDn9yyC+QzGB2QKwN/g0C+eLTZzUbz0+8/rWWQ6P/yy8OjrYXv+eJ2FflkW9L5085XXc+IMOClMAAAgAElEQVS7776T2YtWrVolm8CzCxlS2rRpY7WdTOccDQNW6GgYsMPEWnEkgIMRPxCoglQ5SOXCEl8CUX8gju/MOXISIAESIAESIAESIAESIAESsCOA1N969gCksk22VK1aVf5BS88akMpfEic7Nl5HAiRAAiRAAiRAAiRAArlK4KeffpJGAt1MsHPnzqSRQDxz+umny89pp50m/z366KOTbo8XkgAJkAAJkAAJRCMQVR8RVtBsEllmMlp4FMNAGNEpVkXPZuAlhly9erVo2bKls5CIsvz4449Lo6WNiNdmB+jrFCarA9o3RbkeN26cGDRokNM9RMT9+/cX0E2pgmjrmHeYogs8ce3ChQtFp06dEprRRdRB0fpNYwi7f8PMw1Q3WwwD+t5s1aqVAIvq1auHmqJuivESf+ucw/an95OthoGwpgvs4fPPP98R4HtxiWoYQCaMqGYBGJRGjx6dkGnEyyDit4n0+zvsuWqzQX/99VcxcODAhADQCAiNbAgwSaSimO7lMOedfn0y55ftPKIYBryyEZj6jmoYCMNP30dehgH9rMNzFc+oSpUq2eKTBg23+Y+GATt0zDBgx4m1YkgALjK40FR5/vnnZfoolvgSiPoDcXxnzpGTAAmQAAmQAAmQAAmQAAmQQH4C+MWlbg7YsWNHUqiKFCkiRUGIfuI2CCBVKwsJkAAJkAAJkAAJkAAJkEA8CODnAZWNAGYCRPd79913xaFDh5KaAH4eUCYCZSSoWLFiUm3xIhIgARIgARIggXAEouojwgquwwqmw80muHYUwwBE9rNmzRKVK1cO7kgIYSvyxbtV7969ZaYAVRAFuUOHDjIycrNmzUT58uWt+vSqlGwWA3d7M2bMEJdffrnzpeuuu06KkEuWLCm/huj73bt3F++99578f7zjIRr/qaeeGmrsJnOCSSCu801GxBl2/4aaiKFy2P0fdny2gt2xY8eKO+64wxkhjB8QU4fN7Iu17tixo1B/L/AS7erz6NOnjxg/frwoXbq0FdKwHKwajVgpFYJvU/RzZMlo2rRpwuhszxLT+iOyOu5NrLHKDIDGn3rqKXk/25qSTIag2bNny+wEYYpJzG8yBIVp01R32rRpAvvMXSDKRxBonK3HHXecKFasWNLdmO7l119/XZx99tlWbYY9C6wa9agUxTAQJquO7fmDYaaan9fZo2e9sc3g40a5du1amSFR3T/JPGuirJ+6Nur7WirGEKYNGgbC0GLdWBHAi89LL73kjBkvu3iwsMSXQNwO2PiS5shJgARIgARIgARIgARIgASyjQDS0ipzgPoXf0RLtiBdqztyKP47yi9hkx0HryMBEiABEiABEiABEiABEkgvAfWzxLp168T7778vf67YuHFj0p3iZwmVgUCZCfizRNI4eSEJkAAJkAAJeBKIqo8IK+TVRYLpiC6tTxYC9C+++EJAOIsI4MuXL3eqeIkMUUEX6bZv315GJrYV79uKfBG5e+rUqaJfv36e64QMBBdccIFo06aNgOg1rLBbX6dksjoECfR18TiMDjBYIGNC2KJHdDZlZ9DH06tXLzFx4kQBs4VtCbt/bdt118N78rfffiveeOMNMX/+fLn/3MLtN998UzRv3tzYdNjx2Qh2bbJF2M7TlA3CNB99HrrZJKi/sByC2kvF9/WzLBkRsa0I3/YsMa0/BPIQ5Lv3HOYPk9Kjjz4q8vLyrHCY1nrAgAGiRo0aVterSr///rt49dVX5fmqSpjI8radbd++XeBMWLlypfESnEvI6NClSxfRpEkTgSzYtuYJNBhV8B/1+iAOP//8szT5gzWCX7v/zueV7ca0f2Bgadu2bVB38vs2549qSJ8/zm2TWcarY/1607PcdNYl8+zTzXDJ3OtWAAMqRX1fS8UYwrRBw0AYWqwbKwI4FN0uX6QygauYJb4E4nbAxpc0R04CJEACJEACJEACJEACJFDQBBANVM8egD9QJVOQrtgt6MF/MypoMiR5DQmQAAmQAAmQAAmQAAkUDgK7d+/O9/MGhCbJFPztRhkH1M8dyFrGQgIkQAIkQAIkEI1AVH1EWCGvjcgvmRkh0xEEktu2bRO7du2SQklkQVq/fr344IMPPJsMYxjwEll6NW4r8sX1v/zyi7jzzjtl1PWgUqFCBQHzAiJ7n3XWWVaCX32dwkTCVuMBz65du4rNmzfLL0Fsi3bxe2GUIENB0Lzc37eJiB2Gr1ffYfevVzv4nfrevXsF3nXxgTgXv3uHkRbRqf1Kpg0DJlFvmCji7rnYip6jco56fZi9Z1tXn3vYrAnox3YtbPe6qT2/+cAAhSwmNkJ5PTuLLSebenoGkZEjR4phw4bZXOrUMd1Hq1evlkYsm6BYZ5xxhjQPIHB0vXr1BLJl+5WozzLbe8dvDBDE79mzR2aQ2Llzp3zuIfMfnnt4FnqVMIYBv/NJbz+KYcDvWWyahw1/UzaLZM66VJiDQm1mj8pR39dSMYYwbdAwEIYW68aKAF6+cTiqAkdoixYtYjUHDjaRQNwOWK4fCZAACZAACZAACZAACZAACdgQQBQjPXsA/oiWTClTpkw+sc7RRx+dTFO8hgRIgARIgARIgARIgARIIIcIfPXVV1LE4P7ZBAK5ZMrhhx+ez7Rcs2bNZJriNSRAAiRAAiSQswSi6iPCCnltRH62iwFxIrIGPPXUUzJqO8yKYUu2GAYw7gMHDsgMCBDP2ghccQ2iMkPEf+uttwpkaPIS/urrFEYEqpjqgmGdXToNA6aIzrYiar89EXb/uttC5gBk18L+Q6BZP4Gu3xgKm2HAJMiNwhnsol4f9lywqa+fZWENRegDRpPhw4fLjyomfrZ73c8wgLOicuXK4ssvv3T6wj387LPPivr16wdOOY6GAUxq69at4u677xYzZswInKOqgCwuN998szxb8bcwU4n6LEvWMABjwHPPPSfmzp0rYPxKpuSKYSBZxjpTGgaS2WVC0DCQHDdeFQMCiGaCX2yqgl9wIrIJS3wJRP2BOL4z58hJgARIgARIgARIgARIgAQKCwFEM9LNAd98803S0zvllFMShDj4RTILCZAACZAACZAACZAACZAACaSCACIg4ucXZSRAJNZkS61ataS52Z39LC8vL9nmeB0JkAAJkAAJFHoCUfURYYW8UUWWWBBkE1ixYoW444475DuEbUFk/pNPPll8+umnYseOHfKybDIMqHkoI8SUKVOkEWLfvn2BU8Tcxo0bJ6OFFytWLF/9uBsGevXqJSZOnCgNEqrYiqj94IXdv2gLIm9krYAI+aWXXgpcG1UBY2/SpImMBu42FxQ2w8Brr70m2rZtm8AlGc7uBqJeb71IISqmwjDw559/iqFDh4qxY8c6PafDMIC9N2bMGAHjzT/+8Q+ZDUSVAQMGiPvvv1+UKlXKd/ZxNQyoexb3HNjiY2vI6ty5s3j44YfFUUcdlY9N1GdZWDE7TPZ4JowaNSqUOQ7ZEpAFZuXKlc4caBhoHuJOF4KGgVC4nMo0DCTHjVfFgABcZUjposqGDRtEgwYNYjByDtGLQNQfiEmWBEiABEiABEiABEiABEiABDJNQI/Q6f45NexYjj32WCd7gBLaBP2yOGwfrE8CJEACJEACJEACJEACJEACXgQgktN/xvniiy+SBoa/2+kmgqQb44UkQAIkQAIkUMgIRNVHhBXyRhVZIqr7pEmTpFnAT0gPgeeJJ54oDQKnnnqq/LdGjRoC7xTdunUTMCyiZKNhwL3FIBL98MMPxauvvioWL14shepeBaJgCEq7d++er0oqDAPvvfee6Nixo2O20KP+pzPDgEngWhCGAZgFFixYIG666SbfjAIwcGBvwcTauHFjuf/we3fsWZg6lixZ4qxRYTMMmOYT9pzQN3DU69NxbOtnWZ8+fcT48eNF6dKlrbszZQRItWFAmQWuueYaaSbSWeL7M2fOFBdeeKHvuIMyjFhP2qLiyJEjxbBhwyxq/l8V26wpMJwhuNbq1avFokWLArPTwDQwefJkmZ3BXaI+y8IYBnbt2iUzHmCd/ArOGRgEcO7guQdNK86iWbNmiZ49ezqX5oph4NdffxUDBw4UU6dOdeZuur+CNhoNA0GEzN+nYSA5brwqBgTq1q0r3Z+qbN68WdSpUycGI+cQvQhE/YGYZEmABEiABEiABEiABEiABEggnQSQmvqNN95wPvhF6O+//55Ul/glpy6cqVq1alJt8SISIAESIAESIAESIAESIAESSBeBH374IZ+JAMKJZErx4sVFixYt5Oess86SnxIlSiTTFK8hARIgARIggdgTiKqPCCvkjSqyRGYBCB9VhgAsAASRl156qejQoYMM8FmlShWB572phBG9RhWkR71eHz/E6rt37xZr164Vc+bMkQYC/L+7QNw6bdo0Ub58+YSv6+s0e/ZsaZwIUyCwbdmypXNJ165dpRCzXLly8mu6oaBZs2ZSqGqKzh3UL6J6Q5SvynXXXSceeughUbJkSedrqeAbdv9+9tlncq8pwwkGA8E19t7FF18szQHVqlXzjNYeRiSMtsOOzyRA14XUBw8eFIMHD5aR01VBdopBgwYFLUu+7yNq+2WXXSbWrFkjvwcWyDDQtGlT3/03YsQIGVnftoTlYNtulHqpEBHDQNK/f/8EIbgpQ4PtXjetP0wMuH9U5hFkp77++uvFjBkznOk3b95cRt6vXbu2JxJoI2FGwn3ut9ZRmBbEtbgfPv/8c/Hyyy+L+fPni3Xr1uUbxrx580SXLl0Svh71WWZ7FsAkd++99+a7X2AGwLPw7LPPFtCu4swvUqSIEaF+/+SKYeC3336TRovHHnvM4TJ9+nTRu3fvUFtN3/u6WS5UYxEqR31fi9B1UpfSMJAUNl4UBwI1a9YU3377rTNUuNDgSmaJL4G4HbDxJc2RkwAJkAAJkAAJkAAJkAAJ2BDYv39/PoOAzXV6HfyRDOYA9we/SGQhARIgARIgARIgARIgARIggTgSQBCvd955x/kgKwEM1skUZRxQJoKyZcsm0wyvIQESIAESIIHYEYiqjwgr5I0iskS0/QEDBoinn37a4QyhK6I/I5uATYmzYUCfH8yTd955p3jiiSecb9kKtpMRiIMzopSrAoE5hKzKnGErHg9aJ5PIc8yYMWLIkCEJl9qKqP36C7N///zzTzF8+HCB6OeqIJo3Ml7ASKHfS6Z+bUXC6tow48M1NoYB1LMxZAStE74P80q7du2cbB+Iag4zih5oN+w89L6jXm8zl7B19LX0mrtfu/o9g7/XzJ07VzRq1CipvW67/vi5CYYf9K8KsrZgfytjgT7uPXv2iF69ekmjkirJRGsPyzmT9ZF94JVXXpEmDjcbk2EpyrMMc7I9Cz755BNpRoJZSRUYPkaPHi0NOjYlVw0DYDN27FiZkUgVPEdwhhctWtQGnawTlF3HuqGIFaO+r0XsPvTlNAyERsYL4kIA0Rh//PFHZ7h4Ia9UqVJchs9xGgjE7YDlIpIACZAACZAACZAACZAACRQuAvjFKzIIIPIP/sUv3ZMpiDCizAFIQYoPCwmQAAmQAAmQAAmQAAmQAAkUZgL4Y77bRLBhw4akpouoqDARKAOBHqU3qUZ5EQmQAAmQAAlkIYGo+oiwQt4oIsuPPvpIilxhGkSBWBLiWgiWbYseJf+kk06S0foh/NZLVEG6zfWIMI5677//vnyHQTRpCPOrV69uNSUEOEWEd/weWRWTiFdfpyuuuEJMmDBBlClTxqofkxBZ78cULR1iekSzDlO+++470aNHD7Fq1SrnsoULF4pOnTolNGPDN6jfMPvXNK4pU6aIPn36WJkFMJaNGzeKSy65RLjfUfUMAO4xhxkfrrMVjC9dujThvmnVqpXMZmC779QYdROJnnVC1Qs7D33dol4ftA+S+b5J8G3KDuDX9vLlywWyguDeQTnvvPNktgFdd2i7123XH+YXmIZuu+02Z3hHHHGEzDLQunVr45BNmSluuOEGcf/994fK1oa/f+FMgNayfv360lzSsWPHfCaTZNZEXQNxPbJe4FzFvQajQ9++fa2aRCYXnFswCahiiigf5VmGdm0NA/o9ds4558g9cuSRR1rPB0YQfFTJlQwDmK9+1nll4fGDqa8BMwxYbT1Bw4AdJ9aKIQH8AIJoj6rgIc6oIzFcSNeQo/5AHO/Zc/QkQAIkQAIkQAIkQAIkQAKZJrBz507HHIA/7KiUrmHGgbTOMAS4swfYRhcJ0w/rkgAJkAAJkAAJkAAJkAAJkECcCODvdnoWAne0SNu5IGKo20BQpUoV20tZjwRIgARIgASymkBUfURYIW8UkaUu/GvWrJmYNWuWwO9GbQqEoIisfvPNNzvVC9owANEsxKyvvvqqHBN+p4sI18icYFNshPxoR18nCHWff/5568wMepRrr+v1yPUQ+SMDQph3J32sXmtkK6L24xhm/+qGFQisFy1aJPCeaFvmz58vLrroooTqBWEY0CPbY0Bho8Xj7xoQYb/44ovOfBC5G1kv9HMlDGcTy6jX265PmHomwffQoUPF3XffbRW9HJnRINh/5JFHnG69rrfd67aGAXT4/fffS7OLO2NA+/btxdSpU0W1atWMKPT9i3MAGSX0jAh+HGGqgLFEmSSSuY+C1sk2or5XOzrvgjIMwNiBPYEo+aromV2CWMCgcdVVV4kFCxY4VXPJMGDKfAMWbdq0CUInv793716BjA4zZsxw6tMwYIWOhgE7TKwVRwJ/+9vfpMNXld9//90zPU8c55eLY476A3EuMuOcSYAESIAESIAESIAESIAE7AkgEhGMAeqDPzSELYh4BbGKEqwcc8wxYZtgfRIgARIgARIgARIgARIgARLISQJffvllQla3TZs2heYAUYzKPoCfy2wjPIbuiBeQAAmQAAmQQJoJRNVHhBXyRjEMQJh84YUXOkQg1IZYFRGqbQp+D9u9e3eB6NOqFLRhwCQIveOOO2Q06GLFigVOSzcc4ILXX39dnH322QnX6uuEb8I4MXr06MDo4BA2QwT+0EMPOW16RRbXjQW4IEwU/u3bt0sDxcqVKwP7shVR+0EMs38R6AeR0Hfs2CGbhLkD4mdkprIpprnhuoIwDGDfYY9B4K9KmMjlMN9AWN6vXz/negi/X3jhBdGkSZN8OMJwNrGMer3N+oStYzIMwLyErCc22Z5XrFghevbs6ewnP362ez2MYQDz1cX7+BoyBtx0001G08PWrVvlmDEeVRCJH9fYZCvZtWuXzC7gFq9369ZNnhF5eXlhl8Czvm7uCWts0PcbjBXjx48XpUuXdvqM8ixDIzYZBkxZHcAbZ3HJkiUDeZnuU1yUS4YB01nXu3dv8eijj1rtObxj4JxTBhfwo2EgcOvJCswwYMeJtWJGAEYBGAZUwcs6DAMs8SYQ9QfieM+eoycBEiABEiABEiABEiABEkg1gV9++UXgl79IL4t/3emGbftq0KBBQjTLmjVr2l7KeiRAAiRAAiRAAiRAAiRAAiRAAj4EvvnmG8fQDcHWxx9/HJoXfmZDlEJ8WrdubSWYCd0JLyABEiABEiCBNBCIqo/QhZVDhgyRIuSiRYsaRxtFZLl27VrRrl27BOHezJkzRY8ePfJFNNc7h5AdIkm30BV1GjZsKJ577jlx/PHH5xuvrUjXa1lsr8fvjTt37uzMC0L0SZMmiUsvvdR3XhCDgj8E9qq0atVKfq169eoJwzIZBtAPMgJcfvnlnuYE6KIwFpgY3BHBIaLUTQno0GQuqFChgpg4caKAMFjfb+5BQkwMEwPWVBUIsDF2U8YFW75+t02Y/btlyxZpOHFnCMZeHzx4cKC5A2YBRAZHVge9mAweqk6Y8eGaMILxd999V0Z6d2ffuvjii6WQtmrVqp7YsO8g+Iao3H3tgAEDpHC8VKlS+a6NKviPen0ajk6j4Bv9wNSE/e5nKMbPGxChr1u3zhmal4gbFWz3epj197pf/e45rD0yItx4440JSO+55x6ZLcG09qoizoZx48bJs0QVnEG4391GsFSsFf4mh/349NNPO82hj8mTJ/vubVQ2ZV7AGYj1cZcozzK0Y2MYQD1kF3Azg8nt2WefFTBB+JVDhw5JQx2i4+/evTuhqskAEfb8MPUdZv+lmp+f+c9kFhwzZow8w0qUKOGJ8a233hLXXnutWL9+fUIdGgbs7lIaBuw4sVbMCOzfv186RlUpW7Zswg8mMZsOh/tfAlF/ICZIEiABEiABEiABEiABEiABEsAvkpRBwB0NyZbMySefnGAQ8EoBa9se65EACZAACZAACZAACZAACZAACdgRgEhEZYSDgeCDDz6wu9BVC2I9ZSA488wzQ1/PC0iABEiABEggUwSi6iP0qP9nnHGGjDwOM52pRBEJIrI7IgMvW7bMaRri1lGjRgkInU3Cv507d4rp06eLe++9N59oUjXiFeHdVqTrtVa21+/du1eKOmfMmOE0BZH9XXfdJa666ipjFGQIYh9//HExYsSIBJ3SP//5T4Ho//q6mgwD6AyaJ0SshlC/cuXKCVOBgB8C8AcffDDh60EZEDZv3ixNDG4xtF8/ELZiDdCubujAumFspmwLtnz97qUw+9ckQsa8hg0bJkWlpgjrWNt58+aJ++67T3hltXrmmWek6cVUwowP14cR7CLyNgTcEHq7y+mnny4gpoUJtkiRIgnfw/0LwTiMJu6I27jvn3rqKU8Rc1TBf9jrYeTAuqiSDoGvSfCt+oPBBVHgwdLNEAacJUuWyD3t3g9BInDbvR5m/dVYkXEF5iS3KBrnKcT15cuXz7ctTVkCUAltDB06VJqv9PMHmQnuvvvuhDMO14TJThD2mWjKntChQwc5jlNOOSXf3oYZAj/3wfSGa91riXu0du3a+e4F3LdYTxQ/wbrNsxB1TM8i3VCGejDOwUiAvyPqrHGefvrpp+KBBx7Ixzvofkhm/7jnFub6KO8C6DPM9V5nHTIHIHtOrVq1EpYI88C5jWew2xQVxE99X79fvdY27J6O+r4Wtr+o9WkYiEqQ12clAaT2cr8wV6xYUeBrLPEmELcDNt60OXoSIAESIAESIAESIAESKBwE8EcQZRDAv3rEjqBZIk1vixYtpEkAH/x8yUICJEACJEACJEACJEACJEACJFDwBCBGcBsI3n777VCDguAPgitlIKhbt26o61mZBEiABEiABNJJIKo+AtHWO3bsKCDmVwUi6saNG8to03juQXycl5cnvx1G5KfPG4JOmBEg8tNLvXr1BEx6KlOAen4jK4G7QMALYfeqVaucL3tFeLcV6XqtT5jrTdHe0S7eI5o1aybw++PixYuLgwcPCryLrFmzJt/voP0iaOuC6ypVqkhxuRJ9ox+8q2DdUN555x35+263KBxft43SDabIXKCLLbE3IKbGnDCfr7/+WvZjEtMHiYnD8PVao7D71yRCRtswrkA0D9EwsmuAG/Ye1srNEPv06KOPFq+++qozJBhaYIQxlbDjCyPYRX8wQcAw8NhjjxnvKewJiGmx77DnwFzfE5g75tCyZUvPoyqs4F9vKOz1BWEYgMge5ykylqiCPXHuuedKYw7OJBhA9L0OfjBuIMuIVwYO270edv0xTq9zdcqUKTILgmlMMBn84x//SDAFqTlDxI45429c2Dc4C3CP6wWid5iejjnmmLQ84kzZTtxjxPNCCcVxDiEImG4U98v2EuVZZnoW4msmw4DJUKbm0bRp04S/J27cuFHOQ99j5513njyLsW4oWJ9Zs2blM4kls3/cixfm+lTzCzJs7NmzR2aJ0LO86M8kMML7gfvZdcQRRyS84wQZkGgY+N9dQcNAWo42NlrQBJAyqkaNGs4wkE7o22+/Lehhsf+IBKL+QByxe15OAiRAAiRAAiRAAiRAAiQQAwL45ZLbIPD555+HGjX+KOI2CKg/mIVqhJVJgARIgARIgARIgARIgARIgAQyTgCiDbeBQI+EGzSg4447zjEPwEhgitwZ1Aa/TwIkQAIkQAKpIhBVH+ElwlPjQ9YdiH2rV68uvxRVJAiBMyICjx8/PjSCK6+8UowePVpGQkc0e1W8BNu2Il2vgYS5HqJdiMgRqd4U0ThoshAbI+o7xMemoguuETkZv5OGsFoXgHv1hawBiJquZyLwqg/BPLIdwHwQpkDAOXDgQDF48GBj1H7VVhi+Xv2H3b+IEA/OYbipvhHdHFG/Ecm9e/fuzpAQ8RwfkzA77PjCCHbVAHBPIZMD7inbvaCuhQEHGQcgXPYrYQX/elthry8IwwDEyDC53HrrrQkR6v24wECCrCAQIHuZBXC97V5PZv3Rvmmf1a9fX8yePVs0atTIOAUE0RowYID1XN2NwCwwYcIEaShLZ0FgL5wjTzzxROhuYKKCkQNZBEwZTqI+y0wZKryy3cAAgGwzYX/uxByQheaiiy6S5o/FixdLDg0bNpTGFmWwU3CS3T/JXJ9qfkGGAYzxhx9+kNl8dNOA3+bAcw/P1y5dujjVaBiwu51oGLDjxFoxI/DFF1+IOnXqOKM+9thjxZYtW2I2Cw5XJxD1B2ISJQESIAESIAESIAESIAESKJwEEFVixYoV0iiAaDphygknnJAgCMEfPVhIgARIgARIgARIgARIgARIgATiTwDCKvWzIn5e/PTTT0NNChF2VfYBv8isoRplZRIgARIgARKwJJAKfQSioPfv398YbRqC0Llz5zqi06giQUwLosZJkyaJUaNGWWV6hbjv9ttvlxHQixQpIqN8I1K+KhD6QgSOjAjuYivS9UKdzPWIEA0zw4IFC6xWEAYBiOuRdQGZE7yKSXAN48X8+fMFzAOmCP+qLYiahw0bJkWnJUqUsBqXqrRr1y4piMZ62WTlhage84cA3U9AjfaT4WsafJj9i+thGoDgdPjw4b7cVF8Q1WP/YW7gp2cNQPTvmTNnikqVKhnZhhlfsoLfQ4cOyfdZiIthjA0qECJDiI19V65cubK79YUAACAASURBVKDq0jTUs2dPpx76GTp0aOB1qkLY6wvKMIBz5Oeff5ampieffNJ3fsgqgT1Uu3btQA62ez3Z9Vf3E8TxbsNS37595dnodbbAbIJMBDCb2BidsG9w3gSdV4FAQlRApgGsxf9n70zAt5rW/r+uJmXI0IAyqxNSUkklhUqUBpqV4ZA5J5QhmY8pMhfRKP4UpVCUMsUJSUV1cqiTQxkqnEKnwfC/vus9a5/9rN/ae6/1jHs/z3ddV9f7Hr+91/BZw17PWt/7vocPH25VR2QNgTjqiWgJQetQpt8yF4MB1Omrr76SdZo0aVJk63H/iAgvgwcPluMLkR4wX9GXKj399NPSGMKfMhk/yMfl/WzzszEYQB3VmI3aP4Ahoq+A4eLFi6UDOJU6deok1+wgw39GGPg/UjQYiJyqfCCJBFasWCGOPPJIr+r169cXy5cvT2JTWGcfgWz8ICZQEiABEiABEiABEiABEiCB5BPAAdyrr74q/82bN0/8/PPP1o1CSGcIPuAtEv8XYYaZSIAESIAESIAESIAESIAESIAEip/AmjVrUiLSrV+/3rrRu+66q2jXrp049dRTRceOHVMinVtnwgdJgARIgARIwIFAtvQREIZDyIiz1IULF6Z4Kn/ttddE+/btZa0yFQn6m4Zv7MsvvyzPbpcsWeKJtyGih3jwxBNPlJ67IXiHoYBK+Fb37dvXM3AI8qRtK9INwp3u+4g2sHbtWvHKK68IOLGBmB/tQ4KIsVGjRtJDNIweEMk2zFBA1S1McI0+mTZtmjRSQJ1hDAlmLVq0ED169BCIEmFTRtiwQ19BkD5nzhzpYV+1J6qvwvJMl68pT9vx638XUafQHvSTv00QRcNIAH0DYwCIjv0eyuHNHd7ClVEI+hRGNfC6HpRs6+ci2DWVBWMI9A2iXYAvokMoQw8YcTRu3FjuUY8//ngZocI2uQr+9Xxd3y+kwQAMj2CA8cEHH0gP/TDAUOMdDLHX7927t4CTKf+6lI2xnkn/o+8RacJvyIGxCYMAf0QMUz0hwsZ4efHFF8WyZcvE0qVLvW8A2gxP9lhLXMeN7fiyeQ5s0Cf4HiH6CeasGttY7/AdgFFZly5dpMg+qm8y/Za5GgygjRhXME5Xa7V/fmKdwXcP3zzcS+KO0p9gHAajL5VgsPLII4+kzONMxg/ydXk/2/xsDQZU+9X+AeMB4wIGLxjvzZo1k2sxxvwBBxwgH3f91tBg4P8o02DAZmXiM4kjACvOpk2bevVu0qSJWLRoUeLawQqnEsjWD2JyJQESIAESIAESIAESIAESSB4BXGbhUguH/Pj/bRMOD5VxAAwEcCHARAIkQAIkQAIkQAIkQAIkQAIkQAIQciDyAP5BKAehh2069thjpfEA/kG8wEQCJEACJEAC2SZAfUS2icYzP1fBdTxbwVqRgBsBJdyFiBpzoFq1am4Z8GkSIIGSJzB37twUg65LL71U3HfffaJy5cqhbPxGEe+++640IsskJW2/RoOBTHqb78aWgG4RhImNCc6UbAJJW2CTTZu1JwESIAESIAESIAESIIHCEkAoThVFAEYCiCpgm+DJyR9FwDUcs205fI4ESIAESIAESIAESIAESIAESKA4CGzbtk0aDSgDAnjftE3wcKiMB/B/K1WqZPsqnyMBEiABEiCBQALUR5TG4KDBQGn0M1uZSkCNexoMcGSQAAmkSwDRk8455xzv9dtuuy0lEkdQvogOhGgiiGZBg4F06fM9EogZARzmIVSQShCKINQZU7IJ8AdxsvuPtScBEiABEiABEiABEiCBKAIILamiCOD/ItSqTdpvv/1SDARq165t8xqfIQESIAESIAESIAESIAESIAESIAEjgXXr1nmRB3DvuHbtWitSFSpUkMYDHTt2lP/3wAMPtHqPD5EACZAACZCAToD6iNIYEzQYKI1+Ziv/R+C3336Tot677rpL2HoEJz8SIIHiIgDR/qBBg0SVKlVE48aNRdOmTWW0eFsHcDD4v+aaa8TDDz/sgZk8ebI0BIhKKjJBkyZNBN6pU6dO1Cuhf0/afo0RBjLqbr4cVwKzZs0Sp512mle9Tp06iZkzZ8a1uqyXJYGkLbCWzeJjJEACJEACJEACJEACJFDSBN5//33PSGDRokXWLBBJTnlwxGESEwmQAAmQAAmQAAmQAAmQAAmQAAnkisDixYu9KHiIdG6bIHxQv11btGhh+xqfIwESIAESIAFBfURpDAIaDJRGP7OV/yOwcuVK0bdvX+nde+zYseL8888nHhIggRIj8P3334t+/fqJOXPmyJbXrVtXTJ06VTRs2NCKxCeffCL69OkjsJ64vP/LL7+IK6+8UowZM0ace+65YuTIkWKXXXaxKjPooaTt12gwkFF38+W4Epg2bZro0aOHV73u3bvLRYUp2QSStsAmmzZrTwIkQAIkQAIkQAIkQAK5IfD777+LF198UbzyyitSbAGvjTYJBzZ+L4377LOPzWt8hgRIgARIgARIgARIgARIgARIgASySuCbb77xjAfwuxaiA5uEaHjKeKBbt26iXLlyNq/xGRIgARIggRIlQH1EaXQ8DQZKo5/ZSiH++OMPsWTJEjF06FDx2muviRNPPFE89dRTghGjOTpIoPQI/Oc//5HC/ccff9xr/F//+ldx3XXXCUTtC0vfffeduOiii+Rds0o24v8NGzaIe+65R4wYMULstttuUkt88sknZww/afs1Ggxk3OXMII4E9A01LJKefvrpOFaVdXIgkLQF1qFpfJQESIAESIAESIAESIAEipoAQsxOnz5dzJgxQ/6zFVPAo4QSU5xyyilFzYiNIwESIAESIAESIAESIAESIAESSCYBGA3g3+zZs8Xnn39u1Yidd95ZnH766QKGA/gXJYqwypQPkQAJkAAJFBUB6iOKqjsDG0ODgdLoZ7ZSiF9//VXcfPPN4s477xT16tUTTzzxhGjdujXRkAAJlCgB/fsHEf+ll14qBg0aJPbdd98yVOCQDpH/br31VjFz5kzv7wceeKBAXohMH5ZgqKQckN94443SYCEbv8OTtl+jwUCJTrhib/a4cePEgAEDvGYifBHCGDElm0DSFthk02btSYAESIAESIAESIAESCAzAjt27PAMBGAsAG8RNgkHxMpI4KijjrJ5hc+QAAmQAAmQAAmQAAmQAAmQAAmQQCwIfPzxx170gfnz51vVqUqVKtJoQBkQVKxY0eo9PkQCJEACJFDcBKiPKO7+Va2jwUBp9DNb+X8EYFx77733iquuukocdthhxEICJFDCBH788UcZKeD5559PoQDDgWbNmonmzZvLSABIn376qXjvvffEP/7xjzLPDh8+XFx44YWifPnyoTRxT40oBk2bNpW/v7MV8S9p+zUaDJTwpCvmpo8aNUoMHDjQa+Jll10mRo4cWcxNLom2JW2BLYlOYSNJgARIgARIgARIgARIwEdg+/btKZEEtm7dGsmnatWqnoEADAVq1qwZ+Q4fIAESIAESIAESIAESIAESIAESIIG4E1i/fr1nPIAIBJs3b46scuXKlb2oAxAx7LTTTpHv8AESIAESIIHiJEB9RHH2q94qGgyURj+zlSRAAiRAAmUJ/Otf/xLQ9c6aNcsZz1577SXuv/9+0a9fv6xECnCuwH9fSNp+jQYD6fY034s1gfvuu08MGTLEq+PgwYPFiBEjYl1nVi6aQNIW2OgW8QkSIAESIAESIAESIAESSD4BGAXMmDFD/kMkARgNRCWEh4TwoWPHjuLkk0+Oepx/JwESIAESIAESIAESIAESIAESIIHEE3jttdfEK6+8In8/QxgRlSpVquRFHcBvaBgTMJEACZAACZQOAeojSqOvaTBQGv3MVpIACZAACZgJ/PLLL+KJJ54Qt99+u/jhhx+sMCE63w033CCOPvpooe+XrDLI4kNJ26/RYCCLnc+s4kPgjjvukIuCSsOGDZOLClOyCSRtgU02bdaeBEiABEiABEiABEiABIIJIGwjjAOUocCOHTsicR100EGel8Q2bdpEPs8HSIAESIAESIAESIAESIAESIAESKBYCbz99tveb+ovvvgispkVK1ZMiTyw8847R77DB0iABEiABJJNgPqIZPefbe1pMGBLis+RAAmQAAkUMwFE5HvnnXekkf2yZcvE0qVLxU8//SSbXK9ePWkccMIJJ0hndPvtt1/BDQVUXyRtv0aDgWKeRSXcthtvvDHFQOCvf/1rigFBCaNJdNOTtsAmGjYrTwIkQAIkQAIkQAIkQAIGAtOmTROTJ0+WxgK//fZbJKNDDjnEEzQcf/zxkc/zARIgARIgARIgARIgARIgARIgARIoNQIQRSiD/H/+85+Rza9QoYL8rd2nTx/RvXv3yOf5AAmQAAmQQDIJUB+RzH5jrUmABEiABEiABEqHQNL2azQYKJ2xWVItvfrqq8WIESO8Nt97771iyJAhJcWgGBubtAW2GPuAbSIBEiABEiABEiABEig9AgsWLJBGAs8++6zYuHFjJIBDDz3UMxJo1apV5PN8gARIgARIgARIgARIgARIgARIgARI4P8IvPvuu57xwOrVqyOx1KhRQxoO4F/Lli0jn+cDJEACJEACySFAfURy+oo1JQESIAESIAESKE0CSduv0WCgNMdp0bf68ssvFyNHjvTa+cgjj4iBAwcWfbuLvYFJW2CLvT/YPhIgARIgARIgARIggeIlsGbNGmkkgH+ffPJJZEPr1q3rGQlQoBCJiw+QAAmQAAmQAAmQAAmQAAmQAAmQQCQBGPCryAOff/555PMNGzaUhgN9+/YVBx10UOTzfIAESIAESCDeBKiPiHf/sHYkQAIkQAIkQAIkkLT9Gg0GOGaLksAFF1wgxo4d67VtzJgxYsCAAUXZ1lJqVNIW2FLqG7aVBEiABEiABEiABEgg+QS2bdsmowjASGDOnDmRDfrTn/7kGQm0aNEi8nk+QAIkQAIkQAIkQAIkQAIkQAIkQAIkkB6B9957zzMe+OyzzyIz6dChgzQcgAHBTjvtFPk8HyABEiABEogfAeoj4tcnrBEJkAAJkAAJkAAJ+Akkbb9GgwGO36IkcNZZZ4mnn37aa9tTTz0l+vfvX5RtLaVGJW2BLaW+YVtJgARIgARIgARIgASSS+C1117zDAW2bt0a2pDq1atLsQH+HXfcccltNGtOAiRAAiRAAiRAAiRAAiRAAiRAAgkl8Le//c2LCrhx48bQVlSuXNmLOnDyyScntMWsNgmQAAmUJgHqI0qz39lqEiABEiABEiCB5BBI2n6NBgPJGVusqQOBnj17iqlTp3pvPP/886JHjx4OOfDROBJI2gIbR4asEwmQAAmQAAmQAAmQAAmAwLJly6S4ABEF1qxZEwmle/fuUmDA31WRqPgACZAACZAACZAACZAACZAACZAACeSNAO5D8ft+2rRpkWUefPDBXtSBBg0aRD7PB0iABEiABApLgPqIwvJn6SRAAiRAAiRAAiQQRSBp+zUaDET1KP+eSAKdO3cWM2fO9Or+8ssvi9NOOy2RbWGl/0cgaQss+44ESIAESIAESIAESIAE4kZgwoQJAv/eeeedyKq1bNnSiyZQo0aNyOf5AAmQAAmQAAmQAAmQAAmQAAmQAAmQQGEIbNiwwYs6sGDBgshKHH/88eLPf/6z/MdEAiRAAiQQTwLUR8SzX1grEiABEiABEiABElAEkrZfo8EAx25REmjfvr2YN2+e17a5c+eKdu3aFWVbS6lRSVtgS6lv2FYSIAESIAESIAESIIH4Eli5cqUYP368NBT4/vvvQysKb4OIJIB/DRs2jG+jWDMSIAESIAESIAESIAESIAESIAESIAEjgU8++cQzHoiKKlitWjVx3nnnScOBww8/nERJgARIgARiRID6iBh1BqtCAiRAAiRAAiRAAgYCSduv0WCAw7goCcArxrvvvuu1Dd4zW7VqVZRtLaVGJW2BLaW+YVtJgARIgARIgARIgATiR2DatGnSSGDWrFmhlatcubJnJNChQ4f4NYQ1IgESIAESIAESIAESIAESIAESIAESSIvAnDlzPOOBrVu3hubRqVMnaTjQvXv3tMriSyRAAiRAAtklQH1EdnkyNxIgARIgARIgARLINoGk7ddoMJDtEcD8YkHgmGOOEYsWLfLq8uGHH4qmTZvGom6sRPoEkrbApt9SvkkCJEACJEACJEACJEAC6RFYt26dNBJARIEoL4IwDlDRBGA0wEQCJEACJEACJEACJEACJEACJEACJFCcBGAsMHnyZPkPRgRhCdEHYTiAyAO1a9cuTiBsFQmQAAkkgAD1EQnoJFaRBEiABEiABEigpAkkbb9Gg4GSHq7F2/gGDRqI5cuXew1ctmyZOPLII4u3wSXSsqQtsCXSLWwmCZAACZAACZAACZBADAjMnTtXGgo8++yzobWpXr26vPTHv8MPPzwGNWcVSIAESIAESIAESIAESIAESIAESIAE8klg5cqV8gwB/zZu3BhadN++feUZQvv27fNZRZZFAiRAAiQghKA+gsOABEiABEiABEiABOJNIGn7NRoMxHs8sXZpEqhbt65YtWqV9/bnn38u6tSpk2ZufC0uBJK2wMaFG+tBAiRAAiRAAiRAAiRQnAR++ukn74J/6dKloY1s3bq1vOA/99xzixMGW0UCJEACJEACJEACJEACJEACJEACJOBMYOLEifJsYf78+aHvHnXUUZ4DgqpVqzqXwxdIgARIgATcCVAf4c6sFN/4f//v/4n+/ft7Tb/tttvEjTfeWIoo8tbmv/3tb6JVq1ZeeRdddJF44IEHRJUqVfJWBxYUTOD7778X/fr186JqYR87ZcoUUa9evcRh0+d3tsdarvNPHPAYVLiYxm8McOalCknbr9FgIC/DgoXkm8D+++8v1q5d6xX71Vdfif322y/f1WB5WSaQtAU2y81ndiRAAiRAAiRAAiRAAiQgCXz22Wdi1KhRYvTo0WL79u2BVCpVquRd5h977LGkRwIkQAIkQAIkQAIkQAIkQAIkQAIkQAJGAh988IHnlCDqrOHiiy8Wl112mfjTn/5EmiRAAiRAAjkkQH1EDuEmIOsvvvhCRhTGd3fPPfcMrDENBvLfmTQYyD9zlxLTFVxv27ZNzJw5U1SsWFF06dLFpcicPZtrQX+u888ZmARm/Pvvv4u3335bOsC+4IILAluQ7vhNIJKiqXLS9ms0GCiaoceG+AnUqFEjJYTmhg0bRPXq1Qkp4QSStsAmHDerTwIkQAIkQAIkQAIkEDMCuLyHocBTTz0VWrNGjRp5hgK77bZbzFrB6pAACZAACZAACZAACZAACZAACZAACcSVwObNm4WKOhAVzfCss86ShgN0UhDX3mS9SIAEkk6A+oik92B69YdYdPz48eLuu+8WxxxzjICgt1q1aoGZ0WAgPc6ZvEWDgUzo5f5dV8E1hNwLFiwQw4cPlwYDTz/9tIxQEIeUa0F/rvOPA8NC1+GPP/4Qn376qVzTJ02aJKKiwLiO30K3j+ULkbT9Gg0GOGqLkgBEMT///LPXtp9++knsuuuuRdnWUmpU0hbYUuobtpUESIAESIAESIAESCB3BGbPni0NBXBQGZb69u0rDQXat2+fu8owZxIgARIgARIgARIgARIgARIgARIggZIgMHfuXBl1AN6Nw9Jpp50mBg4cKDp06FASXNhIEiABEsgXAeoj8kU6PuWsXr1a9O/fX7z//vuyUvi20mAgPv2jakKDgfj1ib9GroLre+65R1x77bVeFjQYeEBUqVIl3p2coNpNnTpVnHfeeQLaVSQaDCSo8yyrmrT9Gg0GLDuWjyWLAMID/frrr16ld+zYISpUqJCsRrC2ZQgkbYFlF5IACZAACZAACZAACZBAJgRwIQ9DARw+B6WDDz5YHjTBUKB27dqZFMd3SYAESIAESIAESIAESIAESIAESIAESKAMgbVr10rDAfxbs2ZNIKFWrVrJiAN9+vQhRRIgARIggSwQoD4iCxATlsU//vEP0bt3b/Hxxx/LmtNgIJ4dSIOBePaLqpWrwcBf//pXcdNNN3mNosEADQayOcJdo8C4jt9s1pV5pUcgafs1Ggyk1898K8YEYCgAgwGVYCgAgwGm5BNI2gKbfOJsAQmQAAmQAAmQAAmQQCEIPPbYY9JQYMWKFYHFN27cWHrvg6EAEwmQAAmQAAmQAAmQAAmQAAmQAAmQAAnkg8D48ePlmcXixYsDi6tfv740HLjkkkvyUSWWQQIkQAJFS4D6iKLt2sCG0WAgGX1Og4Fk9JNtLWkw0N9DddFFF4kHHqDBgO3YsXnO1WDAJk8+Ey8CSduv0WAgXuOHtckCgZ9//lnstttuXk677rqrF9YlC9kziwISSNoCW0BULJoESIAESIAESIAESCBhBDZt2iQv3PHv66+/Dqx927Zt5aX76aefnrAWsrokQAIkQAIkQAIkQAIkQAIkQAIkQALFQmD69OnyDOP1118PbFKtWrXkGQb+7b777sXSdLaDBEiABPJGgPqIvKGOTUE0GIhNV4RWhAYDyegn21rSYIAGA7ZjJZ3naDCQDrVkvZO0/RoNBpI1vlhbCwIbN24UNWrU8J6sXr262LBhg8WbfCTuBJK2wMadJ+tHAiRAAiRAAiRAAiRQeAI//vijuOeee8RDDz0k/vOf/wRWqEePHvKC/YQTTih8pVkDEiABEiABEiABEiABEiABEiABEiABEhBCvPXWW9JwYOrUqYE8qlSpIgYNGiSuueYaseeee5IbCZAACZCAJQHqIyxBFdFjNBhIRmfSYCAZ/WRbSxoM0GDAdqyk8xwNBtKhlqx3krZfo8FAssYXa2tBYO3atWL//ff3ntxvv/3EV199ZfEmH4k7gaQtsHHnyfqRAAmQAAmQAAmQAAkUjsCOHTvE8OHDpbHATz/9FFiRCy64QBoKHHXUUYWrLEsmARIgARIgARIgARIgARIgARIgARIggRACH3/8sTQcGDNmTOBTiBAPo4Frr71WVKxYkTxJgARIgAQiCFAfUXpDhAYDyehzGgwko59sa0mDARoM2I6VdJ6jwUA61JL1TtL2azQYSNb4Ym0tCKxatUrUrVvXe7JOnTri888/t3iTj8SdQNIW2LjzZP1IgARIgARIgARIgAQKQ+DBBx+UhgLffPONsQK77LKLNBLAvwMOOKAwlWSpJEACJEACJEACJEACJEACJEACJEACJOBI4Msvv5SGAyNHjhRbtmwxvr3vvvtKw4ErrrjCMXc+TgIkQAKlRSAO+gg4u8E59VNPPeXBf/HFF0WXLl0iO+Nf//qXOPPMM8WCBQu8Z5988klx9tlnO797yimnyDpUr1498N0//vhDwMHozJkzxezZswWM2VAHpKOPPlo65enYsaPo0KGDqFq1amQdgh5AOd99952MsvPOO++IZcuWiaVLl3qOgWAg16hRI9GgQQNZ3vHHHx9ani4+D6sY2jBlyhRRr14977EwMervv/8ulixZImbMmCHmzZsn3n//ffnegQceKI499ljRtWtXyaNatWpp80Dk5A8++EBMnz5dLFy40Ctjr732Esccc4w47rjjxOmnny6OOOIIUa5cOatydCZPP/206Nevn9i2bZvs38cee0y8/vrrAmW0bNlSdO7cWXTr1k3UrFnTKv9MHwozGMD4+OyzzwTmyWuvvSaZYB6pumJMYP7Url077Wr8+uuvsl9feukl8fbbb6eMv+bNm4vGjRvLvgV73Delk3755ReBdqIdixcv9vrVdXyrsjFOrrzySvH444/L/4Rxh7Grxh72kJMnT05hpsYpxg+42c7b77//Xo6XOXPmyLL0eaPXJYrPbbfdJm688cbQx7Zv3y77AevCe++9J1auXClgAKQS5uzhhx8u2rRpI9uO/20zH/T5fdFFF4kHHnhAIIJXNlKm+W/evFmug4g2hjUX4xLJP/8xN9H2ChUqZFTl9evXizfeeEP2q78ssMQa365dO7kWpLMOZLv/dCOUsIbrfRo1fqMgYt3H2Hv55Zclrw8//FD88MMPZb6F4OUS/U0fK++++65cY5CwJuE78Nxzz6V8B1TfYD1ymcNRbYzb3+OwX3NhQoMBF1p8NhEEli9fLjfeKh155JFyg86UfAJJW2CTT5wtIAESIAESIAESIAESyCaBsWPHSkOBIINmHBAPHDhQXsDg0JWJBEiABEiABEiABEiABEiABEiABEiABJJIAMI4ZTiwbt06YxPgAA6GAwMGDEhiE1lnEiABEsg5gbjoIyBOveqqq7z2Dh06VEAMWb58+VAGEBufeuqpKRF2IRi+++67RaVKlULfnTt3rjj55JO9Z1DesGHDhM5EPfDFF1+Im2++WUyaNCmyXyBkveGGG8SFF17oJKaGEPyTTz6RkYOfffbZyHLUA1Hl5cpgAOJliJwhsA9LqB8E0fge77TTTtbtgnh/2rRp8l2/MDoog9NOO03ceuutUtgb1I/qXZPBAMbD4MGDU4xX/GX16NFD4A5m9913t25Dug8GGQxs3LhRjq2ocYj7n8svv1xcd911TndBymACYxAi4KgEwf2gQYOcxjrE9E888YQUpSuDm6jxYzOfggwGdt11V9lvN910kydqNpWn5tHFF18cKZaPElxn02AAhhUTJ04UjzzyiNU8UG2znQ+ZCvqjxki6+W/YsEEaf2CcKDF6WFkwnEIfn3TSSVaGEv68UBYcsY0ePTqyLIwT3LFeffXVVnMrV/1XCIMBGArAgAjrgzKWiZq7mE8w4q5Ro0bUUJEGPv37/y8ahTIYyPW3JrJiMXggLvs1WxQ0GLAlxecSQ2DRokXSSlWlpk2bWm2UEtPAEq5o0hbYEu4qNp0ESIAESIAESIAESMBHAF5RcECDQ5Ogg85rr71WXpIzkQAJkAAJkAAJkAAJkAAJkAAJkAAJkEAxEYDzBJyLBImJ4IUZ5yJ9+vQppmazLSRAuTAFdQAAIABJREFUAiSQMYG46CN04b+Nt380Xjc0wH+zeRfC/DvuuCPFozc8tbdv374MUwgkIVqHONRG3OzPAAJ0RMSBAVtUgvdkiFWvv/76FAOIqPf8f+/Zs6cUFe+9994pr2XbYACifDhWhZGHCxMIy8HdxiP9t99+K+8z/JEnbFhAKH/nnXcKiFTDvI3rTBBRAI5iH3300cBiIDo///zzbaqR8TMmgwH0Lwwa4PncNgWNCdP72EfBACSMQVC58NCP+QgDgrAEg0/sycDbNXXq1EkaiwaVYTIYGD9+vEDUEcwr23TWWWeJ++67L1TgnC+DATgHgxMwrE/pJIjbwax3796BRjTpCvpt65NO/og48Ze//EVGoHBJmP9YNzBPbCIk4FsAATzWCxujJH9dosYjns1l/+XbYADzC/MCv7swj10SogQ8/PDDMjJJWDIZDCDaTi6/NS7tKOSzcdmv2TKgwYAtKT6XGAKwYIJlmkqtWrWS4W+Ykk8gaQts8omzBSRAAiRAAiRAAiRAApkQgOceXIjjN4opwYsSDl/xz+YQPpO68F0SIAESIAESIAESIAESIAESIAESIAESKBQBeO/EGQn+bd++3VgN3OnijAQeV5lIgARIgAREGQEpxJOFSF9//bXo16+feOutt2Tx++67r3j55ZdFkyZNAquzZcsW6dkcIm5/gjh/6tSpomHDhoHvbtq0SXq7x3NIJ5xwgvRsXKtWrZR3wAOe/iEm1QWS9erVEy1atBCHHXaYfGflypWy/rqA/thjjxUTJkwQhx9+eGB9wsqBt/yjjjrKKwffuIULF4oFCxYYDeUglodg1h+dAaLVF154QZYPUThE+N98843836hXr169PHEtIgDAwG6fffbx6quLOFGff//73yltbdOmjcB3FoLdL7/8Urz++utGAS7KRl+HRQCAQPSiiy4SL774Ygoz5N2sWTPRvHlzWQ76BHcjEPzqCVEmIBoOMhrQBfngvGTJEpkNRNYQA9evX19AGP7SSy+JPfbYQ46Fgw8+OC9TRK8f6oK+90eXRp3btWsnqlWrJus5b948rw3+SkJYjEgDYQYUQcyRj7+cMOYQBY8bN05gbpgSjGIgOEZd/AkGAJgnGFcYt2gnxjcY6PPuggsukIYJpvsu3WAAbDp06CCNfVTy9y3KwdjBWNXTpZdeKoXRQfdqUQYDyBuGRpgLSPPnzxevvPKKVwy8qMPoRiX8/xhz/hTUJ2gDnBzDubGKJI5y3nvvPWP/g+uUKVMC+yUdQb/LJHDNH31yzjnnlFlL0VaMsZYtW8oIMmHrjK1xUlBZYNy2bVsBo2OMyaD1HYYyiIJg8p6f6/6bNWuWWL58uewK/N+nn37a65aOHTuK1q1be//7gAMOEN27d/ci70SNX71/8TsL3xWTMRHmO1ihjLC5i+cQWcRfL70cfawgsgi+Geq76jIGwAPfmmJJSdOz0mCgWEYe2+ERwCbLb1mMTQbClTEln0DSFtjkE2cLSIAESIAESIAESIAE0iGAQywceM+ePTvwdYRexiW47k0onfL4DgmQAAmQAAmQAAmQAAmQAAmQAAmQAAkkgQDEOTAagJgsKMH7NMRqEDcykQAJkEApE4iLPuK3336Tns3vuusurzuixH4QEJ555plSWKwnROSFR+2g9NFHH4nOnTt7onmcpeO8HSJUfzKJSSHUhZf8E088sYwAG4JliIQhcvQbDoSJSlEePFujvn7P8YhOgHLgkblcuXJlmgIBJ4SUw4YNSzEcgPA6TNiulwVBNUSaEJ0HJV3E6X/u7LPPFog4cNBBB6W8vm3bNvH888+XYQF91aRJk6RRiCmZhKkQiULADRGw/h6MLdasWSPLQbtVwjsQpwZFFwqKugDuDz30kGeggfwgdF+7dq3Yf//9Uwwxcrl2hEWFgOEjmEPI75/DiIYB8TsE8v6xBKMQ9AWMDkwJ4xZiYETD8CeM29tuu02+p68VX3zxhbj55ptlX+rvBAmoESG7W7duKeJfGBBAPG/yBg+jlttvvz1FpIx+nT59uhQo60k3GPD/XY0hGJH4xd0YP6tWrZJ3acjXn2AwAM/mfuMb9XdXwbXuDT5qfcOaiPL9kRHQhptuuklceOGFomrVqmXaj7asWLFCPqO3BZyxzpkMdVwF/a7j3iV/GMQgwsMHH3yQMpdRd0Qc0NcpjPk33nhDcvrwww+t+w8PmsqCoQDWEkQS0Rn/+OOPYsSIETKKi9+Q5cEHH5R187PNZ/+hLTpjzFt8U4OSy/hFW+6///4yEexhvAEDNRiK6d+oDRs2SOMgGBj4WeH7hO9WUNSdoG9N2DcA35pnnnlGDBkyJOVbiPULBkx77rmn65CN5fNx2a/ZwqHBgC0pPpcYAvDiiR8PKmEzButmpuQTSNoCm3zibAEJkAAJkAAJkAAJkIALARxI4bAqLCQsPKzgcPPQQw91yZrPkgAJkAAJkAAJkAAJkAAJkAAJkAAJkEDREFi9erU0HBgzZkxgmyA+hBCtWIQkRdN5bAgJkEDeCMRJHwEv7l27dvXaHiTiVw/AqSfE3aY0dOhQAYGuSeiL5yFoRtQAlSDyP+OMM1KyWr9+vcBZO+qlEuo3atQoUbt27dA+gkHCZZddliJ6hXgdUQ1MzGHkBiGzSjBGgKgyqhwIhOFUCMYGflHma6+9luIE1V/ZbBoMRHnxN0VOgPDz1VdflZ7CTUkXjOJ53IfAOMRkOKHygFgcAutbbrnFiqNJkA9P7DA6CIsGka/JGWQwEOX5HvUzGbqECdQRyQEibf8YggAb/8IiV8OQYvTo0fK5KAE16oVxDgG+SmEidvUMDEiwFvj3c0FrQ5DBAMYQyobX+qAoC6g/7tUee+wxr35hhhYugmtk6GowACOYvn37Wq0h+phE9A8I2LGGqIT+xdqlIhL433ER9Kcz/m3zh/AbBlAYFyoh+gTE6hB/h0UlgUAda6i/zXgXUWQQiUFPEMHD6Ab94i9r/Pjx0hgsqCxTlAyTkVY++w/1z6XBwKJFi0SPHj1SjOAwntBPpsgKiifWfxiuYM77DejQTzCGQzQbPZkMBmy+Ael8a9IZy4V8J077NRsONBiwocRnEkUAH5SePXt6dcbCCGtMpuQTSNoCm3zibAEJkAAJkAAJkAAJkIAtAVxi4LAMB5GmhMNDHGjiUJuJBEiABEiABEiABEiABEiABEiABEiABEhASA+7MBzwex32c6levbo0GrjooouIiwRIgARKjkCc9BG6kP2EE06QIshatWoZ+wXRCJT3bUSMgbD5lVdekc926tRJCkdNBmG6qBjn6VOmTBH16tVLKeeFF14Q3bt39/4bRKETJkywFpNDtA8tkRJSB3nW37RpkzQkgA5JJZMBQ9DgRP4wTvALZZ988kkBz/+mlC2DARhTQIQdJihH+XCCBG/dfo/nQfUzPRtllOBv4+bNm8Xll1+e4vV+7Nixsnw9mQT58MgNr/lBhib5XCBM9cO4Rnv22Wef0KpAeI2IAQ8//LD3HNqFf/qchyB/4MCBYuLEid6zGDvwom7yYq8XDAE18oWncZVgDAIDBX/Uia1bt0pBt98Z1rvvvhtoOOIvZ+HChTIyASIOIAWtDUEGAxCFI7JUkLGAKuvbb7+Vc3HWrFle8UFGDbk2GNANqFy9pesGVVh/4IXdJPC2FfSnO/5t80d0BGgxV65c6RUVZGhlqsu6deuk4cubb77p/TlInG4S9GMN7devX6hhAjI2GZPp60w++w91ypXBgMmwwtagDfWCkB9sEBVDpTBDDpPBQJiBgX8cuHxr0h3LhXwvTvs1Gw40GLChxGcSRQAbG3xkVEJ4JP/mO1GNYWVTCCRtgWX3kQAJkAAJkAAJkAAJFD8BhFRGVAH/IZe/1Yh+BkOBII88xU+ILSQBEiABEiABEiABEiABEiABEiABEiCBcAIQ3sFwIChq/EknnSQNB1q0aEGUJEACJFAyBOKkj9CF7/AqDNF98+bNy/SH/iwEwRCuK+/ldevWlQL8hg0blnkXno7hrR7n7kjnnnuuGDlyZIrw3SSidhGuIl9THvDk3qVLl5Q6oS0wToBYdsmSJVLUPG7cuEBDCdPg1L2X33bbbQLid1PKhsEA+gYGAG3bto2cKxCMwpM3/qkUVL/XX39dehJXRhYuwlSVt54HjDYgWN19991T6moS5IdFZohsaJYfMNUvyPjBVPSkSZOkR32VYBgJA48qVaqkPI5oGLhjUmL8fffdV8yYMUM0a9bMukUm8bUe0cAk5rflDe/x5513noDRwdFHHy3q1KkjevXqJfbYY4+UOprKMHl/D2uYLlg+5ZRTpB4QBqb+lGuDgQ8//FDeCWJN+OKLL+Q65WLcqs/zIMMotMlW0G89ILQHbfPXI1C4GkmgWN3QK6jdep2wLiOKRc2aNa2aiTUaxiUqIfIHjEsqV64s/1M++8/Uh2HfADxvO3717yXedTFow/MmIT++WXCQp+9BTBFmwiLS+DsLxg347sGYMOpbY9XJMXsoTvs1GzQ0GLChxGcSRQCbMFjLqoSPQFg4y0Q1rsQrm7QFtsS7i80nARIgARIgARIggaIm8PPPP0tDgYceesjYzkaNGsmLbHiVYSIBEiABEiABEiABEiABEiABEiABEiABEogmAK+xOG9ZunSp8eFBgwbJ85Zdd901OjM+QQIkQAIJJxA3fYQuGB09erRRJKuLYSHEhxD65JNP9nrEJM7HH3XP26YyXMS2YUMAUYMvvvhi75GhQ4cKCCWz7cE+3wYDUdEfdCa6CNTk7R6GBXfccUeKoUOQqDSM+ddffy29hL/11lvysSDjEV2Q36BBA/Hcc8+Jww47LBazWq9fmBGMqcL6+9C14a5p5513TnlcH6Nwnjtq1CgBoxDbZBLqXnnllQLRISpVqiSzMRmO4G4LZcHjeDaSyWDANWqELpCGAQWMTZs0aZJSRVvBtXpJn6O6QUU22u/Pw2UNsxX0p1tHm/xNkVKC1n+X+Y9n9W/B9u3bZcQJfG9UCookEVTWJ598IvCbAdE+YMSC8dGqVSux0047pYsp5T2X/sOLuYowoH8vXdd+1Sh9nQky5NLb4VqeXk6U4URWOitPmcRtvxbVbBoMRBHi3xNHABsWhGRSCeG9YHHMlHwCSVtgk0+cLSABEiABEiABEiABEjARGD9+vLy8Vl5d/M+UK1dOXlzjcoGJBEiABEiABEiABEiABEiABEiABEiABEjAnQC8T+Ls5ffffy/zMsRhOHuBN1smEiABEihmAnHTRyxcuFB069bNOxcP8oruFzEqD9IQJMPr+LJly2SXmUTpurA5SAysiyQhbIaX8T333NNpOMyfP1+0adPGeydIJOmUqeHhfBsMBInPg9qRrmB48uTJonfv3k54tmzZIoW8cASrksl4RBfUd+jQQYpuq1Wr5lRerh7W69euXTvxzDPPiBo1algVadM+eOwfPHiwePTRR70877//fgGxv2t66aWXRNeuXb3XTDz16A94GMYC/fv3l5E34CRLGRi4lo/nM4lioMozjR/TOKTBgH0P2cz/VatWiT59+ghEvEAKWpujSjUZA+iicXi8h2EMjIhVevvtt0Xr1q2jss/b3+NiMIDfS9dff73Xbt0QyBaIHsnENvJDpt8aGgzY9lD2n6PBQPaZMscCE4Bl2ZAhQ7xaYAM1YsSIAteKxWeDQNx+EGejTcyDBEiABEiABEiABEggOQQWLVokL6vnzJljrDQOzHBhfeihhyanUawpCZAACZAACZAACZAACZAACZAACZAACcSQwOrVq+U5DIRgpgSxG85hmjZtGsPas0okQAIkkDmBuOkjNm7cKIWcs2fPlo1r2bKlFEn7PZDrnuiVCB8GYH4RqEmcr+cfJODXvRQfd9xx4pRTThEVK1Z0gr527doU56Ou3pKDCgODH374QYprZ86cKSDWhmd0lcJEkroQ1UYobyP4DQNj874eGQD5wZHrfvvt58R8x44dcvxAMK+SyVO5LqhPx7O+U8UcH7YR/IdlafP+pk2bBAS5U6dO9bIKiswRVX14XMd8+vzzz+WjJkHw5s2bxeWXXy4mTZpkzG6vvfYSbdu2FZ07d5bi7f3331/AgZZt0g0G0o0aYWOAE0eDAYjlsbdFdI1p06YJGGioFCTQxt9t5qdtH5ies8lfF5Sb1n7bOujrt254pq+B6Y4T2/rYPpdu/5n6MEoobzN+TcYX6RoUmdb3d999V+Db6k/6WLn00ksFNLqVK1e2wugaacEq05g8FLf9WhQWGgxEEeLfE0cAYbBweKTSsGHD5GERU/IJJG2BTT5xtoAESIAESIAESIAESEARuOWWW8Stt95qBFK/fn0Zqvj0008nMBIgARIgARIgARIgARIgARIgARIgARIggSwSmD59urz7/fvf/27MFV6qcW7DRAIkQALFRiBu+gg9AgB4656fdZEzzs2h2YHBwI033ijgERnJJJDVRakQIsJjss5BFwxnq9/DRLumMiCAhrBzzZo14quvvpLfKTgd+vDDD6XBQFDKtcFAlBhVr5eNYFgX8WaLOfIx1VcX1AdFs8hmPVzyyrR+NgYDumgY9TOJeG3qbesRHc+df/75KQYdQfnXq1dP9OzZU0YfOProo0WFChVCq6IbDLhGZVCZ64JzRPvGmlC+fHmvfBvBtb+y+pry9NNPi379+tmgTXkG6xzWQBgIbdiwQSxfvlzAWOPjjz8WS5YsCcwv7gYDNuPVFlbUevPpp5+mRKNp0qSJNB6uU6eObRFpP5eL/kNlXIXyNuPXFLEj3XFru9a4tiPqW+P6rUq7Y/PwYtz2a1FNpsFAFCH+PXEE8CPDbyCAD7vfgCBxDWKFPQJJW2DZdSRAAiRAAiRAAiRAAskngEN+eFV54403jI2BEcFNN92U/IayBSRAAiRAAiRAAiRAAiRAAiRAAiRAAiQQYwI4gwkyDDjppJPEI488Io444ogYt4BVIwESIAE3AnHUR8BbfteuXb2G6B6NdWGy3yP6lClTBKL0qvTaa6+J9u3be//bLwTebbfdxKuvvlrGwzEeLpTBACIHQAgMUeYLL7wQKgAO62kaDKTSocGAEKZIErYiXptVxWTwEWR8AKE7jHUeffRR8dNPP9lkL6OM4B7t3HPPFdWqVTO+owucbaJnmDKKEpzjHRvBtT/vTAwG0C5EDZgwYYKMGhBmLBQEs5QNBvRxkE3jBJvBm+v+Qx1chfY24zfXBgMm4wPXduj8M33fpj8L9Uwc92thLGgwUKiRwnJzRuDqq68WI0aM8PK/9957xZAhQ3JWHjPOH4GkLbD5I8OSSIAESIAESIAESIAEckEAFxQ45ESYXD11795dGiofdthhuSiaeZIACZAACZAACZAACZAACZAACZAACZAACWgEVq5cKT1UT5s2rQybihUrSqMBeCFmIgESIIFiIBBHfYQuPD7rrLPEqFGjBAT+SH6DAl0EC0/bPXr0EJ9//rl8VkUfQDt/+eUXMXDgQDFx4kT5N3gfnzRpkth3333LdGUhDAbSEVGj4scee6yMroCoAyrRYCC1S2kwkH+Dgbp164qpU6eKhg0bBi6V69evF88995w0kPnggw+sltTjjjtOPPzww6Jx48Zlni82gwHMazgau/7661PmdxSovfbaS0ZkgLOyb775Rj5eygYD+jckXwYD+eo/9K+rUD4OBgO6QV867dDngiuHqLkUp7/Hcb8WxocGA3EaPaxLVghA0DNy5EgvLxwM4YcFU/IJJG2BTT5xtoAESIAESIAESIAESpPAjz/+KA0FcHihp9q1awt4TerVq1dpwmGrSYAESIAESIAESIAESIAESIAESIAESKDABCBgu+qqq8S6devK1KRfv37ScGDPPfcscC1ZPAmQAAlkRiCO+ghd2O8XusIDP6LB4B8SjAPGjh0rdt99d/m/ce4OceisWbPk//YLRXVDhKFDh0qDgvLly5eBqBsMhAnwM+uB/3sbBg7QHEFAGZaaN28uHQwdc8wxUjB9+OGHy7a71FfnYOOFPVMRpo3Hdr1eYQLnbDDXRcMwBnzggQdElSpVspF9xnlkWj8bUXQuIwy49B/m9XfffScWLlwoI2vAmz4ibQQlGMk89dRTAkYJ/pQtgwGMA+wBVTLNfxvBtb9urhEGfv31VzF69GhpLBAWhQGRF+rXry8NBJo0aSL/73777SdWr14tevfuLT7++GNZjVI2GNDntm5YBm6TJ08WderUyXjeqgzy2X8o03WNthm/uY4wYIpA4toOvcMyfT9rAyAHGcVxvxbWTBoM5GAQMMvCErjgggvkjw6VxowZIwYMGFDYSrH0rBBI2gKblUYzExIgARIgARIgARIggZwT0A8Dd911V/Hzzz+XKRfhknHhXL16das66Ye+eCkozKtVhkJIb0S4oMChLP598cUX4v333/dex4FjvXr1RMuWLUXbtm3Fn/70J1GhQgXb7NN6Dgd4YAMvf9m4nMFhHfKaMWOGbNuKFSu8A2i0DRctJ598sjjttNPk4ar+OyGtRhTgJbSrZ8+esq0qhXnOKkAVWSQJJIaA7cWrzWF7Yhqdx4om4TD/yy+/lJdHuLzHBaa6rMNl/UEHHSQNAfFtZCoNApzr+evnTEUS+aspSyIBEiABNwLpiPXcSkh9GuLLl19+WUyfPl16cFUiLPwGhjimW7du4uyzzxaVKlXKpJiie3fjxo1yn4d9oJ4OOOAA6eG2a9euRdduNogESKB0CMRVH4HIvBdffLHXEcoT8aZNm6Q2B57LkfwRBPC/f/vtNxkl5q677pJ/9wtB/ZEJ8LcXX3xRdOnSxdjZeB9CXZUuvfRScd9994nKlStnfXDgG33llVcK6I786fjjjxd9+/YVLVq0EAcffLCoWrVq4Dm17bkV8k9nD5LpuY2NwcCqVavkHcBHH30kMSCiBPod5y65SHH/rZlp/WwMBvT5FDUvwvoB/da5c2fPo30mImzc36xdu1a8+uqrMuLT66+/XqZozEfMG/8apguc06mDbpSEguHgC2X5k+u5kKvBACIL9O/f3+OJshE5AGsC7q2OPPJIUbNmzcC9u4sBjs38zGQO2uSvjx+csT7zzDMCBhGuSTf40NdvnU2DBg1kpItsRnvPZ/+Bj+sabTN+t2/fLq677jppSKWSaS7Y9A9+e5555pliwYIFoeu7azv0sjN936YthXomrvu1IB40GCjUSGG5OSMAK2SERFIJlov4UDMln0DSFtjkE2cLSIAESIAESIAESKA0CESFMIYXI1wy4+DKJWXTYGDz5s3yUOmxxx4Ty5Yts64GvBlde+218pByp512sn7P9kH9wiQTgwEc9r755pvilltuEe+8845VFSCYgMcqiEGTlNBWHOQNHjy4TLVxyH7GGWckqTmsKwkUnIDtxavNYXvBGxPDCsT5MB+XlKgfPIv98MMPRnq5vsSOYZcVbZW2bdsmZs6cKSpWrBgoHEHjOdczHwIbNmyQl7+dOnUK9eKWqUgi85rmPgcY6D777LNSEEVP1bnnzRKSSQCG7W+//baAkAxOvYohpSPWS7fdixcvFn/5y18E1tSgdOeddwp4WmYyE3j00UclQwhR9TRkyBBx7733Eh0JkAAJJJJAXPURunhUGQbg3BpRBeDwBskk+tfPGCA6P+mkk1IMCaLEqFOmTJHidZVOOeUU6dHc1tGPy2CAGPr000/3HBPgjOGGG24QgwYNsj5vtz23Qr3S2YNkem5jIxjWo0OgrtBlIapPLlLcf2tmWj8bgwGTIDjdPaE+Z/BbH3Mm09+4uOdYtGiRNOCE0atKpvx1g4F9991XGszCcMA2wUHIZZddJuuukmmdcT0XcjEY0KOsoB7HHXecgCEVognYpKQZDNgKyqPavnXrVnknhr27SvqYxnkUxOvz5s3znsFvzdatW0dl7/0dYw2/AeCsCw7IYICNiA61atUS+e4/VMp1jbYdv1HGF7bA4LgNTtqUA54gYx7XdujlZ/q+bXsK8Vxc92tBLGgwUIhRwjJzSgAeGpXFMgp6/vnn5Y8SpuQTSNoCm3zibAEJkAAJkAAJkAAJlAYBiH9wmGdKJ5xwgowqAI8grikbBgMQxkFADiE+DhHTTTAYwAV5Nr1wQKQJTzHwYqFSugYDaOdDDz0kbr/99tAQrqb2w4sJPGfg4iYp0QZwwXL++edL75F6Ovfcc8XIkSPFLrvskm538z0SKDkCthevtoftJQcwosFxPszHpSCch4SF/07HYxnHQLwIQIgKL1fDhw+XBgNRogTO9fT7Dxen8NwG1vDOCVEBvFsHpUxFEunXNPdvYhyNHz9e3H333QJGuFgLq1WrlvuCWQIJJIgABEKffvqpnCeTJk3KSsS5uDQ/HbFeOnWHURKcnoUZCyBfeNCHyIUpmABEqjAaQDRGPR177LHybAfrORMJkAAJJIlAXPURiPCC3+KzZ8+WOKHHGTt2rDQgVJFdjjrqKOPvCUSr9RsV4FwXefnzu+iii6SzlSpVqhi7SzdYgPAY0WqbNWvm1L0vvPCCPI/G+XLjxo2l2BdCZ+V4R4+IgMzhwAbfFEQUsElbtmyRxgXgo1LYGXo6e5BMz21sDAZM4nV8d++55x5rwwm0H+fi6F+MISXkhed7CHr9Ke6/NTOtn43BAHjo0TwwT0aNGiUjPNgm0ziGR37s4VX0KgjCUaelS5dKAwAY7cBRE5xp2SREG+jYsaP3qGn+6wYDeBjzAvcktslWaO96LuRiMKCvYegLaBQhuLZN8+fPF23atAnlpf5oMz9tyzU9Z5O/yVBj9OjRci67pK+//loaGfn367rBh8mowNVzvl5O3bp1ZR81bNhQ5Lv/wMd1jbYdv3Pnzk0Zd7jPRlkwjHBJ+jqjvum77757Sjau7dDrkOn7Lm3K97Nx3a8FcaDBQL5HCMvLOQFsJnFxpBIsEiGOYUo+gaQtsMknzhYHch/MAAAgAElEQVSQAAmQAAmQAAmQQPETgCAK3ipMXugQHhmH9+mmTA0G4CkZdfB729DrgssMHHaVK1dOQEwH70043DUliL1wiIeDyEyF9RCGKE+rfpFmOgYDJsMDVX/UuW3btuKAAw6QfYQDa3h10r1Ig8OTTz6Zcsiabr/l4z2/ZyocKOPya/369bLodC+48lFvlkECcSVAg4Hc9kxcD/NNodlBAiHAcTEJL/Q7duyQl/gTJkzI2Gtabikz9zACECAgYpJKNBjIzXiBcOPPf/6z9AKKFCTw8ZeeqUgiNy3JPNfVq1dLAS+8rCF16NCBBgOZY2UORUgAoovzzjvPM9xL5/dgXLGkI9ZLpy26V0iVR/PmzT0h4ldffSUNmPDfmKIJ3HTTTQK/D/SEvSH2EL169YrOhE+QAAmQQEwIxFUfoQuQcT4NY2M487zrrrskvSDBoW5sMGDAAPksHIOqc+ao33wmZyzXX3+9FDhXqFDBqvcQ0Rde0WH0qJIuojaJZF2Fq2vWrBF9+/ZN8b6eRIMBMIKBRffu3T1eEPzDqBEiXNuEiBLob9XXQV7m4/5bM9P62RoMmIxjwNzF27q+r0Vf6XMM9Tn11FO9fnGN2mEj5DcZDLg6Txo3bpzAmqFS0Pu2gmuVj4vBgC7SjoqIos8NU/TpsPMXG0G/7fwzPWebv/67pUuXLmLMmDGiZs2a1sXrZQW1W+9nOAvDf7ONiKFHhvF/j/Ldf4DjerZuO371yA+muR3VObiXRJTAl156yXtURQ3S9yCu7dDLzvT9qLYU8u9x3a8FMaHBQCFHC8vOCYH27dunhKbBYt+uXbuclMVM80sgaQtsfumwNBIgARIgARIgARIgAVcCI0aMEFdffXWZ1/bYYw8Z0jRTw+NMDAa+++476Z1DCbZUJSEux+EYxFzwjKd7ocdhI8T0MKKG93942POnbAjrUQY841911VVljBPSEYjolwSoL0K4IhRpq1atpDGEP8Hz7RNPPCG9P/kNB+AxEP2GC6o4J/1CDQfKZ5xxhgyRqhIMRW6++WZrDz5xbi/rRgL5IECDgdxSjuthvunCE2snvu2M0pLbMZHv3F0ublE324u1fLcj7uWlwy1TkURcmeRLKBzX9rNeJGBLIK57BNv6hz2Xj3XAJJqCV+OHH35YHHLIIdloRsnmgbthiEBNkRoRfdH/+7tkIbHhJEACiSAQZ30ExIUqmgBg4vsFr9kwKEQKEhyazkaPOOIIzwM/ROgwPIC3/6CE82mUd8UVV3iPuJ57Q3R94YUXegJpnLvDQQ6+xSqZHBXgzHro0KFW4weOcnBOgXf8KakGA6bISJdeeqmMMmBzDrNhwwZ55+GPuosISjjr1yM2xP23Zqb1szUYwF3IwIEDxcSJE70h5BLlwjQGcY+CsX7wwQd7eeoe2V295usGB9DoPfPMM6JGjRpeGaa9L8rBnY5/LQmaXKbxh+jcuFvRk+v5hsu5k772uUY2hYf7Pn36iJUrV3rVToLBwIoVK6Rhl7/emLsw4LBxULZu3ToZSebNN9/02h0UpcRUFsYJohNElWUaZ7grhUEY3s13/6Gxrr+bbccvvqcwlPMbS5944olyTtWuXTvyO4VvKaJ84FuoUphDM9d26BXI9P3IBhXwgTjv10xYaDBQwMHConNDABsPWIupNG/ePOmRkin5BJK2wCafOFtAAiRAAiRAAiRAAsVLABfHI0eONDYQB1y4cAgKeWxLJV2DARwCX3PNNWUiCyCkKTw0HX300ZGHYqgjvPTgMgKhZf0JYnx4kDnooINsm+I9hwNmePLH4Zo/soB6wNVgQIUgxiWQSjgcRgjMvffeO7B+OMjCwSK8WfojKiRBaK97lcIhKQ5GMe4+/vhj2Wb8roV3KxzOMZEACUQTsDUYiM6JTySJgP6dTTfscpLaXKp1dbm4LVVG2Wi37YWkv6xMRRLZqHcu8siHUDgX9WaeJJBvAsV84Z+PdUBfd9F/MKiHYzSmzAls3bpVGg1ABKMnCO8eeeSRzAthDiRAAiSQYwJx1kfono0hQoZzF0TARYIjHHigNiV9D+F/Bmelo0aNEhAShyWTeBh1wLsQ8Ial5cuXy7PYDz74wHsMQlicSfs9WONbMnjw4JRzehgU4Nuyzz77hJaxbds28dBDD0mnN/o5OowI8M8kfNX3IDZnHZnuyWw9jJsMNQDhlltukfcZYfcp4IHoDIgEoVKYWDzuvzUzrZ+twYCaS5gX/nE0aNAgcccdd4QaauAuBxGnwdz/Lgw84AyqfPnyXl+YhMeYT4jYCSOesIT7LNwXwdu8SjCqwVmOvwyTkBvP28xbGJtgLkIIrVKYh3vX8w393AncYNxiSohEiLs6P1NbMTuE8MgX/e9PDRo0EIiGfthhh5Up0nZ+pvs5ss0fc3jYsGHSUZlKiPKKNReGP2FCflP/wcgLZeO+Uk+m8WhjFIYo7DBUgSGT6h/dGCPf/Ye26YxN88PPwGX8Llq0SEZt8d+T4nuG3zpRd6wmx3D4nYQ1wrSeZ/tb43qfnO4Yz8d7cd6vmdpPg4F8jAqWkVcC2KC/8sorXpmzZs0SHTt2zGsdWFhuCCRtgc0NBeZKAiRAAiRAAiRAAiSQCQEcEsELxcsvvxyYDQ7sEF6zEAYDOAjDwTkO2P0JISEh/McBnEvCoTAO8K677rqU11xDNOPlIAMEf8auBzx6aFCXMMYm7xcm7zguvPLxrB66GYfROFDHgTcupVQK8o6TjzqyDBJIGgEaDCStx7JTX/1yFZf9uIzfeeeds1MAc4kNARoM5KcrXC4kVY0yFUnkp2XupeRDKOxeK75BAvEjkKlgIH4t+l+N8rEO6OtumFAozqziXjfsD/0eqFV9ITKDM4UoQWrc28f6kQAJFDeBOOsjgsS/6JEwb9n4OzxsQ+CojAv8vYizcZyV2iQ9SgDegaj0pptukgJW3es9BK84c8UZtj8KTZgQddy4cdK4wJ/69u0rHfWYHPLgPP69996TgktEATalsPsH3RAD36lHH31UnHnmmWUi8aq8M92T2QqGUZ4pSgD+O5jAmQ8Ez/q4hXEHDCTgIMefwqITZPJbUz9D6NChgxTsVqtWzWZYWT2TSf1QgIvBAOYa7ot0B1iIkA3v4iYHU19++aU0KIAHeH8Kc9Zk8nyPKNfIB17LK1SoUIYN+hZ3TYhYoBLmEyKNNG3aNOX5sDWjXr16ct52795d7LTTTt57uANasmSJjOoBw1qVoiIguJ5v4D4QRhQqgROE8CYv7d98841AlAc4L/a3GcZBEGr766/+vn79eumIC3d8/qjZfkDvvvuuUTzvMj+tBq/2kEv+WLNhvOI3tkJfYC7jfssfUQLFQMCPdmGM6EYSYIF3TOMK75qMwjC2wBnjRL+/3bx5szwXRjQxvzHHgw8+KB12qXUp3/2HtuhRDXCPCcOzI4880thlLuM36E4ZcxffqZNOOqnMtwP5w2kexr2fVZSRULa/NWH3yab1Ilt39+nMk6h34rxfM9WdBgNRPcq/J47A6aefLmbMmOHVG2IM/Dem5BNI2gKbfOJsAQmQAAmQAAmQAAkUFwF4Durfv7/nxV21rmLFimLHjh1eY7N16JBOhAGTNwiEJ8XhjX7YZts7OCiDVz3/gXzQoa0pTxzK4pIDF+wffvhhyiPwgI8DNpVcDAb08NPIwzVCgO6tH3nE2SOjKYSwqq9+2HbuuefKSwCbcM62Y4HPkUCxEqDBQLH2bHi7Mr2cLU1qyWw1DQby028uF5KqRsU6D/MhFM5Pr7IUEsgtgUwFA7mtXWa552MdSGfdzaxVpfs27o3hPGLLli0pECBohdFAkFindImx5SRAAnEhEHd9BJyfXHzxxWVwwRgAYsjdd9/diHLjxo1SdDp79uwyZ81w9BMVIUC9FOQsB3+H4522bduKRo0aSS/nEOLD8ajfCzOeg9h1+PDh4sILL0zxhq7KWLdunawrot36E95r1qyZaN68ucwDZ92IHgshrb8M/A1ia5yrq3P0MIcHmzZtkgYKEFz7E0ThuB/AXQZEoA0bNvT+nOmezEUwjEJXrlwp/vznP6eIhlVlUE9Ez4U4f/v27eLtt98WcBqkJ3hof+yxx8QhhxxiHCOZ/NYsNoMBAPruu++kZ3pE7tCTnznEvxBog7ueosTAQREkkA8E/S1atPA84GMf+8477wh4a9dTkBDcJADW75dQDubtAQccIIXMEOX7xemqrCixues+Wxd0qzUEe0XMuVatWolrr71WVKpUSZgcWal62XKCmBv3Pm+99ZaHD33WunXrMjxd56fr98s1f9TznHPOMa6liBbQsmVLyQlGK5j7fuMsVbcwYyF//YPKwv0moq/AARnW3qVLl8qydGMMUzn57j+056OPPhKdO3dOuUvFtwHfJxg+1K1bV67rVatWlc13Hb9BUevV3FVzCmvyggULpPGGHvnGJoJDtr81NBhwna3Ze54GA9ljyZxiQgBimilTpni1QbgZWLMyJZ9A3H8QJ58wW0ACJEACJEACJEACxUsAlwG4HP73v/+d0kgcKOFgCYfTKhXKYAAejuApBsYBKuFAEt5ZosK+RvXc/PnzBX4r+cX9NuJ8ePHAoQ0uKPwHSDjMuuGGG0T16tXF+eef7xXvYjBguvxwFfubDpnhqQUeXuKYdO9ZODzFb1YcxumCFByWQ9SAiycmEiCBcAI0GCjNEZLJ5XFpEktuq2kwkJ++c72QRK2KdR7mQyicn15lKSSQWwKZCgZyW7vMcs/HOpDOuptZq0r77cWLF0snEhA5+tOee+4pjQYYrb60xwdbTwJxJRB3fYRJBAmW+A03bNiwMp7mFWeTIxn87ZRTThFPPfWUPHO2TTAaGD16tPRgrQsgo/LAGTdEmjB6CPJyjTxwtg6DApPwNawMiIfhDRvifkQIAC8kCOpxJmxyEBQm2lZl6Wfome7JXAXDqAc8jQ8cODDF63sUb/V3GAvAUQ5EskEpk9+axWgwAE6I7oBI0uPHj7dF7T2HaASI3hHGHA/jvgXRMW655RbnMjCfcL8Fr/Gm6N2mu5znnntOPP/88/KfTbKds677bJM3e399YDSEiAMqMhUE2ljj4NHeNZ133nkyasOECRPkuqVS0L1WOvPTpU7p5A9DEXjt1x2MRZULfoMGDZLj2NZRFpyZXXLJJWUcwUWVFRa1PZ/9h3r++OOP0uAnaJzjjhr9UKtWLdks1/GLd9AmGNJgTLp+C2HAgntpGMCFpWx/a2gwEDWKc/d3Ggzkji1zLhABCEPwI0IlfGThmZEp+QTi/oM4+YTZAhIgARIgARIgARIoTgJBno5UKFqE9EW4U5UKZTCwYsUKGbLUf3l93333yRDM+l7YtadMnu1xMYGoAxCmm5J+KKWewUUHwniCHy42cOGukovBwKpVq6QRg7ooadCggcABMcIWu6SkCIVx2YMQnzgwVwl9i0M8eFwxGYzYGHXYskLY2zfeeEPMmTNHHq4ilC8S+lN5IYKXk5o1a9pmmfJcrvNHpAx4LYLxir/+MLaAYQ08dXXr1k0aX6QzXxAeFxcD8CYEj2EoQ3kDAyMY7bRp00aOe/zvcuXKOXHKdf5OlTE8jP6DxyZ4ccPYUBegfr5dunSRodZt265f7EGEA8MtJPD4+9//Lh0+wFMQvADhIFuV16lTJ9mftuPRdh1wOWzPZ/1N/QdG6Af0CeYuLmCUlyQc3jdu3FggPPbxxx9vvITLdEz437e9DNAv/vSQ75jHMOCDNzT/OEN7YBzVq1cvAW9nQZf0Qd+lsLbafJeC1hd4I8SFCbxjYTxiHQgTEPjroddV7S0qV64sYDyGyxtwQJ+i/fgm9+7dWxxxxBFyjgW9ry5c4aVr8uTJ8mJ+4cKF3vwBP0RaheBNeaXy18s/9zDnlSc4fAfgwRFnqGF9EMYal1/wUoU5jYhJWEf9nr3QTnzjMS4QDjtsfoeFqTfVQe9nl7luyg+CE4xRfBP8axSe9c8/jA3bC85cz49057wuiI3KB54K0W6VwkQc2Pt89tlncqz7xyrmFowmMU7xbaldu3ZUsca/o5+QP7zIYeyhLWp/gxfwTalfv77sMwiPMM7D5rApOlhQxbD3wDcMe4Jsp2zOpai6wVsqxjk8u6q9j+of7Av93+KodSmsLOxzcck/ffp0uWb51x58x/T1X//u6OMuaPypvQbKmzlzpjQKx/gIapOpzhi3a9eule/7ueBZjCH0PcYu1jLTOhvF3P/3fPHP9lzR911hbbb9bY01Ep5D9THi/xbj+6a+ky6c/c/6y8FvC7VmYJ+PfsXvU3gzRcqVwYALP9TDv58K+5bgtwxEHoi6jt8xGK+m+WVil8+9UKH3MmH7SYhNMWaZSIAESCBOBOKujwiKFIDfANjrhyV9z4dnowwNgvLDHg7fdYjzsZ+wSRBQ33rrrfKbaXOWiLMrnNVinxiVsIfBuS++KzAK0B3nQDT76quvpvy28ueJ39IQ1I4ZM8ZYlP7Nsj23Cap3OoJh5IU7hyeeeEKeceiRG0xlgQucEMH4Iuq3NA0GzL2F3zrY7911111i2bJlUUNR/mYdOnSo/M1lEvGbMsDZERwZwWjApgzkgX0n7thw3hN0dmw668FvPRjU4I7kkUceCRU6u8xZ13MhrCH4/Qdhumks64JutBntwVzEuqN7tjdxxb4eUQrw2wOM9KgGQb+d0p2fkYPjvw+kmz8MWHBPCAY27Uf/wUACZzQ2a66//igLd6W4y40Sw2PMYyx2795d7LTTToEY8tV/qgK4B73sssuMETNgyIN7LxU5xnX8qjIwd3GPgHNS/N6NSliT8a3BmhwUEcifR7a/NTQYiOqh3P2dBgO5Y8ucC0QAVmIIb6YSD3gK1BE5KDbuP4hz0GRmSQIkQAIkQAIkQAIkkCGBiRMnyvC4esIBCAwJkPQLe1tRQ1TVTKKjILEL8oKY/KqrrvKy1Q+JosqL+jsuS3CAj4NJHOBCbBF2SKwfSuEiAyE8IXhX3o8yOSD69ttvpdgR4iSIcnBAN27cOCfh1datW2V9cFCoEjzl4ELGlPS+zqXYSy/fdIE2bdo0ccYZZ3iP4rAfB5kq+SMQRPVv0N9dDm5xQIhDy6uvvtrzlhNVbq7zVxdPtgfvcCKAyz4I220TLvxwOJnLC8Vc5m/bTtNzEBbhsB0ejKIO2/E+hFq42LO5TA0S3H/11VcyDxgshSWsOZdffrk8tFbem4Kez6fBQC7q72+XuuS++eabrS6hbS9BMhkntmt9kIgNFw7woIS5GeWNDwJ9XDYhzLl+DpRtgwGsX9gL4Ptrc7Flc/mpOJuEtfDQhnEf5PUQBnwwEIFwP0iYC9GnzSWq37hPccR3F97PojzRYZ6DCcTWNsl1HUGepj2Fv6xCGQwokfHw4cOtvKSBETyj2Ygdcj0/bPrK9EyuDAaw78n2Wq/q79pP6j2sL/AeGiRgKLTBQC7mUtC4wJqHNSnqsl0JeuBxdcuWLdLwD8anSDa/mfBNgyEmvuVRngchHsD3vFGjRtKznt8o2cVgAN5K8fvA71TKz6FHjx7y/sh0GY4+wPc3ao+C/FzETno/5It/ruaKi+A9apygjvhNhL1y1B4BHF1EQn7uSjiBb3DYWES/oi4DBgyQxsQw5sPvVSTdEDLdddeFn16u6VsCQxl4PcZZQpBQL0i0me+9EPYXcdnLYGzifERP2CeZzpDS7W++RwIkQAKZEoi7PgL7PXjKhpBeJdvzVj0SK953jT6r8/U77IDxNxzz+J1iwKAYYl0Yx6bjEATfMRg5zpo1S2CPqhxgoB7KuBxGiDg/8BuXmhzJYF+Cc5Igo2bsk+B0AefnKNP/nYcAHHuK8uXLSwS25zZB4zFdwbDKD+e3+D2FPQcE5joXOA/APlznEjY/aDAQvnooQ1jMGf9YxHkLflO1atVK4LcRnELYGgroJSpnChDSw+gbDq/UOPQb6Ns62QgyGIBTAsyRTz/9VDqowvxShr3KyQbKwHm0rSObdAXX+A2AOyq/kw1wCburgyMenOfhnSBHPCYnRGvWrBF9+/b1BORwVIL5rkTjqj8ynZ9R36FM8w9yJOV3RJSuEya97kGssZ7jLDkd4/5c95+/Dfj9hfMGGIwpBzDq7/7vX7rjV+Xln7tYS02OiEzfKtexYuOox5+ny7fKtF5EnS9E1T+Xf4/7fk1vOw0GcjkamHdBCEDc4BeLwJoVoXCYkk8gaQts8omzBSRAAiRAAiRAAiSQbALPPvusDPWrJ1xi+EN9xsFgAEJd/JbxC1v0MKf57g3/oVSQMMPlgCcX9TeJ8HGoCmGHKRXSYADeTSHCVKJskzEADtwxZuElVyXdqMCWIw7ZcTEGgZeN+MafL7y7I8RumFg01/mjPrgkgBATh6UuCfWG4Qh4h3mrUSI2hAG28YLlrwMuXyB4OeeccwIv9nKdvwsT/VnUDYK/K664wnl8QEgFvhANunhqhpjpkEMOcQ4hjMgr8DC19957BzY5XwYDuaq/ahgugyFcgqjbxoDDDwTfDBh/mMLZZzJW8K7tWm8SsaE9EOVDpGubMMawBmEt98/hbBoMLF68WJ4X4tLEJUWFV1d56XWFg5OmTZuKIUOGBPYtvPuPHDlSetkzGQzACxn+2YZpx1oIYyCIIfAdOP/8863bC89pMLqM+g7A0CpMoBjFFpfCJmPBQhgMQMALkYv/XDmq/urvNkYWuZ4ftnXVn8uFwQDWbQi2lcjWpm42az3yweVqmBg8qizMYfQzjEv1b1ihDAbwTc7VXDLx+Pzzz8XAgQOd9lfwsnjNNdfIfaWtwQAuqOHMKchIylQ3rDkQ63799dcC3zWVbA0GEFEAAqWweQxjAayH/gRhGfbcMJp13RNChIO1GwISm5Qv/rmcKy6C97ALfRiyYVwFGXcE8cQ8xr4C49Em8g/WX+yRYCRju79C/vgNjHEYd4MBjOewsRsUWTDfeyGMhbjtZdDP2HfrCXtf01mSzRznMyRAAiSQbQLUR2SbKPMrJQLqN162DD9LiV0u2hpmMJCL8pgnCZBAcRBQdxM0GMhef9JgIHssmVNMCOCSCpf2KuEQEIdlTMknwB/Eye9DtoAESIAESIAESIAE8kVA99SuyoUYwe+tEv89DgYDq1atEn369BEIS6kSLq/hLahQCWJFhJ2FB3wVJlWvi62INFdt0EX4UVEZCmUwsH37dulZ1f9bVfcEBUa//fabFLEhpLBKfgGpC0cYC0DMroueIMRt27at9DQEL1TwtPXWW2+VeQ7iR4h8g8THuc4f9YJnR3jQ8ifUH8YWzZo1E5UqVZKiWuW9x/8chEQQqcFLT5DRQFAZ8FwEj1fVqlWTWX755ZcCY003vIA3cIjg4anYlHKdv8t48D8LYSIMqiCy0kVTtuMjTHCpytKFlzivwX/z9ynWFni8Qn5BfYn8sB5CUKY8p+ltz4fBQC7rj/ZAWAkxG9YKPcGDFrwkHXDAAXKdgKc2jEndK37Xrl3lvA0zrkhn3Niu9frFH+YR6v7www97xUIMCjE6vGaFtcXkkfDnn3+Wc27Tpk0yP0SngUhTJYjPTznlFFGxYkXvvx155JECRlD+FLR+YRwiD6wxWF+C5j7ygjETDBAh7jclXfAPT1ebN28W33zzjXwc6zDGPxLqg/70G4jp70NMjTDaaL9K8BIHESDqHVTXLl26ePscePpDwvMoH97WkeBlCuXr6wG+R/C0HTTvgjiirej3Bg0ayHfRzxBb6h4RVTtMlz34boIH2oUEz8nwrKgS9nLoW5X0fnb1xPXdd99Jb+mKkb9P0RZwxjcBjCBcRtv1FGT8oJ7L9fwwDkSL/6giPsFgCXV87rnn5N4ACd85iGXxbVAJ+0K/MFpf6+GxE/0HUbRKfoZhaz3WcqyBQQJgeK3Et0AXgysPivh+q283ykH4dXhB1BPaBQPT1q1bp/wJdcZvCCSsr/jdoOYs1qxevXp5nhkxH7F332effSwohz+Sy7mklxw01v3ff7xj+s5API0oO0o8HXZRG7bXiBoP+E5gfcNYVMnWYAB5K0+UaBPWf4xJjIeXXnpJ7LHHHnIPdPDBB3t5h9VVeSmER1SkoH0z6jthwgT5bQtL+eKf67kCj5/Lly+XTcX/9X+b4KXQP7ewd0EENXxX/SmIBeYz9vmYz/j/w9ZdRNyBAVGY0UDY/irqO4q939y5c6URClK2hGZ+fjbrLqJh4Lu36667ynUaBk8qWiLWM3gvVr9TVJt23nln7/uO3/R4x/+bqBB7oTjuZdCvGL9+AyU1TqdOnZoS/S/jxZ4ZkAAJkECaBKiPSBMcXyMBnwOMbO3jCDUzAjQYyIwf3yaBUiWg7n5oMJC9EUCDgeyxZE4xIYBLBYSNVgkLB8IfMyWfAH8QJ78P2QISIAESIAESIAESyAcBXMBD0KKnoNDycTAYMHk0hWgNQr84J1sRaS7aYDpgjhLXF8pgQA8vC/ELPMlCsKkn3QgCIpAZM2ZI4YxtguANoge/MBuiKfw2hgdKf0hs5Pnjjz+KESNGSC/ufsHogw8+KD1w67/Fcp2/SUAUVn94hYWHTHiH9EcjgOAMYxQiTj1BzAgxLJwMqARRGYw66tSpU6bNEBvBoy5ESX7DgaAxl+v8bceC6TmsN4gO4DcmAV+InzFudAE0RKQQ7iLErL/tGMfwHg/BZFA5MAYwpbPPPlsKkSHY848v9CVC8uqcIX7SBX7+fPNhMOAvL9v1DxIr4lsGTo0bNy4Tchvic/BHv/jnLbxGY1ynG27c1F+2a32YV3iILrEGQTSo1w1ekCFm00XAMKDQBW7++qUTnt60fmEsoxysd0psrMrBmHzjjTekh2wI6/0JnCEmNAnqg6IhYF269957JQcVRh39D1Ey6oF/SGHRFODNGvNVHxcQiCLvW2+9NaWe+I4o0TMiHEBwrRuD/fOf/5Ttxx5KpbB5h3DdiJoAATwqOTEAACAASURBVK5KMPIAExhRmcSbWEsg+ofBnH8tsfnO6XMc4j6sY0HJxWAA4xZM/MYnyBeGc5hfEBvr30GEqMfcRBhxfwoztsv3/EjnO+HCTeUf5pU/KEIV5hX2O3Dy449CALE1ImiAuc1ahGcwpjEPMY5MCUYnmC9YL/0J4x3jFcJ/U9IjL+RKYJLPuWQa61hzLr30Uvnd1dcFrM1Yh7E2m7yyh13UmvYaMFKCASDWCLX+gX3YOqv6xtZgQD2PdRKRp5XQH/8dezkYmu2///4p67ZJOI26YtyceOKJZdYzcMS+CN80/14qytg2n/z173Yu54rtHsE/z0wGDWoswiBPn8/4TuL3FJhjP6hS1F4Uz+G3QY8ePVLGMH4bYGyjn/1jEWME33x8E0wRUnKxDriuu0HfErDAmL3wwgtT1jWsMfgm+w2/Cr0XQr/EYS/jH5Mw+EHUOT29/PLLxrOldL6xfIcESIAE0iVAfUS65PheqRPwO+bBbx7s/ypXrlzqWArafhoMFBQ/CyeBRBLAedRll10mnXoU2sleGMCk7ddoMJDI6cBKhxHAZQ0uc1SCxzyEomVKPoGkLbDJJ84WkAAJkAAJkAAJkEDyCMAD4Kmnniq92foTfhPgt4EpxcFgQBdaQCSBy+kmTZrEuhPSEYhko0FB4lq/d2abvjZ5sM5G/fQ8dE7wgI0DrurVq5cpDqJOiJHhNV+lKC/P/kww9iEWxbhWCQJVGMxA9BTkbd/kfdMkFs1H/hDwQZzrUn88C2/AcCIwZswY712whCGEbiQBgdeZZ54pFixYIJ+NEqSrDCEigodPJb4Nmqu5zj/dcQrjEAj8IMhUCfMAayQ82IcliIsgRvcbZUBwBeHuQQcdVObVIBEpDnYh7gwSaSIjk3gvTCCcT4OBXNRfF6aCwSWXXCIdYigBualvsBbOnj1bPqtEi3geHlEhxMpWsl3rg0RsmF9jx45N8Qiv180kHgxbK/G+q8EABOswLMIlsX99uf/++6U4PGh9xLMQzkJQi7Xb/y5YN23atAzqIME/3ofQPawsZBb0flQUCcxxGIbBKE1PUZ6Y4TkbUVn8Iskg40U9khOE3vDY3rBhw8hhBwMvrKPKiz1eQEQYrE1BKZcGA2gjjKX8gmh8g/AvKIIE6onvJuqN52yM7fI9PyI7wvCAq3DVNA9VthBk4HsextBlrTeNbbDHnifMuzjqg7mP5/wRnBDpBGtbrVq1jKjyZTCQz7mkC6fxvYChJCJSBTHEOH/yySelUZVuNBBkMACDtssvvzzFoAZGmaNGjRLYkwYlfMdwCew3XFLPuhgMYF8DUXmUt3/kbTLYwDqLutauXTt0GiEyHOrrN9CFYcqAAQOMa3y++Od7rtjuEfww9XcwFmGYgr25X8CvdwDWUawrMDJUCb9v8G019Zdp32vTv0FRwuJsMBAVoUXxisNeKC57GX184ZuOPbU/wSgUxszt27dP57PKd0iABEggKwSoj8gKRmZSggT8Zxw4k8JZCVNhCdBgoLD8WToJJJGAuo9D5OEgJ2xxaFfS9ms0GIjDqGEdskpgypQpKd7tELr0vffey2oZzKwwBJK2wBaGEkslARIgARIgARIggdIlMH/+fGkssGXLlhQI8JIOT4VBKY4GA/kSsmc6WtIRiGRaJt43iTiChOHZKC+TPCCChch64sSJXjZhXrMhAIZ3SBgJqGQrZsfzejQD/DdbgapJNKVfqOQ7fwiIIN6AiDVKYIu2rlu3Tgo/33zzTYkvKJrD+++/LwXVSvxmG84UIht4HX344Ye9/jEJXXOdf7pjUo9g4Sou/+STT+SZi1/oGxSJwmQw0LNnT/H444+LPffcM7QJJs5wEIF/pnGQL4OBXNQfcx6CTYjRVYoSUvnh4X3MU3iUVSkq2orr+LFd600XfxhjWIPQpqi0cOFC0a1bN88gp0GDBuK5555L8RDtz8PVYGDFihUCfegfv2HiTr2++vqCv6PfsGbrBjAmwX+7du2kgDbIE7q/PNP7Np74kQfmmG4kaTN2ERkFRlcYjyrBmAJCYX8yPRcVDcL/vt/Ln/rvYfMbz+TKYMD0jXbZT0BMjbrDkEilIEOqfM+PqPlm+nu2DAYgDse6tM8++2RtrYc4u3Pnzt764LI3QiXw/YKXcRi/IUWtL/kwGMjnXDKN9aD1S+800zjHM0F7J32vASOBIOMqvSzTPgPPuBgMuBja6gYbGFfwNG5jbIB66UYAQet8Pvnne67Y7hFUX5sMGqIM2vzjxGSQEiQA08eii3GbbiSMOsTVYCAqOoufX6H3QnHZywR9nBCZ5Iorrkj588477yyNBlq3bp3Op5XvkAAJkEDGBKiPyBghMygxAjgnW7JkiYxuiP16mIFpiaEpeHNpMFDwLmAFSCAxBPTopC7ntYVoZNL2azQYKMQoYZk5JbB69WpRp04drwyElcLGgyn5BJK2wCafOFtAAiRAAiRAAiRAAskh8Pe//120atVKQIDgT/DODHFvWIqDwYBeB0QWgKde/2+bOPaGq0AkG20weTl3EX9kow4ueeiiHRuRhC6aRXlR0RNUnfQ+6dKli/S4X7NmTatqjxs3TnpGVUkP2Zzr/PXy0zkI1POA2BVCpEqVKnnt0oXGMDKAN9kwb+7qZQh+4ZEfXvUhOGzTpo2AQNSfcp2/VWdqD5mEiX/5y1+kp9Ywb//+bEzi9iAv8CaDgbAoAXqbdNFzmFFHvgwGclF/PaqIqxEHuOl5ZDtKje1ab7r4i4oS4O/3r7/+Wnrff+utt7z/HCQSxQOuBgMQwiO6hUqIKoD1IsqAxV9HXVwaZOBnEvzjshpjFd5qo5LpfVtDkEzmns4IUVz9BmyoNwx64AEckQKWLl0qoyFgvtpEFwj6VkUZbeXKYCCdb7TedyZDOtNake/5ETXGTH/PlsGAi/dGfFPh4V6loLGwatUqGX0LgnKc/x9//PEyyrDNfELepjkVtr7kw2Agn3NJN5hwERiDn2mcm/rKZBDkIuA37TNQvovBAERBNt7ATSJ+FyMy1MuUhykyS774o075niu2ewQ1x3URfzoCLj0PGANh3dl99929tSTTsWgyXo2rwYDL75hC74XispcJ+0bit9G1116b8gj2iliHjjjiiHQ+r3yHBEiABDIiQH1ERvj4cgkS8Bs816tXT2CPT8O/eAwEGgzEox9YCxJIAgG/swDcveEMH2t6XFPS9ms0GIjrSGK9MiIAIQRChauEUNoul1YZFc6Xc0YgaQtszkAwYxIgARIgARIgARIggTIEcOj7zjvvpPx3k8jNhC6OBgO5ECPkYti4CkQyrQO8O1922WUCQhyVXD3QZ1oHl/dNoieToEXPc9OmTVK0D2+sKtmIKzL1VIuyIGhCRA54BT766KMFjFdgjANBea7zN10auAi0FStdlHXCCScIjNVatWp5PD/99FPRq1cvsWzZMvnfMI4goIFosUKFCi7dbHw21/mnU0GTGNtWVOcvT+cbJE7XRct169aVY9r2fGbu3LkyCoRKhTYYyFX9wQnRcVS0CxeBvWJjEsWZIl+kM27wju1ab5rDLiJ5MMAaj4gEKmXLYMCUdzqMTPPIJA41iZOffPJJASMom2R63+Tt35SXPkddxq5tX9u0IewZvZxCGQzohkkuosuw+WcyVMv3/Einj7JhMOAy3lBH/VuB/Q88PMOjczZTHA0GstE+27nkYoRnqpfpO2Oat/oaif0VPHPrhpVhbdfXMDxrazAQFTnCX65uFJJuhDedrem7ly/+2RhTrnPF5bthiqSG3+LDhg2ziiSm2qePM9O6s3HjRhl1bPbs2R4W132vvhfNxW9013XX9C2JitKjAMRhL5SUvYx+RgSGMFRDVEsmEiABEsg3Aeoj8k2c5RUDATgcuvfee6XTiMMOO6wYmlQUbaDBQFF0IxtBAnkjgDNDONbDmUFUFNO8VSqgoKTt12gwUOgRw/JzQuC0006Tnq5UgqciHA4yJZtA0hbYZNNm7UmABEiABEiABEggOQQGDx4scPHsTzhAuP32260aEQeDAd3TX7qCFasGZ/EhF4FIpsX+61//kkJS/289iJDgtRTCvGyIvDOto/6+7vUbf7cVqOrCIpvIBIiwgd++fkZvv/121rwo5Tp/k8gMwp7mzZs7dQ0cCJx55pli3rx58j2ToN3kERbP4jyhb9++4qSTThJ77723k3jJX8lc5+8E5L8Pv//++1KAr4TpLVu2FM8884w48MADnbIzGbSYDDt0EWi7du1keTVq1LAqz8V7fD4iDOSq/vpc16N6WMESQuheuk2CZdu89Ods13rTxZ+LSN714tBljMDjcp8+fQQ8ygetCzZ8TIZTJgNFV8GlXrbpfVuhoy6CdZnrtn1twyrsGVuRs8ojFxEGtm7dKrCHfPTRR72q2goZ9ba99NJLomvXrt5/NolK8z0/0ukjV+Eqysj2Wp8LQS7q6Ton8xFhIJ0+ilqfTSJ+07plux/1lzdlyhS5jqpkKkuP2mEy2oxqt2m/aWsw4DJ+dDF4p06dpMGaS9QZtAUCYkSbUkk3Ds4n/yi2Nn93nSsu3w2TYB2X/71797apmvfMli1bpIEzogqopBvv6YYnLt9Clae+d3AZX7YNcl13MzGwjsNeKEl7mRtuuEHccccdKV0J0eF9991n2718jgRIgASyQoD6iKxgZCYkQAIxIOB67heDKrMKJEACJGBFIGn7NRoMWHUrH0oagVtvvVXccsstXrWHDBkiLUiZkk0gaQtssmmz9iRAAiRAAiRAAiSQDALPPvusFAb7U//+/VO8E0e1JA4GA7rQggYDqb22YsUKAVESRGkqxd1YAPV8/fXXxemnn+4JtA8//HDx/PPPi/r160cNS4E29+zZU6xcudJ7FsYR8CBZvnx54/u6uM3Fy2pkhYQQuc7f5LkeBhB77bWXTfW8Z3D58Nxzz6WwM4lT8N8g6lICer0QRFiAeAwe3xs1aiR22WUXp3rkOn+nygghdEGrTbQLUxkmL8MmwbQuInUV4rmIwfNhMJCL+ptYduzYMS0jn+XLlwsYbqiUjqf0oDFlKwY0Xfy5CAFdLw5dxoguYk1HOKj42HiK1gWArl7XXQWb/r7LROhs29eu6w+eh7ERxim8PeNbiHqqVIgIAybjJ1O0CJu26t8v0z4u3/PDpt76M67CVbyvz0NXQW2m74e189dffxVr166VUcheeOEFuS/zf/PDIphkMo/SYe/yjutcMo31dAxKdcND07zV9xrpRIwwGfPYGgy4fPv0tRxRELDnq1ixokt3yDE2cuRI7x3dSCKf/J0q7ns4k7ni8t0wRekZOHCg2G+//ZyqvmPHDvkt8f821I1gdEMO130cKqQbr7iubzaNcl13Td8SWxF+ofdC4BG27sZxL4M1xb+/Rh1hAA0DcyYSIAESyBcB6iPyRZrlkAAJ5JqA67lfruvD/EmABEggWwSStl+jwUC2ep75xIrA9OnTxRlnnOHVCR705syZE6s6sjLuBJK2wLq3kG+QAAmQAAmQAAmQAAm4EEBo2aZNm4rNmzd7r9WrV096D3YR9sbBYED3cAkxfDqe1V34ZeNZF4FIuuW999574pJLLhEff/yxlwX43HnnneLiiy+OZWQBVNTkTfTcc8+VgiKb8WnyUH/ssccKGMkcfPDBRpyffvqp6NWrl1i2bJn8e5MmTWTIzjp16qSLP+W9XOeviwazUun/ZmLygA9xFKJ7YA0IMhpQdcCYa9u2rTTigKf5mjVrRlYv1/lHVkB7wNWjd1j+NgJ9FzG3qSyX923qgzJcRFku5adbf9NFmWu/Bj2fTVGb7Vqf6cWf6/sufZRNUbLNXHIZa6Y+zMTgIBOhs21fB407fPsgsIQX4/Xr10sDgUWLFslvOCIFBaVCGAxkYpSht0NnbmswYCucRHmu8yOdtSSdcesyD23WSte1648//pC/BSBExj/0BYwuFy9eLCBwD0txNhjI5lzSIy+BicvYUwz1cW6at3q0m6i5HdQ/+nfd1mDApTy9jHTmjOkdff7nk39YG3I1V1y+G/oYyhZz5KMbr9p8q6PK19dd1/UpKn/XvWmm34JC74VcjCcLuZfx9xt+k+M3td/IsWrVqnJvg/YwkQAJkEA+CFAfkQ/KLIMESCAfBPJxrpGPdrAMEiABEtAJJG2/RoMBjuGiJLB69eoUQcTee+8tvv3226Jsayk1KmkLbCn1DdtKAiRAAiRAAiRAAoUgAPHuG2+8kVL0W2+9Jdq0aeNUnTgYDOieadGAdL3cOjU+w4ddBCKuRUHUAmPwq666KkVkCOE2RN7nnHNObI0F0NY1a9ZIz4MffPCBa9NDnx87dqw4//zzjc9kUwRiKiDf+WcTnMlgAPn//vvvch25/vrrxYcffmhdJCJHYGzCS3m5cuUC38t1/tYVFkJkQzilyrNZN7MtIg0TAdJgoOxIyKaozXatz/Tiz/V9lzGWzfVL52FinY7w2t+Lmbyfb5EdDAMQ1WXq1KkCXsvTSVEiX32OB63pqmwbfrk0GEA9dIGz6/jWOWb6vk2/2HDT83GZh9naW8AgD/urCRMmiHnz5oUao4S1O24GA7maSzYGLTbjw8ZgwPZ7HFVeMRkM5JO/zjUfc8V2j4C60WCg7Mh3XXcz+RYkaS+U771M2JqEvQ0ih/jTSSedJKPWMJEACZBAPghQH5EPyiyDBEiABEiABEiABNInkLT9Gg0G0u9rvhlzAvCgCMMBlRgmMuYdZlG9pC2wFk3iIyRAAiRAAiRAAiRAAmkSuO6668Tw4cNT3r733nvFkCFDnHPUBSkIOz9q1CgBYXomSb+QN3mbVfnDI2q/fv0EDB5Uggf9oUOHZlKFnL/rIhBxqcy2bdvEE088IYYNG5bi+f3AAw8U999/v4BYW/994JJ/Pp4dN26cGDBgQNaLCotSkE0RiKni+c4/m/CixKVKUIV+g7HODz/8EFk81ohrrrlGDB48WFSpUiX0+VznH1nZHBsMYK3CWlq+fHmvKtkWkdJgwKaX//cMDQZSeWVz/dK/faZ9g6sAUO/dTN7Pl8gOXnfxrb799tut1kzVRkSDqlWrlnjzzTe9ZhebwYDJi3ImIk+AyvR9mxUknXGX7bU+bO2CMemSJUvEzTffLGbOnGnTJPkMvtfNmjWTkS/8kS7iYjCQ67mUT8E6DQaE0H/z5ZO/mhT5nCsuvwdpMFB22XJddzP5FiRpL5SvvYzth2TEiBHi6quvTnn82muvFXfffbdtFnyOBEiABNImQH1E2uj4IgmQAAmQAAmQAAnkhUDS9ms0GMjLsGAhhSAAYQYu+lXq3LmzeOmllwpRFZaZJQJJW2Cz1GxmQwIkQAIkQAIkQAIkoBF45ZVXRKdOnVL+a+/evcXkyZPTYjVp0iTprV6lbIksp0yZIvr06ePlG2YwsH37dgEjCHjOVylbhgsqv59++kkaVFSrVk16yGvSpInYa6+9MhLeuwhEbDsHoikYS+CfP0FgOHr0aBlBIu7GAmjDwIEDxcSJE22bbf3cvvvuK2bMmCGFb3rSI1WgjzEvYFCfjZTr/LMpYsmkvZiPy5Ytk14jsd5Eecy+5557ZLQBv1g+rPxc5x9Udi4jDNx2223ixhtvTCk62yLSUjEYiDJuyWRsp/uu7VqfiYgNdXN932WMZXN9sZlLrgJAvW8yeT8fIrsNGzZIY6mnnnoqdFgdffTRAt/vpk2byn1HgwYN5N4Djl369+/vvVtsBgOmPZ/r+NbBZvq+zfxPZ9y5zENTHWznZlDkKT1PjC/wx5hr1KiRwBg89NBDpQEqjHPnzJnjvRIHg4F8zCWUceaZZ8poDCqFtT1orNhEGNB/V0XN7aCyChFhwLSXsZk3Uc/kkz/qku+5YrtHQN2yZTwRxRx/t/lWR+Wjr7vZOifwl+u67mbyLbBdb6O42PJ1bZu/3HzsZWza6X8GZzs44/GnWbNmiY4dO7pmxedJgARIwIkA9RFOuPgwCZAACZAACZAACeSdQNL2azQYyPsQYYH5ImAKE7lgwQLRokWLfFWB5WSZQNIW2Cw3n9mRAAmQAAmQAAmQAAn8lwAE4/Pnz/d4HHLIIeKjjz4Se+yxR1qMYFjctWtX791siawh/oeIWKUogYEuajB5p02rgf99acWKFaJnz55i5cqVXjaZRjFwEYjY1B1e3WE4MWbMmJTHjzvuOPH444+L+vXr22RT8GcWLlwounXrJr755huvLs2bNxdVq1Z1rhtEIf+fvTeBv6na///ff2TINy6SUre4JSRlKESmDDchicwqRDJUKDInVHQTypgyVWYyRpGphDI1uuFGJZJS7leDW/o/Xut79/7tsz57n7P2Gfbn7M/ntR4Pj3v7nLXX8Fxrr7PPOa/X+713796ITAsQZiO6ri5Q14UVEGYuXLhQypQp47tftwtS3f727dulYcOG9lyTdS8mOvmffvpJRTReunSpCkTgjE6MtqtWrSrz5s2TkiVLxtVVqtu3BqWfdS1btpQZM2ZIwYIFfY3bzeDkdpYkW0SaFQ0Dv/76qxJdT548OWnnsq/FNKxsetYnImLDUPxe72eP4TkBwUSsc7l69epKtI7MNX6L/v7eo0cPefbZZyVv3rx2U4mI5NBIItenWmSHjCmIqKubhPCeAxNArVq1BM8whQoVkhw5crji9Svk1MXDsYw1Jvxw9iLgzOLFi+0xIsPM7bff7ndLqOdQ5/5ye//yu7/1QSR6vcmkTLjp7fi5D93GYCpgxfNr27ZtZd++fXYzyBzQpEkT9XwLc8DFF1/smfFHnxsayWzDQFD30qlTpwRGZAhbrYLfTnCv+in6c5rb+7JumMY9NmHCBDn//PONu3J7b/Raq0T231NPPSWDBg2yx+V2lhsPOkrFIPljGEHfK6bPCBgbsnxAdI0zEwX38Jtvvin4nJTsYnq2ROsXRqOePXva5rhYn+fjmYPfczeR94IwPQul+lkmnrX68ccflfnxX//6l305ztFY5vJ4+uI1JEACJOAkQH0E9wMJkAAJkAAJkAAJpDeBsD2v0TCQ3vuJo0uQAH7gWblypd1K7969ZeLEiQm2ysszi0DYDtjM4sR+SYAESIAESIAESCArE9BFKJjrW2+9JfXr14972voP5xAuvPHGGwKRerzF7Yf8WIKZL774QgmhduzYYXcLEW7//v2NI5d7jReRJiFwhDDVKpjnsmXLpF69evFOM0PkxkQic3777beCz2yLFi2KGA9EYBj7pZdeGvc4g7zQjXUignKIjLp06aLWyipe7blFMPUrCMPeRSYKiI3Kli2rshMgg0fx4sUl1e27iYgSvReTvfbIHvHMM8/IiBEjIppGJgdwSrSksn0TQavJ+N2Eb27zT0TEh3H4uV4XE3udRX5EWX76d+Nmer0uWIw3GrPJ2sVbx1QMmIiIDWPze70pY7QNow8ibCOYCEq8IkVTk4efvea2Lolcn2qRnZsBEe/fo0ePVlxNSjoYBkzNTybz0Z9PkQkL2RdgmrCK3/2t95vo9SbziGff+bkPTc5KN0HuH3/8od53cdZbxW/mqXQ0DAR1L7mdW8jahfcbP0U3Hrq9X+mmAmQ1w/2O50jT4mbmSYVhQL9vb731VnXfXnjhhaZDNaoXJP/MuFdMnxEAy+0ZMpYBzAiyS6X9+/dLq1atVNYwlGjZ/rz6+Oabb1Rmkk2bNqkqYTcMhOlZKNXPMvHuK2RqadCgQcTlyfocGO+YeB0JkEDWJ0B9RNZfY86QBEiABEiABEgg3ATC9rxGw0C49xtHH4MAIkRBXGIVfNmLLwgRbYglfATCdsCGjzBHTAIkQAIkQAIkQAKiIpkjQme6lkqVKqlI31ZBhEJE9k6k6EIAtIVIwX369BH9GdS0Hzfx/7hx41SbXsVN4AHBNn6Avu6660y7dq13+PBhFfUXoi6rNG/eXF566aUIMZvfTvwIRKK1DSE6zAwQ6ThL165dVRTjwoUL+x1aptVH9Oq7775bICawysCBA5XITc8IYDpIPZo1rkNkeBgJnMVNkBRr3+lj0O8HZ6aLVLfvJhCL517E/de5c2fJlSuXVKxYUUqUKCEtWrSQYsWKqen+9ttvgiwQ+PfBBx/I8ePHVfRb0/sM40S0Uex/qzgF6qlu33TfxFpbvI6orrroJVb7H374oSA7wYEDB1TVSy65RAVrQMRNZ0m2iDQrZhgAL12AGY/ByDIqwXCF/Y5I74jWi4w88Z47zrU0PesTFTT7vd7PHtOjBGN+8Qhm3Z4Z3KLSxyO8djJP5PpUi+yQ8ad79+72cOvWravev02NfdivEH87jVexjDKpyDCACehzQRT2SZMmGRsf0Aae35BtAeYfq+B5D88vuXPntv/md3/rZ3Gi18c62/F6PPvOz33oNgaTKOBu99306dNVhgjTZ3VdPIyxZHaGgSDvJb2vBx98UMaOHSt58uQx2Rqu+9ztvtXXCs8Ir7/+ulSpUsWoH1TSnzOirVUi+083UsYzVowNGahGjRqlMtbgsyoyosE05GSbWfwxvlTfK6bPCBiLm1HL715EOzAeYP+dPHnSNjgjywuMzlZxMyf4zSKD/dWoUSM7+1nYDQNhehZK9bOM8YHkUhFBHvAdjVXweXP37t2JNMlrSYAESCAqAeojuEFIgARIgARIgARIIL0JhO15jYaB9N5PHF0SCNx0002CyDZW8SuWSMIQ2ESSCITtgE3StNkMCZAACZAACZAACQRK4PHHH1cp1YcPHy6ICJlOBeJ2CIOcBeaBRA0ObsIFZBdAtEMIL/0WCOEg5u7WrZt9qWnWAghkYIJAdHerQHz+/PPPS4ECBfwORdVHxHJkKZg8eXLE9cmI5uhHIOI1eK/xDRo0SPAvf/78cc07sy5CxouGDRtGrH2imRzcItB6iRr1+8SvMWTDhg2CayAoQYEwHPu5YMGC6r9T2b5bdoZ4hKj6/Ve9enV57bXXLcFjqgAAIABJREFUlJALxU106fd+iBbRPtXtx7u33c66WCJdvS8IYyEwxL1pFa+IvImI+NC2n+vDnGHAzWDmV9x39OhRwZmwceNGe12S+f2X6VmfqKDZ7/V+9gjA6OYrZCZ98cUX5aKLLjK+rXQWXhGL4xFeOweRyPWpFNmZiuOjAXXLnBPrLEqVYcBNMAwRYK1atYz3hM4bF7q9p/jd3/oAEr3eZELx7Du/96E+DhPDgKlRLdocIeqGedBZMtMwEPS9pO91mJJhMoO43aS4vc+43bduzxow1OCzpYmBze1zFMaXigwDbmcRnm9gZoLp1KScPn1aZUibM2eOXd3NMBQU/8y4V0yfESxA+r0Yj0Eehld8RrE+r7iZV7GXkPkG+88qsd5rnGvuZuYPu2EgTM9CqXyWMbm3o9VBkA2YBJzFzcyfaD+8ngRIgAQsAtRHcC+QAAmQAAmQAAmQQHoTCNvzGg0D6b2fOLokEIAoBpH/rIIoa2vWrJHLLrssCa2ziSAJhO2ADZIN+yIBEiABEiABEiCBZBH48ccflUgeEbRhGEgn4wAinR88eNCeKqLPQ1SZjKKLpNFmjx49lDDWr2AdYv9OnTrJjh077KGZirYhTIDIEwJ/Z3nggQdkzJgxviLe4vrff/9dZUt47LHHItpDJjZEuixUqFBC+PwKRPTOIOSYOHGiPPzwwxEvwbgCBvny5UtofEFfjMjyGDfmZBUvMbWfsbm16xUF1c1cgMjP7du3jxmF102MqEf4T3X7iPgPAdCRI0dsRIjSjAwUJuItRL2HcNp5/2FNIDZ1RnrWI736Mea4cZo9e7bKLGGVVLfvZ/846+pnHcxMyM7oNLlEa9vN1OSVBSLZItKsmmEA9/fgwYPVWW0VZBmYOXOmipobq7i9b8Acg4jOiRrqrL5Nz/pEBc1+r/e7x9zOLz/mDDfBrFdk5HiE1861TuT6VIrs3MTAeF7C/s2bN2+s7SpeYuBYIs5UGQZgWuzVq5fMmjXLHruf9wM8Z+FZ+cknn4y4f5H9qmTJkhE8/O5vHWai18dcnDTOMKCLrfHeBcEwMqmYFLd7F9dlpmEg6HvJba+biuO9Pp943bf6s4YfQbjbc1y0tfL7PuDcL26fQ/D+iWc6ZOgxKTAYwSRuCdexN3H/I8OAswTFPzPuFdNnBIuHW+Y7P5+7kZkOew+GbKu0bt1afS+gG+yRTeyOO+4QZIBD8fPc6/bMmxUMA2F5Fkrls4zJvR2rDu57mE6tguwWVva1WNfydRIgARLwS4D6CL/EWJ8ESIAESIAESIAEgiUQtuc1GgaC3R/sLRMI4Mta/ED6r3/9y+4dXxI6v1DMhGGxyzgIhO2AjWOKvIQESIAESIAESIAE0oIAxNqIrGiVdDAOjB8/XhCt0VlgHrjyyiuTwgwRJiE8QKRNZ0G6eYjATDINnDt3TiCQefTRR2Xfvn12MxAmQLDdrFkzo7F+++23aizLly+PqN+kSRO1Lohmpz8buzUMMQXWUs8sACEMhB3IopBo8SsQ0ftzE4f7EYwkOv5kX+8WKdxLTO23bz1zAa53i9jqFg3TRPyE/Yso/OBviZ7cImenun038TTuIUQGv+eee6KaBjDuAQMGyJQpU2y8mDsE8TfccEMEcjexjKkx4e2335YOHTrY4iOYmdDHddddZ/eR6vb97h+rvttZV7p0aSWyihVRGyIYCGsh0rQKhO0438BAL4mI+NCWn+vDnGEAc3U7CyE2nDRpkp0Zw23NIXZEVoHOnTtHmGxgsEFU3Tx58sS7VSKuMz3rExU0+73ezx7BhNzOl8KFCyvOEBtGe2/Feyq4Yr9bJdr7aSKCf7SfyPWpFtk99dRTEVlG8F4BgWwsgwveZyCuRTTuH374IWKPIYPUhAkT5Pzzz3fds/o9PnXqVPWs5FX88MPzFoxm1nsf2nzooYfUPRTNNAqzAMYB0bXzWphN+/btmyGaut/9rc8t0etNDgOdm9v7W6rPejdBLp75kYELYmirYE/AEBvLTAizAD5D6M/4aAdZ1bze+/T7CJ+HcBYWL17cBKVRnaDvJT0qO56v8DmhXbt2kiNHDtcx430Gv6NgTzvNnKjsZRhwi7qPz0E4ay+99FJPNm7nrFU5FRkG0LabeB3PNhhr5cqVo67jxx9/rLLfOU2q0UzZQfDPjHtFf0YYOHCgMup6ZZRIxDCO93GY652ZrqJ91vYyZcZaX5wbCEKmfx7PCoaBsDwLpfpZxuiQjlLp0KFDApOAs+Dzqh4IIdF+eD0JkAAJgAD1EdwHJEACJEACJEACJJDeBML2vEbDQHrvJ44uSQQgqoFQxlnwI98//vGPJPXAZoIgELYDNggm7IMESIAESIAESIAEUkHAmWXA2X5mGgcuvvhigZDeKhCtOKMxJ4MDhIeIwq6LYSAmhJAMYhoIaxG50Ho2hXjr+PHjKkLpwoULZdWqVRmGEo8A3i1LARqGIALZCpDB4MYbb8wgZIN4DeOH8Pull17KMBdcD3EbjBAmpoNYXE1FpG7tuAnfoomPY43F5HVdcOgmiDdpx6sOmEM4ZBVkAVi5cmVMwZFJn4iMiajH69evt6uDl1sUYzfxE4Sto0aNkhYtWmTI3ABhF4SazzzzTIToEUYdRM/W90qq2/eKLgvBH0QYl19+eQQyCI/27Nmjojzr96CXCcAtKjTuD9yvEIpi7fQCgQ0Eh0OGDIkpzk51+yZ7xquO21mHcw7zQrRMXSCLeSNTIwRgEO9YJdZ54lfMrY/Xz/VhNwx4RW/GGQXRcv369TOI/xGtGEYP3NdO8bWf7ASm+8j0rE9U0Oz3ej97xJqr2/li3fv4rrBo0aIRWCByx3s8xInoz1mimYz8CNbd1iGR61MtsnPLyoQsJRA/u5kawfDTTz9V7zFz5sxx3XaxRJgQ4eHZzyqxxMd++GHfIRPNCy+8EDG2aEbNL7/8Ut2beqYrjAsZZooVK5Zhnn73t95Aoteb3O/IMIbnGJjgrALjLNh7GZDiuQ+dY9Gvd9sLbtHZcd8OGzZMkIXLzdiBZ5slS5aoDF3O9y5n36+88op69ncreJ7Gs/+2bdvUyybiehPGzjpB30tuex3zwvMVnveKFCkSMQUwxB5/4oknIp4PrUrRMoO4PWvArIz9dPPNN0cYFHBG7N69W2XbcZoSnYNJlWEAfehZAvA3PDdjf8FM5vZchL0FLs69FcugGwT/zLhXVqxYEWGMx3PIjBkz5Nprr/W8JdyyBKAyPqPCEF2mTBnXzx941tffR2J91nb7XI3P9FhffC5ynm3Yi++//74yCOrv+RhfrPcqv2cA6vt5v0L9ZLwXhOFZKNXPMvGslX4N9gkMLFbBez++G2IhARIggWQToD4i2UTZHgmQAAmQAAmQAAkkl0DYntdoGEju+rO1NCZQt25d2bRpU8QIV69eLbfddlsaj5pDcxII2wHL1SMBEiABEiABEiCBMBPQsww45xK0cQBCVURatgp+1IdQ66KLLkoqYoiOFyxYoKIJ6pFv4+0IRgMYG3QBokl7iFAOIY6bWMG6HsI8q22IB/bu3esq6EF9CIKff/55FaHVK4qoybicdUxFpG7t7ty5U5D9DUL4ZBaIdyA0cSupNAwgujD2jjP69L333qsEiNEiFJvOHfsTgkkIE5wFgpwuXbpkaAZRcxGRXzfAQMyEexiRoCFSxp6BYE3f87HEN5nVPiZau3ZtJTaDyA3cYaJwRne1YGD+uP90AZz1upvxAa+h3SpVqki1atXU/wcnZA1BHzrPaOLsVLdvunf0ethLMJp07949w3mBc6JevXoqUyMiw0Jkhe9S9HmjzVgZGZItIo0mTAy7YQA8IfKDaFnPCoPXnPct/hvvD/hOS79vUQ9GH5ytySymZ32iIja/18e7x7zOL9zvELRWr15dcufOrZ41cD66iY1jnZF+BYD6eiVyfapFdm7Rw63x49ysWbOmfe7u379f3nvvvQwMb731VnWu4IxBgSkGZkev5yVdkGo918BUc95556n3BGSYwbqh+OXnld0JbeFZC+PDewnecyBcxh7SSyyzjt/9rbef6PUmZ8LZs2dV1H48bzgLxLU4X1BgHoBo1irx3ode13sJcvXo7Nb1GBfYYy/gfQtrtH37dsFzpjPzA+ZQsmRJWbt2rT322bNnKzOmW3EzT1j7AfsU+w7id2d2IRPGzjqZcS95PZs43/8xRrfnQ5gpnc/t0d6XvaLI6/cU7lU8x8H4aRV8xsN+d65fKg0DMHnieRF7Xy/6cxHOLXw21Z+L8P4BcwqMl16R9dF2EPyDvleQ+aNp06YRewM88CyZL18+lYUK9wpM987iZZDX9wjOJZy5eD/WC8xqyCz2t7/9Lert5/W+j3MBz70wI7vtRb3RrGIYwLzS/Vko1c8yfs9rt/onTpxQewfmaqvwN+dkkGUbJEACOgHqI7gnSIAESIAESIAESCC9CYTteY2GgfTeTxxdEgngh338aOUsEMngh3+WcBAI2wEbDqocJQmQAAmQAAmQAAm4E/DKMuCsHZRxAJFDERXfKhCnOP87mWsIccvbb7+tRNkQCMdbIJLo3bu3Ep7g/8dbEH0R5g03AamfNiGAhIi0cuXKScksYPVtKiLVx4rPYcgEB5FvsktmGQbcDBBeYv545/zhhx9Ky5YtBVEhrYKME8hsUKhQoQzNQqSJ+8fvXu7atasSg0MkFa2ka/sYs6lZByInGD3cDAex1gn31cSJE6VSpUqeVVPdfqwxer2Os+7111/PkDXApD3sC0S1xz7JlSuX5yXJFpFmdcMAQMI0AFEd/vktEM0iyinOhGRkkHH2b3rWJypo9nt9InsMgmJE1EYkYT8F7+nIQoL392hmML+CdX0MiVwfhMgOfcCsFs3U6MYV5wfepxHVGZHsIaxDKV++vMrUhKjSbsVLZGvVxZk/adIk+5krHn545sK6vvzyy362hKqLbAS4/yCM9Sp+97feTqLXm05q+fLl6j3UKdZ2XotncJzHVknkPkQbJhkGUA+ibhgZ8OzoNTavOWJ9kOECz0MwzloF0crxz+3MjCZ4t66HMLtBgwamaF3rBX0vYRDx9IksK3/961/Vc6VVor0vx7tmMH7gjMBnn3Xr1tl9pdIwYI0Vexvz9Lu/8L6A920YMaM9F1mTSTX/oO+VU6dOqTMBWbjcCr4zwHNE8eLFM7yMzzS9evXyzCwR7eaCWQDG7GjnrnU97meYhbB/3Uywbv1Y2TdgHpw1a5aqkpUMA5hPOj8LBfEsk9Dh/d+Lcd8js5BVsMcS/e4mGeNiGyRAAlmLAPURWWs9ORtzAn6eB0y/tzLvnTVJIHMJ6Ps/2ZmyM3d27J0Esh6BsD2v0TCQ9fYgZxSFAAQpENs4y4033qgiDrGkP4GwHbDpT5QjJAESIAESIAESIIHoBKJlGXBemWrjwGWXXSZHjx61u1y1alVExoFUrCOEZhAGICK/qajAGgfEmkOGDFERaZMh2jx37pyK8jlhwgRZtmyZLxELBHgwP0Bknowo9zrreL+M94ramoy1zAzDAEQoo0ePjshsgGi3iOKOaLbJKhATQ1RjiVbQLqK9QviNiPhuBQJIRE2FcCGWAApRNocNG6aEnMjkYVKCaB9mF4i4TDJ/xDOH48ePq3nPnz8/JiMwgeAV4pCHH37YKHtIqts3WSevOhDh4p5ZvHix0dwRiRliOnCOVZItIs0OhgEwxZkP4xrWZevWrbEwq9exLvjOq0SJEkb1/VYyPesTFTT7vT7RPYbzy8/5AtEx9j8CksR6f49HsO5cl0Su9/OjeiLv61999ZV63pkzZ07MLQXhJbK+4JkE+9Qtkv0rr7wi7du3d20rlthTF6TGyw9RgpcuXSpPPfWUfPTRRzHnhbNw4MCB0qpVKxVJO1rxu7/1thK9PuZk/lsB/YwdOzbDd+jW9ZgvRPtWFPVE70NTwwD6hxAaomScd26ZP/Q54nt/ZJ7AvYvnGj0SOjJdIDPUhRde6IoHzx0wkbz44ouur+vmCVPGer0g7yWrb9PnNzzzwAyDexOZ2Dp06GAPH5lW8IyZN29ez6lb72k4O2MZtPAZCqaQ//mf/1H9WYYBnB8wZ+jBoNBpovvPOXCcM8h0AFMkPnOZFOwt7Ee/n/tSzT/oeyWaQRaCfjxnemXjwOeb6dOnq8+6Jp+7sSfx3oNsDn4/3+K5FyahWO9bONuxDxo1aqTetyxBeFYzDGCPp+uzUFDPMib3ebQ6MD7iHLAKvrvCmc5CAiRAAskkQH1EMmmyrTAR8PM8YPq9VZjmn25jxbO0lbHWLXBRuo037OPJDoYBfBZBtlFkl7/qqqvCvmQcfzYnELbnNRoGsvmGzY7Tr1u3rmzatCli6oiOs3v3bs8fB7Ijp3Scc9gO2HRkyDGRAAmQAAmQAAmQgB8CJlkGnO2lwjgAsWStWrXsbgoUKCAQmwdVIGiDYGzbtm3qH74YRSQ+q0CwgOgeZcuWlZo1awoYFCtWLKaQMN7xI4IjxrF582YVJRWiCqdgCmIVCByqV68u9erVk6uvvtoo0mW844n3y3hdyBdv/27XZYZh4NixY0qwu379entIiFwNwZ2p8N6UAYSMEPQ7y9ChQ5X4xRLvubV14sQJWblypRojxFDWvsF+uemmm+S2225TUTNxj8VTUt0+9j7GvmbNGtm/f799H0JEVqFCBSXUgtAMRo1Yok2v+WEOEGpDoObsA/UhUkPka3CqX7++a0aHWNxS3X6s/r1eh0Du66+/VmzxfYm+P8AWZxvmDhFMLKG01U+iIj4/10O8CtOHVbzOAT8iYj/9u7FN9HqI/T777DNlCML7zieffGIL6XDf4n0H0XUhUvKzLvHsE9OzPlFBs9/rE2VssXDem3hvxT2AgqwNeI/Hd4k4H8Ed2UpNip+95tZeItf7+VFd79t0ra3rIAb+9NNPlbgW6wFBsGXuwtkBfmB3yy23yEUXXRTRnf5+hvdRGDWjvQ/hOQxZdfB+4Hwe0wWpifDDILEXkXkGImVENodxE6Y76z3n5ptvVvefn/ccv/tbX5tErzfZt851xTM4DIrIJuR81tSzOSR6H/oxDFjjO336tHqvxvuW857FczlMAsgABDMA9qAz4jueJZAZwxKDYz0hZMZaehWYSNAPTIXYE05Bs26e8MNYrxv0vYT+8f6P+eB9ZsOGDeozBu5fcMRniaZNm6pnziJFiqjh+j0fnHPE/sWeQgYL7CnrnMUa4TMUMj/gfsIZ6+f+TXT/ua0Z1gJnzYoVK9RnLrwXW/cA3hfKlSsntWvXVnz8vC/ofQXBP8h7BWIPCPHfeOMNFaDLaVQ2ycYB4wDWE3sEn7+tcxfcrOdwmOCxX+L9vIK2rHsNBhisr9UP1hZ7EJ8n8MyLPvRzNysaBtL1WSjIZ5lEzm5cW7BgQcG9ZpUtW7aofcpCAiRAAskiQH1EskiynbAR8PM8kMhnlbBxCXq8+HyGTIzIRozP22BtfUYMeizZqb+sbBjAZz9kGR0zZowKQIDPZibBibLT+nOu4SMQtuc1GgbCt8c44iQQ8Ppxe+PGjepHcJb0JBC2AzY9KXJUJEACJEACJEACJOCPgGmWAWeryTQO9O/fX5555hm7eUSbRARaFhIgARIgARIgARIgARIgARIggWAIIMo6MixZ5cknn1QZNpJdvvnmG5VhwAr6VLlyZWXYyO4RB4Pin+z1ZHskkNUJIPMKhHNWefTRR1XgABYSIAESSBYB6iOSRZLthI0ADQOZv2KHDh1SWeasgA2pMNBm/izTcwRZ1TCAQA6dOnVSRnEUBBqhYSA99yBH5Y9A2J7XaBjwt76snUUIIBqQWwpbTA+RrHr16pVFZpq1phG2AzZr0edsSIAESIAESIAEsisBv1kGnJySYRxABGVE+rYK0p4iAiULCZAACZAACZAACZAACZAACZBA6gkgGv6IESPUP6vAxA1hf7ILPvu1atVKRZlHoSjl/7JBBMU/2evJ9kggqxOAoalt27b2NJGVDplJWEiABEggWQSoj0gWSbYTNgI0DGT+ivlZg8wfbdYaQVY1DPjJKJi1VpSzyeoEwva8RsNAVt+RnJ8ngV9//VWlFHemr7Yq33///TJ06FC59NJLSTCNCITtgE0jdBwKCZAACZAACZAACSREIJ4sA84O4zUO7N27VypWrGg3hefBf//735I/f/6E5sOLSYAESIAESIAESIAESIAESCC7EHj33XflkUcekRIlSqjPV9WrV5ebbrpJcubMaYQAUQC7dOkiy5YtU/UvuOACefPNNzMEZfrll19kwIABSiyLfkqXLi3NmjWTCy+80KgfVFq6dKm0aNHCrt+jRw959tlnJW/evMZtpFvFoPin27w5HhLIDgTOnDmjzkQYe6yyZ88eqVChQnaYPudIAiQQAAHqIwKAzC7SkgDF6pm/LFyDzFsDGgYyjz17JoF4CITteY2GgXhWmddkKQLjxo2Tfv36ZZhTsWLFpHPnzuqL8CuvvDJLzTmskwnbARtWzhw3CZAACZAACZAACegEEsky4GzLr3Fg8eLFctddd9lN3H777XaqSq4SCZAACZAACZAACZAACZAACZBAbAK62ACfy1599VUpXrx47ItFlDmgZcuWyryNEu36kSNHyrBhw+x2p06dKgjQZFJOnz4tvXv3ljlz5sR1vUkfmVEnSP6ZMT/2SQLZnQCMUStWrLAxLFq0SJ2ZLCRAAiSQDALURySDItsIIwGK1TN/1bgGmbcGNAxkHnv2TALxEAjb8xoNA/GsMq/JcgRWrVol9957ryD9jV4KFCigTAP4V65cuSw39zBNKGwHbJjYcqwkQAIkQAIkQAIkEItAolkGnO2bGgcmTJggDz/8sH3pAw88IJMnT441VL5OAiRAAiRAAiRAAiRAAiRAAiTwXwInT56Ujh07ytq1a20mc+fOlfbt24v+nbsODdkCOnXqJDt27LBfQnbm4cOHu2YogBGhQ4cOdt3GjRvLjBkz5OKLL466Hr///rvKJPDYY4/Z9cqWLSsQ3ob9d5kg+XPTkwAJBE8AmVCmTJlidzx+/Hh56KGHgh8IeyQBEsiSBKiPyJLLykkZEKBY3QBSiqtwDVIMOErzNAxkHnv2TALxEAjb8xoNA/GsMq/JkgQ+//xz9QWO80tz50Rz586tTAP4Yv3GG2+UXLlyZUkO6TypsB2w6cySYyMBEiABEiABEiABvwSSlWXA2W8s48CAAQNk7Nix9iWIVjlkyBC/Q2d9EiABEiABEiABEiABEiABEsi2BP744w/1uWrQoEE2g8KFC6vPVvjNA0GT9AIB/8aNG2Xw4MHy/vvv2y9XrVpVYDYoVaqUK09d2IBKTZo0UQaDSpUqSY4cOTJcd+zYMYFZHOZwK4sBKmHMffv2dTUmhGkxg+QfJi4cKwlkFQKjRo0SGKms0r9/fxkzZkxWmR7nQQIkkMkEqI/I5AVg95lGgGL1TENvd8w1yLw1oGEg89izZxKIh0DYntdoGIhnlXlNliYwa9Yswb/Nmzd7zhNfpuPL7cqVKwu+IL/55pulaNGiWZpLOkwubAdsOjDjGEiABEiABEiABEggmQSSmWXAOS4v4wAiUyJCpVVefvllFd2ShQRIgARIgARIgARIgARIgARIwJzA4cOHVeT/d999N+Ii/NZRvXp1qVKliiBoEsTt+/btUxkFjhw5ElH3iiuuEETOvuOOOzw7/vPPP2XixIkRmeKsyhUrVpSbbrpJLr/8cvUnZHzeunWrbN++PUN799xzj8o4UKRIEfNJpnHNoPinMQIOjQSyLIGZM2dK586d7fkhe8srr7ySZefLiZEACQRLgPqIYHmzt9QS+OWXX9TnjGXLlqnPAXv27FEd1q5dW2677TZp06aN/VnBj1hdz3L2xBNPRJj5vGZ15swZ9flo+fLlsnv3bvtzyQUXXCAVKlSQ8uXLq3HVrFnT1WRtQgtGbASv3bBhg2zbtk0wL2veuB6fsZBRrVq1anLrrbcKPjPFE7z21KlTsn79elmzZo36PGf1gc97119/vWq/YcOGSt+WL18+z6GDB/RvJgXtLliwQEqXLh21unPdd+7caXPG2BCst0aNGtK8eXO55pprXA3mbo3jsySeudatW6devv/+++W5556TvHnzyocffqgM6VjXH374Qc29fv360rp1a199mDBI1fomahjA5/Kvv/5aVq1apYImY09Yn++xx7B22Nt///vfjfc21rFPnz4ybdo0hQbX4t7DZ3Z83sX3AEuXLlX9oA/cN61atZJChQpJu3bt1BhMyjvvvKP2BAsJhIlA2J7XaBgI0+7iWAMlgIdUGAdWrFhh1G+ZMmXUF+uIrIOIPPq/ggUL2n/LkyePUZusFEkgbAcs148ESIAESIAESIAEshqBVGQZcDLSjQN169aVTZs22VXw5R++1GQhARIgARIgARIgARIgARIgARLwR2DXrl3Ss2dPJdLxWyACgVkAogD9e3q9LQgJkB0AhvN4So8ePQTZ5SAgyUolKP5ZiRnnQgJhIIDvqiDwswq+y3r77bfDMHSOkQRIIAQEqI8IwSJxiDEJnDt3Tr03IuOZM3uZfiGe/yH2v++++5QAGQJvS2TsFCfr1/k1DODzyvTp05XAXDdJu03Gys7WrVs3yZ8/f8z5osJvv/2mxNrIOhRtznpjENA/+eSTcssttxiJ5yGIh9F66tSpShwfq+Bz3bBhw6RFixbipltLpmEADJYsWaLWFAL4WAWZ6UaMGKHE5rE+c7oZBvAZdM6cOWqfOTPXWf1ecsklsnLlShUYONGS6vVNxDCAewcZ/sAiVvGzt90MAzDJbtmyRWUG9LqXkEkQJgMaBmKtBl8PM4GwPa/RMBDm3caxB0IATk8YBxgNIhDc7IQESIAESIAESIAESIAExDIOICoIoq9Y5aOPPpJrr72WhEiABEiABEiABEiABEiABEiABOIg8N0ejy4aAAAgAElEQVR33ylBCX60dxNR6E0iumbLli2VqKREiRLGPZqKgpwNIoLnwIED5c4773QVrxh3nsYVg+Kfxgg4NBLIcgQ+/vhjFYHYKldffbWRKC7LgeCESIAEUkIgbAK0lEBgo6EmAJExPn9AzG3y+QOThWAe4vGOHTsm3TCAMQwYMECmTJnim2vjxo1l0qRJKitAtIJn/n79+sncuXN994EL8Bls6NChKpp7tGwDR48eVYZwRNL3W7p27SpPP/10BpN2sgwDx48fl/79+/tmgLlj/bt37x517rphAPO54YYb5JFHHvHcZ/fee6+88MILxqYPL6ZBrG88hgF8BodB49FHHzUywjjnh0BtYIMAyV7FzTDQpUuXqP0hswPMC7169aJhwO9NyvqhIhC25zUaBkK1vTjYzCTwwQcfCFLfIPoO/n3xxReZORz2TQIkQAIkQAIkQAIkQAJZnkDOnDnljz/+sOeJCClIX8lCAiRAAiRAAiRAAiRAAiRAAiQQP4ETJ06oKJ+IjL1//37Zvn273RgiOl5//fUqmwAiW1500UVxd/T777/Lnj17ZO3ataqPTz75xBYvIJohImjWqFFDRedGv9EEMXEPIg0vDIp/Gk6dQyKBLEfg1KlTEWI7RB7+3//93yw3T06IBEggcwiETYCWOZTYa7oSwGcBmAUee+yxDEOsWrWqQEwMgfiXX34pCOTqjEKPiOVvvfWWIIgUSjIyDHiNBwYAjAefgfCb1NmzZ2Xbtm0C8bxucoAwHZkJvDINnDlzRgnlYdB2FsyzQoUKUq1aNSlSpIh6CaL3rVu3RnwWs65BNPz58+dLrVq1XJfXqx9kELjpppukTJky6jqMHzq3zZs3Z2gHWd2wNs7PYAcOHJClS5equvg9DqaHY8eOqf8uW7astGrVSvLly6f+GxkK2rRpIxdffHFE299++60gGJhuZACDKlWqKAb4/9HGBjMDTBdenw91wwDmffr0aXus9erVk9q1a6txYe7YXxDTw5yeSAlqff0aBv7880+ZN2+eMlroe1bfE5999pnK7K5nBMA9MHPmTLXObkU3DGCPFihQwL5vrXv6/PPPV1k1wBxZB9u2bSsLFixQWTfQxsKFCwVjQEEbMAY5swtijaIZFxJZP15LAqkiELbnNRoGUrUT2G6WJ/Dpp5+qh0T8e++999SX6iwkQAIkQAIkQAIkQAIkQALJI0DDQPJYsiUSIAESIAESIAESIAESIAESIAESIAESIIHkEqBhILk82RoJkEAkgbAJ0Lh+JOAk8Oabb6psZU4BM8zCMBHAOJwjRw67OsT8MDRDbL9v374MIJNhGNi7d6/ccccdtlAaonWMpUOHDrYI3tkxhPKjRo2KEP/jmmXLlgkE6W7l1VdfVe05C6LewwABcbRbgWFi9OjRMn369IiXH3zwQZWZAcJ8vaxevVoJsS22MD08//zz0qhRowwie4jJDx48qDIrYOxWgTB80aJFUq5cOddx6aL1aGtgNeAmqAezHj16yEMPPZSBAcaGYL1DhgxRgner4BrwgCHBreiGAasOODzzzDPSokULe3+hD6wl2sS/REpQ6+vXMABTxD333BNhAsA9hn1Vt27dDHsCwn0YKMDdaRxo3ry5TJs2TYoWLZoBk24YcK4V+unWrVvEXoVJHoYPpxlAXzeYdGAmgKmBhQTCTCBsz2s0DIR5t3HsaUXg5MmTKlIO3uDw/63/dfv/P//8c1qNnYMhARIgARIgARIgARIggXQigMgfiDyBKCSff/65PTREk7n22mvTaagcCwmQAAmQAAmQAAmQAAmQAAmQAAmQAAmQQDYl8PHHH0v58uXt2V999dUREZKzKRZOmwRIIEkEwiZAS9K02UwWIABDHX7fgSDdKs2aNZNJkybJpZde6jlDRB7v1KmT7NixI6JOMgwDyAwA4b5VYBbo06eP6PeZs2MI4FHnxRdftP+M/0YE/Ny5c0eMEXPu0qVLhCh/0KBBMmLEiJiZ1BB9HfWeeuopu806deoIBOrFixeP6AcZEJAZAPOxikn0/OPHj8t9990nMBtYZdy4cWp+biUew4AuqIdAH9kW2rVrF2EQ0fuDGB3mCPwuaBUI3ZHhwG2/eBkGUL99+/ZR1zTe2yuo9cX4/BgGIMxH5osVK1b4utdQedeuXdKzZ8+I+w1GDewT/b7wMgy4ZarwYkzDQLy7j9elO4GwPa/RMJDuO4rjIwESsAmE7YDl0pEACZAACZAACZBAViPw448/SsmSJQX/m4piGQXwRSjKLbfcIhs3brS7Wrt2rUo9y0ICJEACJEACJEACJEACJEACJEACJEACJEACmU0A0ZOd31XhOy3nd1mZPT72TwIkEG4C1EeEe/2y8+g3bNggiFZuRcBHNPv58+fLddddFxMLMg0gSj+iwlslUcPAr7/+Kv369YvIFvDOO+8IMh7EKjt37lSZCazxeAn5Ib5u2rSpXa9q1aoqaj5+UzMpH374ocrIcODAAVUdhsSFCxdKmTJlIi6HcL1jx4628N9PlPalS5eq6PtWQTswcbhF3vdrGHAT1MNYAe6INB+rnD59Wnr37i1z5syxq86YMUOZMPTiZhioX7++utYrk0Os/mO9HtT6Yhx+DAP6mmLfzZw5U3DPmRQ9E4gXRzfDQKwsFbHWzc/eNZkL65BAZhEI2/MaDQOZtVPYLwmQgG8CYTtgfU+QF5AACZAACZAACZBAmhNAdA9EOUl20Y0CVvv4UhgRSazy8ssvq+gyLCRAAiRAAiRAAiRAAiRAAiRAAiRAAiRAAiSQ2QQgyOrcubM9DES1feWVVzJ7WOyfBEggixCgPiKLLGQ2m8Yff/whQ4cOjYiWj/8ePny45MyZMyYNRNvv37+/TJw40a6bqGHATewMoXSDBg1ijue7775T7/UwHVSsWFGuuuoqadWqlfzlL3+JuPbgwYOycuVKgfD/0KFDUrNmTXniiSeM5oyG3ETwbqYGvV6pUqVk8eLFRmaM/fv3S7du3aRAgQJSoUIFZUa46667JE+ePBk4+DUM6CaRaBkCvKDrbcBAAdNAwYIFIy5xYzVw4EBBtHuTPRZz0V0qBLW+6NrUMIAMGL169ZJZs2bZI/bKEOA1Z7c2li9fLrfffnvEJW73UDTDiVt/zDAQz87jNWEgELbnNRoGwrCrOEYSIAFFIGwHLJeNBEiABEiABEiABLISgVRkF/AyCljcBgwYoNKQWgVf9g0ZMiQrYeVcSIAESIAESIAESIAESIAESIAESIAESIAEQkpg1KhRShRpFQgcx4wZE9LZcNgkQALpRoD6iHRbEY7HhMDJkydVBHxkjLaKqTjfqv/WW29Jw4YN7esTNQz8+eefKhiWMyBW48aNVXT9K664wmRaKa9jahj4+eef5aGHHlJCeqt07dpVEM2/cOHCSRunH8MA+I4ePTrimQi/5w0ePDiDzivaAL/55huB+XLTpk2qmpcZwo3V7Nmz5e67707a/JPdkOn6ol9Tw4BpvVhzmTZtmnTv3t2u5ma+cDMMwASEf/p7lVd/NAzEWgm+HlYCYXteo2EgrDuN4yaBbEggbAdsNlwiTpkESIAESIAESCALE0hmdoFYRgEL44QJE+Thhx+2qT7wwAMRKWOzMG5OjQRIgARIgARIgARIgARIgARIgARIgARIIM0J9OjRQ6ZMmWKPcvz48UrEx0ICJEACySBAfUQyKLKNoAkgwj4iwx84cEB1Xb16dXnttdd8CfMRzb1Nmzaya9cu1UaihgG0oUevx99gFkCma0RTR8T93LlzB43L7s+PoPyll16S++67L2Ks5cuXV3Np0qSJXH311ZIrV66E5uLHMPDvf/9bevbsKXPnzrX7nD9/vrRu3drXGNzMEG7R7v2w8jWAFFb2M2ZTI4BurIEJBmtQqFAhXzPZsmWL4Hdbq7hldnAzDCCrFgwepoWGAVNSrBc2AmF7XqNhIGw7jOMlgWxMIGwHbDZeKk6dBEiABEiABEggixFIVnYBU6OAhQ9pVJEO1Sr40hZfDrKQAAmQAAmQAAmQAAmQAAmQAAmQAAmQAAmQQGYTaNasmaxYscIexqJFi5RIkoUESIAEkkGA+ohkUGQbQRPQxcfxiJhPnTqlshSsXr1aDT8ZhoHTp09L7969Zc6cOa5IEJ2/Xr160rRpU6lVq5b89a9/lRw5cqQU3++//y5ff/21bN26VZYuXapMDRDfW+Wdd96RGjVqZBjD0aNHFZ+NGze6jg9GiDp16sidd94pVapUkWLFihlHgbca9GMY0DMDoI1evXrJZZdd5ovff/7zH5WZ4t1337Wvmzp1qtx///0R7ejCc69MBL46T0HleNfX1DCgZwbAXrn11lvlvPPO8zUb7MEXXnjBvgZ759VXX5XixYvbf3MzDPjNHELDgK9lYeUQEQjb8xoNAyHaXBwqCWR3AmE7YLP7enH+JEACJEACJEACWYdAotkF/BoFLHJ79+6VihUr2iDxPIgvS/Pnz5914HImJEACJEACJEACJEACJEACJEACJEACJEACoSNw5swZueCCC+TPP/+0x75nzx4VoZiFBEiABJJBgPqIZFBkG0ETgNAYke6tArH3c889J/ny5TMeii5OToZhAJ1DiN2lS5cIQbrXoEqXLq0CWiGQFX6nijdiP54TYFaAqB7/MIZPPvlEdu/eLdu3b4/KxMswgItgzOjWrZtqL1apWrWqMg/ADIF5mRgh/BgG9LqxxuPn9SeeeEKGDh0acUk6Cc9Tsb6mhoGRI0fKsGHD/OA0qnv99dfLggUL1F6xipthINr+dOsondbNCAQrkYAhgbA9r9EwYLiwrEYCJJD5BMJ2wGY+MY6ABEiABEiABEiABBInkEh2gXiNAs5Rly1bVvbv32//ad68eSoVLQsJkAAJkAAJkAAJkAAJkAAJkAAJkAAJkAAJZBaB+fPnS9u2be3uy5QpI5999llmDYf9kgAJZEEC1EdkwUXNBlNKZ8MA8H/33Xfy7LPPyuTJkyOi+UdbGkTsR3aCe++9V4oUKRJzFRFZfseOHTJz5kxZv369HDlyJOY1bhViCbIPHz4sw4cP98ya4NZm+fLlpV+/fiojUrTgXDQMeC9ZqteXhoG4bhdeRAKZRiBsz2s0DGTaVmHHJEACfgmE7YD1Oz/WJwESIAESIAESIIF0JBBPdoFkGAUsFv3795dnnnnGRtO+fXt55ZVX0hEVx0QCJEACJEACJEACJEACJEACJEACJEACJJBNCCB6MkSRVnn00Udl7Nix2WT2nCYJkEAQBKiPCIIy+0g2gXQ3DFjzPXHihCxcuFD93gRxv0mpUaOGTJw4USpVquRaHdHmkW0IIv5Vq1aZNKnqIGNRlSpV5ODBgxHmgliGAVyLPmFIwDzwzyTjAK5r3ry5yvwAM4RboWEgI5Wg1peGAeNbhxVJIC0IhO15jYaBtNg2HAQJkIAJgbAdsCZzYh0SIAESIAESIAESSGcCfrMLJNMoYHHZunWr1KpVy8ZUoEAB+emnn9IZG8dGAiRAAiRAAiRAAiRAAiRAAiRAAiRAAiSQxQkULFhQTp8+bc9yy5YtUrNmzSw+a06PBEggSALURwRJm30li0BYDAPWfCEC//bbb2Xnzp2ydOlS2bRpU9SMAFWrVpW5c+dKqVKlIpChnWXLlknfvn2jXl+4cGG5/vrr5YYbbpAKFSpIxYoV5corr1TZDhAwa926dXa7JoYB5yDOnTsnX331leCZZOXKlbJhwwb54YcfPJcWpoFp06ZJ0aJFM9RJxDCA+S1YsEBKly6drG0V0c73338fwSrV/aHzINc3XsPAE088IUOHDk0J819++UX69Omj9otV/O7PzFi3lMBgoySgEQjb8xoNA9zCJEACoSEQtgM2NGA5UBIgARIgARIgARLwIGCaXSAVRgHnkC677DI5evSo/SdEZmncuDHXjQRIgARIgASSRkD/MTOVP7CMHDlShg0bZo8d0b/wg2CYi58fEcM8z2SMPRk/nCdjHGyDBNwIvPvuu3LzzTfbL91///0q4mC+fPkIjARIgARIgARIwEFg9erV0qRJE/sv+O4KAj0WEiABEkgmAeojkkmTbQVFQP9c+fe//11l5ClSpIjxECCe79mzpxLmo0RrI9nf6f3+++/y9ddfyxtvvCFLlixRonu9PPvss0o87bxHP/vsM2nbtq3s27fPro7MAXheuOuuu5Q54OKLL/b8fK2LqdGIX0G2Ps6zZ8/K559/LmvWrFFmCLdMCpjjnXfemWGOfr7rQ2aENm3ayK5du1Q7mPebb74p1apVM15zPxUzQ3ge5PqaGgaeeuopGTRokI2uR48egr2ZN29ePziN6tIwYISJlbIpgbA9r9EwkE03KqdNAmEkELYDNoyMOWYSIAESIAESIAESsAiYZBdItVHAGssDDzwgU6dOtRcHwiXnf3PVSIAESIAESCBRAsn+cTHaeGgYSHS1wn09DQPhXr+sPnoaBrL6CnN+JEACJEACySLQvXv3iAir+O8pU6Ykq3m2QwIkQAKKAPUR3AhhJLB//35p1aqVfPTRR2r48UR//+abb1RwDUT7RwnSMOBkjqjyH3zwgfTu3TtCbI+AVjAzFCpUSFX/448/ZMSIEYLv/KyC6Pr4HQu/o+n3stu6psIw4OwH2QdggoAR48iRI/ZLXiJzP4aBU6dOSceOHQWGSqukMkBK0IaBoNfX1DCALA4waljl1ltvVfvywgsvTPrRQcNA0pGywSxEIGzPazQMZKHNx6mQQFYnELYDNquvB+dHAiRAAiRAAiSQtQlEyy4QlFHAIozoJ86MAnny5JEvv/xSLrrooqy9CJwdCZAACZBAYARoGEgMtZ8fERPrKfxX0zAQ/jXMyjOgYSArry7nRgIkQAIkkCwCJ06ckMsvv1x+++03u0kI5G677bZkdcF2SIAESEARoD6CGyGMBNzE48uXL5fbb7/deDr4bNqoUSNBpgGURA0DEMijzb179yoDQPXq1ZXAP2fOnEZjgtDe+T6vmyB0gwManT59utx3331GZgHU140W+JtbhgFEut+2bZvs3r1bmTIg1O/atavRPGCAgIkBJgGreLH1810fMhk89thjKkOhVR588EEZO3as4Pc804K9g4BhJ0+elLJly8pVV10lTZs2Vf/rLEEbBoJcX8zT1DCAjA7gc+zYMYXnkksukddff12qVKliilzVQ/aJUaNGyRVXXCGVKlWScuXKqd9knWtHw4AvpKyczQiE7XmNhoFstkE5XRIIM4GwHbBhZs2xkwAJkAAJkAAJZG8CXtkFgjYKOFcBqVq//fZb+099+/ZVqTVZSIAESIAESCAZBGgYSIyinx8RE+sp/FfTMBD+NczKM6BhICuvLudGAiRAAiSQLAL9+vWTcePG2c0VK1ZMjh8/nqzm2Q4JkAAJ2ASoj+BmCCMBiNJHjx4tQ4cOtYcPETjE5Pny5Ys5Jbdo7okaBnQDgt9I7LEE3B9++KG0bNlSDhw4oOYH4fbKlSulcuXKMedrVYBou0WLFhH13QwDiX6vpH/uT4ZhAIPWxw/B//z58+W6664zZvDmm28qjpZRxItj0IaBINcXsGLtNwsoDBZdunSRZcuW2YwHDRqkzDC5cuUy4n769GmVQWPOnDl2/T59+sjTTz8tuXPntv9Gw4ARTlbKpgTC9rxGw0A23aicNgmEkUDYDtgwMuaYSYAESIAESIAESAAE9OwCmWkUsFZk/Pjxgi+pnOXgwYNy5ZVXctFIgARIgARIIGECNAwkhpCGAXN+if6wa94Ta5KAfwI0DPhnxitIgARIgASyF4FDhw5liHILAeTDDz+cvUBwtiRAAoEQoD4iEMzsJAUEdu7cKXfccYcd+fyCCy6QxYsXS8OGDWP2BnF2mzZtBJH0rZKoYUCPEO9nPBiDbjioX7++vPbaa1K0aFE1RD3SO9qH+L1atWox54sKR48eVZkCNm7cGFHfzTCgi9f9CvP176WQBWHChAly/vnnR/Tt97u+w4cPS4cOHRQrqyCTAbIM5M+fPyaH7777TmUXcIrfW7durTI1FChQIOL6oA0DQa4vJmpqGIA5Z+LEiRHPocgSMHv2bMHvuiYFpo5u3brZJg3s3Xnz5kVkfUc7NAyY0GSd7EogbM9rNAxk153KeZNACAmE7YANIWIOmQRIgARIgARIgATEmV0gHYwCziUpVaqUwCRgFaRZxZeFLCRAAiRAAiSQKAEaBhIj6PdHxMR6C/fVNAyEe/04ehIgARIgARIggexNAIKqF1980YZw1VVX2dGEszcZzp4ESCAVBKiPSAVVthkEgd9++00GDx4ckSW6atWqMmnSpKhR9yGc79mzpyxfvjximIkaBtyyFmA8M2fOFAjuo5UzZ86oYFbO9/+BAwfKyJEjJWfOnOpS/G4FkwOE5VbB64899ljMSO+YM9pftGhRhmFs3rxZatWqFfF3jKdXr14ya9Ys++/NmjWTadOmCbIeRSvIiASDwOrVq+1qU6dOVUJ9vejf9dWpU0fwnVbx4sVdu3ATr6MiApT1798/anYJ7Bdkb0J0fKtAuD537lzB3PQStGEgyPXFXE0NA6jrZtQwuddw7ccff6z2w44dO2zEd911l9pLhQoVisCeCsMAfvOFkchPFoogzi/2QQJ+CYTteY2GAb8rzPokQAKZRiBsB2ymgWLHJEACJEACJEACJJAAAXx5t2nTJvUlHr4ATKfy0ksvqS+vnGXPnj1SoUKFdBomx0ICJEACJBBCAjQMJLZoNAyY86NhwJwVa5IACZAACZAACZBAOhHYu3evVKxYMWJIM2bMkC5duqTTMDkWEiCBLESA+ogstJjZcCrIENCpU6cIMXLp0qVl2LBh0qJFC8mTJ49N5dy5c/L+++9Lv379IiLUWxUSNQygHbfMBTfeeKOMHj1a6tat6yrshxgbInZEXLcKIrhD5HzDDTfYf3MT8UPwjrk+8MADrhH2T58+LUuWLJExY8YogbhbeeWVV6R9+/YZXkL2gpYtW9pR4VGhSZMmMnz4cKlUqZLkyJEj4hqI+fFbGowOuNYqNWrUEPRRokSJDH0cOXJE2rVrJ9u2bVOvYT6TJ09Wf9Pbty52yxKA19q2bStDhw6VMmXKiH6ugTHGPWfOnIgxRMtOELRhIOj19WMYADQ9SwD+hn2K/YcsDXqGBxg0sPeeeOKJiL0XLTtBMgwDP/30k/qNF/ePVZ588knp27dvxHmQDY9LTjnkBML2vEbDQMg3HIdPAtmJQNgO2Oy0NpwrCZAACZAACZBA1iGAHz/TWYCPLzvxxaZVELXF+WVt1lkJzoQESIAESCBIAjQMJEabhgFzfjQMmLNiTRIgARIgARIgARJIJwIQu0GQZRWYB3bv3p1OQ+RYSIAEshgB6iOy2IJmw+kgQv4999wjEJ87C4wD9erVk8svv1wg/l6/fn3E7z46qmQYBrwi4KMvjOemm25SgnYUjGnr1q2yffv2DKv29NNPK2NDrly5Il5zE/GjAkTYiPh+/fXXq4wE//73v1W7O3fujBD8YwwlS5aUtWvX2u3Onj1b7r777gxjcMvg4Hw+wVzAFuXLL7+U9957LwNfGACQXQDPN/pZg+vcxN34O55/ihYtKuedd55A7K1Hh3czijjHVr9+fSlSpIicPXtWsD82bNiQYX4NGzaUKVOmyN/+9jfXuyZowwAGEeT6+jUM/P777yqbBzJa6KVw4cLqXsPvvth/uBfXrFmT4Z7EfoB5Bdm0rMwZzraSYRjAmmOMzz33XIbzAPcJCswDuN9ZSCBMBML2vEbDQJh2F8dKAtmcQNgO2Gy+XJw+CZAACZAACZAACaSEwIIFC1RqV2d56623BF8yspAACZAACZBAvARoGIiX3P9dR8OAOT8aBsxZsSYJkAAJkAAJkAAJpAsBCBkbNGgQMRyYBxC1lYUESIAEUkWA+ohUkWW7QRGASB8CeETZ100DXmOAcLlPnz5K6D5r1ixVLRmGAbQD0fPYsWNVhm2/BePq37+/Mgvky5cvw+UQbUMIPXLkyAgjgEk/yA7wzDPPyL59+yJ+/0LkffxzE/T/8MMPSnz94osvmnQRUQci8nHjxqnsBbrxwaoYzWBh1YGIXn8+wmsHDhyQXr16RWQzMB0kzAIvvPCClCpVyvOSzDAMBLm+fg0DAIXxwQCCjBgwpfgp2Nswf3Tv3t1zPyTDMIAxLV++XDp27Og5Rszh/vvv9zN81iWBTCcQtuc1GgYyfctwACRAAqYEwnbAms6L9UiABEiABEiABEiABPwRqF27tmzZssW+CFFGdu3aJX/5y1/8NcTaJEACJEACgRPAjxeff/65ih6FlNb4AcSZOQbRhMqVKyfVqlWTW2+9VUWt8vrhKtbgT5w4oSKU4YeIHTt2qB8mrahKd955pzRt2tROyZyIYQA/oH399deyatUqFaEJ88KPdphLnTp11I9vtWrVslMr44dDpIS2ild6ca/54QcazGfZsmUqGpkV7QxzQyp1pBNv3ry5XHPNNZ4pwmOxw+vOfhBVzVonvA/fdttt6gdMK1pZqgwD2CeYi/VDF3hirYoXL24yBbsO0s4jVTt+sESpXr26vPbaa2qNvAqiXiHz0qZNm1QkNkRIc6aIR+S3smXLCnjgh2v8t1dKdmcfpoYB/cdPtPHOO++o9TUpiV6PPk6fPq0i6iFVOH60tvYAuCEyXt26deWOO+5QHN1+vDYZZzx1Tp06pe5t3G/OceEewLhwfuAHZkTwc/sR37TPVMz/3XfflZtvvjnD/Y/ogDhDEEEP+x5zwT7FOYV/+DvODqsMHDhQ/bdb1Ldo85s2bZr6AdgqEGEgOmLu3LnVn/Tx4UdaCB5MOVrMsDaIuGydT8naM0Gcf0HtL9N9yHokQAIkQAKZT+DHH3+UypUry7/+9S97MHi+R1RcFhIgARJIJQHqI1JJl20HSeDw4cNK+D5nzofX08MAACAASURBVJyo3eK7lVGjRkmjRo2UMB+fYVGSZRhAW+fOnZPXX39dmQY++ugjIww1a9ZU3+XdcsstUb/7wfeeixYtkhEjRkR8h+TVCb7HGzBggMAwkCdPHvU7F74DOHbsmLoE343OnTtXLrzwQtcm8F3Cyy+/rCLDmxoy8D3bkCFD1Heusb7LiWVKiCbuPnPmjEyfPl0mTJhgNDZ8D4JxIcJ9/vz5o65LZhgGMKCg1jcewwDGh++o8d0d7iF8b2xSsPewX2Pth2QZBmKZduL9vstkrqxDAqkiELbnNRoGUrUT2C4JkEDSCYTtgE06ADZIAiRAAiRAAiRAAiSgCECA1Lhx4wgaiOjmTAtPVCRAAiRAAulFwBLD4ges999/33hw+OEMEY5i/SDnbND6QQo/juCHLa+CtsePH69SjkM83qFDB7vqE088IUOHDo05zu+++06lfJ48eXLU6E1WpDCkNo/XMACGS5YsEYzNKVz3GqTpDz769fjh9O2331YRqaKtFX7Iw1juu+8+wQ+/eC+GeBsl2g+5MaE6KuAHUqRehzjcKl7Ry6K1q4uksbb4odpNbI39gwh2zz//vBFnq19T3mEwDJjeQ9bcsUb4cbFEiRJ+ltd3XdzPuN/wg3S0e9tqGEID/KDfokUL27Bj0mkq5+9mGIC5AUIIiADcCswuiL6GMyoR8wyu7dmzp90PIsjhB2SkprdKvIYBP0IA9AvDEc6Piy++2GRJJIjzL6j9ZTRhViIBEiABEkgrAnjfQsZLZ1m9erUy0bKQAAmQQCoJUB+RSrpsO2gC+L7p008/Ve+pMN0hSAM+p8JgDsM/hOx4by1QoIAKYgGDeyoMA9a8If6GuBoZEGB2/+STT2xhuzOgCQIlIGCEn4AmMNOvW7fONdCBFezDLVAKDOxdunSxxd74/IwgDvjeIFqxzPX4zgxzwfdz1vcmzoAXt99+u/ruxiTghdUfPo/jNzn8/mYFZLFeMxF34/sCfNeAgC4waFjrjjYQ8AHfleJ7D5gysPYmJbMMA9bYUr2+8RoGrPHhXsN3tStWrFD3mjMIirW3EQAF5hTTACjJMgxgjBgfApTg+1cEaXF+z43vvyZNmiTY+ywkEBYCYXteo2EgLDuL4yQBEsjgboU7koUESIAESIAESIAESCB7EkCqVYhOnQUpWx955JHsCYSzJgESIIE0JgBRfTQxbKyh4wcCCLzxQ2GsH+cQTQv1TKMo4UcSROL65ptvlCDXKiaGAUTPfvDBB9WPXiYFP37OmDFDjc1vhoHjx4+rtOdegmKv/k1SSjuvxY8/EGQjPbtp+moYOiCWB79kGwbw3Q+im2P/WMXkx0jnnH766SdlasAPrChuImmrfiIp09EGTBT4UQvmCa8obeluGNi/f7889NBDvtPG415COnv8wB8rQp3J/aLXOXr0qBK74wdmv6Vr164qij7WJ1ZJ9fx1QT4yB+AHc5iOvArODWRFcYoGUNeveUaPVFi/fn0V3fGSSy6xu47HMABRBTIRmJ6FVmc4E3G/IGJztBLE+RfU/oq1//g6CZAACZBA+hH4xz/+IY8++mjEwBAJGM8WLCRAAiSQagJhE6ClmgfbJwESIAESIAESIIF0IxC25zUaBtJtB3E8JEACngTCdsByKUmABEiABEiABEiABFJLANFQEQHZWTZt2iSIjMFCAiRAAiSQHgQQRQpCd10MC9F2hQoVVCSpIkWKqMEiOhSiCyESll4gaEUkq1q1anlO7Ntvv1WiVV1QjL7wnoEIXiiIZLVhwwY70tb1118vdevWVdkGrBLLMIDITJ06dVKRtZwFgmRkwSlXrpycPXtWtm3bpkS0lvgeryGN+OzZs+3LXnnlFWnfvn1c86pSpYpiiDmij3feeUdFjtILBE0Q3UczXCCyGswCMOXpBcJeiIvRz5dffqn4OaM/9e3bV9566y07lXuyMgxgHDt37hREc7PSsVevXl1lhIBA3aSYpnP32j9YU+ydG264wY5uBQaIgIVIdHrBfkK0PETocivpbBiItq/BHfstd+7c6l5F1gd9/tgfiP7ftm3bpJoGvM4RMEaGEESjQ4l2DyCzB/Z2tHsgiPnrgnykfLc4Os8PMEYkuL/85S8yb948FQFQN8/AHIV7G2tiUnA97lWrgMngwYMj1sqvYcCLGfZCjRo1BPsG43M7NzAOnC0wQpUqVcp1CtHO9WSdf0HtL5M1Yh0SIAESIIH0IoDn6jp16kQMCpnP8CzMQgIkQAJBEKA+IgjK7IMESIAESIAESIAE4icQtuc1GgbiX2teSQIkEDCBsB2wAeNhdyRAAiRAAiRAAiSQ7QggCjDEe0j/aRUIxyAMzJ8/f7bjwQmTAAmQQDoS0MXRGCOywUC06oxq7Rw7hKWjR4+W6dOnR0wJ0fwR+T5PnjwZpgqx+/DhwwXR7p2lR48eMmTIkAx94b0D7cMY4BZJP5phANf27t1bRea2CsSxiDyKyOx6+mwI3RF5HdFJ3Uo0w4CbkBV9YV7oS2eIiPxffPGFmjNExs7xYb5t2rTx3CaIVo4U4E4eEPzCRADBvDNdOXjDtAcziJVVwNlwMg0DeoYA9ANTCNKomxRdJI35QGjt/J7pjz/+UHtr0KBBEcyQCaJbt26uKdHBGpHVUUfPaOHWh9VwuhoG3ITZELBjLyGyvb6vkT4cWTYgOMfesQqMHJgj9k6yyurVq5UJwdqb6OP555+XRo0aZTAAYF0OHjwoiPzrXJeyZcvKokWLlJnHrQQ1f12Qb42lYcOGMmHCBNv8gL/jPvv666/lr3/9q+TMmVM94yJdfDzmGf0+wtnx+uuvKxOIs/gxDCB7DExaTs7RzidkMHnppZfUWf3DDz/Y3cLMhDNfP9uDOv+C2F/JuhfYDgmQAAmQQHAE8D6ELDhOkyyehz744ANPo1two2NPJEAC2YUA9RHZZaU5TxIgARIgARIggbASCNvzGg0DYd1pHDcJZEMCYTtgs+ESccokQAIkQAIkQAIkEDgBiCHbtWsX0W+HDh1UpFIWEiABEiCBzCVw6tQpJTR2ikkhyB4xYkTUKN8Y9W+//abqPfXUU/YkEN0TQuTixYtnmBiEOxC7HzlyxH4N5gEYE9wMBqgEYTHeR7p3757BNBDNMACxeseOHe1rIJBFBgW8HzlF9c5BRoveH80woIvLTfpCvxDmQgD/+OOP28NAFgW8P1566aUZ+GGtIPyFoNoqzZo1k0mTJrnWt+p4RRdPpmEAfUFkfN9999ljM42sru9BL5E0TBYQpDszRsBggT7176N0eD/++KPAzOJ89sD+ADusl17S0TDgZpiAKP/ll19W2TeiMYDwG5H7X3zxRXuqd999txL06yaDeE4kZOpA+zB+WGXJkiVy5513Rm3u+PHjav0gBrcKjDvYO3oJcv5uhgFkpcBZBFNDtALhYq9evWTWrFl2NVPzjJ6po3nz5uq+KlSoUESXfgwD+n1pcj65nbte92UQ518Q+yuefc9rSIAESIAEMp8AnufwnO4syHKFZ0YWEiABEgiKAPURQZFmPyRAAiRAAiRAAiQQH4GwPa/RMBDfOvMqEiCBTCAQtgM2ExCxSxIgARIgARIgARLIlgQQlRQCMGdBtNtRo0ZlSx6cNAmQAAmkCwE9GnbVqlWVKLZkyZJGQ/zwww+VCQAZZVDKly8vCxcujIjAjb9D7AtzwciRI+12TQXLEPI//fTTMnTo0IgxeRkG3AS7piYIXAuxslNYjU69DANuhguMFe97uXLlisnQLRPCjBkzlIlDLxs2bBAIiK0I7hAuz58/X6677rqY/SDTAMx6VtRzXJBswwAi+d91110CgwJK9erVBYItiNqjFV0k7SXkX7FihcAgYRUvMbVXX2+99ZYgQrxV6tevr8ZXtGjRDJeko2FAN0xA+D116lQliItlmMAEjx49qkw0GzduVPPF9TAK1atXL+b+iVUB9wHatoT/ENcvWLBAkFUqVlm6dKm0aNHCrua1/kHO380wgPMHUfeRRSBWicc8A5E+DBc4O6yC9YVJSC+mhgG38wlnMMwdsc4nGJpwFk6bNs3uXmcQ1PkXxP6KtaZ8nQRIgARIIP0IIMMSst84C4zIyCLFQgIkQAJBEqA+Ikja7IsESIAESIAESIAE/BMI2/MaDQP+15hXkAAJZBKBsB2wmYSJ3ZIACZAACZAACZBAtiRQq1Yt2bp1a8Tco0WHzpaQOGkSIAESCJjAwYMHZeXKlQLh/6FDh6RmzZqCs9lEFIuhfv/999K+fXtZt26dPfJ33nlHatSoETGTb775RtXbtGmT+rtfsbJbdHmv9xDdxABhPaLylytXzoiuLmDHRV6GAV3EHy1DgFfnehswYMA0ULBgQfsSGC4g1nVmc/AjYEY2iP79+8vEiRPtNpNtGHATGMeKrO4mkvYyTLz//vtK7L5nzx45fPiw3Hvvva5iai/O//znP6V169ayb98+VSWaqD0dDQO6CN3UcOPkEY+Q3eSm0c+BUqVKyeLFi43MLPv375du3bqpTAcVKlRQZiMYT/SsI0HO380w8Oabb0qDBg1McIi+10zMM7r4Ptq5ZWoYQL1GjRrZJiM/Rg5MVD+bGjdurLJ0WBkPgjr/gthfRgvLSiRAAiRAAmlDAAa4YcOGRYwHn2O2bNmSNmPkQEiABLIPAeojss9ac6YkQAIkQAIkQALhJBC25zUaBsK5zzhqEsiWBMJ2wGbLReKkSYAESIAESIAESCCTCHz66ady8803CwRRzjJmzBglYmQhARIgARIIHwFTw4AuXK1Tp45AlF28eHGjSbsJ5r0MA7rY2ytiuVfHiODfs2dPJYy1ipthAGJ3RDV1Zj6AeAkZdEwivltt62YKN7H1yZMnVQT3tWvX2mPyI2DGRXqE/WQbBtCHHi3+wQcflLFjx2YQf1uT0Ofl19xhtHn+WynMhgE3M4aXiSUaE91M4/c+9Gr7559/loceekgZXazStWtXlRmkcOHCfpbJtW7Q89cF+V6ZU7wm5mbQWbJkidx5552eLPQzEoaYF154QfLnz5/hGlPDADIWINKyVWLdj3pHOJuQ4QDZCCpVqqQMHdgzMHwFef6len8lvEHZAAmQAAmQQKAE8Gw5YMCAiD5hZoNp+Zprrgl0LOyMBEiABECA+gjuAxIgARIgARIgARJIbwJhe16jYSC99xNHRwIk4CAQtgOWi0cCJEACJEACJEACJBAsAUR7Q6RTCH+cZfz48UpoxkICJEACJBAuAqaGgWnTpkn37t3tyfXp00eJiXPnzm084QULFkibNm3s+m6GATdjwbhx4wT9+SmI5D9o0CD7EjdxtpuxYP78+SqKvZ/iJobVI/PrQm+TiOX6GJBNAvx27dqlXkqFYeDIkSPSrl072bZtm+qjatWqMm/ePClZsqQrEl0kDXEyRM758uXzg9CobpgNA24ZOmAYqVatmtHcrUrfffedWp/169erP11yySUqw0jlypV9teNWWc8AgDoQ2nfo0EGaNGkiV199tRKex1OCnr8uyI/nXlmxYoU0a9bMnm40sb6b+D6aIcTEMPDrr79Kv379ZPLkyfYYZs+eLchMkYwS5PmH8aZyfyWDB9sgARIgARIIhsCECRPk4Ycfjujs/PPPlzfeeEOQ1ZKFBEiABDKDAPURmUGdfZIACZAACZAACZCAOYGwPa/RMGC+tqxJAiSQyQTCdsBmMi52TwIkQAIkQAIkQALZkgAiHMM0AFGns0yZMiVCTJot4XDSJEACJBACAr///rt8/fXXsnXrVhVRfsOGDQLxqFUQ3bNGjRr2f0MMO2LECPXPKk8++aQMHDjQ12y3b98uDRs2tPtyMwy4ie/jEfHr5gQ38a4uYsZkevXqJZdddpmvef3nP/9RmQMgArbK1KlTVWRvq8BwV7t2bfu/GzdurDIgIJqqaUGGH2QpWL16tbokHhF0rL7cDBtekdXdRNKxorDH6l9//ezZs3Lo0CHZtGmToG3sVatcf/31gnUuXbp0hmb1LBVeRgZTw4zXuE2v1w0jEPpjLf1G70ek/oULF8pnn31mD8lvpgqvuRw9elSNaePGja5VrrjiChWdHlH2q1SpIsWKFTPOxBH0/HVBvt8sJQCgnw/RzDN6pg0Tow2ydlnFbX+67a3NmzcnTUwZ5PmHeaZyf/k9V1ifBEiABEggcwjg+fiBBx6I6DxnzpzKLNCgQYPMGRR7JQESIAFmGOAeIAESIAESIAESIIG0JxA2PSsNA2m/pThAEiABi0DYDliuHAmQAAmQAAmQAAmQQOYQWLVqlTRt2jRD5y+//LJ06tQpcwbFXkmABEiABGwCEHOfPn1aiV7xD9HZP/nkE9m9e7dAuB+t6IYBiJQR4R9ZBqwSLXq2V9t6hHg3w4CpADvWUuuCYbfx6uOJ1aaf1/W5mQrYo/Whr0MqDAPoH6L85s2b28YOr8jqx44dU9HOrWj38WRNQH/nzp2Tn376SZDdABH0P/74Y4HAfN++fbJnzx5PJGEyDOj70c9eilU3nnvRq00YW7p166bOi1gFoniYB/A8CNNGjhw5PC8Jev4mEfxjzQ/mGZikRo4caVf1MsTo90ysDCwm49OzSVxwwQUST1YK0/M4Fg8/r7ud7bg+VfvLz9hYlwRIgARIIHMIzJw5Uzp37pyhc3y3BCMtCwmQAAlkJgHqIzKTPvsmARIgARIgARIggdgEwva8RsNA7DVlDRIggTQhELYDNk2wcRgkQAIkQAIkQAIkkC0JQDTVsmXLDHNHxOQOHTpkSyacNAmQAAlkJgFkDtixY4dAkAMRNwTY8RQaBuKhFnlNmA0DptHSdZE0Mk5AXI1IsbEKzA/IGoC9inZ++OGHWJdkeJ2Ggf9DkkzDANo7fPiwDB8+XObMmWO8JuXLl5d+/fqp58L8+fNnuC6MhgFMAuNGVi0rA4ubecbNWBAr64OJYUA3NEXb78YL5agYpGHKOb5U7K945s9rSIAESIAEgiOAZxVk+9FLsjNTBTcj9kQCJJDVCFAfkdVWlPMhARIgARIgARLIagTC9rxGw0BW24GcDwlkYQJhO2Cz8FJwaiRAAiRAAiRAAiQQCgKvvfaatG/fPsNYR48eLYMGDQrFHDhIEiABEgg7AWQTQCR2iHwRpdO0IGJ1lSpV5ODBgxHmAhoGTAl61wuzYQD76bnnnlMCcKvogi5dJI29tGzZMqlXr15UeMgm8Pbbb6tnhPfff98YdOHChaVixYry6aefCjIboNAw8H/4km0YQJvYAzAcoW38M8k4gOuQmQJ754orrohY27AaBk6dOiVdunRRexsFWRXmzZsnJUuWtOenZ9qoX7++Mltccsklnvs7OxsGUrG/jA8SViQBEiABEgicwJNPPimDBw/O0C++S2rbtm3g42GHJEACJOBGgPoI7gsSIAESIAESIAESSG8CYXteo2EgvfcTR0cCJOAgELYDlotHAiRAAiRAAiRAAiSQ+QRmzZolnTp1yjCQbt26ybRp0zJ/gBwBCZAACWRhAhD2Qszat2/fqBkFILiGwPqGG26QChUqKPH1lVdeqSJnw/i1bt06m1J2NQwkO4K3c9u9+uqrEdl37r//fiWszpcvn/HuRFT+Pn362O+tf//73wXtFilSxLgN04o7d+6UO+64wxbn6+P95ptv1L5BlgAUE5E0MmBMnTpVmQWsiO1u44HYvFy5cmqPVq5cWf3vZZddJocOHZLWrVvLvn371GVhNgykcu1M19i0HkweX331lWzZskVWrlwZMyMETAN4/itatKjdhS6QT/X8TQT5JvN3M8/oBo233npLGjZsaDc3dOhQZd6KlmnDZHz6PQZTDjIXVKtWzWToMeukOoNBzAH8t0Iy9pdpX6xHAiRAAiQQLAE8P06fPj1Dp8gwde+99wY7GPZGAiRAAlEIUB/B7UECJEACJEACJEAC6U0gbM9rNAyk937i6EiABBwEwnbAcvFIgARIgARIgARIgATSgwCEYd27d88wmFQLwtJj9hwFCZAACWQegc8++0xF57RE1BgJhKVNmjSRu+66S5kDLr74Yk9h+vfffx/TMIA2R44cKcOGDbMnqkfQNyHw4YcfSsuWLeXAgQOqulsbuige9eKJoK6LeN3aQGaFNm3ayK5du9R4ki3IdTJJhmAaIvuePXvK3LlzVdOpfI/V+9LF+TrfZ599VpkZ9O+VnAyQWaBDhw62CQGvwciC/Yv9eu2118pFF10kuXPndt1OfgTOpgYN0/3vtb9Nr9++fbsSlVtGCRgh5s+fL1dddZXJrZNWdc6ePSuff/65rFmzRpYuXSo7duzIMD49I0XQ8zcR5JtC1c8tp3kGmTZgEHjqqadUc8gq8Prrr6vMLdGKyfjc9tbmzZulVq1apkOPWi/I88/PgOPZX37aZ10SIAESIIHUE3B7D7N6hXkU76UsJEACJJBOBKiPSKfV4FhIgARIgARIgARIICOBsD2v0TDAXUwCJBAaAmE7YEMDlgMlARIgARIgARIggWxAAMIxRBv+8ccfI2ZbtmxZJfasVKlSNqDAKZIACZBAcAQgVh0xYoQS81uldOnSKop77dq1o4q3rfqmguc5c+bIPffcY/cTT4R8XWTuZhhARG/MCf+sgvkNHjzYaD7WNbqRzc0wcOrUKenYsaOsXr3a7isec4LJiu/fv19atWolH330kaoeTzYDPeJ4Kg0DGONLL70k9913XwY2EPQ+9thjKkMCiolI+syZM9KrVy9BViKr1KhRQ0WiRzYBk5IKw8BPP/2k5rh48WJ7CHqGjWhj00XXqOt2vZs4+4033hAwCHNBdHjMA0aWI0eO2FPp0aOHwESSN29e9beg528iyDflru9d572LObdr1062bdummkN2Bdw3hQoVitq8yfh+/vlneeihh2TGjBl2W7Nnz5a7777bdOiq3qhRo1RmAmSUwb3WuHFjwbN5kOefrwE7Kpvur3jb53UkQAIkQALJJ7B7925lEIWp2Vnw3ojn7Ntuuy35nbJFEiABEkiQAPURCQLk5SRAAiRAAiRAAiSQYgJhe16jYSDFG4LNkwAJJI9A2A7Y5M2cLZEACZAACZAACZAACSSDwMcff6x+HHZGuka7559/viDa7x133JGMbtgGCZAACZCAiOgCckCZPn26EkBHi/TuhKcL2fGam+BZjxBevXp1ee211+SKK64wWgsYAUaPHq2icVvFK0vBggULVOR/qyArAUSzBQsWNOrLNEuBLnxH4w8++KCMHTtW8uTJY9QXKkF4CwPFyZMnlRAXUeObNm0aET3eTZy7fPlyuf322437gci4UaNGdpT6VBsGPvnkE5WlwhJ8WSaREydORIikTdZHj9KObA4Q6SPqvmnZsmWLMsJYJZrpwjTDgNte8RPFXb8vvO4fN2OCSVYGnc0XX3whnTt3lly5cknFihWlRIkS0qJFCylWrJgpRtd6WGOI3iHyg6kFRpquXbsatYl7GyYlmASsou/NoOdvIsg3mtx/K3mZZ1asWCHNmjWzmxo3bpzKtBGrmI4PmQsGDRpkN4e2n376ac8sHHq/eqYQvA7zQIMGDSTI8y/V+ysWb75OAiRAAiQQDIFly5ap74NgenMWPLPh2czUJBrMaNkLCZAACfw/AtRHcDeQAAmQAAmQAAmQQHoTCNvzGg0D6b2fODoSIAEHgbAdsFw8EiABEiABEiABEiCB9CMAcRIyDaxcuTLD4MaPH6+ipbKQAAmQAAkkTkAXYSPSO87eypUrGze+dOlSJTh2FjfDAMTwEBGvXbvWruonGv+xY8dUZOz169fb13sZBvRI8pjX/PnzpVatWkbz0oXuuMhrrPr8IfhHX9ddd51RX6gEAS5E83j/Q3FbBzfDhJ8sDW7ZJFJtGPjtt9+kf//+MnHiRDUvyyTy+eefRwj9IRbHXKIVPbtEPIYTZDTo16+f3U2qDAN+orhjTH379o15/2D99fHXrVtX5s6dK5deeqnRXkMbMM5069bNru+Xo1dHpgYLr+t1Aby+N4Oev6kg3wi8iMCo0bZtW9mxY4e6BMJ9GKCQ/QSifpRSpUopE4zJ2WE6vg0bNqisBdbZUrVqVZk3b56ULFnSaOj6Wajvl6DOv1TvLyMYrEQCJEACJJBSAhMmTJCHH344Qx8wx+I5HGZRFhIgARJIVwKmARfSdfwcFwmQAAmQAAmQAAlkNwL4vjmdCw0D6bw6HBsJkEAEARoGuCFIgARIgARIgARIgASSRaB3797ywgsvZGgOka+ff/55yZs3b7K6YjskQAIkkC0J7Nq1S0WyhxgfBUIciNerVatmxOPo0aPKBLBx48aI+m6GgUQEv25CZ3ToZRjQheqoC7MB3jsKFCgQdW6///67DB8+XJ588smIel6GgcOHD6tIqBDwWgWR0pFlIH/+/DE5fvfdd0osj4iqVmndurXK9KCPdefOnSrTjnO9TKPswxyCrAtWtH/0lWrDAPrQBcVr1qyRrVu32iJpGCwWLVoUM2KsHokdphYYM5CNwaS4zT8ZhgEYMZD1whJ9YyymWSb83D9o94MPPlDGkiNHjthTRrR4mCCQMSBWOXDggLpfLdE66sPQAdF67ty5Y10e9XXdfOTXOKMLwvGsB+EgMkxZJcj5mwryTaHpZ1KdOnXUGQH+mzZtUs3ce++96rnX5NwwHZ+b0Qrr/dhjj8XcM9jbGKMzQ4G+t4M6/4LYX6ZryXokQAIkQALJJfDrr78KvvuBqVEvvXr1Us/vLCRAAiSQ7gRoGEj3FeL4SIAESIAESIAESCCSAA0D3BEkQAIkkCQCNAwkCSSbIQESIAESIAESIAESUAT+8Y9/yKOPPpqBRunSpdUPxw0aNCApEiABEiCBOAkcPHhQichhHLCKqZgUYmdEyYbYWy+bN292jebvJi7t2rWrQPRcuHBh11ngi1sYEjp37hwhlEZlL8MAXnMTFz/++ONKoJsvXz7Xvs6denDyvwAAIABJREFUOyevvfaaQPBvReS2KnoZBjA+RNDXI6LG6gvtQkQ8bty4CEEuTBuIGt+sWbMMY0T9wYMHy7PPPmu/hojhkyZNipoVAmvVs2dPWb58eUSbQRgGIG5v166dbNu2TfWNdcR41q1bp/7bNEvC9u3bVVYC57qAEzISxRJnIEo6+nGaOtB3+fLlZeHChVKmTJkMrP1ENNfrXnHFFYIsA7Vr1/a8MzGPAQMGyJQpUzLUcTPcWPtFX3/sF2QeuOeee6IKwN36wzhhOLnhhhviPEH+32VnzpwRiPpmzZpl/xF7eNq0aVKsWLGo7R8/flxgEFi9erVdzy3rhNv+T9X8TQX5fsDpppchQ4YoU4S1p/1kXPEzvpdeeknxtQqYgS8yHnjdO27nrlumlqDOvyD2l5+1ZF0SIAESIIHkEEAGKZgFkB1ML88884w88sgjyemIrZAACZBAignE+kya4u7ZPAmQAAmQAAmQAAmQgE8CNAz4BMbqJEACJOBFgIYB7g0SIAESIAESIAESIIFkE4CYD9Gb//Of/2RoGlF9IRhlIQESIAES8E/ATYQJMemwYcPkgQcecI10ffr0aVmyZImMGTPGVdyDUUQT18+bN0+6d+8eIfxu0qSJjBgxQipWrBghYP3ll18E9WEc++GHHzJMMJphAJkCIKxHJG1nQaYB9FWiRImIv2NeEO9CnKSbBaLNCa+5ZQnA3yHIxfsUBOn69yUwTyCTwZw5cyLGESs7ATIEdOrUKSJKPEx0WLMWLVpInjx57PZggHj//fdVBHpdLI9KQRgGEKUcvGFEcSvYS3feeWfMzesWKR2C91GjRsldd90VMW+rsRMnTijhPgwpbvsH9bzE+X4MAxC5ISvEvn377HkgewH2Ur169SRHjhwRa7J7927FZNWqVa7z9hoTKrtlCcDfYd6BaeXyyy+PaBM/fOzZs0ftNb0/P9kJYi6QiMpOggwIzvsH9zb6rlSpUgQHtGeNbeDAgepaq9SoUUOdIfo9GuT8/QjyTdigjtsetq6F8QdnXcmSJY2a8zO+U6dOKcOM09xlnfPdunXLkMnE69zFOTJ69OgM91pQ518Q+8sIPiuRAAmQAAkkhQCekfEcp5fzzjtP8ByG5zsWEiABEggLARoGwrJSHCcJkAAJkAAJkAAJ/B8BGga4E0iABEggSQRoGEgSSDZDAiRAAiRAAiRAAiQQQQCCR0Su3blzZwYyderUUdkGrr32WlIjARIgARLwScBNhIkmIMaGiBXC55w5cyoRMKK84xx2CoIhVofIde3atXbPEGlDmO9WvIT8qIuI7DfffLNAzAph/KZNmzJkFXC2Gc0wgHowRCCjwOTJkyOGgvYhSq5evbqa2969e2XDhg2eonJcHCv6t5uQ3+oURoj69etLkSJF5OzZs4IMDOhPL4igj4jzf/vb36KuIq5HRHlE73cWrAUE6hCNf//997J+/XolFvcqQRgG0Dfm2rx58wxGDD8iaXyBP2PGDIHAWS+Y90033WRnCsDct27dqvars9x4443KBIN9ZRWvbBh+DAMwRYwdOzYiU4TVPuaItceec1sTROHH2J3GlmiGAbTrtf76PYT7FHtgx44dGZhh/8BQgz2ZrOKWAcB5D2CelqHhyy+/lPfeey/D/jSJfh/E/P0I8k35RTPPPPjgg2oPOQ0/0dr1Oz6v8wmZXXBmVKhQQZ2FXudurGwRQZx/Qe0v0/VkPRIgARIggfgIfPTRRyqrAN7P9YLnJny3g2c2FhIgARIgARIgARIgARIgARIgARLIrgT+vz/T3dKQXVeG8yYBEshAgIYBbgoSIAESIAESIAESIIFUEkBKegjc9AKR08SJEwWRmVlIgARIgATMCUDA/9xzz6kI8G6R9aO1hOjhiKKOyOpt2rSxqyKiOP55RdlDBGuIYx9//HHjgUIUDlHt9OnT7UjusQwDaByR5SHGfvHFF437gpmgY8eOKhOCVWIZBlAP0d9hbnNGSzftFGaBF154QUqVKhXzEnxVDIMGskDopgGviyHERhR6CLVnzZqlqgVlGDh58qTi6TSVoH+MB1Huc+fOHXPOqAADyODBg1UmCL+lc+fOKjr6zJkzI4T9XuYWP4YBjAVR1hGBfe7cucZDa9y4sUyaNEllOUAmJavEMgygHsT2WH9nVgPTjrEWeJYqWrSo6SXG9eK536zGIV4fN26ctG/fXnLlyhW1z1TP368g3xQQ2m3UqFGGs3b58uVy++23mzajMobAXGUVZBDAOZ4vXz7PNuI9n6x9ChNZtBJv+2jT9PwLan8ZLwQrkgAJkAAJ+CIAEy+e52Gi0wu+68HnChYSIAESIAESIAESIAESIAESIAESyO4EaBjI7juA8yeBEBGgYSBEi8WhkgAJkAAJkAAJkEBICUBUhYh0X331VYYZQLCKiHQXXnhhSGfHYZMACZBA8ARgGli0aJGMGDFC/vnPf8YcAKJ+DhgwQGAYQETsXbt2SdOmTeXYsWPq2ltvvVUJp6OdxefOnZO3335bibeRRSZasYwJ+M6hdevWvgwDaBeRqZcsWSIwGMSanyUsP3ToUIQg18QwgL4gaoepAaJ2EzE/RNJDhgxRkfMR/d5POXz4sDJmzJkzJ+plMFuMGjVKCZUhap82bZqqH5RhAAYHiJnRt1VgYFi2bJmKbu6nwGwydepUNR+Ih2MVzBF7FdkrcuTIIStWrBBES7eKl9Dar2HAufaxxoa5w+CI7BdYf70vE8MA+oNJYfz48YqHCQvsg2HDhkmLFi2MI9nH4uv2Ou63l19+WcaMGWN0D6ANZKDAfYBsHF5GI72vVM4/HkG+CatTp05Jly5d1N63CjJQ4B6+5JJLTJpQdeIdn3U+xdqj6COesymI8y+o/WW8GKxIAiRAAiQQkwDMo/gOZ/78+RnqIvsQvsPxY5yL2SErkAAJkAAJkAAJkAAJkAAJkAAJkECICdAwEOLF49BJILsRoGEgu60450sCJEACJEACJEACmUMAgiv84AyRnV4uvfRSFaG2VatWmTM49koCJEACISVw+vRpWbdunaxZs0aJ8vfs2aNmAuEoTAKIvA8zAES9zgjguggWgujFixerqNGxCgTgW7dulXnz5kX0iT5q1qypzvKqVauq/iD2j8cwYI0B88PcYDzD3CzzQLVq1QSiXbR9zTXXKGG5Lsg1NQxYfUE4izbQ10cffSR79+61o4qjvzJlykjLli3VHAsUKBALk+frMF58+umnsmDBAtm8ebPdD6KBgxuE2LfddpvqA6wR1T9owwAGr5tK4hFJOyGcOHFCVq5cKevX///s3XlwXVdhP/A7si3ZkbwothXvSxyTzbGd4IQsTkjCGijDEv6I22mnMA2BFkqBGaB/QAvtTIEZoAXaBuhAZ5g2mQ4hMIWELSEkjhPikNjGSZw4xku8RV7kRfIi29Jvzi3v/d6TnvQWve2+97kzd56Wc84953NuHD3pfO/5ZdZchnGvWLEiuuWWW+JARFgkH+YzdWzfvj1as2ZN9Jvf/Cb+0qWXXhovXlu+fHmWcSmBgVQDoW8//OEPo5/85CfxPR2CI6n/hm699db4ng79TP0OrdTAQOp64b+/4BDu7S1btkRPPvlk/K3w3+HKlSvj/17DfRDuh9GeQF/yTThCxXC/Beew40boU7BIBRvCvAT7EOQICwQXLVqUNU/F9KUS4y91QX4h/Q7hmY9//OPpop/5zGfi4E/YLavQY6z9G+nf+tS/G+Hf7hAC6+rqKrRLWeWq8e9fte6vkgBUIkCAAIG0wP/8z//E/9/bs2fPMJWwq1AIC3R2dhIjQIAAAQIECBAgQIAAAQIE/iAgMOBWIEAgMQICA4mZKh0lQIAAAQIECDSEQFj0GIIDZ86cGTae8ATd8ATVsCjTQYAAAQIECBAgQIAAAQIECBAgUHmBEGIMuweFXb6GHhMmTIiDAmGnJwcBAgQIECBAgAABAgQIECCQLSAw4I4gQCAxAgIDiZkqHSVAgAABAgQINIxAeLJyCA08/PDDOcf0uc99LvrsZz/bMOM1EAIECBAgQIAAAQIECBAgQIBAPQp8/vOfj3fPyXWE3ZZCWCDs6uUgQIAAAQIECBAgQIAAAQIEhgsIDLgrCBBIjIDAQGKmSkcJECBAgAABAg0n8Pd///dRCAfkOi6//PLoH/7hH6J3v/vdDTduAyJAgAABAgQIECBAgAABAgQI1FLg/vvvjz7zmc9Ezz33XM5uhBBB+L2NgwABAgQIECBAgAABAgQIEBhZQGDA3UGAQGIEBAYSM1U6SoAAAQIECBBoSIH169fH297//Oc/zzm+O+64I/rHf/zHaMmSJQ05foMiQIAAAQIECBAgQIAAAQIECFRLYNu2bfHvYe69996cl3zLW94S/x5m1apV1eqS6xAgQIAAAQIECBAgQIAAgcQKCAwkdup0nEDzCQgMNN+cGzEBAgQIECBAoB4FvvOd78R/sN63b9+w7rW0tMR/rP7bv/3beuy6PhEgQIAAAQIECBAgQIAAAQIE6l7gn/7pn+LfvQwMDAzr6+zZs+Pfvbz//e+v+3HoIAECBAgQIECAAAECBAgQqBcBgYF6mQn9IEAgr4DAQF4iBQgQIECAAAECBKok0NvbG//h+l/+5V9yXnHlypXxH6/f/va3V6lHLkOAAAECBAgQIECAAAECBAgQSLbAT37yk/j3LRs2bMg5kI9+9KPx71s6OjqSPVC9J0CAAAECBAgQIECAAAECVRYQGKgyuMsRIFC6gMBA6XZqEiBAgAABAgQIVEZg3bp18R+yf/WrX+W8wDve8Y7oU5/6VHTDDTdUpgNaJUCAAAECBAgQIECAAAECBAgkXODxxx+PvvjFL0b/+7//m3Mkt9xySxwUuP766xM+Ut0nQIAAAQIECBAgQIAAAQK1ERAYqI27qxIgUIKAwEAJaKoQIECAAAECBAhUReDuu++OgwOHDh3Keb01a9bEwYEVK1ZUpT8uQoAAAQIECBAgQIAAAQIECBCod4GNGzfGQYF77rknZ1dnzJgRBwXuuuuueh+K/hEgQIAAAQIECBAgQIAAgboWEBio6+nROQIEMgUEBtwPBAgQIECAAAEC9SzQ09MThwb+7d/+bcRu3nnnnXFwYMmSJfU8FH0jQIAAAQIECBAgQIAAAQIECFRMYNu2bXFQ4Nvf/vaI1/jLv/zLOCzQ2dlZsX5omAABAgQIECBAgAABAgQINIuAwECzzLRxEmgAAYGBBphEQyBAgAABAgQINIHAr3/96+gLX/hC9NOf/nTE0X7sYx+LgwMXXHBBE4gYIgECBAgQIECAAAECBAgQIEAgil599dU4KPDVr351RI63vvWt0ac//eno9a9/PTICBAgQIECAAAECBAgQIECgTAICA2WC1AwBApUXEBiovLErECBAgAABAgQIlE/gxz/+cfxH8LVr1+ZstLW1NQ4NhLO9vb18F9YSAQIECBAgQIAAAQIECBAgQKCOBPr6+uLfkYSzv78/Z89Wr14d/47kj/7oj+qo57pCgAABAgQIECBAgAABAgQaQ0BgoDHm0SgINIWAwEBTTLNBEiBAgAABAgQaTuDee++N/yC+YcOGnGM7//zz4z+If/KTn2y4sRsQAQIECBAgQIAAAQIECBAg0NwCX/rSl+Lfixw+fDgnxMqVK+Pfi9xxxx3NDWX0BAgQIECAAAECBAgQIECgggICAxXE1TQBAuUVEBgor6fWCBAgQIAAAQIEqivwH//xH1H4I/nWrVtzXnju3LnRhz/84eiv/uqvosmTJ1e3c65GgAABAgQIECBAgAABAgQIECiTwPHjx6N//dd/jb7xjW9Ee/bsydnq0qVL44cn/MVf/EWZrqoZAgQIECBAgAABAgQIECBAYCQBgQH3BgECiREQGEjMVOkoAQIECBAgQIDAKAL//M//HAcH9u3bl7NUe3t7HBoI54IFC1gSIECAAAECBAgQIECAAAECBBIhsGvXrnRQ4MSJEzn7PHv27Dgo8Dd/8zeJGJNOEiBAgAABAgQIECBAgACBRhAQGGiEWTQGAk0iIDDQJBNtmAQIECBAgACBJhA4c+ZM9MUvfjEODoSn7o103HnnnXFwYMWKFU2gYogECBAgQIAAAQIECBAgQIBAEgU2btwY7yYQdlcc6Qi7KYagwKc+9alowoQJSRymPhMgQIAAAQIECBAgQIAAgcQKCAwkdup0nEDzCQgMNN+cGzEBAgQIECBAoNEFenp64uDA1772tejkyZMjDve9731vHBy4+eabG53E+AgQIECAAAECBAgQIECAAIGECDzyyCPxjgLf//73R+zxpEmToo9+9KNxWKCzszMhI9NNAgQIECBAgAABAgQIECDQWAICA401n0ZDoKEFBAYaenoNjgABAgQIECDQ1AJHjx6N/8Aezr17945o8YY3vCEODrz73e9uai+DJ0CAAAECBAgQIECAAAECBGoncP/998e/w3jooYdG7MScOXPi32F8+MMfjqZMmVK7zroyAQIECBAgQIAAAQIECBAgEAkMuAkIEEiMgMBAYqZKRwkQIECAAAECBMYg8O///u/xH92fe+65EVu56qqr4j+4v+997xvDlVQlQIAAAQIECBAgQIAAAQIECBQu8J3vfCf+ncUzzzwzYqXLL788Dgp86EMfKrxhJQkQIECAAAECBAgQIECAAIGKCggMVJRX4wQIlFNAYKCcmtoiQIAAAQIECBCod4F77703/iP82rVrR+zq4sWLo/e///1xcGDu3Ln1PiT9I0CAAAECBAgQIECAAAECBBImsHv37ui73/1ufG7fvn3E3q9evToOCtxxxx0JG6HuEiBAgAABAgQIECBAgACBxhcQGGj8OTZCAg0jIDDQMFNpIAQIECBAgAABAkUI/OxnP4u+8Y1vRD/+8Y9HrbVmzZo4OPCmN72piNYVJUCAAAECBAgQIECAAAECBAgMF/jFL34RhwTuueeeUXne8Y53xEGBt7zlLRgJECBAgAABAgQIECBAgACBOhUQGKjTidEtAgSGCwgMuCsIECBAgAABAgSaWeA3v/lNvOPA9773vVEZVq5cGQcHwjl58uRmJjN2AgQIECBAgAABAgQIECBAoAiBY8eOxSGB//zP/4w2bNgwas0/+7M/i4MC11xzTRFXUJQAAQIECBAgQIAAAQIECBCohYDAQC3UXZMAgZIEBAZKYlOJAAECBAgQIECgwQReeumlODhw9913R/39/SOOrrW1NR0ceN3rXtdgCoZDgAABAgQIECBAgAABAgQIlEsgPKQgBAXCme93DR/60IfioMDSpUvLdXntECBAgAABAgQIECBAgAABAhUWEBioMLDmCRAon4DAQPkstUSAAAECBAgQIJB8gdRT/8If8zdu3DjqgG666aY4PPDnf/7nyR+4ERAgQIAAAQIECBAgQIAAAQJlEQg7CYTfKzz66KOjtmc3w7Jwa4QAAQIECBAgQIAAAQIECNRMQGCgZvQuTIBAsQICA8WKKU+AAAECBAgQINAsAr/4xS/iP/Dfc889ow55xowZ6V0HLr300mbhMU4CBAgQIECAAAECBAgQIEDgDwIvvPBCejeBgwcPjuqyZs2a+PcIb3rTm/gRIECAAAECBAgQIECAAAECCRYQGEjw5Ok6gWYTEBhothk3XgIECBAgQIAAgWIF9uzZE33nO9+J//C/ffv2Uau/5S1vie644474nDhxYrGXUp4AAQIECBAgQIAAAQIECBBIiMCpU6eie++9Nz5/9rOfjdrrCy+8MP2wgblz5yZkhLpJgAABAgQIECBAgAABAgQIjCYgMOD+IEAgMQICA4mZKh0lQIAAAQIECBCoA4H77rsvDg785Cc/GbU3ISyQCg6EEIGDAAECBAgQIECAAAECBAgQaAyBEA5IBQVCaGC04+1vf3scFLj99tsbY/BGQYAAAQIECBAgQIAAAQIECKQFBAbcDAQIJEZAYCAxU6WjBAgQIECAAAECdSTwwgsvxMGBsPPAoUOHRu3Z4sWL0+GB5cuX19EodIUAAQIECBAgQIAAAQIECBAoRGDTpk3pkEC+3QdnzJiR3k3g0ksvLaR5ZQgQIECAAAECBAgQIECAAIEECggMJHDSdJlAswoIDDTrzBs3AQIECBAgQIBAuQRCcCCcjz32WN4mr7/++nR4YObMmXnLK0CAAAECBAgQIECAAAECBAjURuDAgQPpkMC6devyduLGG29MBwXyFlaAAAECBAgQIECAAAECBAgQSLyAwEDip9AACDSPgMBA88y1kRIgQIAAAQIECFRW4He/+110zz33xIsJ8j1tMPTk9ttvj8MD733veyvbMa0TIECAAAECBAgQIECAAAECBQt8//vfj9/b33fffXnrXHjhhekHA1xxxRV5yytAgAABAgQIECBAgAABAgQINI6AwEDjzKWREGh4AYGBhp9iAyRAgAABAgQIEKiBwM9+9rP0UwhPnTo1ag9mzJiRXlxwww031KC3LkmAAAECBAgQIECAAAECBJpb4PHHH0+/jz948OCoGJMmTUq/j3/zm9/c3HBGT4AAAQIECBAgQIAAAQIEmlhAYKCJJ9/QCSRNQGAgaTOmvwQIECBAgAABAkkSCGGB8FTCcIYQQb7jNa95TfSud70rPq+77rp8xX2fAAECBAgQIECAAAECBAgQKFHgiSeeiH74wx/G50svvZS3lbe+9a3poEBbW1ve8goQIECAAAECBAgQIECAAAECjS0gMNDY82t0BBpKQGCgoabTYAgQIECAAAECBOpYYPv27enwwKZNm/L2dOnSpenwwPXXX5+3vAIECBAgQIAAAQIECBAgQIDA6ALr1q1LhwS2bt2al2v58uVxSGDNmjXRokWL8pZXgAABAgQIECBAgAABAgQIEGgeAYGB5plrIyWQeAGBgcRPoQEQIECAAAECBAgkUCAsUEjtPHDgwIG8I1iyZEk6PLB69eq85RUgQIAAAQIECBAgQIAAAQIE/k9g7dq16ZDAtm3b8rLMnDkzvZOAAH9eLgUIECBAgAABAgQIECBAgEDTCggMNO3UGziB5AkIDCRvzvSYAAECBAgQIECgsQTuu+++ODxw//33R+fOncs7uAsvvDAdHrjxxhvzlleAAAECBAgQIECAAAECBAg0m8Bjjz2WDgn8/ve/zzv88ePHx++1w24Ct99+e97yChAgQIAAAQIECBAgQIAAAQIEBAbcAwQIJEZAYCAxU6WjBAgQIECAAAECDS5w4sSJ9GKGH/7wh9GZM2fyjnjRokXp8MDrX//6vOUVIECAAAECBAgQIECAAAECjSrw61//Ov2+eseOHXmHOWHChPg99bvf/e74ddKkSXnrKECAAAECBAgQIECAAAECBAgQSAkIDLgXCBBIjIDAQGKmSkcJECBAgAABAgSaSODUqVPxIoew60B47e/vzzv6hQsXxgsc3va2t0VvfvOb85ZXgAABAgQIECBAgAABAgQIJF3g5z//efTAAw/E75137tyZdzhtbW3p4H14Dz1x4sS8dRQgQIAAAQIECBAgQIAAAQIECOQSEBhwXxAgkBgBgYHETJWOEiBAgAABAgQINKnA6dOns3YeCGGCfMeUKVOi2267LX12dXXlq+L7BAgQIECAAAECBAgQIECg7gW6u7ujBx98MH0eO3Ysb59DKCCEA1K7CbS2tuatowABAgQIECBAgAABAgQIECBAIJ+AwEA+Id8nQKBuBAQG6mYqdIQAAQIECBAgQIBAXoEzZ85k7Txw8uTJvHVCgZtuuikdHlixYkVBdRQiQIAAAQIECBAgQIAAAQL1ILBx48Z0QODRRx8tqEvnnXde1k4CEyZMKKieQgQIECBAgAABAgQIECBAgACBQgUEBgqVUo4AgZoLCAzUfAp0gAABAgQIECBAgEBJAmfPnk3vPHD//fdHJ06cKKidpUuXRm9961vTAYKCKilEgAABAgQIECBAgAABAgSqKPDTn/40HRLYunVrQVdub2/P2klg3LhxBdVTiAABAgQIECBAgAABAgQIECBQioDAQClq6hAgUBMBgYGasLsoAQIECBAgQIAAgbIKDAwMxOGBBx98MD737NlTUPthMcVtt92WPmfPnl1QPYUIECBAgAABAgQIECBAgEA5Bfbv3x+/n33ggQfi176+voKanzdvXvo97Tvf+c6opaWloHoKESBAgAABAgQIECBAgAABAgTGKiAwMFZB9QkQqJqAwEDVqF2IAAECBAgQIECAQNUEnnjiiXR44Omnny74ujfccEN6ocVVV11VcD0FCRAgQIAAAQIECBAgQIBAsQLPPPNM+r3r448/XnD1q6++Ov3e9dprry24noIECBAgQIAAAQIECBAgQIAAgXIKCAyUU1NbBAhUVEBgoKK8GidAgAABAgQIECBQc4GdO3dmPaXx7NmzBfUpPKXxDW94Q3TrrbfGr3Pnzi2onkIECBAgQIAAAQIECBAgQCCXQNgN76GHHooefvjh+HX37t0FQU2YMCFrd7yFCxcWVE8hAgQIECBAgAABAgQIECBAgEAlBQQGKqmrbQIEyiogMFBWTo0RIECAAAECBAgQqGuB/v7+9NMbH3zwwWjXrl0F93flypVxcCAVImhrayu4roIECBAgQIAAAQIECBAg0HwCp0+fzgoIbNiwoWCEBQsWZIUEWltbC66rIAECBAgQIECAAAECBAgQIECgGgICA9VQdg0CBMoiIDBQFkaNECBAgAABAgQIEEikwFNPPZUOEPzmN78peAwtLS3pnQdCgODqq68uuK6CBAgQIECAAAECBAgQINC4AuvXr49DAqmdBAYGBgoe7Ote97p0SOCaa64puJ6CBAgQIECAAAECBAgQIECAAIFaCAgM1ELdNQkQKElAYKAkNpUIECBAgAABAgQINJzAK6+8kg4P/PKXv4x6e3sLHmNXV1d654EQIFi8eHHBdRUkQIAAAQKbC3y4AAAgAElEQVQECBAgQIAAgeQKbN++PWsXge7u7oIH09HREb3xjW9MhwTmz59fcF0FCRAgQIAAAQIECBAgQIAAAQK1FhAYqPUMuD4BAgULCAwUTKUgAQIECBAgQIAAgaYS+PWvf51+KuS6deuKGvtll10WBwjCeeutt0aTJ08uqr7CBAgQIECAAAECBAgQIFCfAsePH48efvjh9PvF559/vqiOXn/99en3ijfffHNRdRUmQIAAAQIECBAgQIAAAQIECNSTgMBAPc2GvhAgMKqAwIAbhAABAgQIECBAgACBfAI9PT1ZT4x86aWX8lXJ+v4NN9wQrV69Orrxxhvjc8qUKUXVV5gAAQIECBAgQIAAAQIEaiNw7Nix6LHHHovPtWvXRo8//nhRHXnNa16TtSNdZ2dnUfUVJkCAAAECBAgQIECAAAECBAjUq4DAQL3OjH4RIDBMQGDATUGAAAECBAgQIECAQLECW7duTT9NMjxZ8vDhw0U1cc0112QFCKZPn15UfYUJECBAgAABAgQIECBAoDIChw4dygoIPPXUU0Vd6Pzzz88KCCxdurSo+goTIECAAAECBAgQIECAAAECBJIiIDCQlJnSTwIEIoEBNwEBAgQIECBAgAABAmMVeOKJJ9IBgkceeaTo5q688sqsAMGsWbOKbkMFAgQIECBAgAABAgQIECheYP/+/endA8IuAs8++2zRjdxyyy3RrbfeGgcFrrvuuqLrq0CAAAECBAgQIECAAAECBAgQSKKAwEASZ02fCTSpgMBAk068YRMgQIAAAQIECBCokEBfX18cHgg7D4TXzZs3F32lZcuWZQUI5s+fX3QbKhAgQIAAAQIECBAgQIDAcIFXXnklKyBQynu2K664Ih0QCEGB9vZ21AQIECBAgAABAgQIECBAgACBphMQGGi6KTdgAskVEBhI7tzpOQECBAgQIECAAIEkCOzZsydejBLOtWvXRps2bSq62xdffHF04403pkMEF154YdFtqECAAAECBAgQIECAAIFmFPj9738fvxdLvS978cUXi2ZYvnx5/J4sdc6ZM6foNlQgQIAAAQIECBAgQIAAAQIECDSagMBAo82o8RBoYAGBgQaeXEMjQIAAAQIECBAgUIcC3d3dWQGC3/72t0X3cuHChdGqVauiq6++On1Onjy56HZUIECAAAECBAgQIECAQCMJHD9+PFq/fn36fPrpp6OdO3cWPcTXvva16XDA6tWro66urqLbUIEAAQIECBAgQIAAAQIECBAg0OgCAgONPsPGR6CBBAQGGmgyDYUAAQIECBAgQIBAAgV6enrSuw+EJ14++eSTJY3iiiuuyAoQhAUuDgIECBAgQIAAAQIECDSyQAgEhDMVEvjd735X0nCvvfbarF3dOjs7S2pHJQIECBAgQIAAAQIECBAgQIBAMwkIDDTTbBsrgYQLCAwkfAJ1nwABAgQIECBAgECDCfT29mbtQBBCBKUcbW1tw3YhWLp0aSlNqUOAAAECBAgQIECAAIGaC2zdujVr94AQEujv7y+pX2HXgBtvvDF9dnR0lNSOSgQIECBAgAABAgQIECBAgACBZhYQGGjm2Td2AgkTEBhI2ITpLgECBAgQIECAAIEmEzh9+nRWgGDt2rUlL4qZOXNm1i4Eq1atii644IImEzVcAgQIECBAgAABAgTqXeDVV19NhwNSOwgcOHCgpG5PmDAhGhoQCAFrBwECBAgQIECAAAECBAgQIECAwNgEBAbG5qc2AQJVFBAYqCK2SxEgQIAAAQIECBAgUBaB8CTNcKYWzmzevLnkdpcsWTIsRDBp0qSS21ORAAECBAgQIECAAAECxQicPHky/d4m9V5n27ZtxTSRVXbZsmXD3uOU3JiKBAgQIECAAAECBAgQIECAAAECIwoIDLg5CBBIjIDAQGKmSkcJECBAgAABAgQIEBhB4NixY8Oevrlr166Sva666qp4gU3YgSC8rlixouS2VCRAgAABAgQIECBAgECmwMaNG7PevzzzzDMlA82fPz8rHBDev0yZMqXk9lQkQIAAAQIECBAgQIAAAQIECBAoXEBgoHArJQkQqLGAwECNJ8DlCRAgQIAAAQIECBCoiMArr7yS9ZTOsBvBkSNHSrpWe3v7sCd0Ll68uKS2VCJAgAABAgQIECBAoHkEtm/fnrU7WthBoK+vrySAqVOnDgsHzJs3r6S2VCJAgAABAgQIECBAgAABAgQIEBi7gMDA2A21QIBAlQQEBqoE7TIECBAgQIAAAQIECNRc4Lnnnhu2WGdwcLCkfs2ZMydrF4LwJM/zzz+/pLZUIkCAAAECBAgQIEAg+QKHDh0aFlreu3dvSQMLf7vJ3PUsfHz55ZeX1JZKBAgQIECAAAECBAgQIECAAAEClREQGKiMq1YJEKiAgMBABVA1SYAAAQIECBAgQIBAIgTOnj0bBwhSZ9iFYMuWLSX3/ZJLLhm2qGf8+PElt6ciAQIECBAgQIAAAQL1KZD5XiK8jwjvKcbyXuLiiy8etnuA9xL1Ofd6RYAAAQIECBAgQIAAAQIECBBICQgMuBcIEEiMgMBAYqZKRwkQIECAAAECBAgQqILA0KeChoU/+/btK+nKLS0t0apVq6Lly5fHTwMN57Jly6LZs2eX1J5KBAgQIECAAAECBAhUXyC8H9i8eXMUdiwL56ZNm+KdBAYGBkrqTHg/MHT3gOnTp5fUlkoECBAgQIAAAQIECBAgQIAAAQK1ExAYqJ29KxMgUKSAwECRYIoTIECAAAECBAgQINB0Atu3b4+fGJp6cmj4uK+vr2SHrq6uODiQChCkwgTTpk0ruU0VCRAgQIAAAQIECBAYm8CRI0fSoYBUQCC8dnd3l9xwe3v7sHDA4sWLS25PRQIECBAgQIAAAQIECBAgQIAAgfoREBion7nQEwIE8ggIDLhFCBAgQIAAAQIECBAgULzAxo0b4xBB6nz22WeLb2RIjUWLFg0LEYRgQWtr65jb1gABAgQIECBAgAABAv8n0N/fHwcDMkMB4fMdO3aMmejKK6+MAwKpHQRWrlw55jY1QIAAAQIECBAgQIAAAQIECBAgUJ8CAgP1OS96RYBADgGBAbcFAQIECBAgQIAAAQIExi5w8uTJrB0IQpBg27ZtY284iqJLL7102I4El1xySVna1ggBAgQIECBAgACBRhbYsmXLsHDACy+8UJYhL1myZNjuAZMmTSpL2xohQIAAAQIECBAgQIAAAQIECBCofwGBgfqfIz0kQOAPAgIDbgUCBAgQIECAAAECBAhURuDVV1+NNmzYMGyB0okTJ8Z8wba2tmEhgrAbwYIFC8bctgYIECBAgAABAgQIJE1g165dw3YMCLsGnDp1asxDaW9vz9oJLPzcvXz58mjWrFljblsDBAgQIECAAAECBAgQIECAAAECyRUQGEju3Ok5gaYTEBhouik3YAIECBAgQIAAAQIEaiywdevWYSGCsJhpcHBwzD3r7Owctpjp8ssvj2bOnDnmtjVAgAABAgQIECBAoNYCBw4cyPmzdE9Pz5i7Fv5eEsIA4efn1Gv4eOnSpWNuWwMECBAgQIAAAQIECBAgQIAAAQKNJyAw0HhzakQEGlZAYKBhp9bACBAgQIAAAQIECBBIkMC5c+dyLnzatm1bWUYxZ86cnDsShKelOggQIECAAAECBAjUm0BfX1/OHQP27NlTlq4uWbIkKxSQCgiMGzeuLO1rhAABAgQIECBAgAABAgQIECBAoPEFBAYaf46NkEDDCAgMNMxUGggBAgQIECBAgAABAg0ocPz48ThIEM7NmzenX/ft21eW0V500UU5dyRoaWkpS/saIUCAAAECBAgQIDCawMDAQNbPuqmfe19++eWywM2ePTtncLajo6Ms7WuEAAECBAgQIECAAAECBAgQIECgeQUEBpp37o2cQOIEBAYSN2U6TIAAAQIECBAgQIAAgai7u3vYE1dDoODo0aNj1glhgdQTVi+++OIoPH01BAvC68yZM8fcvgYIECBAgAABAgSaT+DAgQNR2D0rBAHC64svvpgOCoTQwFiPadOm5QzCdnV1jbVp9QkQIECAAAECBAgQIECAAAECBAjkFBAYcGMQIJAYAYGBxEyVjhIgQIAAAQIECBAgQCCvwI4dO4btRhCe0trf35+3biEFOjs7swIEmWGCOXPmFNKEMgQIECBAgAABAg0qsHfv3qxQQGZAoKenpyyjbm1tzRkMWLRoUVna1wgBAgQIECBAgAABAgQIECBAgACBQgUEBgqVUo4AgZoLCAzUfAp0gAABAgQIECBAgAABAhUXeP755+MgQTjDTgThdcuWLWW9bkdHRxwmyAwRpD5euHBhWa+lMQIECBAgQIAAgdoI7Ny5M71LQGYgIHzc29tb1k5dcsklw8IBl156aVmvoTECBAgQIECAAAECBAgQIECAAAECpQoIDJQqpx4BAlUXEBioOrkLEiBAgAABAgQIECBAoC4ETp06lRUgSIUJdu3aVfb+hSfBXnTRRSMGCoa+Ny17BzRIgAABAgQIECBQkMDg4OCIgYCXX365bDtXZXZmwYIF0bJly4aFA9ra2grqs0IECBAgQIAAAQIECBAgQIAAAQIEaiEgMFALddckQKAkAYGBkthUIkCAAAECBAgQIECAQMMK9PT0xLsQhF0Jhj41tq+vr+zjDu9Lc+1KkNqtwEKxspNrkAABAgQIEGhygdOnT8c/5w39WS8EAsLXQmig3Ed7e3vWz3whTBp2CwhBgc7OznJfTnsECBAgQIAAAQIECBAgQIAAAQIEKi4gMFBxYhcgQKBcAgID5ZLUDgECBAgQIECAAAECBBpfYM+ePVlPnM1cZHbkyJGKACxcuHDE3Qk6Ojoqck2NEiBAgAABAgSSLtDb2ztiKGDnzp0VGd60adNy/twWwgFz5sypyDU1SoAAAQIECBAgQIAAAQIECBAgQKBWAgIDtZJ3XQIEihYQGCiaTAUCBAgQIECAAAECBAgQyCHQ3d097Cm1qUDBgQMHKmIWFp6NtDuBJ9VWhFyjBAgQIECAQB0JhJ2hRtolYO/evRXpaVdXV/zzV66fwWbOnFmRa2qUAAECBAgQIECAAAECBAgQIECAQD0KCAzU46zoEwECOQUEBtwYBAgQIECAAAECBAgQIFBpgdRitqEL2sLnYdeCShxhwVpqMVt4nTdvXtYpUFAJdW0SIECAAAEC5RQIP0Pt3r076ww/P6XOSoUy586dOywUEHYJCD9ThV0EHAQIECBAgAABAgQIECBAgAABAgQIRJHAgLuAAIHECAgMJGaqdJQAAQIECBAgQIAAAQINKdDX15f1ZNyXX345vQhux44dFRtzR0fHsBDB0FDB9OnTK3Z9DRMgQIAAAQLNLXDo0KFhYYCh4YDe3t6KIS1atChKhQCG7hjQ3t5esetqmAABAgQIECBAgAABAgQIECBAgECjCAgMNMpMGgeBJhAQGGiCSTZEAgQIECBAgAABAgQIJFSgv78/HR5IBQkyAwUDAwMVHVlYLDc0RDD08xkzZlS0DxonQIAAAQIEkidw8ODBvGGAEJqs5NHS0jJiICAEBFpbWyt5eW0TIECAAAECBAgQIECAAAECBAgQaHgBgYGGn2IDJNA4AgIDjTOXRkKAAAECBAgQIECAAIFmE8gMDwwNFJw+fboqHJMmTcobKujq6qpKX1yEAAECBAgQqLxAd3d33jDAyZMnK9+RKIomTpwYpXYHCK+ZOwaEjx0ECBAgQIAAAQIECBAgQIAAAQIECFROQGCgcrZaJkCgzAICA2UG1RwBAgQIECBAgAABAgQI1IXArl27olSIYOfOncMW9lX6qb6ZCGEx39y5c0cNFsyaNasu3HSCAAECBAg0s8D+/ftHDQPs2bMnOnXqVNWIcu12tHDhwnRIIHzsIECAAAECBAgQIECAAAECBAgQIECgNgICA7Vxd1UCBEoQEBgoAU0VAgQIECBAgAABAgQIEEi8wOHDh/M+Hfj48eNVG2dra2venQpmz55dtf64EAECBAgQaDSBvXv3RmHB/+7du0c8+/v7qzbsyZMn5/1///nnn1+1/rgQAQIECBAgQIAAAQIECBAgQIAAAQLFCQgMFOelNAECNRQQGKghvksTIECAAAECBAgQIECAQF0L9PT0xAsKR1tcePTo0aqNYfz48VkLC7u6uqKZM2emz8zPLTCs2rS4EAECBAjUUCAEAA8cOBB1d3fHr5ln+FpmOODs2bNV6+mUKVOi+fPnZ/1/e+huQ52dnVXrjwsRIECAAAECBAgQIECAAAECBAgQIFB+AYGB8ptqkQCBCgkIDFQIVrMECBAgQIAAAQIECBAg0BQCITAw2pOKw/eOHDlSdYsQLghhgqGhgpG+JmBQ9SlyQQIECBDIIZAKAKQW/ucKAmQGBKoZAkh1d9q0aXl3Bpg6dar5JUCAAAECBAgQIECAAAECBAgQIECgwQUEBhp8gg2PQCMJCAw00mwaCwECBAgQIECAAAECBAjUo8Dx48fzhgrCAslaHhMmTMjarWCkYEHq656KXMvZcm0CBAgkRyDs1jPS0/+H7ggQPj9z5kxNBxcCdPPmzRv1nDx5ck376OIECBAgQIAAAQIECBAgQIAAAQIECNSHgMBAfcyDXhAgUICAwEABSIoQIECAAAECBAgQIECAAIEKC/T29sahgj179owYLjh48GCFe1F486mAQa4dDHKFDQQMCrdVkgABAvUsEAIAhT79vx4CAJmW06dPzxsG6OjoqGd+fSNAgAABAgQIECBAgAABAgQIECBAoI4EBAbqaDJ0hQCB0QUEBtwhBAgQIECAAAECBAgQIEAgGQInTpxIhwn27t2bXrCZa+Hm0aNH62pQra2tw3YwGG0XAwGDupo+nSFAoIEFMgMA+YIA4fv9/f11pTFlypRoaHgt8/M5c+akQwLnnXdeXfVdZwgQIECAAAECBAgQIECAAAECBAgQSLaAwECy50/vCTSVgMBAU023wRIgQIAAAQIECBAgQIBAkwicOnVqWKAgLPTs7u7O+fV6Cxi0tLREU6dOHXaGhaG5vh6+lut7TTLdhkmAQJMKhH+7M89jx45lfV7I9wYGBupKL/xbHgJluUJluYIBbW1tddV/nSFAgAABAgQIECBAgAABAgQIECBAoHkEBAaaZ66NlEDiBQQGEj+FBkCAAAECBAgQIECAAAECBMYskBkwGClUkPn1sCi13o/wO4+RggSp0EEhAYQQXnAQIECgnAJhkX5YzD/SAv/RFv5n1hscHCxntyrSVmYAoJAgwMSJEyvSD40SIECAAAECBAgQIECAAAECBAgQIECg3AICA+UW1R4BAhUTEBioGK2GCRAgQIAAAQIECBAgQIBAwwqcPHmyqB0MkhAwGGmyhoYKCgkZDN0FYdy4cQ17LxgYgWYTOHfuXM6n+BfzdP+k/5uYWvif6zVzF4DwsQBAs/0XYrwECBAgQIAAAQIECBAgQIAAAQIEmkdAYKB55tpICSReQGAg8VNoAAQIECBAgAABAgQIECBAoO4FhgYMcu1ikPm148eP1/2YiulgR0dHvNtB5hm+NmnSpHgxbXgdeub6+mhlx48fX0yXlCXQkAJnz56Nwo4p4d+coWeur+cr29vbOywcEL7WSMfkyZOjkZ78nxkISAUBwr9VDgIECBAgQIAAAQIECBAgQIAAAQIECBCIIoEBdwEBAokREBhIzFTpKAECBAgQIECAAAECBAgQaBqBsOj36NGjWWcxT+8OdRstdJBv8ltbW3OGD8oVSMgVamhpacnXLd9vYoGBgYGyLdzPXPw/2iL//v7+phIPi/2HhpFSn4+0G8rQrwsbNdUtY7AECBAgQIAAAQIECBAgQIAAAQIECJRRQGCgjJiaIkCgsgICA5X11ToBAgQIECBAgAABAgQIECBQG4GwWHlo6CD1eTHhg9r0PhlXbWtry7tDQigzbty4gs8QQii0fDFlQ5uVLh9m7dy5cwWf4R6tVPlKth36fPr06TgMMNri/VDGMbLA0IX+Iy3wHy0AILTjDiNAgAABAgQIECBAgAABAgQIECBAgEDtBAQGamfvygQIFCkgMFAkmOIECBAgQIAAAQIECBAgQIBA0wgMDg7GoYNiAgaZIYVUvbB420GAQGMIhN+njvRU/0JDACEcMPT3so2hYxQECBAgQIAAAQIECBAgQIAAAQIECBBoHgGBgeaZayMlkHgBgYHET6EBECBAgAABAgQIECBAgAABAnUukAoOZAYP+vr64ie0p87RntSeWW6kp7qHp747CDS7QNhJYtKkSelz4sSJWZ+H7+X6WqrO0O+1t7dnhQPCQv9wOggQIECAAAECBAgQIECAAAECBAgQIECAgMCAe4AAgcQICAwkZqp0lAABAgQIECBAgAABAgQIECAwokB/f3801tBBsfWFFNyQowm0tLQUtFh/rIv6Mxf7t7a2mhQCBAgQIECAAAECBAgQIECAAAECBAgQIFAVAYGBqjC7CAEC5RAQGCiHojYIECBAgAABAgQIECBAgAABAs0nEEIK+XY/OH36dBSCBeEcGBhIf5z6WiGvpdQrpc5Y+zg4OBiFJ9wXc4ZF9cWUT5WtZr1c12pra4vDAKMt9g9lHAQIECBAgAABAgQIECBAgAABAgQIECBAoFEFBAYadWaNi0ADCggMNOCkGhIBAgQIECBAgAABAgQIECBAgAABAgQIECBAgAABAgQIECBAgAABAgQIECBAgEDFBAQGKkarYQIEyi0gMFBuUe0RIECAAAECBAgQIECAAAECBAgQIECAAAECBAgQIECAAAECBAgQIECAAAECBAg0soDAQCPPrrERaDABgYEGm1DDIUCAAAECBAgQIECAAAECBAgQIECAAAECBAgQIECAAAECBAgQIECAAAECBAgQqKiAwEBFeTVOgEA5BQQGyqmpLQIECBAgQIAAAQIECBAgQIAAAQIECBAgQIAAAQIECBAgQIAAAQIECBAgQIAAgUYXEBho9Bk2PgINJCAw0ECTaSgECBAgQIAAAQIECBAgQIAAAQIECBAgQIAAAQIECBAgQIAAAQIECBAgQIAAAQIVFxAYqDixCxAgUC4BgYFySWqHAAECBAgQIECAAAECBAgQIECAAAECBAgQIECAAAECBAgQIECAAAECBAgQIECgGQQEBpphlo2RQIMICAw0yEQaBgECBAgQIECAAAECBAgQIECAAAECBAgQIECAAAECBAgQIECAAAECBAgQIECAQFUEBAaqwuwiBAiUQ0BgoByK2iBAgAABAgQIECBAgAABAgQIECBAgAABAgQIECBAgAABAgQIECBAgAABAgQIEGgWAYGBZplp4yTQAAICAw0wiYZAgAABAgQIECBAgAABAgQIECBAgAABAgQIECBAgAABAgQIECBAgAABAgQIECBQNQGBgapRuxABAmMVEBgYq6D6BAgQIECAAAECBAgQIECAAAECBAgQIECAAAECBAgQIECAAAECBAgQIECAAAECzSQgMNBMs22sBBIuIDCQ8AnUfQIECBAgQIAAAQIECBAgQIAAAQIECBAgQIAAAQIECBAgQIAAAQIECBAgQIAAgaoKCAxUldvFCBAYi4DAwFj01CVAgAABAgQIECBAgAABAgQIECBAgAABAgQIECBAgAABAgQIECBAgAABAgQIEGg2AYGBZptx4yWQYAGBgQRPnq4TIECAAAECBAgQIECAAAECBAgQIECAAAECBAgQIECAAAECBAgQIECAAAECBAhUXUBgoOrkLkiAQKkCAgOlyqlHgAABAgQIECBAgAABAgQIECBAgAABAgQIECBAgAABAgQIECBAgAABAgQIECDQjAICA80468ZMIKECAgMJnTjdJkCAAAECBAgQIECAAAECBAgQIECAAAECBAgQIECAAAECBAgQIECAAAECBAgQqImAwEBN2F2UAIFSBAQGSlFThwABAgQIECBAgAABAgQIECBAgAABAgQIECBAgAABAgQIECBAgAABAgQIECBAoFkFBAaadeaNm0ACBQQGEjhpukyAAAECBAgQIECAAAECBAgQIECAAAECBAgQIECAAAECBAgQIECAAAECBAgQIFAzAYGBmtG7MAECxQoIDBQrpjwBAgQIECBAgAABAgQIECBAgAABAgQIECBAgAABAgQIECBAgAABAgQIECBAgEAzCwgMNPPsGzuBhAkIDCRswnSXAAECBAgQIECAAAECBAgQIECAAAECBAgQIECAAAECBAgQIECAAAECBAgQIECgpgICAzXld3ECBIoREBgoRktZAgQIECBAgAABAgQIECBAgAABAgQIECBAgAABAgQIECBAgAABAgQIECBAgACBZhcQGGj2O8D4CSRIQGAgQZOlqwQIECBAgAABAgQIECBAgAABAgQIECBAgAABAgQIECBAgAABAgQIECBAgAABAjUXEBio+RToAAEChQoIDBQqpRwBAgQIECBAgAABAgQIECBAgAABAgQIECBAgAABAgQIECBAgAABAgQIECBAgACBKBIYcBcQIJAYAYGBxEyVjhIgQIAAAQIECBAgQIAAAQIECBAgQIAAAQIECBAgQIAAAQIECBAgQIAAAQIECNSBgMBAHUyCLhAgUJiAwEBhTkoRIECAAAECBAgQIECAAAECBAgQIECAAAECBAgQIECAAAECBAgQIECAAAECBAgQCAICA+4DAgQSIyAwkJip0lECBAgQIECAAAECBAgQIECAAAECBAgQIECAAAECBAgQIECAAAECBAgQIECAAIE6EBAYqINJ0AUCBAoTEBgozEkpAgQIECBAgAABAgQIECBAgAABAgQIECBAgAABAgQIECBAgAABAgQIECBAgAABAkFAYMB9QIBAYgQEBhIzVTpKgAABAgQIECBAgAABAgQIECBAgAABAgQIECBAgAABAgQIECBAgAABAgQIECBQBwICA3UwCSlE6XQAACAASURBVLpAgEBhAgIDhTkpRYAAAQIECBAgQIAAAQIECBAgQIAAAQIECBAgQIAAAQIECBAgQIAAAQIECBAgQCAICAy4DwgQSIyAwEBipkpHCRAgQIAAAQIECBAgQIAAAQIECBAgQIAAAQIECBAgQIAAAQIECBAgQIAAAQIE6kBAYKAOJkEXCBAoTEBgoDAnpQgQIECAAAECBAgQIECAAAECBAgQIECAAAECBAgQIECAAAECBAgQIECAAAECBAgEAYEB9wEBAokREBhIzFTpKAECBAgQIECAAAECBAgQIECAAAECBAgQIECAAAECBAgQIECAAAECBAgQIECAQB0ICAzUwSToAgEChQkIDBTmpBQBAgQIECBAgAABAgQIECBAgAABAgQIECBAgAABAgQIECBAgAABAgQIECBAgACBICAw4D4gQCAxAgIDiZkqHSVAgAABAgQIECBAgAABAgQIECBAgAABAgQIECBAgAABAgQIECBAgAABAgQIEKgDAYGBOpgEXSBAoDABgYHCnJQiQIAAAQIECBAgQIAAAQIECBAgQIAAAQIECBAgQIAAAQIECBAgQIAAAQIECBAgEAQEBtwHBAgkRkBgIDFTpaMECBAgQIAAAQIECBAgQIAAAQIECBAgQIAAAQIECBAgQIAAAQIECBAgQIAAAQJ1ICAwUAeToAsECBQmIDBQmJNSBAgQIECAAAECBAgQIECAAAECBAgQIECAAAECBAgQIECAAAECBAgQIECAAAECBIKAwID7gACBxAgIDCRmqnSUAAECBAgQIECAAAECBAgQIECAAAECBAgQIECAAAECBAgQIECAAAECBAgQIECgDgQEBupgEnSBAIHCBAQGCnNSigABAgQIECBAgAABAgQIECBAgAABAgQIECBAgAABAgQIECBAgAABAgQIECBAgEAQEBhwHxAgkBgBgYHETJWOEiBAgAABAgQIECBAgAABAgQIECBAgAABAgQIECBAgAABAgQIECBAgAABAgQI1IGAwEAdTIIuECBQmIDAQGFOShEgQIAAAQIECBAgQIAAAQIECBAgQIAAAQIECBAgQIAAAQIECBAgQIAAAQIECBAIAgID7gMCBBIjIDCQmKnSUQIECBAgQIAAAQIECBAgQIAAAQIECBAgQIAAAQIECBAgQIAAAQIECBAgQIAAgToQEBiog0nQBQIEChMQGCjMSSkCBAgQIECAAAECBAgQIECAAAECBAgQIECAAAECBAgQIECAAAECBAgQIECAAAECQUBgwH1AgEBiBAQGEjNVOkqAAAECBAgQIECAAAECBAgQIECAAAECBAgQIECAAAECBAgQIECAAAECBAgQIFAHAgIDdTAJukCAQGECAgOFOSlFgAABAgQIECBAgAABAgQIECBAgAABAgQIECBAgAABAgQIECBAgAABAgQIECBAIAgIDLgPCBBIjIDAQGKmSkcJECBAgAABAgQIECBAgAABAgQIECBAgAABAgQIECBAgAABAgQIECBAgAABAgTqQEBgoA4mQRcIEChMQGCgMCelCBAgQIAAAQIECBAgQIAAAQIECBAgQIAAAQIECBAgQIAAAQIECBAgQIAAAQIECAQBgQH3AQECiREQGEjMVOkoAQIECBAgQIAAAQIECBAgQIAAAQIECBAgQIAAAQIECBAgQIAAAQIECBAgQIBAHQgIDNTBJOgCAQKFCQgMFOakFAECBAgQIECAAAECBAgQIECAAAECBAgQIECAAAECBAgQIECAAAECBAgQIECAAIEgIDDgPiBAIDECAgOJmSodJUCAAAECBAgQIECAAAECBAgQIECAAAECBAgQIECAAAECBAgQIECAAAECBAgQqAMBgYE6mARdIECgMAGBgcKclCJAgAABAgQIECBAgAABAgQIECBAgAABAgQIECBAgAABAgQIECBAgAABAgQIECAQBAQG3AcECCRGQGAgMVOlowQIECBAgAABAgQIECBAgAABAgQIECBAgAABAgQIECBAgAABAgQIECBAgAABAnUgIDBQB5OgCwQIFCYgMFCYk1IECBAgQIAAAQIECBAgQIAAAQIECBAgQIAAAQIECBAgQIAAAQIECBAgQIAAAQIEgoDAgPuAAIHECAgMJGaqdJQAAQIECBAgQIAAAQIECBAgQIAAAQIECBAgQIAAAQIECBAgQIAAAQIECBAgQKAOBAQG6mASdIEAgcIEBAYKc1KKAAECBAgQIECAAAECBAgQIECAAAECBAgQIECAAAECBAgQIECAAAECBAgQIECAQBAQGHAfECCQGAGBgcRMlY4SIECAAAECBAgQIECAAAECBAgQIECAAAECBAgQIECAAAECBAgQIECAAAECBAjUgYDAQB1Mgi4QIFCYgMBAYU5KESBAgAABAgQIECBAgAABAgQIECBAgAABAgQIECBAgAABAgQIECBAgAABAgQIEAgCAgPuAwIEEiMgMJCYqdJRAgQIECBAgAABAgQIECBAgEBdCZw+fTo6efJkdOrUqfg180x9LZQ5d+5c1jkwMDDsa0PLlKNOaKOUa5VaL/yeraWlJRo3blzRZzXrleNabW1t0aRJk9LnxIkTsz4P32ttba2r+1VnCBAgQIAAAQIECBAgQIAAAQIECBAgQIBAOQUEBsqpqS0CBCoqIDBQUV6NEyBAgAABAgQIECBAgAABAgSqItDf359z4f5IC/pTi/tHW+yfKwCQ+bWwGN9BYCSBEJzIFSTI9bUQMCi07Gj1hRTcjwQIECBAgAABAgQIECBAgAABAgQIECBQLQGBgWpJuw4BAmMWEBgYM6EGCBAgQIAAAQIECBAgQIAAAQKjChw7diwK59GjR9NnX19fzifyD31Sf74n+KfKh6fiOwg0u0AIKWTufFBMECFX2fb29mjq1KnxOWXKlPRrszsbPwECBAgQIECAAAECBAgQIECAAAECBAhEkcCAu4AAgcQICAwkZqp0lAABAgQIECBAgAABAgQIEKiywODg4LCF/qlF/0MDAJlhgKEfh3YcBAg0hkBLS0tWgCAVKMh8TYULRvve0N/LNoaOURAgQIAAAQIECBAgQIAAAQIECBAgQKB5BAQGmmeujZRA4gUEBhI/hQZAgAABAgQIECBAgAABAgQI5BAYGBjIeqJ/WMSfb5F/ru/DHVmgtbU1/TT3iRMnDnuye3hie1tbWxSe+p55hgXXQ7+W7/NS6oQ2S6lXSp1wrXCEnR4KPcM9WmjZUK7S5XP1ZaRrnj59OmuHjMydMU6dOhV/r7+/338+owgUGzDIFT4I96qDAAECBAgQIECAAAECBAgQIECAAAECBGojIDBQG3dXJUCgBAGBgRLQVCFAgAABAgQIECBAgAABAgQqKnD27Nmsxf4jLfQfLQBw/Pjxivax3hqfMGHCsAX7Iy3iH+nrYYF/ru+NVN5i5Xq7C+qrPyFskBkkyBUqKOb7qSDCaO2cOXOmvhAq3JvJkyfHux2MJXwwfvz4CvdS8wQIECBAgAABAgQIECBAgAABAgQIEGhMAYGBxpxXoyLQkAICAw05rQZFgAABAgQIECBAgAABAgTqSiAs8D1w4EDU3d0dv+Y6M7/XaIv9Ozo6hi3qDV8baYF+sQv3w4J+i37r6pbXmRoJhLBRrmBBKmRQSOgglE2V6+3tHbZTSfhaIx0hdDBz5sz47OrqSn880tfCv08OAgQIECBAgAABAgQIECBAgAABAgQIEIgigQF3AQECiREQGEjMVOkoAQIECBAgQIAAAQIECBCoG4GwmDZzgf9oQYAQDgg7AST1mDJlypie3h2e/D1u3LikDl+/CRAYInDu3LlhIYKjR4/G/86F11zn0O8l+d/EEDAoJFiQChwIGPhPiAABAgQIECBAgAABAgQIECBAgACBRhUQGGjUmTUuAg0oIDDQgJNqSAQIECBAgAABAgQIECBAoEiBEABIPfV/6OL/XGGAJCx2Db/zCIv1wzl00X/q66N9L1WnpaWlSE3FCRAgMLrAwMBAHCwoJmSQGURI1RscHKx76vBvaSo8UMguBmHHFAcBAgQIECBAgAABAgQIECBAgAABAgSSICAwkIRZ0kcCBGIBgQE3AgECBAgQIECAAAECBAgQaDyB06dPZ+0AEMIAowUB6i0AEBbpZy7qL2aBf2bZxptZIyJAgMD/Fxi6m0EpAYQQXqinIzNgMHQng1w7GwgY1NPs6QsBAgQIECBAgAABAgQIECBAgACB5hIQGGiu+TZaAokWEBhI9PTpPAECBAgQIECAAAECBAg0kcCJEyei3bt3x+fevXtH3RGg3gIAra2tWU+YTj1tOtfiz/C9zs7OJppZQyVAgEDtBHp6etL/P0ntNJMrZJb6Xn9/f+06m+PKIWCQ6/8lqa/NmTMnmjdvXnyed955ddV3nSFAgAABAgQIECBAgAABAgQIECBAINkCAgPJnj+9J9BUAgIDTTXdBkuAAAECBAgQIECAAAECdSrQ29ubDgOkQgFDXw8dOlQ3vZ8wYUI6ADDSov/MrwsA1M3U6QgBAgTGJDA0YDB095pUsCD19TNnzozpeuWsPH369HR4IBUiGPra0dFRzktqiwABAgQIECBAgAABAgQIECBAgACBBhYQGGjgyTU0Ao0mIDDQaDNqPAQIECBAgAABAgQIECBQbwLHjx/PGwY4fPhwTbudGQBIPf0/vI701GYBgJpOl4sTIEAgMQIhYJAvVJC5s0GtAwbnn39+3lDB5MmTE+OvowQIECBAgAABAgQIECBAgAABAgQIVE5AYKBytlomQKDMAgIDZQbVHAECBAgQIECAAAECBAg0lcDRo0fzhgGOHDlSdZPx48fHOwAU8vT/UC4skHQQIECAAIFaC4QAXWaAIHycK3CQ+trZs2er3uVp06blDRVMnTq16v1yQQIECBAgQIAAAQIECBAgQIAAAQIEqisgMFBdb1cjQGAMAgIDY8BTlQABAgQIECBAgAABAgQaWiA8FXn37t3pc8+ePcPCASEwUK0jhADmzZuXPkd6+r8AQLVmxHUIECBAoNYCmQGDocGC8Hnm/8erGS6YMmVK3lCB3Xpqffe4PgECBAgQIECAAAECBAgQIECAAIGxCQgMjM1PbQIEqiggMFBFbJciQIAAAQIECBAgQIAAgboRCAsMMxcR5vr4+PHjVetva2vrqAsL586dG82ZM6dq/XEhAgQIECDQaAL79u3L+//+/v7+qg27o6Mj5//758+fn/66HYCqNh0uRIAAAQIECBAgQIAAAQIECBAgQKBoAYGBoslUIECgVgICA7WSd10CBAgQIECAAAECBAgQqKTAzp07o23btsVn+HhoIKCvr6+Sl89qe+LEiVFY8J+5O8DQj2fNmlW1/rgQAQIECBAgkFtg//79o4YKwm5Dp06dqhpfe3v7sJ8fFi5cGC1ZsiS66KKLogULFlStLy5EgAABAgQIECBAgAABAgQIECBAgEC2gMCAO4IAgcQICAwkZqp0lAABAgQIECBAgAABAgQyBAYHB9OBgBAKePnll7M+r9ZivkmTJo0aBAjBgK6uLnNHgAABAgQINIhAd3d33p0KTp48WZXRtrW1pcMDqRBBeE19XJVOuAgBAgQIECBAgAABAgQIECBAgACBJhUQGGjSiTdsAkkUEBhI4qzpMwECBAgQIECAAAECBJpDoL+/Px0CGBoICJ8PDAxUFCLXU32H7gwwY8aMivZB4wQIECBAgEDyBA4ePJg3VFDp3Y5aWlri4EBmkCDsSpD6Wmtra/Jg9ZgAAQIECBAgQIAAAQIECBAgQIBAHQkIDNTRZOgKAQKjCwgMuEMIECBAgAABAgQIECBAoJYCYbHc0DBAaseAHTt2VKxrHR0deXcGmD59esWur2ECBAgQIECguQUOHTqUN1TQ29tbMaRFixaNGCgIoUkHAQIECBAgQIAAAQIECBAgQIAAAQKjCwgMuEMIEEiMgMBAYqZKRwkQIECAAAECBAgQIJBYgZ6envROAakwQHgN5549eyoyrpkzZ6YXwYUn6Q7dGaCzs7Mi19UoAQIECBAgQKBcAuFnqN27d2edqZ+hwuuBAwfKdamsdubOnZv1c1TmzgR+hqoIuUYJECBAgAABAgQIECBAgAABAgQSKCAwkMBJ02UCzSogMNCsM2/cBAgQIECAAAECBAgQKK9Ad3d3OhQwdMeA8L1KHHPmzIkXs2UuYkt9bDFbJcS1SYAAAQIECNSTQCqUmfmzV+rjvXv3VqSrIZSZ+bNX5s9iXV1dFbmmRgkQIECAAAECBAgQIECAAAECBAjUo4DAQD3Oij4RIJBTQGDAjUGAAAECBAgQIECAAAEChQqE3QCG7hCQ+vzIkSOFNlNUuYULF+YMBITFaR0dHUW1pTABAgQIECBAoFkEent7c4Y5Q6Bg586dFWGYNm3asDBnKlAQdi1wECBAgAABAgQIECBAgAABAgQIEGgkAYGBRppNYyHQ4AICAw0+wYZHgAABAgQIECBAgACBIgUOHz4cPffcc9Hzzz8/bJFZX19fka3lLx7el460S0B4em1ra2v+RpQgQIAAAQIECBAoWKC/vz8auiNU6vPwOjg4WHBbhRZsb2+Pf+bL/Lnvsssui5YtWxbZGapQReUIECBAgAABAgQIECBAgAABAgTqSUBgoJ5mQ18IEBhVQGDADUKAAAECBAgQIECAAIHmFDh16lS0efPmOBwQztTHu3btKjtIWPQfFv8PXSSW+trQ96Zl74AGCRAgQIAAAQIEChIIYYGwg1TmrlKZYYIQNij3sWDBgjg4cPnll8dn6uOJEyeW+1LaI0CAAAECBAgQIECAAAECBAgQIFA2AYGBslFqiACBSgsIDFRaWPsECBAgQIAAAQIECBCovUDYLSAzFBA+3rJlS1k71tHRMWIgYOHChWW9lsYIECBAgAABAgRqI7Bz584RAwW9vb1l7dQll1ySFSAIYYKwK4GDAAECBAgQIECAAAECBAgQIECAQD0ICAzUwyzoAwECBQkIDBTEpBABAgQIECBAgAABAgQSIbBjx46cuwaU60mwnZ2dcSggtTNA5uvs2bMTYaSTBAgQIECAAAEClRHYt29flLkbQeYuBT09PWW5aNi5KnMXgtRuBIsWLSpL+xohQIAAAQIECBAgQIAAAQIECBAgUKiAwEChUsoRIFBzAYGBmk+BDhAgQIAAAQIECBAgQKBoge7u7nQwYPPmzfHuAeE8cuRI0W0NrdDS0hKlFl6Fp7qGgEAqJDBjxowxt68BAgQIECBAgACB5hM4ePBgvDNBKlAQdrtK7YA1MDAwZpCpU6emf4ZN/SwbXru6usbctgYIECBAgAABAgQIECBAgAABAgQI5BIQGHBfECCQGAGBgcRMlY4SIECAAAECBAgQINCEAsePH08vpEqFAkJAIDy9tRxH2CEgc0FV6uOh7xXLcS1tECBAgAABAgQIEBgqMDg4mP55NxWEDa8hWFCOI+yClfnzbtidIJyTJ08uR/PaIECAAAECBAgQIECAAAECBAgQaGIBgYEmnnxDJ5A0AYGBpM2Y/hIgQIAAAQIECBAg0IgC586dywoGpBZLhaewluOYO3duvDAqLJbKXDB13nnnlaN5bRAgQIAAAQIECBAoq8CJEyfiHbUyQwTh471795blOmEHrdTPx5mv48aNK0v7GiFAgAABAgQIECBAgAABAgQIEGh8AYGBxp9jIyTQMAICAw0zlQZCgAABAgQIECBAgEBCBLZu3ZozHBCerjrWo7OzM+eOATNmzBhr0+oTIECAAAECBAgQqLnAwYMHhwUJwk5cPT09Y+5b+HtJrhDB0qVLx9y2BggQIECAAAECBAgQIECAAAECBBpPQGCg8ebUiAg0rIDAQMNOrYERIECAAAECBAgQIFBjgf3790ebNm3KeipqWMzU19c35p5NnDgx52KmBQsWjLltDRAgQIAAAQIECBBImsCuXbuG/dwddiQ4ffr0mIcSduXK3KUrhApWrlwZXXDBBWNuWwMECBAgQIAAAQIECBAgQIAAAQLJFRAYSO7c6TmBphMQGGi6KTdgAgQIECBAgAABAgQqIHDy5Mlo/fr18fn000/Hr9u2bSvLlS677LJh4YCLL764LG1rhAABAgQIECBAgEAjC2zZsmXY7l4vvPBCWYa8ZMmS6Oqrr06fq1atiiZNmlSWtjVCgAABAgQIECBAgAABAgQIECBQ/wICA/U/R3pIgMAfBAQG3AoECBAgQIAAAQIECBAoXmDDhg3pYEAIBzz77LPFNzKkxqJFi9JPLg1PLU09xbS1tXXMbWuAAAECBAgQIECAAIH/E+jv7x8WIgg7ge3YsWPMRFdeeWVWiGDFihVjblMDBAgQIECAAAECBAgQIECAAAEC9SkgMFCf86JXBAjkEBAYcFsQIECAAAECBAgQIEBgdIHt27cP2z2gr6+vZLYLLrgg3jEgMxQQwgFTp04tuU0VCRAgQIAAAQIECBAYm8CRI0fiIEE4N2/enH7t7u4uueH29vasHQjCjgSLFy8uuT0VCRAgQIAAAQIECBAgQIAAAQIE6kdAYKB+5kJPCBDIIyAw4BYhQIAAAQIECBAgQIDA/xc4dOjQsHDAvn37SiJqaWmJVq1aFS1fvjwrIDB79uyS2lOJAAECBAgQIECAAIHqC4T3A6kAQQgTbNq0Kd5tbGBgoKTOhPcDITiQOsN7hunTp5fUlkoECBAgQIAAAQIECBAgQIAAAQK1ExAYqJ29KxMgUKSAwECRYIoTIECAAAECBAgQINAwAmfPnk2HA9avXx9//OKLL5Y8vksuuSRe9BMW/KQW/4wfP77k9lQkQIAAAQIECBAgQKA+BTLfS4TwQHgvsWXLlpI7G95LZL6PCO8nvJcomVNFAgQIECBAgAABAgQIECBAgEBVBAQGqsLsIgQIlENAYKAcitogQIAAAQIECBAgQCAJAuFpoKlgQGpRz+DgYEldnzNnTtaCHk8FLYlRJQIECBAgQIAAAQINI3D48OFh7zf27t1b0vjC324ydyAIH19++eUltaUSAQIECBAgQIAAAQIECBAgQIBAZQQEBirjqlUCBCogIDBQAVRNEiBAgAABAgQIECBQc4Hdu3cP2z3g6NGjJfWrvb192GKdxYsXl9SWSgQIECBAgAABAgQINI/A9u3bo1RYORVe7uvrKwlg2rRpw0LL8+fPL6ktlQgQIECAAAECBAgQIECAAAECBMYuIDAwdkMtECBQJQGBgSpBuwwBAgQIECBAgAABAhUTOHbs2LBwwCuvvFLy9a666qqshTgrVqwouS0VCRAgQIAAAQIECBAgkCmwcePG+P1LKkjwzDPPlAy0YMGCONwcdjxL7UgwZcqUkttTkQABAgQIECBAgAABAgQIECBAoHABgYHCrZQkQKDGAgIDNZ4AlydAgAABAgQIECBAoGiBoU/o3Lx5c9FtpCosWbIkvbAmtdBm0qRJJbenIgECBAgQIECAAAECBIoROHny5LBdCLZt21ZME1llly1bNixEUHJjKhIgQIAAAQIEmkBg165d0ZNPPhmFYOeWLVuisEvU/v37oyNHjkSnTp2KBSZOnBiFHZ9mzZoVhd1nL7nkkig8aObaa6+NQojTQYAAAQIECDSngMBAc867URNIpIDAQCKnTacJECBAgAABAgQINI3A6dOno8ceeyx9rl27Njpz5kxJ4585c+awhTMXXHBBSW2pRIAAAQIECBAgQIAAgUoJvPrqq8NCBAcOHCjpcq2trdHq1avj88Ybb4zPtra2ktpSiQABAgQIECDQKAKPPvpo9KMf/Sh68MEHoxdeeGFMw7r00kuj2267LXrnO98Z3XTTTWNqS2UCBAgQIEAgWQICA8maL70l0NQCAgNNPf0GT4AAAQIECBAgQKDuBHp7e4cFBErpZFgUE3YMyDyXLl1aSlPqECBAgAABAgQIECBAoOYCW7dujdavX58+w85rIWBdypEKDqRCBB0dHaU0ow4BAgQIECBAIFECR48ejb71rW9F3/3ud8ccEhhp4CE88L73vS/6wAc+EE2dOjVRPjpLgAABAgQIFC8gMFC8mRoECNRIQGCgRvAuS4AAAQIECBAgQIBALNDT0xMHBMLOAeE1bP1cynHFFVekwwGrVq2KwukgQIAAAQIECBAgQIBAIwv89re/zQoR/O53vytpuNdee22880AqQNDZ2VlSOyoRIECAAAECBOpRIAQFvvSlL0Vf/epXo5MnT1ali5MmTYo+9rGPRZ/85CcFB6oi7iIECBAgQKA2AgIDtXF3VQIEShAQGCgBTRUCBAgQIECAAAECBEoW6O7uzgoIhAUuxR4LFy6MAwGZuwdMnjy52GaUJ0CAAAECBAgQIECAQEMJHD9+fNguBDt37ix6jK997WuzAgRdXV1Ft6ECAQIECBAgQKAeBL7+9a9Hf/d3fxc/uGa046abboquueaaaPny5dFFF10UzZs3L5o+fXoUFv6HIwQNDh06FO3evTt6+eWXo02bNkVPPfVU9Oijj47abghifu5zn4s+8pGP1AOHPhAgQIAAAQJlFhAYKDOo5ggQqJyAwEDlbLVMgAABAgQIECBAgEAU7dmzJysgEP6QUuxx8cUXx4tVUk+8vPDCC4ttQnkCBAgQIECAAAECBAg0pcDvf//7rPdkL774YtEOYeFcaveB8L5s7ty5RbehAgECBAgQIECgmgLh99DhCf8PP/zwiJdds2ZN9J73vCd629veFp133nklde/EiRPRAw88EP3gBz+I7rnnnhHbuPXWW+MdDsLPVQ4CBAgQIECgcQQEBhpnLo2EQMMLCAw0/BQbIAECBAgQIECAAIGqCvT29sZ/hAnnQw89FG3evLno6y9btizraZbz588vug0VCBAgQIAAAQIECBAgQGC4wCuvvBIHCMK5du3akt+zveENb4jCGRa/tbe3oyZAgAABAgQI1I3At7/97eiuu+6KKzhCnwAAIABJREFUBgcHh/Vpzpw50Yc//OHozjvvjGbMmFHWPh88eDAK1/7GN74R7d27d1jbYX3ON7/5zfjaDgIECBAgQKAxBAQGGmMejYJAUwgIDDTFNBskAQIECBAgQIAAgYoKrFu3Lh0QeOSRR4q+1pVXXpkVEJg1a1bRbahAgAABAgQIECBAgAABAsUL7N+/PytA8OyzzxbdyM033xyHB8J53XXXFV1fBQIECBAgQIBAuQQ+8YlPRF/5yleGNTdx4sTos5/9bPTpT386GrpOplzXTrUTggpf+MIXos9//vPRqVOnhjX/8Y9/PPryl79c7stqjwABAgQIEKiBgMBADdBdkgCB0gQEBkpzU4sAAQIECBAgQIBAMwu89NJL6YBA2Eng8OHDRXFcc8010erVq+OQQDinT59eVH2FCRAgQIAAAQIECBAgQKAyAocOHcoKEDz11FNFXej888+Pdx1IBQiWLl1aVH2FCRAgQIAAAQKlCvzJn/xJ9N///d/Dqq9Zsyb64he/GFV7J9uws9OnPvWp6J577hnWpz/+4z+O/uu//qvUoapHgAABAgQI1ImAwECdTIRuECCQX0BgIL+REgQIECBAgAABAgSaXaCnpyd66KGH4jMEBEJgoJjjhhtuyAoITJkypZjqyhIgQIAAAQIECBAgQIBAjQSOHTuWFSB4/PHHi+rJa17zmnR4IAQJOjs7i6qvMAECBAgQIECgEIHbb789+sEPfjCs6N133x3dddddhTRRsTLf/OY3ow9+8IPD2n/Pe94T3XfffRW7roYJECBAgACBygsIDFTe2BUIECiTgMBAmSA1Q4AAAQIECBAgQKDBBB555JH0LgLr1q0ranSXXXZZ1oKQyZMnF1VfYQIECBAgQIAAAQIECBCoT4Hjx4+n3yuGUPnzzz9fVEevv/769PvF17/+9UXVVZgAAQIECBAgkEsg184CS5Ysib73ve9F1113XV2gPfHEE9Gf/umfRtu2bcvqj50G6mJ6dIIAAQIECJQsIDBQMp2KBAhUW0BgoNrirkeAAAECBAgQIECgPgXC9sgPPvhgfP7yl7+Ment7C+5oV1dXvOAjPC0yvC5evLjgugoSIECAAAECBAgQIECAQHIFtm/fnt6NLgQIuru7Cx5MR0dH9MY3vjG67bbbore97W3RvHnzCq6rIAECBAgQIEAgCHziE5+IvvKVr2RhXH311fGT++fPn19XSOF38GEnhPXr12f16+Mf/3j05S9/ua76qjMECBAgQIBAYQICA4U5KUWAQB0ICAzUwSToAgECBAgQIECAAIEaCTz11FNxQOCBBx6IwseFHi0tLelwQAgIhD/AOAgQIECAAAECBAgQIECAQFgAF4ID4Xz44YejgYGBglFe97rXxeGBcF5zzTUF11OQAAECBAgQaE6Bb3/729EHPvCBrMGH31WH33fPmDGjLlEOHjwYByWHhga+9a1vRXfeeWdd9lmnCBAgQIAAgZEFBAbcHQQIJEZAYCAxU6WjBAgQIECAAAECBMYs0N/fn95FIPzRJDzRqNBj5cqVWbsItLW1FVpVOQIECBAgQIAAAQIECBBoQoHTp0/HoYFUgGDDhg0FKyxYsCAdHggBgtbW1oLrKkiAAAECBAg0vsCmTZui8DvrwcHB9GCXLFkS/epXv6q7nQWGzkb4vfwtt9wSbdu2Lf2tsHYn/Ky0fPnyxp88IyRAgAABAg0kIDDQQJNpKAQaXUBgoNFn2PgIECBAgAABAgSaXWDnzp3pXQTCbgJnz54tiGTevHlZAYG5c+cWVE8hAgQIECBAgAABAgQIECCQS2DPnj3pnQdCiGD37t0FQY0fPz4OD4Sn8YbXhQsXFlRPIQIECBAgQKBxBcLOtyGYmHmsW7cuuu666xIx6CeeeCK6/vrrs/p66623xj8rOQgQIECAAIHkCAgMJGeu9JRA0wsIDDT9LQCAAAECBAgQIECgAQWefPLJdEjg6aefLniEN9xwQ/oJjldddVXB9RQkQIAAAQIECBAgQIAAAQLFCjzzzDPpXfAef/zxgquvWrUq/d41KYsCCx6cggQIECBAgEBega9//evRX//1X2eVu/vuu6O77rorb916KvDNb34z+uAHP5jVpa997WvRRz7ykXrqpr4QIECAAAECowgIDLg9CBBIjIDAQGKmSkcJECBAgAABAgQIjCgwMDAQ/ehHP4oeeOCBeLFFeGpjIUd7e3vWUxpnzZpVSDVlCBAgQIAAAQIECBAgQIBAWQX27duXDg+E97V9fX0FtR92wwu7DoTzXe96V9TS0lJQPYUIECBAgACBZAocPXo0Wrx4cdTT05MewJr/x96bwF817f//69GVVFfdyFBEXVdkSJklZUpkSpHKHOGSUIoy3e5VUUTGDNeQeytpMstYIcQlY65kSMrQ5ZZbZv6P1/p99/7vsz97n7P2mc/5PNfj8XnQ57PX9Fxrr7X3Oa/Xe/XpYyZNmlSRHerbt6+ZPHmy3/YmTZqYjz76yDRu3Lgi+0OjIQABCEAAArWNAIaB2jbi9BcCFUwAw0AFDx5NhwAEIAABCEAAAhCo1QR++eUXM3PmTDNr1iz74yqm2HrrrX0xxcEHH1yrGdJ5CEAAAhCAAAQgAAEIQAACEChPAjIN6Ofxxx83ixcvdmpkgwYNzFFHHWWNA/pZZ511nPJxEQQgAAEIQAAClUPg4osvNqNGjfIbvN5665n333/ftGjRonI6EWjpp59+alq3bm2+//57/7fDhw83I0eOrMj+0GgIQAACEIBAbSOAYaC2jTj9hUAFE8AwUMGDR9MhAAEIQAACEIAABGodgZ9++sk3CMgs8N133zkx6NSpk28S2GmnnZzycBEEIAABCEAAAhCAAAQgAAEIQKAcCLzxxhv+6QPz5s1zalL9+vWtacAzENStW9cpHxdBAAIQgAAEIFC+BHS6QLNmzVI+F5d5YNiwYeXbaIeWjR492sgk4CU9x+j0JU4ZcIDHJRCAAAQgAIESE8AwUOIBoHoIQMCdAIYBd1ZcCQEIQAACEIAABCAAgVIQ+PHHH1NOEghGGoprT6NGjXyDwCGHHGI23njjUjSdOiEAAQhAAAIQgAAEIAABCEAAAnkl8OWXX/rmAZ1AsHr16ozlK/Kwd+qA/luvXr2MebgAAhCAAAQgAIHyIzB27FgzdOhQv2HNmzc3y5YtM2HdS/m1PH2LfvvtN7P55pub5cuX+xeOGTPGDBkypNK6QnshAAEIQAACtY4AhoFaN+R0GAKVSwDDQOWOHS2HAAQgAAEIQAACEKheAjIFzJo1y/7oJAGZBjKlLbfc0gogunXrZg466KBMl/N3CEAAAhCAAAQgAAEIQAACEIBAxRN44oknzKOPPmrfnz/55JOM/Vl33XX9Uwf0Di0zAQkCEIAABCAAgcogsN1225lFixb5ja2G0wW8zoRPGWjTpo159913K2NgaCUEIAABCECgFhPAMFCLB5+uQ6DSCGAYqLQRo70QgAAEIAABCEAAAtVK4Lvvvks5SeCnn37K2NWWLVv6URI7d+6c8XougAAEIAABCEAAAhCAAAQgAAEIVCuBuXPn+ub7jz/+OGM369atm3LyQIMGDTLm4QIIQAACEIAABEpDYN68eSb8GfhXX31lmjZtWpoG5bnWlStXmo022iilVD3bdOrUKc81URwEIAABCEAAAvkkgGEgnzQpCwIQKCgBDAMFxUvhEIAABCAAAQhAAAIQyEhg+vTpZsqUKdYs8Msvv2S8/o9//KMvaNhnn30yXs8FEIAABCAAAQhAAAIQgAAEIACB2kbgueee880DH374Ycbur7POOvZdu3fv3qZnz54Zr+cCCEAAAhCAAASKS2Dw4MFm3LhxfqV9+vQxkyZNKm4jClxb3759zeTJk/1aBg0aZK655poC10rxEIAABCAAAQjkQgDDQC70yAsBCBSVAIaBouKmMghAAAIQgAAEIAABCFgC8+fPtyYB/SgKUqa01VZb+SaBjh07Zrqcv0MAAhCAAAQgAAEIQAACEIAABCDwfwSef/553zywZMmSjFwU3VfGAf106NAh4/VcAAEIQAACEIBA4Qlst912ZtGiRX5F999/vzn66KMLX3ERa5g2bZo55phj/BrbtGlj3n333SK2gKogAAEIQAACEEhKAMNAUmJcDwEIlIwAhoGSoadiCEAAAhCAAAQgAIFaRuDjjz+20YFkEnjzzTcz9n7rrbf2TQIIFDLi4gIIQAACEIAABCAAAQhAAAIQgEBGAjLwz5o1y/4sXrw44/Vt27a1xgFFMW7ZsmXG67kAAhCAAAQgAIH8E1i6dKnZcsstUwpes2aNadCgQf4rK2GJa9euNQ0bNkxpwSeffGK22GKLEraKqiEAAQhAAAIQSEcAwwDzAwIQqBgCGAYqZqhoKAQgAAEIQAACEIBABRL44YcfrEFARoHZs2dn7EHr1q19k8Bee+2V8XougAAEIAABCEAAAhCAAAQgAAEIQCA7Ai+++KJvHnj//fczFtK1a1drHJCBoF69ehmv5wIIQAACEIAABPJDYOrUqebYY4/1C+vUqZOZO3dufgovs1I6d+5s5s2b57fqvvvuM7169SqzVtIcCEAAAhCAAAQ8AhgGmAsQgEDFEMAwUDFDRUMhAAEIQAACEIAABCqIwBNPPOEbBb7//vu0LW/atKkVG+hn7733rqBe0lQIQAACEIAABCAAAQhAAAIQgEB1EHjhhRfse7x+Vq5cmbZT6623nn/qwEEHHVQdAOgFBCAAAQhAoIwJXHzxxWbUqFF+Cy+44AIzduzYMm5x9k0bMmSIufrqq/0Chg8fbkaOHJl9geSEAAQgAAEIQKCgBDAMFBQvhUMAAvkkgGEgnzQpCwIQgAAEIAABCECgNhN46623fHHBhx9+mBFFz549rcDg6KOPzngtF0AAAhCAAAQgAAEIQAACEIAABCBQHALTpk2z7/fTp0/PWGGrVq38Uwd23HHHjNdzAQQgAAEIQAACyQnos/QZM2b4GSdOnGhOOOGE5AVVQI57773XnHjiiX5Le/To4fRMUgFdo4kQgAAEIACBqiSAYaAqh5VOQaA6CWAYqM5xpVcQgAAEIAABCEAAAsUjcNdddxn9PPfccxkr7dChg3+awEYbbZTxei6AAAQgAAEIQAACEIAABCAAAQhAoDQEvvrqKz8wwPz58zM2Yp999jGnnHKK/SFBAAIQgAAEIJA/AjvvvLN5/fXX/QK1L++11175q6CMSnrxxReNvkfwUvv27c1rr71WRi2kKRCAAAQgAAEIBAlgGGA+QAACFUMAw0DFDBUNhQAEIAABCEAAAhAoIwKLFi2yJgH9rFy5Mm3LFG1QJwnop23btmXUC5oCAQhAAAIQgAAEIAABCEAAAhCAgAuBN9980zcPfPTRR2mzbLjhhqZfv37WONCmTRuX4rkGAhCAAAQgAIE0BJo3b25WrFjhX7F06VLTokWLqmT26aefmi222MLvW7Nmzczy5cursq90CgIQgAAEIFANBDAMVMMo0gcI1BICGAZqyUDTTQhAAAIQgAAEIACBvBCYPn26NQk88sgjactbb731fJNA165d81I3hUAAAhCAAAQgAAEIQAACEIAABCBQegKzZ8/2zQPff/992gYdeuih1jjQs2fP0jecFkAAAhCAAAQqlECDBg3Md99957d+zZo1Rr+rxrR27VrTsGFDv2v169c3+h0JAhCAAAQgAIHyJIBhoDzHhVZBAAIRBDAMMC0gAAEIQAACEIAABCCQnsBnn33mnybw4Ycfpr1Y5gDvNAGZBkgQgAAEIAABCEAAAhCAAAQgAAEIVCcBmQWmTJlif2QiSJd0+qCMAzp5YLPNNqtOIPQKAhCAAAQgUCACderUMb/99ptf+q+//mrCWpcCVV30YtVP9ddL6qf6S4IABCAAAQhAoDwJYBgoz3GhVRCAQAQBDANMCwhAAAIQgAAEIAABCEQTePLJJ61RYPLkyWkRNW3a1H7pr582bdqAEwIQgAAEIAABCEAAAhCAAAQgAIFaRmDRokV+sIGVK1em7X2fPn3sZwhdunSpZZToLgQgAAEIQCA7AhgGMAxkN3PIBQEIQAACECg8AQwDhWdMDRCAQJ4IYBjIE0iKgQAEIAABCEAAAhCoCgKrV6+2X/DffffdZuHChWn71KlTJ/sF/8knn1wVfacTEIAABCAAAQhAAAIQgAAEIAABCOROQJ8p6LOFefPmpS1sp5128gMQNGrUKPeKKQECEIAABCBQpQQaNGhgvvvuO793a9asMfpdNaa1a9eahg0b+l2rX7++0e9IEIAABCAAAQiUJwEMA+U5LrQKAhCIIIBhgGkBAQhAAAIQgAAEIAABY95//31z0003mQkTJpgff/wxFsm6667rf5m/xx57gA4CEIAABCAAAQhAAAIQgAAEIAABCEQSePnll/1TBzJ91nDmmWeas88+27Ru3RqaEIAABCAAAQiECDRv3tysWLHC/+3SpUtNixYtqpLTp59+arbYYgu/b82aNTPLly+vyr7SKQhAAAIQgEA1EMAwUA2jSB8gUEsIYBioJQNNNyEAAQhAAAIQgAAEIgnoy3sZBe699960hNq1a+cbBdZff31oQgACEIAABCAAAQhAAAIQgAAEIAABJwI6zdA7dSDTaYYnnHCCNQ4QpMAJLRdBAAIQgEAtIbDzzjub119/3e/t/PnzzV577VWVvX/xxRdNhw4d/L61b9/evPbaa1XZVzoFAQhAAAIQqAYCGAaqYRTpAwRqCQEMA7VkoOkmBCAAAQhAAAIQgEAKgccff9waBR5++OG0ZPr06WONAl26dIEgBCAAAQhAAAIQgAAEIAABCEAAAhDIicCTTz5pTx2YPHly2nIOO+wwM2DAANO1a9ec6iMzBCAAAQhAoBoI9OzZ08yYMcPvysSJE41MdtWYFNzoxBNP9LvWo0cPM3369GrsKn2CAAQgAAEIVAUBDANVMYx0AgK1gwCGgdoxzvQSAhCAAAQgAAEIQOD/EZgyZYq58cYbzQsvvBCLpFWrVqZfv37WKLDZZpuBDgIQgAAEIAABCEAAAhCAAAQgAAEI5JXAsmXLrHFAPx999FFs2R07drQnDvTu3Tuv9VMYBCAAAQhAoJIIXHzxxWbUqFF+ky+44AIzduzYSuqCc1uHDBlirr76av/64cOHm5EjRzrn50IIQAACEIAABIpLAMNAcXlTGwQgkAMBDAM5wCMrBCAAAQhAAAIQgEDFELjlllvsiQLvvPNObJt1rLGi98koQIIABCAAAQhAAAIQgAAEIAABCEAAAsUgcOedd9rPLF577bXY6rbffntrHPjzn/9cjCZRBwQgAAEIQKCsCEydOtUce+yxfps6depk5s6dW1ZtzFdjOnfubObNm+cXd99995levXrlq3jKgQAEIAABCEAgzwQwDOQZKMVBAAKFI4BhoHBsKRkCEIAABCAAAQhAoLQEVq9ebU8T0Jfuy5cvj23MAQccYL90P+qoo0rbYGqHAAQgAAEIQAACEIAABCAAAQhAoNYSmDlzpv0M4+mnn45l0Lx5c/sZhn4aN25ca1nRcQhAAAIQqF0Eli5darbccsuUTq9Zs8Y0aNCgqkCsXbvWNGzYMKVPn3zyidliiy2qqp90BgIQgAAEIFBNBDAMVNNo0hcIVDkBDANVPsB0DwIQgAAEIAABCNRCAt98840ZM2aMGT9+vPnuu+9iCRx99NH2C/Z99923FlKiyxCAAAQgAAEIQAACEIAABCAAAQiUI4E5c+ZY48C0adNim1e/fn0zcOBAc+GFF5omTZqUYzdoEwQgAAEIQCCvBLbbbjuzaNEiv8z777/f6DP+akra+4855hi/S23atDHvvvtuNXWRvkAAAhCAAASqjgCGgaobUjoEgeolgGGgeseWnkEAAhCAAAQgAIHaRuCnn34yV111lTULfPvtt7Hd79+/vzUK7LTTTrUNEf2FAAQgAAEIQAACEIAABCAAAQhAoEIIvPHGG9Y4cPvtt8e2eP311zdDhw61xoG6detWSM9oJgQgAAEIQCA5gcGDB5tx48b5Gfv06WMmTZqUvKAyztG3b18zefJkv4WDBg0y11xzTRm3mKZBAAIQgAAEIIBhgDkAAQhUDAEMAxUzVDQUAhCAAAQgAAEIQCANgeuuu84aBVasWBF5lY7xlUlAPxzfy1SCAAQgAAEIQAACEIAABCAAAQhAoFIILF261BoHbrzxRrN27drIZjdr1swaB84777xK6RbthAAEIAABCCQiMG/ePNO5c+eUPF999ZVp2rRponLK9eKVK1eajTbaKKV5c+fONZ06dSrXJtMuCEAAAhCAAASMMRgGmAYQgEDFEMAwUDFDRUMhAAEIQAACEIAABCII3HHHHdYosHjx4kg+m222mRkwYIA1CijqHgkCEIAABCAAAQhAAAIQgAAEIAABCFQiAZ2m6BkHPvvss8gubL311tY4cNppp1ViF2kzBCAAAQhAIC2B7bbbzixatMi/ZtSoUWbYsGFVQW306NFm+PDhfl/atGlj3n333aroG52AAAQgAAEIVDMBDAPVPLr0DQJVRgDDQJUNKN2BAAQgAAEIQAACtYTAlClTzFVXXWUWLlwY2eMNNtjAXHjhhfZLchIEIAABCEAAAhCAAAQgAAEIQAACEKgmAgqeoM9Fvv7668hutWvXzn4u0rt372rqNn2BAAQgAIFaTmDs2LEpn/k3b97cLFu2zIR1L5WG6bfffjObb765Wb58ud907fVDhgyptK7QXghAAAIQgECtI4BhoNYNOR2GQOUSwDBQuWNHyyEAAQhAAAIQgEBtJPDwww/bL8Sff/75yO6vu+669gtx/TRs2LA2IqLPEIAABCAAAQhAAAIQgAAEIAABCNQCAmvWrLGfkejnxx9/jOxxx44d7Wckhx12WC0gQhchAAEIQKDaCaxatco0a9bMfPfdd35Xq+GUgfDpAvXr1zcrVqwwjRs3rvYhpX8QgAAEIACBiieAYaDih5AOQKD2EMAwUHvGmp5CAAIQgAAEIACBSiYwd+5cc+WVV5rHH388thvnn3++/RJ8k002qeSu0nYIQAACEIAABCAAAQhAAAIQgAAEIOBM4IsvvrCmgWuvvTY2z8EHH2wuuugi07lzZ+dyuRACEIAABCBQjgQuvvhiI5OAl9Zbbz3z/vvvmxYtWpRjczO26dNPPzWtW7c233//vX/t8OHDzciRIzPm5QIIQAACEIAABEpPAMNA6ceAFkAAAo4EMAw4guIyCEAAAhCAAAQgAIGSEPjmm2/MJZdcYm6++ebY+vv372+NAltttVVJ2kilEIAABCAAAQhAAAIQgAAEIAABCECg1ASWLFlijQO33357bFPOOussc8UVV5gmTZqUurnUDwEIQAACEMiKgE4ZaNWqldF3B17q06ePmTRpUlbllTpT3759zeTJk/1maI/+6KOPOF2g1AND/RCAAAQgAAFHAhgGHEFxGQQgUHoCGAZKPwa0AAIQgAAEIAABCEAgmsCtt95qFC3oP//5T+QF+hJARoGddtoJhBCAAAQgAAEIQAACEIAABCAAAQhAAALGmDfeeMMaB4LiwyCYpk2bWtPAGWecAS8IQAACEIBARRK44YYbzMCBA1PaPmHChIrb2/QdyJlnnpnSj+uvv96cc845FTkuNBoCEIAABCBQGwlgGKiNo06fIVChBDAMVOjA0WwIQAACEIAABCBQxQTmz59vTxV49tlnI3t5+OGHW6PA3nvvXcUU6BoEIAABCEAAAhCAAAQgAAEIQAACEMiewAsvvGCNAw899FBkIfvvv781Duy1117ZV0JOCEAAAhCAQIkIHHDAAeaZZ55JqV3fLVTKvvbiiy+aDh06pLRfe/PTTz9dIqJUCwEIQAACEIBANgQwDGRDjTwQgEBJCGAYKAl2KoUABCAAAQhAAAIQiCDwv//9zxoFxo8fH8mnXbt29ovsQw89FH4QgAAEIAABCEAAAhCAAAQgAAEIQAACDgQeeeQR+3nLwoULI68+99xz7ectv//97x1K4xIIQAACEIBAeRB48803jb4z+O233/wGbbXVVjYQUYsWLcqjkTGt+PTTT81+++1nlixZ4l8h7Y726rZt25Z122kcBCAAAQhAAAKpBDAMMCMgAIGKIYBhoGKGioZCAAIQgAAEIACBqiZw55132i+vV6xYUaOfderUsV9cDxs2rKoZ0DkIQAACEIAABCAAAQhAAAIQgAAEIFAoAqNHj7afvfz66681qmjWrJn97KVfv36Fqp5yIQABCEAAAnkncPvtt5vTTz89pdzddtvNPProo6Zp06Z5ry8fBa5cudJ069bNvPLKKynF3XbbbaZ///75qIIyIAABCEAAAhAoIgEMA0WETVUQgEBuBDAM5MaP3BCAAAQgAAEIQAACuRF49dVX7ZfVs2fPjiyod+/e9gtrRQYiQQACEIAABCAAAQhAAAIQgAAEIAABCGRPQJGM9TnMlClTIgvp2rWr/Rxm1113zb4SckIAAhCAAASKSGDw4MFm3LhxKTXKNDB9+vSyO2lAJwv07Nmzhllg0KBB5pprrikiNaqCAAQgAAEIQCBfBDAM5Isk5UAAAgUngGGg4IipAAIQgAAEIAABCEAghsBf/vIXM2LEiMi/br/99uZvf/ubOeqoo+AHAQhAAAIQgAAEIAABCEAAAhCAAAQgkEcCM2fOtMaBd999N7LUyy+/3OhzGxIEIAABCECgEggcd9xxZtKkSSlNVRCie++91+y1115l0YUXX3zRnHDCCUbmvWDq27ev+ec//1kWbaQREIAABCAAAQgkJ4BhIDkzckAAAiUigGGgROCpFgIQgAAEIAABCNRiAvoy+pxzzjHPPPNMJAWZCC677LJaTIiuQwACEIAABCAAAQhAAAIQgAAEIACBwhPQZzBxxoD999/f3HDDDWa77bYrfEOoAQLva6dVAAAgAElEQVQQgAAEIJAjAUXunzFjRo1SJkyYYM4444wcS88t+6233mrOPPPMGoX06NHDnoRAggAEIAABCECgcglgGKjcsaPlEKh1BDAM1Lohp8MQgAAEIAABCECgpAT04bzMAj///HONdugDfR17v+2225a0jVQOAQhAAAIQgAAEIAABCEAAAhCAAARqC4FFixaZSy+9NFKwWLduXWsaKLXQsraMBf2EAAQgAIHcCESdNKAS+/TpY6666irTokWL3CpImPvTTz81F154oZk8eXKNnJwskBAml0MAAhCAAATKlACGgTIdGJoFAQjUJIBhgFkBAQhAAAIQgAAEIFAMAt98840ZMGBAjWOBVfdmm21mxo0bZ3r16lWMplAHBCAAAQhAAAIQgAAEIAABCEAAAhCAQIjA1KlTzaBBg8xnn31Wg41EjTfeeKNp0qQJ3CAAAQhAAAJlTWDw4MH2+4ZwWm+99ezJxhdddJEJ62Ty3aHffvvNXHnlleavf/2r+f7772sUr/32mmuuyXe1lAcBCEAAAhCAQAkIYBgoAXSqhAAEsiOAYSA7buSCAAQgAAEIQAACEHAn8MADD9hTBRRNJ5x69+5tI9Xdcsst9sN6Lyly3bXXXmvq16/vXlHElS+88ILp2LFjyl+ef/55s/fee2dd7q+//moWL15s5syZY38+/vhj89JLL/nltW/f3myzzTamQ4cO5oADDjCtW7c266yzTtb1uWR88803jVgqKqC+hFBkwFySToB4+eWXjcQCCxYs8Pu35ZZbmp122snst99+pnv37kb/LvSXK7n0wyWvzCyvvPKKmT9/vnn11VfNBx98YP7973/7WTWWf/rTn8yuu+5qx3TPPfc0jRo1cimaayAAAQhUDIG//e1vKfvwP/7xD6OofJWWvvvuO3P++eebW2+91W96rvt+pTGohPYuXbrUTJkyxTzxxBP2OePbb7+1zdYe27JlS/vcqD2XlD2B//znP/Yenj17ti1Ez2/33XeffUYlVScB1r/yHNfw+2i+3nPLs7fFb9U///lPc/zxx/sVwzfzGLjsDytXrrR7sfbqcFJUZn2Gc+SRR2aujCsgAAEIQAACJSRw++2329NxJNwPp+bNm9vgRv379zdNmzbNayu1j6pumeyWL19eo2x9lq7PLFQ3CQIQgAAEIACB6iCAYaA6xpFeQKBWEMAwUCuGmU5CAAIQgAAEIACBkhG44IILIiPl/O53vzPXX3+9Oeuss2zbwkLFfH3Rn0/DwOrVq40ECTI3vPXWW85Md9ttN3vs8GGHHWbq1avnnM/1wjVr1lhxpL6IUMrFMKAvUJ599lkbZUki+kzpxBNPNCNGjLDivkpKMkTMnTvXfnHz9NNP+0JFlz6sv/765qijjjLnnnuuadeunalTp45LtpJeI1OLjr0+88wziQZZ0pGgcgiUL4FKMAy4rGUIZst3jqll2n/1LKVIil9//XVkY7XPykgg8wApewIugtCo0mWM1TOSDJQIWLLnn++crH/5Jlq88jAMFJY1hoHkfJPsDzfffLMZOHCg+eWXX2pUpMjNV199dfIGkAMCEIAABCBQRAIKsqPPzZ955pnYWvv06WN69OhhunXrZho0aJBV69auXWseffRRM2PGDPsZbFzaf//9bZCktm3bZlUPmSAAAQhAAAIQKE8CGAbKc1xoFQQgEEEAwwDTAgIQgAAEIAABCECgEAQkNleUHkWNDad9993XRqTbYYcd/D+Vs2Hghx9+MNOnT7dC/GDk+aTcZBgYO3as2XbbbZNmjb1ewjsdXSyBv5eyNQyorAkTJpjhw4cnEtDrlAEd8SwRfbmfNiBDxOuvv24uv/xy8/DDD+c8Dv369TMjR440m266ac5lFaIAiUHuvPNOe/y1jCsS1Gy44YaFqIoyIQCBCidQzoaBJGsZhoHynog6deqEE05I+5yxyy672IjGOt2HlD2BJIJQ1aJnpPfee88+M0ycODEnA2r2rSZnmADrX+XPCQwDhR1DDAPJ+SbdHxQsQaYBna4YTrvvvrv9bEf/JUEAAhCAAATKmYD2K30erJNm06VOnTrZfU2Cfr2Tbr755vazVO8UZH3moL102bJl1mQtQ4K+/5g3b17acps0aWKD7ugEHxIEIAABCEAAAtVHAMNA9Y0pPYJA1RLAMFC1Q0vHIAABCEAAAhCAQMkITJ061Rx//PHmp59+qtGGSy+91AqQwqlcDQOKfqs2K7JeXJJgfuutt7aR5hWVdfHixeaTTz6JvHybbbaxovzOnTvnLK6XsMuLGv/tt9/69WVjGFBZEpYr4lKwLBWqtnbs2NEo4q++EHnqqaes6D6Y9Df1SxGZytU0IOPHbbfdZi6++OK0QkWNkcbUSxrLdEaRvffe2x4jvf3225fsnouqeMmSJfY+fOmll+yfu3btimGgrEaIxkCgvAiUq2Eg6VqGYaC85lWwNatWrTKnnXaamTZtWkojN9hgA7PTTjuZunXr2mfHRo0ambvuuosTcXIcyqSCUI2LjJDec2A2z5M5NpnsIQKsf9UxJTAMFHYcMQwk55t0f/BquOyyy+zJkOGk/fsf//iH6dWrV/LGkAMCEIAABCBQRAJ6Jx0zZoyN8K/PDoqRZDTQ5+1Dhw41jRs3LkaV1AEBCEAAAhCAQAkIYBgoAXSqhAAEsiOAYSA7buSCAAQgAAEIQAACEIgmoCPphwwZUuOPEmErkk+XLl0iM5ajYeCLL74wZ5xxhlE03GCSOF7R9E855RQbtb1hw4Ypf5f4XkYDRbBX9H9F5AsmidHvueceK8TPNqmOmTNnmkGDBtUwJ2Qj8JKQ5bjjjksp66CDDjKjR4827du3TzEByBTx/PPP25MIlM9Le+yxh7n33nuteaLc0po1a8yoUaPsTzhpPE499VQ7pq1btzbrrrtujWv0JdK//vUvK7jXT9hUob5L3NimTZuy6bpMDscee6x54403bJswDJTN0NAQCJQlgXI1DCRdyzAMlOX0so0Kj6V+pwiPem4MP0uVby8qp2VJBaFh0W02z5OVQ6cyWsr6VxnjlKmVGAYyEcrt7xgGkvNLuj8Ea3jyySdtZOQoQ71OU7zggguSN4gcEIAABCAAgSITkHFAQWX0We6iRYsKUrs+I9Z3B6effjpGgYIQplAIQAACEIBAeRHAMFBe40FrIACBNAQwDDA9IAABCEAAAhCAAATyRUBfHN944401ilM0WZkF1ltvvdiqys0wIIG5Iv+ETxaIE9HHdUzCconUr7zyypRLFJVeUfhatmyZGP/PP/9sDQdRpwGosKQCL/V1wIAB5u677/bbcuSRR9qo+Ztsskls+/SFir74ePnll/1rZJBQu8rplAHxUrsuuuiilL4oovEll1xizQKKZuyaPv74Y2uW0OkOwSSGilLlHVHtWl6hrksqMitUOygXAhCoDALVYhioDNq1s5Vh0ey+++5rTXjNmzevnUDKrNcYBspsQCJMNpg/y2+MaFHpCWAYSD4GuRgGVNv3339vTQN33HFHjcr1TqzPfkgQgAAEIACBSiEwb948Gyzosccey9k8IJPAIYccYvS5eqdOnSoFAe2EAAQgAAEIQCAPBDAM5AEiRUAAAsUhgGGgOJypBQIQgAAEIAABCFQzAYniFZ3+oYceqtHN6667zpx77rkZu19OhoFffvnFjBs3zhoGgql///5W+C+heZIUJ1iX6HzEiBFmnXXWcS4uzoAQLCCpYWDBggWme/fuZsWKFbYYRdyfNm2a2XXXXTO2a8aMGaZnz57+dQcffLA9ZaBp06YZ8xbrgieeeMIcffTRKacC7LTTTuamm24yHTp0yMrcEGUo0ckT4iZTSTkkDAPlMAq0AQKVQwDDQOWMVaW2NGwYkKF0/PjxpkGDBpXapapqN4aB8htOnuXKb0xoUfkRwDCQfExyNQx4NWoPP++882o04IgjjrDBEfR+TIIABCAAAQhUEoGlS5eal156yZ7W+t5775mPPvrIfl7++eef+92QtmbDDTc0LVq0MK1atTLbbrut0efMe+65p9liiy0qqbu0FQIQgAAEIACBPBLAMJBHmBQFAQgUlgCGgcLypXQIQAACEIAABCBQ7QTefvttc/zxx9sP0oNJ4i99SXzUUUc5ISgnw8Crr75qBeaffPKJ3/bevXub66+/3my00UZO/QlftHr1ahuFb+LEif6fkgjzf/vtN/Piiy/aL+RfeeWVlOKbNWvmi/31hySGAZU7cuRIc+mll/plDhw40EbKr1evXsa+ilHfvn3N/Pnz7bVbb721Fc23bds2Y95iXPDll18aGT0efPDBFO46oaFz5845NeGLL74wZ5xxho1C5aWTTz7ZnrLRsGHDnMrOR2ZEZvmgSBkQqD0EMAzUnrEuVU/DhgHtoddee23ZnMxTKi7lUi+GgXIZif+/HTzLld+Y0KLyI4BhIPmY5MswoJpnzZplg0esXbs2pSESTurzoB122CF5A8kBAQhAAAIQKCMC//vf/8zmm29uVq1aZVulk2WfeuopG4SGBAEIQAACEIAABDwCGAaYCxCAQMUQwDBQMUNFQyEAAQhAAAIQgEDZEXj00Uftl8P//e9/U9qm43f15fDOO+/s3OZyMQz88MMP9mQBmQO8pC+7J0+ebNSvXJKOOJbxwIvkr7Ik1L/88svN7373u9iiP/74Y2sCkBBfJwx4SRH7LrnkEhvN/9RTT/V/n8QwoPLOPvtseyqAlySAV1RAlxQWGyjP888/b/bee2+X7AW/5u9//7tRBONgUl81b8PvQtk0RqxOOOEEf1zKyTCByCybESUPBGovAQwDtXfsi9VzDAPFIp1dPRgGsuNWyFw8yxWSLmVXCwEMA8lHMp+GAdX+2muv2SASixYtSmlMkyZN7OdC3bp1S95IckAAAhCAAATKhACGgTIZCJoBAQhAAAIQKHMCGAbKfIBoHgQg8P8TwDDAbIAABCAAAQhAAAIQyIbArbfeas4888waWbt27Wr0pb2O5k2SysUw8M4775hjjjkm5cvua665xpx//vk5C8zXrFljBgwYYO6++24fzYEHHmhPHdApAVEpSpCv67bZZhtz3XXXGfGeNGmS/YLeS0kMAz///LM9HWLhwoX2i/4PPvjAjB071vmEgOXLl1vx/Zw5c2z1MjE88cQT9hjmUqdvvvnGGilmzpzpN0Vjq7kr8UI+UlQdd9xxR4qBI1M9v/76q5Eg7KGHHjLPPPOMPUHi66+/ttnEUcabI4880uyzzz4ZozCHxZjp6pYR5r777rNzKZcUrlOiEM0JmW8efvhhc8stt5inn37abLDBBjb61uGHH266d+9uNt5449hqdfLFsmXLbP7HH3/czlHvxI/27dvbo74lPNH8b9SoUS7NN7oHXn/9dVuP+uLx11xu166d6dixozn00EPNHnvsYdZZZ53EdXnl65SLuXPn2nvNM/4Ex1cmG9eTKb777ju7JmkuK4XXXa0b06dPt3NKp39oPrnwF3dxnjp1qr2PFyxYYNuqOSLuJ554otl3330zzsNyb1/cIKrdL7/8sl0z1HcdQ68kdrvttps1QunUnO22287UqVPHaS7E3R/KrHv/3XfftfdhcG7o9BnNcc27TPdKukYE7yMZ/Ly5oPI1jrpPO3Xq5J8mk4thQPP8/ffft/e66tGapvvKS6pz++23t2vawQcfbOdTuvspl7UsPP/UhqRGNp1Oo4iBuofUD/VHyRub/fbbzxrrWrZs6TwXwoLGYJvET3NP915w7nn3nvYArXnZrHd69hBPGdy0z3vz2lvjdtxxR1u29phsyk83B+OeYdLlcXmGKcT4FGIvc1okIi5S//Q8MHv2bLv/efeSNx/07Ki9NN0+qmJdBKHh+z5dm70TIT788MOUZ2XNpcceeyyxWTT8DFUo02W+16dM45rr+FXj+leqvVBjLwGzIqAHn/E0htqHdE9pP9QaqKix+TATR82PJGapQu8V2qf1LOM9i6r/qrN58+aZpnbK39988017It/ixYvt7/WMr3dS7ZPpUiHW70yGgah38AkTJtiT4pKkX375xZr9R48e7WcbN26cfSZPl/L5rpeunuA7h55hvP1ec13PlDoVcNttt7Xz3GV/SMImas8J5s+Gd9L6uR4CEIAABCBQKAIYBgpFlnIhAAEIQAAC1UUAw0B1jSe9gUBVE8AwUNXDS+cgAAEIQAACEIBAQQhI8H7KKafUKPv000/3BaxJKy4Xw8C1115rBg0a5Dc/3+IlCVFvu+02K/CVOE/CUx1lHJfCX+ZLlHXWWWeZwYMHm4022shmK2VEWAkbJWj1Tk1wEYtECaE8kXnSeZPu+rAgRtdKRN2jR498VmNuuOEGKzKXaGb33Xc3m2yyiZPgSGJeiQB1woSE8ZmSRE2XXXaZ6dmzpy/wDefJRWSWqf64v0eJwA466CA7R4MnVwTzi5WMFY0bN65RrE7UEBMZaTIlCbl1yobWHlexvVemxDsSZEqc+txzz2Wqyt6vV155pdlrr72cxtczTFx11VV2fmRKElide+65Tn2JE+T//ve/t1w1TzzTSVS94iaBkwTjnmhbwjH1T/M5eJJJOL9E8zqBJd0JMuXevnCfNFZaGzQXPGF4uvE67LDDzIgRI6zYMJO4ME4k+emnn9q5m2mea80/55xzzEUXXWQNWa7pq6++MjK73XzzzWnHU32RSUwCsmwMA0nnudd+GTBGjRpl9t9//0jBfS5rWS6GAa0/4nbPPfek5eb1Q6JLjaPLXIgTgcpEJAFipn1A963mqE7NqVevXsapIA563tBzjWe4Spcpl/XU9RkmY6ONsX0Uj6hUyPHJ917m0tfwNbpvZQaVsDLdGq58Gi+dEDVkyJDYtcFFEJqNYUD1B01r+rfKufjiizOuicE+i/khhxzi32snn3yyufHGGxPv53GsC7U+xdWXr/GrxvWv2HuhnrGfffZZ85e//MXpGU9jKlOk9nYZwfKd8mEYyNdeoXc29VWCci/JJNqlS5dE3Q4HD8h0al4h1+9MhgF1LHzqnE6Iu+mmmxI9W4WN8jp98P7777eGyKhUiHe9XOoJPlP++OOP9j1AxjSlfBnJVZaMGHr+CKc777wz8jOkRBOPiyEAAQhAAAIlIIBhoATQqRICEIAABCBQgQQwDFTgoNFkCNRWAhgGauvI028IQAACEIAABCCQHYHJkyfb6HThNHLkSDN8+PDsCv0/oZFErl7yopimE9O7VBYluomLNCyRrMRXQZFzNmICl3a5XhMUe8WJVEtlGFC0RgnGbr/9dr87EolrLqQTMxbDMBAVATLbCJquY5XkOonYJKSQuC6dODuqTM1JCVo9w0jwmlxEZknan65OnSjw1ltvWaFyXIo6hUECfom2JX50EbcGy5ZBQSJDGXxckpiLvcTxSZKENhLfnnTSSWmjo0voKeFUOgZx9UqArDrSRWiNEuRrPskEMH78eKcuqS8Spfbp08co2qtE6RI9uSSZV7Tu7LLLLpGXl3v7go3+/PPPzdChQ2PNLXE8xE+Cd520kyRSvsxRf/zjH82f//xnGzncNel0FM1XGZIyJUWRHzhwoI2m7JJ0eobuSRnagvtwJiOXxLHpjEGZ6hZD3SfaR8IMc1nLsjEMSNQn0dx5553nZBoJ9i3KgBPV9yjDwBdffGFNiknWPBmLtM+mM0lpjbvwwgvtCS9Jk6IQS0SZKUq0S7n5OmGgGOMTnnPZ7mUuXMLXqH86ZUTriYtpKZg/3XgVyjCgZ/MZM2ZYA6OXdHKInp+bNm3qhEB91jwOmkMyrTlOBf/fRYVcnwo9ftW4/kUZBgq1F+p5UpHuZbBO+oytdU/3vuZzJkNgkvmYq2Egn3uF7j09Z2r/9tKwYcOs6ed3v/udU7dWrVplzWvTpk2z12s/1zPEAQccUCN/MdZvF8PARx99ZJ95dZqPUjZBAXRamE788VI6k1Oh3vXCgHWqgPqvZ4lMRjMvr55B9eyrPacQhgHVo2dkvWuFk9oa9VmS08TjIghAAAIQgECJCGAYKBF4qoUABCAAAQhUGAEMAxU2YDQXArWZAIaB2jz69B0CEIAABCAAAQgkIxAWB3m5JRA6/vjjkxUWurocThj44IMPTO/evc2//vUvv3X6slsiilIlib0UHVNR8Tt37hwZibkUhgEJsdSuoCBaURanTJli2rZtmxZXMQwDK1euNBLWP/74435bkophCjXmEnZI8K+I4eGkKNWKYL/FFlsYmR4UTVQnJYQFIBKrKLJnWDy8ePFiK+JTUh7dm97pDxqfXr16+SdayNSh+b7pppvm1NXweKoPOjlBSUJaiRkVeVNzWUKbP/zhD0bGo1atWvn1Skyk30m4EhZ3SZwuJoqArrRo0SIzZ86cGgJbiZ7vuusuo36mSzK6SCQTJeZX2w888ECz4YYb2nbIXCQRZzBJFCVxvthFJYm6ZHh64IEHIsc3U/nKpCj+ioSqvkelsCBapx+o7Yr87yXlPeKII2xfxF6RZL1x8a5RNFHVo4ifQR4SfGm9WXfddc0777xjHnnkkRpzMJ1Iqtzb5/U/bqw0xjotZM8997QiuLi5oHJ0KoNEd3GmgfD9IUGXfucJ1lSGWHfs2NHWFTdWuk77keZuOkGf7g+dABQsP3wvKqrs/PnzbTu8+033qYS+iqzvpXTi3bj7SH1o166dZae5p6Q+6RSPl156qcZ0btasmd03OnXqlPK3XNaypIaBdOuP1jDdD+qTuMetP+nMD17Hwnu1TibQGu2ZBVSG7n2d1KN7b+nSpXb9jxKQpxubuD1GQlitk7rv1ZeoeeC1tX///lZQmvTklvAAS1ihtkpcqrRs2TJr7vKS+ithbt26df3f7bDDDnbf8FKxxicfe1nkgu3wS+0zMqKFjSOu809GMz0ThI2ELoYBre9vv/22baX+q/HyUrdu3VLuTT2byCSg+RkW36YTDEchCEc519wMPxs4oIu8pNDrU7jSfI9fNa5/xdwLo8YjvK9rDOPWc62RmouZnieTzM9cDAOF2CuyOSEu2F+9Kx9++OH+O0acYahY67eLYUACfj1DBZ+VZbSVadElac/Uu5v2xkzPSYV81wu2NdP7U7r3AJkGtOZ7p6zl84SBIB+9j4eTjCZBw5kLf66BAAQgAAEIlJIAhoFS0qduCEAAAhCAQOUQwDBQOWNFSyFQ6wlgGKj1UwAAEIAABCAAAQhAwImABEWKcB9O+TpavhwMA1FCdol+9WV7OadiGQYkwlyyZIkVpCuKeVDELlGbIhIfe+yxGSNyFsMw8N5771lxvCLdeymfkWuznQ9xwg7dW5dffrnZeeeda5hCVq9ebQXqf/3rX1PE9AMGDDBjxozxDQDhNklkqvHwoph37drVRqD0RLzZ9iGcLy4SrqL+a554Qn/lk4BGgtEWLVqkiJ6jxF277babjT6833771RBjay7qNAKJqIICyzjRpNdmmTAkDpJgKJji+CtKrfonQfgrr7ziZ5HIVfOpZcuWKeWoXSo7KIjVBWqXxk/GifA7+Mcff2zHfuLEiSllpetLlCDayyzBj+bF/vvvn8JNQim1WcKooClDgm3PVKLIqxKlh/slg5CihAZPE1G+WbNmWWF9OJV7+9TeKEGpBIWKSKwI7upfMOnelUBWc05CQi9lMpCkixR94okn2rGXeSY4LzTvHnvsMTvvgmLxTIJarRU6KSI4l9Q+ndqhPjVq1CilTxp33Q9XX3115HKQbs0M7zsq4IILLrARbsPsvMIlgNc9rfUsmHQaguZs3Mk0SdeypIYBjdFxxx2XspZoT1NbJXQLi+Z1L2n90T0dHJ9McyGKmTikm3eqS5GyxTa452p9kNmnSZMmNcZORrPu3bunGBFkUpOxM+rUJs2DK664IsU0lFT87bqfJBHNemUWa3zysZe5cgheJ3G45lnQ5KP5p7Xm1FNPrXHffvPNN/ae1YkjwbX8uuuusyeLBNcSF8NAsC1JniejxLM6LUBrmkuUcplhNI+9PmRaB5KwLeb6VMjxU5+rZf0r1l6offD000839913nz9lZIAaMWJE5N6k/UJ7uvbJ4BqbZC67zM0ka18x9orwCQHqQ5J3Xonmtd97SXuMni/Dz7jFWr9dDANqa/iEgKOPPtqesNS4ceOMw6j3DUXGl+FSKe6ZrJjvem+++aY1MMv84iUZhjUeeu8Lmln1bKkTqPQ8/8QTT9TobyEMA6pEZu5+/frVqO+hhx6K/Gwp40BwAQQgAAEIQKAEBDAMlAA6VUIAAhCAAAQqkACGgQocNJoMgdpKAMNAbR15+g0BCEAAAhCAAATcCTz55JPmkEMOsRHPg+mWW26xEcHzkcrBMBAWG0j0qC+zd9lll3x0sWBlJBF4JW2ExlyimdGjR8dmlbBbUbYl7A6/X0RlKoZhYN68eTZqdzApWryE3qVMYeGX2qIIj1dddZUVjcYliU90WoKuDUajVoRGCfOjUlKRWbZcosYzSXTWL7/80kjMJRGPl3SCggwom222WdpmKcLp2WefnSK0lBj5tNNOi5yLipZ/zDHHpAhrXPhHRW2PEkdJbCXhZ1DEOXz4cKOfdJG6ZaSYMGGCvS6TAFRA4gT5mU5ZiIqu6gGWUF6i7bh2fv7555arzGNeiovMWu7tU/vD66buP52yIDFYnTp1Yued+iZOOmHFS1r7FCk+ar7GiSRlzJDYLk4kr7KjjDTpRPzh+efSp3RRcOPqkmBZQuaZM2f6DDR3JciMO2nBu1BzUNcF95R9993Xjkfz5s3zspYlMQyoLzoR5P777/fr1vql5xudbJIuSSgs41ZQeBdnJoqac/qdyxhFiQ+VT6aSqD3NVcgZ7JsMNBJ7Bk1B+rf2dkWTz1dKIppVncUcn1z3smwY6RlL94Oegb2kkyBkxk33TBV130aJVwtpGFB7w6J/naAjw1KcacjrY1S/dR916dIlG4wpeYq5PhV6/NSxpNq3OlgAACAASURBVM9y5br+FWsvDEe+T2eu8iaO1ljtQcFI6DrpRWYt3Y/5SEnWvijDQCH2CpnO9FznJdc1P3yPxRlIi7l+uxoGwiebJHnXD5+0GGdyKta7np6nJP7X+4iXtA/IAKGTeuJS3OlahTIMqB16x9H7VjDJWKbnmHys+/m4RykDAhCAAAQgkI4AhgHmBwQgAAEIQAACLgQwDLhQ4hoIQKAsCGAYKIthoBEQgAAEIAABCECgbAlIeC2zwNq1a1PaqEimilicr1SOhoFCfnGeL24qp5CGgXSRwlV3t27drHi2TZs2aUW2+eyvS1lhJuUwlhIkScipqOFekjD+1ltvNZtssknGbim/RCCKnOqlk08+2UazjxJ5JxWZZWxAzAVRIrAkkVnDApxMovdwMyQyVIRQT2gfJ1iM4n/ooYdapptuumnG7ofnVLgeCW4lHr777rv9shRBXlGgw5HdoyqTAFSRmSUk91K6kwwk7NLcCSZFPe/Ro0favsgAFjaZpBM5BwsLC5HjxGVx60a5tC9KUCphtO7NTIJ38YiK5K95JBF9OEXdHzKtaOyiosMH80cZPDRH9BP+LCdq/rmK+KPE4mpHnGEgLMjMdPJBmIki4uqeleBeaccddzRTp05NOY0kmCfpWpZEMBsWPEuUmc6IFdWXcHTfqEjvUXu1fqc5p5MM0hlHdF3UnL3nnnuM1phg+v77722ZMr94ydUst2DBAnsygXfiSCYjR8ZFM+KCJKJZZS/m+OS6l2XDQ6eW6GSX4OkCMh/pxItMBswos114HSq0YSAsvnU9mWL58uW2j3PmzLHYXI0GLoyLuT4VevzU32pZ/4q1F+pkAa3JXtJJMHomzZSi1th8mVhUd5K1L8owkO+9Qm0Km2hdTRLhvUJGC5l8w8bnYq7froaBKJNPnPk10/NY1Pwo5rteePySPL/ICK29xzuFTn0t9LuyTp0777zzUm7FBg0aWNNAp06dMt2i/B0CEIAABCBQUgIYBkqKn8ohAAEIQAACFUMAw0DFDBUNhQAEMAwwByAAAQhAAAIQgAAE4gi8++67pmPHjlaoFkyKhj506NC8gisHw0C4DTpZYMqUKeZPf/pTXvua78IKaRgIi83i2q4Inpdccolp3759RpFbvvsfVZ7EuMHTLwotgnDpU5SwLokwVXUkiYyZVGTm0oeoa6JEYK4iqyiRc7oTAqLqjypDkdaPOOKIlMtXrlxpo8fqpAYvpYvWHq4ravzUzz333NNeGhYpxkVcTcc5SnwY1cYoQbSr4DIq8qnWPkUpzSRQ1SkQMrl4SZHZZSKoX79+SrfKvX1hEVu6EwLixitchgTwEus2btw4JUuuJ6qE17I45mERvkxcipq//fbbO93aYQGgMsXdHx988IE9fUd1LlmyxOyzzz5GokxFi3VJUftKOlF70rXM1TDw448/mosuusjOYS/FRQyO61eUOPDggw+2J040bdo0JVvUqRZxpwSE64s67SdKCBvVd9f1+KuvvjL9+vUzMh1oL9ezT69evcwf/vAHl2F1uiaJaLbY45PLXubU+YiLwnNC+5ZOedh4442digxHCNdJMYo2vd5669n8hTYMaP7L8BIUZLsYBsN7iUseJyDGmGKuT4UeP/W5Wta/Yu2F4TEZNmyYPcEj0/6kuazrnnrqKbPVVlvZvVOmUu2l+UhJ1r5i7BXqU9R+EfX8HOx/1J4XZZgs9vrtahhQXzQWCobgGY3jnt+C/Q4/n8c9cxfzXS/8fJjORB6ew1HjWIx3ZQUZuPDCC1OaI/OsngG32267fNxqlAEBCEAAAhAoCAEMAwXBSqEQgAAEIACBqiOAYaDqhpQOQaB6CWAYqN6xpWcQgAAEIAABCEAgVwKK9vbcc8+lFOMaqTFp3eVoGOjatauN3r/hhhsm7U5Rry+kYeCTTz4xElBuvvnmZosttjASLS5cuNBG/f36669T+rnBBhvYCJPHHntsRuFxoQGF51M2IogocZNLu+PqCgtU4kSl6eqIEo1OmDDBSEQcTklFZi59i7omzClTtPBgGeE2ZjNOKi8smokSiOUadVjsFdl9/vz5ZtdddzXbbLONjYq85ZZb2i6F2xAXcTXp+EZF8Y8SecVF+w/XF47srL+7CopdBW/l3L4ogaurYSLIMsxx6623tpHp27Ztm4I8zCzuurh5ET4RIs4wEN4Hks4/CefOPvtsK3T3UhJDTZL1o1wMA7ncC8H+hs0aMgvJUCHTYTCFxyhpBP/wGhP1PKb5PWLECPvjJYletTd7a1WSscr3ta5riOot9vjkspdlwylKUCuxv9byTOYtrz7NPZ32pVNyZPLQnJPR1zuxotCGAbUj6ckU4X5nY67LhrdrHtf1qRjjpzYnfZZzNUyV+v4q1F6ok/E6d+7sD7fWvVtuucXomdv1vnKdK0muS7L2FWOv8NoePuUrk2kubL6NMycWe34lMQyET5NwWYPC5ceZnIr1rhd1n8e9D8bN0/CzS7bvYEnuA10bfkfX72Q81b1LggAEIAABCJQrAQwD5ToytAsCEIAABCBQXgQwDJTXeNAaCEAgDQEMA0wPCEAAAhCAAAQgAIEoAoMHDzbjxo1L+ZMiUF9xxRUFAVYOhgFFGR40aJDfv2J9cZ4r0EIaBuLatnr1aqPItpoPQeOAhDn33HNPilgn1/5lkz8fY5lvw0BY7BmOBOzaz4kTJ5qTTjrJvzxOKJ5UZOZaf/i6MKckRpuwGFrCVgmWFW0ySQoLxKKihd53332md+/efrGnnXaaGT9+vGnQoEGSqiKvVURurZk333yz/3etnxqbpCkceTmKZy5CobAYMk7cHNVuV8FbObcvShivk2RkdEqS1q5da4W6iqzrpajIvGFmMplMmjTJbLTRRk7VuTCPMhJlM/9Gjx5thg8f7rer2g0DL730kjnooIP8KMMdOnSwY5NUWL9q1Sqj9USGES9FsQvv1UnXINe9Pnz6hdqkPh1//PH25JV27dqZdddd12n+5fsil/ns1Vns8cllL8uGk0SrMvY88sgjfva5c+camXXzlYphGIia/+lMaOFI3TqhSs+TSff9fDEKl+NqGCjG+KltSZ/lXA0Dpb6/CrEXilc4wrt+t/7665vDDjvMHHfccUbrfCnmWpK1r1h7hdjIGN63b19rhlXaY489zOTJk02rVq0ib7GwID7OxFjs+ZXEMKCOhd8T05m1wveU5lPc6UDFetcLGzKSPMt7Axtew4r5uYdOJdTpNMGkz2A0DiQIQAACEIBAORLAMFCOo0KbIAABCEAAAuVHAMNA+Y0JLYIABGIIYBhgakAAAhCAAAQgAAEIhAlIKCDxQDBJaBaMPJxvauVgGAiLDYr5xXkuPF1FhLnUEZVXkYyfffZZ069fPys48ZIEibfffrvZeOON812lc3n5GMt8GgaiBL3dunXLShj49ttvG4lRvRQXSTypyMwZbujCMKckkc3Dwpq9997bRoGtW7duouYsW7bM3HjjjX6eqMjd4TVGpwXoJx8RZ6MEk1HicZdOuUT8jBIEuoq7kwpIg212FbyVc/uiot4OGDDAnqKSJP3000/m8ccfN2LipajormFmSU0xLsyjzAvZmCDCphrXOeXC7eeffza6T3VqkSIaS9Qu84aXnn/+eaP7PyolXctcBbNhc06U0cilb1Hre1T0//C+lNQ05rrXy9B3zjnnGJnLopJOAzrggAPM4YcfbvegFi1amDp16rh0NedrXOazV0mxxyeXvSwbMOF5neR0Htf6kq73rnMsXL/LKT9ennBE82zMTa79d70um/WpGOOn9lfL+leMvVC89G4iI9/pp58eO/w6gUDP4FoHdd8Vw0CVZO0r1l4hQFH71/Tp002PHj1q8Is6oSnu2mKv30kNA+Fn7XTGpfA9GHdtMd/13nvvPdOrVy/z1ltv2XHS6TJ67vvTn/7kuuyZsNm52J976H0x+D6rhsu02adPH+c+cCEEIAABCECgWAQwDBSLNPVAAAIQgAAEKpsAhoHKHj9aD4FaRQDDQK0abjoLAQhAAAIQgAAEMhJYvHix2XXXXY0EZ17aZpttzL/+9S/TsGHDjPmzvaAcDAPhaOeKIKgoqXvuuWe23SpKvmwFXvlonMQjql9f+gdTtmLpfLRJZYSFKtmMZT4NA1EC1nz1NS6if1KRWbbtSSKCCtcRvu+zbUM4X1j0onk6YsQI++OlUaNGmWHDhuWlSteIxC6VhcctSsATNZ/SRXQO1ptUQBrM6zrW5dy+MF+XMXG9Jkok7sosrg6X/Pmaf+G6khoGdJ/p2UGmDP2I9TvvvGNee+01o2jD6VIpDANJBYbp2h9ey1wMA1HXpKsjyV4v9qeeemqKoSWubD3jHXPMMfb0gfbt25t11lnHdconvs5lPnuFFnt8krQtcccjMuRD8JmpHUnX+yRzLFi37nPNoUWLFtlfR5n29PsffvjBDB061Fx//fX2uq233tqezNG2bdtMXcn57/len4oxfup00mc5V8NUpd1fSe7PNWvWGJ2Kp1OkMiUZqGTk0ylD++yzj2nUqFGmLFn9PUn7s70P49bOTHtN+FSagQMHmjFjxph69eql9DV8ekO6U3mKPb+S1qc5IrPo3XffbfuoCP2zZs0yu+++e43x1QkoOhHIS3Emp2K+6+XrRJzgs0uxDQMaAxkdtMZ5Sfffq6++avcGEgQgAAEIQKCcCGAYKKfRoC0QgAAEIACB8iWAYaB8x4aWQQACIQIYBpgSEIAABCAAAQhAAAJBAoq2+Mwzz6RAmTNnjlE0xkKmcjAMhKMNqr+lFr67MM9VWOJSR7prvvnmGytMnDlzpn+ZhNga09/97ne5Fp9VfhlcFD1Z4hYvFWosw6INV4F3Vh2LyIRhoCaU8BjkEvHeZZzyJdhWXVGC9rCY2lUQGNX2pALSYBmugrdybh+GgfgZnY1hQJG5X375ZXPXXXeZp556KuW0GZd7x7um2gwDZ5xxhrn22mtN/fr1fQy57tVJ83/11VfmmmuuMTfffHPKaQ7pxmXLLbe0pxOcfPLJZsMNN0wyhE7Xuq4hKiypADRdA1yeMZO0zamzGS7Kl+AzXTVJ1/ukc8yrOyy+jXt+Dq+/mmc6HahQhuRCrk/FGL+oZ4K4Zz5vLFz330q7v5LenzKnKPq9xPJBQXK6+0XmYp00M2TIELPtttvm5QQqr74k7c/2PvTqSpp/5cqV1vitU5OU9thjD6PTBlu1apWCK2wsSPeuV+z5lU194TzaL88///yUcQ+vbelMThgGku+Mc+fOtQazYNp///3tKVQkCEAAAhCAQDkR0DPBpptuamQcUNJ7vk7c1XMTCQIQgAAEIAABCHgEMAwwFyAAgYohgGGgYoaKhkIAAhCAAAQgAIGCE7jooovMVVddlVLP2LFjzQUXXFDwusNiLgkXbrrpJiPxRi7JRcztla+IyMcdd5yRQcJL+YxCnks/0uVNKgzJdzsUtXXkyJHm0ksv9YvO1/hl29aosdQcU8TR8DtQtnV4+VzmWDFFJF67kkalzZZDEhFUuI5inTBQyYaBKHGSqyAwakyTCkiDZbiOdTm3D8NA/J2exDCgdf/11183l19+uXn44Yedlw/t6Yrg+8EHH6SYC6rNMBAlpMx1r842/5dffmmmTp1qdGKEzB0uae+997ZR4HfeeWeXy52vcV1DVGA2AtC4hoT3mqjxSdI25w6nubAYgvOk6322c0zdnDFjhunZs6ffYwlvr7zySrPuuuv6vwuXn/QUE1fuxVifijF+6m/SZznX/bfS7q9s70/x0HvdbbfdZkXI3377bcZppFMHFEVe74T5OnElSftzuQ+j1s5MJwzofpHBbfDgwT4bmS169Ojh//uXX36xp3RpLVXSXi6juAINRKViz69s6vvoo49Mnz59/H3xqKOOMjpNoEmTJn6XwqenpDM5FfNdL1/rTylPGPAgX3311dakE0wXXnih3T9IEIAABCBQOQRk1tQzRbUlfX5cp04d89NPP5nf//73fh/1jqN363bt2pnvv/++2rpt+1O3bt2SBQGqSqB0CgIQgAAEagUBDAO1YpjpJASqgwCGgeoYR3oBAQhAAAIQgAAEciXw6KOPmkMPPTSlmGOPPdZMmTIl16Kd8k+cONGcdNJJ/rWZImg6FWqMue+++0zv3r39y6Oiv3t//PHHH41MExJNeCnfwncJVWTAUOReRdTbZZddjIQpuYjYcxWWuLJMd124Dfkav2zbFjWWUUKQbMsP5svWMFAooZzXtqQis2xZJBFBhesIizgziZqybaOETjK0jB492i8in2agQp4w4HpiRTrBdZBbUgFpurkeFUVd17sKFqPGs9DtC98X6faEbOdbNszi6nK5v/I1/1wNAxICSCg4aNCgtCcKaG8T31133dV+kd6+fXuz1VZbWcGmhJizZ8/2u11thoGotSzXvTrX/Bq3L774wixYsMCKuyWi/eSTT2KnuaIl3nvvvUampXwll/ns1ZWNADSunS57TZK25YNH+FQrPQ/qmftPf/pTPoq3ZSRdT3OZY2HxbYcOHcykSZOMTq1QCkfqjotinmvni7U+FWP8xCLps5zr/ltp91c+7k/NwYULF9pI+o888og1vcUlCeJlMgi+Q+YyN5O0P5f7UG3MJr/2he7du/sns4Wf78JG7AMPPNDo3b1Zs2aRWIo9v7KpT8LGoUOHWnOcksb8scceMzLMeenWW281Z555pv/vO+64w56qF5UKbU5O92yZ7Xt3ORgG1C/dZ/rMJph0j3br1i2X2468EIAABCBQBAL6rK1ly5ZGJxaV6oTZQnfz119/tZ9xRSWJ6oMG6UK3pZjlq886dUsn+K633nrFrJq6IAABCEAAAhVLAMNAxQ4dDYdA7SOAYaD2jTk9hgAEIAABCEAAAlEEOnfubObNm+f/6Y9//KP9UPgPf/hDUYA9+OCD5sgjj/TrypdwSuJ/iRq9lOkL9bDgICq6dy5AwpEKVVauwuVshCG59CEqb7kZBtTGcLTbTNEws2XiYhhQxClF7rz55pv9anId90ztTSoyy1Re3N+TiKDCZUjAP3z4cP/XZ511lrnmmmsK8mVUWDCqyOj6ycWs4zV81apV5rTTTjPTpk3z+/LAAw+YI444IjFWrbuHH364L9qKWgtdBYFRlScVkAbLcB3rcm6fIttLmCTOSloXnnjiCbPnnnsmHiuXDK7Mcrm/8iVSe/LJJ81BBx3kNyXO1LRo0SIblfeNN97wrxXHww47zBxzzDHWHLDpppua+vXrR3YrqcEh6VrmOv/Czx1HH320kRiwcePGLkPrXxNlUIta33Pdq3PNH+7Uzz//bJYtW2YFkoomrejb4aT1WJHi87FOquwk90OxxydJ2xJNkJiLw/N6xx13tCdBSJSRr5R0vc9ljkXdB8Eo5eHn34EDB5oxY8aYevXq5au7tpxirU/FGD/1p1rWv1zvr1zzhyeZjCVff/21eemll6xQWeJk/TuY8mk0TtL+XO5DtT+b/DLynX322dYkphQ2U4afDzLtDcVev7MxDKif4X4FT6MLM8lkcirmu14+zK9hM3WhDbTpFvr//ve/NojChx9+6F/WqVMnM3fu3LzuDxQGAQhAAAL5I6DnpoMPPtice+655vTTTzdr167NX+GUVDYEtD8/99xzsZ/tlE1DaQgEIAABCECgTAhgGCiTgaAZEIBAZgIYBjIz4goIQAACEIAABCBQ7QTCUfjVX32BruiBxUphkWxUlL+kbYkSDUrUO378eNOgQYPI4sIRUnWRhH+KQJhrtCSJU2RgkHDcS/kQsWcjDPHql3j2oYceMvqvRFatW7c248aNi+UTNwbhEyKyFV4mHeN0169YscKceOKJ5qmnnvIv69+/vx2Dhg0b5q0qF8OAKguL4+Ois+erYUlFZtnWm0QEFa4jvPboC0eJlZo2bZptc2LzhedoprUgqiD19ZxzzrERk3feeWf7ozZLdBM+nSRbQ0iYiU5+EZMmTZr4TXIVREf1IamANFiG61iXc/u++eYbo5NjJA70UiFP+3BlFjdxXfJrbxkxYoT98VJQ9OZ6M4Uj6UZx0VxXPSrfS9tss42ZMGGCkfHQRVheLoYBF3OOC7uoOaVI8TqlKZhy2atVTq750/VFc+jVV1+169vLL7/sXxq1/rgwyWU+e3mLPT4u91oufQ/n/eqrr0zfvn1TnlEkjpRI0jVprdWpVXp+a9OmjT2dQPOuefPmtoik632ucywsvpXZ5Morr7RRN//+979bY52XZNTq0qWLa1edrivm+lSM8VOnkz7Lue6/lXZ/Ffr+1HhefPHF5vbbb/fnWj4NhUnan+t9mG3+8D3qPQOEzUA6VWDWrFlm9913j70viz2/sjUMhN8Vg+8h4T64mJyK9a4XXn+y+dwkk0nEadHN40V6Xw/vCVHPUnmskqIgAAEIQCAHAgrM453Ou8466xiZ0UnVR0BBlBQoIi4YRPX1mB5BAAIQgAAEciOAYSA3fuSGAASKSADDQBFhUxUEIAABCEAAArWWwMKFC23E3XJNEr2+/vrrfvMUfXny5MlFbe7y5cvNcccdZ+bMmePXmyl6YaYGRon/JYaXgCkuRYmNJMLSF9Zt27bNVGXav3/88cfm+OOPtxF2vZSP6JXZCkPUBp0qIZGnlzJFT4zqYFRU2aBILCdoOWSWAPL666835513nl+KBBUStio6touw1aV6V8NAONpmNqw908n9999vj/1WRGJFRtcYhg0tSUVmLn2NuiaJCCqcPyzGcREhRbVBp0lcccUVvpB/++23NxK6BiMXK4qsoqdLIKPUoUMHM2nSJJvHNYUF1cOGDbPCabEP/02i9JtuuslGsHdN4Wifyhd1L7kKAqPqTSogDZbhOtbl3L6o9cpFBBZmKZG4TD8rV670hbo6GUKC3WyYxc0RV+Zho0lS05brKQVRe/Vtt91mhcCua+p7771nevXqZd566y2/288//7zZe++9IzEkXctc519UX7IRMb/55ptGvBcvXmzbr3VMRjxF4wumXPZqleOS/5NPPrHPGHrulAFA65wMHq6GR5020K1bN7/Z+Y447Dqf1YBij0+Strmu6emui4pGnekZNVxemFH4VKyk673LHEvXp7D41ttnN954Y7uXaZ9UkiFZJj7dK/lMxVyfijF+YlMt61+u95dLfj3f6brXXnvNvPLKK1a4pjnnGWgyzTWduCITj6KoeilfhkKX9nt15nofZps/fAqIZ2z+8ssvLZf58+fbJro8XxR7/c7WMBB+7w8K78OnFLqcHFasd718rD/5OKUg0z2V9O96P9dnLl5q3769vZ9JEIAABCBQXgT0zLDDDjukNKpVq1ZG7+E//fRTeTU2D63R57Dql/dZoldk3bp1TaNGjfJQQ3kWob7pM67rrrvO+bOe8uwJrYIABCAAAQgUjwCGgeKxpiYIQCBHAhgGcgRIdghAAAIQgAAEIOBA4C9/+Ys9Uv3yyy83++67r0OO4l0SjiaommUeKLbBIUrEKfGghBoSRidN+kD/jjvusEcje8k1+p7EfzJNKGKrlxSp/oYbbsj6y4A1a9bYUwpuvvnmlK7kQ4iSrTBEDZG4MCgC0e/E7dRTT3VGHhYcKGM++uXcgDQXfv7551bIGowmLoH4Pffck2KUyKUuV8NAlIElqdD2s88+s9HRn332Wb/JcQLDpCKzbBkkEUGF65DoWnNt5syZ/p+GDx9uBa6KUuaSVq9ebaNiS3zopSiRfdSJE9OnTzc9evRwqcboHh4wYIC5++67/euD4qEo84NEL0miRbveS66C6KiOJRWQBstwHetyb58MJj179vS7lo0pTMJyiea8L43jROKuzOImoWv+8NxRe5LMv7BQMG4ddxXHp7upwvx1bSkMA1HPHUlPfpHYcMyYMUbrlpfiTkrJZa9W2S75NV8OOeQQf14mPbWl0AJC1/ms/hZ7fJK0zWnTcLgo/Aye1ET69NNPG+Xx1qGwkDfpeu8yx9J1S8/eI0eONJdeeql/mdbKLbbYwp58oOiUSvq73olcjSwOKO0lxV6fCj1+6lPSZznX/bfS7i+X+1MGPj0jP/7443Y+uL73efPL1TjnOh+zeX5yXevTtSHb+/iHH36w76oyWyt5hp/333/fGm69JOO19sp0qdjzK1vDgPqwYMEC0717d6P3BCW9V+nd8eyzz7YnfCnp8xvVkcl8Usx3vXCfjzjiCHtChgxaLim8fuXbIOjShvA1MjvKJBBMST+XyKZe8kAAAhCAQDICYYPXVlttZaZNm2b0LlBtSRqaOnXqGH3uqM/2vD7qd/pcuWPHjkafa1Zj0ilxm2yySUFOgK1GXvQJAhCAAAQgIAIYBpgHEIBAxRDAMFAxQ0VDIQABCEAAAhCoYAL//e9/reh91apV9gvncjIOKBrpBx984NPt37+/kYi5FCksfFIbzjrrLCvGa9iwYaImSex/yimnmJdfftnP5yrEkgBQYgGJJoLpz3/+s7nqqqsSRQxXfkW41GkJF110UUp5xxxzjI182aRJk0R9C1+crTBE5YTFIfrdfvvtZwUSm222WcZ2RRkhsomcn7GiHC6QWeekk06y5ggvbbPNNjZKUteuXXOKlKRTI3Q/B8XqcYILsb744ovtXPCSWN111102QnmmFDUvZX6YNWtWpMEnqcgsU/1xf3cRccXljToFIqmhQ6JoGYM8waQEYjohRScMBFPU6SG6RkKUTTfdNGP3dRqHjESeoCg8z6MMBUmMRlonNJdGjRqVMj/UF0VrCyZXQWBUp5IKSINluI51ubcv6rSXJHvNV199ZcVyQaOLxLDaO8MR5lyZ5Xp/Ra3lrvMvau6pPVHGr7AxRvebBME66cQlRZmelK8UhgHVG37uUH8kdgiKI9P1K8pgGHc6Ui57tdrgkj8c1Tlpf8KGA0WC10ksG220kcvwZrwm6f1QzPFJ2raMnXW4bomHyAAAIABJREFUIMqoo+cvnbiV6cSOqHU2PPeSrvcucyxTt8LiW53Co9OQJMhVyvYkoUz16u/FXp8KPX7qU9JnuST7byXdXy73Z9QpTUlMqGHDgfjrHSKJ8TPXvdx1rU93P+RyH4cNfY8++qg9cWH06NG2Sr2v6JQzneSVKRVzfuViGAibl2U60TOePkfwTg5yNTkV810vF3NC1LNYORgGNKf0Tifjg5d0cpc3DpnmHH+HAAQgAIHCE3jqqadMly5dUirS56HaP6s56Rm7adOmZu3atbab9evXt+8eLp/lVjMX+gYBCEAAAhCAQCoBDAPMCAhAoGIIYBiomKGioRCAAAQgAAEIVDgBnTKgqNleKgfjgATTisQdTDIPKDpQKZK+sNcX9BIiBJOiF0lE63LSwK+//moFgEOGDPEjmaosieYkwjryyCOduvbFF1/YtiiCeDAddthhdhwV/S6TmEv5JCzV2IdPFpAoWuIGnaKQa8pFGKK6w0Jo/c5FPCtRhIwVwcjKyqt5NXDgQCc+ufbdJb8ERBK+Kgp98AhpzQmNsX6v6LeuSSJ3mQ8UYVOChq+//jolazrBxauvvmqjkgfNCxKt33TTTUZzIi6pTp0q0K9fv5S8gwcPttF869WrVyNrWGTmGh3TlYN3nYuIK12ZUeJtifHFZJdddknbnLfffttGAQ0ag9IZcaLEfS5zXcIaRRoNrgdak2QqCkZI1t/1RWlwnp177rl2jNKZniTY1nzSvRTMK7PUoEGDakRhTiIIDANMKiAN5ncd63JvX5RRRf3UWq0x1Ze/cSlq3Uu3v7gyi6svSf6o9SVTn7RnShCu+yA499SeKMOAnhFknNGX416SIFiGuEyngug+0jNHeI9XOelEmUnXsiTzL+q5Q4YymT8yiUQlYNOpIzJMeElrl541ZMYMp1z3apf8UcYoV2OaTE8an6BQb9iwYUbjm69I8Enms/gVc3ySti3pXhl1fdR4uZjmou7bqGePpOt9eI5lM/5h8a3Mui1atPCjlruad7PhW+z1qdDjJwbVsv7len+55o8Sqev5Su+S6d7b9Fyg+R8Uu+Xzudm1/Rpzl7U+3f2RS/7wyXN679DePXv2bFtlklN4irl+52IYUL+uvfZa+7ytJIOThJB6x1VKelJFsd714kzXt9xyi9HpQnHzXc96F154odF1wVQuhoElS5YYmQSCSeNz3nnnZbMtkAcCEIAABPJMQM9Henf3kv4dPAE1z9WVTXH/+9//zOabb24DQSnpMyOZJ3QiEwkCEIAABCAAAQh4BDAMMBcgAIGKIYBhoGKGioZCAAIQgAAEIFDhBIKnDAS7UkrjgKJqSxjvJX1RHox+XgrkElQosmpQUK12bLDBBlbE0bdvXyMxn6I4e8+yEgd+/vnnNkLx1KlTzcMPP1yj6S6i4HCmqFMKdI2EAxI8KfLgbrvtVkMILPGv2i8R5t///vcafVF+F/GKK/9chCGqIy66tMQ1V1xxhY1uHnxvkEBBUQ1lnAhG1ldZLhGtw6IZ5YsSprr23+W6OEF2eDxlBGncuHGNIpVfc0zmCkV8j5pjyqS5qSjxEq1HiWfjTq+QSEOickVzDov/JeKUeFVjETQnZBKBhkU/mncyruge0vHZ+UpJRFBxdYZPCdB1Ek1edtllRpHbw2J7ibanT59u/vrXv1oxnZcyCS3jhOJxc12izFdeecXImKF+eklGH83ZsIlJa5EE5zfeeGNKV9MZjZYuXWrHPnyyi8xNOoFER4CHUxJBdDhvUgFpML/rWJd7+9SnqFMC9HvNBUWS3XbbbWuIraJOFFGedPuLK7O4eyNJ/rjTbLQua70Oz9fVq1eb8ePHm7Fjx9YwC8Sty1EnaWht0b2qU3iijDGqR/erTugJ3q/BPqfbA5KuZUnnX9Rzh545LrnkEhvpNmr9UdRliamD/cm0t+e6V7vmjzr1QM8qWmd0glDU3qS5LcOS9rfgeqrTFnbdddd8bRd2He3YsaNfnov4tFjjk03b8gEmyjSnvUx7fs+ePWsYmOLu2yizZtL1/sEHH0wx1uo5Q6fw7LDDDom6qr3rzDPPjMwjEW7YrJyo8DQXl2J9KuT4qavVsv7len+55tf9ISNw8P3EW89PPfXUGqcAibHmjcTTeqYMGufyaYB2bb/a47rWx90KueSPMsEE69Fe3qNHD+dbtljrd66GgShDsdfJpCanYr7rRQU4iHt+0TuQTFUyCwRPyPL6WS6GAbVH712eYUP/1ruQ3sNJEIAABCBQWgIyxuuzhWB68skn7eeY1Z4wDFT7CNM/CEAAAhCAQH4IYBjID0dKgQAEikAAw0ARIFMFBCAAAQhAAAIQ+D8C4VMGgmCKbRyQ2E2Rzb0kkbKEqxtvvHFJx0tfZt933302mnc4cnu2DZPRQEaIjTbaKHEREhBI0BYUC4cLkcjcK1tCxYULF0aKL5VPX+LfcMMNNkJzvkTbuQhDvL5IcCCBTVTk586dO1uBn8SQEtLImBGMKOWVIYGzosJvttlmaTmXwjCgBkn8PWPGDCsCjROt6joJ9RQd2hsfCYtff/31jHMnTpQbzihhkkTl4VMnvLq1FnjHWmv+PfLIIzXuBbVRQqbu3bvHtkuRrxR9X4LPYPLma926de3JHW3bts3Yt3QXJBFBxZUTJ3T27pkDDjjAtGvXzka5lnhO61fYVKT5KUGyBL7pomGn4x+c6xJaKmJYeOwzmRLiTidRX8ReX6ZuuOGGae+lTGaQpILoIPekAtJgXtexLvf2eX2KM4WFx+rHH3+0a54iF4fTQQcdZIWGf/zjHyOntyuzuHsjaf64+a37Q0YXRcDT/aF9Sv1Jt8/GifgVUV8npYRPJNC9obkr0Znq0N9feukls2DBgpRrZaySEe3xxx/3u33PPffUEB94f0y6liWdf3rukFBeAudwn7RnB9cfzZk5c+bUWH/U1iuvvNKK3OJOWsh1r3bNH2eMUhvFfq+99rKGGCWtB88995wdp3DK1J9sNo6k81l1FGt8smlbNgyi8mh9Oemkk2rMK91T3jOBRKhx922caSnpeq+TQw4//HCzYsUKv5laO7T/Koqmno303CDTbroUJ75Vfj2T5Prcka7uYq9Pakuhxk9lV8v6l+v9lSR/VIR373lSe+Duu+9u1l13XaO9XfvT/Pnza+yF6Uyb2dz3SdrvutbHtSPX/OFTGrx6tL9rr9T+7ZqKtX7nahiIMht5fdRnCDI5uZws6OUp1rue6ot7lg3uH+ne3702l5Nh4Msvv7Sn/8kg7iW9D3fr1s116nEdBCAAAQgUgIDeJd9//32/ZH2uHTScF6DKsikSw0DZDAUNgQAEIAABCJQ1AQwDZT08NA4CEAgSwDDAfIAABCAAAQhAAALFIxB3ykCwBcUyDigSsKLce0mi+OC/i0elZk0SFzzzzDNWePfGG29k3RSJnCSCv+iii6zYPdskwbjMHlEC7yRlSqwpkfcuu+ySSHSQqY5chSFe+eqnmCtqVNIkU8aYMWOMTq3IlEplGAj2U+IPjWdYHJqp7VF/V0RyRWuUAM5VTCIhiUR3+kmaJABR1EVFvExXXzrRqFenhHVdunRJ2oSU65OIoNJVlO4UiEwN1P0tlhL8xol1g2Vky1/sJQ4/+OCD07LXvaR1584778zU9Bp/12kEGl8JK+NSUkF0sJykAtJgXtexLvf2Bfu0ePFiM2DAAKN7IWmSWUCnSaQbK1dmcXVnk18mAM2/22+/3blL2p+0jgejgscZBnSvXnvtteZvf/tb4jVU81snGmhvl8DASzqZRT9Ra1rStSyb+ac6Zs2aVePUABeAMhUoGnz//v3Trj+57tVJ8ouB9mQ9uyRNWk9latPzgETi+UzZzGfVX4zxybZt+eLz4osv2lM6kj73at7J3KF5GE5J1/tvvvnGmmSjzKMqW+8omofNmzdP2+048e3JJ59s18yok0jyxbHY65PX7kKMnzf3r7/+enPeeefFIgo+y5Xr+pfr/ZUkv9YLGdJ0P4XNpS7zTM/X2uP0zJevlKT9Sdb6qPblmn/lypX2eSBo6lM9Es1rrZHZIkkqxvqdq2FA/QmXod81a9bMPPTQQ/bdPWnK9l1D9bi+63ltktlLwRZefvll52aee+651tzpRfIvJ8OAOqHnUZ1W4yXdz7l+FuMMhwshAAEIQKAGAb1b6nPPYHr77bfN9ttvXytoYRioFcNMJyEAAQhAAAI5E8AwkDNCCoAABIpFAMNAsUhTDwQgAAEIQAACEPh/BNKdMhBkVGjjwOabb24+++wzv8qHH3445cSBchgvCZ3uvvtuG5E/qeBDYg9FkldEb1cRd7o+Kzq9IruOHz/ezJw5M5FIcscdd7TCO0VkLoRIKldhSLDfiuQ3ffp089e//jVtFH4vj/o2bNgw06NHD6NTKlxSqQ0DaqPEK5pTMkf8/e9/Tzy/JOQ49dRTraBG/5/NHNOckjFGrBXh2SW5nmLglZVJOCyTkMSBuaQkIqhM9WhcFNFf4lvdZy5JAuQRI0Ykvtc9/sOHDzevvPJKxqqSste9pBMtRo8ebd56662M5Stam+6lXr16ZRTpZiMI9BqQVEAabLjrWJd7+8KDIVHXbbfdZtd3l71GwlztLzrNItOa7sosboJkmz/JWt6vXz8zcuRIs2TJEnuajJfiDAP6u0S5EhXr3kt3YotX1m677WYFBrpftVeEI5nLhKP1uGnTppEokqxlucy/jz/+2K7JioLuYijTuqA1RPdvppTrXp00v9Y4mSD03OmyBqn9++yzj7nsssvM/vvvn7dTkLJZQ+JYFnJ8sr3XMo17kr/LbOZqaNSc01j17Nkz9vkrm/U+nfA0yQkBUeLbdGtKEk6Zri32+uS1J9/jl82zXLmuf7neX9nkf++99+z67Po8qed5iahd9vZMczD89yTtT7rWh+vKNb+exWWY0Lurl2QkE0eduJNtKuT6nQ/DwEcffWRkAg+K7nM1ORXjXS/p+qNnWD3n6BQ6iT+1jyiVm2FAJwromdFL+uzq008/zXb6kQ8CEIAABHIgoHfxli1bprwfy0jomc5yKLpismIYqJihoqEQgAAEIACBkhLAMFBS/FQOAQgkIYBhIAktroUABCAAAQhAAAK5E3A5ZSBYSyGMAxInd+rUya+mUaNGZtWqVbl3rkAl/Pjjj1bsNn/+fPsjwcFLL73k16YvvvUld5s2bazYTcw22WSTrETcLl1QBFa1Y+7cuTYSrASmQcGkTAoScnXo0MEKK1q3bu0U9dyl7qhrchWGRJUpwZEEExKHLFiwwOctwUi7du2sqFTRtffYY4+M4uZw+eVgGAi2ScIyHas9Z84cKxyXaFbmEE8sGpxfO++8s+37VlttlbcxVf2LFi2ywk7N63feeccXLWseaV6LtUQTEkskNSdIOPzoo4+aKVOm2DENCqIlUFeUcEWYzDYlEUG51iGBje7zBx980N5n4uPdYxJ0KYpZ586dzeGHH27vtTp16rgWXeM68RcXCVOef/55f+w113fffXdbjwxI2223XVb1ePeSIgCHy8/2XspFEJiNgNSD5jrW5d6+uMki44D6+MADD9g9J7gO7Lnnnmbbbbe1xi/tM9o3XZIrs7iycs2/evVqe/+rTzLjePeR+nPggQeaY4891p/b4bpcxL0qf/bs2bYO7YeqQ0nrpkwCOrlAZgDti8HTP7SPynTlCTl1v0mkr7UuLrmuZbnMP9UtseSyZctsn7QvBLlpvVFf9JzRrVu3RGtyrnt1tvm1xqkPihYd3mO89VTzoXv37na/cTmlxWXuR12T63wu5Pjko23Zcgnn+/LLL21U66eeeqrG/Ntrr73s3OvatWvGdSjb9V7C94kTJ5rHHnvMPgMGzTOuJxOFxbd6Xpw8ebJp1apVvjBlLKeY61OwMfkav2CZlb7+5Xp/ZZs/vJ5rD/T2Ke+dRubnI4880u5XmUyAGSddzAVJ2p/tWu9VnWt+lRM29el5QWuCIu7nkoq1v8oMLdNDklNy9HmDTmdSPi/dcccd9lkl11Todz2vfZ4hfurUqdaUrvdaiTz1TKbPJfTepL1+4403tln0DliuhgG1r3HjxkbruJfmzZtnn8FJEIAABCBQXAKDBg1K2R/1WciHH35oNtxww+I2pIS1YRgoIXyqhgAEIAABCFQQAQwDFTRYNBUCtZ0AhoHaPgPoPwQgAAEIQAACpSDgespAsG35NA4MHTrUjB071i/+uOOOMxIGkiAAAQhAAAIQgAAEIAABCORCIGwYGDhwoI1m7XoaVS51kxcCEIAABCqfwPHHH29kgPHSkCFD7D5CggAEIACB4hFQQJMddtghpUKtxVqTa1PCMFCbRpu+QgACEIAABLIngGEge3bkhAAEikwAw0CRgVMdBCAAAQhAAAIQMMYkPWUgCC0fxgFFkH3vvff8YhXxs3fv3owNBCAAAQhAAAIQgAAEIACBnAjMmDHD9OzZ0y/D9WSCnColMwQgAAEIVA0BnY7Xp08fvz866UunzpEgAAEIQKB4BLQOaz32kk7cC36fULyWlLYmDAOl5U/tEIAABCAAgUohgGGgUkaKdkIAAgbDAJMAAhCAAAQgAAEIlIZANqcMBFuarXFg4cKFpn379n5Reh789ttvTcOGDUsDglohAAEIQAACEIAABCAAgaogsGbNGjNgwABz99132/4ceOCBZuLEiaZZs2ZV0T86AQEIQAAChSegvWT99dc3v/32m1/Z66+/btq1a1f4yqkBAhCAAATMU089Zbp06ZJCQs/0J5xwQq2jg2Gg1g05HYYABCAAAQhkRQDDQFbYyAQBCJSCAIaBUlCnTghAAAIQgAAEIJDbKQNBfkmNA9OmTTPHHHOMX8QRRxxhHnjgAYYEAhCAAAQgAAEIQAACEIBATgQWLFhgunfvblasWGHLueaaa8z5559fI2hNTpWQGQIQgAAEqp7AkUceaR588EG/n/fff785+uijq77fdBACEIBAORDQ9w1z5871m6J/P/vss+XQtKK3AcNA0ZFTIQQgAAEIQKAiCWAYqMhho9EQqJ0EMAzUznGn1xCAAAQgAAEIlAeBXE8ZCPbC1Tgwfvx4c9555/lZ//znP5ubb765PIDQCghAAAIQgAAEIAABCECgIgkoIvTQoUP9d4s2bdoYCTy33377iuwPjYYABCAAgdIROOuss8wtt9ziN+C6664z5557bukaRM0QgAAEagmBe++915x44okpvX3yySftyWG1MWEYqI2jTp8hAAEIQAACyQlgGEjOjBwQgECJCGAYKBF4qoUABCAAAQhAAAImf6cMBGFmMg5ceOGFZsyYMX6Wv/3tb+aSSy5hPCAAAQhAAAIQgAAEIAABCDgR+Oyzz0zjxo3N73//e/Prr7+aJUuWmCuuuMJMnDjRzz948GAzcuRIU69ePacyuQgCEIAABCDgEdCecumll/pAZEi76qqrAAQBCEAAAgUmsM0225j333/fr6V3795m8uTJBa61fIvHMFC+Y0PLIAABCEAAAuVEAMNAOY0GbYEABNISwDDABIEABCAAAQhAAAKlJZDPUwaCPYkzDhx//PHmn//8p3/pnXfeaU455ZTSQqB2CEAAAhCAAAQgAAEIQKBiCMgYcNJJJ8W2V6cLTJkyxbRt27Zi+kRDIQABCECgfAjcddddpl+/fn6DjjvuOPOPf/yjfBpISyAAAQhUIQEFGVKwoWB6++23a/WJYRgGqnCi0yUIQAACEIBAAQhgGCgAVIqEAAQKQwDDQGG4UioEIAABCEAAAhBwJfDf//7XtGzZ0qxatco1S6LrwsaB/fbbz8yZM8cvY/bs2eaggw5KVCYXQwACEIAABCAAAQhAAAK1l8CDDz5ojjzyyEgA66+/vpkwYYLp06ePCX/2XHuJ0XMIQAACEEhCQJ9VHXzwwX4WfZb1zDPPJCmCayEAAQhAIAGBr7/+2n5H8e233/q5zj//fDNu3LgEpVTfpRgGqm9M6REEIAABCECgEAQwDBSCKmVCAAIFIcCXNgXBSqEQgAAEIAABCECg7Ah4xoEzzjgj5Vjht956y+ywww5l114aBAEIQAACEIAABCAAAQiUJ4EXXnjBdOzYsUbjZBYYNWqUOfPMM80666xTno2nVRCAAAQgUPYEFNF6xx139NvZunVr8+9//7vs200D/z/27gRexrJ//PjXvoUcRahQ6ZCdLFlPRZSQ5IksKVlCWerQvj0pzvNYkiyRClmKZIuijr3QYo14IkqUEB4Vof/re/2euf8zc2bO3PecmTmzfK7X67zqOPd9Le/rmjkzc77f60IAAQRiVWDw4MEyevRoq/tFihSRvXv3SvHixWN1SCHpNwkDIWGkEgQQQAABBOJegISBuJ9iBohA/AiQMBA/c8lIEEAAAQQQQAABOwK5cuWS8+fPW5fq7kHFihWzcyvXIIAAAggggAACCCCAAAJy+PBhGTlypCxatMgEcJYtW1batGkjPXr0kGrVqnGyAGsEAQQQQCBLAsePH5ekpCSrjkKFCokGbVIQQAABBEIvsGPHjgwbCqWlpUlqamroG4uxGkkYiLEJo7sIIIAAAghkkwAJA9kET7MIIOBcgIQB52bcgQACCCCAAAIIxLIACQOxPHv0HQEEEEAAAQQQQAABBBBAAAEEEIhvARIG4nt+GR0CCESXQKdOnWT27NlWp5KTk2XXrl3R1cls6g0JA9kET7MIIIAAAgjEmAAJAzE2YXQXgUQWIGEgkWefsSOAAAIIIIBAIgk0bdpUnnvuOendu7fs3r3bGvq2bdsy7CCUSC6MFQEEEEAAAQQQQAABBBBAAAEEEEAgegS2b98uVatWtTp07bXXmhNtKAgggAACoRVYsWKFNG/e3KPSadOmSdeuXUPbUIzWRsJAjE4c3UYAAQQQQCDCAiQMRBic5hBAAAEEEEAAAQQQQACBWBX47bffpHz58qL/DUdxJQqkpKSY6m+66SZJT0+3mlq2bJm0aNEiHE1TJwIIIIAAAggggAACCCCAAAIIIIAAAo4EPv74Y4/PqvQzLffPshxVxsUIIIAAAn4F9Pl11apV1s95vvWkImGABw8CCCCAAAII2BEgYcCOEtcggAACCCCAAAIIIIAAAgiYXf+ff/75kEt4Jwq4GujSpYu88847VntTp06V++67L+TtUyECCCCAAAIIIIAAAggggAACCCCAAAJOBd588025//77rds6d+4sM2bMcFoN1yOAAAIIZCIwffp06datm8cVy5cvl2bNmuH2PwESBlgKCCCAAAIIIGBHgIQBO0pcgwACCCCAAAIIIIAAAggkuEA4Thfwlyjgoh46dKikpaVZ8v/85z/lqaeeSvCZYPgIIIAAAggggAACCCCAAAIIIIAAAtEg8OKLL8rTTz9tdWXIkCEyYsSIaOgafUAAAQTiRiA5OVl2795tjadjx44ya9asuBlfKAZCwkAoFKkDAQQQQACB+BcgYSD+55gRIoAAAggggAACCCCAAAJZFgjl6QKBEgVcnX3llVdk4MCBVt8ffPBBGT9+fJbHQgUIIIAAAggggAACCCCAAAIIIIAAAghkVaBv374yYcIEq5oxY8bIgAEDslot9yOAAAII/E9ANxTSjYXcy/bt26Vy5coYuQmQMMByQAABBBBAAAE7AiQM2FHiGgQQQAABBBBAAAEEEEAggQVCdbqA3UQBF/XcuXOlQ4cOlnybNm1kwYIFCTwTDB0BBBBAAAEEEEAAAQQQQAABBBBAIFoE2rZtKwsXLrS6895778ldd90VLd2jHwgggEBMCxw7dkzKlSsnp06dssYxaNAgGTVqVEyPKxydJ2EgHKrUiQACCCCAQPwJkDAQf3PKiBBAAAEEEEAAAQQQQACBkApk9XQBp4kCrs5v3rxZatasaY0lR44c5o8DhQoVCun4qAwBBBBAAAEEEEAAAQQQQAABBBBAAAEnAqdPn5bChQvL33//bd329ddfS40aNZxUw7UIIIAAAn4EBg8eLKNHj7Z+WqRIEdm3b58kJSVh5iVAwgBLAgEEEEAAAQTsCJAwYEeJaxBAAAEEEEAAAQQQQACBBBXIyukCwSYKuFNXqlRJdu3aZf3TrFmzpGPHjgk6GwwbAQQQQAABBBBAAAEEEEAAAQQQQCAaBGbPni2dOnWyulKxYkXZuXNnNHSNPiCAAAIxL7Bjxw6pUqWKxzjS0tIkNTU15scWjgGQMBAOVepEAAEEEEAg/gRIGIi/OWVECCCAAAIIIIAAAggggEDIBII5XSAUiQKuAQwZMkT+9a9/WePp3LmzzJgxI2TjoyIEEEAAAQQQQAABBBBAAAEEEEAAAQScCnTp0kXeeecd6zYNYtVgVgoCCCCAQNYFNCFLE7NcJTk52WNjoay3EF81kDAQX/PJaBBAAAEEEAiXAAkD4ZKlXgQQQAABBBBAAAEEEEAgxgWcni4QykQBF92aNWukSZMmlqQeO3zixIkYl6X7CCCAAAIIIIAAAggggAACCCCAAAKxLFC0aFE5efKkNYTVq1dL48aNY3lI9B0BBBCICoEVK1ZI8+bNPfoyffp00UQtim8BEgZYGQgggAACCCBgR4CEATtKXIMAAggggAACCCCAAAIIJKCA3dMFwpEo4M59+eWXy8GDB61/Wrx4sbRq1SoBZ4QhI4AAAgiEQkB3AXX/I/MLL7wgTz/9dCiqNnWEu/6QdZSKEIiQwNGjR0VPifroo49Mi9WrV5c5c+aI7hBJybrAt99+K3fffbds2bIF36xzUgMCCCCAAAK2BJYsWSK33367da1+dvXDDz/YupeLEEAAAQQyF0hJSZFVq1ZZF+n36enpsGUiQMIAywMBBBBAAAEE7AiQMGBHiWsQQAABBBBAAAEEEEAAgQQTsHO6QLgTBVzkDz74oEycONGagd69e3t8n2BTw3ARQAABBLIoEGxA/5EjR2TmzJkmae2aa67x24tg689QMPjUAAAgAElEQVTisLg9zgXsrr9oZAg2YeDMmTOiiaJ58uSRNm3aROPQoqJPJAxExTTQCQQQQACBBBPo06ePTJo0yRq1fj9hwoQEU2C4CCCAQOgF9CSBbt26eVS8fPlyadasWegbi6MaSRiIo8lkKAgggAACCIRRgISBMOJSNQIIIIAAAggggAACCCAQqwKZnS4QqUQBl92HH37ocaJAvnz55MCBA1KiRIlY5aXfCCCAAALZKOA0oP/06dPy7rvvyogRIyR//vwBd0Z3Wn82UtB0DAg4XX/ROCSnCQMXLlyQ9evXm8ecJgzMmDHDnFBA8S1AwgArAwEEEEAAgcgK/PLLL3LllVeKJje6ip44cNttt0W2I7SGAAIIxKGAnkS3e/dua2SdOnUymzdQMhcgYYAVggACCCCAAAJ2BEgYsKPENQgggAACCCCAAAIIIIBAAgn4O10g0okC7uSXXXaZ/Pzzz9Y/DR48WEaOHJlAs8JQEUAAAQRCJeAkoP/48eNy3333yYIFC0zz1atXJ2EgVBNBPQEFgll/ASvNhgucJgykpaXJ0KFDrZ6SMJD5pJEwkA2LmiYRQAABBBJa4JFHHpFRo0ZZBiVLlpTDhw8ntAmDRwABBEIh4P1eUOvcvn27VK5cORTVx3UdJAzE9fQyOAQQQAABBEImQMJAyCipCAEEEEAAAQQQQAABBBCIDwHv0wWyM1HAJTpmzBgZNGiQB/B//vMfufrqq+MDnVEggAACCERMwEnCgNNAZx2Ek/ojNmgaikmBYNZfNA7U6Tj++c9/yjPPPGMNhYSBzGeVhIFoXPX0CQEEEEAgXgW+++47ueaaazyGN3r0aBk4cGC8DplxIYAAAhEROHbsmJQrV05OnTpltad/D3BP0IpIR2K0ERIGYnTi6DYCCCCAAAIRFiBhIMLgNIcAAggggAACCCCAAAIIRLOA++kC0ZAo4G5VoUIF0SQBV+nZs6e8/vrr0cxJ3xBAAAEEYlzAaaCzDpeEgRif9CjqfjDrL4q6H3RXSBhwRkfCgDMvrkYAAQQQQCArAr169ZLJkydbVWjywJ49e7JSJfcigAACCIiIniisCViuUrRoUdm7d68kJSXhY0OAhAEbSFyCAAIIIIAAAkLCAIsAAQQQQAABBBBAAAEEEEDAEtDTBVauXCn635SUlKiSeeONN+SBBx7w6NPXX38tNWrUiKp+0hkEEEAAgfgRCCZgm4SB+Jn/7B5JMOsvu/scivZJGHCmSMKAMy+uRgABBBBAIFiBzZs3S82aNT1unzJlivTo0SPYKrkPAQQQQEBEduzYIVWqVPGwSEtLk9TUVHxsCpAwYBOKyxBAAAEEEEhwARIGEnwBMHwEEEAAAQQQQAABBBBAwF1A//gZzQH4tWrVEk0ScJWOHTvKrFmzmEQEEEAAAQTCIhBMwDYJA2GZioSsNJj1Fw9QJAw4m0USBpx5cTUCCCCAAALBCnTq1Elmz55t3a7JA1999VWw1XEfAggggMD/BLyfX5OTk2XXrl34OBAgYcABFpcigAACCCCQwAIkDCTw5DN0BBBAAAEEEEAAAQQQQCDWBObMmSOaJOBeli9fLs2aNYu1odBfBBBAAIEYEAgmYJuEgRiY2BjpYjDrL0aGlmk3SRhwNoskDDjz4moEEEAAAQSCEVixYoU0b97c41ZNHrj77ruDqY57EEAAAQT+J+Dr+XX69OnSpUsXjBwIkDDgAItLEUAAAQQQSGABEgYSePIZOgIIIIAAAggggAACCCAQiwJNmzaV1atXW12/6qqr5Msvv5SLL744FodDnxFAAIG4FTh16pT069dP9A+9rrJgwQJp06ZNwDHv379f7rnnHlm/fr117dtvvy3dunVzfG/Lli1NHy655BJzb6CAfu/g20ANrl27Vho2bGhdlln9Fy5cMCflfPDBB6J/FP/888/NfWXLlpV69epJ27ZtpUWLFlK8ePFAzYbk5+fOnZOdO3ea/qxbt042bdokx44dM3Xrjqm6q19KSorcdtttcvnll0uOHDkCtus9fnefM2fOmN/hM2fOlM8++0zUWkv9+vVN8p8GXF133XWSM2fODO2cPHlSPvzwQ5k/f75s2LBBdI0kJSVJnTp15Pbbb5d//OMfUqJEiYD9877g77//lp9//llWrlwpa9askW3btomeuKTrV0vhwoXN6UtVq1Y1Do0bN5YiRYoEbOePP/6QQYMGyaRJk8y1Oq9qo3P7/fffy9ixY+X9998341BrrVfHUKxYMbP2t2zZErANvcB7/dm6yeZFv/zyi3z66afy0Ucfmf64TnnSdaF91jlr3bp1QPdAiQ/eVoG698ILL8jTTz8tO3bskA4dOpg17JqrpUuXejweA9WlPz9+/Lj06NHDrC0tFSpUkLlz50q1atXs3O7zmszmX284cOCA2aH4448/lo0bN5r15noeaNeunVlrdtaZ1pWVhIHsWP/aZ9fjWX8n6Lpyfy6oW7eueSzoc2Lu3Lkdz4HOpz6/6vOF+7rV54vq1aub55tbbrnF1F+gQAHH9XMDAggggEDiCfz2229Su3Zt2bt3rzX4Jk2ayKpVqxIPgxEjgAACIRbQzxzcn0/1+/T09BC3Ev/VkTAQ/3PMCBFAAAEEEAiFAAkDoVCkDgQQQAABBBBAAAEEEEAAgYgJaPBPq1atPNrTAEP3Y+Ej1hkaQgABBBDIVGD06NEyePBg65rHH39cdPfwXLlyZXqfBq/feuutVtC2XqzB18OHD5e8efNmeq+ePKPBoK6i7T355JNWsHt2JQxoELoGOS9evDjT/mtQqwZEP/DAA5IvX76wrDANEtY/wD/33HMmSN5O0WSN559/XsqVK5fp5b4SBho0aGASBAYOHGiSEjIrffv2NWtEHbRokoUG1j/11FNWULGv+/X6UaNGSefOnW0FGavB1q1bZcSIETJr1iw7BOYabUf70qtXLylUqJDf+3wFjM+YMcMkTOhjQhMFfJXx48ebJIPsTBg4cuSIjBkzRiZOnGglkPgbqHpoYlBqaqpJrvBVwpUw4CvRwPvxbmdivZ9vunfvLuPGjct0fgPV6y9h4KKLLpIpU6bIM888k6mta5316dMnYFB7MAkD2bH+9bmhaNGi8t5775nnEleSgD9LTQbSdXjDDTfYSlbSZKeRI0faWrfapia+6Dy0b98+bM+1gdYJP0cAAQQQiA0BPelST7x0L0uWLDEJfhQEEEAAgeAFdHMH740hOE04OE8SBoJz4y4EEEAAAQQSTYCEgUSbccaLAAIIIIAAAggggAACCMSBwGOPPWYC/NzLv/71L3n00UfjYHQMAQEEEIgfAe9AXO/d/v2N1DvRQK+zc68GwQ4bNswE5ruK7uDdvHlz6/tIJwxoYGyVKlUyDRL35TBgwAAzlsyC0oNZKRqArzv8a2C+axd9u/XoDugTJkwwc+HvtAFfCQM//PCDCSp3nV4QqD3tW1pamgni1bWgQeB2+qoB6y+99JJpK7PTEPRkBQ2Gf+KJJ2zV66u/urP9q6++KiVLlvQ5HF8B47qLvQbW+0sW0B37n332Wenfv3+2JAzo40d3dtQg9UDB3N6D1mTO1157zeyS713ClTCg7WgyiQZ8u4qd5wn3/vl6ztDEDk08yUrxNf9Tp04VPSlF153d0rVrVxMEf+mll/q9xWnCQHat/9dff90kw+hj1G7RxAldV5ocnNlj+uDBg+ZxrycWOC09e/Y0yWiuJCWn93M9AggggEB8C/z73/82r9/cy9ChQ83vDgoCCCCAQNYENIl39+7dViWdOnUyn1dQnAuQMODcjDsQQAABBBBIRAESBhJx1hkzAggggAACCCCAAAIIIBAHAjfffLN8+umnHiNZuXKlNG3aNA5GxxAQQACB+BD46aefTOCtPj9rKVWqlCxatEhq167td4C///67aLC87sLtXipUqCBz586VatWq+b33xIkTZmd+vU6LHmWvAeylS5e27gmUMHD48GFzas2ZM2dEg37fffdd2blzp9V/DeB1Dyy98847RfvmKt71V69eXX777TePIHH9XdWoUSOzI/uBAwfkk08+8RmgrbvtqV9mgbJOV4oGhN97770e/dF+1K1bV+rXr2/tEq9j1nnzDm7X8eiO/JUqVfLZtPf4dTd+HYerHrXT4PLKlSvL2bNnZf369aKJJd4JAXpPzpw5TfC662caTNCmTRspXry4aBD6woULM7hpv3QHc63fV9EAce2/e72u62rWrCk6vooVK5p/0v5t3LjR9NFXsoMGPg8ZMsTniRneAeO69osUKWL1t169eqIJAgULFjSnLuga0BMfNEBCd7ANdv05XQ/u1/taG/pznTN93VWjRg0zVn9ro127diYg3Du4PVDCgDrPmzfPPBa06CkMeqKUq3Tp0sUk3biK/r/rtKl9+/YZsw0bNpgf61qeP3++6a+dcujQIbOj5YoVK8zlOi+6PsqXL2/ndr/XeM+/znWLFi08Ag69Hwvqr+vAu7gSaPwlDzlJGMiu9d+4cWPRx9fYsWOt4WlyiT5H62P2/Pnzoqew6Pi9H2v6mNTHhD7+fZXTp0+bx6GezuFe9Ho9ncD1eNbnkbVr15qkGO+iSUmakJw7d+4szTs3I4AAAgjEl4C+Fr7xxhs9BnXTTTf5/H0dXyNnNAgggED4BXSTAE3Aci/bt2/3+14+/D2K7RZIGIjt+aP3CCCAAAIIREqAhIFISdMOAggggAACCCCAAAIIIIBASAX27Nkj119/vZw8edKqVwODvvzyy5DvxhzSjlMZAgggkEACGgSqu/2//PLL1qgD7d6tgeX33HOPCdL2LhrIrztN+yv6O6B169aiQcBaBg0aZHb/zJs3r3VLoIQB97oDBTr76od3/e7XaGCynjhQrlw5j1s1OFyD3DW43j1AX4OMp02bZhItQlH0d2avXr1M8K2r6O7a2idfbWjQswZP666q7kG8Oqe6E74Gj3sXf+PXQO5nnnnGtK+B866iAcxffPGFPPTQQ1bQt/6sRIkSJmFDg3w1YFhPEtIgcE0icBV10/Wk8+yecKA7suu/+Uq08A6u1rpuueUWc5pDrVq1POp3taMByZrA8OSTT3o4ZBZc7h0w7qpLHbQtddATFFzll19+McHK7skoway/YNeJvq7SZBhX4L3Wo33RNaknI7jPmf7s+PHjojvu6ikL7vZjxoyRhx9+2MPe6Tg0eFvXiqtk9pyhyQYa6K0nUbhKZuvT20cD1DXRwTUG7bvrdItgLfU+f/OvP9M1oEkAjzzyiEdyhT4W/vOf/5igGU16cC/ap8GDB/t8zDlJGMju9a9j0tfruq70ZIgCBQp4jPPIkSMmccY7+D+zx/SSJUtM0ohrDjURQdflrbfemiEBwJ9xoESjrKwF7kUAAQQQiE0Bff2nSc7upy7p6yF93eqeLBybo6PXCCCAQPYK6OcL+rmI+3tJfQ8/atSo7O1YDLdOwkAMTx5dRwABBBBAIIICJAxEEJumEEAAAQQQQAABBBBAAAEEQiugQYwaVOpedBdaDeqjIIAAAghEh4DuAt+2bVurM76C+N17unz5chPA7as8/vjjosHEvgLV9Xrd3Vx3jncV3bVcTwBwL9mVMKCJCxog7G8Ha187f2tg8dKlS6Vhw4YhmUzvhAoNlH7jjTekWLFifuvXfqmZBpO7SoMGDWTmzJmigbnexVfCgI5j4sSJJqjX32kJ77//vgkg9i4alP/mm2/6PdHg3LlzJilEg8Rd5a677jInVBQtWtSjOh2LBpbrPLiK7hqrrxvKlCmTqbHeu2zZMpOw4h7U8PHHH0vz5s0z3OsvYNzJTuZOA+2DXSSa2KNJI9o3V9G5nTp1qtlV19+cqb0GcmvAvqv4SqJwOg4nCQParnfQv91EG1/j9jefTm0zSxjRNainfPh7LtD1pUkDEyZMsJrNLKDdbsJANKx/XR/62HQ/McLb1teJAS1btjSP00suucTjcl8JI76e973b0JNk9DQaTTZwFQ1O0t9PFAQQQAABBFRAX/tq0qJ70de/+nqWggACCCCQNQFNhnZP+tb37nv37vVIoM9aC4l3NwkDiTfnjBgBBBBAAIFgBEgYCEaNexBAAAEEEEAAAQQQQAABBKJGQIP+vHcf0h2AX3zxxajpIx1BAAEEElnAO5g1JSXFBKCXLl3aJ4ueRvDEE0+YnzVt2tScGvPhhx+a71u1amWCRn0FuHsH6Oqu9LqTvu5m7V6yI2FAd/HXP4brWDIrumu77ubuvrv422+/LXoyQSiKenTs2NGq6oUXXvAItPfXhq9++Qus9pUwYGfX9p9++kk6d+4sK1eutLqhiQY63+4JJ7766J0I4S+h4cSJEyZIeO7cuVY1doKLXRdrIHe/fv08EhP9zY+vgHGnu5g7DbQPdo3s27fPBL+5ny6g7jof/pIFXG3pyQi6vjUxyFU0IFzXsas4HYfThAE9UUQfIytWrDBN6rrRx5CeSJFZ8V5zdhMN7DhnNWHEV0C7v1327SYMZPf6t/t4Vt+NGzfKHXfcYZ0WU7VqVXn33XelYsWKHvz63KQBna7Af3/P+77mzDtJSet57bXXzPqhIIAAAggktoCehKMnQrkXDW7V38UUBBBAAIGsCezYsSNDArGeqKYnG1KCFyBhIHg77kQAAQQQQCCRBEgYSKTZZqwIIIAAAggggAACCCCAQJwKNGnSRNasWeMxOrtBkHFKwrAQQACBqBHwDrLWYEwNNq9fv36GPnpfq4HDGmSvATpaKlSoYIK9q1WrluHe/fv3m1Nn1q9fb37WvXt3GTduXIYg/UgnDNgNXtY+6w7gutO7frlKKH+feY890IkNrj5ov3QuNCD76quvlsqVK5vkDQ2A9y7ebdgdv68Aa3+7inu36T33/oKGdX1pkLAGKHz99ddmh3c9YcFf8oqvB5F3MLu/+fE1HqcByU4D7YN90HvPWZs2bWTy5MlSokQJW1WqoSZiuErfvn1NQF3+/PnNPzkdh9OEAV2fGtTnfsqE/v+zzz7r9zQS7Zf36Sd27rEFIiK+5t/X6QuZ1ec9L/4eD3YTBrJ7/dt9PKuJrwSitWvXZjhtxXttZfY7wtt6165d0qtXLylSpIjUqFHDJCN06NBB8uXLZ3eauQ4BBBBAIA4FvF+H6BAbN24sq1evjsPRMiQEEEAg8gKarD579myrYd3kQV+bU7ImQMJA1vy4GwEEEEAAgUQRIGEgUWaacSKAAAIIIIAAAggggAACcSzwzTffSKNGjUR3GXUvI0aMkCFDhsTxyBkaAgggEBsCuru+K+hfezxx4kTp3bt3hs57B74uWLBAChQoILfccot1rf6bBjR7l+XLl3tc56+NSCcMBDpRwXsc3v3ToGf9CrTTu52VoIFOemqDq5QtW1YmTJggGsgbivq1Xu/++9vt37u/58+fNwHfesKEq9hNaHAakG7Hyt81WUkYcDqXkRjX2bNn5bHHHjMnYLiKv53s/Zls3bpVBgwYIJdddpnUrFlTateubV6XuQKvnY7DacKA9st7R/pAjzvvcZcqVUo++OADqVu3blaWh3Wvr4QBpwkJ3okw2sdFixYZX/diN2EgFAPLyvq3+3jWfvo6zcNXwsDvv/9u1p6eauEqeuLF8OHDJSkpKRRDpg4EEEAAgQQS0B2uhw4d6jFiPdlMfwddd911CSTBUBFAAIHwCOgmBM2bN/eoXE+369KlS3gaTKBaSRhIoMlmqAgggAACCGRBgISBLOBxKwIIIIAAAggggAACCCCAQPQIaBDkrbfeKho45F7GjBljAokoCCCAAALZJ+AdzKvJAhqgrMkA7sU96N+1S7zuHv6Pf/xDtm3bZi71FXTtHWzuL7BW7490woDuvP7KK69IwYIFbU2Ad//8WdmqzOuiQ4cOSbdu3cxJAa6iJwDcfvvt0rlzZ9Hgfg2Kykrx7r+TXfW9g5FHjRolgwYNCtgdpwHpASvM5IKsBEzPmDHDONstkRiXJlvqHC1ZssTq1qpVq0RPbwpVcTqOYBIGTpw4YU450BNIXEVPMvEORnH9bN++faI7W27YsMH8U7t27cxpE1ld/676fSUMZNYfX9a+guF1J867777b4/JYSRh4++23zfOPneLLz1fCgNblfcKF/lvVqlVN0JE+t1177bXmNBEKAggggAACmQno6/WBAwd6XKKv35cuXRrS10XMAgIIIJDIAprYre83XUW/T09PT2SSkI2dhIGQUVIRAggggAACcS1AwkBcTy+DQwABBBBAAAEEEEAAAQQSS0ADTTVpQANH3YvuntynT5/EwmC0CCCAQBQJ/PrrryYoedmyZaZXvnad18SAYcOGmV3mtdx1111m1+gLFy54BDS7/r1o0aLWCL3r93WN6+JIJww4DfgPZ8KAGqtpr169/K4OPYHgtttuk5tvvtkE3ebNm9fRSspK/4MJFNfOOQ1IdzIgNTt27Jh8+eWXsnjxYlm4cKHozu+u8sILL1hr1r3eUASMh3Ncrr56B5vrnL/77rtSsWJFJ0yZXut0HMGug0mTJnm83stsR/v3339f2rdvb/XbbnKKXRTv+Q/W1U6CSjgTBkK5/n0lO/jzdJIwcPDgQfM7wl+gkZ6kooFId955pzlBomTJkiE7UcXueuA6BBBAAIHoFtCTyR588EGPTubKlcskC/hLPozuEdE7BBBAIPoE9CQB7wRi/Sy/WbNm0dfZGOwRCQMxOGl0GQEEEEAAgWwQIGEgG9BpEgEEEEAAAQQQQAABBBBAIHwCGszXunXrDA1MnTpV7rvvvvA1TM0IIIAAAn4FvE8A0Au9dzH33iFcA2WffPJJkzCgSQQvv/yyqd918kBycrLVngZz63O/7qCvZeTIkWZn+hw5cmToU6QTBvwFlPvDykrAvZ0lePr0aeOqu6gGKklJSdKqVSuzo3njxo2lSJEigW7JcIJDZkHb3pUFGyjuNCDd1yA0QFnr0Z3nf/jhB/nmm2/kiy++kE2bNpmEAX/FScKAvx3S/dUdinEFmrBdu3Z5nOBRu3Zt0cDua665JtCttn/udBzBroMdO3ZIhw4dZOfOnaZvGiSuj6fSpUt79PXMmTMyZMgQGTt2rPn3ChUqmJMJqlWrZntMgS70DnjXIJiZM2fKpZdeGuhWj5/bSYIIRcJAtK1/JwkDCqYnjWkilFoEKvXq1TPJA/o7Q3+P5MyZM9At/BwBBBBAII4F3nzzTbn//vszjFA/W9LXwRQEEEAAgdAI6Gvv3bt3W5XpiW/6HokSGgESBkLjSC0IIIAAAgjEuwAJA/E+w4wPAQQQQAABBBBAAAEEEEhAgXnz5pmdqb2L7mTUpUuXBBRhyAgggED2C+jO7G3btrU64r2jt3fQ64IFC6RNmzbm+jlz5kjHjh2tez/++GOP3T7dg2oLFy5sdgNt2LChz0EnesKAomjAtP6u1GB3OwG2eo+66u/W1NRUs/u8r2QMvc6Jr/cEBRso7jQgXdvVndP1pIAZM2aI7jb/9ddfB/UgifWEgXXr1kmjRo2ssbdo0cLMYfHixYPy8HWT0/kJdh1oMkz//v3lrbfesrrh/jzi+kfv55ru3bvLuHHjpFChQiEbs3fAe7CudhKIgkkYiPb17zRhQCfu+++/l2effVamTZtmex715IdHHnnEPLeFcv5td4ALEUAAAQSyVUBfB+opNd5FXydrchkFAQQQQCA0AmlpaTJ06FCPyrZv3y6VK1cOTQPUIiQMsAgQQAABBBBAwI4ACQN2lLgGAQQQQAABBBBAAAEEEEAg5gR0h6LOnTtn6PewYcPkiSeeiLnx0GEEEEAg1gW8g1o1OOe1114zgeha3BMKvE8R2Lp1qwno3LNnj7nWdfqABq17BwnrTt4aMFqqVCmfZE4C2p0GOmuDTur31UE7AcKhWgsalLty5Up5/fXX5ZNPPpFTp04FrFpPHdBkD/0dmzt37gzXZ2X8wQaKO52nI0eOmFMoxo8fb2vMrkHqzuR64oWeOuAqJAwEXDLm5AZdLx999JG52NcpIe61BLsOtA5N/mjfvr1VnZ40Mnz4cMmbN6/1b95rVIMFfb1mDDwy/1dEc8JALKz/YBIGdDbcEyF0Xu0mRLVr105Gjx4tZcuWzcq0cy8CCCCAQAwJvPTSS+bULe+inyXprtcUBBBAAIHQCOiJfeXKlfN4763v0/RzBUroBEgYCJ0lNSGAAAIIIBDPAiQMxPPsMjYEEEAAAQQQQAABBBBAIMEF/B0t36tXL9HdqCkIIIAAApET8A7sdw8a1iDP559/3nxp0eSAKVOmSNGiRc33x48fN7t/LlmyxHzvnmzgnYjw+OOPm4SCXLly+Ryck4B2p4HO2qCT+n11MJIJA+7t6/xs3rxZli1bZpwz23Ffkzw0ycD91AdXXVkZf7CB4k7mSZNOdBd6PaUis1K/fn1zkkKdOnWkVq1aUqlSJbMevfsY6wkD3sk4tWvXltmzZ8s111wTsicHJ/OjjQa7DvTeffv2mSC/DRs2mP43aNBANPDPFQju/TykSSCzZs2S8uXLh2y8WlGoEgY0iH3w4MFW33ytNycnDMTK+g82YcB9EjW554cffpDVq1fLokWLTFKUBiv5K5o0oO8PLr300pCuBSpDAAEEEIg+gd69e5vXst5FP0PSk4coCCCAAAKhE9DkgDFjxlgV6vvqvXv3im5GQAmdAAkDobOkJgQQQAABBOJZgISBeJ5dxoYAAggggAACCCCAAAIIIGACf/r06ZNBokWLFiaos3jx4ighgAACCERIwPs5WYO2mzdvLidOnJAHHnhA5s6da3rifoKAfn/+/Hl5+umn5eWXXzY/dw9qdj+ZQH+2YMECadOmjd8ROQlodxrorI06qd9XJ7MrYcC9L5rAoYG1n3/+ucyZM8ckEHgH2mpw7RtvvCHFihXzGEZWxh9soLjdedJgcQ1WmDx5skefGzdubILMb7jhBhM4XqRIEdHTK3yVeMK/qioAACAASURBVEsY8A42r1q1qrz77rsmWSJUxe78uNoLdh3o/WfPnpXHHnvM7BbvKvPmzZM777zTfLtjxw7p0KGD7Ny503z/8MMPS1pamuTLly9UwzX1eAe8B5OI4Z1IpfXqLpy6ht2L3YSBWFr/oUgY8J5QXRu7d++WDz/80JxE4Uoqcb/Ofa2EdEFQGQIIIIBAVAh4vyZx79TEiRNFEwkoCCCAAAKhE9D3X1WqVPGoUN9/paamhq4RajICJAywEBBAAAEEEEDAjgAJA3aUuAYBBBBAAAEEEEAAAQQQQCCmBTQwqHPnzvLbb795jEN3C54xY4bZOZiCAAIIIBB+gS+//FJat24thw4dMo25EgO2bdtmThXQ3a+1+Ar69w5E12SDm266ySORwHs3cV8jchLQ7jTQWdtzUr+d/mngkgY/FyhQIPwT5KeFI0eOyJNPPukRaK+nDOgc6E787iUr4w82UNzuPOkO45rocOrUKdNlHcNTTz0lAwYMsB0wHm8JAzq399xzj6xYscKaxlWrVkmTJk1srzcN7n700UdNEL6+ttLTCe6++24pXbq0qcPu/LgaDHYduO5fvny53HLLLVb/NcB++PDhkjdvXpPkoslJruJKWrI9WJsXege8lypVyuxyr4kDdouu0379+sn06dOtW3w9N9pNGIil9R+OhAF3dz19YOnSpcZ3//791o/69u0rI0eOlPz589udJq5DAAEEEIgRga+++kq6dOliJQ26uq3Jr/q50G233RYjI6GbCCCAQOwIaGK+nmDnKsnJybJr167YGUAM9ZSEgRiaLLqKAAIIIIBANgqQMJCN+DSNAAIIIIAAAggggAACCCAQOYHt27ebPw5v2bLFo9GCBQua4M477rgjcp2hJQQQQCBBBX799Vfp2rWrLFu2zAhoksCUKVNEA5Tbtm1r/q169epmV3v9Q7J72bp1q0dSge60rXW512cnuN5JQLvTQGftr5P6fS2DcJ0woMHH69atEw2W2rRpk5w7d86cwuMK6g60JH/88UcTWL5mzRrrUg2u0oQ895KV8QcbKG5nnrxPqdA+d+vWTV599VVzooCd8vvvv5vkAl2zrvLCCy+YpBXvEoqAZzvjstPvzK75888/5ZFHHpHx48dbl/naxT6zOn766SezDlauXGkuq1ChgjktpFq1auZ7p+MIdh24+qgJSTq3riQIVyJRiRIlzO78uu61NGvWTKZNmyYazB/q4mv+dd306NHDdlN2EwHsXBdr69/u40eTVNavX2+e1zTxTH8f9OzZ05axnuCgu0lrkoCrcAKZLTouQgABBGJOYP78+ebzIH0t5170fYe+dq1cuXLMjYkOI4AAAtEuoO/H9ERJ96LJ0Pp8TAm9AAkDoTelRgQQQAABBOJRgISBeJxVxoQAAggggAACCCCAAAIIIOBTQIMlNaBNd3j1LmPGjDFBgBQEEEAAgfAJeAetamCxJge899578vLLL5uGXUkERYsW9eiId7KB7hKu13bo0MHaMd5XALv3aJwEtDsNdNa2nNTvSzpcCQPefrq7vu6w3bBhQ1sT7iuAN5YSBnzt1u40MH7fvn2iOyRu2LDBMov1hAEdiPeu+3oKg/6b7rhrp3jvXO/9GHb6OMpqwoAGgg8bNswjkUNPErjyyivNyQeu5FFN9Hj22WclV65cdobp6Bpfj5fu3bvLuHHjpFChQrbq8p4Xf/fbSRiItfVvN2Egq8+XmkTVqFEjaz5IGLC1NLkIAQQQiCmBV155RQYOHJihz23atDEnC+hrYgoCCCCAQOgFUlJSzOYQrqLfp6enh74hajQCJAywEBBAAAEEEEDAjgAJA3aUuAYBBBBAAAEEEEAAAQQQQCCuBB566CETsOVdNPhUdxrOnz9/XI2XwSCAAALRJLBw4ULrNAHt19ixY2X16tVmR3ItGiz85JNPSo4cOTy67Z1soLuGX3fdddZu75UqVTKJB4F2CHUS0O800Fk77KR+X/OS1QBYf3Pta4fxJ554Qp5//nnJnTt3wCXinXCgN+gf/5s0aeJxb1bGH2yguJ15OnHihOjvedc6006/9NJL8vjjjwccu16gJzJocLne417iIWFgx44dJvFGd2t3Fd35UZMsvR+H3li+ArtHjhxpdvJ33WtnftzrDXYduNexceNGc3qUnjbgel6pWrWqdaKUnirwwQcfSN26dW3Nv9OLfLloQKK6uk5TyazO77//3uy8qQHtrjJv3jy58847M9xmJ2Eg1ta/3YQB75Nn9PfA7NmzrdMtAs2b9/OVPkdoYKmeQEZBAAEEEIhtAT1FST/7cT8ZyjWi/v37m89+KAgggAAC4RHQ9z166pt7Wb58uTnljRIeARIGwuNKrQgggAACCMSbAAkD8TajjAcBBBBAAAEEEEAAAQQQQMCWwL///W9JTU3NcG1ycrL5w7H3kcm2KuUiBBBAAIGAAvv375d77rlH1q9fb66tV6+eHDt2TPbs2WO+X7BggeiOn76Kd3Cn+zVdu3aV1157LeAuoU4C2r0DnfVEBA04r1atmt9xOqnfzhh79+4to0ePlgIFCgS0DXSB907wGsA8ceJEs2t+ZoHhumO7jkuNXUV3B9R/K126tEezWRl/sIHidgLSNWjskUcekfHjx1v9bdWqlQkiu+yyyzKlO3PmjAkifvHFF63TLFw3aBKBfnn72Q14zqzhYNZfoDXg6+eaTKKJI+rvKmXLlpW3335bmjZt6rfKCxcuyMyZM6Vv376WS/Xq1c2pIfp6ylXszI97I97rQNeoPg6clOPHj0uPHj1k/vz55jY9NeGKK64wCUqu752couCkbb3W1/zrv+vznT5P1a5d22+VR44cMWtVg2xcRZ8TJ0+eLCVKlMhwn52EgVhb/3YfP6dPnxYN+nzrrbcsF03ImDRpkpQsWTLTaTt8+LBJIlqyZIl1XTBrzena4HoEEEAAgfALaFCqJgvo70jv8q9//UseffTR8HeCFhBAAIEEFtD3g7t377YE9DMHfe9ICZ8ACQPhs6VmBBBAAAEE4kmAhIF4mk3GggACCCCAAAIIIIAAAggg4Ejg3XffNbu3/vXXXxnue/rpp0V3DaYggAACCIRWwF8grbbiK9jYvXXv3aTdfzZq1Cizq3mg4iSg3d+u3IMHD5Z8+fL5bMpJ/b4qCNcJA9rWyZMnTfDUtGnTrKaTkpLkqaeeMsHVRYoUydAlDcidMGGC+Z146tQp6+djxoyRhx9+OEOgfFbGH86EAe24BohrgLB70cAFPTWgXLlyGcaupwp89tlnkpaWJosXL/Y53/4SOuwGPGe2XoNZf4HWv7+f+9rRXpMGNEmiffv2GRJWdC1pEoUG3QVaF04TBjRBRh9jrqIB4BpkX6ZMGUfD06DxPn36+LzH7vOFowbdLs7seU6DZ5555hnj6v48ook5X3/9tTn14uOPP7Zq08QeTVS65ZZbfHbHTsJArK1/J48ftbrrrrs81uHtt99uEnlq1aolOXPm9HDz59ywYUOZMWOGz+eCYNcB9yGAAAIIRF5AP8vR1y/eJU+ePCbZVU9VoiCAAAIIhE9A3z8PHTrUo4Ht27cHPA0yfD1KjJpJGEiMeWaUCCCAAAIIZFWAhIGsCnI/AggggAACCCCAAAIIIIBATAts2rTJBE9u2LAhwzh092Q9baBKlSoxPUY6jwACCESbgL9AXg361B3fixYt6rPLv/76q9nlftmyZR4/L1WqlCxatCjTXbtdNzgJaD979qw89thjZod/96IBvxpMrUUDm1u0aGH92En9vgYZzoQBbe+LL74wwbV60oN70cSBBg0aSN26dSVv3ryiY9+4caM5CUJPgHAvme3gnZXxhzth4ODBg2b9pKene4xHA7J13PXr1zcnVOiO+1u2bDGvDdyd9Gc33nij6GuHQ4cOmTo0AUED5wsWLOhRp5OAZ3+Pz2DWX1Ye66tWrZJ77703w9rQta6viSpVqmRsNm/eLHpahfe60JMGNDikUKFCHt1wmjCwcOFC0TXmvT41oUiD/Ro1amQCUHSdZlZ27NhhggJ37tzpcZmdk0Ky4qj3+pp/fZ5yrRu9Rp9Hbr75ZrnyyitNsPuKFSt8vh4dPny4OXEgd+7cPrtlN2Eglta/k8ePngDy5JNPysiRIzP41KxZU2644QZjrOXAgQMmCUgTM9yL3dNWsrouuB8BBBBAIHwC27ZtM5/t6OsZ76In/OhnO3Xq1AlfB6gZAQQQQED0vV/58uU9knl1YwdN2KaEV4CEgfD6UjsCCCCAAALxIkDCQLzMJONAAAEEEEAAAQQQQAABBBDIkkBqaqr8+9//zlBHrly5ZOzYsaJBcBQEEEAAgdAIfPnll9K6dWuP4FmtWQPGNfAzR44cPhvSYGXdNfTll1/2+HnLli1l+vTpcskllwTsoNOA9gULFpggc/dd1N0bmThxougu867itH7vDoc7YUB319aEiwcffDBDYHhAPBFp166dSaBwJUwE6r+eTKBzZqeEO2FA+7B69Wrp1auXaJC1k6LB3bpbbbVq1eSee+4RXcNamjVrJjNnzpRLL73UozonAc+Z9cPp+nMyJl/XajC1rg1NmHBSevbsKRrYrokn3sVpwoCv0w7c69THo544oEHemRU9HaN///7y1ltveVzWvXt3GTduXIbEBifjDXStr/nXk63ee+8982Wn6Pj09As9JcFfsoDWYzdhIJbWv9PHjyavaHLX5MmT7dB6XKNrVgOYOnfunKmz44q5AQEEEEAgYgLjx483J1/pewXv8uijj5oTkSgIIIAAAuEX0OQAPY3QVXQziL179/p8nxj+3iRWCyQMJNZ8M1oEEEAAAQSCFSBhIFg57kMAAQQQQAABBBBAAAEEEIg7Ad3RVnek091HvUvHjh3NjnR2glHjDoYBIYAAAiEW8HdSgAZHt2nTJtPWvAPq9eJAiQbuFToN6NfAVd01/bnnnvPZr8cff9y0rwlmWpzW711puBMGXO3t2rVLnnjiCZk/f76t2dUEgQEDBphge+8d5LPi635vJBIGtD3dIV+TGBYvXhxw7BpMrEEPmhSiSQEnTpwwpwrMnTvX3KtB3UuXLpWGDRt61OU04NlfR5yuv4ADsnHBkSNHzG7tGnznL1HGVY0mUjzzzDPSvn17yZcvn8/anSYMBEpq0dMO9HFSunTpgKPx9XwxY8YMExwezuJv/jXhRBMr9DVlZra33367PP/886I75PtLoHL130nCQKys/2AeP3rSwNSpU2XEiBG2k6E0Aeqpp56y5RzO9ULdCCCAAALBCeh7Cv0MZ/bs2Rkq0NNl9PdtoPcWwbXMXQgggAAC3gJ6wpv3Kb36WYpu0kMJvwAJA+E3pgUEEEAAAQTiQYCEgXiYRcaAAAIIIIAAAggggAACCCAQMoHjx4+bPzhrgJl3KVOmjNmB9B//+EfI2qMiBBBAIBEFNCB42LBhHjvPV69eXebMmSMagJxZ2bp1q9x1112yZ88e67KPP/5YmjdvbosymID+CxcuyJo1a8xO5boDu/vu9N67nQdTv3vHI5UwoG3qPPz444/y4YcfysqVK824vv76a9MdDYSvUaOGVK1aVdq2bWsC4jNLFHCNISvjj1TCgPb13LlzsmHDBlmyZImsXbvWJBG4Arjr168vtWrVkttuu00aN24sRYoUsaZIzfSEhUceecT6N0280OBu913ggwl49reAnaw/Ww8Cmxf98ssvsmjRIlmxYoVZF651r4/RG264wfi0aNHCw8dX1U4TBlx16EkDb7zxhmn/888/t6quUKGCSdjQ4PtAZd++fdKpUycz11rq1asns2bNkvLlywe6NUs/z2z+dQ1pwo6eTKHrz/WY03WnJ1bccccdJoA9Z86ctvrgNGEgFtZ/Vh4/eq/Ot/5e0HWjp2XoCQRadO1WqlRJmjZtagJIy5UrZ9vZ1mRwEQIIIIBAxAT05J7BgwfLwYMHM7SpiYGaLFCsWLGI9YeGEEAAgUQX0Pdd7glc+tpb3/dQIiNAwkBknGkFAQQQQACBWBcgYSDWZ5D+I4AAAggggAACCCCAAAIIhEVg0qRJJnHgr7/+ylC/7qL74osvSsWKFcPSNpUigAACCCCAAAIIZF3AO2Hg4YcfNieG+DsNIest/l8NWQl4D1UfqAcBBBBAAIF4FNDgUz0dZt68eRmGlydPHpMooCdDURBAAAEEIiegSd7emzhMnz5dunTpErlOJHhLJAwk+AJg+AgggAACCNgUIGHAJhSXIYAAAggggAACCCCAAAIIJJ7AN998Y5IGPv30U5+D192En3nmmcSDYcQIIIAAAggggEAMCLz//vuiiZ6u4uQ0kqwMj4SBrOhxLwIIIIAAAr4FXnjhBXn22Wd9/vCmm24yyQLXXXcdfAgggAACERZISUmRVatWWa3q9+np6RHuRWI3R8JAYs8/o0cAAQQQQMCuAAkDdqW4DgEEEEAAAQQQQAABBBBAIGEFnnvuOdHkAF+lcuXK8s9//lPatWuXsD4MHAEEEEAAAQQQiDaB06dPS//+/eWtt94yXWvWrJlMmzZNSpUqFfaukjAQdmIaQAABBBBIIIH58+fL008/LTt27PA5ak0i0M9tKAgggAACkRfQkwS6devm0fDy5cvN+y9K5ARIGIicNS0hgAACCCAQywIkDMTy7NF3BBBAAAEEEEAAAQQQQACBiAls2rTJHHuvO9P6Kh07dpQXX3xRrr766oj1iYYQQAABBBBAAAEEfAts3LhR7rjjDjl06JC5YOTIkTJo0CDJkSNH2MlIGAg7MQ0ggAACCCSAwHfffWc+h5k9e7bP0bZo0cJ8DnP99dcngAZDRAABBKJTIDk5WXbv3m11rlOnTjJz5szo7Gwc94qEgTieXIaGAAIIIIBACAVIGAghJlUhgAACCCCAAAIIIIAAAgjEv8DUqVPNH6xdwWfuI86ZM6f5Y/Xjjz8e/xCMEAEEEEAAAQQQiFIBPV1gyJAhMn78eNPDSpUqyXvvvSd6MlQkCgkDkVCmDQQQQACBeBZ4+eWXzWcvFy5cyDBMPS1IP3u5//7745mAsSGAAAJRL5CWliZDhw716Of27dsj9r4r6oEi2EESBiKITVMIIIAAAgjEsAAJAzE8eXQdAQQQQAABBBBAAAEEEEAgewT0A3j9w/Urr7ziswM1atQwf7xu1apV9nSQVhFAAAEEEEAAgQQROHjwoBQtWlQuuugiE1SouxHr67Bp06ZZAo888ogMGzZM8uXLFxEVEgYiwkwjCCCAAAJxKLBkyRLzecvmzZt9jm7AgAHm97z+3qcggAACCGSfwNGjR6V8+fJy6tQpqxN6otuoUaOyr1MJ3DIJAwk8+QwdAQQQQAABBwIkDDjA4lIEEEAAAQQQQAABBBBAAAEE3AXWr19v/pCdnp7uE6Z169Zml6WGDRsChwACCCCAAAIIIBAGAU0MuPfee/3WrKcLzJ49W6pVqxaG1n1XScJAxKhpCAEEEEAgTgTWrVsnI0aMkEWLFvkc0Y033mgSBRo0aBAnI2YYCCCAQGwLaHLAmDFjrEFoEvfevXslKSkptgcWo70nYSBGJ45uI4AAAgggEGEBEgYiDE5zCCCAAAIIIIAAAggggAAC8ScwceJEkzigOyv5Kp06dTKJA9WrV4+/wTMiBBBAAAEEEEAgGwUWLlwobdu29dmDwoULi75O09diOXLkiFgvSRiIGDUNIYAAAgjEuMCWLVtMosCsWbN8juSSSy4xiQK9e/eO8ZHSfQQQQCB+BHbs2CFVqlTxGFBaWpqkpqbGzyBjbCQkDMTYhNFdBBBAAAEEskmAhIFsgqdZBBBAAAEEEEAAAQQQQACB+BI4fvy4SRoYP36834H17NnTJA5cffXV8TV4RoMAAggggAACCGSTgO5I3KhRowyta7LASy+9JH369JHcuXNHtHckDESUm8YQQAABBGJQ4LvvvjOJApMnT/bb+759+5pkgWLFisXgCOkyAgggEL8CmpCtp7i5SnJysuzatSt+BxwDIyNhIAYmiS4igAACCCAQBQIkDETBJNAFBBBAAAEEEEAAAQQQQACB+BFYtWqVDB8+XJYtW+Z3UHpksyYOlCxZMn4GzkgQQAABBBBAAIFsEDh8+LCMHDlSFi1aJN9++62ULVtW2rRpIz169JBq1apF9GQB1/BJGMiGhUCTCCCAAAIxIfDzzz+bRIHRo0f77W/Lli3lsccek6ZNm8bEmOgkAgggkEgCK1askObNm3sMefr06dKlS5dEYoi6sZIwEHVTQocQQAABBBCISgESBqJyWugUAggggAACCCCAAAIIIIBArAssXrzY/BF87dq1PoeSN29ekzSgX4UKFYr14dJ/BBBAAAEEEEAAAQQQQAABBBBAwKfA6dOnzWck+nX27Fmf1+iJQfoZye23344iAggggECUCqSkpIhumOMq+n16enqU9jZxukXCQOLMNSNFAAEEEEAgKwIkDGRFj3sRQAABBBBAAAEEEEAAAQQQCCCgxzPrH8Q3b97s88qkpCTzB/EhQ4ZgiQACCCCAAAIIIIAAAggggAACCMSVQFpamvlc5NixYz7HVaNGDfO5SMeOHeNq3AwGAQQQiDcBPUmgW7duHsNavny5NGvWLN6GGnPjIWEg5qaMDiOAAAIIIJAtAiQMZAs7jSKAAAIIIIAAAggggAACCCSawJQpU0T/SL5nzx6fQy9Tpoz0799f+vXrJ4ULF040HsaLAAIIIIAAAggggAACCCCAAAJxInDq1Cl57bXXZNy4cXLw4EGfo6pQoYLZPOGBBx6Ik1EzDAQQQCC+BZKTk2X37t3WIDt16iQzZ86M70HHyOhOnjwpl112mfzxxx+mx/nz55fVq1dLnTp1YmQEdBMBBBBAAAEEIiFAwkAklGkDAQQQQAABBBBAAAEEEEAAgf8JjBkzxiQOHDp0yKdJoUKFTNKAfl155ZW4IYAAAggggAACCCCAAAIIIIAAAjEhcODAAStR4Pfff/fZ51KlSplEgYEDB8bEmOgkAggggICYz7P1NBj3sn37dqlcuTI8USCwZs0aadq0qfz9999Wb959913p0KFDFPSOLiCAAAIIIIBAtAiQMBAtM0E/EEAAAQQQQAABBBBAAAEEEkbgr7/+khEjRpg/tOiue/5Kz549TeJA9erVE8aGgSKAAAIIIIAAAggggAACCCCAQGwJbNmyxZwmoKcr+it6mqImCmjAaZ48eWJrgPQWAQQQSGCBo0ePSvny5T0+xx40aJCMGjUqgVWiZ+h6qkC9evVk27ZtHp1q1KiRzJkzR0qXLh09naUnCCCAAAIIIJCtAiQMZCs/jSOAAAIIIIAAAggggAACCCSywPHjx03iwNixY63jgn153HXXXSZxICUlJZG5GDsCCCCAAAIIIIAAAggggAACCESRwMqVK82JAnPnzvXbqwIFCsiAAQNMskCxYsWiqPd0BQEEEEDAjoAmB+ipua5StGhR2bt3ryQlJdm5nWvCKHDu3Dl56KGHZOLEiT5b0b8p6N8ecubMGcZeUDUCCCCAAAIIxIoACQOxMlP0EwEEEEAAAQQQQAABBBBAIG4FTpw4Yf7Arl8//fST33HefPPNJnGgXbt2cWvBwBBAAAEEEEAAAQQQQAABBBBAILoF5s+fbz7D+OSTT/x2VHc01s8w+vfvL0WKFInuAdE7BBBAAAGfAjt27JAqVap4/ExPzU1NTUUsCgTeeecd6dKli9+e5M6dWyZPnizdu3ePgt7SBQQQQAABBBDIbgESBrJ7BmgfAQQQQAABBBBAAAEEEEAAATeBCRMmmD+66x9j/JVatWqZP7jfd9992CGAAAIIIIAAAggggAACCCCAAAIREZg6dar5zOKrr77y217lypVNosCDDz4YkT7RCAIIIIBA+AQ6deoks2fPthpITk6WXbt2ha9BarYtsGXLFmnZsqUcPnzYuqdatWry448/yrFjx6x/u+iii2TNmjVSo0YN23VzIQIIIIAAAgjEpwAJA/E5r4wKAQQQQAABBBBAAAEEEEAgxgX0DzH6R/i1a9f6HUn58uXl/vvvN4kDZcqUifER030EEEAAAQQQQAABBBBAAAEEEIg2AQ08fPPNN83Xvn37/HavUaNGJlGgY8eO0TYE+oMAAgggEITAihUrpHnz5h53Tp8+PdMd7YNohluCENCEgDZt2si6deusuy+77DLz/f79+6Vbt24mccBVqlevbv7OoMkDFAQQQAABBBBIXAESBhJ37hk5AggggAACCCCAAAIIIIBADAh89NFHMm7cOFm8eHGmvdXdnjRxwPuPODEwRLqIAAIIIIAAAggggAACCCCAAAJRJrB8+XKTJDBr1qxMe3b77bebRAHd5ZiCAAIIIBA/AikpKbJq1SprQPp9enp6/AwwhkfSu3dvef31160R5MmTRxYtWiQtWrQw/zZnzhy555575MKFC9Y1PXr0kMmTJ0uOHDlieOR0HQEEEEAAAQSyIkDCQFb0uBcBBBBAAAEEEEAAAQQQQACBCAls2LDBnDiguzhlVvRoYU0c0K/ChQtHqHc0gwACCCCAAAIIIIAAAggggAACsS5w8uRJkyTw1ltvyebNmzMdTteuXU2iQL169WJ92PQfAQQQQMBLQD+D1l3q3YsmkjVr1gyrbBZ49dVXJTU1Vc6cOWP15PHHH5dhw4ZZyQCaKKDfP/PMM9Y1uXLlkmnTpplEAgoCCCCAAAIIJKYACQOJOe+MGgEEEEAAAQQQQAABBBBAIEYFdu/ebRIHJk6cKGfPnvU7irx581qJA/zxPkYnm24jgAACCCCAAAIIIIAAAgggEAEB3aRAEwX0K9BnDX369DGJAtdee20EekYTCCCAAALZIZCcnCz6ObSr6Om2M2fOzI6u0KabgJ740LlzZzl48KD1rw0aNJBPPvlE8ufP72F1/Phx6d69uyxcuND694suukg+//xzqVy5Mq4IIIAAieWU1AAAIABJREFUAgggkIACJAwk4KQzZAQQQAABBBBAAAEEEEAAgdgXcO36p3/M37JlS6YDatKkiUke0D8QUBBAAAEEEEAAAQQQQAABBBBAAAEV0JME9HOF1atXZwqipxnqZwr62UKRIkXAQwABBBCIY4G0tDQZOnSoxwi3b99OkHk2z/nPP/8sd955p6xfv97qyRVXXCFr166VK6+80mfvtm3bJu3atZPvvvvO+nmjRo1k3rx5UqJEiWweEc0jgAACCCCAQKQFSBiItDjtIYAAAggggAACCCCAAAIIIBBiAT0OWv/AP2vWrExrvuSSS6xTBypVqhTiXlAdAggggAACCCCAAAIIIIAAAghEu8DOnTut0wR+/fXXTLurO0prkkDz5s2jfVj0DwEEEEAgBAJHjx6V8uXLy6lTp6zaBg0aJKNGjQpB7VSRFYEHHnhA3njjDauKggULyuuvv25OHMisvP/++9K+fXuPSx599FEZNmyY6CnFFAQQQAABBBBIHAESBhJnrhkpAggggAACCCCAAAIIIIBAnAvoUcRTp041f/jft29fpqNt0aKFdOzY0Xx5H1cc50wMDwEEEEAAAQQQQAABBBBAAIGEEvjzzz9l9uzZ5uujjz7KdOxXXXWVtdlAmTJlEsqJwSKAAAKJLqDJAWPGjLEYihYtKnv37pWkpKREp8nW8U+cOFH69esnFy5cMP3IkSOH9O3bV8aNGxewX3///bc88cQTMnz4cOvaXLlyyYwZM8zfBigIIIAAAgggkDgCJAwkzlwzUgQQQAABBBBAAAEEEEAAgQQS0GOFNXFgyZIlmY5akwVciQOaREBBAAEEEEAAAQQQQAABBBBAAIH4ENDkAFeigCYNZFZatWplEgW8dyGODwlGgQACCCAQSGDHjh1SpUoVj8vS0tIkNTU10K38PIwCOi/169eX//73v1YrDRs2lGXLlslFF11kq+Xz58+b04LS09Ot60uWLCl6cnHVqlVt1cFFCCCAAAIIIBD7AiQMxP4cMgIEEEAAAQQQQAABBBBAAAEE/Ars3LnTJA7oyQN6pHRmRY+bdiUPVKtWDVUEEEAAAQQQQAABBBBAAAEEEIgxga1bt1pJAoFOH7zkkkus0wQqVaoUYyOluwgggAACoRTQz4XnzJljVZmcnCy7du0KZRPU5VDgjz/+kJo1a8q3335r3XnFFVeYZIHrrrvOUW0//vijSQ747bffrPtq164tS5culUsvvdRRXVyMAAIIIIAAArEpQMJAbM4bvUYAAQQQQAABBBBAAAEEEEDAsYAmDujXmjVrAt7boEEDK3mAPxgE5OICBBBAAAEEEEAAAQQQQAABBLJN4MiRI1aSwPr16wP2o3HjxlaiQMCLuQABBBBAIO4FVqxYYXagdy/Tp0+XLl26xP3Yo3mAvXr1ksmTJ1tdzJs3r7z//vuipwIFUxYvXiytW7f2uLVnz54yceJEyZkzZzBVcg8CCCCAAAIIxJAACQMxNFl0FQEEEEAAAQQQQAABBBBAAIFQCGzbtk1mzZplggkC7Tao7bVv394kD9x1112haJ46EEAAAQQQQAABBBBAAAEEEEAgBAJz58417+3nzZsXsLarrrrK2hhAdximIIAAAggg4BJISUmRVatWWSD6fXp6OkDZKPD2229L9+7dPXrw5JNPynPPPSe5c+cOumd9+/aVCRMmWPcXKFBARo0aJX369Am6Tm5EAAEEEEAAgdgQIGEgNuaJXiKAAAIIIIAAAggggAACCCAQFoGPPvrI2oXwzz//zLSNSy65xAouaNiwYVj6Q6UIIIAAAggggAACCCCAAAIIIOBfYN26ddb7+F9//TVTKg0C1A0A9OuWW26BFQEEEEAAgQwCepJAt27dPP59+fLl0qxZM7SySeDzzz83JwG4/56/9dZbZcaMGZKUlJSlXp08eVLuuOMOj4SQMmXKyPz586VOnTpZqpubEUAAAQQQQCC6BUgYiO75oXcIIIAAAggggAACCCCAAAIIRERAkwV0V0L90iSCQOXaa681f1jQrxtuuCHQ5fwcAQQQQAABBBBAAAEEEEAAAQSCFPjss8/kgw8+MF+7d+8OWEvLli2tRIF8+fIFvJ4LEEAAAQQSVyA5Odnjd0unTp1k5syZiQuSzSM/ePCg+R2+du1aqyfFixeXNWvWSKVKlULSu02bNpnThA8cOGDVV7NmTdGkRE02pCCAAAIIIIBAfAqQMBCf88qoEEAAAQQQQAABBBBAAAEEEAhaYN++fVbywNatWwPWU6FCBSt5oEGDBgGv5wIEEEAAAQQQQAABBBBAAAEEEMhcYP369VaSwJ49ewJyVatWzQQYaqBnuXLlAl7PBQgggAACCKSlpcnQoUM9ILZv3y6VK1cGJxsEzpw5I0OGDJGxY8darefKlUsWLlwot912W0h7NGXKFHnooYfE/dThnj17yqRJkyRHjhwhbYvKEEAAAQQQQCA6BEgYiI55oBcIIIAAAggggAACCCCAAAIIRKWABii4Th44cuRIwD5effXVVvJAo0aNAl7PBQgggAACCCCAAAIIIIAAAggg8H8Cupuw6ySB7777LiDLpZdeap0kQAJ/QC4uQAABBBBwEzh69KiUL19eTp06Zf3r4MGDZeTIkThlk8Cbb74p999/v0frqampookd4Sh9+vQxCQKuoskJM2bMMK8tKAgggAACCCAQfwIkDMTfnDIiBBBAAAEEEEAAAQQQQAABBMIiMG/ePJM8MH/+fDl//nzANq666ioreaBx48YBr+cCBBBAAAEEEEAAAQQQQAABBBJNYM2aNVaSwN69ewMOP3fu3Oa9tgbztW/fPuD1XIAAAggggIAvgUGDBsmYMWOsHxUtWlT091BSUhJg2SCgrwc6dOggP//8s9V63bp1ZeXKlVKgQIGw9EiTRvRkouXLl1v1X3zxxbJhwwa59tprw9ImlSKAAAIIIIBA9gmQMJB99rSMAAIIIIAAAggggAACCCCAQEwK/P7771Ywg+58+NdffwUcR7ly5azkgaZNmwa8ngsQQAABBBBAAAEEEEAAAQQQiFeBVatWWe+rv//++4DDzJMnj3lP3a5dO/PfcAUOBuwIFyCAAAIIxIXA9u3bpWrVqh5j0V3sdTd7SuQFNEmgdevWsmnTJqtxTeD46quvRDflCWfZunWrafvAgQNWM3Xq1DGJCgULFgxn09SNAAIIIIAAAhEWIGEgwuA0hwACCCCAAAIIIIAAAggggEA8Cfz5558myEFPHdD/nj17NuDwypYtawIcbrvtNrnlllsCXs8FCCCAAAIIIIAAAggggAACCMS6wMcffywffvihee+8f//+gMPJly+flXiv76Hz588f8B4uQAABBBBAwI6AnlIzZ84c69KKFSvKzp077dzKNSEW+Pvvv6V79+4ybdo0q2Y9TeiNN96Qbt26hbg139XNmjVLunbt6nGqcL9+/cwJFNoXCgIIIIAAAgjEhwAJA/Exj4wCAQQQQAABBBBAAAEEEEAAgWwXOHPmjMfJA5pMEKgUKVJEbr31VuurRIkSgW7h5wgggAACCCCAAAIIIIAAAghEvcAvv/wiS5cutb5OnjwZsM+aFKDJAa7TBPLmzRvwHi5AAAEEEEDAicCKFSukefPmHrdMnz5dunTp4qQarg2RwKRJk+Shhx7yOMV36NChMnz48BC1ELiaCxcuyJAhQ2TkyJHWxbly5ZI333zTJBJQEEAAAQQQQCA+BEgYiI95ZBQIIIAAAggggAACCCCAAAIIRJXAX3/95XHywB9//GGrf02aNLGSB6pXr27rHi5CAAEEEEAAAQQQQAABBBBAIBoEtmzZYiUIrF692laXChYs6HGSQJ48eWzdx0UIIIAAAggEI5CSkiKrVq2ybtXv09PTg6mKe7IooK8bGjVqJP/973+tmm6++WaZO3euXHzxxVms3dntp0+fNokkn332mXVjmTJlzGf8119/vbPKuBoBBBBAAAEEolKAhIGonBY6hQACCCCAAAIIIIAAAggggED8CJw7d846eWD+/Pny+++/2xpchQoVpGXLllYCga2buAgBBBBAAAEEEEAAAQQQQACBCAosW7bMShLYs2ePrZYLFSrkcZKA7uJLQQABBBBAINwCepJAt27dPJrREwc0SJ0SWYETJ05Iw4YNZceOHVbDl19+uSxcuFBq1qwZ2c78r7X//Oc/0qBBAzly5IjV/k033SSzZs0STgbOlimhUQQQQAABBEIqQMJASDmpDAEEEEAAAQQQQAABBBBAAAEEMhPQ4411V6KlS5ear4MHD9oC02CKW2+91foqVaqUrfu4CAEEEEAAAQQQQAABBBBAAIFQChw+fNi8n/3www/Nf3VHXjtFgwBd72vbtm0rOXPmtHMb1yCAAAIIIBAygeTkZNm9e7dVX6dOnWTmzJkhq5+K7AmcP39eevfuLW+88YbHDVOnTpX77rvPXiVhumr27NnStWtX0U2AXEX7OnHixDC1SLUIIIAAAgggECkBEgYiJU07CCCAAAIIIIAAAggggAACCCCQQUCPOHYlD3zxxRe2hXT3JVegRa1atWzfx4UIIIAAAggggAACCCCAAAIIOBX46quvrPeu69ats317nTp1rPeu9evXt30fFyKAAAIIIBBqgbS0NBk6dKhHtdu3b5fKlSuHuinqCyAwbdo0kxigm+u4yqOPPirDhg2TvHnzZqvf33//Lf369ZMJEyZY/cifP7+MHj1a+vTpk619o3EEEEAAAQQQyJoACQNZ8+NuBBBAAAEEEEAAAQQQQAABBBAIkcD+/fs9dml038UosyZ0l0Y9NluPR9b/lilTJkQ9ohoEEEAAAQQQQAABBBBAAIFEFNDT8D755BP59NNPzX9//PFHWwx58uTxOB2vbNmytu7jIgQQQAABBMIpcPToUSlfvrycOnXKambw4MEycuTIcDZL3T4ENEnjhhtukP/+97/WT/VzbT3poWTJklFh9scff4gmOm7dutXqj34GP3fuXKlXr15U9JFOIIAAAggggIBzARIGnJtxBwIIIIAAAggggAACCCCAAAIIhFng7Nmz1u6NegLBgQMHbLdYo0YNkzjgSiLIly+f7Xu5EAEEEEAAAQQQQAABBBBAIPEEzpw545EgsHnzZtsIV155pUeSQHbvDGy741yIAAIIIJAwAoMGDZIxY8ZY4y1atKjs3btXkpKSEsYgGgZ66NAhad++veipu66iSQJLliyR2rVrR0MXrT5s2rRJ7rjjDvnpp5+sf9NTf7Wvun4oCCCAAAIIIBB7AiQMxN6c0WMEEEAAAQQQQAABBBBAAAEEEk5g48aNVgLBhg0bbI8/Z86c1skDmkBQp04d2/dyIQIIIIAAAggggAACCCCAQPwKaCCcnh7gOkngwoULtgeru+veeuut5qtu3bq27+NCBBBAAAEEIi2gO9pXrVrVo9m0tDRJTU2NdFcSuj1NTnz00Udl3LhxHg4zZsyQzp07R6XNpEmTZODAgfLnn39a/evZs6e8/vrrUdlfOoUAAggggAACmQuQMMAKQQABBBBAAAEEEEAAAQQQQACBmBL44YcfrOSBFStWeBzfHGggJUqUsE4e0AQCPYqbggACCCCAAAIIIIAAAgggEP8C+/bt8zhF4JdffrE96IsuukiaNWtmJQlcccUVtu/lQgQQQAABBLJToGPHjjJnzhyrCxUrVpSdO3dmZ5cSsu2pU6dKr1695Pz589b4BwwY4HHyQ7TBnDt3Th588EGZMmWKR9emTZsmXbt2jbbu0h8EEEAAAQQQCCBAwgBLBAEEEEAAAQQQQAABBBBAAAEEYlpAj0Hu0aOH/Pzzz47Hcd1115kEAv266aabpHDhwo7r4AYEEEAAAQQQQAABBBBAAIHoEzh16pR8+umn1ikC33zzjaNONmjQwHqvmJKS4uheLkYAAQQQQCAaBHSzlebNm3t0Zfr06dKlS5do6F7C9OHrr7+WVq1ayaFDh6wx16pVS9avXy/58uWLaocjR45Iy5Yt5auvvrL6WbBgQdm8ebNUqFAhqvtO5xBAAAEEEEDAU4CEAVYEAggggAACCCCAAAIIIIAAAgjEvMD3338vNWrUkBMnTmRpLA0bNpRGjRpJ48aNzVeRIkWyVB83I4AAAggggAACCCCAAAIIREbg5MmTsmbNGvO1du1aWbdunaOGr732Wo8T6YoVK+bofi5GAAEEEEAg2gQ04W3VqlVWt/T79PT0aOtmXPfn2LFj5pQiTRpwlYsvvlg+//xzSU5Ojomxa9818eTo0aNWf2vXrm3WEhvwxMQU0kkEEEAAAQSMAAkDLAQEEEAAAQQQQAABBBBAAAEEEIgLgQ8++EDatWsX0rHUrVvXI4GgePHiIa2fyhBAAAEEEEAAAQQQQAABBIIT0KA19wSBjRs3OqooKSnJI0GAXXId8XExAggggECUC+hJAt26dfPopZ44oCetUiIj8Pfff0v37t1l2rRpVoM5c+aUqVOnyr333huZToSoldmzZ0vnzp3lwoULVo0DBw6UkSNHio6JggACCCCAAALRL0DCQPTPET1EAAEEEEAAAQQQQAABBBBAAAGbAs8995w8//zzNq92flnNmjU9Egguu+wy55VwBwIIIIAAAggggAACCCCAgGOBw4cPW6cHaKKA+069diu78cYb5aabbjLBkjfccIPd27gOAQQQQACBmBPQ3et3795t9btTp04yc+bMmBtHLHf41VdfldTUVDlz5ow1jAceeEAmT54cc8PSMQwZMkTGjh3r0XdNhujatWvMjYcOI4AAAgggkIgCJAwk4qwzZgQQQAABBBBAAAEEEEAAAQTiWOCOO+6QBQsWRGSEVapU8UgguOKKKyLSLo0ggAACCCCAAAIIIIAAAvEu8MMPP3gkCGzfvt3xkKtWrWolCGiiQKFChRzXwQ0IIIAAAgjEmkBaWpoMHTrUo9v6e7Ry5cqxNpSY7a+efNS2bVvRhEdXSUlJkblz50qsnmL7yy+/SPv27WXt2rXWmMqUKWPGVL9+/ZidKzqOAAIIIIBAogiQMJAoM804EUAAAQQQQAABBBBAAAEEEEgQgd9++030jy9btmyJ+Ih1567GjRtbSQRXXXVVxPtAgwgggAACCCCAAAIIIIBALArs3bvXBKDp6QH69e233zoeRrVq1cx7MtdX6dKlHdfBDQgggAACCMSywNGjR6V8+fJy6tQpaxiDBw+WkSNHxvKwYqrvf/zxhznJyP3z6SuvvFJmz54d8yccbdu2TerVqyc6RlfRk5umT58upUqViql5orMIIIAAAggkmgAJA4k244wXAQQQQAABBBBAAAEEEEAAgQQQ2Lx5s0kaOHHiRLaOtmzZsnL99ddLnTp1rK/ChQtna59oHAEEEEAAAQQQQAABBBDIbgENYty0aZP19cUXX8j+/fsdd6t27dpWckCjRo2kRIkSjuvgBgQQQAABBOJJYNCgQTJmzBhrSEWLFhVNyktKSoqnYUbtWM6fPy89e/aUN9980+pj/vz5zZz07t07avvtpGPvvPOO3HvvvaJjdRVddyNGjJA8efI4qYprEUAAAQQQQCCCAiQMRBCbphBAAAEEEEAAAQQQQAABBBBAIHICH3zwgbRr1y5yDdpsqWrVqh4JBBrgQkEAAQQQQAABBBBAAAEE4llAEwL0y5UkoLvTBlPq16/vcapbsWLFgqmGexBAAAEEEIhLge3bt4t+9uhe0tLSJDU1NS7HG42DmjFjhnTt2tWjaw888IBMnjw5GrsbdJ/uu+8+eeutt6z7c+TIIVOnTpXu3bsHXSc3IoAAAggggEB4BUgYCK8vtSOAAAIIIIAAAggggAACCCCAQDYKDBw4UF555ZVs7EHgpvPly5fhFIIKFSoEvpErEEAAAQQQQAABBBBAAIEoFNizZ4/H6QGaJHD27NmgeqqnBjRu3Nj6uuiii4Kqh5sQQAABBBBIBIGOHTvKnDlzrKFWrFhRdu7cmQhDj4ox7tixQxo0aCAnT560+qOvZXRjm+LFi0dFH0PVCR1jkyZNZMuWLVaVOsbFixeLJnhSEEAAAQQQQCD6BEgYiL45oUcIIIAAAggggAACCCCAAAIIIBBCgZSUFFm1alUIa8y8qrJly4p+ff7550EHxVx66aUepxBcf/31UrJkyYiNgYYQQAABBBBAAAEEEEAAATsCP//8s5Uc4DpB4MiRI3ZuzXBNnjx5xDtBQBOsKQgggAACCCAQWGDFihXSvHlzjwunT58uXbp0CXwzV2RZ4Pfff5cbb7xRNm7caNVVqlQp+eSTT6RSpUpZrj8aK9i8ebNJkPjjjz+s7tWqVUs+/fRTKVq0aDR2mT4hgAACCCCQ0AIkDCT09DN4BBBAAAEEEEAAAQQQQAABBOJf4LfffpMaNWrI/v37wz7YAQMGyJgxY6x2dCdN/XIFzuix4MGWq6++OkMSQYECBYKtjvsQQAABBBBAAAEEEEAAAUcCGgzmem/jeq/z3XffOarD/eIqVapkeI8TdGXciAACCCCAQIILeG+aot+np6cnuEpkhn/hwgXp27evTJo0yWowR44c8s4770inTp0i04lsamXKlCnSu3dvUQNXue+++2Tq1KnZ1COaRQABBBBAAAF/AiQMsDYQQAABBBBAAAEEEEAAAQQQQCDuBXS3o6ZNm3ocBx3KQeuOSZoo0L1790yr1aOavZMIDhw4EHRXdMemOnXqiJ5AoP+tXr160HVxIwIIIIAAAggggAACCCDgLrBlyxaP9y9fffVV0EBXXHGFR3KAvn8pUqRI0PVxIwIIIIAAAgj8fwE9SaBbt24eJHriwM033wxTBAQ0UaB///5y7tw5q7UHH3xQXnnlFdETlOK5nD9/Xvr16+eRLKFjVhNNHKAggAACCCCAQPQIkDAQPXNBTxBAAAEEEEAAAQQQQAABBBBAIEQCf/31lxXY4trh/9tvvw1R7Z7VlC1bVj744ANzikEw5YcffvDYpVN37NRTEYIphQoVyrBDZ/ny5YOpinsQQAABBBBAAAEEEEAggQT27dvncTqavo86ffp0UAKaUK0JAe5fl19+eVB1cRMCCCCAAAIIBBZITk6W3bt3WxfqrvYzZ84MfCNXZFlgzZo15hSBgwcPWnXpKUrr1q1LmOTIH3/8Ue6++25Zv369ZaCfU+vryUqVKmXZmAoQQAABBBBAIDQCJAyExpFa/h97dwJfRXU2fvwhQBADhFUhIovKIjsComAFBPGtFkSFGjRCF0TcsEQoalVEX62GN4qiqFWrFQml4FZbq4KAyIsCQQFBQEDAQpA1YEDZ+X+eeTvzn7lL7ty5S+7yO5/P/SQkc86c853JJbn3ec6DAAIIIIAAAggggAACCCCAAAIVKLBmzRpHgoC+GRGPplULNFmgdu3aUT2duR5NHjArEpw6dcrTOXJychxVCDRop27dup7GohMCCCCAAAIIIIAAAggkv8DevXv9kpZLSko8LaxSpUp+f2+0bdvW01h0QgABBBBAAIHwBQoKCmT8+PGOjqtXrxb+Pw7fMtweO3bskNzcXFm4cKHVtV69esa/27RpE+5wSX38/PnzjcSJnTt3Wuvo0qWLzJkzR+rUqZPUa2PyCCCAAAIIpIoACQOpciVZBwIIIIAAAggggAACCCCAAAJpIqA78ptB9ObHH374Ie6rv+uuu2Ty5MlxOa+Ws7avWRMJ1q1b5/ncrVu39gvqqVKliufx6IgAAggggAACCCCAAAKJKWD/W8JMSI7kbwndwdi3egB/SyTmtWdWCCCAAAKpL6BJgFpdtKyszFpsfn6+FBYWpv7iE2CFI0eOlJdeesmaSdWqVeXpp5+WW2+9NQFmF/8pPP/883Lbbbc5Tvy73/1OJk2aJPy+GP/rwRkRQAABBBDwFSBhgHsCAQQQQAABBBBAAAEEEEAAAQQSVuDAgQOOnS81aF4TBry2zMxMOXr0qNfuRr/s7GwjUeBXv/pVRONE2tl3V1C10V2tvLSMjAzp2rWrdOjQwdh9TB9aOrtRo0ZehqMPAggggAACCCCAAAIIVICA/j2gOwprxTJ9rFq1yvh76uTJk55mo38PaHKA/q1gJgnorrk0BBBAAAEEEEgMgTFjxjg2NNHXLb/99luqi8bh8kyZMkXuvvtuOXbsmHW2YcOGyauvvir6Wms6Nn3dXe/JqVOnWstXi6KiIrn++uvTkYQ1I4AAAgggkFACJAwk1OVgMggggAACCCCAAAIIIIAAAgikt4Bv5QANcvHazjvvPEdgyxlnnCG6s34krWnTpvLOO+9Ip06dIhkmZn03b95sVCIwdw7Vzw8dOuT5fGqmiQNmAoGZTFC7dm3PY9IRAQQQQAABBBBAAAEEIhPYv3+/lRRgJgjox127dnkeOCsryy85QHcspiGAAAIIIIBAYgro//3t27d3TK6goEDGjRuXmBNOoVl9/vnnMnDgQNm9e7e1qjZt2shnn30mtWrVSqGVhr+UnTt3GjZLly61OutryZ9++qnxOjMNAQQQQAABBCpOgISBirPnzAgggAACCCCAAAIIIIAAAgiktcD69ev9gtvtOzKFg9OgQQNrx0tz50sNdre31157TX7961+HM6zj2F69ehnJAskWLL9y5UrD2Xx8+eWXng3Mjs2aNfNLItA3fLSCAw0BBBBAAAEEEEAAAQSiI6C7tGoStT0pQP+9ZcuWiE/QuXNn628orSCQqEnRES+UARBAAAEEEEhRgdzcXJk5c6a1Ot0oZe3atSm62sRZVllZmVx66aWyYsUKa1INGzaUt99+Wy666KLEmWgFzmT58uXSu3dvOXjwoDWLSy65RGbPni1nnnlmBc6MUyOAAAIIIJDeAiQMpPf1Z/UIIIAAAggggAACCCCAAAIIxEXg+++/dwSta/D63r17PZ27WrVqjsAWTRBo0aJFyLF+9atfyV/+8peQxwU6YMKECfLQQw956ptonX7HVNz7AAAgAElEQVT66SdHBQK9Fps2bYrKNM8//3y/igSRVnWIysQYBAEEEEAAAQQQQACBBBdYt26dX3JAtIL+zj33XL/qAdWrV09wEaaHAAIIIIAAAsEE5s6dK5dffrnj29OmTZO8vDzQYiygG9LoxjRm0w1UpkyZIiNHjozxmZNr+Jdfflluvvlmx6RHjx4thYWFUqVKleRaDLNFAAEEEEAgRQRIGEiRC8kyEEAAAQQQQAABBBBAAAEEEEgUgR9//NGRHFBcXCzffvut5+lpaW2zaoB+7NKli6exmjdvHvZOnNnZ2cYbQIMGDfJ0zmTppKWidVcs391L9VpG2jTBQ6sPtG3b1vGxSZMmkQ5NfwQQQAABBBBAAAEEkk7gu+++86sYoL+HHz58OOK1ZGVl+f3e3aFDB9Fdb2kIIIAAAgggkDoCWgl14cKF1oJ0N/f58+enzgITdCW6GY1uSmNvI0aMkGeffVb0NVCaU0ATWKZPn259UY2mTp0qv/nNb6BCAAEEEEAAgQoQIGGgAtA5JQIIIIAAAggggAACCCCAAAKpJKCB5rpLvfmwl2MOd51NmzZ1JAd07dpVatasGe4wfsdv2bJFNGEgnNaxY0cjWaBTp07hdEupYzds2OCXRKDBTKdOnYp4nXXq1PELZtKkggYNGkQ8NgMggAACCCCAAAIIIFDRArt37w74u3RpaWnEU6tUqZJfUq7+Lu2m8lrEJ2cABBBAAAEEEKhQAa0kMGzYMMcctOJA3759K3ReqX5yfc27Z8+eYt9g5cILL5R3332X5MwgF//QoUNy0UUXGcmyZmvcuLG8/fbboq/70xBAAAEEEEAgvgIkDMTXm7MhgAACCCCAAAIIIIAAAgggkNQCWinAnhygn//000+e1qQB4/rGgL16wFlnneVprFCdNPBfy0W7bVdffbWRLFC7dm23XdLmuBMnTgQMfNq0aVNUDHJycgJWJNDdUmkIIIAAAggggAACCCSagAZCaRCUvVqXfr59+/aoTPXcc8+1fj+2V+2qXLlyVMZnEAQQQAABBBBILoFWrVrJN998Y0166NChUlRUlFyLSLLZ7tmzR6688krjdXGz1apVSz7++GMC30NcyyVLlhh2+/bts47s3LmzUSGjRo0aSXYnMF0EEEAAAQSSW4CEgeS+fsweAQQQQAABBBBAAAEEEEAAgZgJ6Bsh+iZIcXGxlSTw/fffezpfRkaGIzFAkwTOP/98T2N56TRo0CBjtyc3bcKECfLQQw+5OZRjbAJlZWVGkJQ9UEoDp3bs2BEVp/POOy9gRQK9t2gIIIAAAggggAACCMRa4OTJk35JAfr77saNG6Ny6kaNGgVMnCWQKiq8DIIAAggggEBKCBQUFMj48eMda9HfRzSpkBYbgePHj0t+fr5MmTLFOoFWe9JKDzfeeGNsTppio06ePFnGjRsnamm23/zmN/Lyyy+LWtIQQAABBBBAID4CJAzEx5mzIIAAAggggAACCCCAAAIIIJDQAseOHfOrHGDfqSrcyWsygCYF2CsIVOQOmFrNYP/+/eUuIzs726gqoMkFtOgJ7Nq1y2/HVX0j88CBAxGfRJMF2rVrZ7wpqrur6e6rmligHxs0aBDx+AyAAAIIIIAAAgggkH4Cu3fvFq2epYkA+nH9+vVWooAmDUTatIqZvVKA+fvsGWecEenQ9EcAAQQQQACBFBbYu3evNG/eXHTTDrNpIHthYWEKr7rilxaocu1tt90mTz31lGRmZlb8BJNkBjfddJO88cYb1myrVasmzz77rIwYMSJJVsA0EUAAAQQQSH4BEgaS/xqyAgQQQAABBBBAAAEEEEAAAQTCFtCAba0eYK8gEPYg/+mQk5PjVz1AA/QTpa1YsUK0zHF5rWPHjkayQKdOnRJl2ik/jy1btvhVI9DqBEePHo3K2vUetCcQ2D/Xe5aGAAIIIIAAAgggkL4CJSUljqQAe4JAaWlpVGA0gCxQYkCzZs2iMj6DIIAAAggggEB6CYwZM0Z0p3az6eYn3377rdStWze9IOK42k8//VSuv/56RwVV3SDn/fffZ7OSMK/D9u3b5Ze//KUsXrzY6qkJs/Pnz5c2bdqEORqHI4AAAggggIAXARIGvKjRBwEEEEAAAQQQQAABBBBAAIEkEvj3v//tVz3ghx9+8LSCGjVqOJID9A2SRA940TfS9A21YO3qq682kgV0p09axQt8/fXXRiKBPjSxRT+uW7cuqhPT+1gTCAIlFDRt2jSq52IwBBBAAAEEEEAAgYoR2Lp1q1UlwJ4QoJ8fPHgwqpNq3bq1X3KAVl2jIYAAAggggAAC0RDQ18jat2/vGKqgoEDGjRsXjeEZI4DAtm3b5IYbbhBNGjCbJoQuXbpUdPMZWvgCCxYsMEx37NhhddYNfDSJoHr16uEPSA8EEEAAAQQQCEuAhIGwuDgYAQQQQAABBBBAAAEEEEAAgcQWOHDggCM5oLi4WDRhwGu74IILHAkCHTp08DpUhfUbNGiQvPvuuwHPP2HCBHnooYcqbG6c2J3A4cOHHQkEZjLBd999526AMI7SN/7OO++8oAkFlSpVCmM0DkUAAQQQQAABBBCIlcCpU6eCJgRs3LgxapWr7PNv0qSJtGvXzi85oFq1arFaJuMigAACCCCAAAKSm5srM2fOtCQ0WXHt2rXIxEjg2LFjMnr0aHnhhResM2RkZBgVHu68884YnTU9hlXDsWPHyokTJ6wFq+lTTz0llStXTg8EVokAAggggEAFCZAwUEHwnBYBBBBAAAEEEEAAAQQQQACBSAU0QEYTApYtW2Y9NJDaa9Mg6W7dulkPrR5w2mmneR0uYfrVqVNH9u/f75iPluzWqgKaTEBLXoHS0lKjCoFWJfDdNfbQoUNRX5gmCwSqSmBWKyBQLOrkDIgAAggggAACaS5w5MgR4/c839/1NCFAv6Z/E0W7ZWVlOX7n07+TtFqAJgro3xY0BBBAAAEEEEAgngJz5syR/v37O045bdo0ycvLi+c00upcL7/8stxyyy1y8uRJa92DBw+WWbNmpZVDLBZ7/PhxGTZsmMyYMcMaXl9z1YSYIUOGxOKUjIkAAggggAAC/xEgYYBbAQEEEEAAAQQQQAABBBBAAIEkEVi/fr0jOUATBfQFdi/tjDPOMBIDNCnATBLQr6VaW7FihXTu3NmxLC0Z/c4770izZs1Sbbmsxyawfft2x46z9iAz3wSSaME1bdo0aHWCGjVqROs0jIMAAggggAACCKSUwMGDB4MmBWzdujUma61du3bA39s0OSAnJycm52RQBBBAAAEEEEDAi0CvXr1k4cKFVtfevXvL/PnzvQxFHxcCS5YskX79+on+jmq2Vq1ayeLFi6Vu3bouRuCQUAL62qzexytXrrQOrV+/vnGfa6IuDQEEEEAAAQRiI0DCQGxcGRUBBBBAAAEEEEAAAQQQQACBiAR27NhhJAfYKwjs3bvX05i667m9coB+roEw6dAeeughmThxorXU4cOHG6WjNUCIlr4Cu3bt8tul1kwo2L17d0xgNPAsWHUCdqqNCTmDIoAAAggggEACCWhlqGBVAkpKSmIyU02INitB6d8/9s8bNGgQk3MyKAIIIIAAAgggEE0BrSSgu7Hb29y5c6Vv377RPA1j/UfgwIED0rNnT7FX8dVNQN577z0jwJ0WPYGlS5dKnz595Mcff7QG1eQY3eiH1+6j58xICCCAAAII2AVIGOB+QAABBBBAAAEEEEAAAQQQQKCCBfRFcU0OsD82b97seVYdOnRwVA/o0qWL57GSvaO+kfPJJ58Yy3jqqafkd7/7XbIvifnHWMAMZvMNaNN/a9WCWDQNWDMD2PRj48aNHQ8SCmKhzpgIIIAAAgggEE0B/R1q27Ztjof+/mQ+YpWUedZZZ/klBZjJAQQaRfMKMxYCCCCAAAIIVISA7mz/zTffWKceOnSoFBUVVcRU0uKceXl5Mn36dMdan376aRk9enRarD/ei3zhhRfk1ltvdZx21KhR8vzzz8d7KpwPAQQQQACBtBAgYSAtLjOLRAABBBBAAAEEEEAAAQQQSCSBL7/80koO0AoCK1as8Dy9pk2b+lUP0F2PaP8nUKlSJcnOzjZ2JmIXKO6KSAUOHTrk2Bl348aNVhDcli1bIh0+aH/9mfZNIvD9d7169WJ2fgZGAAEEEEAAgfQW0EpnvskAvv8+ePBgzJCaNWtmVEizJ1ia/87KyorZeRkYAQQQQAABBBCoSIGCggIZP368YwqrV6+Wtm3bVuS0UvbcL7/8shG8fvz4cWuNI0aMkGeffVa0gi8t+gJHjx41KmjMnDnTGvy0004zKgTfcsst0T8hIyKAAAIIIJDmAiQMpPkNwPIRQAABBBBAAAEEEEAAAQRiK/Dtt9/6VQ/46aefPJ1Udxnv1q2b9ejatavojpq0wAILFiwwKgposoAGGdEQiKWAvsFl7qBrJhLYEwpOnjwZy9OLBsuFSiqoX79+TOfA4AgggAACCCCQfAJ79uwJmQygSZOxbBkZGUETAjRJIDMzM5anZ2wEEEAAAQQQQCDhBDRhs3nz5lJWVmbNLT8/XwoLCxNurqkwIU3EuOiii8T+e2+PHj2MagO8rhzbK3zgwAHj/Y4NGzZYJ9JNkrSShl4DGgIIIIAAAghET4CEgehZMhICCCCAAAIIIIAAAggggECaC2iwzbJlyxyPnTt3elKpXLmyaEKAPUHg/PPP9zRWunbSyg36hk7t2rXTlYB1J5CAPXnAN6HgyJEjcZlp9erVQyYVnHHGGXGZCydBAAEEEEAAgdgL7Nq1K2QygNdk5nBnrzuFBqoQoF/TagE0BBBAAAEEEEAAgf8vMGbMGGOXdbNpBVXdmKZu3bowRVlAf2e+6qqrRCsBm01fH5sxY4ZcdtllUT4bwwUSWLhwoQwaNEhKS0utb2u1YK08wGuV3DMIIIAAAghET4CEgehZMhICCCCAAAIIIIAAAggggEAaCehu4pocoG8kmEkC33zzjWcBTQawJwfo57rTJg0BBFJf4LvvvhMziWDr1q1+gX2x3tXXLqzBfFq5pLxqBQ0bNkz9i8IKEUAAAQQQSHCB77//vtxkgO3bt8vhw4fjtopA1Y50Z1AzSUA/pyGAAAIIIIAAAgiEFtDd7tu3b+84sKCgQMaNGxe6M0eEJaCbeKjrlClTHP2effZZuf3228Mai4MjE3jsscdkwoQJcvz4cWugkSNHyosvvhjZwPRGAAEEEEAAAUuAhAFuBgQQQAABBBBAAAEEEEAAAQRcCOgbNfbqAfYdh1x0dxyiwbiaEGCvIFCnTp1wh+F4BBBIE4F9+/aF3B3YXqI+1iyZmZkhKxU0atQo1tNgfAQQQAABBFJWoKSkRDTgf9u2bUEfmsAcr1azZs2Q//ez2228rgbnQQABBBBAAIFUF8jNzTV2Vjdb69atZe3atam+7ApZ3xtvvCHDhg2TU6dOWecfMWKETJ06VapWrVohc0rXk544cUIGDx4s77zzjkWgVZiff/55ufnmm9OVhXUjgAACCCAQVQESBqLKyWAIIIAAAggggAACCCCAAAKpIKC7fftWD/jhhx88La1GjRp+lQPYXdMTJZ0QQKAcAS3ZrUGF5QUXHjhwIG6GVapUcQQWavnwBg0aWA/7vwkwjNtl4UQIIIAAAhUooAmAu3fvll27dhkf7Q/9mj05wL6rZqynXKtWLTn77LMd/2/7VhsiuTnWV4HxEUAAAQQQQACB/xOYM2eO9O/f38Exbdo0ycvLgyjKAqtWrZI+ffqI/p5utnbt2smCBQukXr16UT4bw7kR0CpqvXv3lvXr11uH6+uGn376qbRp08bNEByDAAIIIIAAAuUIkDDA7YEAAggggAACCCCAAAIIIJDWAhpAa68coJ9rsI7X1qVLFytBQCsIdOjQwetQ9EMAAQSiKqDPd+XtVKzf279/f1TP6WYwTS7QZALfpIJgXyPBwI0qxyCAAAIIxFrATAAwA/8DJQLYEwTimQRgrr127dohKwNkZ2fHmorxEUAAAQQQQAABBFwK9OrVSxYuXGgdrcHT8+fPd9mbw9wKaGD6gAEDxF5FWCtqLlmyRDp16uR2GI6LgcCiRYtk0KBBsnfvXmt0fY9FrxVVH2IAzpAIIIAAAmklQMJAWl1uFosAAggggAACCCCAAAIIpLeAlha2Jwfoi8xr1qzxjHLeeef5VQ+oVq2a5/HoiAACCFS0QFlZWcikAvvOaxUxX31z0F6tIFhigfl1dkWuiKvEORFAAIHkE9BqPcF2//etCKD/PnbsWIUuUhPoGjduXO6jZs2aFTpHTo4AAggggAACCCDgXkArCQwbNszRYe7cudK3b1/3g3BkSIETJ07IzTffLK+++qrj2BdeeEFuueWWkP05IPYCTz/9tOTn58vJkyetk40aNUqef/752J+cMyCAAAIIIJDCAiQMpPDFZWkIIIAAAggggAACCCCAQLoLaOla3+oBXnf21J2vu3Xr5nhoMCoNAQQQSDeBgwcPGkkF27dvD5pcsGfPnoRhMRMMAlUwCJRsQIJBwlw6JoIAAghEJKAJAG53/0+EBAD7YuvVqxcyGaBGjRoR+dAZAQQQQAABBBBAILEEWrVqJd988401qaFDh0pRUVFiTTIFZjNlyhQZN26cHDlyxFpNbm6uzJgxIwVWlxpL+PHHH+W2226Tv/zlL44FaVJNXl5eaiySVSCAAAIIIFABAiQMVAA6p0QAAQQQQAABBBBAAAEEEIi+wI4dO/ySA7zugn3aaacZiQFdu3a1EgS0mgANAQQQQMCdgL6xp0kF+igpKbECNgMFbh44cMDdoHE6SkvQ+1YwKK+KAQkGcbownAYBBNJewJ4AECoRQL9/9OjRhDLLzs52/P/im8iWk5NjJQmcfvrpCTV3JoMAAggggAACCCAQW4GCggIZP3684yRaGbdNmzaxPXGajb548WIZMmSI8VqV2Tp27Cjz5s0TreBFSxyBLVu2yLXXXitffvmlNan69evLhx9+KBdccEHiTJSZIIAAAgggkEQCJAwk0cViqggggAACCCCAAAIIIIAAAv8ncOjQISM5oLi42EoS2Lx5s2eeDh06OCoH8IKzZ0o6IoAAAmELHD582C+hQAM9d+3aFfDriZZgkJGRIRoE6vuoVatWwK/rcYG+FzYcHRBAAIEkEtDnbvvjhx9+cPzbzfdOnjyZUCvW5/JACWW+iQDmv6tVq5ZQ82cyCCCAAAIIIIAAAokhsHfvXmnevLmUlZVZE8rPz5fCwsLEmGCKzELfU7jkkktkxYoV1oo0SeCtt96SXr16pcgqU2sZn332mXFtjh07Zi2sd+/eMnPmTNG/s2gIIIAAAgggEJ4ACQPheXE0AggggAACCCCAAAIIIIBABQjoLjKaIGA+Vq5c6XkWzZo1s5IDzAoCNWrU8DweHRFAAAEE4itgTzAIllRg/7oGpSZ6q1SpkpFcEG6SgZmkYPbT5AUaAgggEE0BDdLXYP5gAf7lBf7b+506dSqa04rJWGYCQLCqMr6JAFqVjIYAAggggAACCCCAQKQCY8aMkcmTJ1vD6N/63377LTveRwpr669/jwwfPlymTZtmfbVKlSoyYcIEuf/++6N4JoaKpoBetyeffFLGjh3rGPbuu++Wxx57TLRKKA0BBBBAAAEE3AuQMODeiiMRQAABBBBAAAEEEEAAAQTiILBp0yYrMcCsIPDTTz95OnOdOnUclQO6desmOTk5nsaiEwIIIIBAcgro/yFascD3ESzZIBkSDIJdCd+EAy8JCJUrV07OC82sEUDAT+DEiRMBd/EPZ3f/ZH9O1OB/+yPY7v96DAkA/BAhgAACCCCAAAIIxFtg9erV0r59e8dpCwoKZNy4cfGeSkqf76WXXpLbbrtNjh8/bq1zyJAhxk71uokDLXEF9HW9YcOGyezZsx2TfO2114wkEBoCCCCAAAIIuBcgYcC9FUcigAACCCCAAAIIIIAAAghEWUCDN82kALN6wM6dOz2dRQMcNSHA/mjdurWnseiEAAIIIJC+Ar4JBoESC+xfKysrSyksrbpjVi4wP+rXqlevbgTT6kf7w+3XzD56vO7iR0Mg3QU0UEUrpuhzju8j0NdDHXvw4EG/5AD9Wiq1mjVrGsH/5QX9m8kBegwJAKl09VkLAggggAACCCCQmgK5ublG0LrZ9PXstWvXpuZiK2hVa9askUsuuUT2799vzeCCCy6QN998U7QaMS3xBbZt2ybdu3eXkpISa7K6MdSsWbOkR48eib8AZogAAggggECCCJAwkCAXgmkggAACCCCAAAIIIIAAAqkucPToUatygJkcsGHDBs/LbtOmjXTt2tWRIJCRkeF5PDoigAACCCDgRUCDfg8cOOB4hLN7t/ZNtaSDUI5Vq1b1nHQQKEHBnozgm9Bg/pvfEUJdlfT+/smTJyMO3Neg/1BB/fbEgGPHjqUVugb7+yYjBfp3eZVRqICSVrcMi0UAAQQQQAABBFJeYM6cOdK/f3/HOqdNmyZ5eXkpv/Z4LVD/Brv44otl5cqV1inr1q0rRUVFcsUVV8RrGpwnCgILFiwwrpm+z2S2Sy+91Ega0IRxGgIIIIAAAgiEFiBhILQRRyCAAAIIIIAAAggggAACCHgQ+OqrrxzVA7SSgNd21lln+VUPqF27ttfh6IcAAggggEBCCWiwsm/SgfnvcJIPEmpRCTaZzMzMoFUSzKSCatWqiQYk+z402SDQ18P5WrhjxPp4vTwnTpwI+6H3arj9vPTRc3jpF6jPkSNHQiYD2AMOEuzWTYjp+Ab2lxfUH+xYknYS4lIyCQQQQAABBBBAAIEEEujVq5csXLjQmlHv3r1l/vz5CTTD5J6K/l151113yXPPPWctpFKlSlJQUCBjx45N7sWl6ewfeeQRmTBhgpw6dcoSuOOOO+SZZ54RvbY0BBBAAAEEEChfgIQB7hAEEEAAAQQQQAABBBBAAIGIBb777ju/6gFed0vW3Ue7detmPMwKAk2bNo14jgyAAAIIIIBAKgvom6WaZBBOgoE9ScHspwHXNAQQSA0BDZhws6u/HlNeEkBqaLAKBBBAAAEEEEAAAQQSR0ArCQwbNswxoblz50rfvn0TZ5JJPhOt4DBgwABjR3ozwPz666+X1157TbR6IS35BLTK5+DBg+Xdd9+1Jq+bTWkSwc0335x8C2LGCCCAAAIIxFmAhIE4g3M6BBBAAAEEEEAAAQQQQCDZBfbv328kB2jFAP2oj23btnleVpcuXRzVA9q3b+95LDoigAACCCCAQGQCZuKAPfHg0KFDjh3aDx8+HHLH9p9++sk4JtCxussfDYF0F9AKFWZ1C/2oASv2fwf7mnmM7/FZWVmO5ABNANAHDQEEEEAAAQQQQAABBBJPoFWrVvLNN99YExs6dKgUFRUl3kSTeEbHjh2TW2+9VV555RVjFW3atJFFixZJnTp1knhVTH3Lli1y+eWXy8aNG42qArfccotMmjRJatSoAQ4CCCCAAAIIhBAgYYBbBAEEEEAAAQQQQAABBBBAIKiA7jJsTwzQ5ICvv/7as1iLFi38qgdUq1bN83h0RAABBBBAAIHkE9Dd/SJNOgi3P0kKyXefxHPGGRkZroL1Iw3qtwf7Z2ZmxnOJnAsBBBBAAAEEEEAAAQQSRKCgoEDGjx/vmM2aNWuMgHZadAV0R/opU6bIs88+KzNnzjQqGtOSX+C9994zKkVoBYnhw4cbiQM0BBBAAAEEEAgtQMJAaCOOQAABBBBAAAEEEEAAAQTSRmDdunVW1QAzUUBfVPfSzjjjDEflgG7dukmDBg28DEUfBBBAAAEEEEAgIgFNUjCrHgSrfnDkyBHRxAJ9aNKk+Xk4H73089In0jmeOnVKdIf7cB4aVB/O8eax8ewX6FyanBpqB38SWCP68aIzAggggAACCCCAAAIIuBTYu3evNG/eXMrKyqwe+fn5UlhY6HIEDgtXQP/m3rRpk+hmRrTUEdCfIa0qQLJA6lxTVoIAAgggEHsBEgZib8wZEEAAAQQQQAABBBBAAIGEFCgpKfGrHrBv3z5Pc9XdVjUhwP4499xzPY1FJwQQQAABBBBAAAEEEEAAAQQQQAABBBBAAAEEUk1gzJgxMnnyZGtZ2dnZ8u2330rdunVTbamsBwEEEEAAAQQQQCDBBEgYSLALwnQQQAABBBBAAAEEEEAAgVgIHDp0yKocsGzZMuPzLVu2eD5Vx44djfK9ZoLABRdc4HksOiKAAAIIIIAAAggggAACCCCAAAIIIIAAAgggkMoCq1evlvbt2zuWWFBQIOPGjUvlZbM2BBBAAAEEEEAAgQQRIGEgQS4E00AAAQQQQAABBBBAAAEEoinwxRdfOKoHrFy50vPwzZo186sekJWV5Xk8OiKAAAIIIIAAAggggAACCCCAAAIIIIAAAgggkE4Cubm5MnPmTGvJrVu3lrVr16YTAWtFAAEEEEAAAQQQqEABEgYqEJ9TI4AAAggggAACCCCAAALRENi0aZNf9YDDhw97GlpLH5tVA8wKAjk5OZ7GohMCCCCAAAIIIIAAAggggAACCCCAAAIIIIAAAukuMGfOHOnfv7+DYdq0aZKXl5fuNKwfAQQQQAABBBBAIE4CJAzECZrTIIAAAggggAACCCCAAALRENi9e7eVHFBcXGx8vnPnTk9DV65c2a9ygO5qREMAAQQQQAABBBBAAAEEEEAAAQQQQAABBBBAAIHoCPTq1UsWLlxoDda7d2+ZP39+dAZnFAQQQAABBBBAAAEEXAiQMOACiUMQQAABBBBAAAEEEEAAgYoQOHLkiJhJAZoYoI8NGzZ4nkqbNm0cCQJaQSAjI8PzeHREAAEEEEAAAQQQQAABBBBAAAEEEEAAAQQQQACB4AJaSWDYsGGOA+bOnSt9+/aFDQEEEEAAAQQQQACBuAmQMBA3ak6EAAIIIIAAAggggAACCJQv8NVXX0oJnooAACAASURBVDmqB2iygNfWuHFj0YSAbt26WY/atWt7HY5+CCCAAAIIIIAAAggggAACCCCAAAIIIIAAAgggEKZAy5YtHRsBDR06VIqKisIchcMRQAABBBBAAAEEEIhMgISByPzojQACCCCAAAIIIIAAAgh4Eti6datf9YCysjJPY9WsWdORGKBJAk2aNPE0Fp0QQAABBBBAAAEEEEAAAQQQQAABBBBAAAEEEEAgcoGCggIZP368Y6A1a9aIVgOmIYAAAggggAACCCAQTwESBuKpzbkQQAABBBBAAAEEEEAgLQX2799vVQ5YtmyZ8fn27ds9W5iVA8yP7du39zwWHRFAAAEEEEAAAQQQQAABBBBAAAEEEEAAAQQQQCC6Anv37pXmzZuLfaOg/Px8KSwsjO6JGA0BBBBAAAEEEEAAARcCJAy4QOIQBBBAAAEEEEAAAQQQQMCtwMmTJ42EgOLiYitJ4Ouvv3bb3e+4Fi1a+FUPyMzM9DweHRFAAAEEEEAAAQQQQAABBBBAAAEEEEAAAQQQQCC2AmPGjJHJkydbJ8nOzpZvv/1W6tatG9sTMzoCCCCAAAIIIIAAAgEESBjgtkAAAQQQQAABBBBAAAEEIhBYt26dX/WAEydOeBrxzDPPdCQHaAWBBg0aeBqLTggggAACCCCAAAIIIIAAAggggAACCCCAAAIIIBB/gdWrV4tvZeBJkybJ2LFj4z8ZzogAAggggAACCCCAgIiQMMBtgAACCCCAAAIIIIAAAgi4FCgpKbGSA8wKAvv27XPZ23lY9erVRRMCunXrZj3OPfdcT2PRCQEEEEAAAQQQQAABBBBAAAEEEEAAAQQQQAABBBJDIDc3V2bOnGlNpnXr1rJ27drEmByzQAABBBBAAAEEEEhLARIG0vKys2gEEEAAAQQQQAABBBAIJXDw4EExkwKWLVtmJAps2bIlVLeg3+/YsaMjOaBz586ex6IjAggggAACCCCAAAIIIIAAAggggAACCCCAAAIIJJ7AnDlzpH///o6JTZs2TfLy8hJvsswIAQQQQAABBBBAIG0ESBhIm0vNQhFAAAEEEEAAAQQQQKA8gS+++MKqHqDJAatWrfIM1rx5cyM5wF5BICsry/N4dEQAAQQQQAABBBBAAAEEEEAAAQQQQAABBBBAAIHEF+jVq5csXLjQmmifPn1k3rx5iT9xZogAAggggAACCCCQ0gIkDKT05WVxCCCAAAIIIIAAAgggEEhg48aNftUDDh8+7Amrbt26jsoBmijQqFEjT2PRCQEEEEAAAQQQQAABBBBAAAEEEEAAAQQQQAABBJJTQCsJDBs2zDH5uXPnSt++fZNzQcwaAQQQQAABBBBAIGUESBhImUvJQhBAAAEEEEAAAQQQQCCQwO7dux2VA7R6wK5duzxhValSxZEcoBUEWrdu7WksOiGAAAIIIIAAAggggAACCCCAAAIIIIAAAggggEDqCLRs2VI2bNhgLWjo0KFSVFSUOgtkJQgggAACCCCAAAJJK0DCQNJeOiaOAAIIIIAAAggggAACvgJHjhwxkgOKi4utJAH7i/PhirVp08avekClSpXCHYbjEUAAAQQQQAABBBBAAAEEEEAAAQQQQAABBBBAIIUFCgoKZPz48Y4VrlmzRvR9BhoCCCCAAAIIIIAAAhUtQMJARV8Bzo8AAggggAACCCCAAAKeBb766itH9YDly5d7Hqtx48Z+1QNq167teTw6IoAAAggggAACCCCAAAIIIIAAAggggAACCCCAQOoL7N27V5o3by5lZWXWYvPz86WwsDD1F88KEUAAAQQQQAABBJJCgISBpLhMTBIBBBBAAAEEEEAAAQS2bt1qJQeYFQTsL76HI1SrVi3p2rWrI0GgSZMm4QzBsQgggAACCCCAAAIIIIAAAggggAACCCCAAAIIIICAjBkzRiZPnmxJZGdny+bNm6VOnTroIIAAAggggAACCCCQEAIkDCTEZWASCCCAAAIIIIAAAgggYBcoLS0VMylg2bJlRqLA9u3bPSP5Jge0a9fO81h0RAABBBBAAAEEEEAAAQQQQAABBBBAAAEEEEAAAQRUYPXq1dK+fXsHxqRJk2Ts2LEAIYAAAggggAACCCCQMAIkDCTMpWAiCCCAAAIIIIAAAgikp8DJkyetygFmcsDatWs9Y7Rs2dKoHGBPEsjMzPQ8Hh0RQAABBBBAAAEEEEAAAQQQQAABBBBAAAEEEEAAgUACubm5MnPmTOtbrVu3lkje40AZAQQQQAABBBBAAIFYCJAwEAtVxkQAAQQQQAABBBBAAIGgAvpCuW/1gBMnTngSO/PMM43kAPujfv36nsaiEwIIIIAAAggggAACCCCAAAIIIIAAAggggAACCCDgVmDOnDnSv39/x+HTpk2TvLw8t0NwHAIIIIAAAggggAACcREgYSAuzJwEAQQQQAABBBBAAIH0FCgpKfGrHlBaWuoJo3r16o7EAK0gcO6553oai04IIIAAAggggAACCCCAAAIIIIAAAggggAACCCCAQCQCvXr1koULF1pD9OnTR+bNmxfJkPRFAAEEEEAAAQQQQCAmAiQMxISVQRFAAAEEEEAAAQQQSD+BgwcPWskBZgWBLVu2eIbo2LGjI0Ggc+fOnseiIwIIIIAAAggggAACCCCAAAIIIIAAAggggAACCCAQLYHXX39dhg8f7hhu7ty50rdv32idgnEQQAABBBBAAAEEEIiaAAkDUaNkIAQQQAABBBBAAAEE0kvgiy++cFQPWLVqlWeA5s2b+1UPyMrK8jweHRFAAAEEEEAAAQQQQAABBBBAAAEEEEAAAQQQQACBWAm0bNlSNmzYYA0/dOhQKSoqitXpGBcBBBBAAAEEEEAAgYgESBiIiI/OCCCAAAIIIIAAAgikh8DGjRv9qgccPnzY0+Lr1atnJAd07drVShJo1KiRp7HohAACCCCAAAIIIIAAAggggAACCCCAAAIIIIAAAgjEU6CgoEDGjx/vOOWaNWukTZs28ZwG50IAAQQQQAABBBBAwLUACQOuqTgQAQQQQAABBBBAAIH0ENi1a5cUFxc7qgfo17y0KlWqOCoHaKJAq1atvAxFHwQQQAABBBBAAAEEEEAAAQQQQAABBBBAAAEEEECgQgX27t0rWjW5rKzMmkd+fr4UFhZW6Lw4OQIIIIAAAggggAAC5QmQMMD9gQACCCCAAAIIIIBAGgtolQDf5ACtJuC1tW3b1koQMCsIVKpUyetw9EMAAQQQQAABBBBAAAEEEEAAAQQQQAABBBBAAAEEEkZgzJgxMnnyZGs+2dnZsnnzZqlTp07CzJGJIIAAAggggAACCCDgK0DCAPcEAggggAACCCCAAAJpJLBq1SpHgsDy5cs9r75x48Z+1QP0hXEaAggggAACCCCAAAIIIIAAAggggAACCCCAAAIIIJBqAqtXr5b27ds7ljVp0iQZO3Zsqi2V9SCAAAIIIIAAAgikmAAJAyl2QVkOAggggAACCCCAAAKmwJYtW/yqBxw8eNATUK1atRzJAVo9oEmTJp7GohMCCCCAAAIIIIAAAggggAACCCCAAAIIIIAAAgggkGwCubm5MnPmTGvarVu3lrVr1ybbMpgvAggggAACCCCAQBoKkDCQhhedJSOAAAIIIIAAAgiknkBpaaksW7bMeBQXFxsft2/f7nmh3bp1E00K0I/6aNeuneex6IgAAggggAACCCCAAAIIIIAAAggggAACCCCAAAIIJLPAnDlzpH///o4lTJs2TfLy8pJ5WcwdAQQQQAABBBBAIE0ESBhIkwvNMhFAAAEEEEAAAQRSR+DEiROOxABNDohkB5uWLVv6VQ/IzMxMHTBWggACCCCAAAIIIIAAAggggAACCCCAAAIIIIAAAghEINCrVy9ZuHChNUKfPn1k3rx5EYxIVwQQQAABBBBAAAEE4idAwkD8rDkTAggggAACCCCAAAKeBDQZwKweYFYQ0KQBL61hw4ZWcoBZQaB+/fpehqIPAggggAACCCCAAAIIIIAAAggggAACCCCAAAIIIJDyAq+//roMHz7csc65c+dK3759U37tLBABBBBAAAEEEEAgNQRIGEiN68gqEEAAAQQQQAABBFJEYPv27X7VA0pLSz2trnr16o7KAd26dZNzzjnH01h0QgABBBBAAAEEEEAAAQQQQAABBBBAAAEEEEAAAQTSSWDXrl3y+eefG8kC+/fvdyy9bt260rFjRzn//POlZ8+exuPss8+WjIyMhCTau3ev3HjjjfLhhx9a81u0aJEx72RrvmvR6zBz5kxp1apVsi0lrvP93//9X7nkkks8n7Np06bSokULady4sTGOPvTfiXrPe15ojDvG8/6dPn265OXlWSt6+OGH5YEHHojxChkeAQQQQCBRBUgYSNQrw7wQQAABBBBAAAEEUl6grKxMiouLHdUDtm7d6nndnTp1clQP6Ny5s+ex6IgAAggggAACCCCAAAIIIIAAAggggAACCCCAAAIIpJvAqVOnZNWqVfLEE0/IjBkzwlr+z372Mxk/frz069dPqlWrFlbfWB+cDAkDR44ckX/84x9StWpVGThwYFCSeAZcx/q6xHP8SBMGAs1V7/kHH3xQLrvsMhIHXF7MeN6/JAy4vCgchgACCKSJAAkDaXKhWSYCCCCAAAIIIIBAxQssX77cUT1AX3D22po3b+5XPeD000/3Ohz9EEAAAQQQQAABBBBAAAEEEEAAAQQQQAABBBBAAIG0FtCNnh5//HGZMmWK6Ode2zXXXCP/8z//k1BVnxM5YeDkyZOyePFiI0lDEwbeeOMNoxpCsBbPgGuv90Ai9otFwoC5zvvuu0/0kZWVlYhLT6g5xfP+JWEgoS49k0EAAQQqXICEgQq/BEwAAQQQQAABBBBAIBUFNmzY4Fc9QHdG8dLq1avnSA7o2rWrNGrUyMtQ9EEAAQQQQAABBBBAAAEEEEAAAQQQQAABBBBAAAEEEPAR2Ldvn9xzzz3y0ksvRcWme/fu8vLLL0u7du2iMl6kgyRywkBBQYFRmcFsJAxEerUD949lwoCeUZNt7r77bqlSpUpsFpAio5IwkCIXkmUggAACSShAwkASXjSmjAACCCCAAAIIIJBYArt27TIqB+ijuLjY+Khf89K0zGq3bt1EkwL0oz5atWrlZSj6IIAAAggggAACCCCAAAIIIIAAAggggAACCCCAAAIIhBA4fvy4FBYWGgkD5TUNiDYD23VX/NLSUlm3bp3MmjVLpk2bJpp0YG9XXXWVkTTQsGHDCr8GiZww8Mgjj8iDDz5oGZEwEJvbJVDCwKJFi6Rnz56uTqg/J/v375eVK1fK5MmTjWoQ9lazZk2ZPXu29O/f39V46XoQCQPpeuVZNwIIIFDxAiQMVPw1YAYIIIAAAggggAACSSRw+PBhR2KAJgds3LjR8wratm3rVz2gUqVKnsejIwIIIIAAAggggAACCCCAAAIIIIAAAggggAACCCCAgHsB3Qxq8ODBsnXrVqtTTk6OlJSUWP9u3bq1rF27Nuig33//vfz+9783Egfs7bHHHjO+XrlyZfcTisGRqZQwEAOetBgy0oQBO5JWVX/yySflvvvuc9gNGTJEXnzxRalTp05amCb6IqdPny55eXnWNB9++GF54IEHEn3azA8BBBBAIEYCJAzECJZhEUAAAQQQQAABBFJDYNWqVVb1AE0O+OKLLzwv7Oyzz7aSA8wKAtnZ2Z7HoyMCCCCAAAIIIIAAAggggAACCCCAAAIIIIAAAggggIB3gRMnTsjEiRNFd7k3W8eOHY1d1O1NEwHsgbeBzqi7r48ePdqRNNC9e3eZMWOGNG/e3Psko9CThIEoICb5ENFMGFCKQ4cOGckwU6dOtWS0ysC//vUv11ULkpw04adPwkDCXyImiAACCMRVgISBuHJzMgQQQAABBBBAAIFEFtiyZYtf9YCDBw96mnKtWrUclQO6desmmjBAQwABBBBAAAEEEEAAAQQQQAABBBBAAAEEEEAAAQQQSAyB0tJSuemmm+Sf//ynNaE2bdrI119/bf27T58+Mm/ePFcTDlSt4I033pAbb7zRVf9YHUTCQKxkk2fcaCcM6MqXLl0qgwYNkh07dlgQWnlgzJgxyQOTwjMlYSCFLy5LQwABBDwIkDDgAY0uCCCAAAIIIIAAAskvsG/fPtEXbbVqgPmwl5YNd4WaEGA+tHpAu3btwh2C4xFAAAEEEEAAAQQQQAABBBBAAAEEEEAAAQQQQAABBOIosH79ern++uutigJnnnmm7Ny50zGDuXPnSt++fV3NSnddv+OOO+S1116zjp8wYYLoo1KlSq7GiMVBJAzEQjW5xoxFwsCBAwdkxIgRMnv2bAvjlltukaeeekqqV6+eXEApOFsSBlLworIkBBBAIAIBEgYiwKMrAggggAACCCCAQHIIaDlZMynATBJYu3at58m3atVKNCnAniRQtWpVz+PREQEEEEAAAQQQQAABBBBAAAEEEEAAAQQQQAABBBBAIP4CvgkD1apVkyNHjlgTGTp0qBQVFYU1MQ2Wfvrpp6VFixaSkZEhl1xyiYwfP14yMzNdjXP8+HH58ssv5e9//7t88sknsmLFCikrKzP6XnTRRXLBBRfI1VdfLT179pSsrCxXY4aTMOBr0rFjR5k5c6bo+2NuWqj+P/30k7ED/YsvvuhmOHn44YflgQcesI71XUu484uFr++arrjiCtFg7Xr16hnz/uGHH+T999+Xd99917i2amRezwsvvFB++ctfSvfu3aVKlSquTLwcFIuEgUDXUit2PPfcc1KzZk1rmuX5aAX4Z555Rt566y3ZunWrdO7cWX72s5+5MlHXTz/91EhYWLlypWGrrW7dusb7uPozohUQzj///JC2H3/8sVxzzTXWz1rv3r2Na5iTkxMW96pVq2Tw4MGyYcMGo1+PHj2M55CmTZsa/470/t21a5doEpPeS0uWLDHMdL2a1HTttdfKgAEDrOeFSBMG9LrpOd5++22jmsTnn3/u56tmWpVFn+vcNN/1mwkmp512mqidPnfq2nTzP32+69evn5HUFc453MyDYxBAAIF0FCBhIB2vOmtGAAEEEEAAAQRSXEDLxPpWDzh58qSnVTds2NCRGKCJAvXr1/c0Fp0QQAABBBBAAAEEEEAAAQQQQAABBBBAAAEEEEAAAQQSR2Djxo2Sm5sry5cvDzipNWvWGIGq8WiaqPCPf/xDnnjiCWMjrFBNA5DvuusuGTlyZMjEARIGxEgEiZVvsID47OxsmTVrlkycONFKEgh2XTXAffLkyXLxxRfHpBpFvBIGfJMldL2BfN544w1ZuHCh5OfnG0HvgZoGjg8cONDvW7t37zYSTjQ5RwPLQzVNQHjwwQflsssuCxrYvmPHDhk2bJgRjG+2jz76SC6//PJQwzu+r/MaNWqU9TVNdtEKI5UrVza+5jVhQKuX/OlPf5L//u//LnfN9vtIExXy8vKsufgm3wRbmP6svPnmm0ayjpncUh7CL37xC+Me12SPUJVUAiUMFBQUyOuvvy733XeflbBhP1+jRo3kvffeky5duoR1LTgYAQQQQMApQMIAdwQCCCCAAAIIIIBAUgts377dqh6gL55qokBpaamnNZ1++ulWcoBZQeCcc87xNBadEEAAAQQQQAABBBBAAAEEEEAAAQQQQAABBBBAAAEEEltAd+6//fbbZdq0aX4T1UDmwsLCuCxAg541sHjq1Klhn093+NbAaXMH80ADpHvCQKx9AwXEa3C3Bo8/9thjrq+p7hSvu/PrjuqhAq9dD/qfA+OVMGDuGF+9enVrioF8fvvb38q4ceOCJgvozvIaRK7B4vb2xRdfyOjRo0XXE07Tige///3v5e677xb73MwxTp06Zfwc6ffNdu+998ojjzxiBfuHOt+BAwdkxIgRRsUDbXpO3Z1fd/83m5eEAU2o0KocOpabps8Ff/7zn6WkpES04oPZ3CQMfP/994ZToOfE8s6ta9V7XZMlyquU4bv+m2++WfR9+bFjxwZMFtBz/upXv5Jnn302ZGKUGxuOQQABBNJZgISBdL76rB0BBBBAAAEEEEgyAX3R1kwK0I/6CLbjhJulderUyVE9QP9NQwABBBBAAAEEEEAAAQQQQAABBBBAAAEEEEAAAQQQSB+BV155xQjytbeqVavKBx98IL179w66I3m0hHbu3CkaZK27qfs23bFbA6fr1atnBNMuWrRIPvnkE7/jevbsKbqOVq1aBZxWIiUMHD161Ni9/LvvvjPmqrvMv//++9a8dUf0du3aWf/Wz6+66irr3+EGXMfD1zcgXne012v3zDPPWPPWIG69n84//3w5ceKErFixQj7++GO/3eI7duwoM2fODHotvd53sUgY2LNnjxGQrj8rZgsUZO/ro0kAtWrVsnav7969u3Gf6+Zu+v6vujz00ENGkLw9cULv/eHDh/u9P6zB6voz0KNHD8nMzDTuLR0j0O74WpXj0UcfDRh8vnTpUhk0aJBotQFtOp7u0l9eMo79emilkgEDBlj9/+u//ssIvLdXr4/W/atr1kQErSigzfd+0vuoT58+RtUKs4VKGAj2s6LnuvDCC+Wiiy4ykiDKey56/PHHjaSLYEkDvuvX56wffvjBMtM19erVy5iyXm+9jvp8ce2113q99emHAAIIIPAfARIGuBUQQAABBBBAAAEEElZAX1QxEwP041dffeV5rlopQF8w0YdZPUBfdKIhgAACCCCAAAIIIIAAAggggAACCCCAAAIIIIAAAgikr8CCBQuMwNpATQO/hw4dKldeeaWcffbZUU8e0EBq3c1bd8+2N60aoMG9bdu29dtpfsuWLTJhwgRj93XfPrqjfYMGDfyWkkgJA76T0x3cH3zwQevLb7zxhtx4441Bb8hwAq7j5esbEG+fvAZE33///XLdddf57Wy/e/duIzDet7KEVrbwDZaP9Cc0FgkDGsyt96oGkJst0PUL5qPB5xq8P3LkSKlWrZo1xq5du4yAc624YLYNGzYYyQlLliyxvqb91UkrDmhSjb2dPHlS5s2bJ/fdd5/xfrO9FRQUiFYQqVy5suPrvhUC9JuayDNw4EBX/FqhQMc1W6DrGM79e/z4ceNn3bdKxW233WbcU77VFzTwXitb6HOH/ZqY8ykvYeDQoUPGc5H9XlRfPZcmWfieSysybN682ZjHjBkzHNdE55CbmxvQLNBzkR6oSRmTJk0yfk4yMjKMvnoOTd7QeeiDhgACCCAQmQAJA5H50RsBBBBAAAEEEEAgSgL6Io9v9YAjR454Gl13aTCTAswkgYYNG3oai04IIIAAAggggAACCCCAAAIIIIAAAggggAACCCCAAAKpK6CBrbqje6hm7hDfv39/Y+fxxo0bB91FO9RY5vc1GFmDoO3BvRrgrI+srKygw2gg8QsvvGAcZ++ru4lr8LR9V3YdJF0TBuLlGywgXnfOf/nllx0VE3wvaqBA7UA707u9p4IdF+2EgdLSUqMyxqxZs6xTavUE/bcmuthbMB9NFrnnnntC/hzpe8Z/+MMfRAPwzaY/j08++aSRsOB7v9vPrUkZuuO97vRv7zt79mzj/WTf5ltxRBMSdNd8rVxQXlOP3/72t/L2228bh2mA/TvvvGPszG9v4SQMFBcXy+DBgx0VFTR5QJMS7AkW9vE1yF4D+EeNGuWXNFBewsD06dNFq3uYTQP0NXnghhtuKDdRSq+tJmBo4ovZNAFLvc866yw/smAJA3q8JgqVdy0j/RmgPwIIIJDuAiQMpPsdwPoRQAABBBBAAIEKENByhvoCh716gL5Y46VpSVgzKcCsHhCs3KqX8emDAAIIIIAAAggggAACCCCAAAIIIIAAAggggAACCCCQmgJz5swRTQDw0nT38759+xoPDfAOtwKBBorfcccd8tprr1mnHzZsmEyZMkVq1aoVckqBdh/v2bOn6A7vzZo1c/RPx4SBePoGCojXgGsNgr766qtDXsulS5fKoEGDjN3UtbVv317+9re/SevWrUP2dXtANBMG9H1dDeB/6aWXHKfXwHytGOAbzB7IJ1hyQaD1rFmzRoYMGSJr1661vq272I8YMcJVgPn27duNxJz58+db/YPN1fdcmhxUVFRk7IBfXvO9hnq+5557zm9nfLcJAydOnJCJEyeKJlWYze3zgz43aJLDAw884JhysIQB32QH7aT91UgrPYRqWtngzjvvdFQ90UQZTaDwbYGei/r162f09a1iEOq8fB8BBBBAIDwBEgbC8+JoBBBAAAEEEEAAgTAFDh8+bCUGmEkCGzduDHOU/394u3btjAQBewUBz4PREQEEEEAAAQQQQAABBBBAAAEEEEAAAQQQQAABBBBAIG0FevXqJQsXLrTWf+mllxqB208//bRjV283QBrkPXLkSBk6dKjUq1cvZJfly5fLgAEDrCDxYDuSlzfQ5s2bjfMtWbLEOkwTBnSnbntLx4SBePoGCogPp0pASUmJcc0WLFhgXbZFixaJJoBEq0WSMKC71mtQuL7H+/7774vuwr9161bH1Dp27GjsbK+JAL4tkE+wgPpA633qqaeMXfXNplUFdA516tRxzfPWW2/JddddZx2v89XKIr4b0QWaq1aqGDhwYNBzqY/OUQPszeY2YD7YPHzvCU1A0eoFmqDkpgV6bgiWMPDxxx8blRrMaiXlVQgIdm7fMbQyghpkZ2eHfC669957jcSIypUru1kaxyCAAAIIeBQgYcAjHN0QQAABBBBAAAEEAgusXLnSUT3giy++8EylO7H4Vg/wfVHB8+B0RAABBBBAAAEEEEAAAQQQQAABBBBAAAEEEEAAAQQQSFsB3dF6+PDhjvXPnTvXCMjV4GgN3n711VdFA2HNQFo3WFp54P7775dRo0ZJ9erVg3Z58cUXjWPMFk4AtdlHdyHXXcT/+Mc/WuOMGTPG2B08MzPT+lo6JgzE0zdQkHk4QdB6Y4xoOAAAIABJREFUf91+++1GRQKzxSNhwM397OYYDWZ/4YUXjOSVSpUq+XUJ5DNhwgTRR6Dj7QMEstFz3XLLLW6mZh0TKCkjWCKAb3LB6NGjpaCgwK9ygjn4nj17jAoGH3zwgfGl8qonuK0woAkeP//5z63nnt69e8v06dMlJyfH1boDPTcEShjQZAetCmGvRqDB+1pBItS1sU/E17dFixYye/Zs6dChg2O+gZ6L/vKXv4hWT6AhgAACCMRWgISB2PoyOgIIIIAAAgggkNICW7ZssaoHLFu2zEgUOHjwoKc1ayKAmRxgVg/QhAEaAggggAACCCCAAAIIIIAAAggggAACCCCAAAIIIIAAAtEWaNmypWzYsMEaVoOdi4qK/E6jwc5fffWVfPjhh0bywCeffOJqKkOGDDF2HT/rrLP8jtcK3bob+dSpU63vPfnkk6LB/uG2v//973L11Vdb3a644gojsNhe5SDdEgbi7RsoID6cIOhA/ZMlYUATZKZMmSK5ubmSkZER8PYNtL5AlTACddaqBjq2VozQppU43nvvPenSpUtYPypHjx6Ve+65x/iZNFuwHfe1esINN9wgixcvNg7t3r27UT2hefPmAc/pG9yvyQx6nkAJQ24TBnwTXgIlAoUC0AoKalfeegMlZPz1r3+V66+/PtTwju//+OOPctdddxlVBcwWKCEjnOeisCbAwQgggAACIQVIGAhJxAEIIIAAAggggAACKrBv3z4jOUCTAvSjPnSnAK/NXjlAP2/btq3XoeiHAAIIIIAAAggggAACCCCAAAIIIIAAAggggAACCCCAgGsB3S18/PjxjuPXrFkjbdq0CTmGBj9//fXXRvLA+++/X24CgQbya+DvmWee6Rj3wIEDMmLECGMHbrMF2+081IRWrVolgwcPtpIfOnbsKBoo3KpVK6trOEG669evN4KFtaq4tkDjlTencPvrbuYPPvigNWSoQHI3Adfx9g0UEB9O0HUyJgxoVQG97/TaNWvWrNzbNND6PvroI7n88stD3d5GosCAAQNkx44dxrE9evQwEnuaNm0asq/vAb5B+MEC+wPtzv/mm2/Ktdde63fOQDv0BztWO7u5f3XMiRMnGg+zPfbYY6JVK8Jpn3/+ufTv39+qUhAoQSJQ5YU77rhDGjduHM6p5NixY0aFBU2eMFugShC+6w9WiSCsk3MwAggggIArARIGXDFxEAIIIIAAAgggkF4Cx48fdyQGaHLAunXrPCPoC5K+1QOqVq3qeTw6IoAAAggggAACCCCAAAIIIIAAAggggAACCCCAAAIIIOBFYM+ePcZO4faq2fn5+VJYWOhlOCktLZV//etfosGxn376qd8YGhCvO5tXqVLF+l44AfyhJuUmQD+c87kZr7w5hds/FgkD4aw3Gr6RBvxH2j/UGvT7Gsh9ySWXuDk04DGdO3eWnJwc0UrxGrSv7/3WqVPH1XiRrM933oEqaLiahIhReSMvL886vLxKAJoQdM0111jB9qNHjxZNNKpWrZrjdJrIMGzYMJk7d67x9VAJDW4SBiKpyGCfnO/PYqCEAd9j3Fq6OS7Q+dys383YHIMAAgggEL4ACQPhm9EDAQQQQAABBBBIOQHdBcW3esDJkyc9rVPLQOoLRfYKAvaSp54GpRMCCCCAAAIIIIAAAggggAACCCCAAAIIIIAAAggggAACURAYM2aMTJ482RopOztbNm/e7Dr4OdgUjhw5Yux8PnbsWKNyt9nOP/98mTVrlqPadiwD2vW8ixYtkp49e1pzCOd84Qb8+3qE2z/ZEgYC+UYSEK/jRdrfzY9FoIQB3/vEzThejolkfbFMGCgv+UATi2666SZj13xt3bt3lxkzZhjJRvbmm1igVQD0nq5cuXJAKjcB8yQMeLnL6IMAAgggEEqAhIFQQnwfAQQQQAABBBBIMYFt27b5VQ/Yv3+/p1WefvrpjsQATRQ455xzPI1FJwQQQAABBBBAAAEEEEAAAQQQQAABBBBAAAEEEEAAAQRiKbB69Wpp37694xSTJk0ygvyj0U6dOmUEFY8aNcramVzH1eoDupu52cIJ4A81L98A/RYtWsjs2bOlQ4cOns4XbsC/7/zC7Z9sCQOBfCMJiFe/SPuHukf0+yQM+FcY0ISA5557TmrWrOlHqD/LTz31lNx9993W995880259tprrX+fOHFCJk6caCQIaNNx3n77benbt2/QS0LCwF658cYb5cMPPzSMOnbsKDNnzpRWrVq5uY05BgEEEEAgAgESBiLAo2vqCHz33Xfy+eefy8qVK2XdunVG5vj3338vGjx5+PBhY6GnnXaa1K5dWxo2bGhki7Zu3dr4peWiiy6SJk2apA4GK0EAAQQQSCmBsrIyo3KAvXrA1q1bPa9RS01q5QCzgkCnTp08j0VHBBBAAAEEEEAAAQQQQCCYgO7KqG+W62tz+tH+ML+mx+gbs/aHVkrz/Vqof3vpo2PGs1+lSpUkIyPD2J0u3Ec8+0XjXNWqVZPq1atbD31d1v5v/TwzM5MfHgQQQAABBBBAAAEEEEDAk0Bubq4RnGo2rS6gO4f/8MMP0q5dO3n66adFN8yKpB06dEjuuOMOee2116xhtKrB448/bv09E8uEgUABuOGcL9yAf1+rcPsnW8JAIN9IA/4j7e/mfiVhwD9hQJN4NClAX2sI1JYuXSqDBg2SHTt2GN/2Pb6kpMQIfl+wYIHx/X79+snrr78ujRo1CnpJEj1hINYB/G7W7+Z+5hgEEEAAgfAFSBgI34weKSKwcOFCeffdd+Vf//qXrF27NqJVafm4n//853L11VfLpZdeGtFYdEYAAQQQQCASgeLiYkf1gK+++srzcFopQJMDzIcmCUT6AqnnydARAQQQQAABBBBAAAEEKkzg6NGjAQP3gwX0m8H95QX7B0oAsH9Ng/FpCAQT0KSJQIkEgb6mb/q7Pba8/iQpcD8igAACCCCAAAIIIJD8AnPmzJH+/fsHXUjv3r1l+vTpkpOTE/FiNQg5Pz/fGsc30PjAgQMyYsQIoxKA2TSGZeDAgWGfe/ny5TJgwAArqLlLly7y17/+Vc477zxrrHRLGIi3b6QB/5H2d3PTJGvCgO/93aNHDykqKpKmTZu6WbbjGN+fy9tuu00KCwuN1w0CNd2c7/bbb5dp06YZ3/YNpvd9TtGxNDlIN34I1twGzPsm0jz88MPywAMPhLXmVatWyeDBg2XDhg1Gv0BjbNy4UTSRSp21aZWEjz76yNhANxbN7fpjcW7GRAABBNJdgISBdL8D0mz9+gfBn/70J3n11VcjThIIRqfJA7/+9a9l5MiRopnoNAQQQAABBGIloH/Ym9UDzAoCusOml1a/fn1HYoAmCWhVHRoCCCCAAAIIIIAAAggktoDugKgPfd3LfOhOhqEC8sMJ6tfd9GkIpLuAJin4Vjpwm4gQKGkhKyvLeP1YH7Vq1bI+prsz60cAAQQQQAABBBBAIJYCvXr1Et1c0my6Wdb27dutQHsNlNVNJ3v27BnxNHSX8eHDh1vj+CYMaHL+PffcY+xubrbHHntM7r333rDPrRUTNODXbFdddZUR4FynTh3ra+EkDGi18htuuEEWL15s9A93x/HPP//cSMzQYGs3/WNRYSDevpEG/Efa381Nk6wJA773o9eAdt3Y4u6775apU6eG9TP3yiuvGMk9ZnvjjTeMqgK+95hWFXjnnXfkwgsvLPdyuA2YD/Uc4uaa+yY0BEoYKC0tlZtuukn++c9/+q3RzTnCPcbt+sMdl+MRQAABBEILkDAQ2ogjUkBA3ywtKCgw/tDSX7Lj0fRNIM0a/f3vf0/iQDzAOQcCCCCQ4gI7d+40kgO0goCZJLB7925Pq9ZdEfUFUHv1gJYtW3oai04IIIAAAggggAACCCDgTeDUqVN+gf5mwL9vAoA9GcD3cx2HhgACqSGQkZHhSCAwEwrsH83kgvK+V95OhqkhxSoQQAABBBBAAAEEEAhfwDf4Vkf429/+Zmw6OXfuXGtADSh+9NFHpVq1auGf5D89NPFedwL/4x//aI0xYcIE0Yf99/UXX3xRRo0aZR2jQbvPPfecscO32xboXBqr8vjjj4u9Ulo4CQO+x7Zv396wat26tatp+SYwhEo4iEXCgE40nr6RBvxH2t/NhUnWhAHfXf51rS+88IJoEk44raSkxAj0X7BggdXNTVWPNWvWyJAhQ6yNac3kn127djkSa3Qn/5dffjlkjJjbgHnfxJtwKyvoa4b6XGavShAoYSBQcs3o0aONOLtwngc18UBt9uzZI7rZrlY40con9konCu92/eFcW45FAAEEEHAnQMKAOyeOSmKBKVOmGH906S8m5bVLL73UyPLs0KGD8ctK48aNpV69esauUdr0l3P9pWXbtm2i5Zi0bNPSpUsd2eeBxteM7YkTJ8qdd96ZxIpMHQEEEEAgngL6f449MUATBDZt2uR5Cu3atfOrHuB5MDoigAACCCCAAAIIIICAnDx50rGjvwbxhwryD/R9KIMLaFCDuZt7oF3c9Xv6pqXu+m5/aMC179dC/dtLHx3TSz8vffRc2jQIxO1D71G3x+pxsT4+0FyCnVMr59krZASqlqFvZtOCC4SbYBAo+UDvVRoCCCCAAAIIIIAAAqkkoJtnafVusw0dOtTYhV/jOTRg3Wy6S7juIH7ZZZd5Xv6WLVskLy9PNEDbbIECk5cvX24E1O7YscM4TM/917/+VTR+xW1bv369XH/99bJy5Uqri7kDun2MSBIGdJxPPvnE1bwCBR9XVMJAPH0jDfiPtL+b+yVZEwZ0bbpBbH5+vrXMgQMHyksvvSRnnHGGm6Ubx0yfPt34uTRbqPvSPE5fp9DNYp955hnjS2bg/jfffGNU0jCb2yQGtwHzGnivSUQffPBBuT/bwQD0eWXYsGGOhKhACQPa/6233pLrrrvOGkoD/vW5SGPo3LaPPvpINGnCrCyiz2fvvfeedOnSxTGE2/W7PS/HIYAAAgi4FyBhwL0VRyaZgAb0a9b0vHnzgs5c/wC89tpr5corr5TTTz/d0wp//PFHef/9941fnmbMmBF0DP1jUn+BDeeXKU8TohMCCCCAQNIJ6At49uoBX3zxhec1NGnSxEgOsFcQ0N0HaQgggAACCCCAAAIIIPB/AsePH3cE+wcL9C8vAcB84ytdTKtWrWoF74cK4g8W3K/9An0v2PEEK6fL3eVtnZpsECqpIND3Dx8+HLBfoK/7fu3YsWPeJpukvXRHU99EAjfVDex9qlSpkqSrZ9oIIIAAAggggAACqSbwxBNPyD333ONYlu4a3qZNG2OzyNzcXGv3cD1IA4l1p38NDA63gtehQ4eM4OKpU6da5+vXr59ohQMNoLU3PfaOO+6Q1157zfqyBvjqxphu3t/T1zh0A83HHnvM6t+9e3cjdqV58+aOc4WTMBBoR/fCwkIjBieURzBPrTrQqlWrgLdWrCoMxNM30oD/SPu7+ZlN5oQB313+db1aHWTEiBEh70k9dvv27Ubw/fz58y2qcHbR9w2o1zixTz/91KoiogH2s2bNkrZt24a8FG4D5rVCgMaZadUTs/Xp08dIdDrrrLPKPY/21WoHI0eOdBwXLGEgUJLTbbfdZlQZyMrKCrmm3bt3G9UF3n77betYTWTSa+T7XOZ2/SFPygEIIIAAAmELkDAQNhkdkkFAs0j1F5FAJdlzcnKMP7huvvlmqV+/flSXo9mdeu5nn31WtJSVb9M/nLTkmZ6bhgACCCCQngKbN2/2qx6gL1Z5afomvCYHmA9NEjj77LO9DEUfBBBAAAEEEEAAAQSSVkDfUNU3pbQMuH4M9LB/L9WC/WvUqOEX1KtfCxagH27gvgb0E/SbtD8eTDyKAhqIEyzhQJ+H3CQd2I87ePCgX6US/VoqNU06aNCggfHQXR/Nz4N9zaz2m0oGrAUBBBBAAAEEEECg4gU0jkOD5+2/b+tO5RoAr00roj355JNGkL+91a1b10gy+M1vfiP16tVztRANur3vvvv8NpssL7BZKw9oILP99Yq77rpLHn300XIDdfVvFN3RXM9n76sBvro+s1qdOfFwEgY01kbP/8ADD1jr1kSEV199VTQwOljToOzbb79ddE32Fmond9+EgVA7tYcTcBwv30gD/iPt7+YGTeaEAd3l/w9/+IP1c6vr1Z9RTezRwPTyEln0tUINutdAe7M1bdrUqDjQs2dPN3SydetWueGGG2Tx4sXG8fq8oPf7hx9+aPxbY9Q0uN/N37Xh3L+BAvk15uzxxx831h+o6c+vJkboHHXe9hYsYUD7aAWF3/3ud47jH3roIeO5sbx16bXR51B9LjKbvh6g3ldffbXfFMNZv6uLw0EIIIAAAq4FSBhwTcWBySKgv+TpLyK+Td/cfPDBB40/6EJlPEe6Vv1FSn8501+09I0i32b/4zPSc9EfAQQQQCBxBfbt22dUDjAfxcXFARPK3KxA/++yJwbo5252KHAzNscggAACCCCAAAIIIJBIAvpaij3Av7xEAH3DTysBJGvz3a073N27NYnYNwAgWS2YNwII/F+g0oEDB/we5VU88f1eMj8nakCBm8QCM+HATSAG9xUCCCCAAAIIIIAAAror/uTJky0I/VtaN/iqU6eO9bXS0lK58847jQBi36ZBuUOHDpWBAwcalQc0ecBMrD969KhoX30PUPv+4x//cATv61ihdunWQHENyNWNKe3tF7/4hUycOFE6d+7sF+Py3XffGQH9mohgbxqcq5tYnnnmmX7rCCdhQDtrcPnPf/5zx3r69+9v7KjuOydNXtAAZQ3o1vdFfVuohAENtNY4GrPpOjQQPNgu6uEEHMfLN9KA/0j7u/lJT+aEAV3fhg0bjOSaJUuWWMvVvyP1Z0xjxfRvRXvT6oSLFi0yAtl17famMV3ax+0mGfr3uv48anJLoPbmm2/Ktdde6+YySDj3r8afacWQUaNGOX4Wgz0/6H2kx48bN040VsG3BUsY0OMCVQnQr+vznyYPtW7d2u+5SBMatMqJVlCxt/Ke98JZvytQDkIAAQQQcC1AwoBrKg5MBoEbb7xRioqK/Kaqv7xoibl477r873//W8aPH++XPa4T1MzTQH9sJoMzc0QAAQQQ8BfQF8L0BTB9QdBMEFi3bp1nKi3J6Vs9oGrVqp7HoyMCCCCAAAIIIIAAAhUloAkA5q7/vsH/gZIBkiHYVRN6NcBAH16C/M0+GRkZFXVZOC8CCKSogAZEaNJBOEkG9iQFs1+g6r2JRqbPpfaqBaGSDXRTIRoCCCCAAAIIIIBAegmsXr1a2rdv71j0pEmTZOzYsX4QO3fuNJIGZs2aFTWkIUOGyJQpUwIG8NtPoufWHcp9d+bXYzQ4v1+/fkaiglYS0ADoTz75xG+OoSoAhJswECiA3Txp3759pVevXpKZmSmavPDxxx/L+vXrrTlpsLD+/m1u9hkqYeDvf/+7307kmqih/fT90UsuucSIvdHzaQs34DgevpEG/Efa381Nm+wJA7pGvfeHDx/ut3O+Jg5otYAePXoEvS9No1BJPMEs9T6/5ppr/JKC9GdPg/S1kombFu79q3EIWhFFN8j1bfpzqD8fuv61a9fKggUL/GzsfcpLGNDjdIxf//rXjqQMs7/9uUiTpfRaqIlv08Si559/Xs4555yAHOGu340pxyCAAAIIuBMgYcCdE0clgcB1110nb731lt9MQ5Uqi8fSNINbsz19m2aXapYpDQEEEEAg+QTWrFnjSA7QJAGvb6Y3atTIr3qA29KmySfHjBFAAAEEEEAAAQSSXUDLTIcK/Ld/P9ESADRI3wz29/0YLPg/0NeT/ToyfwQQQKA8Ad9KB14SEDR5IZGaPcHAN7kgULIBCQaJdPWYCwIIIIAAAggg4E0gNzdXZs6caXXWHbI1IDZYO3TokBHkrkkFGpzvtZm7nmvlAA18d9N0swUNCP7zn//s5nDHMbrbuM67RYsWQfuGmzCgA+mO7nfccYd89NFHrud08803i+7erhUCHnzwQaNfqIQB3aU8Ly/Pbxd486S6q7yOp67avAQcx9o30oD/SPu7uUCpkDCg6/z8889l9OjRAatZlOeg989dd91l/JxlZWW5IXMcs2fPHqPCwQcffOD4ulYx0XveTGgJNbCX+1fvj4KCAnnooYdCDW99XzcoVCetRLJy5Urj66ESBrz+3Jsn1WQBrZYSznNRqOcH1wvmQAQQQACBkAIkDIQk4oBkEAhUWeDcc8+VadOmycUXX5wQS/jss8+MXxw3bdrkmA+VBhLi8jAJBBBAoFyBbdu2+VUP2L9/vyc1ffFBKwd07drVShJwu9uApxPSCQEEEEAAAQQQQAABFwI//vij6O+9+igpKSm3IkCiJQDom3H2HabNzwMFf+r36tSp40KEQxBAAAEEIhUoLS21/j8xK83ox0DVZfTrukNhIjVNMCivakFOTo40btzYeJx++umJNHXmggACCCCAAAIIICAic+bMEQ1etTeNIdHA9PKabhC2efNmeeaZZ4yYk3379rn21IBk3YE8Pz9fOnToIFqhMJymmzToRpl//OMf5auvvgrZVQOC7733XvnlL38p1atXL/d4LwkDOqD+rq67m0+dOrXcJApNjLj//vuNzTR1Lo888ojrhAE11yDsW2+9NeDu6L1795bp06eL/g6uzUvAtfaLpW+kAf+R9g95s4gYCRm6G729acUK3Zk/1i3a69P7cvLkyaKbyLr5GdWkmvvuu08uuuiisH8uTRu9T5966im5++67LS79mX/77bdFq264bV7vX03KnzdvnrEO3cywvKbr1cQnfQ66/vrrw0oY0HE1eUoTDZ5++ulyKxaYczB//keOHBkyGcPr+t36chwCCCCAQHABEga4O5JeQH8RM8uYmYvRQEzduf/ss89OqPX9+9//Fq2E4PuLm/6xqH9g0RBAAAEEKl5Ag5/0ebq4uNj4qA8tpem1aWk+/X/JTBLo1KmT16HohwACCCCAAAIIIICAJ4GDBw9ayQBmUoDvR32jJlGalpoPFfRvD+AkASBRrhzzQAABBCITsCcYBEsqsH/92LFjkZ0wir21UqSZPBDsY40aNaJ4RoZCAAEEEEAAAQQQCCXQq1cvWbhwoXVYnz59jGDbcJoGza5YscLY0VzfO9Sd8PVzs2mwsL731759e7niiiuMYGR9zSLSpsHVS5YsMXb214BunYNWPDDPp0HfmgzRvXv3kIkC5ly8Jgxofw2U3rp1q/ztb38zDPX9Uw3Sbtq0qVE94KqrrpJBgwY51h5OwoA5R/V95ZVXZO7cuQ5n3a189uzZRhKGtkgDjmPhG2lAfKT93dxzqZQwYK5X/0bUe/LDDz80guK//PJL41vmvak/9/qzqck1WnU00rZ8+XIZMGCA7NixwxiqX79+8vrrr0ujRo1cDx2N+/fTTz+VGTNmONascQk/+9nPjAQifW6oUqWKrF+/3lPCgLkYfQ7U++bdd981kpjM5yL9vj7fadWWwYMHG+fVpHs3LdL1uzkHxyCAAAIIBBYgYYA7I6kFXnrpJdHsRHvTgMz3339f6tevn5Br0xJVV155pV/SgGZmamk2GgIIIIBAfAXMxADzo5vdOoLNUKvb+FYPCLWbR3xXy9kQQAABBBBAAAEEUk1A3ywOlgRgft3NLluxdLEnANgrAQTbtZkEgFheDcZGAAEEUkdAEwzcJBaY1Q0qOsFAd1wMlVSgAWA0BBBAAAEEEEAAgcgFNIB3+PDhjoE0CD2cXcAjnwUjIIAAAggggAACCCCQOAIkDCTOtWAmYQqsWrXKyNTWTGazaaDm/PnzE66ygO/StNKAZrFu2rTJ+paWgdJMTDMjOkwODkcAAQQQcCHwzTff+FUP8FruXhPTzMoBZpJAw4YNXcyCQxBAAAEEEEAAAQQQcCdw4MCBkMkA+/fvdzdYFI/S3ak08D9QwH+gr2uAJA0BBBBAAIGKFtAEOjN5wPwYKOHA/Nrx48fjPuXatWuHTCrIzs6O+7w4IQIIIIAAAgggkGwCLVu2lA0bNljTHjp0qBQVFSXbMpgvAggggAACCCCAAAJREyBhIGqUDBRvAc389i0Xt3jxYrn44ovjPRVP5/vss8+kR48ejr6XXXaZfPzxx57GoxMCCCCAgFPg+++/N0qDaklMfejn+mawl5aZmWklB3Tt2tX4XF9opCGAAAIIIIAAAggg4FVAd0W2VwbYvn27X3KAJgzEq2kSgH3X42C7/2tCAAkA8boqnAcBBBBAoCIF7AkGvokF+m/7/+PxTC6oVatWyKQCqvVU5J3DuRFAAAEEEECgogWeeOIJueeeexzTWLNmjbRp06aip8b5EUAAAQQQQAABBBCoMAESBiqMnhNHIjBlyhQZPXq0Y4gXXnhBbrnllkiGjXvfF198UUaNGuU47zPPPCN33nln3OfCCRFAAIFkFvjpp58ciQGaIGCv4hLu2tq1a+dXPSDcMTgeAQQQQAABBBBAIH0FNMDQHkQY6POysrK4AWkCrD0ZwPfzs846S3JycuI2H06EAAIIIIBAqgns2LEj5P/9XqtcerGqUaNGwP/7zz77bOvrJAB6kaUPAggggAACCCS6wJ49e6R58+Zy8OBBa6r5+flSWFiY6FNnfggggAACCCCAAAIIxFSAhIGY8jJ4LAR0dz39A0934jNbMpePu+GGG2TGjBnWWnTnn82bNwtlhWNx9zAmAgikisCKFSsc1QO+/PJLz0tr0qSJX/UA3amNhgACCCCAAAIIIIBAMIGtW7caCar60M99EwIOHToUN7zTTjtNNOC/vISAhg0bxm0+nAgBBBBAAAEEAgtoNczyEgq12tDhw4fjxpeVleX3+0PTpk3l3HPPlfP+H3v3ASZFkf9/vAiSQZYoSdgjgwRhwQCyAieenp6nIFFFPVF/ioqIiuDp6Z0BERRzuFMPyQrmOxUBQRFURPKiCIhECYIISBLgK2KUAAAgAElEQVT+z6d/v+n/TM/MTk9P2Anvep59UOiqrnpVT0/vzPdb1aiR0WdmFAQQQAABBBBAIN0Ebr31VvP444/b3VbcheIv2IEp3WaS/iKAAAIIIIAAAgjEW4CEgXiL0l7CBUaOHGkefPBB+zz6Yvzbb781WhknHcvGjRtNkyZNAr4IGDFihHnggQfScTj0GQEEEIi7gD7E044B+lm0aJH1p9cArMqVK1vJAXl5eXaSgAKrKAgggAACCCCAAAIIOAW+++47OynA/7+VJJCsYL6yZcsWmgigZ9kaNWoweQgggAACCCCQIQLbt2+PuFOBdtpMRildurSdPOBLItCfvv9ORh84BwIIIIAAAgggEI3AihUrTKtWrQKqjB492gwbNiyaZjgWAQQQQAABBBBAAIGMFCBhICOnNXMHpd0FatWqZfw/EFfywF133ZXWg37ooYeMkgR8RQEB2sKYXQbSelrpPAIIeBDYtWtXQGKAkgN0P/RSihUrZicF+JIEWrZs6aUp6iCAAAIIIIAAAghkoMDhw4fDJgQoQeDYsWMJHXWoVX2duwRUq1YtoX2gcQQQQAABBBBIP4GdO3dGTCrwutiGW43ixYtbiQP+iQTalcD3d6VKlXLbFMchgAACCCCAAAJxE+jbt6+ZOnWq3V6zZs1MQUFB3NqnIQQQQAABBBBAAAEE0lmAhIF0nr0s7Luyv++44w575LVr17Y+GFdQaDqX48ePWysGbtmyxR7GI488Ym6//fZ0HhZ9RwABBAoVOHLkiL1jgG/3gNWrV3tW04d+zt0DSpYs6bk9KiKAAAIIIIAAAgikv4CC5bQjgHOHAP3/999/n7ABVqhQIeLOAFWrVk3Y+WkYAQQQQAABBLJbQIty6LuTwn727duXMKQGDRqETShQ0iQFAQQQQAABBBCIt8DMmTNNjx49App99dVXzWWXXRbvU9EeAggggAACCCCAAAJpKUDCQFpOW/Z2ukWLFgEZ4Jmwu4BvNp27DDRv3tysWrUqeyebkSOAQMYJrFy5Mmj3ACVMeSnabUbJAb6fvLw8Q8CVF0nqIIAAAggggAAC6S+wZ8+egKQA/+SAzZs3J2SA1atXt4PgtJKuc2eAnJychJyXRhFAAAEEEEAAgXgJ7N69OyihQImWvp8dO3bE61QB7dSpUyfgOcp/ZwKeoRJCTqMIIIAAAghkhUB+fr6ZN2+ePdauXbua2bNnZ8XYGSQCCCCAAAIIIIAAAm4ESBhwo8QxKSGgX+70S55/0QfW1apVS4n+xdoJbSOsgAP/MnfuXNOlS5dYm6Y+AgggkHSBjRs3Bu0eoEAuL0WrjvknBui/c3NzvTRFHQQQQAABBBBAAIE0FdDv//6JAP7/vX379oSMSrsaKhnAP4jN998EsyWEnEYRQAABBBBAIIUElFDg3KnJ9wzmv1tyPLus70j8n738n8Vq1KgRz1PRFgIIIIAAAghkkMD48ePNwIEDA0b00Ucfme7du2fQKBkKAggggAACCCCAAAKxCZAwEJsftZMocNttt5mxY8faZ+zXr5+ZNGlSEnuQ+FP179/fTJ482T7R0KFDzZgxYxJ/Ys6AAAIIxCCwd+9ea+cA/SxatMj684cffvDcYrt27Yx2DPAlCbRp08ZzW1REAAEEEEAAAQQQSB8BBZ75gtCcyQFek08jjb5+/fohEwIUnFahQoVI1fl3BBBAAAEEEEAgKwX27dtn70TgfG7bsGFDQkwqV64clMzpSyjQrgUUBBBAAAEEEMhegSZNmpg1a9bYAIq7mDhxYvaCMHIEEEAAAQQQQAABBEIIkDDAZZE2Ai1atDAFBQV2f1977TXTq1evtOm/m46+/vrr5tJLL7UPbd68uVm1apWbqhyDAAIIJE3APzFA/71ixQrP59aXes7dA8qWLeu5PSoigAACCCCAAAIIpLaAVqrV86N+v3cmB+zfvz/unS9WrFjYXQL0LFq6dOm4n5MGEUAAAQQQQACBbBY4dOhQ2GQC7Vhw/PjxuPNoh1I92/nvSKDvlE455RTDzlBx56ZBBBBAAAEEUkpg1KhRZvjw4QF9WrlypdGzAAUBBBBAAAEEEEAAAQT+vwAJA1wNaSGglaq16p9/USBBuXLl0qL/bjt54MABow+2/YtW4zn55JPdNsFxCCCAQFwFvv3226DdAw4fPuzpHNpSXMkB/rsH1KxZ01NbVEIAAQQQQAABBBBIbQEFiikxQF/Q+v8Zy05U4UZcqlSpsLsENGrUyChpgIIAAggggAACCCBQ9AJKFnDuSKAkAv3o771+7ljYyPT9ihIHWrZsaf34/rtMmTJFD0IPEEAAAQQQQCAmgZ07d5rc3Fyj3Y98ZejQoWbMmDExtUtlBBBAAAEEEEAAAQQyUYCEgUyc1Qwc07Rp00yfPn3skXXp0sXMnTs3A0dqTH5+vpk3b549tqlTp5revXtn5FgZFAIIpJbAtm3brOSARYsW2UkC+qDNS1HQlm/nAF+SgLYDpSCAAAIIIIAAAghknoB2C3AmB6xevTquA61QoULQqrG+FWSdCwzE9cQ0hgACCCCAAAIIIJA0AS2gFC6hwD8QMB4datasWUACgZIJWIk4HrK0gQACCCCAQPIEbr31VvP444/bJ6xcubJZt24dOwwlbwo4EwIIIIAAAggggEAaCZAwkEaTlc1dHTlypHnwwQdtgmHDhpnRo0dnJMntt99uHn30UXtsI0aMMA888EBGjpVBIYBA0QloRxP/xAD9t1by8lpatWoVsHuAdhGgIIAAAggggAACCGSWwPfffx+0Y4B2EIjXSrA5OTlWUoB2BdCf/v9du3btzMJkNAgggAACCCCAAAJRCWzZssXeicB/VwL99+7du6NqK9zBWgTFfxcC324EDRo0iEv7NIIAAggggAAC8RPQ4hX6ftK/KIZEsSQUBBBAAAEEEEAAAQQQCBYgYYCrIi0EevbsaWbMmGH3dfz48ebyyy9Pi75H28lXX33VXHHFFXa1Sy65xEyfPj3aZjgeAQQQCBBYsmRJwO4BX3/9tWchreCqhADfDgL670qVKnluj4oIIIAAAggggAACqSWwffv2kIkBe/bsibmjxYsXN77Aq6ZNmwYkBVSvXj3m9mkAAQQQQAABBBBAIPsEduzYEZBM8M0339jPs8eOHYsZ5MQTT7SfYX3PsvqzRo0aMbdNAwgggAACCCDgTaBv375m6tSpdmXtHqRdMCkIIIAAAggggAACCCAQWoCEAa6MtBBo166d8Q9u/eyzz8wZZ5yRFn2PtpMLFiwwZ555pl3t1FNPNYsXL462GY5HAIEsFtBWm/67B3z55ZdGOwp4Kdq60z8xQP9dt25dL01RBwEEEEAAAQQQQCDFBPbt22e0Gpt2CfD/c+vWrXHpqXYK8AVU+a/UqqQBCgIIIIAAAggggAACiRZQsoDzWVf//91338Xl1LVq1QpKJNBzb8WKFePSPo0ggAACCCCAQGiBmTNnmh49egT844QJE8yAAQMgQwABBBBAAAEEEEAAgTACJAxwaaSFQO3atY1/wMIPP/xg6tWrlxZ9j7aTGzduNCeffLJdTR84a6tdCgIIIBBKYNeuXdbOAfrxJQl4DfBS4JYSAvx3D2jRogXwCCCAAAIIIIAAAmku8NtvvwUESvmCptauXRuXkdWpU8coMMo/KUCJAuXLl49L+zSCAAIIIIAAAggggEA8Bfbv3x8ycTZe38U0bNgw6NlYz8olSpSI5zBoCwEEEEAAgawVyM/PN/PmzbPH37VrVzN79uys9WDgCCCAAAIIIIAAAgi4ESBhwI0SxxS5QLly5cyvv/5q90Mf5urvMrFoFXD/oIqyZct6Xhk8E30YEwLZLHDkyJGAxAAlCWh7ba9FW3M6dw8oWbKk1+aohwACCCCAAAIIIJACAmvWrLGSA5wrqR4/fjzm3uXk5IQMfKpevXrMbdMAAggggAACCCCAAAJFLbBjx46QOxLs3r075q4VK1Ys5LN048aNY26bBhBAAAEEEMgmgfHjx5uBAwcGDPmjjz4y3bt3zyYGxooAAggggAACCCCAQNQCJAxETUaFohDQqtf+wQ3aRlYfrmZi0Tg1Xl/RODVeCgIIZJ+Agrycuwd4DfTSTi3O3QOqVKmSfaiMGAEEEEAAAQQQyBCBbdu2mWXLlgWtjKoE+1hLmTJlQu4Y4L8bXqznoD4CCCCAAAIIIIAAAukioF2vV6xYEZRMcOjQoZiHoMWxtDuX/25dbdu2NTVr1oy5bRpAAAEEEEAgEwWaNGlitGCGr/Tv399MnDgxE4fKmBBAAAEEEEAAAQQQiKsACQNx5aSxRAmQMEDCQKKuLdpFIFUENm7cGLR7wM8//+ypexUqVDB5eXkBuwfk5uZ6aotKCCCAAAIIIIAAAkUvoB33nImka9eujUvHmjdvHhSgpJ2oKAgggAACCCCAAAIIIFC4wOrVq4OSCAoKCuLC1rBhQ/vzXd9CMNqRmoIAAggggEA2C4waNcoMHz48gEALsLVo0SKbWRg7AggggAACCCCAAAKuBEgYcMXEQUUtoBVWFCDhK1oxUX+XieXAgQOmfPny9tD0AbD+joIAApkjoESARYsWBQR9aZUqr6Vdu3YBuwe0adPGa1PUQwABBBBAAAEEEEgBgSVLlgQ8L3799dcx96pBgwYBq5b6VjEtVapUzG3TAAIIIIAAAggggAACCPyvwOHDh+3dCBTA6NuZ4Pvvv4+Z6NRTTw1IIuBz4JhJaQABBBBAII0Edu7cabRA2r59++xeDx061IwZMyaNRkFXEUAAAQQQQAABBBAoOgESBorOnjNHIVC7dm2zdetWu4YCa+vVqxdFC+lzqFYZP/nkk+0O16pVy2zZsiV9BkBPEUAgSMC5Gqy+JPJaGjVqFLR7ACtLedWkHgIIIIAAAgggUPQC69evD9o9QEnyXkuNGjWCdgxo2bKlqVy5stcmqYcAAggggAACCCCAAAIxCuzZs8fajcA/iUCfE2/fvt1zy1p8SrsP+HYg0J/sNOuZk4oIIIAAAikucOutt5rHH3/c7qU+61q3bp3JyclJ8Z7TPQQQQAABBBBAAAEEUkOAhIHUmAd6EUFAq2f7r6j42WefmTPOOCMj3RYsWGDOPPNMe2xaMWbx4sUZOVYGhUAmCnzzzTcBq8EqWeDIkSOehlq9evWgL3xq1qzpqS0qIYAAAggggAACCBS9wK5du4KSA/yT46PpYfHixa1E0tatW1s7B+hHuwYo6ZyCAAIIIIAAAggggAAC6SGg3wd8uxAomWDZsmXW58vHjh3zNAD9PuBLIvAlElStWtVTW1RCAAEEEEAgVQSWL19ufQbmX0aPHm2GDRuWKl2kHwgggAACCCCAAAIIpLwACQMpP0V0UAI9e/Y0M2bMsDHGjx9vLr/88ozEefXVV80VV1xhj+2SSy4x06dPz8ixMigE0l1g27ZtQQFf2g7TSyldunTASlD6Mqdx48ZemqIOAggggAACCCCAQAoIHD161H5W9O04peRSr6VZs2ZBz4slS5b02hz1EEAAAQQQQAABBBBAIEUF/H+XUPKAfp9YvXq1597qdwklG/snEvC7hGdOKiKAAAIIFIFA3759zdSpU+0z672toKCgCHrCKRFAAAEEEEAAAQQQSF8BEgbSd+6yqucjR440Dz74oD1mZYorYzwTy+23324effRRe2gjRowwDzzwQCYOlTEhkFYCBw4csL6Y8X1Bo//WNpdeS6tWrQJ2D9AXNhQEEEAAAQQQQACB9BXQaqC+xADfM+Px48c9Dah27doBAT16VmRVUE+UVEIAAQQQQAABBBBAICMEfvrpp6DfN7Zs2eJpbMWKFQva2VY7llEQQAABBBBIRYGZM2eaHj16BHRtwoQJZsCAAanYXfqEAAIIIIAAAggggEDKCpAwkLJTQ8f8BaZNm2b69Olj/1WXLl3M3LlzMxIpPz/fzJs3zx6bMuV79+6dkWNlUAikssCSJUsCvoD5+uuvPXe3fv36QavBVqxY0XN7VEQAAQQQQAABBBAoWoFNmzYF7R7w888/e+pU+fLlg4J1cnNzPbVFJQQQQAABBBBAAAEEEMgegfXr1wcscKME5v3793sCqFy5clDScr169Ty1RSUEEEAAAQTiKeCMn+jatauZPXt2PE9BWwgggAACCCCAAAIIZIUACQNZMc3pP8gffvjBKODWv+hDz3LlyqX/4PxGoBXMFSziXzZs2GBOPvnkjBong0Eg1QS0U4Bz9wC9Hr2UnJycoC9W6tat66Up6iCAAAIIIIAAAgikgMDevXuDkgM2btzouWft2rULeF5s06aN57aoiAACCCCAAAIIIIAAAgj4CyxdujTgs+7Fixd7BtJ3Ux06dAj4/aVSpUqe26MiAggggAAC0QqMHz/eDBw4MKDaRx99ZLp37x5tUxyPAAIIIIAAAggggEDWC5AwkPWXQPoAtGjRwhQUFNgdfu2110yvXr3SZwAuevr666+bSy+91D6yefPmZtWqVS5qcggCCLgV2LlzZ9CqS9u2bXNbPeC44sWLB60Gq3sVBQEEEEAAAQQQQCB9BRYtWhSQILBixQrPg2nYsKH9vOgLtClbtqzn9qiIAAIIIIAAAggggAACCEQj8OuvvwZ9Hr527dpomgg49pRTTglKIvDcGBURQAABBBCIINCkSROzZs0a+6j+/fubiRMn4oYAAggggAACCCCAAAIeBEgY8IBGlaIRuO2228zYsWPtk/fr189MmjSpaDqToLPqF9zJkyfbrQ8dOtSMGTMmQWejWQQyX+DIkSN2sJcv8Oubb77xPHAl8eTl5QUkCZQsWdJze1REAAEEEEAAAQQQKFqBQ4cOmU8++cT++fTTT42eIb2U6tWrBwXO1KxZ00tT1EEAAQQQQAABBBBAAAEEEibw448/BiUR7Nixw9P5SpUqZTp37mz9nHXWWdZP6dKlPbVFJQQQQAABBPwFRo0aZYYPHx6AsnLlSsPibVwnCCCAAAIIIIAAAgh4EyBhwJsbtYpAYN68eSY/Pz/gzPoAs1q1akXQm/ifUqueK8DEv8ydO9d06dIl/iejRQQyVECrvzpXhPU61Nq1awftHlClShWvzVEPAQQQQAABBBBAIAUE9u3bF5Qg4KVbCorRjgH+P40bN/bSFHUQQAABBBBAAAEEEEAAgSIX0OrNX375ZcACPEqw9lJ8iQO+JIIKFSp4aYY6CCCAAAJZLKDYidzcXKPP8nyFxRaz+IJg6AgggAACCCCAAAJxESBhIC6MNJIsAWWLFxQU2Kd78MEHzV133ZWs0yf0PA899JAZMWKEfQ6tZL5q1aqEnpPGEUhngY0bNwbtHvDzzz97GpK+sFCwl//uAQ0aNPDUFpUQQAABBBBAAAEEUkdg9+7dVoKAdg7QnwsXLvTUuVatWgUkk+q5kYIAAggggAACCCCAAAIIZLLAV199FZBEsHz5ck/DPf30062dB3wJBDk5OZ7aoRICCCCAQPYIDBkyxIwbN84ecOXKlc26desM7yHZcw0wUgQQQAABBBBAAIH4C5AwEH9TWkygwOjRo80dd9xhn0ErgG/atMkUK1YsgWdNfNPHjx83devWNVu2bLFP9sgjj5jbb7898SfnDAikgYASAbS6kf/uAUoY8FratWsXEPDVpk0br01RDwEEEEAAAQQQQCCFBLZv324nByhBQAEu0Zb69esHJJIqsbRixYrRNsPxCCCAAAIIIIAAAggggEBGCfzyyy9BuxBs2LAh6jG2b98+IIGgRo0aUbdBBQQQQACBzBVQglrr1q0DBqg4kWHDhmXuoBkZAggggAACCCCAAAJJECBhIAnInCJ+AgoarlWrlvn111/tRjNhlwHn7gJly5Y1W7duNSeeeGL88GgJgTQRUAKNf2KA/nvFihWee9+oUaOg3QPKlCnjuT0qIoAAAggggAACCKSOgJKulRjg+1m2bFnUnWvatKkVrOJb8fJ3v/td1G1QAQEEEEAAAQQQQAABBBDIRgGt9uy/q9s333wTNYOCQn27D+j3sjp16kTdBhUQQAABBDJHoG/fvmbq1Kn2gJo1a2YKCgoyZ4CMBAEEEEAAAQQQQACBIhIgYaCI4Dmtd4GRI0caJQn4igJ/v/32W1OvXj3vjRZhTa2S3qRJE3Pw4EG7FyNGjDAPPPBAEfaKUyOQPAF9geDcPeDIkSOeOqCViPLy8gJ2D6hZs6antqiEAAIIIIAAAgggkHoC+/fvN7NnzzazZs2y/tSKY9GWU045JWA1y3T9XTLacXM8AggggAACCCCAAAIIIJBoAX3n5Uvo/vTTTz0tBqTf2bp37279dOvWzZQvXz7R3aZ9BBBAAIEUEZg5c6bp0aNHQG8mTJhgBgwYkCI9pBsIIIAAAggggAACCKSvAAkD6Tt3Wdtz7TKQm5trdu/ebRv069fPTJo0KS1N+vfvbyZPnmz3PScnx6xfv57dBdJyNul0JAHtnOFMDti1a1ekaiH/vXTp0gGJAR06dDCNGzf21BaVEEAAAQQQQAABBFJXYMGCBXaCwJw5c6Lu6KmnnhqQIHDSSSdF3QYVEEAAAQQQQAABBBBAAAEEohfYtm1bQALB119/HXUjZ599tp1AcMYZZ0RdnwoIIIAAAukjkJ+fb+bNm2d3uGvXrtaiIRQEEEAAAQQQQAABBBCIXYCEgdgNaaEIBJ588klz8803B5z5ueeeM9ddd10R9Mb7KZ9//nlz/fXXBzTwxBNPmJtuusl7o9REIEUEtPrrokWLAhIEtD2x16Jtif13D2jfvr3XpqiHAAIIIIAAAgggkMICa9assRMEtJPATz/9FFVvO3bsaDp37mwlCeinatWqUdXnYAQQQAABBBBAAAEEEEAAgcQIaAEh/x0Ivvjii6hOVKVKFWvXAd8OBCwiFBUfByOAAAIpLTB+/HgzcODAgD5+9NFH1j2fggACCCCAAAIIIIAAArELkDAQuyEtFJGAfjF0ZpN/9tlnJl1WF9EqmWeeeWaAnj7kVEAMBYF0FNDKQP67ByxZssTzMOrXrx+0e0DFihU9t0dFBBBAAAEEEEAAgdQV0O5x+j1Iv9/pz2+//Taqznbq1CkgQaBSpUpR1edgBBBAAAEEEEAAAQQQQACBohHYu3dvQALB/Pnzo+pIkyZN7OQBfcemXbwpCCCAAALpKaB7uhYS8ZX+/fubiRMnpudg6DUCCCCAAAIIIIAAAikoQMJACk4KXXInsGzZMtO2bVtz/Phxu0LDhg3NnDlzTL169dw1UkRHbdy40Wj7vLVr19o9KFasmFGAtVZRpyCQ6gK6dp27Bxw4cMBTt/UBfocOHQJ2D6hTp46ntqiEAAIIIIAAAgggkB4CH3/8sZ0goMTvaEqLFi0CAkJILI1Gj2MRQAABBBBAAAEEEEAAgdQV+OWXX+zfFZVQvmrVqqg6q4W6fLsP5OfnR1WXgxFAAAEEik5g1KhRZvjw4QEdWLlypdHngBQEEEAAAQQQQAABBBCIjwAJA/FxpJUiEnjxxRfNtddeG3B2BR7/5z//MdWqVSuiXhV+2p07d5rzzz/fWondv7zwwgtm0KBBKdlnOpXdArpmdb367x6wbds2TyglSpQISAzIy8vjgx5PklRCAAEEEEAAAQTSS0BJ0//973+tH20lvm/fPtcDqFGjhhXwodUi9Wdubq7ruhyIAAIIIIAAAggggAACCCCQvgLr168P2JFu+/btrgdToUIF8/vf/96cd9551vdydevWdV2XAxFAAAEEkieg76L1eZ//54VDhw41Y8aMSV4nOBMCCCCAAAIIIIAAAlkgQMJAFkxypg/xtttuM2PHjg0YppIGpk+fnnI7DShIpmfPnkHJAvzCm+lXafqM7/DhwwGJAdpF4JtvvvE8gObNmwftHqCkAQoCCCCAAAIIIIBA5gt88cUXVoKAErr1325L8eLF7eQAJQjo9zsKAggggAACCCCAAAIIIIAAAlrYSDsP6Gf27Nnm2LFjrlFOO+00K3lAPx07dnRdjwMRQAABBBIrMGTIEDNu3Dj7JJUrVzbr1q0z2qWeggACCCCAAAIIIIAAAvETIGEgfpa0VIQCAwYMMJMmTQroQcOGDc2rr75qzjjjjCLs2f8/9YIFC8zll19u1q5dG9Cf/v37m4kTJ6ZEH+lE9gmsWLEiaPcArwp16tQJ2j2gSpUqXpujHgIIIIAAAggggECaCSj51LeLgJIElDDttrRt2zZgF4HSpUu7rcpxCCCAAAIIIIAAAggggAACWShw6NAhK2nAl0CwZMkS1wonn3yynTygBIJSpUq5rsuBCCCAAALxE1i+fLlp3bp1QIOjR482w4YNi99JaAkBBBBAAAEEEEAAAQQsARIGuBAyRkAr98+YMSNoPM8995y57rrrinSczz//vLn++uuD+nDJJZdYOyFQEEiGwA8//BCwe4BW4tm7d6+nU2srX630qp+8vDzrzwYNGnhqi0oIIIAAAggggAAC6SuwYcMGexcBJQscPXrU1WDq1q0bkCCg5FMKAggggAACCCCAAAIIIIAAAl4FNm/ebO88oCSCTZs2uWqqZMmSVvLA+eefb/1Zv359V/U4CAEEEEAgdoG+ffuaqVOn2g01a9bMFBQUxN4wLSCAAAIIIIAAAggggECQAAkDXBQZJRBqpwENsF+/fmbUqFGmXr16SR2vVtS88847zeTJk4POy84CSZ2KrDvZnj17zKJFiwJ2D4hmhVcnWPv27QN2D3Cu9JB1wAwYAQQQQAABBBDIYoGFCxfaSQJ65nRbOnXqZK/g2K5dO7fVOA4BBBBAAAEEEEAAAQQQQACBqAUWL15s74I3f/581/W1SJISB/STKruYu+48ByKAAAJpJDBz5kzTo0ePgB5PmDDBKOaDggACCCCAAAIIIIAAAvEXIGEg/qa0WMQCt912mxk7dmxQL8qUKWPuueceM3z4cFOsWLGE9vL48ePm4YcfNvfff6iXtHsAACAASURBVL85ePBg0LmGDh1qxowZk9A+0Hj2COh6024B+vElCaxcudIzQKNGjYJ2D9Drh4IAAggggAACCCCQnQLHjh0zb731lvnPf/5jBVto1UY3pXz58gGrNJ500kluqnEMAggggAACCCCAAAIIIIAAAnEV2Lp1q508oN9r9+/f76p97YbnSx7485//bIoXL+6qHgchgAACCEQWyM/PN/PmzbMP7Nq1q5k9e3bkihyBAAIIIIAAAggggAACngRIGPDERqVUF3jxxRfNddddZxRI7Sy1a9c2gwcPNoMGDTLVqlWL61B27txpdO6nnnrKbNmyJahtJSo8//zz1rkpCHgVWL16ddDuAUeOHPHUXI0aNazkAK2Yoz/1o7+jIIAAAggggAACCGS3wG+//WbeeOMN8+abb1o/boMpGjdubAdT/OEPf8huREaPAAIIIIAAAggggAACCCCQkgJKGtDP+++/b9asWeOqj+XKlTMXX3yxUeKAfkqWLOmqHgchgAACCAQLjB8/3gwcODDgH2bNmmW6desGFwIIIIAAAggggAACCCRIgISBBMHSbNELLFu2zNx6662FZqH369fPXHLJJeb88883+qDPSzlw4IC10uaMGTPM5MmTwzahX24fe+wx07p1ay+noU6WCmjVG+fuAbt27fKkoV0C/BMDlByg3QQoCCCAAAIIIIAAAghIQEmovgQBJQv8+uuvrmC6dOliJwm0adPGVR0OQgABBBBAAAEEEEAAAQQQQCAVBJYuXWrvPuC/0nVhfStbtqyVNOBLIDjhhBNSYSj0AQEEEEgbgSZNmgQkbPXv399MnDgxbfpPRxFAAAEEEEAAAQQQSEcBEgbScdboc1QCTz75pLn33nvN7t27C62nIJeOHTtaAf0Koq5bt66pWrWq0Yd+KgqWUaD2pk2bzHfffWeUkPDFF18EbJMX6gQ5OTnmvvvuMzfddFNU/ebg7BPQqq1KDli0aJGdJLB+/XrPELqW/XcPaN++vee2qIgAAggggAACCCCQmQKHDx8O2Eng4MGDEQdaqVIlO0HgvPPOY4eqiGIcgAACCCCAAAIIIIAAAgggkA4C27dvt5MHtAPB3r17I3ZbizX5dh3Qn6VLl45YhwMQQACBbBYYNWqUGT58eADBypUrTYsWLbKZhbEjgAACCCCAAAIIIJBwARIGEk7MCVJB4OeffzaPPPKItcK/21UyY+23Eg20w8Edd9xhTjzxxFibo34GCnz99dcBuwcsWbLE8ygbNGgQtHtAhQoVPLdHRQQQQAABBBBAAIHMFVBSgP9OAkoaiFTq169vBUBod7YePXpEOpx/RwABBBBAAAEEEEAAAQQQQCDtBT788ENrl3H9Dr1hw4aI4ylVqpS964B+h1YyAQUBBBBA4P8L7Ny50+Tm5pp9+/bZfzl06FAzZswYmBBAAAEEEEAAAQQQQCDBAiQMJBiY5lNLQIkDL7zwgnn55ZdNQUFBQjrXvHlzc9VVV5lrr72WRIGECKdno2vXrg3aPcBr8op2rdDOAb6fvLw8U6dOnfSEodcIIIAAAggggAACSRHQs+cbb7xhJwocOXIk4nmVlOpbJTE/Pz/i8RyAAAIIIIAAAggggAACCCCAQKYKzJ071/6d+vvvv484zBNOOCFg54Fy5cpFrMMBCCCAQKYLDBkyxIwbN84eZuXKlc26deuMvv+mIIAAAggggAACCCCAQGIFSBhIrC+tp7DAvHnzzFtvvWVtLRpr8oCSBM477zxz0UUXmS5duqTwqOlaMgR27NhhFi1aFLB7wLZt2zydukSJEgGJAUoS0PVGQQABBBBAAAEEEEDAjcD06dPNlClTrGSB3377LWKV3/3ud3ZAw1lnnRXxeA5AAAEEEEAAAQQQQAABBBBAINsEPvnkEzt5QIGukUrJkiWt37X79u1revbsGelw/h0BBBDISIHly5eb1q1bB4xt9OjRZtiwYRk5XgaFAAIIIIAAAggggECqCZAwkGozQn+KROCHH34wCxcuNEuXLjWrV68269evN1u3bjXOIO9q1aqZevXqWdvkNWvWzLRp08acfvrp5uSTTy6SfnPSohc4fPhwQGLAl19+ab799lvPHVMygHP3ACUNUBBAAAEEEEAAAQQQcCvw2WefWUkCkydPNtrmO1Jp2LChnSTQuXPnSIfz7wgggAACCCCAAAIIIIAAAggg8H8Cn376qZ08oN2mI5Xq1atbiQP6OfPMMyMdzr8jgAACGSOg+97UqVPt8SjeItaFHTMGh4EggAACCCCAAAIIIJAEARIGkoDMKdJTYN++feakk04y+/fvtwagrUJnzZplJQhQsldAKx84dw/wqlGnTp2g3QPYbtGrJvUQQAABBBBAAIHsFlDSs5IE9LNs2bKIGI0bN7aTBAhQiMjFAQgggAACCCCAAAIIIIAAAghEFFAC/5tvvmn9rFmzJuLxWmlbAbT9+vUzDRo0iHg8ByCAAALpKjBz5kzTo0ePgO5PmDDBDBgwIF2HRL8RQAABBBBAAAEEEEg7ARIG0m7K6HCyBEgYSJZ06p5HO09oxwD9+JIE9u7d66nDFStWtJID8vLy7CSB+vXre2qLSggggAACCCCAAAIISODQoUPWLgJKEvjggw8iojRp0sRKErj44otJhI6oxQEIIIAAAggggAACCCCAAAIIeBdYsGCBnTzgZmfqc88910ocUAJB6dKlvZ+YmggggEAKCuTn55t58+bZPevatauZPXt2CvaULiGAAAIIIIAAAgggkLkCJAxk7twyshgFSBiIETDNqu/ZsycgMUBJAps2bfI8ivbt2wfsHqBVYigIIIAAAggggAACCMRD4MMPP7QTBQ4ePFhok9WqVbMDDthJIB76tIEAAggggAACCCCAAAIIIIBAdALz58+3dwXcuXNnoZXLlClj7zrgXI07urNyNAIIIJAaAuPHjzcDBw4M6MysWbNMt27dUqOD9AIBBBBAAAEEEEAAgSwRIGEgSyaaYUYvQMJA9GbpUuPYsWP2jgG+3QNWrlzpufuNGzcO2j2A1V88c1IRAQQQQAABBBBAIITA8uXLreAC7Siwfv36iEa9evWyAgx69uwZ8VgOQAABBBBAAAEEEEAAAQQQQACB5Ai8/vrr1u/306dPj3jC3NxcexGAVq1aRTyeAxBAAIFUFNCup2vWrLG71r9/fzNx4sRU7Cp9QgABBBBAAAEEEEAgowVIGMjo6WVwsQiQMBCLXmrVXb16ddDuAUePHvXUyZo1a5q8vLyA3QNq1KjhqS0qIYAAAggggAACCCAQSeDll182+vnkk08iHWq0g0C/fv2sRAHtLEBBAAEEEEAAAQQQQAABBBBAAIHUFNixY4e968Bnn30WsZNnnXWWueqqq6wfCgIIIJAuAqNGjTLDhw8P6K4W8mvRokW6DIF+IoAAAggggAACCCCQMQIkDGTMVDKQeAuQMBBv0eS0t2XLlqDdA3bt2uXp5Nr2tUOHDgG7BzRq1MhTW1RCAAEEEEAAAQQQQMCtQEFBgZUk8NJLL5lIz7JabVAJAvpp3bq121NwHAIIIIAAAggggAACCCCAAAIIpIjAsmXL7OSBSLsKVq1a1Vx99dVW4kDz5s1TZAR0AwEEEAgW2Llzp9Fnl4q78JWhQ4eaMWPGwIUAAggggAACCCCAAAJFIEDCQBGgc8r0ECBhIPXnaf/+/dbOAfpZtGiR9WekD1ILG1WbNm0Cdg9o165d6iPQQwQQQAABBBBAAIGMEZg+fbqVKPDee+8VOiYltvqSBM4999yMGT8DQQABBBBAAAEEEEAAAQQQQCDbBT744AM7eeDgwYOFcvzxj3+0Egd69uyZ7WyMHwEEUlBgyJAhZty4cXbPKleubNatW2dycnJSsLd0CQEEEEAAAQQQQACBzBcgYSDz55gRehQgYcAjXAKrLV68OGD3gKVLl3o+W4MGDYJ2D6hQoYLn9qiIAAIIIIAAAggggIAXgc2bN9u7CURKflVygC9RQEkDFAQQQAABBBBAAAEEEEAAAQQQyEwBJQtMmTLF+lESQWFFK3grcUA7D9SpUyczQRgVAgiklcDy5cuDdkMdPXq0GTZsWFqNg84igAACCCCAAAIIIJBJAiQMZNJsMpa4CpAwEFfOqBtbu3Zt0O4Bv/76a9TtqEKVKlWs5IC8vDw7SaB27dqe2qISAggggAACCCCAAALxEJg5c6aVKDB58uRCm6tWrZr1pb9+mjdvHo9T0wYCCCCAAAIIIIAAAggggAACCKSRQEFBgfUZgn527txZaM/79etnfYZwzjnnpNEI6SoCCGSagBY9mTp1qj2sZs2aGd3LKAgggAACCCCAAAIIIFB0AiQMFJ09Z05xARIGkjdBO3bssJIDFi1aZCcJ/Pjjj546UKJECTspwJckQGCVJ0oqIYAAAggggAACCMRZYO/evdaX+6+88opZsmRJoa136dLF+oL/yiuvjHMvaA4BBBBAAAEEEEAAAQQQQAABBNJVQJ8p6LOFefPmFTqENm3a2AsQVKpUKV2HS78RQCANBbRQSo8ePQJ6PmHCBDNgwIA0HA1dRgABBBBAAAEEEEAgcwRIGMicuWQkcRYgYSDOoP/X3KFDhwISA5Qk8O2333o+WYsWLYJ2DyhevLjn9qiIAAIIIIAAAggggEC8BfS8+/TTT5vnnnvOHD58OGzzpUqVsr/MP+200+LdDdpDAAEEEEAAAQQQQAABBBBAAIEMEfj888/tXQcifdZw/fXXmxtvvNE0adIkQ0bPMBBAIJUF8vPzA5KaunbtambPnp3KXaZvCCCAAAIIIIAAAghkhQAJA1kxzQzSiwAJA17UgussX748YPcAJQh4LXXr1jV5eXn2DgL675ycHK/NUQ8BBBBAAAEEEEAAgYQK6Mt7JQq8+uqrhZ6nbdu2dqJAxYoVE9onGkcAAQQQQAABBBBAAAEEEEAAgcwR0G6Gvl0HIu1meMUVV1iJAx07dswcAEaCAAIpJTB+/HgzcODAgD7NmjXLdOvWLaX6SWcQQAABBBBAAAEEEMhGARIGsnHWGbMrARIGXDEFHLRhw4ag3QP0QaWXokCpDh06BOweUL9+fS9NUQcBBBBAAAEEEEAAgaQKvP/++1aiwLvvvlvoefv162clCpxzzjlJ7R8nQwABBBBAAAEEEEAAAQQQQACBzBOYOXOmtevA5MmTCx3chRdeaCUOnHvuuZmHwIgQQKBIBbSTyZo1a+w+9O/f30ycOLFI+8TJEUAAAQQQQAABBBBA4H8FSBjgSkAgjAAJA4VfGnv27LF2DtCPdg3Qn5s2bfJ8PWm3AP/dA1q1auW5LSoigAACCCCAAAIIIFAUAlOmTDFPPfWUmT9/ftjT5+bmmquvvtpKFKhTp05RdJNzIoAAAggggAACCCCAAAIIIIBABgvo+zolDuhn/fr1YUfauXNnK3Ggb9++GazB0BBAIFkCo0aNMsOHDw843cqVK02LFi2S1QXOgwACCCCAAAIIIIAAAoUIkDDA5YFAGIGjR48arXJ/8OBB64hy5cqZBQsWmNatW2ed2bFjxwISA5QcsGrVKs8OjRs3Dto9oHTp0p7boyICCCCAAAIIIIAAAkUp8Oyzz1o7CugLsHClXbt2ZvDgwVaiAAUBBBBAAAEEEEAAAQQQQAABBBBIhsBLL71kfWaxePHisKdr2bKllTjwP//zP8noEudAAIEMFNi5c6fRQilalNFXhg4dasaMGZOBo2VICCCAAAIIIIAAAgikpwAJA+k5b0Xe619//dXs2LHDHDlypMj7kogOlCpVykoQqF69ujl+/Lh1iuLFi5u3337bnH766Uar62diKVu2rKlataq12ohz9wAlUHgpNWvWtJID/HcPkCsFAQQQQAABBBBAAIF0Fti7d6+1m4C+dN+yZUvYoXTv3t360v3iiy9O5+HSdwQQQAABBBBAAAEEEEAAAQQQSGOBN954w/oMY9asWWFHUbt2beszDP2ceOKJaTxauo4AAskWGDJkiBk3bpx92sqVK5t169aZnJycZHeF8yGAAAIIIIAAAggggEAYARIGuDSiFjh06JDp1auXmT9/ftR106VCsWLFrK7+9NNPAV3WKvhKJMjUorE1adLEzJkzx9MQlXDgnxig/27UqJGntqiEAAIIIIAAAggggEAqCuzevds88sgj1hdgSqQOV/Q7k75gP/vss1NxGPQJAQQQQAABBBBAAAEEEEAAAQSyUODjjz+2Egdef/31sKPX93233HKLueOOOwj2zcJrhCEjEK3A8uXLTevWrQOqjR492gwbNizapjgeAQQQQAABBBBAAAEEEihAwkACcTO16U2bNpmmTZuaAwcOZOoQs3pcDRs2NGvXrnVl0KZNm4DdA9q1a+eqHgchgAACCCCAAAIIIJBuAtpdbdSoUVaywC+//BK2+4MGDbISBfSsTEEAAQQQQAABBBBAAAEEEEAAAQRSUWDp0qVW4sCLL74YtnsVK1a0kgbuvPNOc8IJJ6TiMOgTAgikgECfPn3MtGnT7J40a9bMFBQUpEDP6AICCCCAAAIIIIAAAgj4C5AwwPUQtQAJA1GTpVUFJYPs37/faJ79S25ubtDuARUqVEirsdFZBBBAAAEEEEAAAQS8CDz++ONWosDWrVtDVi9fvryVJKCfk08+2cspqIMAAggggAACCCCAAAIIIIAAAggkXeCHH36wEgeeeuqpsIvF1apVy0ocGDJkSNL7xwkRQCC1BT788ENz7rnnBnRywoQJZsCAAandcXqHAAIIIIAAAggggEAWCpAwkIWTHuuQDx06ZC655BLzySefxNpUytYvVqyY1be9e/cG9FGrZ5QpUyZl+x1rxxTopF/oNW7tINGhQwc7SaB27dqxNk99BBBAAAEEEEAAAQTSSuCf//ynlSiwZs2akP2uU6eOGTx4sJUooFX3KAgggAACCCCAAAIIIIAAAggggEA6Cmg3RV/iwObNm0MOoXHjxlbiwDXXXJOOQ6TPCCCQAIH8/Hwzb948u+WuXbua2bNnJ+BMNIkAAggggAACCCCAAAKxCpAwEKtgltbXCvQ//vijOXLkSFQCx48ft473BeT7Kof7+6gaj+LgSP0oXbq0KVeunNGKGb5jixcvbmbMmGFOP/10s2fPnijOFv7QSP2Ih5PO4badsmXLmmrVqlljpyCAAAIIIIAAAgggkK0CU6ZMMaNGjTJLliwJSVClShVz5513Wl+SUxBAAAEEEEAAAQQQQAABBBBAAIFMEtDiCfpc5Keffgo5rLZt21qfi/Tt2zeThs1YEEAgSoHx48ebgQMHBtSaNWuW6datW5QtcTgCCCCAAAIIIIAAAggkQ4CEgWQoc460FDh69Ki1SujBgwet/iuIfsGCBaZ169ZpOR46jQACCCCAAAIIIIAAAoULvPvuu9YX4p9++mnIA0uVKmV9Ia4f7c5FQQABBBBAAAEEEEAAAQQQQAABBDJRQIvH6TMS/Rw+fDjkEDt37mx9RnLBBRdkIgFjQgCBCAJNmjQJ2Jm1f//+ZuLEibghgAACCCCAAAIIIIBAigqQMJCiE0O3il5g37595qSTTjL6QExFCQPKiNcOAxQEEEAAAQQQQAABBBDIHIG5c+eahx9+2Lz//vthB3XrrbdaX4LXrFkzcwbOSBBAAAEEEEAAAQQQQAABBBBAAIFCBLTjvJIGHnvssbBH/eEPfzDDhw83+fn5WCKAQJYI6L6g171/WbVqlWnevHmWCDBMBBBAAAEEEEAAAQTST4CEgfSbM3qcJAESBpIEzWkQQAABBBBAAAEEECgigd27d5u7777bPPPMM2F7MGjQICtRoGHDhkXUS06LAAIIIIAAAggggAACCCCAAAIIFK3A2rVrrcSBF198MWxHbrjhBvOPf/zD5OTkFG1nOTsCCCRUYOfOnSY3N9consJXhg4dasaMGZPQ89I4AggggAACCCCAAAIIxCZAwkBsftTOYAESBjJ4chkaAggggAACCCCAQNYLPP/882bkyJFm165dIS369etnJQq0adMm660AQAABBBBAAAEEEEAAAQQQQAABBCSwdOlSK3Fg8uTJIUGqVatmJQ1cd911gCGAQIYKDBkyxIwbN84eXeXKlc26detIFsrQ+WZYCCCAAAIIIIAAApkjQMJA5swlI4mzAAkDcQalOQQQQAABBBBAAAEEUkDgs88+s3YVmDNnTsjeXHjhhVaiQKdOnVKgt3QBAQQQQAABBBBAAAEEEEAAAQQQSD2B+fPnW4kD77zzTsjOdevWzUocOOOMM1Kv8/QIAQQ8Cyxfvty0bt06oP7o0aPNsGHDPLdJRQQQQAABBBBAAAEEEEiOAAkDyXHmLGkoQMJAGk4aXUYAAQQQQAABBBBAIIyAnu+VKOC/+pX/oW3btrW+yP7jH/+IIQIIIIAAAggggAACCCCAAAIIIICAC4H33nvP+rxlyZIlIY++5ZZbrM9bKlSo4KI1DkEAgVQX6NOnj5k2bZrdzWbNmpmCgoJU7zb9QwABBBBAAAEEEEAAAWMMCQNcBgiEESBhgEsDAQQQQAABBBBAAIHMEHjppZesL6+3bt0aNKDixYtbX1zfddddmTFYRoEAAggggAACCCCAAAIIIIAAAggkWeChhx6yPns5duxY0Jlr1aplffZy9dVXJ7lXnA4BBOIp8OGHH5pzzz03oMkJEyaYAQMGxPM0tIUAAggggAACCCCAAAIJEiBhIEGwNJv+AiQMpP8cMgIEEEAAAQQQQACB7BZYtGiR9WX1Bx98EBKib9++1hfWDRs2zG4oRo8AAggggAACCCCAAAIIIIAAAgjEKLB27Vrrc5gpU6aEbEmBxvocJi8vL8YzUR0BBIpCID8/38ybN88+ddeuXc3s2bOLoiucEwEEEEAAAQQQQAABBDwIkDDgAY0q2SFAwkB2zDOjRAABBBBAAAEEEMhMgb/97W/mvvvuCzm4li1bmr///e/m4osvzszBMyoEEEAAAQQQQAABBBBAAAEEEECgiATeeOMNK3Fg1apVIXtw7733Gn1uQ0EAgfQRGD9+vBk4cGBAh2fNmmW6deuWPoOgpwgggAACCCCAAAIIZLkACQNZfgEw/PACJAxwdSCAAAIIIIAAAgggkH4C+jL6pptuCru6lZII7rnnnvQbGD1GAAEEEEAAAQQQQAABBBBAAAEE0khAn8GESwxQkPGTTz5pWrRokUYjoqsIZK9AkyZNzJo1a2yA/v37m4kTJ2YvCCNHAAEEEEAAAQQQQCANBUgYSMNJo8vJESBhIDnOnAUBBBBAAAEEEEAAgXgJPPfcc1aywNGjR4Oa7Nmzp7XtfbNmzeJ1OtpBAAEEEEAAAQQQQAABBBBAAAEEEChEoKCgwPz1r38106dPDzqqZMmS5qmnnjLXXXcdhgggkMICo0aNMsOHDw/ooRZtad68eQr3mq4hgAACCCCAAAIIIICAU4CEAa4JBMIIkDDApYEAAggggAACCCCAQHoI7N692wwePNhMmjQpqMN16tQxY8eONb17906PwdBLBBBAAAEEEEAAAQQQQAABBBBAIMMEpk2bZoYOHWo2b94cNDKtVK7EgZycnAwbNcNBIP0Fdu7caXJzc41iJ3zltttuM48++mj6D44RIIAAAggggAACCCCQZQIkDGTZhDNc9wIkDLi34kgEEEAAAQQQQAABBIpK4K233rJ2Fdi4cWNQF/r27Wttb1+tWrWi6l7GnPfXX381t956q3n++eftMd1///3WKoGxFm1fftlll9nNtGnTxkydOtU0bdrUc9PHjh2ztkn/+OOPrZ/vv//eLFy40G7v1FNPtdo/88wzTffu3Y22VdfKhokqx48fN//85z/Ntddea53i008/NZ06dUrU6axdNh5++GF7fs4991xrm/iqVasm7JxuGj58+LC1It1jjz1mH37aaaeZyZMnW18+x7PMmjXLXHzxxeaXX36xmq1Vq5Z58803TceOHc2uXbvMgAEDzAcffGD9WzyuuXj2PV3bcr6W43WPSFcP+o2AF4FQ77eJfs/w0k/qIIAAAgh4F+BZ1L3d/PnzTefOne0KWoVev0uULVvWfSMcmVICCjzWZzhTpkwJ6le9evWsz3AuuuiilOoznUEg2wWGDBlixo0bZzNUrlzZrFu3jgSfbL8wGD8CCCCAAAIIIIBAWgqQMJCW00ankyFAwkAylDkHAggggAACCCCAAALeBYYNG2bGjBkT1ECJEiXME088YW644QbvjVMzQCBdEgb27t1rBcY/++yzZvny5a5nsUOHDubOO+80F1xwgSldurTrem4PLCgoMP369TNLly61qiQ6+PPDDz80vXr1soPlUyVhQGN3BvLr7yZMmGAF8Mer/Pbbb+a+++4zf//73+0mr7zySmvFyvLly5MwEC9oRzskDMQGq0SnuXPnmu+++84MGjQotsaonXICbueXhIGUmzo6hAACKSCg5F8lmF5//fUZEZxIwoD7i4qEAfdW6XbkM888Y26++Waj392chZXL02026W8mC+iztdatWwcMcfTo0UafyVIQQAABBBBAAAEEEEAg/QRIGEi/OaPHSRIgYSBJ0JwGAQQQQAABBBBAAIEoBb788kszePBg88UXXwTVPPvss60V6U455ZQoW+XwwgRSPWHg0KFDZvr06UYrmn/zzTeeJ1MJA/ris1mzZp7bcFb88ccfjVbC1G4YvpLIhIHNmzebyy+/3MyZM8c+XyolDGhFSfXv/ffft/vnH8wfD/gtW7ZYCQjaXcJXtMPDX/7yF+t/CdKKh3JwGyQMeHPVDiSrV6+2dgUZP368dR+Lx+4t3npDrXgLRDu/JAzEewZoDwEE0llAz2wvvfSS9R6pBN9U2DErHp48i7pXJGHAvVU6HqlAZCUN+P/e5huHdobTZzv6k4IAAkUn0KdPHzNt2jS7A82bNzerVq0qug5xZgQQQAABBBBAAAEEEIhJqPjwwwAAIABJREFUgISBmPionMkCJAxk8uwyNgQQQAABBBBAAIF0FdCXVJdddpk5cuRI0BAUYKlAS0r8BVI5YeCnn36ygmu1QmG4Ur9+fdO4cWNTvHhxo1We16xZYzZs2BDy8KZNm5rnnnvO5Ofnm2LFisWEuX//fnPHHXcE9S1RCQNKnBg5cmTQzhuplDCg4NnHHnvMaNVIX9EXzq+99ppp2bJlTN6+yjNmzDA9e/a02zrttNOsVWlzc3OtvyNIKy7MQY2QMODN9fXXXzdXX321vSMICQPeHFO1VrTzS8JAqs4k/UIAgWQLrF271vq9b+HChdapU+l5NlYLnkXdC5Iw4N4qnY+85557AnaH843lhBNOsHaj6927dzoPj74jkLYC2r1S77/+Jd47RKYtDh1HAAEEEEAAAQQQQCBNBUgYSNOJo9uJFyBhIPHGnAEBBBBAAAEEEEAAgWgEHn30UXP77bcHVVGAt1aeO+ecc6JpjmOjEEjVhIFQq/drWBUrVjQXX3yxueqqq6zVSMuXLx8wWgWtK9Hg3XfftYLrtbKhf1GCwb///W8racBrUbLAgw8+aP04S6ISBrSLgVbv/+WXXwJOmWoBVsuWLTO9evWyEjd8xX8HAK/mqqekCSVpPPHEE3Yzd911lxWAUqJECevvCNKKRTh8XRIGvLni5s0tXWpFO78kDKTLzNJPBBBItIB2DdOqxkuXLrVOlWrPs7GMn2dR93okDLi3SvcjZ86caW666aaQOwZqF8Bhw4al+xDpPwJpJ6DPxObNm2f3u2vXrmb27NlpNw46jAACCCCAAAIIIIAAAv9fgIQBrgYEwgiQMMClgQACCCCAAAIIIIBA6gjoi+OnnnoqqEPXXHONlSxQpkyZ1OlsBvYkFRMGwq3e36NHD/PQQw+ZU0891dUOAQquV1D/ww8/HDBznTp1slYzbNCgQdQzqmSE4cOHmxdffDFk3UQkDCj4XskCn3/+edA5Uy3ASnM3ePBg88orr9h9Vd+ffvppK9kjluIMLlN7b7zxhunevXsszVLXhUC0gdEumsyKQ3DL7GlmfjN7fhkdAggkTiCTEwYSp0bLCKS3wMGDB62kASWTO4t+f9RnPxQEEEiOwPjx483AgQMDTjZr1izTrVu35HSAsyCAAAIIIIAAAggggEBCBEgYSAgrjWaCAAkDmTCLjAEBBBBAAAEEEEAg3QUUzD1gwADzzjvvBA3l8ccfN7fccku6DzEt+p9qCQO//fabGTt2rLWSvH8ZNGiQFfhfpUqVqFyPHj1q7TSgIH//MmLECHPfffeZkiVLum5v9erV1nWprdvDlXgnDGh+ZBEqqUZ9SLWEAfVpxowZpmfPnjZR48aNzeuvv25at27t2jrUgf/617+MEol8RTtN6O9ycnJiapfKkQUIjI5sFOoI3Ly5pUst5jddZop+IoBAqgmQMJBqM0J/EEiewLhx48yQIUOCTnjhhRcaPVvFmmSevJFwJgTSV6BJkyYBu0L279/fev1REEAAAQQQQAABBBBAIL0FSBhI7/mj9wkUIGEggbg0jQACCCCAAAIIIICAC4EVK1aYyy67zCxdujTg6HLlylkrvysQmJIcgVRLGFi0aJHp1auX2bBhgw3Qt29f88QTT5jq1at7Qtm7d6+1mqFWUfOV+vXrW0HseXl5Eds8dOiQtRLiPffcY7TDgK8omKFs2bJm+/bt9t/FM2Hg+PHjZvLkyeb66683SrDR+fTf77//vlm+fLl1zlRMGNDc6Qvnzz77zHZREsitt94a0TrcARr/jTfeaF599dW4tem5M1lYkcBob5OOmze3dKnF/KbLTNFPBBBINQESBlJtRugPAskVePPNN63FIw4cOBBw4jZt2lifB51yyinJ7RBnQyCLBEaNGhW0oMaqVatM8+bNs0iBoSKAAAIIIIAAAgggkJkCJAxk5rwyqjgIkDAQB0SaQAABBBBAAAEEEEDAo8B//vMf68vhPXv2BLSgL6f05XC7du08tkw1LwKplDCgwHytpq/kAF9R0ICC5mP98nLevHlGiQdbt2612/7rX/9q7r33XlOiRImQdMeOHTOzZ882999/v/nkk08CjmnatKm1c8Fbb71lXnzxRfvf4pkwUFBQYK666irz+eefW+3fcMMN5uqrrzZ/+ctf7GSbVEwY0C4R2r3h73//u+0S624AX331ldGqk7750/Xw2muvmZYtW3q57KkTpQCB0VGC/d/huHlzS5dazG+6zBT9RACBVBMgYSDVZoT+IJB8gcWLF1uLSOh3Xv9SuXJla6Xz888/P/md4owIZLjAzp07TW5urlGchK/cdttt5tFHH83wkTM8BBBAAAEEEEAAAQSyQ4CEgeyYZ0bpQYCEAQ9oVEEAAQQQQAABBBBAIA4Czz//vLVCurOkYtBzHIabFk2kUsLAypUrzaWXXhoQNKCgfK1MX6xYsZg89+/fbwYPHmxeeeUVu53f//731q4DtWrVCtn2/PnzTefOnYP+TcHvjz32mKlRo4bVN13XvhKvhAH1V8kTzzzzjNX0aaedZl5++WVTvHhx06dPn5ROGFB/ZXfeeedZOyOoyFgrSXbs2DHqedROC/LWF9m+cvPNN5tHHnnElC5dOqC9Xbt2WQlJH3zwgfX3SjiZOnWqUYKHm6Jzbdq0ybz77rvWTg7aBcW328Wpp55qtafgFd2zKlWqVGiTM2fOND169LCP0c4Z2qnixBNPjNgVjXfo0KEB1+qkSZNc7bLhrKtELJnEUgoLjNY95L///a/lrOQWeVWpUsWceeaZpnv37ubPf/6z0Y4esbyGtUuIkna0K4jm5Ouvv7aGo3Y1J127do3pPEoO+v77783bb79t5syZEzDvunaUoJKfn2/Nu/5fr8NwRYky2o3ETbnuuuusa1s7lcRSnPPjfx/SveSdd94xb7zxhj0/2q1Er0Vdn71793Y9P873C//3bvkp2WvGjBnWNaDXy1lnnWW1r/tXyZIlQw7x6NGj5ttvvzWzZs2ydiVREKlvfn1zrMSg008/3fzhD3+w2g3XViRDzbPa1/3BOc9qXwmLF110kdXvcHMSy/yGer+N5j0jHv0vzCie979w59F8KzBQ7wd6n/jyyy/tnXs0t3p9nX322dZ9tm7dujHdNyJdD7H+u15bGoMSBxX0uHDhQqtJvb7atm1rWrVqZY1D11Ok9wvVc75/6e+iuT5ira/zacckJUrqNeJ/r9W8aH703KTkPT3/eCmJbj/R7xWJvn4T3b6XOVOd3bt3m48++sgo6dv/utB7vd6Ddf/U+4nu9YW9n4V7rg7VL7fPb+HmXH3r0KGD6dSpk/V8oPdxt+8dzteS7726TJkyZtmyZWbcuHHW6167jmnsel3o2bxFixbW80Gsz6K+e73eu/V69L9Pun2vijTX8b5/RTpfuH93XhPhnosKe/5Q27oOdH1qXvQMofd6FXnpeSfSs4jX/lMvdoFQ712+Vp977jmja4KCAALxExgyZIj1PuYrStBZt26dycnJid9JaAkBBBBAAAEEEEAAAQSKTICEgSKj58SpLkDCQKrPEP1DAAEEEEAAAQQQyEQBBWprtXRnufbaawMCrjNx7Kk8plRKGHAGOjdu3NgKEG7dunVcCBUw+8ILL1hBvwrgU2BPNIFNCphTIHDPnj2tQPVYgz/DDUpBmwoAvvzyy61DFHyogIl+/fpZgbWxJAw4g13dBmRFOwEKLtNOCDL3Fa/JH1oFTxYK4PeV6dOnm0suuSSoW7EEaSngWTtOKIkkUlEg2t133210/ypfvnzIwxU03b9/fysIWsXt9RzqulLChQLH2rdvX2jXlKBx4403mldffdU6Ll7zGyphQONfsGCBUdCBgtnCFV2/SpbQrhP16tWLRBvw7wpo02v2H//4hx1UXFgDV1xxhXWeBg0auD7PkiVLrF1E/K/VwipfcMEF1jkUPBsqCSKWgHLXnXYcGCphQAkbbuZHTclNxpHmJ1TAnhJStIOLElx8yTXOcSiA709/+lPAX2tHGSXmjBo1qtDrx9mWAkAffPBB061bt0ITN/zr6Z6qAEKN0c08K9D7b3/7mxVk6kwOiWV+vb5nxLP/4a6xeN//nOfRGJSkIVfnjj3h+uTl9ez1NRRNPc2j7kt6Zgl3zfu35+b9QsfHGvAfS/0dO3aYxx9/3HrWUBB0YUXj0fvM7bffbj2fuCmJbj/R7xWJvn4T3b6bOQp1jK4FPbu5uS5U3/mc7GwzngkDuqaUsKvXYaRrVv3Qc7+e4d28d4RKGFCSqp4PR4wYYSfD+o/P/znN67Oo716vZ1G9P0YqkbxD1U/U/StSX8P9e6wJA0rC1Y5jei7zJQmEO5eeH3SfO+OMM1I6Gc2rZbrXU2KA3ludRQnzV155ZboPj/4jkBICy5cvD/psbfTo0WbYsGEp0T86gQACCCCAAAIIIIAAArELkDAQuyEtZKgACQMZOrEMCwEEEEAAAQQQQCBlBSZPnmwFzjrLAw88YAVeUIpOIFUSBpyBzhJRkPjTTz/tOiAt3oq+IBYFxN1www3WCvfVq1e3T+M1+DNSP7X6spIDtIqris6tQCUFpisYJh0SBtRv544iWh1cgezVqlWLRBDw71p5XLs6+HYrKGxnCC9BWlrJVQkICn50E/zp3zmtqPvUU09ZyQDOEur6cLPavzPRwNeum7rO6yNeryFnQLoCs5o0aWIFjboJ1NMYlLzw7LPPWoFabsrq1avNLbfcYj788EM3h9vHaNeBsWPHWtdMYbsa+AI0r7766qjnXfcEBSkOHDgwaMXiWALKoxqo38GhEgYUkB/N2NzMT6iEASUGFfbaCfV6VaCn7qe+xJZoxy3/v/71r9YOL5FWjJaDVtFUsoDvHuL2fApu104v/ollscyvl/eMePffOfZE3f/8z6NzaIcUvZdFOwd6Peu+ofePWHYpcTvnkY5T/++8806rT9GWP/7xj9YzjcYUqsQS8K/2vNTXfXDu3LnW7l+Rgm2dfY40Hh2f6PZ1jkS/VyT6+k10+9Fep77jN2/ebL3HK+Er2jJo0CDz8MMPW7sN+Zd4JQxoRw/tNKX2oil679A9Xe8/hSUMO19LGk9eXp4VUBnuHqaAZj0P6lndy7Oo7vUKlh45cmTU90k96ymxw/93lFAuibx/RTMPhV0T0ewwIC/9rqEkQrdF16Tuw/pdKhXeU9z2O1uO01zqNeAses4N9VlStrgwTgTiJaB737Rp0+zmtPvOqlWr4tU87SCAAAIIIIAAAggggEAKCJAwkAKTQBdSU4CEgdScF3qFAAIIIIAAAgggkJkCM2bMsFZkdxYFCl522WWZOeg0GlWqJAx89913pm/fvuarr76y9RQ0cNdddxWZ5sKFC82UKVOsFdRDrVjuJfgz0mD27t1rbrrpJnuV+9NOO81oZUV9mauSTgkDK1euNJdeeqlRAoSKArW0unf37t0jMdj//ttvv1mrhipI11f03womCRXoE22QloIZldCkYElnEJhWblVwe7NmzaxTaxwff/xxUHC5c478B+dMmlCAs4LoSpUqFdZAq7Xn5+cH/bteCxp7iRIlwtZ9++23zUUXXWT/u1YFVvBVrMUZkK7g8j179gRYaF7Vb41Nc//ee+8FJRMUZuXfR1lrR5rPP/88oOsK9NLK+R07drTOo/n+6KOPrNXj/Yv/rhzhAsLCneP000+3ViKuWrWq1eQPP/xglLTiDKbVasJK4tBqxf5F416xYoX1V/pTx/jK+eefb7p06WL//8knn2y9PxZ2PbiZO+f8PPPMM1YQnS/pSG3EY36c9zwZVKpUybbR/CpBoFy5ctauAXJT0L2ue988aCVwBWyqj845a9u2rZG/z17zq9XodS92Fp1b92d/T+cxR48etYIohw8fHlRfr2+ZaA4OHz5s7QSi4FPnfUDJWto9wfe6i2V+o33PSET//SESff/znUsB6Uqu8U/I0mtUr2PNt2+V+nD3WN1vdJ/2vQ+6eU0k4phw86EEAF376qeuk8KuJwUeK9ko1M40XgL+/cfppX6ouVGbutfq9aHXpMYUbm6UmKV7TbhA5US3n4z3ikRfv4lu38trIdx92vlcpPvlp59+aiWdOIueV3Tv9U/qWrNmjdHvhSpKNtTvglu3brX+X6/v3r1724H82slLvxecdNJJAU2Hu6Z0H+nUqZP1jKD31HDv3WpMyYhKWg+3Q5TztaRx6/nc11ff+6naUn/0Xue/81W0z6KF3eu1m5GeRfVepWdi7Yqk8zmTNfXsp9dizZo1Q055ou9fXq4z1fG6w4Ce02TzxBNP2KfWvfjss8+2rqXCrOK1+5bXMVOvcAE9N/t22fM/UrsOhvpMCU8EEHAnoCR87bTpX9wsSOCudY5CAAEEEEAAAQQQQACBVBEgYSBVZoJ+pJwACQMpNyV0CAEEEEAAAQQQQCBDBRRYd8EFFwSN7qWXXrKCQSlFL5AqCQOhVh3VqqZ/+tOfih4pTA+iDf6MNBAFb/7zn/801157rXVoqKDndEoY0GqpCgz2D+bRquD33ntvoUHv/k5btmwxAwYMsAL1VRQk/Oabb1qBpqFKtEFaoQLPOnToYAWSde3aNWj1cs25gsLuvvvugODXcEGTy5YtM7169TIKklNxs8uCgkkVoOwsWs1ZwXU5OTkhx64gVQXnqb7P6p133jHt27ePdOlF/HdnQLp/Be2GoeQeZ1KNguu0svvo0aMDgrCVRKKgtnDj+PHHH60kB/9VjRW8KnOtZq8Adf+i1Zm12rCSSPx3I1DgmPqtAEJnkZWuRQWD+4p8ZdeoUaOgZBQF2n3wwQfWqsT+iQP+KwqHQnS63X///dZ5410Kmx+9ByvpRoF1/skT4eansADgUPc8371KrxnduxTk6Svbt2+3XkP+q0yH6qtWbdY1r9d3qKLAT7Wv1YT9i1aY1hz6n9P/35VQoD75JwGEe33r/qvgY60e/+6779rN6DpSkJpWl3aWaOc32veMRPc/0fc/eek60xxMnTrV5lPQvK7JUPMtIyUHaNcK/4DYaN874v0aU3sK1P3zn/9s3/v1Hq2EFCW/hlqtXMHF2tnCPzmmsMQ5LwH//uOMtr7elxSU6Z+YVdi9dvfu3ebRRx81Tz75ZMBr6vHHH7dWe3cmZyW6/WS8VyT6+k10+15fB/r9Te/tvnun7oOa9/POOy/ouUj3TiX96t6ppFBfUdD2a6+9Zlq2bBmyG16eZ0NdU3pNKSlN16Av2cx3Qj0fzJ4929rNTkls/sWZDBbptaR/l4OeaRS0XLx4cauKxq/XuvrhS36K5lk0XOKW3rv1vNyuXTv7XL4+6rrR+6GeKfzf3wYPHmy9J4a6HyX6/uX1WvOaMOB/PiV06BlR8+Icu3Y0UuKiM0lR927/ZEav/adeYgSULK9dspxFv9eE+mwpMb2gVQQyS0CJ/VqYwFf0WYfeIykIIIAAAggggAACCCCQWQIkDGTWfDKaOAqQMBBHTJpCAAEEEEAAAQQQQCCMwMyZM63AEq3w51+effZZazVvSmoIpErCgDPwUoGE8Qp2TpR0tMGfkfqxaNEiK7jctwpzqMAfLwFW/ufViq/33HOP/VeJXmXTucOIVh8fP3582MBgp5GzfqQA7WiCtBTMrMBVrcrvK1qh9emnnzZ16tQpdLq0E8aNN94YEGip4K1rrrkmIGjy559/tv5OAccqka5rBX6pXSUGOEvjxo2tdlq3bh2yb87kCgV+/+tf/wobmB/pevT/93AB6TfccIMVnBZulV4F602aNMnoOP+gtnCrGer9Qu0puM9XFKCnJDMFNYTbLUDHKrhYCRMvvviiXfeKK66wghydSQZ6jfXv399aVV5Fq4MrSDk3N7dQFgVVKDjYt8pwpPmMNqA8mjlxMz+6vrWjhX/Avn+9cPOjxCUlZzhLuISBUCtJhxqLAo7Vrn9QqeZaweP+q1CHqqsEJB330EMP2f+slYRlXLt27aAqmiPNv3agiOb1HSoIOVxiQrTzG817RqL7n4z7n9x1r7zwwgvt14yb+5ICaGXrv8KwVg3XvUT3g6IqzmQuNwGnWqldQan+96VwO81EG/DvdIimfqjde9zca0OtUh7q/pmM9pPxXpHo6zfR7Xt5rTiTD9WG/+r54drctm2b9byjZANfGTt2rHX9hyrRPs/qPUCJgXrd+T8f6By6rxT2fKCgcSX8+T9bFZYMFuq1pHOqvpJYCzuXjovmWdTpoPr/8z//Y0aNGmUnIITy033y/ffft471/d6ghAU9J/bo0SOoSqLvX16uNdWJNWFA9x89s5xyyilhuxBqxww3Cbxex0S9+AholzRd3/5FO97897//Neecc058TkIrCGSJgD5/0W5f/kW71Th3yssSDoaJAAIIIIAAAggggEBGC5AwkNHTy+BiESBhIBY96iKAAAIIIIAAAgggEFlAK1cpWeDAgQMBB2sV0ltuuSVyAxyRNIFUTRhIdCB7PICjCf6MdD4F0mpVda3GqqIAGAUmKUjcv0QbYBXpvIn+91BBr1oF3k2gR6gdCsIFMvvGEU2QljMZQeZa0VKr4ropGocSPHyB8KGSIRTQpZXR/VeVVwCM5jpU0Sq9ffv2tYJsVRRcraB/X9GK43369AlZV0FXuu/6+qMgbgXXRQpsczPWUAkDSq7QTgE1a9YstAkFmGqVXO1C4CvhgobXr19vrWrsW/E61C4bhZ1s8+bNVpDxnDlzrMPCrea9cOFCK6DOZ6X5UDBdqFV5/c8X6posbD6jDSh3Mxehjgk1P9oxQa+Xk046KeL8KKnA/xoNNz+h7nmRVpH2P7kzONZtooavDeeOHa1atTLTpk0zzZo1Cxqj8/Wt9xQlhbh5fesZRq9DX2JIuDFGO7/RvGckuv/JuP9pUrSzgCx9xe0uG6GSS9y+d3h9HRVW7+DBg1bAsf8q1Z9++mnIHUyc7XzxxRfWzgS+6ylcoks0Af+h+hpNfee9Vu25DYYOlWzifG9OdvuJeq9I9PWb6Pa9vBb02tP7qC/wP5rnced9Re0oCdO38r5/f6J9nl25cqXRDkXaCcZXQiVqhhuz8/lAx+k1rWc05y41oV5L0SS8un0W1TOinj3UD19x+2yl4507k+nvQiXWJuP+5eVaU51YEgZ0Xem+JbNIxXkfLuz5IVJb/HvyBLRT2ZAhQwJOWK5cOStpoEuXLsnrCGdCIM0FmjRpYu94qKEocV6/x1AQQAABBBBAAAEEEEAg8wRIGMi8OWVEcRIgYSBOkDSDAAIIIIAAAgggkHCBPXv2GAXZ64vSypUrJ/x88TjBqlWrTOfOnY0CTvyLVkq844474nEK2oijQKokDDhXvm/fvr1RcHSjRo3iONr4NhVN8GdhZ9ZKvFoh1ff6UACMgqD8gyx99aMNsIrviKNvLVTAfLjVlZ2tO8fqJrjYbZCWVhvVDg6vvPKKfdpoAs9UKVQbb731lvnTn/4UMBTttuK/2qtW29cKuWXKlAkC9T9WQXoK5NZrw7cS/l133WX9v1bYdBb/1WPDBcpHP4P/W8MZGB1t+85AP63M/+abb5qOHTsGdEnJEVqh2FfC7RBQ2DicbYS63pwBaoUFNTrPpRUatVNOgwYNjALO8vPzwwYNRxtQHq/5UTtuVoQOd1/R/CoYq1OnTgFdCnXPi8ZOCTHaOUaB/2vXrjVnnXWWUQB5qOs5lIXbgOhQ/VTCiu6xbs4V6rUdKlkn2vl1+56R6P4n8/7nNCrsHuY/53rv0L1OO0Q0bNjQtGzZ0igJxk3Ch9fXUWH1Qs2J2wQGrW5+9dVXGwXtnnrqqdZzTe/evYOe691e3+H6GU1957zofUu7INSoUcMVn/M+63xfS3T7yXqvSPT1m+j2XU2m4yDndRRpdyP/6qtXrzbXXnuttatP27ZtrWQuBfk7A/JVJ9rnWecK+W52K3GOP1QilpI2mjZtGnBoqNeS23uXGnL7LOpMqi1sh4Bwc+lsI9TOR8m4f3m51lQnloSBaHYJcO7CpXO7TfryOjbqxUdAu8nceeedAY3l5ORY89eiRYv4nIRWEMhgAX0Oq134/Is+sy2qZ+oMpmZoCCCAAAIIIIAAAgikhAAJAykxDXQiFQVIGEjFWaFPCCCAAAIIIIAAAuEE/va3vxnf6mpanT/VEwe02tsnn3wSMBy3K8pyFSRfIFUTBs4991wrSLlq1arJR3F5RrfBn5GaU7DMgAEDzIYNG6xDFciu4IhQq51HG2AV6dzJ+Hfnqp5nnnmmmTRpkqlfv36hp3cGBLoJ1nIbpOV0jGYFXf9Oa4X966+/3v6rUH3UvGoVP1/Qf7jVpZ3JFdq9QAFyI0aMsFZQVdHfaSXnE088McBOK+XfeOON9nHhzuF1vp1BjdEG6oV6rThX5g91zIQJE6zXRjTFuQp9KAsFNSpgd/ny5VbTCtKT9cCBA03JkiWjOV2hx0YbUO71xM7zRLMSss55+PBhK5BEBr6iJCYlW/iXUHOk3SP0E4+dLCKN321AtPM1Fy5BpbDzKXharzslhShYXc82p5xySkCVaOfX7XtGovufzPufdmtQUo2v6L6vhBsFeibjmol0Tbn9d92f77vvPuvHV5TAoNXTI72XuT2H2+s7XHtu64d6vSuJTa93t3Oi+6x+J9EOJkqCUJKnkoUVGJ7o9pP5XpHo6zfR7bu99vyP0+5wmls9a/jKoEGDrATGKlWqeGkyZJ1onmedzzhqsLDdfcJ1MlTQeKhEz1CvpX//+99GSYxuittnUefOUNEEwPv6oaRj7RD00EMP2V1z2iTj/uXGJdQxsSQMuPm9wHfOUNcQCQNeZy359ZwLC6gHSjrVPZSCAALhBXbu3Glyc3ONYiJ8RbvaPProo7AhgAACCCCAAAIIIIBAhgqQMJChE8uwYhcgYSB2Q1pAAAEEEEAAAQQQSJ6AdhnQSsY///yzlSyg3QZSNXFAXz4pyNC/jBw50vzjH/9IHhjf0oOxAAAgAElEQVRnikogVRIGnCuHeg3gjmrwMR7sNvizsNP8+OOP5rrrrjMKWFLRKvoKUtWKrqFKNAFWMQ4vbtVDBelEWv3cWcftivZug7Scq/4r8FPuWrEymuIM9gsV0H/o0CFrZfMnnnjCajrc6u3OMSs4RskCSrjyBakqeHnatGnWqr3+xRkk73YXB7djdQZGewkSdyZXOFekdgbyyUkreJ9++uluu2kdp9W8laChlclVQq22G2qFdR17wQUXmH79+plu3bqZmjVrug6eDdfBaAPKoxqo38FeV6n2P592TlDChK+E2gkjXoG6XsfpNiB64cKF1q4eek2pKIFCSUrVq1f3euqQ9aKdX7fvGYnufzLvf87Vr333QL3WlAykBLJo77txncQoGps1a5ZRspTvulJVJQtcdtll1s4yWlG9VKlSUbQYeKjb6zvcCdzW1w5g2hnkvffes5uaO3eulRQTj5Lo9pP5XpHo6zfR7XudT2fCptrR84eudb12mzRpEnNyXTTPs9qdRrtuffXVV2Hf192MNVQyS6ikdrevJbevxXC/00R6LnIzJh3jfP8O9QyY6PuX2746j4slYSCaJA63779ex0G9xAvcfffd5oEHHgg40dChQ61d2ygIIBBaQJ8da/EZX9HnyevXr0/5RWiYTwQQQAABBBBAAAEEEPAuQMKAdztqZrgACQMZPsEMDwEEEEAAAQQQyEAB7TLgv6qpvujR3ylxIFXK5MmTrSBN/6LAEt/K2KnST/oRKJAqCQPOwMtsSBg4evSoFeTg2yJeAdIvvPCCFRQVrkQTYJVK17oz+Ozmm2+2dlHQasShioLCLrzwQqNgOhW3K9q7TRhwBml16tTJWvH6hBNOiIpt06ZN5qmnnrLrhFvZ33l9h1q93Tm3vlVvp06dGnBNhFoN19l+qGOiGpjjYGf7Xlb+jxSk7Ex6UKC/glqjXdFY9zQlVRQUFNijUOLBOeecEzAq/Z0SPPyDf/0P0KrZSiTRdaFA4PLly0dNGG1AedQn+L8KzvNEE0TnO6czaC/ULi+h3i9C2XodR6h6uk/qdaadi2bMmGEU9Og/Z6FWCHZ6XHPNNVawTLly5eLZNWsXHD3n+Eqk3ZTcBiwmuv/JvP9pZWutVH7ttdeGtdcOBOeff77p3r27FZQcS9B9XCfY0djevXvNTTfdZAXnhiq6V2kMeu9S8H29evVM8eLFXXcp3kHKOnGo14fzvSZcIprrjjsOTHT7yXyvSPT1m+j2vc7h5s2brfffOXPmhGxCiTJ63rnkkktMx44dPSXYRfM863wmdLtTVajOO+9/StpV0rL/rl7O16KSeF9//XXTunVrV6RunkVD7Qyg+6CXxJ0VK1YYPZf5iuZOu5/o9wpfSfT9yxVMiINiSRiYMmWK6dOnj6tTu33/ddUYBxWZgK5t/2tdHVFCqJJ9KQggECignfSc71ujR482w4YNgwoBBBBAAAEEEEAAAQQyWICEgQyeXIYWmwAJA7H5URsBBBBAAAEEEEAg+QL+uwz4n107DyhxwH9V4OT3zpg1a9aYvLw8o2AEX2natKm1EqSXIMuiGEO2njNVEgacwcReVxdP5jzGGnyiFX312t2wYYPVbe3QoZUTwwXR65hoAqySaRHpXFrJTsEcn3/+uXWodlJQklFubm5QVQXQKXhLHr4SKsA+1DndBGmpnlbvv+eeeyJ1O+p/D5fo4gxwDBXA/Pbbb5uLLrrIOqd/O8666rt2bilWrJh1rHPF3MJsox7Q/1VwBjB7WY06UkC689+99jVUvVAJDgpE13Umz3BJA762dD9SIPCll15qrVZfo0YNV92LNqDcVaMhDorH/Divs1DJL7He88KNT695PT9o5XD96D63cuVKs3jxYqPV9gsroQKi3eyW4NXav1608+vWL9H9T/b9Tzt66J7lv8JpOH8F3StRR0GgZ511lqlUqVI8pipubeja/Mtf/mJ0v4pU9Byse4Z2H1ACUsmSJQutkqyEgdWrV5vevXsbBZKptG/f3ijwtlGjRpGG5OrfE91+st8rEn39Jrp9V5MW4iDtoKREH13zkYqeO5Q8oGQZXfduEmWieZ6N9PwQqX+F3bfdJAxEm8Ts5lk01PtBNOMo7NhQCX86PpH3L699jyVhINT7f7h+uH3/9ToO6iVHQPdLvWf535f0nLBo0aKwu/Mlp2ecBYHUE9CztJLofaV58+Zm1apVqddReoQAAggggAACCCCAAAJxFSBhIK6cNJZJAiQMZNJsMhYEEEAAAQQQQCB7BK688kqjVYNDlaJOHFAg5ezZswO69vHHHxutGktJbYFUSRhwBqtKLd6rpMd7JmIJPtm2bZtR0Ph7771ndUsr3CuoWa/lwko0AVbxHm8s7R06dMjccccd5oknnrCbCbdK/c6dO62Vbd9//33rWH25/dprr5mWLVtG7IKbIC01kuyA2Z9//tmab61Qq+JcHVcB00oW+etf/2r9u1a+16rcJ554otm9e7fl4btWnCvHKsB6wIABRvdclVDBbxHhIhzgDIyOJkjL17QziNQZ0JbsIFD169ixY9Z714gRI8yXX37pmkk7XgwdOtSax8ICI6MNKHfdAceB8Zgf570lVIBkLPc859iUsKEEopdfftl89NFHduJUtAahrkXn6zvSyv/RntN3fLTz69Yv0f1P9v1PXnoPmD59utFcuAlAVh0l6uheePvtt5tmzZrZSVJe5yte9Xbs2GHtDvTMM89ETDbynVMrsmt3Aj3LV61aNWRXkpUwEM/g61ADSXb78ZpXtRPuuSTR12+i2/dq9P3335t777037K4aodrVjhVK+NRrt7Ck8WieZ+N5TTnv26GC690+S4ZzdVO/KBIG1N9E3b+8XmMkDHiVy956SlpWUqt/6datm7UDFQUBBP5XQDvA6f3Nv3jZIRBPBBBAAAEEEEAAAQQQSD8BEgbSb87ocZIESBhIEjSnQQABBBBAAAEEEIirgII2Qq3G7X8SBRsr+M75JWpcO+JobPjw4WbU/2PvTOCumvb/v0yFDCVj/MmQdJEGEtGkwdRgSIOQlFumylAZSpGhgcqQVHIjSmUoCVEkl8pFiScRuaYQURkz/V+fdV97//bZzz7n7H2ec85zhvf39erl3ufsvdb6vtfaa+9z9vfz/Q4fHvNXSl1nknh62w4KWLn22mttQPU222xTps7CBOU4HfiDnvX3W2+91WgsuWphgz/941eg7O233+4Ghyso8uGHH3azyyfyN0qAVa5xUyCHAq2dbO4KnLznnntKBZT5j7viiivMiBEjElZecHwNE6SlY7MdMOsXBGgMepHfsmVLO3S/oMBbReDPP/+0a+W2226zx/oDuf28JDRQBux0WjoC0v2ioFwQDDiMnOD1Bx54wAqVNmzYkBSfrluJYBQYucMOOwQeHzWgPGmncQ5Ix/xkSzCga+Htt9+2Qahz584N7bJ4N2jQwKxZsyZGXIBgIDRC98Bs73/eEeq+KXHThAkTbHBfsuoeOldVB1RlRsKoZFn6o9NI/YxvvvnGZm5VAJZTPSdZaxIHSjhXr169UociGEhG73+fl4e4zBlZptdvptsPRzj2KO3ZqoSlda5/YQU/et5TFR+JZYIsyvNsJgUDfhGmxhr2WTIezzDnl5dgwBlzuvevVNZW0PUcT/Sa6ncu77Xbr18/c//997tDTUX8mqqfnJdeAqNGjbJiQq8NGDDAfr/GIAABYxO3qFKQY82aNSuV4AVOEIAABCAAAQhAAAIQgEBhEkAwUJjzildpIIBgIA0QM9RExYoVbct6Aah/2223nfu/nb/F+3umjk1Hf4naCFOmOUO4aRYCEIAABCAAgTwkkKjKgNcdCQYUjJdp4cC8efPMaaedFkNSpa+nT5+eh3SLc8gKBBo6dKj951i6MpQrwFmZux0LyuLpfLZlyxYj8YmCixwLCuIpyywpMPHqq6+22X11bdSvX98GIm611VYpNZtq8EpQUGBKA4hzUqayaZd1jOvWrTPnn3++zSYuC6ocoOB4rUUFtDqmrNRnnnlmqO7DBGmpoUxn8A4arD+w3ysK8Gff91fXeOyxx0ynTp3cZh2xgV+IUKNGDVvFoHbt2qF4hT3IH5Cu7J6NGzcOe7o9LlnAX7LPI3VWhoO1F61cudIGM+seJ18TmcQsqjYQJLDKJ8HAm2++adq0aWN0ncqC9utU9zyHn9brk08+aXkpADWeaV+WMOboo482derUMXXr1jUHH3ywDS5X0Pjzzz/vnhoU8KeAwF69ernHXHLJJTYj/Pbbb1+GlVH61KjzG5ZfpsdfHvtfEPiffvrJLF++3FaTUQUVCUnimQQjEhl498G0TmYZGtO6/vrrr82yZcvME088YQURidb3sccea0WC2q+9li3BgF+8pWchPbcfcsghZaDwf6dmuv1cuVdkev1muv1UJltVeT777DMbhPj000/b+2QigZ1EA9rP9thjj1Ld5YpgIOg7T9hnyXgMw5wfdD8oj+zP6dq/UllPQc+GCAZSJVl85+l5QN+PvKZniVNPPbX4YOAxBDwEHnroIXPBBRfEMNH9WpU4MAhAAAIQgAAEIAABCECg8AkgGCj8OcbDFAkgGEgRXBZO0wt2vXwoJpNgwCuGSCSWiCKKyLTQoSxjLmum2mJaH/gKAQhAAAIQ8BMIU2XAe06mhQP+zFUHHXSQUdBh5cqVmbw8IqAgfQVwOiYRiILZqlSpkrIXQQKAZEIEf/BluoOf33vvPdOhQwezatUq16+yVDEIG/zph1isggEFJWmtKSO7Y/5s+Aqy7NKli3nttdfsIS1atDB66b3PPvuEWothgrTUkF/MkqmAYu+g/VU0vIKYOXPmuBUm/BUE1IY/ANNZt/7KBGeffbYR01133TUUr7AH+a/NVILaXnjhBdOqVSu3S78gaMmSJfZzJ+N4uoNYw/rqP06MFcisQGDNkz8QWMG/06ZNC6wAFDWgPNUx+vtR8K/Ee1FMAaC6pzsWtJZS3fOcNrX3du7c2axYscLtR4Hgp59+ut2bJQ7Ye++941ZsCBtQ7efRo0cPM3bsWLPjjjtGQZL02KjzG5ZfpsdfHvtfMpi6PyjwWPuAAgAV9OcPRFbwsaqAlOXZJNk40vG5KpZ8/vnn5tlnnzUSvClIy28SsCjbtVewGHZ9xxtj2PP9gdpHHnmkrZRw2GGHpcN9m4Fe+49znae7/Vy8V2R6/Wa6/VQnXs/6H3zwgRXX6R4ZVGkjnugzimDAL2g7/vjjzaOPPhq3ekEif/zfeYKe/8I+S4a9FoOe63799Vf7PDxu3Di3mbJ8J0l1Dv3npbp/pdq/XwCEYCBVksV33g8//GDF/x9//LHrvMTMyYS+xUcKj4uNwKGHHmo+/PBD1239tqLvFhgEIAABCEAAAhCAAAQgUBwEEAwUxzzjZQoEEAykAC0Lp0goQCB5FkDnQBd6IZorgoZ0jCNIyOH/G2s7BxYeQ4AABCBQQATCVhnwuizhwIMPPmiqV6+eNhL+jNdqWAGhCvDF8ouAN1hZIw8KbInq0bfffmsUEKzMwY6p6oX+xcvov3btWhtM6g04UvBM//79y/xdIShYXYGqynZ90kknRXXPHh82+NPfeLEKBsTBH/juDxpXwNlZZ53lIvNm4Q8zSWGDvPz718knn2xFMrvvvnuYblI6xi+ica4zZXUeNGiQFTHIggK1/deTw03XjI53ggLuvPNOG4SabvMHMKcS1OYP0rv22mttpQfnu9KaNWts9nAFBsp0fSrgtlGjRul2J+X2lPF55MiRMRVZ1Fi8AP2oAeWpDszfTyrrwJ/VXuvo9ttvNxUqVHCHleqepwaCqofUrFnTjB8/3goVwlR6CRsQ7Rc/6LlEwaVBWa7jMVcwq6oUVKpUyQoZFEwtUYNTGVPnRZ3fsPwyPf7y2P+iru3169eb66+/3kycONE9VXuCqqs0bNgwanPldryePf7zn/+Yyy+/PObZJkiY6ReAadBBFTTiOePfQ+OdL7YKHnOq/ei4qFVjtJZVsUkiIFUL0n1MIoFq1aqZTLefD/eKTK/fTLefygWj3/V1z7700ktjhHXxBJlRBAN+MWmqe0HYIP2wz5LxOIU93y/eSiasTmVeynJOlP0r1X4QDKRKjvNEQPexli1bxsBIRTQLTQgUCoHhw4fbqp1eKykpsc9qGAQgAAEIQAACEIAABCBQHAQQDBTHPONlCgQQDKQALQunKHjC++I1C13SBQSyRsARSaSrgkS2q02EEUX4fUMkkbXlRUcQgEAREohaZcCLSGIDBWynQzhQr149m3XZMQV6Kssyln8E/EHc8iBeRtCw3i1btsy0b9/erFu3zj1l9uzZpm3btnGbCAoo1ctNvfivXbt22K4Dj9N107VrV6PAFMfKmq04bPCnf0Dff/+9FUF8+umnkX1Sn8uXL3ezsO+2225W4KHnNceUrVvBibloCri+7LLLzL/+9S87PG8Vid9++81yueuuu+xnqirw1FNPmQYNGoR2JWyQlj9bbSp9aVASOAwbNsxmudWeePjhhxsFgsb7busPMNY1oWBpZUCfNWuW9TNIJKFrwysqcLLrKphU61qWyQB7/7j9Qo9kE+Sfdx3vr1IQFCwblIU7WV8SUXTv3t2K1OvWrWvvdxKh7LXXXvZUrTPtT/qnQN6vvvrKZp8Pu8donAqI9GZqvOmmm+z8+C1qQHky3+J97u9H9/p77rnHBruHsaC9LKiKRKp7nsbgr7Chv02YMMGu/TBiAR3//vvvm3POOcesXLnSdSsooNofUKzr++mnn7aZaMNasooYaifq/Ibll+nxZ2v/U7UQ3XPfeust88YbbxhlrpYwRUHlYUxZ+hXYvnjxYvfwVKqbhOkr2TEKWJYvuv9q39AePHTo0NBiRgVSn3rqqW43QcLMoPURJZDfn3lfnQVdH0FB01FFRv7r2Xsvz3T72bpXZHr9Zrr9ZGs63ucSgajKk65b7bW63/fs2TNUcwowlwhMIgHHWrdubffKqlWrxrQRRTAgVrrvStjpmPpRgH0UC7oPBX03CfssGa/vsOf7BduJKhbF68sRRM+cOdM+76iih0RVerZ0fpfNxv4VZR68xyIYSJUc5zkElGxAvxU4pmd/7V8YBIqNgBIMHHjggUbxD46pks2oUaOKDQX+QgACEIAABCAAAQhAoKgJIBgo6unH+UQEEAzk7vpQNqLff//dvkT0/8ulv6dzLPIZg0AhEvCLJOJVc4j69yhiibIeG/V8RBKFuJLxCQK5S0CB2ApwSNXKKhx44IEHbJCf1yQeUBZeLP8IBAVfKZOyAvuqVKkS2SE9y0uYoizkjoWtWiDxgsQnClhy7Pzzzzd333232WWXXSKPRScoWFmB6OPGjYs5v6yBh2GDP1MadJyTogRYpbPfdLblryLgBH35fYsa9Kwxhg3SkmjjoosushUmHLvuuutsAKieT8PYpk2brDDjoYcecg8PysrubcsvzlGWfV1ryszsVAmIJ6zxBycrAFWCCl2nskxWSfD3LSGPgtMkkAhjfgFR0PlBVUCaNWtmAwT33XffMN0YtTFp0iRz8cUXu8c74gqJOmRhg+MTdShRx+DBg91Dck0wEHV+3nvvPbsOnX033vll2fP8az+VIH7/3qEJCAqIDhKoRBGfBInXggKqMyUYyPT4s7X/+SujRBU1peNaDbVxhDhIQa2nnHKKK9aLut/6729hBQNTpkwxegYKY/4qLvGuD/3d/xwfVUC5YMECo3MUyC3zV8bJZPvZuldkev1muv0wayboGP++FjXrvT8APB2CAY3Tv74lQFYFkj333DO0q37f4n03CfssGa/jsOcHVVaLKqT74osvrKjjpZdecofjv19lY/8KPQm+AxEMpEqO8xwCEvJJJOA1fRfQ9zwMAsVEoG/fvlYE71jlypWN7jP6LwYBCEAAAhCAAAQgAAEIFA8BBAPFM9d4GpEAgoGIwDg8owQkGHDEEekUIpRVdJHJsejlOwaBQiUQRWQQTywRpY2yHlvW88MG1BXqfOMXBMqTwMsvv2wUSFlW00slBXZHfYmkTKLKgOuYMk8qwAHLXwJBIpDbb7/dKCtZ1P1eGXEvuOACo4yWjl1xxRVmxIgRSauK6VlRgS4K8Pda7969jUqsK+Awium5WIGi/tLsZRFEOP2XJXg2ig/eYwtBMOAPkHKy1SvTqpMtXz6nEuwRNkhLAYeqZKA90DEFlCs4U1lZw5iyWSow3QmY1NpUlRVVGIhnfnGOgk4VdOlkyU0krPEHXEu0VVJSYjMBy5ThXvt5JkSs/iA79ae94ZZbbkl6TSv4WUIKBfYl2w+UuVuBp969I8o+JNGF1tPSpUvdvrSXKMC/QoUK7t8ksujVq5f7/6OIkoKu+3hBvVEDysOsu6BjyjI/qrhw/fXX230y2fyUZc/zZ7XX9TJ//nybCTmMBQVF6rwgwYD+7r+n6drS9SkxRDLz77PxKpBEnd8o/DI5/mztf/7KKOIeRZjlD6jW+VEy7ieb5yif+zOTa/2qKkyrVq1CNeMP2G3RooV59NFHzR577OGeH8Qr7LNT1OvDLxLSICTOOvfcc5NW/Ahax35BTqbbz8a9ItPrN9Pth1qYAQf5nzWiVvry74t6VlEA44477hjTW9Tn2aA1FSW4PugaiXd9hX2WjMc47PlB919VGXjwwQdD3auCvjPpWVZiUq+IPxv7V6rrDcFAquQ4z0tA38e83zMOOeQQV4gNKQgUAwFVBPJXyxs5cqS5+uqri8F9fIQABCAAAQhAAAIQgAAEPAQQDLAcIBCHAIIBlgYEypeAVySRDbFEJsUPGn+Y9hFJlO+ao/fMElAQaSFVinD8SeRXZonSOgTCE2jatKkNnCqrSSygoNk+ffqEEg6MGTPGBn96TeKBgw8+uKxD4fxyJPDJJ5/YYG0FbnhNLxkVcOsNaos3TAW+KOv4DTfcEBPwq+AVBdYdffTRoTz8+uuvbQC1v4rG6aefbjPAK4ugqhkls/Xr15shQ4aUqiyg8SigqVGjRsmaSPh5lODPMnXkOTlqgFW6+k1nO/7s3RIgKXBS/5RBVqaAKQX3HnjggZG6DhukpUaD1rz6vffee039+vUT9vvuu+/aKivewPSwIhRvllz5vttuu7nt+LM0ewcRFDzr/VzB1y1btozEK+zBQQHpCphV1Y4uXbqYrbfeOrAp7QkSAClI2DEFX0ts0bhx41LnBAXPqR8xkwgpkXhJwo0BAwaY++67z2033t4TFHgYVpiwcOFCu1euW7fO9qM51P7mD9LQZ35uqigh8UK6RR3x5icZN32fVYUPzY8jfEk0P2XZ8/ScoOoxEg44JhYScyUTpSnQU88dur/4LV4AueZHQpAXX3zRPaVdu3a2Isdee+0Vd+kHraN4Gbajzm8Ufpkef7b2P38mel3PWnOdO3dOeB+XqEF8JQByTM+9+lu1atXCbl1pOy6o6kTYwN4g0VS8vcC/psII2YLWrON4PEFNkD9h+tLvebpXX3LJJe6eESR0y3T72bpXZHr9Zrr9VC6AoAonYfZO9fXVV1/ZZ6NnnnnG7dqpIuUfi/95Ntn1HTTnen7SM5uqNCX6XqDvAxI5ShTjWKLvAlGeJYMYRzk/SPwi4an8ciojBfWhPVJVBbp37x7znStIzJmt/SuV9YZgIBVqnOMn8NFHHxmJBLymZ2CvMBxqEChkAroPzpgxw3VRYj8lFsAgAAEIQAACEIAABCAAgeIjgGCg+OYcj0MSQDAQEhSHQQACaSMQJJIIKzbwVosII07IleMRSaRt+dBQDhIIIyqIUkGirJUesnF+Dk4DQzLGpKvKgAMzrHBg7733NgroduzKK6+MyUzM5OQvAX/GdMcTBaxcdNFFNhN69erVzU477eQ6qe9Xn332mV2PCvBevHhxKQBhA3G9J65atcpceOGFMQHZ+lzBhhqHPjvmmGNMpUqVYvrTs5CykyugTRmavZnKnfPDBCuGmcUowZ9h2gtzTFkFAwrQHTx4sNtVooz2YcaT6jH+IDmNSYG9TrZ8BQdr3XizwofpK0qQltoLWvNa7xqPXrz715cC1h5//HFz0003Gc2F9xoJW53An2na65fmR9negwLfgrIRO+cef/zxds0nCi4Lwy/eMUEB6c71dM0111jB2S677BJzugKehw0bVkqwkyxIPKhKgBrWmlDgz/777x/Tj4Lm3n77bVtdYe7cuTGfxdt7tE/o+FtvvdU9XnuLgmDli4Lm/RZPEJWo0oKqZijQ0jEFGKtyxhFHHFGW6Sh1bqL5kU8ao1/0pQBKVX0ZNWpUTHuJMsCXZc8LCkIVc11rqiDjv9Y0qE2bNtnrTdVlvNebd8BTp061WdGDTKIzBZw7Yggdo4zwqoxRr169GKGL1pFEDRKdPPnkkzHXdjzBW9T5jcov0+PPxv6nObz88svNQw895DJVkK+EhXqu8O8bOkhrRcIf7bPeuZNgVRnBg/ZHf9Cp2okXLJ/qxafM6xK96PnEMT2HaD2p6leQ8EXCDF1Tej7y3i/irSn/PV7n6D6tLLEnnXRSzJrV70xvvfWWFVL69z6nr0QMgkQjuodo3z7rrLPMDjvsEINKc6lM8RpLmHnJdPvZuFdkev1muv1U17oEiBIweudZol3dN/17p/pw7sMSwuhcxyTM1R6t7w5+0/O5BIfOc18YEWLQnDv37qD7nK4RXQO6Bv2C6ETfTaI+S/p9i3J+vMpquu61t6gaScWKFWO60B6p6gq6Vjds2BDzjBGvOkE29q9U1huCgVSocU4QAe0BEik7JnGoREwYBAqdgO67rVu3jnEz0fejQueBfxCAAAQgAAEIQAACECh2AggGin0F4H9cAggGWBwQgAAEMk9ALwzjCRzyXSyRyK/Mk6UHCJQPAb9IIlEFhkwIGDLRZjJRR/mQjt5ruqoMeHuWcEBZ2RU06bd58+YZZT10TAEMn376qWkmmyIAACAASURBVNlzzz2jD54zco6A7tHKxqeAXm+QUFkGqiAd/QsKBk3WrrKAK7OzP8jHe56qDTiBsArGXL58edyxK0jx7rvvtgF/8TKiJxuT9/OowZ9R2o53bKEIBr7//nsbLOoNzHV8VvCX/q7gyKgWJUhLbWvN33HHHTbLud+0XjSGOnXq2IzwCm7THhgkQlFA88UXXxwqc/yXX35pA5wlsvGbAoTbtm0b1+14geGpCizC8g3KpP6vf/3LzbIvVro3HH744UbBb2+88YaRKMS/jyh4W7yTVSxR1nhVFPCz1nibNGliTjjhBCseUvsSmngrPTg+6Xz1VbVq1UA341VVUbsNGjQwDRs2tH3InxUrVtg+/ONJlmFc2fTbtGnjctJA1KbWlIJxVZ1AooWgoOmwc6Pj/POje7L2J4e/dy3r+HjzkyyLdFn3vKAgVI1HQcpiqQBJXWsa95IlS8yyZcti1lDNmjVt1ZHnnnvOxSOhjioJBFmi61v3DgVian2oPwWV+qs2JcuGH3V+o/LL9Piztf8FZdDWfGldSuyk603isC1bttg5VwCxNwhWxyZbm9kQDOg3jrvuuiswY7HW5nHHHWcOO+wwuxR1L5KAUuvYb4kClbXfSMjjrcrinK9rRGtW61Lta++TWMoxMdIYvPezZKKJeHutrkl9x1CGWo1Jz1ba0/3zIkGSxhvvGa+82k/nvSLT6zfT7Ue5lzjHBmXzdz7T3ql15oj39D3w9ddfj1mLzr0ukUB348aNthqBxDNec57r9f1f90d/9Z54a0rXhQQK2lO0n2hcWrNBYrNk6zbqs6SfcdTzJQBQNTdVbfKb91rUZ/pupAoO/mtRx0lU1b59+8Apz8b+lcpaQzCQCjXOCSLwzTff2H1J+5dj+t52yimnAAwCBU1AVfu8STskYlVFPAwCEIAABCAAAQhAAAIQKE4CCAaKc97xOgQBBAMhIHEIBCAAAQhEJqAXcE6Fh0xXg8i06CLK+COD4gQI5AkBBawlExWEqTYRJHYI+7cw/SvLaVBQUTowKxukhAMKunRMWYAV/OGYgrm9/z8d/dJG+RLQPUblzLWugoJ1w45OgYDKDqxgIH9mzLBt6DhlwdY6DAqiidKOgogUSFO/fv3A7MRR2nKOjRr8mUof/nMKRTAgvyROUYUSv6mChKpDVKlSJTKyqEFa6kBrXvuY1nxUoYwC1BTQ1qtXr8Ds0kEOKChWAZ3y32thqj0oQ6yy/irLrtcynUXQH5AuscPKlSsjMVOAnsRI2hvCmAIQdc9RsH5UCytMUMD3pZdeGig4SNan9hQFDyvbcjyTMEb3yZkzZwYeooBcsa1WrVqy7hJ+7p8fZW+XCCGK+CsMs7LueWURpSm7tTKbaz1I9OWYMl7rX1DW+bJc37q2dY3qGSgoc7zajjq/qfBLdX8KM/6y8NG5Yfc/fU+WyEPXcyrPFbonaC4SVVDJhmBAPmsOFSCv55KoJl4KClYWZH/2fm9beu7RMQ8//HDoLiTYuvfee63wpWvXru55yQQDOjDVvbZnz562ElCyPT1X25fvYfa9TK/fTLcfehH5DlRAup5VJk6cGLkJrQll+pY4Mt7+mSiA3elQIrOWLVuW6l9CHFUbkfgtiukalCBefiUSMqfyLOkdRyrnSzSg50lv5aOwvmlvFG/tlfHuhdnav8KO2TkOwUBUYhyfiIC+j91///3uIXruKOtvCBCHQC4TUAUv7++1GqvEcs2bN8/lYTM2CEAAAhCAAAQgAAEIQCCDBBAMZBAuTec3AQQD+T1/jB4CEIAABHKHgFckkUjEkGmBQyp9RxFF+NvPnRlgJBDIDgGvcOD//b//Zz7//HO347lz58ZUHMjOiOglGwSUmVMv2BUo5M9imah/BeMooHnw4MFGaycd9tdff9nstmPHjrWZ56MEdR955JE28E5jSqXKQaLxpxL8WVYehSQYUJbUDh06GAmfvKas8MqYnyjoKR7HVIK01JaeaZSpediwYYFVD4L6UwDz0KFDjbLhRh1rUKUArdFJkyaZXXfdNe4y+fbbb22AozfDehihQVnXnX+8CkJVhuEnnnjCKDg9KIOv06cyb2s/OOussyKLhxQ4K6GPBB1h9qFU+vrqq6/s+KZPnx5qb1EgpAKS+vbtm7RSghgkEiWowoCyK/szKEedL//8SKx1/fXXp31+0rHn6blaAgpdO4nWjcPgmGOOMQMGDDC63iQ+82f1P/nkk21g9e677x4Xm3N9S1ig55ZkFuXajjK/qfLL5Pizuf+9//77VmQUVFkmaE4UBKvgXlVvSXb/zpZgQOPUM8lTTz1lRQMSToWxE0880e4zCuAKU+FIwcMTJkyw96REe5+euSTGkhBBe1PQXi1xUzLTXqt7r577kj1jpbLPZqP9TN8rMrl+NT+Zbj/ZGgj6XJm6J0+ebFRFKazYR0Hrei4I82yUTJSge79Ed0EW9flA+7r2H1UPSvbMluqzpDPOVM/X3qKs0LqHe7NFJ5o7VdjR/TTsd65s7F9R1hqCgSi0ODYZAVXf0LXu2H777Wc+++yzZKfxOQTylsChhx4ak0igS5cu9lkQgwAEIAABCEAAAhCAAASKlwCCgeKdezxPQgDBAEsEAhCAAAQgAIFUCfhFEumuKlGe4opEIopUeXFeYRHYe++9jQIrHVP24o0bNxaWk3hTioCC1hSsr4AOZYlVwJACqx1TQJ+CXhUY1KRJE3P88cenlBk+LHpldH7ttdfMokWLbKZpjccbdKpxKJhN4zjppJOMXqLGy24ats94x6Ua/FmWfgtJMKBANAU5Kku7Y7Vq1bLBxIcffnhKmFIN0nI6UyDVJ598YubMmWPXmMQMzvrSWte4tM7btGlj11mYwM8gR/zzqGOUDV5B3okC2f78808zaNAgc9ttt7nNSkCgzNIKHM2UJQpCFfPHH3/cPP300/baVACgWB177LE22+2pp55qs92XxXTdv/jii2bevHk2qFLZhWXyuU6dOnb/UV/qM1Hm7kRj+Oabb2yg3vPPPx/Th85RgOFhhx1mfWnRokXkPU6BjcoA+eyzz5ply5bFBOTGy6AchVeQYEDrRObMj4K0tY8rGFhrV4IPiVRU5SBZMLYzlnTueZs2bbKsNafay537ioKeJRJQkLPEAJpb7x6utXDRRRe5QedaAxJdtGrVKikyXd8lJSX2XLFQdmonGFtz3KxZMyuC1DqKct8IO79l5Zep8Wdz/9N3KQlPNe+qVKK90Jl753qW0K9du3Z2DYRdm9kUDDi89L1NY5eAS3uSRHBOULVzv9C6at++vdG9LcqacvrQviRxgoIgnWce5xqR+OCcc86x+61z30hVMODtT3u59lv55tz/nD1De2Dr1q1T3tPlTybbz/S9IlPr1+Gf6faTbpJxDtDetXTpUqP7lda61qKzd2ptaH3r2aht27Y2cD3Ks5GeBbUfSLSnPrzChGuvvdY+G6nyXzzz3ru99xJdFxJUal/Xmo3yzFbWZ8mynq+9Rc+fuvb9e4vDW/c8BUYrIDqZACKIXTb2rzDrDcFAGEocE4WAhNd6xnTslVdeMRLtYRAoNAIS86lijtf0PUf3ZAwCEIAABCAAAQhAAAIQKF4CCAaKd+7xPAkBBAMsEQhAAAIQgAAEIBCNQDwxQS4KHNI1JgVsYIkJnHvuuWbq1KlgggAEIAABCECgHAkkEgyU47DoGgJZJ+AN1FUllDDZ9bM+SDqEAAQgAAEIQCAjBLp27RqTYf2aa64xI0aMyEhfNAqB8iKgqoMHHnigUayDY6qqOWrUqPIaEv1CAAIQgAAEIAABCEAAAjlCAMFAjkwEw8g9AggGcm9OGBEEIAABCEAAAhDINQLprh6RKdGFsqcpI3Km7YILLjAKvProo4/crqZNm2Y6deqU6a5pHwIQgAAEIACBBAQQDLA8IPA/At7qLQgGWBUQgAAEIACB4iKgaiWdO3d2nVaFMFXswCBQSAT69u1rxo4d67pUuXJls3btWqP/YhCAAAQgAAEIQAACEIBAcRNAMFDc84/3CQggGGB5QAACEIAABCAAAQgUCoEzzjjDPPXUUxlxR+Xc27dvb4YMGWJ++OEHU7duXbefrbbaymzevNlUqlQpI33TKAQgAAEIQAAC4QggGAjHiaMKn8ALL7xgWrVqZerXr28UNHjIIYcUvtN4CAEIQAACEICAJfDTTz+ZnXfe2Xgrhr799tumTp06EIJAQRBYuXKlqV27dowvI0eONFdffXVB+IcTEIAABCAAAQhAAAIQgEDZCCAYKBs/zi5gAggGCnhycQ0CEIAABCAAAQgUEYGXX37ZNGvWLO0eSyigjFX652SomjVrlunQoYPbV9u2bc3s2bPT3jcNQgACEIAABCAQjQCCgWi8OLowCShIsF+/fmbixImmW7du5p577kHYWphTjVcQgAAEIACBuATatWtn5syZ434+c+ZMc/bZZ0MMAgVBoGPHjmbGjBmuL7Vq1TIlJSUF4RtOQAACEIAABCAAAQhAAAJlJ4BgoOwMaaFACSAYKNCJxS0IQAACEIAABCBQZAQkFpBoIF0WJBRw2la5awkIHOvdu7cZN25curqmHQhAAAIQgAAEUiSAYCBFcJxWMATWr19vRowYYUaNGmUzC0voqkoDGAQgAAEIQAACxUXgkksuMffdd5/r9JgxY0yfPn2KCwLeFiSB+fPnm9atW8f4NnXqVHPuuecWpL84BQEIQAACEIAABCAAAQhEJ4BgIDozzigSAggGimSicRMCEIAABCAAAQgUMIF0Vhc44IADbCZWb0UBP7oBAwbYQCzHbr75ZnPDDTcUMGFcgwAEIAABCOQHAQQD+TFPjDJzBBRA5WQPHjRokK00sO2222auQ1qGAAQgAAEIQCAnCQwbNszoWcCx/v37m+HDh+fkWBkUBKIQaNy4sVm8eLF7ipLILFy4MEoTHAsBCEAAAhCAAAQgAAEIFDgBBAMFPsG4lzoBBAOps+NMCEAAAhCAAAQgAIHcIJCO6gISCgwZMsSKBZJZ165djQISHZs8ebK58MILk53G5xCAAAQgAAEIZJgAgoEMA6b5nCfwyy+/GIlZjz76aNO+fXuz9dZb5/yYGSAEIAABCEAAAukn8OCDD5ru3bu7DSv7urKwYxDIZwJTpkwp9dvtggULTPPmzfPZLcYOAQhAAAIQgAAEIAABCKSZAIKBNAOlucIhgGCgcOYSTyAAAQhAAAIQgEAxEihrdYEoQgGHr1+g8Pzzz5tWrVoVI358hgAEIAABCOQUAQQDOTUdDAYCEIAABCAAAQhAoJwI6Leqk08+2e2dLOzlNBF0m1YChx56qPnwww/dNrt06RKT1CWtndEYBCAAAQhAAAIQgAAEIJC3BBAM5O3UMfBME0AwkGnCtA8BCEAAAhCAAAQgkEkCdevWNcuXL4/cRZMmTWxGqjAVBfyN16xZ03zwwQfun1euXGmOOOKIyGPgBAhAAAIQgAAE0ksAwUB6edIaBCAAAQhAAAIQgEB+Enj33XfNkUce6Q5egdarV6/OT2cYNQSMMcOHDzcDBw6MYVFSUmJq1aoFHwhAAAIQgAAEIAABCEAAAjEEEAywICAQhwCCAZYGBCAAAQhAAAIQgEC+EvjXv/5lLrzwwkjDl1BgyJAhpmnTppHO8x680047mZ9++sn904YNG0yVKlVSbo8TIQABCEAAAhBIDwEEA+nhSCsQgAAEIAABCEAAAvlN4Pvvvze77bab60SlSpWM3gljEMhHAuvXrzcHHXRQzBq+6qqrzKhRo/LRHcYMAQhAAAIQgAAEIAABCGSYAIKBDAOm+fwlgGAgf+eOkUMAAhCAAAQgAIFiJ3DggQeaTz75JBSGdAgFnI4QDIRCzkEQgAAEIAABCEAAAhCAAAQgAAEIQAAC5UAAwUA5QKfLjBHo27evGTt2rNt+5cqVzdq1a43+i0EAAhCAAAQgAAEIQAACEPATQDDAmoBAHAIIBlgaEIAABCAAAQhAAAL5SCBsdYELLrjA6KVSnTp10uZmzZo1zQcffOC2t3LlSnPEEUekrX0aggAEIAABCEAAAhCAAAQgAAEIQAACEIBAqgTeffddc+SRR7qnH3rooWb16tWpNsd5ECg3AvrdtXbt2jH9jxw50lx99dXlNiY6hgAEIAABCEAAAhCAAARymwCCgdyeH0ZXjgQQDJQjfLqGAAQgAAEIQAACEEiZQLLqAhIKDBkyxFSvXj3lPuKd2Lx5c/PSSy+5Hz/33HOmdevWae+HBiEAAQhAAAIQgAAEIAABCEAAAhCAAAQgEJXA/PnzY36ratq0acxvWVHb43gIlBeBjh07mhkzZrjd16pVy5SUlJTXcOgXAhCAAAQgAAEIQAACEMgDAggG8mCSGGL5EEAwUD7c6RUCEIAABCAAAQhAIHUCiaoLZFIo4Iy4a9eu5pFHHnEdmDx5srnwwgtTd4gzIQABCEAAAhCAAAQgAAEIQAACEIAABCCQJgIPPvig6d69u9vaueeea6ZOnZqm1mkGAtkh4Be+qFetY61nDAIQgAAEIAABCEAAAhCAQDwCCAZYGxCIQwDBAEsDAhCAAAQgAAEIQCCfCPzwww9G1QX0X8d23XVX07dvX/uvcuXKGXdnwIABZsSIEW4/N998s7nhhhsy3i8dQAACEIAABCAAAQhAAAIQgAAEIAABCEAgGYFhw4aZQYMGuYf179/fDB8+PNlpfA6BnCLQuHFjs3jxYndMzZo1MwsXLsypMTIYCEAAAhCAAAQgAAEIQCD3CCAYyL05YUQ5QgDBQI5MBMOAAAQgAAEIQAACEAhFYMiQIWbo0KH22GwLBZwBjh071ooTHOvdu7cZN25cqPFzEAQgAAEIQAACEIAABCAAAQhAAAIQgAAEMkngkksuMffdd5/bxZgxY0yfPn0y2SVtQyCtBKZMmWK6desW0+aCBQtM8+bN09oPjUEAAhCAAAQgAAEIQAAChUcAwUDhzSkepYkAgoE0gaQZCEAAAhCAAAQgAIGME3CqC0gooBdG2aoo4Hds1qxZpkOHDu6f27Zta2bPnp1x/+kAAhCAAAQgAAEIQAACEIAABCAAAQhAAALJCLRr187MmTPHPWzmzJnm7LPPTnYan0MgZwgceuih5sMPP3TH06VLF/PII4/kzPgYCAQgAAEIQAACEIAABCCQuwQQDOTu3DCyciaAYKCcJ4DuIQABCEAAAhCAAARCE/jXv/5lj/VnlwrdQJoOXL58ualbt67b2lZbbWU2b95sKlWqlKYeaAYCEIAABCAAAQhAAAIQgAAEIAABCEAAAtEJ/PTTT2bnnXc2f//9t3vy22+/berUqRO9Mc6AQDkQGD58uBk4cGBMzyUlJaZWrVrlMBq6hAAEIAABCEAAAhCAAATyjQCCgXybMcabNQIIBrKGmo4gAAEIQAACEIAABAqIgF5Qvf/++65H06ZNM506dSogD3EFAhCAAAQgAAEIQAACEIAABCAAAQhAIN8ITJ8+3XTu3Nkd9mGHHWZWrVqVb24w3iIlsH79enPQQQcZxTA4dtVVV5lRo0YVKRHchgAEIAABCEAAAhCAAASiEkAwEJUYxxcNAQQDRTPVOAoBCEAAAhCAAAQgkEYC/fv3NyNHjnRbPPfcc83UqVPT2ANNQQACEIAABCAAAQhAAAIQgAAEIAABCEAgGoGuXbuaRx55xD3pmmuuMSNGjIjWCEdDoJwI9O3b14wdO9btvXLlymbt2rVG/8UgAAEIQAACEIAABCAAAQiEIYBgIAwljilKAggGinLacRoCEIAABCAAAQhAoIwEFi9ebBo3buy2sssuu5iNGzeWsVVOhwAEIAABCEAAAhCAAAQgAAEIQAACEIBA6gR23XVXs2nTJreBV155xZx44ompN8iZEMgSgZUrV5ratWvH9KbKAqowgEEAAhCAAAQgAAEIQAACEAhLAMFAWFIcV3QEEAwU3ZTjMAQgAAEIQAACEIBAmgjst99+5osvvnBbmzt3rjnttNPS1DrNQAACEIBAsRD45ZdfTL9+/cz999/vuvzqq6+aRo0a5TUCZTVVdlPHbrrpJjNo0KBSPn333XdGlXqef/75jPsfdkwaSJRj83qiGHxREPj000/N9OnTzfz5882yZcvM5s2brd8NGzY01atXN5dffrmpWbNmzLV41FFHmccee8z+vbysUPfH8uJJvxCAAAQgUPgEnnnmGXP66ae7juq3q88++6zwHcfDgiDQsWNHM2PGDNeXWrVqmZKSkoLwDScgAAEIQAACEIAABCAAgewRQDCQPdb0lGcEEAzk2YQxXAhAAAIQgAAEIACBnCHQu3dvM378eHc8//znP2P+f84MlIFAAAIQgEBOEyjUgNiwAfcIBnJ6eRbF4H777Tcj4ed2221n2rZtW1A+//HHH1b8cuWVV5oNGzYE+rbzzjtbIUGNGjVSEgz89ddfZtGiRWbNmjWmZ8+eofl98sknZtq0aaZXr16mSpUqgecV6v4YGhIHQgACEIAABCIS0H3VK0TWb1fjxo2L2AqHQyD7BPQ82rp165iOp06dap9PMQhAAAIQgAAEIAABCEAAAlEIIBiIQotji4oAgoGimm6chQAEIAABCEAAAhBII4F58+bFVBSoWLGiUfbWPffcM4290BQEIAABCBQ6gUINiEUwUOgrN//9U6D7a6+9ZoYPH24FA4UYkDR79mxz3nnnuRUFgmatfv36tvqAgva91T6SVRj4+++/zfvvv29uv/1289BDD5l4VUT8fUokNHnyZHveMcccYwUNVatWDVxQhbo/5v/VgwcQgAAEIJCLBL755huz//77G4khHdNvV6ecckouDpcxQSCGQOPGjc3ixYvdvzVr1swsXLgQShCAAAQgAAEIQAACEIAABCITQDAQGRknFAsBBAPFMtP4CQEIQAACEIAABCCQCQJ77723+frrr92mlb31jjvuyERXtAkBCEAAAgVKoFADYhEMFOiCLSC3RowYYQYMGOB6VGiCgY0bN5oePXqYWbNmxczabrvtZiQGUEWF33//3eyyyy7mwQcfNBJQRBEMqN3u3bu7YoQwgoGPPvrIdO3a1SxZssSOSVlkEQwU0EWFKxCAAAQgUK4ErrrqKnPnnXe6Y9hrr73MV199Va5jonMIhCEwZcoU061bt5hDFyxYYJo3bx7mdI6BAAQgAAEIQAACEIAABCAQQwDBAAsCAnEIIBhgaUAAAhCAAAQgAAEIQCB1AmPGjDH9+vWLaWDNmjXm4IMPTr1RzoQABCAAgaIigGDgu5ggZU3+q6++aho1apT2dRBWxKCOoxyb9oHSYFYI3HzzzWbw4MFuX4UmGFi9erXp2LGjWbFihevjjTfeaK655hpTqVKlUoyV+T+KYCCVa8Q/JgQDWVnqdAIBCEAAAkVAQKK8Qw45JMbT0aNHm759+xaB97iY7wQOPfRQ8+GHH7pudOnSxX4fwyAAAQhAAAIQgAAEIAABCKRCAMFAKtQ4pygIIBgoimnGSQhAAAIQgAAEIACBDBKoUaOGkUjAsZ49e5oJEyZksEeahgAEIACBQiJQqIKBsHPkD1LWebkgGAg7fo7LXwKFLhj497//bU444QR3gpo2bWoDr6pVq5aWScuGYCAtA6URCEAAAhCAQBEQuPjii83EiRNdTyUe8AZgFwECXMxTAsOHDzcDBw6MGX1JSYmpVatWnnrEsCEAAQhAAAIQgAAEIACB8iaAYKC8Z4D+c5YAgoGcnRoGBgEIQAACEIAABCCQJwQeeOAB06NHj5jRvv3226ZOnTp54gHDhAAEIACB8iSAYCA3KwyU55qg7+wQKDbBgJ5Xx44da3bccce0AEYwkBaMNAIBCEAAAhAoM4Hly5ebunXrxrQzadIkc9FFF5W5bRqAQCYJrF+/3hx00EFG8QqOXXXVVWbUqFGZ7Ja2IQABCEAAAhCAAAQgAIECJ4BgoMAnGPdSJ/Dbb7+ZnXbayfzxxx+2Eb0weu2118xRRx2VeqOcCQEIQAACEIAABCAAgSIjUK9ePSORgGOdOnUy06ZNKzIKuAsBCEAAAqkQQDCAYCCVdcM5ZSdQbIKBf/7zn2b06NFmhx12KDs8Y2y1gq5du7pt3XTTTWbQoEEJ2169erXp2LGjWbFihT2udevWtp2qVaumZUw0AgEIQAACEChGAp07dzbTp093XZd44K233ipGFPicZwT69u1rBa2OVa5c2axdu9bovxgEIAABCEAAAhCAAAQgAIFUCSAYSJUc5xU8gTfffNMcffTRMX4+9dRTpl27dgXvOw5CAAIQgAAEIAABCEAgXQQee+wxI5GA11544QXTokWLdHVBOxCAAAQgUKAEEAwgGCjQpZ3zbiEYKNsUIRgoGz/OhgAEIAABCKSDwIsvvmhatmwZ05TEAxLoYRDIZQIrV640tWvXjhmiKguowgAGAQhAAAIQgAAEIAABCECgLAQQDJSFHucWLIFvv/3WNG3a1Lz33nsxPp566qnm4YcfNrvttlvB+o5jEIAABCAAAQhAAAIQSDeBJk2amFdeecVtViW1JdAlK1a6SdMeBCAAgcIikEwwsG7dOvPoo4+aZ5991ixbtsxs3rzZ1KxZ0xx33HFGv+EoQ/cuu+wSCoo/wDdqxvEo54cNJv7uu7IJBr755hujQKnZs2ebpUuXmv/+97/2N62TTjrJnHnmmaZNmzamUqVKlk/YMUU51j9//ozpmzZtMvPmzbPjUzUiZViXNWzY0DRo0MCcc8455thjjzXbbrttqDn0H6Tqoa+//rp58skn7fpYsmSJPUSZZU888cRS7fsZvPrqq6ZRo0Yp9e0/yT+XzvrafvvtzTvvvGOzh4rDhg0brP8SViqY7R//+IfZeuut445BDBcvXmxmzZplM9M7VZ0OOOAAWyW1WbNmpn379kb/f6uttorbTtC1lshxf8b8TPnnrOGnn346Zo14/Wvbtq2pKRh5bgAAIABJREFUXr16Qk5B11KyifX66D9fbCWK1X7jmF9kkah9Z/6V4fiEE05INhT7ub/PZPujt9F48+NUVBBnJcp55pln7DrSXrHzzjubOnXqGD3Hh1mLiZxQ/88//7zxzqPa13XeqlUrey06azTZvhEKFgdBAAIQgEDRE/jhhx9M/fr1zccff+yyaNy4sVm0aFHRswFA7hPQs9eMGTPcgdaqVcuUlJTk/sAZIQQgAAEIQAACEIAABCCQ8wQQDOT8FDHAbBP4/fffrUL/7rvvDuz6hhtuMHoBhEEAAhCAAAQgAAEIQAAC4QgoGPC0006LOVgvv7xl4cO1xFEQgAAEIFBMBOIFxKoi5KRJk8zgwYNtgHU8UwBqv379zMUXX2ycwNh4x0YJ+A9qI8r5YYPzUxUM/PTTT2bChAlm2LBhCfkcc8wxZsyYMVZgIeFF165dXdf8AeFen8OOP17g76677mpmzpxphg4d6ooE4s2Ld4yJAt695//999/mpZdeMgMHDjRvvPFGwkvm9NNPt7/zKTA624KBESNGmIceeshcd911Vuzit3322ccGWCvYzW9h59g57/zzz7e8FVgfZJkQDJTFv08++cTccccdZsqUKYFs/D6cccYZRr/ZSgwStE4QDMSKjxzBgjiOHz8+6V6h43StjBw50hx22GGhb0NaV2Hal3jgkksuMf3797d7tfbt+++/3/bjFxqF7pwDIQABCECgqAmo0qXEfV6TME6iYgwCuUxg/vz59vnHa1OnTjXnnntuLg+bsUEAAhCAAAQgAAEIQAACeUIAwUCeTBTDzB4B/YCkL91//vlnYKcVK1Y0d911l33ZjEEAAhCAAAQgAAEIQAAC4QgoaG/48OExByvo6Oqrrw7XAEdBAAIQgEDREQgKYn7uuedsRQFlZA9r5513ng0+3mOPPeKeEiXgP6iRKOeHDbhPRTCgzOAKtlVW/TAmUcXkyZPNl19+acTJsUwJBiRkUCDwrbfeGmZ49hhVRbj33nttlvNkooE//vjDBijHC8IP6jQeg0xWGOjZs6eR8EXPQUFiAY2zW7du5p577nGrQDhjf//9902fPn2MgomimPy88847jYLr/RzTLRhI1T+JPZSJvm/fvknFJH7ftU7kn37X9VelQDBQWjCga0QiC1XTDWuqqKBrWBmak9n69ettUp4o7bdr186KErRfIxhIRpjPIQABCEAgHoFRo0aZa665JubjAQMGmNtvvx1oEMh5AnrOUgUxx5o3b24WLFiQ8+NmgBCAAAQgAAEIQAACEIBAfhBAMJAf88Qos0RAL9z0RVwvNByrV6+eUYl7/XNM5ewXLlwYmOErS0OlGwhAAAIQgAAEIAABCOQdgZNOOsk+R3vt5ZdfNk2aNMk7XxgwBCAAAQhknkBQEPPxxx9vXnvtNbdzBQmris3hhx9utmzZYhYtWhQYUKHs1cp4XqlSpcCBRwn4D2ogyvmZEgx8/fXXRpnDZ8+eHTNEZe/WPVjZ+mXLly+3jJzqDEcddZRp1qyZrTbgWCYEAyeeeKLNAK9EHI4piL1p06amVq1aNnmHf2zOcRqjknwoYDmeKdh82rRpplevXqWC8NVvixYtTNWqVY2Cx1988UXz9ttvx4zj2GOPNTNmzHD/lknBgPzYtGmT+3uj5sd5HnLW8OOPP27OPPPMGHdXrVplLrzwQrN06dKYv+s60LXRoEEDU6FChUAfdYLWggQVnTt3jhEN6NpRf59++qlt95VXXjGqEOWYqk8cccQR7v/X//ZWj/IH5KfiX6L5k39ipEoQ22yzjREHPUNKIOM1+Tdo0CArmvGKBn788UejzKwbN260h3/++edWjOFYo0aNzMknn2y22267QB/9/gWtR2Utfvfdd+35+q/6c0zZjL1B9vvvv78566yz7PifeOIJe5iuRwXXO79B65o455xz3OooSmKjbMl77723PT5eBRb54jf/+Dt06GDUnneMmjMx1ti0HrTP/vvf/y51LbVt29ZMnDjR7LnnnnGvRVXAULWAcePGlZofjU9rVes0aB51HWy99da2SoiMCgNxMfMBBCAAAQgEENDzgZ5rvUbANUslXwioupZEw17T9zatYQwCEIAABCAAAQhAAAIQgEA6CCAYSAdF2igIAhIJKIvR66+/7vpTpUoV+/JQL5Hat29vvv32W/ezhg0b2mCnZCXtCwIOTkAAAhCAAAQgAAEIQCANBD788EObTVcBco4pOOnNN9+MG8CZhm5pAgIQgAAE8pRAoqznCgwePHiw6d27d8w9REHHa9asMcoi6s+yr4D4K664IjBLfZSA/yCcUc7PhGBAmfVvvPHGUpn7JZRQFvF99tknZti6FytTuIQBQRnuMyEY8A5A93+NS0HT/t/W9BvdkCFDSgUbK+u4AsHjVRlQcLOyy3uDyCWSUDUDBdkoCNmxv/76y/6upyzrb7zxRuAVkknBgNOhBBPKqC4Ozvi0hhU0rjWuf44FCUIUSC+OF110kVGCE6/Jx7feestcf/31MdUI1KfWYFBguXP+zTffbK8vxxRYLrbxLF4G/yj+Bc2f/Lvlllts9Qu/2Oe3336zIget1dWrV7tDEzOtbQXXxzP1dcIJJ7gfS2gzevTouL/zhhEMePsKe417z5EPqqKxYsUK++dkgfJlEQx4+9U1IsYKrvRXZvj4449tFQz/XhokZnHalPBHlR4kGPDa+eefb4YOHWqqV68e83eJCzRfw4YNc0VM3gOSccjT2xvDhgAEIACBDBDQPaV+/foxzwV6PvrPf/5jatSokYEeaRIC6SWgdarvso516dLFPrdjEIAABCAAAQhAAAIQgAAE0kUAwUC6SNJOXhPQC7RLL73UZtjyml6GSCggU3Y2vbTRyyjHLr74Yrc8cl4DYPAQgAAEIAABCEAAAhDIEgFl/tULL68pa60yqmIQgAAEIAABL4F4goF4WdK95yoIXqKB++67z/1zoiz1UQL+g2Ypyvlhg4mDgrDjBbErEOrss8+OCZZXoPyVV15pM4kHWaKM7pkUDCiT/6RJk2Iy1vvHF5ShXBng9byw++67l3JHAojLL7/cPPTQQ+5nyoB/7733GgWtxzOJC/SboLLD+y0bggH5o0D8eCIIZ0wKwlaFDAkcHJNfkydPtoHeic5X5vqBAwfarPCOKXj77rvvLiUycD5Pl2AgrH/ff/+9rY4xc+bMmOtV1+9xxx2XcGOUIPWyyy6LEUVIDCGRgz843WkIwcD/SCh5jq6RfffdNy7jIKFKIoHFO++8Y8Uaqh7gmARAEhDES7yjvei5556zAjB/1QgEAzwXQAACEIBAWAISGHqr5+i8Rx991FZWwiCQ6wSGDx9un9m9VlJSYiuxYRCAAAQgAAEIQAACEIAABNJFAMFAukjSTl4TUBajPn36mF9//dX1Qy+a9OLMMYkKlFlLGZccU+Yv/fjEj015Pf0MHgIQgAAEIAABCEAgywSuuuoqm3nUa8p+q8yiGAQgAAEIQMAhEE8wcPvttxvdS/zZsP3kvvjiC5uZ/KWXXnI/ipelPkrAf9AMRTk/3YIBBZMrc7eCvB1LFhDuHKfKBOI5aNCgGLcyJRiQ2ENB5ApUTmbLli2ziTyUbV925JFHmhkzZpjDDjus1KkLFiwwZ5xxhlstQcH0s2bNspWNkllQgLPOybRgoEWLFlbg4K/+EDTetWvX2t8fly5daj8OI5rxtuO/FnS+EqWcdNJJgXjSIRiI4p9//jQ+zV+rVq2STZ/9PGgOE1UUQTBgrJAm7DXyxBNP2CoYjmluFYC5xx57xMxP0F7UoUMHm3BHlXwTmUQDEhIpQY/XEAyEugQ4CAIQgEDRE1DFJe/7WwGRcFbP/hgEcp2AKqwddNBB5scff3SHqu+7o0aNyvWhMz4IQAACEIAABCAAAQhAIM8IIBjIswljuOknoLLjeuHx2WefuY03btzYliXfZpttYjpURq5u3bqZp59+2v37jjvuaF/WHXHEEekfHC1CAAIQgAAEIAABCECgQAnomXvx4sUx3iUKTixQDLgFAQhAAAIJCAQJBqIEIavpBx54wPTo0cPtRUHl+ps/eDVKwH/QkKOcn27BwJdffmmz1L/88st2aMmCwf3j9wej6/NMCQYSVQnwj8vvlz4PCuJXkLIED7fddpvbhP7/jTfeWOq3vaC5U6Dy6NGjrQjFa5kWDFx77bVW5OH//TFojP51HFYQ4m3L30a/fv2sWKRChQqlukyHYCCsf1u2bLHZVDUHjl1xxRW2okK86hj+AQfNYaK1hmDA2IoOYh4v67+XsQQZqmCiag6yeNVayroXqdLERRddZMUsjiEY4DEBAhCAAASSEfA/t+j4E0880bzyyivJTuVzCOQEgb59+5qxY8e6Y6lcubLRdzT9F4MABCAAAQhAAAIQgAAEIJBOAggG0kmTtvKOgCoKNGnSxChjmWPKriRBgLKWBdny5cvtC5KPPvrI/Vg/PM2ZM4cv7nm3AhgwBCAAAQhAAAIQgEB5EVBZ7RNOOMEoMMhrKsHdv3//8hoW/UIAAhCAQA4RCBIMxKsQEG/Yq1evNh07djQrVqywh9SoUcNm1a5du3bMKVEC/oP6inJ+ugUDCn4+5ZRT3Oz6TZs2NeqjWrVqoWYzKOA+U4KBsEHkGvjmzZvNpZdeaisSOBYUxB8UpPzss8+aRo0ahfJfB/kDovW3TAsGpkyZYhT4n8yCrgNVPJVIJIr5fUy0TtIhGAjrX5AwZP78+aZly5ZR3Cs1h6rcoN9469evX6odBAPGjB8/3ooGwph/juIJBl544YWYqhBRBELOOFSNoFevXu6wEAyEmSGOgQAEIFC8BCQwHDBgQAwACYP1HPePf/yjeMHged4QWLlyZanvpqos4Bcz541DDBQCEIAABCAAAQhAAAIQyGkCCAZyenoYXCYJKPNUz549bVY5x1QtYNy4ceaCCy5I2LWyHKkqgdpwTD9IDRs2zGy77baZHDZtQwACEIAABCAAAQhAoGAIKNubAhx//vnnGJ/GjBlj+vTpUzB+4ggEIAABCKRGIChQetGiRUZVasJaUND59OnTrYjAa1EC/oP6jnJ+ugUD/gDbRJnj43F77LHHTKdOndyPMyUYCBtEroEEzX9QEP+bb75p2rRpY9atW2fHH1UwoXMkYDzvvPPMM8884zLItGAgbPtBgggF1Dds2DDsZWCPW79+venSpYt58cUX7f9PFFCfDsFAWP+WLFlig8x1rcqOP/548+ijjxoldYliGzdutNVEJAhyLJ6wAsGAMVH20u+++84KVJ5//nmLNp5gQBULrrzySpd/FIGQc5J/PSAYiHIVcCwEIACB4iKgjOzKzO41veeVcDTK94Xiooa3uUZA30tnzJjhDqtWrVpGSVYwCEAAAhCAAAQgAAEIQAACmSCAYCATVGkzLwjoBaUEA7///rsd71ZbbWWzKt13331Jx//XX3/Z0uxDhw51j9X5M2fOtEICDAIQgAAEIAABCEAAAhAIR0CZSCUaUHZjr+m53JtdNFxrHAUBCEAAAoVEwB8wHi9INZHPQdnzb731VqNAVq9FCfgP6i/K+ekUDCiZhX6f8v5GFeRfsnXhD9LNlGAgSKwRb2xhBQOq+tmuXTu3GQWNK4BMAWNhTVVIlcVTiUQcCxvwHqYPf8B1vEoXQW35KwMo0F/iht122y1M1+4x4qlgpFWrVrl/i5fJv6yCgSj++edPlV0nTZpkdt1110j+RamUUeyCgZ133tlEEZ2EEQxs2bLFDBw40Eg04FgUgZBzzpo1a6x4SUIgGYKBSJcBB0MAAhAoGgKqlNO7d+8Yf7fZZhsrFohapahooOFozhHQ85iedfzfSyXyxSAAAQhAAAIQgAAEIAABCGSCAIKBTFClzZwn8MEHH9iy5N9++6071hYtWpi5c+eaihUrhhr/jz/+aM4880yjACfH9ttvPzN79mxTr169UG1wEAQgAAEIQAACEIAABCBg7HO4MgP7bfLkyebCCy8EEQQgAAEIFCkBf8C4frtR5vE99tgjEhF/8HNQMHyUgP+gzqOcn07BQFBQfbys6omgrV692lZdWLFihT0sU4KBKEH4YQUDDz30UEy1UCUEUdDyDjvsUKZ1EmWsyToKE3Adrw1/cHuyvqJ8Hm+tlFUwEEXcE+XaSeZbmGtdbRS7YCDK/IhXmPWrimGqECaxh2Op7EX+vhAMJFv1fA4BCECg+Ag8+OCDpnv37qUc129Lp512WvEBweO8JaBKGIsXL3bH37x5c7NgwYK89YeBQwACEIAABCAAAQhAAAK5TwDBQO7PESNMM4HffvvNigWcLEVq/sADD7SB/kceeWSk3j7++GPToEED+9LEsSZNmthKA1FfXkfqmIMhAAEIQAACEIAABCBQYAQef/xxo4yyfnv44YdN165dC8xb3IEABCAAgTAE/AHjqQaO+gPKEQyUpp/PgoGwQeLJ1py/HQQDg11kyQK/wwSUx+OfScFAPPEIgoGjzGOPPWZq1qyZ7LKwn4eZX/8xOi+VawjBQKgp4SAIQAACRUtAzySqtOQ3/aakJG8YBPKFgCoxdevWLWa4EgtINIBBAAIQgAAEIAABCEAAAhDIFAEEA5kiS7s5SUClqa+88kpz1113uePbfvvtjYKQgoKTwjgRlA1VJcyHDx9uVP4SgwAEIAABCEAAAhCAAATCEVDW6HPPPbfUwbfccou57rrrwjXCURCAAAQgUDAE0iUYuP/++02vXr1cLggGSi8RBAPGIBj4v3VRKBUGrr32Wjuv/t9oEQwgGCiYGyWOQAACECgiArfeequ5/vrrS3ms35I6d+5cRCRwtRAI1KhRw6xZs8Z1pUuXLkZCWgwCEIAABCAAAQhAAAIQgEAmCSAYyCRd2s45AtOnTzf6wv3333+7Y0tHcP8111xjRo0a5bZZsWJF88ADDwQGO+UcFAYEAQhAAAIQgAAEIACBHCIQr7T8xRdfbBTwiUEAAhCAQPEQ8AsGWrRoYRQQFLWqY5gM9GXNch7lfP+xQQIGzXKYjN1+RjovWTb4oBWUz4IBfwWJeFnlk105+SIYSLXSRjL/vZ8XimAg3rWFYCD9goGff/7Z9OnTx0yaNMldSqnsRVQYiHKlciwEIACB4iGg57sJEyaUcli/IfmztBcPFTzNVwJKOjhw4MCY4ZeUlJhatWrlq0uMGwIQgAAEIAABCEAAAhDIEwIIBvJkohhm2QksX77cnHLKKearr75yG1NZv6eeesrsvPPOZepgy5Yt5uSTTzYvvfSS287ee+9t5s+fb4488sgytc3JEIAABCAAAQhAAAIQKDYC/kzQjv/ZCJArNtb4CwEIQCCXCfiD4Y86KlqQq3xTtclBgwaZ2267zXV1/PjxRkFHXosS8B/ELMr56RQMaCxhBBHJ5vmdd96x1Tc//PBDe2i8QGt9Fnb8QWKGV1991TRq1CjZcOznYc9/7LHHTKdOndw2e/ToYcaOHWt23HHHUP3ooF9//dUoqci4cePcc6KMNVlH/iDoKGt5yZIlplWrVmbz5s22m/r16xslRTnkkEOSdZvy59kUDMyZM8e0a9fOHavWoYLOd91110jj1++zCrwaPXq0e54yEavKgN8QDETbS8Os36BraMqUKeb888+PNI/KtKvr+c0337Tn8fwfCR8HQwACECg4AkECWsfJoGf6ggOAQwVHYP369eaggw4yP/74o+ubvod4ExMWnNM4BAEIQAACEIAABCAAAQjkDAEEAzkzFQwkkwQ2bNhgOnToYBYuXOh2o2x0y5YtM9WrV09L16tWrbKChP/+979ue3Xq1DGLFy82O+20U1r6oBEIQAACEIAABCAAAQgUC4F58+bZil0//PBDjMvKtqVspfXq1SsWFPgJAQhAoGgJ+APGlfBByRkaNmwYmsnGjRuNAshnzZrlnqM2WrZsGdOGP2g5apZ6CRKuu+46t81E54cNuA9TYUAdpiPD/gsvvGCD0h3LJ8GAP6C+adOmVtRQrVq1Mq2TXBEM+AOodR08++yzoYUXoSF4DsymYECB4W3atDHr1q2zI0hVEPH999+b8847zzzzzDOuJxJWdOzYsRQCBAPpFwwIsn8flFhDa2mbbbYJvQz96wHBQGh0HAgBCECg4Ai89dZbpmvXrkbvX71WuXJl+6x36qmnFpzPOFT4BPr27WvFzY5pPa9du9bovxgEIAABCEAAAhCAAAQgAIFME0AwkGnCtJ8TBK644gpz9913u2PZdtttzeOPP27atm2b1vHpB6qePXvaDGiO9erVy9x3331p7YfGIAABCEAAAhCAAAQgUAwE3n33XftyeMWKFTHuKmOwnr3bt29fDBjwEQIQgEDREgjKMB81k+h7771nk0g4gUbxMrv7A4ijZKkPyqydTcGAP2D++OOPN48++qg54IADQq2dv//+29xyyy22EoNj+SQY+PLLL63I8OWXX7bD32effWxF0QYNGoTyXwf5Kyzob7kiGAgSvdxxxx2mX79+ZquttgrtowKRunfvbvS7aN26dW0SlbPOOsvstddepdrIpmDAP38aTJCoJ5mj/jnUOnj66aetAMFvCAYyIxjwC4/OOOMM88ADD5gqVaokmz73c3+lMQQDodFxIAQgAIGCIvDkk0/a34N+/vnnGL/0LK/fgw4//PCC8hdnioPAypUrTe3atWOcVWUBVRjAIAABCEAAAhCAAAQgAAEIZIMAgoFsUKaPciWglwxS6+vlrWN6oaYXa1FeqoV14pprrokpG1ihQgX7YkQ/bGEQgAAEIAABCEAAAhCAQDQCmzdvtkGACvjy25gxY0yfPn2iNcjREIAABCCQNwSCBAPdunUz99xzj6lUqVJSPxQIP3r06JgAjHjn+wOIW7RoYYPuVaEymanaZJcuXcxrr73mHppNwcC3335rM6s/99xzbv+qxqP7ZxhTZvfzzz/fvPjii+7h+SQY2LJlixk4cKCda8ckfrjxxhtDZTbXOpk0aZK5+OKLY3DlimAgaB03a9bMPPzww2bfffcNM8UmyMdEwpJsCgaC5i9qhY8///zTjBgxIqbKx8knn2wZ7b777qUYIRjIjGDAvxeqGoYCPk866aRQ63TTpk3m8ssvt1VTHEMwEAodB0EAAhAoKALKvq73un5TEjg94+r+gkEgHwmo8tWMGTPcoauKaklJST66wpghAAEIQAACEIAABCAAgTwlgGAgTyeOYYcj8Prrr5tOnTqZTz/91D3h6KOPNosWLTLKSpoJU/nrCy64ICagSS+mlO3t4IMPzkSXtAkBCEAAAhCAAAQgAIGCJ6DgIQWI+k0ZoFVNbPvtty94BjgIAQhAoNgIBAkGFCCkIOB27dolxaGqAp07d46pVKOKk2eeeWapc4Oyk4fJUh8v2DybgoGyBJTHG38+CQY0mQsWLDDKZi6hoUzBN9OnTy+VwTNo0Xz44YdWcLF06dKYj3NFMKBB/ec//zFnn322UUC2Y7fffrsVw6hiQDIL8rF///5GwgAlO/FbNgUDQfOn63zWrFmmVatWyVyzn+v61W/ATiUR/S1RFQYEA5kRDEi4MXToULuuHJMYSc/qu+yyS9K51DUr4Y5zHesEBANJsXEABCAAgYIhoMRv+u1HQk6/XXbZZTGV5AvGaRwpGgKqoKXnGq+pWoaE5xgEIAABCEAAAhCAAAQgAIFsEUAwkC3S9JN1At999519AfzKK6+4fVerVs3+/0wH7q9YscKcc8455oMPPnD7Vhl0lWUO83Ik67DoEAIQgAAEIAABCEAAAnlAQGW6VdHLbzVr1rQvjlu2bJkHXjBECEAAAhAISyBIMKBzjz32WBtIdMQRR8Rt6osvvjCXXnqpmT17tnuMspJOnDjR7LnnnqXOC8rSf8kll9is5fGqGSjY/qWXXjLdu3ePCeRW49kUDKi/Tz75xFa3VCC0Yz179jQKKt9tt90COSUaf74JBoIyk0tUcu+99ybMwr9+/XobdC8Rit9ySTDw22+/meuvv94GwTumoHpVVVDikkSiAQVfDxgwwNx3333uuQcccIANyFdilSDzCwbGjx9v13Q80++wqmjx/PPP20OOOipaQLoSsKj9mTNnul3o+W7ChAmmcePGCbcMiSEURKggLMe0R2hOa9SoEXhutgUD1157rQ2i32abbeL6snr1aqOss/pdWda0aVOjIDL9nh1kQftjvDVb1vmJcn6QeOPWW281V155palYsWJc/5X4p3fv3jECLx2MYCDh8udDCEAAAgVDQO9PJRbQ/dBvI0eONFdffXXB+IojxUlAz7SLFy92nW/evLkVPWMQgAAEIAABCEAAAhCAAASySQDBQDZp01dWCeilrvdFmCoK6OWWMoZlw1RSUGXu9fLGMb2AHD58eKhy6NkYI31AAAIQgAAEIAABCEAg3wjoOVsBkb///nupoQ8aNMgowBGDAAQgAIHCIBBPMCDvFEys4GkFk3qDpf/66y/zxhtv2CBwb/D8PvvsY6ZOnWoUmBFkCp6/5ZZbjO4lXlNwkjKx77HHHjF/V4D6Aw88YIYNG2Y2bNhQqslsCwY0/mnTpplevXrFZOc+/fTTbcbvunXrmq222sodp9jqeAnxgsafb4IBOab5VtC6Nwt/o0aNjIKVTzjhBLP11lu7/mudvPXWWzYI3xto7p3IXBIMaFzxKiH069fP9O3b1+y///4x61Br4u233zY33nijmTt3bsxnyaoTSIigAG/HkokvogSUx9udguZPYpcbbrjBZp33C3ckopg3b55RML43uFBCCv0GrOoi3jXv7TfTgoE5c+bEVEEJI3LSulWG2ddee80OVX6MGzfO/s27dh0/clUwoCoDd955p903vaY51PXmX6fyQ5VfNM/ea9c5F8FAYdzP8QICEIBAIgJ6/tYztd+22247+/yuBG0YBPKZwJQpU2zMgNckFoj33TSffWXsEIAABCAAAQhAAAIQgECjtQcHAAAgAElEQVRuE0AwkNvzw+hSJDB58mSjLGp6+SfTy6ErrrjCjBkzJsUWUzvtuuuuM7fddpt7srJIKXtX+/btU2uQsyAAAQhAAAIQgAAEIAABGwiqTLLLli0rRUPZWFVtIFHWaRBCAAIQgEB+EPAHxJ544ol2f/cmiJBwQJUDqlatagPlX3zxRbN06dIYBxV4q6BxBdMnysTuz/DtNKKg5dNOO80cfvjhRsGwy5cvt9kgnUB7ta+gfAUvq39ZtgUD6vOPP/6wIoqBAweWmuAmTZrYoHmNddWqVebll18ODM51TsxHwYAC5O+66y4bPO83CSZatGhh14mC2zVPCqZ3TFUntN60hhzLNcGAxrVo0SJbUSAosNo7x/GuBbWh87VOxCKe+QPedZyuA1UOUPCe1pKqFlSoUME2kQ7BQDzRi9P3SSedZOrUqWMTsSRaw8nEEGov04KBN99807Rp08asW7fORaxrT+PfYYcdbOUD7UneSrQbN240PXr0sL8de01rV4Ilcdc5tWvXth/nqmBAYwuqGKG/i4FEPMcff7xdO0HzKHGXlxuCgfy4XzNKCEAAAqkQWLlypa0qoOcbv6lq+z333GOOOeaYVJrmHAjkFAE9+61Zs8YdkwShqiSFQQACEIAABCAAAQhAAAIQyDYBBAPZJk5/GSegL9x6kfLjjz+6fSmL03PPPWcqV66c8f69HSjrqV4OOeW49dnee+9tSw4ecsghWR0LnUEAAhCAAAQgAAEIQKDQCCjrswLe/KZAMgUMquoYBgEIQAAC+UvAHxCrwFElg1DQ7MMPPxzKMQU5K9u1Ms8nEguoMQUsP/nkkzazelBAdlCHCoBVNnZl8lcgtvMbUHkIBjQ+MRsxYoQZMmRIKD46SKILJdqYMGGCWbFihT0vHwUDGrdEE5qPm2++OSb4PxEMBcHLX2Vz9/6Gl4uCAfnx+uuvm969e7tzFXqijbGVV/Xs5K+Y4W/jk08+sRWdvFU6vMeonXvvvdcGgMvSIRhwrsGnnnqqVNWAMD7qWld2YiWRSXatZ1owEC9g3vFDAlcFiVWrVs11LZHgxTlI1TBatmxp/28uCwY0vq+//toGgc6cOTPM9NljtK7OOOMMc+aZZ7rnIBgIjY8DIQABCOQVAT136flTYly/6beekSNH5pU/DBYC8QhIzKqKWF4rKSkxtWrVAhoEIAABCEAAAhCAAAQgAIGsE0AwkHXkdJhJAnpRInGAslI4duCBB5qnn37aZoErD/v8889N/fr1zTfffON2r5dCytTlvFQrj3HRJwQgAAEIQAACEIAABAqBwOzZs20w0meffVbKnU6dOtlqA7vvvnshuIoPEIAABIqOQJBgQEG2ykytwAvt8d6M8H5ACuJX5n8lllD1yTCmoF1lnr/xxhvN3LlzE56ijKcaR7NmzWy1AYkSylswoAGr4ubChQuNKl+qKk8iEyMFZIlPx44d814wENV/BSdLYLDTTjvFzJ9+s1NwdsOGDcMsm6THpCug3ulo/fr1Vjwzfvx4t9JFokFIFDJ48GBz1llnmYoVKyYdr64DJV+RMCFIPOMPeE+3fxIsSMShbPuJrnHHkfPPP9+ud/kZxjItGNAYVGXg0ksvLVXxRJ8py6x8c6oFOGPWPqIKIRMnTgx0Q/MtMZIs1wUDGuNPP/1khUgScjgVWYIc0/XWv39/c9VVV5m33nrLVrBwTNVdJBCrUqVKmKnlGAhAAAIQyHEC3377rf0NZ/r06aVGuv/++9vne1UPwyBQCAT0zH7QQQfFJDnU886oUaMKwT18gAAEIAABCEAAAhCAAATykACCgTycNIYcn4B+ZFKJSseUWVQvX9q3b1+u2PSCTS9gvZkyevXqZTOXhX1hXa4O0DkEIAABCEAAAhCAAARymICyuOq7QFA573333ddmlj7nnHNy2AOGBgEIQAACQQTiCQaqVq1qqwG8//775tFHHzUvvviiWbJkiW1C4oATTzzR7vtKKpEs03g88spUv3TpUjNjxgyzbNmymPaVkb5z5862nx122ME24Q+YLq8KA15/xE9VLqdNm2aFABJCxGO0evXqghEMOAwc/yUuVFZ+v/8SFmqNbL311mnLkB9vPaU7oN7pR89AWv/z5s2z14NzHSgAu06dOvZ6kChCfjprNcpuo8D9Bx54IOYa0/n+gPdM+KdrXIlY5NvLL79s50/rVCZhgHyTcOHUU081++23X6TfWLMhGNA4FST20EMPmWeffdbuI17xg7dagHdOfvvtN+uzAim1B3kFG8pOq+oZ+s07HwQDjl9KpKOEPvLZ8UlrtEGDBqZVq1ZG16KCRGVR5ybKeuZYCEAAAhAoXwJ6rlYlry+++KLUQCS8lVgAgVj5zhG9p5dA3759zdixY91GK1eubNauXWv0XwwCEIAABCAAAQhAAAIQgEB5EEAwUB7U6TMjBPTys0uXLjFt33DDDTYjXKovh9M1UL3gUnYolYR3bMcdd7TihgsvvDBd3dAOBCAAAQhAAAIQgAAEiprA/fffb4UDv//+eykOyqir7KaHHXZYUTPCeQhAAAIQgAAEShP48ssvbYUBBabLVC1UAduHHHIIuCAAgSwSeOGFF6yIwLFLLrnE3HHHHWb77bfP4ijoCgIQgAAE0klAoka9r3388cdLNbvddttZoYBTQSed/dIWBMqTwDvvvGMkNPeaKguowgAGAQhAAAIQgAAEIAABCECgvAggGCgv8vSbVgL/+c9/TJs2bcxXX33ltqsXC8oyp6xzuWDKTNe8eXOb2c2x6tWr20x1KmGPQQACEIAABCAAAQhAAAJlJ1BSUmJFAwsXLgxsbOjQoWbw4MFl74gWIAABCEAAAhAoGAIKZFNVipUrV1qfWrdubSsX5crvigUDGkcgkISAKjJccMEF7lE33XSTGTRoENwgAAEIQCBPCWgfV2K3INM7U4kF/vGPf+SpdwwbAvEJdOzY0cYAOFarVi2j3ywxCEAAAhCAAAQgAAEIQAAC5UkAwUB50qfvtBCQSEAZwLwBQdWqVTPPP/+8OeKII9LSR7oa0ctHlclWuUHHGjdubJQ5qUKFCunqhnYgAAEIQAACEIAABCBQ9ASGDBliJA4IssMPP9zcfPPN5owzzih6TgCAAAQgAAEI5DuBX375xQwYMMCsWrXK1K1b19SsWdO0a9fO7L777qFde+KJJ4yqETlGVvPQ6DgQAi6B1atXmz59+pgddtjB1KtXzxx99NE2gU7FihVDUfrtt99M//79zV133eUer0ofCrjDIAABCEAgvwg8+eSTVvD13nvvBQ5cIgL9boNBoBAJzJ8/3wqQvSYxcpcuXQrRXXyCAAQgAAEIQAACEIAABPKIAIKBPJoshlqawJYtW8x1111nyxI7tvXWW5s5c+aY0047LSeR6QeB3r17m82bN7vj69Gjh5k4cWJOjpdBQQACEIAABCAAAQhAIF8JqBKZyt5LTBxknTp1MsOGDTMHH3xwvrrIuCEAAQhAAAIQMMYKAb0VhMaPH2/++c9/hmKzadMmW51Imc0di3J+qE44CAJFQOC7776ziX2cZ+8aNWqYWbNmmdq1a4fy/p133jF6Ppf4Rxb1/FCdcBAEIAABCGSUwEcffWR/h5HgK8gURK3fYSQqwyBQqASULHDx4sWuexJQLliwoFDdxS8IQAACEIAABCAAAQhAII8IIBjIo8liqKUJKPj+vPPOM3///bf7Yd++fc3o0aNzGle/fv3M2LFj3XFvs8025sEHH7S+YBCAAAQgAAEIQAACEIBAeglMnjzZvrBet25dqYYlONbL6muvvTa9ndIaBCAAAQhAAAJZI6DfCLt27er2p0QikyZNMnvvvXfCMfzxxx82EcnAgQPd42rVqmVmzpxpVJEIgwAEwhNQtQ/97n3//fe7J0nMo+tr2223TdjQ119/bUU+s2fPdo/r1q2bueeee0ylSpXCD4IjIQABCECg3Ajcdttt9reXv/76q9QY9tlnH/vbS/fu3cttfHQMgWwQmDJlitEzjNckFpBoAIMABCAAAQhAAAIQgAAEIFDeBBAMlPcM0H/KBJYsWWLOOOMM89VXX7ltNGzY0CxatMhUqFAh5XazceLPP/9sTj31VDtWx/bYYw+zbNkyU7169WwMgT4gAAEIQAACEIAABCBQVAR+/PFH++Jawt0gq1Onjn15nauVyopqsnAWAhCAAAQgEJHA6tWrTceOHc2KFSvcM08//XRz4403mnr16hkJBP0mIaGeC8aNGxdTCXTEiBHmyiuvNErwgUEAAtEI+MU7O++8s7nkkktMnz59jIJF/aag0rfeessMHTrUzJ071/34gAMOMGqrUaNG0QbA0RCAAAQgkHUCzzzzjP29Zfny5YF96x6g31t22mmnrI+NDiGQbQKqkLRmzRq32y5duthnGgwCEIAABCAAAQhAAAIQgEAuEEAwkAuzwBgiE9iwYYMN5JFowDG9fHjjjTdMzZo1I7dXHifoRaZ8UHlOx/QCc+nSpUkzLpXHeOkTAhCAAAQgAAEIQAAChUDgtddesy+yX3rppUB32rRpYwYMGEBwUiFMNj5AAAIQgEDREFD10bvuusuo8qjf6tata4477jiz//7724++++47s3jx4pjfFZ1zLrjgAltxoGrVqkXDDkchkE4C33//va0UoCodXtNv9w0aNDBK+KP/LXv//ffN66+/bvQ7uf/Y4cOHm4svvhjhTjonh7YgAAEIpJnAv//9b6P9+umnnw5suVmzZlYocPzxx6e5Z5qDQG4SuP3220tVMC0pKTGqYIZBAAIQgAAEIAABCEAAAhDIBQIIBnJhFhhDJAJ6AdijRw8zefJk97ztttvOqvM7dOgQqa3yPnjOnDk2+9mvv/7qDkUvNkePHl3eQ6N/CEAAAhCAAAQgAAEIFDSB8ePHW+GAggaDrHPnzlY4cNRRRxU0B5yDAAQgAAEIFAqBX375xag6wJAhQ1JySVnQb775ZrPbbruldD4nQQAC/yPw3//+11x66aVGGaejmq6/O++805x77rkk1YkKj+MhAAEIZImAKjpJKDBt2rTAHnfffXcrFJCADINAsRBYv369Oeigg4wqnDp21VVXmVGjRhULAvyEAAQgAAEIQAACEIAABPKAAIKBPJgkhhhLQEKB3r17my1btrgfqEy4sn/lm/3555/2RzP/i8ypU6falyIYBCAAAQhAAAIQgAAEIJA5AsqAKtHAuHHj4nbSs2dPKxw4+OCDMzcQWoYABCAAAQhAIC0E/vrrL7Nw4UJz3XXX2UqkYezII4+0mUDPPPNMU7FixTCncAwEIJCEwE8//WQmTJhgf/tWteAwdsYZZ9hnc1UF2WqrrcKcwjEQgAAEIJBFAqqYLqHAxIkT4/YqAab2/ipVqmRxZHQFgfInoISAY8eOdQdSuXJls3btWqP/YhCAAAQgAAEIQAACEIAABHKFAIKBXJkJxhGKwKpVq2wJ8Y0bN7rHt2rVykyfPj1vf3z64YcfTJcuXcyzzz7r+rTffvvZDEy1a9cOxYWDIAABCEAAAhCAAAQgAIHUCSxatMiobPhzzz0Xt5F+/fpZ4cBee+2VekecCQEIQAACEIBAVgj88ccf5u2337b39iVLlpj33nvPZj2XKYP5McccYxo1amROPvlkG5y87bbbZmVcdAKBYiOwadMms3jxYjNv3jyzcuVKs3z5crN582aLoWbNmvb6a9q0qTn11FONfhNHKFBsKwR/IQCBfCDw9ddfW6FAouroeqYaOHCgadKkST64xBghkFYC77zzTqkKpaosoAoDGAQgAAEIQAACEIAABCAAgVwigGAgl2aDsSQkoJcL+qFJLxUcq169upk1a5apX79+XtNThoFjjz3WqFyhYy1btrTlPKtWrZrXvjF4CEAAAhCAAAQgAAEI5AuBuXPn2pfgr776auCQK1SoYEUD+lepUqV8cYtxQgACEIAABCAAAQhAAAIQgAAEIACBSARULUa/keift+q7t5ETTjjB/kZy+umnR2qbgyFQSAQ6duxoZsyY4bpUq1YtU1JSUkgu4gsEIAABCEAAAhCAAAQgUCAEEAwUyEQWuht//vmnueKKK8y4ceNcVxWgc99995nzzjuvINxXlqX27dub33//3fXn6quvNiNHjiwI/3ACAhCAAAQgAAEIQAAC+UJAFcz0QtwrVvaOXZmJ9UK8f//++eIS44QABCAAAQhAAAIQgAAEIAABCEAAAqEIjBgxwv4usmHDhsDj69SpY38X6dSpU6j2OAgChUpg/vz5pnXr1jHuPfLII6ZLly6F6jJ+QQACEIAABCAAAQhAAAJ5TADBQB5PXjEN/bHHHrNfrP/66y/X7RtuuMHcfPPNBYPh77//tuU69SOcY9tvv725++67TY8ePQrGTxyBAAQgAAEIQAACEIBAvhCYNGmSfT7/8MMPA4e87777mssuu8xceumlZuedd84XtxgnBCAAAQhAAAIQgAAEIAABCEAAAhCIIbB582Zz7733mnvuucd88cUXgXRq1Khhkyfw3pLFA4H/EWjcuLFZvHixi6N58+ZmwYIF4IEABCAAAQhAAAIQgAAEIJCTBBAM5OS0MCgvgdWrV5uGDRuaH374wf3zySefbB599FFTpUqVgoL166+/mpYtW5pXX33V9Wu//fYzjz/+uGnQoEFB+YozEIAABCAAAQhAAAIQyBcCY8aMscKBdevWBQ5Z1c8kGtC//fffP1/cYpwQgAAEIAABCEAAAhCAAAQgAAEIFDmBTz/91BUK/Pzzz4E09tlnHysU6Nu3b5HTwn0I/B+BKVOmmG7dusUgWbhwoWnWrBmYIAABCEAAAhCAAAQgAAEI5CQBBAM5OS0MyiGwfv1606FDB7No0SIXigLoVd6vVq1aBQnq448/tuKA7777zvVP2QhmzZpVcAKJgpxAnIIABCAAAQhAAAIQKEgCv//+uxk+fLgVDijrXjzr2bOnFQ4cddRRBckBpyAAAQhAAAIQgAAEIAABCEAAAhDIfwIrVqyw1QRUXTGeqZqihAIDBgww2223Xf47jQcQSCMBVdxYs2aN22KXLl3MI488ksYeaAoCEIAABCAAAQhAAAIQgEB6CSAYSC9PWksjAQXk6Aeo0aNHx7Q6Y8YMKyIoZJOPykjwyy+/uG5edtll5u677y5kt/ENAhCAAAQgAAEIQAACOU/g+++/t8KBu+66K+Z53T/ws88+2woHmjZtmvM+MUAIQAACEIAABCAAAQhAAAIQgAAEioPAyy+/bCsKKFFZPNthhx1Mnz7/n707AYuyXB8/fuOCmiu5lFYqFkexksxMU6NAM9tcTiaFVpqeX1YWlZ4KtTrlsfil1tFTtpw6aYprm5UWFqailZmpWKBJIZZLYJkLKbjwv+7395/3mhlmmHdgBmb5Ptc1FwHvs32ed8iZee7nTjGCBUIt23t4rDKz9LdAWlqapKamOnSTk5MTsgce+tuT9hFAAAEEEEAAAQQQQKB6BAgYqB5neqmEwLx582T06NGigQO2MnnyZJkyZUolWgu+KuPHjzeCJcrKyozB165dW9544w258847g28yjBgBBBBAAAEEEEAAgRATOHTokPEBuz727t3rdnZ9+/Y1AgeGDBkSYgJMBwEEEEAAAQQQQAABBBBAAAEEgkXgvffeM97DyMzMdDvkNm3aGO9h6CFmTZo0CZapMU4EqlWgqKhIoqOjpbi42OxXP9efPn16tY6DzhBAAAEEEEAAAQQQQAABbwUIGPBWjOurRWDLli0ycOBA+fnnn83+evToIevXrzc2zodDOXz4sJFJYeXKleZ0GzZsKN9884106tQpHAiYIwIIIIAAAggggAACQSHw8ssvGx+6f//9927He+mllxofuI8aNSoo5sQgEUAAAQQQQAABBBBAAAEEEEAg+AX++9//Gu9ZfPvtt24nc+GFFxqBAvfcc0/wT5gZIOBngQcffFBmzpxp9tKsWTPJz88X/UpBAAEEEEAAAQQQQAABBAJZgICBQF6dMB3bkSNHpF+/fvL111+bAq1btzaCBTRaP5zK1q1bZdCgQVJQUGBO+7LLLpO1a9eKpgOlIIAAAggggAACCCCAQOAILFq0yPgQft26dW4Hpa9p7rrrLiNw4JxzzgmcwTMSBBBAAAEEEEAAAQQQQAABBBAICYFffvlF3nzzTeOhG5ndlT59+hiBArfeemtIzJtJIOBvgezsbImLi3PoRjMLaIYBCgIIIIAAAggggAACCCAQ6AIEDAT6CoXZ+MrKymTMmDHGG1j631rq1q1rfD98+PAw0/i/6WqK0KFDh8rp06fN+aekpMgLL7wgERERYWnCpBFAAAEEEEAAAQQQCGSBjIwMefHFF+Wjjz6qcJi33XabEThwzTXXBPJ0GBsCCCCAAAIIIIAAAggggAACCASBwKeffmp8prpw4cIKR3vTTTcZgQLXXnttEMyKISIQOAJJSUmyZMkSc0CxsbGSk5MTOANkJAgggAACCCCAAAIIIIBABQIEDHB7BJTAK6+8Ig899JAcP37cGJduiB83bpzMmjUroMZZnYM5deqUTJ06VZ588kmzW3XRNyM0kICCAAIIIIAAAggggAACgSmwYcMGI+PAvHnzKhzgJZdcYgQO6KNx48aBORlGhQACCCCAAAIIIIAAAggggAACASdw+PBhI0hgzpw5smXLlgrHd8cddxiBApdffnnAzYMBIRDoAitXriwXZJOeni7JycmBPnTGhwACCCCAAAIIIIAAAggYAgQMcCMEjIC+iXX99dfLvn37zDHpSZsrVqyQOnXqBMw4a2IgBw8elDvvvFM+/PBDs/uzzjpLPv74Y+natWtNDIk+EUAAAQQQQAABBBBAwKLADz/8YAQOaIB0aWmp21qRkZFm4ECPHj0sts5lCCCAAAIIIIAAAggggAACCCAQbgJ6SIEGCujD03sN99xzjxEoEBMTE25MzBcBnwnEx8dLVlaW2V5iYqJkZmb6rH0aQgABBBBAAAEEEEAAAQT8LUDAgL+Fad+SgL6R1bt3b/nmm2/M6zt06CBLly6VSy+91FIboX6RpjMcMGCA/Pzzz+ZU+/bta6QVbdmyZahPn/khgAACCCCAAAIIIBD0ArZT//TD/K1bt1Y4H/0QUjMOjBw5MujnzQQQQAABBBBAAAEEEEAAAQQQQMA3AppJQN9XWLt2bYUNks3QN960goAKzJ07t9x7dKtWrZKEhASAEEAAAQQQQAABBBBAAIGgESBgIGiWKnQHevr0abn//vtl9uzZ5iQbNmwoL7/8stx+++2hO/FKzGzZsmUyePBgh5qPPfaYPP3001K3bt1KtEgVBBBAAAEEEEAAAQQQqAmBTz/91PiAXwOAKyotWrQwsw7ExsbWxFDpEwEEEEAAAQQQQAABBBBAAAEEalAgNzfXzCZw4MCBCkdy2223Ge8jaBZ3CgII+EZAs3Pk5eWZjSUnJ0t6erpvGqcVBBBAAAEEEEAAAQQQQKCaBAgYqCZounEvoFkEhg0b5nCBBhDMnDlTIiIioHMSSE1NlbS0NPOntWvXlgULFpQzBA4BBBBAAAEEEEAAAQQCX2DPnj3y3//+1/jgPz8/v8IBX3vttXLrrbcaj/r16wf+5BghAggggAACCCCAAAIIIIAAAghUSuD48eOyaNEi45GRkVFhG5q1XYME9HHOOedUqj8qIYCAawH9XF4/n7cvOTk5wsEe3DEIIIAAAggggAACCCAQbAIEDATbioXYeH/44Qfp0aOH/PHHH+bMrrvuOnn77bfljDPOCLHZ+mY6p06dkj59+shXX31lNtimTRv58MMP5dJLL/VNJ7SCAAIIIIAAAggggAAC1S7wzjvvGIEDy5cvr7BvDRawBQ5oEAEFAQQQQAABBBBAAAEEEEAAAQRCQ0CDA2yBAho0UFG54YYbjCCBm2++OTQmzywQCDCBoqIiiY6OluLiYnNk48ePl+nTpwfYSBkOAggggAACCCCAAAIIIOBZgIABz0Zc4SeBY8eOiW5uycrKMnto27at8b1+pbgX2L17t1x22WWib1LYigYLfPbZZxIVFQUdAggggAACCCCAAAIIBLFAbm6uETigmQd+++23CmeiH1ragge6dOkSxLNm6AgggAACCCCAAAIIIIAAAgiEp0B2drYZJOAp+2CLFi3MbAKccB6e9wuzrj6BBx98UGbOnGl22KxZMyNDqH6lIIAAAggggAACCCCAAALBJkDAQLCtWAiN94EHHpB///vf5owiIyNlxYoV0rdv3xCapf+msmTJEhk+fLicPHnS6CQiIkLGjh0rs2fP9l+ntIwAAggggAACCCCAAALVKqCBA/qwD7R2N4BevXqZwQMtW7as1nHSGQIIIIAAAggggAACCCCAAAIIWBfQQ8FsmQS++OILjxWvvPJKM1DA48VcgAACVRbQQJ64uDiHdjSzgGYYoCCAAAIIIIAAAggggAACwShAwEAwrloIjPmNN96Qe++9V0pLS83ZPP300zJ58mRj4zvFmsAjjzwi06ZNMy+uX7++vPTSS3LXXXdZa4CrEEAAAQQQQAABBBBAICgEtm3bZmwkWLhwoXGSmady8803G8EDQ4cO9XQpv0cAAQQQQAABBBBAAAEEEEAAgWoSePvtt43X9++8847HHjt06GAeDHDxxRd7vJ4LEEDAdwJJSUmiB/jZimb0yMnJ8V0HtIQAAggggAACCCCAAAIIVLMAAQPVDE53InpKRnJyshQUFJgcmlXggw8+kDPOOAMiLwQOHTpkZBlYvny5Weuss86StWvXyl/+8hcvWuJSBBBAAAEEEEAAAQQQCBaBlStXGoEDusHg+PHjFQ67RYsW5uaC3r17B8sUGScCCCCAAAIIIIAAAggggAACISOwfv16M5vAgQMHKpxXgwYNzNfx/fv3DxkDJoJAMAnoe2/XXnutw5DT09ONPQ4UBBBAAAEEEEAAATrNcIsAACAASURBVAQQQCBYBQgYCNaVC9JxFxYWGi+kMzMzzRmcc8458u2330qrVq2CdFY1O+wtW7aInnDwww8/mAPp2rWrZGVlScOGDWt2cPSOAAIIIIAAAggggAACfhMoKSkxAwcyMjI89qNBxYMHDzYeV1xxhcfruQABBBBAAAEEEEAAAQQQQAABBCon8OWXX8r7779vPOw/w3PX2oABA8xAgXr16lWuU2ohgIBPBOLj443P2m0lMTHRYX+DTzqhEQQQQAABBBBAAAEEEECgmgUIGKhm8HDvbty4cfLSSy+ZDJpRQKPxdcMKpfICajh27Fg5evSo2UhKSoo8//zzUqtWrco3TE0EEEAAAQQQQAABBBAICoFdu3aZwQPZ2dkexxwTE2MGD/Tq1cvj9VyAAAIIIIAAAggggAACCCCAAAIVC2iWdVuQwM6dOz1ydenSxQgSuO2226R9+/Yer+cCBBDwv8DcuXNl5MiRDh2tWrVKEhIS/N85PSCAAAIIIIAAAggggAACfhQgYMCPuDTtKPDaa6/J/fffL6WlpcYvdCP7+PHj5bnnnoPKBwKPPvqog2Xt2rVl6dKlMmTIEB+0ThMIIIAAAggggAACCCAQLAK6QWHRokXGo6ioyOOwzz//fDN4oE+fPh6v5wIEEEAAAQQQQAABBBBAAAEEEPg/gXXr1plBAj/++KNHlpYtW5qZBAjg98jFBQhUu4AespGXl2f2m5ycbByASEEAAQQQQAABBBBAAAEEgl2AgIFgX8EgGf/mzZtFU2kWFhaaI9Yo/OXLl0uDBg2CZBaBPcwjR46IvmHx0UcfmQNt3ry5bNiwQXQDEAUBBBBAAAEEEEAAAQTCT+Cdd94xAgfee+89OXXqlEeADh06mMEDV155pcfruQABBBBAAAEEEEAAAQQQQACBcBPIysoygwR++uknj9OvU6eO8VpbswncfPPNHq/nAgQQqBmBtLQ0SU1Ndeg8JydHYmNja2ZA9IoAAggggAACCCCAAAII+FCAgAEfYtKUa4Fjx46JbjTZtGmTeUHbtm3ls88+E43Qp/hOQE87SExMlJ9//tls9KqrrjLetGzWrJnvOqIlBBBAAAEEEEAAAQQQCCqBP//809zMoK8PTpw44XH87du3N4MH9HUFBQEEEEAAAQQQQAABBBBAAIFwFVizZo35unrXrl0eGerWrWu8ptZM4PqVA9Q8knEBAjUqoFk6o6Ojpbi42BzH+PHjZfr06TU6LjpHAAEEEEAAAQQQQAABBHwlQMCAryRpx63A3XffLa+99pr5+zPOOEP0lEvNOEDxvcAnn3wiN9xwg5w+fdpsfNy4cfKvf/1Lateu7fsOaREBBBBAAAEEEEAAAQSCSuD48ePGJgfNOqBfS0tLPY6/Xbt2xgaH66+/Xvr37+/xei5AAAEEEEAAAQQQQAABBBBAINgFVq5cKStWrDBeOxcUFHicTr169czAe30NXb9+fY91uAABBAJD4MEHH5SZM2eag9HD+PLz8zmULzCWh1EggAACCCCAAAIIIICADwQIGPABIk24F1i4cKEkJyc7XDBlyhSZOHGi1KpVCzo/CJSVlcnjjz8uU6dONVuPjIyU2bNny+jRo/3QI00igAACCCCAAAIIIIBAsAqUlJQ4ZB7QYAJPpUmTJnLdddeZj1atWnmqwu8RQAABBBBAAAEEEEAAAQQQCHiBwsJC+fjjj83H4cOHPY5ZgwI0OMCWTUA/k6MggEBwCWRnZ0tcXJzDoDWzgGYYoCCAAAIIIIAAAggggAACoSJAwECorGQAzmPbtm3Sp08fsX8zTd8se/PNN4nE9/N6nTx5UhITEyUrK8vs6bzzzjNOEO3WrZufe6d5BBBAAAEEEEAAAQQQCEaBEydOOGQeOHbsmKVpxMfHm8EDzh+uWmqAixBAAAEEEEAAAQQQQAABBBCoIYGtW7eaAQJr1661NArNpm4LEtCvdevWtVSPixBAIDAFkpKSZMmSJebgYmNjJScnJzAHy6gQQAABBBBAAAEEEEAAgUoKEDBQSTiqVSzw22+/GW+UrVu3zrwwJibG2HzSuXNn+KpBYPfu3dK7d2/55ZdfzN4SEhJk8eLF0rJly2oYAV0ggAACCCCAAAIIIIBAsApoELK+ftOHBh7/+eeflqair/sGDBhgBhBYqsRFCCCAAAIIIIAAAggggAACCFSjwCeffGIGCezcudNSzw0bNnTIJFC7dm1L9bgIAQQCW2DlypVy7bXXOgwyPT1dkpOTA3vgjA4BBBBAAAEEEEAAAQQQ8FKAgAEvwbjcs4BuLElNTRVN02cr+qZZRkaG9O3b13MDXOEzgaVLl8rIkSMdNveMGTNG/vOf//isDxpCAAEEEEAAAQQQQACB0BY4ffq0ETjw8ccfG489e/ZYmrBuprjuuuvMR+vWrS3V4yIEEEAAAQQQQAABBBBAAAEEfCmwf/9+4/XsihUrjK/FxcWWmj/33HPN17SDBg2SWrVqWarHRQggEDwCmjkzKyvLHHBiYqJkZmYGzwQYKQIIIIAAAggggAACCCBgUYCAAYtQXGZdYMGCBTJ8+HCHClOmTJFJkyZJRESE9Ya40icCDz30kMycOVPKysqM9urVq2d8f/fdd/ukfRpBAAEEEEAAAQQQQACB8BL48ssvzeCBb775xvLkNQOaLYDg0ksvtVyPCxFAAAEEEEAAAQQQQAABBBDwVuDbb781X7uuX7/ecvXu3bubr1179uxpuR4XIoBA8AnMnTvXOHzPvqxatUoSEhKCbzKMGAEEEEAAAQQQQAABBBDwIEDAALeITwV048iwYcPkl19+MdvVFH7vvvuunHHGGT7ti8asCZSWlso111wja9euNSucffbZsnz5cmGTjjVDrkIAAQQQQAABBBBAAAHXAgUFBQ6nNGrGOStFT2nUDHR6apt+Peecc6xU4xoEEEAAAQQQQAABBBBAAAEEXApoNjw9FVw3++pX+88qKyKrW7euQ3a8du3aIYwAAmEiEBMTI3l5eeZsk5OTJT09PUxmzzQRQAABBBBAAAEEEEAg3AQIGAi3FffjfDWd52233SarV682e2nVqpV89dVXEh0d7ceeadqTwHfffSdDhgxxeMPjiiuuMNYqMjLSU3V+jwACCCCAAAIIIIAAAgh4FNBg5Y8//th87N6922Md2wWXXHKJEThgCyLQzGgUBBBAAAEEEEAAAQQQQAABBNwJlJSUOAQIbNmyxTJW27ZtHYIE+KzMMh0XIhAyAmlpaZKamuown9zcXOnUqVPIzJGJIIAAAggggAACCCCAAAL2AgQMcD/4RODUqVPy4IMPyosvvmi2V6dOHXn//fflhhtu8EkfNFI1gcWLF8uYMWPk6NGjZkP33HOPzJ49u2oNUxsBBBBAAAEEEEAAAQQQcCHw9ddfm8EDGzZssGxUq1YtM/OABhB0797dcl0uRAABBBBAAAEEEEAAAQQQCF2BjRs3GkECtkwCp0+ftjzZHj16mEECl19+ueV6XIgAAqEnUFRUZBx4WFxcbE5u/PjxMn369NCbLDNCAAEEEEAAAQQQQAABBP6/AAED3Ao+EXjrrbeMzegnTpww23v00UdFI/MpgSFQVlYmEydOLLcmGkgwbNiwwBgko0AAAQQQQAABBBBAAIGQFPj555/N4IHPPvvMIZDZ04Q1c50t84B+JYOdJzF+jwACCCCAAAIIIIAAAgiEhkB+fr5DFoHCwkLLE2vUqJH069fPDBI477zzLNflQgQQCG2BlJQUmTVrljnJZs2aif690a8UBBBAAAEEEEAAAQQQQCBUBQgYCNWVrcZ5bd68WRISEuTQoUNmr/3795cPP/xQSOFZjQthoas//vhDbrnlFtENOrbSuHFj+fLLL+XCCy+00AKXIIAAAggggAACCCCAAAJVF1izZo15KuQXX3zhVYOdO3c2AghsQQT6moaCAAIIIIAAAggggAACCCAQ/AJHjhyRVatWma8Xc3JyvJpUr169zNeKV199tVd1uRgBBMJDIDs7W+Li4hwmq5kFNMMABQEEEEAAAQQQQAABBBAIZQECBkJ5dathbkePHpUrr7xStmzZYvampz1+9NFHops4KIEn8NNPPxlrtnfvXnNw+v2KFStET1uhIIAAAggggAACCCCAAALVKXDw4EGHEyN/+OEHr7rv3bu39OnTx3ido48mTZp4VZ+LEUAAAQQQQAABBBBAAAEEakbg8OHDkpWVZTzWrVsn69ev92ogf/nLXxwy0kVFRXlVn4sRQCD8BJKSkmTJkiXmxGNjY8Xb4KTwU2PGCCCAAAIIIIAAAgggEAoCBAyEwirW4BzGjBkjb7zxhjkC3XD++uuvi77QpgSugAYHDBo0SE6ePGkOcsKECfLss89KnTp1AnfgjAwBBBBAAAEEEEAAAQRCXmDnzp3maZJ6suTvv//u1Zwvv/xyhwCC5s2be1WfixFAAAEEEEAAAQQQQAABBPwj8NtvvzkECHz99ddedXTmmWc6BAjExMR4VZ+LEUAgvAUyMjJkwIABDgjp6emSnJwc3jDMHgEEEEAAAQQQQAABBMJCgICBsFhm/0xSXzyPGjVKTpw4YXYwZcoUmTx5sn86pFWfCZw6dUp0rZ566imHNv/73/8aa0pBAAEEEEAAAQQQQAABBAJF4MsvvzQDCFavXu31sLp27eoQQHD22Wd73QYVEEAAAQQQQAABBBBAAAEEvBfYv3+/mT1Aswhs3rzZ60YSEhIkMTHRCBS44oorvK5PBQQQQMAmEB8fb/xNshX925KZmQkQAggggAACCCCAAAIIIBAWAgQMhMUy+36SP/zwg3Tv3l00Vait/PWvf5U333xTmjRp4vsOadHnAkeOHDGyDHz++edm223btpWFCxdKr169fN4fDSKAAAIIIIAAAggggAACVRUoLi42PsjVzAP69bvvvvO6yYsuusghgOC8887zug0qIIAAAggggAACCCCAAAIIlBf4+eefHQIEKvOa7eKLLzYDBHQzb8OGDaFGAAEEqiwwd+5cGTlypEM7+v6SBiVREEAAAQQQQAABBBBAAIFwECBgIBxW2cdzPHDggAwePFjWr19vttypUyd55513pHPnzj7ujeb8KbBr1y657LLLRFPA2oq+KbJgwQLh1E1/ytM2AggggAACCCCAAAII+EJgz549xmYUfaxbt06ys7O9brZjx45y5ZVXmkEEHTp08LoNKiCAAAIIIIAAAggggAAC4Sjw008/Ga/FbK/LduzY4TVDly5djNdktkebNm28boMKCCCAgCeBmJgYycvLMy8bPny4zJ8/31M1fo8AAggggAACCCCAAAIIhIwAAQMhs5TVM5HS0lKZPHmyTJs2zeywQYMGxotpzTBACT4BDfQYMWKEHD9+3Bz8o48+KlOnTpXatWsH34QYMQIIIIAAAggggAACCIStQGFhoUMAwaZNm7y2aNeunRFYrVn1bI/GjRt73Q4VEEAAAQQQQAABBBBAAIFQEtDM1Rs3bjQf33zzjRQUFHg9xW7dupnBAX369JFWrVp53QYVEEAAAW8E0tLSJDU11aFKbm6u6KGIFAQQQAABBBBAAAEEEEAgXAQIGAiXlfbRPL/++msju8C+ffvMFp966il54oknfNQDzdSEwIMPPiizZs2SsrIyo/vo6GjRtIx6mgsFAQQQQAABBBBAAAEEEAhWgYMHD5rZB/TEy6+++qpSU7n44ovN4AENJtAHBQEEEEAAAQQQQAABBBAIZQENCNCHLUhg27ZtlZpuz549HbK6RUVFVaodKiGAAAKVESgqKjI++y4uLjarjx8/XqZPn16Z5qiDAAIIIIAAAggggAACCAStAAEDQbt0NTNw3WyhL6DffPNNYwDXXnutrFixQmrVqlUzA6JXnwgcO3bMWMsvvvhC6tWrJzfffLO88MIL0rx5c5+0TyMIIIAAAggggAACCCCAQCAIHD161CEDgQYRVKZERkY6ZCDQTASa2p6CAAIIIIAAAggggAACCASjwM6dOx2yB2iQgGYdr0zRrAF6IJXt0ahRo8o0Qx0EEEDAJwIpKSnGwXm2okFLP/30kzRr1swn7dMIAggggAACCCCAAAIIIBAsAgQMBMtKBdg433//fZk4caJ89tln0qZNmwAbHcOpjMB3330nr732mvEGrgYMEARSGUXqIIAAAggggAACCCCAQDAJlJSUOAQQrFu3rtKbYlq2bGkEEWj2Af2qj7POOiuYOBgrAggggAACCCCAAAIIhIHAr7/+6hAcoFkE9ATuypS6deuKc4CAHkxFQQABBAJBIDs7W+Li4hyGopkF9IBECgIIIIAAAggggAACCCAQbgIEDITbivtwvsePH5f69ev7sEWaqmmBsrIyiYiIqOlh0D8CCCCAAAIIIIAAAgggUGMCepKmPnTTjH7V4OrKlvPPP98hE4EGEzRo0KCyzVEPAQQQQAABBBBAAAEEEPBKQDNM217b2F7r/Pjjj161YX/xRRddVO41TqUboyICCCDgZ4GkpCRZsmSJ2UtsbKzk5OT4uVeaRwABBBBAAAEEEEAAAQQCU4CAgcBcF0aFAAIIIIAAAggggAACCCCAAAIBIHD48GHz9E3bRpvdu3dXemRdu3Z12GDjfNJdpRumIgIIIIAAAggggAACCIS9wNatWx2yB2zevLnSJuedd57DaxfNotakSZNKt0dFBBBAoDoFMjIyZMCAAQ5dpqenS3JycnUOg74QQAABBBBAAAEEEEAAgYARIGAgYJaCgSCAAAIIIIAAAggggAACCCCAQDAI/Pzzzw6ndGogwR9//FGpoTds2NDYhKPZB/SrPqKjoyvVFpUQQAABBBBAAAEEEEAgfATy8/PLBTcXFxdXCqBp06blggPOPffcSrVFJQQQQCAQBOLj4yUrK8scSmJiomRmZgbC0BgDAggggAACCCCAAAIIIFAjAgQM1Ag7nSKAAAIIIIAAAggggAACCCCAQCgJfP/998ZmHVsWAv3vsrKySk2xdevWDpt1NJigefPmlWqLSggggAACCCCAAAIIIBD8Ar/99pvDaw19vbFv375KTSwiIqJc0PKFF15YqbaohAACCASiwNy5c2XkyJEOQ1u1apUkJCQE4nAZEwIIIIAAAggggAACCCBQLQIEDFQLM50ggAACCCCAAAIIIIAAAggggEA4CZw8edI87dMWSLB9+/ZKE3Ts2LHciZ916tSpdHtURAABBBBAAAEEEEAAgcAUcH4toa8nduzYUenB8lqi0nRURACBIBWIiYmRvLw8c/TDhw+X+fPnB+lsGDYCCCCAAAIIIIAAAggg4BsBAgZ840grCCCAAAIIIIAAAggggAACCCCAQIUC/jgV9OKLL5aLLrpI9ERQ/arZCSgIIIAAAggggAACCCAQHAKaJeC7774TzVimX7dt22YEHlc1W5lmKevevbvxIFtZcNwLjBIBBHwjkJaWJqmpqQ6N5ebmSqdOnXzTAa0ggAACCCCAAAIIIIAAAkEqQMBAkC4cw0YAAQQQQAABBBBAAAEEEEAAgeAXyM/PNzYEffPNN2ZGguLi4kpPrFWrVmbwgC2IQL82a9as0m1SEQEEEEAAAQQQQAABBKom8Mcff5hBAbbgAP1aWFhY6YYbNmxoBATYBwdER0dXuj0qIoAAAsEuUFRUJPp30P59lfHjx8v06dODfWqMHwEEEEAAAQQQQAABBBCosgABA1UmpAEEEEAAAQQQQAABBBBAAAEEEEDAdwJbt241gwc0mGDz5s1Vbrxdu3YOmQhswQSRkZFVbpsGEEAAAQQQQAABBBBA4P8ESktLHTIG2IIDCgoKqkzUtWtXM2uABglccsklVW6TBhBAAIFQEkhJSZFZs2aZU4qKipKffvqJQxRCaZGZCwIIIIAAAggggAACCFRagICBStNREQEEEEAAAQQQQAABBBBAAAEEEPC/wLFjxxwyEGgQwY8//uiTjmNjY82MBBdddJHx3506dfJJ2zSCAAIIIIAAAggggEAoC2zfvr1ccEBubq5Ppnz++eeXyx7QoEEDn7RNIwgggEAoCmRnZ0tcXJzD1DSzgGYYoCCAAAIIIIAAAggggAACCIgQMMBdgAACCCCAAAIIIIAAAggggAACCASZwK+//ipbtmwR24mltq9//vlnlWdSr149l9kI2rZtW+W2aQABBBBAAAEEEEAAgWAT2L17txEYoA/7f3+XlJRUeSoNGzY0A3htWcC6dOkiZ599dpXbpgEEEEAgnASSkpJkyZIl5pT1gIScnJxwImCuCCCAAAIIIIAAAggggECFAgQMcIMggAACCCCAAAIIIIAAAggggAACISKwc+fOckEEuqmprKysyjOMiooqt5lJNzW1bNmyym3TAAIIIIAAAggggAACNS1QVFTk8t/SBw8erPLQIiIiygXl6r+lY2Jiqtw2DSCAAALhLpCRkSEDBgxwYEhPT5fk5ORwp2H+CCCAAAIIIIAAAggggIApQMAANwMCCCCAAAIIIIAAAggggAACCCAQwgKnTp1yufHpxx9/9Mms27Rp4zIjgZ6WSkEAAQQQQAABBBBAINAEiouLy2UL0OwBe/fu9clQzz//fPPfx7asAfq1du3aPmmfRhBAAAEEHAXi4+MlKyvL/GFiYqJkZmbChAACCCCAAAIIIIAAAgggYCdAwAC3AwIIIIAAAggggAACCCCAAAIIIBCGAkeOHDECCfShG6RsX/ft2+cTjQsuuMBlRoJatWr5pH0aQQABBBBAAAEEEECgIoHTp0+7DJzNy8vzCVzr1q1dBs42atTIJ+3TCAIIIICAZ4G5c+fKyJEjHS5ctWqVJCQkeK7MFQgggAACCCCAAAIIIIBAGAkQMBBGi81UEUAAAQQQQAABBBBAAAEEEEAAAU8ChYWFLk9cPXTokKeqHn+vwQIXXXSREUjQsWNH0dNXNbBAv7Zs2dJjfS5AAAEEEEAAAQQQQMBZoKioSDR7lgYC6NcdO3aYgQIaNFDV0qxZM5eBsK1atapq09RHAAEEEKiiQExMjPH331aGDx8u8+fPr2KrVEcAAQQQQAABBBBAAAEEQk+AgIHQW1NmhAACCCCAAAIIIIAAAggggAACCPhcYNeuXS5PaC0tLfVJX1FRUQ4BBPbBBG3atPFJHzSCAAIIIIAAAgggEJwCe/fudQgKsA8QOHjwoE8mFRkZ6TIwoH379j5pn0YQQAABBHwrkJaWJqmpqQ6N5ubmSqdOnXzbEa0hgAACCCCAAAIIIIAAAiEgQMBACCwiU0AAAQQQQAABBBBAAAEEEEAAAQRqSiAnJ8cIJNDHd999Z3zdvn27T4fTqFEjI5jAPojA9t/t2rXzaV80hgACCCCAAAIIIFAzAgUFBWaWAPuAAP3vo0eP+nRQuplUs17Zsl/p19jYWJ/2QWMIIIAAAv4T0Owy0dHRUlxcbHYyfvx4mT59uv86pWUEEEAAAQQQQAABBBBAIIgFCBgI4sVj6AgggAACCCCAAAIIIIAAAggggEAgChw/ftwhgMAWTLB7926fD1dPgr3gggvcBhRERET4vE8aRAABBBBAAAEEEPBeoKyszG1AQF5envgqc5X9yNq2besQFGALEqhXr573E6AGAggggEDACKSkpMisWbPM8WjWwvz8fGnatGnAjJGBIIAAAggggAACCCCAAAKBJEDAQCCtBmNBAAEEEEAAAQQQQAABBBBAAAEEQljg4MGDRhYCzUrgfGqs/amAviLQYAFXWQls2QrYKOYradpBAAEEEEAAAQT+T6CkpMT4d57zv/U0IEB/pkEDvi4NGzZ0+DefBpNqtgDNGqAbSCkIIIAAAqElkJ2dLXFxcQ6T0swCmmGAggACCCCAAAIIIIAAAggg4FqAgAHuDAQQQAABBBBAAAEEEEAAAQQQQACBGhfYs2ePw4mz9pvM/vjjD7+Mr127dm6zEzRq1MgvfdIoAggggAACCCAQ7AJHjx51GxRQUFDgl+k1a9bM5b/bNDigTZs2fumTRhFAAAEEAlMgKSlJlixZYg5Og8T0YAIKAggggAACCCCAAAIIIICAewECBrg7EEAAAQQQQAABBBBAAAEEEEAAAQQCWqCwsLDcKbW2gIKioiK/jF03nrnLTsBJtX4hp1EEEEAAAQQQCCABzQzlLkvA3r17/TLSVq1aGf/+cvVvsJYtW/qlTxpFAAEEEAgugYyMDBkwYIDDoNPT0yU5OTm4JsJoEUAAAQQQQAABBBBAAIFqFiBgoJrB6Q4BBBBAAAEEEEAAAQQQQAABBBBAwHcCts1szhva9HvNWuCPohvWbJvZ9Ou5557r8CCgwB/qtIkAAggggAACvhTQf0P98ssvDg/995Pt4a+gzHPOOadcUIBmCdB/U2kWAQoCCCCAAAIVCcTHx0tWVpZ5SWJiomRmZoKGAAIIIIAAAggggAACCCDgQYCAAW4RBBBAAAEEEEAAAQQQQAABBBBAAIGQFCguLnY4GTcvL8/cBLdr1y6/zblRo0blggicgwqaN2/ut/5pGAEEEEAAAQTCW+C3334rFwzgHBxw9OhRvyG1b99ebEEAzhkDGjZs6Ld+aRgBBBBAILQF5s6dKyNHjnSY5KpVqyQhISG0J87sEEAAAQQQQAABBBBAAAEfCBAw4ANEmkAAAQQQQAABBBBAAAEEEEAAAQQQCC6B0tJSM3jAFkhgH1Bw+vRpv05IN8s5BxE4f9+iRQu/joHGEUAAAQQQQCD4BA4cOOAxGECDJv1ZatWq5TYgQAMEIiMj/dk9bSOAAAIIhKlATEyM6Ot2Wxk+fLjMnz8/TDWYNgIIIIAAAggggAACCCDgnQABA955cTUCCCCAAAIIIIAAAggggAACCCCAQBgI2AcPOAcUlJSUVItAgwYNPAYVtGrVqlrGQicIIIAAAggg4H+BwsJCj8EAx44d8/9ARKR+/fpiyw6gX+0zBuh/UxBAAAEEEKhOgbS0NElN10OBBAAAIABJREFUTXXoMjc3Vzp16lSdw6AvBBBAAAEEEEAAAQQQQCBoBQgYCNqlY+AIIIAAAggggAACCCCAAAIIIIAAAjUhsHv3buNUwx9//FEKCgrKbezz96m+9nPWzXznnHNOhYEFZ599dk0w0ScCCCCAAAII2Ans37+/wmCAPXv2yPHjx6vNzFW2o3bt2plBAvrfFAQQQAABBAJBoKioSKKjo8X+tfaECRNk2rRpgTA8xoAAAggggAACCCCAAAIIBIUAAQNBsUwMEgEEEEAAAQQQQAABBBBAAAEEEEAgWAR+//13j6cDHzlypNqmExkZ6TFTQevWrattPHSEAAIIIIBAqAns3btXdMP/L7/84vZRWlpabdNu3Lixx//3n3nmmdU2HjpCAAEEEECgKgIpKSkya9Yss4moqCjJz8+Xpk2bVqVZ6iKAAAIIIIAAAggggAACYSVAwEBYLTeTRQABBBBAAAEEEEAAAQQQQAABBBAIBIGDBw8aGwor2lx46NChahtqnTp1HDYWtmrVSlq2bGk+7L9ng2G1LQsdIYAAAgjUoIAGAOqJxoWFhcZX+4f+zD444OTJk9U2Ut0cee655zo8nLMN6UZKCgIIIIAAAqEgkJ2dLXFxcQ5TmT59uowfPz4UpsccEEAAAQQQQAABBBBAAIFqEyBgoNqo6QgBBBBAAAEEEEAAAQQQQAABBBBAAAHrAhowUNFJxfq7P/74w3qDPrpSgws0mMA5qMDdzwgw8BE8zSCAAAIIVEnAFgBg2/jvKhDAPkCgOoMAbBPTjf7Om/+dgwM4TblKtwGVEUAAAQSCTCApKUmWLFlijjo2NlZycnKCbBYMFwEEEEAAAQQQQAABBBCoeQECBmp+DRgBAggggAACCCCAAAIIIIAAAggggAAClRI4cuSIx6AC3SBZk6Vu3boO2QrcBRbYfs6pyDW5WvSNAAIIBI+AZutxd/q/c0YA/f7EiRM1OjkNoHPe/O/8fePGjWt0jHSOAAIIIIBAIAlkZGTIgAEDHIaUnp4uycnJgTRMxoIAAggggAACCCCAAAIIBIUAAQNBsUwMEgEEEEAAAQQQQAABBBBAAAEEEEAAgcoJHD161Awq2LNnj8sAgwMHDlSucT/UsgUYuMpg4CrYgAADPywCTSKAAAI1IKABAFZP/w+EAAB7ohYtWrgNBrBlDGjUqFENqNIlAggggAACwSsQHx8vWVlZ5gQSExMlMzMzeCfEyBFAAAEEEEAAAQQQQACBGhQgYKAG8ekaAQQQQAABBBBAAAEEEEAAAQQQQACBQBD4888/zUCCvXv3mhs2XW3cPHToUCAM2RxDZGRkuQwGFWUxIMAgoJaPwSCAQAgL2AcAeAoE0N+XlpYGlEbTpk2louC11q1bm0ECZ5xxRkCNncEggAACCCAQ7AJz586VkSNHOkxj1apVkpCQEOxTY/wIIIAAAggggAACCCCAQI0IEDBQI+x0igACCCCAAAIIIIAAAggggAACCCCAQHAKHD9+vMKAAtumUNvXQAswqFWrlugmUOdHkyZNXP5cr3P1u+BcPUaNAAIIWBPQv932j8OHDzt8b+V3p0+fttZZNV2lf881oKyioDL7AIF69epV08joBgEEEEAAAQScBWJiYiQvL8/88fDhw2X+/PlAIYAAAggggAACCCCAAAIIVFKAgIFKwlENAQQQQAABBBBAAAEEEEAAAQQQQAABBDwL2AcYFBYWlgs20MAC+5/rptRALxEREUZwgbdBBrYgBVs9DV6gIIAAAr4U0E36upnf3Qb/ijb+29crKyvz5bD80pb+LXWVAcDdzwgA8Msy0CgCCCCAAAI+F0hLS5PU1FSHdnNzc6VTp04+74sGEUAAAQQQQAABBBBAAIFwESBgIFxWmnkigAACCCCAAAIIIIAAAggggAACCCAQBALHjh3zGFRgn8UgGAIM3LE7BxxUJgChdu3aQbCqDBEBBKwInDp1yuUp/t6c7h/sfxNtGQBcZQFwDgSoX7++FVauQQABBBBAAIEgEtDXetHR0VJcXGyOesKECTJt2rQgmgVDRQABBBBAAAEEEEAAAQQCTyBoAgZ27NghSUlJsnXrVq8VzzzzTImLi5PY2Fi5/vrrpVevXhIVFeV1O9VRQT8Qfeihh+TVV181u1u3bp307t27XPfOJjrHxYsXS8eOHX0+1ClTpsgTTzxhtqvp/jTtn3PxZvw+H2QYNKhvjGzcuFFWr15tfP3++++loKDAmHnjxo3lkksukfPPP1+uueYa454577zzhJPqwuDGYIoIIIAAAggggAACCCCAAAIIhLGAc4CBqywG9j87cuRISGk1atTIyHZg/9CfNWjQQHQzrX61f1j9ma2OXl+nTp2QMmMyCFRG4OTJk6IZU/RvjvPD1c89XXv06NFywQH6s1Aq+p61lY3/tkAAAgBCafWZCwIIIIAAApUTSElJkVmzZpmVdV9Hfn6+8XqHggACCCCAAAIIIIAAAgggUHmBsAgYcObRN6nvvfdeGT9+vPFmdSAVbzbcEzAQSCvnv7Fo6uft27cbQSTz5s2T33//3XJnV155pdx///1y4403Gh8MUxBAAAEEEEAAAQQQQAABBBBAAIFwF9BNv4cOHXJ4eHN6t9YNtaADT/dE3bp1Kx104CpAwT4YwTmgwfY9h2B4WpXw/v3p06ervHFf34v3tKnfPjDgxIkTYYWun6M4ByO5+r6izChkQAmrW4bJIoAAAgggUGWB7Oxs4yBI+zJ9+nRjXwcFAQQQQAABBBBAAAEEEECgagJhGTBgI+vRo4e89NJL0q1bt6op+rA2AQM+xAyBpjTl4owZM2T27NlV+iC6e/fukpaWJgkJCRIRERECMkwBAQQQQAABBBBAAAEEEEAAAQQQqDkB3azsHHRg+96b4IOam0Hg9xwZGek2S4ItqKBevXqiG5KdHxps4Orn3vzM2zb8fb2u2KlTp7x+6L3qbb3K1NE+KlPPVZ2SkhKPwQClpaWBfxPX4AidN/ZXtKnf3bUE7dTgAtI1AggggAACYSowbNgwWbp0qTn72NhYycnJCVMNpo0AAggggAACCCCAAAII+FYgrAMGlFKDBt58803RF5uBUAgYCIRVCIwxfPvtt/LAAw/I+vXr3Q6oY8eO0q5dO+P3eu9s2bLFbWCBngj1yCOPGCcwkG0gMNaYUSCAAAIIIIAAAggggAACCCCAQPgKaFZJDTLwJsDAPkjBVk83XFMQQCA0BPSwFyun+us1FQUBhIYGs0AAAQQQQACBcBLIyMiQAQMGOEw5PT1dkpOTw4mBuSKAAAIIIIAAAggggAACfhMI6oCBdevWSe/evSvE0Q/e9MOz33//XdauXWtkFNi4caNDnbvvvlteeOGFgNhETcCA3+71oGpY79X/+Z//kR07djiMWzf9DxkyRP72t78ZmTGcN/7rB8T79++Xd999V1577TXZtm1buXmnpKTI1KlTpWHDhkFlwmARQAABBBBAAAEEEEAAAQQQQAABBMoL2AIH7AMPiouLHU5oP378uMcT2/V9SX24ulZPj6cgEO4CmqHClt1Cv9avX9/he3c/s9Vxvl7fn7UPDtAAAH1QEEAAAQQQQACBcBSIj4+XrKwsc+qJiYmSmZkZjhTMGQEEEEAAAQQQQAABBBDwi0DIBww4qx05ckQeffRRefnll81f6Sbs9957T/r27esXZH81qpvJk5KSZOvWrUYXcXFxsnjxYtFT531dpkyZIk888YTZ7Pz582X48OG+7ob2RCQ3N1dGjRolGzZscPC47bbb5J///KdER0eLnjTlqegHvAsXLpS///3vRsCMfUlLSzMyDdSpU8dTM/weAQQQQAABBBBAAAEEEEAAAQQQQCDMBUpLS10GErgLMHAVdOBt0AJBCmF+03mYfq1atSxt1q/qpn77zf6RkZEsCgIIIIAAAggggIAfBObMmWN8Pm5fVq1aJQkJCX7ojSYRQAABBBBAAAEEEEAAgfAUCLuAAV3mXbt2yYgRI2T9+vXmqqempopuitdTgoKlEDAQLCtlfZy//vqraMaLZcuWmZU0oEUzAmjGgXr16llv7P9fuWnTJrnvvvscAhC0zVdeeUU0CMFK8IHXnVIBAQQQQAABBBBAAAEEEEAAAQQQQACBKghokIIt64G77AclJSWigQX60Mybtv/25mtl6lWmTlXHqJl09b1rbx66qd6b623XVmc9V33pe6CeTvCvzPukVbgdqYoAAggggAACCCDgR4GYmBjJy8sze9CDC/UAQwoCCCCAAAIIIIAAAggggIDvBMIyYEA/XNEN2I8//rgpecMNN8i8efMkKirKd7p+bomAAT8DV3Pz+qHh888/L4888ojZs27sf+GFF+TOO++sUjYAV1kLevToYdzz+gYMBQEEEEAAAQQQQAABBBBAAAEEEEAAAQQQQAABBBBAAAEEEEAAgeoUSEtLEz3c0b7oZ9udOnWqzmHQFwIIIIAAAggggAACCCAQ8gJhGTCgq/rBBx/IoEGDzAXu1q2bLFq0SC644IKgWXQCBoJmqSwN9Pvvv5dbbrlF9A0QWxk3bpw899xzxolaVS2ateD222+XI0eOmE1p0MyTTz4ZVJk1qupAfQQQQAABBBBAAAEEEEAAAQQQQAABBBBAAAEEEEAAAQQQQACBmhUoLCyUDh06SHFxsTmQCRMmyLRp02p2YPSOAAIIIIAAAggggAACCISgQNgGDKxfv1769OljLmlcXJwsXrxYOnbs6HKZp0yZIk888YT5u6efftohQ4Gne8NqfU2v/dBDD8mrr75qNrlu3Trp3bt3uS6qEjCgWRZ++eUX+eijj2TFihXyxRdfyO+//y7t2rWTq6++WjTNX3x8vNhSOzuPX1MA6jXOxZvx//bbb0YbGRkZRjN33323cZq+bXO8vkHw/vvvy/Lly2Xr1q1SUFAgeuL+JZdcIldddZUkJSVJ586dRdNWV6bs2bPHCBz55JNPzPbPPPNM6dWrl9x0000yePBgadWqldG0p7FWpn/7OroeOvfx48dbvie97dPV2miWgYULF0p0dLTRnAYT3HfffUbmAVvRQIOBAwd67E7XJzk52biXbGXu3Llyxx13eF13wIABxhhatGhh1HV+vtrff5oCPicnx3j+rlmzRrZs2WLMQ+9lfV5r9hD7tfQ4GBcXqN2GDRvkvffek6+//lq++uor4yq9X7p37248P4cMGeLV/ejunqpfv75kZ2fLzJkzRe31edmzZ0/p169fle/5ysydOggggAACCCCAAAIIIIAAAggggAACCCCAAAIIIIAAAggggICvBVJSUmTWrFlms1FRUZKfny9Nmzb1dVe0hwACCCCAAAIIIIAAAgiEvUDYBgx8+umn0r9/f/MGuPbaayU9PV2aN2/u8qawuuHf3R1ltb43G+4rGzBQVFQkM2bMkNmzZzucNu889htvvNGI3td0f9UZMKDjeOWVV+Sf//ynsVm6omI/RqvPZm1TT+33NH/dDD558mQZO3as/PnnnxUGN1jt2911+/btMzbWf/bZZ+Yl/jj9f+3atXLrrbeK9mcrr7/+uowePdr8XgMXHn74YfN7TQGp61+7du0Kp6mb+q+77jqHe0qDXzSNZGRkZIV1nZ+P2t+kSZMkIiLCqOcuYODnn3821uitt96qsH0NNLn//vvlscceM4JOrJaSkhJ55513RAOE9Pnmqej9+NRTT0nXrl3Nsbur4ypgQO9LncvEiRNdPjdbt24tH374oWhGFAoCCCCAAAIIIIAAAggggAACCCCAAAIIIIAAAggggAACCCAQjAJ6gJoe/mZfpk+f7nDAXjDOizEjgAACCCCAAAIIIIAAAoEqEJYBA65Oc/e0sdnqhn93C221vr8DBr799lt54IEHjA3YVoqeQK8byvVkdfsMC/7KMKAbpXUDuP0J957GqVkhXnvtNSMjgqeyc+dOGTdunKxcudLTpebv77nnHnnkkUeMwAF32RAsN+bmwszMTOOEej0ZX4tualfzvn37VrVph/qHDh2SMWPGyNtvv23+fOTIkfLiiy9Kw4YNjZ85b/x3Pu3f3YCcAw30Oit19fk4depUh4wduj7XXHON2ZWrgAFNT6lro9knrJZbbrlF/v3vf8tZZ53lscr+/fuNdffmXrSt3TPPPGPcL3Xq1HHbj3PAwN/+9je57LLLRNNs2u4D58rOa+VxElyAAAIIIIAAAggggAACCCCAAAIIIIAAAggggAACCCCAAAIIBJjAsGHDZOnSpeaoYmNjjazyFAQQQAABBBBAAAEEEEAAAf8IhGXAwJ49e+T222+Xzz//3FC1sjnb6oZ/d8tktb4/AwZyc3Nl1KhRsmHDBodh6kn6N9xwg1x44YVSWloqX3zxhbFp3LZpWX/XokULmTt3rlnPHwEDupm7Xr16om3bigYD6Kb5tm3buhyb7bqBAwfKf/7zH2nVqpXbZ8qvv/4qd999tyxbtqzc/LWPSy65xPj5li1bRDfw22c30JPj9TR72+Z0bUc3yDdo0MAnz0znzfa9evWSBQsWSLt27XzSvn0jnvrau3evkU1h9erVRjUrp9prBgZNGanBJfYlJibGCE7o0qWL23k4BzFcffXVRraPNm3amHWcAwY0A4L+zP5evuqqq6RPnz7G81k342u2hs2bN5frVzfzayBARRkT3N0r2vbll18uPXv2NPrR58i6detkzZo15frRzArjx493GzTgHDCg9/rhw4fN7A96T+qctGj7ek9qtoO//vWvPr8naBABBBBAAAEEEEAAAQQQQAABBBBAAAEEEEAAAQQQQAABBBCoDgE9pE8PnrMv+vlwcnJydXRPHwgggAACCCCAAAIIIIBAWAqEXcCAbgJ/7LHHjM3ltqIne+smatsJ667uBKsb/t3dRVbr+ytgQDci33///fLWW2+ZQ9QNz3//+9+Njd5NmjRxGPq+ffvk+eefF03756r4I2DAvp/u3bsbp84nJCSU23D9008/Gaew6wn89qWizdTqqpvE9SR9W9H533vvvcam7pYtWzq0VVRUJDNmzJDZs2e7PO3dlwEDx48fN8agfdmKBrS89NJLxqZ0X5dPP/1U+vfv79Csbnrv3bu38bNTp04Zp/0/++yz5jXu1tt2QUFBgfEGjgabOJdFixZJUlKS22ls2rRJbrrpJnOjvKtsH84BA/aN3XHHHfLkk09KdHS0REREmL86ffq0fPzxx4btjh07zJ9r1oyFCxca17sqxcXFxr1ivx62e0WfKxpAYV80Q0J+fr6RGUPbtb+/NPPFrbfe6rIf54AB20UaJDJt2jS5+eabpVatWsaPtQ99Tuo4/HFP+Poeoz0EEEAAAQQQQAABBBBAAAEEEEAAAQQQQAABBBBAAAEEEEDAlUB8fLxkZWWZv0pMTDQOT6MggAACCCCAAAIIIIAAAgj4TyAsAgaOHj0qugH8gw8+kDfeeEO2bdtmiurm4TfffFM0xV1FxeqGf3dtWK3vr4ABPVVfN6HbsgbopmPdEK2bvG2bkp3HfvLkSWPTvAZYOBd/BgwMGjTI2Cx/zjnnuF0SVyfAV7SJf+XKlTJ06FCH+WuQyJ133un2BHidv2ZV0A3sNjfbgHwZMHDw4EFjbZYvX27ONzU1VfSeqegU/Mr+Wdi+fbtoikf754HzeupzRdfBVlxt4rfv31UQgu33nuby6quvytixY83mXAV+uAsY0GwBmm1AM1O4K3o6v66zBjXYSkUBEHp6xYgRI8xrrTxX9GJ97j733HPyj3/8w6yrAS/z5s1zeS+7CxjQ6zXDg33wQ2XXmnoIIIAAAggggAACCCCAAAIIIIAAAggggAACCCCAAAIIIIBAoAjMmTNHRo0a5TCcVatWGQcJUhBAAAEEEEAAAQQQQAABBPwnENQBA1VlGTJkiJFZQE/09lSsbvh3147V+v4IGNAT08eNGyf64ttWJk6cKE899ZTbzfK267Subha3z8igv/NXwICuxdtvvy2XXXaZpyWRd9991ziF3Vb69esnCxYsKJctwNX89dR5zWBQ0UZzbVeDBvT0et2Ybl98GTCwd+9eY4P46tWrzS6efvpp45R/fxRX2QA0m4Sus63oifyaFWDr1q3Gj66++mrRjfRt2rRxOSTNRqD3lJarrrrKyNaxYsUK4/sbbrjB2DQfFRVVrq7z/R4XFyeLFy+Wjh07OlzrKmDglltuEQ02cNWufeWSkhIjY8CsWbPMH+ua6sN5U74Gb4wePdohe0VaWpqRpaBOnToel8NVJo/XX3/daNO5uAoY0HtYs4A4ZzHw2DEXIIAAAggggAACCCCAAAIIIIAAAggggAACCCCAAAIIIIAAAgEuEBMTI3l5eeYo9XNy3XtAQQABBBBAAAEEEEAAAQQQ8K9A2AYMTJo0SR599FHR08OtFKsb/t21ZbW+PwIGsrOzjdP1d+7caQxPsyksXbpULrzwQitTl6+//loGDx4s+/btM6/3V8CANxvxneflbrN5Veefn58vt912m2zYsMGcvzfj9ITsvDlfr6/oBHxP7Xn6vauN6s4BCppR4b777jM2+mvR54lmaejZs2e55p2v1XtdAwb05H8t+qaPBoF06dKlXF3n4IWRI0fKiy++aNS3L64CBrwxcs5i4G79NNWlBhLZMkpUlCHAnbNzG/rc06CBpk2bOlRxtQ6esjF4Wlt+jwACCCCAAAIIIIAAAggggAACCCCAAAIIIIAAAggggAACCASigB7Upp+H2pfc3Fzp1KlTIA6XMSGAAAIIIIAAAggggAACISUQtgEDuordu3c3ggZuvPFGjyfNW93w7+7usFrfHwEDejL8iBEjzKHdfvvt8tJLL1kOlnDeEK4N+Stg4JVXXhHdzG2lOJ/M7y5gwOpmcXd9njp1yjjtX0/Rt5VQDxjQeWr2Ddumf/3e3do4BzwsW7ZMGjRoIP379ze99GcDBw4sR/zpp586XOeuD+eAgYqCEFyto3M/rtavrKzMyDphn9lBn7caXOSciaCi+9P5vnQ3VlcBA3PnzpU77rjDyu3PNQgggAACCCCAAAIIIIAAAggggAACCCCAAAIIIIAAAggggEBQCBQWFkqHDh2kuLjYHO+ECRNk2rRpQTF+BokAAggggAACCCCAAAIIBLtAWAcM2BZPN9DPmDFDWrZs6XY9rW74d9eA1fq+Dhhwtdn9+eefl4ceesire1c3y0+cONGs46+AgTVr1kh8fLylsTlvuHYVMFBaWiqPPfaYsfndVrwJSrDVWbx4sdx6661mG+EQMOCcWcLdnO0349vWQDffDxs2TLZt22aYPfnkk8bDfuO9873ZunVr+fDDD6Vbt27l1t85YKBfv36yYMGCCp+z9o0413c1F1eBMYsWLZKkpCRL96Ptoj///FNSUlKMrAK24ipgwlXAwLp166R3795e9cfFCCCAAAIIIIAAAggggAACCCCAAAIIIIAAAggggAACCCCAQCAL6Oens2bNMocYFRUl+fn55bK0B/IcGBsCCCCAAAIIIIAAAgggEMwCQR0wYHVz7cmTJ0U3A//000+yYsUKeeONN6SgoMBh3e666y5jU3mTJk1crqfVDf/ubgar9X0dMOBq83JlNkE7b5j3R8BA48aNZeXKldKzZ09LzykrAQOHDh2SMWPGyNtvv2226U1Qgq3SV199ZZyEr/eRFl8GDOTl5RnBCJs2bTLH6M+T5p1PwNdOn3nmmXLpHw8cOCAaTPPJJ58Y4+rVq5exSb9du3bmOJ1P5R86dKixUf706dNG3eXLlxvX2n7etGlTs65z+66usV3svOH/hhtukHnz5om+kWSlWAkYcOUybtw4Offcc610YV5z4sQJw0z7tBVXQSrO96+3WRO8GhQXI4AAAggggAACCCCAAAIIIIAAAggggAACCCCAAAIIIIAAAjUgkJ2dLXrwnH3RAx3ts93XwLDoEgEEEEAAAQQQQAABBBAIK4GwCBhwXtH9+/fLI488Ymw4ti//+te/5IEHHnA4Bd32e6sb/t3dPVbr+zpgwFenmDtvuPZHwICrDAEVPRutBAwUFRVJcnKyfPbZZ2ZTVgNN7PvesWOHcdL81q1bjR/7MmDA1Ro9/fTT8vjjj/vlj9H27dsdTv/XTlytp6vsFM7BFs4BGXqfT5o0yQgY0PFrZgotrtZWAyRuuukm2bdvn3GNvimkmS/ssxDYAKxs+K8Iy0p95zX2Jb6r9bRy//pyDLSFAAIIIIAAAggggAACCCCAAAIIIIAAAggggAACCCCAAAIIVLeAZqZfunSp2W1sbKzk5ORU9zDoDwEEEEAAAQQQQAABBBAIa4GwDBjQFf/111+NTd/Lli0zb4AePXrIwoULJTo6utxNYXXDv7u7yWp9AgYWS8eOHS09Ka1suHbeBO5tUIJtIP4MGHC15vfee6+xgb5+/fqWLLy5aO3atXLVVVc5VHGXdeGDDz6QQYMGmdc+//zzxqZ+dy76fBo4cKDxa+esFJo94pprrjHrvvrqqzJ27Fjje80u8fHHH0vv3r1dTsXKhv+KDKzUJ2DAm7uIaxFAAAEEEEAAAQQQQAABBBBAAAEEEEAAAQQQQAABBBBAAIGKBTIyMmTAgAEOF6WnpxuH/lEQQAABBBBAAAEEEEAAAQSqTyBsAwaUWDcwDx06VI4cOWKKL1q0yDhJ3rlY3fDvbums1idgIPwCBvSeeeGFFxxSLl599dWib5S0adPG538NnPvq1q2b6H1/wQUXlOvLeRP97bffLi+99JKxwV+LfUCBczCGppbU59fOnTuNa23ZBzSDQHFxsYwbN07mzJlj/K5fv37y1ltvSevWrV3O18qG/4qgrNQnYMDntxoNIoAAAggggAACCCCAAAIIIIAAAggggAACCCCAAAIIIIBAGAvEx8dLVlaWKZCYmCiZmZlhLMLUEUAAAQQQQAABBBBAAIGaEQjrgIG9e/fK8OHDZfXq1aYc2hT/AAAgAElEQVT+008/LY8//ni51bC64d/dMlqtT8CAbwMGioqKjNMJPvvsM3Np1q1b5/Yke3fr588MA9qnbmi/7rrrzOAV3ZD/3nvvSd++fX36l0GDY+677z6ZN2+e2a5zEIB9h84b++2DAsrKyuSpp54yHlo0OOD111+Xpk2bGt8fPHhQtO3ly5cb39v34+yZmppqBBTUrl3b5XytbPivCMpKfV9lo7C6YFYyZFhti+sQQAABBBBAAAEEEEAAAQQQQAABBBBAAAEEEEAAAQQQQACBQBLQw+NGjRrlMKRVq1ZJQkJCIA2TsSCAAAIIIIAAAggggAACYSEQ1gEDzht2dcXvvvtu47T3Bg0aONwAVjf8u7trrNb3dcCAq/bmz59vBEp4Uz799FPp37+/WcVdG96Mv6obpq3Ud960rhNYs2aN6EkG3pSvvvrKmL8tG4W7+8SbNu2v3bdvn9xxxx0OgQ0TJ040NuPXqVOnss2Wq/f111/L4MGDRfuzFd3kP3r0aLd9vPrqqzJ27Fjz95qZ45prrpFDhw7JmDFj5O233zZ+Z59BQL8/deqUEXzz7LPPGr+3z2Rgn5lAf7ds2TIZOHCg2zFY2fBfEZKV+nl5eXLrrbfKpk2bjKY0aEPn2rNnT5/52zdk5f71S8c0igACCCCAAAIIIIAAAggggAACCCCAAAIIIIAAAggggAACCPhZICYmRvQzWFvRPQq6z4CCAAIIIIAAAggggAACCCBQ/QIEDAwfLhkZGaa8u43gGkTw8MMPm9e5y0TgagmPHz8u48ePl9mzZ3us782GeysnojufAq8DcN7YbeW2c940HiwBA67sX3nlFSMwxJvivMHd1wEDuk56j+l9YiuxsbGyaNEi6dKlizdDdXttSUmJTJo0SWbMmGFeY58xwF1F3UB/0003mUEGtvtn27ZtRlaBnTt3GlVdbfpPT0+XESNGmE3rBnxNM2kfSNCrVy9ZsGCBtGvXzu3YrWz4rwjJSn1XwSWVCa6xulgEDFiV4joEEEAAAQQQQAABBBBAAAEEEEAAAQQQQAABBBBAAAEEEAgmgbS0NNEs8/YlNzdXOnXqFEzTYKwIIIAAAggggAACCCCAQMgIhHXAwN69e42T9levXm0uqLtAAOeNz08++aToIyIiwuPN4Gojsrt+fB0woINbvHixcXK6regmbz1VvmnTph7Hrhd4k6XAm/FXdcO01frOwQ4PPPCAPPfcc1KvXj1L83c+KV8r+TpgQNvMz8+X2267TTZs2GCO629/+5sRSNCwYUNLY63oIt2sr2tvy5Kg1+rGfb2Pa9eu7bbqgQMH5Pbbb5dPPvnEuMZ2/2imhkGDBhk/cxd4kJ2d7RBU8Pzzzxtt2bdnxdLKhv+K5m6lfmlpqTz22GOGt614e69oPX2+65zUTYM+LrjgAiPgQr/aF6v3b5UXngYQQAABBBBAAAEEEEAAAQQQQAABBBBAAAEEEEAAAQQQQACBahIoLCyUDh06SHFxsdnjhAkTZNq0adU0ArpBAAEEEEAAAQQQQAABBBBwFgjrgIHMzEwZMmSIwwZqdyeKOwcMjBkzRmbOnClnnHGGx7vK+YR2rVCdAQPOmQhat25tnFwfHx/vcex6wffffy+33HKLaMS/rQRLhgEdr7O/buJeunSpXHjhhZbmv2fPHmOD++eff25eb2WTu6XG7S7SLAOzZs2SBx980KGqnr6gmQfq1KnjbZPm9bp2o0aNcghGsJJdQBtwDpjQ1JEahKKGzz77rNGHuyAU52ADfd7otXo/2QIXrJzib2XDf0U4Vuu/++67cvPNN5tNVSbLg3Nghj7fPvzwQ+nWrZvDEAkYqPTtTEUEEEAAAQQQQAABBBBAAAEEEEAAAQQQQAABBBBAAAEEEAhQgZSUFONzb1uJiooyDs+zeqBhgE6LYSGAAAIIIIAAAggggAACQS0QtgEDtlPAddOzrVS0kfzTTz+V/v37m9f26NFDFi5cKNHR0RXeACdPnjROcH/mmWccrqvOgIGSkhJ55JFHHF6U33HHHfLvf/9bmjRpUqnxB1PAgJ5cMG7cOJkzZ44514kTJ8pTTz3lcRO+bpbXU/HVz774I2BA2y8qKjJOp3/vvfcc+vvHP/5hjKFBgwZe/8HRgIn77rvPIVigcePG8sorrxgZDaxkyfjggw/MbAI6AH2DZ+3atfL2228b45kyZYpMmjSpXFvOwQa9evWSzp07GxkutFgN3rC64d8djtX6u3btkhEjRohebyv33nuvkZHCSpYHV+uXlJQkr732WrnnGgEDXt/KVEAAAQQQQAABBBBAAAEEEEAAAQQQQAABBBBAAAEEEEAAgQAW0Az0enCdfZkxY4Y8/PDDATxqhoYAAggggAACCCCAAAIIhL5AWAYM6MnmurlZN8zbFz3FferUqVKvXr1yK+98Sr9e4Onk99OnT8uCBQtENxzbTlO3NVydAQPa5zfffGOc7F5QUGDOzdMm9IrGH0wBAzph51PfdcP87NmzJTk5WWrVquXyma4n/uvGfX3zwt5NL/ZXwIC27SobgP5cN/dr4En79u0t/WXSQBENiJk8eXK58XuzCV470/mr1RdffGH0rQEzv//+u+zcudP4ftmyZTJw4ECX43LOzmF/kWZueOmll0TXo6JidcO/uzas1neX5cHTc0X7VW8NLtFgFFvRec2bN88h2ML2OwIGLN3GXIQAAggggAACCCCAAAIIIIAAAggggAACCCCAAAIIIIAAAkEiMGzYMOMzalvRA+RycnKCZPQMEwEEEEAAAQQQQAABBBAIXYGwCRg4duyY7N+/X/Sk9DfeeEO2bdvmsKr6QnXRokXSpUsXl6ut9R966CF59dVXzd/rZuAnnnhC7rnnnnKnj+/bt09mzpxpbEp3DhbQBqo7YEAzHWjk/mOPPeYwP800oCftO29CP3z4sDH+adOmuRx/sAUM6PrpCf0vvviiw/rpmj7wwAPSvHlzBxedv54Kr+vkav38GTCgA/nyyy+N+2rr1q0O49J77s477xTdaH/xxReXyzigQR56n2dmZhoBMRs3bix3P2u7//u//+txk759RVf3v+33ekLE4sWLpWPHji6fO3qKhAar2IIL7C/SDfa6Bp6K1Q3/7trxpr67LA8asPH4449Lp06dymVS0MwEmknkrbfechhCRYEZBAx4WnV+jwACCCCAAAIIIIAAAggggAACCCCAAAIIIIAAAggggAACwSKQkZEhAwYMcBiuHi6nB9NREEAAAQQQQAABBBBAAAEEalYgqAMGfEWnm7BfeeUV4wT3iIgIt82uXbtWbr31VtFgAPvSrl07uf7660W/lpaWGqew6wZl20Zz/fnf//53+c9//mNuAK/ugAEdb3FxsbFpXoMY7IvOv3fv3tKrVy+pXbu2bNmyxdhwrifIuyvBFjCg89BN3SNGjDDWxr6ceeaZ0rdvX7nkkkuMH7uaf+vWrR3W3d8BAzqO7du3S0pKipEdwV3RTfp6f2k5ceKEcX+5WzddZ11/zaTRoEEDr58+GiwzduzYcvU0GOD111+Xpk2bumzzwIEDRoDDJ5984vB7Nf3www+lW7duHsfizYZ/V415W99dlgdtu2vXrtKvXz8jyESf72vWrDGeL86lf//+8vLLL0uHDh1czo+AAY/LzgUIIIAAAggggAACCCCAAAIIIIAAAggggAACCCCAAAIIIBAkAvHx8ZKVlWWONjEx0eXnqEEyHYaJAAIIIIAAAggggAACCISUQNgHDOhmcT3lfPjw4VKnTp0KF1dP6dfAgokTJ7o8dd5VZd3Mbds0nJSUVKMBAzo+3UyuWQY0eMFq0WAC3fBtv1k8GAMGdL47duyQ0aNHlwsaqMhC1/u8884zTvy3leoIGNC+NMhDMx3885//rDCAw9Nadu/eXZ555hnRN2Vq1arl6XKXv9+0aZPcdNNN5QJmpkyZIpMmTXIbbHPq1CnjZP5nn33WoV09XWLevHnSokULj+PxdsO/c4OVqa8ZEcaNG1dhwIa7gWuwgGaziImJcTs3AgY8LjsXIIAAAggggAACCCCAAAIIIIAAAggggAACCCCAAAIIIIBAEAjMmTNHRo0a5TDSVatWSUJCQhCMniEigAACCCCAAAIIIIAAAqEvELYBA3ra+p133mmctt6+fXvLK3369GnRF7a6iXzjxo0V1rvxxhtFN1PryfW6UT0QAgZ0wCUlJfLOO++IZjnQcVVU7rrrLpk6dar8+OOP0qdPH/PSYA0Y0AkUFRXJjBkzjEwLtiwQrgzsg0kWL15sZCewlXvvvddoo379+pbvnapcuHv3bmO8GuhRUeYH5z6uvPJKefTRR40T8evVq1eVIYi7TAHLli2TgQMHVti2ppq099OLPQUa2DdYmQ3/vqhvC9iYOXOmFBQUePTTe2by5MnyP//zP9KwYcMKrydgwCMnFyCAAAIIIIAAAggggAACCCCAAAIIIIAAAggggAACCCCAQBAI6EFqeXl55kj1wEbdU0BBAAEEEEAAAQQQQAABBBAIDIGwCRjo2rWrtGnTRi677DLp1auX9OzZU5o0aVLpVTh27JiRTm/hwoVG1oDNmzcbbWm7l19+uQwbNkx69OhhZi0IpIAB26QPHz4sK1asEN3wreO3BQ/oHHSDuQY4dO7c2TiR3nnDdjAHDOj8y8rKjA3g77//vpEG8YsvvjA24uuGb70/9CT9m2++WZo3b25wOW9412ALPTW/uoved99++60RtLJhwwbjTRfbumkQjAanXHzxxaKBAldffbWcddZZbk/+93bsaqbBI/bzjouLEw2m6NixY4XNZWdny9ChQ0VP7beVlStXyjXXXGNpGDUVMGAbnAYO6Bj0ubJt2zbZsmWLGWyiz5dOnToZ81N3q39XCBiwtPRchAACCCCAAAIIIIAAAggggAACCCCAAAIIIIAAAggggAACASyQlpYmqampDiPMzc01PkOlIIAAAggggAACCCCAAAIIBIZA0AQMBAYXowhXgVdffVXGjh1rTv+ZZ54p96ZHuNowbwQQQAABBBBAAAEEEEAAAQQQQAABBBBAAAEEEEAAAQQQQACB8BMoLCyUDh06iB7AZisTJkyQadOmhR8GM0YAAQQQQAABBBBAAAEEAliAgIEAXhyGFhgCerL+U089ZTxsxV2GhcAYMaNAAAEEEEAAAQQQQAABBBBAAAEEEEAAAQQQQAABBBBAAAEEEEDAvwIpKSkya9Yss5OoqCjJz8+Xpk2b+rdjWkcAAQQQQAABBBBAAAEEEPBKgIABr7i4OBgF1q9fL3qKQfv27aVr167Sq1cvueKKK6R27dqWpnPw4EEZPXq0vPfee8b1jRs3lpUrV0rPnj0t1eciBBBAAAEEEEAAAQQQQAABBBBAAAEEEEAAAQQQQAABBBBAAAEEQkkgOztb4uLiHKY0Y8YMefjhh0NpmswFAQQQQAABBBBAAAEEEAgJAQIGQmIZmURFAjt27JCkpCTZunWrcdnVV18t6enp0qZNG0twGhwwdOhQOXLkSKXqW+qEixBAAAEEEEAAAQQQQAABBBBAAAEEEEAAAQQQQAABBBBAAAEEEAgSgWHDhsnSpUvN0Xbu3Fm+//77IBk9w0QAAQQQQAABBBBAAAEEwkuAgIHwWu+wnO2BAwfk9ttvl08++cSc/7x582T48OESERFRoUlubq6MGjVKNmzYYF73+OOPy5NPPmk5Q0FYojNpBBBAAAEEEEAAAQQQQAABBBBAAAEEEEAAAQQQQAABBBBAAIGQFMjIyJABAwY4zE0P7UtOTg7J+TIpBBBAAAEEEEAAAQQQQCDYBQgYCPYVZPweBU6dOiXPPfecTJw40bz2zDPPlMmTJ8vo0aOlSZMm5do4efKkfP755zJp0iTZuHGj+fsePXqIBhvExMR47JcLEEAAAQQQQAABBBBAAAEEEEAAAQQQQAABBBBAAAEEEEAAAQQQCDWB+Ph4ycrKMqeVmJgomZmZoTZN5oMAAggggAACCCCAAAIIhIwAAQMhs5RMpCKBXbt2yYgRI2T9+vUOl2ngQK9eveTyyy+XyMhI0eCCrVu3GhkFCgoKHK5t166d/Otf/5LBgweDjQACCCCAAAIIIIAAAggggAACCCCAAAIIIIAAAggggAACCCCAQNgJzJkzR0aNGuUw71WrVklCQkLYWTBhBBBAAAEEEEAAAQQQQCBYBAgYCJaVYpxVFti0aZPcd999RjCAt6Vjx45GsMC1114rERER3lbnegQQQAABBBBAAAEEEEAAAQQQQAABBBBAAAEEEEAAAQQQQAABBIJeICYmRvLy8sx5DB8+XObPnx/082ICCCCAAAIIIIAAAggggEAoCxAwEMqry9zKCRQVFcmMGTNk9uzZcuTIEY9CjRs3lqFDh8oTTzwh7du393g9FyCAAAIIIIAAAggggAACCCCAAAIIIIAAAggggAACCCCAAAIIIBCKAmlpaZKamuowtdzcXOnUqVMoTpc5IYAAAggggAACCCCAAAIhI0DAQMgsJRPxRqCwsFA0LWJGRoZs375dvvrqK7N6165dJS4uzsgmkJiYKK1atfKmaa5FAAEEEEAAAQQQQAABBBBAAAEEEEAAAQQQQAABBBBAAAEEEEAgpAT0M/YOHTpIcXGxOa8JEybItGnTQmqeTAYBBBBAAAEEEEAAAQQQCEUBAgZCcVWZEwIIIIAAAggggAACCCCAAAIIIIAAAggggAACCCCAAAIIIIAAAggg4COBlJQUmTVrltlaVFSU5OfnS9OmTX3UA80ggAACCCCAAAIIIIAAAgj4S4CAAX/J0i4CCCCAAAIIIIAAAggggAACCCCAAAIIIIAAAggggAACCCCAAAIIIBDkAtnZ2RIXF+cwixkzZsjDDz8c5DNj+AgggAACCCCAAAIIIIBAeAgQMBAe68wsEUAAAQQQQAABBBBAAAEEEEAAAQQQQAABBBBAAAEEEEAAAQQQQAABrwWGDRsmS5cuNet17txZvv/+e6/boQICCPw/9u4FXsq6Thz/V1REQfB4V8oLQiBaUpmZiqJYQtZurkqStLvYdcvFIuzCVm5lkRKW0r1WKfihG5rddKFQvKBrWikmQSmB5hUveAMVFf+vz9N/ZmfmzJyZc5szc877+3rN68CZ5/le3s8zzzwz5/P5fgkQIECAAAECBAgQ6BkBCQM9465VAgQIECBAgAABAgQIECBAgAABAgQIECBAgAABAgQIECBAgEBDCyxZsiRNmDChqI8LFy5MkydPbuh+6xwBAgQIECBAgAABAgQI/J+AhAFnAwECBAgQIECAAAECBAgQIECAAAECBAgQIECAAAECBAgQIECAQCuBsWPHpuXLl+d/f9xxx6VrrrmGFAECBAgQIECAAAECBAg0kYCEgSY6WLpKgAABAgQIECBAgAABAgQIECBAgAABAgQIECBAgAABAgQIEKiHwLx589LUqVOLmrr22mvTscceW4/mtUGAAAECBAgQIECAAAECXSQgYaCLIFVDgAABAgQIECBAgAABAgQIECBAgAABAgQIECBAgAABAgQIEOgtAiNGjEj33HNPfjinn356WrBgQW8ZnnEQIECAAAECBAgQIECgzwhIGOgzh9pACRAgQIAAAQIECBAgQIAAAQIECBAgQIAAAQIECBAgQIAAAQLVBWbNmpVmzpxZtOGqVavSqFGjqu9sCwIECBAgQIAAAQIECBBoKAEJAw11OHSGAAECBAgQIECAAAECBAgQIECAAAECBAgQIECAAAECBAgQINBzAuvXr0/Dhg1LGzduzHdixowZafbs2T3XKS0TIECAAAECBAgQIECAQIcFJAx0mM6OBAgQIECAAAECBAgQIECAAAECBAgQIECAAAECBAgQIECAAIHeJXDWWWeliy66KD+olpaWtHbt2jRkyJDeNVCjIUCAAAECBAgQIECAQB8RkDDQRw60YRIgQIAAAQIECBAgQIAAAQIECBAgQIAAAQIECBAgQIAAAQIE2hJYsWJFGjNmTNEmc+bMSdOnTwdHgAABAgQIECBAgAABAk0qIGGgSQ+cbhMgQIAAAQIECBAgQIAAAQIECBAgQIAAAQIECBAgQIAAAQIEulJg0qRJadGiRfkqR48enVauXNmVTaiLAAECBAgQIECAAAECBOosIGGgzuCaI0CAAAECBAgQIECAAAECBAgQIECAAAECBAgQIECAAAECBAg0msCSJUvShAkTirq1cOHCNHny5Ebrqv4QIECAAAECBAgQIECAQDsEJAy0A8umBAgQIECAAAECBAgQIECAAAECBAgQIECAAAECBAgQIECAAIHeKDB27Ni0fPny/NCOO+64dM011/TGoRoTAQIECBAgQIAAAQIE+pSAhIE+dbgNlgABAgQIECBAgAABAgQIECBAgAABAgQIECBAgAABAgQIECBQLDBv3rw0derUol9ee+216dhjj0VFgAABAgQIECBAgAABAk0uIGGgyQ+g7hMgQIAAAQIECBAgQIAAAQIECBAgQIAAAQIECBAgQIAAAQIEOiMwYsSIdM899+SrOP3009OCBQs6U6V9CRAgQIAAAQIECBAgQKBBBCQMNMiB0A0CBAgQIECAAAECBAgQIECAAAECBAgQIECAAAECBAgQIECAQL0FZs2alWbOnFnU7KpVq9KoUaPq3RXtESBAgAABAgQIECBAgEA3CEgY6AZUVRIgQIAAAQIECBAgQIAAAQIECBAgQIAAAQIECBAgQIAAAQIEGl1g/fr1adiwYWnjxo35rs6YMSPNnj270buufwQIECBAgAABAgQIECBQo4CEgRqhbEaAAAECBAgQIECAAAECBAgQIECAAAECBAgQIECAAAECBAgQ6E0CZ511VrrooovyQ2ppaUlr165NQ4YM6U3DNBYCBAgQIECAAAECBAj0aQEJA3368Bs8AQIECBAgQIAAAQIECBAgQIAAAQIECBAgQIAAAQIECBAg0BcFVqxYkcaMGVM09Dlz5qTp06f3RQ5jJkCAAAECBAgQIECAQK8VkDDQaw+tgREgQIAAAQIECBAgQIAAAQIECBAgQIAAAQIECBAgQIAAAQIEygtMmjQpLVq0KP/k6NGj08qVK3ERIECAAAECBAgQIECAQC8TkDDQyw6o4RAgQIAAAQIECBAgQIAAAQIECBAgQIAAAQIECBAgQIAAAQIE2hJYsmRJmjBhQtEmCxcuTJMnTwZHgAABAgQIECBAgAABAr1MQMJALzughkOAAAECBAgQIECAAAECBAgQIECAAAECBAgQIECAAAECBAgQaEtg7Nixafny5flNjjvuuHTNNddAI0CAAAECBAgQIECAAIFeKCBhoBceVEMiQIAAAQIECBAgQIAAAQIECBAgQIAAAQIECBAgQIAAAQIECJQTmDdvXpo6dWrRU9dee2069thjgREgQIAAAQIECBAgQIBALxSQMNALD6ohESBAgAABAgQIECBAgAABAgQIECBAgAABAgQIECBAgAABAgTKCYwYMSLdc889+adOP/30tGDBAlgECBAgQIAAAQIECBAg0EsFJAz00gNrWAQIECBAgAABAgQIECBAgAABAgQIECBAgAABAgQIECBAgACBQoFZs2almTNnFqGsWrUqjRo1ChQBAgQIECBAgAABAgQI9FIBCQO99MAaFgECBAgQIECAAAECBAgQIECAAAECBAgQIECAAAECBAgQIEAgJ7B+/fo0bNiwtHHjxjzKjBkz0uzZsyERIECAAAECBAgQIECAQC8WkDDQiw+uoREgQIAAAQIECBAgQIAAAQIECBAgQIAAAQIECBAgQIAAAQIEQuCss85KF110UR6jpaUlrV27Ng0ZMgQQAQIECBAgQIAAAQIECPRiAQkDvfjgGhoBAgQIECBAgAABAgQIECBAgAABAgQIECBAgAABAgQIECBAYMWKFWnMmDFFEHPmzEnTp0+HQ4AAAQIECBAgQIAAAQK9XEDCQC8/wIZHgAABAgQIECBAgAABAgQIECBAgAABAgQIECBAgAABAgQI9G2BSZMmpUWLFuURRo8enVauXNm3UYyeAAECBAgQIECAAAECfURAwkAfOdCGSYAAAQIECBAgQIAAAQIECBAgQIAAAQIECBAgQIAAAQIECPQ9gSVLlqQJEyYUDXzhwoVp8uTJfQ/DiAkQIECAAAECBAgQINAHBSQM9MGDbsgECBAgQIAAAQIECBAgQIAAAQIECBAgQIAAAQIECBAgQIBA3xAYO3ZsWr58eX6w48ePT0uXLu0bgzdKAgQIECBAgAABAgQIEEgSBpwEBAgQIECAAAECBAgQIECAAAECBAgQIECAAAECBAgQIECAAIFeKDBv3rw0derUopEtW7YsjRs3rheO1pAIECBAgAABAgQIECBAoJyAhAHnBQECBAgQIECAAAECBAgQIECAAAECBAgQIECAAAECBAgQIECgFwqMGDEi3XPPPfmRnX766WnBggW9cKSGRIAAAQIECBAgQIAAAQKVBCQMODcIECBAgAABAgQIECBAgAABAgQIECBAgAABAgQIECBAgAABAr1MYNasWWnmzJlFo1q1alUaNWpULxup4RAgQIAAAQIECBAgQIBAWwISBpwfBAgQIECAAAECBAgQIECAAAECBAgQIECAAAECBAgQIECAAIFeJLB+/fo0bNiwtHHjxvyoZsyYkWbPnt2LRmkoBAgQIECAAAECBAgQIFCLgISBWpRsQ4AAAQIECBAgQIAAAQIECBAgQIAAAQIECBAgQIAAAQIECBBoEoGzzjorXXTRRfnetrS0pLVr16YhQ4Y0yQh0kwABAgQIECBAgAABAgS6SkDCQFdJqocAAQIECBAgQIAAAQIECBAgQIAAAQIECBAgQIAAAQIECBAg0MMCK1asSGPGjCnqxZw5c9L06dN7uGeaJ0CAAAECBAgQIECAAIGeEJAw0BPq2iRAgAABAg15ct4AACAASURBVAQIECBAgAABAgQIECBAgEAvEnjhhRfSc889l55//vnsZ+Ej97vY5uWXXy56bNmypdXvSrfpin2ijo601dH9ttpqq9SvX7+09dZbt/tRz/26oq3tttsubb/99vnHgAEDiv4fz/Xv378Xne2GQoAAAQIECBBofIFJkyalRYsW5Ts6evTotHLlysbvuB4SIECAAAECBAgQIECAQLcISBjoFlaVEiBAgAABAgQIECBAgAABAgQIECBAoGcENm/eXDZwv1JAfy64v61g/3IJAIW/i2B8hUAlgUicKJdIUO53kWBQ67Zt7S9JwflIgAABAgQI9FWBJUuWpAkTJhQNf+HChWny5Ml9lcS4CRAgQIAAAQIECBAg0OcFJAz0+VMAAAECBAgQIECAAAECBAgQIECAAAEC9RJ4+umnUzyeeuqp/GPjxo1lZ+Qvnam/2gz+ue1jVnyFQF8XiCSFwpUP2pOIUG7bgQMHpiFDhmSPwYMH53/2dWfjJ0CAAAECBBpPYOzYsWn58uX5jo0fPz4tXbq08TqqRwQIECBAgAABAgQIECBQNwEJA3Wj1hABAgQIECBAgAABAgQIECBAgAABAs0q8Morr7QK9M8F/ZcmABQmA5T+O+pRCBDoHQL9+vUrSiDIJRQU/swlF7T13FZbbdU7QIyCAAECBAgQ6HGBefPmpalTpxb1Y9myZWncuHE93jcdIECAAAECBAgQIECAAIGeE5Aw0HP2WiZAgAABAgQIECBAgAABAgQIECBAoA4CW7ZsKZrRP4L4qwX5l3u+Dl1t2ib69++fn819wIABrWZ2jxnbt9tuuxSzvhc+IuC69HfV/t+RfaLOjuzXkX2irSix0kOtjzhHa902tuvu7cv1pVKbL7zwQtEKGYUrYzz//PPZc5s3b27ac7seHW9vgkG55IM4VxUCBAgQIECAwIgRI9I999yThzj99NPTggULwBAgQIAAAQIECBAgQIBAHxeQMNDHTwDDJ0CAAAECBAgQIECAAAECBAgQINDIAi+99FJRsH+lQP+2EgCeeeaZRh5il/dt2223bRWwXymIv9LvI8C/3HOVthes3OWHsVdVGMkGhYkE5ZIKyj2fSzgofa7c70t/9+KLL/Yqw2qD2XHHHbPVDjqTfLDNNttUa8bzBAgQIECAQAMLzJo1K82cObOoh6tWrUqjRo1q4F7rGgECBAgQIECAAAECBAjUQ0DCQD2UtUGAAAECBAgQIECAAAECBAgQIECAQCYQgb+PPvpoWr9+ffaz3KPwud4W7D9o0KBWQb3xu0oB+u0N3I+AfkG/XmwEUopko0oJB3EdqiXpoHC7Z599ttVKJfG73lQi6WC33XbLHrvvvnv+35V+F9cnhQABAgQIEGgMgfgMNWzYsLRx48Z8h2bMmJFmz57dGB3UCwIECBAgQIAAAQIECBDoUQEJAz3Kr3ECBAgQIECAAAECBAgQIECAAAECzS0QQbeFAf5tJQJEckCsBNCsZfDgwZ2avTtm/t56662bdfj6TYBAicDLL7/cKongqaeeyq5z8bPco/S5Zr4mRoJBLYkFuYQDCQZeQgQIECBAoPsEzjrrrHTRRRflG2hpaUlr167NPr8oBAgQIECAAAECBAgQIEBAwoBzgAABAgQIECBAgAABAgQIECBAgACBvEAkAORm/S8N/i+XDNAMwa5bbbVVPtC/NOg/Amhyj0rP5X7fr18/ZwoBAgS6VGDLli1ZYkF7kgwKExFy+73yyitd2q/uqCyupbnkgVpWMYgVUxQCBAgQIECgusCKFSvSmDFjijacM2dOmj59evWdbUGAAAECBAgQIECAAAECfUJAwkCfOMwGSYAAAQIECBAgQIAAAQIECBAg0FcFXnjhhaIVACIZoK1EgEZLAIgg/cKg/vYE+Bdu21ePv3ETINA3BEpXM+hIAkIkLzRSKUwwKF3JoNzKBhIMGuno6QsBAgQI1FNg0qRJadGiRfkmR48enVauXFnPLmiLAAECBAgQIECAAAECBBpcQMJAgx8g3SNAgAABAgQIECBAgAABAgQIECBQKrBp06Z0//33Z48HH3ywzRUBGi0BoH///kUzTOdmmy4X/BnPtbS0OAEIECBAoA4CGzZsyL+f5FaaKZdklntu8+bNdehV7U1EgkG595Lc7/bee+/0qle9KnvssMMOtVdsSwIECBAg0MACS5YsSRMmTCjq4cKFC9PkyZMbuNe6RoAAAQIECBAgQIAAAQL1FpAwUG9x7REgQIAAAQIECBAgQIAAAQIECBBoQ+DZZ5/NJwPkkgJKfz7++OMNY7jtttvmEwAqBf0X/l4CQMMcOh0hQIBApwQKEwxKV67JJRUU/v7FF1/sVHtdufMuu+ySTx7IJRGU/hw0aFBXNqkuAgQIECDQLQJjx45Ny5cvz9c9fvz4tHTp0m5pS6UECBAgQIAAAQIECBAg0LwCEgaa99jpOQECBAgQIECAAAECBAgQIECAQJMJPPPMM1WTAZ544okeHVVhAkBu9v/4WWnWZgkAPXq4NE6AAIGmEYgEg1oSC3LJBj2dYLDzzjtXTSrYcccdm8ZfRwkQIECg9wnMmzcvTZ06tWhgy5YtS+PGjet9gzUiAgQIECBAgAABAgQIEOiUgISBTvHZmQABAgQIECBAgAABAgQIECBAgMDfBZ566qmqyQBPPvlk3bm22WabbAWAWmb/j+0iQFIhQIAAAQI9LRAJdLnkgXIrFpT+7qWXXqp7l3faaaeqSQVDhgype780SIAAAQJ9Q2D48OFpzZo1+cGefvrpacGCBX1j8EZJgAABAgQIECBAgAABAu0SkDDQLi4bEyBAgAABAgQIECBAgAABAgQI9EWBmBX5/vvvzz8eeOCBVskBkTBQrxJJAK961avyj0qz/0sAqNcR0Q4BAgQI9LRAYYJB6UoG8f/C9/F6JhcMHjy4alKB1Xp6+uzRPgECBJpPYNasWWnmzJlFHV+9enUaOXJk8w1GjwkQIECAAAECBAgQIECg2wUkDHQ7sQYIECBAgAABAgQIECBAgAABAgQaWSACDAuDCMv9+5lnnqnbEPr3799mYOHQoUPT3nvvXbf+aIgAAQIECPQ2gYceeqjqe//mzZvrNuxBgwaVfe9/9atfnf+9FYDqdjg0RIAAgYYXiES4YcOGpY0bN+b7OmPGjDR79uyG77sOEiBAgAABAgQIECBAgEDPCEgY6Bl3rRIgQIAAAQIECBAgQIAAAQIECNRJ4N57701r1qzJHvHv0oSAwiCL7u7SgAEDUgT8F64OUPrvPffcs7u7oX4CBAgQIECgisDDDz/cZlJBrDb0/PPP181x4MCBre4f9t1333TAAQek4cOHp3322adufdEQAQIECPSswFlnnZUuuuiifCdipZq1a9emIUOG9GzHtE6AAAECBAgQIECAAAECDSsgYaBhD42OESBAgAABAgQIECBAgAABAgQI1CLwyiuv5BMCIingnnvuKfp/vYL5tt9++zYTASIxYPfdd69lSLYhQIAAAQIEmkAgZniutkrRc889V5eRbLfddvnkgVwSQfzM/bsundAIAQIECHS7wIoVK9KYMWOK2pkzZ06aPn16t7etAQIECBAgQIAAAQIECBBoXgEJA8177PScAAECBAgQIECAAAECBAgQINBnBDZv3pxPAihNCIj/b9mypVstys3qW7oywK677tqtfVA5AQIECBAg0HwCjz32WNWkgu5e7ahfv35Z4kBhIkGsSpD7Xf/+/ZsPVo8JECDQRwUmTZqUFi1alB/96NGj08qVK/uohmETIECAAAECBAgQIECAQK0CEgZqlbIdAQIECBAgQIAAAQIECBAgQIBAtwpEsFxpMkBuxYB169Z1W9uDBg2qujLALrvs0m3tq5gAAQIECBDo2wKPP/541aSCZ599ttuQ9ttvv4oJBZE0qRAgQIBAYwgsXrw4TZw4sagzCxcuTJMnT26MDuoFAQIECBAgQIAAAQIECDSsgISBhj00OkaAAAECBAgQIECAAAECBAgQ6H0CGzZsyK8UkEsGiJ/xeOCBB7plwLvttls+CC5m0i1dGaClpaVb2lUpAQIECBAgQKCrBOIe6v777y965O6h4uejjz7aVU0V1TN06NCi+6jClQncQ3ULuUoJECBQUWDs2LFp+fLl+efHjx+fli5dSowAAQIECBAgQIAAAQIECFQVkDBQlcgGBAgQIECAAAECBAgQIECAAAEC7RFYv359PimgdMWAeK47yt57750FsxUGseX+LZitO8TVSYAAAQIECDSSQC4ps/DeK/fvBx98sFu6GkmZhfdehfdiu+++e7e0qVICBAj0VYF58+alqVOnFg1/2bJlady4cX2VxLgJECBAgAABAgQIECBAoB0CEgbagWVTAgQIECBAgAABAgQIECBAgACBvwvEagClKwTk/v/kk092C9O+++5bNiEggtMGDRrULW2qlAABAgQIECDQ7ALPPvts2WTOSCi49957u2V4O+20U6tkzlxCQaxaoBAgQIBA+wQiQSs+c+fKlClT0vz589tXia0JECBAgAABAgQIECBAoM8KSBjos4fewAkQIECAAAECBAgQIECAAAECbQs88cQTaeXKlelPf/pTqyCzjRs3djnfVlttVXGVgAiO6N+/f5e3qUICBAgQIECAQF8W2Lx5cypdESr3//j5yiuvdDnPwIEDs3u+whUJRo8enQ4++OBkZagu51YhAQK9QGDWrFlp5syZRSNZvXp1GjlyZC8YnSEQIECAAAECBAgQIECAQD0EJAzUQ1kbBAgQIECAAAECBAgQIECAAIEGFnj++efTXXfdlSUHxCP37/vuu6/Lex1B/xH8XxoklvtdJA0oBAgQIECAAAECPS8QyQIxm3XhqlKFyQSRbNDVZZ999skSBw466KDskfv3gAEDurop9REgQKApBNavX5+GDRuWCpP2Z8yYkWbPnt0U/ddJAgQIECBAgAABAgQIEGgMAQkDjXEc9IIAAQIECBAgQIAAAQIECBAgUBeBWC2gMCkg/h0zE3ZlGTRoUMWEgH333bcrm1IXAQIECBAgQIBADwnce++9FRMKnn322S7t1ahRo4oSCCKZIFYlUAgQINDbBaZNm5bmzp2bH2asxLJ27do0ZMiQ3j504yNAgAABAgQIECBAgACBLhSQMNCFmKoiQIAAAQIECBAgQIAAAQIECDSKwLp168quGtBVM8FGkEKsEpBbGaDw51577dUoDPpBgAABAgQIECDQAwIPPfRQKlyNoHCVgg0bNnRJj2LlqsJVCHKrEey3335dUr9KCBAg0NMCK1asSGPGjCnqxpw5c9L06dN7umvaJ0CAAAECBAgQIECAAIEmE5Aw0GQHTHcJECBAgAABAgQIECBAgAABAoUC69evzycG3HXXXdnqAfF48sknOw3Vr1+/lAu8illdI0EglySw6667drp+FRAgQIAAAQIECPQ9gcceeyxbmSCXUBCrXeVWwNqyZUunQWLW7dw9bOHP3XffvdN1q4AAAQL1FJg0aVJatGhRvslYWSWulwoBAgQIECBAgAABAgQIEGivgISB9orZngABAgQIECBAgAABAgQIECDQAwLPPPNMPpAqlxQQCQIxe2tXlFghoDCgKvfvrbbaqiuqVwcBAgQIECBAgACBNgVeeeWV/P1uLhE2fkZiQVeUWAWrNJEgVijYcccdu6J6dRAgQKBLBRYvXpwmTpxYVOfChQvT5MmTu7QdlREgQIAAAQIECBAgQIBA3xCQMNA3jrNREiBAgAABAgQIECBAgAABAk0i8PLLLxclBuSCpWIW1q4oQ4cOTREYFcFShQFTO+ywQ1dUrw4CBAgQIECAAAECXSqwadOmbEWtwiSC+PeDDz7YJe3EClq5++PCn1tvvXWX1K8SAgQIdERg7Nixafny5fldx48fn5YuXdqRquxDgAABAgQIECBAgAABAgSShAEnAQECBAgQIECAAAECBAgQIECghwTuvvvusskBMbtqZ0tLS0vZFQN23XXXzlZtfwIECBAgQIAAAQI9LvDYY4+1SiSIlbg2bNjQ6b7FKlvlkghGjBjR6bpVQIAAgWoC8+bNS1OnTi3abNmyZWncuHHVdvU8AQIECBAgQIAAAQIECBAoKyBhwIlBgAABAgQIECBAgAABAgQIEOhmgYcffjjdeeedRbOiRjDTxo0bO93ygAEDygYz7bPPPp2uWwUECBAgQIAAAQIEmk3gvvvua3XfHSsSvPDCC50eSqzKVbhKVyQVjBkzJu2xxx6drlsFBAgQyAkMHz48Fa4yOGXKlDR//nxABAgQIECAAAECBAgQIECgwwISBjpMZ0cCBAgQIECAAAECBAgQIECAQGuB5557Lt12223Z43e/+132s/AP/Z0xGz16dKvkgJEjR3amSvsSIECAAAECBAgQ6BMCq1evbrW616pVq7pk7AcccEB605velH8ceuihafvtt++SulVCgEDfEpg1a1aaOXNm0aDj+uWzf986D4yWAAECBAgQIECAAAECXS0gYaCrRdVHgAABAgQIECBAgAABAgQI9CmBO+64I58YEMkBt99+e6fHv99+++VnLo1ZS3OzmPbv37/TdauAAAECBAgQIECAAIG/C2zevLlVEkGsBLZu3bpOE73+9a8vSiI45JBDOl2nCggQ6N0C69evT8OGDStajXDGjBlp9uzZvXvgRkeAAAECBAgQIECAAAEC3S4gYaDbiTVAgAABAgQIECBAgAABAgQI9BaBtWvXtlo9YOPGjR0e3h577JGtGFCYFBDJAUOGDOlwnXYkQIAAAQIECBAgQKBzAk8++WSWSBCPu+66K/8zgnk7WgYOHFi0AkGsSLD//vt3tDr7ESDQCwWmTZuW5s6dmx9ZS0tLiu8hfEfQCw+2IREgQIAAAQIECBAgQKDOAhIG6gyuOQIECBAgQIAAAQIECBAgQKA5BB5//PFWyQEPPfRQhzrfr1+/dOihh6bXve51RQkCe+21V4fqsxMBAgQIECBAgAABAvUXiM8DuQSCSCa48847s9XGtmzZ0qHOxOeBSBzIPeIzwy677NKhuuxEgEBzC6xYsSKNGTOmaBBz5sxJ06dPb+6B6T0BAgQIECBAgAABAgQINISAhIGGOAw6QYAAAQIECBAgQIAAAQIECPSkwEsvvZRPDrjtttuyf//5z3/ucJdGjRqVBf1EwE8u+GebbbbpcH12JECAAAECBAgQIECgMQUKP0tE8kB8lli9enWHOxufJQo/R8TnCZ8lOsxpRwJNIzBp0qS0aNGifH9Hjx6drW6iECBAgAABAgQIECBAgACBrhCQMNAViuogQIAAAQIECBAgQIAAAQIEmkog/uieSwzIBfW88sorHRrD3nvvXRTQY1bQDjHaiQABAgQIECBAgECvEXjiiSdafd548MEHOzS+rbbaqmgFgkggOOiggzpUl50IEGhMgcWLF6eJEycWdW7hwoVp8uTJjdlhvSJAgAABAgQIECBAgACBphOQMNB0h0yHCRAgQIAAAQIECBAgQIAAgfYI3H///a1WD3jqqafaU0V+24EDB7YK1tl///07VJedCBAgQIAAAQIECBDoOwJr165NuWTlXPLyxo0bOwSw0047tUpafvWrX92huuxEgEDPC4wdOzYtX74835Hx48enpUuX9nzH9IAAAQIECBAgQIAAAQIEeo2AhIFecygNhAABAgQIECBAgAABAgQIEHj66adbJQf87W9/6zDMG97whqJAnEMOOaTDddmRAAECBAgQIECAAAEChQIrVqzIPr/kEgn+8Ic/dBhon332yZKbY8Wz+BmPwYMHd7g+OxIgUB+BefPmpalTpxY1tmzZsjRu3Lj6dEArBAgQIECAAAECBAgQINAnBCQM9InDbJAECBAgQIAAAQIECBAgQKB3CpTO0HnXXXd1eKAHHHBAPrAmF2iz/fbbd7g+OxIgQIAAAQIECBAgQKA9As8991yrVQjWrFnTniqKtj344INbJRF0uDI7EiDQLQLDhw9Pha/zKVOmpPnz53dLWyolQIAAAQIECBAgQIAAgb4rIGGg7x57IydAgAABAgQIECBAgAABAk0l8MILL6Qbb7wx/1i+fHl68cUXOzSG3XbbrVXgzB577NGhuuxEgAABAgQIECBAgACB7hJ45JFHWiURPProox1qrn///umoo47KHmPHjs0e2223XYfqshMBAp0XmDVrVpo5c2ZRRatXr04jR47sfOVqIECAAAECBAgQIECAAAECBQISBpwOBAgQIECAAAECBAgQIECAQEMKPPvss60SBDrS0QiKiRUDCh8jRozoSFX2IUCAAAECBAgQIECAQI8L3H333em2227LP2LltUiw7kjJJQ7kkggGDRrUkWrsQ4BAOwXWr1+fhg0bljZu3Jjfc8aMGWn27NntrMnmBAgQIECAAAECBAgQIECguoCEgepGtiBAgAABAgQIECBAgAABAgTqILBhw4YsQSBWDoift9xyS4dafe1rX5tPDjj00ENTPBQCBAgQIECAAAECBAj0ZoHf//73RUkEf/zjHzs03MMPPzxbeSCXQNDS0tKheuxEgEDbAtOmTUtz587NbxSvtXXr1qXBgwejI0CAAAECBAgQIECAAAECXS4gYaDLSVVIgAABAgQIECBAgAABAgQI1CIQs+kVJghEgEt7y7777pslBBSuHrDjjju2txrbEyBAgAABAgQIECBAoFcJPPPMM61WIbj33nvbPcY3vvGNRQkEu+++e7vrsAMBAsUCK1asSGPGjCn65Zw5c9L06dNRESBAgAABAgQIECBAgACBbhGQMNAtrColQIAAAQIECBAgQIAAAQIESgUeeOCBogSBO++8s91II0eOzIJVcjNeDhs2rN112IEAAQIECBAgQIAAAQJ9UeCvf/1r0WeyP//5z+1meN3rXpdffSA+lw0dOrTdddiBQF8XmDRpUlq0aFGeYfTo0WnlypV9ncX4CRAgQIAAAQIECBAgQKAbBSQMdCOuqgkQIECAAAECBAgQIECAQF8WePbZZ9O1116bPa655pp01113tZvj4IMPLprN8tWvfnW767ADAQIECBAgQIAAAQIECLQW+Nvf/pYlEORWfuvoZ7bx48eneBx33HFp4MCBqAkQaENg8eLFaeLEiUVbLFy4ME2ePJkbAQIECBAgQIAAAQIECBDoNgEJA91Gq2ICBAgQIECAAAECBAgQIND3BG6++eZ8gsB1113XboDXv/71RQkCe+65Z7vrsAMBAgQIECBAgAABAgQItF/g4YcfLkoguP3229tdybhx47LkgXi85S1vaff+diDQ2wViZY7ly5fnhxmvlaVLl/b2YRsfAQIECBAgQIAAAQIECPSwgISBHj4AmidAgAABAgQIECBAgAABAs0s8Je//CWfIBArCTzxxBPtGs5hhx2WjjrqqCxJIB677LJLu/a3MQECBAgQIECAAAECBAh0j8Djjz9elEBw6623tquhnXfeOVt1IJdAMGLEiHbtb2MCvU1g3rx5aerUqUXDWrZsWYpEG4UAAQIECBAgQIAAAQIECHSngISB7tRVNwECBAgQIECAAAECBAgQ6GUCGzZsSNdcc032iASBSBhoTznyyCOLEgQGDx7cnt1tS4AAAQIECBAgQIAAAQI9JPD0008XJRDcdNNN7erJa17zmnzyQCQStLS0tGt/GxNodoHhw4enNWvW5IcxZcqUNH/+/GYflv4TIECAAAECBAgQIECAQBMISBhogoOkiwQIECBAgAABAgQIECBAoCcFrrvuuvwqAjfffHO7ujJ69OiigJAdd9yxXfvbmAABAgQIECBAgAABAgQaU+CZZ57Jf1aMpPI//elP7eroEUcckf+8eMwxx7RrXxsTaDaBWbNmpZkzZxZ1e/Xq1WnkyJHNNhT9JUCAAAECBAgQIECAAIEmFJAw0IQHTZcJECBAgAABAgQIECBAgEB3Cvztb39L//M//5M9li5dmp599tmam9t9992zgI+YLTJ+7r///jXva0MCBAgQIECAAAECBAgQaF6BtWvX5lejiwSC9evX1zyYQYMGpeOPPz5NnDgxvf3tb0+vetWrat7XhgQaXSBeC/H9yKZNm/JdPfvss9P555/f6F3XPwIECBAgQIAAAQIECBDoJQISBnrJgTQMAgQIECBAgAABAgQIECDQGYFbb701SxC4+uqrU/y71tKvX798ckAkCLzpTW+qdVfbESBAgAABAgQIECBAgEAvFrjtttuyBIJ4XHvttWnLli01j/bNb35zljwQj8MOO6zm/WxIoBEFpk2blubOnZvvWktLS1q3bl0aPHhwI3ZXnwgQIECAAAECBAgQIECgFwpIGOiFB9WQCBAgQIAAAQIECBAgQIBANYHNmzfnVxGIJIFYVaDWMmbMmKJVBLbbbrtad7UdAQIECBAgQIAAAQIECPRBgRdeeCFLGsglENxxxx01K+yzzz755IFIIOjfv3/N+9qQQE8LrFixIsX3KIVlzpw5afr06T3dNe0TIECAAAECBAgQIECAQB8SkDDQhw62oRIgQIAAAQIECBAgQIBA3xa4995786sIxGoCL730Uk0gr3rVq4oSBIYOHVrTfjYiQIAAAQIECBAgQIAAAQLlBB544IH8ygORRHD//ffXBLXNNttkyQNvf/vbs5/77rtvTfvZiEBPCUyaNCktWrQo3/zo0aPTypUre6o72iVAgAABAgQIECBAgACBPiogYaCPHnjDJkCAAAECBAgQIECAAIG+IXDLLbfkkwR+97vf1TzoI488Mj+D4xve8Iaa97MhAQIECBAgQIAAAQIECBBor8Af/vCH/Cp4N910U827H3roofnPrm95y1tq3s+GBOohsHjx4uz8LCwLFy5MkydPrkfz2iBAgAABAgQIECBAgAABAnkBCQNOBgIECBAgQIAAAQIECBAg0IsEtmzZkn7+eMuhdAAAIABJREFU85+nq6++Ogu2iFkbaykDBw4smqVxzz33rGU32xAgQIAAAQIECBAgQIAAgS4VeOihh/LJA/G5duPGjTXVH6vhRXB2PN71rnelfv361bSfjQh0l8DYsWPT8uXL89WPHz8+LV26tLuaUy8BAgQIECBAgAABAgQIEKgoIGHAyUGAAAECBAgQIECAAAECBJpc4OWXX05XXnll+tnPfpY9ag2mGDFiRD6YYsKECU2uoPsECBAgQIAAAQIECBAg0BsFImkgHjFb+913313TEHfYYYd00kknZYkD8dhmm21q2s9GBLpKYN68eWnq1KlF1S1btiyNGzeuq5pQDwECBAgQIECAAAECBAgQqFlAwkDNVDYkQIAAAQIECBAgQIAAAQKNI/Diiy/mEwQiWeC5556rqXNHH310PkngkEMOqWkfGxEgQIAAAQIECBAgQIAAgUYQWLFiRX71gRtuuKGmLm2//fZZ0kAugWDbbbetaT8bEeiMwPDhw9OaNWvyVUyZMiXNnz+/M1XalwABAgQIECBAgAABAgQIdFhAwkCH6exIgAABAgQIECBAgAABAgTqK7B58+ailQSef/75qh0YPHhwPkFg4sSJaffdd6+6jw0IECBAgAABAgQIECBAgECjC6xfvz6fPBArEDz99NNVuzxgwID8qgORRLDddttV3ccGBNorMGvWrDRz5syi3VavXp1GjhzZ3qpsT4AAAQIECBAgQIAAAQIEukRAwkCXMKqEAAECBAgQIECAAAECBAh0j0AkBfzsZz/LHrGSQCQNVCv77rtvFgDx9re/Pb3tbW+rtrnnCRAgQIAAAQIECBAgQIBA0wv8+te/TldffXX2+fnee++tOp7+/fvnVx2Iz9CRTKAQ6KxAJLLsv//+adOmTfmqzj777HT++ed3tmr7EyBAgAABAgQIECBAgACBDgtIGOgwnR0JECBAgAABAgQIECBAgED3CDz33HNFKwm8+OKLVRvab7/98rMkHnPMMVW3twEBAgQIECBAgAABAgQIEOitAtdff336+c9/niUPrF27tuowt91226KVB3bYYYeq+9iAQDmBadOmpblz5+afamlpSevWrUuxAqRCgAABAgQIECBAgAABAgR6SkDCQE/Ja5cAAQIECBAgQIAAAQIECJQIXHHFFemyyy7LkgVefvnlqj7Dhg3LBzSMHTu26vY2IECAAAECBAgQIECAAAECfU3gxhtvzK/c99e//rXq8LfZZpvss/Zpp52WTj755Krb24BATmDFihVpzJgxRSBz5sxJ06dPh0SAAAECBAgQIECAAAECBHpUQMJAj/JrnAABAgQIECBAgAABAgT6usDNN9+cJQlceuml6bHHHqvKccABB+STBI466qiq29uAAAECBAgQIECAAAECBAgQ+LvATTfdlCUPRKL+mjVrqrLstttuWeJAPI444oiq29ugbwtMmjQpLVq0KI8wevTotHLlyr6NYvQECBAgQIAAAQIECBAg0BACEgYa4jDoBAECBAgQIECAAAECBAj0JYG1a9dmSQLxuPPOO6sOfcSIEfkkAQEKVblsQIAAAQIECBAgQIAAAQIEqgpEAn8kD8Tj7rvvrrr96173uixxYPLkyWm//farur0N+pbA4sWL08SJE4sGvXDhwux8UQgQIECAAAECBAgQIECAQE8LSBjo6SOgfQIECBAgQIAAAQIECBDoEwIvvPBCtopAJAksWbKk6phf85rXZEkCJ510Ujr88MOrbm8DAgQIECBAgAABAgQIECBAoGMCt9xyS7bqQCQP/OUvf6layQknnJAFgkcCwXbbbVd1exv0foGxY8em5cuX5wc6fvz4tHTp0t4/cCMkQIAAAQIECBAgQIAAgaYQkDDQFIdJJwkQIECAAAECBAgQIECgWQV+/etf5xMFnn/++TaHseuuu+YDDqwk0KxHXL8JECBAgAABAgQIECBAoJkFYuWBSPaPpP/HHnuszaEMGDAgv+rA2972tmYetr53QmDevHlp6tSpRTUsW7YsjRs3rhO12pUAAQIECBAgQIAAAQIECHSdgISBrrNUEwECBAgQIECAAAECBAgQyAT++Mc/5oML1q5dW1XllFNOyQIMTj755Krb2oAAAQIECBAgQIAAAQIECBCoj8AVV1yRJQ7Ez2pl//33z08C8NrXvrba5p7vRQLDhw9Pa9asyY9oypQpaf78+b1ohIZCgAABAgQIECBAgAABAs0uIGGg2Y+g/hMgQIAAAQIECBAgQIBAwwhccsklKR433nhj1T7FCgKTJ0/OEgViZQGFAAECBAgQIECAAAECBAgQaEyBWGkgEgdi5YFYgaBaGTt2bDbjfOms89X283zzCcyaNSvNnDmzqOOrV69OI0eObL7B6DEBAgQIECBAgAABAgQI9FoBCQO99tAaGAECBAgQIECAAAECBAjUQ2DVqlVZksDFF1+cHn/88TabjNkGI0EgHq973evq0T1tECBAgAABAgQIECBAgAABAl0ocOedd2aJA/GotqrgLrvsks4444wsceDAAw/swl6oqhEEHnnkkTRs2LC0adOmfHfOPvvsdP755zdC9/SBAAECBAgQIECAAAECBAjkBSQMOBkIECBAgAABAgQIECBAgEAHBK644oosUeCqq65qc+8BAwbkkwROOOGEDrRkFwIECBAgQIAAAQIECBAgQKARBZYsWZJPHnj++efb7OKJJ56YJQ6cfPLJjTgUfeqAwLRp09LcuXPze7a0tKR169alwYMHd6A2uxAgQIAAAQIECBAgQIAAge4TkDDQfbZqJkCAAAECBAgQIECAAIFeJvDAAw/kVxOoNotgJAfkVhOIpAGFAAECBAgQIECAAAECBAgQ6J0CkSyQW3UgkgjaKrH6YCQOxMoDQ4cO7Z0gfWBUK1asSGPGjCka6Zw5c9L06dP7wOgNkQABAgQIECBAgAABAgSaTUDCQLMdMf0lQIAAAQIECBAgQIAAgboL/OY3v8kSBS699NI22951112zP/rH48ADD6x7PzVIgAABAgQIECBAgAABAgQI9KzAqlWrsu8Q4vHYY4+12ZnJkydn3yG89a1v7dlOa73dAqeeemq6/PLL8/uNHj06rVy5st312IEAAQIECBAgQIAAAQIECNRDQMJAPZS1QYAAAQIECBAgQIAAAQJNJ/D0009nf9yfN29euuOOO9rs/9FHH539gf9f//Vfm26cOkyAAAECBAgQIECAAAECBAh0j0B8pxDfLdxwww1tNnDIIYfkJyAYPHhw93RGrV0msHjx4jRx4sSi+hYuXJgiAUQhQIAAAQIECBAgQIAAAQKNKCBhoBGPij4RIECAAAECBAgQIECAQI8J/OUvf0nf+ta30ne/+920efPmiv3o379//o/5b37zm3usvxomQIAAAQIECBAgQIAAAQIEGlvgt7/9bX7VgWrfNXz4wx9OH/3oR9NrXvOaxh5UH+7d2LFj0/Lly/MC48ePT0uXLu3DIoZOgAABAgQIECBAgAABAo0uIGGg0Y+Q/hEgQIAAAQIECBAgQIBAXQTij/eRKDB//vw22xszZkw+UWDHHXesS980QoAAAQIECBAgQIAAAQIECDS/QKxmmFt1oNpqhu9973uzxAGTFDTWcY8VI84444yiTi1btiyNGzeusTqqNwQIECBAgAABAgQIECBAoEBAwoDTgQABAgQIECBAgAABAgT6tEAsIx+JAr/61a/adIhl5adOnZre+ta39mkvgydAgAABAgQIECBAgAABAgQ6L/Cb3/wmW3Xg0ksvbbOyd7zjHenMM89MJ5xwQucbVUOnBYYPH57WrFmTr2fKlClVJ5/odKMqIECAAAECBAgQIECAAAECnRSQMNBJQLsTIECAAAECBAgQIECAQHMKXHbZZemb3/xmuummmyoOYP/9989mjYtEgaFDhzbnQPWaAAECBAgQIECAAAECBAgQaFiB+++/P0sciMfatWsr9vOoo47KVhw47bTTGnYsvb1js2bNSjNnziwa5urVq9PIkSN7+9CNjwABAgQIECBAgAABAgSaXEDCQJMfQN0nQIAAAQIECBAgQIAAgfYJfOc738lWFFi5cmXFHd/whjdks/dFooBCgAABAgQIECBAgAABAgQIEKiHwMUXX5x9Z/GHP/yhYnMHHXRQljjwb//2b/Xokjb+f4FHHnkkDRs2LG3atClvcvbZZ6fzzz+fEQECBAgQIECAAAECBAgQaHgBCQMNf4h0kAABAgQIECBAgAABAgQ6K/D0009nqwnEH90ffPDBitWNHz8++6P7SSed1Nkm7U+AAAECBAgQIECAAAECBAgQ6JDAlVdemX2Hcc0111Tcf++9986+w4jHkCFDOtSOnWoXmDZtWpo7d25+h5aWlrRu3bo0ePDg2iuxJQECBAgQIECAAAECBAgQ6CEBCQM9BK9ZAgQIECBAgAABAgQIEOh+gQ0bNmQzvV144YXpueeeq9jgKaeckv2Bfdy4cd3fKS0QIECAAAECBAgQIECAAAECBGoQuO6667LEgcsvv7zi1ttvv32KYPZPfepTKYLYla4XWLFiRRozZkxRxRdccEH6+Mc/3vWNqZEAAQIECBAgQIAAAQIECHSDgISBbkBVJQECBAgQIECAAAECBAj0rMCLL76YzjvvvCxZ4JlnnqnYmQ984ANZosAhhxzSsx3WOgECBAgQIECAAAECBAgQIECggkAErEfiwA9+8IOKRjvuuGP65Cc/mSUObLvttiy7UODUU08tStoYPXp0WrlyZRe2oCoCBAgQIECAAAECBAgQINC9AhIGutdX7QQIECBAgAABAgQIECBQZ4FvfOMbWaLAQw89VLblgQMHZkkC8dhnn33q3DvNESBAgAABAgQIECBAgAABAgQ6JnDfffdliQPx2LhxY9lK9tprryxx4GMf+1jHGrFXkcDixYvTxIkTi363cOHCNHnyZFIECBAgQIAAAQIECBAgQKBpBCQMNM2h0lECBAgQIECAAAECBAgQaEvghz/8YZYocPfdd5fdbOjQoenMM8/MEgVi1j2FAAECBAgQIECAAAECBAgQINCMArGaYiQNfPOb30wPPPBA2SGMGDEiSxx4//vf34xDbJg+jx07Ni1fvjzfn/Hjx6elS5c2TP90hAABAgQIECBAgAABAgQI1CIgYaAWJdsQIECAAAECBAgQIECAQMMKXHbZZem8885Ld9xxR9k+7rzzzulTn/pU9kdyhQABAgQIECBAgAABAgQIECDQmwRi8oT4XuSJJ54oO6wxY8Zk34ucdtppvWnYdRnLJZdcks4444yitpYtW5bGjRtXl/Y1QoAAAQIECBAgQIAAAQIEukpAwkBXSaqHAAECBAgQIECAAAECBOoq8Ktf/Sr7g3jhLG+FHejfv3/2B/F4DBw4sK590xgBAgQIECBAgAABAgQIECBAoF4CGzduzL4jicfmzZvLNnvUUUdl35G84x3vqFe3mr6d4cOHpzVr1uTHMWXKlDR//vymH5cBECBAgAABAgQIECBAgEDfE5Aw0PeOuRETIECAAAECBAgQIECgqQWuv/769NWvfjUtXry44jg+/vGPZ38E32OPPZp6rDpPgAABAgQIECBAgAABAgQIEKhV4JFHHsmSBr7+9a9X3GXChAnp05/+dDrmmGNqrbZPbjdr1qw0c+bMorGvXr06jRw5sk96GDQBAgQIECBAgAABAgQINLeAhIHmPn56T4AAAQIECBAgQIAAgT4jsGHDhvTZz342ffvb36445g984ANZosABBxzQZ1wMlAABAgQIECBAgAABAgQIECBQKBCz4kfiwA9+8IOKMB/5yEfSueeem1paWuCVCETixbBhw9KmTZvyz5x99tnp/PPPZ0WAAAECBAgQIECAAAECBJpSQMJAUx42nSZAgAABAgQIECBAgEDfEvje976X/uM//iM9/vjjZQc+efLkLFHgkEMO6VswRkuAAAECBAgQIECAAAECBAgQqCCwYsWKLHHg0ksvLbvFLrvskr785S+nD33oQwwLBKZNm5bmzp2b/83OO++c1q5dmwYPHsyJAAECBAgQIECAAAECBAg0pYCEgaY8bDpNgAABAgQIECBAgACBviFw8803Z6sKLFu2rOyA3/nOd2aJAkceeWTfADFKAgQIECBAgAABAgQIECBAgEA7BW666aYsceCXv/xl2T2PPfbYbLWBI444op01977NI8lizJgxRQO74IIL0sc//vHeN1gjIkCAAAECBAgQIECAAIE+IyBhoM8cagMlQIAAAQIECBAgQIBA8wg8++yzWaLAhRdeWLbT8Yfb+EP2iSee2DyD0lMCBAgQIECAAAECBAgQIECAQA8KXHXVVdn3LXfccUfZXpx11lnZ9y2DBg3qwV72bNOnnnpquvzyy/OdGD16dFq5cmXPdkrrBAgQIECAAAECBAgQIECgkwISBjoJaHcCBAgQIECAAAECBAgQ6FqBiy++OPvj9UMPPdSq4n79+mV/uP7MZz7TtY2qjQABAgQIECBAgAABAgQIECDQRwRmzZqVffeyZcuWViPea6+9su9ezjjjjD6i8X/DXLx4cZo4cWLRuBcuXJgmT57c5ywMmAABAgQIECBAgAABAgR6l4CEgd51PI2GAAECBAgQIECAAAECTSvwu9/9Lvtj9ZIlS8qO4bTTTsv+YH3AAQc07Rh1nAABAgQIECBAgAABAgQIECDQCAJr1qzJvoe57LLLynbnhBNOyL6HOfTQQxuhu3Xpw9ixY9Py5cvzbY0fPz4tXbq0Lm1rhAABAgQIECBAgAABAgQIdKeAhIHu1FU3AQIECBAgQIAAAQIECNQk8J//+Z/pC1/4QtltDzrooPSlL30pnXTSSTXVZSMCBAgQIECAAAECBAgQIECAAIHaBK688sr0uc99Lq1cubLsDuecc06K7216e7nkkktaraqwbNmyNG7cuN4+dOMjQIAAAQIECBAgQIAAgT4gIGGgDxxkQyRAgAABAgQIECBAgECjCvzpT39K//7v/56uvfbasl2MJILPf/7zjdp9/SJAgAABAgQIECBAgAABAgQI9AqBL37xiymSA8qV4447Ls2dOzeNHj26V4y13CCGDx+eYtWFXJkyZUqaP39+rx2vgREgQIAAAQIECBAgQIBA3xKQMNC3jrfREiBAgAABAgQIECBAoGEEvve972XJAi+++GKrPp188snZsvejRo1qmP7qCAECBAgQIECAAAECBAgQIECgNwusXr06ffazn01XXHFFq2Fuu+22WdLAhz70oV5HMGvWrDRz5syicYXFyJEje91YDYgAAQIECBAgQIAAAQIE+qaAhIG+edyNmgABAgQIECBAgAABAj0msGHDhixR4P/9v//Xqg9Dhw5NF1xwQZo0aVKP9U/DBAgQIECAAAECBAgQIECAAIG+LPCTn/wkTZ8+PT3wwAOtGE4//fQscaClpaVXED3yyCNp2LBhadOmTfnxnH322en888/vFeMzCAIECBAgQIAAAQIECBAgEAISBpwHBAgQIECAAAECBAgQIFA3gV/84hdZssB9993Xqs3TTjst+4PzrrvuWrf+dKahP//5z+nd7353WrFiRb6a5cuXpyOPPLIz1abnnnsuffzjH0+xAkOuxOx9X//619P222/f4bpfeumldOedd6YbbrghXX/99enee+9Nt99+e76+ww8/PFvR4aijjkrHH398evWrX5369evX4faq7Rj9Oeecc9JXvvKVdMghh6T//u//7tDMfY8++mh6z3vek5YuXVqtyYrPd6b9DjdaYccvfelL6fOf/3ynq43jueeee6Y3velN6Ygjjsh+Dhw4sNP1NnMFN910U3Z+d+Xrqpk99J0Agf8TiCTGKVOm5H/xxS9+MX3uc59D1CACjz/+eIrAxCVLlmQ9aqT37XoTld4nLFiwILNRCNRDwLWyHsraINBYAo899lj2Hc5ll13WqmPxnUF8h/OP//iPjdXpDvRm2rRp2VhyZeedd05r165NgwcP7kBtdiFAgAABAgQIECBAgAABAo0pIGGgMY+LXhEgQIAAAQIECBAgQKDXCcTsbF/72tdajWvrrbdOF110UfrIRz7SVGNuloSBhx56KF1yySXp+9//fpYkUGs54YQT0qc+9al0zDHHdEviwLXXXpsFZ0b/OhP4t3r16mxFij/+8Y+1Dq3Vdp1pv8ONVtixqxIGSquPgIfPfvaz6YMf/GCfTRxo1ISBSHpZuHBhOvHEE9Pw4cO7+pRqyvq2bNmSJTbdc8896QMf+EBTjkGnm0tAEGxjHy8JA/93fJohYWDdunXp0ksvTR/+8Id7zczTjf0KqV/vXCvrZ62l7hFw391x129/+9spgupffvnlVpV84hOfKPtdT8dbq++eMQnEmDFjihqNlS9jIgeFAAECBAgQIECAAAECBAj0JgEJA73paBoLAQIECBAgQIAAAQIEGlDgtttuS2eeeWa69dZbW/Vu3Lhx2SxuBx98cAP2vO0uNXrCwMaNG7MkgXPPPTc98cQTHfY944wz0pe//OVstvquKqtWrUpTp05Nv/3tb7MqOxOw/5vf/Ca97W1v61TXOtN+pxous3N3JQzkmjr11FOz19wee+zR1V1v+PoaLWEgXqM/+clP0nnnnZcGDBjQ4VU2Gh6+HR185ZVXUiQBffWrX00//vGPk1ne24Fn004JCILtFF+37yxh4P+IGzlhII7TxRdfnF3DY2WjeF3tsssu3X5+aKB+Aq6V9bPWUtcKuO/uGs+77rorW23guuuua1XhYYcdlr75zW9m1/9mK/EZ+fLLL893e/To0WnlypXNNgz9JUCAAAECBAgQIECAAAECVQUkDFQlsgEBAgQIECBAgAABAgQIdFQggmFjFvkXX3yxVRWf+9znsmDQZi2NnDAQKwnEbHhXXnllRd6RI0emfffdN3s+jk/MqlcpseDII49M3/ve99JBBx3U6cP1yCOPpA996EPp5z//eb6uzgTsf/3rX0/Tp0/vVL86036nGi6zc2kgYByjESNGtGuVh5g58/bbb6/YtVjN4/zzz+9zKw00UsLAhg0bsqSZ3Ougkc7Brj6n21NfBOpEktIzzzyT7SZhoD16tu2MgCDYzuh1/74SBv7PuFETBtasWZPd899yyy1ZZ2OlKgkD3f/aqHcLrpX1FtdeVwi47+4KxeI6Pv/5z6d4Pyot2267bVqwYEG2AmB3lieffDLttNNOXdLE4sWL08SJE4vqitXfJk+e3CX1q4QAAQIECBAgQIAAAQIECDSSgISBRjoa+kKAAAECBAgQIECAAIFeJPC1r30tnX322a1GFIHqMcP5W9/61qYebaMmDJTO3p9D3nnnndN73/ve9J73vCeNGTMm9e/fv8h/y5Yt6eGHH06XXnppdnwi6aCwvPnNb06XXHJJOvDAAzt83CKQ/ROf+ESaP39+UR0dDZbevHlz+vSnP50iaSBXrr/++nT00Ud3uI89vWNpIGAkV8T4tt9++3Z1LWxiVY9vf/vb2TEtLT/84Q/T+973vnbV2ewbN1LCgODX8meTQMRmf5U1b/+de4197Fwz/+/4NGrCQOl9sYSBxn5NdbR3rpUdlbNfTwp4D+ke/VjpL1YbiOt/aZk9e3aaMWNG9zScUrbCQSQNvOtd7+p0G2PHjk3Lly/P1zN+/Pi0dOnSTterAgIECBAgQIAAAQIECBAg0IgCEgYa8ajoEwECBAgQIECAAAECBJpcIP5wHMvRl5b3v//9WTD6gAEDmnyEKfvD+Lvf/e5sZv5ciT80x2z8nSnPPfdctjpAzOifK7UGjZebvT/qiNnxvvKVr6T99tuvpq5F4sAnP/nJVoH9p556atavlpaWmuop3CgSED760Y+mq666qtW+HU0YiNkiIwkiV+cb3/jGdNlll6Xhw4e3u3+NskNXJQzkxvPSSy+lH/3oR9k5lZu1PZ47/vjj049//OO01157NcrQ+1Q/BC6VP9wCEfvUy6ChBuvca6jDoTNtCEgYcHr0pIBrZU/qa7ujAu67OypXfb/nn38+SxqIZPTScuaZZ2bf/XRHiYSBk046Ka1du7ZTKw3EhAixullhWbZsWRo3blx3dFudBAgQIECAAAECBAgQIECgxwUkDPT4IdABAgQIECBAgAABAgQI9B6BCEg+/fTT0y9/+ctWg/rGN76RzjrrrF4z2EZLGIhEgwjyL03U+M///M/s9+2doX7jxo3ZfjFDfWH5/ve/nyLxY6uttqrpWL7yyivp5ptvzpIFCpMrCnfuaMLAPffck0477bT0+9//PqvulFNOyYIVhgwZUlPfGnGjrk4YiDFG0sA555yTJY3kyo477piuvPLKFDMoKvUXELhU3lwgYv3PRS3+XcC550xoFgEJA81ypHpnP10re+dx7e2jct/d/Uf4wgsvTB/72MdaNfTOd74zu8eKz55dWSJh4Nhjj81WGIjPtB0tMdHAmjVr8rtPmTKl1aQJHa3bfgQIECBAgAABAgQIECBAoBEFJAw04lHRJwIECBAgQIAAAQIECDShwF133ZXiD6ylQeE77LBDWrBgQTYDXG8qjZYw8POf/zybbb9wFvnp06enc889t93JArnj9MADD2R1xix7uRIrKMTxrGW1gujLV7/61WxmwcJ+7b777ikSHHK/62jCwA033JCOOeaYfN8+85nPpAik23rrrZv2VOuOhIHAuPPOO7OEirvvvjtvc8EFF2QrDyj1FxC4VN5cIGL9z0Ut/l3AuedMaBYBCQPNcqR6Zz9dK3vnce3to3LfXZ8j/LOf/SybPGLTpk1FDcZn/fj+4OCDD+6yjsRkFLnPsZEwEIkD7S2zZs1KM2fOLNpt9erVaeTIke2tyvYECBAgQIAAAQIECBAgQKBpBCQMNM2h0lECBAgQIECAAAECBAg0rsDVV1+d/XH4ySefLOrkgQcemP1x+A1veEPjdr6sHpy/AAAgAElEQVSDPWukhIENGzak973vfUWz65144onZbPt77rlnB0f4991KA4Pid1FvtFepvPDCC+mnP/1pij/C//GPfyzaLBIOvvzlL2fPLVmyJHuuowkDP/7xj9O//Mu/5Ov/0Y9+lP75n/+5U+Pt6Z27K2GgNFAmxvnFL34xfe5zn+vpIffJ9gUulT/sAhH75MuhIQbt3GuIw6ATNQhIGKgBySbdJuBa2W20Ku5GAffd3YhbUvUf/vCHbBKJVatWFT2z0047Zd8rvP3tb++SzsQqil/4wheyuqLu22+/vaYJDXKNP/LII2nYsGFFyQ1nn312Ov/887ukfyohQIAAAQIECBAgQIAAAQKNKiBhoFGPjH4RIECAAAECBAgQIECgSQS+973vpQ9/+MOtenvCCSdkfxTeZZddmmQk7etmIyUMXHPNNdkKDoWz+F9xxRXpn/7pn9o3qDJbP/TQQ1kQ/tKlS/PP/uu//mv65je/mQYOHFi2/nJJBrHhRz7ykWwFgFdeeSVLMOlMwsDLL7+cBbtH4kGUHXfcMf36179Ohx9+eKfH3JMVNHLCQKwK8dvf/jZLTLn11lvTLbfcklHtvPPO6U1velOKZJA4D0ePHp369evXYcZIOPnf//3fVu28/vWvT2PHjk2TJk1Kb37zm9M222yTtVF6vi1fvjzrS2m56aab0lFHHZX/9Yc+9KH09a9/veoKHBs3bkyxb6ziEUEwuXHHOTdmzJj02te+Ngt+ib4NHjy44rjLXTPaQqo0jsJ94rV0//33p1/96ldp8eLF2Qov9957b7ZJeEUyTvQtrsdt9a20H5VMwyISdSI5J86FfffdNzsWcdyjnfa0kWuz9Jxvy6TWY7Z+/frsmvXLX/4yCyAK+yjR3zA59thj0z/8wz9kgUWdOVerneSlx7y9yVEd3X/Lli1p3bp16Re/+EW2QkzheRGzpkYyX6zOEudF/L+jBt11/lVzrfX53HkQr904X+O1Eder8ePHZ++P73znO/PvY50Ngn3ppZeycy3Mr7/++nTHHXfk35PjfSkSJ//xH/8xuzZVeu8sHVdcc2P23LjPilJ6XxUBkPFeH+f5zTffnJ544olsfEcccUQ2tphtN1b0KS1x3MLiJz/5Sfa+GdfzuH+IcyGuG/GeP27cuKrXxnLHIRz+8pe/pLgviT7FORwuuRKvwYMOOih7r54wYULWXu5a3tZxbU+wZ1vvCdG/OBdi7IXvY7mxxzHq6LWs1vOy3PHIXccjATd3LMMqjkPcLx199NFpu+22y3btTMJAVx+f0vfVtgxquf51df86ekwq7ddd/Ss9v0vf6+JaFjN3X3XVVfnree4eJK7l7373uzt171XPa2VHjkn4xGeGwvf0GP9hhx2W3va2t2X3hfF62WqrrbIVzNq6blZrP94/47oVbV177bXptttuy66tUQqv5XHPt/3221erLnu+Wp+efvrpFK/9eK8qvGeJ9mKMpfe9NTVasFF3vVd39b1i9DOCuK+77rp04403Zknnhe+ljXDf3R3nR3uPZzNsXy5RPdfv7373uymucZ0thQkDUVe8Xxauilit/mnTpmWrIOZK3D+tXbu2Q59lqrXleQIECBAgQIAAAQIECBAg0EgCEgYa6WjoCwECBAgQIECAAAECBJpMYN68eWnq1Kmtev3BD34wH+DWZEOqubuNkjCwefPm9OlPfzoLfM6V+IN5BHHsvffeNY+n0oYRvHHhhRdmAWwRZBlBawcccEDq379/xbpLA0gimPwrX/lKOu6447LA1PYE/lVq5Kmnnkrvf//70+WXX55t8sY3vjFddtllafjw4Z0ec2kFpYE+8Xx3JcR0V8LAgw8+mAUdRhBOrtS6wkAE8EdQamyfC7xuC/kd73hHNuNjBIJG8FatJc61CPSI8zkCtKq1EVYRsN9dCQNx3L///e9nr61cEH5bfYpAk89+9rMprn/lAoK7OmEgAsLPOeecLIC/WqnWt9L9y5lG4PGZZ56ZBRiXKxGg99WvfrXNa0O5/boyYSBM5syZkyU0FCZQVfKJRIc4Zu09V6t5557vaMB/Z/aP4Lp4rUZiTy2lo6/X7jz/aul3W9tEYku8ds8999x8oGe57eO96Rvf+EZ6y1vekhYuXJjNiNuR62Mk7Jx33nlVr1tRdwS1nnXWWRWvE4X9rBRkOmjQoGyln89//vNtji9e9xdccEF27c8F5cfrIl6nESTX1mskEhsuuuiimleIiveJ9jjkxll6f1DpuLbnvqHSe0K8NiLRMPpZ7Voer6G4x8gF6Xf2nKy0/6OPPppds7797W+3eTzidTp79uw0atSoDiUMdNfx6aqEge7qX1cdt+7uX6WEgeh/BNdWu5bFdoXnSK3jrue1stY+lV4Daxl/BJJHUvInP/nJLIi/IwkDcQ8awfpxX1XtGhF9jCSjuAaffPLJVa8Tla7lQ4YMSYsWLcrumavdXxe+X7Xn3ro736u76l4x7O+8887sffTSSy+t+VSpdm/blffd3Xl+1DzgJtwwEgPifqy0XHLJJSkmIOhMKU0YiLriM9vHPvaxqtVGIm18hiwscb8U1w6FAAECBAgQIECAAAECBAj0dgEJA739CBsfAQIECBAgQIAAAQIEukkg/qD/nve8p1XtX/7yl9PMmTO7qdXGqbZREgbKBYJ/5jOfyQLKtt566x4BywWQVArkaE/gX6UBRAB3nH+RyBDllFNOyQIoI1C70uzBERTakdnWe0PCQAR5h1FhgGgkWMSstG2Vhx9+OAvAmj9/frvOpQjeiiSRWH2kltmjY9beCAqLa0ctgd7RmQi8vfjii1O8Bt773vfm+9cVKwxEHz71qU+l73znO+0ad2x84oknpm9961tZ/wpLVwUuxeymkcBx9tln15TIUNiHmIk3VgcZMWJEm+MqDQKL2bjjdzH7bbkSxzsC1COpqL2lKxIGIpArZh+OIKFqQXel/SsXVN3eMVTavp4JA7mEmzPOOKPd50Ucvwiy+pd/+Zeqr9d6nH+d8Y/3hgj4qjVhotJ1pJaEqph1OgLQI9i7vSWSVcK89DpRWE+5INMIvIugtkjkq6XEsY1r6+TJk1PMIv7v//7vWYBqLSUCYuN1Hwl5bZUIev/EJz7R7veJXJ3Rx3CM41bp/aI99w3lglhj1urp06e367URiR1xT1vrihC1mBZuEyvWxAzHEXRfS4nVXOI+J87tCFTOlQULFmRJIZVKdx6frkgY6M7+1eJabZt69K9cwkDcD0VCW3vuv+I1G9eISO6tVup5razWl3LPd8Q9VgiJxJpIwqm0Mku5tiIhJNz+4z/+o+Z70Fw9cf8Z7e22224Vh1npWh59jHvlWkvcr8T9Zdy7V0saqMd7dVfcK3bk/r/U69RTT82S4PbYY4+ip7rqvru7z49aj3+zbhfneLy2SkucP+W+S6p1nOUSBnbaaacs8SdWEGurxDmTm3QgtovV8VauXFlr07YjQIAAAQIECBAgQIAAAQJNLSBhoKkPn84TIECAAAECBAgQIECgZwR++tOfZjMqlpYIaimcobdnelefVhslYeCWW25JEQTc3kDw7lSKYMS77747feADHygbQNOewL9K/SwddwT2HX744VkgZbXZ6SNAM4LBI7C2ltmDmz1hIAIlY4bHwmDvQw45JP33f/93NkNqpVJuv9g2gjsPO+ywzDv+HedeBOlff/31raqKmawjkLStpIEIdI4EpEguKE0WiJnfjz/++LTLLrtkK1MsXbo0CwTJlTiWEUQZAe250tmEgQheiuCvWOmgsOTaCrtIxonVPSJhJQImS/sd534EAxcGmkbyRSRpROBRnFPR51WrVmVN7LXXXlnSQwSD5co//dM/tQrsb8sqjmUkxcQM1FGi7lhRonR1hPCKmT0PPPDAise+NAgsjkPOPRwi8SZ+Rt1XX311Ngv5f/3Xf6WWlpZ2X1quuuqqdNddd2X7xc8Ifs2VaKcw8HGfffbJ3nsKVzhpyyQ8I4khZhGNY1bJpJaA5XYPLKUseSEC+2Im0yi1vO4K22nP/jG2WPEnEqYKS7xOx44dm72Gotx3333pmmuuaZVYEedg2MdKMJVKvc6/jljHPm1ds+I8iBmao8RM82EQAf+543Lsscdmqw3kSrWEgUptxf6F1622ro8xi3+8bipdh0vfe+I4Rt0x83+uxL7/8A//UPEamRtftBMJVoXJDWFyzDHHZK+nCJSL12LOJFd/zAAcSUaVguZjhvJIKitNmojXVLzu4vzLnXtxDb/xxhtTvH+Xljj/4vpYKdC5PfcNpdevXNB17loYfQv7I444Iht7pddE9LFaMH5Hz9VKr9e4ZkXS2UEHHVT2PSae23XXXbNVVHKlrT529/GJe734TBAlzp34HPDQQw9l/4/3mEmTJmUzvkeJ+63TTjst7bnnnvm+d3f/Onp8cvvVq3+l53cEs4ZX4fthvNbjNRvvg23df8T14Ac/+EGKVYEqlXpeKztyDNpyL3ztlntPj2tarGYWK1ZFqbYiWKV7vty1PO6rwvzll19u9d6RG1skKkTwf2nAeu75Wq7lcU8VK8TF66attmq5j6jXe3Vn7xWr3f/HWHP3tHHO33rrrdl9d+n7VDhHUHq8FxUmy3fFfXc9zo+OvEaabZ+4lhUmd+f6H0H75b5TqmV85RIGYr94HeVe/+XqWbx4cZo4cWLRU/E5NN6fFAIECBAgQIAAAQIECBAg0BcEJAz0haNsjAQIECBAgAABAgQIEOhCgQgoe8c73tGqxghEi2DFvlIaJWGgNFgjgu5++ctfVp0RuCePU3sC/yr1M4LdO/uH/VpmBY32mzlhoNIKATGb8znnnFNxFYpywVoRZPmRj3wkRXJGnGeFJYJ+1q5dm82GG0EXuRL7xKytbR2rCLiP2ZELA9sjsDeCfyJ4OQK/ciVmTL322muzlQgqJYZ0NmEggonf9a535fsTY4gEgkiGygU+Fo49giPPPffcooDZajPud/Q1EEkZMQt8qVXMgh0Bz6WJGXHuxmoEcVwK94nZzSO4rdKMuKXXldx44zVz/vnnFwV8RhsRfFhtNs9arjml7VYL2o46y50/EXQbJtHf0kDnSNgIk6i7cDWCWs7VWsZQuE17Av7L1V3r/hFIF6/pODa5EoHFkbQyfPjwVjMRRwBcrMgQyTyFBtWCw+t1/rXXObaPMcU1rXS25rhmxflfes16+umns2tTnAflVjVp69yLcz4CEyOQvrDE6yr2i2Dv0tmf161bl/Xvxz/+cat9Kr0Wy7335HaOQMo43nGNLHzdx/kdgXkxW3/huGL8uUDuWG0gnEpfszGjd8wCHMHGuRL7/exnP8uSxMqVcteKGTNmZLP5l5rn9o8A/Xh9hn9hidn2Y0zlEvnac82sdP1q6z0s3BYuXJii74XBqHFMO5oMVek8jnMvVnooPBeib7FqTLy/Dh48uGjXOG6RDPm1r32tbJVtJQzU6/hEx0qvV9UCtWOfevavI9eVevWv9Pwu7GvcD1V6j//rX/+anbOlK6rEe1wkHZYr9bxWdsQ8guXjfI9rbGH553/+5/SFL3yh1XUr7lfjWhL3YeUCyds6DysFrMfn3LheRzJk4T1o9KfSe8eZZ56ZXb/K3Se2dS2PRJB4j4qg6dJ945ocQdGlCVlxTxrX+EqrDNTrvbqz94rlPktHEnyc7+Xswz+OdyQmxXtV4fGOZNj4/LH//vuXPe3a8x6Sq6Be50dHXifNuE8kK0eyfmmJ7y3KfbdUbYyRGFAuWT32i9dvvHbKlUi+jM+KuRKJWJGQrhAgQIAAAQIECBAgQIAAgb4iIGGgrxxp4yRAgAABAgQIECBAgEAXCPzmN7/JZmSLYI7C8p3vfCebHbwvlUZJGPjSl76UPv/5z+fpY8bcCHqLmSobtXQkaKNwLBHAEUFD8ShXCmfpjOdXr16d/vd//7fVjNrxXLVZQWObZkoYiECwJ598Mhvr//zP/2SBo6UzzNcy5tIgoAhmjICl97znPa2CpwqPQVhFwFRhkEYEskdwz9ChQ1sdrnKBkxHo/K1vfavNczjG9NGPfjSbEbu0dDZhIIKsI9g1V6oFZsV2EcAUwVuFgbbx/1hhoXA2/FydHXkNrF+/Plu14xe/+EW+b3Esw6qcbaHL73//+8yrcPb5CLB7//vfXzbgrFwQWByXH/7wh0XJAl19jWlvwsCGDRuy1TNiVZNciUDqeE+KWYHbKjEzdgT4/frXv85vFjMXx2umK5IfotJaA/4r9bPW/eP1EK/NmHk3SrXAuVx7kXwTiTC5QPK2Es7qef515Lz63e9+l0455ZSi610ExcdrudJKMm3NbtxWwkCs1hLJKIUB+ZHEFI9KM/HHmOL6/N3vfjfbrnDfWNkgguVLgz8rBZlWWyUkgt8j2LZwJYKcaSRQxDW6Uj8jySyuC4XX1gjejetZaYnX3/ve976iYOUYW7w3t7WqTNQTfYztZs2ala82gv/iGrD33nu3aqs918xy169a3sPKnQ+xX7yXxrWhq0rp+VNL39qa5bpSwkA9j0+56121hIF696+9x6+e/auUMFDLe3y51QLifTHuZcoFr9fzWtle89j+zjvvzJJMcyswxe/injKuaeXGE8/HazdmDf+3f/u3Vve8bZ2H5T7LRR3nnXdetoJWpVKuvdg+ZkuPgPfS0ta1PO6rDj744IptlUvgnTBhQnZfHauNlJZ6vld35l4xDOMcjcTFXGnr80LhOHP+sYJT4Xtp3M+99a1vLWvZnveQXAX1Oj868jpp1n3iHiheY4UlVoWI99lKx67SWNtKGIh9YmW0WOmosJRLWojVCKIuhQABAgQIECBAgAABAgQI9BUBCQN95UgbJwECBAgQIECAAAECBDopcMMNN2TJAps2bSqqKQLdYkbUvlYaNWGgWoBWIxynjgRtFPY7zsE45yLIprC0NQtrBNtFQEDMSFk6M30Eq8RslpWCSutpVpoA0tVtR9BjzJYcM5pWKuWC5CLwPZyqBYFGneWSAOJYRWBpabnmmmtSzOCcC/iJZI8IuDr00EOrDr1cUFns1JmEgeeffz4bZ+FsrpXqK+3grbfemq1MkAu+7qrg11w7P/3pT7MZaHOlWtBwaf8ikCoCqnPWxx9/fDbDdblZwMsFgVU6hlUPVDs2aG/CQOn501bAXrlulDuHKgVvt2MY+U1rDfivVHet+99yyy1ZkGLu2LYVLFrYVrnA8gjmiv1LSz3Pv/ZaRxJjBJ/H9TNXYjbquXPntpqtvbTueG+I61us0FBYKiUMRPBmJJrMmzev3W3FDuVm966UqFIpyLSt2cNznYoEz9LA1VoTYkqTpiolP0Ui0jvf+c78Na/WRJVcH+P1F9ekSN6J8trXvjb95Cc/SaNGjWp1CrTnvqHc9avW9/ly738/+tGPUpxPXVHKnT+1JlmUS0yLPlVKGKjn8Yl+tHeFgXr3r73Hr579K5cw0J77odLrc7y/R/Jw6SpC9bxWttc7ti/Xv1NPPTVbEamlpaXNKiOIPO5TPvjBDxZtV+lzUbmA9VoSanOVl2uv0io95a7lcb8SQf/RZrVSen/Z1rWynu/VnblXfOqpp7LktLjnz5Va3tty28b9TiTChmGutHWtbs97SNRXz/Oj2vHvbc9feOGF6WMf+1jRsHbYYYcsaeDoo4+uebjVEgYiWSCSBgpLrLq1Zs2a/K8iabbwHKq5cRsSIECAAAECBAgQIECAAIEmFpAw0MQHT9cJEPj/2DsTuKum/f8voaRrKlO4ZreSoZKkUKYMlWSqlKGQEBFKqZQyFEUhZUjGQkSTQimRMjQghTLPU+Qar5v/67P+d5/fPvvZ+5y1z7B7hvd6vXrd6zlrr+G91l57n+f5fL5fCEAAAhCAAAQgAAEIJEXgnXfeMYcccoiRkMpfFIFRER8rYikNhoEwAYqigOsP39mENetzzeKKNoJj/eKLL0zHjh3N3LlzUx8p2rOiJm+//fYZp/b5559bgYki/Holrsi4mOyKZRjQHBWxVSLYbIyCImzXiJ9+LsE2JAqVkGuLLbZIVZMwTCJdf4Rp/fc111xjFG0yWwkT8+iafAwDYfdUpoil/jF+++23pkuXLkamg/r16xuJUk477TSz5ZZblphK3HsgTGSaKUNAGLuwNnQfnHDCCSWqB0Vge+21lxV17bffftmWJa/P4xgG/vzzT3PVVVfZCLVeUZR2nQOu5p+wPZQpcm/cybkK/qPadb3+5Zdfts9or+g8VOaJTBGSvboyjSgjg7IqSITYrFmzEtHUk95/cTkHnwma9+TJk82RRx7p1NSHH35oOnTokJaBI8owEBQRy3Dz1FNPmUaNGjn1pUph/YWJvsPOo0xGH/8Awt5R9HyRaS6YySA4cGUx8YtYowwoq1atMlOnTrURwSXAO/TQQ+0zxuX8Vp9hIumo8zvOmRmWIcc1S0DYcylTtgnnRf9fxaBJok6dOjZDSt26dZ2aCgqHdVGUYSDJ9dE44hoGkh6fE2BfpSTHF3YvuBq/NOTgvlKmnUcffbSEOTTJszIub9XPd3xhhp8ow4DMnTICPf/883aouXwXCLYRlaUn7CyP864R9r0n7KxM+lmdz7uiBP8yNyxfvtyKumVIlqE5LMNM1F4KfmfKdFbHeYaovyT3Ry73Slm/Ru/qvXv3TpuGfnehfb333ns7TS+bYUCN6Dull/VO3zdl0PMXZSHMZKJ3GgiVIAABCEAAAhCAAAQgAAEIQAACZYwAhoEytmAMFwIQgAAEIAABCEAAAhCAwPogoGhv8+fPT+u6kAKq9TGnfPssrYaBOAKjfBnken1c0Uawn6+++spMnDjRLFu2zHz88cc2grSiYmcTwnvtrFixwnTu3DlNHBoVFTTXOeZ6XaENAxJBKDrr6aefbqM2ZxOKSkCtbAv+aNuuIlP/nIPipjDBeZgwzFXU6fUVFMnp5/kYBjR/RSrXP6/IhCPxtaL9FqrEvQdchePZxqcovd26dUtV69Onj43KHhT4BkVgUdGKs/UX9/M4hoEwAZ2rucM/ruAeihL8xZ2L6ue7bq7XS/Akc8pbb71lhynho4wUZ511llNWkGxzcx1HtnZc91+2doKfyzChDEhehoVM2T3C2o4jEg/OIY45w+s7rL+wKP5hItOoaP/BeeVzfwQNKMV6r0jKMBB3PwTXuJDvu8EzLu7+CYuqHWUYiHsfBevHWZ+w867YGa/iji9fHnGvjzO+sLpR2V7CxhG836MMA0melXF5qX4wM0ocUb3XX/D+jdqHQRa59BV2loetW9hZHvX+FcYt7L4Pe9dN+lm9vt4VPUbFNAwkuT9yuVfKwzVh33llPFRWS5fiYhhQOzKk6N1+9913T8uUeeWVV1qTMQUCEIAABCAAAQhAAAIQgAAEIFDRCGAYqGgrznwhAAEIQAACEIAABCAAAQjEJHD55ZebESNGpF2lCLVDhgyJ2VL5ql4aDANhEbaLLdAqxCrGFUsXok9/GxKFK9p9165dUz9OKoJ6trkExRMSqWtslSpVKnHpunXrzPvvv29NE/6y7bbb2qiNysKwzTbbhF4bNY4wUZLMGe3atcs29LTPf/31V9OjRw/L2SvBaPbBSN1xRZ1qV9FkJbicPn16qp98DANqJJgdQT/TOnTq1MlG469Xr56pXLlyLB7BynHvgaCILtdMIhLhKIK8V8IyP+izoAisWILhIJc4hoGFCxeaFi1apETiTZo0MY888khsY8dPP/1kzj33XJtBwSuFEuDmK95zvT4sqrDm0qpVKxs5/4gjjjDbbbddVsNQ1KZOev/FvbmCAlFXUb2/H0XjVhYWr4SJxJU9RO9Eo0ePTtXT+5H6i1uCUfzDnt1hIlNXEXHwjIljhClvhgHd3yNHjjSbbrqp0zLFOYecGvxfpTBxcS77JxgluVDnVbbnlD6Per7qs7gZBuKwC6sbR5Cfb1+5XB9nfGF1582bZ2TYdimu7xRJnZUuYw6rI6Nbz549Ux/FEdV7FwXfDaK+FwVZXHjhhWb48OFmk002iTV8ZemROc8rruav+++/32Y4cClhz4KwezHpZ/X6elf0mBXTMJDk/nDZA+W1Tr9+/axR3V90BuhezFaUzW3p0qXZqtkMWvq+oMxsXqlevbrN9qSgAxQIQAACEIAABCAAAQhAAAIQgEBFI4BhoKKtOPOFAAQgAAEIQAACEIAABCAQg8CECRNsZHJ/kWj2wQcfjNFK+axaGgwDIhsUS2AYcNtvYeuXizDerTf3WsH1zCbUlmngnXfeMTfddJORaMlfrrjiCiOxlUQRriUsKnX37t3NTjvt5NqErfef//zHzJw500h46pWg0DUomI0r6lS7YQLefA0Da9euNRdffHEJnt48xPPII480rVu3tmK+f/7zn7FMGWrHVdzn9RkULjVt2tQoGu7GG28ca10+++wzc/vtt6euiTJpBEVguYj2Yg3sf5XjCHWD+yfK/JBtHHGiy2drK/i5q+A/qt041yu7ghh4UfaDbUpYJaOJ9o1ML9WqVXOeTtL7z3lgxpiwrCDXX3+9PfvilKDINMwwEGYuCRqhXPsMZrYIiwgeJhJ1FYfHPWP84y6mYeCvv/4yOoeUterJJ5+0Bi3/no06v+PMJ3iOxBUCxzmHXNdb9cKMdLm8dwTNLa57wmWsua6P2k7CMJDP+Fzmn2+dXMcX3N/KEqMzvXHjxk5Dcrk/kjwrnQYdqBRmgo4jqveaW7VqlTV/yZSqEva9KOy5f/zxxzsbNPxDf/vtt43uQa+EZQ0JO8vj3PuuhoGkn9VJvytqD//www92badNm2b0Hug3TWfKBuNyj3hrmPT+yOV+KU/X6J7x30OamwzAMrxmKtmy5mW6NhezXnlizlwgAAEIQAACEIAABCAAAQhAoGITwDBQsdef2UMAAhCAAAQgAAEIQAACEIgkoMjlDRs2NBLPeqVWrVr2j/RxhIblFXFpMWkWwKwAACAASURBVAwExSEHHHCAkQhlzz33LLXo44g2ijWJsEj6mYQmxRpHsN24hgHveonUJMjv27dvmvhSAuE77rjDOep62L4u1NyDfINRWbOZI6LGEWSWr2FA/YjDOeeck2Z4iOpf5+Kpp55qsw9IlL3RRhtlRRb3HgjOMWsHjhXCRMq6tFiC2WzDitNvISPbxolSm20O/s/jCP7D2o1zvc4ARWfWXKJMA14fEqPK9KJ9e9RRRxllJclUkt5/cRjnI6rPtFZhz4M4EcOzzcFlbcPmJhHx0Ucfna352KYkf4P5GgYk6tS7owxo+qe5Ll++3CxevNjImJGpFMMwEPfZHuccyroQvgqF2j/B9YlrGCjG+njPTWUjWrZsmZ11rgbWYo0vzlplqluM8cV9JwiOz+X6JM/KXFiHGWri7m31G2Thmr0llzGHXePaX6ZsHcF2XQ0DST+ri3VWar5aR0WA//TTT60x+vXXXzevvfaaNQxElUIZBsJ4F3N/FKrtstqOsmTp9xd6V/CKIv9rzZVlL6rkahhQxgHtLQoEIAABCEAAAhCAAAQgAAEIQKCiEsAwUFFXnnlDAAIQgAAEIAABCEAAAhDIQkBiwjlz5qTVmjt3rmnWrBnsQiKpCkoc8UcUxDCRQiYh9XPPPWdatGiRaq5mzZpm6tSp9g/vpbW4CJuKPfawSKaXXXaZufHGG03lypWL3X1k+7kaBtSgBMPDhw83V111VVr7bdq0MTKWbLfddlnnlaRhoFAi7WIYBgTq22+/tTxHjx6dVYDtgd1ll11sdoKzzz7b1KhRI5J33HugvIjAsm3AOOKzYhoGcjWvBOfnIgrPxCTu9co4oue2jEMS1rmWtm3bmp49e5omTZqEZstIev+5jlv1khTBFkrwrXG7mA5dRaJhvOKeMf42cjEM6PmzaNEic99995nnn38+LepznPXEMJCdVi6GgWKvT9iejmMYSGJ82clG1yj2+PK5XzVql+uTPCtzYV2o8xXDwIBc8Ge8ptjmUplwlClABhFlnlmyZElOc8AwkBO2UnHRvHnzjLKe+csRRxxhsxBFlVwNA1HtbbnlljYDV7DIYKB/waLfiQXHXCpgMggIQAACEIAABCAAAQhAAAIQgEAWAhgG2CIQgAAEIAABCEAAAhCAAAQgUIKABMdDhw5N+/lNN91krrjiCmj9j0CY2M818m8miGGCnkwCiDfffNOccsopRhkhvKIMA4ryWlqLi7ApibHnI84v1vjyHZOiOkuwruj9/nLhhReaYcOGZc0OgmGg5Mp+88035rHHHrNCJgliXUrTpk3NqFGjTIMGDUKrx70HkhZsxxHuu/BwrROn32IaBvr06WMj9W+44YauQw+tF1fwH2wk1+s9ceu9995rnn766YwReb0+lXWgV69e5vLLLzdVq1ZNG0rS+y8O9CRFsIUStGp+wbVVFN1JkyaZ/fbbLzX9smAYkNBT4s5rrrnGTJs2zXnptN8aNWpkVq1alWYuwDCQHWEcw0BS6xO2p10MA0mOLzvZkjWSGl/cd4LgSF2uT/KszIV1oc5XDANlyzCQizlX++uggw4yMkn6zZEYBnK580rPNTfffLO58sor0wbUu3dva+YPK4U2DMQhIbPA+PHjQ40EcdqhLgQgAAEIQAACEIAABCAAAQhAYH0QwDCwPqjTJwQgAAEIQAACEIAABCAAgVJMYMaMGaZly5ZpI5T4XCJ0yv8RkMDh9NNPt5F0vSJBcceOHfPCtGbNGnPGGWeY6dOnp9rJJID46aefzLnnnmuFhl4plNjVa++LL74wir6/zz77GEX70/9uscUWOc/TRdiUc+OOF0oENmjQIPuvWNwch5JWLV/DgBpbsWKF6dChg1m2bFmqbYkzx4wZY3+eSWCRq0A5l7nK1HDWWWelLs01qnuxMgwE56Q98/XXX5tXX33VRkBVxhVFRI0qEjM9+OCDRkLgYIl7DxQqG4PrOsUR7ru26VIvTr/FNAxkOnNd5uHVyfd+yvd6jUPZVN566y0bpVXPd0VxzVRkLFK2Ab9ZIun9F4dxkiLYQglaNT+XtS3thgGdiZMnT7b7JdNZWL16daMI1Q0bNrTRe+vXr2/22GMPm7lF70yzZs1KLTmGgey739UwkOT6hO3pbIaBpMeXnWx6jSTHF/edIJd3iiTPyrisVf/XX381PXr0MPfcc0/q8ly+V+VqGMilL9d55nOWqw/X65N+Vsd5ZwtjJbN79+7djQz3mUrjxo1N7dq1zYEHHmiNuHXq1LHfQ+PMN849Vqh7xXV/UO//CLRv3948+uijaUj0O5Hjjz++BKb1YRjQvhs4cKC59NJLWTYIQAACEIAABCAAAQhAAAIQgECZJYBhoMwuHQOHAAQgAAEIQAACEIAABCBQHAKKmPbiiy+mGt99993NG2+8YZSmnfJ/BMKE+tdff72RWD+fItGdjAgLFixINZNJxCJB03XXXWf69++fqt+8eXMjEccOO+yQz1BS10po2rZtWyvu80o+WQziiDbCJqA5K5K+omgr+vumm25qdtlll1hzjZvJIVbjeVQuhGFAfLT+Mp74iwSbEyZMsEKbqKJozxJr6J5XkdFAQh6JdQpdJAhRX16R8WXkyJF2PV3L77//biOijx49OnVJlOA0KLLM1aDgdaT999lnn5lnnnnGPPHEE1aQHSzDhw+3ZpugqCXuPXDDDTeYvn37pppXxgi1vckmm7iiilUvXxFYrM58leP0O2XKFNOmTZvU1cq0IqFhXDOTBPXKqnPLLbek2irEWa7GXEThmVjle31Y23p2KSK8TC9iGBR6y+iic2K33XZLXZ70/ou7f+KIBqPaDmbrCTONhD33lcHhhBNOiDtke8a2bt3afPnll/baAw44wBoz99xzz1RbriLRsM7jnjH+NlzPyihzWqtWrcypp55qzQHbb799iYwVXl9xDBhx5hPnHAljl+/1UZuhUCLU5557zrRo0SLVTdQ7YpLrE3beZTMMJD2+uDdpkuOLs7/zud+TOivjslb9sPe5+++/35x55pmxmgu+x4btw7C+CvXcDxtsPme52nO9PulndT5n5S+//GLfj+++++40ZIceeqg1Nx988MH2PWTzzTePNDrH2c9x7rGk90esDV7OK//444/2feiDDz5IzfSwww4rYXb96KOP0t5Tk8Ci79FPPfUUWQWSgE0fEIAABCAAAQhAAAIQgAAEIFBUAhgGioqXxiEAAQhAAAIQgAAEIAABCJQtAkEBr0YvYdJRRx1VtiaSwGjDRKb5CpA1bAn1jjvuuDRxviJC64/lUUURz0888cSU8FD1ChUp848//jC9evUyo0aNSnUvwfnjjz9u6tatmxPpOKKNYAdhGRgUOV/s45SwDBH5mCDi9J2pbiEMA2pfhoqLL77YKIq/vyiSpyKIV61aNXQYYXwLtZeCHS5cuNCKHj0jSi5GlzABb1KGAf98ZNJ4/fXXLfNFixalPlK2FmUZ2GqrrdKmH/ceCJ7Nxx57rG136623LtTWS2snHxFYPgOK06+L4NplLGF7vlBnQdAAJrGR1rJWrVouQzPBeyTu9dk6kWDvpptuSsu0omuC8096/2Ubd/DzQmQrCYqwwwwDhTSXBJmGnRWuItEwXnHPGH8bLoaB//73v3bf6JnlFe1rPY9lPHWJ/FvRDANhmY3E7+qrr3bi5XEeO3as6datW4p72DM66fXRYIIGp0yGgfUxvjjnStLjy+d+1bxcr0/qrIzD2l83KHjPJWNa8N0gah8G+yrEd7ioeedzlqtN1+uTflbHeWcLsgma0WVQ7tevn80yUaVKFactVCzDgDpPcn84TbYCVVL2xqOPPjptxsH3UmV5O/zwwxOjcs0119jMAhQIQAACEIAABCAAAQhAAAIQgEB5IIBhoDysInOAAAQgAAEIQAACEIAABCBQIAINGjSwkYe9oujfijRMCScQFG2FRWaOw05iMkW5VsR0rzRp0sQ88sgjGSPoS/QpIfj48eNT1+mP6BIU77jjjnGGUKKuRNCK3O2PQn3JJZdY0bmroCPYqKuwKWzghTJqBI0Ze+21l5k0aZLZb7/98uKV78WFMgxoHGFrJ0GO9oU/Mrt/zGF8c1lvibAlvvruu+9sRgNFzVY0bX/07C+++MJ07NjRSPShUrNmTRu5sVGjRs4Yg1HBdWE+hgHtc+2NpUuXWn66/ySK3XDDDZ3GpGwDxx9/fKpulMA77j0QFMDlwkqDUlT5IUOG2PNE571MPxIqB+/lfERgTqAiKsXpN7h/1KSyYQRFRtnGE9xDYjt16lQb4TTfElznfffd1zz22GOmdu3aTk0HxX9h+0mmLpnG9E979quvvrKZOlzPMpluLrroIpuVxCtBsXzS+88Jjq9S0Fjh8tz09xGWqSfMMKBrgs99ZXK54447bDYW1yIxsrICSZDoFUVavvHGG03lypVTP3MViYb1G/eM8bfhYhgIu//uuusuo0wxLmYB9bdy5Upz2mmnmbfeeivVfdT5HWc+cc6RMHb5Xp9pHwTv6biZUVyzFCS9PppzHMPA+hif6/2pekmPL87+zud+T/KsjMPbqxs0bim72b333lvCdJmp7eAZHWUYCGYpyuU7nPe9TSbqXXfd1egZr4xcMk353xvzOcs1V9frk35W53pWhj0DlUnitttusxkFXMqvv/5qzQXKLBX17uJvJ+49luT+cJlvRaujLBMyCXilfv36ZvHixan/TsowoPdu/X5FGZMoEIAABCAAAQhAAAIQgAAEIACB8kIAw0B5WUnmAQEIQAACEIAABCAAAQhAIE8CEmRI6OUvMg/wB9JosEFhhmreeuutRgJrV8Gcv/XPP//cSHz4wgsvpH7sGvFSQlkJz7xo7Wqgb9++Vuy80UYb5bQ7vv76ayv6fvrpp1PXS0yrP+BnyniQrbO4oo1ge8G9GjfjgQS2iug7fPjwVNNnn322uf322021atWyDb+onxfSMCBBzogRI2yGCH+RQFwCm+233z50LhKVn3zyyanPxFdr7ipA1oXB/Rgmwg4zJ0hEqyiOLgJ9CbU0j65du6bNIx/DQNBIEjeSf1AwWSjDgAwY55xzjpk8eXJqrnHv77CsE2EiZXWQqwgs35sjTr+FMA/pHpH5SSy9EnfNM805LIJ6towxXnth8wvbT64C4kzjzBalN+n9F3cfyZikZ+fMmTNTl8bJjPLll18aiRUV1dYrUYaBMEFm3Gdi8JxQn2HjdRWJhvHK5znrYhgohNEm+KzRPMq7YSC49nHfqZYvX25OPfVUs2LFiox7Pen10WDiGAbWx/jinCtJjy+f+1Xzcr0+ybMyDm+vbjArj4xYeu858sgjnZoLe8+JMgx8+OGHRqJkf1aouKansO9teu/Wu5W/5HOWqx3X65N+Vsd5Z/Pz0HdVGRVlYPZKGLdMix62flHP7Tj3iNdnkvvDaXNXsEoybssk4C/6zqfvQipJGAbIKlDBNh3ThQAEIAABCEAAAhCAAAQgUIEIYBioQIvNVCEAAQhAAAIQgAAEIAABCGQioAjrq1atSlU577zzjIQTlGgCYZH9Fbn7/vvvt9El45S//vrLCtivuuqqtMueeOIJc9JJJ2VtSmISCcMleveX66+/3vTs2TN2NgDNTe2NHj06rT1lP7juuutit+dvxFXYFDXpMMFcHPF0UMyeLep+VvgFrFBIw4CGFSZm0s8lkta+CBPmf/TRR6ZTp0420r5XLrzwQnuNi6Hi22+/tUYTv7i9Xbt29jwJRg6dPXu2UQRZz+gSx5zw/vvvW5GwX+yl8eZjGAhGFdbeUOaJFi1aOK1y0HBw1FFH2Qwh22yzTdr1ce8BmSNGjRplLr300lQ7cc8aiZplrvBYa27KICMDSbDkKgJzgpShUtx+g/sn7npJFKpMOn7xrc5hif1yMX0FpxYminNtP2xsUQaUYETlOJF6w4SIeoapDa8kvf/i7qOw7DyuWXaijEdRwsOw534c3nrWS4SmZ7NXoiJbu4pEw3jFPWP8bbgYBoLGCd17erYqurZLiXo2lXfDgAyLerfSee4V1/0TtnfURpjZJOn10TjiGAbWx/hc9qVXJ+nx5XO/asyu1yd5Vsbh7dWViU9GZ70Lx70/VD/4nqOfRRkGwszDOovvu+8+mxkrWwkz5eq9TJmygmb7fM5yjcP1+qSf1XHf2TymymykIAV6v/aKnol9+vTJht1+HnUWFtIwkOT+cJp0Bayk7yx33313aubKUqfvfirFNAzoPlZWgebNm1dA6kwZAhCAAAQgAAEIQAACEIAABCoCAQwDFWGVmSMEIAABCEAAAhCAAAQgAIEsBBQVPxgNUeaBPfbYA3ZZCCj6vkTL/sj++kPzkCFDbBTYKlWqZGUogbXE2DfffHNaXV0vIehWW22VtQ1VkOi1c+fOJQTUEqNJgLPrrrs6tfPBBx+YK664Ik3wrQslpFE0SJlL8imuwqaoPsKEIhIrytxw+umnm0qVKkUO75VXXjEXXHCBWbZsWaqOq1gvnzm7Xltow4D6DdujmYT5YYIjtTNw4EArdKxatWrkdCSwUZRQf8T2TIaMsGiwbdq0MXfccYfZcccdI/vRPSPzij86qVc5H8NAmFjNVUAmIbHOUb+4ReInrWnQmBG8B3RPSTiVKYtDmJFDYxOrAw44IOMWe/vtt604y2+uyHS+5CoCc93nUfWC/Ubx865XNF2ZUx5//PFUk7Vq1bLmlGxZUCQ66t69uxU5e6VQZ5zXnu4lGayUOcPfRzZBosTUir7rz+6i66MMA2EmqhtvvNHeI9kyzMyZM8cahBRlXyVqLya5/3LZR2Hjk/FRHKpXrx7apNZHGX26dOliFNnaXzIJD8PO1B49eti1zmSq0rNrzJgx9nz0vzNEGbhcRaJhk8vnOetiGNA7osw2ElZ7RWedTI/Z9pz2t85K/33rtRGVgSPOfPI9v/K9Ptv+ff31121GKP+ey/Z8XbdunTWfybzn3zvqK8wwkPT6aBxBw4DElmK5ww47lECyPsaXbV38nyc9vjj7O9/7PcmzMg5zr26YWc7F/Bz2fq82owwD+izsXpSJUu9V+i4XVaKeHVGm6nzOco0hzvVJPqtzPSt///13+37iN6Vny37mrYW+Z4wcOdJ+zw6ehTLj6V+Y4TOX9+6k9kcu90lFuGb16tVGJgF/ueWWW6x5uliGAb3L6Xm85ZZbVgTEzBECEIAABCAAAQhAAAIQgAAEKigBDAMVdOGZNgQgAAEIQAACEIAABCAAAT+B7bff3nz99depHynyuKIgU7ITiIrsrysPPfRQI8GiIh1vu+22pnLlyrZBCb8kdF25cqV55plnrNgrKFaMGz3cG6nEdmeddVaJ9iSYlLFBgnpFvvTG4l33559/2vGMGzfOirB/+OGHtMnnOp4wgvkKo9RmWHR5CdOvvPJKoz/2ByPZS8yteV199dVpc5MAV1HWM0UTDRPqZBIgZd810TWKYRgIE7JrBNqbEl6ECVzDsgTomg4dOljxc+3atUsIciRSklDngQceSJtgtuwEEqd27Ngxbc82bdrURuA+5JBD0gwguncWL15s19Ev9PZ3mI9hQO2EidUOPPBAKwbWvRwmhtXcJQLWXvKK7hmZABo2bFhiwaOiq2bLBhIWPVf9DBgwwCiLQ3AtJaxSlhKJnyXm9I8tUyaUXEVg+ex9XTtlyhQjw4hXJOC/5557zD777BPZdNj+0XnXr18/m1EhjMmMGTNsJFs/E50fEnNrjxciu4A34GDWCf1cGStuuOEGU79+/bS+JCiXgF37+7XXXisx5yjDQJSJSveezsOaNWuWaEt7Q4JtcfI/fzJlkUlq/+WyjyTg1P3XrVu3NBFhq1atrGEuyFrnuurrmRF83qn/TIaBqOd+VF9q75NPPrFnSDBzk/a7jIHbbbddiWnHEYkGL87nOetiGAjLtKB7SGeRTHlhzxUZxHQeDR06NO3e8489TPyuz+PMJ9/zK9/rs+3fqIxSUeZOcZNA9qabbiohkFVfYcySXh+NQ+eI3jEXLFhgEWQycq6P8WVbF//nSY8vzv4Om0ec65M8K+Mw9+qGRe7XZ3qe69m48847pzWrc1LnSvBZ5lXK9L4e1ZeetTqvlSUqaPzW3tA5LsG6/9mRyVyaz1muecS9PqlndT5n5b333muNrP6i9y+9+4cZ3HVuyhQig920adNCt5YMpPpeE2ZszuW9O6n9kct9UlGu0TupjOhe0bvSV199ZcKCXeTDhKwC+dDjWghAAAIQgAAEIAABCEAAAhAoawQwDJS1FWO8EIAABCAAAQhAAAIQgAAECkxAwklF9fOKhBEStkngTnEjILPFxRdfHBot162F9Fr6o7X+ON62bdvYwlUJgWQakGjSL4YNjqNx48YpUb3EaAsXLowcqiJ2S0jbrFmz2OMJazSOsCkTv0zmiCOPPNIaIxTZXZkXFIkwzJRx5513mmOPPTbjvMq6YUAMw6JkZor8r2uiMlboM4lvJaSqUaOGkdlEazF79uwSyyVhtBjvvvvukUsZldEg2I/2zfPPP2+WLFmSakvnlNbHH2U0X8NApvHoXjj44IOtYUJFY5o/f37o/ZMpwruYKRK3hE3+ova9qLYyD0jo5i9RQlPVkUjev++133W+B/e91l2CXYnvgpkPvL7yEYHlcuZ51yhaeevWrVPR7vVzjVf3sgRgin4vMZnfEBQlfgxjEnUWqK5rRP648ws7P7w2tF46V2Xg0nNX95D/3Jbgf5NNNkmJpaIMA2ovLKqwx69Ro0ZGZ75YSgCnDCvKNhHcG9myaSS1/+Iy9upnGp84y4AkBpn2gddWJsOA6ui5L3FiMAtE8NzS2aQzSWdksGTjHVck6m8/n+esi2FAfcm0pUj5wSjPOsM0N+1XnTH6XO8Yr776alpdnXe77babmTlzZmroMjJJOB8sceaT7/mV7/Uu+1eiY2Xs8UfY9u5XGeaaNGli2S1dutSeC2GmFq+fKJNFkuujsYQJcr37YZtttjEbb7yxPb+9TDpJj89lXfx1khxfnP0dNo+41yd5Vsblrvph2YOC94eem2FnuQxyXsYcXZPN4Bt1L+panWXKlOGZipXNZ/r06aGmagmYTzzxxNDp5nOWq8G41yf1rM7nrFSmGRnZZZL0Fz2jXd5ZVE8mXpkrvfWWAUHmqk033bTEOuT63p3E/sjlHqko13zzzTfWJCSTq1f03UbvsDKDFqLIuDl+/HiyChQCJm1AAAIQgAAEIAABCEAAAhCAQJkggGGgTCwTg4QABCAAAQhAAAIQgAAEIFA8AooEKzG4VySA8/938XouXy1LzKWI0TfffHNeE1Mkc4lOJErOJ8r1Bx98YK644gozefLkvMYj04LmlEnwHbeDuMKmqPZdzRFh10uoKM4SEmXjXB4MA1FRMiW2UeaFHXfcMRSzMjl07949Mpp/prWXWeD222+3Iu9sReImieeVYSEoPo26VmJUiXoluJw1a1aqWr6GATWkNVcU04EDB2YbeonPJWKSEFRRMcOinHoXSGgssVTUfHUO6zwOFrHSZ8po4MrKa0Njk2BThqKwTAlevXxEYLGB+S6IEgl6VSTc09h22GGHtG50Fjz11FMlsga4jEVGC0UKVsaNTExc2oqqk8t9pPHIxHDHHXfYqO0qmQwD+lyGi4suusgKqeIWiZRHjRplGjRokPHSJPZf3LH76+dy7+p5cMkll9io0TJTqGQzDKiOMrHI+KPMPHGLshHIGJjpfIwrEvWPIZ/nrKthIJdz2xuj5q+I+eLdvn371NCVpUb/gs/lOPPJ9/zK93rXvaD3Ru2fu+++2/USo/tUzw2d4V6JMgwkuT4aSyaznTdWifCPPvpo+59Jj88Z8v8qJjm+OPs7bB65XJ/kWRmXvernYsbWvaHvLSeddFKqy2yGAVWUKFzvRvoXt7iYvPM5yzWeXK5P4lmd71n54osvWvNqJoN72Hroma33NpmPlNVE7z4qMjI/8sgjRgalsJLre3ex90fcPVfR6ut5p0xMXtHvrmQYz9cwsMUWW1ijQJTRp6JxZr4QgAAEIAABCEAAAhCAAAQgUHEIYBioOGvNTCEAAQhAAAIQgAAEIAABCIQS2GmnnYyi/Hll2rRpaRkHwOZOYN26dWbBggVWBBhXqC/BSY8ePaxwolq1au6dZqgpsYiiGksYr3WNUw499FDTu3dvK75Q1olCllyETZn6//TTT63AcNKkSVkF1BJMKyKyBLi77rqr07TKg2FAE42K5ilhvKLZR0Wbl1BGQlpF7QxGJA8DKAF2v379Yu9l3T9z5syxQnhFDM1UJAiTweAf//iH6dixY8owoPWVIFHR1IPFVQTrXafxSIQu08Bbb73ltFd032hvHXHEEaZSpUoZr8km1uvTp481UISti4SZyrQgwZTrWSOBrsQ1yg6RzSSTrwjMCVZEpUyid4mrdZ97EaqDTSjKvoTeLmeBrlUkc+03ic+KXSQuHz58uDW4ZDJ6ePePBFIynGgPuBoGNIevvvrK1p84cWLW81D11Z/6uvTSSyNFdkE2xd5/+a5FnLPEE67rnmjXrl0sw4DGqai3Tz75pDUMupwT2mu6t0877bSMhiK1nYtI1GOXz3M2zlmp94zHH3/cni0uok+ZIvVuIe56twhmFVHGH5nYtt5667RtEGc++Z5f+V4fZ/9q/zzxxBP23MrGr0uXLua6664zq1evttkyvBJlGNDnSa2PN5ZsJoigES7p8cVZmyT5xdnfYXPI9fokz8q47FXfe//Uu06mLBt+o+bixYvT7g9l0dOZstVWW2UcgsdC96IyR7kUvUPo7Mv2fSKfszyfZ0Gxn9WFOCuVRaV///5O31P1vnLZZZdZM61MAcGsJtoHzzzzjDVWhZV83ruLuT9c9lpFrqOsHnpn8Ip+d3XOOefkZRggq0BF3lHMHQIQgAAEIAABCEAAAhCAAAQwDLAHIAAB6SzV2gAAIABJREFUCEAAAhCAAAQgAAEIVGACEkQcdthhKQKbb765/eM7JT8CEmgoMuarr75qFO1cwl5FmPaLrSXalUlAmQQUNbtevXqmcuXK+XUccbU3nrlz51oRzHvvvVdiPBJY165d24psZBL45z//mVXwnOtgcxU2ZepPc/zss8/MjBkzjOYp5p74TgJN8Rbn448/3khokE0w7e+rvBgGNKew6JrahxJYN2zYMOOSSrglIanakDBWIh9P+OztH5kxJJrXWZJrEW/tU/Xzyiuv2LVU0RqqbUWjPuigg+z+jLOX4ohg/WOXoFFjmDlzplm4cKFZvnx56l4Wu7p161qDgiJU1qlTJ1aUegmQNFdFuNRc/YJRRcpVdHkJoKKKrpdIfsqUKdYctGLFilQb3tiaNWtmWrdubUXx2UwMXj+FEIHluv66TuL6Bx54wAq/dI76Bfb+CNVhfRTzLMhnTrpWY9Nz4LHHHrPmGBljJILUWil7gISN2keKnOqVuIYB77pvvvnG9qHsGytXrrR71yve/arzUOd9NiFl0vsvX87e9d5ZMmHCBGsECJ4lEu3rLFFmCd17uRgG/H0ps4P2p5773vmo+1fPdz1blXVF/WXKPJLt2ROVQSXILM7ZGLw2l7Ny7dq1dq/pGexnLYGnTAIScMoMoHPcn8lDWUUk/POMT+Kl55FY+Uuc+eR7fuV7fS77V/zETs89//uL7lXdo9qbe++9tz3Dg+uTyTDgjaXY6+Ofs0wQmotMS7on/O++UUa4JMeX6/qUlv0dNv4490fY9Umelbnw1/Ns6tSp9nz19pTOikaNGtmzQu+FO++8s206l/Mr+M6ndykZRoPvfHqP0nue+pSA2fX7xPoyDHjzKu3vinrP1rpKGO5/fmr8OgOV+UjvK8HvF3qnknlYGb28IhOoTBxRGaPyfe/WWAu9P3K5JyraNcoGoOeEVzp37mzuu+++2BjUjgIpnH322bGv5QIIQAACEIAABCAAAQhAAAIQgEB5IYBhoLysJPOAAAQgAAEIQAACEIAABCCQA4FevXqZm266KXWlInVLeESBAAQgUBYIfPHFFzbDgEwiKgcccIAVKe65555lYfiMEQIQgAAEIAABCECgQASee+65NMPRhRdeaLP7bLLJJgXqgWYgAIGkCXTq1MnIzOeVJk2a2KyOcYoM1DJoZ8sIEqdN6kIAAhCAAAQgAAEIQAACEIAABMoiAQwDZXHVGDMEIAABCEAAAhCAAAQgAIECEVCUREUe9oqi8CpKIwUCEIBAWSCg80tRwpXxQOWYY46xgpIaNWqUheEzRghAAAIQgAAEIACBAhFQdqKzzjor1dq1115r+vfvX6DWaQYCEFgfBGQG79ChQ6rrTTfd1Pz6669OQ1FWgYEDB5pLL73UqT6VIAABCEAAAhCAAAQgAAEIQAAC5Z0AhoHyvsLMDwIQgAAEIAABCEAAAhCAQASBpUuXmvr166c+3WCDDczPP/9sqlWrBjMIQAACRSfw22+/md69e5sVK1bYs6hWrVqmTZs2Zuutt3bu+8knnzQnn3xyqj6RZJ3RURECEIAABCAAAQiUGgLvvvuu6dGjh6latapp0KCBadiwoTniiCNMlSpVnMb4xx9/GGXPGzVqVKq+hMbt2rVzup5KEIBA6STwyy+/mM0228z8/fffsQa4//77m6eeeoqsArGoURkCEIAABCAAAQhAAAIQgAAEyjsBDAPlfYWZHwQgAAEIQAACEIAABCAAgQgCkyZNMqeeemrq0xNOOME8/fTT8IIABCCQGIHBgwebAQMGpPobM2aMOf/88536X7t2rbn44ouNosl6Jc71Tp1QCQIQgAAEIAABCECg6AS+//5707FjRzNr1izb11577WX0fXW//fZz6vvNN9+0mfJkRM3leqdOqAQBCKwXAjKVT5kyxbnva665xmYWoEAAAhCAAAQgAAEIQAACEIAABCCQTgDDADsCAhCAAAQgAAEIQAACEIBABSUwcuTItNTsF1xwgRk9enQFpcG0IQCB9UHg4YcfNp06dUp13bJlS3PPPfeY7bffPuNw/vrrLzN8+HBz1VVXperVqVPHPP7446Zu3brrYyr0CQEIQAACEIAABCCQIwFlnrrsssvM2LFjUy3IWKp3vY022ihjq19//bU1nPrN72effba5/fbbyZ6X43pwGQRKEwFlkbvzzjuzDklZBcaPH2/q1auXtS4VIAABCEAAAhCAAAQgAAEIQAACFZEAhoGKuOrMGQIQgAAEIAABCEAAAhCAgDGmd+/eZtiwYSkWEmT069cPNhCAAAQSI/Duu++adu3amWXLlqX6bNWqlVFUyAYNGphKlSqVGMuXX35pZHiSwennn39Ofa7zrGfPnmbDDTdMbPx0BAEIQAACEIAABCBQGAJBI+lmm21mJBTu0aOHqVmzZolO1q1bZxYvXmwGDRpkpk2blvp8l112MWqradOmhRkYrUAAAuuVwJAhQ0z//v0zjoGsAut1iegcAhCAAAQgAAEIQAACEIAABMoIAQwDZWShGCYEIAABCEAAAhCAAAQgAIFCE1BUbwkpvDJu3DjTuXPnQndDexCAAAQiCfz9999m1KhRadlOvMr169c3Bx98sNl5553tj77//nszf/58s3DhwhLtnXXWWTbjQI0aNaANAQhAAAIQgAAEIFAGCaxZs8ZmClDGKH+RcaBRo0amcePGRv9fZeXKleaVV14xMp8G6w4dOtR07doVE2kZ3AMMGQJhBO677z7TpUuXUDgyCCmrQPPmzYEHAQhAAAIQgAAEIAABCEAAAhCAQBYCGAbYIhCAAAQgAAEIQAACEIAABCoogcMPP9zMnTs3NftZs2aZFi1aVFAaTBsCEFhfBH777Teb7WTgwIE5DUGRZ5UhpXr16jldz0UQgAAEIAABCEAAAqWDwMcff2wuuugiM3369NgD0rvgiBEjTMeOHc1GG20U+3ougAAESicB/a7q2GOPLTE4ZR/Rd8gtt9yydA6cUUEAAhCAAAQgAAEIQAACEIAABEoZAQwDpWxBGA4EIAABCEAAAhCAAAQgAIGkCNSqVcu89957qe7eeusts88++yTVPf1AAAIQSBFYt26dmTNnjunbt6957bXXnMjsu+++pk+fPuakk04yVapUcbqGShCAAAQgAAEIQAACpZvAL7/8Yu666y4zZMgQ88MPPzgNtm3btqZfv35GGao22GADp2uoBAEIlA0Cb7/9ttF3P69svPHG5tlnnyWrQNlYPkYJAQhAAAIQgAAEIAABCEAAAqWIAIaBUrQYDAUCEIAABCAAAQhAAAIQgECSBP7xj38YiTG8IjHGVlttleQQ6AsCEIBAGoG//vrLLFmyxMycOdMsXLjQLF++3CjSrIqixh544IGmadOmNsKkBGFEj2UDQQACEIAABCAAgfJJYO3atWb+/PlmxowZRub2pUuXmp9//tlOVuZ3vQs2b97cHH/88WannXbCKFA+twGzgoBZs2ZNWja5TTfdNO13WSCCAAQgAAEIQAACEIAABCAAAQhAwI0AhgE3TtSCAAQgAAEIQAACEIAABCBQ7ghgGCh3S8qEIAABCEAAAhCAAAQgAAEIQAACEIBAuSEQNAxUq1bN/Pvf/y4382MiEIAABCAAAQhAAAIQgAAEIACBpAhgGEiKNP1AAAIQgAAEIAABCEAAAhAoZQQUlfG9995LjUpRG/fZZ59SNkqGAwEIQAACEIAABCAAAQhAAAIQgAAEIFARCbz99ttm3333TU39X//6l3n33XcrIgrmDAEIQAACEIAABCAAAQhAAAIQyIsAhoG88HExBCAAAQhAAAIQgAAEIACBskvgiCOOMC+88EJqAjNnzjTHHHNM2Z0QI4cABCAAAQhAAAIQgAAEIAABCEAAAhAoNwSeffbZtN9VNW/ePO13WeVmokwEAhCAAAQgAAEIQAACEIAABCBQZAIYBooMmOYhAAEIQAACEIAABCAAAQiUVgKdOnUyDz/8cGp448aNM507dy6tw2VcEIAABCAAAQhAAAIQgAAEIAABCEAAAhWIwH333We6dOmSmnHHjh3NQw89VIEIMFUIQAACEIAABCAAAQhAAAIQgEBhCGAYKAxHWoEABCAAAQhAAAIQgAAEIFDmCPTu3dsMGzYsNe7Bgwebfv36lbl5MGAIQAACEIAABCAAAQhAAAIQgAAEIACB8kdgyJAhpn///qmJ9erVywwdOrT8TZQZQQACEIAABCAAAQhAAAIQgAAEikwAw0CRAdM8BCAAAQhAAAIQgAAEIACB0kpg1KhRpkePHqnhXXDBBWb06NGldbiMCwIQgAAEIAABCEAAAhCAAAQgAAEIQKACEbjwwgvNnXfemZrxrbfemva7rAqEgqlCAAIQgAAEIAABCEAAAhCAAATyIoBhIC98XAwBCEAAAhCAAAQgAAEIQKDsEpg0aZI59dRTUxM44YQTzNNPP112J8TIIQABCEAAAhCAAAQgAAEIQAACEIAABMoNgTZt2pgpU6ak5vP444+bU045pdzMj4lAAAIQgAAEIAABCEAAAhCAAASSIoBhICnS9AMBCEAAAhCAAAQgAAEIQKCUEVi6dKmpX79+alQbbLCB+fnnn021atVK2UgZDgQgAAEIQAACEIAABCAAAQhAAAIQgEBFIvDLL7+YzTbbzPz999+paS9ZssTUq1evImFgrhCAAAQgAAEIQAACEIAABCAAgYIQwDBQEIw0AgEIQAACEIAABCAAAQhAoGwSqFOnjlm5cmVq8BMmTDDt27cvm5Nh1BCAAAQgAAEIQAACEIAABCAAAQhAAALlgsDEiRNNhw4dUnOpXbu2WbFiRbmYG5OAAAQgAAEIQAACEIAABCAAAQgkTQDDQNLE6Q8CEIAABCAAAQhAAAIQgEApItCrVy9z0003pUbUsWNH89BDD5WiETIUCEAAAhCAAAQgAAEIQAACEIAABCAAgYpGoFOnTubhhx9OTfvKK680w4YNq2gYmC8EIAABCEAAAhCAAAQgAAEIQKAgBDAMFAQjjUAAAhCAAAQgAAEIQAACECibBObPn28OO+yw1OA333xz89NPP5XNyTBqCEAAAhCAAAQgAAEIQAACEIAABCAAgXJBYIsttjBr165NzeXFF180hx56aLmYG5OAAAQgAAEIQAACEIAABCAAAQgkTQDDQNLE6Q8CEIAABCAAAQhAAAIQgEApI7DTTjuZzz//PDWqadOmmZYtW5ayUTIcCEAAAhAoywQUGVQRQr1y7bXXmv79+xdlSoMHDzYDBgxIta3MOcqgU5bLu+++a9q1a2eWLVtmp3HMMcfYaKs1atQoy9MqytiDe+388883t9xyi6latWpR+qNRCMQh8PLLL5tDDjkkdQn7Mw496kIAAhCAQEUiMH36dNOqVavUlPW7q08//bQiIWCuEIAABCAAAQhAAAIQgAAEIACBghLAMFBQnDQGAQhAAAIQgAAEIAABCECg7BG44IILzJgxY1IDl3DJ/99lb0aMGAIQgAAEShsBDAP5rQiGAXd+GAbcWVEzeQIYBpJnTo8QgAAEIFA2CXTr1s2MHTs2NXj97mr06NFlczKMGgIQgAAEIAABCEAAAhCAAAQgUAoIYBgoBYvAECAAAQhAAAIQgAAEIAABCKxPAjNmzEjLKFClShXzySefmG233XZ9Dou+IQABCECgHBHAMJDfYmIYcOeHYcCdFTWTJ4BhIHnm9AgBCEAAAmWPwDfffGN23nln88cff6QGr99dHXfccWVvMowYAhCAAAQgAAEIQAACEIAABCBQSghgGCglC8EwIAABCEAAAhCAAAQgAAEIrE8C22+/vfn6669TQ+jZs6cZPnz4+hwSfUMAAhCAQDkigGEgv8XEMODOD8OAOytqJk8Aw0DyzOkRAhCAAATKHoHLL7/cjBgxIjXw7bbbznz11VdlbyKMGAIQgAAEIAABCEAAAhCAAAQgUIoIYBgoRYvBUCAAAQhAAAIQgAAEIAABCKwvArfeequ57LLL0rpftWqV2WOPPdbXkOgXAhCAAATKEQEMA/ktJoYBd34YBtxZUTN5AhgGkmdOjxCAAAQgULYIrF692uy5555pg77lllvMpZdeWrYmwmghAAEIQAACEIAABCAAAQhAAAKljACGgVK2IAwHAhCAAAQgAAEIQAACEIDA+iKw1157GZkEvHLeeeeZu+66a30Nh34hAAEIQKAcEcAwkN9iYhhw54dhwJ0VNSEAAQhAAAIQgEBpI9C1a1dz9913p4Yl88D7779f2obJeCAAAQhAAAIQgAAEIAABCEAAAmWOAIaBMrdkDBgCEIAABCAAAQhAAAIQgEBxCNx7773m3HPPTWt8yZIlpl69esXpkFYhAAEIQKDCEMAwkN9SYxhw54dhwJ0VNSEAAQhAAAIQgEBpIrB06VJTv379tCHdc8895pxzzilNw2QsEIAABCAAAQhAAAIQgAAEIACBMkkAw0CZXDYGDQEIQAACEIAABCAAAQhAoDgEGjRoYGQS8Er79u3NhAkTitMZrUIAAhCAQIUhgGEgv6XGMODOD8OAOytqQgACEIAABCAAgdJEoEOHDmbixImpIck8sHjx4tI0RMYCAQhAAAIQgAAEIAABCEAAAhAoswQwDJTZpWPgEIAABCAAAQhAAAIQgAAECk/g0UcfNTIJ+Mtzzz1njjrqqMJ3RosQgAAEIFBhCGAYyG+pMQy488Mw4M6KmhCAAAQgAAEIQKC0EHj++efN0UcfnTYcmQfatWtXWobIOCAAAQhAAAIQgAAEIAABCEAAAmWaAIaBMr18DB4CEIAABCAAAQhAAAIQgEDhCTRr1sy8+OKLqYZ3331388Ybb5gtt9yy8J3RIgQgAAEIFJTAX3/9Zd577z0ze/Zss2DBAiOhuT9zzC677GLq1q1rGjdubI499lijqJ0bbbRRTmP45ptvjIQ9Tz/9tFm0aJH5+OOPTfXq1c2RRx5pTjrpJNO6dWtTrVo123Y+hoG///7bfPbZZ2batGlmxowZdl4//PCD0VyaN29uOnbsaA477DBTpUoV29fgwYPNgAEDUnN66KGHbB3X8ttvv9n5TJ482bz66qtm4cKF9lLN7cADDzRNmzY1bdu2NXvvvbepVKmSa7Ml6vn7mT9/fmqd9Bw+/vjjrYFv5513ttcVyzCgfaK5/Pzzz7Yf8dRa7bDDDrHm9eabb5pTTjnFvP/++/a6Jk2amEceecSuUVT5888/zdKlS83cuXPNK6+8YlasWGHn6ZVatWqZOnXqGPE45phjjP7bhberYeD777+3+2LWrFmpPl966SW7vi4l3+vVx9q1a43WftKkSWbZsmWpPSBu+++/vzn88MPNiSeeaDlusMEGLsMqSJ01a9bYe1v3m39cugc0Lp0fLVq0MAcddJCpWrVqzn0WY/4vv/yyOeSQQ0rc/3/88Yc9Q+688057Pmou2qc6p/RPP9fZ4ZU+ffrY/95www1jzW/s2LGmW7duqWsuu+wyc+ONN5rKlSvbnwXHd/7555tbbrnFmaPHTGujiMve+VSoPZPE+ZfU/oq1cFSGAAQgAIH1SuDHH380BxxwgPnggw9S49D7/bx589bruOgcAhCAAAQgAAEIQAACEIAABCBQnghgGChPq8lcIAABCEAAAhCAAAQgAAEIFICABEgtW7ZMa0kR3fxp4QvQDU1AAAIQgEABCXhi2KFDh5rXXnvNuWUJ4K+//npzxBFHOImx1fAvv/xi7rrrLjNkyBAr3I8qavvWW281Bx98sBWPd+rUKVX12muvNf379886zm+//dYMHz7cjB49OiVqD7uoVatW5qabbjK1a9fO2TAghk888YTR2PzC9ahBqs9BgwZZ00UcMfe6devMnDlzTN++fTOulQTNGsu5555rPvroIxtdVeJtFQnoJYyvUaNGVoaZKnz55ZfmzDPPtOJwrzz77LMlortm6yQoktbaXnPNNaFia+2f8ePHm9tuu82Js9e3K++yYBhwvYe8uWuNtNd23XXXbEuR1+e6n3W/jRkzJuO97XUiE4fMOSeffHLKsOMygGLOP8wwIHPD5Zdfbh588MHQ4cnscsYZZ9gzKh/zjK696KKLUv1sttlm1ngkE5VXcjUMeMxGjhxpzVmZivqV4Ujnx/bbb++yJCaJ8y+p/eU0YSpBAAIQgECpIqDnljJe+sv06dOtiZYCAQhAAAIQgAAEIAABCEAAAhCAQGEIYBgoDEdagQAEIAABCEAAAhCAAAQgUK4IXHXVVUaiU3+REPOKK64oV/NkMhCAAATKAwGJ6jOJYbPNUeJSCbwVCTtbtgEJVVVPIliXoqjX48aNM1988YUV5HrFxTCg6NmXXHKJjcjtUhTt/J577rFji5th4KuvvjK9evWKFBRH9S92Mlwoong2dmpD0bslyB42bFhGA4S/P7Uvsbz4FdowoOwNim6u/eOVuJHVf/rpJ2tqUJR8lTCRtNe2MhB0797dyJSQS5GJ4o477rDmiSiTRmk3DKxcudL06NEjNgPdSyNGjLAZIeIYVFw5f/7551bsrowhcct5551no+hrfbKVYs8/KMhX5oC33nrLmo6iis4NZUU555xz0s62uOYZZeRStgIZcVSOOuoo88ADD5iaNWumus7FMLB8+XKjTASuZ6HXmc5E3S+K2JypJHH+JbW/su0/PocABCAAgdJH4OabbzZXXnll2sB69+5t3y0oEIAABCAAAQhAAAIQgAAEIAABCBSOAIaBwrGkJQhAAAIQgAAEIAABCEAAAuWKgKKhKgKyv8ydO9c0a9asXM2TyUAAAhAoywQUdVpC96AYVqLtevXqmcaNG6ei0H///fdm/vz5ZuHChSWmLEGrMskcdthhkTi+/vprK1oNCorVl54ZyiigsnTpUjN79uxUhPL999/fHH744TbbgFeyGQZWrFhhOnfubBYtWpQ2HgmSlQWnbt265s8//zQLFiywIlovKrg+23rrrc3999+fuu6hhx4yHTt2zGlejRo1sgw1R/Xx0ksvmXnz5pVoS4Imie4zmQb++usvaxaQKS9YJOyVuFj9fPLJJ5afP8tBz549zXPPPWeFzyqFyjCgtl599VVz4oknpkTOTZo0sRkhJFB3KUGR9LHHHmuNF1oHf4naP1pT7Z2GDRva+auIwSuvvGKWLFlSYgjaT4pAq+j2YaU0GwYy7Wtx136rXLmy0b2qrA/B+YuPov936NChoKaBqHNEjJUhRJk7VDLdA4MHD7Z7O9M9kMT8g4J8ZQDxOPrPDzGeMmWK2XLLLc2ECRNs9oageUbmKN3bWhOXout1r3pFTK6++uq0tYprGIhipr3QtGlTo32j8YWdGxqHzhbdj3vttVfoFDKd64U6/5LaXy5rRB0IQAACEChdBPQ7Jn1P8BdlPtO7MAUCEIAABCAAAQhAAAIQgAAEIACBwhLAMFBYnrQGAQhAAAIQgAAEIAABCECg3BBQFGCJ99auXZuak4RjEgZWq1at3MyTiUAAAhAoywSC4mjNRdlgJFr1R7X2z1HC0uuuu87cddddaVNXNH9Fvq9SpUoJJBK7X3PNNTaavr9ceOGFpl+/fiX60rND7csY4In5/ddlMgzo2osvvthG5vaKxLGKPKrI7JtvvnnaGBTNW5HXFZ00rGQyDIQJWdWX5qW+ggwVkf/DDz+0c5bI2D8+zbd9+/aR20nRyk855ZQ0HhL8ykQgwXylSpVS14q3THsyg3hZBfwNF9IwEMwQoH5kCjnhhBOcbo2gSFrzkdDaHwX/v//9r91bffv2TWOmTBBdu3YtsaaqJNaKrK46wYwWYX14DZdWw0CYMFsCdu0lRbYP7ut169YZZdmQ4NyfkUFGDs1Re6dQZfr06daE4N2r6uO2224zxx13XAkDgNZl1apVRpF//etSp04d8/jjj1szT1hJav5BQb43lhYtWpiRI0emzA/6ue6zzz77zPzzn/80G264oX3H9WcIiGOeCd5HOjueeuopawLxlziGAWWPkUnLzznT+aQMJvfee689q3/44YdUtzIz6cwPnu1JnX9J7K9C3Qu0AwEIQAACyRHQc0hZcPwmWb0Pvf7665FGt+RGR08QgAAEIAABCEAAAhCAAAQgAIHyRwDDQPlbU2YEAQhAAAIQgAAEIAABCECgYAQkhjz99NPT2uvUqZONVEqBAAQgAIH1S2DNmjVWaOwXk0qQPWjQoIxRvjXqP/74w9a74YYbUpNo3ry5FSLvsMMOJSYm4Y7E7h9//HHqM5kHZEwIMxiokoTFeo5069athGkgk2FAYvUzzjgjdY0EssqgoOeRX1TvH2Sm6P2ZDANBcblLX+pXwlwJ4AcOHJgahqKj6vm44447luCntZLwV4Jqr7Rp08bccccdofW9OlHRxQtpGFBfEhmfe+65qbG5RlYP7sEokbRMFhKk+zNGyGChPv3GgrA76scffzQys/jfPbQ/xM7LSOC/rjQaBsIMExLljxs3zkbVzcRAwm9F7r/77rtT0zzzzDOtoD9oMsjlRFKmDrUv44dXnnjiCXPSSSdlbO6rr76y6ycxuFdk3NHeCZYk5x9mGFBWCp1FMjVkKhIudu/e3YwfPz5VzdU8E8zU0bZtW3tfbbXVVmldxjEMBO9Ll/Mp7NyNui+TOP+S2F+57HuugQAEIACB9U9A73N6T/cXZbnSOyMFAhCAAAQgAAEIQAACEIAABCAAgcITwDBQeKa0CAEIQAACEIAABCAAAQhAoFwRUFRSCcD8RdFuhwwZUq7myWQgAAEIlDUCwWjYBx10kBXF7rbbbk5TefPNN60JQBllVPbdd1/z2GOPpUXg1s8l9pW5YPDgwal2XQXLEvLfeOONpn///mljijIMhAl2XU0QulZiZb+wWp1GGQbCDBcaq557G220UVaGYZkQ7rnnHmviCJbZs2cbCYi9CO4SLk+cONHst99+WftRpgGZ9ZRJwSuFNgwtOe71AAAgAElEQVQokv+pp55qZFBQcY2sHhRJRwn5p0yZYmSQ8EqUmDoKxnPPPWcUId4rRx11lJGgbJtttilxSWk0DAQNExJ+jxkzxgrishkmNMHPP//cmmheeOEFO19dL6PQkUcemXX/ZKug+0Bte8J/iesfffRRo6xS2cqTTz5pTj755FS1qPVPcv5hhgGdP4q6rywC2Uou5hmJ9GW40NnhFa2vTELB4moYCDufdAbL3JHtfJKhSWfh2LFjU90HGSR1/iWxv7KtKZ9DAAIQgEDpI6AMS8p+4y8yIiuLFAUCEIAABCAAAQhAAAIQgAAEIACB4hDAMFAcrrQKAQhAAAIQgAAEIAABCECgXBE47LDDzPz589PmlCk6dLmaPJOBAAQgUEoJrFq1ykydOtVI+L969Wpz6KGHGp3NLqJYTen77783HTt2NLNmzUrN8KWXXjJNmzZNm/EXX3xh682dO9f+PK5YOSy6fNQzJGhikLBeUfnr1q3rtApBAbsuijIMBEX8mTIERHUebEMGDJkGtthii9QlMlxIrOvP5hBHwKxsEL169TKjRo1KtVlow0CYwDhbZPUwkXSUYeK1116zYvclS5aYjz76yJx99tmhYuoozu+++65p166dWbZsma2SSdReGg0DQRG6q+HGzyMXIbvLTRM8B/baay8zadIkJzPLypUrTdeuXW2mg3r16lmzkYwnwawjSc4/zDDw7LPPmqOPPtoFhwnuNRfzTFB8n+nccjUMqN5xxx2XMhnFMXJoosGzqWXLljZLh5fxIKnzL4n95bSwVIIABCAAgVJDQAa4AQMGpI1H32NefPHFUjNGBgIBCEAAAhCAAAQgAAEIQAACECiPBDAMlMdVZU4QgAAEIAABCEAAAhCAAAQKTOCdd94xhxxyiJEgyl+GDh1qRYwUCEAAAhAoewRcDQNB4Wrz5s2NRNk77LCD06TDBPNRhoGg2DsqYnlUx4rgf9FFF1lhrFfCDAMSuyuqqT/zgcRLyqDjEvHdaztopggTW3/33Xc2gvvMmTNTY4ojYNZFwQj7hTYMqI9gtPhLLrnEDBs2rIT425tEcF5xzR1Om+d/lcqyYSDMjBFlYsnEJGimiXsfRrX966+/mh49eliji1fOO+88mxmkevXqcZYptG7S8w8K8qMyp0RNLMyg88QTT5iTTjopkkXwjJQh5vbbbzfVqlUrcY2rYUAZCxRp2SvZ7sdgRzqblOFA2QgaNGhgDR3aMzJ8JXn+FXt/5b1BaQACEIAABBIloHfL3r17p/UpM5tMy3vvvXeiY6EzCEAAAhCAAAQgAAEIQAACEIBARSOAYaCirTjzhQAEIAABCEAAAhCAAAQgkCMBRXtTpFMJf/zl1ltvtUIzCgQgAAEIlC0CroaBsWPHmm7duqUmd9lll1kxceXKlZ0n/Oijj5r27dun6ocZBsKMBSNGjDDqL05RJP++ffumLgkTZ4cZCyZOnGij2McpYWLYYGT+oNDbJWJ5cAzKJiF+b7zxhv2oGIaBjz/+2Jx++ulmwYIFto+DDjrITJgwwey2226hSIIiaYmTJXKuWrVqHIROdcuyYSAsQ4cMI40bN3aau1fp22+/tevz/PPP2x/VrFnTZhg54IADYrUTVjmYAUB1JLTv1KmTadWqlfnXv/5lhee5lKTnHxTk53KvTJkyxbRp0yY13Uxi/TDxfSZDiIth4PfffzeXX365GT16dGoM999/v1FmikKUJM8/jbeY+6sQPGgDAhCAAASSITBy5Ehz6aWXpnW26aabmmeeecYoqyUFAhCAAAQgAAEIQAACEIAABCAAgeISwDBQXL60DgEIQAACEIAABCAAAQhAoFwRUIRjmQYk6vSXO++8M01MWq4mzWQgAAEIlCMCf/31l/nss8/M/PnzbUT52bNnG4lHvaLonk2bNk39t8SwgwYNsv+8cv3115s+ffrEorJw4ULTokWLVF9hhoEw8X0uIv6gOSFMvBsUMWsy3bt3NzvttFOsef3nP/+xmQMkAvbKmDFjbGRvr8hw16xZs9R/t2zZ0mZAUDRV16IMP8pSMH36dHtJLiLobH2FGTaiIquHiaSzRWHP1n/w8z///NOsXr3azJ0716ht7VWv7L///kbrXKtWrRLNBrNURBkZXA0zUeN2vT5oGJHQX2sZN3q/IvU/9thjZsWKFakhxc1UETWXzz//3I7phRdeCK2yyy672Oj0irLfqFEjs9122zln4kh6/kFBftwsJQIQPB8ymWeCmTZcjDbK2uWVsP0ZtrfmzZtXMDFlkuef5lnM/RX3XKE+BCAAAQisHwJ6P77gggvSOt9www2tWeDoo49eP4OiVwhAAAIQgAAEIAABCEAAAhCAQAUjgGGggi0404UABCAAAQhAAAIQgAAEIJAvgWnTppnWrVuXaGbcuHGmc+fO+TbP9RCAAAQgkCcBibnXrl1rRa/6p+jsy5cvN4sXLzYS7mcqQcOARMqK8K8sA17JFD07qu1ghPgww4CrADsbnqBgOGy8wfFkazPO58G5uQrYM/URXIdiGAbUv0T5bdu2TRk7oiKrf/nllzbauRftPpesCepv3bp15qeffjLKbqAI+m+//baRwHzZsmVmyZIlkUjKkmEguB/j7KVsdXO5F6PalLGla9eu9rzIViSKl3lA74MybVSqVCnykqTn7xLBP9v8ZJ6RSWrw4MGpqlGGmOA9ky0Di8v4gtkkNttsM5NLVgrX8zgbjzifh53tur5Y+yvO2KgLAQhAAALrh8B9991nunTpUqJz/W5JRloKBCAAAQhAAAIQgAAEIAABCEAAAskQwDCQDGd6gQAEIAABCEAAAhCAAAQgUK4ISDR1yimnlJiTIiZ36tSpXM2VyUAAAhAoCwSUOWDRokVGghyJuCXAzqVgGMiFWvo1Zdkw4BotPSiSVsYJiasVKTZbkflBWQO0V9XODz/8kO2SEp9jGPj/SAppGFB7H330kbnmmmvMAw884Lwm++67r7n88svte2G1atVKXFcWDQOahMatrFpeBpYw80yYsSBb1gcXw0DQ0JRpvzsvlK9ikoYp//iKsb9ymT/XQAACEIBAcgT0rqJsP8FS6MxUyc2IniAAAQhAAAIQgAAEIAABCEAAAmWXAIaBsrt2jBwCEIAABCAAAQhAAAIQgMB6JfDII4+Yjh07lhjDddddZ/r27btex0bnEIAABCoKAWUTUCR2iXwVpdO1KGJ1o0aNzKpVq9LMBRgGXAlG1yvLhgHtp1tuucUKwL0SFHQFRdLaS5MnTzZHHnlkRnjKJjBnzhz7jvDaa685g65evbqpX7++eeedd4wyG6hgGPj/+AptGFCb2gMyHKlt/XPJOKDrlJlCe2eXXXZJW9uyahhYs2aNOeecc+zeVlFWhQkTJpjddtstNb9gpo2jjjrKmi1q1qwZub8rsmGgGPvL+SChIgQgAAEIJE7g+uuvN1dffXWJfvW7pA4dOiQ+HjqEAAQgAAEIQAACEIAABCAAAQhUdAIYBir6DmD+EIAABCAAAQhAAAIQgAAE8iAwfvx407lz5xItdO3a1YwdOzaPlrkUAhCAAASyEZCwV2LWnj17ZswoIMG1BNYNGzY09erVs+LrPfbYw0bOlvFr1qxZqa4qqmGg0BG8/Wv38MMPp2XfOf/8862wumrVqtmWOPW5ovJfdtllqWfrMcccY9RujRo1nNtwrfjqq6+aE088MSXOD473iy++sPtGWQJUXETSyoAxZswYaxbwIraHjUdi87p169o9esABB9j/3Wmnnczq1atNu3btzLJly+xlZdkwUMy1c11j13oyeXz66afmxRdfNFOnTs2aEUKmAb3/bbPNNqkuggL5Ys/fRZDvMv8w80zQoPHcc8+ZFi1apJrr37+/NW9lyrThMr7gPSZTjjIXNG7c2GXoWesUO4NB1gH8r0Ih9pdrX9SDAAQgAIFkCej98a677irRqTJMnX322ckOht4gAAEIQAACEIAABCAAAQhAAAIQsAQwDLARIAABCEAAAhCAAAQgAAEIQCAvAhKGdevWrUQbxRaE5TVoLoYABCBQDgisWLHCRuf0RNSakoSlrVq1Mqeeeqo1B2y//faRwvTvv/8+q2FAbQ4ePNgMGDAgRSwYQd8F5ZtvvmlOOeUU8/7779vqYW0ERfGql0sE9aCIN6wNZVZo3769eeONN+x4Ci3I9TMphGBaIvuLLrrIPPjgg7bpYj5jg30FxflBvsOHD7dmhg022CByKyizQKdOnVImBFWUkUX7V/t1n332Mdtuu62pXLlyaBtxBM6uBg3X/R81KdfrFy5caEXlnlFCRoiJEyeaPffc0+XWKVV1/vzzT/Pee++ZGTNmmCeffNIsWrSoxPiCGSmSnr+LIN8VavDc8ptnlGlDBoEbbrjBNqesAk899ZTN3JKpuIwvbG/NmzfPHHbYYa5Dz1gvyfMvzoBz2V9x2qcuBCAAAQgUn0DYM8zrVeZRPUspEIAABCAAAQhAAAIQgAAEIAABCKwfAhgG1g93eoUABCAAAQhAAAIQgAAEIFCuCEg4pmjDP/74Y9q86tSpY8WeDRo0KFfzZTIQgAAE1jcBiVUHDRpkxfxeqVWrlo3i3qxZs4ziba++q+D5gQceMGeddVaqn1wi5AdF5mGGAUX01pz0zyua39VXX+00H++aoJEtzDCwZs0ac8YZZ5jp06en+srFnOCyD1auXGlOO+0089Zbb9nquWQzCEYcL6ZhQGO89957zbnnnluCjQS9V111lc2QoOIikv7ll19M9+7djbISeaVp06Y2Er2yCbiUYhgGfvrpJzvHSZMmpYYQzLCRaWxB0bXqhl0fJs5+5plnjBiU5aLo8JqHjCwff/xxaioXXnihkYlkk002sT9Lev4ugnxX7sG96793NefTTz/dLFiwwDan7Aq6b7baaquMzbuM79dffzU9evQw99xzT6qt+++/35x55pmuQ7f1hgwZYjMTKKOM7rWWLVsavZsnef7FGrCvsuv+yrV9roMABCAAgcITWLx4sTWIytTsL3o26j37+OOPL3yntAgBCEAAAhCAAAQgAAEIQAACEICAMwEMA86oqAgBCEAAAhCAAAQgAAEIQAACmQi8/fbb9o/D/kjXqr/pppsaRfs98cQTAQgBCEAAAgUiEBSQq9m77rrLCqAzRXr3dx8UsuuzMMFzMEJ4kyZNzCOPPGJ22WUXp9nICHDdddfZaNxeicpS8Oijj9rI/15RVgKJZrfYYgunvlyzFASF72r8kksuMcOGDTNVqlRx6kuVJLyVgeK7776zQlxFjW/dunVa9Pgwce7TTz9tTjjhBOd+JDI+7rjjUlHqi20YWL58uc1S4Qm+PJPIN998kyaSdlmfYJR2ZXOQSF9R913Liy++aI0wXslkunDNMBC2V+JEcQ/eF1H3T5gxwSUrQ5DNhx9+aLp06WI22mgjU79+fbPrrruak08+2Wy33XauGEPraY0lepfIT6YWGWnOO+88pzZ1b8ukJJOAV4J7M+n5uwjynSb3v0pR5pkpU6aYNm3apJoaMWKEzbSRrbiOT5kL+vbtm2pObd94442RWTiC/QYzhehzmQeOPvpok+T5V+z9lY03n0MAAhCAQDIEJk+ebH8fJNObv+idTe9mribRZEZLLxCAAAQgAAEIQAACEIAABCAAgYpJAMNAxVx3Zg0BCEAAAhCAAAQgAAEIQKAoBCROUqaBqVOnlmj/1ltvtdFSKRCAAAQgkD+BoAhbkd519h5wwAHOjT/55JNWcOwvYYYBieElIp45c2aqapxo/F9++aWNjP3888+nro8yDAQjyWteEydONIcddpjTvIJCd10UNdbg/CX4V1/77befU1+qJAGuRPN6/qmErUOYYSJOloawbBLFNgz88ccfplevXmbUqFF2Xp5J5L333ksT+kssrrlkKsHsErkYTpTR4PLLL091UyzDQJwo7hpTz549s94/Wv/g+A8//HDz4IMPmh133NFpr6kNGWe6du2aqh+XY1RHrgaLqOuDAvjg3kx6/q6CfCfwxhgZNTp06GAWLVpkL5FwXwYoZT+RqF9lr732siYYl7PDdXyzZ8+2WQu8s+Wggw4yEyZMMLvttpvT0INnYXC/JHX+FXt/OcGgEgQgAAEIFJXAyJEjzaWXXlqiD5lj9R4usygFAhCAAAQgAAEIQAACEIAABCAAgfVPAMPA+l8DRgABCEAAAhCAAAQgAAEIQKDcEbj44ovN7bffXmJeinx92223mU022aTczZkJQQACEEiSwBtvvGEj2UuMryIhjsTrjRs3dhrG559/bk0AL7zwQlr9MMNAPoLfMKGzOowyDASF6qors4GeHZtvvnnGuf3111/mmmuuMddff31avSjDwEcffWQjoUrA6xVFSleWgWrVqmXl+O2331qxvCKqeqVdu3Y200NwrK+++qrNtONfL9co+zKHKOuCF+1ffRXbMKA+goLiGTNmmPnz56dE0jJYPP7441kjxgYjscvUImOGsjG4lLD5F8IwICOGsl54om+NxTXLRJz7R+2+/vrr1ljy8ccfp6asaPEyQShjQLby/vvv2/vVE62rvgwdEq1Xrlw52+UZPw+aj+IaZ4KCcL3rSTioDFNeSXL+roJ8V2jBM6l58+b2jBD/uXPn2mbOPvts+97rcm64ji/MaKX1vuqqq7LuGe1tjdGfoSC4t5M6/5LYX65rST0IQAACECgsgd9//93odz8yNQZL9+7d7fs7BQIQgAAEIAABCEAAAhCAAAQgAIHSQwDDQOlZC0YCAQhAAAIQgAAEIAABCECgXBG4+eabzZVXXlliTrVq1bJ/OD766KPL1XyZDAQgAIEkCaxatcqKyGUc8IqrmFRiZ0XJltg7WObNmxcazT9MXHreeecZiZ6rV68eOnWZBWRI6NKlS5pQWpWjDAP6LExcPHDgQCvQrVq1amhf69atM4888oiR4N+LyO1VjDIMaHyKoB+MiJqtL7UrEfGIESPSBLkybShqfJs2bUqMUfWvvvpqM3z48NRnihh+xx13ZMwKobW66KKLzNNPP53WZhKGAYnbTz/9dLNgwQLbt9ZR45k1a5b9b9csCQsXLrRZCfzrIk7KSLTBBhtkvG0UJV39+E0dumDfffc1jz32mKldu3aJ6+NENA/W3WWXXYyyDDRr1ixyXJpH7969zZ133lmiTpjhxtsvwfXXflHmgbPOOiujADysP41ThpOGDRvmfez88ssvRqK+8ePHp9rSHh47dqzZbrvtMrb/1VdfGRkEpk+fnqoXlnUibP8Xa/6ugvw44IKml379+llThLen42RciTO+e++91/L1ipiJrzIeRN07YeduWKaWpM6/JPZXnLWkLgQgAAEIFIaAMkjJLKDsYMFy0003mSuuuKIwHdEKBCAAAQhAAAIQgAAEIAABCEAAAgUjgGGgYChpCAIQgAAEIAABCEAAAhCAAASCBCTmU/Tm//znPyXgKKqvBKMUCEAAAhCITyBMhCkx6YABA8wFF1wQGul67dq15oknnjBDhw4NFfdoFJnE9RMmTDDdunVLE363atXKDBo0yNSvXz9NwPrbb78Z1Zdx7IcffigxwUyGAWUKkLBekbT9RZkG1Neuu+6a9nPNS+JdiZOCZoFMc9JnYVkC9HMJcvWckiA9KMyVeUKZDB544IG0cWTLTqAMAZ07d06LEi8Tndbs5JNPNlWqVEm1JwPEa6+9ZiPQB8XyqpSEYUBRysVbRpSwor100kknZd28YZHSJXgfMmSIOfXUU9Pm7TX2zTffWOG+DClh+0f1osT5cQwDErkpK8SyZctS81D2Au2lI4880lSqVCltTRYvXmyZTJs2LXTeUWNS5bAsAfq5zDsyrey8885pbUrQvWTJErvXgv3FyU6QdYGMsdlJlAHBf//o3lbfDRo0SOOg9ryx9enTx17rlaZNm9ozJHiPJjn/OIJ8FzaqE7aHvWtl/NFZt9tuuzk1F2d8a9assYYZv7nLO+e7du1aIpNJ1Lmrc+S6664rca8ldf4lsb+c4FMJAhCAAAQKQkDvrmHvhxtvvLHRe5je7ygQgAAEIAABCEAAAhCAAAQgAAEIlD4CGAZK35owIghAAAIQgAAEIAABCEAAAuWKgASPilz76quvlphX8+bNbbaBffbZp1zNmclAAAIQSIJAmAhT/UqMLRGrhM8bbrihFQEryrvOYb8gWGJ1iVxnzpyZGq5E2hLmh5UoIb/qKiL7IYccYiRmlTB+7ty5JbIK+NvMZBhQPRkilFFg9OjRaUNR+xIlN2nSxM5t6dKlZvbs2ZGicl2cLfp3mJDf61RGiKOOOsrUqFHD/Pnnn0YZGNRfsCiCviLO77777hmXXtcroryi9/uL1kICdYnGv//+e/P8889bsXhUScIwoL4117Zt25YwYsQRSUtcfs899xgJnINF8z744INTmQI09/nz59v96i8HHnigNcFoX3klKhtGHMOATBHDhg1LyxThta85au2158LWRFH4NXa/sSWTYUDtRq1/8B7Sfao9sGjRohLMtH9kqNGeLFQJywDgvwc0T8/Q8Mknn5hXXnmlxP50iX6fxPzjCPJd+WUyz1xyySV2D/kNP5najTu+qPNJmV10ZtSrV8+ehVHnbrZsEUmcf0ntL9f1pB4EIAABCORG4O2337ZZBfzvY15LjRo1MrfffrvROxsFAhCAAAQgAAEIQAACEIAABCAAgdJJAMNA6VwXRgUBCEAAAhCAAAQgAAEIQKDcEVBKegncgkUip1GjRhlFZqZAAAIQgIA7AQn4b7nlFhvhMyyyfqaWFD1cUdQVWb19+/apqooorn/BqPpeBUWwljh24MCBzgOVKFyi2rvuuisVyT2bYUCNK7K8xNh33323c18yE5xxxhk2E4JXshkGVE/R32Vu80dLd+1UZgEJpPbaa6+sl0g8L4OGskAETQNRF0uIrSj0EmqPHz/eVkvKMPDdd99Znn5TifrXeBTlvnLlylnnrAoygFx99dU2E0Tc0qVLFxsd/b777ksT9keZW+IYBjQWRVlXBPYHH3zQeWgtW7Y0d9xxh81yoExKXslmGFA9ie21/v6sBq4day30LrXNNtu4XuJcL5f7zWtc4vURI0aYjh07mo022ihjn8Wef1xBvisgtXvccceVOGuffvppc8IJJ7g2YzOGyFzlFWUQ0DletWrVyDZyPZ+8fSoTWaaSa/tq0/X8S2p/OS8EFSEAAQhAIBYBmXj1Pi8TXbDodz36XkGBAAQgAAEIQAACEIAABCAAAQhAoHQTwDBQuteH0UEAAhCAAAQgAAEIQAACEChXBCSqUkS6Tz/9tMS8JFhVtoGtt966XM2ZyUAAAhAoJgGZBh5//HEzaNAg8+6772btSlE/e/fubWQYUETsN954w7Ru3dp8+eWX9tpjjz3WCqczncXr1q0zc+bMseJtZZHJVDxjggwI7dq1i2UYULuKTP3EE08YGQyyzc8Tlq9evTpNkOtiGFBfErXL1CBRu4uYXyLpfv362cj5in4fp3z00UfWmPHAAw9kvExmiyFDhlihskTtY8eOtfWTMgzI4CAxs/r2igwMkydPttHN4xSZTcaMGWPnI/FwtqI5aq8qe0WlSpXMlClTjKKleyVKaB3XMOBf+2xj09xlcFT2C61/sC8Xw4D6k0nh1ltvtTxcWGgfDBgwwJx88snOkeyz8Q37XPfbuHHjzNChQ53uAbWhDBS6D5SNI8poFOyrmPPPRZDvwmrNmjXmnHPOsXvfK8pAoXu4Zs2aLk3YOrmOzzufsu1R9ZHL2ZTE+ZfU/nJeDCpCAAIQgEBWAjKP6nc4EydOLFFX2Yf0O5w4xrmsHVIBAhCAAAQgAAEIQAACEIAABCAAgaIRwDBQNLQ0DAEIQAACEIAABCAAAQhAAAJhBCS40h+cJbILlh133NFGqD3ttNOABwEIQAACMQisXbvWzJo1y8yYMcOK8pcsWWKvlnBUJgFF3pcZQKJefwTwoAhWguhJkybZqNHZigTg8+fPNxMmTEjrU30ceuih9iw/6KCDbH8S++diGPDGoPlpbjKeaW6eeaBx48ZGol21vffee1theVCQ62oY8PqScFZtqK+33nrLLF26NBVVXP3Vrl3bnHLKKXaOm2++eTZMkZ/LePHOO++YRx991MybNy/Vj6KBi5uE2Mcff7ztQ6wV1T9pw4AGHzSV5CKS9kP45ptvzNSpU83zzz+ftpaa9/77728OP/xwa4iQSF7r6ZUPP/zQdOjQwSxatMj+qE6dOla8tt9++6UxzsUw4DWgsT311FNm+vTpdk/LOOLdQ0cccYTd0xqnJ4zP1TDg9af7Txy0t1euXGkWLlxoP9J9WK9ePXu/ah9oP2SKQJ/zJoy4UPtNnJVxQ2MSC8/YoHURexk5JBDcdddd09YpzliKMf9cBfku45Z5pmfPnqmq/fv3t8YfZctyLfmOL+qs984Nnd0ygW277bauQ0qrl8T5l9T+ygkAF0EAAhCAQIrAY489Zp97n3/+eQkqyioks8BWW20FMQhAAAIQgAAEIAABCEAAAhCAAATKCAEMA2VkoRgmBCAAAQhAAAIQgAAEIACB8kZAokcZB/7zn/+UmJoi6CqCqkSZFAhAAAIQgAAEIAABCEAAAhCAAAQgAIHiE5CJUdmDlOUrWDbeeGNrFFCmJwoEIAABCEAAAhCAAAQgAAEIQAACZYsAhoGytV6MFgIQgAAEIAABCEAAAhCAQLkioMjKMg3MmTMndF6DBg0yAwYMKFdzZjIQgAAEIAABCEAAAhCAAAQgAAEIQKC0Ebj22mtt9pywomxLMgsoqxcFAhCAAAQgAAEIQAACEIAABCAAgbJHAMNA2VszRgwBCEAAAhCAAAQgAAEIQKDcERg4cKCROSCs1K1b1wwePNi0bdu23M2bCUEAAhCAAAQgAAEIQAACEIAABCAAgfVJYPLkyaZ///5m+fLlocOQiYsMoTYAACAASURBVEC/t6FAAAIQgAAEIAABCEAAAhCAAAQgUHYJYBgou2vHyCEAAQhAAAIQgAAEIAABCJQrAq+99ppNe//ss8+Gzqt9+/ZmyJAhZo899ihX82YyEIAABCAAAQhAAAIQgAAEIAABCEAgaQKrV6+2v4eZOHFiaNfHHHOM/T1Mw4YNkx4a/UEAAhCAAAQgAAEIQAACEIAABCBQYAIYBgoMlOYgAAEIQAACEIAABCAAAQhAID8C48aNs3+w/vLLL0s0VKlSJfvH6j59+uTXCVdDAAIQgAAEIAABCEAAAhCAAAQgAIEKSuCGG26wv3tZt25dCQI1a9a0v3vp0qVLBaXDtCEAAQhAAAIQgAAEIAABCEAAAuWPAIaB8remzAgCEIAABCAAAQhAAAIQgECZJ/Dvf//b/uF65MiRoXOpV6+e/eN1y5Yty/xcmQAEIAABCEAAAhCAAAQgAAEIQAACEEiCwPTp0+3vW5YuXRraXY8ePezvW/7xj38kMRz6gAAEIAABCEAAAhCAAAQgAAEIQCAhAhgGEgJNNxCAAAQgAAEIQAACEIAABCAQn8CCBQvsH7JfeOGF0Itbt25tevfubZo2bRq/ca6AAAQgAAEIQAACEIAABCAAAQhAAAIVgMDLL79shg4daqZOnRo628MPP9waBZo0aVIBaDBFCEAAAhCAAAQgAAEIQAACEIBAxSOAYaDirTkzhgAEIAABCEAAAhCAAAQgUOYIjBkzxhoHvv/++9Cxd+jQwRoH9t9//zI3NwYMAQhAAAIQgAAEIAABCEAAAhCAAASKQWDZsmXWKDBhwoTQ5mvUqGGuu+46c/755xeje9qEAAQgAAEIQAACEIAABCAAAQhAoJQQwDBQShaCYUAAAhCAAAQgAAEIQAACEIBAZgJr1qyxpoHRo0dHVjzvvPOscWCPPfYAJwQgAAEIQAACEIAABCAAAQhAAAIQqJAEVq9ebY0Cd999d+T8L7zwQptVYKuttqqQjJg0BCAAAQhAAAIQgAAEIAABCECgIhHAMFCRVpu5QgACEIAABCAAAQhAAAIQKAcE5s2bZ2688UYzc+bMyNlcdtll1jiw3XbblYMZMwUIQAACEIAABCAAAQhAAAIQgAAEIJCdwNdff22NArfccktk5WOPPdZcddVVplmzZtkbpAYEIAABCEAAAhCAAAQgAAEIQAAC5YIAhoFysYxMAgIQgAAEIAABCEAAAhCAQMUjMG3aNPtH8Jdeeil08pUrV7amAf2rVq1axQPEjCEAAQhAAAIQgAAEIAABCEAAAhCoEAR++eUX+zsS/fvzzz9D53zIIYfY35G0atWqQjBhkhCAAAQgAAEIQAACEIAABCAAAQj8HwEMA+wGCEAAAhCAAAQgAAEIQAACECjTBCZOnGj/IL506dLQeVSvXt3+QbxXr15lep4MHgIQgAAEIAABCEAAAhCAAAQgAAEIBAkMGzbM/l7khx9+CIVT7/+1d2e/cZUHH4BPnNiOsZ1giF2yEGfBQEoSAm1YE0qhbK2qFsEFXFRqq1ZqVaT2rn9D71qpVSu1opV6ARcguGhZSkFAApSlQCCsIQSHOICd4CS24yWJ8+k9/ebIY894Fns823Oko7HH7/qcUTJjv7/zbtsW/17knnvugUeAAAECBAgQIECAAAECBAjUqYDAQJ1eeNMmQIAAAQIECBAgQIBArQn85S9/icIfyfft25dxaqtXr47uu+++6Be/+EXU3t5ea9M3HwIECBAgQIAAAQIECBAgQKBOBIaGhqI//OEP0e9///uor68v46x7enrimyf85Cc/qRMV0yRAgAABAgQIECBAgAABAgSyCQgMeG0QIECAAAECBAgQIECAQE0J/Pa3v42DA5999lnGebW2tsahgXCuXbu2puZuMgQIECBAgAABAgQIECBAgEDtChw8eDAOCoRzZGQk40RXrlwZBwV+9atf1S6EmREgQIAAAQIECBAgQIAAAQIFCQgMFMSlMAECBAgQIECAAAECBAhUg8CpU6ei3/zmN3FwINx1L9vx05/+NA4OXH755dUwLWMkQIAAAQIECBAgQIAAAQIE6lBgz549cUjgz3/+c9bZh90UQ1Dg17/+ddTY2FiHSqZMgAABAgQIECBAgAABAgQIZBMQGPDaIECAAAECBAgQIECAAIGaFRgcHIxDA7/73e+i0dHRrPO8++674+DAjTfeWLMWJkaAAAECBAgQIECAAAECBAhUl8Czzz4bBwUeeuihrANvaWmJfvnLX8ZhgY6OjuqaoNESIECAAAECBAgQIECAAAECCyIgMLAgzDohQIAAAQIECBAgQIAAgXIKHD9+PP4DezgPHz6cdSg333xzHBy48847yzlcfRMgQIAAAQIECBAgQIAAAQJ1LPDII4/Ev8N4+umnsyqsWrUq/h1GOJcvX17HWqZOgAABAgQIECBAgAABAgQI5BIQGMgl5OcECBAgQIAAAQIECBAgUFMCf/zjH+M/ur/zzjtZ53XllVdG9913X/SjH/2opuZuMgQIECBAgAABAgQIECBAgEDlCtx///3x7yxef/31rIO87LLL4pDAz3/+88qdiJERIECAAAECBAgQIECAAAECFSUgMFBRl8NgCBAgQIAAAQIECBAgQGChBB588MH4j/C7d+/O2uX69eujH//4x3FwYPXq1Qs1NP0QIECAAAECBAgQIECAAAECdSJw6NCh6K9//Wt8HjhwIOusd+zYEQcF7rnnnjqRMU0CBAgQIECAAAECBAgQIEBgvgQEBuZLUjsECBAgQIAAAQIECBAgUJUCTzzxRBwc+Mc//jHr+O+99944OHDLLbdU5TwNmgABAgQIECBAgAABAgQIEKgcgaeeeioOCTzwwAOzDuq73/1uHBS47bbbKmfwRkKAAAECBAgQIECAAAECBAhUlYDAQFVdLoMlQIAAAQIECBAgQIAAgVIJvPzyy3Fw4O9///usXWzbti0ODoSzvb29VMPRLgECBAgQIECAAAECBAgQIFBjAidOnIhDAn/729+iN998c9bZ/eAHP4juu+++6KqrrqoxBdMhQIAAAQIECBAgQIAAAQIEFlpAYGChxfVHgAABAgQIECBAgAABAhUt8OGHH8bBgT/96U/RxMRE1rE2NTUlwYGrr766oudkcAQIECBAgAABAgQIECBAgED5BMJNCkJQIJy5ftfws5/9LA4K9PT0lG/AeiZAgAABAgQIECBAgAABAgRqSkBgoKYup8kQIECAAAECBAgQIECAwHwJpO76F/6Yv2fPnlmbveGGG+LwwA9/+MP56l47BAgQIECAAAECBAgQIECAQJULhJ0Ewu8Vnn/++VlnYjfDKr/Qhk+AAAECBAgQIECAAAECBCpcQGCgwi+Q4REgQIAAAQIECBAgQIBA+QWeeuqp+A/8DzzwwKyDWbFiRbLrwKZNm8o/cCMgQIAAAQIECBAgQIAAAQIEFlTgvffeS3YTOHLkyKx933vvvfHvEW655ZYFHaPOCBAgQIAAAQIECBAgQIAAgfoSEBior+tttgQIECBAgAABAgQIECAwB4G+vr7o/vvvj//wf+DAgVlbuu2226J77rknPpcuXTqHXlUlQIAAAQIECBAgQIAAAQIEKllgbGwsevDBB+PzySefnHWoGzZsSG42sHr16kqelrERIECAAAECBAgQIECAAAECNSIgMFAjF9I0CBAgQIAAAQIECBAgQGBhBR5++OE4OPDPf/5z1o5DWCAVHAghAgcBAgQIECBAgAABAgQIECBQGwIhHJAKCoTQwGzHd77znTgocNddd9XG5M2CAAECBAgQIECAAAECBAgQqBoBgYGquVQGSoAAAQIECBAgQIAAAQKVKPDee+/FwYGw88DRo0dnHeL69euT8MDWrVsrcTrGRIAAAQIECBAgQIAAAQIECMwi8NZbbyUhgVy7D65YsSLZTWDTpk1cCRAgQIAAAQIECBAgQIAAAQJlERAYKAu7TgkQIECAAAECBAgQIECgFgVCcCCcu3btyjm96667LgkPdHZ25iyvAAECBAgQIECAAAECBAgQIFAegYGBgSQk8OKLL+YcxM6dO5OgQM7CChAgQIAAAQIECBAgQIAAAQIESiwgMFBiYM0TIECAAAECBAgQIECAQP0JvP3229EDDzwQLybIdbfBoHPXXXfF4YG77767/rDMmAABAgQIECBAgAABAgQIVKjAQw89FH+2f/jhh3OOcMOGDcmNAbZs2ZKzvAIECBAgQIAAAQIECBAgQIAAgYUSEBhYKGn9ECBAgAABAgQIECBAgEBdCjz55JPJXQjHxsZmNVixYkWyuOD666+vSy+TJkCAAAECBAgQIECAAAEC5RR44YUXks/xR44cmXUoLS0tyef4W2+9tZzD1jcBAgQIECBAgAABAgQIECBAIKuAwIAXBwECBAgQIECAAAECBAgQWACBEBYIdyUMZwgR5Douvvji6Pvf/358XnvttbmK+zkBAgQIECBAgAABAgQIECBQpMBLL70UPfroo/H54Ycf5mzl9ttvT4ICzc3NOcsrQIAAAQIECBAgQIAAAQIECBAop4DAQDn19U2AAAECBAgQIECAAAECdSlw4MCBJDzw1ltv5TTo6elJwgPXXXddzvIKECBAgAABAgQIECBAgAABArMLvPjii0lIYN++fTm5tm7dGocE7r333mjdunU5yytAgAABAgQIECBAgAABAgQIEKgUAYGBSrkSxkGAAAECBAgQIECAAAECdSkQFiikdh4YGBjIabBx48YkPLBjx46c5RUgQIAAAQIECBAgQIAAAQIE/iewe/fuJCSwf//+nCydnZ3JTgIC/Dm5FCBAgAABAgQIECBAgAABAgQqVEBgoEIvjGERIECAAAECBAgQIECAQP0JPPzww3F44JFHHonOnDmTE2DDhg1JeGDnzp05yytAgAABAgQIECBAgAABAgTqTWDXrl1JSODjjz/OOf0lS5bEn7XDbgJ33XVXzvIKECBAgAABAgQIECBAgAABAgQqXUBgoNKvkPERIECAAAECBAgQIECAQN0JnDx5MlnM8Oijj0anTp3KabBu3bokPPCNb3wjZ3kFCBAgQIAAAQIECBAgQIBArQo899xzyefqTz75JOc0Gxsb48/Ud955Z/zY0tKSs44CBAgQIECAAAECBAgQIECAAIFqERAYqJYrZZwECBAgQIAAAQIECBAgUJcCY2Nj8SKHsOtAeJyYmMjp0N3dHS9w+Pa3vx3deuutOcsrQIAAAQIECBAgQIAAAQIEql3gX//6V/TYY4/Fn517e3tzTqe5uTkJ3ofP0EuXLs1ZRwECBAgQIECAAAECBAgQIECAQDUKCAxU41UzZgIECBAgQIAAAQIECBCoS4Hx8fG0nQdCmCDXsWzZsuiOO+5Izq6urlxV/JwAAQIECBAgQIAAAQIECFS8QH9/f/T4448n54kTJ3KOOYQCQjggtZtAU1NTzjoKECBAgAABAgQIECBAgAABAgSqXUBgoNqvoPETIECAAAECBAgQIECAQF0KnDp1Km3ngdHR0bwcbrjhhiQ8cPnll+dVRyECBAgQIECAAAECBAgQIFAJAnv27EkCAs8//3xeQzrnnHPSdhJobGzMq55CBAgQIECAAAECBAgQIECAAIFaERAYqJUraR4ECBAgQIAAAQIECBAgULcCp0+fTnYeeOSRR6KTJ0/mZdHT0xPdfvvtSYAgr0oKESBAgAABAgQIECBAgACBBRR44oknkpDAvn378uq5tbU1bSeBxYsX51VPIQIECBAgQIAAAQIECBAgQIBALQoIDNTiVTUnAgQIECBAgAABAgQIEKhbgcnJyTg88Pjjj8dnX19fXhZhMcUdd9yRnCtXrsyrnkIECBAgQIAAAQIECBAgQGA+BT7//PP48+xjjz0WP46MjOTV/Jo1a5LPtN/73veihoaGvOopRIAAAQIECBAgQIAAAQIECBCodQGBgVq/wuZHgAABAgQIECBAgAABAnUt8NJLLyXhgddeey1vi+uvvz5ZaHHllVfmXU9BAgQIECBAgAABAgQIECBQqMDrr7+efHZ94YUX8q6+ffv25LPrNddck3c9BQkQIECAAAECBAgQIECAAAEC9SQgMFBPV9tcCRAgQIAAAQIECBAgQKCuBXp7e9Pu0nj69Om8PMJdGm+++ebopptuih9Xr16dVz2FCBAgQIAAAQIECBAgQIBAJoGwG97TTz8dPfPMM/HjoUOH8oJqbGxM2x2vu7s7r3oKESBAgAABAgQIECBAgAABAgTqWUBgoJ6vvrkTIECAAAECBAgQIECAQN0KTExMJHdvfPzxx6ODBw/mbbFt27Y4OJAKETQ3N+ddV0ECBAgQIECAAAECBAgQqD+B8fHxtIDAm2++mTfC2rVr00ICTU1NeddVkAABAgQIECBAgAABAgQIECBAIIoEBrwKCBAgQIAAAQIECBAgQIAAgeiVV15JAgQvv/xy3iINDQ3JzgMhQLB9+/a86ypIgAABAgQIECBAgAABArUr8Oqrr8YhgdROApOTk3lP9uqrr05CAldddVXe9RQkQIAAAQIECBAgQIAAAQIECBCYKSAw4FVBgAABAgQIECBAgAABAgQIpAl8+umnSXjg3//+dzQ8PJy3UFdXV7LzQAgQrF+/Pu+6ChIgQIAAAQIECBAgQIBA9QocOHAgbReB/v7+vCfT1tYWfetb30pCAhdeeGHedRUkQIAAAQIECBAgQIAAAQIECBCYXUBgwCuEAAECBAgQIECAAAECBAgQmFXgueeeS+4K+eKLLxak9dWvfjUOEITzpptuitrb2wuqrzABAgQIECBAgAABAgQIVKbA0NBQ9MwzzySfF999992CBnrdddclnxVvvPHGguoqTIAAAQIECBAgQIAAAQIECBAgkL+AwED+VkoSIECAAAECBAgQIECAAIG6FxgcHEy7Y+SHH35YkMn1118f7dixI9q5c2d8Llu2rKD6ChMgQIAAAQIECBAgQIBAeQROnDgR7dq1Kz53794dvfDCCwUN5OKLL07bka6jo6Og+goTIECAAAECBAgQIECAAAECBAgUJyAwUJybWgQIECBAgAABAgQIECBAgEAURfv27UvuJhnuLPnll18W5HLVVVelBQjOP//8guorTIAAAQIECBAgQIAAAQKlETh69GhaQOCVV14pqKPzzjsvLSDQ09NTUH2FCRAgQIAAAQIECBAgQIAAAQIE5kdAYGB+HLVCgAABAgQIECBAgAABAgQIRFH00ksvJQGCZ599tmCTK664Ii1AcMEFFxTchgoECBAgQIAAAQIECBAgULjA559/nuweEHYReOONNwpu5Jvf/GZ00003xUGBa6+9tuD6KhAgQIAAAQIECBAgQIAAAQIECMy/gMDA/JtqkQABAgQIECBAgAABAgQIEIiiaGRkJA4PhJ0HwuPevXsLdtm8eXNagODCCy8suA0VCBAgQIAAAQIECBAgQGCmwKeffpoWECjmM9uWLVuSgEAICrS2tqImQIAAAQIECBAgQIAAAQIECBCoMAGBgQq7IIZDgAABAgQIECBAgAABAgRqVaCvry9ejBLO3bt3R2+99VbBU73kkkuinTt3JiGCDRs2FNyGCgQIECBAgAABAgQIEKhHgY8//jj+LJb6XPbBBx8UzLB169b4M1nqXLVqVcFtqECAAAECBAgQIECAAAECBAgQILCwAgIDC+utNwIECBAgQIAAAQIECBAgQOD/Bfr7+9MCBP/9738Ltunu7o6+/vWvR9u3b0/O9vb2gttRgQABAgQIECBAgAABArUkMDQ0FL366qvJ+dprr0W9vb0FT/FrX/taEg7YsWNH1NXVVXAbKhAgQIAAAQIECBAgQIAAAQIECJRXQGCgvP56J0CAAAECBAgQIECAAAECBP5fYHBwMNl9INzx8j//+U9RNlu2bEnCAyFMEE4HAQIECBAgQIAAAQIEalkgBALCmQoJvP3220VN95prrknb1a2jo6OodlQiQIAAAQIECBAgQIAAAQIECBCoHAGBgcq5FkZCgAABAgQIECBAgAABAgQITBEYHh5O24EghAiKOZqamtJ2IAi7EfT09BTTlDoECBAgQIAAAQIECBAou8C+ffvSdg8IIYGJiYmixhV2Ddi5c2dytrW1FdWOSgQIECBAgAABAgQIECBAgAABApUrIDBQudfGyAgQIECAAAECBAgQIECAAIEpAuPj42kBgt27dxe9KKazszMOEYTdB8JjOL/yla/wJkCAAAECBAgQIECAQEUJfPHFF2nhgLCLwMDAQFFjbGxsjKYHBJqbm4tqSyUCBAgQIECAAAECBAgQIECAAIHqERAYqJ5rZaQECBAgQIAAAQIECBAgQIDANIFwJ81whkUz4XHv3r1FG23cuDFtJ4IQJmhpaSm6PRUJECBAgAABAgQIECBQiMDo6Gjy2Sb1WWf//v2FNJFWdvPmzTM+4xTdmIoECBAgQIAAAQIECBAgQIAAAQJVKyAwULWXzsAJECBAgAABAgQIECBAgACB6QInTpxI7r6ZChEcPHiwaKgrrrgibYHN5ZdfXnRbKhIgQIAAAQIECBAgQGCqwJ49e9J2D3jjjTeKBrrwwgvTPruEXdSWLVtWdHsqEiBAgAABAgQIECBAgAABAgQI1I6AwEDtXEszIUCAAAECBAgQIECAAAECBDIIfPrpp2l36QxBgmPHjhVl1draGi/CCbsPhMdwrl+/vqi2VCJAgAABAgQIECBAoH4EDhw4MCPcPDIyUhTA8uXLZ4QD1qxZU1RbKhEgQIAAAQIECBAgQIAAAQIECNS+gMBA7V9jMyRAgAABAgQIECBAgAABAgSmCbzzzjvxYp3ULgTh67NnzxbltHLlyrTFOiFMcP755xfVlkoECBAgQIAAAQIECFS/wNGjR9M+a4TPG5999llRE1u0aNGM0PJll11WVFsqESBAgAABAgQIECBAgAABAgQI1KeAwEB9XnezJkCAAAECBAgQIECAAAECBKYInD59OrnbZypI8P777xdtdMkll8y44+eSJUuKbk9FAgQIECBAgAABAgQqU2D6Z4nweeKDDz4oerA+SxRNpyIBAgQIECBAgAABAgQIECBAgEAWAYEBLw0CBAgQIECAAAECBAgQIECAQAaBUtwVdMuWLdHmzZujcEfQ8Bh2J3AQIECAAAECBAgQIFAdAmGXgL1790Zhx7Lw+Pbbb8fB47nuVhZ2Kdu+fXt82q2sOl4LRkmAAAECBAgQIECAAAECBAgQqCYBgYFqulrGSoAAAQIECBAgQIAAAQIECJRV4MCBA/GCoNdeey3ZkWBkZKToMXV1dSXhgVSIIDyee+65RbepIgECBAgQIECAAAECcxM4duxYEgpIhQPCY39/f9ENt7a2xoGAqeGA9evXF92eigQIECBAgAABAgQIECBAgAABAgTyFRAYyFdKOQIECBAgQIAAAQIECBAgQIBABoE9e/Yk4YEQJnjjjTfm7NTd3Z22E0EqTNDU1DTntjVAgAABAgQIECBAgMD/BCYmJtJ2DEiFA3p7e+dMdMUVVyS7BoSQwLZt2+bcpgYIECBAgAABAgQIECBAgAABAgQIFCMgMFCMmjoECBAgQIAAAQIECBAgQIAAgSwCo6OjaTsQhBDB/v3758Vr06ZNyY4Emzdvjr++9NJL56VtjRAgQIAAAQIECBCoZYH3339/Rjjgvffem5cpb9y4ccbuAS0tLfPStkYIECBAgAABAgQIECBAgAABAgQIzFVAYGCuguoTIECAAAECBAgQIECAAAECBHIIfPHFF9Gbb74Zpe5Ymno8efLknO2am5sz7kawdu3aObetAQIECBAgQIAAAQLVJnDw4ME4GBDOqe+/x8fH5zyV1tbWJMCb2gVs69at0QUXXDDntjVAgAABAgQIECBAgAABAgQIECBAoFQCAgOlktUuAQIECBAgQIAAAQIECBAgQCCHwL59+2aECMKiprNnz87ZrqOjY8ZiprCoqbOzc85ta4AAAQIECBAgQIBAuQUGBgYyvpceHByc89AWLVo0I5Qb3kv39PTMuW0NECBAgAABAgQIECBAgAABAgQIEFhoAYGBhRbXHwECBAgQIECAAAECBAgQIEBgFoEzZ85kXPi0f//+eXFbtWpVxh0Jwt1SHQQIECBAgAABAgQqTWBkZGTGbgFh94DDhw/Py1A3btyYvD9O7RoQHhcvXjwv7WuEAAECBAgQIECAAAECBAgQIECAQLkFBAbKfQX0T4AAAQIECBAgQIAAAQIECBDIQ2BoaCgOEoQzLJBKPX722Wd51M5d5KKLLsq4I0FDQ0PuykoQIECAAAECBAgQmKPA5ORkxuDsRx99NMeW/1d95cqVGYOzbW1t89K+RggQIECAAAECBAgQIECAAAECBAhUqoDAQKVeGeMiQIAAAQIECBAgQIAAAQIECOQh0N/fn/GOq8ePH8+j9uxFQlhg8+bNcZDgkksuicLdV0OwIDx2dnbOuX0NECBAgAABAgQI1J/AwMBAFHbPCkGA8PjBBx8kQYEQGpjrce6552YMwnZ1dc21afUJECBAgAABAgQIECBAgAABAgQIVKWAwEBVXjaDJkCAAAECBAgQIECAAAECBAjMLvDJJ59kvEPrxMTEvNB1dHSkBQimhglWrVo1L31ohAABAgQIECBAoDoFDh8+nBYKmBoQGBwcnJdJNTU1ZQwGrFu3bl7a1wgBAgQIECBAgAABAgQIECBAgACBWhEQGKiVK2keBAgQIECAAAECBAgQIECAAIE8BN599904SBDOvXv3xo/vv/9+HjXzL9LW1haHCaaGCFJfd3d359+QkgQIECBAgAABAhUr0Nvbm+wSMDUQEL4eHh6e13FfeumlM8IBmzZtmtc+NEaAAAECBAgQIECAAAECBAgQIECgVgUEBmr1ypoXAQIECBAgQIAAAQIECBAgQCBPgbGxoOzOXwAAFSlJREFUsbQAQSpMcPDgwTxbyL9YuBPsRRddlDVQsGjRovwbU5IAAQIECBAgQKBkAmfPns0aCPjoo4+i+dq5auoE1q5dG23evHlGOKC5ublk89QwAQIECBAgQIAAAQIECBAgQIAAgVoXEBio9StsfgQIECBAgAABAgQIECBAgACBIgUGBwfjXQjCrgTT7xo7MjJSZKvZq4WwQKZdCVK7FVgoNu/kGiRAgAABAgTqXGB8fDx+nzf9vV4IBITnQmhgvo/W1ta093whTBp2CwhBgY6OjvnuTnsECBAgQIAAAQIECBAgQIAAAQIE6l5AYKDuXwIACBAgQIAAAQIECBAgQIAAAQKFC/T19aXdcXbqIrNjx44V3mAeNbq7u7PuTtDW1pZHC4oQIECAAAECBOpPYHh4OGsooLe3tyQg5557bsb3bSEcsGrVqpL0qVECBAgQIECAAAECBAgQIECAAAECBDILCAx4ZRAgQIAAAQIECBAgQIAAAQIECMyrQH9//4y71KYCBQMDA/PaV6qxsPAs2+4E7lRbEnKNEiBAgAABAhUkEHaGyrZLwOHDh0sy0q6urvj9V6b3YJ2dnSXpU6MECBAgQIAAAQIECBAgQIAAAQIECBQuIDBQuJkaBAgQIECAAAECBAgQIECAAAECRQqkFrNNX9AWvg+7FpTiCAvWUovZwuOaNWvSToGCUqhrkwABAgQIEJhPgfAe6tChQ2lneP+UOksVyly9evWMUEDYJSC8pwq7CDgIECBAgAABAgQIECBAgAABAgQIEKh8AYGByr9GRkiAAAECBAgQIECAAAECBAgQqAuBkZGRtDvjfvTRR8kiuE8++aRkBm1tbTNCBNNDBeeff37J+tcwAQIECBAgUN8CR48enREGmB4OGB4eLhnSunXrolQIYPqOAa2trSXrV8MECBAgQIAAAQIECBAgQIAAAQIECCyMgMDAwjjrhQABAgQIECBAgAABAgQIECBAYA4CExMTSXggFSSYGiiYnJycQ+u5q4bFctNDBNO/X7FiRe6GlCBAgAABAgTqSuDIkSM5wwAhNFnKo6GhIWsgIAQEmpqaStm9tgkQIECAAAECBAgQIECAAAECBAgQKLOAwECZL4DuCRAgQIAAAQIECBAgQIAAAQIE5i4wNTwwPVAwPj4+9w7yaKGlpSVnqKCrqyuPlhQhQIAAAQIEqkGgv78/ZxhgdHR0QaaydOnSKLU7QHicumNA+NpBgAABAgQIECBAgAABAgQIECBAgED9CggM1O+1N3MCBAgQIECAAAECBAgQIECAQF0IHDx4MEqFCHp7e2cs7Cv1XX2nIofFfKtXr541WHDBBRfUxXUxSQIECBAgUMkCn3/++axhgL6+vmhsbGzBppBpt6Pu7u4kJBC+dhAgQIAAAQIECBAgQIAAAQIECBAgQCCTgMCA1wUBAgQIECBAgAABAgQIECBAgEBdC3z55Zc57w48NDS0YEZNTU05dypYuXLlgo1HRwQIECBAoNYEDh8+HIUF/4cOHcp6TkxMLNi029vbc/7ff9555y3YeHREgAABAgQIECBAgAABAgQIECBAgEBtCQgM1Nb1NBsCBAgQIECAAAECBAgQIECAAIESCAwODsYLCmdbXHj8+PES9Jy5ySVLlqQtLOzq6oo6OzuTc+r3Fhgu2GXREQECBAiUUSAEAAcGBqL+/v74ceoZnpsaDjh9+vSCjXT58uUzwgDTdxvq6OhYsPHoiAABAgQIECBAgAABAgQIECBAgACB+hMQGKi/a27GBAgQIECAAAECBAgQIECAAAECJRAIgYHZ7lQcfnbs2LES9Dx7kyFcEMIE00MF2Z4TMFjwS6RDAgQIEMggkAoApBb+ZwoCTA0ILGQIIDXcsNB/+uL/NWvWpAUEQmDAQYAAAQIECBAgQIAAAQIECBAgQIAAgXIKCAyUU1/fBAgQIECAAAECBAgQIECAAAECdSUwNDSUM1QQFkiW82hsbEzbrSBbsCD1vLsil/Nq6ZsAAQLVIxB268l29//pOwKE70+dOlXWyYUA3fTF/9O/b29vL+sYdU6AAAECBAgQIECAAAECBAgQIECAAIF8BAQG8lFShgABAgQIECBAgAABAgQIECBAgMACCQwPDyehgr6+vowBgyNHjizQaHJ3kwoYZNrBIFPYQMAgt6kSBAgQqAaBEADI9+7/lRAAmGq6YsWKrGGA1I4BbW1t1XAZjJEAAQIECBAgQIAAAQIECBAgQIAAAQI5BQQGchIpQIAAAQIECBAgQIAAAQIECBAgQKCyBE6ePJkECQ4fPpws2My0cPP48eMVNfimpqYZOxjMtouBgEFFXT6DIUCghgWmBgCm3vE/064A4ecTExMVpbF8+fJotvDaypUrk5DAOeecU1FjNxgCBAgQIECAAAECBAgQIECAAAECBAiUUkBgoJS62iZAgAABAgQIECBAgAABAgQIECBQZoGxsbFZAwVTF4WGrystYNDQ0BCFRaDTz2XLlmV8PpTL9LMyXwbdEyBAoKQC4d/uqeeJEyfSvk/9LNvz4eeTk5MlHWOhjYd/z0OgbOqZKRCQeq65ubnQLpQnQIAAAQIECBAgQIAAAQIECBAgQIBAXQgIDNTFZTZJAgQIECBAgAABAgQIECBAgAABAvkJTA0YZLur9NTnw+LTSj8WLVoUhwsKDRmkQgqpeiG84CBAgMB8CoRF+mGxfjEL/KfWOXv27HwOqyRthX9LZ9tRZnoYYOnSpSUZh0YJECBAgAABAgQIECBAgAABAgQIECBQbwICA/V2xc2XAAECBAgQIECAAAECBAgQIECAwDwKjI6OztjBIOxUkC1sUA0Bg2w80wMHxQQQFi9ePI/6miJAoJwCZ86cKfgu/tODAdX+b+L0HQCyBQJCGEAAoJyvVn0TIECAAAECBAgQIECAAAECBAgQIFDPAgID9Xz1zZ0AAQIECBAgQIAAAQIECBAgQIDAAgtMDxhkChZMfW5oaGiBR1ja7tra2uLdDqae4bmWlpZ4MW14nHrm+1yqTii/ZMmS0k5C6wSqQOD06dNR2DEl/Jsz/cz0fK6yw8PDM8IB4blaOtrb22fdAWB6GCD8u+MgQIAAAQIECBAgQIAAAQIECBAgQIAAgcoXEBio/GtkhAQIECBAgAABAgQIECBAgAABAgTqViAs+j1+/HjaOf0O3VN/nulntRY6yPViaGxsLDp0kCmgMDWMMD3QkPq+oaEh17D8vI4FJicn57xwPyz6z7Wof2ow4NSpU3UlHhb7Tw8jpb7PthvK9OeFjerqJWOyBAgQIECAAAECBAgQIECAAAECBAjUkYDAQB1dbFMlQIAAAQIECBAgQIAAAQIECBAgUI8CYbHy9NBB6vtCwgf1aJfvnJuamrLukpAKFTQ3N0eLFy+ecYawQabnC3mu0DZKXT64nTlzpuAzvFYLrVdMndBHMfUy1RkfH88ZBpiYmMj3pVSX5aYv9M+2wH+2AIDQTl2+dEyaAAECBAgQIECAAAECBAgQIECAAAECeQkIDOTFpBABAgQIECBAgAABAgQIECBAgAABAvUscPbs2Th0UEjAINPOB2HBtYMAgdoQWLRoUda7+ucbAgjhgNCOgwABAgQIECBAgAABAgQIECBAgAABAgQIlEpAYKBUstolQIAAAQIECBAgQIAAAQIECBAgQIDANIFU4GBq8GBkZCTtDu1jY2M579g+Ojoal8lUNtw93kGg3gXCDhWp3S3C49KlS9O+z/Zcqs708q2trWnhgLDQP5wOAgQIECBAgAABAgQIECBAgAABAgQIECBQ6QICA5V+hYyPAAECBAgQIECAAAECBAgQIECAAAECBQhMTExkDBJkCxhkCh0UGloQUijgAtVh0YaGhrwW6891Uf/Uxf5NTU11KG3KBAgQIECAAAECBAgQIECAAAECBAgQIEBgpoDAgFcFAQIECBAgQIAAAQIECBAgQIAAAQIECMxJIIQUUrseZNv9YHx8PArBgnBOTk4mX6eey+exmHrF1JnrGM+ePRuFO9wXcoZF9YWUT5VdyHqZ+mpubo7DALMt9g9lHAQIECBAgAABAgQIECBAgAABAgQIECBAgEB5BAQGyuOuVwIECBAgQIAAAQIECBAgQIAAAQIECBAgQIAAAQIECBAgQIAAAQIECBAgQIAAAQIECBAgUFIBgYGS8mqcAAECBAgQIECAAAECBAgQIECAAAECBAgQIECAAAECBAgQIECAAAECBAgQIECAAAECBAiUR0BgoDzueiVAgAABAgQIECBAgAABAgQIECBAgAABAgQIECBAgAABAgQIECBAgAABAgQIECBAgAABAiUVEBgoKa/GCRAgQIAAAQIECBAgQIAAAQIECBAgQIAAAQIECBAgQIAAAQIECBAgQIAAAQIECBAgQIBAeQQEBsrjrlcCBAgQIECAAAECBAgQIECAAAECBAgQIECAAAECBAgQIECAAAECBAgQIECAAAECBAgQIFBSAYGBkvJqnAABAgQIECBAgAABAgQIECBAgAABAgQIECBAgAABAgQIECBAgAABAgQIECBAgAABAgQIlEdAYKA87nolQIAAAQIECBAgQIAAAQIECBAgQIAAAQIECBAgQIAAAQIECBAgQIAAAQIECBAgQIAAAQIlFRAYKCmvxgkQIECAAAECBAgQIECAAAECBAgQIECAAAECBAgQIECAAAECBAgQIECAAAECBAgQIECAQHkEBAbK465XAgQIECBAgAABAgQIECBAgAABAgQIECBAgAABAgQIECBAgAABAgQIECBAgAABAgQIECBQUgGBgZLyapwAAQIECBAgQIAAAQIECBAgQIAAAQIECBAgQIAAAQIECBAgQIAAAQIECBAgQIAAAQIECJRHQGCgPO56JUCAAAECBAgQIECAAAECBAgQIECAAAECBAgQIECAAAECBAgQIECAAAECBAgQIECAAAECJRUQGCgpr8YJECBAgAABAgQIECBAgAABAgQIECBAgAABAgQIECBAgAABAgQIECBAgAABAgQIECBAgEB5BAQGyuOuVwIECBAgQIAAAQIECBAgQIAAAQIECBAgQIAAAQIECBAgQIAAAQIECBAgQIAAAQIECBAgUFIBgYGS8mqcAAECBAgQIECAAAECBAgQIECAAAECBAgQIECAAAECBAgQIECAAAECBAgQIECAAAECBAiUR0BgoDzueiVAgAABAgQIECBAgAABAgQIECBAgAABAgQIECBAgAABAgQIECBAgAABAgQIECBAgAABAiUVEBgoKa/GCRAgQIAAAQIECBAgQIAAAQIECBAgQIAAAQIECBAgQIAAAQIECBAgQIAAAQIECBAgQIBAeQQEBsrjrlcCBAgQIECAAAECBAgQIECAAAECBAgQIECAAAECBAgQIECAAAECBAgQIECAAAECBAgQIFBSAYGBkvJqnAABAgQIECBAgAABAgQIECBAgAABAgQIECBAgAABAgQIECBAgAABAgQIECBAgAABAgQIlEdAYKA87nolQIAAAQIECBAgQIAAAQIECBAgQIAAAQIECBAgQIAAAQIECBAgQIAAAQIECBAgQIAAAQIlFRAYKCmvxgkQIECAAAECBAgQIECAAAECBAgQIECAAAECBAgQIECAAAECBAgQIECAAAECBAgQIECAQHkEBAbK465XAgQIECBAgAABAgQIECBAgAABAgQIECBAgAABAgQIECBAgAABAgQIECBAgAABAgQIECBQUgGBgZLyapwAAQIECBAgQIAAAQIECBAgQIAAAQIECBAgQIAAAQIECBAgQIAAAQIECBAgQIAAAQIECJRHQGCgPO56JUCAAAECBAgQIECAAAECBAgQIECAAAECBAgQIECAAAECBAgQIECAAAECBAgQIECAAAECJRUQGCgpr8YJECBAgAABAgQIECBAgAABAgQIECBAgAABAgQIECBAgAABAgQIECBAgAABAgQIECBAgEB5BAQGyuOuVwIECBAgQIAAAQIECBAgQIAAAQIECBAgQIAAAQIECBAgQIAAAQIECBAgQIAAAQIECBAgUFIBgYGS8mqcAAECBAgQIECAAAECBAgQIECAAAECBAgQIECAAAECBAgQIECAAAECBAgQIECAAAECBAiUR0BgoDzueiVAgAABAgQIECBAgAABAgQIECBAgAABAgQIECBAgAABAgQIECBAgAABAgQIECBAgAABAiUVEBgoKa/GCRAgQIAAAQIECBAgQIAAAQIECBAgQIAAAQIECBAgQIAAAQIECBAgQIAAAQIECBAgQIBAeQQEBsrjrlcCBAgQIECAAAECBAgQIECAAAECBAgQIECAAAECBAgQIECAAAECBAgQIECAAAECBAgQIFBSAYGBkvJqnAABAgQIECBAgAABAgQIECBAgAABAgQIECBAgAABAgQIECBAgAABAgQIECBAgAABAgQIlEdAYKA87nolQIAAAQIECBAgQIAAAQIECBAgQIAAAQIECBAgQIAAAQIECBAgQIAAAQIECBAgQIAAAQIlFRAYKCmvxgkQIECAAAECBAgQIECAAAECBAgQIECAAAECBAgQIECAAAECBAgQIECAAAECBAgQIECAQHkEBAbK465XAgQIECBAgAABAgQIECBAgAABAgQIECBAgAABAgQIECBAgAABAgQIECBAgAABAgQIECBQUgGBgZLyapwAAQIECBAgQIAAAQIECBAgQIAAAQIECBAgQIAAAQIECBAgQIAAAQIECBAgQIAAAQIECJRHQGCgPO56JUCAAAECBAgQIECAAAECBAgQIECAAAECBAgQIECAAAECBAgQIECAAAECBAgQIECAAAECJRUQGCgpr8YJECBAgAABAgQIECBAgAABAgQIECBAgAABAgQIECBAgAABAgQIECBAgAABAgQIECBAgEB5BAQGyuOuVwIECBAgQIAAAQIECBAgQIAAAQIECBAgQIAAAQIECBAgQIAAAQIECBAgQIAAAQIECBAgUFIBgYGS8mqcAAECBAgQIECAAAECBAgQIECAAAECBAgQIECAAAECBAgQIECAAAECBAgQIECAAAECBAiUR0BgoDzueiVAgAABAgQIECBAgAABAgQIECBAgAABAgQIECBAgAABAgQIECBAgAABAgQIECBAgAABAiUVEBgoKa/GCRAgQIAAAQIECBAgQIAAAQIECBAgQIAAAQIECBAgQIAAAQIECBAgQIAAAQIECBAgQIBAeQT+D9B+PYVb2vsMAAAAAElFTkSuQmCC"/>
          <p:cNvSpPr>
            <a:spLocks noChangeAspect="1" noChangeArrowheads="1"/>
          </p:cNvSpPr>
          <p:nvPr/>
        </p:nvSpPr>
        <p:spPr bwMode="auto">
          <a:xfrm>
            <a:off x="155575" y="-2605088"/>
            <a:ext cx="7343775" cy="543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14400"/>
            <a:ext cx="77724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100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References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hlinkClick r:id="rId2"/>
              </a:rPr>
              <a:t>https://smartencity.eu/outcomes/public-papers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hlinkClick r:id="rId3"/>
              </a:rPr>
              <a:t>http://www.smart-cities.eu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KPIs definition: </a:t>
            </a:r>
            <a:r>
              <a:rPr lang="en-US" sz="2000" dirty="0">
                <a:hlinkClick r:id="rId4"/>
              </a:rPr>
              <a:t>https://smartencity.eu/news/detail/?rx_call=114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9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514600"/>
            <a:ext cx="8229600" cy="118610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		City </a:t>
            </a:r>
            <a:r>
              <a:rPr lang="en-US" dirty="0"/>
              <a:t>Information Open </a:t>
            </a:r>
            <a:r>
              <a:rPr lang="en-US" dirty="0" smtClean="0"/>
              <a:t>Platform 				(General architecture)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5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A Context View</a:t>
            </a:r>
            <a:endParaRPr lang="en-US" sz="2400" dirty="0"/>
          </a:p>
        </p:txBody>
      </p:sp>
      <p:sp>
        <p:nvSpPr>
          <p:cNvPr id="5" name="AutoShape 2" descr="data:image/png;base64,iVBORw0KGgoAAAANSUhEUgAAC7QAAAqkCAYAAAC5StyjAABxpnRFWHRteGZpbGUAJTNDbXhHcmFwaE1vZGVsJTNFJTNDcm9vdCUzRSUzQ214Q2VsbCUyMGlkJTNEJTIyMCUyMiUyRiUzRSUzQ214Q2VsbCUyMGlkJTNEJTIyMSUyMiUyMHBhcmVudCUzRCUyMjAlMjIlMkYlM0UlM0NteENlbGwlMjBpZCUzRCUyMjIlMjIlMjB2YWx1ZSUzRCUyMiUyMiUyMHN0eWxlJTNEJTIyd2hpdGVTcGFjZSUzRHdyYXAlM0JodG1sJTNEMSUzQmFzcGVjdCUzRGZpeGVkJTNCJTIyJTIwdmVydGV4JTNEJTIyMSUyMiUyMHBhcmVudCUzRCUyMjElMjIlM0UlM0NteEdlb21ldHJ5JTIweCUzRCUyMjE4MCUyMiUyMHklM0QlMjIyMzAlMjIlMjB3aWR0aCUzRCUyMjUwMCUyMiUyMGhlaWdodCUzRCUyMjUwMCUyMiUyMGFzJTNEJTIyZ2VvbWV0cnklMjIlMkYlM0UlM0MlMkZteENlbGwlM0UlM0NteENlbGwlMjBpZCUzRCUyMjMlMjIlMjB2YWx1ZSUzRCUyMkJ1aWxkaW5nJTIwT3duZXIlMjIlMjBzdHlsZSUzRCUyMnNoYXBlJTNEdW1sQWN0b3IlM0J2ZXJ0aWNhbExhYmVsUG9zaXRpb24lM0Rib3R0b20lM0J2ZXJ0aWNhbEFsaWduJTNEdG9wJTNCaHRtbCUzRDElM0JvdXRsaW5lQ29ubmVjdCUzRDAlM0IlMjIlMjB2ZXJ0ZXglM0QlMjIxJTIyJTIwcGFyZW50JTNEJTIyMSUyMiUzRSUzQ214R2VvbWV0cnklMjB4JTNEJTIyOTAlMjIlMjB5JTNEJTIyMjIwJTIyJTIwd2lkdGglM0QlMjIzMCUyMiUyMGhlaWdodCUzRCUyMjYwJTIyJTIwYXMlM0QlMjJnZW9tZXRyeSUyMiUyRiUzRSUzQyUyRm14Q2VsbCUzRSUzQ214Q2VsbCUyMGlkJTNEJTIyNCUyMiUyMHZhbHVlJTNEJTIyUHVibGljJTIwQ29tcGFueSUyMiUyMHN0eWxlJTNEJTIyc2hhcGUlM0R1bWxBY3RvciUzQnZlcnRpY2FsTGFiZWxQb3NpdGlvbiUzRGJvdHRvbSUzQnZlcnRpY2FsQWxpZ24lM0R0b3AlM0JodG1sJTNEMSUzQm91dGxpbmVDb25uZWN0JTNEMCUzQiUyMiUyMHZlcnRleCUzRCUyMjElMjIlMjBwYXJlbnQlM0QlMjIxJTIyJTNFJTNDbXhHZW9tZXRyeSUyMHglM0QlMjI5MCUyMiUyMHklM0QlMjIzNjAlMjIlMjB3aWR0aCUzRCUyMjMwJTIyJTIwaGVpZ2h0JTNEJTIyNjAlMjIlMjBhcyUzRCUyMmdlb21ldHJ5JTIyJTJGJTNFJTNDJTJGbXhDZWxsJTNFJTNDbXhDZWxsJTIwaWQlM0QlMjI1JTIyJTIwdmFsdWUlM0QlMjJDaXRpemVucyUyMiUyMHN0eWxlJTNEJTIyc2hhcGUlM0R1bWxBY3RvciUzQnZlcnRpY2FsTGFiZWxQb3NpdGlvbiUzRGJvdHRvbSUzQnZlcnRpY2FsQWxpZ24lM0R0b3AlM0JodG1sJTNEMSUzQm91dGxpbmVDb25uZWN0JTNEMCUzQiUyMiUyMHZlcnRleCUzRCUyMjElMjIlMjBwYXJlbnQlM0QlMjIxJTIyJTNFJTNDbXhHZW9tZXRyeSUyMHglM0QlMjI5MCUyMiUyMHklM0QlMjI1MDAlMjIlMjB3aWR0aCUzRCUyMjMwJTIyJTIwaGVpZ2h0JTNEJTIyNjAlMjIlMjBhcyUzRCUyMmdlb21ldHJ5JTIyJTJGJTNFJTNDJTJGbXhDZWxsJTNFJTNDbXhDZWxsJTIwaWQlM0QlMjI2JTIyJTIwdmFsdWUlM0QlMjJNdW5pY2lwYWxpdHklMjIlMjBzdHlsZSUzRCUyMnNoYXBlJTNEdW1sQWN0b3IlM0J2ZXJ0aWNhbExhYmVsUG9zaXRpb24lM0Rib3R0b20lM0J2ZXJ0aWNhbEFsaWduJTNEdG9wJTNCaHRtbCUzRDElM0JvdXRsaW5lQ29ubmVjdCUzRDAlM0IlMjIlMjB2ZXJ0ZXglM0QlMjIxJTIyJTIwcGFyZW50JTNEJTIyMSUyMiUzRSUzQ214R2VvbWV0cnklMjB4JTNEJTIyOTAlMjIlMjB5JTNEJTIyNjQwJTIyJTIwd2lkdGglM0QlMjIzMCUyMiUyMGhlaWdodCUzRCUyMjYwJTIyJTIwYXMlM0QlMjJnZW9tZXRyeSUyMiUyRiUzRSUzQyUyRm14Q2VsbCUzRSUzQ214Q2VsbCUyMGlkJTNEJTIyNyUyMiUyMHZhbHVlJTNEJTIyRGF0YSUyMEFjcXVpc2l0aW9uJTIyJTIwc3R5bGUlM0QlMjJodG1sJTNEMSUzQmZvbnRTdHlsZSUzRDQlMjIlMjB2ZXJ0ZXglM0QlMjIxJTIyJTIwcGFyZW50JTNEJTIyMSUyMiUzRSUzQ214R2VvbWV0cnklMjB4JTNEJTIyNDI1JTIyJTIweSUzRCUyMjY1MCUyMiUyMHdpZHRoJTNEJTIyMTEwJTIyJTIwaGVpZ2h0JTNEJTIyNTAlMjIlMjBhcyUzRCUyMmdlb21ldHJ5JTIyJTJGJTNFJTNDJTJGbXhDZWxsJTNFJTNDbXhDZWxsJTIwaWQlM0QlMjI4JTIyJTIwdmFsdWUlM0QlMjIlMjIlMjBzdHlsZSUzRCUyMmVuZEFycm93JTNEbm9uZSUzQmRhc2hlZCUzRDElM0JodG1sJTNEMSUzQmRhc2hQYXR0ZXJuJTNEMSUyMDMlM0JzdHJva2VXaWR0aCUzRDIlM0IlMjIlMjBlZGdlJTNEJTIyMSUyMiUyMHNvdXJjZSUzRCUyMjYlMjIlMjB0YXJnZXQlM0QlMjIyJTIyJTIwcGFyZW50JTNEJTIyMSUyMiUzRSUzQ214R2VvbWV0cnklMjB3aWR0aCUzRCUyMjUwJTIyJTIwaGVpZ2h0JTNEJTIyNTAlMjIlMjByZWxhdGl2ZSUzRCUyMjElMjIlMjBhcyUzRCUyMmdlb21ldHJ5JTIyJTNFJTNDbXhQb2ludCUyMHglM0QlMjI0NDAlMjIlMjB5JTNEJTIyNjAwJTIyJTIwYXMlM0QlMjJzb3VyY2VQb2ludCUyMiUyRiUzRSUzQ214UG9pbnQlMjB4JTNEJTIyNDkwJTIyJTIweSUzRCUyMjU1MCUyMiUyMGFzJTNEJTIydGFyZ2V0UG9pbnQlMjIlMkYlM0UlM0MlMkZteEdlb21ldHJ5JTNFJTNDJTJGbXhDZWxsJTNFJTNDbXhDZWxsJTIwaWQlM0QlMjI5JTIyJTIwdmFsdWUlM0QlMjIlMjIlMjBzdHlsZSUzRCUyMmVuZEFycm93JTNEbm9uZSUzQmRhc2hlZCUzRDElM0JodG1sJTNEMSUzQmRhc2hQYXR0ZXJuJTNEMSUyMDMlM0JzdHJva2VXaWR0aCUzRDIlM0JleGl0WCUzRDAuNSUzQmV4aXRZJTNEMC41JTNCZXhpdER4JTNEMCUzQmV4aXREeSUzRDAlM0JleGl0UGVyaW1ldGVyJTNEMCUzQiUyMiUyMGVkZ2UlM0QlMjIxJTIyJTIwc291cmNlJTNEJTIyNSUyMiUyMHRhcmdldCUzRCUyMjIlMjIlMjBwYXJlbnQlM0QlMjIxJTIyJTNFJTNDbXhHZW9tZXRyeSUyMHdpZHRoJTNEJTIyNTAlMjIlMjBoZWlnaHQlM0QlMjI1MCUyMiUyMHJlbGF0aXZlJTNEJTIyMSUyMiUyMGFzJTNEJTIyZ2VvbWV0cnklMjIlM0UlM0NteFBvaW50JTIweCUzRCUyMjEzMCUyMiUyMHklM0QlMjI2NzAuODU5Mzc1JTIyJTIwYXMlM0QlMjJzb3VyY2VQb2ludCUyMiUyRiUzRSUzQ214UG9pbnQlMjB4JTNEJTIyMTkwJTIyJTIweSUzRCUyMjYzNC4yOTY4NzUlMjIlMjBhcyUzRCUyMnRhcmdldFBvaW50JTIyJTJGJTNFJTNDJTJGbXhHZW9tZXRyeSUzRSUzQyUyRm14Q2VsbCUzRSUzQ214Q2VsbCUyMGlkJTNEJTIyMTAlMjIlMjB2YWx1ZSUzRCUyMiUyMiUyMHN0eWxlJTNEJTIyZW5kQXJyb3clM0Rub25lJTNCZGFzaGVkJTNEMSUzQmh0bWwlM0QxJTNCZGFzaFBhdHRlcm4lM0QxJTIwMyUzQnN0cm9rZVdpZHRoJTNEMiUzQiUyMiUyMGVkZ2UlM0QlMjIxJTIyJTIwc291cmNlJTNEJTIyNCUyMiUyMHRhcmdldCUzRCUyMjIlMjIlMjBwYXJlbnQlM0QlMjIxJTIyJTNFJTNDbXhHZW9tZXRyeSUyMHdpZHRoJTNEJTIyNTAlMjIlMjBoZWlnaHQlM0QlMjI1MCUyMiUyMHJlbGF0aXZlJTNEJTIyMSUyMiUyMGFzJTNEJTIyZ2VvbWV0cnklMjIlM0UlM0NteFBvaW50JTIweCUzRCUyMjE0MCUyMiUyMHklM0QlMjI2ODAuODU5Mzc1JTIyJTIwYXMlM0QlMjJzb3VyY2VQb2ludCUyMiUyRiUzRSUzQ214UG9pbnQlMjB4JTNEJTIyMjAwJTIyJTIweSUzRCUyMjY0NC4yOTY4NzUlMjIlMjBhcyUzRCUyMnRhcmdldFBvaW50JTIyJTJGJTNFJTNDJTJGbXhHZW9tZXRyeSUzRSUzQyUyRm14Q2VsbCUzRSUzQ214Q2VsbCUyMGlkJTNEJTIyMTElMjIlMjB2YWx1ZSUzRCUyMiUyMiUyMHN0eWxlJTNEJTIyZW5kQXJyb3clM0Rub25lJTNCZGFzaGVkJTNEMSUzQmh0bWwlM0QxJTNCZGFzaFBhdHRlcm4lM0QxJTIwMyUzQnN0cm9rZVdpZHRoJTNEMiUzQmV4aXRYJTNEMC41JTNCZXhpdFklM0QwLjUlM0JleGl0RHglM0QwJTNCZXhpdER5JTNEMCUzQmV4aXRQZXJpbWV0ZXIlM0QwJTNCJTIyJTIwZWRnZSUzRCUyMjElMjIlMjBzb3VyY2UlM0QlMjIzJTIyJTIwdGFyZ2V0JTNEJTIyMiUyMiUyMHBhcmVudCUzRCUyMjElMjIlM0UlM0NteEdlb21ldHJ5JTIwd2lkdGglM0QlMjI1MCUyMiUyMGhlaWdodCUzRCUyMjUwJTIyJTIwcmVsYXRpdmUlM0QlMjIxJTIyJTIwYXMlM0QlMjJnZW9tZXRyeSUyMiUzRSUzQ214UG9pbnQlMjB4JTNEJTIyMTUwJTIyJTIweSUzRCUyMjY5MC44NTkzNzUlMjIlMjBhcyUzRCUyMnNvdXJjZVBvaW50JTIyJTJGJTNFJTNDbXhQb2ludCUyMHglM0QlMjIyMTAlMjIlMjB5JTNEJTIyNjU0LjI5Njg3NSUyMiUyMGFzJTNEJTIydGFyZ2V0UG9pbnQlMjIlMkYlM0UlM0MlMkZteEdlb21ldHJ5JTNFJTNDJTJGbXhDZWxsJTNFJTNDbXhDZWxsJTIwaWQlM0QlMjIxMiUyMiUyMHZhbHVlJTNEJTIyRGV2aWNlJTIwbWFuYWdlbWVudCUyMiUyMHN0eWxlJTNEJTIyaHRtbCUzRDElM0Jmb250U3R5bGUlM0Q0JTIyJTIwdmVydGV4JTNEJTIyMSUyMiUyMHBhcmVudCUzRCUyMjElMjIlM0UlM0NteEdlb21ldHJ5JTIweCUzRCUyMjIwMCUyMiUyMHklM0QlMjI0MjAlMjIlMjB3aWR0aCUzRCUyMjExMCUyMiUyMGhlaWdodCUzRCUyMjUwJTIyJTIwYXMlM0QlMjJnZW9tZXRyeSUyMiUyRiUzRSUzQyUyRm14Q2VsbCUzRSUzQ214Q2VsbCUyMGlkJTNEJTIyMTMlMjIlMjB2YWx1ZSUzRCUyMlVzZXIlMjBNYW5hZ2VtZW50JTIyJTIwc3R5bGUlM0QlMjJodG1sJTNEMSUzQmZvbnRTdHlsZSUzRDQlMjIlMjB2ZXJ0ZXglM0QlMjIxJTIyJTIwcGFyZW50JTNEJTIyMSUyMiUzRSUzQ214R2VvbWV0cnklMjB4JTNEJTIyMzUwJTIyJTIweSUzRCUyMjQwMCUyMiUyMHdpZHRoJTNEJTIyMTEwJTIyJTIwaGVpZ2h0JTNEJTIyNTAlMjIlMjBhcyUzRCUyMmdlb21ldHJ5JTIyJTJGJTNFJTNDJTJGbXhDZWxsJTNFJTNDbXhDZWxsJTIwaWQlM0QlMjIxNCUyMiUyMHZhbHVlJTNEJTIySW50ZXJ2ZW50aW9uJTIyJTIwc3R5bGUlM0QlMjJodG1sJTNEMSUzQmZvbnRTdHlsZSUzRDQlMjIlMjB2ZXJ0ZXglM0QlMjIxJTIyJTIwcGFyZW50JTNEJTIyMSUyMiUzRSUzQ214R2VvbWV0cnklMjB4JTNEJTIyMTkwJTIyJTIweSUzRCUyMjI5MCUyMiUyMHdpZHRoJTNEJTIyMTEwJTIyJTIwaGVpZ2h0JTNEJTIyNTAlMjIlMjBhcyUzRCUyMmdlb21ldHJ5JTIyJTJGJTNFJTNDJTJGbXhDZWxsJTNFJTNDbXhDZWxsJTIwaWQlM0QlMjIxNSUyMiUyMHZhbHVlJTNEJTIyU3VydmV5JTIyJTIwc3R5bGUlM0QlMjJodG1sJTNEMSUzQmZvbnRTdHlsZSUzRDQlMjIlMjB2ZXJ0ZXglM0QlMjIxJTIyJTIwcGFyZW50JTNEJTIyMSUyMiUzRSUzQ214R2VvbWV0cnklMjB4JTNEJTIyMzEwJTIyJTIweSUzRCUyMjI5MCUyMiUyMHdpZHRoJTNEJTIyMTAwJTIyJTIwaGVpZ2h0JTNEJTIyNTAlMjIlMjBhcyUzRCUyMmdlb21ldHJ5JTIyJTJGJTNFJTNDJTJGbXhDZWxsJTNFJTNDbXhDZWxsJTIwaWQlM0QlMjIxNiUyMiUyMHZhbHVlJTNEJTIyRmVlZGJhY2tzJTIyJTIwc3R5bGUlM0QlMjJodG1sJTNEMSUzQmZvbnRTdHlsZSUzRDQlMjIlMjB2ZXJ0ZXglM0QlMjIxJTIyJTIwcGFyZW50JTNEJTIyMSUyMiUzRSUzQ214R2VvbWV0cnklMjB4JTNEJTIyNDIwJTIyJTIweSUzRCUyMjI5MCUyMiUyMHdpZHRoJTNEJTIyMTEwJTIyJTIwaGVpZ2h0JTNEJTIyNTAlMjIlMjBhcyUzRCUyMmdlb21ldHJ5JTIyJTJGJTNFJTNDJTJGbXhDZWxsJTNFJTNDbXhDZWxsJTIwaWQlM0QlMjIxNyUyMiUyMHZhbHVlJTNEJTIyQ2l0eSUyME1vbml0b3JpbmclMjIlMjBzdHlsZSUzRCUyMmh0bWwlM0QxJTNCZm9udFN0eWxlJTNENCUyMiUyMHZlcnRleCUzRCUyMjElMjIlMjBwYXJlbnQlM0QlMjIxJTIyJTNFJTNDbXhHZW9tZXRyeSUyMHglM0QlMjIyMDAlMjIlMjB5JTNEJTIyNTAwJTIyJTIwd2lkdGglM0QlMjIxMTAlMjIlMjBoZWlnaHQlM0QlMjI1MCUyMiUyMGFzJTNEJTIyZ2VvbWV0cnklMjIlMkYlM0UlM0MlMkZteENlbGwlM0UlM0NteENlbGwlMjBpZCUzRCUyMjE4JTIyJTIwdmFsdWUlM0QlMjJEYXRhJTIwSW50ZWdyYXRpb24lMjIlMjBzdHlsZSUzRCUyMmh0bWwlM0QxJTNCZm9udFN0eWxlJTNENCUyMiUyMHZlcnRleCUzRCUyMjElMjIlMjBwYXJlbnQlM0QlMjIxJTIyJTNFJTNDbXhHZW9tZXRyeSUyMHglM0QlMjIzNDAlMjIlMjB5JTNEJTIyNTkwJTIyJTIwd2lkdGglM0QlMjIxMTAlMjIlMjBoZWlnaHQlM0QlMjI1MCUyMiUyMGFzJTNEJTIyZ2VvbWV0cnklMjIlMkYlM0UlM0MlMkZteENlbGwlM0UlM0NteENlbGwlMjBpZCUzRCUyMjE5JTIyJTIwdmFsdWUlM0QlMjJTbWFydCUyMENpdHklMjBFdmFsdWF0aW9uJTI2YW1wJTNCbmJzcCUzQiUyMiUyMHN0eWxlJTNEJTIyaHRtbCUzRDElM0Jmb250U3R5bGUlM0Q0JTIyJTIwdmVydGV4JTNEJTIyMSUyMiUyMHBhcmVudCUzRCUyMjElMjIlM0UlM0NteEdlb21ldHJ5JTIweCUzRCUyMjM0MCUyMiUyMHklM0QlMjI1MDAlMjIlMjB3aWR0aCUzRCUyMjEzMCUyMiUyMGhlaWdodCUzRCUyMjUwJTIyJTIwYXMlM0QlMjJnZW9tZXRyeSUyMiUyRiUzRSUzQyUyRm14Q2VsbCUzRSUzQ214Q2VsbCUyMGlkJTNEJTIyMjAlMjIlMjB2YWx1ZSUzRCUyMiUyMiUyMHN0eWxlJTNEJTIyZW5kQXJyb3clM0RjbGFzc2ljJTNCc3RhcnRBcnJvdyUzRGNsYXNzaWMlM0JodG1sJTNEMSUzQmV4aXRYJTNEMC4yNSUzQmV4aXRZJTNEMCUzQmV4aXREeCUzRDAlM0JleGl0RHklM0QwJTNCZW50cnlYJTNEMC43JTNCZW50cnlZJTNEMS4wMiUzQmVudHJ5RHglM0QwJTNCZW50cnlEeSUzRDAlM0JlbnRyeVBlcmltZXRlciUzRDAlM0IlMjIlMjBlZGdlJTNEJTIyMSUyMiUyMHNvdXJjZSUzRCUyMjclMjIlMjB0YXJnZXQlM0QlMjIxOCUyMiUyMHBhcmVudCUzRCUyMjElMjIlM0UlM0NteEdlb21ldHJ5JTIwd2lkdGglM0QlMjI1MCUyMiUyMGhlaWdodCUzRCUyMjUwJTIyJTIwcmVsYXRpdmUlM0QlMjIxJTIyJTIwYXMlM0QlMjJnZW9tZXRyeSUyMiUzRSUzQ214UG9pbnQlMjB4JTNEJTIyNDQwJTIyJTIweSUzRCUyMjYwMCUyMiUyMGFzJTNEJTIyc291cmNlUG9pbnQlMjIlMkYlM0UlM0NteFBvaW50JTIweCUzRCUyMjM5NSUyMiUyMHklM0QlMjI2NDAlMjIlMjBhcyUzRCUyMnRhcmdldFBvaW50JTIyJTJGJTNFJTNDJTJGbXhHZW9tZXRyeSUzRSUzQyUyRm14Q2VsbCUzRSUzQ214Q2VsbCUyMGlkJTNEJTIyMjElMjIlMjB2YWx1ZSUzRCUyMiUyMiUyMHN0eWxlJTNEJTIyZW5kQXJyb3clM0RjbGFzc2ljJTNCaHRtbCUzRDElM0JleGl0WCUzRDAlM0JleGl0WSUzRDAuMjUlM0JleGl0RHglM0QwJTNCZXhpdER5JTNEMCUzQmVudHJ5WCUzRDAuNSUzQmVudHJ5WSUzRDElM0JlbnRyeUR4JTNEMCUzQmVudHJ5RHklM0QwJTNCJTIyJTIwZWRnZSUzRCUyMjElMjIlMjBzb3VyY2UlM0QlMjIxMyUyMiUyMHRhcmdldCUzRCUyMjE0JTIyJTIwcGFyZW50JTNEJTIyMSUyMiUzRSUzQ214R2VvbWV0cnklMjB3aWR0aCUzRCUyMjUwJTIyJTIwaGVpZ2h0JTNEJTIyNTAlMjIlMjByZWxhdGl2ZSUzRCUyMjElMjIlMjBhcyUzRCUyMmdlb21ldHJ5JTIyJTNFJTNDbXhQb2ludCUyMHglM0QlMjIxOTAlMjIlMjB5JTNEJTIyNjIwJTIyJTIwYXMlM0QlMjJzb3VyY2VQb2ludCUyMiUyRiUzRSUzQ214UG9pbnQlMjB4JTNEJTIyMjQwJTIyJTIweSUzRCUyMjU3MCUyMiUyMGFzJTNEJTIydGFyZ2V0UG9pbnQlMjIlMkYlM0UlM0NBcnJheSUyMGFzJTNEJTIycG9pbnRzJTIyJTNFJTNDbXhQb2ludCUyMHglM0QlMjIzNDAlMjIlMjB5JTNEJTIyNDEzJTIyJTJGJTNFJTNDbXhQb2ludCUyMHglM0QlMjIzNDAlMjIlMjB5JTNEJTIyMzUwJTIyJTJGJTNFJTNDbXhQb2ludCUyMHglM0QlMjIyNDUlMjIlMjB5JTNEJTIyMzUwJTIyJTJGJTNFJTNDJTJGQXJyYXklM0UlM0MlMkZteEdlb21ldHJ5JTNFJTNDJTJGbXhDZWxsJTNFJTNDbXhDZWxsJTIwaWQlM0QlMjIyMiUyMiUyMHZhbHVlJTNEJTIyJTIyJTIwc3R5bGUlM0QlMjJlbmRBcnJvdyUzRGNsYXNzaWMlM0JodG1sJTNEMSUzQmV4aXRYJTNEMC43NSUzQmV4aXRZJTNEMCUzQmV4aXREeCUzRDAlM0JleGl0RHklM0QwJTNCZW50cnlYJTNEMC41JTNCZW50cnlZJTNEMSUzQmVudHJ5RHglM0QwJTNCZW50cnlEeSUzRDAlM0IlMjIlMjBlZGdlJTNEJTIyMSUyMiUyMHNvdXJjZSUzRCUyMjEzJTIyJTIwdGFyZ2V0JTNEJTIyMTY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yNzUlMjIlMjB5JTNEJTIyMzUwJTIyJTIwYXMlM0QlMjJ0YXJnZXRQb2ludCUyMiUyRiUzRSUzQyUyRm14R2VvbWV0cnklM0UlM0MlMkZteENlbGwlM0UlM0NteENlbGwlMjBpZCUzRCUyMjIzJTIyJTIwdmFsdWUlM0QlMjIlMjIlMjBzdHlsZSUzRCUyMmVuZEFycm93JTNEY2xhc3NpYyUzQmh0bWwlM0QxJTNCZXhpdFglM0QwLjUlM0JleGl0WSUzRDElM0JleGl0RHglM0QwJTNCZXhpdER5JTNEMCUzQmVudHJ5WCUzRDAuNSUzQmVudHJ5WSUzRDElM0JlbnRyeUR4JTNEMCUzQmVudHJ5RHklM0QwJTNCJTIyJTIwZWRnZSUzRCUyMjElMjIlMjBzb3VyY2UlM0QlMjIxMyUyMiUyMHRhcmdldCUzRCUyMjEyJTIyJTIwcGFyZW50JTNEJTIyMSUyMiUzRSUzQ214R2VvbWV0cnklMjB3aWR0aCUzRCUyMjUwJTIyJTIwaGVpZ2h0JTNEJTIyNTAlMjIlMjByZWxhdGl2ZSUzRCUyMjElMjIlMjBhcyUzRCUyMmdlb21ldHJ5JTIyJTNFJTNDbXhQb2ludCUyMHglM0QlMjIzNTAlMjIlMjB5JTNEJTIyNDMwJTIyJTIwYXMlM0QlMjJzb3VyY2VQb2ludCUyMiUyRiUzRSUzQ214UG9pbnQlMjB4JTNEJTIyMjc1JTIyJTIweSUzRCUyMjM1MCUyMiUyMGFzJTNEJTIydGFyZ2V0UG9pbnQlMjIlMkYlM0UlM0NBcnJheSUyMGFzJTNEJTIycG9pbnRzJTIyJTNFJTNDbXhQb2ludCUyMHglM0QlMjI0MDUlMjIlMjB5JTNEJTIyNDgwJTIyJTJGJTNFJTNDbXhQb2ludCUyMHglM0QlMjIyNTUlMjIlMjB5JTNEJTIyNDgwJTIyJTJGJTNFJTNDJTJGQXJyYXklM0UlM0MlMkZteEdlb21ldHJ5JTNFJTNDJTJGbXhDZWxsJTNFJTNDbXhDZWxsJTIwaWQlM0QlMjIyNCUyMiUyMHZhbHVlJTNEJTIyJTIyJTIwc3R5bGUlM0QlMjJlbmRBcnJvdyUzRGNsYXNzaWMlM0JodG1sJTNEMSUzQmVudHJ5WCUzRDAuNzUlM0JlbnRyeVklM0QxJTNCZW50cnlEeCUzRDAlM0JlbnRyeUR5JTNEMCUzQmV4aXRYJTNEMC4yNSUzQmV4aXRZJTNEMCUzQmV4aXREeCUzRDAlM0JleGl0RHklM0QwJTNCJTIyJTIwZWRnZSUzRCUyMjElMjIlMjBzb3VyY2UlM0QlMjIxOCUyMiUyMHRhcmdldCUzRCUyMjE3JTIyJTIwcGFyZW50JTNEJTIyMSUyMiUzRSUzQ214R2VvbWV0cnklMjB3aWR0aCUzRCUyMjUwJTIyJTIwaGVpZ2h0JTNEJTIyNTAlMjIlMjByZWxhdGl2ZSUzRCUyMjElMjIlMjBhcyUzRCUyMmdlb21ldHJ5JTIyJTNFJTNDbXhQb2ludCUyMHglM0QlMjIzMjAlMjIlMjB5JTNEJTIyNjg1JTIyJTIwYXMlM0QlMjJzb3VyY2VQb2ludCUyMiUyRiUzRSUzQ214UG9pbnQlMjB4JTNEJTIyMjg1JTIyJTIweSUzRCUyMjU3MCUyMiUyMGFzJTNEJTIydGFyZ2V0UG9pbnQlMjIlMkYlM0UlM0MlMkZteEdlb21ldHJ5JTNFJTNDJTJGbXhDZWxsJTNFJTNDbXhDZWxsJTIwaWQlM0QlMjIyNSUyMiUyMHZhbHVlJTNEJTIyJTIyJTIwc3R5bGUlM0QlMjJlbmRBcnJvdyUzRGNsYXNzaWMlM0JodG1sJTNEMSUzQmVudHJ5WCUzRDAuNzUlM0JlbnRyeVklM0QxJTNCZW50cnlEeCUzRDAlM0JlbnRyeUR5JTNEMCUzQmV4aXRYJTNEMC43NSUzQmV4aXRZJTNEMCUzQmV4aXREeCUzRDAlM0JleGl0RHklM0QwJTNCJTIyJTIwZWRnZSUzRCUyMjElMjIlMjBzb3VyY2UlM0QlMjIxOCUyMiUyMHRhcmdldCUzRCUyMjE5JTIyJTIwcGFyZW50JTNEJTIyMSUyMiUzRSUzQ214R2VvbWV0cnklMjB3aWR0aCUzRCUyMjUwJTIyJTIwaGVpZ2h0JTNEJTIyNTAlMjIlMjByZWxhdGl2ZSUzRCUyMjElMjIlMjBhcyUzRCUyMmdlb21ldHJ5JTIyJTNFJTNDbXhQb2ludCUyMHglM0QlMjIzMzAlMjIlMjB5JTNEJTIyNjk1JTIyJTIwYXMlM0QlMjJzb3VyY2VQb2ludCUyMiUyRiUzRSUzQ214UG9pbnQlMjB4JTNEJTIyMjk1JTIyJTIweSUzRCUyMjU4MCUyMiUyMGFzJTNEJTIydGFyZ2V0UG9pbnQlMjIlMkYlM0UlM0MlMkZteEdlb21ldHJ5JTNFJTNDJTJGbXhDZWxsJTNFJTNDbXhDZWxsJTIwaWQlM0QlMjIyNiUyMiUyMHZhbHVlJTNEJTIyJTIyJTIwc3R5bGUlM0QlMjJlbmRBcnJvdyUzRGNsYXNzaWMlM0JodG1sJTNEMSUzQmV4aXRYJTNEMC41JTNCZXhpdFklM0QwJTNCZXhpdER4JTNEMCUzQmV4aXREeSUzRDAlM0JlbnRyeVglM0QwLjUlM0JlbnRyeVklM0QxJTNCZW50cnlEeCUzRDAlM0JlbnRyeUR5JTNEMCUzQiUyMiUyMGVkZ2UlM0QlMjIxJTIyJTIwc291cmNlJTNEJTIyMTMlMjIlMjB0YXJnZXQlM0QlMjIxNSUyMiUyMHBhcmVudCUzRCUyMjElMjIlM0UlM0NteEdlb21ldHJ5JTIwd2lkdGglM0QlMjI1MCUyMiUyMGhlaWdodCUzRCUyMjUwJTIyJTIwcmVsYXRpdmUlM0QlMjIxJTIyJTIwYXMlM0QlMjJnZW9tZXRyeSUyMiUzRSUzQ214UG9pbnQlMjB4JTNEJTIyNDcwJTIyJTIweSUzRCUyMjQzNSUyMiUyMGFzJTNEJTIyc291cmNlUG9pbnQlMjIlMkYlM0UlM0NteFBvaW50JTIweCUzRCUyMjUyNSUyMiUyMHklM0QlMjIzNTAlMjIlMjBhcyUzRCUyMnRhcmdldFBvaW50JTIyJTJGJTNFJTNDJTJGbXhHZW9tZXRyeSUzRSUzQyUyRm14Q2VsbCUzRSUzQ214Q2VsbCUyMGlkJTNEJTIyMjclMjIlMjB2YWx1ZSUzRCUyMiUyMiUyMHN0eWxlJTNEJTIyZW5kQXJyb3clM0RjbGFzc2ljJTNCaHRtbCUzRDElM0JleGl0WCUzRDElM0JleGl0WSUzRDAuNzUlM0JleGl0RHglM0QwJTNCZXhpdER5JTNEMCUzQiUyMiUyMGVkZ2UlM0QlMjIxJTIyJTIwc291cmNlJTNEJTIyMTMlMjIlMjBwYXJlbnQlM0QlMjIxJTIyJTNFJTNDbXhHZW9tZXRyeSUyMHdpZHRoJTNEJTIyNTAlMjIlMjBoZWlnaHQlM0QlMjI1MCUyMiUyMHJlbGF0aXZlJTNEJTIyMSUyMiUyMGFzJTNEJTIyZ2VvbWV0cnklMjIlM0UlM0NteFBvaW50JTIweCUzRCUyMjQ4MCUyMiUyMHklM0QlMjI0NDUlMjIlMjBhcyUzRCUyMnNvdXJjZVBvaW50JTIyJTJGJTNFJTNDbXhQb2ludCUyMHglM0QlMjI0NTAlMjIlMjB5JTNEJTIyNjI4JTIyJTIwYXMlM0QlMjJ0YXJnZXRQb2ludCUyMiUyRiUzRSUzQ0FycmF5JTIwYXMlM0QlMjJwb2ludHMlMjIlM0UlM0NteFBvaW50JTIweCUzRCUyMjYxMCUyMiUyMHklM0QlMjI0MzglMjIlMkYlM0UlM0NteFBvaW50JTIweCUzRCUyMjYxMCUyMiUyMHklM0QlMjI2MjglMjIlMkYlM0UlM0MlMkZBcnJheSUzRSUzQyUyRm14R2VvbWV0cnklM0UlM0MlMkZteENlbGwlM0UlM0NteENlbGwlMjBpZCUzRCUyMjI4JTIyJTIwdmFsdWUlM0QlMjIlMjZsdCUzQmZvbnQlMjBzdHlsZSUzRCUyNnF1b3QlM0Jmb250LXNpemUlM0ElMjAxNnB4JTI2cXVvdCUzQiUyNmd0JTNCJTI2bHQlM0JiJTI2Z3QlM0JTbWFydCUyMENpdHklMjBQbGF0Zm9ybSUyNmx0JTNCJTJGYiUyNmd0JTNCJTI2bHQlM0IlMkZmb250JTI2Z3QlM0I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zNSUyMiUyMHklM0QlMjIyMzAlMjIlMjB3aWR0aCUzRCUyMjE4NSUyMiUyMGhlaWdodCUzRCUyMjIwJTIyJTIwYXMlM0QlMjJnZW9tZXRyeSUyMiUyRiUzRSUzQyUyRm14Q2VsbCUzRSUzQ214Q2VsbCUyMGlkJTNEJTIyMjklMjIlMjB2YWx1ZSUzRCUyMiUyMiUyMHN0eWxlJTNEJTIyZW5kQXJyb3clM0RjbGFzc2ljJTNCaHRtbCUzRDElM0JlbnRyeVglM0QwLjUlM0JlbnRyeVklM0QwJTNCZW50cnlEeCUzRDAlM0JlbnRyeUR5JTNEMCUzQiUyMiUyMGVkZ2UlM0QlMjIxJTIyJTIwdGFyZ2V0JTNEJTIyMTklMjIlMjBwYXJlbnQlM0QlMjIxJTIyJTNFJTNDbXhHZW9tZXRyeSUyMHdpZHRoJTNEJTIyNTAlMjIlMjBoZWlnaHQlM0QlMjI1MCUyMiUyMHJlbGF0aXZlJTNEJTIyMSUyMiUyMGFzJTNEJTIyZ2VvbWV0cnklMjIlM0UlM0NteFBvaW50JTIweCUzRCUyMjQwNSUyMiUyMHklM0QlMjI0NTAlMjIlMjBhcyUzRCUyMnNvdXJjZVBvaW50JTIyJTJGJTNFJTNDbXhQb2ludCUyMHglM0QlMjI0MDAlMjIlMjB5JTNEJTIyMzUwJTIyJTIwYXMlM0QlMjJ0YXJnZXRQb2ludCUyMiUyRiUzRSUzQyUyRm14R2VvbWV0cnklM0UlM0MlMkZteENlbGwlM0UlM0NteENlbGwlMjBpZCUzRCUyMjMwJTIyJTIwdmFsdWUlM0QlMjJBZGRlZCUyMFZhbHVlJTIwU2VydmljY2VzJTIyJTIwc3R5bGUlM0QlMjJodG1sJTNEMSUzQmZvbnRTdHlsZSUzRDQlMjIlMjB2ZXJ0ZXglM0QlMjIxJTIyJTIwcGFyZW50JTNEJTIyMSUyMiUzRSUzQ214R2VvbWV0cnklMjB4JTNEJTIyNTMwJTIyJTIweSUzRCUyMjM2MCUyMiUyMHdpZHRoJTNEJTIyMTIwJTIyJTIwaGVpZ2h0JTNEJTIyNTAlMjIlMjBhcyUzRCUyMmdlb21ldHJ5JTIyJTJGJTNFJTNDJTJGbXhDZWxsJTNFJTNDbXhDZWxsJTIwaWQlM0QlMjIzMSUyMiUyMHZhbHVlJTNEJTIyJTIyJTIwc3R5bGUlM0QlMjJlbmRBcnJvdyUzRGNsYXNzaWMlM0JodG1sJTNEMSUzQmV4aXRYJTNEMSUzQmV4aXRZJTNEMC41JTNCZXhpdER4JTNEMCUzQmV4aXREeSUzRDAlM0JlbnRyeVglM0QwJTNCZW50cnlZJTNEMC43NSUzQmVudHJ5RHglM0QwJTNCZW50cnlEeSUzRDAlM0IlMjIlMjBlZGdlJTNEJTIyMSUyMiUyMHNvdXJjZSUzRCUyMjEz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yUyRm14R2VvbWV0cnklM0UlM0MlMkZteENlbGwlM0UlM0NteENlbGwlMjBpZCUzRCUyMjMyJTIyJTIwdmFsdWUlM0QlMjIlMjIlMjBzdHlsZSUzRCUyMmVuZEFycm93JTNEY2xhc3NpYyUzQmh0bWwlM0QxJTNCZXhpdFglM0QwJTNCZXhpdFklM0QwLjUlM0JleGl0RHglM0QwJTNCZXhpdER5JTNEMCUzQmVudHJ5WCUzRDElM0JlbnRyeVklM0QwLjUlM0JlbnRyeUR4JTNEMCUzQmVudHJ5RHklM0QwJTNCJTIyJTIwZWRnZSUzRCUyMjElMjIlMjBzb3VyY2UlM0QlMjIxMyUyMiUyMHRhcmdldCUzRCUyMjE3JTIyJTIwcGFyZW50JTNEJTIyMSUyMiUzRSUzQ214R2VvbWV0cnklMjB3aWR0aCUzRCUyMjUwJTIyJTIwaGVpZ2h0JTNEJTIyNTAlMjIlMjByZWxhdGl2ZSUzRCUyMjElMjIlMjBhcyUzRCUyMmdlb21ldHJ5JTIyJTNFJTNDbXhQb2ludCUyMHglM0QlMjI0NzAlMjIlMjB5JTNEJTIyNDM1JTIyJTIwYXMlM0QlMjJzb3VyY2VQb2ludCUyMiUyRiUzRSUzQ214UG9pbnQlMjB4JTNEJTIyNTQwJTIyJTIweSUzRCUyMjQwNy41JTIyJTIwYXMlM0QlMjJ0YXJnZXRQb2ludCUyMiUyRiUzRSUzQ0FycmF5JTIwYXMlM0QlMjJwb2ludHMlMjIlM0UlM0NteFBvaW50JTIweCUzRCUyMjMyMCUyMiUyMHklM0QlMjI0MjUlMjIlMkYlM0UlM0NteFBvaW50JTIweCUzRCUyMjMyMCUyMiUyMHklM0QlMjI1MjUlMjIlMkYlM0UlM0MlMkZBcnJheSUzRSUzQyUyRm14R2VvbWV0cnklM0UlM0MlMkZteENlbGwlM0UlM0NteENlbGwlMjBpZCUzRCUyMjMzJTIyJTIwdmFsdWUlM0QlMjJEZXZpY2UlMjBNb25pdG9yJTIyJTIwc3R5bGUlM0QlMjJodG1sJTNEMSUzQmZvbnRTdHlsZSUzRDQlMjIlMjB2ZXJ0ZXglM0QlMjIxJTIyJTIwcGFyZW50JTNEJTIyMSUyMiUzRSUzQ214R2VvbWV0cnklMjB4JTNEJTIyNDgwJTIyJTIweSUzRCUyMjQ2MCUyMiUyMHdpZHRoJTNEJTIyMTEwJTIyJTIwaGVpZ2h0JTNEJTIyNTAlMjIlMjBhcyUzRCUyMmdlb21ldHJ5JTIyJTJGJTNFJTNDJTJGbXhDZWxsJTNFJTNDbXhDZWxsJTIwaWQlM0QlMjIzNCUyMiUyMHZhbHVlJTNEJTIyJTIyJTIwc3R5bGUlM0QlMjJlbmRBcnJvdyUzRGNsYXNzaWMlM0JodG1sJTNEMSUzQmV4aXRYJTNEMC43NSUzQmV4aXRZJTNEMSUzQmV4aXREeCUzRDAlM0JleGl0RHklM0QwJTNCZW50cnlYJTNEMCUzQmVudHJ5WSUzRDAuNSUzQmVudHJ5RHglM0QwJTNCZW50cnlEeSUzRDAlM0IlMjIlMjBlZGdlJTNEJTIyMSUyMiUyMHNvdXJjZSUzRCUyMjEzJTIyJTIwdGFyZ2V0JTNEJTIyMzM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0MDAlMjIlMjB5JTNEJTIyMzUwJTIyJTIwYXMlM0QlMjJ0YXJnZXRQb2ludCUyMiUyRiUzRSUzQyUyRm14R2VvbWV0cnklM0UlM0MlMkZteENlbGwlM0UlM0NteENlbGwlMjBpZCUzRCUyMjM1JTIyJTIwdmFsdWUlM0QlMjJEYXRhJTIwSW0lMkZFeCUyMiUyMHN0eWxlJTNEJTIyaHRtbCUzRDElM0Jmb250U3R5bGUlM0Q0JTIyJTIwdmVydGV4JTNEJTIyMSUyMiUyMHBhcmVudCUzRCUyMjElMjIlM0UlM0NteEdlb21ldHJ5JTIweCUzRCUyMjI1MCUyMiUyMHklM0QlMjI2NTAlMjIlMjB3aWR0aCUzRCUyMjExMCUyMiUyMGhlaWdodCUzRCUyMjUwJTIyJTIwYXMlM0QlMjJnZW9tZXRyeSUyMiUyRiUzRSUzQyUyRm14Q2VsbCUzRSUzQ214Q2VsbCUyMGlkJTNEJTIyMzYlMjIlMjB2YWx1ZSUzRCUyMiUyMiUyMHN0eWxlJTNEJTIyZW5kQXJyb3clM0RjbGFzc2ljJTNCc3RhcnRBcnJvdyUzRGNsYXNzaWMlM0JodG1sJTNEMSUzQmV4aXRYJTNEMSUzQmV4aXRZJTNEMC41JTNCZXhpdER4JTNEMCUzQmV4aXREeSUzRDAlM0JlbnRyeVglM0QwJTNCZW50cnlZJTNEMC41JTNCZW50cnlEeCUzRDAlM0JlbnRyeUR5JTNEMCUzQiUyMiUyMGVkZ2UlM0QlMjIxJTIyJTIwc291cmNlJTNEJTIyMzUlMjIlMjB0YXJnZXQlM0QlMjI3JTIyJTIwcGFyZW50JTNEJTIyMSUyMiUzRSUzQ214R2VvbWV0cnklMjB3aWR0aCUzRCUyMjUwJTIyJTIwaGVpZ2h0JTNEJTIyNTAlMjIlMjByZWxhdGl2ZSUzRCUyMjElMjIlMjBhcyUzRCUyMmdlb21ldHJ5JTIyJTNFJTNDbXhQb2ludCUyMHglM0QlMjI0NDAlMjIlMjB5JTNEJTIyNjc1JTIyJTIwYXMlM0QlMjJzb3VyY2VQb2ludCUyMiUyRiUzRSUzQ214UG9pbnQlMjB4JTNEJTIyMzIwJTIyJTIweSUzRCUyMjY2NSUyMiUyMGFzJTNEJTIydGFyZ2V0UG9pbnQlMjIlMkYlM0UlM0MlMkZteEdlb21ldHJ5JTNFJTNDJTJGbXhDZWxsJTNFJTNDbXhDZWxsJTIwaWQlM0QlMjIzNyUyMiUyMHZhbHVlJTNEJTIyJTIyJTIwc3R5bGUlM0QlMjJlbmRBcnJvdyUzRGNsYXNzaWMlM0JzdGFydEFycm93JTNEY2xhc3NpYyUzQmh0bWwlM0QxJTNCZXhpdFglM0QwLjUlM0JleGl0WSUzRDAlM0JleGl0RHglM0QwJTNCZXhpdER5JTNEMCUzQmVudHJ5WCUzRDAuMjUlM0JlbnRyeVklM0QxJTNCZW50cnlEeCUzRDAlM0JlbnRyeUR5JTNEMCUzQiUyMiUyMGVkZ2UlM0QlMjIxJTIyJTIwc291cmNlJTNEJTIyMzUlMjIlMjB0YXJnZXQlM0QlMjIxOCUyMiUyMHBhcmVudCUzRCUyMjElMjIlM0UlM0NteEdlb21ldHJ5JTIwd2lkdGglM0QlMjI1MCUyMiUyMGhlaWdodCUzRCUyMjUwJTIyJTIwcmVsYXRpdmUlM0QlMjIxJTIyJTIwYXMlM0QlMjJnZW9tZXRyeSUyMiUzRSUzQ214UG9pbnQlMjB4JTNEJTIyNDYyLjUlMjIlMjB5JTNEJTIyNjYwJTIyJTIwYXMlM0QlMjJzb3VyY2VQb2ludCUyMiUyRiUzRSUzQ214UG9pbnQlMjB4JTNEJTIyNDA1JTIyJTIweSUzRCUyMjY1MCUyMiUyMGFzJTNEJTIydGFyZ2V0UG9pbnQlMjIlMkYlM0UlM0MlMkZteEdlb21ldHJ5JTNFJTNDJTJGbXhDZWxsJTNFJTNDbXhDZWxsJTIwaWQlM0QlMjIzOCUyMiUyMHZhbHVlJTNEJTIyJTIyJTIwc3R5bGUlM0QlMjJlbmRBcnJvdyUzRGNsYXNzaWMlM0JodG1sJTNEMSUzQmV4aXRYJTNEMSUzQmV4aXRZJTNEMC41JTNCZXhpdER4JTNEMCUzQmV4aXREeSUzRDAlM0JlbnRyeVglM0QxJTNCZW50cnlZJTNEMSUzQmVudHJ5RHglM0QwJTNCZW50cnlEeSUzRDAlM0IlMjIlMjBlZGdlJTNEJTIyMSUyMiUyMHNvdXJjZSUzRCUyMjE4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Y1MCUyMiUyMHklM0QlMjI2MTUlMjIlMkYlM0UlM0MlMkZBcnJheSUzRSUzQyUyRm14R2VvbWV0cnklM0UlM0MlMkZteENlbGwlM0UlM0NteENlbGwlMjBpZCUzRCUyMjM5JTIyJTIwdmFsdWUlM0QlMjIlMjIlMjBzdHlsZSUzRCUyMmVuZEFycm93JTNEY2xhc3NpYyUzQmh0bWwlM0QxJTNCZXhpdFglM0QxJTNCZXhpdFklM0QwLjUlM0JleGl0RHglM0QwJTNCZXhpdER5JTNEMCUzQmVudHJ5WCUzRDAuNzUlM0JlbnRyeVklM0QxJTNCZW50cnlEeCUzRDAlM0JlbnRyeUR5JTNEMCUzQiUyMiUyMGVkZ2UlM0QlMjIxJTIyJTIwc291cmNlJTNEJTIyMTklMjIlMjB0YXJnZXQlM0QlMjIzMCUyMiUyMHBhcmVudCUzRCUyMjElMjIlM0UlM0NteEdlb21ldHJ5JTIwd2lkdGglM0QlMjI1MCUyMiUyMGhlaWdodCUzRCUyMjUwJTIyJTIwcmVsYXRpdmUlM0QlMjIxJTIyJTIwYXMlM0QlMjJnZW9tZXRyeSUyMiUzRSUzQ214UG9pbnQlMjB4JTNEJTIyNDYwJTIyJTIweSUzRCUyMjYyNSUyMiUyMGFzJTNEJTIyc291cmNlUG9pbnQlMjIlMkYlM0UlM0NteFBvaW50JTIweCUzRCUyMjY2MCUyMiUyMHklM0QlMjI0MjAlMjIlMjBhcyUzRCUyMnRhcmdldFBvaW50JTIyJTJGJTNFJTNDQXJyYXklMjBhcyUzRCUyMnBvaW50cyUyMiUzRSUzQ214UG9pbnQlMjB4JTNEJTIyNjIwJTIyJTIweSUzRCUyMjUyNSUyMiUyRiUzRSUzQyUyRkFycmF5JTNFJTNDJTJGbXhHZW9tZXRyeSUzRSUzQyUyRm14Q2VsbCUzRSUzQ214Q2VsbCUyMGlkJTNEJTIyNDAlMjIlMjB2YWx1ZSUzRCUyMiUyMiUyMHN0eWxlJTNEJTIyZW5kQXJyb3clM0RjbGFzc2ljJTNCaHRtbCUzRDElM0JleGl0WCUzRDAuNzUlM0JleGl0WSUzRDElM0JleGl0RHglM0QwJTNCZXhpdER5JTNEMCUzQmVudHJ5WCUzRDAlM0JlbnRyeVklM0QwLjUlM0JlbnRyeUR4JTNEMCUzQmVudHJ5RHklM0QwJTNCJTIyJTIwZWRnZSUzRCUyMjElMjIlMjBzb3VyY2UlM0QlMjIxNSUyMiUyMHRhcmdldCUzRCUyMjMw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0MSUyMiUyMHZhbHVlJTNEJTIyJTIyJTIwc3R5bGUlM0QlMjJlbmRBcnJvdyUzRGNsYXNzaWMlM0JodG1sJTNEMSUzQmV4aXRYJTNEMC4yNSUzQmV4aXRZJTNEMSUzQmV4aXREeCUzRDAlM0JleGl0RHklM0QwJTNCJTIyJTIwZWRnZSUzRCUyMjElMjIlMjBzb3VyY2UlM0QlMjIxNiUyMiUyMHBhcmVudCUzRCUyMjElMjIlM0UlM0NteEdlb21ldHJ5JTIwd2lkdGglM0QlMjI1MCUyMiUyMGhlaWdodCUzRCUyMjUwJTIyJTIwcmVsYXRpdmUlM0QlMjIxJTIyJTIwYXMlM0QlMjJnZW9tZXRyeSUyMiUzRSUzQ214UG9pbnQlMjB4JTNEJTIyNDI1JTIyJTIweSUzRCUyMjM1MCUyMiUyMGFzJTNEJTIyc291cmNlUG9pbnQlMjIlMkYlM0UlM0NteFBvaW50JTIweCUzRCUyMjUwOCUyMiUyMHklM0QlMjI0NjAlMjIlMjBhcyUzRCUyMnRhcmdldFBvaW50JTIyJTJGJTNFJTNDQXJyYXklMjBhcyUzRCUyMnBvaW50cyUyMiUzRSUzQ214UG9pbnQlMjB4JTNEJTIyNDg4JTIyJTIweSUzRCUyMjQzMCUyMiUyRiUzRSUzQ214UG9pbnQlMjB4JTNEJTIyNTA4JTIyJTIweSUzRCUyMjQzMCUyMiUyRiUzRSUzQyUyRkFycmF5JTNFJTNDJTJGbXhHZW9tZXRyeSUzRSUzQyUyRm14Q2VsbCUzRSUzQ214Q2VsbCUyMGlkJTNEJTIyNDIlMjIlMjB2YWx1ZSUzRCUyMiUyMiUyMHN0eWxlJTNEJTIyZW5kQXJyb3clM0RjbGFzc2ljJTNCaHRtbCUzRDElM0JleGl0WCUzRDAuNzUlM0JleGl0WSUzRDElM0JleGl0RHglM0QwJTNCZXhpdER5JTNEMCUzQmVudHJ5WCUzRDAuNSUzQmVudHJ5WSUzRDAlM0JlbnRyeUR4JTNEMCUzQmVudHJ5RHklM0QwJTNCJTIyJTIwZWRnZSUzRCUyMjElMjIlMjBzb3VyY2UlM0QlMjIxNiUyMiUyMHRhcmdldCUzRCUyMjMwJTIyJTIwcGFyZW50JTNEJTIyMSUyMiUzRSUzQ214R2VvbWV0cnklMjB3aWR0aCUzRCUyMjUwJTIyJTIwaGVpZ2h0JTNEJTIyNTAlMjIlMjByZWxhdGl2ZSUzRCUyMjElMjIlMjBhcyUzRCUyMmdlb21ldHJ5JTIyJTNFJTNDbXhQb2ludCUyMHglM0QlMjI0MjUlMjIlMjB5JTNEJTIyMzUwJTIyJTIwYXMlM0QlMjJzb3VyY2VQb2ludCUyMiUyRiUzRSUzQ214UG9pbnQlMjB4JTNEJTIyNTQwJTIyJTIweSUzRCUyMjM5NSUyMiUyMGFzJTNEJTIydGFyZ2V0UG9pbnQlMjIlMkYlM0UlM0MlMkZteEdlb21ldHJ5JTNFJTNDJTJGbXhDZWxsJTNFJTNDbXhDZWxsJTIwaWQlM0QlMjI0MyUyMiUyMHZhbHVlJTNEJTIyJTIyJTIwc3R5bGUlM0QlMjJyb3VuZGVkJTNEMCUzQndoaXRlU3BhY2UlM0R3cmFwJTNCaHRtbCUzRDElM0IlMjIlMjB2ZXJ0ZXglM0QlMjIxJTIyJTIwcGFyZW50JTNEJTIyMSUyMiUzRSUzQ214R2VvbWV0cnklMjB4JTNEJTIyMTg1JTIyJTIweSUzRCUyMjc1MCUyMiUyMHdpZHRoJTNEJTIyMTIwJTIyJTIwaGVpZ2h0JTNEJTIyNjAlMjIlMjBhcyUzRCUyMmdlb21ldHJ5JTIyJTJGJTNFJTNDJTJGbXhDZWxsJTNFJTNDbXhDZWxsJTIwaWQlM0QlMjI0NCUyMiUyMHZhbHVlJTNEJTIyJTIyJTIwc3R5bGUlM0QlMjJyb3VuZGVkJTNEMSUzQndoaXRlU3BhY2UlM0R3cmFwJTNCaHRtbCUzRDElM0IlMjIlMjB2ZXJ0ZXglM0QlMjIxJTIyJTIwcGFyZW50JTNEJTIyMSUyMiUzRSUzQ214R2VvbWV0cnklMjB4JTNEJTIyNDQwJTIyJTIweSUzRCUyMjc1MCUyMiUyMHdpZHRoJTNEJTIyMjEwJTIyJTIwaGVpZ2h0JTNEJTIyMzAlMjIlMjBhcyUzRCUyMmdlb21ldHJ5JTIyJTJGJTNFJTNDJTJGbXhDZWxsJTNFJTNDbXhDZWxsJTIwaWQlM0QlMjI0NSUyMiUyMHZhbHVlJTNEJTIyU2Vuc29y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yMjUlMjIlMjB5JTNEJTIyNzcwJTIyJTIwd2lkdGglM0QlMjI0MCUyMiUyMGhlaWdodCUzRCUyMjIwJTIyJTIwYXMlM0QlMjJnZW9tZXRyeSUyMiUyRiUzRSUzQyUyRm14Q2VsbCUzRSUzQ214Q2VsbCUyMGlkJTNEJTIyNDYlMjIlMjB2YWx1ZSUzRCUyMkVCUyUyMiUyMHN0eWxlJTNEJTIydGV4dCUzQmh0bWwlM0QxJTNCc3Ryb2tlQ29sb3IlM0Rub25lJTNCZmlsbENvbG9yJTNEbm9uZSUzQmFsaWduJTNEY2VudGVyJTNCdmVydGljYWxBbGlnbiUzRG1pZGRsZSUzQndoaXRlU3BhY2UlM0R3cmFwJTNCcm91bmRlZCUzRDAlM0IlMjIlMjB2ZXJ0ZXglM0QlMjIxJTIyJTIwcGFyZW50JTNEJTIyMSUyMiUzRSUzQ214R2VvbWV0cnklMjB4JTNEJTIyNTAwJTIyJTIweSUzRCUyMjc1NSUyMiUyMHdpZHRoJTNEJTIyNzUlMjIlMjBoZWlnaHQlM0QlMjIyMCUyMiUyMGFzJTNEJTIyZ2VvbWV0cnklMjIlMkYlM0UlM0MlMkZteENlbGwlM0UlM0NteENlbGwlMjBpZCUzRCUyMjQ3JTIyJTIwdmFsdWUlM0QlMjIlMjIlMjBzdHlsZSUzRCUyMmVuZEFycm93JTNEY2xhc3NpYyUzQmh0bWwlM0QxJTNCZW50cnlYJTNEMC4yNSUzQmVudHJ5WSUzRDElM0JlbnRyeUR4JTNEMCUzQmVudHJ5RHklM0QwJTNCJTIyJTIwZWRnZSUzRCUyMjElMjIlMjB0YXJnZXQlM0QlMjI3JTIyJTIwcGFyZW50JTNEJTIyMSUyMiUzRSUzQ214R2VvbWV0cnklMjB3aWR0aCUzRCUyMjUwJTIyJTIwaGVpZ2h0JTNEJTIyNTAlMjIlMjByZWxhdGl2ZSUzRCUyMjElMjIlMjBhcyUzRCUyMmdlb21ldHJ5JTIyJTNFJTNDbXhQb2ludCUyMHglM0QlMjIyNDUlMjIlMjB5JTNEJTIyNzUwJTIyJTIwYXMlM0QlMjJzb3VyY2VQb2ludCUyMiUyRiUzRSUzQ214UG9pbnQlMjB4JTNEJTIyMjQwJTIyJTIweSUzRCUyMjU2MCUyMiUyMGFzJTNEJTIydGFyZ2V0UG9pbnQlMjIlMkYlM0UlM0NBcnJheSUyMGFzJTNEJTIycG9pbnRzJTIyJTNFJTNDbXhQb2ludCUyMHglM0QlMjIyNDUlMjIlMjB5JTNEJTIyNzQwJTIyJTJGJTNFJTNDbXhQb2ludCUyMHglM0QlMjI0NTMlMjIlMjB5JTNEJTIyNzQwJTIyJTJGJTNFJTNDJTJGQXJyYXklM0UlM0MlMkZteEdlb21ldHJ5JTNFJTNDJTJGbXhDZWxsJTNFJTNDbXhDZWxsJTIwaWQlM0QlMjI0OCUyMiUyMHZhbHVlJTNEJTIyJTIyJTIwc3R5bGUlM0QlMjJlbmRBcnJvdyUzRGNsYXNzaWMlM0JodG1sJTNEMSUzQmVudHJ5WCUzRDElM0JlbnRyeVklM0QxJTNCZW50cnlEeCUzRDAlM0JlbnRyeUR5JTNEMCUzQmV4aXRYJTNEMC40NjIlM0JleGl0WSUzRDAuMDY3JTNCZXhpdER4JTNEMCUzQmV4aXREeSUzRDAlM0JleGl0UGVyaW1ldGVyJTNEMCUzQiUyMiUyMGVkZ2UlM0QlMjIxJTIyJTIwc291cmNlJTNEJTIyNDQlMjIlMjB0YXJnZXQlM0QlMjI3JTIyJTIwcGFyZW50JTNEJTIyMSUyMiUzRSUzQ214R2VvbWV0cnklMjB3aWR0aCUzRCUyMjUwJTIyJTIwaGVpZ2h0JTNEJTIyNTAlMjIlMjByZWxhdGl2ZSUzRCUyMjElMjIlMjBhcyUzRCUyMmdlb21ldHJ5JTIyJTNFJTNDbXhQb2ludCUyMHglM0QlMjI0ODAlMjIlMjB5JTNEJTIyNzQwJTIyJTIwYXMlM0QlMjJzb3VyY2VQb2ludCUyMiUyRiUzRSUzQ214UG9pbnQlMjB4JTNEJTIyMjQwJTIyJTIweSUzRCUyMjU2MCUyMiUyMGFzJTNEJTIydGFyZ2V0UG9pbnQlMjIlMkYlM0UlM0MlMkZteEdlb21ldHJ5JTNFJTNDJTJGbXhDZWxsJTNFJTNDbXhDZWxsJTIwaWQlM0QlMjI0OSUyMiUyMHZhbHVlJTNEJTIyJTIyJTIwc3R5bGUlM0QlMjJyb3VuZGVkJTNEMCUzQndoaXRlU3BhY2UlM0R3cmFwJTNCaHRtbCUzRDElM0IlMjIlMjB2ZXJ0ZXglM0QlMjIxJTIyJTIwcGFyZW50JTNEJTIyMSUyMiUzRSUzQ214R2VvbWV0cnklMjB4JTNEJTIyNDg1JTIyJTIweSUzRCUyMjgxMCUyMiUyMHdpZHRoJTNEJTIyMTIwJTIyJTIwaGVpZ2h0JTNEJTIyNjAlMjIlMjBhcyUzRCUyMmdlb21ldHJ5JTIyJTJGJTNFJTNDJTJGbXhDZWxsJTNFJTNDbXhDZWxsJTIwaWQlM0QlMjI1MCUyMiUyMHZhbHVlJTNEJTIyRXh0ZXJuYWwlMjBJVCUyMGluZnJhc3RydWN0dXJl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jAlMjIlMjB5JTNEJTIyODMwJTIyJTIwd2lkdGglM0QlMjI0MCUyMiUyMGhlaWdodCUzRCUyMjIwJTIyJTIwYXMlM0QlMjJnZW9tZXRyeSUyMiUyRiUzRSUzQyUyRm14Q2VsbCUzRSUzQ214Q2VsbCUyMGlkJTNEJTIyNTElMjIlMjB2YWx1ZSUzRCUyMiUyMiUyMHN0eWxlJTNEJTIyZW5kQXJyb3clM0RjbGFzc2ljJTNCaHRtbCUzRDElM0JleGl0WCUzRDAuNSUzQmV4aXRZJTNEMCUzQmV4aXREeCUzRDAlM0JleGl0RHklM0QwJTNCZW50cnlYJTNEMC41JTNCZW50cnlZJTNEMSUzQmVudHJ5RHglM0QwJTNCZW50cnlEeSUzRDAlM0IlMjIlMjBlZGdlJTNEJTIyMSUyMiUyMHNvdXJjZSUzRCUyMjQ5JTIyJTIwdGFyZ2V0JTNEJTIyNDQlMjIlMjBwYXJlbnQlM0QlMjIxJTIyJTNFJTNDbXhHZW9tZXRyeSUyMHdpZHRoJTNEJTIyNTAlMjIlMjBoZWlnaHQlM0QlMjI1MCUyMiUyMHJlbGF0aXZlJTNEJTIyMSUyMiUyMGFzJTNEJTIyZ2VvbWV0cnklMjIlM0UlM0NteFBvaW50JTIweCUzRCUyMjI1MCUyMiUyMHklM0QlMjI2MTAlMjIlMjBhcyUzRCUyMnNvdXJjZVBvaW50JTIyJTJGJTNFJTNDbXhQb2ludCUyMHglM0QlMjIzMDAlMjIlMjB5JTNEJTIyNTYwJTIyJTIwYXMlM0QlMjJ0YXJnZXRQb2ludCUyMiUyRiUzRSUzQyUyRm14R2VvbWV0cnklM0UlM0MlMkZteENlbGwlM0UlM0NteENlbGwlMjBpZCUzRCUyMjUyJTIyJTIwdmFsdWUlM0QlMjJPcGVuJTIwQVBJcyUyRiUyME9wZW4lMjBEYXRhJTIyJTIwc3R5bGUlM0QlMjJodG1sJTNEMSUzQmZvbnRTdHlsZSUzRDQlMjIlMjB2ZXJ0ZXglM0QlMjIxJTIyJTIwcGFyZW50JTNEJTIyMSUyMiUzRSUzQ214R2VvbWV0cnklMjB4JTNEJTIyNTQwJTIyJTIweSUzRCUyMjI5MCUyMiUyMHdpZHRoJTNEJTIyMTMwJTIyJTIwaGVpZ2h0JTNEJTIyNTAlMjIlMjBhcyUzRCUyMmdlb21ldHJ5JTIyJTJGJTNFJTNDJTJGbXhDZWxsJTNFJTNDbXhDZWxsJTIwaWQlM0QlMjI1MyUyMiUyMHZhbHVlJTNEJTIyR0lTJTIwY2FwYWJpbGl0aWVzJTIyJTIwc3R5bGUlM0QlMjJodG1sJTNEMSUzQmZvbnRTdHlsZSUzRDQlMjIlMjB2ZXJ0ZXglM0QlMjIxJTIyJTIwcGFyZW50JTNEJTIyMSUyMiUzRSUzQ214R2VvbWV0cnklMjB4JTNEJTIyNDgwJTIyJTIweSUzRCUyMjU0MCUyMiUyMHdpZHRoJTNEJTIyMTEwJTIyJTIwaGVpZ2h0JTNEJTIyNTAlMjIlMjBhcyUzRCUyMmdlb21ldHJ5JTIyJTJGJTNFJTNDJTJGbXhDZWxsJTNFJTNDbXhDZWxsJTIwaWQlM0QlMjI1NCUyMiUyMHZhbHVlJTNEJTIyJTIyJTIwc3R5bGUlM0QlMjJyb3VuZGVkJTNEMCUzQndoaXRlU3BhY2UlM0R3cmFwJTNCaHRtbCUzRDElM0IlMjIlMjB2ZXJ0ZXglM0QlMjIxJTIyJTIwcGFyZW50JTNEJTIyMSUyMiUzRSUzQ214R2VvbWV0cnklMjB4JTNEJTIyMzA1JTIyJTIweSUzRCUyMjgyMCUyMiUyMHdpZHRoJTNEJTIyMTIwJTIyJTIwaGVpZ2h0JTNEJTIyNjAlMjIlMjBhcyUzRCUyMmdlb21ldHJ5JTIyJTJGJTNFJTNDJTJGbXhDZWxsJTNFJTNDbXhDZWxsJTIwaWQlM0QlMjI1NSUyMiUyMHZhbHVlJTNEJTIyRXh0ZXJuYWwlMjBTeXN0ZW0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0NSUyMiUyMHklM0QlMjI4NDAlMjIlMjB3aWR0aCUzRCUyMjQwJTIyJTIwaGVpZ2h0JTNEJTIyMjAlMjIlMjBhcyUzRCUyMmdlb21ldHJ5JTIyJTJGJTNFJTNDJTJGbXhDZWxsJTNFJTNDbXhDZWxsJTIwaWQlM0QlMjI1NiUyMiUyMHZhbHVlJTNEJTIyJTIyJTIwc3R5bGUlM0QlMjJlbmRBcnJvdyUzRGNsYXNzaWMlM0JodG1sJTNEMSUzQmV4aXRYJTNEMC4yNSUzQmV4aXRZJTNEMCUzQmV4aXREeCUzRDAlM0JleGl0RHklM0QwJTNCZW50cnlYJTNEMC43NSUzQmVudHJ5WSUzRDElM0JlbnRyeUR4JTNEMCUzQmVudHJ5RHklM0QwJTNCJTIyJTIwZWRnZSUzRCUyMjElMjIlMjBzb3VyY2UlM0QlMjI1NCUyMiUyMHRhcmdldCUzRCUyMjM1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1NyUyMiUyMHZhbHVlJTNEJTIyJTIyJTIwc3R5bGUlM0QlMjJlbmRBcnJvdyUzRGNsYXNzaWMlM0JodG1sJTNEMSUzQmV4aXRYJTNEMC43NSUzQmV4aXRZJTNEMCUzQmV4aXREeCUzRDAlM0JleGl0RHklM0QwJTNCZW50cnlYJTNEMCUzQmVudHJ5WSUzRDElM0JlbnRyeUR4JTNEMCUzQmVudHJ5RHklM0QwJTNCJTIyJTIwZWRnZSUzRCUyMjElMjIlMjBzb3VyY2UlM0QlMjI1NCUyMiUyMHRhcmdldCUzRCUyMjc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M5MCUyMiUyMHklM0QlMjI3MDAlMjIlMkYlM0UlM0MlMkZBcnJheSUzRSUzQyUyRm14R2VvbWV0cnklM0UlM0MlMkZteENlbGwlM0UlM0NteENlbGwlMjBpZCUzRCUyMjU4JTIyJTIwdmFsdWUlM0QlMjIlMjIlMjBzdHlsZSUzRCUyMnJvdW5kZWQlM0QxJTNCd2hpdGVTcGFjZSUzRHdyYXAlM0JodG1sJTNEMSUzQiUyMiUyMHZlcnRleCUzRCUyMjElMjIlMjBwYXJlbnQlM0QlMjIxJTIyJTNFJTNDbXhHZW9tZXRyeSUyMHglM0QlMjI3MDAlMjIlMjB5JTNEJTIyNTEwJTIyJTIwd2lkdGglM0QlMjIzMCUyMiUyMGhlaWdodCUzRCUyMjIyMCUyMiUyMGFzJTNEJTIyZ2VvbWV0cnklMjIlMkYlM0UlM0MlMkZteENlbGwlM0UlM0NteENlbGwlMjBpZCUzRCUyMjU5JTIyJTIwdmFsdWUlM0QlMjJFQlMlMjIlMjBzdHlsZSUzRCUyMnRleHQlM0JodG1sJTNEMSUzQnN0cm9rZUNvbG9yJTNEbm9uZSUzQmZpbGxDb2xvciUzRG5vbmUlM0JhbGlnbiUzRGNlbnRlciUzQnZlcnRpY2FsQWxpZ24lM0RtaWRkbGUlM0J3aGl0ZVNwYWNlJTNEd3JhcCUzQnJvdW5kZWQlM0QwJTNCcm90YXRpb24lM0QtOTAlM0IlMjIlMjB2ZXJ0ZXglM0QlMjIxJTIyJTIwcGFyZW50JTNEJTIyMSUyMiUzRSUzQ214R2VvbWV0cnklMjB4JTNEJTIyNjc3LjUlMjIlMjB5JTNEJTIyNTkwJTIyJTIwd2lkdGglM0QlMjI3NSUyMiUyMGhlaWdodCUzRCUyMjIwJTIyJTIwYXMlM0QlMjJnZW9tZXRyeSUyMiUyRiUzRSUzQyUyRm14Q2VsbCUzRSUzQ214Q2VsbCUyMGlkJTNEJTIyNjAlMjIlMjB2YWx1ZSUzRCUyMiUyMiUyMHN0eWxlJTNEJTIyZW5kQXJyb3clM0Rub25lJTNCZGFzaGVkJTNEMSUzQmh0bWwlM0QxJTNCZGFzaFBhdHRlcm4lM0QxJTIwMyUzQnN0cm9rZVdpZHRoJTNEMiUzQmV4aXRYJTNEMSUzQmV4aXRZJTNEMC43NSUzQmV4aXREeCUzRDAlM0JleGl0RHklM0QwJTNCZW50cnlYJTNEMC41JTNCZW50cnlZJTNEMCUzQmVudHJ5RHglM0QwJTNCZW50cnlEeSUzRDAlM0IlMjIlMjBlZGdlJTNEJTIyMSUyMiUyMHNvdXJjZSUzRCUyMjIlMjIlMjB0YXJnZXQlM0QlMjI1OSUyMiUyMHBhcmVudCUzRCUyMjElMjIlM0UlM0NteEdlb21ldHJ5JTIwd2lkdGglM0QlMjI1MCUyMiUyMGhlaWdodCUzRCUyMjUwJTIyJTIwcmVsYXRpdmUlM0QlMjIxJTIyJTIwYXMlM0QlMjJnZW9tZXRyeSUyMiUzRSUzQ214UG9pbnQlMjB4JTNEJTIyMTE1JTIyJTIweSUzRCUyMjU0MCUyMiUyMGFzJTNEJTIyc291cmNlUG9pbnQlMjIlMkYlM0UlM0NteFBvaW50JTIweCUzRCUyMjE5MCUyMiUyMHklM0QlMjI1MjguNDYxNTM4NDYxNTM4NiUyMiUyMGFzJTNEJTIydGFyZ2V0UG9pbnQlMjIlMkYlM0UlM0MlMkZteEdlb21ldHJ5JTNFJTNDJTJGbXhDZWxsJTNFJTNDbXhDZWxsJTIwaWQlM0QlMjI2MSUyMiUyMHZhbHVlJTNEJTIyU29sdXRpb24lMjBQcm92aWRlciUyMiUyMHN0eWxlJTNEJTIyc2hhcGUlM0R1bWxBY3RvciUzQnZlcnRpY2FsTGFiZWxQb3NpdGlvbiUzRGJvdHRvbSUzQnZlcnRpY2FsQWxpZ24lM0R0b3AlM0JodG1sJTNEMSUzQm91dGxpbmVDb25uZWN0JTNEMCUzQiUyMiUyMHZlcnRleCUzRCUyMjElMjIlMjBwYXJlbnQlM0QlMjIxJTIyJTNFJTNDbXhHZW9tZXRyeSUyMHglM0QlMjI3MzAlMjIlMjB5JTNEJTIyMjMwJTIyJTIwd2lkdGglM0QlMjIzMCUyMiUyMGhlaWdodCUzRCUyMjYwJTIyJTIwYXMlM0QlMjJnZW9tZXRyeSUyMiUyRiUzRSUzQyUyRm14Q2VsbCUzRSUzQ214Q2VsbCUyMGlkJTNEJTIyNjIlMjIlMjB2YWx1ZSUzRCUyMiUyMiUyMHN0eWxlJTNEJTIyZW5kQXJyb3clM0Rub25lJTNCZGFzaGVkJTNEMSUzQmh0bWwlM0QxJTNCZGFzaFBhdHRlcm4lM0QxJTIwMyUzQnN0cm9rZVdpZHRoJTNEMiUzQiUyMiUyMGVkZ2UlM0QlMjIxJTIyJTIwc291cmNlJTNEJTIyNjElMjIlMjBwYXJlbnQlM0QlMjIxJTIyJTNFJTNDbXhHZW9tZXRyeSUyMHdpZHRoJTNEJTIyNTAlMjIlMjBoZWlnaHQlM0QlMjI1MCUyMiUyMHJlbGF0aXZlJTNEJTIyMSUyMiUyMGFzJTNEJTIyZ2VvbWV0cnklMjIlM0UlM0NteFBvaW50JTIweCUzRCUyMjEzMCUyMiUyMHklM0QlMjI0MDQuMTUzODQ2MTUzODQ2MiUyMiUyMGFzJTNEJTIyc291cmNlUG9pbnQlMjIlMkYlM0UlM0NteFBvaW50JTIweCUzRCUyMjY4MCUyMiUyMHklM0QlMjIyODAlMjIlMjBhcyUzRCUyMnRhcmdldFBvaW50JTIyJTJGJTNFJTNDJTJGbXhHZW9tZXRyeSUzRSUzQyUyRm14Q2VsbCUzRSUzQ214Q2VsbCUyMGlkJTNEJTIyNjMlMjIlMjB2YWx1ZSUzRCUyMlJlY29tbWVuZGF0aW9uJTIyJTIwc3R5bGUlM0QlMjJodG1sJTNEMSUzQmZvbnRTdHlsZSUzRDQlMjIlMjB2ZXJ0ZXglM0QlMjIxJTIyJTIwcGFyZW50JTNEJTIyMSUyMiUzRSUzQ214R2VvbWV0cnklMjB4JTNEJTIyMjAwJTIyJTIweSUzRCUyMjM2NSUyMiUyMHdpZHRoJTNEJTIyMTEwJTIyJTIwaGVpZ2h0JTNEJTIyNTAlMjIlMjBhcyUzRCUyMmdlb21ldHJ5JTIyJTJGJTNFJTNDJTJGbXhDZWxsJTNFJTNDbXhDZWxsJTIwaWQlM0QlMjI2NCUyMiUyMHZhbHVlJTNEJTIyJTIyJTIwc3R5bGUlM0QlMjJlbmRBcnJvdyUzRGNsYXNzaWMlM0JodG1sJTNEMSUzQmV4aXRYJTNEMCUzQmV4aXRZJTNEMC41JTNCZXhpdER4JTNEMCUzQmV4aXREeSUzRDAlM0JlbnRyeVglM0QxJTNCZW50cnlZJTNEMC41JTNCZW50cnlEeCUzRDAlM0JlbnRyeUR5JTNEMCUzQiUyMiUyMGVkZ2UlM0QlMjIxJTIyJTIwc291cmNlJTNEJTIyMTMlMjIlMjB0YXJnZXQlM0QlMjI2MyUyMiUyMHBhcmVudCUzRCUyMjElMjIlM0UlM0NteEdlb21ldHJ5JTIwd2lkdGglM0QlMjI1MCUyMiUyMGhlaWdodCUzRCUyMjUwJTIyJTIwcmVsYXRpdmUlM0QlMjIxJTIyJTIwYXMlM0QlMjJnZW9tZXRyeSUyMiUzRSUzQ214UG9pbnQlMjB4JTNEJTIyMTkwJTIyJTIweSUzRCUyMjYxMCUyMiUyMGFzJTNEJTIyc291cmNlUG9pbnQlMjIlMkYlM0UlM0NteFBvaW50JTIweCUzRCUyMjI0MCUyMiUyMHklM0QlMjI1NjAlMjIlMjBhcyUzRCUyMnRhcmdldFBvaW50JTIyJTJGJTNFJTNDJTJGbXhHZW9tZXRyeSUzRSUzQyUyRm14Q2VsbCUzRSUzQ214Q2VsbCUyMGlkJTNEJTIyNjUlMjIlMjB2YWx1ZSUzRCUyMkludmVzdG9yJTJGUHJvbW90ZXIlMjIlMjBzdHlsZSUzRCUyMnNoYXBlJTNEdW1sQWN0b3IlM0J2ZXJ0aWNhbExhYmVsUG9zaXRpb24lM0Rib3R0b20lM0J2ZXJ0aWNhbEFsaWduJTNEdG9wJTNCaHRtbCUzRDElM0JvdXRsaW5lQ29ubmVjdCUzRDAlM0IlMjIlMjB2ZXJ0ZXglM0QlMjIxJTIyJTIwcGFyZW50JTNEJTIyMSUyMiUzRSUzQ214R2VvbWV0cnklMjB4JTNEJTIyNzIyLjUlMjIlMjB5JTNEJTIyMzMwJTIyJTIwd2lkdGglM0QlMjIzMCUyMiUyMGhlaWdodCUzRCUyMjYwJTIyJTIwYXMlM0QlMjJnZW9tZXRyeSUyMiUyRiUzRSUzQyUyRm14Q2VsbCUzRSUzQ214Q2VsbCUyMGlkJTNEJTIyNjYlMjIlMjB2YWx1ZSUzRCUyMiUyMiUyMHN0eWxlJTNEJTIyZW5kQXJyb3clM0Rub25lJTNCZGFzaGVkJTNEMSUzQmh0bWwlM0QxJTNCZGFzaFBhdHRlcm4lM0QxJTIwMyUzQnN0cm9rZVdpZHRoJTNEMiUzQmVudHJ5WCUzRDElM0JlbnRyeVklM0QwLjI1JTNCZW50cnlEeCUzRDAlM0JlbnRyeUR5JTNEMCUzQiUyMiUyMGVkZ2UlM0QlMjIxJTIyJTIwc291cmNlJTNEJTIyNjUlMjIlMjB0YXJnZXQlM0QlMjIyJTIyJTIwcGFyZW50JTNEJTIyMSUyMiUzRSUzQ214R2VvbWV0cnklMjB3aWR0aCUzRCUyMjUwJTIyJTIwaGVpZ2h0JTNEJTIyNTAlMjIlMjByZWxhdGl2ZSUzRCUyMjElMjIlMjBhcyUzRCUyMmdlb21ldHJ5JTIyJTNFJTNDbXhQb2ludCUyMHglM0QlMjIxMzAlMjIlMjB5JTNEJTIyNDA0LjE1Mzg0NjE1Mzg0NjIlMjIlMjBhcyUzRCUyMnNvdXJjZVBvaW50JTIyJTJGJTNFJTNDbXhQb2ludCUyMHglM0QlMjIxOTAlMjIlMjB5JTNEJTIyNDIwLjc2OTIzMDc2OTIzMDclMjIlMjBhcyUzRCUyMnRhcmdldFBvaW50JTIyJTJGJTNFJTNDJTJGbXhHZW9tZXRyeSUzRSUzQyUyRm14Q2VsbCUzRSUzQyUyRnJvb3QlM0UlM0MlMkZteEdyYXBoTW9kZWwlM0XZDA2EAAAgAElEQVR4XuzdCXQUZb7//6/CRQhXEQ2DRIMyoALjIIisjkFAHMGFMeASENGLLMrikAgijCA47CYom6yiMhLZgowKboBEL0EQFZwLbhyWIKhEERVEj8L/fOtn9z9Ld9fT3dVb9fs5x3PvmVQ9y+uprqarPvXUaadOnTolFAQQQAABBBBAAAEEEEAAAQQQQAABBBBAAAEEEEAAAQQQQAABBBBAAAEEEEAAAQQQQAABBBBAAAEEoixwGoH2KIvTHAIIIIAAAggggAACCCCAAAIIIIAAAggggAACCCCAAAIIIIAAAggggAACCCCAAAIIIIAAAggggIAlQKCdAwE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AIQWD//v2yefNm2b59u3z88ceyZ88e+fLLL+W7776TEydOWDVWrVpVzj77bDnvvPOkXr160rBhQ7n88suldevWUrdu3RBaZRcEEEAAAQQQQAABBBBAAAEEEEAAAQQQQAABBBBAAAEEEEAAAQQQQAABBBBAAAEEEEAAAQTcJUCg3V3zyWgiKFBYWCirV6+WtWvXyq5du8JqqVGjRtK5c2fp2rWrZGRkhFUXOyOAAAIIIIAAAggggAACCCCAAAIIIIAAAggggAACCCCAAAIIIIAAAggggAACCCCAAAIIIJCoAgTaE3Xm6HdUBI4ePSrz5s2TRYsWhR1i99dhDbffc8890q9fP6lRo0ZUxkUjCCCAAAIIIIAAAggggAACCCCAAAIIIIAAAggggAACCCCAAAIIIIAAAggggAACCCCAAAIIxIMAgfZ4mAX6EHcCGmSfMmWKTJs2TX766aeo9K9atWoydOhQGT58OMH2qIjTCAIIIIAAAggggAACCCCAAAIIIIAAAggggAACCCCAAAIIIIAAAggggAACCCCAAAIIIIBArAUItMd6Bmg/7gRmzJghY8aMkSNHjgTsW0ZGhrRs2VKaNGkiDRo0kAsuuEDOPfdc0WC6Fg3Cf/PNN3LgwAH5/PPPZceOHbJlyxYpLCwMWG/NmjVl7NixMnjw4LizoUMIIIAAAggggAACCCCAAAIIIIAAAggggAACCCCAAAIIIIAAAggggAACCCCAAAIIIIAAAgg4KUCg3UlN6kpoAQ2c6wrp69ev9zuOrKwsyczMlC5dukhKSkpI4z1+/LisWbNGCgoKJD8/328dHTp0sFaI18A8BQEEEEAAAQQQQAABBBBAAAEEEEAAAQQQQAABBBBAAAEEEEAAAQQQQAABBBBAAAEEEEAAATcKEGh346wypqAF5s+fL/3795dTp05V2DctLU0GDRokffv2ldTU1KDrDrRDSUmJaNszZ86UgwcPVtj0tNNOk7lz51ptUxBAAAEEEEAAAQQQQAABBBBAAAEEEEAAAQQQQAABBBBAAAEEEEAAAQQQQAABBBBAAAEEEHCbAIF2t80o4wlaICcnR/Ly8irsV7VqVRk9erSMGDFCNFgeyaJB+kmTJsm4cePkxIkTFZrKzs6W3NzcSHaBuhFAAAEEEEAAAQQQQAABBBBAAAEEEEAAAQQQQAABBBBAAAEEEEAAAQQQQAABBBBAAAEEEIi6AIH2qJPTYDwJ9OzZU5YsWVKhS1lZWTJ58mRJT0+PaneLi4vloYcekvz8/Art9ujRQ55//vmo9ofGEEAAAQQQQAABBBBAAAEEEEAAAQQQQAABBBBAAAEEEEAAAQQQQAABBBBAAAEEEEAAAQQQiKQAgfZI6lJ3XAt069ZNCgoKKvRxzpw50r9//5j2fe7cuTJgwIAKfcjMzJSVK1fGtG80jgACCCCAAAIIIIAAAggggAACCCCAAAIIIIAAAggggAACCCCAAAIIIIAAAggggAACCCCAgFMCBNqdkqSehBLwtTJ7/fr1ZfHixdKmTZu4GEtRUZH06tVLdu/eXaY/rNQeF9NDJxBAAAEEEEAAAQQQQAABBBBAAAEEEEAAAQQQQAABBBBAAAEEEEAAAQQQQAABBBBAAAEEHBAg0O4AIlUklkBOTo7k5eWV6XSLFi2slc/T09PjajDFxcWiK8lv3bq1TL+ys7MlNzc3rvpKZxBAAAEEEEAAAQQQQAABBBBAAAEEEEAAAQQQQAABBBBAAAEEEEAAAQQQQAABBBBAAAEEEAhWgEB7sGJsn9AC8+fPl379+pUZg4bZ16xZI6mpqXE5tpKSEunSpUuFUPu8efOkb9++cdlnOoUAAggggAACCCCAAAIIIIAAAggggAACCCCAAAIIIIAAAggggAACCCCAAAIIIIAAAggggICJAIF2EyW2cYXAjh07pGnTpnLq1CnveOrXry8bNmyIu5XZy4PrSu3t27eX3bt3e/902mmnyYcffihNmjRxxfwwCAQQQAABBBBAAAEEEEAAAQQQQAABBBBAAAEEEEAAAQQQQAABBBBAAAEEEEAAAQQQQACB5BMg0J58c560I+7YsaOsX7++zPg3bdokbdq0SQiToqIiadu2bZm+dujQQdatW5cQ/aeTCCCAAAIIIIAAAggggAACCCCAAAIIIIAAAggggAACCCCAAAIIIIAAAggggAACCCCAAAIIlBcg0M4xkRQCM2bMkCFDhpQZ65w5c6R///4JNf65c+fKgAEDyvR5+vTpMnjw4IQaB51FAAEEEEAAAQQQQAABBBBAAAEEEEAAAQQQQAABBBBAAAEEEEAAAQQQQAABBBBAAAEEEEBABQi0cxy4XuDo0aNSr149OXLkiHesWVlZsmTJkoQce48ePSQ/P9/b95o1a8qePXukRo0aCTkeOo0AAggggAACCCCAAAIIIIAAAggggAACCCCAAAIIIIAAAggggAACCCCAAAIIIIAAAgggkLwCBNqTd+6TZuSjRo2SCRMmeMdbtWpV+fTTTyU9PT0hDYqLi+WSSy6REydOePs/cuRIGT9+fEKOh04jgAACCCCAAAIIIIAAAggggAACCCCAAAIIIIAAAggggAACCCCAAAIIIIAAAggggAACCCSvAIH25J37pBi5rs5ep04d+emnn7zj1XD7ww8/nNDjnzhxomiI3VOqVasmhw4dYpX2hJ5VOo8AAggggAACCCCAAAIIIIAAAggggAACCCCAAAIIIIAAAggggAACCCCAAAIIIIAAAggknwCB9uSb86Qa8dSpU2X48OHeMaelpcmBAwfktNNOS2iHU6dOyQUXXCAHDx70jmPKlCkybNiwhB4XnUcAAQQQQAABBBBAAAEEEEAAAQQQQAABBBBAAAEEEEAAAQQQQAABBBBAAAEEEEAAAQQQSC4BAu3JNd9JN9rGjRvLrl27vON2w+rsnsGUX6W9UaNGsnPnzqSbYwaMAAIIIIAAAggggAACCCCAAAIIIIAAAggggAACCCCAAAIIIIAAAggggAACCCCAAAIIIJC4AgTaE3fu6LmNQGFhobRr167MVocPH5bU1FRX2JWUlEitWrXKjGXjxo2SkZHhivExCAQQQAABBBBAAAEEEEAAAQQQQAABBBBAAAEEEEAAAQQQQAABBBBAAAEEEEAAAQQQQAAB9wsQaHf/HCftCHNyciQvL887/qysLFmyZImrPHr06CH5+fneMWVnZ0tubq6rxshgEEAAAQQQQAABBBBAAAEEEEAAAQQQQAABBBBAAAEEEEAAAQQQQAABBBBAAAEEEEAAAQTcK0Cg3b1zm/Qja9y4sezatcvrsHz5cunevburXFasWCG33nqrd0yNGjWSnTt3umqMDAYBBBBAAAEEEEAAAQQQQAABBBBAAAEEEEAAAQQQQAABBBBAAAEEEEAAAQQQQAABBBBAwL0CBNrdO7dJPbL9+/fLhRdeWMbg2LFjkpKS4iqX48ePS/Xq1cuMad++fVK3bl1XjZPBIIAAAggggAACCCCAAAIIIIAAAggggAACCCCAAAIIIIAAAggggAACCCCAAAIIIIAAAgi4U4BAuzvnNelHtWzZMrn99tu9DhkZGbJx40ZXurRr104KCwu9Y1u6dKncdtttrhwrg0IAAQQQQAABBBBAAAEEEEAAAQQQQAABBBBAAAEEEEAAAQQQQAABBBBAAAEEEEAAAQQQcJcAgXZ3zSej+V1g1KhRMmHCBK/Hgw8+KFOnTnWlz7Bhw+Txxx/3jm3kyJEyfvx4V46VQSGAAAIIIIAAAggggAACCCCAAAIIIIAAAggggAACCCCAAAIIIIAAAggggAACCCCAAAIIuEuAQLu75pPR/C7QrVs3KSgo8Ho899xz0qtXL1f6LF68WO666y7v2DIzM2XlypWuHCuDQgABBBBAAAEEEEAAAQQQQAABBBBAAAEEEEAAAQQQQAABBBBAAAEEEEAAAQQQQAABBBBwlwCBdnfNJ6P5XeCKK66QDz74wOuxadMmadOmjSt9ioqKpG3btt6xNWvWTN5//31XjpVBIYAAAggggAACCCCAAAIIIIAAAggggAACCCCAAAIIIIAAAggggAACCCCAAAIIIIAAAgi4S4BAu7vmk9H8LpCWliaHDh3yeuzfv1/S09Nd6VNcXCx169b1jq1OnTpy8OBBV46VQSGAAAIIIIAAAggggAACCCCAAAIIIIAAAggggAACCCCAAAIIIIAAAggggAACCCCAAAIIuEuAQLu75pPR/C6QkpIiP/30k9fj2LFjov+bG8vx48elevXq3qFVq1ZN9H+jIIAAAggggAACCCCAAAIIIIAAAggggAACCCCAAAIIIIAAAggggAACCCCAAAIIIIAAAgggEO8CBNrjfYboX0gCp59+upw6dcq778mTJ+W0004Lqa5430nHqeP1FB2njpeCAAIIIIAAAggggAACCCCAAAIIIIAAAggggAACCCCAAAIIIIAAAggggAACCCCAAAIIIIBAvAsQaI/3GaJ/IQkQaCfQHtKBw04IIIAAAggggAACCCCAAAIIIIAAAggggAACCCCAAAIIIIAAAggggAACCCCAAAIIIIAAAlEVINAeVW4ai5ZASkqK/PTTT97mjh07Jvq/ubEcP35cqlev7h1atWrVRP83CgIIIIAAAggggAACCCCAAAIIIIAAAggggAACCCCAAAIIIIAAAggggAACCCCAAAIIIIAAAvEuQKA93meI/oUkkJaWJocOHfLuu3//fklPTw+prnjfqbi4WOrWrevtZp06deTgwYPx3m36hwACCCCAAAIIIIAAAggggAACCCCAAAIIIIAAAggggAACCCCAAAIIIIAAAggggAACCCCAgBBo5yBwpcAVV1whH3zwgXdsmzZtkjZt2rhyrEVFRdK2bVvv2Jo1aybvv/++K8fKoBBAAAEEEEAAAQQQQAABBBBAAAEEEEAAAQQQQAABBBBAAAEEEEAAAQQQQAABBBBAAAEE3CVAoN1d88lofhfo1q2bFBQUeD2ee+456dWrlyt9Fi9eLHfddZd3bJmZmbJy5UpXjpVBIYAAAggggAACCCCAAAIIIIAAAggggAACCCCAAAIIIIAAAggggAACCCCAAAIIIIAAAgi4S4BAu7vmk9H8LjBq1CiZMGGC1+PBBx+UqVOnutJn2LBh8vjjj3vHNnLkSBk/frwrx8qgEEAAAQQQQAABBBBAAAEEEEAAAQQQQAABBBBAAAEEEEAAAQQQQAABBBBAAAEEEEAAAQTcJUCg3V3zyWh+F1i2bJncfvvtXo+MjAzZuHGjK33atWsnhYWF3rEtXbpUbrvtNleOlUEhgAACCCCAAAIIIIAAAggggAACCCCAAAIIIIAAAggggAACCCCAAAIIIIAAAggggAACCLhLgEC7u+aT0fwusH//frnwwgvLeBw7dkxSUlJcZXT8+HGpXr16mTHt27dP6tat66pxMhgEEEAAAQQQQAABBBBAAAEEEEAAAQQQQAABBBBAAAEEEEAAAQQQQAABBBBAAAEEEEAAAXcKEGh357wyKhFp3Lix7Nq1y2uxfPly6d69u6tsVqxYIbfeeqt3TI0aNZKdO3e6aowMBgEEIiNw2mmnRaZiakUAAQQQQAABBBBAAAEEEEAAAQQQQAABBBBAAAEEEEAAAQQQQCCBBU6dOpXAvafrCCBgIqAL5m7evFm2b98uH3/8sezZs0e+/PJL+e677+TEiRNWFVWrVpWzzz5bzjvvPKlXr540bNhQLr/8cmndujULzpogsw0CQQoQaA8SjM0TRyAnJ0fy8vK8Hc7KypIlS5YkzgAMetqjRw/Jz8/3bpmdnS25ubkGe7IJAggkuwCB9mQ/Ahg/AggggAACCCCAAAIIIIAAAggggAACCCCAAAIIIIAAAggggIAvAQLtHBcIuFOgsLBQVq9eLWvXri2zUG4oo9WFZzt37ixdu3aVjIyMUKpgHwQQKCdAoJ1DwrUC+gXUrl27MuM7fPiwpKamumLMJSUlUqtWrTJj2bhxI1+QrphdBoFA5AUItEfemBYQQAABBBBAAAEEEEAAAQQQQAABBBBAAAEEEEAAAQQQQAABBBJPgEB74s0ZPUbAn8DRo0dl3rx5smjRorBD7P7a0HD7PffcI/369ZMaNWowGQggEKIAgfYQ4dgtMQQaN25c5otowoQJ8vDDDydG5216OXHiRBk5cqR3K/1i3LlzpyvGxiAQQCDyAgTaI29MCwgggAACCCCAAAIIIIAAAggggAACCCCAAAIIIIAAAggggAACiSdAoD3x5oweI1BeQIPsU6ZMkWnTpslPP/0UFaBq1arJ0KFDZfjw4QTboyJOI24TINDuthllPGUEpk6dan1BeEpaWpocOHBAEj3Iqf9wvuCCC+TgwYPesekX8LBhwzgCEEAAASOB8udBfpAbsbERAggggAACCCCAAAIIIIAAAggggAACCCCAAAIIIIAAAggggIDLBLh/7rIJZThJLzBjxgwZM2aMHDlyJKBFRkaGtGzZUpo0aSINGjSw8njnnnuuaDBdiwbhv/nmGytv+Pnnn8uOHTtky5YtUlhYGLDemjVrytixY2Xw4MFJPxcAIBCMAIH2YLTYNuEE9EmrOnXqlHnKyg2rtJdfnV2/RA8dOsSTXQl3hNJhBGInwA/y2NnTMgIIIIAAAggggAACCCCAAAIIIIAAAggggAACCCCAAAIIIIBA/Ahw/zx+5oKeIBCOgAbOdYX09evX+60mKytLMjMzpUuXLpKSkhJSc8ePH5c1a9ZIQUGB5Ofn+62jQ4cO1grxGpinIICAvQCBdnsjtkhwgVGjRomG2D2latWq8umnn0p6enpCjqy4uFguueQSOXHihLf/I0eOlPHjxyfkeOg0AgjERoAf5LFxp1UEEEAAAQQQQAABBBBAAAEEEEAAAQQQQAABBBBAAAEEEEAAgfgS4P55fM0HvUEgFIH58+dL//795dSpUxV2T0tLk0GDBknfvn0lNTU1lOr97lNSUiLa9syZM+XgwYMVttPzy9y5c622KQggEFiAQDtHiOsFdJX2evXqlXmFiD5ptWTJkoQce48ePco82aWvKNmzZw+rsyfkbNJpBGInwA/y2NnTMgIIIIAAAggggAACCCCAAAIIIIAAAggggAACCCCAAAIIIIBA/Ahw/zx+5oKeIBCKQE5OjuTl5VXYVRe+HT16tIwYMULKf85DaSfQPhqknzRpkowbN67MQrWefbKzsyU3N9fpZqkPAVcJEGh31XQyGH8CM2bMkCFDhpT585w5c6ynshKp6NNaAwYMKNPl6dOny+DBgxNpGPQVAQTiQIAf5HEwCXQBAQQQQAABBBBAAAEEEEAAAQQQQAABBBBAAAEEEEAAAQQQQCDmAtw/j/kU0AEEQhbo2bOnz4VtdcHbyZMnS3p6esh1h7JjcXGxPPTQQ2UWrPXUowvZPv/886FUyz4IJIUAgfakmGYGqQIdO3aU9evXl8HYtGmTtGnTJiGAioqKpEyj2GgAACAASURBVG3btmX62qFDB1m3bl1C9J9OIoBAfAnwgzy+5oPeIIAAAggggAACCCCAAAIIIIAAAggggAACCCCAAAIIIIAAAgjERoD757Fxp1UEwhXo1q2bFBQUVKgmHha69bVwrXY0MzNTVq5cGe7Q2R8BVwoQaHfltDIoXwI7duyQpk2bir7ew1Pq168vGzZsiPqTWMHOkD651b59e9m9e7d3V/3H9IcffihNmjQJtjq2RwABBCq8Sqn0uREeBBBAAAEEEEAAAQQQQAABBBBAAAEEEEAAAQQQQAABBBBAAAEEkkWAQHuyzDTjdJOAr5XZNQu4ePHiuFngVhew7dWrV5nMn84BK7W76UhkLE4KEGh3UpO64l5g/vz50q9fvzL9bNGihaxZs0ZSU1Pjsv8lJSXSpUsX2bp1a5n+zZs3T/r27RuXfaZTCCAQ/wL8II//OaKHCCCAAAIIIIAAAggggAACCCCAAAIIIIAAAggggAACCCCAAAKRF+D+eeSNaQEBJwVycnIkLy+vTJWaAdSVz9PT051sKuy6dCFbXUm+fPYvOztbcnNzw66fChBwkwCBdjfNJmMxEuALzYiJjRBAwOUC/CB3+QQzPAQQQAABBBBAAAEEEEAAAQQQQAABBBBAAAEEEEAAAQQQQAABIwHunxsxsRECcSHAgrZxMQ10AoGICBBojwgrlca7AK8cifcZon8IIBBpAX6QR1qY+hFAAAEEEEAAAQQQQAABBBBAAAEEEEAAAQQQQAABBBBAAAEEEkGA++eJMEv0EQGRHTt2SNOmTeXUqVNejvr168uGDRvibmX28vOlK7W3b99edu/e7f2Tnns+/PBDadKkCdOLAAIiQqCdwyBpBfRVHgUFBRXGP2fOHOnfv39MXebOnSsDBgyo0IfMzEzr1SgUBBBAIFwBfpCHK8j+CCCAAAIIIIAAAggggAACCCCAAAIIIIAAAggggAACCCCAAAJuEOD+uRtmkTEkg0DHjh1l/fr1ZYa6adMmadOmTUIMv6ioSNq2bVumrx06dJB169YlRP/pJAKRFiDQHmlh6o9rAV8rtWuHs7KyZPLkyVF/ckufxHrooYckPz+/gluPHj3k+eefj2tPOocAAokjwA/yxJkreooAAggggAACCCCAAAIIIIAAAggggAACCCCAAAIIIIAAAgggEDkB7p9HzpaaEXBKYMaMGTJkyJAy1cXDwrXBjs/XQrfTp0+XwYMHB1sV2yPgOgEC7a6bUgYUrEBOTo7k5eVV2K1q1aoyevRoGTFihJT/h2uwbdhtr69BmTRpkowbN05OnDhRYfPs7GzJzc21q4a/I4AAAsYC/CA3pmJDBBBAAAEEEEAAAQQQQAABBBBAAAEEEEAAAQQQQAABBBBAAAEXC3D/3MWTy9BcIXD06FGpV6+eHDlyxDseXbB2yZIlCTk+Xdi29IK3NWvWlD179kiNGjUScjx0GgGnBAi0OyVJPQktMH/+fOnfv79osLx8SUtLk0GDBknfvn0lNTXV0XGWlJSItj1z5kw5ePBghbr1H8z6VJa2TUEAAQScFOAHuZOa1IUAAggggAACCCAQ7wInT54UfSva+++/L9u2bZMPP/zQ+h3+wQcflOn6pZdeKhdeeKFcfvnl0rRpU+vVnxdccIFUrlw53odI/xBwTEBvCm3dulXee+896/9++eWXsnnz5jL1t27dWi666CK58sorRf9//bxUr17dsT5QEQIIREbA83346quvyltvvWV9D37yySfexpo1ayZ6Pbz0Z7t27doRX/AlMqOlVgQQQAABBBBAAAEEEEDAXID75+ZWbIlALARGjRolEyZM8DatC9V++umnkp6eHovuhN2m3q+45JJLyix8O3LkSBk/fnzYdVMBAoksQKA9kWePvjsqsGPHDhk6dKisX7/eb736ZFdmZqZ06dJFUlJSQmr/+PHjsmbNGikoKCjzpFX5yjp06CDTpk2TJk2ahNQOOyGAAAKBBPhBzvGBAAIIIIAAAgggkAwCX3/9tSxbtkzmzZsnH330UUhD1oB7nz59pHfv3lK3bt2Q6mAnBOJd4Pvvv5eXX35Znn76aVm3bl3Q3T3zzDPllltukX79+kmrVq3Cfgjk+eeflzvvvDNgP9555x256qqrgu4rO1QU+Oabb6Rnz57y2muvOcajDzqcddZZVn0NGjSw/mvZsqVcdtllYa00xbER2hTpQi4aXv/nP/8pq1atCqoSvVn88MMPB7UPGyOAAAIIIIAAAggggAACiSbA/fNEmzH6m0wCujp7nTp15KeffvIO2w3XKyZOnCgaYveUatWqyaFDh8K6dpZMxwVjdacAgXZ3ziujCkNgxowZMmbMmDKvKPFVXUZGhnUTRgPnekNGV2w799xzRb9ctOiXqN4MOnDggHz++eeigfktW7ZIYWFhwN7pK0TGjh0rgwcPDmMU7IoAAggEFuAHOUcIAggggAACCCCAgJsFjh07ZoXYNbj37bffOjJUDezef//9kpOTI7Vq1XKkTipxv4BeH1q5cqU0atRImjdvHncD9nxWnnzySdm3b58j/bvxxhuta1u60nP5356mDUQjtPzrr7/Khg0brGt4N998s2nXXLldJALt/qD0XNq9e3cZNmyYNGzYMOhjJBrHRrxNcrjnEQ2zL126VAYOHBjSd+K//vUv64EHCgIIIIAAAggggAACCCDgZgHun7t5dhlbogtMnTpVhg8f7h2Gvl1O83ihXnuMFw+9ZqN5Q32brKdMmTLFum5GQSBZBQi0J+vMM+6AAvpkl35B6ArppZ/uiiSbBuF1hXj9Aq5Ro0Ykm6JuBBBAoMI/7PUfyhQEEEAAAQQQQAABBNwg8PHHH8sDDzwgr7/+ekSGc/nll8usWbOkbdu2CX/BPCJAVGoJnDx50noLoK6ws3XrVom31cT1N2BRUZH8/e9/t/rndNHQsi7WMGLECNH/P9gSydCyZ6VqXdBCV6UnrCvWohxOr9BuN+ehHiORPDbs+hztvzt1HtFzkb7xQFf4CqXE2/krlDGwDwIIIIAAAggggAACCCBgJ0Cg3U6IvyMQO4HGjRvLrl27vB1ww+rsnsGUX6VdF0bZuXNn7LBpGYEYCxBoj/EE0Hx8C2iwXVd0W7RoUZkvRid7rV9E99xzj/VKZoLsTspSFwIIBBLgBznHBwIIIIAAAggggIAbBbZt22atQPvuu+9GdHgXXnihPP3009K+fXtC7RGVTrzKNSytb+mbPHmy5OfnewcQT4FQXZl8zpw5Vtj+hx9+iCjyrbfeai0Ycf755wfVTqRCy3v37pXc3Fx59tlnvWMn0B6bQLvngNBjRN+YWbt2baNjJFLHhlHjUdrIyfPIkSNHpE+fPrJq1aqQeq9vlnjhhResN5RSEEAAAQQQQAABBBBAAAE3C3D/3M2zy9gSWaCwsFDatWtXZgiHDx+W1NTURB6Wt+8lJSUV3gi7ceNGycjIcMX4GAQCwQoQaA9WjO2TVkC/IFevXi1r164NO9yuIfbOnTtL165d+QJK2iOKgSMQWwF+kMfWn9YRQAABBBBAAAEEnBf47LPPpFevXhEPs3t6rqF2DcWWv5ju/MioMVEEdPXjJ598UmbPnl0hKB4vgXZ9E6G+lfDRRx+NGqte/5o7d65xYFk75nRo+fvvv5eFCxfKP//5T/n222/LjJ1Ae2wD7ToZwYTanT42ovZBMGzI6fPI//7v/1rXoUN9eOWGG26QxYsXS82aNQ1HwGYIIIAAAggggAACCCCAQGIKcP88MeeNXrtfICcnR/Ly8rwDzcrKkiVLlrhq4D169CizOEp2dra1KAcFgWQUINCejLPOmMMW2L9/v2zevFm2b98u+irzPXv2WK9s/eqrr0RX0NGi/9jVlYXq1Kkj9erVk4YNG4q+lrx169ZSt27dsPtABQgggEA4AvwgD0ePfRFAAAEEEEAAAQTiTUBDusOHD5eZM2dGtWuhBHWj2kEai4rAsWPHrDf8+QpLezoQD4F2XZldb4SMGDEiKi6lG7n//vutIH316tWN2nYqtPzzzz/LypUrZdy4cfLJJ5/4bJtAe+wD7Toxjz32mHVsVq5cOeAx4tSxYXQgRnGjSJ1H9GGSAQMGhDySoUOHyqRJk6RKlSoh18GOCCCAAAIIIIAAAggggEAiCHD/PBFmiT4mo0Djxo3LLDy7fPly6d69u6soVqxYYS344Cm6UO7OnTtdNUYGg4CpAIF2Uym2Q8BGQG+et2rVSj766CNryxYtWoiu6l61alXsEEAAgbgT4Ad53E0JHUIAAQQQQAABBBAIQ2DdunVyyy23hLwCbRhNyxNPPCFDhgyxHmynJKdAIgRsdQGG/Px8K9ga6krN4c6uBtp1daFKlSrZVuWUqa5O/Ze//CVgewTa4yPQfuaZZ4revLvuuusCzpdTx4btQRjlDSIxLv3cjx071vovULnqqqusBwr0/3qC6z/++KPo67tPnDghehOVggACCCCAAAIIIIAAAgi4XYD7526fYcaXiAK64Ky+KbV00UUBUlJSEnE4fvt8/PjxCguB7Nu3jwVzXTXLDMZUgEC7qRTbIWAjQKCdQwQBBBJJgB/kiTRb9BUBBBBAAAEEEEAgkICuwKyrs0+fPt0W6pxzzhF9Jamu4HLZZZfJ2Wef7V0N+JdffpGvv/5atm7dKk8//bS8/PLLtvXpBvpwuwaF9e1slOQUiEQQ1WnJjRs3Su/evUVvhJgU/az06tXLWhlI3zpYs2ZNOf300603E3733XfWWwuXLl0qOnbTgLyGYl944QVp0qSJbRecMiXQbkttbfDNN99Iz5495bXXXjPbIUJb3X333dabNgKt5O/UsRGhIYRcbSTGpderdYV1XaXdXzF9kCDkgbEjAggggAACCCCAAAIIIJAgAtw/T5CJoptJJbBs2TK5/fbbvWPOyMgQvc7pxtKuXTtr4VxP0Wuvt912mxuHypgQCChAoJ0DBAGHBAi0OwRJNQggEBUBfpBHhZlGEEAAAQQQQAABBKIg8Mknn1gXtTVgG6hokH3ChAly0UUX2fbq5MmTsnLlShk2bJhRAHjBggXSp08f23rZwJ0CkQiiOimlqyz3799fVq1aZVuthlvvv/9+ycnJkVq1atluv3fvXhk5cqT1UIdJ0XrHjx8vZ5xxhsnmYW9DoN2M0DTQ/s4771ireAcqurK3Pmikx4a+PUNXwPe80dKuN3Xq1JEXX3xRWrZs6XfTeP+82Y3R398jMS6TQHvbtm1lyZIlFVY7C3Uc7IcAAggggAACCCCAAAIIJKoA988Tdebot5sFRo0aZV3T95QHH3xQpk6d6soh672Ixx9/3Ds2veaq11EpCCSbAIH2ZJtxxhsxAQLtEaOlYgQQiIAAP8gjgEqVCCCAAAIIIIAAAjEReOONN+S6664L2Hbfvn1l2rRpAVf9LV+BrkStId0BAwbYrkCtYWGtv1q1ajExoNHYCkQiiOrkiBYuXCj33nuvbZX6+l69IdStWzdrNXbTotfEpkyZIo8++qjtLrpK+/Lly+VPf/qT7bZObECg3UzRyUB7+RZ1BX+98Thp0iSjzuTl5Vmrivsr8f55Mxqkj40iMS6TQPtf//pX600L5557bqhdZz8EEEAAAQQQQAABBBBAwBUC3D93xTQyCJcJ6HXKgoIC76iee+45662SbiyLFy+Wu+66yzu0zMxMa9EdCgLJJkCgPdlmnPFGTIBAe8RoqRgBBCIgwA/yCKBSJQIIIIAAAggggEBMBObOnWuFzgOV119/XTp16hR0/3SV4eHDh8v06dMD7ssKt0HTumqHSARRnQI6dOiQdSPkzTffDFilhtmfeuopuf7666X870WTvhw7dsz6rMyePdt289zcXCuwHEo7tpWX24BAu5lYJAPt2oNff/1VdN5HjBhh2yF9+OLJJ5+UlJQUn9vG8+fNdnABNojEuAi0hzMj7IsAAggggAACCCCAAALJJsD982SbccabCAJXXHGFfPDBB96ubtq0Sdq0aZMIXQ+6j0VFRaL3GTylWbNm8v777wddDzsgkOgCBNoTfQbpf9wIEGiPm6mgIwggYCDAD3IDJDZBAAEEEEAAAQQQSAiBxx57TEaPHu23r5dffrksXbpULr300pDGs27dOrnlllsCrtJ+5plniobmW7duHVIbgXbSIKhetH/11Vdl48aNsmXLFqsv2mbTpk3lL3/5i9xwww3SqlUrqVy5sm37ev3i3XfflVWrVll1bd682drnnHPOkRYtWshVV10lf/vb30RX0japz7bB3zfQcezevVveeecd6799+/bJ9u3b5dtvvy1ThV6or1Wrlui86fi0P+np6UGtGG7ap/Lb6ar8H3/8sSxYsEBeeeUV+eSTT0SD3mqrx0CXLl3krLPOqlB9JIKooY6h/H66gpGuZGRXnnjiCRkyZEhYIfO9e/fKnXfeKRoiD1Q0NK8rDqWmptp1K+y/E2g3I4x0oF178cUXX1graG3YsCFgp+xWDI/0500fzvjwww+t41hvJH755Zfe86Sn457zr65qrufNK6+80vq/NWvWNAP3sVUkxhWrQPsvv/wiH330kbz99tvW95ae70vffNbzvJ5b9Qb0NddcY53rq1SpErJdqDvqXK9evdo6H+l863erfo9fe+21cvvtt0vjxo0d+e7xfO/qvxP0+Pf1vavfMabtff/995btihUrrO9Rj62a6ndn+/bt5eabb5aLLrrIkf6H6st+CCCAAAIIIIAAAggkmgD3zxNtxuhvMgikpaWJLtjhKfv377euFbuxFBcXS926db1Dq1Onjhw8eNCNQ2VMCAQUINDOAYKAQwIE2h2CpBoEEIiKAD/Io8JMIwgggAACCCCAAAJRELALtGvwcO3atVYwOpSiF4179uwpb731VsDdNRSnATJ/xS4wWj7EefLkSVm/fr2MGzfOCq7ZFQ1TTpo0yQqy+Vr5Wleb11eUan0a1LYrV199tTz66KN+67Pb3/N3Dd5pUFNX/9aAYyhF+/LAAw/IjTfeKGeccYZxFXZh5tLmel1HV5CeMmWK34cXNPT/j3/8Q44cOSJ63DlRNNwf6rFp175JmFXr0ON2/vz58oc//MGuyoB/1wcC9GGAfv36BdxOb8a89NJL0rx5c7/bhRruNdnPdJD/+te/pEePHjJt2jTJyckJuNvDDz9sHROVKlUyrd67XUlJiRX01odW/JVIvwXC7vzk6Vc4x6seHyaWdg8hmcxxsP3Uvu3Zs8d6G4eGm8s/aGMyqfpdo6Hk7OxsadKkie3DIXbfXSZtlp4XXbFM33ygby1xquhnQL//TIveVH722Wdl4cKFVojdtGgQu0+fPtK7d+8yN25N99ftTM53pcejK5zpQzyBHsDR7xydJw3ca9HvTg26a4jcV+nfv791jFerVs36s37v6kNFEydONPr+K99e+TY0gD9v3jz55z//aXSM6vGoD/x5+h+MJ9sigAACCCCAAAIIIJCMAtw/T8ZZZ8zxLqBv8NPf/J6iv439vdUv3sdi17/jx49L9erVvZvp9QX93ygIJJsAgfZkm3HGGzEBAu0Ro6ViBBCIgAA/yCOASpUIIIAAAggggAACMRHQ8JgGCAOVkSNHytixY0NacfzEiRNWmHX27NkB27AL/tkFRkuHqzVM+cgjj9i2Wb5DGqicMGGCDBgwoMxYNVioQUddlT2YovVpgFvD5MEEybUNDYhqIF/t/IX/gumLbqthv6lTp0rDhg2NdjUNtNeoUcMKs48YMcK2Xl1NWB8e0H44UYIN3gbTpl340lOXhtA1TOpE8ddmu3btrJWYNZitqzPrytann3663yZDDS2b7Gc6Ts9neseOHdK9e3f57LPP/O6qY9O2ddWoYIsep507dw74FohwAvMm/bE7P3nqCPd4feONN+S6664L2KVoB9r1mq6e3/U7QlfoDrfoeXPw4MHW+UT/f3/FTYF2/c7Sh4HUMRxDz0ND+lBM6Ru4JnMSTKB9165dcs8991hvK7Erc+bMEQ2qa7E7p5YOtIf6vavh/ry8POvhiNLX7kwC+L7GoqYzZsyQO+64g9Xa7SabvyOAAAIIIIAAAggkvQD3z5P+EAAgDgX0+qFeZ/YUXQTG12Iucdj1oLuk4yx9vVTHqeOlIJBsAgTak23GGW/EBAi0R4yWihFAIAIC/CCPACpVIoAAAggggAACCMRE4N///rd07do1YNsaKtTgu67+Wrly5Zj00y4w6gm0//jjjzJw4EB55ZVXQuqnjlXD8Bpg17Fu27bNqs8kuOevQV35XYPppnZ68X3p0qVWu6GsdBxo4K1atZJZs2YFXN3bs79JoF1Dy6+//rr1EIBJEFODxRru19XrnSjhBoQD9cHks2EXHg52jGr44IMPyi+//CKdOnWywuv169eXKlWqBFWVSTDdl53JfqYd8QTadeWnQYMGyTPPPBNwVz2OdMzBFJNVy/UzrQ+jdOzYMZiqg9rW7vzkqSzc49XuM6nt2B2TJnNs2k+d21GjRsmTTz4ZlJfJxn379rXemqGBYl/FLYH2UIPWgQz1oQedE9OHl7Qu00D7tddeawXU9a0qduXiiy+WFStWWCvuazENtO/cuTOs7109ZvR7TleD16Jvb7jvvvuCWvW+9Nj0HKLB/KysLNfe9LebS/6OAAIIIIAAAggggICJAPfPTZTYBoHoChBoJ9Ae3SOO1uJBgEB7PMwCfXCFAIF2V0wjg0AgaQT4QZ40U81AEUAAAQQQQAAB1wvYBcxKA2iYS0PWGoo2DWc7BWgXGNVAu65wO3r0aKOgXaB+6Qqvzz77rPzhD38wXoU2UH116tQRDfd26NDBiGPjxo3WwwO6Qm0kSvv27WXx4sVy/vnnB6zeLjyr5rr6fDBBQQ1B6orzOk9OFNPgbbBtaVBaV5zW/wKVXr16WcHJQCtJB9u2E9uHGlo22c+0f6XfulBQUCDdunULuGsoq6gfOXLEWh0/0NsTNID73HPPiX4OI1Xszk+edsM9Xp14yMJkjk36+euvvxq/mSFU90BvB0n0QLueYzZs2CD/8z//E5FzfTAPL+n8mATa9W0Uujq7vpHDpOibGXQffYuHFrt/b2hQXj/PukJ/OA+RaVs6/kWLFsnXX3/tyPepPiiSn58vjRo1Mhk62yCAAAIIIIAAAgggkJQC3D9Pymln0HEukJKSYv3m9xRdnED/NzeW48ePl3ljXbVq1UT/NwoCySZAoD3ZZpzxRkyAQHvEaKkYAQQiIMAP8gigUiUCCCCAAAIIIIBATARMV08u3bk///nPcuedd8qNN94ol1xySVTC7XaBUQ2Zpaamyttvv+2IY9u2ba16Nm3a5Eh9d911l8yYMUPOOuusgPV98cUXoiFpDTpGsmggUVehD/SKWbtAuwb/zz77bCugblLUdMmSJVa4ON4D7bpSuj68ocH/QGXChAmiQex4K6GGlk32Mx1r6UD7nj17rNWNA4VUr7nmGtH209LSTJuw3qBw0003yaFDh/zuo29cGDNmjFSqVMm43mA3tDs/eeozCYr7a1sD0OPHj7feIBGoeD5n+vn0VUzm2KSfuqK+BpZN3swQrKdne30I4cUXX5SWLVtWqCLRA+2RfnBJwTyhbpMQtkmgvXXr1vJ///d/xnOel5dnfc94il2gXY9dPZ4++uijUA+ZMvvpwyyHDx82/o6yazTQAxZ2+/J3BBBAAAEEEEAAAQSSQYD758kwy4wx0QT0Olvp62b79++X9PT0RBuGUX+Li4ulbt263m31utLBgweN9mUjBNwkQKDdTbPJWGIqQKA9pvw0jgACQQrwgzxIMDZHAAEEEEAAAQQQiGsBXTVbQ9ShBBPPOecc6dixo/VfRkaG1K9fX6pUqeL4eE0Do4437FCFuoL32rVr5aqrrvJbowZWp0+fLn//+98datV/NeVXzvW1pV2gPdhOarBx0qRJMnny5LgPtOvNjp49e8pbb70VcJgvvPCC3H777cFSRHz7UEPLJvuZdr50oP23336zgtgTJ04MuLuGpDt16mTahEybNk2ys7P9bm/yuTNuLMCGpucnk6C4v2b27t1rPUikn8tA5YYbbrAexKhZs6bPzUzm2K6fujK+rqa9fPlyJ/gC1lE+FO3ZOJED7aZz6QRu165dZe7cuVK7du2A1ZkE2oPpj940fumll6R58+be3ewC7cHUH4ttdZX2pUuXyqWXXhqL5mkTAQQQQAABBBBAAIG4F+D+edxPER1MQoErrrhCPvjgA+/IdfGWNm3auFKiqKhIPIvU6ACbNWsm77//vivHyqAQCCRAoJ3jAwGHBAi0OwRJNQggEBUBfpBHhZlGEEAAAQQQQAABBKIkoKu0a9h4/vz5YbeoAVINt19//fXWf7riy+mnnx52vaaBUU9D2o/evXtL3759pWHDhlbI/pdffpHNmzfL1KlT5eWXXw66T7oi/bBhw6RFixairyz11KerJmsQ1674C2Z69tPVcnQl9zfffNNvVTouDZLq2HR1fM/DA7/++quoka6APXv2bHnttdcCdsckmOd0oH3lypWSmZkpTgdRAz0kYDcn/v5uGry0C/6G2n64+4UaWjbZz7RvpQPtus+6devklltuCfjgjK52r8eHyWrqJqvoa3sLFy70G+42HYvddqbnp1CPFz1HDx8+3Pps2xXPgyP+HiwymWO7fprMpYZ+9XzZuXNnOe+887zfA3oN+Msvv7RWXtegtX7WAhU93+mDC3rOLV2cPo/oDV610z45Vcp/BrTen3/+WUaNGiX6lgy7og+MPfDAA9KjRw9rhTGdUz3XHzhwQJYtW2YdD/v27bOrRnJycqzV/c844wy/2zodaPf12TM9r3o66Rm/PlykbxyoXLmy6GdBHzQaO3asbN261Xbs5TfQ71j18Py7QOtbv3699cCNydtG9AHAm2++Oeh22QEBBBBAAAEEEEAAgWQQ4P55MswyY0w0gW7dgXR6fwAAIABJREFUuklBQYG32/rmTF3Yxo1FF3jQ3/2eoteh9Xo0BYFkEyDQnmwzzngjJkCgPWK0VIwAAhEQ4Ad5BFCpEgEEEEAAAQQQQCCmArt27ZJ77rnHCkQ7Wf785z9bqwrfdtttViCt/L+lTdsyDYxqfdrOU089ZQXqfbWnYcp7771XXnnlFaPmNUSuYcB+/fr5DAR+9dVXVshcg26Byv3332+FGKtWrepzM725oDcZ/BXtx5w5cyQrKyugo+kDCnahVScD7YEC9E4EbI0mMoiNTMaux7aGSjUYGW/FKVMTB1+hXV8eJSUl1g2zV1991S/XNddcI9p3fR2yXdmxY4fomwY+++wzv5vq501DyqGed+z64Pm76fnJ7jPnq73Dhw/Lo48+ahRm1/3t5iPcY0MD2Rqu17dJ+CutWrWSRYsWSaNGjQIS6veOns8CBYn/+te/WsfEueeeG7CucMflq3KTkLdp/zz1FxYWyh133FHmdd++2tZA+OOPPy5//OMf/Y5bv8t0LvSGbaCiq6Xr2yT0LSr+islYTT8Pup0+cKDB/dKfvWAC7XoMzZo1q8wK76XbNzl2Sm+v/y7Qh9n0O9bXQ3am/waaMGGC6IM3FAQQQAABBBBAAAEEEKgowP1zjgoE4k9Af5vrb1lPefDBB63fx24surCCXkvxlJEjR1rX9CkIJJsAgfZkm3HGGzEBXYVML6p//vnnVhuXXXaZtbqZXnCnIIAAAvEmwA/yeJsR+oMAAggggAACCCDghMDGjRutlb9NVnwNpT1d4Tw7O1vatWsX9KrtpoFR09C3XXi89Pj04reuBqurw/orJvVpmFcDetrH8kVXex8xYoS1ErG/YtIPz74aRNaVkXUVa39FA463336737+bhJlL7+xZwb5169bWSsIarNcV8XXMf/jDH3yusqz7RyKIGsrxWXofk7GbrHIfbj9C3d8pUxMHuwC1ZwynTp2yjgFdHTlQ0euBnTp1sh26rryuD6b4K3pN8aWXXvIbiLVtIIgNTM9PdoH2kydPytGjR623P2jAVt/WoL6m52QNAefn50u9evX89j7cY0P7oiuG6yuqfRU9v61YsUKuu+46W0E9JvTGoq6O7a80b97cCmM3aNAgYH3hjstX5SYh72AC7Sb1aT+6du1qrRRfu3ZtW0M9xz/00EPWQ1yByt133y0zZ86U6tWr+9zMtG+enXX1dP3O0u817afOZXFxsSxdutTqu674Vv7tGaaBdg2fP/vss9a/FfwV0/OJZ/958+ZZ5wt/D7eY1hfMWyRsJ48NEEAAAQQQQAABBBBwmQD3z102oQzHFQK6GEfp67+ay9N7AG4seh1BFxLwFL1GoYvsUBBINgEC7ck24zEar94o+Prrr61Xirqx1KxZ07rBOWTIEO+NVr0oPnnyZLn66qvl22+/deOw5b/+67+sC/76+nUKAggklgA/yBNrvugtAggggAACCCCAgLlAUVGR3HfffQFXzDWvzfeWGnzWlWCCWdnaNDBqF9rz9Ojjjz+2Lmh/9NFHAYdjEhDVCkzqsws+6nUfDSfqqrsHDhyQ//znP9Yqvh988IEVctUVj//0pz8Z8ZsEB+2CyCZhZk9ndPX5KVOm+AxLekK6ev3HV4lEENUIKcBGb7zxhm0gl0D7/wO0O45KM2/btk1uuummgKtTmwRGTcK3unr7ggULpEaNGuEeDrb7m56fbCsKcwNdcUtX7K5UqZLfmpz4vKn/jz/+KHv37rXOVZ9++ql1Dty9e7dcfPHF1urt/oLT5Ttm1x/Tz5ldPdqu3QMF5ftmcpzZndeDPf5NV7cvXa/Og74JRc/Z/oo+4PHiiy9Ky5YtfW5iMlbPjnaBc/0e04eazjjjjDJtmXwv6Q76gMOYMWMCHse6nd6kDhR69zSuq93rAzD+voM825nUp29j0QdzqlWrFuanld0RQAABBBBAAAEEEHCfAPfP3TenjCjxBfbv32+9zbR00UVIUlJSEn9wpUZw/PjxCteiNGtZt25dV42TwSBgIkCg3USJbcIS0BV59EbPli1brNV53Fr0dbW//fZbmeHp6z/9vYbbDQ56UV+fflu+fLkVbqcggEDiCPCDPHHmip4igAACCCCAAAIIBC+ggWp9HenTTz8d/M6Ge+iF9Ly8PNGgmb8VU0tXZRoYNQ3XHj582FplWFdADlRMwrW6v0n/ggk+GjL63cwkOGhnZRpoNw2c+utsJIKo4fqZ9CnccYfbx0D7m/TfJNxrcgzYHUel+6k3zAYNGiTPPPOM3+5fc8011qr9aWlpYR3fc+bMEQ2fRqOYfP4j3Q9dDVvn4qKLLgrYlFPHhlPjseuP6efMrh7tr8kxX3pcJiHvYM7rGoTWt5QEKnYriYdzHn3ssces73Zf37kmY/W0bfLghK9+mnwv6Qr/a9eurbC6u6/6TB4k0/1MzwUm/SPQ7tQnn3oQQAABBBBAAAEE3CjA/XM3zipjcoNA48aNrTcBeopm1HQhCDcVfVvgrbfe6h1So0aNZOfOnW4aImNBwFiAQLsxFRuGKqCr3ehrmfWiMsV9ArpK1BdffGG8apH7BBgRAokpwA/yxJw3eo0AAggggAACCCBgLnDq1CnZsWOHFTpftWqV941q5jXYb6nBNQ2aZWVl2YbaTQKjujKwXrxu0qSJbeMm9WklL7zwQpnXsvqrWFekHThwoCxevNhv28EEH20H4GeDI0eOyNtvvy3z58+Xl19+OWA1dkFkkzCzNmAa+vfXmUgEUUP18+xn0ifToG24fQllf5P+m4R7TY4Bu+OofP9N+vb6669Lp06d/A7drg69aaU350zfaBCKcel9TM8n4bbjb389l+q5p2vXrrZN2NlpBSbHhm1DATbQtzYUFxdbK4brytmB3pRh+jmLxLhMQt6m53V9y8a9995rfUf5K6ZvBPG1/8GDB6Vnz57y1ltv+a3/hhtusI4TXyuVm4xVKw7me7Z8R0wC4yYPtHjqNalPPxt6PmndurXtIWtiSKDdlpENEEAAAQQQQAABBJJYgPvnSTz5DD2uBXJycqxr/J6i1+KXLFkS130OtnO6cE1+fr53N11QIDc3N9hq2B4BVwgQaHfFNMb3IPSGqL4C47vvvovvjtK7kATOP/9865W8//3f/x3S/uyEAAKxEeAHeWzcaRUBBBBAAAEEEEAg+gIabP/qq6+sEJ4GV999911HO6ErtT/77LPSrl27gPWaBEaDCcKZhAuDCcKZhAFNg4/BAOs4/vOf/8j69etl3bp1snHjRuPd7YLIJmFmbcwufGzXoUgEUe3atPt7YWGh7TFpGrS1aysSf3fK1OQYsDuOyo9vz5491kMsgc4lgR6S0Lc8Dh8+XKZPn+6X7u6775aZM2dGbQEJk/NTJOZZ69Tz1COPPCJDhw6VypUr2zbj1LFh21CpDTTArm/+eO+99+S1116zzlUaRjYppp+zSIzLyfO6Sfg6nLC0vtl1xIgRoqvA+yuBwugmY9V6e/XqJbNmzbKOu2CLiUEw9eurw/WG9aZNm/x2pXnz5taDaQ0aNLDtrsnnOJw5su0AGyCAAAIIIIAAAgggkOAC3D9P8Amk+64V8HWdU99empqa6ooxl5SUSK1atcqMRa+RZ2RkuGJ8DAKBYAUItAcrxvZBC+hNmjp16sivv/4qVatWDXr/RNhBb2roCmL6f0sX/QfvWWedJVWqVEmEYQTdxxMnTsg555xjBdrdOrdBo7ADAgkiwA/yBJkouokAAggggAACCCDgqIAn3K4rwL766qvWSrAaKAu33HzzzdaK4vqGOn/FJGgWTGDcJLxnGqTUPpvUF0z/fDnotaHdu3fLtm3b5I033pCioiLjUKiv+uyCyCZh5mCM/M1tJIKo4R6TJmPX63UvvfSSaGAy3opTpiYOdsdReRuT4G2gh1NMQqwLFiyQPn36RG1aTM5PkeiMXlfUFbZ0ZW6TMLv2waljI9B4jh07Zq26vnnzZiu8roHjb7/9NiQC03NMJMbl5Hnd5CEZfWOJBqZDLc8995z07t074O7+HkAyGatWPG7cOOsBilCKSaA9mMC4yecumO9dk/qC6V8oRuyDAAIIIIAAAggggEAiC3D/PJFnj767XaBx48aya9cu7zAnTJhgvXXTDWXixIkycuRI71D0zY07d+50w9AYAwIhCRBoD4mNnUIVKB/4DrWeeNvv9NNPl08//VTatm0reuFYi94UXLNmjTRt2rRC0D3e+h9qf3TcFAQQSEwBfpAn5rzRawQQQAABBBBAAAFnBfQ6RXFxsWjoVUNy4QTc7QKoTgfNTMJ7ep1CX7+qq8jbFZP6ggnWedrTet9++21rdfxXXnkl5FCor/7bBZFNwsyhjKl8XyIRRLWbL7u/60MDN910kxw6dCjgpu+8845cddVVdtVF/e9OmZocA3bHka/Ba8j5lltuEX0zpa+iqz+vWrVKOnbsWOHP//73v6Vr165+TU0D0E5Oisn5ycn2tK4bb7xRxo4dK82aNZPy1ygCteXUsVG+ja+//lpefPFFWbZsmRVid6qYzmckxuXked2kf6tXrxZ9wCvUYhKa9/d5NRmr9iuUz7tnPCaB9mAC8yafu+7du4v++6JGjRq2rCb1EWi3ZWQDBBBAAAEEEEAAgSQW4P55Ek8+Q497galTp1pvPPSUtLQ0OXDgQFDXlOJxkLoAzwUXXCAHDx70dm/KlCkybNiweOwufUIgKgIE2qPCTCPJIKAr97Rs2dL7lNQVV1xh3bBNSUlJhuEzRgQQSDABfpAn2ITRXQQQQAABBBBAAIGoCOgK4nohfO3atbJy5cqgQo0abl24cKHUrFnTZ1+dDpqZhPeCCWs7XZ+O95lnnpEZM2Y4sgq+L1S7YKJJmLlXr14ya9Ys0QByqMUk6Bnt4LhJ8FLHa2cYqkm4+zllanIMhGKgDwrcdddd8uabb/odqq4CPWbMGKlUqZJ3m99++81aHVpXXvJXhgwZInrj6owzzgiX0Xh/k/OTcWU2G1599dXy0EMPybXXXhvSGJ06NrSbetNQ3zypN0VXrFjh9wGFcMbulkD73LlzZcCAAQEpwj3PmXxe/a3AZvIdpp33t8K7yRybnFedDrQHE0A3+RwHU5+JCdsggAACCCCAAAIIIOAmAe6fu2k2GYvbBI4ePWotLKu//z3FDau0l1+dvVq1atYCJSYPtrttjhkPAh4BAu0cCwg4JKBfmq1atbJeR6ulRYsWoqvKVK1a1aEWqAYBBBBwToAf5M5ZUhMCCCCAAAIIIICAOwU8QcdJkybJc889ZztIvaD+0ksvSfPmzX1u63TQzCS8F6tA++bNm0VDuVu3brV1C2cDuyCySTjSiXCfkwHbcDxK73vkyBHRsL6uih+oaOBa/wtmhWy7Pr788svy6quviq4srNfK9EZMsMUpU5NjwO448tV3PT9MmzZNcnJy/A5NA9t67tBzg6foaks9e/a03gbhr+jDNJmZmcGShbW9yfkpmAb0rRAXX3yx6NsdGzRoYP3XpEkT+dOf/iS1a9cO63hz6tjQB5jmz58v//jHPxx9c0R5J7cE2h977DEZPXp0wMMg3EB7OIFxk+9E7Xw4fQynf77gTD53wXxHOV1fMJ95tkUAAQQQQAABBBBAwA0C3D93wywyBjcLjBo1SjTE7imax/v0008lPT09IYetb4695JJL5MSJE97+jxw5UsaPH5+Q46HTCDglQKDdKUnqSXoBAu1JfwgAgEBCCfCDPKGmi84igAACCCCAAAIIxFDg559/lry8PNGLyXbl2WeftVZt9lWcDpqZhPdiEWjfuHGj9O7dO2Krspe2tQsim4SZ77//fsnNzQ1rQQKnArZ2x1cwf9cbIRq2nj17dsDdnFihvnQD5VcgP+eccyQrK0vuuOMO682GVapUMRqGU6Ymx4DdceSvw1u2bJG//e1v1qpJvoqu+r9q1Srp2LGj98/r1q0TfZvDDz/84HOftm3bypIlS0QD4dEsJucn7U84YWCnxuPEsaFhdv3cjxgxwqlu+a3HLYF2fYAjOzs7oFe4x0c4gXGT70T9TOoK7a1btw5p3sPpXzT+XWDyOQ4mIB8SEjshgAACCCCAAAIIIJDAAtw/T+DJo+tJIaCrtNerV090IQ9P0euOei0tEUuPHj0kPz/f23V98+uePXtYnT0RJ5M+OypAoN1RTipLZgEC7ck8+4wdgcQT4Ad54s0ZPUYAAQQQQAABBBCoKKC/xX/88UfZu3evfPfdd/Kf//xHNND14Ycfiq6ErMEt/S/c8v3338vgwYNtV2ofN26cPPLIIz6bczpoZhLei3ag/bPPPrNWBX/33XdDIm/Xrp0V/u3QoYMVMO/Tp49s377db112QWSTMHOgOTMdhBMBW9O2gtlu7ty5MmDAgIC7NGrUSJYvX26tnO1E0XC3PtTx5ptvVqhOQ9o333yz3HbbbbbhdqdMTY4Bu+PIn8uxY8dk0KBB8swzz/il0/OBroBfqVIl0bD/2LFjRVe69leGDh0q+lYI0+C/E3OmdZicn3S7cAPLTvTXiWPjhRdekH79+vl9sCBQP/UhDT1P6X/XXHON6Bsp7r77br+7uCXQ7oS73fybfF71ATP9nJQvJt+JpnPhr58E2u1mkL8jgAACCCCAAAIIIJDYAtw/T+z5o/fJITBjxgzrzaCly5w5cxy5BxBNQV/XbadPn27dg6AgkOwCBNqT/Qhg/I4JEGh3jJKKEEAgCgL8II8CMk0ggAACCCCAAAIIRFTAJPjmZDjUJBwcaOVTk8BoMCunmoT3ohloNwnrlj4gNNysYdDrrrtOmjVrJvXr1y8T4jUJDtoFkU2OETcH2rdt2yY33XST3xXEPfOxYMEC6+EBJ4rdCuSeNlavXm2F2/0Vp8KzJseA3XEUyGXhwoVy7733+t3k2muvtR6EqVOnjpSUlFgPfLz66qt+t9fVozt16uTEVARVh8n5SSt0Q6A90EMXvtD0/HT99ddLRkaGNGnSRM477zw5/fTTvZvaHaumIWq7ekLxd/J7YunSpdabFgIVu8+13UFZWFgo+mBToOLv82oyVtO58Ne+yfdSMN8pJp+7YP5d4HR9dvPF3xFAAAEEEEAAAQQQcJsA98/dNqOMx60CusjA+vXrywxv06ZN0qZNm4QYclFRkehbGksXXeBFr6tSEEBAhEA7RwECDgkQaHcIkmoQQCAqAvwgjwozjSCAAAIIIIAAAghEUODjjz+2Vnr+6KOP/LaigWkNCaalpYXdE5OwYTIH2vV1qPqKV7vV2W+88UYZPny4dYOhcuXKfufFJDhoF0Q2CTMHEz7011mTYyMWQWB9/a4G1VetWhXw+C8dug7ng2KyYrnWrzds9FXA+lBDpE1NjgG74yiQid1xf+aZZ1r+eqNN+9K5c2e/q4I7NQ+hzKFJEFbrjcVxXH484X7eCgoKpFu3bgGZdN70fD5w4EDrOC1/DaX0znb9MQ1R29UTir9JyNv0wSeTz1K4K6Lpwx+9e/cOODcbN260Hi4oX0zGajoX/jpg8r0UzHeKyeeOQHsoZzT2QQABBBBAAAEEEEAgNAHun4fmxl4IRFtgx44d0rRpUzl16pS3aV0sZcOGDZKenh7t7gTVXnFxsbRv3152797t3U/PPfrGWV1IgYIAAgTaOQYQcEyAQLtjlFSEAAJREOAHeRSQaQIBBBBAAAEEEEAgogKHDx+WHj16yJtvvhmwnZUrV0pmZmbYfTEJGyZzoN1k9d777rtPJk+eLBoWtSsmwUG7ILJJADOY8KG/PpscG7EKAtutIO4Z0xNPPGG9rjdQcNduznR1Zl2B/Icffgi4qcmbE5wyNTkG7I6jQIP5+eefrQc09JXA/sojjzwio0ePtrbJyckJuN2YMWOkUqVKdtSO/90kWKuNxuo4Lj3gcI6NEydOWHMwe/Zsv4Z6ftK/6/dL6ZXYQ/38m4aowxmXv76ZhLxNA+0m5+Rgwtfl+/zLL7/IiBEjZNq0aX7n5s9//rMsW7ZMGjZsWGEbk7GazoW/DpgYBPOdYvK5C8bU6focP9FQIQIIIIAAAggggAACcS7A/fM4nyC6h0Apgfnz50u/fv3KmLRo0ULWrFkjqampcWmlb2/s0qWLbN26tUz/5s2bJ3379o3LPtMpBGIhwArtsVCnTVcKEGh35bQyKARcK8APctdOLQNDAAEEEEAAAQSSRsAk/KYYt956q8ydO1dq1qwZso1JaFUrf/jhh+Wxxx7zGUh1OmhmEt4zDSpq38OpT1fDGTt2rPWfv3LxxReLht6bNWtmNA8mK/DbBZFNwszBhA/9dTwSQVQjJION7FYQ91Shq1A//fTT1gpBoYTad+3aJffcc4/tCv2lVywP1H2nTE2OAbvjyI75jTfekOuuu87vZrryuobZNdS+YsUKn9upy9q1a+Wqq66yay4ifzc5P2nDiR5oN3kQqmfPnjJr1iypUaOGkbXdquKmIWqnjvnSnQ7nvF5+8EePHpV7773X7zGs27dq1Ury8/OlXr16RnalN9q3b5/1EIG+Itxf6d69uyxYsMDn3JiM1XQu/LVPoD3oaWUHBBBAAAEEEEAAAQQSSoD75wk1XXQWAWvRgry8vDISGmrXBW7ibaV2XZld3xhYPsyenZ0tubm5zCYCCJQSINDO4YCAQwIE2h2CpBoEEIiKAD/Io8JMIwgggAACCCCAAAIRFjAJAGoXdJUTDeKFEtTV/d977z3RIJ0G7gKVOXPmiK6m6quYBEaDWYnVJLwXrUC7031RP7uQsG5jF0Q2CTO7PdD+22+/yZQpU2TkyJG2n0YNtT/11FNy/fXXB/VZ0c/FwIED5ZVXXrFt45ZbbhFdNd7uAROTz7ZJuNrkGLA7juwGdejQIbnrrrv8vi1Cw+p6g00frNFtfRU1X7x4ccxWkDI5P2m/TcztvML9ezjHhtOBZP186Qr8EydO9Dss0xB1OOPy17iT52Z9cGn8+PHWeAOVUL9vTd4moTd49Q0Pvr7LTcZqOhf+xuf08WPyuQvm3wVO1xfuZ5X9EUAAAQQQQAABBBBINAHunyfajNFfBER0YYIlS5aUoahfv751na1NmzZxQVRUVGS91XL37t1l+qMP9uv1IAoCCJQVINDOEYGAQwIE2h2CpBoEEIiKAD/Io8JMIwgggAACCCCAAAIRFghm9WldrUXDtMGG2k3DunYrLDsdNDMJ78VToL1t27bWzQUNTduVX3/9VcaMGSMTJkwIuKldENkkzOz2QLsCfvHFF9ZNkw0bNtjRix7H999/vxXArlWrVsDtT548KevWrZNhw4bJ9u3bjerWm0ldu3a13dapcK/JMWB3HNl11jToG6ieQEFdu/ad+LvJ+UnbSYZAuwamJ02aJFWqVLGlNflsmYaonTrmS3fa6e8J/bzr9+gPP/zg10ZXaV+0aJE0atTI1s+zwd69e+XOO+8U/bz6K3Xq1JGXXnpJmjdv7nMTk7GazoW/PhBoN55SNkQAAQQQQAABBBBAICEFuH+ekNNGpxGwVj4vKCioIBFo8ZlosekCFwMGDKjQXGZmprWSPAUBBCoKEGjnqEDAIQEC7Q5BUg0CCERFgB/kUWGmEQQQQAABBBBAAIEIC/z8888yatQoo9dyalB39OjRct9990n16tVte6ZhXX0FqAZ7A4XsPBXZrbBsEhgNZiVWk/BePAXa1Ukv0uvF+kBFw8H5+fnWhf5AoUmtwy6IbBJmjlag/fXXX5dOnTrZHneR2mD16tVWqN3O1NO+PnigAdObb75ZLr30UjnrrLOsh0H0c6HHsq4sNH/+fHn55ZeNu6yrmM+YMcOqy644Fe41OQacuLm1ZcsW+dvf/uZ3BfZA49Wg7osvvigtW7a0Y4nY303OT9p4MgTaNZCt56B69eoF9D527JgMHz5cZs+eHXA70xC1yTEf7HnE6e+JI0eOSJ8+fWTVqlUBx6wPregN29q1a9ses99++62MGDHCOp8EKkOGDLHeNnHGGWf43MxkrKZz4a8fBNptp5MNEEAAAQQQQAABBBBIaAHunyf09NH5JBfwtVK7kmRlZcnkyZMlPT09qkLFxcXy0EMPWdeYyhdWZo/qVNBYAgoQaE/ASaPL8SlAoD0+54VeIYCAbwF+kHNkIIAAAggggAACCLhF4L333pPu3buLrqRuUjSoq4G8Ll26SIMGDbxBXd1Xf9t/+eWXVmhz2bJlQYV1582bJ/fee6/fFeBNAqOJGmjXEPrYsWOt/wIVDYouWLBALrvsMp+b6QMKuor7gw8+KBpytCuJFGh3IjRt5xHo77rqva4CrsHRWBT93K1YsUKuvPJKo+ZNwr0m4WqTQPvDDz8sjz32mFSqVMmob7420gcFBg4caL3OONii5y/9XNSoUSPYXR3b3uT8pI2ZmDvWKT8VhXNsHD58WPSm4Ztvvhmwm/rgk97s1AehfBWt59FHH7UNs+u+piFqk3EFex4xCXkH8+CTjsekn7qdruT++OOPyx//+Ee/1oFu7pbeyeT8YTJW07nw12EC7ZH+dFM/AggggAACCCCAAAKxFeD+eWz9aR2BcAV0YRp9S2v5UrVqVWuhG70uGuzbW4Ptk14n1zf/6SIqJ06cqLB7dna20eI8wbbL9gi4SYBAu5tmk7HEVIBAe0z5aRwBBIIU4Ad5kGBsjgACCCCAAAIIIBC3AhrUHTNmjEyYMCFmfWzfvr0VZD3//PP99sEkMJqogXYd9NKlS+WOO+6wnQNd7VtXp9GVv8855xxrew2vFxYWyrRp0+Ttt9+2rcOzgd3q6iZhZrs6TDpj0o6G+Z944glrFW49Zr/44gv597//LRkZGdKsWTOTZsLexnRF6bAbKleBhoI1iKsrIpneNDIJzZqEq00CqBqW1ZXjO3fubPVcH2rZsGGDnHvuudaDL6Zl4cKF1kMtwZZgQ8rB1m+yvcn5SesxMTdpL5xtwjk29Eai3ty0W1Vd+3fjjTerMTHWAAAgAElEQVTKsGHDpEWLFlKtWjXrc3vgwAHrYSfd3/QhKlO3SJxHTELewQbadZV2/a5avny57TTqOf6BBx6wHiKoW7euVKlSJSRHvRGs81a5cmW/bZqMlUC7WHOn37V6TFMQQAABBBBAAAEEEECgrAD3zzkiEEh8AX0DnP721WB5+ZKWliaDBg2Svn37SmpqqqODLSkpsd4+N3PmTDl48GCFuvX8om+z07YpCCAQWIBAO0cIAg4JEGh3CJJqEEAgKgL8II8KM40ggAACCCCAAAIIREngq6++si5Ur169Okot/v/NaFhXV2e3C3ObBEaDCZqZhPeCCSqGW59JcNjpybFbWdskIOpEoH3btm1y0003yaFDh4Ieoh6zGu6PVtGVxPWBgqeeeipaTVqrEtmFUct3JpzQcum6NHSsYdpNmzYFPV5d0Wno0KHG+4XyGbj44outleubNGli3E4kNjQ5P2m7iR5o1zGYHFtOG7/++uvSqVOngNVG4jwS7nndX4eDfTNKOJ5du3a1bvjWrl07YDUmYyXQTqA9nGORfRFAAAEEEEAAAQTcL8D9c/fPMSNMDoEdO3ZY1/TWr1/vd8C68EZmZqa1mEVKSkpIMMePH5c1a9ZIQUGB5Ofn+62jQ4cO1sPlsb7+F9Ig2QmBGAgQaI8BOk26U4BAuzvnlVEh4FYBfpC7dWYZFwIIIIAAAgggkLwCRUVFct9998n27dujimAa1jUJjCZyoD0WK+X36tVLZs2aJfpQga8SrUC7rrrTs2dPeeutt4I+9v71r39Z+0az6DWs3NxcmTJlimjAPVJF5+WRRx6xbiAFWlnZV/smoWOTcLWOb+DAgdYbFIItwT7s8PPPP8vw4cNl+vTpxk3dfffd1spN1atXN94nEhuanJ+0XRPzSPSvdJ3hHhv6dgQ9d+gq/NEqJqvwR+I8YhLyDubBJ4+XrnKmN2oHDBgQ0XOIvtli0aJF0qhRI9upMhkrgXYC7bYHEhsggAACCCCAAAIIJLUA98+TevoZvAsF9I2M+mZXfdtcoKJv0NS3amrgvEGDBnLBBRdYb270vN1MrznotTN9c9/nn38uGpjfsmWL9cbRQKVmzZoyduxYGTx4sAt1GRICkRMg0B45W2pOMgEC7Uk24QwXgQQX4Ad5gk/g/8fefUBXUa0NH39WEkoUkBIjVUEErggiCgQMHaQJUoRQpEu7FJFqo1jAQi8iIEVAuQGUDtIRAlIERFS8IqAiIFUQkBIg5Ft77pv5OJByzsmcaec/a7ne+4aZvZ/ntyfJ2dnP7CF8BBBAAAEEEEAAgWQF1B+Ru3TpImqnZDOO3r17y/Dhw70qRvWmYNTJBe3K++DBg1qh6M6dO9PNHx0drb0CdsiQIVq7yR1pFSeaVdB+/fp1efXVV7Wddnw9fC2a9rX9lM6/deuWtnvQoEGDAvL9UqxYMRk2bJi201FISIjPYae3aPn2DtW49O3b1+cYfPl+TGp82bJlonaU9vaYPn26vPjii96eHrDzvPn5pDp3Q0G7ymPevHna7wojHuhQvwfy5cunPcyQ0uHNvRSInyPeFHn7U9Cu8lQ/Q5SjWpQ9d+6c4fem+h0wY8YMUT9LvDm8yTWt3xlp9ePNWxh8+ZnuzfedN/dOUtxGt5eWB/+OAAIIIIAAAggggIDbBFg/d9uIkg8CIhcuXNA29VB/H1R/OzDjUIXwaoMP9bei++67z4wu6QMBVwlQ0O6q4SQZKwUoaLdSn74RQMBXASbkvopxPgIIIIAAAggggIBTBH7++WcZMGCArFixImAhq52nVSG7KojMlCmTV/0YXWjmTfGeL4WKRrW3efNmadeunRw5csQrl+ROqlWrlrZrdUREhFYgv3LlyhTbWrp0qTz33HPJ/rtZBe2qc/UwRYsWLeTEiRM+5f3aa6/JO++8I6GhoT5dZ9TJZ86ckXHjxonaQdqIolT1vdG9e3fp16+f3H///X6HaWRBuzdFqMkFmtYbAJK7Ro1/27ZtZf369Wnmnt7i2jQ78OEEb34+qebcUtCu3iih3lKgHkRJz/H666+L+u+HH34Q9XMrpQL5p59+Wv7zn//IQw89lGp3Rv8cMernekpBq53at23bpr0Fwci3ozRu3FhbaE7L6/a4vMk1vd9z3vwsoaA9Pd9RXIsAAggggAACCCCAgLUCrJ9b60/vCARSQBW2f/zxx9qb4P773/8GpCv1hrkOHTpoawYUsgeEmEaDRICC9iAZaNIMvAAF7YE3pgcEEDBOgAm5cZa0hAACCCCAAAIIIGA/gcuXL2t/oB4/fny6CquTy0wV2qldrUuXLi13fq5OTcKbglFfdmL1pnjPioJ2VeC4Zs0aefnll/3a+bt///6iirxz5swpCQkJ2mtZVcF3SsdLL72k7bKT3IMFZha0+1sg68uYB/I77fTp07JgwQLt+0YV5/p6qMJTtdO4KgJX/9uX743k+jKyoF3dk7GxsdKtWzefduT25fsnKQdv7tmkc1O7d331T+/53vx8Un24paBd5aJ+hqqidvXzw9ed2tU9/u6770pMTIyEhYVpD7Kk9SDDwoULtTcWpHYY/XPE6N8TKcVu1IMx6ue++v2qvleTXuvt7b3tTa4UtIvY5XeOt+PKeQgggAACCCCAAAIImCnA+rmZ2vSFgHUCakMBtUnKqlWr0l3crorY69atq72xsXLlytYlRc8IuEiAgnYXDSapWCtAQbu1/vSOAAK+CTAh982LsxFAAAEEEEAAAQScKXDx4kVtp3a1+/SWLVv8TkIVL6pCxI4dO0rx4sUlJCTE57a8KRj1pdDMm+I9XwpyjW7v999/F7VT7RdffOFVsWj9+vXllVdeEbWT8e2+69at03Y+TulQiwaff/65PPbYY3edYmZBu+pcFaOqWFQRvtrJ15ujffv2MmHCBFE7m9vhuHXrlhw9elSU3XfffSd79+6VgwcPejwYor4fihQpIkWLFpXo6Gh56qmnpHDhwlphr1GHkQXtKiZV1P7VV19pO3Lv2rXLqzBr1qwps2bNknz58nl1ftJJ33zzjTRq1CjN3fq9KXD2qeN0nOzNzyfVvJsK2lU+6n7fuHGj9rPKm98R6vtU/Zzu1auXPPjgg7q4epBh8ODB8t5776U4Cup7Xb154t577011pIz8OWL0z/W0brE//vhDZs+eLTNmzPDpYTL1M0XtXqZ2McuTJ09a3ST7797kSkE7Be1+3VxchAACCCCAAAIIIBA0AqyfB81QkygCuoD6W8aOHTu0N8+pN7/+9ttv2t9G1d/K1N8Tk47cuXNrf7MoVKiQ/Otf/xL1N4by5ct7/H0IVgQQMEaAgnZjHGkFAW1Xn6ioKH0Xq7Jly2qvm86cOTM6CCCAgO0EmJDbbkgICAEEEEAAAQQQQCCAAuqPz+fOnZM9e/boRbrHjx/X/vedO/OqP0TnypVLnnjiCa14XRVY58+f39Bi3QCmaqumlfupU6dk5cqVsn79eq3IWxVIq0MVMKo//FerVk1U4X2xYsX8elDAVgn/XzDqDQGbNm3SivnVYkhSzqoYVt1Xqvj7mWee0YrBCxQo4Jq87TgWd8YUHx8v27dvl8WLF4sqPFcLVkmH+t4vWLCgVK1aVfvP3yJ99XOmQYMGqRa0q78hql3j1SIYh/UCqohcvW56yZIl2j2xf/9+vSBbvY1D/axSP6eqV68ukZGRpgTs5J8jyvOXX36RDRs2yLZt20Q94HT795oyVb8DqlSpIpUqVZKSJUtKxowZTXGlEwQQQAABBBBAAAEEEEAgJQHWz7k3EEBACai/YagNVpLWDdQb5Y4dO+bz2+TQRAAB/wQoaPfPjasQuEuAgnZuCgQQcJIAE3InjRaxIoAAAggggAACCCCAAAIIOEVg6tSp0q1bt1TD7dOnj7z//vsU8TplUIkTAQQQQAABBBBAAAEEEEDA9QKsn7t+iEkQAa8EVEG7enOj2mxAHWrzG7Vre3h4uFfXcxICCKRPgIL29PlxNQK6AAXt3AwIIOAkASbkThotYkUAAQQQQAABBBBAAAEEEHCCwPnz5+XFF1/UdoBP7Vi7dq22Sz8HAggggAACCCCAAAIIIIAAAgjYQ4D1c3uMA1EgYLUABe1WjwD9B7sABe3BfgeQv2ECFLQbRklDCCBgggATchOQ6QIBBBBAAAEEEEAAAQQQQCCoBFShetOmTfVXEieXvNrhac6cOZInT56gsiFZBBBAAAEEEEAAAQQQQAABBOwswPq5nUeH2BAwT4CCdvOs6QmB5AQoaOe+QMAgAQraDYKkGQQQMEWACbkpzHSCAAIIIIAAAggggAACCCAQJAJnzpyRrl27prk7++DBg2Xo0KESGhoaJDKkiQACCCCAAAIIIIAAAggggID9BVg/t/8YESECZghQ0G6GMn0gkLIABe3cHQgYJEBBu0GQNIMAAqYIMCE3hZlOEEAAAQQQQAABBBBAAAEEgkBA/V1wxIgR8uabb6aardqVfcmSJVKuXLkgUCFFBBBAAAEEEEAAAQQQQAABBJwjwPq5c8aKSBEIpAAF7YHUpW0E0hagoD1tI85AwCsBCtq9YuIkBBCwiQATcpsMBGEggAACCCCAAAIIIIAAAgg4QuDIkSNy69YtyZ07t4SHh2sxq78H7tq1S0aOHCkrVqxIM4/27dvLhx9+KPfee2+a53ICAggggAACCCCAAAIIIIAAAgiYJ8D6uXnW9ISAnQUoaLfz6BBbMAhQ0B4Mo0yOpghQ0G4KM50ggIBBAkzIDYKkGQQQQAABBBBAAAEEEEAAgaAQiIuLkypVqvida9asWeXTTz+Vhg0b+t0GFyKAAAIIIIAAAggggAACCCCAQGAEWD8PjCutIuA0AQranTZixOs2AQra3Tai5GOZAAXtltHTMQII+CHAhNwPNC5BAAEEEEAAAQQQQAABBBAIWoGvv/5aKlas6Hf+bdu2lYkTJ0q2bNn8boMLEUAAAQQQQAABBBBAAAEEEEAgMAKsnwfGlVYRcJoABe1OGzHidZsABe1uG1HysUyAgnbL6OkYAQT8EGBC7gcalyCAAAIIIIAAAggggAACCAStwIEDB6R58+ayb98+nw0eeughmTt3rkRHR/t8LRcggAACCCCAAAIIIIAAAggggEDgBVg/D7wxPSDgBAEK2p0wSsToZgEK2t08uuRmqgAF7aZy0xkCCKRTgAl5OgG5HAEEEEAAAQQQQAABBBBAIKgE/C1oz5o1q0yZMkVatmwpd87FgwqQZBFAAAEEEEAAAQQQQAABBBCwsQDr5zYeHEJDwEQBCtpNxKYrBJIRoKCd2wIBgwQoaDcIkmYQQMAUASbkpjDTCQIIIIAAAggggAACCCCAgEsE/vrrL3nhhRdkzZo1XmeUM2dOGTNmjHZdWFiY19dxIgIIIIAAAggggAACCCCAAAIImCvA+rm53vSGgF0FKGi368gQV7AIUNAeLCNNngEXoKA94MR0gAACBgowITcQk6YQQAABBBBAAAEEEEAAAQRcL3D+/Hlp06aNrFy5Ms1c1a7sTZs2lVdeeUWKFSuW5vmcgAACCCCAAAIIIIAAAggggAAC1gqwfm6tP70jYBcBCtrtMhLEEawCFLQH68iTt+ECFLQbTkqDCCAQQAEm5AHEpWkEEEAAAQQQQAABBBBAAAHXCSQkJMjixYu1gvYjR47Ivn375Ny5c1qeqoD9iSeekJIlS0qlSpWkevXqEhkZ6ToDEkIAAQQQQAABBBBAAAEEEEDArQKsn7t1ZMkLAd8EKGj3zYuzETBagIJ2o0VpL2gFkito/+yzz6Ro0aJBa0LiCCBgXwEm5PYdGyJDAAEEEEAAAQQQQAABBBBAAAEEEEAAAQQQQAABBBBAAAEEEDBPgPVz86zpCQE7C6hNLKKjo+Xy5ctamPfee6+cPn1a7rnnHjuHTWwIuEaAgnbXDCWJWC1wZ0F74cKF5fDhw/Lpp59K69atrQ6P/hFAAAEPASbk3BAIIIAAAggggAACCCCAAAIIIIAAAggggAACCCCAAAIIIIAAAgiIsH7OXYBA2gKXLl2SU6dOyZUrV9I+2YFnRERESFxcnLRq1UoSExO1DNTPhq1bt0r27NlFvcEx6esOTC/FkENDQyVv3rySI0cON6VFLg4VoKDdoQNH2PYTuLOgXT2hlfS0VpcuXWTw4MGSP39++wVORAggEJQCTMiDcthJGgEEEEAAAQQQQAABBBBAAAEEEEAAAQQQQAABBBBAAAEEEEDgDgHWz7klEEhd4Pr169K5c2dZtWqVqMJ2tx43btzQCtdvP8LDw11ZyJ6UoypoL126tGzevFlCQkLcOrTk5RABCtodMlCEaX+BOwva74z40UcflbfeekuaNWtm/2SIEAEEXC/AhNz1Q0yCCCCAAAIIIIAAAggggAACCCCAAAIIIIAAAggggAACCCCAAAJeCLB+7gUSpwS1gNrUtVSpUnL48OGgdnBr8lmyZJGjR49qO9FzIGClAAXtVurTt6sE0ipoT0q2T58+0rdvX3Zrd9XokwwCzhNgQu68MSNiBBBAAAEEEEAAAQQQQAABBBBAAAEEEEAAAQQQQAABBBBAAAHjBVg/N96UFt0lQEG7u8bzzmwoaHf3+DopOwranTRaxGprAVXQ/vjjj8uhQ4fSjLNnz54yceLENM/jBAQQQCBQAkzIAyVLuwgggAACCCCAAAIIIIAAAggggAACCCCAAAIIIIAAAggggAACThJg/dxJo0WsVgjcuHFDVL3bhg0bRBW3u/VQ9X8XLlzwSC937txuTVfLKyQkRB599FFZt26d3Pmz0NWJk5wtBShot+WwEJQTBdQvtLx588rff/+davgFCxaUn3/+WTJlyuTENIkZAQRcIsCE3CUDSRoIIIAAAggggAACCCCAAAIIIIAAAggggAACCCCAAAIIIIAAAukSYP08XXxcHCQCqqhd1cVdu3bNlRnnyJFDtm3bJvXq1ZOEhAQtR1XsvX//fsmWLZvcunVLEhMTXZe7yvH++++XjBkzui43EnKeAAXtzhszIrapwOHDh7Ud2q9cuZJqhJ9//rk0bdrUplkQFgIIBIsAE/JgGWnyRAABBBBAAAEEEEAAAQQQQAABBBBAAAEEEEAAAQQQQAABBBBITYD1c+4PBBBQAnv37pVKlSrpu9BnzZpVTp48Kffccw9ACCBgggAF7SYg00VwCKgd2qOiouSHH35IMeEOHTrIzJkzgwOELBFAwNYCTMhtPTwEhwACCCCAAAIIIIAAAggggAACCCCAAAIIIIAAAggggAACCCBgkgDr5yZB0w0CNhfYsWOH1KxZUy9oz5Urlxw9elTCw8NtHjnhIeAOAQra3TGOZGEDgTsL2kNDQ/XXj6jwSpUqJevWrdNe0cGBAAIIWC3AhNzqEaB/BBBAAAEEEEAAAQQQQAABBBBAAAEEEEAAAQQQQAABBBBAAAE7CLB+bodRIAYErBegoN36MSCC4BagoD24x5/sDRS4s6D9qaeekjx58siKFSu0XubMmSNt2rQxsEeaQgABBPwXYELuvx1XIoAAAggggAACCCCAAAIIIIAAAggggAACCCCAAAIIIIAAAgi4R4D1c/eMJZkgkB4BCtrTo8e1CKRfgIL29BvSAgKawJ0F7WXLlpW4uDj58MMP5dixYzJu3DikEEAAAdsIMCG3zVAQCAIIIIAAAggggAACCCCAAAIIIIAAAggggAACCCCAAAIIIICAhQKsn1uIT9cI2EiAgnYbDQahBKUABe1BOewkHQiBlAraM2fOLEePHpUCBQoEolvaRAABBPwSYELuFxsXIYAAAggggAACCCCAAAIIIIAAAggggAACCCCAAAIIIIAAAgi4TID1c5cNKOkg4KcABe1+wnEZAgYJUNBuECTNIJBaQTs6CCCAgN0EmJDbbUSIBwEEEEAAAQQQQAABBBBAAAEEEEAAAQQQQAABBBBAAAEEEEDACgHWz61Qp08E7CdAQbv9xoSIgkuAgvbgGm+yDaAABe0BxKVpBBAwXIAJueGkNIgAAggggAACCCCAAAIIIIAAAggggAACCCCAAAIIIIAAAggg4EAB1s8dOGiEjEAABChoDwAqTSLggwAF7T5gcSoCqQlQ0M79gQACThJgQu6k0SJWBBBAAAEEEEAAAQQQQAABBBBAAAEEEEAAAQQQQAABBBBAAIFACbB+HihZ2kXAWQIUtDtrvIjWfQIUtLtvTMnIIgEK2i2Cp1sEEPBLgAm5X2xchAACCCCAAAIIIIAAAggggAACCCCAAAIIIIAAAggggAACCCDgMgHWz102oKSDgJ8CFLT7CcdlCBgkQEG7QZA0gwAF7dwDCCDgJAEm5E4aLWJFAAEEEEAAAQQQQAABBBBAAAEEEEAAAQQQQAABBBBAAAEEEAiUAOvngZKlXQScJUBBu7PGi2jdJ0BBu/vGlIwsEqCg3SJ4ukUAAb8EmJD7xcZFCCCAAAIIIIAAAggggAACCCCAAAIIIIAAAggggAACCCCAAAIuE2D93GUDSjoI+ClAQbufcFyGgEECFLQbBEkzCFhZ0B4TEyO9e/eW6OhoBgIBBBDwSoAJuVdMnIQAAggggAACCCCAAAIIIIAAAggggAACCCCAAAIIIIAAAggg4HIB1s9dPsCkh4CXAhS0ewnFaQgESICC9gDB0mzwCVhV0D5q1CgZMGCA5M2bVytqHzhwYPDhkzECCPgswITcZzIuQAABBBBAAAEEEEAAAQQQQAABBBBAAAEEEEAAAQQQQAABBBBwoQDr5y4cVFJCwA8BCtr9QOMSBAwUoKDdQEyaCm4BKwra4+LipEqVKh7wzz33nEydOlVy584d3ANC9gggkKoAE3JuEAQQQAABBBBAAAEEEEAAAQQQQAABBBBAAAEEEEAAAQQQQAABBERYP+cuQAABJUBBO/cBAtYKUNBurT+9u0jA7IL2a9euSdmyZeXHH3+8SzFnzpzy4YcfSsuWLV0kTCoIIGCkABNyIzVpCwEEEEAAAQQQQAABBBBAAAEEEEAAAQQQQAABBBBAAAEEEEDAqQKsnzt15IgbAWMFKGg31pPWEPBVgIJ2X8U4H4EUBMwuaO/QoYPMmjUr1fHo3LmzfPzxx4wZAgggcJcAE3JuCgQQQAABBBBAAAEEEEAAAQQQQAABBBBAAAEEEEAAAQQQQAABBNihnXsAAQT+J0BBO3cCAtYKUNBurT+9u0jAzIL2SZMmSc+ePdPUGzlypPTv3z/N8zgBAQSCT4CC9uAbczJGAAEEEEAAAQQQQAABBBBAAAEEEEAAAQQQQAABBBBAAAEEELhbgPVz7goEEFACFLRzHyBgrQAF7db607uLBMwqaN+5c6fExMTIH3/8kapex44dZcaMGS4SJhUEEDBSgAm5kZq0hQACCCCAAAIIIIAAAggggAACCCCAAAIIIIAAAggggAACCCDgVAHWz506csSNgLECFLQb60lrCPgqQEG7r2Kcj0AKAmYVtKvut27dKs2bN5c///wz2Wj+9a9/ybp16yR//vyMFwIIIJCsABNybgwEEEAAAQQQQAABBBBAAAEEEEAAAQQQQAABBBBAAAEEEEAAAQREWD/nLkAAASVAQTv3AQLWClDQbq0/vbtIwMyCdsV25coVGTp0qIwaNeouxbVr18ozzzzjIl1SQQABowWYkBstSnsIIIAAAggggAACCCCAAAIIIIAAAggggAACCCCAAAIIIIAAAk4UYP3ciaNGzAgYL0BBu/GmtIiALwIUtPuixbkIpCJgdkF7UigLFiyQQYMGycGDB7Uvvffee/Lqq68yVggggECqAkzIuUEQQAABBBBAAAEEEEAAAQQQQAABBBBAAAEEEEAAAQQQQAABBBBgh3buAQQQ+J8ABe3cCQhYK0BBu7X+9O4iAasK2hXhzz//LMOHD5cjR45IXFyci1RJBQEEAiVAQXugZGkXAQQQQAABBBBAAAEEEEAAAQQQQAABBBBAAAEEEEAAAQQQQMBJAqyfO2m0iBWBwAlQ0B44W1pGwBsBCtq9UeIcBLwQsLKgPSm8kydPSu7cub2IllMQQCDYBZiQB/sdQP4IIIAAAggggAACCCCAAAIIIIAAAggggAACCCCAAAIIIIAAAkqA9XPuAwQQUAIUtHMfIGCtAAXt1vrTu4sE7FDQ7iJOUkEAgQALMCEPMDDNI4AAAggggAACCCCAAAIIIIAAAggggAACCCCAAAIIIIAAAgg4QoD1c0cME0EiEHABCtoDTkwHCKQqQEE7NwgCBglQ0G4QJM0ggIApAkzITWGmEwQQQAABBBBAAAEEEEAAAQQQQAABBBBAAAEEEEAAAQQQQAABmwuwfm7zASI8BEwSoKDdJGi6QSAFAQrauTUQMEiAgnaDIGkGAQRMEWBCbgoznSCAAAIIIIAAAggggAACCCCAAAIIIIAAAggggAACCCCAAAII2FyA9XObDxDhIWCSAAXtJkHTDQIpCFDQzq2BgEECFLQbBEkzCCBgigATclOY6QQBBBBAAAEEEEAAAQQQQAABBBBAAAEEEEAAAQQQQAABBBBAwOYCrJ/bfIAIDwGTBChoNwmabhBIQYCCdm4NBAwSoKDdIEiaQQABUwSYkJvCTCcIIIAAAggggAACCCCAAAIIIIAAAggggAACCCCAAAIIIIAAAjYXYP3c5gNEeAiYJEBBu0nQdINACgIUtHNrIGCQAAXtBkHSDAIImCLAhNwUZjpBAAEEEEAAAQQQQAABBBBAAAEEEEAAAQQQQAABBBBAAAEEELC5AOvnNh8gwkPAJAEK2k2CphsEUhCgoJ1bAwGDBIKhoH3NmjVSu3Ztg8RoBgEErBRgQm6lPn0jgAACCCCAAAIIIIAAAggggAACCCCAAAIIIIAAAggggAACCNhFgPVzu4wEcSBgrQAF7db60zsCFLRzDyBgkIDbC9r3798vzZs3l4YNG8rw4cMNUqMZBBCwSoAJuSKcFggAACAASURBVFXy9IsAAggggAACCCCAAAIIIIAAAggggAACCCCAAAIIIIAAAgggYCcB1s/tNBrEgoB1AhS0W2dPzwgoAQrauQ8QMEjA7QXtnTp1khkzZmhalSpVkg8++EAqVKhgkB7NIICA2QJMyM0Wpz8EEEAAAQQQQAABBBBAAAEEEEAAAQQQQAABBBBAAAEEEEAAATsKsH5ux1EhJgTMF6Cg3XxzekTgdgEK2rkfEDBIwM0F7aqQXRW033mMGTNG+vTpY5AgzSCAgJkCTMjN1KYvBBBAAAEEEEAAAQQQQAABBBBAAAEEEEAAAQQQQAABBBBAAAG7CrB+bteRIS4EzBWgoN1cb3pD4E4BCtq5JxAwSEAVtJcrV05+/PFHrcUyZcpIXFychIeHG9SDNc3s379foqOj5cKFC8kG0KxZM62ond3arRkfekXAXwEm5P7KcR0CCCCAAAIIIIAAAggggAACCCCAAAIIIIAAAggggAACCCCAgJsEWD9302iSCwL+C1DQ7r8dVyJghAAF7UYo0gYCIqIK2kuXLi0HDhzQPB577DFZuHChFCtWzNE+zz33nCxfvjzVHKKiokT9QudAAAHnCDAhd85YESkCCCCAAAIIIIAAAggggAACCCCAAAIIIIAAAggggAACCCCAQOAEWD8PnC0tI+AkAQranTRaxOpGAQra3Tiq5GSJwKZNm0QVf1+6dEnrP1u2bDJ//nypU6eOJfEY0enIkSNl4MCBaTalfpmronYOBBBwjgATcueMFZEigAACCCCAAAIIIIAAAggggAACCCCAAAIIIIAAAggggAACCAROgPXzwNnSMgJOEqCg3UmjRaxuFKCg3Y2jSk6mC1y4cEGqVKki+/bt8+j7iSeekLi4OMmaNavpMaW3w6NHj4oqaJ84cWKqTb355psydOjQ9HbH9QggYLIAE3KTwekOAQQQQAABBBBAAAEEEEAAAQQQQAABBBBAAAEEEEAAAQQQQMCWAqyf23JYCAoB0wUoaDednA4R8BCgoJ0bAoF0CiQmJkrnzp1lxowZybb04osvyrRp0+TOD7/p7Na0yz/++GOtsP3QoUN39fnMM8/I2rVrTYuFjhBAwDgBJuTGWdISAggggAACCCCAAAIIIIAAAggggAACCCCAAAIIIIAAAggggIBzBVg/d+7YETkCRgpQ0G6kJm0h4LsABe2+m3EFAh4Cn376qaii9Rs3biQrkyFDBpk+fbq0bdvWsXKqmH3AgAGyZMkSPYe8efPKokWLJCoqyrF5ETgCwSzAhDyYR5/cEUAAAQQQQAABBBBAAAEEEEAAAQQQQAABBBBAAAEEEEAAAQSSBFg/515AAAElQEE79wEC1gpQ0G6tP707XODgwYNSpkwZuXjxop5J/vz55fr163L69Gn9a/fff7/s2bNHChQo4OiMJ06cqBW2x8fHy5gxY6RPnz6OzofgEQhmASbkwTz65I4AAggggAACCCCAAAIIIIAAAggggAACCCCAAAIIIIAAAgggkCTA+jn3AgIIKAEK2rkPELBWgIJ2a/3p3cECZ8+elQYNGmi/yJKOHDlyyIQJE+Tq1avyyiuvyPnz5/V/K1WqlMTFxUm2bNkcnLWI2q39vffekxkzZjg6D4JHINgFmJAH+x1A/ggggAACCCCAAAIIIIAAAggggAACCCCAAAIIIIAAAggggAACSoD1c+4DBBBQAhS0cx8gYK0ABe3W+tO7QwXUDuwDBw6U8ePHe2Tw/vvva4XsiYmJov7366+/7vHv/fr1074eFhbm0MwJGwEE3CLAhNwtI0keCCCAAAIIIIAAAggggAACCCCAAAIIIIAAAggggAACCCCAAALpEWD9PD16XIuAewQoaHfPWJKJMwUoaHfmuBG1xQLz5s2T1q1bS0JCgh5Jq1atZNasWZIhQwbta9euXZOOHTtKbGysfk5ISIj85z//kebNm1ucAd0jgECwCzAhD/Y7gPwRQAABBBBAAAEEEEAAAQQQQAABBBBAAAEEEEAAAQQQQAABBJQA6+fcBwggoAQoaOc+QMBaAQrarfWndwcK/PLLL1KpUiU5ffq0Hv3DDz8su3fvlhw5cnhkdP78ealQoYIcOHBA/3qePHlky5YtUrhwYQdmT8gIIOAWASbkbhlJ8kAAAQQQQAABBBBAAAEEEEAAAQQQQAABBBBAAAEEEEAAAQQQSI8A6+fp0eNaBNwjQEG7e8aSTJwpQEG7M8eNqC0SUAXq9erV057GSjrUjuwbNmzQityTO7Zu3SrVq1eXGzdu6P9csWJFWbx4sURERFiUCd0igECwCzAhD/Y7gPwRQAABBBBAAAEEEEAAAQQQQAABBBBAAAEEEEAAAQQQQAABBJQA6+fcBwggoAQoaOc+QMBaAQrarfWndwcJJCYmSufOnWXGjBkeUY8aNUr69euXaiZjx46Vvn37epzTrVs3mTx5soMECBUBBNwkwITcTaNJLggggAACCCCAAAIIIIAAAggggAACCCCAAAIIIIAAAggggAAC/gqwfu6vHNch4C4BCtrdNZ5k4zwBCtqdN2ZEbJHAlClTtKL0q1ev6hE0aNBAli5deteTmneGmJCQII0bN5bly5fr/xQeHi7jxo2TLl26WJQR3SKAQDALMCEP5tEndwQQQAABBBBAAAEEEEAAAQQQQAABBBBAAAEEEEAAAQQQQACBJAHWz7kXEEBACVDQzn2AgLUCFLRb60/vDhHYuXOnPP/883L8+HE94scee0zWrVsnefLk8SqLv/76S6Kjo+XAgQP6+Q8++KB8/vnnUq5cOa/a4CQEEEDAKAEm5EZJ0g4CCCCAAAIIIIAAAggggAACCCCAAAIIIIAAAggggAACCCCAgJMFWD938ugROwLGCVDQbpwlLSHgjwAF7f6ocU1QCcTHx0uVKlVEFbUnHTlz5pTZs2dL/fr1fbJYvXq1tGjRQi5cuKBfV7lyZVm8eLGoNjn+JzBmzBjJly+fNG/eHBIEEAiQABPyAMHSLAIIIIAAAggggAACCCCAAAIIIIAAAggggAACCCCAAAIIIICAowRYP3fUcBEsAgEToKA9YLQ0jIBXAhS0e8XEScEqkJiYKB07dpRZs2bpBGFhYTJkyBAZPHiwXyxDhw6V4cOHS0JCgn59hw4dZObMmX6157aLtm7dKpUqVdLS6tWrl4wbN05CQkLclib5IGC5ABNyy4eAABBAAAEEEEAAAQQQQAABBBBAAAEEEEAAAQQQQAABBBBAAAEEbCDA+rkNBoEQELCBAAXtNhgEQghqAQrag3r4ST4tAVXI3qlTJ4/i8wYNGsiSJUv8LrK+efOmNGrUSFauXKl3HxoaqhW0t23bNq2QXP3v169fl+LFi8vhw4f1PJ988kkZMWKE1KhRw9W5kxwCZgswITdbnP4QQAABBBBAAAEEEEAAAQQQQAABBBBAAAEEEEAAAQQQQAABBOwowPq5HUeFmOwgoOrcrl69KlmzZrVDOAGPgYL2gBPTAQKpClDQzg2CQAoCBw8elHLlysnff/+tn1GqVCmtmL1gwYLpcvv111/lueeek/379+vt5MiRQ3bu3ClFihRJV9tOvrhFixYyf/78ZFN44403ZNiwYU5Oj9gRsJUAE3JbDQfBIIAAAggggAACCCCAAAIIIIAAAggggAACCCCAAAIIIIAAAghYJMD6uUXwdGtLAbUhaVxcnCxatEjWrVsnhQsXlrFjx8qjjz5qy3iNDIqCdiM1aQsB3wUoaPfdjCuCQEA9XVa2bFn57rvv9GyzZ8+u/aKuVq2aIQJfffWVNGnSxKNg/qmnnhL1izEsLMyQPpzUyKhRo2TAgAGphhwdHS0LFiyQvHnzOik1YkXAlgJMyG05LASFAAIIIIAAAggggAACCCCAAAIIIIAAAggggAACCCCAAAIIIGCyAOvnJoPTne0ELl68qNXFLV26VL7++mtR/398fLwe57Rp06RTp062i9vogChoN1qU9hDwTYCCdt+8ODsIBBITE6VHjx4yefJkPVv1wXXEiBHSr18/ufNDrL8kqh/V5muvvSbqfycd3bp1k48++siwfvyNz8zrVHF/TEyMnD17NtVuO3ToIDNnzjQzNPpCwLUCTMhdO7QkhgACCCCAAAIIIIAAAggggAACCCCAAAIIIIAAAggggAACCCDggwDr5z5gcaorBdQO7KNHj5bjx48nm9/zzz8vX3zxhStzvz0pCtpdP8QkaHMBCtptPkCEZ76AKpju3Lmz3Lp1S++8efPm8sknn0h4eLihAV2+fFl7em3evHke7c6dO1datWplaF92bezSpUtaMfvq1atTDVHtmL9w4UIpUKCAXVMhLgQcJcCE3FHDRbAIIIAAAggggAACCCCAAAIIIIAAAggggAACCCCAAAIIIIAAAgESYP08QLA06xgBtSnr0KFD5dq1a8nGXKhQIfnyyy/lX//6l2Ny8idQCtr9UeMaBIwToKDdOEtacoHArl27pHHjxh5Pmz388MPaq1Ry584dkAyPHj0qVatWlV9//VVvP0+ePLJ48WKJiooKSJ92a/TPP/+Udu3ayfr161MMbc2aNVKrVi27hU48CDhWgAm5Y4eOwBFAAAEEEEAAAQQQQAABBBBAAAEEEEAAAQQQQAABBBBAAAEEDBRg/dxATJpypMDhw4elWrVqourYUjqmTp0qXbp0cWR+3gZNQbu3UpyHQGAEKGgPjCutOlDgzJkz2k7hmzZt0qNXO7J/9dVXAS8s37lzp1bUfvtTbpUqVZLY2FjJly+fAzX9C1l98OnWrdtdF48bN0569+7tX6NchQACyQowIefGQAABBBBAAAEEEEAAAQQQQAABBBBAAAEEEEAAAQQQQAABBBBAQIT1c+4CBERq1KghGzduTJHi+eefly+++MLVVBS0u3p4Sc4BAhS0O2CQCNEcAVUwPWHCBL0z9WH1gw8+kAEDBpgSwJgxY6Rfv34effXo0UNGjRolmTNnNiUGO3SiPhgMHz5cVqxYoYVTr149WblypR1CIwYEXCXAhNxVw0kyCCCAAAIIIIAAAggggAACCCCAAAIIIIAAAggggAACCCCAAAJ+CrB+7iccl7lKYMSIEfLKK6+kmFOuXLnkxIkTkiFDBlflfXsyFLS7dmhJzCECFLQ7ZKAIM7ACH330kVZMfvsO6Q0bNpTPP//ctF/C8fHx0qxZM1m+fLlHsqrIvlevXoEFsFnrV69e1Yra1X8nT56UBx54wGYREg4CzhdgQu78MSQDBBBAAAEEEEAAAQQQQAABBBBAAAEEEEAAAQQQQAABBBBAAIH0C7B+nn5DWnC+QFxcnNSpU0dU3dbtR86cOaV27drSpk0bqVu3rvMTTSUDCtpdPbwk5wABCtodMEiEGFiBbdu2SUxMjBw/flzvKH/+/LJnzx6JjIwMbOd3tH7q1CkpU6aMHDt2TP+XiIgIWbhwoVSuXNnUWOzQmXqgQBX5cyCAgPECTMiNN6VFBBBAAAEEEEAAAQQQQAABBBBAAAEEEEAAAQQQQAABBBBAAAHnCbB+7rwxI2LjBc6ePSs9evTQNmMtXLiwVsPWuHFjKVmypOTOnVvCw8ON79RmLVLQbrMBIZygE6CgPeiGnIRvFzh//rzUr19fVFF70nHffffJggULpFatWpZgbdiwQdTu8JcvX9b7Vx8Qli1bJnny5LEkJjpFAAH3CTAhd9+YkhECCCCAAAIIIIAAAggggAACCCCAAAIIIIAAAggggAACCCCAgO8CrJ/7bsYVgRdQBeYHDx6UdevWye7du+Wll16SmjVrBrTjQ4cOyd69e6VUqVJSsGBByZgxY0D7s1vjFLTbbUSIJ9gEKGgPthEnXw+Bzp07y/Tp0/WvhYaGyptvvimDBg2yVGr48OEyZMgQuXXrlh5Hx44dtVjv/BBtaaB0jgACjhVgQu7YoSNwBBBAAAEEEEAAAQQQQAABBBBAAAEEEEAAAQQQQAABBBBAAAEDBVg/NxCTptIlcPXqVdm3b5+sWrVKtmzZInv27JGLFy9qbdauXVtWr16drva5OHUBCtq5QxCwVoCCdmv96d1CgWnTpkmXLl08IlA7o8fGxlr+ipTr169Lo0aNtA8nSUdISIhMnjz5rpgtJKRrBBBwsAATcgcPHqEjgAACCCCAAAIIIIAAAggggAACCCCAAAIIIIAAAggggAACCBgmwPq5YZQ0lA4BtSN706ZNZfPmzcm2UrRoUVm2bJkUK1YsHb1waWoCFLRzfyBgrQAF7db607tFAj/++KOUL19eLl++rEdQpEgRWbNmjRQqVMiiqDy7/e2337Qn69SrY5KODBkyaK+Qefzxx20RI0EggIBzBZiQO3fsiBwBBBBAAAEEEEAAAQQQQAABBBBAAAEEEEAAAQQQQAABBBBAwDgB1s+Ns6Ql/wXUTuwVKlSQn376KdlGMmXKJFOnTpV27dr53wlXpipAQTs3CALWClDQbq0/vVsgcOnSJalSpYrs3btX7z1z5syyfPlyqVmzpgURpdylek2M2qk9Pj5eP0k9Zad+eWbPnt1WsRIMAgg4S4AJubPGi2gRQAABBBBAAAEEEEAAAQQQQAABBBBAAAEEEEAAAQQQQAABBAIjwPp5YFxp1XcBtfnp2rVrU7ywTZs2MmfOHN8b5gqvBCho94qJkxAImAAF7QGjpWE7CiQkJEjv3r1l0qRJHuFNmDBBevbsKXd+QLU6h8TERPnwww/lpZde8gjlxRdf1J64Cw0NtTpE+kcAAYcKMCF36MARNgIIIIAAAggggAACCCCAAAIIIIAAAggggAACCCCAAAIIIICAoQKsnxvKSWPpEBg6dKi8/fbbKbZQokQJ2b17t6jd2jmMF6Cg3XhTWkTAFwEK2n3R4lzHC8yePVvat2/vkUfr1q3lo48+kqxZs9oyv3/++Ue6desmc+fO1eNTH6Q/+eQTXiGTzhHbvn279qoeDgSCUYAJeTCOOjkjgAACCCCAAAIIIIAAAggggAACCCCAAAIIIIAAAggggAACCNwpwPo594RdBDZu3CgtW7aU06dPJxtSlixZZOHChVKrVi27hOyqOChod9VwkowDBShod+CgEbJ/Alu2bJEmTZrI2bNn9QZKliwpS5culUKFCvnXqElXHTp0SIv9hx9+0HvMnDmzbNq0SaKiokyKwn3dxMTEiNq1f/z48ZI/f373JUhGCKQiwISc2wMBBBBAAAEEEEAAAQQQQAABBBBAAAEEEEAAAQQQQAABBBBAAAER1s+5C+wiEB8fLzVr1pStW7feFZK6T4sUKSLjxo2TunXr2iVkV8VBQburhpNkHChAQbsDB42QfRc4evSoNGvWTHbu3KlfHBISIhs2bJCqVav63qAFV6xfv15q164tt27d0nsvX7689tRd3rx5LYjI2V2OHTtW+vbtqyURERGh7dKv7hEOBIJFgAl5sIw0eSKAAAIIIIAAAggggAACCCCAAAIIIIAAAggggAACCCCAAAIIpCbA+jn3h50EevbsKZMmTdJCUvdm9uzZpVy5clKnTh1p1KiRFCxY0E7huioWCtpdNZwk40ABCtodOGiE7JvAtWvXpE+fPjJlyhSPC8eMGaN93UmH2kn85Zdf9gj53//+t4wePVrCw8OdlIqlsW7fvl17mvHKlSsecaj7QRW5s1u7pcND5yYJMCE3CZpuEEAAAQQQQAABBBBAAAEEEEAAAQQQQAABBBBAAAEEEEAAAQRsLcD6ua2HxzbBnTlzRqs1euihhwIa0w8//CDdu3eXwoULS4sWLSQ6OlqyZs0a0D5p/H8CFLRzJyBgrQAF7db607sJAlOnThVV9J2YmKj39uyzz8qyZctE7dLupEPtzt6kSRNZunSpHrbKYdq0adKxY0cnpWJprOqJxTVr1iQbQ4UKFbQHHdit3dIhonMTBJiQm4BMFwgggAACCCCAAAIIIIAAAggggAACCCCAAAIIIIAAAggggAACthdg/dz2Q2RJgKpOa9u2bfLll19qdUYHDhyQ8uXLy5w5cyRv3rwBjUn1rWrdQkNDA9oPjXsKUNDOHYGAtQIUtFvrT+8BFlA7cTdo0ED++usvvacHH3xQdu3aJZGRkQHuPTDNnz17Vh5//HE5ceKE3kFERISsXLlSe70MR+oC7777rrzxxhtpMh08eFAeeeSRNM/jBAScKsCE3KkjR9wIIIAAAggggAACCCCAAAIIIIAAAggggAACCCCAAAIIIIAAAkYKsH5upKbz29q7d6989NFHsmnTJlF1Wn///beeVJYsWWTGjBkSExPj/ETJ4C4BCtq5KRCwVoCCdmv96T2AAqdOnZKKFSvKoUOH9F7CwsJk7dq1Uq1atQD2HPimt2zZItWrV5ebN2/qnRUrVky+/vpryZUrV+ADcGgPyq1y5cppRj9hwgTp1atXmudxAgJOFmBC7uTRI3YEEEAAAQQQQAABBBBAAAEEEEAAAQQQQAABBBBAAAEEEEAAAaMEWD83StId7fTo0UMraE/p6NSpk0ybNs0dyZKFhwAF7dwQCFgrQEG7tf70HiAB9cqVVq1aybx58zx6GD58uLz++usB6tXcZlUugwYN8ui0ZcuW8tlnn0lISIi5wTikt5EjR8qoUaPk9OnTKUZct25d7VVBHAi4XYAJudtHmPwQQAABBBBAAAEEEEAAAQQQQAABBBBAAAEEEEAAAQQQQAABBLwRYP3cG6XgOadv374yduzYFBMuXry4fP/99xIaGho8KEGSKQXtQTLQpGlbAQrabTs0BJYeAfWhYuDAgR47mLdo0UJmzZolmTJlSk/TtrlW7c7eunVrmT9/vh5TxowZtYJtdhdPeZhWrVqlGW3cuPGukwoUKKB9/ZFHHrHNOBMIAoESYEIeKFnaRQABBBBAAAEEEEAAAQQQQAABBBBAAAEEEEAAAQQQQAABBBBwkgDr504arcDHunbtWm0j1b/++ivZzrJly6ZtONqgQYPAB0MPpgp89913UrFiRbl8+bLWb5YsWbSNU8PDw02Ng84QCFYBCtqDdeRdnLd6Aq5SpUpy8eJFPctSpUrJggULpGjRoq7K/PDhw9KoUSP58ccf9bwiIiK0HcbLli3rqlyNTuall16SiRMnejQ7YcIEHgYwGpr2bCvAhNy2Q0NgCCCAAAIIIIAAAggggAACCCCAAAIIIIAAAggggAACCCCAAAImCrB+biK2A7pSBcx169aVb7/9Ntlo1f3SpUsXmTJligOyIURfBGJjY7WHGZIONdbr16+X6tWr+9IM5yKAgJ8CFLT7Ccdl9hQ4e/as9pTUgQMH9ABz5swps2fPlvr169sz6HRGtWzZMunQoYOcO3dOb6lYsWKya9cuyZo1azpbd/flard2Vdh+6NAh7YPm1KlT3Z0w2SFwmwATcm4HBBBAAAEEEEAAAQQQQAABBBBAAAEEEEAAAQQQQAABBBBAAAEERFg/5y64U2Do0KHy9ttvpwhTrVo12bhxI3AuEvjzzz+lRYsWsmXLFo+sHnzwQe3hhly5crkoW1JBwJ4CFLTbc1yIyg+BGzduSLdu3WTmzJkeV7/77rvy2muv+dGicy555513ZMiQIR4Bd+zYUSvQDgsLc04iFkWqitrVf4888ohFEdAtAuYLMCE335weEUAAAQQQQAABBBBAAAEEEEAAAQQQQAABBBBAAAEEEEAAAQTsJ8D6uf3GxOqI1CaZDRo0kISEBD2UbNmySaVKlaROnToSExMjkZGRVodJ/wYKdO3aVT7++ONkW1Q1iRMnTqQOz0BvmkIgOQEK2rkvXCMwa9YsUUXciYmJek5t27aVyZMnyz333OOaPJNL5PLly6J+qc6dO1f/Z/VhWxX3t2/f3tW5kxwCCPgnwITcPzeuQgABBBBAAAEEEEAAAQQQQAABBBBAAAEEEEAAAQQQQAABBBBwlwDr5+4aTyOyOX78uAwaNEi++eYbKVSokDRp0kRKly4tDz/8sNx3331GdEEbNhIYPny4qF35b3+A4fbwQkJCtLo8tYM7BwIIBE6AgvbA2dKyiQL79u3TnoC7dOmS3muJEiVEPS2XP39+EyOxrqtjx47Js88+K99//70eRPbs2WXz5s3y+OOPWxcYPSOAgC0FmJDbclgICgEEEEAAAQQQQAABBBBAAAEEEEAAAQQQQAABBBBAAAEEEEDAZAHWz00G97G7f/75R1RdlKqB2rJli1y8eFEGDBig1YoF8vjtt9/k3LlzomrQMmXKFMiuaNtCgR07dkjlypXlxo0behRqvCMiIkQ92JB05MiRQ9S5RYsWtTBaukbA3QIUtLt7fIMiu9OnT0ujRo1k+/bter7h4eGycuVKqVatWlAYJCW5fv16adiwoVy5ckXPu0yZMrJ27VpRv1Q5EEAAgSQBJuTcCwgggAACCCCAAAIIIIAAAggggAACCCCAAAIIIIAAAggggAACCIiwfm7Pu+DIkSOyaNEi2bBhg2zdulUuXLigB9qzZ0+ZOHGiPQMnKscIqM1zK1as6LGBrKqxGzVqlBQrVkyeeeYZuXr1qp5PhQoVZMmSJRIZGemYHAkUAScJUNDupNEi1rsE4uPjpUOHDhIbG+vxb2PGjJE+ffoEpdjYsWOlb9++Hrm3b99epk2bJmFhYUFpQtIIIHC3ABNy7goEEEAAAQQQQAABBBBAAAEEEEAAAQQQQAABBBBAAAEEEEAAAQQoaLfjPTB9+nTp0aOHXL9+PdnwSpcuLevWrZNcuXLZMXxicohAy5YtZd68eXq0ISEhMmzYMHn11Ve1r40fP/6uGsQuXbrIhx9+KBkyZHBIloSJgHMEKGh3zlgRaTIC6peDKt6+/ZUfard29XTencWawQJ48+ZNadGihSxcuFBPWRWyjxs3Tvugx4EAAggoAQrauQ8QQAABBBBAAAEEEEAAAQQQQAABBBBAAAEEEEAAAQQQQAABBBBg/dyO98D69eulTZs2cvLkyWTDT8x9hgAAIABJREFUy5kzp8yfP19q1qxpx/CJyQECH3/8sXTt2tUj0ubNm8uMGTPk3nvv1b6emJgozz//vCxevFg/L1OmTFpBe6dOnRyQJSEi4CwBCtqdNV5Ee5vApk2btMLtU6dO6V8tUqSI7Nq1S+67776gtlKv2HnyySfl119/1R3y5s2rPVFWqVKloLYheQQQ+J8ABe3cCQgggAACCCCAAAIIIIAAAggggAACCCCAAAIIIIAAAggggAACCLB+bsd7ICEhQcqXLy+7d+9OMTy1Cero0aPtGD4x2Vxgx44dUqNGDbly5YoeaYkSJbTC9UceecQj+osXL0rZsmXll19+0b+u6vDUueXKlbN5poSHgLMEKGh31ngR7f8JXLp0SfuloorXk46sWbPKF198IbVq1cJJRDZv3iz16tXz+MUbHR0tCxYsEPVLlQMBBIJbgIL24B5/skcAAQQQQAABBBBAAAEEEEAAAQQQQAABBBBAAAEEEEAAAQQQ+J8A6+f2vBO6d+8ukydPTjG40qVLy7fffmvP4InKtgInTpyQxo0by86dO/UYM2bMKOqtACltFKv+Te3Urorbk46oqCjZsGGDvpu7bRMmMAQcJEBBu4MGi1D/J6Be5aF2ZleF2UlHSEiIvPXWWzJo0CCYbhMYNmyYDBkyRDNLOlq1aiVz587FyUSBbdu2yfbt26Vfv34m9kpXCKQuwIScOwQBBBBAAAEEEEAAAQQQQAABBBBAAAEEEEAAAQQQQAABBBBAAAEK2u16D8yfP1+rEUvpyJIli/z++++SK1cuu6ZAXDYTuH79urz00ksydepUj8jGjRunff3OWprbT3r33Xdl8ODBcuvWLf3L7dq1k08++STV62xGQDgI2FqAgnZbDw/BJSegfoH0799f1Ktlko5nn31Wli9fzi+HO8CUUcOGDWXlypX6v4SFhWmv21G/hDkCL3Dz5k0pWLCgHD9+XHu6Tz14UbJkycB3TA8IpCFAQTu3CAIIIIAAAggggAACCCCAAAIIIIAAAggggAACCCCAAAIIIIAAAhS02/Ue+OWXX6RRo0by3//+964QQ0NDpVChQrJlyxbJnTu3XVMgLpsJzJw5U1588UWPqGJiYrSi9HvuuSfVaNWGsqoOT9UoJh2ZMmWSsWPHyr///W+bZUo4CDhTgIJ2Z45b0Ea9a9cuqVOnjpw7d043eOKJJ2TRokXahxSOuwWOHDkiquB///79+j9GRETIsmXLpEKFCpAFWKBJkyayePFivZfIyEjtTQK9evUKcM80j0DqAhS0c4cggAACCCCAAAIIIIAAAggggAACCCCAAAIIIIAAAggggAACCCBAQbtd7wG1iWTr1q1F7dSujowZM4qqE1O1OM8//7w88sgjdg2duGwo8NVXX2k7/p8+fVqPTm1SGhcXJwUKFPAqYvVGALWh6Xfffaeff//998v69evl8ccf96oNTkIAgZQFKGjn7nCMwNWrV6VMmTLy008/6TGrV8bMmTNH6tWr55g8rAh01apV2ge82x8EeOqpp2TTpk2iXr/DERiB999/X1577bVkG1cfbhYsWCBqx3wOBKwQoKDdCnX6RAABBBBAAAEEEEAAAQQQQAABBBBAAAEEEEAAAQQQQAABBBCwmwDr576NyMmTJ2XlypVSqlQprZYrkMcff/whr7/+utSvX1+qVq0qaiPJkJCQQHZJ2y4UOHr0qDRr1kx27typZ6dqtlSRe8WKFX3KWNXhtW3bVs6ePatfp74X1Ea9GTJk8KktTkYAAU8BCtq5IxwhcOvWLenatatMnz5dj1e9Oubtt9/WPrRwpC3w1ltvyTvvvCMJCQn6ye3atZNZs2alfTFn+CywceNGee655+Ty5cspXps9e3atqP2ZZ57xuX0uQCC9AkzI0yvI9QgggAACCCCAAAIIIIAAAggggAACCCCAAAIIIIAAAggggAACbhBg/TztUdyxY4d8/fXX2k7Ue/bs0TbVrFGjhixdulQyZ86cdgPpOOPGjRsUCqfDL9gvvX79unTv3l1mzJihU6jv+WHDhvldd/jee+/J4MGDPerwOnfuLFOmTOGBi2C/4cg/XQIUtKeLj4vNEpg6dap069bNo7tGjRrJvHnzJFOmTGaF4eh+rl27Ji1btpQlS5Z45KEK2lVhO4dxAv/884/2ZOjmzZtTbbRcuXJaQftDDz1kXOe0hICXAkzIvYTiNAQQQAABBBBAAAEEEEAAAQQQQAABBBBAAAEEEEAAAQQQQAABVwuwfp7y8E6YMEFmz54tf/75p6id2W8/1EaOCxculOrVq7v6/iA5ZwuoIvMePXqI2lA36ahbt66sWLHC7+Lz+Ph4rQ5v8eLFHjhz5syRNm3aOBuM6BGwUICCdgvx6do7AfVUn/rgc/HiRf2C4sWLy4YNGyR37tzeNcJZmoB6fUqtWrXk559/1kXuuece2bJlizz55JMoGSTQv39/GT16dJqtqVfQ1KlTJ83zOAGBQAgwIQ+EKm0igAACCCCAAAIIIIAAAggggAACCCCAAAIIIIAAAggggAACCDhNgPXzlEesWLFi8ssvv6R4whtvvKHtdM2BgB0Ftm3bJrVr1xa1OWnS8fDDD0tcXJzky5cvXSGfOnVKq2n86aef9HZy5colmzZtkhIlSqSrbS5GIFgFKGgP1pF3SN5nzpyRevXqye7du/WIVQG2en1NhQoVHJKFvcLcvn271KxZU65cuaIHFhUVpT11FhERYa9gHRzNyy+/LOPHj08xgzFjxkifPn0cnCGhO12ACbnTR5D4EUAAAQQQQAABBBBAAAEEEEAAAQQQQAABBBBAAAEEEEAAAQSMEGD9PGXFdu3aidp1OqWjfPnyomqROBCwm8C5c+dE1cQdOnRIDy1Lliwyf/58rR7RiGPnzp1So0YNuXz5st7c008/LWqT02zZshnRBW0gEFQCFLQH1XA7L9l///vfol77cfuhCoFVsfCdHyadl501EavXp6hC6759+3oEoF6tomwzZsxoTWAu7HX16tXSrVs3OXLkiEd2LVq0kNjYWBdmTEpOEmBC7qTRIlYEEEAAAQQQQAABBBBAAAEEEEAAAQQQQAABBBBAAAEEEEAAgUAJsH6esuyCBQukffv2cvXq1WRPypEjh2zcuFGeeOKJQA0P7SLgs4Cqj1MPY3z22Wce137wwQcycOBAn9tL6YLExESZMGGCVst4+9GzZ0+ZOHGiYf3QEALBIkBBe7CMtAPzHDt2rPYL5ObNm3r0MTExMnv2bMmcObMDM7JPyGp39o4dO2pPnN1+TJo0Sbp3726fQF0QyYkTJ2T48OGibNWRNWtWOXDggOTJk8cF2ZGCkwWYkDt59IgdAQQQQAABBBBAAAEEEEAAAQQQQAABBBBAAAEEEEAAAQQQQMAoAdbPU5ZUNS6NGzeW//73v8mepHa8HjBggAwZMsSo4aAdBNItMHnyZFFF5aqwPelo1aqVTJ06VdQ9a+QRHx+vFc/fXoeXKVMmUbWPajNfDgQQ8F6AgnbvrTjTRAH15J76JXLq1Cm91/z588uePXskMjLSxEjc29Xx48dFveLkjz/+0JPMnTu3zJs3T6pUqeLexC3KbNq0aVphu3rjQJ06dSyKgm4R+P8CTMi5GxBAAAEEEEAAAQQQQAABBBBAAAEEEEAAAQQQQAABBBBAAAEEEBBh/Tz1u0DVcMXGxiZ70v333y9vvPGG9O7dm1sJAVsIfP/991KhQgVRG74mHaVLl9Zq4ooWLRqQGM+cOSNPPfWUHD16VG+/QIECMnfuXKlUqVJA+qRRBNwoQEG7G0fV4TkdO3ZM1E7s27dv1zNRu1qvWLFCKleu7PDs7BW+Mq5Zs6bHL/Do6GjtQ6j6pcphrMA333wj5cqVM7ZRWkPATwEm5H7CcRkCCCCAAAIIIIAAAggggAACCCCAAAIIIIAAAggggAACCCCAgKsEWD9PfThVIXDLli31k+69916JioqSihUrSo0aNbRamMyZM7vqniAZZwqcOHFCnn32Wdm7d6+eQPbs2eWzzz7Tvh7IY8uWLVK/fn25ePGi3o2qdVywYIE88MADgeyathFwjQAF7a4ZSvck0qFDB5k1a5aeUGhoqAwdOlQGDx7sniRtlMm7776r2d7+ipVu3brJhAkTJEOGDDaKlFAQQMBIASbkRmrSFgIIIIAAAggggAACCCCAAAIIIIAAAggggAACCCCAAAIIIICAUwWcuH6u6nx++uknUcXlhQoVCij9qVOn5JVXXhH1f6tUqaIVs5csWVIiIiIC2i+NI+CLwLVr16Rv374yefJkj8tGjhwp/fv396Upv88dNmyYvPnmm5KQkKC3oerw7ozJ7w64EAGXC1DQ7vIBdlp6Y8aMkYEDB3r8UG/QoIEsXLiQ4uoADebNmzdFGa9evdqjhw8//FB69OgRoF5pFgEErBZw4oTcajP6RwABBBBAAAEEEEAAAQQQQAABBBBAAAEEEEAAAQQQQAABBBBwn4BT1s9v3LghZ8+elT179sjy5cvl66+/lly5csnbb7+tFZoH8lAF9CEhIYHsgrYR8FsgMTFRZs6cKV26dPHY1LVFixYyZ84c0+oO1fdo06ZNZdmyZXouYWFhMn78eOnevbvf+XEhAsEiQEF7sIy0A/Lcvn27VK9eXdTTUklHgQIFRH09X758DsjAuSH++eefUr58eTl69KieRHh4uGzatEl7LRAHAgi4T8ApE3L3yZMRAggggAACCCCAAAIIIIAAAggggAACCCCAAAIIIIAAAggggICdBOy+fv7333/LF198IUuXLpWtW7eK+v+TjtDQUBk6dKgMHjzYTqTEgoCpAvv27ZOqVat6fG8ULFhQdu7cKZGRkabGourwKlSoIH/88Yfe73333ScbN26UJ5980tRY6AwBpwlQ0O60EXNpvFevXpXSpUvLgQMH9AyzZcsmixYtkho1arg0a3ultXbtWmnSpIlcvnxZD6xo0aLyzTffiPqlyoEAAu4SsPuE3F3aZIMAAggggAACCCCAAAIIIIAAAggggAACCCCAAAIIIIAAAgggYFcBu6+fv/HGG/Lee++J2oU6uaNs2bJafQ8HAsEocOLECalbt66oovakQz3ood5gEBUVZQnJV199JY0bN5YLFy7o/ZcoUUJ7u0LGjBktiYlOEXCCAAXtThilIIixefPmsmDBAj1T9UFx9OjR0qdPnyDI3j4pjhkzRvr16+cRUOvWreXTTz+1T5BEggAChgjYfUJuSJI0ggACCCCAAAIIIIAAAggggAACCCCAAAIIIIAAAggggAACCCCAQBoCdl8//+yzz6Rr165y5cqVZDPJnTu3tnN74cKFGWsEgkogISFB2rRpI7GxsR55f/DBBzJw4EBLLcaNGyd9+/b1eBClXbt2MmvWLEvjonME7CxAQbudRydIYps6dap069bNI9tWrVrJlClTJGvWrEGiYI80//nnH+nUqZPMnz9fD0h9aJ8+fbp07NjRHkESBQIIGCJg9wm5IUnSCAIIIIAAAggggAACCCCAAAIIIIAAAggggAACCCCAAAIIIIAAAmkI2H39/Oeff5aGDRvKL7/8kmwmGTJkkBEjRsjLL7/MWCMQVAKqaPzVV1+V+Ph4PW/1vbJkyRLLHS5duiTdu3cX9UDK7YfaWFZtMMuBAAJ3C1DQzl1hqYB6OrB27doeTxA+/vjjsmjRIp4atGhk1IffZs2ayffff69HoD747tixQ5588kmLoqJbbwQuXrwo2bJl8+ZUzkFA7D4hZ4gQQAABBBBAAAEEEEAAAQQQQAABBBBAAAEEEEAAAQQQQAABBBAwQ8AJ6+ctWrTw2KDyTpe6devKl19+aQYXfSBgC4HNmzdLTEyMnD59Wo+nePHismbNGsmfP78tYvz111+lSZMmsm/fPj2eHDlyaDGWLVvWFjESBAJ2EqCg3U6jEWSxHD9+XBo3biy7du3SMw8LC5PVq1dLjRo1gkzDXumqMWjQoIHcvHlTD6xMmTKyfPlyUa8p4rCnwFtvvaVNXmbMmCEVKlSwZ5BEZRsBJ0zIbYNFIAgggAACCCCAAAIIIIAAAggggAACCCCAAAIIIIAAAggggAACrhVwwvr5xx9/LF27dk1xDNQmld98842Ehoa6dpxIDIEkgX/++Ueio6M9NmxVheJz5syR+vXr2wrqq6++klq1annU4VWqVEk+//xzeeCBB2wVK8EgYLUABe1Wj0CQ9n/t2jXp06ePTJkyxUNgwoQJ0rNnz7t2Dg5SJsvSTkxMlEmTJkmvXr08YlCvQRk9erRkzpzZstjoOHkB9eSeegjhxo0b2gljxozRvsc4EEhJwAkTckYPAQQQQAABBBBAAAEEEEAAAQQQQAABBBBAAAEEEEAAAQQQQACBQAs4Yf3822+/1Qp1T5w44cGhYr///vulY8eOMnjwYLnnnnsCzUX7CFgqcOvWLWnVqpXHGwvUgxyDBg2SN99809LYkutc1eF99NFHWk3k7cfLL78sI0aMkAwZMtguZgJCwCoBCtqtkg/yfqdNmyZdunTxUGjWrJl8+umnkilTpiDXsUf68fHx0qFDB4mNjdUDUh+CP/nkE2nXrp09giQKTeDixYva2w42btzoIaJeWdO/f392a+c+SVbACRNyhg4BBBBAAAEEEEAAAQQQQAABBBBAAAEEEEAAAQQQQAABBBBAAIFACzhh/fzcuXPSsmVLWbt2rbZRaPHixUXVhaj/SpQoIWFhYYFmon0EbCGg6g7V2wpUoXjSob4P1I7nISEhtojxziCuX78ubdq0kQULFnj809y5c7XifA4EEPifAAXt3AmmC6jXaDRv3lzOnDmj912wYEHZunWr5MuXz/R46DBlgaNHj0rVqlXl119/1U/Kli2b9uE4KioKOpsIvPXWWyk+YRgRESGvv/46u7XbZKzsFIYTJuR28iIWBBBAAAEEEEAAAQQQQAABBBBAAAEEEEAAAQQQQAABBBBAAAF3Cvi7fn7q1ClZt26d7Nq1Sys2L1++fECB9u3bJ1u2bJGaNWuKqrVSm4beGXtAA6BxBCwW+O6776RKlSra5p9JR+nSpWXRokXa94Sdjz///FOio6Pl999/18PMkyePVoivvs6BAAIUtHMPmCxw7NgxefbZZ+X777/Xe1ZPRsXFxfGD2eSx8LY79UFYFbWr17UkHU8++aSsWLFC1C9VDmsF1qxZI3Xq1EkziM8++0xeeOGFNM/jhOAR8HdCHjxCZIoAAggggAACCCCAAAIIIIAAAggggAACCCCAAAIIIIAAAgggEAwCvqyf//DDD7Jnzx6tsHzTpk1y4sQJuXbtmtSvX1+WLVsWDFzkiIAlAlevXpWyZcvK/v379f6zZ88u8+fPl1q1alkSk6+dbt++XSpWrOhRh6cehFEF+dTh+arJ+W4UYId2N46qTXNKSEiQjh07ypw5c/QI1QfC9957T1555RWbRk1YSmDkyJEycOBAD4y2bdvK9OnTJUOGDCBZJKCeNnz00UdFPcGX2qEK2VVBOwcCtwv4MiFHDgEEEEAAAQQQQAABBBBAAAEEEEAAAQQQQAABBBBAAAEEEEAAAbcKeLt+/tprr0lsbKz88ccfkpiY6MHxwAMPyMaNG6V48eJuZSIvBCwTuHnzpnTt2lVmzpzpEcOoUaOkX79+lsXlT8cjRoyQV1991eNnSJcuXWTy5MmiNgbmQCCYBShoD+bRNzn38ePHS//+/UX9gkk6GjduLAsXLuT1NyaPhT/dqbFasmSJfmnGjBllzJgx0qNHD3+a4xoDBNQThuphA/Xkb0pHoUKFZPfu3ZIzZ04DeqQJNwl4OyF3U87kggACCCCAAAIIIIAAAggggAACCCCAAAIIIIAAAggggAACCCCAwJ0C3qyfX7hwQUqUKCHHjh1LEVDVRr300ksAI4CAwQJTpkyR7t27exSBx8TEyKxZsyQ8PNzg3gLbnHoYpmnTptqu7EmH2lB20qRJ0rlz58B2TusI2FyAgnabD5BbwtuxY4fUqVNH1Ie7pEPtLL1y5UpRBbcc9hdQH8irVasmhw4d0oONjIyUxYsXy9NPP23/BFwaoRqPYcOGyezZs5PNUO3MrnZo50DAnwk5aggggAACCCCAAAIIIIAAAggggAACCCCAAAIIIIAAAggggAACCLhdwJuCdmXQoEEDWbFiRYoctWrVkjVr1ridi/wQMFVg69at0qxZMzl58qTeb+HChWXnzp2SK1cuU2MxqrPff/9dnn32Wfnpp5/0JnPkyKG95eGJJ54wqhvaQcBxAhS0O27InBfwX3/9JeXKlZNff/1VDz5btmwyb948qVu3rvMSCuKIv/zyS2nRooVcunRJVyhSpIi2A7gaUw7rBCZOnKgVtp8+fVoPQj2ZqJ7e40AgOQFvJ+ToIYAAAggggAACCCCAAAIIIIAAAggggAACCCCAAAIIIIAAAggg4GYBb9fPVQ1Gz549U6SIiIiQo0ePSubMmd3MRW4ImCZw4sQJadKkiajNdJMO9f21fv16iY6ONi2OQHS0evVqrQ7v9g2CS5YsKVu2bJH77rsvEF3SJgK2F6Cg3fZD5OwAExISpE2bNhIbG+uRyPDhw+X11193dnJBGv0777wjQ4YM8ci+Xbt28sknn8idH/CDlMiytNVu7erVVatWrZLKlStru+fnzJnTsnjo2N4C3k7I7Z0F0SGAAAIIIIAAAggggAACCCCAAAIIIIAAAggggAACCCCAAAIIIJA+AW/Xz1VRbb169eT8+fPJdqgKbZctWybPPPNM+gLiagQQ0ARefPFFmTlzpq6hvldHjBgh/fv3d4XQ+++/L6+99ppHLh07dpRp06ZJSEiIK3IkCQR8EaCg3RctzvVZ4ODBg/L000/L2bNn9Wu7desm48ePl4wZM/rcHhdYLxAfHy9du3aV2bNn68FERkZqT8IVKlTI+gCJQNRu7Wos6tevjwYCKQp4OyGHEAEEEEAAAQQQQAABBBBAAAEEEEAAAQQQQAABBBBAAAEEEEAAATcLeLt+/vfff8sLL7wgX375ZbIctWvXFrXJ51NPPeVmLnJDwBSBUaNGyRtvvCHXr1/X+1O1UIsWLZIMGTKYEkOgO7ly5Yp0797dow4vNDRU21hWbSLMgUCwCVDQHmwjbnK+6onE3r17azu037x5U0qXLi3Lly+XfPnymRwJ3RkpcOTIEWncuLHs3btX+4AQExMjU6ZMkSxZshjZDW0hgEAABbydkAcwBJpGAAEEEEAAAQQQQAABBBBAAAEEEEAAAQQQQAABBBBAAAEEEEDAcgFf1s8/+ugj6dGjhxZzeHi4PProo1K+fHmpWrWqlC1bVgoWLGh5PgSAgNMFNm3aJM2bN5fTp0/rqajNPb/55huJiIhwenoe8R8+fFirvfv222/1r2fNmlV2794tRYsWdVWuJINAWgIUtKclxL+nW0A9JaWePty4caMMGTKE1+qkW9QeDaxatUpGjhwp1apV0159EhYWZo/AiAIBBLwS8GVC7lWDnIQAAggggAACCCCAAAIIIIAAAggggAACCCCAAAIIIIAAAggggIADBXxZPz958qR06tRJHn74Ya1mJioqSvLmzevArAkZAXsKnDp1StRO7KqgO+nIkSOH/Oc//5E6derYM+h0RrV27Vpp0aKFqM2Dkw71oMzSpUslMjIyna1zOQLOEaCg3Tlj5fhIExISRL0Sg8M9Ardu3ZKQkBD3JEQmCASRgC8T8iBiIVUEEEAAAQQQQAABBBBAAAEEEEAAAQQQQAABBBBAAAEEEEAAgSATYP08yAacdG0t0LZtW/n000/1GFW94aBBg+TNN9+0ddzpDW7UqFEyYMAAj2Z69eol6usZM2ZMb/Ncj4AjBChod8QwESQCCCCAAALGCjAhN9aT1hBAAAEEEEAAAQQQQAABBBBAAAEEEEAAAQQQQAABBBBAAAEEnCnA+rkzx42o3ScwadIk6dmzp0dizz33nCxYsEAyZcrkvoRvy0htFtymTRuJjY3Vv6qK+WfPni0vvPCCq3MnOQSSBCho515AAAEEEEAgCAWYkAfhoJMyAggggAACCCCAAAIIIIAAAggggAACCCCAAAIIIIAAAggggMBdAqyfc1MgYL3A999/L2XKlJEbN27owRQpUkRWr14tDz/8sPUBmhDBhQsXpHTp0vLbb7/pvT3wwAOyYcMGeeyxx0yIgC4QsFaAgnZr/ekdAQQQQAABSwSYkFvCTqcIIIAAAggggAACCCCAAAIIIIAAAggggAACCCCAAAIIIIAAAjYTYP3cZgNCOEEncP78ealSpYr88MMPeu733nuvfPnll1K5cuWg8vj666+lZs2acu3aNT3vqKgoWbVqleTIkSOoLEg2+AQoaA++MSdjBBBAAAEEhAk5NwECCCCAAAIIIIAAAggggAACCCCAAAIIIIAAAggggAACCCCAAALC+jk3AQIWCty6dUs6d+4sM2fO9Ihi7Nix0rt377u+Py0M1bSuR48eLf379/for3379prRnfU+pgVFRwiYIEBBuwnIdIEAAgi4SUB9kFQfml599VWJjIx0U2pBlQsF7UE13CSLAAIIIIAAAggggAACCCCAAAIIIIAAAggggAACCCCAAAIIIJCCAOvn3BoIWCcwY8YM6dSpk0cArVu3lsmTJ0uWLFmsC8zCnhMTE6Vhw4ayfPlyPYrw8HAZOXKk9OjRw8LI6BqBwApQ0B5YX1pHAAEEXCfQtGlTWbhw4f9j717gbarz/49/HshlTIwuDNVIv/zQhTEUHYpyaUqOS+ROhRIiKrmXLhJRiCjd3A9KiKSEklxS6Fcy+k+picIw1Sjk8n98vr/fXrP3OnufvfY5+/Lda7/W49FjhrPW9/L8fvdZ+xzv9dly5ZVXysCBA6Vdu3a+m2MmTIgfyDNhlZkjAggggAACCCCAAAIIIIAAAggggAACCCCAAAIIIICuom9LAAAgAElEQVQAAggggEA0Af79PJoQX0cgMQJr166Vtm3bysGDB50OLrnkEnnjjTekUqVKiek0TVr97rvv5MYbb5QdO3Y4Iy5fvrwsXrxY6tSpkyazYJgIxCZAoD02L85GAAEEMlpg7Nix8sADD4QY3HXXXTJ16tSMdknHyfMDeTquGmNGAAEEEEAAAQQQQAABBBBAAAEEEEAAAQQQQAABBBBAAAEEEIi3AP9+Hm9R2kMgusA333wjHTt2lA8++MA5uUiRIrJmzRqpX79+9AYy4Izly5fLrbfeGhL4r127tqxfv16KFSuWAQJMMdMECLRn2oozXwQQQCCfAvpUZKNGjeTUqVO5WqhevbrMnDlTatSokc/WuSzZAvxAnmxx+kMAAQQQQAABBBBAAAEEEEAAAQQQQAABBBBAAAEEEEAAAQQQsFGAfz+3cVUYk58Fjh49Kvfcc49Mnz7dmaa+DrXQ5n333efnqcc8t0cffVRGjRolJ06ccK697bbb5IUXXhD3966YG+cCBCwTINBu2YIwHAQQQMBGgV9++UWuvfZa2bx5c57De/rpp6V///42ToExuQT4gZwtgQACCCCAAAIIIIAAAggggAACCCCAAAIIIIAAAggggAACCCCAgOQKhZ4+fRoWBBBIoMDzzz8vd9xxR0gPN9xwgyxdulS0SjvHfwROnjwpN998syxZssT5S838vPLKK9KlSxeoEPCVAIF2Xy0nk0EAAQQSI9C7d2959tln82z8jDPOMG+e9A0mh/0CBNrtXyNGiAACCCCAAAIIIIAAAggggAACCCCAAAIIIIAAAggggAACCCCQeAH+/TzxxvSAQEBg7dq10rp1azl8+LCDcv7558vWrVulbNmyQIUR+PbbbyU7O1u2bdvmfLVUqVKyZcsW+e///m/MEPCNAIF23ywlE0EAAQQSI/Diiy9K9+7dozY+fvx4GThwYNTzOMEOAX4gt2MdGAUCCCCAAAIIIIAAAggggAACCCCAAAIIIIAAAggggAACCCCAQGoF+Pfz1PrTe+YI7N+/Xxo0aCBffPGFM+miRYvKO++8I1dffXXmQORjph988IE0a9ZMfvzxR+fqmjVryqZNm0SLkHIg4AcBAu1+WEXmgAACCCRY4LnnnpM777wzYi89evQQ/TggjvQR4Afy9FkrRooAAggggAACCCCAAAIIIIAAAggggAACCCCAAAIIIIAAAgggkDgB/v08cba0jEBA4NSpU9K1a1eZM2eOg6KvvQkTJsg999wDVBSB06dPy8SJE2XAgAEhZ/bq1UumTp0q7u9jgCKQjgIE2tNx1RgzAgggkAKBnTt3yn333ScrVqwI6f28886TzZs3S4UKFVIwKrrMrwA/kOdXjusQQAABBBBAAAEEEEAAAQQQQAABBBBAAAEEEEAAAQQQQAABBPwkwL+f+2k1mYutApMmTZKBAwfKyZMnnSFqwH3GjBlUGPe4aEePHpXu3bvL3LlznSsKFy4szz77rPTs2dNjK5yGgL0CBNrtXRtGhgACCFgpMG7cOBk0aJAzNv3Yn0aNGlk5VgYVWYAfyNkdCCCAAAIIIIAAAggggAACCCCAAAIIIIAAAggggAACCCCAAAIISK7KxloJmQMBBOInsG3bNqlfv74cOXLEafTKK6+UBQsWSMWKFePXUQa09MMPP8hVV10lX331lTNbLUa6aNEiqVu3bgYIMEU/CxBo9/PqMjcEEEAgQQKrVq2Sxx57zLzZ1P/lSD8BAu3pt2aMGAEEEEAAAQQQQAABBBBAAAEEEEAAAQQQQAABBBBAAAEEEEAg/gL8+3n8TWkRgYDA/v37Tb5o9+7dDsq5554rs2fPlqZNmwKVD4FNmzbJddddJ7/88otzdYMGDSQnJ0fKlSuXjxa5BAE7BAi027EOjAIBBBBIOwF94o83QWm3bM6A+YE8fdeOkSOAAAIIIIAAAggggAACCCCAAAIIIIAAAggggAACCCCAAAIIxE+Afz+PnyUtIRAscPz4cenbt688//zzITBPP/209O/fH6wCCIwZM0aGDRsmp06dclpR68mTJxegVS5FILUCBNpT60/vCCCAAAIIpESAH8hTwk6nCCCAAAIIIIAAAggggAACCCCAAAIIIIAAAggggAACCCCAAAKWCfDv55YtCMPxjcALL7wgPXv2lNOnTztz6tGjhwldFy9e3DfzTMVEfvvtN2nbtq0sWbLE6b5YsWIyfvx46dOnTyqGRJ8IFFiAQHuBCWkAAQQQQACB9BPgB/L0WzNGjAACCCCAAAIIIIAAAggggAACCCCAAAIIIIAAAggggAACCCAQfwH+/Tz+prSIwI4dO6RevXry73//28H4y1/+IkuXLpXzzjsPoDgIHDhwQGrVqiXffvut09of//hHefXVVyUrKysOPdAEAskVINCeXG96QwABBBBAwAoBfiC3YhkYBAIIIIAAAggggAACCCCAAAIIIIAAAggggAACCCCAAAIIIIBAigX49/MULwDd+07gu+++k5YtW8pHH33kzK1kyZLy9ttvy1VXXeW7+aZyQu+8846p1P6vf/3LGUbt2rXlzTfflHPOOSeVQ6NvBGIWINAeMxkXIIAAAgggkP4C/ECe/mvIDBBAAAEEEEAAAQQQQAABBBBAAAEEEEAAAQQQQAABBBBAAAEECi7Av58X3JAWEAgIHDt2TO666y556aWXQlCeeeYZ6dOnD1AJEHjiiSdk2LBhcvLkSad1DbkvWLAgAb3RJAKJEyDQnjhbWkYAAQQQQMBaAX4gt3ZpGBgCCCCAAAIIIIAAAggggAACCCCAAAIIIIAAAggggAACCCCAQBIF+PfzJGLTle8Fpk6dKgMGDJDjx487c23Xrp3Mnz/f93NP1QR/+eUX6datmyxatChkCM8995z07NkzVcOiXwRiFiDQHjMZFyCAAAIIIJD+AvxAnv5ryAwQQAABBBBAAAEEEEAAAQQQQAABBBBAAAEEEEAAAQQQQAABBAouwL+fF9yQFhBQgQ8++EBat24t+/fvd0CqVq0qW7Zskd///vcgJVDg66+/lhtvvFF27tzp9FKkSBFZv3691KlTJ4E90zQC8RMg0B4/S1pCAAEEEIizQE5OjuhTmhzxF+AH8vib0iICCCCAAAIIIIAAAggggAACCCCAAAIIIIAAAggggAACCCCAQPoJ8O/n6bdmjNg+gX/961/SsGFD2b59uzO4P/zhD7J8+XLJysqyb8A+HNG7774rzZo1k6NHjzqzu/TSS2XNmjVy7rnn+nDGTMlvAgTa/baizAcBBBDwicDkyZOlX79+0qdPH3nmmWd8Mit7psEP5PasBSNBAAEEEEAAAQQQQAABBBBAAAEEEEAAAQQQQAABBBBAAAEEEEidAP9+njp7evaHwKlTp6RDhw6yYMECZ0KFChWSMWPGyP333++PSabBLE6fPi1Tp06Vvn37hoy2e/fu5u+LFi2aBrNgiJksQKA9k1efuSOAAAKWCmzbtk2ys7Pl22+/NSOsXr26zJ07V/SpQY74CPADeXwcaQUBBBBAAAEEEEAAAQQQQAABBBBAAAEEEEAAAQQQQAABBBBAIL0F+Pfz9F4/Rp96gUmTJsl9990nv/32mzOYW265RXJyclI/uAwbwZEjR6RXr14ye/bskJm/+OKLctttt2WYBtNNNwEC7em2YowXAQQQyACBW2+9VV555ZVcM3322WfNmy6OggvwA3nBDWkBAQQQQAABBBBAAAEEEEAAAQQQQAABBBBAAAEEEEAAAQQQQCD9Bfj38/RfQ2aQOoFNmzbJjTfeKIcOHXIGccUVV8iiRYvkT3/6U+oGlsE979mzR2666Sb5n//5H0ehbNmypoJ+gwYNMliGqdsuQKDd9hVifAgggECGCegTgfpRN5EO/YgirdbOUTABfiAvmB9XI4AAAggggAACCCCAAAIIIIAAAggggAACCCCAAAIIIIAAAgj4Q4B/P/fHOjKL5Av8+uuvUrt2bfn888+dzsuVKyezZs2SJk2aJH9A9OgIvP/++9KwYUM5deqU83f6oMHChQulYsWKSCFgpQCBdiuXhUEhgAACmSnw5ZdfSo0aNeSXX37JE2DgwIEyfvz4zESK06z5gTxOkDSDAAIIIIAAAggggAACCCCAAAIIIIAAAggggAACCCCAAAIIIJDWAvz7eVovH4NPkcCJEyekR48e8sorrzgjKFKkiDzxxBOiuR6O1As8/fTTMmDAgJCB9OzZUyZNmiTFixdP/QAZAQIuAQLtbAkEEEAAAWsEsrOzZdmyZXmO55prrjEfgaNPdHLkX4AfyPNvx5UIIIAAAggggAACCCCAAAIIIIAAAggggAACCCCAAAIIIIAAAv4R4N/P/bOWzCR5Ai+++KJ07949pMMOHTrIzJkzRYPtHHYIuLNY+v3umWeekd69e9sxQEaBQJAAgXa2AwIIIICAFQIbNmyQcePGyeuvvx5xPCVLlpT58+fLTTfdZMWY03kQ/ECezqvH2BFAAAEEEEAAAQQQQAABBBBAAAEEEEAAAQQQQAABBBBAAAEE4iXAv5/HS5J2MkXgk08+keuuu07+9a9/OVOuWbOmrF69WsqUKZMpDGkxz/3790udOnXk66+/dsara/TGG29IVlZWWsyBQWaOAIH2zFlrZooAAgikhcCIESNMsP3YsWO5xjty5EgZNWpUWszD9kHyA7ntK8T4EEAAAQQQQAABBBBAAAEEEEAAAQQQQAABBBBAAAEEEEAAAQSSIcC/nydDmT78IqAh9iZNmshHH33kTOnMM8+UNWvWSK1atfwyTV/N491335Ubb7wxJIt10UUXyYcffihly5b11VyZTHoLEGhP7/Vj9AgggIAvBd58803RYPvWrVud+TVr1sxUZ//973/vyzkne1L8QJ5scfpDAAEEEEAAAQQQQAABBBBAAAEEEEAAAQQQQAABBBBAAAEEELBRgH8/t3FVGJONAqdPn5aePXvKCy+8EDK8559/Xrp37y7u15KNc8jUMT3++OMydOjQkOnfcsstJovFumXqrrBv3gTa7VsTRoQAAggg8H8C/fr1k8mTJ0v58uVl7ty50rBhQ2ziJMAP5HGCpBkEEEAAAQQQQAABBBBAAAEEEEAAAQQQQAABBBBAAAEEEEAAgbQW4N/P03r5GHwSBZ566il54IEH5LfffnN67dy5swm4Fy1aNIkjoatYBY4ePSo9evSQOXPmOJcWLlxYnnzySbnnnntibY7zEUiIgG8D7bt27ZJ27drJ9u3bY4Y766yzpEaNGlKtWjXzUQtZWVlSpkyZmNtJxgW//vqrDBgwQKZPn+50t379eqlXr16u7t0mOsecnBypUqVK3If6yCOPyMiRI512Z8+eLZ06dcrVTyzjj/sgM6DBI0eOyJYtW2Tt2rXmfz/77DPZs2ePmbl+1Muf//xn+a//+i/zMTC6Zy644AIpVKhQBsgwxXQS0Grtn3/+udx7773pNGzrx8oP5NYvEQNEAAEEEEAAAQQQQAABBBBAAAEEEEAAAQQQQAABBBBAAAEEEEiCAP9+ngRkukh7gTVr1oiG1/fu3evM5eKLLzaZtD/84Q9pP79MmMDu3btNpvaTTz5xpvv73/9ePvjgA6levXomEDBHywUItHtYIA3+9u7d24Qpzz33XA9XJO+UWALhBNqTty6p7Ek/2uWLL74wDznMmjVLDh065Hk4V199tdx9991y0003SYkSJTxfx4kIIJB+AvxAnn5rxogRQAABBBBAAAEEEEAAAQQQQAABBBBAAAEEEEAAAQQQQAABBOIvwL+fx9+UFv0l8I9//ENuueUW+fDDD52JaYHg5cuXy1VXXeWvyfp8NitWrJCuXbvKP//5T2emWvhZC+aWLVvW57NnerYLEGiPYYXq1KkjU6ZMkVq1asVwVWJPJdCeWN90a/3AgQMyfvx4mTp1qvz888/5Hv4VV1whY8aMkWuvvVbcb9rz3SgXIoCAVQL8QG7VcjAYBBBAAAEEEEAAAQQQQAABBBBAAAEEEEAAAQQQQAABBBBAAIEUCfDv5ymCp9u0Ebjrrrtk2rRpzniLFCkio0ePlvvvvz9t5sBA/yPwxBNPyODBg0NIbr/9dpONLV68OFQIpEyAQHuM9Bpqf+mll0SfSrHhINBuwyrYMYaPP/5Y+vXrZz4CJNJRpUoVqVixovmy7p1t27ZFDL7rJxMMGjTIfDIB1drtWGNGgUA8BWz/gZyHaeK52rSFAAIIIGCrgH66kk0H91+bVoOxIIAAAukrwP0tfdeOkSOAAAIIpK8A99/0XTtGjgACCCCAQKYK2P7+xbbxZeo+Yd52CHz99ddyzTXXyLfffusMqE2bNjJ//nwpXLiwHYNkFDEJHD16VHr16iWvvPKKc93ZZ58tb731llXFnmOaFCf7QiCjAu3r16+XevXq5blw+obkp59+kkOHDsl7771nnjrZsmVLyDV33nmnPPXUU1aEfAm0++J1WOBJ6F694447ZNeuXSFtaSi9VatW0rNnT3OzcQfTT506Jd9//7289tpr8txzz8mnn36aayz9+/eXxx57TEqWLFngcdIAAgjYI0Cg3Z61YCQIIIAAApkrYNsvxAm0Z+5eZOYIIIBAPAW4v8VTk7YQQAABBBDwJsD915sTZyGAAAIIIICAPQK2v3+xbXz2rBwjyUSB3377Tbp37y4LFiyQY8eOyUUXXSQffvihlC1bNhM5fDNnzQw2bdrUyQt26dJFJk6cKGXKlPHNHJlI+gkQaI+yZj///LM88MAD8uyzzzpnakh48eLF0qhRo7RacQ07t2vXTrZv327GXaNGDcnJyRGt2h3v45FHHpGRI0c6zc6ePVs6deoU725oT0R27twpt912m2zatCnEo0OHDvLoo49KpUqVxEswRR+OmDdvnvkoGH2gI/gYM2aMqdSuHxfDgQAC/hAg0O6PdWQWCCCAAALpLWDbL8S9/NyQ3uKMHgEEEEAgGQLc35KhTB8IIIAAAgiECnD/ZUcggAACCCCAQLoJ2P7+xbbxpdv6Ml7/CWjR1AkTJsi6detk0KBBcvXVV/tvkhk4ow0bNkjr1q1l8ODBcs8992SgAFO2TYBAu4cV0Y/N6Ny5s3zwwQfO2UOGDBENbafTx2YQaPew2Gl2yg8//CD6iQFLlixxRq4PXGhFda3YXqxYsZhntHXrVunTp09IQF7bnDZtmmhInpBLzKRcgICVAgTarVwWBoUAAgggkGECtv1CnPf6GbYBmS4CCCCQIAHubwmCpVkEEEAAAQTyEOD+y/ZAAAEEEEAAgXQTsP39i23jS7f1Zbz+FdBge6FChfw7wQyc2eHDh6nKnoHrbuuUCbR7WBl9k6IB4REjRjhnN2vWTGbNmpVWL2YC7R4WO41OOXnypHnyTZ96CxwaPH/qqaekW7duBaqmHq7qe506dcyer1y5chopMVQEvAl89tlncumll3o72SdnpVugnV8Y+GTjMQ0EEEAgwwW4/2b4BmD6CCCAgE8FuL/5dGGZFgIIIICA1QLcf61eHgaHAAIIIIAAAmEEeP/CtkAAAQQQQACBaAIE2qMJ/d/Xly5dKi1atHDOrlWrlsyfP18uvvhijy2k/jQC7alfg3iOQAO4bdu2FQ2fB46+ffvK2LFjpUSJEgXuSqu+d+nSRX7++WenLX2o48EHH0yrTyYoMAQNZITAZZddZh4O6dq1a0bMVyfJLwwyZqmZKAIIIICARQLcfy1aDIaCAAIIIBA3Ae5vcaOkIQQQQAABBDwLcP/1TMWJCCCAAAIIIGCJAO9fLFkIhoEAAggggIDFAgTaPS7OBx98IPXr13fOrlGjhuTk5EiVKlXCtvDII4/IyJEjna89/PDDIRXeo3Xr9fpff/1VBgwYINOnT3eaXL9+vdSrVy9XFwUJtGtl3H/84x/yxhtvyIoVK2TDhg1y6NAhqVixojRs2FA6deok11xzjRQrVsz06x7/7NmzzTnuI5bx//Of/zRtvPXWW6aZO++801QjD4S39+/fL6+//rosX75ctm/fLnv27BGtWP7nP/9ZGjRoIO3atZNLLrkk3x978t1334k+2LBy5Uqn/bPOOkuysrKkefPm0rJlSylbtqwZW7SxRlv/aF/X9dC533vvvZ73ZLQ2vayNVmmfN2+eVKpUyZyuYfc+ffqYyu2BQ4Pw2dnZUbvT9enYsaPZS4HjlVde8RQodl/717/+1YzhnHPOMU25X6/B+08/+ubzzz83r99169bJtm3bzDx0L+vrWj99IXgto04kzAm6rzdt2iSLFy+WzZs3y8aNG81Zul+uuOIK8/ps1apVTPsx0p4qXry47NixQyZOnChqr6/LunXrSuPGjQu85/Mz93S85q677pJp06aZod99990yadKkdJxGzGPmFwYxk3EBAggggAACBRbg/ltgQhpAAAEEELBQgPubhYvCkBBAAAEEfC/A/df3S8wEEUAAAQQQ8J0A7198t6RMCAEEEEAAgbgLEGj3SPr2229L06ZNnbOvv/56mTNnjpx99tlhW/AaSI/UvdfrYwmE5zfQfuDAARk/frxMnTo1pFq3e+w33XSTjBs3TqpWrZrUQLuOQ8Oojz76qAnz5nUEj9Hj0ps2tep5tPlrWHn48OHSq1cv+eWXX/IM33vtO9J5+/btM8Hvd955xzklEdXT33vvPWnfvr1of4FjxowZ0r17d+fPGqwfOHCg8+chQ4aY9S9cuHCe09TQ+Q033BCyp/ThjDFjxkjRokXzvNb9etT+hg0b5lScjhRo//bbb80azZw5M8/29UEIDTYPHjzYPBTh9Th27Ji8+uqrog+w6Ost2qH7cdSoUVKzZs1c1bLd14YLtOu+1LkMHTo07GuzfPnysmzZMtFPlOAIL6APaOiDFcHHVVddZV7v+jCMnw9+YeDn1WVuCCCAAAK2CnD/tXVlGBcCCCCAQEEEuL8VRI9rEUAAAQQQyJ8A99/8uXEVAggggAACCKROgPcvqbOnZwQQQAABBNJFgEC7h5UKVw07WvDWayA9Uvder090oP3jjz+Wfv36mYrXXg6t4K2BZ61MHVyhPlEV2jXIqwHl4Arh0capVfWfe+45U1E+2rF7927p27evrFq1Ktqpzte12vOgQYNMsD1SNXnPjUU4cfXq1abCt1YW10ND12reqFGjgjYdcv2PP/4oPXr0kEWLFjl/f+utt8ozzzwjJUuWNH/nDqa7q6VHGpA7CK/neblWX4+PPfZYyCce6Po0adLE6SpcoP2iiy4SXRut3u/1aNu2rUyePFnKlSsX9ZLvv//erHssezGwdqNHjzb7pUiRIhH7cQfae/bsKbVr15b77rsv4oMm7rWKOokMO0E/dUGr2eunT7gPfahC1/6OO+7wrQq/MPDt0jIxBBBAAAGLBbj/Wrw4DA0BBBBAIN8C3N/yTceFCCCAAAII5FuA+2++6bgQAQQQQAABBFIkwPuXFMHTLQIIIIAAAmkkQKDdw2Jp6LFLly6yZs0ac7aX8LDXQHqk7r1en8hA+86dO+W2226TTZs2hQxTK5E3a9ZMLr30Ujl+/Lhs2LDBhJoD4Wr92jnnnCOvvPKKc10iAu0aNi5WrJho24FDw+oa6v7Tn/4UdmyB87Kzs+X555+XsmXLRtwBP/zwg9x5552yZMmSXPPXPgLVm7dt2yYaMA+uDq+Vt7UaeCA8re1ogLtEiRIedlz0U9xh8KysLJk7d65UrFgx+sUxnhGtr71795pq9GvXrjUte6kKrhXs+/fvbx5+CD4qV65swvPVq1ePOEp3yL5hw4bm0xIqVKjgXOMOtGsFef274L3coEEDqV+/vnk9a1hcq91/8sknufrVsLkG1fOqOB9pr2jbV155pQlN6//X18j69etl3bp1ufrRyvT33ntvxFC7O9Cue/2nn35yqufrntQ56aHt657UavGtW7eOccUz5/RbbrlFFi5cmOeE9dMI3PvUL0L8wsAvK8k8EEAAAQTSSYD7bzqtFmNFAAEEEPAqwP3NqxTnIYAAAgggED8B7r/xs6QlBBBAAAEEEEiOAO9fkuNMLwgggAACCKSzAIH2KKunIeXBgweb8HPg0MrIGvINVKgO14TXQHqk7r1en6hAuwZl7777bpk5c6YzRA3k3n///SaIXKpUqZCh79u3TyZMmCBPPvlk2CklItAe3NEVV1xhqnZfe+21uQLBf//7300Va61gHnzkFfZVVw0xayXywKHz7927twkdn3vuuSFtHThwQMaPHy9Tp04NWy07noH2o0ePmjFoX4FDH7iYMmWKCU3H+3j77beladOmIc1qKLtevXrm706ePGmqpT/++OPOOZHWO3DCnj17pGPHjuZhCPcxf/58adeuXcRpbN26VZo3b+4EucN9WoI70B7cWNeuXeXBBx+USpUqSfAPTKdOnZI333zT2O7atcu5RD91YN68eeb8cMeRI0fMXglej8Be0deKBvyDD60w/9VXX5lPFtB2g/eXfnJA+/btw/bjDrQHTtKHGMaNGyc333yzFCpUyPy19qGvSR1HIvZEvPdYKtoL9wkB4cahtvr9w48HvzDw46oyJwQQQAAB2wW4/9q+QowPAQQQQCA/Atzf8qPGNQgggAACCBRMgPtvwfy4GgEEEEAAAQSSL8D7l+Sb0yMCCCCAAALpJkCgPcyK/fvf/xYNKC9dulReeOEF+fTTT52zNNz60ksvSbVq1fJca6+B9EiNeL0+UYF2rUquIelA1XUNxWpgV0PIgdCse+wnTpwwoW59AMB9JDLQ3qJFCxPmPu+88yKuSbgK2nmFzFetWiVt2rQJmb8GYLt16xaxgrbOX6vSa8A64BYYUDwD7YcPHzZrs3z5cme+Q4YMEd0zeVURz+83py+++EK0knXw68C9nvpa0XUIHOFC5sH9hwvJB74ebS7Tp0+XXr16Oc2FezAhUqBdq61rtXat7B/p0Ormus4aug8cef5MT6IAACAASURBVAX0tTp8586dnXO9vFb0ZH3tjh07Vh566CHnWn0gY9asWWH3cqRAu56vFfLdP/zld70z4boPP/zQ7Ol//OMfeU739ttvN/cAvx78wsCvK8u8EEAAAQRsFuD+a/PqMDYEEEAAgfwKcH/LrxzXIYAAAgggkH8B7r/5t+NKBBBAAAEEEEiNAO9fUuNOrwgggAACCKSTQEYF2gu6MK1atTKV2bUicrTDayA9Ujter09EoF0rTvft21defvllZ3hDhw6VUaNGRQxzB07UazXMHFzRXr+WqEC7rsWiRYukdu3a0ZZEXnvtNVPFOnA0btxY5s6dm6vaerj5a9VurQCfVxBa29VQu1b/1uB08BHPQPvevXtNgHnt2rVOFw8//LCpkp6II1w1da3Gr+scOLSiuVZV3759u/mrhg0biga9K1SoEHZIWs1d95QeDRo0MJ92sGLFCvPnZs2amVB3mTJlcl3r3u81atSQnJwcqVKlSsi54QLtbdu2FQ3Dh2s3+OJjx46ZiuuTJk1y/lrXVP9z/4ClDxd07949pPr/mDFjTJX3IkWKRF2OcJ+EMGPGDNOm+wgXaNc9rJ+i4K4CH7VjThD9lAHds/p6CndUrVpV9MGL888/37da/MLAt0vLxBBAAAEELBbg/mvx4jA0BBBAAIF8C3B/yzcdFyKAAAIIIJBvAe6/+abjQgQQQAABBBBIkQDvX1IET7cIIIAAAgikkQCBdo+LNWzYMHnggQdEqy97ObwG0iO15fX6RATad+zYYaqT79692wxPq9EvXLhQLr30Ui9Tl82bN0vLli1l3759zvmJCrTHEhR3zytSGLqg8//qq6+kQ4cOsmnTJmf+sYwzGrI7PK7n51VBPFp70b4eLkjtDtBrRfo+ffqYILoe+jrRKvd169bN1bz7XN3rGmjXyul6VK5c2TykUL169VzXusP1t956qzzzzDPm+uAjXKA9FiN3FfhI67d69WrRB10CFfnzqrAeydndhr72NNReunTpkEvCrUO0avbR1jbTv/7LL7+YBxWefPLJXBS6f5s0aeJrIn5h4OvlZXIIIIAAApYKcP+1dGEYFgIIIIBAgQS4vxWIj4sRQAABBBDIlwD333yxcRECCCCAAAIIpFCA9y8pxKdrBBBAAAEE0kSAQHsMC3XFFVeYUPtNN90UtVK310B6pO69Xp+IQLtW1u7cubMztC5dusiUKVM8h/ndgWVtKFGB9mnTpomGjb0c7srmkQLtXsPMkfo8efKkqZauVcgDh98D7TpP/fSCQChd/xxpbdyB/CVLlkiJEiWkadOmjpf+XXZ2di5irZgdfF6kPtyB9rxC8uHW0d1PuPU7ffq0qdofXBlfX7f68Iv7B7G89qd7X0Yaa7hA+yuvvCJdu3b1sv05Jw+BBQsWyPDhw52HePS1O3jwYN+b8QsD3y8xE0QAAQQQsFCA+6+Fi8KQEEAAAQQKLMD9rcCENIAAAggggEDMAtx/YybjAgQQQAABBBBIsQDvX1K8AHSPAAIIIIBAGggQaM/HImnAe/z48XLuuedGvNprID1SA16vj3egPVwYe8KECTJgwICYpDQQOnToUOeaRAXa161bJ9dcc42nsbkDweEC7cePHzdBVg1nB45YQvOBa3JycqR9+/ZOG5kQaHdX5o805+CweGANNBx+yy23yKeffmrMtGq2/hf8A417b5YvX16WLVsmtWrVyrX+7kB748aNZe7cuXm+ZoMbcV8fbi7hHtyYP3++tGvXztN+DJykVcL79+9vqrIHjnCB/nCB9vXr10u9evVi6o+Twwt88cUX5gEF/RSA9957LyOY+IVBRiwzk0QAAQQQsEyA+69lC8JwEEAAAQTiIsD9LS6MNIIAAggggEBMAtx/Y+LiZAQQQAABBBCwQID3LxYsAkNAAAEEEEDAcoGMCrR7DX+eOHFCNKz697//XVasWCEvvPCCCTkGH7fffrsJPZcqVSrsEnsNpEfaH16vj3egPVy4Nj8hXXegOxGB9jPPPFNWrVoldevW9fQy8xJo//HHH6VHjx6yaNEip81YQvOBizZu3Ggqies+0iOegfYvv/zShOW3bt3qjDGRlbrdFcS109GjR8uQIUNC3A8ePCj6sMfKlSvN32dlZZkQecWKFZ3z3FXN27RpY4Lcp06dMtcuX77cnBv4+9KlSzvXutsPd07gZHcgvVmzZjJr1iwpU6aMp73iJdAezqVv375y/vnne+ojcNJvv/1mzLTPwBHuIQr3/o216nxMg8rgk7///nv54x//mBEC/MIgI5aZSSKAAAIIWCbA/deyBWE4CCCAAAJxEeD+FhdGGkEAAQQQQCAmAe6/MXFxMgIIIIAAAghYIMD7FwsWgSEggAACCCBguQCBdg8LpAHHQYMGmUBs8PH0009Lv379QqpIB77uNZAeqXuv18c70B6vKtDuQHAiAu3hKqzntZxeAu0HDhyQjh07yjvvvOM05fVBiOC+d+3aZSp1b9++3fx1PAPt4dbo4YcflhEjRnjYzbGfopWrg6unawvh1jNcdX/3wwDuBwZ0nw8bNswE2nX8Wtlfj3BrqwH+5s2by759+8w5+ikJ+skB7h969GteAul5SXi53r3GsctGviLcenrZv/EcA235X4BfGPh/jZkhAggggIB9Atx/7VsTRoQAAgggUHAB7m8FN6QFBBBAAAEEYhXg/hurGOcjgAACCCCAQKoFeP+S6hWgfwQQQAABBOwXINDucY1++OEHE0pesmSJc0WdOnVk3rx5UqlSpVyteA2kR+re6/UE2nOkSpUqnlbRSyDYHVKONTQfGEgiA+3h1rx3794m4F28eHFPFrGc9N5770mDBg1CLolUtX7p0qXSokUL59wJEyaY0HkkF309ZWdnmy+7q/pr9f0mTZo4106fPl169epl/qzV+d98802pV69e2Kl4CaTnZeDlegLtsewizrVRgF8Y2LgqjAkBBBBAwO8C3H/9vsLMDwEEEMhMAe5vmbnuzBoBBBBAILUC3H9T60/vCCCAAAIIIBC7AO9fYjfjCgQQQAABBDJNgEB7DCuuAds2bdrIzz//7Fw1f/58U4nbfXgNpEfq3uv1BNozL9Cue+app56SgQMHOtunYcOGMmfOHKlQoUIMO9rbqe6+atWqJbrvL7744lwNuEPeXbp0kSlTppgAuh7BgXf3wwI7duwwr6/du3ebcwPV2/WHmiNHjkjfvn3l5ZdfNl9r3LixzJw5U8qXLx92El4C6XnN3sv1BNq97R/OsleAXxjYuzaMDAEEEEDAvwLcf/27tswMAQQQyGQB7m+ZvPrMHQEEEEAgVQLcf1MlT78IIIAAAgggkF8B3r/kV47rEEAAAQQQyBwBAu0xrPXevXulU6dOsnbtWueqhx9+WEaMGJGrFa+B9Ejde72eQHt8A+0HDhyQjh07yjvvvOMszfr16yNWAo+0foms0K59auD6hhtucB6u0MD44sWLpVGjRjHs6Oin6sMbffr0kVmzZjknu0Pqwa24g+fBofXTp0/LqFGjzH96aHh9xowZUrp0afPnw4cPi7a9fPly8+fgftyeQ4YMMYH3woULh52El0B6XrP3cn28qvlHX4X/PcPLJwx4bYvzEFABfmHAPkAAAQQQQCD5Atx/k29OjwgggAACiRfg/pZ4Y3pAAAEEEEDALcD9lz2BAAIIIIAAAukmwPuXdFsxxosAAggggEDyBQi0x2DuDpTqpXfeeaepll2iRImQlrwG0iN17/X6eAfaw7U3e/ZsE+SP5Xj77beladOmziWR2ohl/AUN9Hq53h2q1gmsW7dOrrnmmlimLxs3bjTzD1Tzj7RPYmo06OR9+/ZJ165dQ4L3Q4cONWHxIkWK5LfZXNdt3rxZWrZsKdpf4NAQevfu3SP2MX36dOnVq5fzdf1kgyZNmsiPP/4oPXr0kEWLFpmvBVdg1z+fPHnSPBzy+OOPm68HV4IPruyuX1uyZIlkZ2dHHIOXQHpeSF6u//LLL6V9+/aydetW05Q+VKBzrVu3btz8gxvysn8T0jGN+laAXxj4dmmZGAIIIICAxQLcfy1eHIaGAAIIIJBvAe5v+abjQgQQQAABBPItwP0333RciAACCCCAAAIpEuD9S4rg6RYBBBBAAIE0EiDQHsNixRJo15D7wIEDndYjVXIP1/3Ro0fl3nvvlalTp0a9PpZAuJeK0u4q2joAd/DYC5k71JwugfZw9tOmTTMPLsRyuAPY8Q606zrpHtN9EjiqVasm8+fPl+rVq8cy1IjnHjt2TIYNGybjx493zgmuuB7pQg14N2/e3AnBB/bPp59+aqqy796921waLpQ+Z84c6dy5s9O0BsSvu+66kKB7VlaWzJ07VypWrBhx7F4C6Xkhebk+3MMP+Xn4w+tiEWj3KsV5XgX4hYFXKc5DAAEEEEAgfgLcf+NnSUsIIIAAAvYIcH+zZy0YCQIIIIBA5ghw/82ctWamCCCAAAII+EWA9y9+WUnmgQACCCCAQOIECLTHYLt3715TqXzt2rXOVZGC6u5g7oMPPij6n/sNWrjuwwVlI/UT70C7jicnJ8dUng4cGkLWqtylS5f2pBVLlfdYxl/QQK/X691h/H79+snYsWOlWLFinubvrjSuF8U70K5tfvXVV9KhQwfZtGmTM66ePXuaoHvJkiU9jTWvkzRMrmsfqDKv52oFdd3HhQsXjnjpwYMHpUuXLrJy5UpzTmD/aKX7Fi1amL+LFIzfsWNHSOh9woQJpq3g9rxYegmk5zV3L9cfP35cBg8ebLwDR6x7Ra/T17vOSd30oYSLL77YPBCg/xt8eN2/BV54GkiogH6Kgr6GbDj4hYENq8AYEEAAAQQyTYD7b6atOPNFAAEEMkOA+1tmrDOzRAABBBCwS4D7r13rwWgQQAABBBBAILoA71+iG3EGAggggAACmS5AoD2GHbB69Wpp1apVSMA3UkVmd6C9R48eMnHiRPnd734XtUd3hWu9IJmBdncl9/Lly5vK39dcc03UsesJn332mbRt21Z27tzpnJ8uFdp1wG5/DRkvXLhQLr30Uk/z/+6770wAe82aNc75XkLYnhoPOkmrtE+aNEnuueeekEvHjBljKrcXKVIk1iad83XtbrvttpCwvJfq7NqAO9BfuXJl85CEGj7++OOmj0gPSbjD8Pq60XN1PwWC9V6qoHsJpOeF4/X61157TW6++WanqfxUyXc/OKCvt2XLlkmtWrVChkigPd/b2ZoL3333XWndurVZW/2UgXLlyqV0bPzCIKX8dI4AAgggkKEC3H8zdOGZNgIIIOBzAe5vPl9gpocAAgggYKUA918rl4VBIYAAAggggEAeArx/YXsggAACCCCAQDQBAu3RhP7v64EqyhrKDRx5BZ3ffvttadq0qXNunTp1ZN68eVKpUqU8ezxx4oSp3jt69OiQ85IZaD927JgMGjTIhKUDR9euXWXy5MlSqlSpfI0/nQLtR44ckb59+8rLL7/szHXo0KGilZWjhcQ1zK1VxdUv+EhEoF3bP3DggKnuvXjx4pD+HnroITOGEiVKeNzh/zlNA/19+vQJCbOfeeaZMm3aNFMR3sunDCxdutSpxq4t61567733ZNGiRaajRx55RIYNG5arLXcYPisrSy655BLzCQF6eH24wGsgPRKO1+u//vpr6dy5s+j5gaN3796mor+XKvnh1q9du3by3HPP5XqtEWiPeStbdYF+b9cwuz6soMcZZ5wh+uCTPqyRqoNfGKRKnn4RQAABBDJZgPtvJq8+c0cAAQT8K8D9zb9ry8wQQAABBOwV4P5r79owMgQQQAABBBAIL8D7F3YGAggggAACCEQTINAeTUjEVIbW8K0GuoMPrYL92GOPSbFixXK14q5yridEq5x96tQpU7VXA7GBatSBhpMZaNc+P/roI1MZe8+ePc7cooWk8xp/OgXadcLuqtka6J46dap07NhRChUqFHbXaMV0DZYPHDgwxE1PTlSgXdsOV01d/17D5/pgxIUXXuhhl4vogwz6wMbw4cNzjT+WkLZ2pvtGrTZs2GD61gc6Dh06JLt37zZ/XrJkiWRnZ4cdl/vTDYJP0sr3U6ZMEV2PvA6vgfRIbXi9PlKV/GivFe1XvfXhB31YInDovGbNmhXyMEDgawTaPW1ja0968skn5f777881Pn14xn1vSdYk+IVBsqTpBwEEEEAAgf8IcP9lNyCAAAII+FGA+5sfV5U5IYAAAgjYLsD91/YVYnwIIIAAAggg4Bbg/Qt7AgEEEEAAAQSiCRBojyD066+/yvfffy9aafqFF16QTz/9NORMrRQ9f/58qV69etgW9PoBAwbI9OnTna9rWHXkyJFy11135arevG/fPpk4caIJTbvD7NpAsgPtWk14/PjxMnjw4JD5aaV2rVTuDkn/9NNPZvzjxo0LO/50C7Tr+mmF82eeeSZk/XRN+/XrJ2effXaIi85fq2rrOoVbv0QG2nUgH374odlX27dvDxmX7rlu3bqJBsEvv/zyXBXb9SEE3eerV682odotW7bk2s/a7hNPPBE1RB58Ybj9H/h6jRo1JCcnR6pUqRL2tbNjxw7zMEUg/B58kgbAdQ2iHV4D6ZHaieX6SFXy9YGCESNGSNWqVXNVotfK7vpJDDNnzgwZQl4PDhBoj7bq9n5906ZNUrdu3YgD1PvIggULIr4mEjUzfmGQKFnaRQABBBBAILIA9192BwIIIICAHwW4v/lxVZkTAggggIDtAtx/bV8hxocAAggggAACbgHev7AnEEAAAQQQQCCaQEYF2qNheP26hoSnTZtmKmC733AFt/Hee+9J+/btRcPqwUfFihXlxhtvFP3f48ePmyrWGqANBKH177WS7/PPP+8ElJMdaNfxHjlyxIS6NWQffOj869WrJ1lZWVK4cGHZtm2bCURrBe5IR7oF2nUeGjru3LmzWZvg46yzzpJGjRrJn//8Z/PX4eZfvnz5kHVPdKBdx/HFF19I//79TXX5SIeGyHV/6fHbb7+Z/RVp3XSddf31kwhKlCjh9eXhnKcPc/Tq1SvXdRpWnzFjhpQuXTpsmwcPHjQB/JUrV4Z8XU2XLVsmtWrVijqWWALp4RqL9fpIVfK17Zo1a0rjxo3NQxD6el+3bp15vbiPpk2byrPPPisXXXRR2PkRaI+67NaecN1118maNWvyHN9f//pXE2qP9ukD8ZwkvzCIpyZtIYAAAggg4E2A+683J85CAAEEEEgvAe5v6bVejBYBBBBAwB8C3H/9sY7MAgEEEEAAgUwS4P1LJq02c0UAAQQQQCB/AgTaY3TTMLNWie7UqZMUKVIkz6u1yrkG34cOHRq2ane4izVsHAi1tmvXLqWBdh2fhp21SruG670eGnbXQHJwmDkdA+063127dkn37t1zhdrzstD1vuCCC0zF9MCRjEC79qUPIWil+EcffTTPBwyireUVV1who0ePFg3iFipUKNrpYb++detWad68ea4HOh555BEZNmxYxIdBTp48aSqbP/744yHtauB31qxZcs4550QdT6yBdHeD+bleK8r37ds3zwcKIg1cw+z6aQCVK1eOODcC7VGX3coTHnvsMRk+fHieY9M9rZ9aoK+3ZB78wiCZ2vSFAAIIIIDA/wpw/2UnIIAAAgj4UYD7mx9XlTkhgAACCNguwP3X9hVifAgggAACCCDgFuD9C3sCAQQQQAABBKIJEGiPJvR/X9equd26dTPVqi+88EKPV4mcOnVK3n33XRNq37JlS57X3XTTTaJhX638rUFqGwLtOuBjx47Jq6++KlolXseV13H77beLBjj/3//7f1K/fn3n1HQNtOsEDhw4IOPHjzeV6gNV9MMZBD/soOFUre4eOHr37m3aKF68uOe9U5ATv/nmGzNefRAhr8r57j6uvvpqeeCBB0xF8WLFihVkCBKp0vqSJUskOzs7z7bnzJkT4qcnRwvCBzeYn0B6PK4PPFAwceJE2bNnT1Q/3TMadr7jjjukZMmSeZ5PoD0qp3UnfPvttzJu3DiZPHlynmMbM2aMed0l++AXBskWpz8EEEAAAQQItLMHEEAAAQT8KcDPl/5cV2aFAAIIIGC3APdfu9eH0SGAAAIIIIBAbgHev7ArEEAAAQQQQCCaAIH2CEI1a9aUChUqSO3atSUrK0vq1q0rpUqViuYZ8eu//vqrvP/++zJv3jxTdf2TTz4x52q7V155pdxyyy1Sp04dp+q7TYH2wKR++uknWbFihWggWccfCLfrHDQArQH8Sy65xFT0dgeK0znQrvM/ffq0CSi//vrrsnr1atmwYYMJimsgWfeHViK/+eab5eyzzzZc7kC2PgygVceTfei++/jjj81DFZs2bZIvv/zSWTd9SEMfnrj88stFg+wNGzaUcuXKRaycHuvY1Uwfbgied40aNUwl6ipVquTZ3I4dO6RNmzaiVc8Dx6pVq6RJkyaehpGqQHtgcBps1zHoa+XTTz+Vbdu2OQ9D6OulatWqZn7q7vX7CoF2T0tv5Un6qQkabNfXn/vQfbBgwYK4ve5iAeAXBrFocS4CCCCAAALxEeD+Gx9HWkEAAQQQsEuA+5td68FoEEAAAQQyQ4D7b2asM7NEAAEEEEDATwK8f/HTajIXBBBAAAEEEiPg20B7YrhoFQFvAtOnT5devXo5J48ePVqGDBni7WLOQgAB3wlomP3+++83D8UEjosuusg85KQPNaXi4BcGqVCnTwQQQACBTBfg/pvpO4D5I4AAAv4U4P7mz3VlVggggAACdgtw/7V7fRgdAggggAACCOQW4P0LuwIBBBBAAAEEogkQaI8mxNcRiFFAK5OPGjXK/Bc4IlWoj7FpTkcAgTQXmDx5sgm2Hzt2TKZMmSK9e/dO2Yz4hUHK6OkYAQQQQCCDBbj/ZvDiM3UEEEDAxwLc33y8uEwNAQQQQMBaAe6/1i4NA0MAAQQQQACBCAK8f2FrIIAAAggggEA0AQLt0YT4esYJfPDBB3LffffJhRdeKDVr1pSsrCy56qqrpHDhwp4sDh8+LN27d5fFixeb888880xZtWqV1K1b19P1nIQAAv4W0GrtY8aMkRkzZqR0ovzCIKX8dI4AAgggkKEC3H8zdOGZNgIIIOBzAe5vPl9gpocAAgggYKUA918rl4VBIYAAAggggEAeArx/YXsggAACCCCAQDQBAu3RhPh6xgns2rVL2rVrJ9u3bzdzb9iwocyZM0cqVKjgyULD623atJGff/45X9d76oSTEEAAgQIK8AuDAgJyOQIIIIAAAvkQ4P6bDzQuQQABBBCwXoD7m/VLxAARQAABBHwowP3Xh4vKlBBAAAEEEPC5AO9ffL7ATA8BBBBAAIE4CBBojwMiTfhL4ODBg9KlSxdZuXKlM7FZs2ZJp06dxP0G2z3znTt3ym233SabNm1yvjRixAh58MEHPVd495cms0EAAVsF+IWBrSvDuBBAAAEE/CzA/dfPq8vcEEAAgcwV4P6WuWvPzBFAAAEEUifA/Td19vSMAAIIIIAAAvkT4P1L/ty4CgEEEEAAgUwSINCeSavNXD0JnDx5UsaOHStDhw51zj/rrLNk+PDh0r17dylVqlSudk6cOCFr1qyRYcOGyZYtW5yv16lTRzQMX7lyZU99cxICCCCQLAF+YZAsafpBAAEEEEDgPwLcf9kNCCCAAAJ+FOD+5sdVZU4IIIAAArYLcP+1fYUYHwIIIIAAAgi4BXj/wp7Yv3+/bNy4Ud566y359NNPZdu2bfLzzz8bGM1l1ahRQ6pVqyb16tUz/11wwQVSqFAhK+H++c9/msKoOpfAsX79ejPudDvcc9F1yMnJkSpVqqTbVJI63g8++EDq16+f7z4rVqxo8oTnn3++aUf/0z/buufzPdEEX5jM/Ttnzhzp3LmzM6OHH35YtNAxR3wFCLTH15PWfCLw9ddfm29AevMJPvQNVFZWllx55ZVStGhR0fD79u3bTUX2PXv2hJyrN56nn35aWrZs6RMVpoEAAn4S4BcGflpN5oIAAgggkC4C3H/TZaUYJwIIIIBALALc32LR4lwEEEAAAQTiI8D9Nz6OtIIAAggggAACyRPg/UvyrG3q6fTp07Jjxw554oknZN68eTEN7eqrr5YHHnhAGjduLMWKFYvp2kSfnA6B9mPHjskbb7whZ5xxhmRnZ0ckSWYgONHrksz2CxpoDzdW3fMjR46U6667jmC7x8VM5v4l0O5xUQp4GoH2AgJyuX8Ftm7dKn369DFh9VgPfUpNw+zXX3+9uN+Ux9oW5yOAAAKJEOAXBolQpU0EEEAAAQTyFuD+yw5BAAEEEPCjAPc3P64qc0IAAQQQsF2A+6/tK8T4EEAAAQQQQMAtwPuXzNsTWn19zJgxMnnyZKcSe34UWrVqJU8++aRcdNFF+bk8IdfYHGg/deqUbNiwwTxEoIH22bNnm2rykY5kBoITshgpajQRgfbAVIYOHSr6X8mSJVM0u/TpNpn7l0B7cvYFgfbkONNLmgocOHBAxo8fL1OnTvX05urMM8+UNm3amKelLrzwwjSdNcNGAIFMEOAXBpmwyswRAQQQQMA2Ae6/tq0I40EAAQQQiIcA97d4KNIGAggggAACsQlw/43Ni7MRQAABBBBAIPUCvH9J/RokcwSHDh2SwYMHy/PPPx+XbuvUqSMzZsyQyy67LC7tFbQRmwPtY8eONZXtAweB9oKudvjrExlo1x71YZB7771XihQpkpgJ+KRVAu0+WcigaRBo99+aMqMECOzfv1/effddeeutt+SLL76QjRs3Or3UrFlTatSoYaqx60d+lC1bNgEjoEkEEEAgvgL8wiC+nrSGAAIIIICAFwHuv16UOAcBBBBAIN0EuL+l24oxXgQQQAABPwhw//XDKjIHBBBAAAEEMkuA9y+Zs94nTpwwxUM10B58nHXWWdKlSxdp27atVKlSRf7whz84YV2tKn748GGTyVq4byIqcAAAIABJREFUcKHMmjVLNBQffDRr1syE2v/4xz+mHNPmQPsjjzxiCrEGDgLtidku4QLt69evl3r16nnqUF8n//rXv2T79u3y9NNPm2r6wYcW1V20aJE0bdrUU3uZehKBdv+tPIF2/60pM0IAAQQQyHCBHj16mE+JGD58eEQJfmGQ4ZuE6SOAAAIIpESA+29K2OkUAQQQQCDBAtzfEgxM8wgggAACCIQR4P7LtkAAAQQQQACBdBPg/Uu6rVj+x/vRRx9JmzZtZM+ePU4jGkafNGmSXHTRRZ4a/v7772XQoEEm2B58jB492vx94cKFPbWTqJP8FGhPlJHf2y1ooD3Y59ixYzJhwgQZOnRoCJs+/DF9+nQpU6aM3znTYn5z5syRzp07O2N9+OGHZcSIEWkx9nQaJIH2dFotxooAAggggEAUgeeee07uvPNOc1aLFi1k3LhxUrly5VxX8QsDthICCCCAAALJF+D+m3xzekQAAQQQSLwA97fEG9MDAggggAACbgHuv+wJBBBAAAEEEEg3Ad6/pNuK5W+8J0+elFGjRolWCQ8c1157rQmmn3feeTE1qtWr+/XrFxJqr1OnjsybN08qVaoUU1vxPplAe7xF06+9eAbadfZHjhwxD2tMnTrVwdAq7W+++abnqu/pp5heIybQnpz1ItCeHGd6QQABBBBAIOEC27ZtE/0B7vjx405f559/vowZM0Y6deoU0j+/MEj4ctABAggggAACuQS4/7IpEEAAAQT8KMD9zY+rypwQQAABBGwX4P5r+woxPgQQQAABBBBwC/D+JTP2xOHDh6VLly6yfPlyZ8KvvvqqtG7dOl8A4aq9z549O1f+IV+NF+AiAu0FwPPJpfEOtCvL5s2bpWXLlrJv3z5HSSu3DxgwwCdq6T0NAu3JWT8C7clxphcEEEAAAQQSLpCVlSUffvhh2H70yeWJEyc6X+MXBglfDjpAAAEEEEAglwD3XzYFAggggIAfBbi/+XFVmRMCCCCAgO0C3H9tXyHGhwACCCCAAAJuAd6/ZMae2LVrl7Rr1062b99uJqyfJr9o0SKpXr16vgC0anXfvn3l5Zdfdq5/8MEHRf9z76l8dZDPiwi05xPOR5clItD+448/So8ePcxrJnDceeed8tRTT0mJEiV8pJeeUyHQnpx1I9CeHGd6QQABBBBAIKECGlifPHlynn3UrVtXFixYIBdccEGuH+5Onz6d0PHF2rjtv9CIdT6cjwACCCCAgArYfn+zfXzsIgQQQAABOwVsv3/YPj47V5VRIYAAAgjYLmD7/c328dm+vowPAQQQQAABPwrY/v7A9vGly55wB9ovv/xyk1GoWrVqvqegYV4t3qfh+EKFCkn9+vXlgQcekKJFi3pq88SJE/LJJ5/I0qVLZd26daKffP/zzz+bazVD8Ze//EVatGgh9erVk5IlS3pqM5ZAu9ukRo0akpOTI1WqVPHUV7Trf/31V1PBe/r06Z7ae/jhh2XEiBHOue65xDq+RPi653T99deLhonPPvtsM+6ffvpJVqxYIUuWLDFrq0aB9bzyyivllltukTp16kiRIkU8meTnpEQE2sOtpX7iwZQpU+TMM890hpmXz9dffy2TJk2S1157Tfbs2SM1a9aUq6++2pOJur7//vsmUK8PpaitHmeddZZcccUV5jWiFeSrVasW1Xb16tXSqlUr57XWsGFDs4YVKlSIiXvHjh3Spk0b2b17t7lOC33OnTtXKlasaP5c0P27f/9+eeedd8xe2rRpkzHT+TZq1Mh8skTz5s2d7wsFDbTrumkfixcvNtX4N27cmMtXzS655BLzvc7L4Z5/4AGI4sWLi9rp906d26FDh8z3u8aNG5uHjmLpw8s44nkOgfZ4atIWAggggAACKRCYOXOmdOvWLWrPt912m7z44ovmPNt/ILd9fFGxOQEBBBBAAIEwArbf32wfH5sKAQQQQMBOAdvvH7aPz85VZVQIIIAAArYL2H5/s318tq8v40MAAQQQQMCPAra/P7B9fOmyJ7788ktp3769bN261Rnyq6++aoKhyT6OHTsmb7zxhjzxxBOyZcuWqN1rQLZ///5yxx13RA22E2gXSaRvpMB26dKlZeHChTJq1CgnxB5pYTWA/fTTT8tVV12VkGr+yQq0u8P8Ot9wPrNnz5b33ntPBg4caELZ4Q4NNmdnZ+f60oEDB8wDEfrwiAafox0akB85cqRcd911EYPX+/btk65du5qweOBYtWqVNGnSJFrzIV/XcfXq1cv5O30YQz+hoXDhwubv8hto109/eO655+TRRx/Nc87B+0iD9J07d3bG4n44JNLE9LWi3wf1/MDDF3kh3HTTTWaP68MI0T6JIlygfezYsaI5sqFDhzoPFAT3V758eVm2bJnUqlUrprVI1skE2pMlTT8IIIAAAggkQOCzzz4zT8/p/+Z16JssfYOk1dn1sP0HctvHl4ClpEkEEEAAgQwQsP3+Zvv4MmCLMEUEEEAgLQVsv3/YPr60XHQGjQACCCCQcgHb72+2jy/lC8gAEEAAAQQQyEAB298f2D6+dNkyWvm8T58+MmvWLGfIWv1cQ6nlypVL2jQ0lKvB16lTp8bcp1ZI1mBvoAJ0uAYyPdCeaN9wgW0NH+s+Gj16tOc11UrbWt1cMzXRgsGeG/2/E5MVaA9U3C5RooQzxHA+3bt3l/vvvz9imF0rc2vIWcPMwcfHH38s/fr1E51PLIdWjB80aJDce++9Ejy2QBunT582ryP9euAYMmSIPPLII04YPVp/P/74o/To0cNUjNdD+9Tq5lo9PXDkJ9CugX/9VANty8uh3wu0eOjevXtFK+YHDi+B9u+//944BX9P9NKnzlX3uob58/qkAff8e/bsKbVr15b77rsvbJhd+7711lvlmWeeifrgjpdxJuIcAu2JUKVNBBBAAAEEkiygb4DGjRsXsde33npLmjZt6nzd9h/IbR9fkpeX7hBAAAEEfCJg+/3N9vH5ZBswDQQQQMB3ArbfP2wfn+82BBNCAAEEEEiKgO33N9vHl5RFohMEEEAAAQQQCBGw/f2B7eNLp+30wgsvmBBq8KEVh7Wq8l/+8peIFZ3jNccffvhBNASs1ajdh1Y81mDv2WefbcKe69evl3Xr1uU6r169eqLzqFKlSthh2RRoP378uClu+M0335ixapXuFStWOOPWitKXXXaZ82f9/82aNXP+HGsgOBm+7sC2VgTXtZs0aZIzbg0ZN2zYUKpVqyYnT56Ubdu2yerVq3NV265Ro4bk5OREXMv87rtEBNoPHjxoAtMrV650hhUuBO720ZB6qVKlnOrfderUMfv8d7/7nfl0AnV56KGHTIg7+Hud7v1u3brlCsFrmFpfA1lZWVK0aFGzt7SNcNXF9VMNHnvssbDh6M2bN0vLli1Fq7Xroe1plfO8HhYJXg/9pIfmzZs71//1r381wfBzzjkn7vtX56xBeS0Wqod7P+k+uvbaa03V/8ARLdAe6bWifV155ZVSt25dE9LP63vRmDFjzEMBkULt7tevfs/66aefHDOdU4MGDcyQdb11HVP1qRleX2sE2r1KcR4CCCCAAAKWC+gPZPq0nX4cUPChb6j0TWTwYfsP5LaPz/KtwPAQQAABBCwVsP3+Zvv4LF1WhoUAAghkvIDt9w/bx5fxGwgABBBAAIF8Cdh+f7N9fPlC5yIEEEAAAQQQKJCA7e8PbB9fgfCTfLFWJNZA+/Lly3P1rMHkDh06yI033mg+Xb5QoUJxHZ0GfbUYoFYfDj606rqGTy+99NJclbq//vprE7bX6tXua7Qi+LnnnptrjDYF2t2D0wrYI0eOdP569uzZ0qlTp4jOsQTak+XrDmwHD14Du8OHD5ebb745V2VwzcpocNtdmX/8+PG5wtwF3XiJCLRr2Fj3qgacA0e49Yvko+FoDZffcccdUqxYMaeN/fv3m0C0VqwPHLt37zbh+U2bNjl/p9dr6F0rtutDH8HHqVOn5N1335WhQ4eakHzwMXbsWBk4cGCuyuvuCut6jeaasrOzPfFrhXdtN3CEW8dY9u+JEyfMa91d5b93795mT7mr12swXD8ZQL93BK9JYDx5BdqPHDlivhcF70X11b40v+XuSyvaf/XVV2Yc8+bNC1kTHUP79u3DmoX7XqQn6kMDWhRVXyeB77Pahz5coOPQ/2w9CLTbujKMCwEEEEAAgXwI/O1vfzNvwObPn2+u1h8Ew/2gaPsP5LaPLx9LwyUIIIAAAgjk+iWp/uLApoP7r02rwVgQQACB9BGw/f5h+/jSZ6UZKQIIIICATQK2399sH59Na8lYEEAAAQQQyBQB298f2D6+dNsnWiVcQ7XhKjoH5hKosK2fNK+Vm88///yIVYi9zl/DshrSDQ6fagBX/ytZsmTEZjToOm3aNHNe8LVaPFDDve79kamB9mT5Rgpsa+XxGTNmhFScdy9quCBxuMreXvdUpPPiHWg/fPiw+WSBhQsXOl1q9Xn9sz6IEXxE8tGHGQYPHhz1dXTs2DEZNmyYaEA8+PU4YcIEE6h37/fgvvWhAa0YrpXSg69dtGiR1K5dOxeX+xMbNDCvVce18nteh3p0795dFi9ebE7TAPjrr79uKpsHH7EE2j/66CNp06ZNSEV6DbdraD74AYDg9vXfcjVg3qtXr1yh9rwC7XPmzBH9dITAoQFyDbd37Ngxzwd5dG31AQF9MCNwaGV49T7vvPNykUUKtOv5+iBLXmtZ0NdAoq4n0J4oWdpFAAEEEEAghQL6xkmD7fr0c7ly5XKNxPYfyG0fXwqXlq4RQAABBNJYwPb7m+3jS+OlZ+gIIICArwVsv3/YPj5fbw4mhwACCCCQMAHb72+2jy9hC0PDCCCAAAIIIBBRwPb3B7aPLx231scff2zC4Br89XJo9ehGjRqZ/zSAHGsFdw0y9+3bV15++WWnu65du8rkyZOlVKlSUYcQrnpzvXr1RCtkX3jhhSHXZ2KgPZm+4QLbGgjWkG6LFi2iruXmzZulZcuWphq1HpdffrksWLBAqlatGvVaryfEM9CuIXENmD///PMh3WtwXCuuu8PW4Xwihd/Dzeezzz6Ttm3bys6dO50vaxVw/WQFLwHo7777zjw4smbNGuf6SGN196UPr8ydO9dUEM/rcK+h9jdlypRclcW9BtpPnjwpo0aNEg39Bw6v3x/0e4OG8EeMGBEy5EiBdncYXy/S69VIK+VHO7Qy/N133x3yqRH6IIcG/N1HuO9FjRs3Nte6q8BH69eWrxNot2UlGAcCCCCAAAJxFtAnNfVNaLjD9h/IbR9fnJeK5hBAAAEEMkTA9vub7ePLkG3CNBFAAIG0E7D9/mH7+NJuwRkwAggggIAVArbf32wfnxWLyCAQQAABBBDIMAHb3x/YPr503S4agtag7MSJE0OqInuZj4aQtcp7hw4d5Oyzz456ydatW6V58+ZOiDlSRee8Gvrqq69Mf5s2bXJO00C7VjoOPjIx0J5M33CB7ViqrO/du9es2dq1a51lW79+vegDCvE6ChJo16rfGlr+8ssvZcWKFaJVzPfs2RMytBo1apjK4BpUdx/hfCIFvsPN96mnnjJVyQOHVmXXMZQpU8Yzz2uvvSY333yzc76ONycnR6pUqRLSRrixaqX/7OzsiH2pj45RA+CBw2ugO9I43HtCH5DQ6u/6AI2XI9z3hkiB9tWrV5tK94FPe8irwnqkvt1taGV5NShdunTU70VDhgwxwf3ChQt7mZp15xBot25JGBACCCCAAAKJF7D9B3Lbx5f4FaIHBBBAAAE/Cth+f7N9fH7cE8wJAQQQ8IOA7fcP28fnhz3AHBBAAAEEki9g+/3N9vElf8XoEQEEEEAAAQRsf39g+/jSfQdpeFfDxS+99JJoUDMQ9PQyL63cPnz4cOnVq5eUKFEi4iXTp0835wSOWAK+gWu0irNWYX788ceddgYMGGCqKxctWtT5u0wMtCfTN1wIOpaQru6vPn36mIrugSMZgXYv+9nLORq2njZtmnm4IlzF9HA+Dz74oOh/0Sqsh7PRvu68804vQ3POCffQQKSgujv8rp/cMHbs2FyV5wONHzx40FSAX7lypfmrvKrPe63Qrg8g3HDDDc73noYNG8qcOXOkQoUKnuYd7ntDuEC7hvG1qn5wNXcNl2sF/mhrEzwQt2/lypVl0aJFUr169ZDxhvte9Morr4hWn0/Xg0B7uq4c40YAAQQQQKAAArb/QG77+ApAz6UIIIAAAhksYPv9zfbxZfDWYeoIIICA1QK23z9sH5/Vi8vgEEAAAQSsFbD9/mb7+KxdWAaGAAIIIICAjwVsf39g+/j8tDU0jPvpp5/KW2+9ZcLt69at8zQ9/XR6rdp83nnn5Tr/6NGjpprz1KlTna9NmDBBNIwe67F06VJp0aKFc9n1119vgq/BVeIzLdCebN9wge1YQrrhrk+XQLs+wDF58mRp3769FCpUKOz2DTe/cJ8kEO5irQqvbWvFfT30kwyWLVsmtWrViumlcvz4cRk8eLB5TQaOSBXLtfp8x44dZcOGDebUOnXqmOrzlSpVCtunO3yuYXvtJ9wDLV4D7e4HMsI9qBINQCvQq11e8w33wMD8+fOlXbt20ZoP+fovv/wi/fv3N1XZA0e4BwZi+V4U0wBSeDKB9hTi0zUCCCCAAAKpErD9B3Lbx5eqdaNfBBBAAIH0FrD9/mb7+NJ79Rk9Aggg4F8B2+8fto/PvzuDmSGAAAIIJFLA9vub7eNL5NrQNgIIIIAAAgiEF7D9/YHt4/PzvtJw7ueff27C7StWrMgz4K5Bcw2mlitXLoTkxx9/lB49epgKxoEjUrXoaJY7duyQNm3ayO7du82pNWrUEA2yVqlSxbk0lhDprl27TJh1+/btEdvLa0yxXq/VoEeOHOk0GS3o7CUQnGzfcIHtWELB6Rho16rsuu907S688MI8t2m4+a1atUqaNGkSbXubIHvz5s1l37595tysrCyZO3euVKxYMeq17hPcIfFIwfNw1c1fffVVad26da4+w1U4j3SuXuxl/2qbo0aNMv8FjtGjR4tW/Y/l2LhxozRt2tSp8h4uwB+ucn3fvn3l/PPPj6Ur+e2330yFeg33B45wlfTd849UyT2mzlN8MoH2FC8A3SOAAAIIIJAKAdt/ILd9fKlYM/pEAAEEEEh/Advvb7aPL/13ADNAAAEE/Clg+/3D9vH5c1cwKwQQQACBRAvYfn+zfXyJXh/aRwABBBBAAIHcAra/P7B9fJm0pw4fPixvvvmmaHjz/fffzzV1DWxrZegiRYo4X4slYB7N0kuAPJb+vLSX15hivT4RgfZY5hsP34IG0gt6fbQ56Nc1aFy/fn0vp4Y9p2bNmlKhQgWpXbu2CZVfccUVUqZMGU/tFWR+7nGH+wQCT4MQMZ9c0LlzZ+f0vCqp6wMrrVq1csLg/fr1k7Fjx0qxYsVCutOgfdeuXeWdd94xfx8tcO8l0F6QivbBg3O/FsMF2t3neLX0cl64/rzM30vbNp1DoN2m1WAsCCCAAAIIJEnA9h/IbR9fkpaJbhBAAAEEfCZg+/3N9vH5bDswHQQQQMA3ArbfP2wfn282AhNBAAEEEEiqgO33N9vHl9TFojMEEEAAAQQQMAK2vz+wfXyZuI2OHTtmKkffd999cujQIYegWrVqsnDhQrn00kudv0tk4Fo7Wb9+vdSrVy9f/cUaSHevdazXp1ugPZxvQQLb2l5Br/fyegsXaHfvEy/t5OecgswvkYH2vMLxBw8elC5dupiq43rUqVNH5s2bJ5UqVQohcAfftYq67unChQuHpfIS6CbQnp9dlrprCLSnzp6eEUAAAQQQSJmA7T+Q2z6+lC0cHSOAAAIIpLWA7fc328eX1ovP4BFAAAEfC9h+/7B9fD7eGkwNAQQQQCCBArbf32wfXwKXhqYRQAABBBBAIIKA7e8PbB9fpm6s06dPm9Brr169nMrOaqHV27UadOBIZKC9cuXKsmjRIqlevXq++os1kO5e61ivT7dAezjfggS21a+g13t5vRFoz12hXQPrU6ZMkTPPPDMXob6Wn3rqKbn33nudr7366qvSunVr588nT56UUaNGmQC7HtrO4sWLpVGjRhGXhED7P6VTp07y1ltvGaMaNWpITk6OVKlSxcs2tvIcAu1WLguDQgABBBBAILECtv9Abvv4Ers6tI4AAggg4FcB2+9vto/Pr/uCeSGAAALpLmD7/cP28aX7+jN+BBBAAIHUCNh+f7N9fKlZNXpFAAEEEEAgswVsf39g+/jSYfds3LhRpk+fLnv37pWffvpJLrvsMpk4caL87ne/K9Dwjxw5In379pWXX37ZaWfAgAEyZswYKVq0qPm7RAbawwVEY+kv1kC6GyvW69Mt0B7Ot6CB9IJe72XDEmjPHWjXh0w0tF6iRImwhJs3b5aWLVvKvn37zNfd5+v3Dg1nr1271ny9cePGMnPmTClfvnzEJbE90J7ogLmX+XvZzzadQ6DdptVgLAgggAACCCRJwPYfyG0fX5KWiW4QQAABBHwmYPv9zfbx+Ww7MB0EEEDANwK23z9sH59vNgITQQABBBBIqoDt9zfbx5fUxaIzBBBAAAEEEDACtr8/sH186bCNli5dKi1atHCG2rBhQ5kzZ45UqFChwMPXkOzAgQOddtxB2B9//FF69OhhKqkHjiVLlkh2dnbMfW/dulWaN2/uhG5r1aol8+fPl4svvthpK9MC7cn2LWggvaDXe9k06Rpod+/vrKwsmTt3rlSsWNHLtEPOcb8ue/fuLePHj5fixYuHbevnn3+WPn36yKxZs8zX3WHvt99+W5o2bepcq23pwyvu78/BjXsNdLsf9Hj44YdlxIgRMc15x44d0qZNG9m9e7e5LlwbX375pbRv317UWQ+tMr9q1SqpW7duTH15Pdnr/L22Z8N5BNptWAXGgAACCCCAQJIFbP+B3PbxJXm56A4BBBBAwCcCtt/fbB+fT7YB00AAAQR8J2D7/cP28fluQzAhBBBAAIGkCNh+f7N9fElZJDpBAAEEEEAAgRAB298f2D6+dNhO7qCsBjnffPNNqVevXoGHr1Wau3Xr5rTjDrQfP35cBg8ebKpDB47Ro0fLkCFDYu47JyfHBFIDR7NmzUwAt0yZMs7fxRJo37Nnj3Ts2FE2bNhgro+1YrNWvteQr4aBvVyfiArtyfYtaCC9oNd72TTpGmh378f8Bq6PHj0q9957r0ydOjWm19wLL7xgHj4JHLNnzzZV2d17TKuyv/7663LllVfmuRxeA93Rvod4WXN34D5coP3w4cPSpUsXWb58ea45eukj1nO8zj/WdlN5PoH2VOrTNwIIIIAAAikSsP0HctvHl6Jlo1sEEEAAgTQXsP3+Zvv40nz5GT4CCCDgWwHb7x+2j8+3G4OJIYAAAggkVMD2+5vt40vo4tA4AggggAACCIQVsP39ge3jS4dttW/fPunatau88847znA18PrYY49JsWLF8j2FkydPmkrKjz/+uNPGgw8+KPpf8LpNnz5devXq5ZyjodIpU6aYCslej3B9aYXoMWPGSNGiRZ1mYgm0u8+9/PLLZcGCBVK1alVPw3IH7KMF4hMRaNeBJtO3oIH0gl7vZWHSNdDurpKuc502bZroQyKxHHv37jVB9LVr1zqXeflUhM8++0zatm0rO3fuNNcFHk7Zv39/yIMfWgl9xowZUrp06TyH5TXQ7X4wJNbK9KdPnzbfy4KruocLtId7+KNfv34yduzYmL4PajBebQ4ePCjVqlUznxChnxwR/EkRCuN1/rGsbarPJdCe6hWgfwQQQAABBFIgYPsP5LaPLwVLRpcIIIAAAj4QsP3+Zvv4fLAFmAICCCDgSwHb7x+2j8+Xm4JJIYAAAggkXMD2+5vt40v4AtEBAggggAACCOQSsP39ge3jS4ctpWHwUaNGiQaqA4dWWdYKzNddd12+p/D1119L586dRQPEgSNccNZdIV77nj9/vlxzzTWe+961a5e0a9dOtm/f7lwTqCAd3EhBAu3azrp16zyNK1w4NlWB9mT6FjSQXtDrvWyYdA2069z0kwwGDhzoTDM7O1uef/55KVu2rJepm3PmzJljXpeBI9q+DJx37NgxGTRokEyaNMn8VSBY/re//c18EkHg8Bqy9xro1mC4PuSycuXKPF/bkQDCPbATLtCu17/22mty8803O01pIF2/F1WvXt2z76pVq0RD/YFPZtDvZ8uWLZNatWqFtOF1/p47tuBEAu0WLAJDQAABBBBAINkCtv9Abvv4kr1e9IcAAggg4A8B2+9vto/PH7uAWSCAAAL+E7D9/mH7+Py3I5gRAggggEAyBGy/v9k+vmSsEX0ggAACCCCAQKiA7e8PbB9fuuynHTt2SPv27Z3qyzpuDbpqpXQNrrqdo83ryJEjJvw6depU59TGjRvLzJkzRQOewYee27dvX3n55Zedv9aK8ZMnT5ZSpUpF60pOnDhhqr6PHj3aObdOnToyb948qVSpUsj1sQTaw1XEHj9+vGjl92gekTy1anuVKlXCzilRFdqT6VvQQHpBr4+6WUTMAxb169cPOXX9+vVSr149L5cX6JyCzs9dJV0H89xzz0mPHj2i7kk997vvvjPh8DVr1jjziKUKuTvwvWLFCnn//fedT2HQAPjChQvl0ksvjerkNdCtFdY1yK+fGhE4rr32Wpk1a5acd955efaj12q1+DvuuCPkvEiB9nAP4fTu3dtUaS9ZsmTUOR04cMBUZ1+8eLFzrj5oo2vk/l7mdf5RO7XoBALtFi0GQ0EAAQQQQCBZArb/QG77+JK1TvSDAAIIIOAvAdvvb7aPz1+7gdkggAAC/hGw/f5h+/j8sxOYCQIIIIBAMgVsv7/ZPr5krhV9IYAAAggggMD/Ctj+/sD28aXLPtIq7RMmTDAh9ODjrLPOksGDB8vtt98uZ599tqfpaCh06NA4EsU/AAAgAElEQVShJlAefOQVvNXK7Rq0DVQ11uv69+8vjz32WJ5BUg2za0Vo7S/4Wg2gaiXrwoULh4whlkC7hmG1/xEjRjhtaFD+pZdeEg3uRjo0NNynTx/ROQUf0SphuwPt0SpdxxKITZZvQQPbBb3eywZN50C7VkkfNmyY6IMVgUNfo/rgiQan83rQQsPWGgrXIHjgqFixoqnY7jXMv2fPHunYsaNs2LDBNKHfF3S/v/XWW+bPGubW8HmJEiWiLkUs+zdc0Lxnz54yZswY0fmHO/T1q8F9HaOOO/iIFGjXa7QC/T333BNy/kMPPWS+N+Y1L10b/R6q34sCx5lnnmm8W7RokWuIscw/KqYlJxBot2QhGAYCCCCAAALJFLD9B3Lbx5fMtaIvBBBAAAH/CNh+f7N9fP7ZCcwEAQQQ8JeA7fcP28fnr93AbBBAAAEEkiVg+/3N9vEla53oBwEEEEAAAQT+I2D7+wPbx5dOe+nw4cNy9913m4Cr+9DQaIcOHSQ7O9tUbtdwe5EiRcxpx48fF732o48+Mte+8cYbIeFyPSdalWMNMmtg9Jlnngnp+qabbpJRo0ZJzZo1c4V1v/nmGxM416B88KHh0enTp0u5cuVyzSOWQLterOHnG264IWQ+TZs2NRWp3WPScL0GaDVwvGXLllx9Rwu0axBYQ/iBQ+ehQeVIVahjCcQmy7eggfSCXu/l9ZbOgXad3+7du83DH5s2bXKmq8FpfY1pYP3cc88NYTh16pRoBXoNWuvcgw8NhOs1gddyND998EVfj/rwRbjj1VdfldatW0drxnw9lv2rQXN9QKZXr14hr8VI3x90H+n5999/vxw6dCjXeCIF2vXEcFXW9e/1+58+3FK1atVc34s0cK+fEqGfQBF85PV9L5b5ewK14CQC7RYsAkNAAAEEEEAg2QK2/0Bu+/iSvV70hwACCCDgDwHb72+2j88fu4BZIIAAAv4TsP3+Yfv4/LcjmBECCCCAQDIEbL+/2T6+ZKwRfSCAAAIIIIBAqIDt7w9sH1+67acffvjBhNoXLlwYt6G3bdtWJk+eHDZgHtyJ9q0Vnt2VzfUcDY83btzYBOm1ErsGdNetW5drjNEqqMcaaA8XsA502qhRI2nQoIEULVpUNFy/evVq2bVrlzMmDbMWL17cVG3WI1qgfenSpbkqOeuDBHrdGWecIfXr15cHHnjA9KdHrIHYZPgWNJBe0Ou9bNp0D7TrHHXvd+vWLVflcQ22a7X1rKysiPsyYBTtIZNIlrrPW7VqleuhFX3taYi8UqVKXpYh5v2rD4xoZXr9xAj3oa9DfX3o/Hfu3Clr167NZRN8TV6Bdj1P27jttttCHhoIXB/8vUgf5tG1UBP3oQ++PPvss3LRRReF9Yj19esJNcUnEWhP8QLQPQIIIIAAAqkQsP0HctvHl4o1o08EEEAAgfQXsP3+Zvv40n8HMAMEEEDAnwK23z9sH58/dwWzQgABBBBItIDt9zfbx5fo9aF9BBBAAAEEEMgtYPv7A9vHl4576siRIyaEPW7cuFyh1VjmE6garZXXNZjt5dDqyBpYffHFF72cHnKOVmvWcVeuXDnitbEG2rUhrYjdt29fWbVqlecx9ezZU7T6tVZYHzlypLkuWqBdqzx37tw5VxXtQKdalVvbU1c98hOITbRvQQPpBb3eywL5IdCu89y4caP069cv7KcB5OWg+6d///7mdVayZEkvZCHnHDx40FSIX7lyZcjfDxgwwOz5wAMX0RrOz/7V/TF27Fh56KGHojXvfL1KlSrGST/JYfv27ebvowXa8/u6D3SqYXb9tIlYvhdF+/7gecIpPJFAewrx6RoBBBBAAIFUCdj+A7nt40vVutEvAggggEB6C9h+f7N9fOm9+oweAQQQ8K+A7fcP28fn353BzP4/e+cBdUdV9e+zAIHAJxh6L0oJLfQAUkPvLQKGXiQEAYHQO0FqMJTQQaRpQg29CYQqvSNFhT8gVUAQXEqR8l+/+Zz7zXvemXun3rvn3mfWYim8c2b2efa5s0/5nX0gAAEIQKBKAtbjm3X7qvQNz4YABCAAAQhAIJ6A9f6Bdfvq2q6+++479/rrr7tx48a5K664wn388cepqyLBrDI4jxo1yg0ePNj5Pmr1oC+//NJNnDjRnXTSSe6FF15odbuTYPWwww5zW2+9tRswYEDT+/MI2vVACcGVHfrcc89tKvKXcP/II490I0eODGz55S9/mVrQLuYSCe+5556x2aXXWGMN97vf/c7NMcccQR3zCIJVrkq+RQXpRcu3bCzOBRsGlM07einjvzKbV32VXT+1yzPOOMOdf/75qX6j2vRx+OGHuxVXXDHz7zJko3Z6+umnuwMOOKCBS7/566+/3unUgrRX3vb77bffukmTJgX1eOKJJ5q+TvXVxhx9g7bZZptMgnY9WJt7JIQ/88wzm2Z8D40If/8jRoxouVkgb/3T8u3EfQjaO0Gdd0IAAhCAAAQ6TMD6gNy6fR12H6+HAAQgAIGaErAe36zbV1O3YzYEIACBridgPX5Yt6/rGwgVhAAEIACBSghYj2/W7avEKTwUAhCAAAQgAIGmBKz3D6zb1w3NS6LOZ599NsgI/eSTTzplEtf/Dy+JWZdaaim3xBJLuPXWWy8Qy84yyyyFqy7x72OPPRZkRpfgWDb885//DDKU630SJSsT8gorrNBSyB4ak1fQrvIS8r755pvu6quvDgS1EtNK6D/vvPMG2dc32mgjt/nmm/epexZBe2ij+F588cXu7rvv7sNZ2Z6vvfbaYJOArqKC2Cr4FhVsFy2fptF1k6A9rO8HH3wQtMk777wzEG0/88wzwZ/Ctjl06NDgt6nNH5NNNlkaTE3veeqpp9wmm2zi3nvvveC+tdde211++eVu9tlnT/3sMtrvgw8+6CZMmNCnzksvvbRbddVVgw0u+jZMMcUU7k9/+lMuQXtYGX0D1W5uvPHGYJNN+C3S3/W9GzRokPvJT34SvHe66aZLxaBo/VO9pM03IWhvM3BeBwEIQAACELBAwPqA3Lp9FnyIDRCAAAQgUD8C1uObdfvq53EshgAEINAbBKzHD+v29UYroZYQgAAEIFA2Aevxzbp9ZfuD50EAAhCAAAQg0JqA9f6BdftaE+YOCEAAAhCAQP0JIGivvw+pAQQgAAEIQCAzAesDcuv2ZQZOAQhAAAIQgIBz/Y7dUxYOSxfx15I3sAUCEIBAfQhYjx/W7auPp7EUAhCAAAQsEbAe36zbZ8mX2AIBCEAAAhDoFQLW+wfW7euVdkI9IQABCECgtwkgaO9t/1N7CEAAAhDoUQLWB+TW7evRZkO1IQABCECgIAHr8c26fQXxUxwCEIAABCoiYD1+WLevIrfwWAhAAAIQ6HIC1uObdfu6vHlQPQhAAAIQgIBJAtb7B9btM+lUjIIABCAAAQiUTABBe8lAeRwEIAABCECgDgSsD8it21cHH2MjBCAAAQjYI2A9vlm3z55HsQgCEIAABETAevywbh+tCAIQgAAEIJCHgPX4Zt2+PMwpAwEIQAACEIBAMQLW+wfW7StGn9IQgAAEIACBehBA0F4PP2ElBCAAAQhAoFQC1gfk1u0r1Rk8DAIQgAAEeoaA9fhm3b6eaShUFAIQgEDNCFiPH9btq5m7MRcCEIAABIwQsB7frNtnxI2YAQEIQAACEOgpAtb7B9bt66nGQmUhAAEIQKBnCSBo71nXU3EIQAACEOhlAtYH5Nbt6+W2Q90hAAEIQCA/Aevxzbp9+clTEgIQgAAEqiRgPX5Yt69K3/BsCEAAAhDoXgLW45t1+7q3ZVAzCEAAAhCAgF0C1vsH1u2z61ksgwAEIAABCJRHAEF7eSx5EgQgAAEIQKA2BKwPyK3bVxtHYygEIAABCJgiYD2+WbfPlDMxBgIQgAAEGgSsxw/r9tGUIAABCEAAAnkIWI9v1u3Lw5wyEIAABCAAAQgUI2C9f2DdvmL0KQ0BCEAAAhCoBwEE7fXwE1ZCAAIQgAAESiVgfUBu3b5SncHDIAABCECgZwhYj2/W7euZhkJFIQABCNSMgPX4Yd2+mrkbcyEAAQhAwAgB6/HNun1G3IgZEIAABCAAgZ4iYL1/YN2+nmosVBYCEIAABHqWAIL2nnU9FYcABCAAgV4mYH1Abt2+Xm471B0CEIAABPITsB7frNuXnzwlIQABCECgSgLW44d1+6r0Dc+GAAQgAIHuJWA9vlm3r3tbBjWDAAQgAAEI2CVgvX9g3T67nsUyCEAAAhCAQHkEELSXx5InQQACEIAABGpDwPqA3Lp9tXE0hkIAAhCAgCkC1uObdftMORNjIAABCECgQcB6/LBuH00JAhCAAAQgkIeA9fhm3b48zCkDAQhAAAIQgEAxAtb7B9btK0af0hCAAAQgAIF6EEDQXg8/YSUEIAABCECgVALWB+TW7SvVGTwMAhCAAAR6hoD1+Gbdvp5pKFQUAhCAQM0IWI8f1u2rmbsxFwIQgAAEjBCwHt+s22fEjZgBAQhAAAIQ6CkC1vsH1u3rqcZCZSEAAQhAoGcJIGjvWddTcQhAAAIQ6GUC1gfk1u3r5bZD3SEAAQhAID8B6/HNun35yVMSAhCAAASqJGA9fli3r0rf8GwIQAACEOheAtbjm3X7urdlUDMIQAACEICAXQLW+wfW7bPrWSyDAAQgAAEIlEcAQXt5LHkSBCAAAQhAoDYErA/IrdtXG0djKAQgAAEImCJgPb5Zt8+UMzEGAhCAAAQaBKzHD+v20ZQgAAEIQAACeQhYj2/W7cvDnDIQgAAEIAABCBQjYL1/YN2+YvQpDQEIQAACEKgHAQTt9fATVkIAAhCAAARKJWB9QG7dvlKdUYOH/f3vf3fbbbedu/POOxvW/va3vw3+GxcEuoXA7373O7f99ts3qnPccce5o446qluqRz2MELAe36zbZ8SNPW3GBx984B599NGgT/DCCy+4Z5991v3zn/8MmMwwwwxuySWXdIsssohbeeWVg3/mnntuN9lkk/U0MyoPgV4gYD1+WLevF9pIljr+6U9/cttss4177rnnshRLde96663n1O+fccYZU93fyzf98pe/dEcffXTLOYDPP//c7b///u6CCy5o3PvQQw8F/QCuZAJ/+MMf3CqrrNK4YY899nCnn366GzBgANggkJqA9fjWCfv+9a9/uSeeeMLdd999wf+++OKL7s033wyYfv/733dLLbWU+9GPfuTWWWcdxiupW1r9bvzmm2/c6NGjnWJZ9Pr1r3/tdtttt0IVipsnz/LAsB2qL7LSSisF7XCZZZbJ9P2P6ytZjb2KdxtssEEwb7DGGmsE/bA55pgjC7Jc937yySfu4Ycfdvfff7978skng37lxx9/3G/uQn3DIUOGuFlnndX536xcL6ZQ2wj4faksL1544YXdvPPOG7RF9cfWXntt5q+yACx4byf6B1lMtm5flrpwLwQgAAEIQKCuBBC019Vz2A0BCEAAAhAoQMD6gNy6fQXQ17JoXQTt3377bTBJ/eqrr7rdd9+9lqwxunwCH374oRs/frzbaKON3AILLJD4AgTt5bPnif0JWI9v1u2jTXWGwHfffeeef/55d8opp7gJEyZkMmLVVVd1hxxySLA4ONVUU2Uqy80QgEB9CFiPH9btq4+n22Mpgvb2cG71FgTtrQgV+zuC9mL8KP2/BKzHt3bZp/HKK6+8EmysueKKKxqi1TTtROOVffbZx2288caZBMVpns09nSPw+uuvu+HDh7vHHnusjxFbbLGFu/jii93AgQNzG1dU0B73Yglr9913XzdixAg37bTTtrStToJ2bdYaNWpUUCdtgDv55JPdlFNO2bKOeW7Q2oB8fv7557vrr7++sfk+zbP0Ddhvv/3c6quv7qaYYoo0RbinwwSKCNrjTFc80O9QbaEO81d1XgtrV/8gbxO1bl/eelEOAhCAAAQgUCcCCNrr5C1shQAEIAABCJREwPqA3Lp9JbmhNo+xLmgPF640IX755Zc7MmvXpmlVaqiycl199dWBAHPqqad2V111lVP2laQLQXul7uDh/yVgPb5Zt4+G1H4CyqKm+HrWWWdlWgz2LZVw4Fe/+pX74Q9/2P5K8EYIQKByAtbjh3X7KndQzV6AoN2GwxC0V+sHBO3V8u2Vp1uPb+2wT0kMxo4d684999xC45Xll18+GPcMHTqULM1d8AOaOHGiGzZsWL+aKDu6hM5rrbVW7lpWIWgPjVl33XXd2Wef7RZccMGm9tVF0K75hL322ivYaKLrxhtvdJtuumlu9s0KvvHGG+6YY44J1gaKXBIzqw+k0xy4bBMoW9Ae1lbzV9qIoY0mFq9uWAtrR/+giO+s21ekbpSFAAQgAAEI1IUAgva6eAo7IQABCEAAAiUSsD4gt25fia6oxaOsC9qvvfZat+uuuzYWrhC016JZVWqkjpXdZZddgoUSXUsuuSSC9kqJ8/C0BKzHN+v2peXMfeUQ0HHchx56qLvoootKeeAKK6zgdMT74osvXsrzeAgEIGCHgPX4Yd0+O560YQmCdht+QNBerR8QtFfLt1eebj2+VW3f008/7X7xi184/Z6SLiU2CEWJn3/+uXv22WcThe8SOx988MHugAMOIFt7jX9ESnCx9957u0svvTSoxSyzzOLke4mrdanNjBkzJncG5ioF7bJvs802C04bmHXWWRO9UBdB+4svvui22mor9/LLL6eam83T7CTuvfPOO4Ps6uKSdC299NJu5plnDv782WefuUcffTTx3hlmmMGddtppbrvttiNbex6ntKlMVYJ2ma/5q3POOcctu+yybapN+td0w1pY1f2D9DTj77RuX9H6UR4CEIAABCBQBwII2uvgJWyEAAQgAAEIlEzA+oDcun0lu8P846wL2smsbb4Jtd1Av80iaG+7C3hhAgHr8c26fTSs9hH4+uuvg0yHErRHLy3s7rDDDsGitMQhP/jBDxoLvDruWBuKXnnlFXfNNdcEWdgkio9eG220USBqn2222dpXGd4EAQhUTsB6/LBuX+UOqtkL6iLSqhnWzOYiaM+MLFMBBO2ZcHEz48t+BB544AE3YsSIfgJWidKVXXf33XcPhIgDBgzoU1Zjlvfff98pg/eFF17oXnjhhX7P3nfffd0JJ5zgpp12WtpeDQk8//zz7ic/+Yn7y1/+Elh/+OGHuz//+c9OIlBdiyyySDBeXWyxxXLVLm6ePEtyFQmwJah+66233GWXXRaI10OxfWiQbB49enSimLoufaXonL3mESQQ1m+0rEssdSKnssD7cw/h3IWS4AwaNMhNOeWUfV6rOY8333zTjR8/3l188cXB/49esvOoo45y+++/P6L2shxW8nPiBO0PPfSQW3nllZu+KfwN6nenjVFXXnmlu+WWW/r9DiVqv+SSS4JvhqWrG9bCrI/PrdtnqT1iCwQgAAEIQKAqAgjaqyLLcyEAAQhAAAKGCVgfkFu3z7BrKzENQXslWHlohQTyCNorNIdHQ6BBwHp8s24fTal9BJ588slABBBd1JUYfdy4ce6HP/xhKkMkFFGGw/B48bDQiSeeGPz3ySefPNVzuAkCELBPwHr8sG6ffQ+318K6iLTaS6X9b0PQXi1zBO3V8u2Vp1uPb1XZp2zPOpXvscce6+Pq4cOHu+OPP97NP//8zn93XJtQ1u4JEya4gw46qJ8Y9uSTTw4ytU8xxRS90py6op4Sqp5++umB78JL2bsff/zxQJwcXtpkvdtuu+Wqc1FBe/Slsvfee+8NTh6Njr11qoAE+Mstt1ysjXXoK3311VfBBnn5Q5cynkscXuZ1//33u5122qmfGP3AAw90o0aNcrPPPnuq12mDwZlnnulOPfXUPqJmidrPP/98p29Lmm9KqpdxU2kE8grafQP0O3zqqaeCLP/+iR/aIKVNJ2F2/9KML/AgBO0F4KUsWlX/JeXruQ0CEIAABCAAAeccgnaaAQQgAAEIQKAHCVgfkFu3r9eaDIL2XvN4/euLoL3+PuzWGliPb9bt69Z2Ya1e33zzTZANTkK28Bo6dGggTJ9zzjkzmfuPf/wjONI9KmpXlisJRyQ04YIABLqDgPX4Yd2+7mgF5dWiDiKt8mpr90kI2qv1DYL2avn2ytOtx7cq7Pvb3/7m9thjD3fjjTc23CzRqTKqK2P7VFNNldn9EjIqw3NUII+QNTNGEwV0YpiE6tdff31gT3hi40cffeQ22GCDhlhZIlVl5R44cGBmu8sUtOvlEtNqfDxy5Mg+YmrF4SOOOCJWSF2HvtK7777rtttuO3ffffcFWdlvv/32lpmzszgjbmOLNgJIlD5s2DA32WSTZXlc4Ic77rjD7bnnnv02FyiT/uqrr57pedxcPYGyBO2hpe+8804QC6LxRX8744wzgnktK5saELRX37aq6L9UbzVvgAAEIAABCHQXAQTt3eVPagMBCEAAAhBIRcD6gNy6fakgd9FNCNq7yJk9UhUE7T3i6BpW03p8s25fDV1eS5MlAtBx4LfeemvD/uuuu85tueWWueoTl+39t7/9bbC4zQUBCHQHAevxw7p93dEKyqtFHURa5dXW7pMQtFfrGwTt1fLtladbj29l26eNt8ryrNOewktCWWWAVpbmItnU48Sx2oirjbkLLrhgrzSp2tfznnvucRKr//Of/wzqonHtOeec47788svg/0uwrEvtRqL3tdZaK3Odyxa0ywBfiK//phPTlEl++umn72djHfpKinPhJoI11ljDSYQ7xxxzZOYdV0CnK+g7cPbZZzf+LDH7eeed59Zff/1CwuO4rO8Ws3SXArLmDylb0C4cSbHAUlIGBO3VN9yy+y/VW8wbIAABCEAAAt1HAEF79/mUGkEAAhCAAARaErA+ILduX0vAXXYDgvYuc2gPVAdBew84uaZVtB7frNtXU7fXzmx/cVwCDh13Pnjw4Fx1+de//uX23ntvd+mllzbKH3PMMU7/WMlwlatiFIIABBoErMcP6/bRlPoSqINIqxd8hqC9Wi8jaK+Wb6883Xp8K9u+F1980W211VaB4DC8NM4YM2aMGzBgQGG3KyuvRM+hGFoPPOqoo4Jxy+STT174+TygWgLa8CB/nXTSSY0XaQPE/vvvH2TfVhZ//T28lHFZbSdrVv8qBO2ySRszRo0a1bAvzC6/8MIL9wNXh75StD7ywcknn+ymnHLKUhqBv3FBD5Uvxa/ob1VtZdy4cW6//fbrY6s2Fyj7P5cdAlUI2lW7K6+8MjjxIxoLLPkfQXv1bbDs/kv1FvMGCEAAAhCAQPcRQNDefT6lRhCAAAQgAIGWBKwPyK3b1xJwl92QVdCuLCmaqL7gggsCEuutt16QhWXGGWcM/v2zzz5zt912W3B84zPPPOM0Ca9rxRVXdEOGDHFbb721UxakZpmV/MX1Zsh1FLEm0VstbsluHS+sDD2PP/64e/TRR4PHzjDDDG755ZcPjkVVRpZFF1009bGlPrvQlqmnnto9//zz7swzzww4fPzxx0H911577WBx7pprrnHHH398o1qHHXaYU52zTsrLBzqyNrzSLCBo4v7tt992t9xyS5C56Lnnnmsctbr00ksHx/VuuOGGgV+nm2661K3dn2x96KGHGkfNfv311wH7q6++ug97LdronZtttlnwzmbvi1vMaWZc9P26r+hksNr1gw8+GIg+xUxt228/m2++uVtkkUVSZw1Laj9hW/7ggw/cDTfcEGRRDv2kLFNLLbVUcBTuNttsk6m9pnYmN+YmYD2+WbcvN3gKZiLgf0+XWGKJ4Ps8aNCgTM+J3qw4rJgncbyO/l5llVXcIYccErug7cf44447ro/woJURacs366+88cYbwSL2xIkTgxioWLTqqqsGfRR9Z3/60582hDR5Bf/RI9hVp9lnn93dfPPNbtlll21axTL7K74oKO9R8H5GwbxMWvmWv9slYD1+WLfPrmc7Y5kVkVaZ39tWJJPGEso2qvHX0KFDncYS+ve8m8Gi4zyNxx9++OFgHKpnKnOqTk5ZbbXVGsK+sgTt7733nhs/fry7/fbbg7GexEEa56200kq5xpU+y6+++so9++yz7r777nOPPPJIEJ/DOQbdq3dpDKbxkcaw+nf1RfJc3377bfDsO++809177719xsoazy+zzDLB2FV9hlbzD3kE7Ro3X3bZZcF8S1Rkteeee7pTTjkl6KPEXbJbfZubbrqpn91l8snDlDLFCFiPb2Xap2+YxhQHHHBAA1ozwW8esv74QM/Q/GRSZt5mczay95VXXgm+f3fffXdjjjH8/g0fPjzVt6JZPeo6f5fHN2nKvP76605cNb8YN75SDFIsVVzSpdig+dfFFlsszeMb91QlaPfnJZuNqYr2lTR+U7tUf8Cfw9TvSjFt3XXXDdp/q3gWB08xaq+99gpOONBV5gltyrav7Owar4fXpptu6i666CI3yyyzZPJl0s2ab919992DuBleWhO4+OKL3cCBA/sV6/S3IOyfaD5h0qRJ7oknngj6eLqy9k/CyrVjfaeos6oStOv3oTUcfR/Cq9mJCXH1KLt/WvZaWNn2ZfVlmf2DrO9Oc791+9LUgXsgAAEIQAACdSeAoL3uHsR+CEAAAhCAQA4C1gfk1u3LgbzWRcoStOuIVE0Ejh49us8CcxwcCcjPOOOMYJE7bsG+zEk8TYRfd911ToK56MJ3ktM23njjoA4St7USE8RNaCtjzOWXX+4OP/zwPovQ4fskaFPGIAn9wkXqPEez+osHaY7T1SK3Mk/JvlaXhP5HHnlkkLFk2mmnbXV7P8F4KCiX+ED1lYC+2aX3yUc/+9nPYrMndUrQ/uGHHwabN7SwGi4WNKuHxA1HH320W3PNNVsKKZIWRPT8888/P9j00Oqdaq+nnnpqISFqS+dyQ2oC1uObdftSg+bGQgReffXVQLD91FNPNZ6jOLnlllsWem7awmkF6UnPS1s+boFWC+0PPC2IWUgAACAASURBVPBAkNlNQva466qrrgpEedGM8/oma8Ezy3XXXXcFIoHw2nnnnYMj05NiahX9lTjRjvgdccQRLfs40bpGj5PXf29VlyycuLceBKzHD+v21cPL7bOyqEirqKVVfG+TbNIpJhdeeGGqfr2eseOOOwZj0fnmmy9TNTVmGTt2rDv33HNjx6Dhw6Jjh6KC9uWWW84pm6XGPs3GLBLUS6CtcWUW0ZzYKRafddZZqcbx0TqmHc+HZSQa1YZljb+0Ab7Vpc2Axx57bCCcTBLPZxW0ywaJarVhPYuYXeNtjaPT2K16ZZnvaMWBv1dPwHp8K9M+iZD1DZQIN7yqyJ6usYDGQqHoWe9KysybNGejzSfKRq3vU/T36rcIids1B6fEFs2SesS1pDrP31X1y/AF4b4A2d+EKzvCDO5ZbGqXoF02+ck4Qjvz9pUUj9Uf0Pi11Xyi3qU2qjg+bNiwTJnso/bl3TiQ5JO4kxqqyJ7tt6dm8+qd+haE/RN9R1rNq2f1Z5Kgvcz1nSy/u7h7qxK0613avKA1iPBKu2m/qv5pWWthVdmX1Zdl9g+yvjvN/dbtS1MH7oEABCAAAQjUnQCC9rp7EPshAAEIQAACOQhYH5Bbty8H8loXKUPQrkV6iX5PPPHE1CwkYD7nnHOCLNN+myhrEu/9998PsrqEGWPSGqdJbNVFi8nNFp18dsruooX9Aw88MHFRSyIwLZTvs88+fRadf//737t11lknrYmBEHGTTTZpLMIp+7uE6hLM+5cyuUiseNBBByUK+JJeLDGeBHia2G12xWVo/9vf/tZUNBj3vH333Tc4JtgX/HVC0P700087HVGsCfQsl9qP2p0yizUTbcQtiGgjhDYSZGmzWoDSb1AZF7k6S8B6fLNuX2e91ztv9zdEqebKNqo4Puuss1YOIq0gPcmQtOXjFmh1hHizWBjGUmWA1aJ+eO2www5BnyUpM6pvq7JhHXroocFmqPBqtghfZX9FWeijdVl//fWDGDPTTDOl8rUW0RWXJSgKrzIz8KUygps6TsB6/LBuX8cdaMyAvCKtMqpR5ffWt0+ZezW20TgvyyUBuAR4Euq12mCt52Ydsygbq2KSBNASsbX6tsdtjtJJX9r8pdNZ0l6KpRLZzTzzzC2L/OUvf3F77713Znbhg5vNNfgv1wYH1UNj9GbC1DijJWrXuC9uzJdF0J4kZtf8gkSzqo9/qYyyyO+6666Zx/jqz6iPstNOO2UW2bZ0HjeUSsB6fCvTvnvuuSf47oW/wzRJG/LA/vTTTwMRo07fC6+kzZpxczbaMKN/zjvvvNSv1zyP/kmTLKIb5u9Sg8lwo0SaigvRTcdxYnV927R5ObyaZd1Oen27BO3NTiDI01d65513gqzpOik069Us3sQ9KzrGzDpWbmWbLzQuWzAfvl8b3LfddtvgRJvwStpE04lvgfonmuvVZvSs/ZM0fa64+ZKy13da+brV36sUtOtkXWVlV5+zVV84/HuV/dMy1sKqtK+Vr/y/l9k/yPruNPdbty9NHbgHAhCAAAQgUHcCCNrr7kHshwAEIAABCOQgYH1Abt2+HMhrXaSooF0ZqZXNPHoUaHisuSadv/nmm+CIcC1O+dlhkibvb731VvfHP/4x4Kr/lXAqvDbccMM+wt155pknEGpNOeWUffwgMbWyqfoT+VoUGzJkSHAkp/6/JoWVEef+++/v50ctHkuUnCRq99lJWKzj5MNMT2uttVZw9LkuPV8MJCzXgop/lLKy1ul9fj2SGpe/SJOUcTVpcVzPDY9CHjRoUPAaHd+uo9z9rLUSPVxyySXBcb1Jly9oD0XZ4bPEeuWVV3Y//vGPgzr+9a9/DXjEZc2PE8pJfHLllVc6Tehr0v3qq68O7NUlEb8m66ML/co0HBXh+/Ypi11UnOfXS/7SAr/PIks9ksT54bv89qOsXVNNNVWf9i4fqR2pnUsgqYUWTej7ixllH79b649aB423Ht+s29dB1/Xcq/1FYgFQxk5l/lpmmWVanjBRBFhaQXrSO9KW9xdoFSumm266RtxRbJOAfZpppgmO7FZMkjBN8VgZEZsdZ9+q/v7ieDOxQtX9lddff71PXbKKg/xsmeKmDLLzzz9/Kwz8vYsIWI8f1u3roqZQSlXyiLTKeHHV39uojRqn7LLLLu6xxx7rY7rGKxoPaTyqMZHGA8pGrOzg0UvfamVXVSxqJmpv9p6NNtrILbbYYrFjCP1NG5suu+yyxmuTNivFCdpVh6gATPWKvi8c+/p++/nPf+50olkzUWeSn/QOnfSmDeThBjONKbUJzeen9zaLvaFdyrIskb02oflX2nGY6iPx5OSTT97nEWkF7Rqva4PAnnvu2Wfs2UpcmOR7zXNojmbGGWcM7Ekad6tfJJ/rZDEuuwSsx7cy7fPnuPSdGT9+vNP8YtlX2nf5czYSvmsD8CmnnNIwSfZpnlL/q3kafdP9b79ubjW/qHu6Zf6ubH/peX5Sj6Rsyr5INevYR++qQtAet0m42WmdWftKEvxrg5VOaole/rxvszlwjbMVD1udJuBv3s6TBT+pjcRtDJfoWBvxlDm8zCvLu9r9LWjWP9EajE681TxxszWXVkkL/P5dFes7Rf1VpaBdJzpoLUFrUOGl+TD9E9f3rrp/WnQtrGr7svqyzP5B1nenud+6fWnqwD0QgAAEIACBuhNA0F53D2I/BCAAAQhAIAcB6wNy6/blQF7rIkUF7f5EuYTMEpj7Wcp0DLqEYv7kuhaQJR5LWqjPKkSWPXET+VrE0AK6RMZ+FnMtLEjwJdsl0govlVF2Eh1HHHfFsdN9Wsg69dRTAw7hEeR6h0Rheqb+8RdjsizW+RmlVJ8bbrghEEb4V5wwW0IAZVsdOnRov4UKTWhLdC8WUTG3RPjK3puUUc/3U5RhEneJ07VAqYz20c0OrTIo+dzTiBWytCNlNNGkdnQRUj5TO1XG9lAcENZRGbQmTZoUZNySKDJ6JQkcdE9S+9Hfmvno//2//xcw84+Vl98k5OfqHAHr8c26fZ3zXO+9WZuElJkwungXUtBCpgR0EmbMPffcpYvb0wrSk7yStnycAE/P1PdcMXDEiBF9jlX/4IMPgpgowVzc4naWhfqbbropyHofXoodigfatBS92tFfiatLUua5OOZ+tsykuvTer6i3amw9fli3r7daS+vaZhVptX5i6zva8b0NrYgTlCi2aHylk0K0uSp6aSyhLOvKwBnN5q4xpcYw2hQcd2kjtU790ild0bGXTiLRmNd/j8aiimW/+tWvYp+XRdAefZ+yvEuMHRWpa+z76quvukMOOaTfmOWMM84IxlRx438JsxQvNa7y36G47ddJ9+hdL774YpBt3h8ftZpr0IZpPTe6WThpHKb3SESuOt1yyy0N++QnZXqW0D56pRW0x43XW2VWVWxXLBer8NKGAol0F1hggX5sJYy78847g8360Q3lSVmpW/+iuKNdBKzHt7Ls++KLL4L2GZ0vLDvrc9Rnd911l9NphNFLiS78722zOZvwu65vSPT7p2+65oVUn+hpf63mF2VLN87flfFb0ffXTwqS9P2Ky+SedfxShaDd3yQsLkrConrFnfKRta+kcb3G8GE8U2w666yz3AYbbNBv3jcpRqfNhP7uu++67bbbLkiIonatE1uS+ipZ/R8nMj7ssMOc5gD8jWNZnx13v+a5dTpreCXNL7fzW5C0saVZAgL1CbV+oeQt0T6NTjVQXyGujSXNl4iFNkKUvb6Tx19VCtrj6p/0m2x3/zTLGoa4ttu+NL4sq3+Q5l157rFuX546UQYCEIAABCBQNwII2uvmMeyFAAQgAAEIlEDA+oDcun0luKBWjyhL0B4eXb744osn1j9OSLD++uu7K664IsgQF3dlncTTM/wymmDXwpiOEg0F5nHv0mSmJnolvA8vib5l35xzztmvSNKEtu7X5H6zbHpxiyzKJq9M262uxx9/3G2++eaNTPBJAnCJ85TZTcK68JLA7pxzzomtT/S9EtzrqNqoqFuT4xJAxtUrTtCehnvcRH2rBZEqBe0S2UtMIvFDeGkhSOIPcW7mU23a0KKl/B8tGydw0N+T2k8aH8UJZZothrVqU/y9HALW45t1+8rxAk9JS+CBBx4IRFxxJ2VEv2HKHCfBhzZezTXXXC0ztrV6f1pBetJz0pZPWqBNm3nOF3KnzQynOKLseNGTa5I2HLWrv+LXRZnpJYD0N/j5zLUwOnr06EBAEF4SW66zzjqt3Mzfu4yA9fhh3b4uaw6Fq5NVpFX4hW0cH8YJSjSW+M1vfhNsJm42ltAGX2VGveiiixpV3nHHHQNBWpyQW2NHCT5D4VKasVezjJ9ZBe1pssjLNgnAzzvvvEadmm1G9k8VUaFmY9Bo2/jHP/4RCOWjY7Fmgtg4cWHecVicWDKNoD2PmF119k+CSXt6ijZhb7/99o15BPUDbr75ZrfsssuW8TPjGRUQsB7fyrKv3SLWV155xW299dbuhRdeaHgt7hvYLImFvmuaz0z6rr/zzjvBnFr01MhmffBunb8r42fx0UcfBfFOp1mEV1LM0t/908jSCrXDZ5ctaNe8p8aG++23Xx8cyjqujW5xV5a+UtwG5jQJL+I2uafZxK34JqG8YnyzLPN5fK/NcEoqoznp8NKJNZrvrOLSnEh4smr4/CybW9THK/tbEOd7bRzUyRDhCTVxLOJOfNH9mpP2N/CofNJ8SVXrO3n8V6WgXfb4c0vrrbdesKbkJ7JpZ/9UdmVdC2u3fWl8WVb/IM278txj3b48daIMBCAAAQhAoG4EELTXzWPYCwEIQAACECiBgPUBuXX7SnBBrR5RhqBdE6RaOI5mI02C4Iuxl1hiCXf11Ve7QYMGxRbJOomnhTAtCESzs6U52jd8eVymu6RFhjh2aUViep+/yKIM4LJVx88nXXGZiZIm9ydOnBhkiQ8vTUpfcsklTos5aS6J1iTgC0USzeoWJ2iXuFtZcP2MtP6743x22WWXOQk44q4qBe3K7rfVVlsF2ffCK62IQvdr0VILbffee2+jfBKHuPaTlOEvjoPvX/lHGe+Tsuin8Tn3FCNgPb5Zt68YfUrnIaCMsBJhRbMHNnuOMhGutdZawT8ScOTJ4J5WkJ5kR9rycQu0WcQMvtAtrejLX0xMWuRvZ3/Fr4v6beonyY/Nrmj2Pd2XpY+Tpz1Sxi4B6/HDun12PdsZy+KEOkUtaSZsa+f31o8BaUTf0br7Y4mk73Xc5mhlNdcmJJ020uxSWY07o8J53Z9V0J52jB03PkrKnO6fcNLq5C6/nn7W5WbjI38sJaG9TmtLM1aWAE6CO8VXXXH9i1aC9rgN5K0ys4f1ffTRRwNxWjhOT7uxOW7TXZVCwaK/a8q7fmJpzQdZusqKv36fU3VUpmGdRFDF5W8K0TvihLxFkljomZpXUtbs5557rlGNJKFxt87fleE/f3Nuq008cf2MVid2RO0sU9Cu767iq+JuNHO2Mprrv88333yxiLII2v0NIWlOsQxf6re7NCcjKKv8qFGjgkekmcfO0gaef/75YB5aJ2eGV7M+XpZnx93rn56qe+KSzbTrWxA356+1FmWSn3XWWVtWV+W1hqHEBeGVdJpB3HxJles7LY2PucGKoL2d/VNhyLoW1m770viyrP5Bmnfluce6fXnqRBkIQAACEIBA3QggaK+bx7AXAhCAAAQgUAIB6wNy6/aV4IJaPaIMQXurLOtRIHELVXHZT8IyWSfx/IWOZhnWkxyVNitrHLssR6H6CxTKfitBskTNSZcvyEgS58WJHLIIs/X+LFnk47LMpj12VpkMtVB50kknNardbPGySkF7dGFGxmQVUahMnDjiqquuCo5sjV5x7SetGEHP8Rd6sixa1eojVSNjrcc36/bVyNVdZaq+9YoPZ555ZpDxM8ulTWlaLJVQw89ilfSctIL0ouXjFmjTLNCH79VisDZlRYU0aTLW+TFA5Y855ph+R6S3s78SV5cku6Lc/YXRNGWytB/urQ8B6/HDun318XR7LG23oL2d31t/w3KzDOtJtNNsevbHAVk2bOm9/iZz/bcsgvasG5z8OiWNsZ544olgY/Azzzzj3njjDScRVpasrH7bShofxfURTjzxxOCElcknn7zlDyFunHzllVe6bbbZplG2maBdItdddtmlz2lo2lStbPxpBGv+s7P0b3RCi7LJSkSpfpwy00pYyWWTgPX4VpZ9cXGhShFrWsFy3H1Z5ojiTu2Im/Pp5vm7or+suOzjcadiRN8Tt3kni9/Sto+kuinGKPu5Nj8p/j344IP9bm11smcWQbtv74ILLhhk5R48eHBL/DqtQON5nQSz1FJLBclmFI+SEpNIlK+TB8LTUMr+nVYtYPaBpP32tOtbELcRPSnDepJz027Mj+sLVbm+07IxxtxQdXvQRoGRI0c23qwTa9SfW2CBBfpY067+afjSrGth7bYvjS/L6h+keVeee6zbl6dOlIEABCAAAQjUjQCC9rp5DHshAAEIQAACJRCwPiC3bl8JLqjVI8oQtGcRcfuT34JVlqA9TrAl4dwRRxzR9Hh332G+6D5pMSCOXbPM4v574hZZWh0LGz3aVc9LyrSSdjG/VWP1J3eTfO1PtmY9dtZ/TycE7XFtM0/GurhNG2kz/GR5n/8eBO2tWnP1f7ce36zbV72HeEMzAjqh5L777gtO8pD4L5pBrhU5ZW4/8sgjg8XAAQMGNL29k4J2Ccv1j/9bSDLYF/y1EkL4i8JJmXXb3V9R/fy6tIrTvnhEGepvuOEGN2TIkFbNgb93IQHr8cO6fV3YJApVqZ2C9nZ+b+OEQXmEXr5YPe577Y+9sgia5by4cU8WQXuWTLd6n+/zLGK7LI0t7RjYz86cJ8Ypw70EfRKFL7bYYm611VZziy++eMPcJEG7hPpFxOx6gQSIW2+9tXvhhReC96m/oY3ZO+20U8sM/Vl4cm/nCViPb2XZl1ZUWpZH0gqW4+5LOsExyTY/A3RcIou0365W9bc4f9fK5lZ/908+0f1x82v+c/yNuWlPqNJzkrJxt7I17d9//vOfuzFjxrhpp502sUgWQfu///1vt++++waZucNr9913D04A1Ti9zCtqVxWxvGoBs88i7benXd8Cf84/i8A8rFtc0pi4uea4fmuV6zt52mHV7UGb/NR3Cq+q5tWzfuOzCtrzsI2WyWpfmveV1T9I864891i3L0+dKAMBCEAAAhCoGwEE7XXzGPZCAAIQgAAESiBgfUBu3b4SXFCrR5QhaM8i4o6bMC1L0B63MO9nSkvjnLjFgLSC5GZ1iXu3v8jSLNNQnCAjSXjgH7e+0UYbBQvuAwcOTIOgcY8yCilrW3jp6Fctkkw//fR9nuNPtv7sZz8Lsv1OM800qd6XZbK2qgztr776anB0vBYcdUnYcPPNNztlaMlyxWWQihPox/327r///kAMkebKwyHNc7knPwHr8c26ffnJU7JsAorVEkndeeedgbhd36Y0l7K5SVA155xzJt7eSUF7VmHhp59+6hTPlBUtjAvNRN3+QmDSAnS7+yuy3a+L/tvvf/97t84668T6yhePtBLzp2kf3FNfAtbjh3X76uv5aixvp6C9nd9bf7OpxHP6zq644oqZQH744Ydu2223dXfffXfsmCROqJTmBBHfCJ2Odfjhhzf+cxZBe5Yxi15Qlh9agUwryHn00Ufduuuu29i8p4zzOilt5plnbvWK1H+PE7RLcHjQQQe5W2+9tfGc9dZbz/3mN79xc8wxR+pnx2VzVuGNN944ODVnzTXXDDK9p93Al/rF3Nh2AtbjW1n2pRWVluWAvIL2PAJe/5seFxu6ef6uqM/8Ez5abcoN3xeXaKJVZvewbJWC9n322Sc4BUztoNmVRdCu5/ic9N+04Wr77bcPYsNCCy1Uyoan6Bx20vxwEZ9XLWD2bUv77SmSBT98Z5pvgb8pRZsftIlw6qmnzoTVF2rvv//+wQaHKaecsvGcuPWZKtd3MlXgvzdX3R78uak0J+fmqUfa/mn47CxrJHnsafU7KEPYX1b/oIz6xT3Dun1V1ZvnQgACEIAABCwRQNBuyRvYAgEIQAACEGgTAesDcuv2tclNZl5ThqA9i2i8SkF73ILF3nvv7eaaa65MvP/zn/+4O+64w2niNLzispmUMaHt27zCCiu4CRMmuPnnn7+fzR999JFT9j3ZpqvZvf4kuI4Rl7Due9/7XiYWb7/9tjv77LMbZZIWj/zJ1qyT7lkma/MIudM8P03mrLTwfP5xx0r79cgqesnDIa393JePgPX4Zt2+fNQp1Q4Cit0vvfRSIG6/7bbbmgrcN9tsM6dvoIRUcVcnBe3NBNxJHP3vebOstH6sSbq33f2VsG5pszbq/okTJ7phw4Y1sOQRS7ajbfKO9hCwHj+s29ceL9XnLVlFWkVq1s7vrZ9ZXZtjNXbLmh1VMffqq692L7/8cqPq0fgVt/k6y3g8fOhVV10VbOYNr7SC9jwilzgR/oknnuiUCbTopc3Er732WnDKjE47U18lvJJsLboZO43Nvghr6NCh7ttvv+3Xh9IYUBvnJLDPcqlNSEyYdKLO0ksv7bSpXXMASy21VNNMwFney73tJWA9vpVln59cQJSzCCuzeiUuNsR9k/w5lzybX9Kc3tHN83dZfRO9P27zzlFHHRWcuDX55JM3fbTizujRo53GnuG1yCKLuGuuuSY4VaPZVYWgfdVVV3VHH310sOFosskma4kla1/pnXfeCfoc9957b+yz5513Xqf53C233DI4cSvPpic/eUeeE1FbVdzfcKb7s26ia/WO6N/9vpv+Ftenase3IK6vtOGGG6ZOehKt1x//+Eenfl14xZ3kE/dtytKfzLq+k8Uv4b3tFrRrk6H6iDPOOGMec/uUydM/DR+QZg2jqIFF7Evz7rL6B2nelece6/blqRNlIAABCEAAAnUjgKC9bh7DXghAAAIQgEAJBKwPyK3bV4ILavWIMgTtWbKSZ53wzDKJV0W2v9CZaTJs513c9xdZtBCvRQb/0uK8MqSGi9ZxGVbCMr5gsKxGmVYUEMermQ1Z/JxHyJ3m+f5EeZGJbP99aQTtWdtPHg5ltQOeE0/Aenyzbh/tqj4EPvnkE3f77bc7bfZ68MEH+xmuGHTooYfGZoHrpKA9S38lrNSLL77olHk+FBYmZSr3BRfNTvlod38lqS5Jm9S+/PJLd/DBB7tx48YFRfNko6xPa8bSNASsxw/r9qVh3Ev3ZBVpFWHTzu9tnOimiO3RslGxedz4PU988+1NK2jPI+hUXYrEfwnBddLIm2++6ZThVEItidCee+4598wzzyRiThpf+ZlLs27GTuPXLO1BwnOdgjbbbLOleXRwz9dffx2ciiOuSaL28GESza+11lpBf0b+m2WWWVK/hxs7S8B6fCvLvrQZ08vyxiuvvOK23nrr4ESq8Ir7Bvp2ZT2JUM+OE6n6CTO6ef6uiM/8pBP6ll1//fXB9yzN5c+hqkyzzcnhM4sK2iUe1/hJWdGVXET/zD333KmE7KENefpKOmFzxIgRTmVbXUqQonnnTTbZxC288MKpbItuBJEvNB+gupV5pc2YXtY7/VNJ9dy4PlU7vgVx6yVl1TNufjvr+oxvS9HyaepWpaA97tuc9XTbsvunIZM0axhp+FVlX5p3l9U/SPOuPPdYty9PnSgDAQhAAAIQqBsBBO118xj2QgACEIAABEogYH1Abt2+ElxQq0cgaE/nrqoE7Xq7Jmg32GCDxkJ03DG4cdmFmmWa7eYFsTxC7jSTwVUK2uMWD/LUI9pai5ZP1/K5KwsB6/HNun1ZWHOvDQISPo8fP94deOCB7uOPP24Y1Sz7XRFBm16QtnxZC6z+cyRUv+GGG4LMdtHLF77HZUEL72+nwDJqY1yWwxtvvNFtuummferi27fzzjsHp7VMO+20NhoeVrSdgPX4Yd2+tjvM+AvziLTyVqmd39ssAuas9bEkaM+76dcXkbfaAK34q6zrl1xySZB1PdrPSMsvSdCeti+R9j1x9zVrDxI2KiZH69RsM2CSHRIqTZo0yR1++OHuiSeeSG2uNueNGjXK/fjHP04lYkz9YG4snYD1+FaWfXH99io2moQOihOxxmWB9udc4hIVpHF6q29ON8/fpeETd893330XbNo54IAD8j4itpw29SgeaUyXdLV7g0WcHXn7Sm+88UaQwV51THstscQSAWed+tFsvBedu07aGJ32nVnYl3WiS9w7/b6JWOiUnEGDBvW5vR3fAgTt/T1UpaBdmwH32msvd8UVVzRenOYbX2X/NDQkzRpG0m+oHfal+Z2X1T9I864891i3L0+dKAMBCEAAAhCoGwEE7XXzGPZCAAIQgAAESiBgfUBu3b4SXFCrRyBoT+euKgXtynS72267BZmGdClTzoQJE9z888/fMO69995zO+64o7v77ruD/9ZqEaabF8TyCLnTTAZXKWiPEzbmqUe0tRYtn67lc1cWAtbjm3X7srDmXjsEJDZQzBo5cmSfDKF+5sHQ4laCjlY1S1u+LEG77Jk4caIbNmxYw7S4zH4XX3yxU9bG8FKmVcX2uKudAkv//X5d4k578WNmUtbeVr7i791DwHr8sG5f97SEcmqSV6SV5+3t/N4iaG/uoQsuuCDoK4RXkqA9r0h7hhlmcEsvvbR76aWXnMbOuiwK2tddd1131llnBZlt99tvvwYPZfRV/M2T7VbZ2h977DGnvog2qqUR/yu7rk5jkYhxwIABeX5elGkDAevxrUz7JF7WRovwqkowq+f771p22WXdlVde6RZYYIE+Xm2HiFUv7Ob5u7w/E38ONO9z/HJpsrzXWdCu+mp8rhNNNIbTP2kytqucNjvpt6F4FHdFfzfNTgwt4quvvvoqOOlN7wqvZhvFy35XUobudnwLELT392aVgvboiQPhm5ttnmhH/zS0I80ahk+r9gnNEQAAIABJREFUnfal+d2V2T9I876s91i3L2t9uB8CEIAABCBQRwII2uvoNWyGAAQgAAEIFCRgfUBu3b6C+GtXvJsF7UkL2GU5qSxBcVzmIV88dtdddzktfofXUUcdFWTdmXzyyWOrk1bwVxaLPJOt0XdnKZ+He5rnVyloj8vykqceUWZFy5fle57zfwSsxzfr9tGWqifw6KOPOgnKtHj32WefucUXX9ydeeaZbppppin08rjM30mL3EXjU9ryZQraX3/9dTd8+PBALKZr/fXXDzJ5zTTTTMG/+9m9mmWo1/2+wLLq/krUuX5dlJ1VWfZD4YLvy7hNdoUaC4VrScB6/LBuXy2dXqHRnRS0V/m9LXMs0Qx/3Pj9oYceyiyE9u1N2rzkx1NtrFbcmHnmmTO1kjTxW8JsbYhTxnHF1qRLMWuxxRYLBOwSoup/55prLvfaa6+5bbbZxj333HNB0SR/++L6KjJBx4mwNJ7XiScLLrig++CDD9zuu+/ubrrppkY1t9pqq6CfNnDgwExsozdLDPjCCy8EWe1vu+02p6zTza4xY8YEIuKkeYXchlCwFALW41uZ9vknF6YRHueBHJeVN0kwW4aINU6g639v03wf89Q1qUya+bFm7ytaPk1d9A2TwLpZLEjznLh74k7FjN5Xd0F7tC4Sub711ltOpxLcfPPNLU88EXPFIT/G+7+bKjc8++2r1dg6bzuIEzQfdthhwQYTPya241sQN39RJeei8yVFy6fxW5WCdj/myJ640+v039vVPw2ZZP3Gttu+NL4rs3+Q5n1Z77FuX9b6cD8EIAABCECgjgQQtNfRa9gMAQhAAAIQKEjA+oDcun0F8deueDcJ2l999VX305/+1D311FOBH7QA9vvf/96tuOKKlfilTEHx888/Hxzv+pe//CWwNSqA/uabb5wE7CeddFLwNx2Ne8MNN7ghQ4Yk1kv3SggQXlUs0kdfnnWy1Tc8S/k83NM8X+1mk002aWT080V+WRqRn/Erjn+eekRtKFo+S324Nx0B6/HNun3pKHNXEQISTW222WaNR5SZ+dD/7iUd11xUsJG2fJkLrH4cVv9CmVXDLKp+DG8lkmh3fyXaZuJENdddd53bcsstg9tefPFFJ0Hdyy+/HPx7q7oUaY+UrQ8B6/HDun318XR7LG2noL2d31ttGpNgORTfJWX8LUq5LMGTv2E6raA9z6YAP46KQdxJLpMmTXLbb799Yzym+5R5XZvKNt5442Aj3iyzzOKmnHLKWIxpN4z5Y0OdsFLGBr+oUb4Ia+jQoUGdF1poocZtmqvQHEBUsHnGGWcEsdf/ruVtN59++ql75plngtNm1A9U1t7oxca1vGTbU856fCvTvriM3JrTGj16tJtiiilKA/7444+7zTffvM93JulkJX/OJSl7czPj/v3vf7t9993X6R3h5Ysmu3n+Lo/jvvzyy+AEiXHjxjWKayOTNgNNNtlkmR+p7140S3krgXQ3Cdp9WBoL/vnPfw42PCkuhBu2o/dFx4bhf4/GV/nh2muvdYMHD87sizQF/PGoylx44YXBaWhlxUY90z+5rNkmmnZ8C7744ovg1JRzzz23galZxvA0LJvdU3S+pGj5NPZXJWiPSyzUrH/brv5pyCTNGkaUX7vtS+O7MvsHad6X9R7r9mWtD/dDAAIQgAAE6kgAQXsdvYbNEIAABCAAgYIErA/IrdtXEH/tineToP2TTz5xyqx06623NvxQZTaTMgXFfkbU6ESqFl+23XZb9/DDDwf1UsYcHSfeLHPbVVddFYj7w8vPJlt2Q8062eq/P0v5PNzTPN/nnHdDRNpFiDz1iHIrWr7sNsDzXL/FNS2SWLqIv5a80Rlb/I07vjC7iFWXX36522mnnRqPSBK0+8L34447Lti0leaK+74mlS97gdXPEihh/RFHHBH87v06xYkAovVrd3/FZ+uLGKPZ9NW/kFggvCS2W2edddK4h3u6mID1+GHdvi5uGrmq1k5Bezu/t3Hi+ejmp1ywYgqpfymBp/4Jr2hMSvseP0t5WkF7njGSRNWKLRLAJcWXuNNetHFMdiobe5orraBdmWpXX331xiPzZJ3Xu0aOHOmmnXZat9RSS7lBgwYFG8Kmmmqq4Lm+CCuuXyTRpvoSY8eObdgioeWVV15ZiVBQjE899dQ+bUcv1vuU2Z7LHgHr8a1M++IEhmX/HuJ+c81EjP6cS56kB34WaCWoUKZsbXoKr26ev8vzq/JPlNIz9J3UmCWPoNkXLrd6XjcL2qP+UPZ29VP22muvPpud4hJyRDfGayOWNmhMP/30edzbskzchgZtCtMJaXPOOWfL8mluUP9Qcfmaa65p3L7pppu6iy66KNg451/t+hb4m1uS5lTS1LHVPUXnS4qWb2VfXF9K/y3PqUT+u+I2UCWxbmf/NLQzzRpGeG8n7EvjuzL7B2nel/Ue6/ZlrQ/3QwACEIAABOpIAEF7Hb2GzRCAAAQgAIGCBKwPyK3bVxB/7Yp3k6A9Lutonsyi4cT2Rx995LSAtsACCwSZu/W/0atsQbEvIgtFBX5G3dNOOy1YyGl2+aLFNFnd456nhZ/jjz/eKRvSMsssE4gJlJUqXKjPM9ka954sk7V5uKd5ftzR03GZA1v9yOOOrY07tjRPPapsf63qxd9bE7Ae36zb15owdxQlELdwpyxgJ5xwQr/vepZ3xWVePeaYY5z+8dud/z1Oui/u/XHCxHYJ2n124Uax733ve31EemmELu3ur/gs/bqENmvxXv0LiQd1SeCnjQrqQ3D1NgHr8cO6fb3devrXvp2C9nZ+b+NE23kEeBLy7brrrkFG4qWXXtrNN998btiwYW7WWWdtwPTFj1nFZVmyvMfdm3WM5GdbjROQ+qedSDgvAbyy3qe9fKF6klDV33wQJzBt9U5/c5g21p9zzjnBKXG60gjadZ9OaFPZaJbc3XffPdgsJ7G8f0nopwzT+ufJJ59077//fpBdPm2mXLVTiRfVHwuvLJsLW3Hh7+USsB7fyrYvTsjc7PeQlXbcqQjaWKvxyOSTT97vcf6cTbMMzkm26FuwwQYbNE5iiEs20c3zd1l9pPv9udGiGcH95BWtxjl1E7TrZC0lQHn66afdCy+8EMQU/W7SXNpIopguEXt4rbfeekGMmHHGGYP/5I/182yiS2NL9J64kxT03kMPPbTwiQ2qswT5I0aM6GNW0kkNuqld3wJ//j/PKSrh5iCJ9dWHXGKJJYKTa7WRL/qdKypIL1o+TZuoKkO7PyclW5KSErSzfxoySbOGEd7bCfvS+K7s/kGad2a5x7p9WerCvRCAAAQgAIG6EkDQXlfPYTcEIAABCECgAAHrA3Lr9hVAX8ui3SRolwP8zDt5Mjr5i1xJC9xFBcl+g/EX7yQqk8hQk/bK0qIr7UKORH+77babu/766xuvyXpc82effeb22WefQMwWXtEsrlH7s0y2xv1QspTPwz3t8/0su80y9CT94P13JQkp8tQj+s6i5Wv5wTJutPX4Zt0+4+7tCvO0GK2Mroor4aUYpw1Ua665Zu46vvHGG2777bcPxFvhFbeRR3/zv5HK2Coh1jTTTNPy/b7YQwXaJWj3s0aGfQMJ2iUklCBN12GHHRbwjRPFRCvYzv6KD1Z1Uf8imhlffZ955pknyND63HPPBUWaCXxaOosbuoqA9fhh3b6uagwlVKadgnaZ267vbVx24awZReNEVnEbpXyGiknKsr3aaqul8pAvMFehtBnade/OO+/szj777FjBdVzM0RhLG+jCK668LxBPs0Es+q44/knjsLhsllk2H8T1p/xN52kF7bJbfSMJEKOXMtFut912/TYGZtmMkNQY1E85+uijG39G0J7qZ9ORm6zHt7Lt0+9h3Lhxbr/99uvD++STTw6+Idrok/eS6HeXXXbps3mkWXZ2vSduvjRL/zjuWxFXvpvn77L6Ky7RRJaYE/e+OD/ovqSTqOomaPfH11mzevvxyhe0+5uh23GCV9xpCtpQIvH98OHDc2XqD9vG/fffH5wsp40O4dVq7rdd34K4TT0XXnhhsIE+7ekE77zzTtCnuPfeexv1i0uMU1SQXrR8mm9DFYL2uFjQzP/t7J+GTNKuYej+TtiXxndl9w/SvDPLPdbty1IX7oUABCAAAQjUlQCC9rp6DrshAAEIQAACBQhYH5Bbt68A+loW7TZBe5yoTplmxowZk2rB/cMPPwyOHY0KwSXu0gTydNNN18fHZQuK/WNV11hjjcDugw8+2N13333Bu9Mu5MQtBCrL+mWXXdbnePVmjVaiCGWs0YKSLi0eTJgwIcjQ7l9ZJlvj3pmlfB7uaZ8fJ+7IsngQt3CQdEpAnnpE2RUtX8sPlnGjrcc36/YZd2/XmKcMTj/96U+dFvLCS2IOZRWVeCztQmlYVqIwxalzzz238bxmmb39Bbe0Wce+/vrrIHviiSee2McX7RK066V+pjgtqOsaOXJkI06q/7DWWmu1bC/t7K/EGePXReI2ZW/bfPPNg9vznuzSsuLcUEsC1uOHdftq6fQKjW63oL2d31tlzNYmp6hIKosQMy5bt2KsvtFTTjllwyv+uFF/2HHHHd1ZZ53Vb8zquzIpnmYRtGtcKMH1Zptt1rKlqL8h8Vm4WUoF4rJg+llJl1122UCk75+SlvTCpP6NstkvvPDC/Yr5GYDVF9JYVxviW11xGwpuuOEGN2TIkEbRtIJ2FYjbSK7+kRhrQ7t/6SSVsO+Rxfe6N06ApjkCtR8uewSsx7cq7Iubk5Nnjj322GDMMWDAgMyO0qZYnUwQPQkhjTg2br5U82o6PWK55ZZraYcfE5L61908f9cSkndDXGbupPiU5dlxz007V6f3tHvjT5a+kp+hOWtil1YbzqOnDGTdbJbFR/69cX0i/W61SU6C9KwbXPQ7u+OOO9yee+7Zp5+WZq68Xd+COCG/+gOXXHJJqv6JNm9IvK5vZXipfuqjLLXUUn0QFxWkFy2fpm2ULWj/29/+Fqz5KPlCeKlNad5fc2RxV7v7p7Ih7RqG7u2EfWl8V0X/IM17095j3b609eA+CEAAAhCAQJ0JIGivs/ewHQIQgAAEIJCTgPUBuXX7cmKvbbG6CdpbZT5NyuiUZvFLE8ea+FUm8+jEZtJifRWCYn8i8sgjjwwy14ai8iwLOXHiDU2ES7QogUCz649//GOQASa64LfVVls5LZ4PHDiwX9Esk61x781S3ueeJmt92ufHLR7MMMMMATNtbGgm9NTCq7KGqb2ElxYO9O6VV165X7WLtp+i5Wv70TJsuPX4Zt0+w67tKtPiFjlVQX3rdIT3rrvu2jhevFXFFWcUMyUAi17NNgLFLc63Evt9++23bvz48cFR6GE8DN/XTkH7p59+GsRGiVh0KS7qd3X11VcH/77++usHMWCmmWZqhc61s78SZ4yfCXKLLbZwc889d5AVU5f+XWK/uJjfsnLc0HUErMcP6/Z1XYMoWKEsIq2CrwqKt/N7m5RRNI34SvHtkEMOceedd16fsUSScDJOPN9qzNssnmYRtMtAjSt//etfu8UXXzzRTdrsKxFpVDiUlAXz0Ucfdeuuu26fOJ+Updx/oTYlS6AUPSlG92ijlmL0oEGD+tnoZ5zVDRLoa7w766yzJtYpzk9x2XCzCNr1sjh/7r333sEGd1/AG7cJu1VfKqzQpEmTglN1VH9dacbSZfwOeUY+AtbjW1X2xWXQFUFtjtHm1vnmmy8VUH2Tr7nmGqd5tehGIxVOk/gibr5UZZXkQXNEmu9JuiTG1W9Y2azDq1nm7G6dv0vlqP/eFHfSRtrNz63eE5f5XcJvtY/FFlusT/G6ZWiPO3UkTTxTpd9///1gfHvrrbc2GGjTttpqeEVPskw6tbMV/7x/j8umrmcdeOCBgWh75plnTvVoMVL/SnMH/nxCmvjZzm9BXH8gzTdHvx9lZdd8TvR7p3lqnc421VRT9WFVVJBetHwax5UlaFf/94knngjm7P2+YqtY0O7+qbj4axjN1sI6YV8a31XVP0jz7jT3WLcvTR24BwIQgAAEIFB3Agja6+5B7IcABCAAAQjkIGB9QG7dvhzIa13EuqDdF3inWThPyuikxS8d76sFbb8davFImV8vv/zyPv5sNrFZhaA4bmE9NCjPQo6fZV3P0qKbjhiXQHvaaaftU18t+Cljnib5JTYJr1YZa9IKxpN+LFnK+4JCPVOLmqNGjeo3QR++L8vzk7IAqS1o8ttfMNHE+EMPPRSIOv2J8WYLI0XbT9Hytf5wGTXeenyzbp9Rt3alWRIz77PPPsFCmX9J2K54KcGZspXOOOOMjexnX331lVNZLbKq7C233NJvQbjVgmDcwqeyYikuKVuaH5cUF7WxSxng/cVn2d5OQbve52d0jfIbO3as0yJ/2iz37eqvJDViP8Nr9L64Y8m78sdApVIRsB4/rNuXCnIP3dRuQbvQtvN7GzeWkA2KD/vtt5+bZ555+nhbAqRnnnkmGIsqrkavZmMJZVpX3NFmtOilTNujR4/uJ/hUFnDF01NPPTU2nmYVtOudynwuG9Zbb70+mVKThEPKTqz3rLnmmv1afNw4WGPQ448/PthA5gux9IAPPvggOIFMnD7++OPYX5HGaXGbi3WzhPY77LBDHx4S1Uv4tcwyy7jJJpus8Uz56dVXXw02HURPc0vK1pxV0C5/qh6arwivpEz4cVn2da/6YPvuu29wyop/JQl7k4RuPfRJMl1V6/GtSvseeeSRYGwQPd1BzlJbV3Zm/Xa1acXf8KHvj0S699xzT3BqhUSM/qXnnnLKKcGzml1JIlaVWX755YN5KH3Pot8KvV/vPuigg/rYniZrdjfO32X5gcXFgTIF1HHjuLjxW90E7WKsjRM6ISY6Xt54442DvoUfz3R/2PeQUDa66ULxUnE63DTibwTIkmQli++T7pWdirma7/U3pWjeQjFvyy23dAsttFCfk2z0PMXKt99+OyivcW90jjt8X6u55PC+dn4LkhIQaG5G/ROdhuf3iSTYV1IB9Zmi/aFm2d2LCtKLlk/TPvIK2vUd1tqBYoFOZ9AGSX2X/SvNxo9O9E+zrIV1wr40vquyf5Dm/a3usW5fK/v5OwQgAAEIQKAbCCBo7wYvUgcIQAACEIBARgLWB+TW7cuIu/a3Wxe062jgTTbZpJFBTMC16KSjMrVwpYximoCebrrp+vgiKaOTblp66aWDCWCJ9CTOU8aXuIlNLWYrg8sPf/jDWD9XISjWxLUECDpW3r+SjsNt1giThA4qo8n/tdZaK2A5+eSTB4sDt912W79FAvHWYt+IESOC++KuLILxouXlMwk3lCUoeklQEWbI0mKHhBXhldW+pCxAYqEFHh2zO+WUU7q//vWvQduJWxhpJeos2n6Klq/9x8tgBazHN+v2GXRpV5uk45YlaldWurIuCc4kHGmW2VTveuCBB4IjncPsoOH79Q3fcMMNg2+5vvUPP/xwsFEoXJjXf5c45KKLLmoIRNotaI/Liir7JR7TUd5DhgzJhLMd/ZUkg5LqQrbWTC7siZutxw/r9vVEI8lQyU4I2mVeO7+3SWMJ2bH66qu7VVZZJRjTKr7dfffdfU7FClFKsCmhncasSZcETMpQqk1f0Ss6ZtH47dlnnw3GLEmib5VNK2hfddVVg6zs0UzyGodpI5xsTaqTbNK4feTIkX3E76HdEq0p47vGnP6l56+00kqNTOsaBz344INOWSmjlwSm2hh33333Nf6zfLHaaqvFImw2Vo7OGahOEsbrWT5nZbLVRkD/O5RV0K7nKqO9RLrKsBpeQ4cODYRYc845Z593x2Vz1g3irL7IiiuuGPx/zS9IEKyT13wxYDOhW4afNLdWSMB6fKvavldeeSUQrEYFt3Hfh3Ae6D//+U/Q3pO+dfpN6JupjRy+ED7Ojf6ci8qrnDbThFf0W6H7JUT054dULulbEX1vN87fZfl53HXXXcFJHeElbhIja96yjOv1118PvtfRkyg1N6zEJtGNQHUUtMedEBNto4qh4YY6zWNqw4g207WKadE+W6fGiOofaF5AJ774G1yi9uu3GCYgkdhafZ+4DfEqo/lwbeDebrvtYvskfntr97cgqX8nu/S9W2ONNZw2yejSmF4Z9v3vnu4744wz3Oabbx778ykqSC9aPs1vOk7QnqZcmnv0rTn77LODdaVmVyf6p1nWwjphXxq+VfcP0tjQ7B7r9hWtH+UhAAEIQAACdSCAoL0OXsJGCEAAAhCAQMkErA/IrdtXsjvMP866oF2ZYHXUaZLgTpO4EivPMccc/VjHHfGb1iFpJjarEhRrwnaDDTboN/GuDHISCmS9tCimxTNlEE+azE96ZivhQVguq2Dcf1/W8nHZ9KLP9I/Izfp8PUsCCW0iiMvo1cwHYqZFV4nu/UzD0XJF20/R8lnbEfe3JmA9vlm3rzVh7iibgBZKtZCblK017fvCrKASiGhxuNWVJy5pQTbcZKYTRsLF7HYL2uMWblVfZcSTEG/66advVf2291eSDIo7nl737rzzzsHibrMYlrmSFKg1Aevxw7p9tXZ+BcZ3StCuqlQ9PoziSsounAapRM0Ss/snQ8WVlYBJ4w5t9kp7aYOu3iFxeXilFbRr07AEUhKnS2id5korHFNcOuKII4JM8lmvXXfdNchceskllwTj3vBSBndlrU+68vRJ9Cz1fbTBWhsPpphiin6PzyNo10Pixrmqjza9+++R4EkCv6g4My03tYFx48YFmXu57BKwHt/aYV9S5uGsXkvKqN7sOXFzLsp4re+zfzpf0nM0htF4a4sttkh1ilPeb1L4XWq2cSi0Mc/8WLR+RcvHsZIgW2NJfZfCK05sntXv0fu1wUenYJx00kl9HqNTKpXlO7zqKGiX7Xn6A2Gdk+J0NFN0kfFuEb+FZXXajn57SSe3pX2HMtcrpkoAn/ZktU58C/Tt0+9Z/2S90nx3igrSi5ZPU6eqBO1hn3G22WZLY4Zrd/8061pYu+1LA60d/YM0diTdY92+InWjLAQgAAEIQKAuBBC018VT2AkBCEAAAhAokYD1Abl1+0p0RS0eZV3QLojNFmpbZYgJF7+0KO5nJItzkCbxjzzyyCAzXCshV1WCYk1c7rbbbn2OMi+6kBMeJ6vjR6NHpDdrpFkm+YsuaGUtr4nzMWPGuGOPPTa2Cjo2V1nuw4zyWZ8fXTCRYEMC+WYZDcP7xUyCA2XEa7UwUrT9FC1fiw9UzYy0Ht+s21czd3eNuYoPylYn8YCEaWm+dWHlJeaSOEOnYgwePLjldy8KTcdAT5o0Kfhmtto4pG+rvuk6UcQXQrZb0K46TJw40Q0bNqxPG5CYXbE771Vlf6WZTX581L3tPko+LzPKtY+A9fhh3b72eaoeb+qkoF2E2vm9lfgqy1hCmciPPvroIMZMNdVUqR0qIaAEeYqJcSdHRR8Uinhee+21IFN8eGURtCt26LSqk08+OTiZpdmm6SxjStmicZ7GXhq3pumTSGB/yCGHBJnvJ5tssiA78mabbdaolzbHS3jeLBtzOFaWUPWWW25pyT1NnfIK2lV/iTq1sSy8lDlY/llzzTX72fb+++8HbebKK69MtXld8x3ayLDffvul2jDREgY3VErAenxrp33KKi0hqzbvpPk2hI7RqRL6RmhOLct3VeWT5ly0gVWbb37zm9809b8200g4O99882VqJ902f5em8nF9A4mX999//0xjzFbv0mklGr9G45Z/GmZdBe2qu/oDapc6ZTPNHLjKiIfmwX2Bt78BQONxtftWc52tfFDk7/pt6OQGbci/9tprU8W98H3hvIVO3FR/IcvVqW9BOGei/p1Opklzpf3uFBWkFy2fpi5lC9qLtIF290+zroW1275W/mtn/6CVLXF/t25fnjpRBgIQgAAEIFA3Agja6+Yx7IUABCAAAQiUQMD6gNy6fSW4oFaPqIOgXUAlBtAxsLfffrt7/PHH+0xa6/jhddZZpyl3CRc0EaqMZy+88EKfo0clPh40aFCQXVWLXdNNN10qH1YpKNaiuwSC4aUsQlpgDwXaqQyMuUmT4TqeXAv9OjL95ZdfbogelMFlscUWC8QAm2yyiZOgIu0kf17BeGhinvKqiyb0L7300uC43Kh4QxkHzznnnCBznq48z4/i05HSEl7eeeedQVbg8GheMVtyySWdjoKXmCILs6Ltp2j5vG2IcskErMc36/bRtjpPQLFSR3PrhIonn3wyiBf6/+Glb6pE5UsssUTwzVP8nGWWWQoZroU3fcsnTJjQ5/uqZw8ZMsRtvfXWboUVVmhkJbUgaJc4YNtttw2OPtel4751koxiaNGriv5KM5u0mWH48OGN7K5iLV/MP//8RatC+S4iYD1+WLevi5pCKVXptKA9rEQ7v7fasHz33Xe72267LRBihbE1jKsSkUlko29wM+F1Kwd89tlnwTs05tV4JRwfKaZKzKkTThZddNFgjOeLhLIK2meccUYXCsvGjx8f1C+sl+qjcbUfw1vZ74+/br755uC50bq0Gn/5cU0xWmJvbbxrdWl8+dJLLwUbwMVHG+5C4awYasy30UYb9emXJD0zr6Bdz9MYXbE5PI1G/03t44ILLkgUoUfHq9E2prLhfMeGG24YtIOBAwe2QsHfjRCwHt86YZ/GDk8//XQwP6PTCV599dXGty46VtE3SCc6zjrrrLkFuM3mXPS90Pv1fdE8kb63er/GLzrxURtrFlpoodzvVhPspvm7Vj+piy++2P3sZz9r3KaNPDfccEPAs8wrLoGIP5ars6A9ZKXfidqn5ssVmxVPwnimeUvVWXO/OgVUGy7i5n4/+uij4DSXO+64I3hsmrn3Mn3V6lnq86hu9913XxCvdQpPKOLX5i3N1S633HJBPSViLxL7Ov0t0MkN6hvoN6E6v/jii426hv7Ud0cb7uaaa65U352igvSi5Vv5V38vImhXX1SSXlwfAAAgAElEQVSn+aoNyP86paNIGwjtVX+rXf3TPGth7bSvmQ870T9I06bCe6zbl6Uu3AsBCEAAAhCoKwEE7XX1HHZDAAIQgAAEChCwPiC3bl8B9BSFAAQgAIEeJmA9vlm3r4ebDlWHQMcI+MI/P0NhxwzjxaYIWI8f1u0z5UyMgQAEIACB2hCwHt+s21fU0SQRKEqQ8hDoDgJ8C7rDj9SifQSs9w+s29c+T/EmCEAAAhCAQOcIIGjvHHveDAEIQAACEOgYAesDcuv2dcxxvBgCEIAABGpNwHp8s25frZ2P8RCoKYGJEye6YcOGNay3lnmvpli7zmzr8cO6fV3XIKgQBCAAAQi0hYD1+GbdvqJOQsRalCDlIdAdBPgWdIcfqUX7CFjvH1i3r32e4k0QgAAEIACBzhFA0N459rwZAhCAAAQg0DEC1gfk1u3rmON4MQQgAAEI1JqA9fhm3b5aOx/jIVBDAv/617/c3nvv7S699NLA+rXXXttdfvnlbvbZZ69hbTC5SgLW44d1+6r0Dc+GAAQgAIHuJWA9vlm3r2jLQMRalCDlIdAdBPgWdIcfqUX7CFjvH1i3r32e4k0QgAAEIACBzhFA0N459rwZAhCAAAQg0DEC1gfk1u3rmON4MQQgAAEI1JqA9fhm3b5aOx/jIVBDAo8//rjbfPPN3XvvvRdYP3bsWLf//vs7/1tRw6phcskErMcP6/aV7A4eBwEIQAACPULAenyzbl/RZoKItShBykOgOwjwLegOP1KL9hGw3j+wbl/7PMWbIAABCEAAAp0jgKC9c+x5MwQgAAEIQKBjBKwPyK3b1zHHtenFZ5xxRiBW4oIABLqbwCWXXOJ23nnn7q6ksdpZj2/W7TPmzq4yZ4sttnA33HBDV9WJysQT+O6771KhUXb2gw8+2J177rnB/Ysssoi75ppr3GKLLdYo30zYLiH89ddfn+pd3FR/Atbjh3X76t8CitVAp0DssssuxR5CaQhAoHICjB8rR5z5BdbjW1H7Ro8e7Y499tjMXKoq4Pej04pY2QxalUd4LgQ6Q4BvQWe481abBE4//XS33377ZTKuaP8g08ty3GzdvhxVoggEIAABCECgdgQQtNfOZRgMAQhAAAIQKE7A+oDcun3FPWD7CQjabfsH6yBQFgEECWWRTP8c6/HNun3pSXNnVgII2rMSq+/9cYL2d955x00//fTuf/7nf9y3337rXnvtNXf88ce7yy+/vFHRAw44wJ1wwgluqqmmavw3BO31bQdlW249fli3r2x/1O15CNrr5jHs7VUCjB/ted56fCtqH4J2e20OiyAAAecQtNMKIPB/BBC00xogAAEIQAACEKiCAIL2KqjyTAhAAAIQgIBxAkUXFKqunnX7qq5/p5+PoL3THuD9EGgPAQQJ7eEcfYv1+GbdvvZ7rHfeiKC9d3wdJ2iXcH2nnXZKhKDs7FdeeaUbPHhwn3sQtPdOu2lVU+vxw7p9rfh2+98RtHe7h6lftxBg/GjPk9bjW1H7ELTba3NYBAEIIGinDUAgSgBBO+0BAhCAAAQgAIEqCCBor4Iqz4QABCAAAQgYJ1B0QaHq6lm3r+r6d/r5CNo77QHeD4H2EECQ0B7O0bdYj2/W7Wu/x3rnjQjae8fXcYL2m266yW222WaxEL7//e+7888/3w0fPtz53wgE7b3TblrV1Hr8sG5fK77d/ncE7d3uYerXLQQYP9rzpPX4VtQ+BO322hwWQQACCNppAxCIEkDQTnuAAAQgAAEIQKAKAgjaq6DKMyEAAQhAAALGCRRdUKi6etbtq7r+PB8CEIAABLqTgPX4Zt2+7mwV1AoCnSfwhz/8wa2yyir9DJGY/cQTT3QjR450U0wxRecNxQKzBKzHD+v2mXUshkEAAhCAgGkC1uObdfuKOvfvf/+722677dydd94ZPGrJJZd0V111lVt44YWLPpryEIBAjQjwLaiRszDVBAHr/QPr9plwIkZAAAIQgAAEKiaAoL1iwDweAhCAAAQgYJGA9QG5dfss+hSbIAABCEDAPgHr8c26ffY9jIUQqCeB999/340dO9bdfPPN7k9/+pObd9553aabbup22203N3jw4H6Z2etZS6yukoD1+GHdvip9w7MhAAEIQKB7CViPb9btK9oyELEWJUh5CHQHAb4F3eFHatE+Atb7B9bta5+neBMEIAABCECgcwQQtHeOPW+GAAQgAAEIdIyA9QG5dfs65jheDAEIQAACtSZgPb5Zt6/Wzsd4CEAAAl1MwHr8sG5fFzcNqgYBCEAAAhUSsB7frNtXoWt4NAQgAAEIQAACCQSs9w+s20fDggAEIAABCPQCAQTtveBl6ggBCEAAAhDwCFgfkFu3jwYFAQhAAAIQyEPAenyzbl8e5pSBAAQgAIHqCViPH9btq95DvAECEIAABLqRgPX4Zt2+bmwT1AkCEIAABCBgnYD1/oF1+6z7F/sgAAEIQAACZRBA0F4GRZ4BAQhAAAIQqBkB6wNy6/bVzN2YCwEIQAACRghYj2/W7TPiRsyAAAQgAAGPgPX4Yd0+GhQ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CwEIAABCPQsAQTtPet6Kg4BCEAAAr1MwPqA3Lp9vdx2qDsEIAABCOQnYD2+WbcvP3lKQgACEIBAlQSsxw/r9lXpG54NAQhAAALdS8B6fLNuX/e2DGoGAQhAAAIQsEvAev/Aun12PYtlEIAABCAAgfIIIGgvjyVPggAEIAABCNSGgPUBuXX7auNoDIUABCAAAVMErMc36/aZcibGQAACEIBAg4D1+GHdPpoSBCAAAQhAIA8B6/HNun15mFMGAhCAAAQgAIFiBKz3D6zbV4w+pSEAAQhAAAL1IICgvR5+wkoIQAACEIBAqQSsD8it21eqM3gYBCAAAQj0DAHr8c26fT3TUKgoBCAAgZoRsB4/rNtXM3djLgQgAAEIGCFgPb5Zt8+IGzEDAhCAAAQg0FMErPcPrNvXU42FykIAAhCAQM8SQNDes66n4hCAAAQg0MsErA/IrdvXy22HukMAAhCAQH4C1uObdfvyk6ckBCAAAQhUScB6/LBuX5W+4dkQgAAEINC9BKzHN+v2dW/LoGYQgAAEIAABuwSs9w+s22fXs1gGAQhAAAIQKI8AgvbyWPIkCEAAAhCAQG0IWB+QW7evNo7GUAhAAAIQMEXAenyzbp8pZ2IMBCAAAQg0CFiPH9btoylBAAIQgAAE8hCwHt+s25eHOWUgAAEIQAACEChGwHr/wLp9xehTGgIQgAAEIFAPAgja6+EnrIQABCAAAQiUSsD6gNy6faU6g4dBAAIQgEDPELAe36zb1zMNhYpCAAIQqBkB6/HDun01czfmQgACEICAEQLW45t1+4y4ETMgAAEIQAACPUXAev/Aun091VioLAQgAAEI9CwBBO0963oqDgEIQAACvUzA+oDcun293HaoOwQgAAEI5CdgPb5Zty8/eUpCAAIQgECVBKzHD+v2Vekbng0BCEAAAt1LwHp8s25f97YMagYBCEAAAhCwS8B6/8C6fXY9i2UQgAAEIACB8gggaC+PJU+CAAQgAAEI1IaA9QG5dftq42gMhQAEIAABUwSsxzfr9plyJsZAAAIQgECDgPX4Yd0+mhI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GzPEfjrX//qHn30Uffcc8+5V155xb3++uvu/fffd//4xz/cF198EfCYeuqp3Q9+8AM322yzufnnn98NGjTILbnkkm7FFVd088wzT88xo8IQ6FYCCNq71bPUCwIQgAAEINCEgPUBuXX7aFwQgAAEIACBPASsxzfr9uVhThkIQAACEKiegPX4Yd2+6j3EGyAAAQhAoBsJWI9v1u3rxjZBnSAAAQhAAALWCVjvH1i3z7p/sQ8CWQk88MAD7sYbb3S33367e/nll7MW73P/Ioss4jbYYAO32WabudVWW63QsygMAQh0lgCC9s7y5+0QgAAEIACBjhCwPiC3bl9HnMZLIQABCECg9gSsxzfr9tW+AVABCEAAAl1KwHr8sG5flzYLqgUBCEAAAhUTsB7frNtXsXt4PAQgAAEIQAACMQSs9w+s20ejgkA3EPj000/dhRde6C655JLCIvYkHhK377LLLm7EiBFu+umn7wZs1AECPUUAQXtPuZvKQgACEIAABP6XgPUBuXX7aEcQgAAEIACBPASsxzfr9uVhThkIQAACEKiegPX4Yd2+6j3EGyAAAQhAoBsJWI9v1u3rxjZBnSAAAQhAAALWCVjvH1i3z7p/sQ8CzQhIyD5mzBh3+umnu88//7wtsAYMGOD2339/d/DBByNsbwtxXgKBcgggaC+HI0+BAAQgAAEI1IqA9QG5dftq5WyMhQAEIAABMwSsxzfr9plxJIZAAAIQgEAfAtbjh3X7aE4QgAAEIACBPASsxzfr9uVhThkIQAACEIAABIoRsN4/sG5fMfqUhkDnCJx11lnumGOOcZ988klTI1ZbbTU3ZMgQN3jwYLfAAgu4ueaay80444xOwnRdEsL//e9/d2+//bZ79dVX3fPPP+8ef/xx98ADDzR97sCBA93o0aPdPvvs0zkIvBkCEEhNAEF7alTcCAEIQAACEOgeAtYH5Nbt656WQE0gAAEIQKCdBKzHN+v2tdNXvAsCEIAABNITsB4/rNuXnjR3QgACEIAABP6PgPX4Zt0+2hIEIAABCEAAAu0nYL1/YN2+9nuMN0KgGAEJzpUhfdKkSYkPGj58uNtyyy3dhhtu6KaZZppcL/z3v//tbrvtNjdx4kQ3YcKExGesueaaQYZ4Cea5IAABuwQQtNv1DZZBAAIQgAAEKiNgfUBu3b7KHMODIQABCECgqwlYj2/W7evqxkHlIAABCNSYgPX4Yd2+Grse0yEAAQhAoIMErMc36/Z10HW8GgIQgAAEINCzBKz3D6zb17MNh4rXksBFF13k9thjD/fdd9/1s3+OOeZwe++9t9t9993dTDPNVGr9PvroI6d3n3322e7dd9/t92z9zi+44ILg3VwQgIBNAgjabfoFqyAAAQhAAAKVErA+ILduX6XO4eEQgAAEINC1BKzHN+v2dW3DoGIQgAAEak7Aevywbl/N3Y/5EIAABCDQIQLW45t1+zrkNl4LAQhAAAIQ6GkC1vsH1u3r6cZD5WtF4IADDnCnnXZaP5unnnpqd/TRR7tDDz3U+b+3sisoIf3JJ5/sjjvuOPfFF1/0e/yoUaPc2LFjy34tz4MABEoggKC9BIg8AgIQgAAEIFA3AtYH5Nbtq5u/sRcCEIAABGwQsB7frNtnw4tYAQEIQAACPgHr8cO6fbQoCEAAAhCAQB4C1uObdfvyMKcMBCAAAQhAAALFCFjvH1i3rxh9SkOgPQS22247N378+H4vGz58uDvllFPc3HPP3R5D/vuWt956yx1yyCFuwoQJ/d677bbbut/97ndttYeXQQACrQkgaG/NiDsgAAEIQAACXUfA+oDcun1d1yCoEAQgAAEItIWA9fhm3b62OImXQAACEIBAZgLW44d1+zIDpwAEIAABCEDAuX4ZDZWB0NJF/LXkDWyBAAQgAAEI2CBgvX9g3T4bXsQKCCQTGDZsmJs4cWK/G84//3y3xx57dBTdBRdc4EaOHNnPhi233NJdd911HbWNl0MAAn0JIGinRUAAAhCAAAR6kID1Abl1+3qwyVBlCEAAAhAogYD1+GbdvhJcwCMgAAEIQKACAtbjh3X7KnAJj4QABCAAgR4gYD2+WbevB5oIVYQABCAAAQiYI2C9f2DdPnMOxSAIRAjEZWb/0Y9+5K644gq30kormWD1yCOPuB122MG99tprfewhU7sJ92AEBBoEELTTGCAAAQhAAAI9SMD6gNy6fT3YZKgyBCAAAQiUQMB6fLNuXwku4BEQgAAEIFABAevxw7p9FbiER0IAAhCAQA8QsB7frNvXA02EKkIAAhCAAATMEbDeP7BunzmHYhAE/kvggAMOcKeddlofHssvv3yQ+Xzuuec2xemtt95yyiT/xBNP9LFr1KhRbuzYsaZsxRgI9CoBBO296nnqDQEIQAACPU3A+oDcun093XioPAQgAAEI5CZgPb5Zty83eApCAAIQgEClBKzHD+v2VeocHg4BCEAAAl1LwHp8s25f1zYMKgYBCEAAAhAwTMB6/8C6fYZdi2k9TOCiiy5yI0aM6ENAYvbbbrvNzTTTTCbJfPTRR27DDTfsJ2q/8MIL3e67727SZoyCQC8RQNDeS96mrhCAAAQgAIH/ErA+ILduHw0JAhCAAAQgkIeA9fhm3b48zCkDAQhAAALVE7AeP6zbV72HeAMEIAABCHQjAevxzbp93dgmqBMEIAABCEDAOgHr/QPr9ln3L/b1HoHnn3/eLbXUUu67775rVP5HP/qRu/fee81lZve9o0ztQ4cOda+99lrjT/oGPPvss27w4MG950xqDAFDBBC0G3IGpkAAAhCAAATaRcD6gNy6fe3yE++BAAQgAIHuImA9vlm3r7taA7WBAAQg0D0ErMcP6/Z1T0ugJhCAAAQg0E4C1uObdfva6SveBQEIQAACEIDA/xKw3j+wbh/tCALWCKy11lpu0qRJfcx6+OGH3UorrWTN1Fh7HnnkEffjH/+4z9/WXHNNd88999TCfoyEQLcSQNDerZ6lXhCAAAQgAIEmBKwPyK3bR+OCAAQgAAEI5CFgPb5Zty8Pc8pAAAIQgED1BKzHD+v2Ve8h3gABCEAAAt1IwHp8s25fN7YJ6gQBCEAAAhCwTsB6/8C6fdb9i329ReCss85yv/jFL/pU+vzzz3d77LFHrUBccMEFbuTIkX1sHjdunNtnn31qVQ+MhUA3EUDQ3k3epC4QgAAEIACBlASsD8it25cSM7dBAAIQgAAE+hCwHt+s20dzggAEIAABmwSsxw/r9tn0KlZBAAIQgIB1Atbjm3X7rPsX+yAAAQhAAALdSMB6/8C6fd3YJqhTPQl8+umnbv7553effPJJowLDhw9348ePr2WFtt12WzdhwoSG7QMHDnSvv/66m3766WtZH4yGQN0JIGivuwexHwIQgAAEIJCDgPUBuXX7ciCnCAQgAAEIQIAjVWkDEIAABCDQlQSsj9+s29eVjYJKQQACEIBA5QSsxzfr9lXuIF4AAQhAAAIQgEA/Atb7B9bto0lBwAqBI444wp144okNc6aeemr35z//2c0999xWTMxkx1tvveUWWmgh98UXXzTKHX744e6EE07I9BxuhgAEyiGAoL0cjjwFAhCAAAQgUCsC1gfk1u2rlbMxFgIQgAAEzBCwHt+s22fGkRgCAQhAAAJ9CFiPH9btozlBAAIQgAAE8hCwHt+s25eHOWUgAAEIQAACEChGwHr/wLp9xehTGgLlEFB29tlnn919/vnnjQdK3H7YYYeV84IOPeWkk05yErGH14ABA9x7771HlvYO+YPX9jYBBO297X9qDwEIQAACPUrA+oDcun092myoNgQgAAEIFCRgPb5Zt68gfopDAAIQgEBFBKzHD+v2VeQWHgsBCEAAAl1OwHp8s25flzcPqgcBCEAAAhAwScB6/8C6fSadilE9R+DUU091Bx98cKPec8wxh3v77bf7nVBcNzDfffedm2uuudy7777bMH3MmDHuoIMOqltVsBcCtSeAoL32LqQCEIAABCAAgewErA/IrduXnTglIAABCEAAAq7fhJ4myCxdxF9L3sAWCEAAAvUhYD1+WLevPp7GUghAAAIQsETAenyzbp8lX2ILBCAAAQhAoFcIWO8fWLevV9oJ9bRNYNFFF3Uvv/xyw8huyM4eVsbP0r7IIou4l156ybZDsA4CXUgAQXsXOpUqQQACEIAABFoRsD4gt25fK778HQIQgAAEIBBHwHp8s24frQoCEIAABGwSsB4/rNtn06tYBQEIQAAC1glYj2/W7bPuX+yDAAQgAAEIdCMB6/0D6/Z1Y5ugTvUi8MADD7jVV1+9j9Effvihm2mmmepVkQRrP/roIzfzzDP3+ev999/vVlttta6oH5WAQF0IIGivi6ewEwIQgAAEIFAiAesDcuv2legKHgUBCEAAAj1EwHp8s25fDzUVqgoBCECgVgSsxw/r9tXK2RgLAQhAAAJmCFiPb9btMzhIS6sAACAASURBVONIDIEABCAAAQj0EAHr/QPr9vVQU6GqRgkccMAB7rTTTmtYN3z4cDd+/Hij1uYza9ttt3UTJkxoFB41apQbO3ZsvodRCgIQyEUAQXsubBSCAAQgAAEI1JuA9QG5dfvq7X2shwAEIACBThGwHt+s29cpv/FeCEAAAhBoTsB6/LBuH+0LAhCAAAQgkIeA9fhm3b48zCkDAQhAAAIQgEAxAtb7B9btK0af0hAoTmDRRRd1L7/8cuNB11xzjfvJT35S/MGGnnDttde6rbbaqmHRIoss4l566SVDFmIKBLqfAIL27vcxNYQABCAAAQj0I2B9QG7dPprU/2fvTqCsqK6Fj+8FmMf0wqgIAoKCIoLQ0CCggopTAOcRDYqGhiZGQXAEn4AKjkzqk4bGgKIQo6JJGCSJCESlbabGoCCoQGNQBAQUkUn6W7veuvV19Vj3dtW9p6r+Z627GqHqnH1+p+x769auXQgggAACCCQiYPr7m+nxJWLOPggggAAC/guY/v5henz+rxAjIIAAAgiEUcD09zfT4wvjMcGcEEAAAQQQMF3A9M8Hpsdn+voSX7gF8vPz5eSTT3ZM8qeffpLq1auHauIHDhyQGjVqOOa0detWadq0aajmyWQQMFmAhHaTV4fYEEAAAQQQ8EnA9BNy0+PzaVnoFgEEEEAg5AKmv7+ZHl/IDw+mhwACCARWwPT3D9PjC+zCEzgCCCCAQEoFTH9/Mz2+lC4egyOAAAIIIBBRAdM/H5geX0QPG6ZtiMCf//xnufHGG+1ounfvLkuXLjUkOm/D6NGjhyxbtszu9PXXX5cbbrjB20HoDQEEShUgoZ2DAwEEEEAAgQgKmH5Cbnp8ETxkmDICCCCAgAcCpr+/mR6fB0tAFwgggAACPgiY/v5henw+LAldIoAAAghEQMD09zfT44vAIcIUEUAAAQQQME7A9M8Hpsdn3IISUKQERo4cKePGjbPnfO+998ozzzwTSoP77rtPnn32WXtuI0aMkLFjx4ZyrkwKARMFSGg3cVWICQEEEEAAAZ8FTD8hNz0+n5eH7hFAAAEEQipg+vub6fGF9LBgWggggEDgBUx//zA9vsAfAEwAAQQQQCAlAqa/v5keX0oWjUERQAABBBCIuIDpnw9Mjy/ihw/TT7HAtddeK3PnzrWjeOWVV6Rfv34pjsqf4WfNmiW33nqr3fk111wjb731lj+D0SsCCBQTIKGdgwIBBBBAAIEICph+Qm56fBE8ZJgyAggggIAHAqa/v5kenwdLQBcIIIAAAj4ImP7+YXp8PiwJXSKAAAIIREDA9Pc30+OLwCHCFBFAAAEEEDBOwPTPB6bHZ9yCElCkBDp06CBr1qyx5/zRRx9J165dQ2mwfPly6datmz23tLQ0Wb16dSjnyqQQMFGAhHYTV4WYEEAAAQQQ8FnA9BNy0+PzeXnoHgEEEEAgpAKmv7+ZHl9IDwumhQACCARewPT3D9PjC/wBwAQQQAABBFIiYPr7m+nxpWTRGBQBBBBAAIGIC5j++cD0+CJ++DD9FAs0atRIvvnmGzuK/Px8adKkSYqj8mf4bdu2SdOmTe3OGzZsKNu3b/dnMHpFAIFiAiS0c1AggAACCCAQQQHTT8hNjy+ChwxTRgABBBDwQMD09zfT4/NgCegCAQQQQMAHAdPfP0yPz4cloUsEEEAAgQgImP7+Znp8EThEmCICCCCAAALGCZj++cD0+IxbUAKKlED16tXl559/tuf8008/if5dGNuBAwekRo0a9tSqVasm+nc0BBBIjgAJ7clxZhQEEEAAAQSMEjD9hNz0+IxaTIJBAAEEEAiMgOnvb6bHF5iFJlAEEEAgYgKmv3+YHl/EDhemiwACCCDgkYDp72+mx+fRMtANAggggAACCMQhYPrnA9Pji4OaTRHwXKBSpUpSUFBg93vs2DEp+v+M54OmqEOdp8431nSeOl8aAggkR4CE9uQ4MwoCCCCAAAJGCZh+Qm56fEYtJsEggAACCARGwPT3N9PjC8xCEygCCCAQMQHT3z9Mjy9ihwvTRQABBBDwSMD09zfT4/NoGegGAQQQQAABBOIQMP3zgenxxUHNpgh4LkBCOwntnh9UdIhAKQIktHNoIIAAAgggEEEB00/ITY8vgocMU0YAAQQQ8EDA9Pc30+PzYAnoAgEEEEDABwHT3z9Mj8+HJaFLBBBAAIEICJj+/mZ6fBE4RJgiAggggAACxgmY/vnA9PiMW1ACipRA9erV5eeff7bn/NNPP4n+XRjbgQMHpEaNGvbUqlWrJvp3NAQQSI4ACe3JcWYUBBBAAAEEjBIw/YTc9PiMWkyCQQABBBAIjIDp72+mxxeYhSZQBBBAIGICpr9/mB5fxA4XposAAggg4JGA6e9vpsfn0TLQDQIIIIAAAgjEIWD65wPT44uDmk0R8FygUaNG8s0339j95ufnS5MmTTwfx4QOt23bJk2bNrVDadiwoWzfvt2E0IgBgUgIkNAeiWVmkggggAACCDgFTD8hNz0+jicEEEAAAQQSETD9/c30+BIxZx8EEEAAAf8FTH//MD0+/1eIERBAAAEEwihg+vub6fGF8ZhgTggggAACCJguYPrnA9PjM319iS/cAh06dJA1a9bYk/zoo4+ka9euoZz08uXLpVu3bvbc0tLSZPXq1aGcK5NCwEQBEtpNXBViQgABBBBAwGcB00/ITY/P5+WhewQQQACBkAqY/v5menwhPSyYFgIIIBB4AdPfP0yPL/AHABNAAAEEEEiJgOnvb6bHl5JFY1AEEEAAAQQiLmD65wPT44v44cP0Uyxw7bXXyty5c+0oXnnlFenXr1+Ko/Jn+FmzZsmtt95qd37NNdfIW2+95c9g9IoAAsUESGjnoEAAAQQQQCCCAqafkJseXwQPGaaMAAIIIOCBgOnvb6bH58ES0AUCCCCAgA8Cpr9/mB6fD0tClwgggAACERAw/f3N9PgicIgwRQQQQAABBIwTMP3zgenxGbegBBQpgZEjR8q4cePsOd97773yzDPPhNLgvvvuk2effdae24gRI2Ts2LGhnCuTQsBEARLaTVwVYkIAAQQQQMBnAdNPyE2Pz+floXsEEEAAgZAKmP7+Znp8IT0smBYCCCAQeAHT3z9Mjy/wBwATQAABBBBIiYDp72+mx5eSRWNQBBBAAAEEIi5g+ucD0+OL+OHD9FMs8Oc//1luvPFGO4ru3bvL0qVLUxyVP8P36NFDli1bZnf++uuvyw033ODPYPSKAALFBEho56BAAAEEEEAgggKmn5CbHl8EDxmmjAACCCDggYDp72+mx+fBEtAFAggggIAPAqa/f5genw9LQpcIIIAAAhEQMP39zfT4InCIMEUEEEAAAQSMEzD984Hp8Rm3oAQUKYH8/Hw5+eSTHXP+6aefpHr16qFyOHDggNSoUcMxp61bt0rTpk1DNU8mg4DJAiS0m7w6xIYAAggggIBPAqafkBeNzycGukUAAQQQQCClAgUFBSkdv+jgvP8atRwEgwACCARWgPe3wC4dgSOAAAIIBFiA998ALx6hI4AAAgggEFEB0z+/mBZfRA8Tpm2QQOvWrWX9+vV2RG+88YZcd911BkVY8VDefPNNuf766+2OzjjjDPnss88q3jE9IICAawES2l1TsSECCCCAAALhESChPTxryUwQQAABBIIrYNoX4iS0B/dYInIEEEDAJAHe30xaDWJBAAEEEIiKAO+/UVlp5okAAggggEB4BEz//GJafOFZeWYSVIHhw4fLhAkT7PD79u0rs2fPDup0Soz75ptvljlz5tj/NmzYMBk/fnyo5shkEDBdgIR201eI+BBAAAEEEPBBgIR2H1DpEgEEEEAAgTgFTPtCnIT2OBeQzRFAAAEEShTg/Y0DAwEEEEAAgeQL8P6bfHNGRAABBBBAAIGKCZj++cW0+Cqmzd4IVFxg2bJl0qNHD0dHO3fulPr161e8cwN62LVrlxx//PGOSJYuXSrdu3c3IDpCQCA6AiS0R2etmSkCCCCAAAK2AAntHAwIIIAAAgikXsC0L8RJaE/9MUEECCCAQBgEeH8LwyoyBwQQQACBoAnw/hu0FSNeBBBAAAEEEDD984tp8XHEIGCCQOvWrWX9+vV2KOPGjZOHHnrIhNAqHMMTTzwhI0aMsPs544wz5LPPPqtwv3SAAALxCZDQHp8XWyOAAAIIIBAKAdMT2kOBzCQQCIjAkiVL5IILLrCiff/99+X8888PSOSEiQACCCCAQPIFRo8eLWPGjLEH1vfNUaNG8f6Z/KWwRly8eLHMmzfPem3atMlVFE2aNJE+ffpI7969rRcNAQTMFNCqWF26dJEvv/zSDlD/n4+du5gZdfSi2rJli/W+OHPmTHvyQ4YMkUmTJkUPIwQzXrdunSxfvtx+bdiwIaFZtWvXTrp27Wq/WrZsmVA/7IQAAggggAACCCCAQDIFuH6eTG3GCqrAM888I/fff78dfqNGjeTrr7+WoBdM0htYGjduLNu3b7fn9vTTT8t9990X1KUibgQCK0BCe2CXjsARQAABBBBIXIAT8sTt2BOBsAloQogmtWvTpDxNaqchgAACCCCAQMkCmrB3++23F/tHEttTf8SsWbPGTm7Pzc11FVDNmjXt5HZNcq9du7ar/dgIAQSSI/DII4/IY489Zg/229/+VmbNmpWcwRmlTIG9e/fK5MmTRW/0Ktr0Rq+S/h7S4Ans2LHDkeCuye5Hjx6NeyKa4FA4wV3/HPRkh7gR2AEBBBBAAAEEEEDAeAGunxu/RARogMC+ffukYcOG8vPPP9vRhKFKe9Hq7NWqVZNvvvlGatWqZYA6ISAQLQES2qO13swWAQQQQAABS4ATcg4EBBBQgcLV2WMiVGnn2EAAAQQQQKB0gby8PElLSyt1AxLbzTh6Nm/eLPPnz7cS3BctWuQ6qEsvvdROcG/evLnr/dgQAQT8EdDq0FqlXS+Wxtq///1vadOmjT8D0mu5ArFEdq3Arn8uqXFOWS5jYDfQinWFK7jrnwtXr3M7sSpVqhRLcG/QoIHb3dkOAQQQQAABBBBAAAFfBLh+7gsrnYZQYOTIkaJJ7LFWtWpV2bhxo+iTMYPYtm3bJqeddpocPHjQDn/EiBEyduzYIE6HmBEIvAAJ7YFfQiaAAAIIIIBA/AKckMdvxh4IhFGgcHX22Pyo0h7GlWZOCCCAAAJeCripKEpiu5fiFetLEy41sT2W4L5//35XHXbu3NlObu/QoYOrfdgIAQS8F/j9738vU6ZMsTu+5557ZMKECd4PRI/lCrz88stW5fUtW7aUua3eVNSsWbNy+2ODcAhs2rTJkeS+du3ahCbWqlUrR5I7N64kxMhOCCCAAAIIIIAAAhUQ4Pp5BfDYNVICWnhAi4Hs2bPHnnffvn1l9uzZgXS4+eabZc6cOXbsderUEf1ug+rsgVxOgg6BAAntIVhEpoAAAggggEC8ApyQxyvG9giET6Ck6uyxWVJRL3zrzYwQQAABBLwTaN++vbhN1iKx3Tt3r3rSxPZYcrtW33HTWrZsaSW36+vCCy90swvbIICARwIffPCBnHfeeXZvtWvXls8//1xOOOEEj0agm/IE3Cayx/rRKt606ArojWRauT0nJ8dOdHd7M1lhtXr16tkJ7vqkhq5du4o+8p2GAAIIIIAAAggggIBfAlw/90uWfsMo8Pzzz8vdd9/tmFpWVpYMGjQoUNOdOnWqZGZmOmJ+7rnn5K677grUPAgWgTAJkNAeptVkLggggAACCLgU4ITcJRSbIRBigZKqs8emS5X2EC88U0MAAQQQqLBA//79RZP74mkktsejlbxtP/roI7t6+yeffOJq4Pr169vJ7b179xZ9pC4NAQT8FbjhhhvkjTfesAd54okn5MEHH/R3UHoXvQl6zJgx1k+3rV27dpKXl+d2c7aLiMCqVascVdy10l0iTZ+eoontsVfTpk0T6YZ9EEAAAQQQQAABBBAoUYDr5xwYCMQn0LNnT1m8eLFjJ/2+Vc/ZgtD0Zuxu3bo5QtViJu+9914QwidGBEIrQEJ7aJeWiSGAAAIIIFC6ACfkHB0IRFugrOrsMRmqtEf7GGH2CCCAAAKlC4wePdpK8EukkdieiFpy9lm/fr2V3K6vZcuWuRq0cuXKdnK7Vm8/8cQTXe3HRgggEJ/AO++8I1dffbW9kz41Qau0F/1uI75e2bo0gUQS2WN9XXnllaLrRUOgLIH8/HxHgntubm5CYPqI+8IJ7h07dkyoH3ZCAAEEEEAAAQQQQEAFuH7OcYBAfAJaIESfZlr4SW2nnnqq6DXmJk2axNdZkrfWJ3dq8bcvv/zSHll/B+hN+meddVaSo2E4BBAoLEBCO8cDAggggAACERTghDyCi86UESgkUFZ19thmVGnnkEEAAQQQQKBkATc3hpVnR2J7eUKp/fdvv/3WTm6fP3++HD161FVA3bt3txPczzjjDFf7sBECCLgTKHoOM336dPnd737nbme2ciWwZcsW64atmTNnutq+pI1GjRoleuMXDYF4BA4ePOhIcNcqebt3746nC2vbmjVrSpcuXRxJ7rVr1467H3ZAAAEEEEAAAQQQiKYA18+jue7MumIC2dnZMnDgQEcnnTp1kgULFog+6dLEtmvXLunVq5esWLHCEd60adMkIyPDxJCJCYFICZDQHqnlZrIIIIAAAgj8nwAn5BwJCERXIJ4kPKq0R/c4YeYIIIAAAqUL7N27V+rUqeMJEYntnjD62smhQ4fs5Hat3q4XPNw0reTTu3dvK8G96KNr3ezPNggg4BQoeoH0nHPOkQ8++AAmDwS8SGSPhTFjxgzp37+/B1HRRdQF1q1b50hy37BhQ0Ik7dq1cyS46xMeaAgggAACCCCAAAIIlCTA9XOOCwQSExg+fLhMmDDBsbMmtb/11lvGVWrXyuzXXnttsWT2YcOGyfjx4xMDYC8EEPBUgIR2TznpDAEEEEAAgWAIcEIejHUiSgT8EHBTnT02LlXa/VgB+kQAAQQQCIOAVvvct2+fZ1Mhsd0zSt87Wrx4sZ3gvmnTJlfj6SN2Y8nt+pOGAALxC/z0009W5WVNco21v/71r3L55ZfH3xl7WAJ6g9bkyZNl0qRJ1p+9aNwU7YUifZQksGPHDkeCe05Ojhw5ciRurEaNGjkS3PX3SqVKleLuhx0QQAABBBBAAAEEwifA9fPwrSkzSp7ALbfcIrNnz3YMeOqpp8qsWbOsczATmj4NrF+/fvLll186wrn55pvltddeMyFEYkAAAS3QWlBQUIAEAggggAACCERLgBPyaK03s0UgJhBPdfbYPiQkcPwggAACCCBQXEAT0JcuXeo5DYntnpP62uGaNWvs5Pbc3FxXY9WsWdOq2h5LcNebI2gIIOBO4IknnpARI0bYG1911VXy9ttvu9uZrRwCY8aM8TSRPdY5l5s40JIloMeaJiMUfm3fvj3u4atUqeJIcNdEiwYNGsTdDzsggAACCCCAAAIIBF+A6+fBX0NmkFoBrXw+d+7cYkFkZWXJoEGDUhrc1KlTJTMzs1gM11xzjVVJnoYAAuYIkNBuzloQCQIIIIAAAkkT4IQ8adQMhIBRAvFUZ48FTpV2o5aQYBBAAAEEDBEYPXq0aDKgX43Edr9k/et3y5YtdnL7okWLXA906aWX2sntzZs3d70fGyIQRYGtW7daVdq//fZbe/qazKp/R3Mn8PLLL4u+h+nvLK9brVq1PKv07nVs9BcNAX1ySuEE97Vr1yY08VatWjmS3Nu0aZNQP+yEAAIIIIAAAgggECwBrp8Ha72I1kyBkiq1a6R9+/aVp556SvRJlsls27ZtkwceeEDmzJlTbFgqsydzJRgLAfcCJLS7t2JLBBBAAAEEQiPACXlolpKJIOBaIJHq7LHOqdLumpkNEUAAAQQiIjBz5ky5/fbbfZ8tie2+E/sywN69e2X+/Pl2gvv+/ftdjdO5c2e7enuHDh1c7cNGCERNYPjw4TJhwgR72gMHDhStskUrW+Cdd96Re+65x5dE9tjIPXr0ED3vpCFgioC+H+fk5DiS3N2+JxeeQ7169awEd715Rn/qq1q1aqZMkzgQQAABBBBAAAEEPBLg+rlHkHQTeYGi393EQKpWrSqPPPKIPPjgg1L0/zev0fSpXk8++aQ8+uijcvDgwWLdDxs2TMaPH+/1sPSHAAIeCJDQ7gEiXSCAAAIIIBA0AU7Ig7ZixItAxQUSqc4eG5Uq7RX3pwcEEEAAgXAJ5OXlSVpaWtImRWJ70qh9GWjBggV2crtWBXLTWrZsaSe39+zZ080ubINAJARWrVplJZUePXrUmm+VKlXk888/l1NOOSUS8493kppgrk8USUai+ZAhQ2TSpEnxhsj2CCRVQH+HFK7ivnnz5oTG15vQYsnt+rNp06YJ9cNOCCCAAAIIIIAAAuYIcP3cnLUgkuALZGdny6BBg0QTy4u2Ro0ayR/+8AfJyMiQ+vXrezrZXbt2iY79wgsvyPbt24v1rf+fa2EEHZuGAAJmCpDQbua6EBUCCCCAAAK+CnBC7isvnSNgnEBFqrPHJkOVduOWlYAQQAABBFIs4HcVmZKmR2J7ihfdg+E/+ugju3r7J5984qpHvbDTp08fO8FdqxnREIiywG233SavvPKKTTBy5Eh5/PHHo0xSbO5645VWZE9GInts8FGjRsno0aNZBwQCJZCfn+9IcM/NzU0o/ubNmzsS3Dt27JhQP+yEAAIIIIAAAgggkDoBrp+nzp6Rwymg333qdxOLFy8udYJ9+/aVa665Rnr16iXVq1dPCOLAgQOiBUXmzp0rc+bMKbWPCy+8UCZOnChnnXVWQuOwEwIIJEeAhPbkODMKAggggAACRglwQm7UchAMAr4LVKQ6eyw4qrT7vkwMgAACCCAQMIH27dvL2rVrUxI1ie0pYfd80PXr11uV2+fPny9Lly511X/lypUdye0NGzZ0tR8bIRAmgUWLFslll11mT0n/P9Aq7f/93/8dpmkmNJctW7ZYFdlnzpyZ0P4V2YmboCuix76mCOij6AtXcNc/7969O+7watSo4Uhw1yrutWvXjrsfdkAAAQQQQAABBBBIngDXz5NnzUjREnj++edFb4Lfs2dPmRPv3r276NOwNOG8RYsW0rhxY6lXr55Uq1bN2u/nn3+2zs++/vpr+eKLL0QT5vWm5GXLlpXZb506dazvSu66665owTNbBAIqQEJ7QBeOsBFAAAEEEKiIACfkFdFjXwSCJeBFdfbYjElQCNbaEy0CCCCAgL8C/fv3l5dfftnfQUrp/eSTT5ZmzZpZlXA1uZ0WfIFvv/3WTm7XJPejR4+6mpRe6IlVbz/jjDNc7cNGCIRBoHfv3lb1rVibPHmy3H333WGYWkJz2Lt3r3VxdtKkSQnt78VOmzdvtt6baAiETWDdunWOJPcNGzYkNMV27do5ktxbtmyZUD/shAACCCCAAAIIIOCPANfP/XGlVwRUYN++ffL0009bFdI1MT0ZTRPhtUL8/fffL7Vq1UrGkIyBAAIeCJDQ7gEiXSCAAAIIIBA0AU7Ig7ZixItA4gJeVGePjU6V9sTXgT0RQAABBMInoMnkmjzod+vRo4eVIKgV4WMvKnz6rZ7a/g8dOmQlt8eqt+/cudNVQG3btrWT27t16+ZqHzZCIKgCr732mvz2t7+1w9dE0by8vKBOp0JxazK7JrLrzcxqoBeJU9EKCgpSMSxjIpB0gR07dtgJ7jk5Odafjxw5EnccjRo1shPcu3TpYv25UqVKcffDDggggAACCCCAAALeCHD93BtHekGgLAH9zmLatGkyY8YM0adX+tG06Mftt98uAwcOJJHdD2D6RMBnARLafQamewQQQAABBEwU4ITcxFUhJgS8F/CyOnssOqq0e79O9IgAAgggEEwBr99nY1XX9QYyTVyPJbEHU4eovRRYvHixndy+ceNGV103adJEtIK1Vm/XnzQEwiagydOaAKqPlo612bNnS9++fcM21YTmo+9RW7ZssV76Z016X7t2bUJ9udkpyjcUuPFhm3AL6O8jTWov/Nq+fXvck65SpYqjgrsmuDdo0CDuftgBAQQQQAABBBBAIDEBrp8n5sZeCCQqsGzZMvnLX/4iCxcurHByuyax/+Y3v5Err7xS9ImWNAQQCK4ACe3BXTsiRwABBBBAIGEBTsgTpmNHBAIl4GV19tjEqdIeqEOAYBFAAAEEfBTQ5MA6deokNELDhg3lkksuoep6QnrR3mnNmjV29fbCibxlqdSsWdNObtcEdyr8R/sYCtPsJ0+eLEOHDrWndNFFF8k//vGPME3R87loBXd9/yqc8O5FVXe9YPzOO+94Hi8dIhBUgU2bNjkS3BO9oaRVq1aOJPc2bdoElYS4EUAAAQQQQAAB4wW4fm78EhFgiAXy8/NFn4Cl504bNmyQzZs3yzfffCP6hKzYE+H0/1G96Ve/W2/evLno+ZLeYK8FD5o2bRpiHaaGQLQESGiP1nozWwQQQAABBCwBTsg5EBAIv4DXVWMLi1GlPfzHDzNEAAEEEHAnoInB+pjURNqUKVMkMzMzkV3ZBwFLQCsvz5s3z3otWrTItcqll15qJ7jrxR8aAkEV2Llzp3XR8quvvrKn8M9//lN69uwZ1CmlLG5Ncn/88cdl/PjxCcUwatQoGT16dEL7shMCURDQz4tFq7jv378/7qnXq1fP+r2n1dtjr2rVqsXdDzsggAACCCCAAAIIFBfg+jlHBQJmCfz000/So0cPWbVqlRXYmWeeaT2pr3r16mYFSjQIIOCpAAntnnLSGQIIIIAAAsEQ4IQ8GOtElAhURMCP6uyxeKjSXpGVYV8EEEAAgTAJ6Hvi0qVLXU2pcuXK8ssvvzi21S/gO3Xq5Gp/NkKgLAFNlIslt+tPt0lynTt3tpPbO3ToADICgRP4n//5HysRO9Zuvvlmee211wI3j1QHvH79euupIYcPVU9x8wAAIABJREFUH04olBkzZkj//v0T2pedEIiqgCZlFE5y1wqEiTR9Ly+c4E5lwkQU2QcBBBBAAAEEEKAgHMcAAqYJkNBu2ooQDwLJESChPTnOjIIAAggggIBRAiS0G7UcBIOA5wJ+VmePBUuVds+XjQ4RQAABBAIooNVox4wZ4yryQYMGSXZ2thw7dszePi0tTVauXCmVKlVy1QcbIeBWYMGCBXaC+7Zt21zt1rJlS+nTp4+V4E6Fa1dkbGSAgCZia7XiH374wY5GH0991llnGRBdcELQ/+cXL15sB6zfG9WoUcP1zTGcHwZnrYnUXIH8/HxHgrve+JhI06evFE5w79ixYyLdsA8CCCCAAAIIIBA5Aa6fR27JmbDhAiS0G75AhIeATwIktPsES7cIIIAAAgiYLMAJucmrQ2wIVFzAz+rsseio0l7xdaIHBBBAAIHgC8ycOVNuv/32cidSq1Yt2bJli7z55puSkZHh2H7AgAFWojsNAb8EtPprrHr7J5984mqY+vXr28ntmuRetWpVV/uxEQKpEMjMzJSpU6faQw8ZMkQmTZqUilACOWZJN2e98MILsnPnTtc3bRUUFARy7gSNgMkCBw8edCS46/v57t274w5Zb04pnOCuf65du3bc/bADAggggAACCCAQdgGun4d9hZlf0ARIaA/aihEvAt4IkNDujSO9IIAAAgggECgBTsgDtVwEi0BcAsmozh4LiCp8cS0NGyOAAAIIhFAgLy9PtMp6eW3UqFGiCYPaBg8eLFlZWY5dpkyZIpqQSUPAbwGtZj1//nwrwX3p0qWuhqtcubKV3B6r3t6wYUNX+7ERAskSWLZsmfTo0cMe7te//rVs2LBBOFbLX4H33ntPLrroIseGN954o/zpT3+SvXv3SrNmzWTfvn1ldqQ3bem2NAQQ8F9g3bp1jiR3/V2XSGvXrp0jyV2f0kJDAAEEEEAAAQSiLsD186gfAczfNAES2k1bEeJBIDkCJLQnx5lREEAAAQQQMEqAE3KjloNgEPBUIBnV2WMBU6Xd06WjMwQQQACBgAoU/WxddBqx6uyFK2F27txZVqxY4dg0NzdXOnXqFFAFwg6iwLfffmsnt2uC+9GjR11No3v37nZye+vWrV3tw0YI+C1w3XXXyVtvvWUPM3bsWBkxYoTfwwa6/0OHDkn79u2t5P9YO+mkk0Rv1tKnNGhz8yQSvZlAb6ymIYBA8gV27NghOTk5jiT3I0eOxB1Io0aNrAT3Ll262InulSpVirsfdkAAAQQQQAABBIIswPXzIK8esYdRgIT2MK4qc0KgfAES2ss3YgsEEEAAAQRCJ8AJeeiWlAkhYAnEW51dE+yKVtsr6e/K4qVKOwcfAggggEDUBTQZcO3ataUyFK7OHttozZo1kp6eLseOHbP300rvK1euFJKHon5EpWb+mtiqSe2x6u07d+50FUjbtm3t6u3dunVztQ8bIeCHwNy5c+Xaa6+1uz711FOtRO0qVar4MVwo+hw4cKBkZ2c75qKOV199tePvtEr71q1bS53zkCFDZNKkSaEwYRIIBF2goKDAkdy+fPly2b59e9zT0t+dmuBe+NWgQYO4+2EHBBBAAAEEEEAgSAJcPw/SahFrFARIaI/CKjNHBIoLkNDOUYEAAggggEAEBTghj+CiM+VICLitzq5J60OHDrVederUcdjs2bPHSkbQV3mPltcdqdIeiUOLSSKAAAIIlCHQv39/efnll0vcoqTq7LENp0+fLhkZGY79BgwYUCy5EHwEUiGwePFiO8F948aNrkJo3Lixndzeu3dvV/uwEQJeCui5ydKlS+0up02bVuz3rJfjBbmvWbNmya233uqYwj333CMTJkwoNq3yqrSXdONWkG2IHYGwCWzatMmR5F7WjZhlzb1Vq1aOBPc2bdqEjYr5IIAAAggggEDEBbh+HvEDgOkbJ0BCu3FLQkAIJEWAhPakMDMIAggggAACZglwQm7WehANAl4IuKnOXjiRvXbt2tawpf0+2Lt3r+vEdqq0e7GC9IEAAgggEFSB0aNHy5gxY0oMv7wkv8GDB0tWVpZj3ylTpkhmZmZQOYg7hAL6RIFY9faPP/7Y1Qxr1qwpmtTep08f6xX77OlqZzZCIEEBTWAfNGiQvbdWFv7oo48S7C28u23evFn06SI//PCDPclOnTpJbm5uqZMu62kknA+G91hhZuEU0OIFWrm98Gv//v1xT7Zu3brFqrhXq1Yt7n7YAQEEEEAAAQQQMEWA6+emrARxIPB/AiS0cyQgEE0BEtqjue7MGgEEEEAg4gKckEf8AGD6oRQoqzp7SYnsMYTyfh+4SWynSnsoDykmhQACCCDgUqC0m8rKqs5euOvOnTvLihUrHKNpUqEmF9IQME1gy5YtVnK7vhYtWuQ6vEsuucRObm/evLnr/dgQgXgE9ELn2WefLZ9++qm92zvvvCNXXnllPN2Eflu9yWT+/PmOeebk5Fh2pbWybqDWBPlmzZqF3o0JIhBmgVWrVjkS3PX/60Safq7Vm4lir6ZNmybSDfsggAACCCCAAAIpESjvellKgmJQBCIsQEJ7hBefqUdagIT2SC8/k0cAAQQQiKoAJ+RRXXnmHVaBshLphg4dKvoqrSqm298H5SW2U5UvrEcX80IAAQQQKE9A3yPr1KlTbLPyqrPHdtDq1+np6XLs2DG7j7S0NFm5cqVUqlSpvOH5dwRSJqAVXmPJ7Zoc++OPP7qKRZPdYtXbO3To4GofNkLArcC4ceNk5MiR9uZXXHGF/OUvf3G7e+i3e+qpp+TBBx90zPPZZ5+V4cOHlzt3vZF56dKlxbYrKCgod182QACBYAnk5+fbCe56w4vbJ7QUnaXexFY4wb1jx47BgiBaBBBAAAEEEIiUgNvrZZFCYbIIpFCAhPYU4jM0AikUIKE9hfgMjQACCCCAQKoEOCFPlTzjIuCPQNHq7GVVZC8aQdF9Bw8eLC+++GKpgZaW2E6Vdn/Wll4RQAABBIIhoDeOaXJvrLmtzh7bfvr06ZKRkeGY7IABAyQ7OzsYAESJgIgsWLDATnDftm2bK5OWLVvaye09e/Z0tQ8bIVCWgD5FoEuXLrJjxw57sw8//FC6desWeTh1OPfccx0OWr1eq9i7aSXdSN2uXTvJy8tzszvbIIBAgAUOHjzoqOC+fPly2b17d9wzqlGjhiPBXZPdSyvAEHfn7IAAAggggAACCFRQgOvnFQRkdwQ8FiCh3WNQukMgIAIktAdkoQgTAQQQQAABLwU4IfdSk74QSK1A4aSCeBLZY1E/88wzcv/99zsmcemll8qtt94qN998c6mTKymxnSrtqT0WGB0BBBBAIHUCRavWuq3OXjhivaksKyvLMYkpU6ZIZmZm6ibGyAgkKKCJbrHq7Z988omrXurXry99+vSxE9yrVq3qaj82QqCowLBhw2TixIn2X3OD0P9R6BMR9KkgsVa3bl0rGb1JkyauD6KrrrrKUfE+noR414OwIQIIBEJg3bp1jiT3DRs2JBS33hhTuIq73uxGQwABBBBAAAEEUiHA9fNUqDMmAqULkNDO0YFANAVIaI/mujNrBBBAAIGIC3BCHvEDgOmHSkArrGtSwtChQ61XvJWtNm3aJHfeeaf84x//KOaSnp4unTt3lrS0NDnnnHPkjDPOKLZN4cR23U6T2mkIIIAAAghETWD06NEyZswYa9rxVmcvbKXvuytWrHDw5ebmSqdOnaJGynxDJKAJbrHk9qVLl7qaWeXKlR3J7Q0bNnS1HxshoAIrV660qrT/8ssvFkilSpXk888/lxYtWkQWaMiQIfLcc8855j979mzp27dvXCZaAb958+b2PoncwBXXgGyMAAKBEdAnY+Tk5DiS3I8cORJ3/I0aNbJ+hxdOctff4zQEEEAAAQQQQMBvAa6f+y1M/wjEJ6AJ7d27d5fVq1dbO7Zu3dr67rx69erxdcTWCCAQKAES2gO1XASLAAIIIICANwKckHvjSC8IpFpAq+np4+ETSWQvGrsm4WkyXlnt+OOPl44dO1oJDKeccor1M/bS3yuTJk0SrdjXvn37VNMwPgIIIIAAAkkVmDlzptx+++3WmBVJ7tOb1PSGsmPHjtnx6w1jmpxJIk9Sl5TBfBL49ttvZf78+XaC+9GjR12NpBevYtXb9eIVDYHyBPSJU7NmzbI3e+ihh2TcuHHl7RbKf3/jjTfkhhtucMxNnwry4osvJjTf/v37y8svv2ztO2PGDNH/piGAAAJFBQoKChzJ7fr0lu3bt8cNVaVKFUdyuya6N2jQIO5+2AEBBBBAAAEEEChPgOvn5Qnx7wgkV+DHH3+Ubt26iT4dSps+zUmT22vWrJncQBgNAQSSKkBCe1K5GQwBBBBAAAEzBDghN2MdiAIB0wQ0uej111+3XocPH44rvGrVqkm9evVKfGnV+LJeenGShgACCCCAQJAF9CYzTTyvSHX22PynT58uGRkZDo4BAwZIdnZ2kImIHYFiAocOHXIkt+/cudOVUtu2be3kdn2KEA2BkgTeffdd+c1vfmP/kyY/apV2/T0dpaY3kegNx1o5OdbatGkj+r6lT0JIpBWu0q5P6Dr//PMT6YZ9EEAgggL6lEBNbI+91q5dm5BCq1atHEnu+nuNhgACCCCAAAIIVFSA6+cVFWT/ZAp888038vPPP4e2CIreIKtPehw+fLh8//33Fm2NGjXkpZdekrPPPjuZ1EkdSwvd6Dy5iTep7AxmmAAJ7YYtCOEggAACCCCQDAFOyJOhzBgIBFdALzDGEttjd70HdzZEjgACCCRXQB93qTf41K9f33qV9Gf9uw4dOlj/RguPgH7Grkh19sISWjk3KyvLgTNlyhTJzMwMDxgzQaCIwOLFi+0E940bN7ryady4sZXcHqve7monNoqMQK9evWThwoX2fCdOnGg93SpK7frrr5c333zTMeUlS5ZIjx49KsSgT/fSp3zpBWYaAgggkKjAvn37ilVx379/f9zd1a1bt1gVdy28QEMAAQQQQAABBOIR4Pp5PFpsm0oBTWQ/7bTTZO/evVbycxjbwYMHRSu0F36Sqc5Tb87XImphLZamBUCOO+44+c9//mP9pCEQRQES2qO46swZAQQQQCDyApyQR/4QAAAB1wL66LairyNHjrjenw0RQAABBEoXOOOMM+Tcc8+1HpvZsWNH0arDtOAKaIXad955x/pC3YvWuXNnWbFihaOr3Nxc6dSpkxfd0wcCRgusWbPGTm7/+OOPXcWqF/AKJ7fXqVPH1X5sFF6BV199Vfr162dPUN9nP/nkk/BOuMjMJk+eXCyB/7HHHpOHH364wgZ60Vwrv2u1dhoCCCDgpcCqVascSe6bN29OqHv9LN21a1f71bRp04T6YScEEEAAAQQQiI4A18+js9ZBn+lPP/0kLVu2FK3STgufgD5dcPv27aLFk2gIRFGAhPYorjpzRgABBBCIvAAn5JE/BABAoEICenFRq7jrRcWir6J3yldoIHZGAAEEIibQqFEjK+FCk9v1dckll0RMINjTzcvLs5L7vGqa0Juenu6oQpOWliYrV64M7aNkvbKjn3AJaMLsvHnzrAT3d9991/Xk9HdoLMG9efPmrvdjw/AIaPVwfQx14ZuDNMn9lltuCc8kS5mJ3pSsnyUKN/1/YtGiRZ7NXSu9681cNAQQQMBPgfz8fCvBPScnx/rp9ka3ojHpZ4FYgnuXLl2sz9k0BBBAAAEEEECgsADXzzkegiJw4MABadKkiXz//fdBCZk44xDQRPZdu3YJT52KA41NQyVAQnuolpPJIIAAAggg4E6AE3J3TmyFAALxC2zdutVKcv/hhx+sR8Hpz9ir6H/rY9MOHz5svbTqe1l//uWXX+IPhj0QQACBgAtcdNFF0r9//0gk3gV8qXwLf/r06ZKRkeHof8CAAZKdne3bmHSMgMkC+/bts5LbYwnu+vnSTdMnG8SS2zt06OBmF7YJicDEiRNl2LBh9mwuvPBCee+990Iyu9KnoU9/0cTPWNOLoXrjlVZwoyGAAAJBFjh48KCjgrv+rtu9e3fcU9InuxSu4K5/9upJS3EHww4IIIAAAgggYIQA18+NWAaCcCGg11SvuOIKWbZsmXVtNazt6NGjJU6tSpUqYZ2yHHfccdYTWvW7qzDPM7QLyMQ8ESCh3RNGOkEAAQQQQCBYApyQB2u9iBYBBBBAAAEEgiOgN+vEbuTRxMvCN/bE/vz555+LVjXVqsNuWufOna3Edn1RlcONWLi2GTx4sGRlZTkmNWXKFMnMzAzXRJkNAgkILFiwwE5u1wqubpom9Pbu3dtKcO/Zs6ebXdgmwALfffedVaW98HuuVikP81NQHnjgAXn66acdq/bSSy/JHXfcEeCVJHQEEECgdIF169Y5ktw3bNiQEFe7du0cSe7cBJQQIzshgAACCCAQWAGunwd26SIZ+FdffSXbt2+3CoaV1GLHsz69Lp7m137x9lu3bl358MMP5eGHH5Y9e/ZYU9CbUidNmmQ9kU6vvZQ1t/LGK+/fSzNLdL/y1iDWb+XKleXEE0+kIEF5YPx7qAVIaA/18jI5BBBAAAEEShbghJwjAwEEEEAAAQQQSL3Axo0b5YMPPpB//etfrhLcTz/9dDuxXb/UpEVHQG9qWLFihWPCubm5VrUWGgII/J+AVmiNVW//5JNPXLHUr1/fTm7XBPeqVau62o+NgiUwcuRIGTdunB30TTfdJHPmzAnWJFxGq/8PXH755Y6t9Ya4GTNmuOyBzRBAAIHgC+jNTPq5oPCrtESfsmbbqFEj6dKliyPJvVKlSsEHYgYIIIAAAgggUKIA1885MBAwS+Drr7+Wyy67TD799FMrsBYtWljXUrg2YtY6EQ0CXguQ0O61KP0hgAACCCAQAAFOyAOwSISIAAIIIIAAApET0IRlrToyd+5c64vZ0lrz5s2txDxNyKNFQ2DNmjWSnp4ux44dsyeclpYmK1euFJJqonEMMMv4BLQyayy5fenSpa521gpImtQeq97esGFDV/uxkfkCeuFTExL3799vB6u/V9u3b29+8HFEuHfvXmtOW7dutffSi715eXlWFTMaAgggEFUBrdxYNMFdq1nG26pUqeJIbu/atas0aNAg3m7YHgEEEEAAAQQMFeD6uaELQ1iRFfjpp5+kR48esmrVKsvgzDPPFC3yUr169ciaMHEEoiBAQnsUVpk5IoAAAgggUESAE3IOCQQQQAABBBBAwGyBhQsXWtVj9XX06NESgx06dKhMnDjR7IkQnWcC06dPl4yMDEd/AwYMkOzsbM/GoCMEwiiwY8cOO7ldk9xL+51adO7du3e3k9tbt24dRppIzWnQoEEybdo0e8533XWXPPfcc6Ey6Nevn7z66quOOennCa1mRkMAAQQQcAps2rTJkeS+du3ahIhatWrlSHJv06ZNQv2wEwIIIIAAAgikXoDr56lfAyJAoLAACe0cDwhEU4CE9miuO7NGAAEEEIi4ACfkET8AmD4CCCCAAAIIBEZAqwzPnj3bSmz/4osvisWtVQHfe+89qVatWmDmRKCJCwwePFiysrIcHUyZMkUyMzMT75Q9EYiQwKFDh2T+/Pl2gvvOnTtdzb5t27Z29fZzzjnH1T5sZJaAVuo///zz7aBq1qwp+h570kknmRVogtFosr4m7RduI0aMkLFjxybYI7shgAAC0RLYt29fsSruhZ/s4Vajbt26xaq4c67mVo/tEEAAAQQQSK0A189T68/oCBQVIKGdYwKBaAqQ0B7NdWfWCCCAAAIRF+CEPOIHANNHAAEEEEAAgcAJHDx40KrGrslpRVulSpVk0aJFctFFFwVuXgQcv0Dnzp1lxYoVjh31UaudOnWKvzP2QCDiAu+//76d3L5x40ZXGo0bN7aT2/v06eNqHzYyQ+Daa6+VuXPn2sE89thj8vDDD5sRXAWi+Oyzz6R9+/Zy5MgRuxd9woAm8dMQQAABBBIXWLVqlSPJffPmzQl1pp/f9Ubk2Ktp06YJ9cNOCCCAAAIIIOCvANfP/fWldwTiFSChPV4xtkcgHAIktIdjHZkFAggggAACcQlwQh4XFxsjgAACCCCAAALGCMycOdOqwHr48OFiMY0ePVpGjRplTKwE4o/AmjVrJD09XY4dO2YPkJaWJitXrhS9uYGGAAKJCej/W7Hq7R9//LGrTmrUqGElt+urd+/eUqdOHVf7sVFqBN566y257rrr7MGbN29uVWn/1a9+lZqAPBq1Z8+esnjxYrs3/c4nLy9PzjrrLI9GoBsEEEAAARXIz8+XnJwcO8nd7eeFonr6/qPJ7V26dLF+6md7GgIIIIAAAgikXoDr56lfAyJAoLAACe0cDwhEU4CE9miuO7NGAAEEEIi4ACfkET8AmD4CCCCAAAIIBFrg3//+t1xxxRWyZcuWYvPQf2vTpk2g50fw5QtMnz5dMjIyHBsOGDBAsrOzy9+ZLRBAoFwB/f0aS25/9913y90+tsEll1xiJ7efcsoprvdjw+QJ9OjRQ5YtW2YPmJWVZd0oFtSmN7ONGTPGEf4LL7wgd955Z1CnRNwIIIBAYAT0KVrLly93vHbv3h13/HqDXOEK7vrn2rVrx90POyCAAAIIIIBAxQS4fl4xP/ZGwGsBEtq9FqU/BIIhQEJ7MNaJKBFAAAEEEPBUgBNyTznpDAEEEEAAAQQQSInAueeeKx9++KFj7MqVK8uBAwcCX202JaABG3Tw4MGiiZiF25QpUyQzMzNgMyFcBMwW2Ldvn8ybN89OcP/xxx9dBdypUye7enuHDh1c7cNG/gtMnTrV8Xvy7LPPtqrtBrH985//lIsvvtgR+k033SRz5swJ4nSIGQEEEAiFwLp16xwJ7vokkERau3btHEnuLVu2TKQb9kEAAQQQQACBOAS4fh4HFpsikAQBEtqTgMwQCBgoQEK7gYtCSAgggAACCPgtwAm538L0jwACCCCAAAIIJEdAq7JqddbC7eabb5bXXnstOQEwSkoFOnfuLCtWrHDEkJubK5pIS0MAAX8EFixYYCe35+fnuxqkRYsWdnJ7z549Xe3DRv4I7N+/XzSJ/bPPPrMHmDt3rlx99dX+DOhTr4cOHZL27dtL4UTJk046SfLy8qR+/fo+jUq3CCCAAALxCnz33XfFqrgfOXIk3m6kYcOGxaq4V6pUKe5+2AEBBBBAAAEEShfg+jlHBwJmCZDQbtZ6EA0CyRIgoT1Z0oyDAAIIIICAQQKckBu0GISCAAIIIIAAAghUUKBv377ypz/9ydHLxIkTZejQoRXsmd1NF1izZo2kp6fLsWPH7FDT0tJk5cqVQoKL6atHfGEQWL58uV29fe3ata6mpMnGvXv3thPcq1at6mo/NvJOYOzYsfLwww/bHfbp00f+9re/eTdAEnoaOHCgZGdnO0YKYmJ+EqgYAgEEEDBKoKCgoFiC+/bt2+OOsUqVKsUS3Bs0aBB3P+yAAAIIIIAAAv9fgOvnHA0ImCVAQrtZ60E0CCRLgIT2ZEkzDgIIIIAAAgYJcEJu0GIQCgIIIIAAAggg4IFAhw4dRJObC7f58+dLr169POidLkwWmD59umRkZDhCHDBgQLFER5PnQGwIhEFAK2XPmzfPqt6+ZMkSV1OqXLmyI7ldq6/S/BfYvHmzdOnSRbRqbqz961//knPPPdf/wT0Y4ZVXXpHbbrvN0dOwYcNk/PjxHvROFwgggAACyRbYtGmTleSek5Nj/dSnbSTSWrVq5Uhyb9OmTSLdsA8CCCCAAAKRFeD6eWSXnokbKkBCu6ELQ1gI+CxAQrvPwHSPAAIIIICAiQKckJu4KsSEAAIIIIAAAggkLrBt2zbRBIYDBw7YnbRo0UKWLVtmPZ6eFm6BwYMHS1ZWlmOSU6ZMkczMzHBPnNkhYKjAjh07rOT2WIL7kSNHXEXavXt3O8G9devWrvZho8QE7rnnHpk0aZK98x133CEvvfRSYp0lcS9Nxm/fvr388MMP9qidOnWS3NzcJEbBUAgggAACfgrs27evWBX3/fv3xz1k3bp1i1Vxr1atWtz9hHmH0aNHy1VXXWW9t9IQQAABBBDg+jnHAAJmCZDQbtZ6EA0CyRIgoT1Z0oyDAAIIIICAQQKckBu0GISCAAIIIIAAAgh4JLBw4cJiFdkfe+wxefjhhz0agW5MFujcubOsWLHCEaImOGqiIw0BBFIncOjQIatqeyzBfefOna6Cadu2rZ3cfs4557jah43cC+jvS63SfuzYMXsnrbJ/+umnu+8kBVv26dPHOp4KN63oe/bZZ6cgGoZEAAEEEEiWwKpVqxxJ7nqDUyJNzxm6du1qv5o2bZpIN6HZR29uGzNmjMyYMcNKbKchgAACCERbgOvn0V5/Zm+eAAnt5q0JESGQDAES2pOhzBgIIIAAAggYJsAJuWELQjgIIIAAAggggIBHAs8884zcf//9dm/NmjUTTX7Q6ny0cAusWbNG0tPTHcmZaWlpsnLlSqlUqVK4J8/sEAiQwPvvv28nt2/cuNFV5I0bNxZNZO7du7f1k+aNQL9+/eTVV1+1O3vggQfkySef9KZzH3rR2B566CFHz88++6wMHz7ch9HoEgEEEEDAZIH8/HzRG5qWL19uvT7++OOEwm3evLl1g1csyV3PJ6LUlixZIhdccIE1ZU1uHzJkSJSmz1wRQAABBIoIFL1+rk9Iee6550RvVD/xxBPl+OOPl/r168sJJ5wgVatWtf6Op59wGCHgnwAJ7f7Z0jMCJguQ0G7y6hAbAggggAACPgmQ0O4TLN0igAACCCCAAAIpFjh8+LD1uPT169fbkTz99NNy3333pTgyhk+GwPTp0yUjI8Mx1IABAyQ7OzsZwzMGAgjEKZCXl2cnt7tNRKtRo4Yjub1OnTpxjsrmMYEFCxZYNwnEmiYnaJV2E28C+/DDD+Xcc891LN6VV14p77zzDguKAAIIIICAHDx40FHBXZPcd++n3/uiAAAgAElEQVTeHbeMfs4oXMFd/1y7du24+wnSDoWvlfTv39+q1k5DAAEEEIimQNHr5+vWrZMePXqU+J5auXJlufjii0WfmElDAAF/BEho98eVXhEwXYCEdtNXiPgQQAABBBDwQYCEdh9Q6RIBBBBAAAEEEDBEYNy4cTJy5Eg7mtNPP92q0q7JCbTwCwwePFiysrIcE50yZYpkZmaGf/LMEIEAC2zZskXmz59vJbi/++67rmdyySWX2Anup5xyiuv92PD/BC677DJZtGiRzTF+/HgZNmyYcTwdOnQQfRJHrGnS/dq1a0Wr99MQQAABBBAoSUCT8GIV3PWn3rSVSGvXrp0jyb1ly5aJdGPsPueff74sXbrUjk9vENcn6oQ9kd/YBSEwBBBAIIUCRa+f6/uDJrSX1lq3bi2rV6+W//qv//It6iNHjogm9erTFzU+fdWsWdO38egYAZMESGg3aTWIBYHkCZDQnjxrRkIAAQQQQMAYARLajVkKAkEAAQQQQAABBDwX2LZtm2jSwZ49e+y+J0+eLHfffbfnY9GhmQKdO3eWFStWOILLzc2VTp06mRkwUSGAgENg3759dnK7Jrj/+OOProT0//E+ffpYVcc7duzoap+ob/TKK6/IbbfdZjOceeaZogmAJjV9/37++ecdIc2ePVv69u1rUpjEggACCCBguMB3331XrIq7JsnF2xo2bFisirsm2QW1jR49WsaMGeMIX5PZNaldk9tpCCCAAALRESh6/Vyf6tWrV69SAfSmqH/84x9SpUoVX5D0SZwXXnihHD16VPTpbCeffLJ1w5X+WZPa27RpU2bCvS9B0SkCSRQgoT2J2AyFgEECJLQbtBiEggACCCCAQLIESGhPljTjIIAAAggggAACqREYMmSIPPfcc/bgZ511llWl3a8LLKmZJaOWJqBVfDWZtaCgwN4kLS1NVq5caVV0oiGAQLAE9CJ6rHp7fn6+q+BbtGhhJbfrq2fPnq72ieJGx44dE70JSN8jY02T3Pv162cExxtvvCE33HCDIxZ9EseLL75oRHwEgQACCCAQXAE9VyhcwV3/vH379rgnpOeYXbt2dbwaNGgQdz+p2mHJkiVywQUXFBteEwYnTpwo/fv3T1VojIsAAgggkGSBotfPX3vtNbnllltKjUJvMtbzR7++b/3ggw/kvPPOK3V8feLYW2+9JdWrV0+yFMMhkBwBEtqT48woCJgmQEK7aStCPAgggAACCCRBgIT2JCAzBAIIIIAAAgggkEIBTVwuWo07KytLBg0alMKoGDqZAtOnT5eMjAzHkAMGDJDs7OxkhsFYCCDgsYAmm8WS29euXeuq93r16tnJ7Vq9vVq1aq72i8pGEyZMkOHDh9vT1Sp7WpU11e3bb7+1KsPu2LHDDqVt27aSl5fHzUmpXhzGRwABBEIqsGnTJivJPScnx/qp7zmJtFatWtkJ7l26dBF9/zK5Fb1eUjhWreA+atQok8MnNgQQQAABjwSKvh9osZDSnnipSexaUOTJJ5/0LaFdn9h2+eWXlzq73/3udzJ+/HipVauWRwLObvTpn3pTvX6noK9YkQx1Ou6446Ss909fAqLTyAmQ0B65JWfCCFgCJLRzICCAAAIIIBBBARLaI7joTBkBBBBAAAEEIidw0003yeuvv27PWysKvfrqq5FziPKEtYqv3shQuE2ZMkUyMzOjzMLcEQiNwIYNG0QvcGuCu1YXddMqV64smtQeq97esGFDN7uFehtNGD/77LNl69at9jwXLlwoWu0ule26666zqu0VbrrOPXr0SGVYjI0AAgggECGBffv2Favivn///rgF6tatW6yKu0k32OnNbEuXLi11XldddZXMmDFDtGo7DQEEEEAgvAJFr5/rTU36KqlpQrf+24MPPujbDcd//OMfRZPWS2sPP/ywjBgxwreb1vV8VM9LNXlfbTSp/fjjjxd9EkujRo3k6quvFn2PpCHglwAJ7X7J0i8CZguQ0G72+hAdAggggAACvgiQ0O4LK50igAACCCCAAAJGCWiCoyYsxlrr1q3l008/NSpGgvFfQCv1a8X+wi03N7dYBX//I2EEBBDwU0CTsmPJ7frzyJEjrobTx5fHktv1fSKqTZMAnnjiCXv6N9xwg+OmsGS7TJ48WYYOHeoY9rHHHhNNWKAhgAACCCCQSoFVq1Y5ktw3b96cUDidO3d2JLk3bdo0oX682EkTEseMGVNmV/rUlLfffluaNWvmxZD0gQACCCBgoEDR6+e//e1vreIgsb8vKChwRK3/pgVE/Gp6jqrnqqW1Z5991vG0Ma/j0Kc83nnnnaV+v3DXXXeJVrGnIeCXAAntfsnSLwJmC5DQbvb6EB0CCCCAAAK+CJDQ7gsrnSKAAAIIIIAAAkYJfP/991a1nEOHDtlx/ec//7H+jhYdgTVr1kjHjh2l8EW3tLQ0K8k99qjg6GgwUwSiIXD48GEruT2W4P7dd9+5mnjbtm3t6u3nnHOOq33CstG6deukS5cuohdLY00T9jp06JD0Ka5evdr6vV24XXrppfLuu+8mPRYGRAABBBBAoDyBbdu2ORLcP/744/J2KfHfNVG8a9eu9is9PT2hfhLZSZ+AcsEFF5S7q1Zof//990WT22kIIIAAAuETKHr9XM8TV6xYIT/++KPs2bNHdu/eLfrd6t69e63v1PSGqG7duvkCcfDgQav6u97sXFqbNWuWaNK9H02/R3z00Udl7NixpSa0a8K9xuhX+/LLL2XTpk3WE1K0Mrw+8aVWrVp8n+kXuIH9ktBu4KIQEgJJECChPQnIDIEAAggggIBpAiS0m7YixIMAAggggAACCPgjcO6558qHH35od/63v/3NUbXdn1Hp1TSB6dOnS0ZGhiOsAQMGiFZaoiGAQPgFNPEqltz++eefu5pw48aN7eT2wk/7cLVzQDcaOHCg4/eiVqJ74YUXkj4bTYhYvny5PW716tUlLy9PWrZsmfRYGBABBBBAAIF4BTQBT9/HCr80ATDeVqNGDUeCuya7a0KbH00TE+vUqeO66xkzZkj//v1db8+GCCCAAALBECjr+vmBAwesYhGxghG/+tWvRF9+Nb0x/b777pNXXnml1CH+/ve/y8UXX+xLCFogRSuw//GPf5RffvmlxDH0+8bf/e53voyvnT7zzDPWTQPajjvuOCuRXV+a1K7fWdx///3W9xa08AqQ0B7etWVmCJQlQEI7xwcCCCCAAAIRFCChPYKLzpQRQAABBBBAIJICQ4cOdVTy0YsAo0aNiqRF1Cc9ePBgycrKcjBMmTJFMjMzo07D/BGIlIAmRseqt7utoKoJZZrUrheK9Wc8CV9Bwi1anVUTydevXy9NmzZN2jQeeOABefrppx3jvfTSS3LHHXckLQYGQgABBBBAwGsBrXAbS3DPycmx3l8Tae3atXMkuXt5s5dWXV+7dq3rsDShXRPbaQgggAAC4REw6fq5JpQPHz5cXn/9ddm1a1eJyB988IH49XQ1Hf/qq6+WhQsXlrrAb7/9tlx11VW+HQBajEPPh0trEydOFP3umxZeARLaw7u2zAyBsgRIaOf4QAABBBBAIIICJp2QR5CfKSOAAAIIIIAAAkkT+NOf/iR9+/a1x7v88svlr3/9a9LGZyCzBDp16iQrV650BJWbmyv69zQEEIiewJYtW2T+/PlWgvu7777rGuCSSy6xk9tPOeUU1/sFYcNrrrlG9KJ8rI0ZM0YeeeSRpISu66Dv04Xb7bffblXEoyGAAAIIIBAmAa06W7SK+5EjR+KeYsOGDYtVcdfKrYm0ojeDu+nj/PPPtz43+FU53k0MbIMAAggg4J2AadfPjx49KvoUkX379llJ7frauXOn6Pvopk2bRAtVVKlSxTuAQj3pE1f0fa6sG+GXLl0q3bt392V87fTaa6+VuXPnltq/nivrObNf7aOPPrK+K6lcubL1Xq+V4Zs0aSInnXSS1KxZ0/pZ9JjxK5ao9ktCe1RXnnlHXYCE9qgfAcwfAQQQQCCSAqadkEdyEZg0AggggAACCCCQBIHt27dbX67Hmj6Oddu2bUkYmSFMFFizZo107NjRfjyyxpiWlmYluSea+GHiPIkJAQTiF9AL5LHkdk2s/vHHH111ojfExKq36++XoLc333xTrr/+ensaJ598slVFtlq1ar5OTZMUtDLs1q1b7XFatGghWlFfK+TTEEAAAQQQCLNAQUFBsQR3PZeNt2lSX9euXR2vBg0auOrmnXfesSrRxtv0/VsrtetPGgIIIIBAsAW4fv7/1+/w4cNy5plnyhdffFHqoq5YsULS09N9W3RNlv/Xv/5Vav9ayOXGG2/0bfy7775bnn/+ebv/+vXrW9+f6o0G9erVk6eeeiqhzw6+BRzCjkloD+GiMiUEXAiQ0O4CiU0QQAABBBAImwAn5GFbUeaDAAIIIIAAAgiULnDaaadZVXti7T//+Y80atQIsogKTJ8+XTIyMhyz10f4ZmdnR1SEaSOAQEkC+lhxTWzXV35+viskTcCOJbdfdNFFrvYxcaOiF81ffPFFGTx4sK+h9uvXT1599VXHGLoGl112ma/j0jkCCCCAAAKmCug5bE5Ojp3orjd5JdJatWplJbh36dLF+tm2bdsSu9Gby+rUqZPIEFbVVk1qv+qqqxLan50QQAABBMwQ4Pq5cx30+0N9suPGjRvl0KFDjgIZdevWlVWrVkmzZs18WzxNqP/ss89K7f9vf/ub9R2EX03PxxctWlRq99OmTSv2HatfsUS1XxLao7ryzDvqAiS0R/0IYP4IIIAAApEU4IQ8ksvOpBFAAAEEEEAgogJ33HGHdXE91v7+97/LxRdfHFENpq0CmZmZMnXqVAeGPqZY/56GAAIIFBVYvny5Xb197dq1roC0WpleWI4luPtd4dxVUC43ysrKciSwaxV6vYjvV9OL4IMGDXJ0P3LkSHn88cf9GpJ+EUAAAQQQCJyAPk1GP5MUfu3fvz/ueWgCXtEq7rHPKVpl3e1nnZIGnjRpkgwZMiTumNgBAQQQQMAMAa6fO9dB32d3794tmlSsFds1qV1fsaeoXHvttXLcccf5snj69JYmTZqIFmYprb333nty4YUX+jK+dtqtWzfrc0dpbc6cOXLTTTf5Nv4DDzwg+hS5E0880bp57oQTTrAqw+t/n3766dbcw/5ENxLafTu86BgBowVIaDd6eQgOAQQQQAABfwQ4IffHlV4RQAABBBBAAAETBZ588kl56KGH7ND8/rLdRANiKi6gCZorV650/IPfjwpmHRBAIPgCGzZssJPblyxZ4mpC+kjuwsntpj8l5Mcff5Szzz5b1q9fb89PLyLrxXqvm1ab0+S5I0eO2F1rhfilS5d6PRT9IYAAAgggEDoBrQxbOMF98+bNCc2xc+fOVpK7VqDVJ6RUpPXv399xQ3lF+mJfBBBAAIHkCnD9PLneZY124MABK3n74MGDJW6mN6hp9fT09HTfgu7YsaOsXr26xP5//etfW09Zu/zyy30bv6wK8aeeeqpMnjxZevfu7dv4JnRMQrsJq0AMCCRfgIT25JszIgIIIIAAAikX4IQ85UtAAAgggAACCCCAQNIEXnzxRbnzzjvt8Z5//nn5wx/+kLTxGchMgTVr1ohemNGKR7GWlpZmJblr8ikNAQQQKE9gx44ddnL7vHnzHEnZZe173nnn2QnurVu3Lm+YlPy7Vkf/n//5H3vsXr16WXP1uvXs2VMWL15sd6vf1+Tl5clZZ53l9VD0hwACCCCAQOgFtm3b5khw//jjj1MyZ71Z7f3337eqqdIQQAABBIIjwPVzc9bql19+kXvvvVd27dolP//8s2iCuyY3603hx44ds54+OmHCBPHrhnmtSN+hQwf59NNPS0Q588wzRZ92qd9v+NUuvfRS0SetltSOP/54mT59ulxxxRV+DW9EvyS0G7EMBIFA0gVIaE86OQMigAACCCCQegFOyFO/BkSAAAIIIIAAAggkS0CrxfTr188ebvTo0TJq1KhkDc84BgtkZ2fLwIEDHREOGDBA9O9pCCCAQDwCerFXk9o16Vt/fvfdd652b9OmjZ3cfs4557jaJxkbffXVV9KlSxfZuXOnPZxWTdfq6V41fT8eM2aMo7v//d//ld///vdeDUE/CCCAAAIIRFpAq7oWruCuf969e3dSTDSZXZPaNbmdhgACCCAQDAGun5u7Tnpurt8z6HcPmuzesGFDOemkk3wL+Pvvv7e+E9i0aVOJY+jTXfSpLlop3o+mczz//PPlgw8+KLH7U045Rd59911p2bKlH8Mb0ycJ7cYsBYEgkFQBEtqTys1gCCCAAAIImCHACbkZ60AUCCCAAAIIIIBAMgT++te/ypVXXmkPpdXZtUo7DQEVyMzMlKlTpzowtMKQ/j0NAQQQSFRAE7hiye2ff/65q24aN25sPS67T58+1s+i31246sTDjYYMGSLPPfec3WP//v1lxowZnozwz3/+06ooV7jddNNNMmfOHE/6pxMEEEAAAQQQKFlg3bp1VpJ7Tk6O9XP9+vW+UWlS+8SJE0U/Q9AQQAABBMwX4Pq5+WuUrAi//fZbueqqq6S0p73oDWurV6/27XsLferM1VdfLatWrSpxyq1atbKeslmjRo1kkaRkHBLaU8LOoAikXICE9pQvAQEggAACCCCQfAFOyJNvzogIIIAAAggggECqBJYsWSIXXHCBPTwJc6laCXPH7dSpk3URpHBbsWKFpKenmxs0kSGAQGAE8vLy7OrtmjzmpulF2Vhyuya416lTx81unm6Tm5srZ599tqNPfbz5GWecUaFxDh06ZFVr3bBhg92PVpZTp/r161eob3ZGAAEEEEAAgfgEtNqrJrZPmzZNFixYEN/OLrceOnSoldhOQwABBBAwW4Dr52avT7Kj088HeoO+Jrdrhfi9e/fKDz/8IN98841Vvf3ZZ5/1LST9Pl+f3lbajXdt27aVNWvWSOXKlX2LwYSOSWg3YRWIAYHkC5DQnnxzRkQAAQQQQCDlApyQp3wJCAABBBBAAAEEEEiagFaL6dixoz2eVoT9+9//nrTxGch8Ab0AosdIQUGBHWxaWpqV5F6pUiXzJ0CECCAQGIGtW7daye360sdju22XXHKJneCuj9ZOVrvllltk9uzZ9nD33XefPP300xUafuDAgZKdne3o4+2337aqv9EQQAABBBBAIPkCelOZnv/42fR9Xp/0olXbaQgggAACZgpw/dzMdYliVPodweDBg2XHjh0lTl+/xy1anCSMTiS0h3FVmRMC5QuQ0F6+EVsggAACCCAQOgFOyEO3pEwIAQQQQAABBBAoVeDLL7+UFi1a2P+uF+o1yZ2GQGEBTa7UJMvCbcCAAcWSLlFDAAEEvBLYt2+fzJ8/367erpXO3DR9qoRWbdcK7oVv2HKzb7zbaHw6VqzVq1fPqpB2/PHHx9uVtf0rr7wit912m2PfYcOGyfjx4xPqj50QQAABBBBAoGICW7ZssZLZteqq302f0KIJas2aNfN7KPpHAAEEEEhAgOvnCaCxiy8Cy5Ytk3vvvVf0CZoltXbt2llPeQt7I6E97CvM/BAoWYCEdo4MBBIQyM/PF3087tq1a61Hw27evNl6zIx+2XHw4EGrx6pVq1p32Z944onSvHlzadWqleiHCn30TNOmTRMYlV0QQAAB7wQ4IffOkp4QQAABBBBAAAHTBfSRqCeccIIdZpMmTUTPa2kIFBXIzMyUqVOnOv46KytLBg0aBBYCCCDgu8DChQvt6u1u36f0hq1YcvtFF13kS4yXXnqp48kmWqFdK7XH2/Q7ZE1kK5y4r8n5ubm58XbF9ggggIAU/X4XEgQQQAABBBBIvkDhJ90lf3RG9FqA6+dei9JfRQSWL18ueuPd999/b+Wi6c9du3bJ9u3bpXPnzjJ27NiKdB+IfUloD8QyESQCnguQ0O45KR2GVUDvgPvLX/4iemFFq/BUpJ1xxhnym9/8Rq688krp3r17RbpiXwQQQCAhAU7IE2JjJwQQQAABBBBAIJAChw4dsm66jrXq1auLfhlMQ6AkAU2uLPrIWq0GlJ6eDhgCCCCQNAEtJjJv3jzrpUVF3DStnh5Lbtef1apVc7Nbudu8/PLL0r9/f3s7/W73s88+K3e/ohtoRfkFCxY4/vrjjz+2LkTTEEAAgXgFSGiPV4ztEUAAAQQQ8F6AhHbvTVPZI9fPU6nP2AgUFyChnaMCgWgKkNAezXVn1i4F9LG306ZNkxkzZlQ4ib20IfUCyO2332491rtWrVouI2MzBBBAoGICnJBXzI+9EUAAAQQQQACBoAnw+S9oK5a6eFevXm0lrxe+KJuWlmYluVeqVCl1gTEyAghEVkCfkDl//nwruX3JkiWuHPT3lSa1xxLcGzVq5Gq/kjb65ZdfrKRz/f0YazNnzpTbbrvNdZ9PPvmkPPTQQ47tn332WRk+fLjrPtgQAQQQKCxAQjvHAwIIIIAAAqkXIKE99WvgZQR8f+qlJn0hUHEBEtorbkgPCARRgIT2IK4aMfsuoIns+ujYiRMnys8//+z7eDqAVgy655575P777yexPSniDIJAtAU4IY/2+jN7BBBAAAEEEIieAJ//orfmFZlxdna2deN94ZaRkWHd9E9DAAEEUimwY8cOO7ldE9yPHDniKpzzzjvPTm4/88wzXe1TeKPx48fLvffea/+VPnVz6dKlrvr58MMP5dxzz3Vsq0/ufOedd1ztz0YIIIBASQIktHNcIIAAAgggkHoBEtpTvwZeRsD3p15q0hcCFRcgob3ihvSAQBAFSGgP4qoRs68Czz//vIwaNUr27NlT5jh60UIr85x11lnSokULady4sehjbWOPstVE+N27d8vXX38tX3zxhXzyySeSm5sry5YtK7PfOnXqyJgxY+Suu+7ydZ50jgAC0RbghDza68/sEUAAAQQQQCB6Anz+i96aV3TGmZmZMnXqVEc3WVlZMmjQoIp2zf4IIICAJwKHDx+2qrbHqrd/9913rvpt06aNXb39nHPOcbWPJtLrd8H5+fn29jpur169yt1fn3KRl5dnb6ffIet/6/fJNAQQQCBRAT7fJyrHflEX0PfgCy64QPbu3es5Rbt27eT888+3X7Vr1/Z8DDpEAIHUCvD+m1p/v0dnff0Wpn8E4hMgoT0+L7ZGICwCJLSHZSWZR4UFNOFcK6QvXry41L769u0r11xzjXWhonr16gmNeeDAAVmwYIHMnTtX5syZU2ofF154oVUhXhPmaQgggIDXApyQey1KfwgggAACCCCAgNkCfP4ze31Mja5Tp06ycuVKR3grVqyQ9PR0U0MmLgQQiLDA+++/bye3f/75564kTjrpJDu5vXfv3lJWxeOHHnpInnzySbvf6667Tt54440yx7n77rtFC6gUbrNnzxb9npmGAAIIVESAz/cV0WPfqApoErveaLZlyxZPCHr06GEnr7dv315IYPeElU4QMFqA91+jl6fCwbG+FSakAwQ8FSCh3VNOOkMgMAIktAdmqQjUTwF9lLZWGCvpkVCNGjWSP/zhD6KP1q5fv76nYezatUt07BdeeEG2b99erG/9wKzV0HRsGgIIIOClACfkXmrSFwIIIIAAAgggYL4An//MXyMTI1y9erWVvF74+xJNANEk90qVKpkYMjEhgAACloBWX41Vbs/JyXGlUqNGDdGk9j59+lg/69at69hv3bp1cvbZZ4sWLIk1fSKn3vxTUtNk9xtuuMHxT4MHD5YXX3zRVTxshAACCJQlwOd7jg8E4hco+tSUeHsonMCuldhpCCAQPQHef8O95qxvuNeX2QVPgIT24K0ZESPghQAJ7V4o0kegBYYPHy4TJkwoNoeqVavKI488Ig8++GCZlXm8mLxeGNbqPo8++qgcPHiwWJfDhg2T8ePHezEUfSCAAAKWACfkHAgIIIAAAggggEC0BPj8F6319nK2eiP+wIEDHV3qjffTpk3zchj6QgABBHwT2Lp1q8ybN89KcF+4cKHrcS6++GK7evspp5xi7ae//6ZPn273UVqC+jfffCNaqfW7776zt23btq2VaM8NQa6XgA0RQKAMAT7fc3ggEJ/A7bffLjNnznS9U61atazq6/p+rj9JYHdNx4YIhFqA999QLy/Xz8O9vMwugAIktAdw0QgZAQ8ESGj3AJEugitwyy23iD7itWjTR74+9dRT0qRJk6RObtu2bfLAAw/InDlzio178803y2uvvZbUeBgMAQTCK8AXLuFdW2aGAAIIIIAAAgiUJMDnP46LighkZmZaT5Ar3LKysqyn3dEQQACBIAn88MMPdnK7Jrnrf7tpWoVdq7afeOKJor8TY02Loqxfv16aNWvm6Oa6666Tt956y/F3S5YsEa3sSkMAAQS8EODzvReK9BEVgUmTJsk999xT5nRjCeyx5HVNZKchgAACRQV4/w33McH6hnt9mV3wBEhoD96aETECXgiQ0O6FIn0EUuDaa6+VuXPnFovdhAuyepG48IWRWJDXXHNNsQshgcQnaAQQSLkAJ+QpXwICQAABBBBAAAEEkirA57+kcodyME3mXLlypWNuK1askPT09FDOl0khgEA0BLRie6x6u1Zyd9Nq1KghelE11kaNGiWjR4+2/3vy5MkydOhQR1ePP/64jBw50k33bIMAAgi4EuDzvSsmNkJA9IayCy64oJjEySef7Ki+TgI7BwsCCLgR4P3XjVJwt2F9g7t2RB5OARLaw7muzAqB8gRIaC9PiH8PpUBJldlPPfVUmTVrlnTt2tWIOS9fvlz69esnX375pSMeKrUbsTwEgUDgBTghD/wSMgEEEEAAAQQQQCAuAT7/xcXFxiUIrF692kpeLygosP+1Q4cOVpJ70eMLQAQQQCCIAjk5OVZyu77Wrl3regqa4D5lyhTRquyfffZZsRt9Lr30Unn33Xdd98eGCCCAgBsBPt+7UWKbqAvk5eVZyfMyqlEAACAASURBVOx79+4VTWCPVV/Xn0WfrhJ1K+aPAALuBHj/decU1K1Y36CuHHGHVYCE9rCuLPNCoGwBEto5QiInMHz4cJkwYYJj3lplTB8B26RJE6M8tm3bJlpJXiueFW7Dhg2T8ePHGxUrwSCAQLAEOCEP1noRLQIIIIAAAgggUFEBPv9VVJD9VSA7O1sGDhzowMjIyJBp06YBhAACCIRKYMOGDTJ//nwruV0ru7pplSpVklq1asmePXvszatXry6aTNeyZUs3XbANAggg4FqAz/euqdgwwgKTJk2S2rVrW4nsJLBH+EBg6gh4KMD7r4eYBnbF+hq4KIQUaQES2iO9/Ew+wgIktEd48aM49ZIuvGoy+4IFC6R+/fpGkuzatUt69epVLKldLxbrRWMaAgggkIgAJ+SJqLEPAggggAACCCAQXAE+/wV37UyLPDMzU6ZOneoIKysrSwYNGmRaqMSDAAIIeCKwY8cOO7ldE9yPHDniut/rr79eRo0aJWeeeabrfdgQAQQQcCPA53s3SmyDAAIIIICAtwK8/3rraVpvrK9pK0I8URcgoT3qRwDzj6oACe1RXfkIzvuTTz6R9u3bOx6Nfeqpp8r7779vXGX2osujldr1kXhffvml/U/6YVqr+5x11lkRXE2mjAACFRXghLyiguyPAAIIIIAAAggES4DPf8FaL9Oj1eIAK1eudISpT5dLT083PXTiQwABBCokcPjwYSu5/e2335bZs2fLL7/84qq/Nm3aSJ8+faR3795y7rnnutqHjRBAAIGyBPh8z/GBAAIIIIBA8gV4/02+eTJHZH2Tqc1YCJQvQEJ7+UZsgUAYBUhoD+OqMqcSBXr27CmLFy92/NtHH30kXbt2DYTY8uXLpVu3bo5YL7zwQnnvvfcCET9BIoCAWQKckJu1HkSDAAIIIIAAAgj4LcDnP7+Fo9X/6tWrreT1goICe+IdOnSwktyLHmvRkmG2CCAQJYFHH33Uqr4ebzvppJOs5PZYgju/N+MVZHsEEFABPt9zHCCAAAIIIJB8Ad5/k2+ezBFZ32RqMxYC5QuQ0F6+EVsgEEYBEtrDuKrMqZjA888/L3fffbfj74P4OGx9pLc+2rtwe+655+Suu+5i1RFAAIG4BDghj4uLjRFAAAEEEEAAgcAL8Pkv8Eto3ASys7Nl4MCBjrgyMjJk2rRpxsVKQAgggIAfAl999ZV07txZdu/enXD31atXdyS3161bN+G+2BEBBKIlwOf7aK03s0UAAQQQMEOA918z1sGvKFhfv2TpF4HEBEhoT8yNvRAIugAJ7UFfQeIvV2Dfvn3SvHlz2bNnj71t3759rUfCBrHdfPPNMmfOHDv0OnXqyObNm6VWrVpBnA4xI4BAigQ4IU8RPMMigAACCCCAAAIpEuDzX4rgQz6s3nSvN98XbkEsIBDyZWJ6CCDgo4A+QfP99993jDBy5EjRG3zmzZsn8+fPl4ULF7qO4OKLL7Yrt5966qmu92NDBBCIngCf76O35swYAQQQQCD1Arz/pn4N/IyA9fVTl74RiF+AhPb4zdgDgTAIkNAehlVkDmUK6AWEcePG2dtUrVpVNm7cKE2aNAmk3LZt2+S0006TgwcP2vGPGDFCxo4dG8j5EDQCCKRGgBPy1LgzKgIIIIAAAgggkCoBPv+lSj7843bq1ElWrlzpmOiKFSskPT09/JNnhgggEGmBzz77TNq1aydHjx51OPz73/+WNm3a2H/3ww8/2MntmuSu/+2m6e/RPn36WK+OHTu62YVtEEAgQgJ8vo/QYjNVBBBAAAFjBHj/NWYpfAmE9fWFlU4RSFiAhPaE6dgRgUALkNAe6OUj+PIEtDp7w4YN5eeff7Y31eT2hx56qLxdjf73J554QjSJPdaqVasm33zzDVXajV41gkPALAFOyM1aD6JBAAEEEEAAAQT8FuDzn9/C0e1/9erVVvJ6QUGBjdChQwcryb3ocRddJWaOAAJhFOjZs6csXry42NSGDx8uzz77bKlT1ortWrldk9u3bt3qiqZFixbSu3dvK7n9oosucrUPGyGAQLgF+Hwf7vVldggggAACZgrw/mvmungVFevrlST9IOCNAAnt3jjSCwJBEyChPWgrRrxxCTzzzDNy//332/s0atRIvv7668BfUNWLxI0bN5bt27fbc3v66aflvvvui8uHjRFAILoCnJBHd+2ZOQIIIIAAAghEU4DPf9Fc92TNOjs7WwYOHOgYLiMjQ6ZNm5asEBgHAQQQSKrAqFGj5NFHHy1xzDp16sj69eulQYMG5caUk5NjV2/Py8srd3vdoF69elZieyzBXYud0BBAIHoCfL6P3pozYwQQQACB1Avw/pv6NfAzAtbXT136RiB+ARLa4zdjDwT+H3vnASVFlfXxe1DyGohKdFlARfLAIJmVqIKI5ByECZIMKIKYYBGRJNkJZGRIkqOKRIkzDANIEhUBl7yiICBJvnNrv6rt6ulQ3fW6+lX1/53D2XXmvfvu/d2aflXV/3efEwhA0O6ELCIGrwSeeuop5csDtTmhOrsai3uV9jJlyhAfc4sGAiAAAkYI4IHcCCXvfVBp0hw/jAYBEAABELAHAddqy/bwGF76IoD7P1wfoSYQHx9PiYmJumkSEhIoLi4u1FPDPgiAAAhYSmDDhg3UqFEj3ZyPPvoonTt3TvvZyJEj6e233w7Ir2PHjmni9k2bNhkamyVLFp24nQu6oIEACEQGAdzfR0aeESUIgAAIgIBcBLD+ypUP0d4gv6KJwh4ImCMAQbs5fhgNAnYlAEG7XTMHv/0S2Lp1K9WrV0/X7+LFi5Q/f36/Y+3Q4dKlS1SgQAGdq1u2bKG6devawX34CAIgEGYCeCA3lwAI2s3xw2gQAAEQAAF7EICg3R55Muol7v+MkkI/MwSio6MpLS1NZyI1NZWqVq1qxizGggAIgIA0BP7880+qXLkyHT16VPOJT9Jk8Xq/fv20nz3xxBN06NAhuu+++4Ly/fz587RmzRpN4H7r1i1DdurUqaNVbi9btqyhMegEAiBgTwK4v7dn3uA1CIAACICAvQlg/bV3/vx5j/z6I4Tfg4C1BCBot5Y3ZgMBWQhA0C5LJuCHcAIDBgygcePGaXY7dOhAKSkpwucJp8GOHTvS/PnzNRfeeOMNGjt2bDhdwtwgAAI2IYAHcnOJgqDdHD+MBgEQAAEQsAcBCNrtkSejXuL+zygp9DNDID09XRGvu35+REVFKSJ33EObIYuxIAACshCIiYmhadOm6dxZtmwZvfDCC8Sbevbt26f9bsaMGdSjRw/TrrOYXRW3r169mi5cuGDIZrly5bTq7bVr1zY0Bp1AAATsQwD39/bJFTwFARAAARBwDgGsv87JpadIkF9n5xfR2Y8ABO32yxk8BgERBCBoF0ERNqQk8NRTT9GRI0c03xYvXkytW7eW0tdgnfriiy+oTZs22vAyZcrQ4cOHgzWHcSAAAhFEAA/k5pINMY45fhgNAiAAAiBgDwIQtNsjT0a9xP2fUVLoZ5ZAcnIyxcbG6sywADQpKcmsaYwHARAAgbASmDNnDnXr1k3ng2uBkTFjxtBbb72l/Z5F5Nu2bRPu8+bNm5XK7fzv2LFjhuwXKVJEE7c3a9YMm4wMUUMnEJCbAO7v5c4PvAMBEAABEHAmAay/zsyrGhXy6+z8Ijr7EYCg3X45g8cgIIIABO0iKMKGdAROnTpFjz32mM4vXuhy5colna9mHLp+/Trlzp1bZ+LkyZNUvHhxM2YxFgRAIAII4IHcXJLBzxw/jAYBEAABEJCTANY3OfMiyivkVxRJ2DFCID4+nhITE3VdExISKC4uzshw9AEBEAAB6Qj89NNPVLlyZbpy5YrmW7Vq1Wj37t3af587d474Z6dPn9Z+tmrVKkVIHqqWkZGhVW/ftWuXoWn4HTn7xP+aNm1KefPmNTQOnUAABOQigPt7ufIBb0AABEAABCKDANZfZ+cZ+XV2fhGd/QhA0G6/nMFjEBBBAIJ2ERRhQzoCixYtonbt2ml+1a1bl7Zs2SKdnyIcqlevHm3dulUztXDhQmrbtq0I07ABAiDgYAJ4IDeXXPAzxw+jQQAEQAAE5CSA9U3OvIjyCvkVRRJ2jBKIjo6mtLQ0XffU1FSqWrWqURPoBwIgAALSEGDh99q1a3X+sJidBeyubdCgQfTJJ59oP2rZsiUtWbLEkji40MmaNWuUyu3r1q0zPGejRo00cXvJkiUNj0NHEACB8BLA/X14+WN2EAABEACByCSA9dfZeUd+nZ1fRGc/AhC02y9n8BgERBCAoF0ERdiQjsCQIUNoxIgRml9vvvkmjR49Wjo/RTjEx9jycbZqe+edd+ijjz4SYRo2QAAEHEwAD+Tmkgt+5vhhNAiAAAiAgJwEsL7JmRdRXiG/okjCjlEC6enpinj93r172pCoqChF5O5+PRq1iX4gAAIgEA4CI0eOpMGDB+um5vexAwYMyOTOwYMH6emnn6YbN25ov+PK6fwzKxtXkmdhuypwd60s78sP/txWK7djA5KVGcNcIBA4AdzfB84MI0AABEAABEDALAGsv2YJyj0e+ZU7P/Au8ghA0B55OUfEIMAEIGjHdeBIAq1ataKlS5dqsc2ZM4e6dOniyFjnzp1LXbt21WKzsuqPI4EiKBCIEAJ4IDeXaPAzxw+jQQAEQAAE5CSA9U3OvIjyCvkVRRJ2AiGQnJxMsbGxuiExMTGUlJQUiBn0BQEQAIGwEdi+fTvVrl1bN3+LFi1o2bJlXn3q1asXTZ8+Xft9XFwcJSQkhC0Gnpgrtqvidq7kbqRxtXYWt/O/hg0bGhmCPiAAAhYSwP29hbAxFQiAAAiAAAj8PwGsv86+FJBfZ+cX0dmPAATt9ssZPAYBEQQgaBdBETakI8AVv/bt26f5tWPHDqpRo4Z0fopwaOfOnVSzZk3NVOXKlYmroKGBAAiAgC8CeCA3d32Anzl+GA0CIAACICAnAaxvcuZFlFfIryiSsBMogfj4eEpMTNQNY2EnCzzRQAAEQEB2AvyuNSMjQ3MzX758yn8XLVrUq+sbN26kBg0aaL/Pli0bHT58mFggLkPjivGquN01Nl++cdxNmzbVqrfnypVLhlDgAwhENAHc30d0+hE8CIAACIBAmAhg/Q0TeIumRX4tAo1pQMAgAQjaDYJCNxBwGAEI2h2WUITzXwKFCxems2fPajhOnTpFxYoVcySe06dPU/HixbXYChUqRGfOnHFkrAgKBEBAHAE8kJtjCX7m+GE0CIAACICAnASwvsmZF1FeIb+iSMJOMASio6MpLS1NNzQ1NZWqVq0ajDmMAQEQAAFLCPTv358mTZqkmyslJYU6dOjgd/4XX3yRVq5cqfV77733aNiwYX7HWd3h2LFjtHr1akXgvmnTJkPTZ8mSRRO2c/V2fhePBgIgYD0B3N9bzxwzggAIgAAIgADWX2dfA8ivs/OL6OxHAIJ2++UMHoOACAIQtIugCBvSEeAKMTdu3ND84kXOqVVjrl+/Trlz59ZizZkzJ/HP0EAABEDAFwE8kJu7PsDPHD+MBgEQAAEQkJMA1jc58yLKK+RXFEnYCYYAnyTH4vV79+5pw/l0PRa5u1+bwdjHGBAAARAQTWDx4sXUtm1bndnevXvTlClTDE21cOFCat++vda3SJEiSpX2Bx980ND4cHS6cOGCJm5nkfutW7cMuVGnTh2tenvZsmUNjUEnEAAB8wRwf2+eISyAAAiAAAiAQKAEsP4GSsxe/ZFfe+UL3jqfAATtzs8xIgQBTwQgaMd14UgCXCXG9UvSv/76y7FfkHKcHK/a+Cab40UDARAAAV8E8EBu7voAP3P8MBoEQAAEQEBOAljf5MyLKK+QX1EkYSdYAsnJyRQbG6sbHhMTQ0lJScGaxDgQAAEQCAkBPvmzUqVKxAJvtZUvX54yMjJ072H9TV6rVi3asWOH1m3ixInUr18/f8Ok+D2L2blqu1q9/fz584b8KleunCZur127tqEx6AQCIBAcAdzfB8cNo0AABEAABEDADAGsv2boyT8W+ZU/R/AwsghA0B5Z+Ua0IKASgKAd14IjCUDQDkG7Iy9sBAUCAgnggdwcTPAzxw+jQQAEQAAE5CSA9U3OvIjyCvkVRRJ2zBCIj4+nxMREnYmEhASKi4szYxZjQQAEQEAogdatW9OSJUt0Nrds2UJ169YNaB6u5t63b19tTOXKlYlPrLBj27x5syZuP3r0qKEQuCp9s2bNNIE7TuQwhA2dQMAwAdzfG0aFjiAAAiAAAiAgjADWX2EopTSE/EqZFjgVwQQgaI/g5CP0iCYAQXtEp9+5wefKlYtu3LihBciLHP/Mie369euUO3duLbScOXMS/wwNBEAABHwRwAO5uesD/Mzxw2gQAAEQAAE5CWB9kzMvorxCfkWRhB2zBKKjoyktLU1nJjU1lapWrWrWNMaDAAiAgGkCEyZMoNdee01nZ/jw4TRkyJCAbV+5coX4M+/777/Xxi5YsIDatWsXsC2ZBnClerV6+65duwy5xu/mXcXtefPmNTQOnUAABLwTwP09rg4QAAEQAAEQsJ4A1l/rmVs5I/JrJW3MBQL+CUDQ7p8ReoCAEwlA0O7ErCImKly4MPHRsGo7deoUFStWzJFkTp8+TcWLF9diK1SoEJ05c8aRsSIoEAABcQTwQG6OJfiZ44fRIAACIAACchLA+iZnXkR5hfyKIgk7ZglwdWIWr9+7d08zFRUVpYjcUb3XLF2MBwEQMENg7969mTbXNGnShNavXx+02aFDh9KHH36ojW/cuDF9+eWXQduTbeDJkyc1cfu6desMu9eoUSNN4F6yZEnD49ARBEDgfwRwf4+rAQRAAARAAASsJ4D113rmVs6I/FpJG3OBgH8CELT7Z4QeIOBEAhC0OzGriIn4i9B9+/ZpJHbs2EE1atRwJJmdO3dSzZo1tdjsfHStIxOEoEBAUgJ4IDeXGPAzxw+jQQAEQAAE5CSA9U3OvIjyCvkVRRJ2RBBITk6m2NhYnamYmBhKSkoSYR42QAAEQCAoAvyOld+1qo2riu/fv59KlSoVlD0e9OOPP1K1atXo119/1Wxs2LCBGjRoELRNWQdyRXq1cvvq1auJ/9tI401OavV2nNZhhBj6gMB/CeD+HlcCCIAACIAACFhPAOuv9cytnBH5tZI25gIB/wQgaPfPCD1AwIkEIGh3YlYRE7Vq1YqWLl2qkZgzZw516dLFkWTmzp1LXbt21WJr2bIlLVmyxJGxIigQAAFxBPBAbo4l+Jnjh9EgAAIgAAJyEsD6JmdeRHmF/IoiCTuiCMTHx1NiYqLOXEJCAsXFxYmaAnZAAARAwDCBt99+m0aNGqXrP2PGDOrRo4dhG9469uvXjyZPnqz9ulOnTvT555+btiu7Aa7YrgrcuZK7kcbV2lVxO1dxRwMBEPBOAPf3uDpAAARAAARAwHoCWH+tZ27ljMivlbQxFwj4JwBBu39G6AECTiQAQbsTs4qYaMiQITRixAiNxJtvvkmjR492JJm33nqLxowZo8X2zjvv0EcffeTIWBEUCICAOAJ4IDfHEvzM8cNoEAABEAABOQlgfZMzL6K8Qn5FkYQdkQSio6MpLS1NZzI1NZVQoVckZdgCARDwR2DVqlXUvHlzXTcWsrOgXUTbtWtXptNDufJ7hQoVRJi3hQ1moIrbMzIyDPmcN29eRdyuCty5Yj4aCIDA/wjg/h5XAwiAAAiAAAhYTwDrr/XMrZwR+bWSNuYCAf8EIGj3zwg9QMCJBCBod2JWERMtWrSI2rVrp5GoW7cubdmyxZFk6tWrR1u3btViW7hwIbVt29aRsSIoEAABcQTwQG6OJfiZ44fRIAACIAACchLA+iZnXkR5hfyKIgk7Igmkp6cr4vV79+5pZqOiohSRu/s1K3Je2AIBEAABlcBvv/1GlSpVItcK4qVLlyYWXYsUUHfo0IEWLFiggX/99ddp3LhxEZmIY8eO0erVqxWB+6ZNmwwxyJIlCzVt2lQTtxcpUsTQOHQCAScTwP29k7OL2EAABEAABGQlgPVX1syI8Qv5FcMRVkBAFAEI2kWRhB0QsBcBCNrtlS94a5DAqVOn6LHHHtP15oVO5JcQBl0Jabfr169T7ty5dXPwly/FixcP6bwwDgIgYH8CeCA3l0PwM8cPo0EABEAABOQkgPVNzryI8gr5FUUSdkQTSE5OptjYWJ3ZmJgYSkpKEj0V7IEACIBAJgJdunShzz//XPfz9evXU5MmTYTScq8C/9BDD9Hhw4epcOHCQuexm7ELFy5o4nYWud+6dctQCHXq1NEE7mXLljU0Bp1AwGkEcH/vtIwiHhAAARAAATsQwPprhywF7yPyGzw7jASBUBBgnV/t2rWVogPcypQpoxRCcZr2LxTsYBME7EwAgnY7Zw+++yTw1FNP0ZEjR7Q+ixcvptatWzuK2hdffEFt2rTRYuLFm78IQQMBEAABfwTwQO6PkO/fg585fhgNAiAAAiAgJwGsb3LmRZRXyK8okrATCgLx8fGUmJioM52QkEBxcXGhmA42QQAEQEAhwJ87/Pnj2oYMGULDhw8PCaFGjRrRhg0bNNsjRoygwYMHh2QuOxplMTtXbed/LG4/f/68oTDKlSunidv5i240EIgUAri/j5RMI04QAAEQAAGZCGD9lSkb4n1BfsUzhUUQMEPg3LlzxBvaf/jhB8VMsWLFaO/evVSgQAEzZjEWBEBAcgIQtEueILgXPIEBAwbojm3lY11TUlKCNyjhyI4dO9L8+fM1z9544w0aO3ashJ7CJRAAAdkI4IHcXEbAzxw/jAYBEAABEJCTANY3OfMiyivkVxRJ2AkVgejoaKXCjmtLTU2lqlWrhmpK2AUBEIhgAlwUpFKlSnT79m2NQr169Wjz5s0hozJz5kx6+eWXNfulS5emQ4cOUdasWUM2p50Ncy5Y2M4C96NHjxoKpUiRIpq4vWnTppQlSxZD49AJBOxIAPf3dswafAYBEAABELA7Aay/ds+gb/+RX2fnF9HZjwCfqMcFT65fv644nz17dpo7d66u8Kv9ooLHIAAC/ghA0O6PEH5vWwJbt24l/hLCtV28eJHy589v25hcHb906VKmXWdbtmyhunXrOiI+BAECIBBaAnggN8cX/Mzxw2gQAAEQAAE5CWB9kzMvorxCfkWRhJ1QEUhPT1fE6/fu3dOmiIqKUkTu7tdvqHyAXRAAgcghUL9+fdq0aZMWMAuf+Qjr8uXLhwzCnTt3iDfvqEdl80TTpk2jnj17hmxOpxjev3+/Jm7fuXOnobD4CPJmzZppAve8efMaGodOIGAXAri/t0um4CcIgAAIgICTCGD9dVI2M8eC/Do7v4jOXgR+/PFH4pPuTpw4oXP88ccfV4oRFCpUyF4BwVsQAAHDBCBoN4wKHe1I4KmnnqIjR45orjvpGNePP/6Y3nnnHS22MmXKEFcWQgMBEAABIwTwQG6Ekvc+4GeOH0aDAAiAAAjISQDrm5x5EeUV8iuKJOyEkkBycjLFxsbqpoiJiaGkpKRQTgvbIAACEUbggw8+oGHDhuminjJlCvXu3TvkJEaPHk0DBw7U5qlZsyZt37495PM6aYKTJ08qVdu5evu6desMh8ZfhHPVdha5lyxZ0vA4dAQBWQng/l7WzMAvEAABEAABJxPA+uvk7FKmggquRRecHTmiAwG5CPz111/00ksv0cqVKz061rx5c1qxYoVcTsMbEAABYQQgaBeGEoZkJOD+BUHhwoXpl19+sX1lL75xLlq0KJ05c0bDPmrUKHrrrbdkTAN8AgEQkJAAXriYSwr4meOH0SAAAiAAAnISwPomZ15EeYX8iiIJO6EmEB8fT4mJibppEhISlONl0UAABEDALIENGzYoFb5cW4cOHSglJcWsaUPjz549q1Rp//e//6315y9h+ctYtMAJXLlyRRO3s8j9999/N2SETwRRq7fz/0cDATsSwP29HbMGn0EABEAABOxOAOuv3TPo23/k19n5RXT2IcBav7ffflt3kqe792PHjqU33njDPkHBUxAAAcMEIGg3jAod7UiAX2DzMSM3btzQ3HdClXb36uw5c+Yk/jLkoYcesmOa4DMIgEAYCOCB3Bx08DPHD6NBAARAAATkJID1Tc68iPIK+RVFEnasIMBiz7S0NN1UqampBNGhFfQxBwg4l8Cff/5JlSpVomPHjmlBctGQjIwMypcvn2WBc4V2/nJWbS1atKBly5ZZNr+TJ+KK7Wr1dq7kbqRxtXZV3O6+2cHIePQBgXARwP19uMhjXhAAARAAgUgmgPXX2dlHfp2dX0RnDwI7duygOnXqEFdpV1uePHkod+7cSgFb17Zx40Z65pln7BEYvAQBEDBMAIJ2w6jQ0a4EhgwZQixiV1uOHDno+++/p2LFitkypNOnT9Pjjz9O/AWM2t555x366KOPbBkPnAYBEAgPATyQm+MOfub4YTQIgAAIgICcBLC+yZkXUV4hv6JIwo4VBNLT0xXxuuvRzlFRUYrI3f1atsIfzAECIOAMAjExMTRt2jRdMCwkZ0G5le3AgQNUrVo1unnzpjbt9u3bqWbNmla64fi5du3apYnbedOCkZY3b15N3M4i91y5chkZhj4gEBYCuL8PC3ZMCgIgAAIgEOEEsP46+wJAfp2dX0QnPwHWwzVo0ICOHz+uOZs/f36lKAAL2nv06EHXrl3TflemTBn66quviIsVoIEACDiHAATtzsklIvFCgKu0lyhRgi5fvqz1sPIYWdGJ6dixI82fP18zyzvRTpw4gersokHDHgg4nAAeyM0lGPzM8cNoEAABEAABOQlgfZMzL6K8Qn5FkYQdqwgkJydTbGysbjoWoyYlJVnlAuYBARBwEIE5c+ZQt27ddBENGDCAxowZE5YoX375ZZo5c6Y2Nz7fQpsGrsqvVm7ftGmTocn43olF7Wr19iJFihgah04gidEqgwAAIABJREFUYBUB3N9bRRrzgAAIgAAIgMD/CGD9dfbVgPw6O7+ITm4CXNS1Z8+elJKSonN03rx51KZNG7p79y4tWrSIunfvriuC0rVrV0pISKCcOXPKHSC8AwEQMEwAgnbDqNDRzgQmTZpE/fv314XAC1pcXJytwkpMTKT4+HidzxMnTqR+/frZKg44CwIgEH4CeCA3lwPwM8cPo0EABEAABOQkgPVNzryI8gr5FUUSdqwkwO9A+F2Ia7Pj+xwrmWEuEACBzAR++uknqlSpEl29elX7JVdI3717d9hwffPNN9SwYUNt/vvvv58OHz5MpUuXDptPkTLxhQsXaPXq1ZrA/datW4ZCr127tiZuL1eunKEx6AQCoSSA+/tQ0oVtEAABEAABEPBMAOuvs68M5NfZ+UV08hLgUzr5nW/v3r11TrLOjwsRZM2aVfk5n3T3xhtv0NSpU3X9JkyYkEkTKG+08AwEQMAfAQja/RHC7x1DgI8l2bhxoy6eHTt2UI0aNWwR486dOzMdO1u/fn3iLz/QQAAEQCBQAnggD5SYvj/4meOH0SAAAiAAAnISwPomZ15EeYX8iiIJO1YTiI6OprS0NN20qampVLVqVatdwXwgAAI2JdC0aVNau3atznsWs7OoPZytefPmtGrVKs2FIUOG0PDhw8PpUsTNffv2bZ24/fz584YYsKCdryuu3s5CdzQQCAcB3N+HgzrmBAEQAAEQiHQCWH+dfQUgv87OL6KTl8DmzZupSZMm5LrhvGbNmrRs2TIqWLCgznHepP7ss8/Svn37tJ/nyZOHuJL7c889J2+Q8AwEQMAwAQjaDaNCR7sTOHDggFKJh3d2qa1kyZLER4wWK1ZM6vBOnz5NzzzzDP3444+an3wznZGRQRUqVJDadzgHAiAgJwE8kJvLC/iZ44fRIAACIAACchLA+iZnXkR5hfyKIgk7VhNIT09XxOuu73OioqIUkbv7dW21b5gPBEBAfgIjR46kwYMH6xwdO3asUtEr3G3hwoXUvn17zY1ChQrRoUOHiL+IRQsPAf4SXa3efvToUUNOFClSRBO3s8g9S5YshsahEwiYJYD7e7MEMR4EQAAEQAAEAieA9TdwZnYagfzaKVvw1SkETpw4QS+99BLt379fC+nBBx9Uirt6K2jCWjkuUsCb1NXG2rmlS5cS6wDRQAAE7E0AgnZ75w/eB0ggOTmZYmNjdaO40hdX6MmfP3+A1qzpfunSJXr++eeJq4+5tqSkJIqJibHGCcwCAiDgOAJ4IDeXUvAzxw+jQQAEQAAE5CSA9U3OvIjyCvkVRRJ2wkHA0/scfifC70bQQAAEQMAbgW+//Zbq1Kmj+3WLFi2UCl+yNK44xidzqm38+PH06quvyuJeRPvBX6ar4nbXHPmCkitXLp24PV++fBHNEMGHlgDu70PLF9ZBAARAAARAwBMBrL/Ovi6QX2fnF9HJR+CPP/6guLg4SklJ0Tk3a9Ys6tatm0+Hp0+fruj//vrrL61fp06diN8j58yZU75g4REIgIBhAhC0G0aFjk4hMGDAABo3bpwuHBa1L1myRLpK7VyZvVWrVpnE7FxBiCsJoYEACIBAsATwQB4suf+OAz9z/DAaBEAABEBATgJY3+TMiyivkF9RJGEnXATi4+MpMTFRN31CQoLypQcaCIAACHgiULlyZeWES7WxuJhFylxRW5Y2efJk6tevn+ZOxYoVdT7L4mek+3Hy5Elas2aN8o+L4xhtjRo10gTuqBJnlBr6GSWA+3ujpNAPBEAABEAABMQRwPorjqWMlpBfGbMCn5xM4NNPPyXW8LmezNmlSxeaM2eOobC7du1Kc+fO1fry3/Ann3xCb731lqHx6AQCICAnAQja5cwLvAoxAd6V5b7Di18o80JXo0aNEM9uzDxXfeGF+scff9QN6NixI82bN8+YEfQCARAAAS8E8EBu7tIAP3P8MBoEQAAEQEBOAljf5MyLKK+QX1EkYSecBLggQVpams4FPtHO2/Gz4fQVc4MACISXQP/+/WnSpEk6J+bPn0/t27cPr2Nus//+++/En23Hjx/XfsPvfvkdMJqcBK5cuaII29Xq7ZxDI43XqqZNm1KzZs2wbhkBhj5+CeD+3i8idAABEAABEAAB4QSw/gpHKpVB5FeqdMAZhxPYuHGjUuD1t99+0yKtUKEC7d69m3LkyGEo+suXL1OtWrXoyJEjWv/cuXMrJ/PxBnM0EAABexKAoN2eeYPXAgjwwrh06dJMlmSo7sUVx7jymHtr2bKlUkkeDQRAAATMEsADuTmC4GeOH0aDAAiAAAjISQDrm5x5EeUV8iuKJOyEk0B6eroiAnSt2hMVFaWI3N2v8XD6iblBAATCS2DRokXUrl07nRO9e/emKVOmhNcxL7N/+OGHNHToUO23DRs2pK+//lpKX+FUZgLr16/XxO0///yzIURcXIeF7Sxwx5fshpChkwcCuL/HZQECIAACIAAC1hPA+ms9cytnRH6tpI25IpnAuXPnqHr16sSnoaktT548xM/X1apVCwjNrl27qHHjxnT16lVtXNGiRWnPnj1UqFChgGyhMwiAgBwEIGiXIw/wIkwEPFVqZ1c6dOigHENSrFgxSz07ffo0vf3228TVgtwbKrNbmgpMBgKOJ4AHcnMpBj9z/DAaBEAABEBATgJY3+TMiyivkF9RJGEn3ASSk5MpNjZW50ZMTAwlJSWF2zXMDwIgIAGBs2fPUqVKlejChQuaN+XLl6f9+/dLu/Hlhx9+UL6w5cpiavvqq68gdJbgegrUBf4iXa3enpGRYWh43rx5NXE7i9xz5cplaBw6gQDu73ENgAAIgAAIgID1BLD+Ws/cyhmRXytpY65IJXDnzh1q3bo1rVixQkOQNWtWmjx5cqZ3vkYZTZ06lfr06aPr/uKLLypFbrNkyWLUDPqBAAhIQgCCdkkSATfCR2DAgAE0bty4TA7wESbvv/8+DRo0KORfdnBlsZEjR9KwYcPozz//zOTLG2+8QWPHjg0fJMwMAiDgOAJ4IDeXUvAzxw+jQQAEQAAE5CSA9U3OvIjyCvkVRRJ2ZCDAp9rx6XauTYYT92RgAx9AINIJ8Jei7idcbtmyherWrSs1mr59++oqyHPBlZSUFKl9hnO+CRw7dkwTt2/atMkQLr5fUyu38/8WKVLE0Dh0ikwCuL+PzLwjahAAARAAgfASwPobXv6hnh35DTVh2AcBohEjRihavLt372o4XnnlFWJRerDt1q1b9Prrr+tssJD9448/poEDBwZrFuNAAATCRACC9jCBx7RyEeDqXnFxcbojq1UPCxcuTPyFAlf7yp8/v1DHL126RDw37zQ7c+ZMJtt8w8xf0PLcaCAAAiAgkgAeyM3RBD9z/DAaBEAABEBATgJY3+TMiyivkF9RJGFHFgLR0dGUlpamcyc1NZWqVq0qi4vwAwRAwGIC48ePV77AdG3Dhw+nIUOGWOxJ4NNxZe8aNWroBqanp1PlypUDN4YR0hHgEwPUyu2rV68m/rLdSKtdu7YmcC9XrpyRIegTQQRwfx9ByUaoIAACIAAC0hDA+itNKkLiCPIbEqwwCgIagZ07d1KTJk3o6tWr2s+4AMHChQvp0UcfNUXq9OnT1KlTJ9q2bZtmJ2fOnMRFDvg9MhoIgIB9CEDQbp9cwdMQEzhw4IDyhcfGjRu9zsSVcVq2bEnPP/980Ed/Xr9+ndauXascbTJ//nyvc9WvX58+/fRTqlChQogjh3kQAIFIJIAHcnNZBz9z/DAaBEAABEBATgJY3+TMiyivkF9RJGFHFgIs9GTxOp96p7aoqChF5O5+vcviM/wAARAIHYG9e/dm2tDCX5KuX78+dJMKtty+fXvlS1y1vfrqq8QifTRnEbh9+zaxqF0VuJ8/f95QgGXLltXE7XXq1DE0Bp2cTQD3987OL6IDARAAARCQkwDWXznzIsor5FcUSdgBgcwEfv31V+J3tydPntR+WaxYMeV0Ot7MLaJt3bqV2rVrR+fOndPMPfHEE7RhwwYqWrSoiClgAwRAwAICELRbABlT2IvApEmT6IMPPqDLly/7dJx3iVWrVk0RnJcqVUpZ/PLly0e8w4vbjRs36D//+Q/98ssv9MMPPxAL5vfs2UO8gPpqefLkoaFDh1K/fv3sBQ7eggAI2IoAHsjNpQv8zPHDaBAAARAAATkJYH2TMy+ivEJ+RZGEHZkI8Kl3sbGxOpf4lLukpCSZ3IQvIAACFhCoWbMmcaUvteXOnZsyMjKU97Z2aatWraLmzZtr7j7wwAN0+PBhfOlqlwQG6efmzZs1cfvRo0cNWSlSpAg1bdpUE7jzUepokUcA9/eRl3NEDAIgAAIgEH4CWH/Dn4NQeoD8hpIubEcyAT6lLC4ujmbNmqVhyJ49u7KJPz4+XiiahIQEeuWVV3Q2O3bsqLwv5ndFaCAAAvITgKBd/hzBwzAQ+P3332nUqFFKhXQWplvRWAjPFeIHDhxIDz30kBVTYg4QAIEIJoAHcnPJBz9z/DAaBEAABEBATgJY3+TMiyivkF9RJGFHNgL8pUdiYqLOLf7igr8kQQMBEIgMAvw+dfTo0bpgZ8yYQT169LAdgAYNGuhOEB0+fDgNGTLEdnHA4eAI7N+/X6ve7rpBw5e1XLly6cTtXHQHLTII4P4+MvKMKEEABEAABOQigPVXrnyI9gb5FU0U9kCAlNM1uSiJ+7va1157TdHkiW537twhtj1lyhSd6WnTplHPnj1FTwd7IAACISAAQXsIoMKkcwiwsJ13ac2cOZOOHDkSksDKlCmjfLnCFcUgZA8JYhgFARDwQAAP5OYuC/Azxw+jQQAEQAAE5CSA9U3OvIjyCvkVRRJ2ZCQQHR1NaWlpOtdSU1OpatWqMroLn0AABAQScK9qzqb5XSsL2u3Y2G/XL1hLlixJ3333HeXIkcOO4cBnEwROnTqlidvXrl1r2FLDhg21yu12OqHAcIDoqBHA/T0uBhAAARAAARCwngDWX+uZWzkj8mslbcwVKQT4HW2jRo2I9Xdqe/rpp2nDhg30t7/9LSQYfvvtN2VO1/fFDz/8MG3ZsoUqVKgQkjlhFARAQBwBCNrFsYQlhxPYunUrrVixgtatW2da3M4i9ueee45efPFFqlu3rsPJITwQAAEZCeCB3FxWwM8cP4wGARAAARCQkwDWNznzIsor5FcUSdiRkUB6eroiXueKP2qLiopSvrRwv/Zl9B8+gQAIBEfg8uXLVLlyZTp58qRmoHTp0pSRkUFctdqOjSuJValShQ4cOKC5zwVXYmJi7BgOfBZE4MqVK7RmzRrl3+rVq3VCAF9T8NrYtGlTReCOTV6CkiGRGdzfS5QMuAICIAACIBAxBLD+OjvVyK+z84vorCdw/vx5aty4se4dBxd63bVrFz355JMhdYjfq1SrVo1u3rypzVOpUiXlubpw4cIhnRvGQQAEzBGAoN0cP4yOUAJcHYUXWD4C9OjRo3TixAk6e/Ys8WKsfnmaJUsWKliwIBUqVIhKlCihLMYVK1ak6tWrU/HixSOUHMIGARCQhQAeyM1lAvzM8cNoEAABEAABOQlgfZMzL6K8Qn5FkYQdWQnw0bV8+p1rYwEoC0HRQAAEnEmgc+fONG/ePF1w69evpyZNmtg64E8++YQGDRqkxcDvk3fu3GnrmOC8WAJ8nbOwnb+I//nnnw0Z52r/qridK9Wh2Z8A7u/tn0NEAAIgAAIgYD8CWH/tl7NAPEZ+A6GFviDgm8Ddu3epU6dOtHDhQl3H2bNnU9euXS3BN2fOHOrWrZtuLvZp5syZlDVrVkt8wCQgAAKBE4CgPXBmGAECHgncuHGD+FiUgwcPKr/n4665qjuOg8UFAwIgICMBPJCbywr4meOH0SAAAiAAAnISwPomZ15EeYX8iiIJOzITiI+Pp8TERJ2LCQkJFBcXJ7Pb8A0EQCAIAvy3zn/zru3dd9+lf/3rX0FYk2sIF07hatpnzpzRHFu6dCm99NJLcjkKb6QgsHv3bk3cvm/fPkM+5c2bV6nargrc7XqigaFgHdwJ9/cOTi5CAwEQAAEQkJYA1l9pUyPEMeRXCEYYAQGFwJgxY2jw4MHEJ9GprXfv3jRp0iTiArFWte7duxOL6NWWLVs2GjVqFL366qtWuYB5QAAEAiQAQXuAwNAdBLwRgKAd1wYIgICdCOCB3Fy2wM8cP4wGARAAARCQkwDWNznzIsor5FcUSdiRnQAXGEhLS9O5mZqaqohD0UAABJxB4NChQ1S5cmW6ffu2FlC9evVo8+bNzgiQiN566y3ly1+1NW/enFasWOGY+BBIaAgcO3ZMqdrO1ds3bdpkaBK+R3QVtxcpUsTQOHQKPwHc34c/B/AABEAABEAg8ghg/XV2zpFfZ+cX0VlHYMOGDcSn6p0/f16btFKlSsTvaO+//37rHCGi33//nfiUMp5bbQULFqTFixdT3bp1LfUFk4EACBgjAEG7MU7oBQJ+CUDQ7hcROoAACEhEAA/k5pIBfub4YTQIgAAIgICcBLC+yZkXUV4hv6JIwo7sBNLT0xXx+r179zRXo6KiFJG7+9+B7LHAPxAAAc8E6tevrxPrcmWvjIwMKl++vGOQHThwQDkB9NatW1pM27Zto9q1azsmRgQSWgIXLlzQxO0scr9586ahCfkaUyu3lytXztAYdAoPAdzfh4c7ZgUBEAABEIhsAlh/nZ1/5NfZ+UV01hD45ZdfqGXLlpkE5GvXrqUqVapY44TbLNu3b1d84udktbHAfuvWrfTAAw+ExSdMCgIg4J0ABO24OkBAEAEI2gWBhBkQAAFLCOCB3Bxm8DPHD6NBAARAAATkJID1Tc68iPIK+RVFEnbsQCA5OZliY2N1rsbExFBSUpId3IePIAACPgh88MEHNGzYMF2PqVOn0iuvvOI4bj169KBZs2ZpcfXs2ZOmTZvmuDgRUOgJ8GkGXLVdrd7uWiXP1+xly5bVqrfXqVMn9I5ihoAI4P4+IFzoDAIgAAIgAAJCCGD9FYJRWiPIr7SpgWM2ItC6dWtasmSJ5nH27Nlp7Nix1KdPn7BGMXHiRHrzzTd1p/21a9eOUlJSiAsloIEACMhDAIJ2eXIBT2xOAIJ2mycQ7oNAhBHAA7m5hIOfOX4YDQIgAAIgICcBrG9y5kWUV8ivKJKwYxcC8fHxlJiYqHM3ISGB4uLi7BIC/AQBEHAj8PXXX1Pjxo11P+3QoYPy5aMT2zfffEMNGzbUQuMvWA8dOkRPPvmkE8NFTBYS2Lx5syZuP3r0qKGZCxcurInbmzVrhi/8DVELbSfc34eWL6yDAAiAAAiAgCcCWH+dfV0gv87OL6ILPYFPP/2UBgwYoJ2cyX9T3bt3p+nTp0txcmbnzp1p3rx5Goj77ruP2Od+/fqFHg5mAAEQMEwAgnbDqNARBHwTgKAdVwgIgICdCOCB3Fy2wM8cP4wGARAAARCQkwDWNznzIsor5FcUSdixE4Ho6GhKS0vTuZyamkpVq1a1UxjwFQRAgIj+/PNP4uOgjx07pvEoWrQoZWRkUL58+RzL6IUXXlAqa6tt8ODBNGLECMfGi8CsJ7B//35N3L5z505DDuTKlYuaNm2qCdyd/DdoCEiYOuH+PkzgMS0IgAAIgEBEE8D66+z0I7/Ozi+iCy2BXbt2UZMmTejKlSvaRDVr1iQuTsDPkDK0s2fPUtu2benbb7/V3HnwwQdp69atVLFiRRlchA8gAAJEBEE7LgMQEEQAgnZBIGEGBEDAEgJ4IDeHGfzM8cNoEAABEAABOQlgfZMzL6K8Qn5FkYQdOxFIT09XxOv37t3T3I6KilJE7u5/E3aKC76CQCQSiImJoWnTpulCX758Ob344ouOxrFgwQLiKvRqe+SRR5Qq7RAQOzrtYQvu1KlTygaKNWvW0Nq1aw37wScJcNV2FrmXKlXK8Dh0NEcA9/fm+GE0CIAACIAACARDAOtvMNTsMwb5tU+u4KlcBK5evUo1atRQ3leorVChQrRy5UrpCovs2LGDWrduTSxuVxufhLdv3z7KkSOHXGDhDQhEKAEI2iM08QhbPAEI2sUzhUUQAIHQEcADuTm24GeOH0aDAAiAAAjISQDrm5x5EeUV8iuKJOzYjUBycjLFxsbq3GZhbFJSkt1Cgb8gELEEZs+erRxR7dr4COsxY8ZEBBP+Upgrnalt3Lhx9Prrr0dE7AgyfARYkKCK2/l/f//9d0PO8EYytXo7TkQxhCzoTri/DxodBoIACIAACIBA0ASw/gaNzhYDkV9bpAlOSkaAC4l069aN5s6dq3mWLVs2+uyzz+jll1+WzNv/upOQkEB9+/alu3fvav5xDFxI4f7775fSZzgFApFEAIL2SMo2Yg0pAQjaQ4oXxkEABAQTwAO5OaDgZ44fRoMACIAACMhJAOubnHkR5RXyK4ok7NiRQHx8PCUmJupc5y8u4uLi7BgOfAaBiCLw008/UaVKlYjFtWqrVq0a7d69O2I4TJo0ifr376/FW65cOTp48GDExI9A5SCwfv16TeD+888/G3KqZMmSmri9UaNGhsagk3ECuL83zgo9QQAEQAAEQEAUAay/okjKaQf5lTMv8EpuAvyO9ZVXXtE5ye9iJ0yYQCxsl7Hdvn2bevfunekkQBbhs+9oIAAC4SUAQXt4+WN2BxGAoN1ByUQoIBABBPBAbi7J4GeOH0aDAAiAAAjISQDrm5x5EeUV8iuKJOzYlUB0dDSlpaXp3E9NTZXu2Fu78oXfIBAqAlzpee3atTrze/bsIf6bjpTGlbG50vUPP/yghcyVzzp37hwpCBCnZAR4Q4lavZ2PZTfS8ubNq4nb+e86d+7cRobZqk9GRoayAceqhvt7q0hjHhAAARAAARD4HwGsv86+GpBfZ+cX0YknwM+GvHnZtQhB3bp16YsvvqACBQqIn1CgxcuXL1PDhg0pPT1ds5o/f35atWoVVa9eXeBMMAUCIBAoAQjaAyWG/iDghQAE7bg0QAAE7EQAD+TmsgV+5vhhNAiAAAiAgJwEsL7JmRdRXiG/okjCjl0J8JcTLAjlY3DVFhUVpYjc3f8+7Boj/AYBpxH4+OOP6Z133tGFNXbsWHrjjTecFqrfeD744AMaNmyY1q9+/fr0zTff+B2HDiAQagLHjh2jNWvWKP82btxoaDped5s1a6YJ3IsUKWJonOydWrRoQfyve/fulriK+3tLMGMSEAABEAABENARwPrr7AsC+XV2fhGdWAL/+c9/6KWXXqJt27ZphnkjMxch4NO67ND49DsW4P/222+au08//TStXLmSChYsaIcQ4CMIOJIABO2OTCuCCgcBCNrDQR1zggAIBEsAD+TBkvvvOPAzxw+jQQAEQAAE5CSA9U3OvIjyCvkVRRJ27EwgOTmZYmNjdSHExMRQUlKSncOC7yDgSALffvst1alTRxcbC0WXLVvmyHj9BcXV2bkqveuXrOvWraNnn33W31D8HgQsI3DhwgVF2K5Wb79586ahuWvXrq2J28uVK2dojIydPvzwQxo6dCjNnDnTElE77u9lvArgEwiAAAiAgNMJYP11doaRX2fnF9GJI8DPegMGDKApU6ZoRu+77z6aN28etWvXTtxEFliaPXs29ejRQ1cEJS4ujhISEiyYHVOAAAh4IgBBO64LEBBEAIJ2QSBhBgRAwBICeCA3hxn8zPHDaBAAARAAATkJYH2TMy+ivEJ+RZGEHbsTiI+Pp8TERF0Y/AUFf1GBBgIgIA+BypUrU0ZGhuYQH/vM/+2USs7BkO7duzd99tln2lD+knjBggXBmMIYEAg5gdu3b+vE7efOnTM0Z9myZbXq7e6bWgwZCGOn5cuXKxUKuVkhasf9fRiTjalBAARAAAQilgDWX2enHvl1dn4RnTgCU6dOpT59+ugMvvbaazRmzBhiYbud2t27d6lXr140a9Ysze3s2bPTqFGjqH///nYKBb6CgGMIQNDumFQikHATgKA93BnA/CAAAoEQwAN5ILQy9wU/c/wwGgRAAARAQE4CWN/kzIsor5BfUSRhxwkEuMpxWlqaLpTU1FSqWrWqE8JDDCBgewL8heGkSZN0ccyfP5/at29v+9jMBLBz506qWbOmzgR/llWpUsWMWYwFAUsIbN68WRO4Hz161NCchQsX1sTtzZo1oyxZshgaF65OvOmGN+OoLdSidtzfhyvTmBcEQAAEQCCSCWD9dXb2kV9n5xfRiSGwdetW6tixI/373//WDPJzED/zPfjgg2ImsdjK1atXlVPxjh07ps3MBRW4iACfKIYGAiBgLQEI2q3ljdkcTICPe61WrRodP35cibJChQrEC/lDDz3k4KgRGgiAgF0J4IHcXObAzxw/jAYBEAABEJCTANY3OfMiyivkVxRJ2HECgfT0dEW8fu/ePS2cqKgoReTu/rfihHgRAwjYicCiRYsyHU/Nlcldj7G2UzyifW3bti0tXrxYM9uvXz+aOHGi6GlgDwRCSmD//v2auJ03ahhpOXPm1Inb8+XLZ2SY5X3c7yPGjx9Pr776akj8wP19SLDCKAiAAAiAAAj4JID119kXCPLr7PwiOvME+OSt1q1b0/bt2zVjefPmJX6ue/zxx81PEEYLu3fvphdeeIEuXryoeVGrVi1aunQpFSxYMIyeYWoQiDwCELRHXs7DEvGtW7eIBd/8v05sDz/8sLJg8zGvv//+uxJigQIFaPbs2VSvXj369ddfnRg28TErHHvWrFkdGR+CAgEnE8ADubnsgp85fhgNAiAAAiAgJwGsb3LmRZRXyK8okrDjFALJyckUGxurCycmJoaSkpKcEiLiAAHbETh79ixVqlSJLly4oPnORUO46jE2m/wXycqVK+nFF1/U+OTOnZsOHTpEjz32mO3yDYdBgAmcOnWKVq9erQjc165daxhKw4YNNYF7qVKlDI8LdUf+DGPBvmvr3r07cbV20Q3396KJwh4IgAAee9qnAAAgAElEQVQIgAAI+CeA9dc/Izv3QH7tnD34HmoCXBikb9++NHXqVG2qbNmy0WeffUYvv/xyqKe3xD6fFvjmm2/qtI29evUifo+MBgIgYB0BCNqtYx2xM924cUM5DpZf4jlV0M7JvXPnjm6nFv8sT548lCNHDsfmngXt1atXp1mzZinidjQQAAH7EMADublcgZ85fhgNAiAAAiAgJwGsb3LmRZRXyK8okrDjJALx8fGUmJioCykhIYHi4uKcFCZiAQHbEOAqX0uWLNH5u2XLFqpbt65tYrDC0fr169OmTZu0qYYNG0bvvfeeFVNjDhAIKQE+5l0Vt/P/qsWD/E1apUoVTdzOx8SHs7Vo0YJWrFiRyYVQiNpxfx/OTGNuEAABEACBSCWA9dfZmUd+nZ1fRGeOAIu6+Z2peuIl/73wf7PA3SlFCO7evUtdu3allJQUDRbHxjHye2Q0EAABawhA0G4N54ie5Y8//qBHHnmErl+/HtEcnBo8H+158uRJ4mpAaCAAAvYhgAdyc7kCP3P8MBoEQAAEQEBOAljf5MyLKK+QX1EkYcdpBFj4lpaWpgsrNTWVqlat6rRQEQ8ISE1g/Pjx9Prrr+t8HD58OA0ZMkRqv8Ph3PTp04krhKmtRIkS9N1331GuXLnC4Q7mBIGQEVi/fr1SuZ3F7T///LOheUqWLElNmzZVBO6NGjUyNEZkpw8//JCGDh3q0aRoUTvu70VmDrZAAARAAARAwBgBrL/GONm1F/Jr18zB71ATOHDggFLslAvaqi0qKoo2bNigFHp1Urt48SLVq1ePjhw5ooXFBV737dtHZcqUcVKoiAUEpCUAQbu0qXGOYxC0OyeXniKBoN3Z+UV0ziWAB3JzuQU/c/wwGgRAAARAQE4CWN/kzIsor5BfUSRhx2kE0tPTFfG6Wl2I4+MvZFjk7pTqQk7LGeJxHoG9e/dm2kTy7LPP0rp165wXrICIbt++TVyR+uDBg5o1PuIb1cIEwIUJaQns3r1bq97OQgIjLW/evJq4nUXuVhTlWb58Ob300kte3RMpasf9vZGrAH1AAARAAARAQCwBrL9iecpmDfmVLSPwRwYC165dU97ZHD16VHPn0UcfVU6mqlatmgwuCvdhz5499Nxzz9Gvv/6q2S5fvjxt376dHnjgAeHzwSAIgICeAATtuCJCToB3aDVv3pz4A//WrVshny9cE/DRI/xlgmu7//77if/Zrbl+ievL9xw5cig70xYuXEj8/9FAAATsQwAP5OZyBX7m+GE0CIAACICAnASwvsmZF1FeIb+iSMKOEwnwkbmxsbG60GJiYigpKcmJ4SImEJCOQI0aNWjXrl2aXyw6zcjIoFKlSknnqywOjRw5kgYPHqy5w18is+AXDQQigcD333+vids3btxoKGS+F1Yrt/P/Fi1a1NC4QDvxZ1flypV9DhMlasf9faDZQX8QAAEQAAEQME8A6695hjJbQH5lzg58CxeBnj170owZM7Tps2TJQikpKdSuXbtwuWTJvHPnzqUePXoQawHVxu+LExMTUQTFkgxgkkgmAEF7JGffwtgvX75M586do5s3b1o4qzVT8U0tV/rYtm0bxcXFEVek58bHqkyYMIHq169PfCSJExuL2Hnn3cMPP+zE8BATCDiaAB7IzaUX/Mzxw2gQAAEQAAE5CWB9kzMvorxCfkWRhB2nEuDKxvyFhGtLSEhQ3vWggQAIhI7AwIEDafTo0boJZs6cSSz4RPNO4MyZM0qFtLNnz2qdFi9eTK1btwY2EIgoAhcuXKA1a9ZoAnej30HVrl1bE7iXK1dOKDMjJ7zwZ9ynn35q6rsV3N8LTRuMgQAIgAAIgIAhAlh/DWGybSfk17apg+MhIsDC9c6dO+tOtnzzzTdpxIgRlDVr1hDNKodZfrZ89913acyYMTqH5syZQ126dJHDSXgBAg4lAEG7QxOLsKwn8J///Ieefvpp+vHHH5XJy5YtS1u2bKF8+fJZ7wxmBAEQAAE/BPBAbu4SAT9z/DAaBEAABEBATgJY3+TMiyivkF9RJGHHyQSio6MpLS1NF2JqaqoiGkUDARAQT2DVqlXKyZ6u7eWXX6bp06eLn8yBFvlL5LFjx2qRNWvWjJgpGghEKgE+QddV3M5Flow0/i5Hrd5ep04dI0N89qlUqRLt37/frx3ut2nTpqBF7f7u7w8dOkRt2rShI0eOaL40bNiQWIBRqFAhv/6FqsOxY8eUao4qoyZNmtC8efNC8l3av/71L3r//fe1UD7//HPq1KlTqEKzxG4o+PHp2oMGDVI2WaiNv++cP38+lShRQmhc33zzDb300kt09epVxS5fi8uXLyc+aSTUjb/H5fx/+eWX2lTffvst1apVK9RTO9Y+byriU3aY6cGDB5UTdtTccjG4ihUrUpkyZRTG/K9YsWLEVV3RAidw48YNev3113WbsHH9Bs5RxAh/66+IOWAjfASQ3/Cxx8zyEdi7dy/VrVuXrl+/rjnXqFEj4srljzzyiHwOh8Ajvtfp0KEDuZ4Mlj9/flqxYgXVrFkzBDPCJAiAABOAoB3XAQgIIsAPkvyChx/YufGXoFu3biWuYo4GAiAAArIRwAO5uYyAnzl+GA0CIAACICAnAaxvcuZFlFfIryiSsONkAunp6Yp4/d69e1qYUVFRisjdSLVVJ7NBbCAgmgCf6MlizlOnTmmmS5curQihcuXKJXo6R9pjMSi/g2YRr9o2b95M9erVc2S8CAoEAiXAfw8scOd/rqJuX3YKFy5MvDlEFbgHI7xs0aKFInAw0syI2n3d3/O9DIuTBwwYkMmNJUuWUMuWLY24F5I+oRBke3MUgnbjKXQXmvNI0RsA7t69S0OHDiXOi9r4tILJkydT7ty5jTsbZE8I2oME5zaMP18OHDhAn3zyibLpIZDGm4befvtt4s012bNnD2RoxPeFoF2eSwDv1+TJRSg8QX5DQRU27UiAT4Nr27Yt8eYptT366KO0cuVK5T1EJDV+98Ib865du6aF/c9//lPZlMvPj2ggAALiCUDQLp4pLEYoAQjaIzTxCBsEbEoAD+TmEgd+5vhhNAiAAAiAgJwEsL7JmRdRXiG/okjCjtMJJCcnU2xsrC7MmJgYSkpKcnroiA8ELCXAR1bzl3+ujat7Nm7c2FI/7D4ZCwFnz56thdGjRw+aMWOG3cOC/yAgnACLENTq7Tt37jRkP2fOnDpxu9HTeD/88ENFtGu0BStq93V/z5uGevbsScuWLcvkhpUCYk8MIGg3emV47hcqfpcuXaIuXbrQ+vXrtYlFXytnzpxRKqTzZhO1TZs2TblWrWgQtJunzNXXR44cSZMmTdIqsQdjlav0jxkzhv7xj38EMzwix0DQLk/a8X5NnlyEwhPkNxRUYdNuBG7evEkDBw6kiRMn6lxfuHChInKPxLZgwQLlPvavv/7Swu/fvz+NGjUKm/Qi8YJAzCEnAEF7yBFjgkghAEF7pGQacYKAMwjggdxcHsHPHD+MBgEQAAEQkJMA1jc58yLKK+RXFEnYiQQC8fHxuqPcOeaEhASKi4uLhPARIwiEnEBiYiLx35lre/fdd3UVW0PuhEMm2LBhA/GR367t0KFD9NRTTzkkQoQBAuIJ8MkQqrh97dq1hifgisJq5fZSpUp5Hbd8+XJisWYgLRhRu6/7e9dq2w888ACxOP/ChQuKS4UKFSL2sVq1aoG4KKxvqATZnhxEhXbjafNU1b9MmTK0ePFiKlu2rHFDPnouXbqUWrVqpfXgU6+5wneJEiWE2PdnBIJ2f4R8//7XX3+lQYMGEW8AFtE4/7yhoVy5ciLMOd4GBO3ypBjv1+TJRSg8QX5DQRU27UaA789YvO16gmW/fv0yCdztFpdZf/v06UNTp07VmZk1axZ169bNrGmMBwEQcCMAQTsuCRAQRACCdkEgYQYEQMASAnggN4cZ/Mzxw2gQAAEQAAE5CWB9kzMvorxCfkWRhJ1IIcDH56alpenCTU1NpapVq0YKAsQJAiEhwGJrFm7euXNHs1+vXj1dtdaQTOxgo82aNVPEuWp7++23leqpaCAAAv4JcLXh1atXK39D/O+3337zP4iIqlSpolVv53sG15aRkUGVK1c2ZMe1U6Cidm/393fv3qX33nuPPv74Y8V8zZo1qWXLlvTmm29q0/HvP/jgA7rvvvsC9tPsAAjazREMJb8DBw5Q69at6fjx45qToiqoe6r0OXjwYGUzm1XXIQTtwV97fN82duxYRdDu2vLmzatU9m/Tpg098cQT9PDDD9P999+vdOEKpnxaxNGjR5WNEXPnziUWxbs23iTE19ijjz4avHMRMhKCdnkSjfdr8uQiFJ4gv6GgCpt2IrBnzx5lcy6frKM2fhfKJ+zkzp3bTqEI9/X69evKsxWf/qW2ggULEm/arFWrlvD5YBAEIpkABO2RnH3ELpQABO1CccIYCIBAiAnggdwcYPAzxw+jQQAEQAAE5CSA9U3OvIjyCvkVRRJ2IoVAenq6Il53rUYUFRWliNzd/54ihQniBAERBOrXr0+bNm3STGXJkkX5MhDVOYOny9XTOnbsqBkoUKAAfffdd8RfrKKBAAgERmD9+vVa9faff/7Z0OB//OMfmri9cePGyphg7xVY1L5s2TL6+9//7ndub/f3J06coA4dOtDu3bsVGyw27d+/P/Xq1UsTX3C1+Tlz5ijV2q1uoRRku8eCCu2BZffatWvUt29f4kqTauPrZ8qUKcSV/s0097yzPb7WGzRoYMZsQGMhaA8Il64zPwPxZoeTJ09qP2cx+sSJE4k/A420c+fO0cCBAxVhu2sbMWKE8nOrNjYY8RV9QMAXAbxfc/b1gfw6O7+IzjeBixcv0nPPPUd79+7VOrKIfd++fVS6dGngI1I26vGG5j/++EPjwafOrFu3jvLkyQNGIAACgghA0C4IJMyAAATtuAZAAATsRAAP5OayBX7m+GE0CIAACICAnASwvsmZF1FeIb+iSMJOJBFITk6m2NhYXcgxMTGUlJQUSRgQKwgII8DVgIcNG6azx8c1v/LKK8LmiFRD1atX18SrzGD06NG6asyRygVxg4AZAiwI56rtXMGdRRxGGlcrZpHn1q1bdcJPI2PVPlzhmDf+sLjdV/N2f88VAlu1aqUNZVH366+/TgMGDKDExETt50uWLFEqt1vdIGg3RzzU/NyvHxYvffHFF1ShQgVTjk+fPl3ZVKE2rvzJP7NS+ANBe3Ap5FMfhg4dqlTTV9szzzyjCNOLFCkSkFE+BYM32LiK2lkExpvzSpQoEZAtdAaBcBHA+7VwkbdmXuTXGs6YRT4CXNCD3824Pi/w38OMGTOoe/fu8jkcRo/4vTCz4tNo1Mb3ufweGQ0EQEAMAQjaxXCEFRAgCNpxEYAACNiJAB7IzWUL/Mzxw2gQAAEQAAE5CWB9kzMvorxCfkWRhJ1IIxAfH6/7MofjT0hIoLi4uEhDgXhBwBSBr7/+mtTKxaohriCckpJiyi4G/5cAV0h99dVXNRxPPfWUUqU92CrR4AoCIKAn8P333yvCdha4b9y4MeR4jIjaPd3fe6qw/dVXX1GjRo1o3rx51LlzZ813FqZMnjyZuOqilS3UgmzXWFChPfDMcgVuPvVjx44d2uBx48YpmyKCbVevXqU+ffroRMxmbQbjCwTtwVAjunz5snLSA3/+qc3MhhhP1d4///xz6tSpU3AOYhQIWEwA79csBm7xdMivxcAxnTQEWKTNm85u3ryp+cT3b/y8gJaZAN8bjx8/XvtF9uzZ6bPPPqMePXoAFwiAgAACELQLgAgTIMAEIGjHdQACIGAnAnggN5ct8DPHD6NBAARAAATkJID1Tc68iPIK+RVFEnYikQAfJcvCC9eWmppKVatWjUQciBkEAibw559/KpWGWcSotmLFilFGRgZxNWM08wS44mmVKlXop59+0ozNmjWLunXrZt44LIAACOgIXLhwQRF2qtXbXUUfIlH5E7V7ur8/cOAAtW7dmo4fP664UrNmTWXj0GOPPaZ8Brdr147279+v/K5QoUK0fPlyqlatmki3/dqCoN0vIp8dQs3PUzVus9XU9+7dSy+88AKdPXtWia1MmTK0ePFiKlu2rDkYAY6GoD1AYP/f3f2aM1u139PGGz7Fh/9hI15wOcIoawng/Zq1vK2eDfm1mjjmk4EAb4avX78+Xbx4UXOnXr16xCf34J2N5wwxqzZt2tCWLVu0Dvz8tmvXLnriiSdkSCt8AAFbE4Cg3dbpg/MyEYCgXaZswBcQAAF/BPBA7o+Q79+Dnzl+GA0CIAACICAnAaxvcuZFlFfIryiSsBOJBNLT0xXxOh+/qzYWjrKoHaKLSLwiEHOgBGJiYmjatGm6YSyifPHFFwM1hf4+CLz//vvE1YjV9s9//pM2bdoEZiAAAiEkcPv2bU3YzgL3c+fOCZ3Nl6jd/R6Ej7z/9NNPacCAAZoPXDlw5MiRlC1bNqXa4sCBA5UTHdT23nvvKSLS++67z5Tf/P3Y7t27admyZbRt2zbat2+fYo+FMM8//zy1b9+eihcvrvzMjCCb78V++eUXpVr+2rVrlSriv/76qyLY5888rvBct25d4gqJ3MxWaHeNa8+ePYpAhRsLe3jDY61atYjF3nwqRpYsWYJmaBU/ow5u376dnnvuOeLK6tzMbH7gnLlfl1z9c9SoUVqe3P3iMefPn6fNmzcr19PBgweVTXCqPw888ICyUa58+fLK9VWnTh168MEH/YYXiKDd/UQDPp2J48iZM6ffebiD2fH898x/K6tWrVJOheDnDr7WuVWvXp2ioqKU+yiO3ahPhhz30Mn9b5a5L1q0iJ588slgTSosJ0yYQCyO57+d2rVr09tvv618VhlpoeDDf4f8mZmYmKi40KRJEyWP+fLlo59//ln57GRhH59iULlyZYV927Ztia9H/ow7cuSIMi5Ywf+ZM2eUzzC+7tW/O84/P3dyc/ePf/btt98qn0NGG2/I4uvpyy+/VDY3qZ/VLLzjmBo2bKhsPilYsKBRk7p+obZ/5coV5TPhiy++0PnPa0DFihXpmWeeoRYtWihrQjDP6Xfu3FHyyM8p/Dno+nfHfJgTrzV8iptrc31PEBQ4DJKKAN6fSpUOOGMBAb6/4k2wLGpXGxcg4M2HTz/9tAUe2HcKfjbgDcOnTp3SguB7NF7L+f4ADQRAIHgCELQHzw4jQUBHAIJ2XBAgAAJ2IoAHcnPZAj9z/DAaBEAABEBATgJY3+TMiyivkF9RJGEnUgkkJydTbGysLnwW6fKRvGggAALeCcyePZu6d++u68BiyzFjxgCbYAJckZk337DYR20s+mzatKngmWAOBEDAG4Hp06dTnz59FPG4qOZN1O5+f89VArt06ULr16/Xpl6yZAm1bNlS+28WY7Zq1Ur7b9cK7sH4y6JSFke+8847ivDPW2MB+LBhw6hXr16KMNS1UryraNSXDxzf2LFjaerUqZqw2VP/Zs2a0ejRoxWxbbCCds4fs2OfXU8X8eYfzzl06FBFEBqIiNJKfoHk9/Lly9SzZ09lg4LamD2LfQOJj8deunTJ73WpzsGiUD5l4JNPPqH58+cbdpmvr3fffVe5V8+dO7fXcXYQtDMDFhnzRhNew/01Ftjyhjb+u1Y3cvgbE+jvf/jhB0WwzZX21eb+2RKozWD7h5KPJ0H7559/Tlu3bqU33nhDEbJ7agsXLqR169YRn4yjtoSEBOJNEIG0r7/+mho3bqwN4fvnyZMna9e0GUE7f36OHz+e2C91Y4Svz2tex9566y3DYrxQ2+eq/vzcPXz4cL/+c1xdu3ZVPpP//ve/G0oBX1e8CfTDDz9UBPOBNgjaAyUmd3+8P5U7P/BOLAG+F33llVd07zZz5MihrBmBrmNiPbOPNX7+42cc18abN8eNG2d607B9KMBTEBBPAIJ28UxhMUIJQNAeoYlH2CBgUwJ4IDeXOPAzxw+jQQAEQAAE5CSA9U3OvIjyCvkVRRJ2IpkAV2JTK/apHIIRK0QyQ8QeWQR++uknpYKqWlGVo+cKX2qF28iiYU20/GU0fy6pjY/A5iqqaCAAAqEnwBWkuTrsb7/9JnwyFrXPnDlTqTyrNvf7+w0bNijVwtXPXE9idRZkduzYUalsrrZghan8nRiLnLnStuvnvK/gR4wYQSz+ZuE9VwfmZkTQzqflsDCEK+YaabzW8MkgLMhmsa/aWJzKFZB9Na6yz5Xs586da2QqrQ9XYeT4+H7x/vvv9zvWSn5+nfHQge95XasQP/vsswqT/PnzB2Tum2++0V2XXAF6zpw5StV318aVkXn94s0RRq8nd0d4zZs0aRI98sgjHn2UXdDOGylYtDtkyJCAGfDfFP89FihQIKD8GOnM+WCBs+vfBFeH52vEG2sjdgPtE2o+ngTtvLGDhd3exOzq9bxz507dZiHOx5QpUwwLwm/dukWDBg1SKterjT/DeH61BSNoZ6H1li1blL9lI5tzXHPCGyI5Bq527q2F2j7Pe/ToUXr11Vfpq6++CuiSYb9ZTMjroq+NOCzmTElJod69ewf8d6c6xDYC3ewTUDDobCkBvD+1FDcmCzOBBQsWUOfOnenu3buaJ6+99ppuPQqzi9JPz2s437/yfZja+PQr3pzJ96ZoIAACwRGAoD04bhgFApkIQNCOiwIEQMBOBPBAbi5b4GeOH0aDAAiAAAjISQDrm5x5EeUV8iuKJOxEOoHo6GhKS0vTYeCKpFwVGQ0EQEBPgIUwa9eu1f1wz549xH9HaKEhwCLVWrVq6Yzv3r2bqlWrFpoJYRUEQEAhEEoxuytiFrWrp164399z9WxXMeTgwYOVCuUsqFAbi1Xee+89+vjjj7WfuVcBNpJSFh+zaIMFmO6NxeQs8mSB96lTp4gFza5CSq50zJWIDx48qAz1J2g/cuQI9ejRg/izzLVxVW5eZ8qWLUssJOHPPxa8q2Jo/h2Lr/mkELX5E7SfP39eqUa5YsUK3VwcC3+OVq9eXYmL5/j2228Voah7GzlyJPFJJL5E7VbyM5JPT30OHTqkiHCYPzeOmzcINGjQwLBJvt64SjJfh2rj/8+Cbdfrl0WxLPph0a27mJ2r3lesWFGpuM+Nc833EpxvT5WmeVMBb0hwve7VuWUWtPu6JphBjRo1qHjx4orgjD9v+O/KPf5Qisw9VR/lzSlcST4qKoqyZMli+LoIpqMVfNwF47zp4sEHH9Q+v9TPtly5ciknUnAOuKI3f/byyRMdOnTQPqd47KpVq6hKlSqGwnXfbMTXPFd+5wr8agtG0M6fUd26dcskyOfPT/5b5o2n/LfCf+ebN2/O1I/F4LxxwdtGiVDb9/X5z5u2+HM5W7ZsxH/bvKmLTzdwbfy5xRtlODfeBOeeYnD/zGeb3hjx7w4fPkxlypQxlGt0kp8A3p/KnyN4KIYAn8DC72ZcN+PWr19f2RCfL18+MZNEiBU+3Yjvm/neQG281vKGt8cffzxCKCBMEBBLAIJ2sTxhLYIJQNAewclH6CBgQwJ4IDeXNPAzxw+jQQAEQAAE5CSA9U3OvIjyCvkVRRJ2Ip0AVwhl8brrseIsVGBRA6qyRfrVgfhdCbBYkqtUuTYWP7KQES20BPiL1C+++EKbhKuqTp48ObSTwjoIRDABFoFwZXYWmVrRVFG7+30Hiy1V0bcv8bF7xWwWXi5fvjygjS9cKbd169Y68TFvpuHPeRbGuIpbWYi6ceNGRWSsVmV35eRL0H7lyhXq16+fUtFbbRwbV0zmir0sNnVtZ8+eVSryjhkzxmMqfAnar127pvg4depU3VxctZfncq8ozveCJ06coHfffVcRY7v6x1W227dv7/VysIqfmeuRq2Ezj4kTJ2pmeDMEC5g9icU9zXXmzBmlIj4LZbl5u9Z4w0O7du1010fjxo3po48+8iqW5nxxxXAWx7sKu/nvgPNRokSJTC7JKmj3Juj3JRjnvw2+zoYNG6b7O+zbt69yakLOnDnNpD/TWD65oFevXrRmzZpMv6tTp44iGH7++eepWLFiwsXtVvHxJBjnYPkzh6/F2NhYyp49uxb/hQsXlI0rLFjzVGGdP4tY7G6krVy5knhDgtr4RArOo+t8gQrajx8/rpyG4boZiH3lzyyu/O7++cliPP7s5FMOXDeWjB8/Xjkhw33NCbV9TxuMfPnPVdL5WZ0/E1yruXOl9nnz5mXa8Mms+e+I88qbB9QWExOjbMRx/8zn33MO+PPFtXI+/zzQz0Yj1wT6hI8A3p+Gjz1mto4AP7/wpiX1Ho1n5jWcN3XyRjq0wAnwsyA/1/D9gdr++c9/KhsEQnGCTuAeYgQI2IsABO32yhe8lZgABO0SJweugQAIZCKAB3JzFwX4meOH0SAAAiAAAnISwPomZ15EeYX8iiIJOyBAlJycrHzx7dr4v7l6HRoIgAApVWtZ3OTa+MvSpUuXAo8FBPhL6BYtWmgzsaiNK+16EvdZ4A6mAAFHE7BazK7CZFE7Vy331p599llF7MsVyt0bi767du2qVLNVWyBiPBY9chXzxYsXa+NZiDllyhQqUqSIV5+8Vdr1JWjnzzMWZKriShaWsuC8Y8eOXkWzvio5+xK0s+Cxc+fOmv9G5uLO/N0gC0+5UrPaeIMD8/fEw0p+Zv/4eN1u1aqVZoYr7/PmAk9CT09zuY/3dBoAi5X5ZAGuam+En+s8PHb9+vWKGN5VgMti1kaNGmVySVZBuydB/yuvvEKffPKJIqb21tT4uS9X+ObG/XlTG28IEN22bt2qPAO5nrjgPgeLh1m8xfNzBe2iRYv6PK3AiI9W8fEmaOdTBfg0Cl+nLnAc7puFeNPPtGnT6KGHHvIZpqfNI0uWLKGWLVvqxgUiaPd0OgLnZsaMGcoGLG8bsT19fnraJGKFff5cdd0ca8R/BsYbXDhf/MyuNl7zWKjvLuLfu3cvvfDCC8TrIjd+XuHTCPLkyRqhw1AAACAASURBVOPz7879RAK+1lNSUoh9RLM/Abw/tX8OEYFvArdv31YKDbhueufrnu9deSMiWvAEeIOU+6ZW3tzG93RZs2YN3jBGgkAEEoCgPQKTjpBDQwCC9tBwhVUQAIHQEMADuTmu4GeOH0aDAAiAAAjISQDrm5x5EeUV8iuKJOyAwH8JxMfHZxKw83HmLPBCA4FIJ8AVvVwrFbOgkv/bl9Ax0pmJjp/FSq7V1lhoyVV10UAABMQRCJeY3UgEXCmdxROeRIssguVqwyxiV5uvqtbu87mLNsuUKUMLFiygChUq+HWNK7WzaFwVD/IAb4J2rsDN1aZnzZql2WVxI1fO9Scs5bEcv6ugkY14E7SzyJwr7i5btkyba+TIkYrI2t9cPMBTJXkWsrpX8eW+VvHzmwwDHTxtfvAmFnc350mk64nJ77//rlT+dj1ZxJOY15u7LGTnk0hYhKW22bNnK5s23JuMgnZPgn7eIMIbZR955BG/WeLxzNV1s62njQN+DRnswBWwuVr39u3bDY3gitoNGjRQ/vFGm0AruFvJx5NgnD/fePNO2bJl/cbr/vfCGz9WrVpFfJqXr8YnPXCFe7WSOm8I4A02hQsX1g0LRNDubpMNqUJFf6eKcWVZrlLOVePV5v63a7V93qjBz9rMyZ//7PO///1vZTPUpk2blBC8nVriLjzkEw9c10ZvefPkg9HPRr8XEjqEnQDen4Y9BXAgxAT4pIlu3boRC9vVxms7bzB037ATYlccaZ7fC/MpOmrLli2bcq/G6xIaCICAcQIQtBtnhZ4g4JMABO24QEAABOxEAA/k5rIFfub4YTQIgAAIgICcBLC+yZkXUV4hv6JIwg4I/I9AdHQ0paWl6ZCkpqZS1apVgQkEIpZAv379dJW+GAR/YepepSpiAVkUOFeXZIGg2rhi5MGDB31WerXINUwDAo4gILOYnUWUy5cvp2rVqnllvWfPHuUkB1dhuRERMVflZbHfxx9/rNkOpLq7J5GzN0H7gQMHiCscHz9+XJkrEGEp9/cUozdBu7vI3FeFdW9QjVRntpKfiD80T5sfeKMAi/1ZnOOruVfV9rZpggXpXMmdTxLZt2+fsoGA1zB3Ma+vubiC9vvvv6918SZKlVHQ7i6CDqbCerBC6mCvEd4wwkKtCRMmaJXhjdoqX768Ir5nYXK+fPn8DrOSjyfBOIvP+PQJX5Xy1SA8/b2MGzdO2Vzjq7mfZODtMzUQQbv7iRPNmzdXNvgULFjQL3Pu4H4f2bt3b+KNUjly5FDGh9q++/zeKqz7CsbdhqfPLvc4Bg8eTPx5ct999/nk5P5+bfTo0dS0aVNlnUKzPwG8P7V/DhGBdwJ8r8UnU/DGH7Xxu80dO3YY2sQJtv4J8GkntWrVUp5F1Fa8eHFlo1jFihX9G0APEAABhQAE7bgQQEAQAQjaBYGEGRAAAUsI4IHcHGbwM8cPo0EABEAABOQkgPVNzryI8gr5FUUSdkDgfwS4QqF7xT3+bxa1G6kcB5Yg4DQCixYtonbt2unC4qqprkdZOy1mWeO5deuW8vn03XffaS5yHjgfaCAAAuYIhEvM/tBDD1GlSpWUf3//+9+9iiRZBM5VALm/t+apKraRqs6XLl1SqguuX79eMx1oVdqvv/6aGjdurI33Jmh3FxoGIixl454qd3sStHsSobKgcciQIQHdz505c4Y6deqknY5RunRppeq4a+V6K/mZu8r/N9p9Y0DNmjUpJSWFeKOUr+YuJjUqFA3GbzsL2rnS+XPPPadcr9y4ijlX0ubTbYw2TxslrDg5ik8m4NNgZs6cqZw8oMZgxG+u3P7uu+8qp17lzJnT6xAr+XgSjPPpNvzP6LOd+9/LSy+9pIjD8+TJ4zFG9zm9VRLnwUYF7XwPOGjQIKXSrtp8ndrhyTHeUPTqq6/So48+SnzyEt9T1q5dm7Jnz06htu8pTm+bkXxda+6bojxVvt+6dSvVq1dPM8Ofa5999pnyd+gr53i/ZuSv3L59kF/75g6e+yZw/fp1atasmXZ6BfcuUKAAffvtt/T4448Dn0ACR44coTp16hBvplRb9erVacOGDZQ7d26BM8EUCDiXAATtzs0tIrOYAATtFgPHdCAAAqYI4IHcFL5ML7P4iw80EAABEAABELA7Adwf2D2Dvv1Hfp2dX0QXPgJc6Y6rDLo2/u/ExMTwOYWZQSAMBFjIx4KXCxcuaLOziC8jI8OwCCgMbjt6Sq6gywJCtfHpEbzhBg0EQCB4AlaI2VlQx4J1VbiuitgffvhhnePexHZGhax8r8JiUrUZqezuLhA0Km52dfyHH35QTu3Yu3ev8mNPgnZPAl0jlY7dM8uV5N955x3tx55EkZ6E7wsWLMi0QcvfVcMiIRaA8mYCta1YsYK4MrLarOLnz9dAfu+Jj79q/u5jfIl0A/HFW187C9rd/w7dK2Eb5TNnzhzq1q2b1t1oJX2j9v314+/I+SSYL7/8UhG3b9myxd8Q5fdt2rRRhNdFihTx2N9KPiKE1O6bhfx9rrqfZOBrQ4NRQfvly5eVjUdr1qzRmHI+6tataygn/jqF2r775iD+/OCNUywEDKRdvHiROnbsqIgHuXEuVq1apduQ7n4CAPfj+VjwyRuUeI3ztBkB79cCyYT9+iK/9ssZPDZGgE/T41NHVE0Dn4oza9Ys5fMOTTwB3vAXFxdHt2/fVozzZ0vPnj2VE1PQQAAE/BOAoN0/I/QAAUMEIGg3hAmdQAAEJCGAB3JziQA/c/wwGgRAAARAQE4CWN/kzIsor5BfUSRhBwQyE2AxmLuA3aiYDDxBwCkEWrVqRUuXLtWFw1UPuSoVWngI8DHiLGI/d+6c5sDChQupbdu24XEIs4KAAwj06NFDEX6IaKpwnavGsoCd//H/N9o8CdrLlClDixcvprJly/o1c+jQIUVMyhUE1fbee+8p1Yjvu+8+j+Pdq9k2bdpUqSbtrfqwJyPuYkhPgnZP4vBgROb8mcfiebV5ErS7iye5b9++falo0aJ+Gbp2YLEKV67nitJqc78ftIpfQI4b6Oxebb1///40atQopVqzp8abFV544QVisSg3f1WqDbig68JCrF9//VXZFLF69WpauXIlnTx5UuszbNgw4mvZvXGVTBZtsehabVyVtFatWpn6up8QwIIkFl77qibuasTIeE8bN55//vmghMd8Igtf32oL9ESDQHPgrz9/Z3748GFF3L527VqfAvcXX3xReZZ65JFHdGat5uNJMB7oCRQcgLsI31d1dPfrxFdfo4J2d5F8+fLliU9RevLJJ/2lzdDvQ23ffeMPC9H5euaq/oE05sVxu65x7vnkzxLehOS+Qd11Hq7gzn+XDRo0IGaZLVs2FLwKJBE27Iv3pzZMGlz2S2D27NnK/e0ff/yh9WVxtetGTL9G0CFgAsx4xowZ2ji+j5w4cSL16tUrYFsYAAKRRgCC9kjLOOINGQEI2kOGFoZBAARCQAAP5OagysjP/UVisBHyl2l8JC4fLxYVFUUNGzakYsWKUZYsWYI1iXEgAAJhIOBenSqYo1nD4HamKY1+WSODr07wQcb1zQlcZYkB+ZUlE/DDqQSio6MpLS1NFx5XQmYxKRoIOJ3A+PHjiSuBuraPPvpIVxXX6QxkjW/AgAHEVY3VxoIc14qdsvoNv0BARgLBitnNCte9sfAkaO/evTtNnjzZ0FH2165dU4QtrgL9p59+mubPn08lSpTwOK0Rka6/3Lk/53sStAciPPY1H4vLa9eurXXx9G5E1DtVT364C6ut4ucvB4H+/sSJE9ShQwfavXu3MtTXdcICURZ+8/qjtmCq6/NYvlb4WuD5T58+rQik+X6b77FZ0O6t2UXQ7umdV6C58dbf09+VKNvB2OGNLOvWrSPe5LFt27ZMJvg95qBBg4irxarNaj6i3kG6bxbytqHD/TPYUwVxV1BG/Tt69KiyeZEr5nOrUqUK8YagUqVKBZO6TGNCbd/9c1uI0/9vxNMawHkYMmQITZgwwe9ULKpXN3K5dsYJzn7R2aoD3p/aKl1w1gABXg/4xKCff/5Z612jRg3atGmT182JBsyiiwECly5dUjYQb968WevNm2b59JAnnnjCgAV0AYHIJQBBe+TmHpELJgBBu2CgMAcCIBBSAnggN4dXRn6h/PKFj1gcOnSocny8t+OMzRHFaBAAAdEE7CBo5xdo/EU5V7X1Vs3N6Jc1ovlFqj0Z17dIzUUo4kZ+Q0EVNkHgfwTS09N1x5fzb1g8wIIb3EPjSnEyARaW8YYO1/bss88qoiW08BPIyMhQ8nPnzh3NGa6WWr9+/fA7Bw9AwEYEjIjZK1asSA8//LBSZT2YiuuB4gjV/QVXauRqgp6aVYJsCNq9Xw1GNgQEei3563/z5k0aOHCgUlFSbd4KJ7Bwh6spc7V6boGcGsCiUK60zrb51Jd9+/b5c83j7yFoJ5JN0K4miq+llJQUevPNN3WbEjxdJ3YVtLv7zUL15cuXU7Vq1XTXq7vw3V9VfaPvSN0F4aKvBavtB/Uh4GWQt88tvi6XLFlC/NnB37MF2v766y888wcKTeL+eH8qcXLgWsAE+PPpmWeeIT4lSG1cxI4/89zf4wRsHAMMEeB3Zq1bt9adJsSnA7HI3XUjnyFj6AQCEUQAgvYISjZCDS0BCNpDyxfWQQAExBLAA7k5njLyC6WgnWlx9YkpU6ZQu3bt8HLO3OWD0SBgCQGZBe38xTQfszdy5EjlpRl/IZ4vXz6PXIx+WWMJ1AiYRMb1LQKwWxYi8msZakwUwQSSk5MzHVfOx5fzsfNoIOBUAlzZa9euXVp4uXPnpv3791PJkiWdGrLt4urWrRvNmTNH85v/27Uis+0CgsMgYDEBdzE7C9dZsF6pUiXln/r/LXYrZO/nfFV5h6A9sCw7pUI7R82bobjS9NWrVxUI3q4T9379+/enUaNG+a0AevHiRRo7dixNnTpVm8MIba4Wz2It3kSqNgja5RW0c45444Ja4EK9nvjnXL09Li5Oy6NdBe0cAG/IaNWqlRYLX9t8mpHre5np06dTr169tD6+NhNxJ6PvSK0WnIdaMG/kc8BoH38nmDJjFhgmJSUpn3mu16evOfi+ulOnThAmGk2E5P3w/lTyBMG9gAjwfdikSZO0Mbly5VI2KHrbvBqQcXQ2TIDXeM4FrzNq482i/B1pqDYpG3YOHUFAUgIQtEuaGLhlPwIQtNsvZ/AYBCKZAB7IzWVfRn6eBO3Vq1enBx980HCwt2/fVoQH3o5s5SOSZ8+eTfXq1TNsEx1BAATCQ0BWQfuPP/5InTt31kRP/r70MPplTXgoO29WGdc351EOX0TIb/jYY+bIIsAnj7gL2N3FGZFFBNE6mQB/ATd69GhdiDNnzlREbmjyEODjrBs1aqRz6MCBA1S+fHl5nIQnICApAa6qyycdhFO47gnNtWvX6G9/+1tIqHmrJsyTRYKgnTcsLFy4kJ544gnhfK3iJ9xxIjp79ix17dqVeE3h5qmi9t27d5VTPvmdlNq4AmjLli19unT8+HHq27cvffXVVz778bvuJ598UimOEBUVpfjw0EMPKfO9//772lg7C9r9CW5DkVtfNnnTIj/bnDlzhq5cuULlypWjCRMmEAvizDT+DOOcu26wY8E3C7uyZcummPb0TjCUfES+gzxx4gR16NCBdu/ercTCpxfNnTuX8ufPr/w3C6X79Omj/Mzb35M7X6P+8T0eV4LlvytufGrYggULqFSpUmZSpo0Ntf1QC/KNQuBrlNd/Pm1izZo1Pk+MeOCBBxQRfPv27Y2aRz+JCeD96f+xdx7QUhRb294LMSBKEBDEAKiYUJQoggRJEhSUIAgocOBiAkGMgKCgCBjIKlHARJAoSlIyKggIqFz8DB+iKCpeEdT7K6Z/vXVvz9fTp3ume7p7pnrm3WudpZzTXbXr2dWp6q1dGgeHrnkigO8YLK7Cwj/DkHQDY5QUUXtC6ftgLObr06ePShxoGGKA50vz5s19l88CSCAbCVDQno1RZZsyQoCC9oxgZ6UkQAIpEuAHeYrg/nuajvzsBO2bNm0SbFvlxfBR9e2338orr7yiPqysWyw2btxYZXbD5BaNBEhAXwK6Ctqt9yoK2vXqQzo+3/QiFG1vGN9ox4/eR4tA9erVZfv27XFOI2skfk8jgWwh8Oqrr0rr1q3jmpOXlyfINknTj0CLFi1k+fLlMcfuueeefIsR9POaHpEACTgRePfddwWZqc3mNbGFcS7mtiDaM2eiHTx4sDz00ENyzDHHxNURhNDQKuS0GxcISsj6xhtvSNOmTWNtsBPDfvrpp0qEaLy7QZgIYTV4Bm3p4he03ygPY8ZjxoyRu+++O1a8NaP0vn37pFOnTvL222+rY9yMI0M0CiEzdjoyW926dZUgGDvBVKhQQSVtcRJfRVXQ/uuvvyqeyEpv2GOPPSYDBgwII4QplWl932vQoIFa2FK2bNmUyjOfhP7Uv3//2K+QnR2/K1SokPpduvm4FYy7aTgWd+A+OmLECHU47it4DzPmaqyicDc7Gbj1zzr2igWM8+bNU4tBgrCwy8ciCty3jWdS0IL8VBjg/ockUPANC56MhQjmsrCDBb6DihcvnkoVPEcjAhw/1SgYdCVlAvv37xcs0jQnsMMzCM917MhOSz8BxKJVq1aC7wHDTj31VMF3HRIK0kiABOIJUNDOHkECARGgoD0gkCyGBEggLQT4Qe4Ps478ghK0m8lgEgKZQrBC2GzJtr/0R5dnkwAJBEEgWwTtQbBgGe4J6Ph8c+89j0xGgPFNRoh/J4HgCLz33nsqE57Z8G+I2pkFKTjOLClzBA4dOqSyFX/xxRcxJypWrKh2/DJESJnzjjXbEZg9e7YSGRpWokQJ+fDDD6VMmTIERgIkEDECdsJiNOF///d/lfDXq+Ge3qNHD1m0aFHsVIjlcd+wlvfRRx/JDTfcIB988IE6NpVs5sj03LlzZ1m3bp0qw07QjjYi0zd+DMM4x6BBgzy9SyGzNHbPMcxO0I7233TTTXHjn2FlgU4XP699wO3xVhEuuCEhCsS6sIULF6pMoF5itnr1aoEQ1BCvoqwHH3xQ+vbtK8cff7wr18IQtFuF3FaxdTLHIGQeOHBg7DCn890el6y+sP6OhR7XXnutytAPswqz/dSLpDldu3ZNyCidfNwKxt222dq3zfcwq5jfzU4Gbv07ePCgeuczdlOAv+vXr5d69eq5dV1lx8fixz179qidEJDdvUOHDmohQ9jl2y0yMi8GcN2IEA+0+6YPczFUiE1h0TYEOH7KbhF1An/88Yc0atRINmzYEGsKhNMQUge1W0fUGWXKf3yv1a5dWyUWNAyLuJBNn2NpmYoK69WVAAXtukaGfkWOAAXtkQsZHSaBnCbAD3J/4deRXxiCdlDCRAWyFGHw0jBsHz9x4kQpXLiwP5A8mwRIIDQCFLSHhjarC9bx+ZbVwNPcOMY3zcBZXc4TQJZJbOVrNvwbwioaCUSdQJcuXVR2TrOtXLkyLgtu1NuYjf7XrFlTLawxbNSoUXLfffdlY1PZJhLIagIQlt58881xYkU0GOIVa0Z1tyCs4kqcZ5fQwk78vWTJEpVt0K1BTNO8efOYgNlp5zZkwcWYpGHt2rVTPhUtWtRVVW6zvB89elQeeOABlRnaMDfZkq1OgA1Ey99//31MAAohsFk4lE5+riB5PAjZ1Hv37i0zZ85UZ2Ix2/z586Vy5cry22+/qWfK+PHj1d+wuyfEOXj2OJk1izWOQ9+eMGGCysjuxv79738r8Tv6hmHDhg1T2bGt9q9//UstpsA7i2FOO5xas+n37NlTxo0bJyeeeGJSt+wyizsJ2q3CeafFJIkqNRa5YMfV8uXLCzJyY4eB+vXrp3xPMOqzu98gq/zw4cNdLziw890u9tgVAj/msYt08nErGE/aAf57gJVds2bNVGbvY489VtCfcO3AIGx7+eWXk2ZndeufXf8bPXq02gnBrVkXHpmv9bDLP3z4cBwf+PzUU08p/70sDt+7d69g96iCBQtKlSpV1LWBBTelS5dWGLCIBtc5FqPj/RjPUHyru9l9wMmPsBZDuY0bjwuGAMdPg+HIUjJHADu9jBw5MuYA7oMYv8GiVFrmCWDXFOxC9Ndff8Wcuffee+Xxxx/PvHP0gAQ0IkBBu0bBoCvRJkBBe7TjR+9JINcI8IPcX8R15BeWoN1ucNntIKs/yjybBEjADwEK2v3Qy91zdXy+5W40gm854xs8U5ZIAskIICOoVcA+adIkJXaikUBUCaAP33bbbXHuI5Mq3j9pehOAyBCiP8MuuOAClWUZE9w0EiCB6BB44403bBcQQdSaqu3evVvat28fl9DCmn0bZaMOCFnNYmEvmasxzois6+ZnhpOg3TrWCYH0nDlzXGcZtmuTk9jQmlkcGYlRF4Tabm3VqlUC0b2RaRz+Ll26NG7XnnTyc+u31+OsrIx3W2u83CREASvsDgqRr2FehbcQrUIUtGXLllgZYQjaGzdurETHpUqVSooMu54iQ/bbb78dO9bpOrHzf8qUKUrQ61a8+9VXX6ldBtauXZsyR6dG2V2z6Nu4lho2bJiUhdMBn3/+uWCBJATFhtktjkknH7eCcbeNtu6mYdwTIGjHveKTTz5RRUF4iHtisgVJXvybPn266kOGYRcE/K548eKu3Ldml7cuKAqzfLtdSK666ip1nzj99NNd+Y8ysMjFvMDcOqeFxUe4blasWKHK9LL7AAXtrsIQ2YM4fhrZ0NFxESVcx85LWGhoGMTSeH/H84eWeQJ4t8IiULzzGoYFk0iMYt5VL/Oe0gMSyCwBCtozy5+1ZxEBCtqzKJhsCgnkAAF+kPsLso78whK0gxQ+gDHAbFgq2wn7I86zSYAEvBKgoN0rMR4PAjo+3xiZ4AgwvsGxZEkk4IVA9erVZfv27XGnIAMcfk8jgagRgDjwsssuUxkMDUP2z3Xr1kWtKTnpLzIDV6tWTSAOMwyCJGSvpJEACUSDgDULttlrP4J2u3KdMmy/++67ct111wmyD8MgAkSm4aZNmyaFaLcTpJOg3c4nt9m78ZxCpufHHnsszicnQbuduPb2229XmRLd7FB58OBBtWBx0aJFsfo6dOggECZbM42ni1/SYKR4gFVgbCx8QCZt8/ixXYZ/a5V2mZgRMwh83ZhTnIMQtKOvmkXHbjLOw2c7IS1+7yRoRz8fNGiQykBtGLK0z5gxQ2X6T2YQRUEQZd5xpVy5cio7Pt7ZgjC76xbzA08//bTKLu5WeG/4gkz/8PeZZ56JuYcFA88//7zK7G+2dPLxIhh3y9V6vWMBCAwLn437J+4bjRo1SlqkF//sFvRAEI4dCpLFy64ea4b0sMvftm2buv6wOMQwZBvG7gBuFmJisQDuTeaFLuhzGC8/7rjjVJF2iZwGDhyoFl0lq8OJ4fr1610vukoacB6QMQIcP80Yelbsk8COHTvUAtXPPvssVtIVV1whr732mpxyyik+S+fpQRLAos66devKrl27YsViNxTsUIVdRWgkQAIiFLSzF5BAQAQoaA8IJIshARJICwF+kPvDrCM/nQXtGMjfv3+/+mhGxgt8oBmDkfgwwwB4ixYtBBNYbreTdYogJjLw0Y56kOEFYqEffvhBTa5hEP/KK6+Uli1bCiYGkg1M2tVhlI9JGgxQ7ty5M5Z5CVu5Vq1aVVq3bi116tRxNeGFOqyDxNaJPGyHu2DBApXVCZl90B4MPmDCAFsXYxLx1FNPzecuuIMzti9DligMoOMj+fzzz1cfxJgEbNCggRQqVCjhBaG7f07Ow28MWmNSAG3fvHmzOhTsatSooWKE7DQXXXSRFChQwNVNwbrdsHkiFNvD/fOf/1QDDua+gUkk9HH0O6dYuancfB0tW7Ys1hdQPuKICYl69erFtvv1I2hHP//4448F2XjQ53B/wXVlGOqsVKmS2r4Y2+WiPyW6nqzcErXXumDGy2SNU7nfffed2ood1xDagfbAjNggyw+2R8fWs1HoC276S6rH6Ph8S7UtPC8/AcaXvYIEMkMAW5hDQGo2/BvvqcnEBJnxmLWSgDMBZOI0Z/9EJkl8E1188cXEFhECyKr86KOPxrzFNwS+X2gkQALRIGCXrdjw3I+gHWXYZX7HPQPCcHPmYCeBKcSt1nceM1VkkUY2bmRhNpuToB3H2IkaH374YSWGdRrPwvgMMmlDkG5kSzfqcxK0gx12sejXr1+cb8nqwsHgAUExhJCGYRwS4lGMEVotnfzC6NXWjN0Q34A3fsaMGaOqxLjr7NmzpUKFCgld+PXXX5VA1SxsxvgZxPBlypRJeC44jhs3Tj3TrHFGn8WP9V0bY6wYP1u5cmWs7E2bNqkxQqtZszfj78kWOaAf4T0JC8XMQlycm2gnA7t+Dg64pjB25WRO9YEpMrEef/zxgXQBO9E8CsYY6wMPPKDaW6JECVd1YfEIrhX0D7MlykqfLj5BjEFaIVgXbUBoiH6J8XoYxlVxryhZsmRSfl78s8usj740a9YswWJUJ7O7f9olNwq7fLv7JO6ruMd07do14Tg07gf333+/PPvss7Fmou1YeGVdVG7NRI86sOgAuz4k+la3+xvG55EYqmzZskljyQP0JsDxU73jQ+/sCWDeGAt5MHdoWLFixdS79DnnnENsGhLAHCxE7Zi/NAzvf1jgxwUIGgaMLqWdAAXtaUfOCrOVAAXt2RpZtosEspMAP8j9xVVHfmEK2idPnhzLGgJyXjK0Y5AaEwj4AEtm+EDDVvXYCtJN9iNzeRhsXbNmjSADz8aNG5NVpT4SkdUDq9PdCIkwiApB/qhRo5T4KJlhkBRbubtpi5Ng/KSTTlITOEOGDFEidicDN0ycYULGEBVj4BbtmzBhQr5JHXM5mLDBhB2E+E6mu39WvxErLABAXzCEy4nidc0116jMKxBlJ+sLToL2L7/8UvXdFa9d7AAAIABJREFUZP0cg+J9+vRRkz34f7eGTF/IhIMJPusknbkMtOWJJ56QCy64QGWcQd8xzGnS1ny+135unIsFAsigBYGTnSA8U4J23H/ADZM1ibgZ7cACB8RR577gts+kepyOz7dU28Lz8hNgfNkrSCBzBLBtrHm7c3iCf+M9m0YCUSGAd0u8Y5oN76e33XZbVJpAP0UEGSshODW/H2PBNhZL00iABPQngF0VevbsaeuoX0E7Mq4j+QEWhBvmJEzes2ePdO/ePS77LRIo4FnRtm3bOCEtxuwwlgaRLcYHrJZI0I4F9/iuxziK2eAnxnKwMN1sR44cUSJnjI3YjQMkGhuxy7KOsiFshLAfYy3Wbyqncc9kwud08QurR1tFoIg7+g2SIsDuuusuNS5pZEJO5IddnwZzjDNZ44ty0CfeeecdlT0fY7V25iQe9yJox/UEUThib7Z77rlHLagoVapUvr6HtkBgbzeOm0jQ7iQYxxg8fED2cqs4HVnOIQK31uclu7uX/oFdXjCmCcGu1TA2jZghWQR8hrjdGKM+evSo4FwI6nAuYma9NpNdL+ni40Uw7oVdovu2NfN5onK9+me38wTmLNBncJ+2Lgpyun+OHTtW7rzzTtv7H3ZlMN/XgyzfLsu6cX/B4qOzzjorDheuWSQywVyU9d7glN0dbUa/No/pG3NUPXr0sE2+hGsP8zZWc+Lkpa/wWD0IcPxUjzjQC28EsNuLeWeiY489VvD8gcidpi+BmTNnKv0F5mYN69+/f9zOPfp6T89IIFwCFLSHy5el5xABCtpzKNhsKglkAQF+kPsLoo78whK02w3qYYUwMocUL17cESQmqyAqvvfee/NlpElGH1sUT5w4UZDhx41hEBwf6xBvezG3WT0wCYHJC3O2ILf1QCCLzCGJsunYCcYxIQGROibh3Jg5ewhWc2Mg9pVXXnFzqsrYjgkFpyxauvtnbuQ333yjJpXQP70Y+GGwBwMHXjKNYyL07LPPViIe89ZwyepGNh7019KlSyc7VJDVFZMGdpO+didj4goLIZCZ3ougHRO3mFz2ys7wAQxxnWDS0sow3YJ2TGAg2xYmN9wsajBztFsgYsfZbnFD2H0haWcJ4AAdn28BNItF/JcA48uuQAKZJYD3DKuAHf+2Ct0z6yVrJwF7AnZZezt16mQraiJD/QlY70cQNSFrJY0ESEBvAhj/QoZzp+92v4J2nI8xLIwNmA1jDBD2WQ27OyBTrjUTNcaZGjVqpMSGEBBD6Gze9c1aTiJBO46FeBBjPdZxOYxDIFEDdjA0dgyB0DpRUohki/3thOaGv1j8DmExxLoQ6aL9qM9qGNdEZmCMESSydPELo1dDoIw+gbEnqyEu+D36gBtD5n6Ircw7wOA8lFOzZk21OyD+H6JmjL1hN0Zzn8PfsPMeFk1gUQYMiz4wpnriiSfGueBF0I4T7cbb8XuMHWF8HLsXwi/sVmPue/AJCy6QJdVYIJJI0J6on+Nvxu6MF154oWrP7t275fXXX8/X13EcRLXYITIM+/bbbz2NObvxwe0YqdN9IEg+XgXjbtpnxAvtxP3FbKeddposXrxY9XM3lop/TvcZc5+y68OGP8kWG2SqfPiHTPPYjRfXG56PuNZwf7AanlNYOOC0i4DdDgDGdY7nC+KDxTm472MXWGMHXXM92I0D3/ZuxvrdxJrHZJYAx08zy5+1eyeAXXIwtohnpWH45se7c7IkXt5r4xlBEsD3F2KHxQfGtxwWMeL7C4vGaCSQywQoaM/l6LPtgRKgoD1QnCyMBEggZAL8IPcHWEd+YQja8fGE7T/x4WvOnIKsfBCQO30IO50H6pjUQlZ0ZDWCYSB33bp1+Sa/3GaTSTSYbZ5ogv/YQta6lToGPCEe79ixo22nwEA9Jhys2yHjYDfl4zhMruFjFG23M+tgNLLHo2xkTjcM5yLLDQZenSYDkQEH9Tz33HNxk3yYQMIALwZenSY8unXrphYR2GXG190/g5FTrKwTYE59AeU4ZWsx6rCKmLFSHr8zD5abB9MTTdxCQI8JWfO23db+4TSRap44w2A6BtLhh3GdYlINW9UiM7lhiSZtE00OX3bZZWry0Bj0R5uwC8LmzZvzdWdMxMyZM0fq1asX9zdk1Fm4cKH6HSaWMfluTDJiMu6GG26IZQXCYA2uR2Nraa+TNYnuP+CG6wFtAnen+08icX6m+oK/p5b7s3V8vrn3nkcmI8D4JiPEv5NA+ASwxfn27dvjKoL4xrr1efiesAYScE8A72P4PjEvFDzzzDOVeIvbILvnqNOR+H7Ad6rZ8Dt8q9NIgAT0JQAhHYSqxve01VO/gnaU9/7770u7du3Ubg6GIVkDxpusiS1Q34oVK9Qif6uo3YkivrexEP6LL74QZCSEJRO0G2MJyNKOXW/cGu5zEEpjXNOwZIJ2HIe29+7dW1atWuW2qthxXpJ0pJOf54a4OAGLHzAuZjWn/pKoyA0bNigxj9ekBBgvRbbpypUrCxbaGe/ZWHgAcZc1i7pXQTtiBHE+2umlj4MNdlGEkBYJF2DJBO04BuNzGC80Z1h1EQp1CATKSI4C/mGK1+Aj6nHaBcGtv7gXQCyNsVG375Nh8/E6Bum2rXbl4lzcayFYK1q0qKuiUvUPOxp4TcYCh/7xj3+osfJk8dG1fLQBzwCI2a33AjPwVO7F1oAhG36ihEauAsyDtCHA8VNtQkFHXBDAHFezZs3Uu7VhmP/Cu5WXXaJdVMVDQiLw888/qzl8JDcz7PTTT1cLtQwtRUhVs1gS0JoABe1ah4fORYkABe1RihZ9JQES4Ae5vz6gI7+gBe1OGdYhPkXmb2SgcTK7zBw1atRQW6QiY441ezOeocjm/uCDD8ZNDmAAHpktnAYcnbYbxYQBtpasWrWqFChQIOYm2gTRLzJNQThkGCa4MKFl3cYWfmFQHUJvs8GvYcOGKQZutxpO1BanQW3UCZE6ttBt2LBhHDdsPwafMQloXmwAQbExsem0PS8ycWNBgnkSMFFGGN39Ayc7QbYxMdK3b19B+8yGgeq9e/eqPodFG4YlW+CQKNM4trtGv6tQoUJcv0C/W758uep35ok5p227DV/sdkeAf9j1AG0qUqRIXJsQd0woPfnkk7aXZqJJW2Tot672xxbKmLCzsjMKxwAZrmksCDEbssmjz1q3QjaOsd6rkk1ce52sQYw6d+4cdy/BxAt8xSSGddEGriXcf3BNm+OjU1/w98TydraOzzdvLeDRiQgwvuwfJJB5ApicsO6Kg3/j3TRM4UnmW04PokwAWU4hZDQbskkiEyEtugQgosJ7sGEQOqWyK1l0CdBzEogWAYxj4LsWO6M5WRCCdoyvQMxtiM1RV7IswhDyYTzk+eefTwjVEB83b95cjZEYO9ckGxcwCnX6frerNC8vT/H67LPPVAZfw9wI2nEsOGC8A1m+3QiZMe6AMSaIsu2SRSQCky5+Qfd4JM2wyzoN8SjGK72+22KhHPr3a6+9ltRV8EYdEIlj3Pjw4cMqK7ux2wjGdDAWZ1285VXQDkdwXWGHAfTxZL5h/BsCYIx/I6EDxqe8CNpRH8YR16xZo8apkFDCjWFMEhnhrWPbbs5N5RhjXBXJWJC0ItGuCNbyERuMk2PMEQsRvPaTMPl4HYP0wg6JPrAjjtmcdr9wKtePf5gPwLWJdz3zXIJdXbhXY9dP+Os0vms9Lx3lY/eBSZMmuepvqbTho48+koEDB9ruPJEs1kE8f5PVwb+njwDHT9PHmjX5I/Drr7+qRGjYUc8wJKaCEBqidlp0CGDhMmKJxG2G4RsGOxgl2lU8Oi2kpyTgnQAF7d6Z8QwSsCVAQTs7BgmQQJQI8IPcX7R05BeEoB2rgDH4iEzm8+bNyzdIjwFnDBpCKO002Pzdd9+p7B2vvvpqDDKEDk8//bRgRXEiQxYdbJ1sznaNySNMSNjVZzdxgkn4UaNGJVx5bpf12m6yBVnZIYA1D/JiUBM/iSan/vjjD8UJx5nPxaArxL7WtjgJxpNlqcdEHgT35kzuBt9k24F+8803iiu2pzUMYmhMBllNd//gr1WQjb6KAXpkZzIvarBrG8TXDz/8cOxPmHTCZIxdf3UStCNzEiZiEg3y2y30SDSRau1/btqEvoe+jKxlVnOqy26baPRdTIQlGyhBH8RxI0aMiFXXoEEDFY+yZcvaXu5hCtrRFkxmYtGNYVgUgq2+k2WbtMvA5rTYBWWnsy/4e2J5O1vH55u3FvDoRAQYX/YPEtCDABYVQuxkNvzbEHXp4SW9IIH/EMCOP9jNyWxY+IisnLRoE8D3BjI9G4ZvmQ8//FDOPffcaDeM3pNAlhLAInaIViFQcbKgBHV2wksIjSHoddplDiLTf/7znzJ37ly1OyLEyRgTQ8ZajG9BwNqiRQu1ON86zuRW0G60GwkAli1bpnZThNDYWJyO3eWQmbtDhw5y0UUXqfEg67e7W0G7UReE7SgDdX3wwQexduHvqA9ZE7FACLstWhMPeOmK6eTnxa9Ex9qNS7pJhJKoTIxrYVwY45UYnzb6kcEbyUvQj6y80feRFR0LJQyzG9tKRdBulGf4hjFziI6MnQuxiw3GnjBeDr8KFSqkTrHW5SZDu5kN6sMYNhYRoi6MgxuLKyDWBWvsCIDELmeccYZnYXhQ/QDXCOIEH7dt2yZYoGHe1RHjmRDVXXLJJWo3Blw3p556qu/qw+DjRzCerEGIHcapsSMOLJVrJQj/MHezdOlS9Swx3z+NXXVxfSFOqd7Pwi4fY7/wHc8ACNCNvmb0M1yPeN7guWNci8liY/477iX79+9X5WNXYTxfwAlm7svWRaBBPX+9+MpjwyPA8dPw2LLkYAncf//9KrmUYccee6xalIrnDS16BPAdhd198I5tGOadMedLI4FcJEBBey5GnW0OhQAF7aFgZaEkQAIhEeAHuT+wOvKzE7T7a2X82Riww+QVBM+JRK7WSa9komyrj9jOFxNBhhAcE1HI8GSXYds6UdGyZUu1TWeZMmWSNt0qgLbWY5eRChOHEyZMcDWgi0F1TPSZt4hNlAkeXK0iJmTLa9OmTcK2YOU9Ji/MlkiEaz7OujUwfEAWoeOOOy6uPCdBuy7+2Qmy0Q5MYiUTZKOhdpnQnTLk2ImYkY0KsbNuvW0NnN1EH/oIfqz3FLv+51ZkjnMRS+s23E6TtlhIcu2118Yy+yfLHG9tl3U7ckxQYXLPaSu8MAXtq1evVpMWxv0D9y1k57JeI04XFdrSsWNHNWFomNNClHT1haQ3s4AP0PH5FnATc7o4xjenw8/Ga0YAghbrLid4n7AK3TVzm+7kGAFktYUoxLxIF++KZpFSjiHJuuZiMSqEp4bhmx8ZYWkkQALRIMD3+2jEiV6SAAmQAAlkFwE+f7MrntbWML7ZHd9sad0777yjFrWZd0np16+fSj7gZl40WzhkUzt+//13tUM3dogyDMn1sMiTGfezKdJsi1sCFLS7JcXjSCAJAQra2UVIgASiRIAf5P6ipSO/MAXtEKgigzWytyXKdm0nwk2UYd0uCnZlIAsSttoy2/fff6+yp69YsSL2ay9ZlqyZrSB8hZgeWWJgVpFvsu2V7dqyd+9elZ3HnHHezkc7wbiTkN9aj13cH3nkERk0aFDSzDzIoo/s+YY5ZQrS3T+riDlRhnWnK99aBhZVQNRetGjRuFPsRMxe+h2EarfeemtS5laRuNesPcgUhesV/dwwJz8//fRTlZkHdUK0hGxSELE4ZV2zMvSa3SosQfvRo0dVZnos1DAMOyIgQ4Xb7XHtMno1a9ZMZewvWbJkRvqCv6eV97N1fL55bwXPcCLA+LJvkIBeBKpXr67eOc22detWwe9pJKADAWRoXL58eZwreM+sUaOGDu7RhwAI4JsHO6wZduaZZ6oMxNbvoACqYhEkQAIhEOD7fQhQWSQJkAAJkAAJJCHA5292dxHGN7vjmy2tg/i5b9++andiGOZFZ8+eLaVLl86WJuZkO7DTCXQFa9asUcnn8vLyVKI9LlLIye6Q842moD3nuwABBEWAgvagSLIcEiCBdBDgB7k/yjryC1rQDoF3o0aN1Da9yN6MVcDJzOoDtlvFFlnYstKLWUW/AwYMEIi0zQJbv1ml//zzT5UZG9t8QjQEHyEix1bIMKsPEM8//fTTamtJt4Y6kOFuxIgRsVPssqDbCcadsqVb6/7666+lc+fOagtMwyDMb9KkSVI3reJsL4J2XfyDAHn48OGKs2FuBf1mQFaOFStWVJm9K1euHMfRyszpOCf41oz6TsytOwh47X/IonnHHXcoIbZhXoT3STuP6QBdBO1+rgVze62LCbCYBYL/atWqZaQveIlFEMdan2/Y2rp+/fpSrFixIIpnGRkmoOP7S4aRsHoSyCiB9957L9/zBc8biNqt12tGHWXlOUkA3zDYIchso0ePVjsB0bKHABaFVq1aVXbv3h1r1Pjx46VPnz7Z00i2hASymADf77M4uGwaCZAACZCAtgT4/NU2NIE4xvgGgpGFpIEAdoXGHCCSqvXu3VswJ0+LPgHsII0kg1ik0LNnT4rZox9StiBFAhS0pwiOp5GAlQAF7ewTJEACUSLAD3J/0dKRn52gHdnGixQpYtvYI0eO2G4Vjyx8EAfjw7dQoUKeQFnFui1btlQf08WLF/dUzoYNG5SA0jC7bNkQynfs2DF2DD7qsA3XiSee6Kkuu4N//fVXufvuu+WZZ56J/TlV8YY1C/rVV18tECuXKFEiVradoH3SpEkCsXMys4qJncS3duX4EbTr4p+dcHvOnDlqIYYX+/e//62yGSBDoWF2OwNYmWERxMsvvyylSpVyVZ0b5nYLIVLpf1YRUrYL2jdv3ixNmzYV9AlY7dq1VWyMRSquAiQihw8fVoNEWNBgmB27dPQFtz4HeZyTgBJbGjZo0ED9UOAeJPH0lqXj+0t6CbA2EtCPwNSpU6VXr15xjuHfWFxJI4FMEcB2xti1x2zXX3+9LFy4MFMusd4QCVi/GyBwt+4eEWL1LJoESMAHAb7f+4DHU0mABEiABEggRQJ8/qYILiKnMb4RCRTdJAESIAESyGoCFLRndXjZuHQSoKA9nbRZFwmQgF8C/CD3R1BHfnaCdggR6tSp49hYiNoXLFggo0aNEpxvGMTsTz31lDRs2NBTdkhrVnPU3axZMzn22GM9Ad+/f79MnDgxdg4ElBCBly1bNvY7ZOEeMmRI7N/Ito6fILJZ2gla7cTNbhplzfZsl7XeTtDuVnxsFbR7yYrvRlyNNursn11WbmQiOOOMM9yEJ3YMtudbsWKFgIlhdqJ9KzOvizbcMLcT16ci0rcu+nDbp9yA++OPPwTX6caNG5WwafXq1TEhOc5PdO+x3qvsFnmYfbDrf3blWxeP2C2EcdM2uwUFw4YNi9sFAOWkoy+48TfoY9zeQw1xuyFwD9oPlhcOAR3fX8JpKUslgWgRwCLGKVOmxDmN92qr0D1araK3USaAhWy7du2KNaFkyZLq3+bvsSi3j77HE/jqq6/UbhHffvtt7A9YGIptrmkkQAL6EJg5c6Z0795dH4foCQmQAAmQAAmQgC2BRYsWyXXXXUc6ESXA8dOIBo5ukwAJkAAJZBUBCtqzKpxsTCYJUNCeSfqsmwRIwCsBfpB7JRZ/vI78UhG0G6365JNP1HZkq1atijX05JNPljFjxkjXrl1db2dlFZn7o/x/Z1tF2n///bcMHTpU/Rj22GOPyYABAwKp0ioSR6HJFgc4VWyNi1tBO2LRpEmTpO3JlKBdF//s+n1SaC4PcCNihgAN14nb3QzcCNqD6n/WurwK2nGdYdELFg3gB6x3794t7733nu3uDmasmRC0Y9FLly5dYm54jY3Zf+u9LFN9wWVXDfQwt4J2a6UQtmOiBtnbIYKj6UlAx/cXPUnRKxJIP4Hq1avny4i8detWwe9pJJBOAn369IlbXIy6U1lcmU6fWZd/Av3791ffNYZhYfry5cv9F8wSSIAEAiNAQXtgKFkQCZAACZAACYRKgIL2UPGGXjjHT0NHzApIgARIgARIICkBCtqTIuIBJOCOAAXt7jjxKBIgAT0I8IPcXxx05OdH0A4ae/bsUZmetmzZEoMDUTuyVCMzmxuRY7oE7X4yhruJfFCCYtTlJi5uM1Db+Z4pQbtbgX/Y/lHQ7tyjUxG0I/M67gEzZsyQN998U/bt2+fmksl3TLYJ2u3E8W4WJySC5/f8lALj4iQ39/pkxRQrVkyMDO4UuCejld6/6/j+kl4CrI0E9CWABWPIkGw2/Bui9iDuzfq2nJ7pRGDevHnSoUOHOJfuuOOOfAJ3nXymL8EQ2Llzp7oH/fXXX7EC33jjDWncuHEwFbAUEiAB3wQoaPeNkAWQAAmQAAmQQFoIUNCeFsyhVcLx09DQsmASIAESIAEScE2AgnbXqHggCSQmQEE7ewgJkECUCPCD3F+0dOTnRjidrNXIut2uXTv56aefYoeWK1dOZs2apbLuJjMK2vMTssalYsWKMn/+fKlcuXLsYAra7XuWG8EvBe3OV6UXQTuyse/YsUMeeughee2115Jd6rG/Y9FLzZo15dNPP40Tv2eboB27P+D+dswxx8Ta7qZ/JgLp93zXQfJ4oPX5hnv/+vXrPZYSf3j58uXjBO74Ny0zBHR8f8kMCdZKAnoSmDJlimARldl69eolkydP1tNhepVVBLAjD3ZZOXjwYKxd+GbZtWtXVrWTjXEmcNNNNwl2dTIM/37++eeJjARIQBMCFLRrEgi6QQIkQAIkQAJJCFDQHu0uwvHTaMeP3pMACZAACWQHAQrasyOObIUGBCho1yAIdIEESMA1AX6Qu0Zle6CO/IIQtCM788iRI2Xw4MFx7W7durUS0pQuXTohOKugfdiwYfnK8kf+P2f/+eefqtwRI0bEinvssccEotMgLMwM7ZdeeqnMnTtXzj///JirFLTbR82N4Nfa7+34BtEnjDLc+JSoPjfnB9X/3AraIWbHIHv//v0TZmQ/5ZRTBHyrV6+uxE5VqlSRc845Ry2A6dy5s6xcuTLW9GwTtNvdy9zE0m9fCLLvui3L+nxDtn7s3hGkmQXueL4gozstPQR0fH9JT8tZCwlEhwAE7RC2mw3v4RC200ggTAJt27aVhQsXxlWxYcMGqVu3bpjVsmyNCCAje9OmTeM8wqJXvPvTSIAE9CTA93s940KvSIAESIAEspsAn7+Mb3YTYOtIgARIgARIIPMEKGjPfAzoQZYQoKA9SwLJZpBAjhDggIu/QOvILwhBO6h888030rNnT3n99dfjIEGs/sADD0jBggUd4UFgPnDgwNjfb7/9dnnqqafkhBNO8Afc5myreB6ZpfFjjU0qFR8+fFgxQCZ1w5YsWSKtWrXyXNz27dvl2muvlQMHDqhzsY37nDlz5Nxzz42VRUG7PVY3gmFkBu/YsaOAMwwZw7HTQK1atTzHys0JbnxKVI6b8+36AzIlQjTuxayCFKcy9uzZIzfeeGNc9k1wvOaaa6R9+/ZKwFKmTBkpVKiQbfVeBfjWe9XVV18tL730kpQoUcK2fLfXx6uvvioQRxuG3SamTZsmRYsW9YJNjh49qu51Y8aMiZ1nt2DGTSz99gVPjgd0sN3zDYJz3BfDMvSxBg0aqB9khKfAPSzSku8ZiQUtNBIgAf0IYPGY8W5jeLd161a1qIxGAmEQGDt2rNx1111xRQ8fPjzu2y6MelmmfgSaN28uK1asiDmGRa/4pqeRAAnoSUDH8Uk9SdErEiABEiABEgiOAJ+/wbHUsSTGV8eo0CcSIAESIIFcI0BBe65FnO0NjQAF7aGhZcEkQAIhEOAHuT+oOvILStAOMhAEQwyKzMuGlStXTolO69Sp4wgPmcchLjasWbNm8sILL0jJkiX9Abc5G1ufd+3aNfYXCNDHjRsnJ554ouu6IEjt06ePoG1Vq1ZVP/AZGeDdCFrdVGRl0rJlS8WkePHisdPdCnbt6rOKib1kKHcryNXZv0OHDslNN90UtwAjFfG3m1jiGLfMnMpzcz4EpkOHDlU/hmEBx6BBgzwt2EA211tvvTVWhh0X9HXUg/INw+4BkyZNUsJiNwtEdBG0u1k84ibOdn0Ki1A6dOgQd7qbWCaqz+/5btqSyjF2z7d+/fqp+2u6DAL36667LiZwT1e9uVCPju8vucCdbSQBrwTee+89tQjSbPg3RO1uns1e6+PxuU1g27ZtUqNGjTgI+CZavnx5boPJ0da//PLLcQtp8d36wQcfyOmnn56jRNhsEtCbAN/v9Y4PvSMBEiABEshOAnz+ZmdcjVYxvtkdX7aOBEiABEggGgQoaI9GnOhlBAhQ0B6BINFFEiCBGAF+kPvrDDryC1LQ/ttvvynxrDUTG7I1QyRrFmObSVoFpaeddposXrxYatas6Qk4trp/9NFHY0LzSpUqCYTgxx9/fKyczZs3q+3QDdF97dq1BZPvEKe7Navgd8CAAUrYe8wxx6h2msXAEE0//fTTKgO4W4NYePDgwYLM9YYh8+HIkSPluOOOi/1OZ8E4nNTZP7ts2nfeeac8/vjjcf0lWcwgYr7lllvk+++/lwsvvFBl0EdmfXMmfZThV4Ts9nzrQgiv2cbdZnn/+uuvlWBl3bp1MURTpkxROxS4Fcx99NFHcsMNNyihi2GbNm1yXPwSVoZ2u7ZgcU6TJk2ShT/u7++//75a0PPJJ5+o3+M+tnTp0nzCQrexdKrc7/meGuXhYLvn2+effy4VKlTwUEqwhxrZ240M7sGWnlul6fj+klsRYGtJwD0BPI/xbmK2Xr16qXdUGgkESeCKK64QfFsZdtJJJ8nOnTvlnHPOCbIalhUhAljggIUOhtntVhSh5tBVEshqAny/z+rwsnEkQAIkQAKaEuDzV9PABOQW4xsQSBZDAiRAAiRAAj4IUNDuAx5PJQEzAQra2R9IgASiRIAf5P5am6SjAAAgAElEQVSipSO/IAXtoAMxJ0TcW7ZsiYOF7OIQwNqJXSEK7tGjhyxatCh2zsCBA1UG6IIFC7qCfuTIEZU1HRnYDbMTgR84cEBuvvlmefPNN2PHLViwQNq0aeOqnl9++UV69+4tM2fOjB2/ZMkSadWqlfq3nTgfWZrr1avnqnwcZBcTuyzZOgvG0Q7d/cMCiLZt28biAkE6YlW5cmXXsbLuSpBpEbO178AfL/1v9+7dggUoe/bsiTGw63tuxduJQFr549hMCNrtFjdACDhmzBgpVKiQq76ARShYDIH7lmFOO034FaT7Pd9Vg1I4yOn5hozpuEdm2rBoaezYsSqDO807AR3fX7y3gmeQQO4QwHMMwnazQdAOYTuNBIIgcN9998kTTzwRV9SMGTOkW7duQRTPMiJKADvzYIcew8477zy1eNW8KDuiTaPbJJB1BPh+n3UhZYNIgARIgAQiQIDP3wgEyYeLjK8PeDyVBEiABEiABAIiQEF7QCBZDAlQ0M4+QAIkECUC/CD3Fy0d+QUtaP/7779l2rRp+QQzl19+uUDUXrFixXwQcc748ePjJr8hPpw1a5bUr1/fFXSIdiHSMTKvIyP67NmzVYZ2s0F4CqE8MqobhmPgc5kyZZLWtWHDBunYsaNAGA9Du1CPkYXYTvAOAf2ECROkSJEiScv/448/5KGHHhJkszPMWofxe90F47r7h+zRXbp0UdnTDbv99tuVMLlw4cJJY3Xw4EGVAdW8EKNDhw5KQGaNtV8RstvzsUsCBEa4ngxz2//s+h7KsBO0Wxdu4HqDuL9WrVpJueGAr776Si18Wbt2bdzxmRC0w4HVq1fL9ddfH3f/mD9/vtrNwY1B4I/7gnkhAHaqwKIa633fbSyd6vV7vpv2pHKM0/MNu22AbaYMz5KHH35YCdmLFSuWKTciX6+O7y+Rh8oGkEDIBKpXr64WWpoNmZOrVasWcs0sPtsJvPrqq9K6deu4Zubl5cn06dOzvelsXxICWKhetWpVwXeWYVOnTlW7ONFIgAT0IsD3e73iQW9IgARIgARygwCfv9kdZ8Y3u+PL1pEACZAACUSDAAXt0YgTvYwAgVwXtEPEiJ8CBQpEIFp0kQRIgB/k/vqAjvyCFrSDECayIfR95ZVX4oAlyrpuJy6GkPvpp59OKrz58MMP1SS5OSs8skwjE2Xx4sXzBc0uC7UbITNEuHfccUdctmEIzyEgPuaYY2L1IBsxxLqGuB5/6Nu3rwwfPjyhUBqC4kmTJqksz+ZzIbDu379/XB0oU3fBuO7+2S2kAFeIXxHTRNm5IRwfPXp0XEZuiLqxaMMq8EGZfkXIXs6HWK1du3ayb9++WJ9M1qa//vpLXn75ZcF1YO57KMBO0P7pp58qAbdZKIdFIg888EDSXRVwHUHobb0/oK7169c77mZgvVc1aNBAXnrpJSlbtqztjdlL/7O7Z51//vlqcUKy3RWwKwV2bYCg37BEC3i8xNKuYX7P9/cUcz470fOtfPnycf0xLB/M5Xbt2lVliUU/ofknoOP7i/9WsQQSyG4C7733Xr53aIjZt27dartjUnbTYOuCIoB3pssuu0y++OKLWJHIwr1z507XO9sE5QvL0ZPAgw8+qL57Dbvyyitl48aNejpLr0gghwnw/T6Hg8+mkwAJkAAJZIwAn78ZQ5+WihnftGBmJSRAAiRAAiSQkAAF7ewgJBAQgVwWtCO77Y033igQUTVp0kRatGghl156aVIhVEDoWQwJkEAKBPhBngI00yk68gtD0I4mr1mzRmW/NjKZ43ennXaaEsc2bNjQFqQ1yzoOQnbdIUOGCDJfW7NmQ1S8YMECGTZsmKAdhiXL7u4kZMYz6dFHH1XZ1s2xwnMK4p+77747Lpt3nTp1VHsg1jQbnu0QRE+cODHu99dcc43KDl+lSpV8QiKIQjDxDwGt2SCOhjC/dOnS+Zh5EexaT/7Xv/4lnTt3lpUrV6o/4fk7d+5cgYg3mbkV1OruH9ppl2Udv0dfGDx4sFxwwQX5YoXFF8ii//zzz8ehSrQowi0zJ/ZezsfCCGQHh7jcbMjUjv5n7a9HjhyRcePGyRNPPJFPzI7z7QTtdjsRQNCPa/W2226zXbiBenC9jho1Ku56NftoV5fxdwj0O3XqJG+//bb6Fep75pln1O/sFkZ67X9gjGvCvBDglFNOEYhysPuD3f1n2bJlMmDAgLj2wC8sTEEfst7z4beXWNr1B7/nJ7u+U/17oucbFlSg74VtuPf369dPCdmZjT1Y2jq+vwTbQpZGAtlJAO+VWGRqNjzT8G5JI4FUCOD7DgsKzYbvCbe72qRSJ8+JFoGPP/5YLab5+eefY45jRyvslkMjARLQhwDf7/WJBT0hARIgARLIHQJ8/mZ3rBnf7I4vW0cCJEACJBANAhS0RyNO9DICBHJZ0I5JMIirIBTES/5JJ50kRYsWlUsuuURuuOEGadWqlUBIRCMBEtCHAD/I/cVCR35hCdohNh80aJAS1potUeZ0JyEuzsfzoFGjRiojILKhQ3QKMalZfIrjICaFYBZiHXPWdGvkIMiF6ByCWKvVr19fkEkOZUH4/eabb8qOHTviDksmmv/222+VgAjZ2q0GQXvjxo2lRIkSSkC8adMmlZnaasjyPGPGDLnwwgttO55Xwa65EAra/4/Gnj17pHv37nEZ/o2/mmN19OhRFafVq1fniwdEPM8++6ycffbZtrHyK0L2er5T/0afxkKM2rVrq+sD2TTRnh9++MHx5uYkMkdGcmSCt2Z0x7WBvotFEqgDf9+8ebO8++67ccdi8QQWj6xYsSJW96xZs9S7oZ0dPnxY7cQwf/78uD8jRqVKlZJjjz1WsGNC5cqV1d+9Xh9Y6DJ79my59dZb87XJev9Bn1m3bp1t1vGRI0eqxS8FCxbUoi/4e2q5PzvR8w2LQBDrsAwLfyBip1AqLMKSb3EGrhcaCZBANAjgfdS6YBKCdrwr00jACwEs2MPCRbNhASgWF9NIwEzAet+5/vrrZeHChYREAiSgEQEdxyc1wkNXSIAESIAESCAUAnz+hoJVm0IZX21CQUdIgARIgARymAAF7TkcfDY9WAK5Kmj//fffpWvXrko4ZGfI4ovJMojaaSRAAvoQ4Ae5v1joyC8sQTtIffLJJ3LTTTflEwpDVANhql32Yojacf8fOHCgbbboRBGAWBeCVghSncSk5vMh+sXx+PFiEOxCvNysWTPbNhhlIfs3smQ/99xzXopXxyKb++jRo6VixYqO53oV7JoLoqA9Hiv6au/evQUiba8GMTuy8SeKlVdButWHVM6HSB39b+rUqa6bBLE7rllcQ4Y5CdpxrY4ZM0YeeeQRz9cq+jcywu/atUs6duwYqwuZ7/Fjd29w2lnB3DjED7v+wFK5PlDH4sWL82VddwMQonfs8PCPf/wj4f0nlVia6/d7vpu2pHJMsucbBOdYsBCU4T6MMvFj3XUgqDpYzv8RSBZfsiIBEtCbQPXq1WX79u1xTm7btk1lUaaRgBsCu3fvVguL8f5nWIMGDWTt2rVuTucxOUbA+r6K5mMRN741aCRAAnoQ4Pu9HnGgFyRAAiRAArlFgM/f7I4345vd8WXrSIAESIAEokGAgvZoxIleRoBArgraDxw4oCZP8V87K1CggLz66qvSsmXLCESRLpJA7hDgB7m/WOvIL0xBO8Sh06ZNy5cBEtmbX3jhBUcBMM5DRnSIQ7E9uRuDQHbo0KGCbM12YlinMrBLyJo1a5SAfuvWrUmrQvZo1ONWQIlM9chGN2LECPnggw+Slo+s1QMGDFA7lRQqVCjh8akIdo0CKWjPjxYLHLDYYty4cbaZt61nQMD84IMPqv5duHDhhLHyK0JO9Xz0vwULFqjMmbjWE1leXp4MHz5cPvvsM7VDgWFOgnb8HaKmV155RV0TycrH8TVq1JD7779fLdg4/vjjlbju2muvjb0PYpEI7g0lS5a0dTWZSB+LYZAREubn+kBGcTBDNnhrBno7x3BfwD0E128ySzWWRrl+z0/mX6p/T/Z8Q0b7q666KtXiY+dhBw1DyO67MBbgmkCy+LouiAeSAAlkhMB7772XT7yO8Ri8+3p5b86I86xUCwINGzaME68bO/1cfPHFWvhHJ/Qj0LZt27is7Phmwu4QNBIgAT0I8P1ejzjQCxIgARIggdwiwOdvdseb8c3u+LJ1JEACJEAC0SBAQXs04kQvI0AgVwXtGzdulHr16jlG6LjjjpO9e/dK2bJlIxBFukgCuUOAH+T+Yq0jvzAF7aB16NAhJTCF6NVsd999txLPQtTqZBCbQ1iKBU7r16+XPXv2xESzyM5bqVIlgbgRglgISbEYKlWDMHfLli3y+uuvq+xxO3fuVEJWZH2vWbOmqgdbpV900UUp1YPnPcpHBmlr+ch2CAExMn1D7J9MyG600Y9gl4J2554CYTtEw0uWLFGLEIy+gDNq1aolF1xwgbRr107q1q0rRYoUcdXl/IqQ/Z5/5MgRWbZsmWoTFosY4nO0p3HjxtKhQ4dY37bWlUjQbjQe5a9cuVLVgazrqAMG0T9E7MjGCLE6FpyYd0/A/aFHjx6xhSu43iAix7XgZBDpo545c+aoa2rfvn2xQ7EYBBnjIbLyc32gQCys2b9/v6oLYmwzN9xv0BZkJm3RooWcccYZrgWBfmPp93xXHTaFg9w837AQyBwvL9UUK1ZMLXbAYgha+gm4iW/6vWKNJEACXghg0Z6x6Ms4jwJTLwRz99ghQ4ao9yuzYbcq844+uUuHLXcigF2P8P1s2LHHHqu+rdwsACVVEiCB8Anw/T58xqyBBEiABEiABKwE+PzN7j7B+GZ3fNk6EiABEiCBaBCgoD0acaKXESCQq4L2CRMmyJ133ukYoQsvvFAJojDhQSMBEtCHAD/I/cWC/Pzx49kkQAIkQAJ6EnDzfBs7dqzcddddKTcACx6wkAGLCGjpJeAmvun1iLWRAAmkQgCCdgjbzYaMyRC200jAjsAbb7yRb6Fhp06d5KWXXiIwEkhKAIvCN2zYEDtu0KBBahc2GgmQQOYJ8P0+8zGgByRAAiRAArlHgM/f7I4545vd8WXrSIAESIAEokGAgvZoxIleRoBArgra77//fnn88ccdIwSx+7hx4yIQQbpIArlFgB/k/uJNfv748WwSIAESIAE9Cbh5vv34449SvHhx3w2YPn265OXl+S6HBbgn4Ca+7kvjkSRAApkkUL16ddm+fXucC9u2bZNq1apl0i3WrSEBjFdiRxpjZx+4eOaZZ6rkE0E8zzVsMl0KmMDUqVPjFsycfvrp8v7776tdnGgkQAKZJcD3+8zyZ+0kQAIkQAK5SYDP3+yOO+Ob3fFl60iABEiABKJBgIL2aMSJXkaAQK4K2p988kkZPXq0HDhwIF+UkJV96dKlcvXVV0cggnSRBHKLAD/I/cWb/Pzx49kkQAIkQAJ6EnD7fOvWrZvMmjXLdSPatGkjCxcuzHf88OHDZeDAga7L4YH+CLiNr79aeDYJkEA6CEDMDlG72SBm37p1q1iv9XT4wzr0JdCzZ0/BIjKzLVmyRFq1aqWv0/RMKwK//fabWhSxZ8+emF9jxoyRfv36aeUnnSGBXCTA9/tcjDrbTAIkQAIkkGkCfP5mOgLh1s/4hsuXpZMACZAACZCAGwIUtLuhxGNIwAWBXBW0A82RI0dkx44d8vbbb8uWLVtUlqevvvpKatWqJatWrZITTjjBBcHUDgH3u+++Wy699FKpUaOGXHLJJQIhPY0ESCAxAX6Q++sh5OePH88mARIgARLQk4Db59u6devkqquuct2Iv//+W0aMGGErXu/Tp4+MHz/edVk8MHUCbuObeg08kwRIIJ0EpkyZIrfccktclb169ZLJkyen0w3WpTEBLD7DIjSz3XPPPfLEE09o7DVd05HAY489JoMGDYq5dtlll6mxYBoJkEBmCfD9PrP8WTsJkAAJkEBuEuDzN7vjzvhmd3zZOhIgARIggWgQoKA9GnGilxEgkMuCdnN4Dh06JJ9//rns3r1bicwhMA/TXnrpJenSpYscf/zxastk1FepUiVp0qSJqr9o0aJhVs+ySSCyBPhB7i90OvDDvbZChQr+GsKzSYAESIAEtCSAd+pixYql3TcvzzcImbCQNZnVr19fIICHzZgxQ/Ly8vKd0r59e5kzZ44UKFAgWXH8uw8CXuLroxqeSgIkkEYCELRD2G42CNohbKflNoHPPvtMZdX+6aefYiAuv/xy2bx5c26DYetTIrB//36pWrWqHDx4MHb+iy++KJ07d06pPJ5EAiQQDAG+3wfDkaWQAAmQAAmQgBcCfP56oRW9Yxnf6MWMHpMACZAACWQfAQrasy+mbFGGCFDQnn7wYN6pUydZvHixbeUNGzaUkSNHqsztNBIggXgC/CD31yN04EdBu78Y8mwSIAES0JlAFATtM2fOlO7duyfFOGbMGOnXr1/suOXLl0vHjh3VLk9mq1u3rhK1ly1bNmmZPCA1Ajq8v6TmOc8iARJIRKB69eqyffv2uEO2bdsm1apVI7gcJtCiRQvBM9dsW7duFfQXGgmkQqB///6C9zrDmjZtKitXrkylKJ5DAiQQEAG+3wcEksWQAAmQAAmQgAcCfP56gBXBQxnfCAaNLpMACZAACWQdAQrasy6kbFCmCFDQnn7yH3zwgbRp00Y+/fRT28qRuXju3LkUtKc/NKwxAgT4Qe4vSDrwo6DdXwx5NgmQAAnoTCAKgvYff/xRypcvL4cPH06IcseOHYJs7mbD7yBq//jjj+N+X7FiRSVqRwZQWvAEdHh/Cb5VLJEESABidqtIGWJ2iJet1z1p5QaBESNGyMCBA+MaO3r0aLnrrrtyAwBbGQoBvL/h3vL333/Hyl+xYoVcffXVodTHQkmABJIT4Pt9ckY8ggRIgARIgASCJsDnb9BE9SqP8dUrHvSGBEiABEggNwlQ0J6bcWerQyBAQXsIUJMU+cILL8jNN9/seBQENh9++KEULlw4/c6xRhLQnAA/yP0FSAd+FLT7iyHPJgESIAGdCURB0A5+3bp1k1mzZjmiLFq0qED4bmcHDhxQovYNGzbE/fnkk09WonZklqUFS0CH95dgW8TSSIAEDAJTpkyRW265JQ5Ir169ZPLkyYSUYwQ2btwo9erVi2v19ddfLwsXLswxEmxuGARuuukmefHFF2NFd+7cOe7fYdTJMkmABJwJ8P2evYMESIAESIAE0k+Az9/0M09njYxvOmmzLhIgARIgARKwJ0BBO3sGCQREgIL2gEB6KObOO++UCRMmOJ5Rp04d2bRpk4cSeSgJ5A4BfpD7izX5+ePHs0mABEiABPQk4PX5tnPnTqlSpYpjY1q3bi2LFy92/DsyfELUPm/evHzHTJ8+XfLy8vQEFVGvvMY3os2k2ySQswQgaIew3WwQtEPYTssdAtgVZdeuXbEGlyxZUv27bNmyuQOBLQ2NwKpVq/JlZMcuEdxdJzTkLFgDAmPHjo3tSoV7bLFixZRXl156aez/M+Um3+8zRZ71kgAJkAAJ5DIBPn+zO/qMb3bHl60jARIgARKIBgEK2qMRJ3oZAQIUtKc/SMg4hcxTTjZ06FAZMmRI+h1jjSQQAQL8IPcXJPLzx49nkwAJkAAJ6EkgledbgwYNZP369bYNGjNmjPTr1y9pY/v27Svjx4/Pd9zw4cNl4MCBSc/nAe4IpBJfdyXzKBIgAV0IVK9eXSAuNdu2bdukWrVqurhIP0Ik0KdPH5k4cWJcDdj1pEOHDiHWyqJzjUCzZs1k5cqVsWbjPQ6CXxoJZCsB7DiFbx7zYiFrW/F3GMTuEL3DsHssfmBhid/5fp+tvY7tIgESIAES0JkAn786R8e/b4yvf4YsgQRIgARIgAT8EqCg3S9Bnk8C/yVAQXt6u8Kff/4pt912m0ydOtW24oIFC8prr72WL2tQer1kbSSgLwF+kPuLDfn548ezSYAESIAE9CSQyvNt5syZ0r17d9sG7d27NybiSNbiESNG2IrXIc6zE7snK49/z08glfiSIwmQQLQIQMwOUbvZIGaHqJ2W3QTmzp2rdj0x2x133JFP4J7dFNi6dBB46aWXpEuXLrGqihYtKu+//76cddZZ6aiedZBARghA1I6FurNmzfJdv5343SyEL1eunOtvKL7f+w4HCyABEiABEiABzwT4/PWMLFInML6RChedJQESIAESyFICFLRnaWDZrPQToKA9/cz3798vy5Ytk4ULF8pXX30lBw4ckEOHDslff/0ljRs3FohrTj/99FAd++WXX+SEE06QY445JtR6WDgJBE2AH+T+iJKfP348mwRIgARIQE8CqT7fIMA4fPhwXKMgxPj88889NXTGjBmSl5eX75z27dsLMswWKFDAU3k8OJ5AqvElRxIggWgRmDJlitxyyy1xTvfq1UsmT54crYbQW9cEvv76a5UR+ODBg7FzkA14586drsvggSTghYB1N4hHH31UBg0a5KUIHksCkSTQrVu3QETtbhuPezu+tWB2Qnjjd0Z5f//9t9uieRwJkAAJkAAJkECKBDi+liK4iJzG+EYkUHSTBEiABEggqwlQ0J7V4WXj0kmAgvZ00s5fF/hv3bpV3nzzTVm/fr1gu9s2bdqE6tSWLVvkiSeekEqVKkndunXVFt7FixcPtU4WTgJBEeAHuT+S5OePH88mARIgARLQk0CqzzdkKxw3blxco7p27aoWmHq15cuXqwyzR44ciTsV79sQtZctW9ZrkTz+vwRSjS8BkgAJRI8ABO0QtpsNgnYI22nZR6Bt27Yq2YPZNmzYoMaqaCQQBgG89+H9z7Bzzz1XZWkvVKhQGNWxTBLQisDDDz8sQ4cO1conwxkK2rUMC50iARIgARLIMgIcX8uygFqaw/hmd3zZOhIgARIggWgQoKA9GnGilxEgQEF7BIIUsIuNGjWSNWvWxEpFpvaLLrpI8PtmzZrJVVddJdaPnoBdYHEkkDIBfpCnjE6dSH7++PFsEiABEiABPQmk+nxDJvYKFSrENQrZ1pHBMBXbsWOHErV//PHHcadXrFhRidqrVq2aSrE5f06q8c15cARAAhElYM2gjGZs27ZNLcanZQ+BMWPGSP/+/eMaNHz4cBk4cGD2NJIt0Y7ADz/8oN7H9u3bF/Nt0qRJ+XaH0M5xOkQCARHAwt3u3bsHVFpwxVDQHhxLlkQCJEACJEACTgQ4vpbdfYPxze74snUkQAIkQALRIEBBezTiRC8jQICC9ggEKUAXf/75ZyVe//LLL21Lbdq0qTz++OOCLZ5pJKAjAX6Q+4sK+fnjx7NJgARIgAT0JODn+Ybt7rFTkmF79+6V8uXLp9zQAwcOKFE7Msya7eSTT1ai9hYtWqRcdq6e6Ce+ucqM7SaBKBPYvn27QNRuNojZIWqnZQcBxLJGjRpxjWnevLksW7YsOxrIVmhN4MEHHxQsnjCsdu3a8tZbb2ntM50jgSAJQNSOnQoOHz4cZLGuy6pfv37c9xdOpKDdNT4eSAIkQAIkQAIpE+D4WsroInEi4xuJMNFJEiABEiCBLCdAQXuWB5jNSx8BCtrTx1qHmpYuXSqdOnUSCNvt7JxzzpEXX3xRatWqpYO79IEE8hHgB7m/TkF+/vjxbBIgARIgAT0J+Hm+LV68WK6//nrVsHLlygmytvs1CDIgap83b16+oqZPny55eXl+q8ip8/3EN6dAsbEkkEUEpkyZki9jcq9evWTy5MlZ1MrcbcoVV1whmzdvjgE46aSTZOfOnYIxKRoJhE3gf/7nf9SOD7/88kusqgULFkibNm3Crprlk4A2BHDPxcLedIvakURn3bp1Urx48TgWFLRr0zXoCAmQAAmQQBYT4PhaFgeXO3Rnd3DZOhIgARIggcgQoKA9MqGio7oToKBd9wgF69/tt98uzz77rGOhrVq1ktmzZ8uJJ54YbMUsjQQCIsABF38gyc8fP55NAiRAAiSgJwG/zzdkZN+3b5/07dtXxo4dG1gjUd748ePzlYesoAMHDgysnmwvyG98s50P20cC2UrglltuEQjbzQZBO4TttOgSuPfee+XJJ5+MawCyBXft2jW6jaLnkSNgvb+0bt1asMiRRgK5RCDdonZDzF6sWDHh+30u9TS2lQRIgARIQBcCfP7qEolw/GB8w+HKUkmABEiABEjACwEK2r3Q4rEkkIAABe250z3++usvueiiiwSZiJxszJgxastRGgnoSoAf5P4iQ37++PFsEiABEiABPQn4fb49/PDDMnToUFm0aJFcd911gTZyxIgRtuL1Pn362IrdA608SwrzG98swcBmkEBOEqhevbps3749ru3btm1T2ZVp0SPw6quvCoTDZuvRo4dMmzYteo2hx5EmsGnTJqlbt25cG9avXy/16tWLdLvoPAl4JfDjjz+qTO27du3yeqqn44sWLaoys1922WXqPL7fe8LHg0mABEiABEggEAJ8/gaCUdtCohxfaFc6dOgQ906Kb7Y6depoy5uOkYBBwNx/K1asKPPnz5fKlSurP//rX/+Szp07y8qVK1MCdvLJJ6tvqBIlSgh2O8Q1UbVqVSlUqFBK5fEkEiCB8AlQ0B4+Y9aQIwQoaM+RQIvIoUOHpFy5cvLTTz85NpofB7nTH6La0ih/kOvAnPx0iAJ9IAESIAESCJqA3+fb559/LhUqVFDvy8gYGLTNmDFD8vLy8hXbvn17mTNnjhQoUCDoKrOqPL/xzSoYbAwJ5BgBiNkhajcbxOwQtdOiReCHH36QKlWqyBdffBFz/LzzzhNkCOZEXLRimS3etmnTRi1mNKxnz54yderUbGke20ECrgmELWq3itnhGN/vXYeHB5IACZAACZBAYAT4/A0MpZYFRTm+FLRr2aV8OXXw4EF5+eWXpWXLlnLuuef6Kkv3k83JG9q1a6eSNuAbCOZX0G7Xdui9sDMwdrAsXLiw7v2nti4AACAASURBVHjon08CmLucPXu23HrrrVK8eHGfpfH0dBCgoD0dlFlHThCgoD0nwqwa+f3330vTpk3lww8/lN9//z1fwzGRiGxEZcqUyR0obGnkCET5g1wH2OSnQxToAwmQAAmQQNAEgni+IUs7fsKy5cuXS8eOHeXIkSNxVSA7KETtZcuWDavqyJcbRHwjD4ENIIEcJjBlyhS55ZZb4ghg0mby5Mk5TCV6TUdGKkxmmm3VqlXSpEmT6DWGHmcFgcWLF8v1118fa8sxxxwjH3zwgVx44YVZ0T42ggS8EICoHbu2zpo1y8tpro5du3atygJvNr7fu0LHg0iABEiABEggUAJ8/gaKU7vCohxfCtq1604pO/TLL7/IvHnzZNSoUXLCCSfI3Llz5fzzz0+5PN1P/PPPP2Xw4MGCXXpho0ePlrvuuivmdhiCdqNw6L4mTpwoyApPyz4C6DvPPfecjBw5UmrUqCEvvfSSytRP058ABe36x4geRoTAd999J7Vr15bPPvtMeVypUiV58803KWqOSPxScRMPPwhq1qxZI0uXLlVCdxgyET3zzDNy7LHHplKsq3P27Nkj+/fvl/Lly8s555zDbJSuqPEgM4Eof5DrEEny0yEK9IEESIAESCBoAkE83yDiCCM7u7mtO3bsUKL2jz/+OA4BBh0hasd2kbT8BIKIb5hcrf6FWRfLJgESIAESIIFMEfj7778zVXVo9WJhIXarNOyBBx6ITUSHVikLJgGNCdSrV082btwYmIfYqapbt275ytP9/T4wACyIBEiABEiABDQiwOevRsEIwZUox5eC9hA6RAaKxO633bt3lyVLlqjaL7300qwXtB84cEBuvvlmpa87+eSTlQarTp06MfphCtpRSevWrVXCj9KlS2cg4qwyLALQbnbp0kU2b96sqrj66qspaA8LdgjlUtAeAlQWmZsEVqxYIdjq/ueff1YAIOJAxqTmzZvnJpAcavVvv/0m2PJ59+7dsm/fPpUpBSLzMA2Zj9566y0lZMdWO1dccYVcfvnl6oX2ggsukFNOOSXM6ll2FhCI8ge5DvjJT4co0AcSIAESIIGgCUTp+YZBTojaN2zYEIcBA54Qtbdo0SJoPJEvT/f4UtAe+S7GBpAACZAACbggkI2C9qlTp6ptug077bTTZNeuXVKqVCkXRHgICWQHgZ07d8rzzz8vL7zwQizxTRAtcxKzo2zd3++DaD/LIAESIAESIAHdCPD5q1tEgvUnyvGloD3YvpCp0qzi7VwQtEP3BF3dTz/9pLRWyKJt3onXTtA+bNgwldXdjWEcBjv+fvnll2o3LYjXUZfZBg4cKEOHDpWCBQu6KZLHRICA9Z5IQXsEgmZykYL2aMWL3mpKAFugNG7cWNatWxfnYbNmzWTZsmX5BhY1bQbdigiBP/74Q0qWLCmHDx/O5/EZZ5wh7dq1U1mQsP0QjQScCET5g1yHqJKfDlGgDyRAAiRAAkETiNrzDQORELVj+02rTZ8+XfLy8oJGFOnydI8vBe2R7l50ngRIgARIwCWBbBS0//rrr1KlShX56KOPYhSeeuop6d+/v0sqPIwEokng6NGjSsCOn/Xr1wfeiK5du8rMmTMdy9X9/T5wICyQBEiABEiABDQgwOevBkEI0YUox5eC9hA7RhqLzkVB+5gxY2LjB3fddZeMHDlSjjvuuBh1v4J2c/gwJrN27Vo1d4RkpYaVK1dO5s+fL9WrV09jtFlVmAQoaA+TbvhlU9AePmPWkAME7rnnHsEgvdXwwouB+yeffDIHKLCJ6SKArXaaNGniWB1E7a+//rpUrlw5XS6xnggSiPIHuQ64yU+HKNAHEiABEiCBoAlE9fnWt29fGT9+fD4cw4cPF2TWoP2HgO7xpaCdPZUESIAESCAXCGSjoB1xe+yxx2TQoEGxEGJcElnaaSSQjQTeeeedmJDd2LE36HYmE7NH4f0+aCYsjwRIgARIgAR0IKD7+JoOjKLsQ5TjS0F7lHve//mea4J2ZEq/44471PcV7MUXX5TOnTvHBTNIQTsKxrjM7Nmz5dZbb43L1P7II4+ocQ3OU2THtURBe7TjSEF7tONH7zUgsHLlSrnmmmsEWbPtDCvHXnnlFWnVqpUG3tKFqBPAbgD33XefjB492rEpHTp0EGSkLFy4cNSbS/9DJBDlD/IQsbgumvxco+KBJEACJEACESIQ5ecbdiiyE6/36dPHVuweobAE5qru8dXdv8ACwYJIgARIgARyikCuPN+wdXfVqlXl+++/j8UXW3nffPPNORVvNjZ7CWCL+ueff14JLd59992EDcXuqjfddJMg02AqVr9+/Xy7AduVkyv3l1QY8hwSIAESIAESCIsAn79hkdWj3CjHl4J2PfqQXy9yTdBu7rcVK1ZUWdKtiTuDFrQjRocOHZIePXrIokWLYiFr166dTJs2TYoWLeo3jDxfAwIUtGsQBB8uUNDuAx5PJYH9+/dLzZo15cCBAzEYpUqVEmw1efjw4djvypQpIzt37pTSpUsTGgn4IvDDDz9InTp14rbwtRYIMTu2yKGRQCICUf4g1yGy5KdDFOgDCZAACZBA0ASi/nybMWOG7Xtw+/btZc6cOVKgQIGgkUWqPN3jq7t/kQo2nSUBEiABEtCGQC4937A1+NixY2PsGzVqJNhpkkYCUSaA7egNITuSzSSyq6++WgnZkVHwxx9/lOLFi3tu+qWXXqrE7MWKFUt6bi7dX5LC4AEkQAIkQAIkkCYCfP6mCXSGqolyfCloz1CnCbjaXBO0v/rqq9K6dWtF0UlQHoagHfVhAXL//v1jEcS32Ny5c+X8888POKosLhMEKGjPBPXg6qSgPTiWLCnHCGDwEgOUq1evjrX8tNNOUyu4fvvtNzVoCcG7YfXq1ZP169fnGCU2N2gC//znPwUvUk47AuAj65NPPpFzzjkn6KpZXpYRiPIHuQ6hID8dokAfSIAESIAEgiaQDc+35cuXS8eOHQUZFM1Wt25dJWovW7Zs0NgiU57u8dXdv8gEmo6SAAmQAAloRSCXnm87duxQWdrNtmzZMmnevLlWMaEzJJCMwLfffqsysePn/fffT3j4GWecoUTs2I3gggsuiB0LUfpVV12VrKq4v3sRs+PEXLq/eALJg0mABEiABEggRAJ8/oYIV4Oioxxfr4L2t956S6688soY9RdffFFpnGB//fWXQJcCcS80Tkje+dNPP0m5cuWUVqVly5Zy3XXXyamnnuoYtV9++UV69+4tM2fOjB0zadIkueWWWzxFGrqswYMHC3ZoNWz06NGCBdWJDG0Ak6VLl8qaNWtk69atguSRsFq1aqlvVwipMW9QqFAhTz4ZB6ON4LhkyRJ57733ZPPmzepPJ598slx22WVyySWXSIsWLVQdRYoUcazDLnaJHNq0aZNKgpnIoCfCNzoE4+YYWtuPcgoXLuyq/f/v//0/xX3y5MnqeOjlXnrpJSlRooR8/vnnaqfchQsXyr59+6RKlSqq3TfccINcfvnlUrBgwXx1WGP7yCOPyKBBg/J954QlaIfvXbp0ifnllCHeepzBH/HH4mfsTrdlyxZ1faCt119/vYp7opinOz5oJDguWLBAXRNvv/22uh5OOeUUqV27tlx77bWO1/Tff/+tYjpv3jxZtWqV2rEM9wMI/xFnfAs3aNAg5esIc3kbN25U2fl37dql+i0MvtWoUUP1ddxvLrzwQtt+ZO5Y1vtaoo7tdgED+j3iCy0o2m5c52b/EPOLLrrIdVIta5/GfRELLE444QQ1BjFu3Dh1X0GMcL9q3LixdOjQwVMdri5qjQ+ioF3j4NA1vQngQfrYY4/FnMQD+JVXXlEPJrzo4kGAh585awdetIYNG6Z3w+id1gTwctGqVStHH88991z5+OOP873kad0oOpcRAlH+IM8IMEul5KdDFOgDCZAACZBA0ASy5fmGAS+I2vFebDYMSELUbhVaBc1R1/J0j6/u/ukaV/pFAiRAAiSgN4Fce75hPByTvYbhnWz27Nl6B4nekcB/CWABBkTs+GZIZhC/QMjetm1b20O9CtqxrT3OgfDFreXa/cUtFx5HAiRAAiRAAmES4PM3TLqZLzvK8Q1K0P7ll1/Kgw8+qIS6iQyi7T59+sgDDzygBNx2Nn36dOnZs2fsT3h/fvrppx2Ptyvj66+/VkJ7vCvDIGqFLqtSpUq2dUJ8i/mBhx56SF577bWknQqi3CFDhqj3+uOPPz7p8TgAAtcpU6YoASqEvskMwlcw7dWrl614PEhBO5Kvot2jRo1SIv5kBhF23759HX0zn28naMdCiA0bNqhM504sIMy10zh9//336ptqxYoVqk9AMIyd3qyWLkE76rVbLGAnaMdiDizYgMDbziD8HzlypBx33HFxf053fOD7SSedJNOmTVP93FjUYecz+ikWi+B6MxYgQLiOdkyYMEGJ2J0MonMsaPAy93bw4EG1OALXUSK/jDqxQAJtaNiwoaNwPEhBO2IF3Sc0nrhGk9k111wjQ4cOVSJ/67MkWZ+GoP3xxx9X992BAwfaskaCZegFq1WrlsyVrPg7Be1ZEUY2It0E8IKEBytuYIbdd999Mnz48NiN/ffff1c3mieffDJ2DB5WGAzF6hwaCaRKAA9L9COs/NqzZ4/aCcBYOIGXYGNFZKrl87zcIBDlD3IdIkR+OkSBPpAACZAACQRNIJuebwcOHFCidgymmg0Do3iXxkLkXDPd46u7f7nWX9heEiABEiCBYAjk2vMNk7nI0mY2ZLBCVi0aCehIAKILTBpDyI6dTxMZFshiXgg/5cuXT3gsMlF2797dVZNTEbOj4Fy7v7iCyYNIgARIgARIIGQCfP6GDDjDxUc5vkEI2s8++2y57bbbVJZkt9a+fXsldi1dunS+U/bu3Ss33nijym4Mc8qAnaguZBjHYlLDunXrJhMnTrQVhkO/BaE5kpMmEt/a1Yd3/KeeekpKlSqVsOko9/7775dnn33WLaLYcchsD0E/RORmC0rQDlEwkqw+88wznn2Dhg3CYqtv5oLsBO09evSQe++911HMjszS+N6CGNdqGCtA5m3M5SDDN8TXdjvspkvQ7pSx2ypoR6Zy/A5CfTtzEudnIj64HiBSR8ZvNwbfsZMCrtvvvvtOLVqBPtKNYXEIuLgRXGNHgzvvvFPtcODF4B+0mXfffbdtRvigBO3ffPONqgfjBF4M/iEx8q233powm7y1T//jH/+Q6tWryz333ON470p07/PiY1SOpaA9KpGin9oQwMtbu3bt5NNPP435hJVAeJEqVqxYnJ9YUYZjsYWLYeedd54sXrxYrRykkYAfAtgmCasq8bN27Vq1lU/Xrl2Tbi/kp06ci5eeQ4cOqS1kLr74YrXVCwbdjznmGL9F8/w0EojyB3kaMTlWRX46RIE+kAAJkAAJBE0g255vyMYCUTsGGK2G7DB5eXlBI9S6PN3jq7t/WgeXzpEACZAACWhLIBefbxC0m7OUYQIUmbpoJKATgYULF6rJaczVJDN8U0Dg4mVR7MMPP6yys7kxjO1DwOHVcvH+4pURjycBEiABEiCBoAnw+Rs0Ub3Ki3J8/QrakWEbYlBDfI7I1K9fX6688kqVPRsCzDfffFNlP7caBJwQf1r1IhCY4/fm70GIa5G92o0dPXpUZYCH0NowZARHBmmr/fHHH0qQjuOthozJV1xxhZx11lkqUeTOnTtl9erV+bJCQziP5JF24nyU6VQHROCXX365QBANBvD77bffVjytwnoIV9GewoULx9yEeBZJeMALonHMZyCxJQxCcHyLQJNjWJs2bdTiALN9++23gizPdiJrtB/CcuiJ4A+ykJs1bEY5yLKNeRPogOzMKmiHb0WKFIllrwYD1HPiiScqDRMY47sI8bbLWA0O6Hcwp4zm+FsYgnbMHSFhLRYAGOYkqrcK2sHTuA4Qe3wn4r9YLI1dv5ClHByLFy8eKzsT8YGOEb6arz/EFtny0Recrmn0Y/j/3HPPxS2OQPZ83BOQyHf37t3y+uuv57uG3Iiu0fega7Nm9Md9Bn2wdu3aqo4vvvhC9SG77OjYVQDxM19HgI1F6vjWh2EBAb75sWACBo3mDTfcEBPCY0cGfOuXKVPG1bUE/2rWrCm1atVS98RE1xKy2kN0b2S6t15P1j6NuBw5ciTmq8Ea54EXOCBbPK79XDEK2nMl0mxnIAQg4sUNGOJ1w/DigNVDTivVcMPETe3HH3+MnYNVZrNmzVIPdxoJRIkAHqxYGfb555/H3MbDFS8uTZs2VQPvePmh6U8gyh/kOtAlPx2iQB9IgARIgASCJpCtzzcMbtmJqDDghV21csV0j6/u/uVKP2E7SYAESIAEgiWQi88362QvJvref//9pBmtgyXP0kggP4GPPvpITWjj58svv0yI6JJLLollY7dOcLth61bQPmPGDDXnlIrl4v0lFU48hwRIgARIgASCJMDnb5A09SsryvH1K2g3R+Pmm2+Whx56SCpUqBAnREbCxeXLlyuhpllkCiHz7Nmz1fFWs2ZYR0LQadOmqYSJyQyC106dOilxOMypHoiTUT+yIpsF5Ndcc41qBwTGBQoUiKsO4lEkchw2bFjcOb1795bHH3/cNvszhPDQehlCXHzrQkTfpUsX2+MhpH300UfjRMFO2bsN56xCV6es4ebGQGiOhQPIXG82ZF1H+ypVqpRPUA69D9gge7r1HIj67TLVWwXtxnloE+ZaevXqJRAJG4YM3xD0msX4xt8QpzvuuCOWAdtpoQKOD0PQjtign2ORhmFYEACRfaFCheKYWMc4jD9ioQH6ivl7EYwgXjfv6JXp+MBf9CP42rBhwziRNRZRgD0WFJivHSxWMITgyNaORSvWXcoOHjyodkOYOnVqjBfOw6JxaCTtDPpJcDMvnEH/Qf3I2G7VmuGes2bNGjWPh0USZkN7sCDCKfGq9Z6I5AuIZSI92y+//KKuJfMuB/Dv9ttvF8wzWncawL0HO1E8+OCD6h5kviZwf4Fg3s7s+jSOg+70iSeekLZt28buWagDsYAf+MkVo6A9VyLNdgZCYMCAAYKVNIZhVRAe8B06dEhY/ty5c9VLDFbsGYYXB/Nqr0AcZCEkEDKBDRs2KPG6neEjAKv81q1bF7IXLD4IAlH+IA+i/X7LID+/BHk+CZAACZCAjgSy+fk2YsQIW/F6LmUM1T2+uvun4zVLn0iABEiABPQnkKvPN2wxjSQwhiFT9ZAhQ/QPGD3MSgKYtIaIfeXKlQnbh4lwTK7jBxP9fgxCF6ct6I1y/YjZUUau3l/8xIXnkgAJkAAJkIBfAnz++iWo9/lRjm9QgnYIVyESNQuTrVGzy7DsJEi2CochCF26dKngmzGZIdMyhJ2GQfAKEavVN7u233bbbTJq1KiEAlAIRVesWCE41ixSnz9/vkrmaDVzRnH8DWJ2p+zjxrkQyOIYs+jXSzZyN4J2fHfgG8YsSIYAGD/WDNbmNkG/NmnSJHWc+dyxY8cqcbH1enAStD/yyCMqM75TNmq7OJtjhmzzYF65cmXbLhG0oB1xRwKkfv36xdWHhRY9evTI54OdoL1ly5ZqYYabxc+Zjg8WguDbExnK7cxuJwXjOAi5cc059SPsLtCzZ0+Vrd0wp10YUA8E8LhuDIOAG8dj8YVdFn/jOIjnsZAG3/Xmc9FvkJA1WR/D390I2u0SNEDcjoU11kUx5jpxbYATFrYbdtVVVyl/Tz/99HzuOQnacTx2oEjEItl9M1v+TkF7tkSS7QidAG5cWJGFFw4YbiB4sXn66aeT1o0HIlYDYgWOYVg5k2hFTtJCeQAJZIAAFnRgYYeTYasmY4VsBtxjlR4IRPmD3EMzQzuU/EJDy4JJgARIgAQySCDbn28YtMvLy8tHuH379mpLz0QDUhkMS2BV6x5f3f0LLBAsiARIgARIIKcI5OrzDRPg5m3kzz77bNm1a5ecdNJJORV/NjZzBJA9EcmIMCH8/fffJ3QE2eMMIbubTJFuWoWdTCH0cTJssT5z5kw3RTkek6v3F1/QeDIJkAAJkAAJ+CTA569PgJqfHuX4BiFoxzg5snMXL148YaTsBLDI9o0fK8M///xTsMAZomfDnASv5krt6li1apU0adIkzjdosSA0h9jVsNatW6t2lC5dOmmPw/kQJiO7uGHYQQnZzs0i3l9//VXVYc7cvGnTJqlTp07SOt59912V2d3IeI1vBejPypYtm+9crxnaoV9DVnnztwUyj0+YMEGKFCmS1DeI2hE3LGQwDG3CAgVrRm47QTtE0q+88orKAu/FzJn7k2XtD1LQ7pSR3KnNaJOdoN1J/G5lkOn4wJ8FCxZImzZtEobnjTfeyLeIIxETc2HWhR5OCzZ2794tuMfs2bMndjo0kxDEuxFwf/XVV+q7fe3atbHzcU1idwC7BTheM7QfOnRILWhYtGhRrHzo41CHm8Ua2PUBCbTMux449RO7Pt24cWN1rjULvJfrKpuOpaA9m6LJtoRG4MMPP5Rrr71WsO2KYTVq1FBbW7gdhP/555+lXr16smPHjlgZ5557rmBVIbavpJGA7gR+/PFHtRps2bJltq7iJQMrzphtSfdI/se/KH+Q60CY/HSIAn0gARIgARIImkAuPN+wJSq2+cPgktmw0xBE7XaDyEFzzlR5usdXd/8yFTfWSwIkQAIkEG0Cufp8++GHH+Syyy6TL7/8MhZATPwjQQyNBMIicPToUSVgx08iMTnqhzgFk+EQeyBJS9CWSNAehJid47tBR4zlkQAJkAAJkIA7Arn6fu+OTvSPinJ8gxC0O2VZt4ssBONI6mkYkoNC2FqoUKF8h7/11lvSvHnzWBbwZAJmFLB371658cYbZcuWLao8J7GnNQM8Eos6ZVh36qFussjbibntBPZ2dSC7NBLtQBRfpUoVgU7shhtukGLFiuU73Kugffv27UrLZojlIYZdvHixYNGuW7Oyxnl2fcGOAb6pkAQW3N0aFjkMHjxYsKsuDIsdkLnbSdTsV9AOv5FJfMOGDTJ9+nTZuHFjPlcTZca2CtqTZZQ3F57p+LgVSdvdP5LFxWineXECfud0L7AK35GVHfFItoDGzNO6a0OiHQy8CtpXr16tMsUbuxUkyrDu1NetZTjd6+z6NBLLgjl2jqOJUNDOXkACSQjg4XbNNdco8bphp556qvq311VmEMZDKAFhsGF4ccML1YknnshYkIDWBN555x3BA/frr7+29RMvqVi5hy1raPoTiPIHuQ50yU+HKNAHEiABEiCBoAnkyvMNi4whav/444/jEGIgEqL2qlWrBo1Wi/KQRQKDxYb9/vvvrjJLpMv5XOl/6eLJekiABEiABPQgkMvPN0xIm7O81apVSzC+SCOBoAmgXxlCdiQWSmRIOmRkY7fL4haUb05ijPr168u6desCqSaX7y+BAGQhJEACJEACJJACAT5/U4AWoVOiHF+/gnYvIl2E1JrROZGg3Zr52I3o2ioihgAamcStYk+rWL5Zs2bq26BkyZKue55VYI0TJ02apIS5hiGTOzLN48ewli1bKjF3uXLlXNeV7ECvgnbrwoIgBObw0S7Ltp2g3Skzf6J2Ygct+LlixQp1WLKFAXbi32Qcvfz99ttvl8cffzwuI7/5fGtfhEj85ZdfllKlSiWtJtPxccqWbnUcGjAkNzV/qyaLi1EGrsErr7wyVqTdvQAi8TvuuENdm4ZZr7GkMEWUVs3q55IlS6RVq1b5TvciaMf1jUzvuM8Y5lbQb67Y6p/TfdWuT8+aNUstuKf9hwAF7ewJJJCEwL333itPPvlk7CgMcmK7FgggUjFsEYHtarCViWEPPPBAbPVZKmXyHBJIB4Hx48erF9e//vrLtroLLrhAsE1MgQIF0uEO6/BJIMof5D6bHsjp5BcIRhZCAiRAAiSgGYFcer4hYwm+6ZCVw2xYpAlRe4sWLTSLjn93kIXy3//+d6wgiH3M26b6r8FfCbnU//yR4tkkQAIkQAJRIpDLzzdMHiL7HCa9DZs3b57aYppGAn4JYMclzLVgQvzdd99NWBzELIaIHX0yHWYnaEf2OAgE7DIxpuJTLt9fUuHFc0iABEiABEggCAJ8/gZBUd8yohxfv4J2LyJdRNCNiNUcaWt25qeeekppT+zem63CaYzZY+fVOnXq5Os8VsEwxMko+4QTTvDU0fBtgZ2UDLMTAluzL+NYiNm7dOmiBLXYpey4447zVK/1YC+CdmR8v/vuuwW7oRk2evRoxdWrWbNsX3311QIhd4kSJWJF2QnavWT1NwoyZy2vXbu2EocnWhQQpqC9T58+SsicKMO8VdCeaPGGmbsO8XErGrcyxqKTpUuXSrVq1ZJ2JTf3gk8//VTNxyH2MC/lmx3ArmzQV+J+YtiwYcPihOjG770I2u0E95gn7NChQ9L2mw/A/Fvfvn1l2rRpsV/bCe7t+vSmTZts73GeHMiigyloz6JgsinBE8CNBVtKYDWOYXghwOqsVEW7EAPjoWh+qUCmPAzmoy4aCehKANu04uGLnQbMmR0NfzEpgBd9WjQIRPmDXAfC5KdDFOgDCZAACZBA0ARy7fmG7zwMouFbzGrY6hDbgGaTnXLKKYJsOIZh0Ay/08Vyrf/pwp1+kAAJkAAJhEsg159vSOwyderUGGTshIpJURoJpEpg7dq1MSG73Ri1uVyIMDBmjQxu6TTs0GvdNj1oMTvak+v3l3TGlHWRAAmQAAmQgEGAz9/s7gtRjq9fQTuyjWOxqPU91inibkSs5nPff/99adeunXzyySfq19BGYQzerj5rW5yOtcusjkQ12JXJq0EDA3G2YXaZzrGoFlovJ00MxtobNWok1157rfLhzDPP9Kwr8yJoP3z4sPTs2VPmz58f89spW3UyHtb44Ptl7ty5cv7558dOtRO0u83iba7fvLjBjTg8DEF73bp1ZciQIdKwYcOkMbIK2gcMGCDI3m3dWR4ixAAAIABJREFULcDKWIf4uF1w4KXfWdvp5l5gXsSA890sZHDqs9ZFLE59yIug3S7ze+/eveWMM85IdunE/R27ImPnATAxzG5RgZW31x0yPDkV0YMpaI9o4Oh2+AT27t2rVhuZJ/zx8jF79mxXW4ck8vDgwYMqEw0EwoZhOxJkEilfvnz4jWMNJJAiAQzGI4vla6+9JmvWrJEvvvhC/vjjDylTpowggzs+QsIyfJDs3LlTkEkSW9Yke0EMy49sKTfKH+Q6xID8dIgCfSABEiABEgiaQK4+37BoE++yVkNmjoEDBwaNOWPl4Z3922+/jdWPQTpkwtDFcrX/6cKffpAACZAACYRDINefb8gwhYlis0GQ3KBBg3CAs9SsJIB3WIhr8AOhRSLDhDPEJ9iqGzuKZsKQhf2qq66KVV20aFGVmR0ZG4O0XL+/BMmSZZEACZAACZCAWwJ8/rolFc3johxfv4J2N8Jic1TdiFjNx//yyy8CgejMmTPVrzEuvXjxYqlZs2a+zgKhO4TahjllHbcTWAfV8+wylKNscO7Ro0ecYNWpTojBoQtD9nbsFIVEp8nMi7A4yCzP1v7jVtDuNau0NRO2G8G1X0E7sr9DMHzeeeepDNj48bLYwCpod8oIbo2tDvFxu+DAS7+zttPNvcB6jNP1lez6wN/dZsz3Imi3u3+68cXNMXb9xQ9vN3VmwzEUtGdDFNmGwAlAMIuXCgyuG3bWWWfJwoULXW2p4cahLVu2KPHv/v37Y4djIB9b5Xjd/sZNfTyGBIImgN0G8MK5efNmwUozrDItUqRI0NXEysNLBD5ycF3iZR8vnFhhC3E7JggKFy4cWt3ZWHCUP8h1iAf56RAF+kACJEACJBA0gVx+vo0YMcJWvI6MK3Zi96DZp6M8DNxiQaphWMSt04LqXO5/6Yg/6yABEiABEsgMAT7f/pN5D0IFw7p37y7PPfdcZgLCWiNFYNmyZUrEjq2+k1nr1q2VkL1t27bJDg3972ZBe1hidjSC95fQQ8kKSIAESIAESCAfAT5/s7tTRDm+ugva0XOsQtSnnnpK7rrrrrj3WqvwPVHm4kwI2tEOJDCF788884zSy7gxjM1jrqFbt25SokQJx1O8CF3DFEzDQatY3Y63V0G7uZ+6zUpt1063onI3sUl2jI6C9qDj46XfWXllWtCeaPFJhw4dZNeuXcrlRCJ6CtqTXQXp/zsF7elnzho1J4Bt5x966CG1RYhheHFdtGiRYFA0SEO2906dOsUViW1Nhg4dGmQ1LIsEsoIAJi+QWcdsuDZPOukkwYKTwYMHC15IaO4IRPmD3F0Lwz2K/MLly9JJgARIgAQyQyDXn28zZsyQvLy8fPCRRQUimgIFCmQmMAHVigWhxpauKPKjjz6K2zI0oGpSLibX+1/K4HgiCZAACZCA1gT4fBM1rt6mTZtYnMAEWbYvvvhirWNH5zJDYN++ffL8888rIbv53dXOGwggIGLHj04LNbGAAws5YGHuSMD7S2b6KGslARIgARLIbQJ8/mZ3/KMc3ygI2pFg5cYbbxQk/4ThnRnZ2IsXLx7rWLt371ZZzffs2aN+BwH4xIkTbZMbZkrQ/v/ZOxdwm6r1/79/5HrcopTjJJVfVLIRQpsi1xJCSCfXSnKLVLZUyhZK7sk17ROxXULlLqHcL5tT6dD5daQ4siOXhFz+z3ec35xnrbnnWmuuNddlzrm+43nWU/Yal3d83jHnmGOu73iHZuzPP/8smZmZgijjWp9CXSGIDo4AOlWrVjXNGo6wOJaCdjOxeTQE7UuXLtV1dwgAO336dMEm4GCJgvb/nAzgK86Otn/CGXdGXyVa0I73AZMmTZLChQv7mcYI7aHuRs7+noJ2Z/uH1iWAwMcff6wmUAjbtfTiiy/KsGHDJHfu3FG1CFGtBw8eLG+++aZeL0QSK1eulPvvvz+qbbEyEnA7gSeffFKmTZsWsBuNGjVS1w6TNQJuXpBb62Fsc5FfbPmydhIgARIggcQQ4Pwm6sSs9u3by6lTp/yckJqaqkTtpUuXToxzotBqpUqV5KuvvtJrQmSKO++8Mwo1R6cKjr/ocGQtJEACJEACziLA+e0//sAJi/iRU0vPP/+8jBw50lnOojUJJYDTcSFi943mH8ggPK/jR2uc3unE9Oqrr6qgRdgwCwFOrBLvL7Eiy3pJgARIgARIIDABzr/eHh1u9q8bBO3nz58XrAW1E1EhQMX7eIi8tTRlyhTp0aOH/m8Inrt162Y68MwE1hCXd+zYMa4DFdqyo0ePyrZt2wTrGpzYhI26gVLNmjXV2geiZGMKR1gcS0F75cqVZd68eX4BcewK2i9duqSCVOK0XCQEmYVeznjdhWKC75M9Qnu0/RPOuDP6J9GC9qeeekrGjBkjBQoU8DPNjqDdjG80byp2eEfTDifXRUG7k71D2+JOAJFhEC3mn//8p972fffdJwsXLvTbFRhNw3AcDXZSIVKHlm6++Wb14pZRaqJJmnW5mQAWAbgevvnmG9NuYCMINob079/fzd2Mq+1uXpDHFVSAxsjPCV6gDSRAAiRAAtEmwPntP0R3796tRO379+/3Q4wXzBC1B4qeEm1/RLu+atWqya5du/Rq8YK9evXq0W4m4vo4/iJGx4IkQAIkQAIOJsD57T/OmTp1quBHRi2VKlVKHfuM/zIlLwGcGAQhBz6HDh0KCgKbMyFixwmeTh83ELQjYnwsxeyAxftL8l477DkJkAAJkEDiCHD+TRz7eLTsZv+6QdAOH65evVoQqFBLvqLm06dPyzPPPKPWB0gQfn/44YdSrlw5U/efO3dOBgwYIO+8847+/fDhw2XQoEHxGC4B27h48aL8+OOPSqwPrdnatWtz5B09erQ8++yzOZ7pwxG6njx5Urp37y4LFizQ61+yZIk89NBDYfd/586d0rx5czly5Igqi98S8FvILbfcotdlV9CenZ2t1nQrVqxQda5atUoaNmwY0la3Rmh3k3/CGXdGh1kRtBvHV+3atWXOnDlStmzZkP43ZoB43VcX1rNnT8H1lD9/fr+s4Qjav/vuO/WbIOxEwmYbjM+77747bPusFLDD20r9XshDQbsXvMg+RIUAbhhdunQRRGjXEo622bBhQ8yF5Xh5j4jsmMC11LRpU3W0ZsmSJaPSP1ZCAm4mAFFR/fr15ddffzXtxnXXXacWM/fee6+buxlX2928II8rqACNkZ8TvEAbSIAESIAEok2A89t/ieLFLV5gYT3om/AiCy9ynRoNMtiYwEvCzZs361k2btyooqU6JXH8OcUTtIMESIAESCCaBDi//YcmhAYpKSnqmGwtjRo1SgYOHBhN3KzLJQRmz56tRCqhTtvEibkQPOCDd8NuSYjIGI/31Ly/uGVE0E4SIAESIAEvEeD86yVv5uyLm/3rFkE73rtjk+qaNWuUA5o0aaLWBtBFGUWvffr0Eawb8+XLF3DgIdp3Wlqa/n2gaM2JGrkI3Lhjxw7p3bu3bN26VTfjgQceUP2GJs03hSN0vXDhgrz44osqOrWWIhX0Ixo7fg/Rkpl9dgXtvv4NR9DsVkG7m/wTzrgzXktWBO04seDRRx+VTZs2qeKRCsbD2cQSjqD9xIkT6r3Dp59+qncvlqc92OGdqHtZvNuloD3exNmeIwngaBNEzRg2bJhuHx5WMzMzpU2bNnGx2fiAgEaxcxBHpeTJkycuNrAREnAqAVybL7/8suCB3yzhJAXs5MybN69Tu+A4u9y8IHcCTPJzghdoAwmQAAmQQLQJcH7zJ4pnT7zExbrQmGbMmCFdu3aNtgtiWh+emSGu0dJHH30kLVu2jGmb4VTO8RcOLeYlARIgARJwCwHOb//1VHp6urz00kv6H3AaY1ZWlkC0zOR9AvA1AvhAtOEb2Mes5zVq1NCF7EWLFvU+nAh7yPtLhOBYjARIgARIgARsEOD8awOeC4q62b9uEbRDmzV06FBBZHYkCFsRybxOnTpKmO0bedlKtPGlS5dKixYt9NEVKqq72TDE7wBoe/78+eqkJZwOhcjM9erV09erEORCuIt1DQTqEGSjH1bXs+ijb5CcypUrCzRit956q59J4Qpdp0yZIj169NDrgCh30qRJiqvVBJ8MGTJEsDlAS4geP2LECD/9jV1Bu6+t4Ww8cKugHSzd4p9wx53v2LIiaDeevoDy7777rt9JflbG6+HDh6Vjx45+v3MFuk+EI2g323xgZUON0WYI4zG28c6jYsWK6oQDnHzge9IBytjhbYWTF/JQ0O4FL7IPtgngBteuXTs5f/68XtfTTz/tdzSN7UYsVIA2cdPW0lVXXSWIVtK2bVsLpZmFBLxLAJP+tGnTAgraBw8e7LchxbskotczNy/Io0ch8prIL3J2LEkCJEACJOBcApzfzH3Tt29fGT9+fI4vIcryjf7iXM/+x7JOnTopEZGW8JK+X79+jjGb488xrqAhJEACJEACUSTA+e2/MA8dOiRVqlRRP9xp6b333pPOnTtHkTirchIB/CgMATs+69evD2paoUKFlIgd0Rpr1arlpG441hbeXxzrGhpGAiRAAiTgYQKcfz3sXBFxs3/dImjHCNq2bZsKtIJo7Uhvv/22dO/eXZ555hm1dkDCiUfQSpUuXTrooPv++++lQ4cOftHPp06dquoz+jNQRT/99JNai6xbt07PApsg6tYSRLtNmzYVCHORfCPLW7kqjP6JlqDdGNX++uuvVyfM1q1b14pZKo/Z2DGLTm1H0P7bb79Jr169ZNasWarNcMTMbha0u8U/dgTWVgTt8Llxw8pDDz2kNGDXXnut5bGKe8Jjjz2m5w90HZmN68aNG6t7SokSJUzbW7RokbRu3Vr/DoJ0XEt33nmnZftWrVqlgiZr9wlcjx9//LFUq1bNrw47vC0b4/KMFLS73IE03z6Br7/+Who0aCBHjx7VK8OuPRwtH+9oz3/88YdUr15d9uzZo9tSpkwZdfTmbbfdZr+zrIEEXErgzJkzamfu4sWLZfPmzYKFiW/CLljjQ4BLuxo3s928II8bpCANkZ8TvEAbSIAESIAEok2A81tgosajS7WcOCrUTOwebd9Eoz5EWfE9lQxidt/jSKPRhp06OP7s0GNZEiABEiABpxLg/ObvGTx/jBs3Tv8jTpD57LPPnOo+2hUhAby/1YTseK8bLEFooQnZ4/17TITdc0wx3l8c4woaQgIkQAIkkEQEOP9629lu9q+bBO2IYtytWzfBCaJIWA8gwGGXLl3kwIED6m94l/3KK6+EjICOoKUIfjh69Gh9cELvhc3TEKSGSohODvH6888/r2ctW7as0qWkpKTofzNGhkYE9AULFkijRo1CNaG+Nwri77//fpkzZ45cc801fuXDFboaheKoDJuEJ0yYIEWKFAlp28WLFxXn4cOH+/H78MMPpVy5cn7l7QjafcdnIJFvIGPdLGh3i3/CHXe+vrIqaIc2E8F89+3bpxcPZ/OJ2caTYFHUw4nQDoP+9a9/KbE8+qOlnj17yqhRowQb8EOlY8eOqfuYdl9DfgRWRh+N16Id3qHs8Mr3FLR7xZPsR0QEzp49qx4wfG9IpUqVEuyaCWeXTUSNByiEmziOrvGNVHPXXXfJ2rVrLT1wRNMW1kUCTiOAh2QsFn744Qd1lBM2f5w7d0497MfyBw88aOI4ICygcM/ABpO//OUvUrBgQachsmyPmxfkljsZw4zkF0O4rJoESIAESCBhBDi/BUePl+Bdu3bNkQkv4RCpIVeuXAnznZWGEe3iySef1LMiCo7vyzUrdcQyD8dfLOmybhIgARIggUQR4PzmT37Xrl05glIgWtWDDz6YKBex3SgROHXqlDoNCEJ2RFwMlkqWLKlEK/ggaj9TZAR4f4mMG0uRAAmQAAmQgB0CnH/t0HN+WTf7102CdowE32jNlSpVkoYNGyphORLE4gh2WKdOHUuDBroRREU+ePCgnv+BBx6QSZMmCcTpgdKVK1dUVHa88/ctO2DAAMHprPny5dOLQvg+dOhQef311/W/WRXOQ2uCaO94P6+lQYMGqbpy587tZ55R6Fq+fHklnA+mX1uyZIlaW2lRoVEhTp1FH4IJcSFmR6R0nELrWxYC3v79++ewzY6gfenSpdKiRQvVV/hq+vTpUrRoUUv+dbOgHR10g3/sCKytCtrNNp9cffXV6jqF8DvYiQoQi+O61E5wAFdc24i4Hug+Ybwnhjr1AfcDBK8ynmr86quvqg0vBQoUCDhe0Tfcv3xPdMZ9DPZq4963sB3eli4aD2SioN0DTmQXIieA3ToTJ04U3JiQ8EDyzjvvmIoUIm8l/JIzZsyQHj16CB4gkHDjfvrpp9WNnIkESMCfAK5fq8dFRcoOD0JPPPGE4CEdCWL2+vXrq6OumjdvHvBYmkjbi0c5Ny/I48EnVBvkF4oQvycBEiABEnAjAc5vob2GF+nt27cXCHZ8U2pqqhK1hzoCNXQLscuBk79wFKqWEGFm9+7dsWswzJo5/sIExuwkQAIkQAKuIMD5LaebOnbsqIJTaAmbAzMzM13hTxqZkwAEIPiRFmJ2iDyCJRzxDaEFxgCTfQK8v9hnyBpIgARIgARIIFwCnH/DJeau/G72r9sE7WbRmrXR0qpVK4Fmqnjx4pYGkFmUdRSsXLmyEnUjGrqvOB3fQWSOyMk40fT48eN6O8FE6nv37lW/DfhGmK5evbpqA6eP5cmTJ4e9iPoMkSsinmsJQlyI1BHY1JhOnjwp3bt3V99rCdHTITA39kH7HhoWCG6hffNN2DgOET42ERvHNgJIwm4w8E0Q3yLQIwLBGlOkgnb4BxH3cQouEoT8iKpvVePjdkG70/0Dn9gRWFsVtKMdBBDFO4GtW7fqwwvCb0RCh2DdeGLB5cuX5YsvvlDXkG+gYhQeMWKEKmN23eF7bFJ59NFHZdOmTaottAM9KP4WKDiVWZR1lO3QoYMawxUqVMgxbnGN45QDvBPxTcGiu9vhbemm6IFMFLR7wInsQmQE8ACAo1Y0gSpqee655+TNN9+MrMIol+rVq5efgB27fbA7DjYzkQAJxJcAFg1YNAVKeEDBzjw3JTcvyJ3Amfyc4AXaQAIkQAIkEG0CnN+sEYUIHC+u9+/f71cA0VIgaq9ataq1iuKcCy/acdKQlooVKyY43tUpiePPKZ6gHSRAAiRAAtEkwPktJ03jJjvk2LJli0A4wOQOAkePHlUidnwg6giWypQpo36wxu8a+PGXKXoEeH+JHkvWRAIkQAIkQAJWCXD+tUrKnfnc7F+3CdohKIcmatasWTkGy+jRo1VEc6uCZ1SA+iDqhmDVmCAgR6DCihUrqq8gpv/000/9hOz4O/KNHTtWcLKpWQoUwRl5b731VqlVq5a+5oFgdePGjWqta0zBhLgXLlyQF198UUWw902oX4s2D3E7Ngv7JqzRnnrqKRUN3JggaIeov0SJEioSOwTC69evz5EvVMT5SAXt2dnZak24YsUK1eaqVatURH6rye2CdvTTyf6BfXYE1uEI2tEWxl6nTp38TkXA3yE4R7T12rVrS968eQWbLtauXSu4txlTMLG4ltdscwi+w/UA4fxVV10l2CxiPP0Av6N16dLFT3Sv1el7LeFaRV9gozE1atRIJk+eLDfddJPpMLfD2+p14/Z8FLS73YO0PyIChw4dUkebYneNljDhf/DBB4LjLp2QYBt2+fje/K677jr1wBPsWBwn2E4bSMBLBHBSAh40cN8IlCB2x1FUbkpuXpA7gTP5OcELtIEESIAESCDaBDi/WSd65MgRJWrfsGGDXyG8dIOovVmzZtYri1NOvNT/05/+5NcaBO0Qtjshcfw5wQu0gQRIgARIINoEOL+ZE8WPe6tXr9a/xI+RPJ002qMv+vUtW7ZMidjxvBsqIbIfRAutW7cOlZXfR0iA95cIwbEYCZAACZAACdggwPnXBjwXFHWzf90maMdwmD17tjz22GN+I+P666+Xjz/+WOm5wk14/w2BKj7hJmiw3n77bUF0+GBCeoi6R40aFVGwQ/x2ANE9okojoGmgBFE61lIQn5slBEKFeN2YoDGDGH7mzJnhdl8QzR39R9CeQClSQfvOnTulefPmgt9UIFbGiW3haN68IGgHU6f6B7bZEViHK2hHe9A99unTR7Zv3x7WWMU11LdvXzXOCxUqFLRssA0oWsFAmysQSR4bbvB9uAnvu3BaQrBryQ7vcO1xa34K2t3qOdodMQEcDY+XqZ9//rleB8SqeAmL42CclDZv3qyOu8ARFVq6++67Zc2aNSFvzk7qB20hATcT+P7779XDRrAjc3FMDXbcuim5eUHuBM7k5wQv0AYSIAESIIFoE+D8Fh5RvBCDqD0zMzNHQadueMQGbrws0xKizaekpITX8Rjl5viLEVhWSwIkQAIkkFACnN/M8SOwDH6g1xJ+iNyzZ4/cfPPNCfUXG89JAMd04+hsCNnxo26whHeo8Cs+N954I3HGmADvLzEGzOpJgARIgARIwIQA519vDws3+9eNgnboMBDkc+vWrfrA6ty5sxKDhhKrBhqJly9fls8++0xee+01FSHdSsJpUkOHDrW8hkEbixcvVqL2v//971aakNTUVHn55Zelfv36kitXrqBlQonmBw0aJK+//rrkzp07Rz3nz5+XRYsWyRtvvGHJNkR+R32PPPJIUJE9GopU0D5lyhTp0aOHshVCfESfDyboN3bKK4J29MuJ/oFddgTWkQja0SYE/jgRARs0jh8/HvI6wqaLtLQ0gWbS6ukNqBfi92nTppnWH2hzCDJjg8zUqVNl3LhxOaLJm1V29dVXy0svvSRPPvlkyPuXHd4hQXkkAwXtHnEku2GNACItDxkyRHCEi5by58+vjnrAg5ETE4QQ2Plz7tw53bznnntORo4cGfJBx4n9oU0k4DYC2MHarVu3gGbjCBpsMsGxNG5Kbl6QO4Ez+TnBC7SBBEiABEgg2gQ4v0VGFBEhxo8fn6Nwenq6esHmpFS1alWBiF1LECYZo+Akyl6Ov0SRZ7skQAIkQAKxJMD5LTBd43PJK6+8ElGUu1j6L5nrhggCz4oQaoRK2OQJEbsTTykKZbubv+f9xc3eo+0kQAIkQAJuJcD5162es2a3m/3rRkH7hQsXlNgUAmctTZ8+Pag2w5onRaAN27dvn1rPIBr0119/rYtSIeKuWLGiIJIyRLJlypSxLJD1bR9t4F37ihUrcrSBCOS33367Et+2bNlStZcnTx6r5gtE8xDkz5o1SxAIFf7VEtZeOOEM0aoDJYjPsVEAEaa/+OILycrKUhHfUQYBbu655x7V/5o1a1oWl0ciaDeWCSYgDtQXLwnatT46xT+aPXYE1pEK2rW2f/75Z7UJZeXKlSrQgfb7Fa6hypUry3333SeNGzcWXLehNoOYjSFsIsBpcwhyjGsCm/a1FGxziJYHwnb0EScnYAOLdi3he1zfFSpUkDZt2qhNK0WKFLF0jdvhbakBD2SioN0DTmQXrBPAS9h27dqphxctDRw4UB0J4+TUr18/tetHS9hp99FHH6ljWZhIgARiRwAPT9hQMn/+/ICN4EgobDAx2wEbO8vs1+zmBbn93tuvgfzsM2QNJEACJEACziPA+S1ynyDiiZl4vXfv3qZi98hbsleya9eu8t577+mV9OzZU738dkLi+HOCF2gDCZAACZBAtAlwfgtMFKKF/v376xkQ0Rs/Xlr9ATDavmJ9It9++60SseNz6NChoEgqVaqkROyIZliqVCniSwAB3l8SAJ1NkgAJkAAJJD0Bzr/eHgL0r7f9y96RAAmQAAm4gwAF7e7wE62MAgEcV4PdMRCoaqlevXpql0++fPmi0ELsqsBOuRYtWsi6dev0Rq699lq1y69cuXKxa5g1k0CSE8DmFxxpNXr0aPnxxx9NaXz88cdq567bEhfk9jxGfvb4sTQJkAAJkIAzCXB+s+cXCMUhGDemtm3bqugPkUSPsGdRztIffPCBEh5pCZFRd+7cGe1mIqqP4y8ibCxEAiRAAiTgcAKc3wI7CBGpEBnO953bhAkTVHAJpvgSmD17thKx47eSYAkBPfAsiU/9+vXjayRby0GA9xcOChIgARIgARKIPwHOv/FnHs8W6d940mZbJEACJEACJGBOgIJ2joykIHD8+HFp1aqVbNiwQe9viRIlZMeOHYLIL25IiI6CY1/wol9LOFYDkaODHSXjhr7RRhJwMoETJ06oewU2kOAome3btwuOlcHRNAUKFJAjR45I0aJFY9YFiOpxnBQ2sdx0002SP3/+iI68MhrIBbk9l5GfPX4sTQIkQAIk4EwCnN/s+2X58uXSvn17OXXqlF9lOG4QovbSpUvbb8RGDdjojWdK33Ts2DEpWbKkjVqjU5TjLzocWQsJkAAJkICzCHB+C+4PnHCDk260VL16ddm2bZuznOhRa3BMdkZGhhKyZ2dnB+1ljRo1dCF7LN+DehR1zLrF+0vM0LJiEiABEiABEghIgPOvtwcH/ett/7J3JEACJEAC7iBAQbs7/EQrbRC4fPmy9O3bV0VZ9k0LFy6Uhx9+2EbN8S8Km9u0aePXMCLWjBs3zhHR/uJPhC2SQPwJXLhwQYnasUEG4vJnn302pkZA+NShQwfVxi233CLNmjWTJk2aSK1ataRYsWIRt80FecToVEHys8ePpUmABEiABJxJgPNbdPyye/duJWrfv3+/X4Xly5dXonZERU9kqlixomDDtJY++eQTeeCBBxJpEp+vEk6fBpAACZAACcSKAJ+vgpPFM0mVKlXk3LlzekY8L7Vr1y5WLknqevFeEwJ2fNavXx+URaFChZSI/fHHH1fvIZmcR4D3F+f5hBaRAAmQAAl4nwDnX2/7mP71tn/ZOxIgARIgAXcQoKDdHX6ilTYIvP/++/LMM8+oiMpawr+NAncbTcStKMT5EM+OHz9eb7NgwYIydepU6dixY9zsYEMkQALxIYBu00NNAAAgAElEQVTo7D179pRp06b5NZgnTx7BEb/FixeX1atXyx133BG2QVyQh43MrwD52ePH0iRAAiRAAs4kwPkten7BKT4QtfueEobacboWRFrYpJio9PTTT8u7776rNz9kyBB57bXXEmWO3i7HX8JdQANIgARIgARiQIDzW2ioTzzxhEyfPl3PiOekTz/9NHRB5rBMYPPmzbqQ/cyZM0HL1a1bVxey582b13IbzBh/Ary/xJ85WyQBEiABEiABzr/eHgP0r7f9y96RAAmQAAm4gwAF7e7wE62MkMCuXbtUFPaDBw/qNSCayBdffOHaiOaIolKnTh3ZsWOH3qdy5crJggULEh7pL0I3sRgJkEAAAseOHZNq1arJoUOHAjJasWKFNG7cOGyGXJCHjcyvAPnZ48fSJEACJEACziTA+S26frly5YoStWdmZuaoeMaMGdK1a9foNmixtlmzZkmXLl303HiWxDNlohPHX6I9wPZJgARIgARiQYDzW2iqGzduFIiofdOaNWukQYMGoQszR0ACp06dkoyMDCVk37ZtW1BSJUuWVCJ2fBAxn8kdBHh/cYefaCUJkAAJkIC3CHD+9ZY/jb2hf73tX/aOBEiABEjAHQQoaHeHn2hlBAQg/L7//vsFL8S1VKZMGVm+fHlE0YwjMCFmRb7++mvVt3//+996Gw0bNlSRa6666qqYtcuKSYAE4ksAG1eqV68esFFEaf/xxx/luuuuC9swLsjDRuZXgPzs8WNpEiABEiABZxLg/BYbv/Tt29fvlC2tlfT0dElLS4tNo0Fq3bdvn9x2221+OXbv3i0pKSlxt8W3QY6/hOJn4yRAAiRAAjEiwPnNGthWrVrJ4sWL9cyPP/644ORVpvAJrFu3TonYIWa/dOlS0AqwsREidp7+Gj5nJ5Tg/cUJXqANJEACJEACyUaA86+3PU7/etu/7B0JkAAJkIA7CFDQ7g4/0coICDz11FMybdo0QVQ8pIIFC8qECRMSFgUvgi4ELYJjWHv37i3nzp1T+fBwjaPjJ02aFO2mWB8JkECCCLz11lsycODAgK3ffPPNcuDAAXX9h5u4IA+XmH9+8rPHj6VJgARIgAScSYDzW+z88sYbb5iK17GmGz9+fOwaDlDzvffeK+vXr9e/HTJkiLz22mtxt8O3QY6/hOJn4yRAAiRAAjEiwPnNGthFixZJ69at/TLv2bNH7rzzTmsVJHmuo0ePKhE7Pnv37g1KA0F/IGLHpoEKFSokOTl3d5/3F3f7j9aTAAmQAAm4kwDnX3f6zarV9K9VUsxHAiRAAiRAArEjQEF77Niy5gQS+OCDD6Rbt26CKO1IePCEwH3y5MkJtCr6TT/xxBOCo+o10X6+fPlkypQp0qlTp+g3xhpJgATiTqBdu3aSmZkZsF1ET8L9LpLEBXkk1P5bhvzs8WNpEiABEiABZxLg/BZbv7z33numG6zbtm0rc+fOlVy5csXWAJ/asdm7T58++l9uv/12+eqrr+LWvllDHH8Jxc/GSYAESIAEYkSA85t1sPfcc498+eWXeoEBAwYIgj0wBSawbNkyJWLHs2So1KJFCyVkN24cCFWO3zuXQCRBTpzbG1pGAiRAAiRAAu4koOk03Gk9rTYS4PqNY4IESIAESIAEEk+AgvbE+4AWRJnA/v37BdHmjhw5oteMf+PlboECBaLcWmKrO3v2rDRo0EC2bNmiG/LnP/9Z1qxZw+gqiXUNWyeBqBDA5hQcD2yW8uTJo06h6Ny5c0RtcUEeETa9EPnZ48fSJEACJEACziTA+S32flm+fLm0b99eTp065ddYamqqEiKVLl069kaIyOHDhwUi9l9//VVvb/HixQKhU6ISx1+iyLNdEiABEiCBWBLg/GadLgK19OjRQy9wzTXXSFZWVtyej6xbmticBw8eVO8LIWTHyY3BUvny5ZWIHZ8bb7wxsYaz9agToKA96khZIQmQAAmQAAmETYCC9rCROboA12+Odg+NIwESIAESSBICFLQniaOTpZuXLl2S2rVry7Zt2/Quly1bVj755BO54447PIlh9+7d0qpVK8GLbC3VqlVLNm7cKLlz5/Zkn9kpEkgWAtiI8/7778vq1avlxIkTft0uXry47Nq1K+Ifo7ggtzeKyM8eP5YmARIgARJwJgHOb/HxC9ZwELVjM7ZvguAIovaqVavGxRCc+DV9+nS9rccff1w9eyYqcfwlijzbJQESIAESiCUBzm/W6f7++++SkpLi94w0YsQIeeGFF6xX4uGcixYtUiJ2bEIMlXDqI57tmjVrFiorv3cxAQraXew8mk4CJEACJOAZAhS0e8aVqiNcv3nLn+wNCZAACZCAOwlQ0O5Ov9FqEwJYLOAY0jFjxujf5s+fX/0g/8gjj3ia2axZs1T0mvPnz+v9xIt+vPBnIgEScD+BM2fOyI4dO2Tp0qWybt06+cc//iFt27a1JTjigtzeuCA/e/xYmgRIgARIwJkEOL/Fzy84UQyi9g0bNvg1WrhwYSVqj4f4aMWKFdK0aVO/9j/66CNp2bJl/ED4tMTxlxDsbJQESIAESCDGBDi/hQd42LBhMmTIEL3QbbfdpqK0X3XVVeFV5JHc3377rRKx43Po0KGgvapUqZKKxA4he6lSpTxCgN0IRoCCdo4PEiABEiABEkg8AQraE++DaFrA9Vs0abIuEiABEiABEoiMAAXtkXFjKQcSWLBggRJ4+iYI3CHqzpMnjwMtjp5JFy9elOeee07GjRvnV+n8+fOlTZs20WuINZEACSSUAE6h+PHHH+W7775TEatKlCgRsT1ckEeMThUkP3v8WJoESIAESMCZBDi/xdcv+MELovbMzMwcDc+YMUO6du0ac4Nq1Kgh27dv19vBMyY2UBYrVizmbRsb4PiLO3I2SAIkQAIkEAcCnN/Cg/zDDz9IlSpV5Pjx43pBnCjTrVu38Cpyee7Zs2crEfvKlSuD9gQntELEjk/9+vVd3muaTwIkQAIkQALeIPD555/LfffdpzqDdyz33nuvNzrGXigC9K+3BwLXb972L3tHAiRAAiTgDgIUtLvDT7QyBIGvv/5amjRpooSeWsLiEMdwFi9ePCn4HTt2TInXfSP8IRIL/v0///M/ScGAnSQBErBOgAty66zMcpKfPX4sTQIkQAIk4EwCnN8S45e+ffvK+PHjczSenp4uaWlpMTXKbGN4v379/E4+i6kBPpVz/MWLNNshARIgARKIJwHOb+HTxrOIb+CWunXryvr168OvyGUlEIkeIvaMjAzJzs4Oaj02JWpC9qJFi7qspzSXBEiABEiABLxNAGJ2iJ6RoFeAqJ3JOwToX+/40qwnXL9527/sHQmQAAmQgDsIUNDuDj/RyiAETp48qYTca9as0XMhavGuXbvkhhtuSCp2+/fvl9q1a8svv/yi97tBgwZK2F+kSJGkYsHOkgAJBCfABbm9EUJ+9vixNAmQAAmQgDMJcH5LnF/eeOMNU/F67969TcXu0bS0e/fugojwvmnevHnyyCOPRLOZkHVx/IVExAwkQAIkQAIuJMD5LXyn7dy5U+666y6/gkuWLJGHHnoo/MocXuLChQtKxI5PKNF+oUKFlIj98ccfl1q1ajm8ZzSPBEiABEiABJKTgG/0bo0Ao7R7ZyzQv97xZaCecP3mfR+zhyRAAiRAAs4nQEG7831EC0MQGDhwoLz11lt6LhyziShzLVu2TEp28+fPV8fWX758We//4MGDZdiwYUnJg50mARIwJ8AFub2RQX72+LE0CZAACZCAMwlwfkusX9577z3p2rVrDiPatm0rc+fOlVy5csXEwO+//14Q+dT3xDM0NG3aNIHYPV6J4y9epNkOCZAACZBAPAlwfouMdseOHWXOnDl64datW6t3/l5Jmzdv1oXsZ86cCdotPKdpQva8efN6BQH7QQIkQAIkQAKeJOAbvVvrIKO0e8fV9K93fBmoJ1y/ed/H7CEJkAAJkIDzCVDQ7nwf0cIgBBBFDhHrfv/9dz0XjiQdPXp0zH7sd7pDLl68KBD5jx07Vje1QIEC8u6776roLUwkQAIkAAJckNsbB+Rnjx9LkwAJkAAJOJMA57fE+2X58uVqg/KpU6f8jElNTVWi9tKlS8fEyMmTJ0vPnj1z1P3mm2/Kc889F5M2jZVy/MUFMxshARIgARKIMwHOb5EBX7FihTRt2tSv8JdffqlOJ3VrwvNdRkaGErJv27YtaDdKliypROz4VKlSxa1dpt0kQAIkQAIkkFQEzKJ3awAYpd39Q4H+db8PrfSA6zcrlJiHBEiABEiABGJLgIL22PJl7TEkgJe++KEf0eS0VL16dfnss8/kT3/6Uwxbdn7VJ0+elAYNGgiOZ9XSjTfeKIjebjyu1fm9oYUkQAKxIMAFuT2q5GePH0uTAAmQAAk4kwDnN2f4Zffu3Wqtu3//fj+Dypcvr0TtVatWjYmhHTp0UPUbU+fOnQVR4ps1axaTdrVKOf5iipeVkwAJkAAJJIgA57fIwTdq1EhWr16tV/DUU0+poC1uSxCwQcQOMfulS5eCmt+4cWMlYkeEeiYSIAESIAESIAF3ETCL3q31gFHa3eVLM2vpX/f70EoPuH6zQol5SIAESIAESCC2BChojy1f1h4jAr/88ou0a9dO1q5dq7dwzTXXyKZNm+SWW26JUavuqhbih5o1a8qvv/6qG44X4rNnz5YSJUq4qzO0lgRIIOoEuCC3h5T87PFjaRIgARIgAWcS4PzmHL8cOXJEido3bNjgZ1ThwoWV6DxW4vKhQ4fKq6++agoCG8hxQlqFChWkaNGi+gfj5vTp02F9EKHUWObw4cN+7V65csU5DqElJEACJEACJBAhAT5fRQhORInAfU8cxSmke/bsEWzyc3o6evSosh+fvXv3BjW3TJkySsSOvuI5i4kESIAESIAESMB9BIJF79Z6wyjt7vOrZjH9617fhWs512/hEmN+EiABEiABEog+AQrao8+UNcaBwLPPPitjx47VW8qXL59MnTrV7wV3HMxwfBPvv/++IHLN+fPndVsHDBggb731luNtp4EkQAKxJcAFuT2+5GePH0uTAAmQAAk4kwDnN2f5BYJuiNozMzNzGDZjxgzp2rVrTAyG8KpHjx5y9uzZmNRvtVIK2q2SYj4SIAESIAEnE+DzlT3vVKlSRbKysvRKXnrpJXn99dftVRrD0suWLVMidrNTb4zNtmjRQgnZW7duHUOLWDUJkAAJkAAJkEA8CASL3q21zyjt8fBEbNqgf2PD1Ym1cv3mRK/QJhIgARIggWQjQEF7snncA/2FSLtbt2768Zx4qHz66adl0qRJHuhd9LvQvXt3gdhBSxD/z5o1SwkjmEiABJKXABfk9nxPfvb4sTQJkAAJkIAzCXB+c6Zf+vbtK+PHj89hXHp6uqSlpcXE6I0bNwo2Q2/fvj0m9VuplIJ2K5SYhwRIgARIwOkE+Hxlz0NjxoyR/v3765XccMMNSuBevHhxexVHsfTBgwclIyNDCdkPHDgQtGZEl4eIHZ8bb7wxilawKhIgARIgARIggUQRsBK9W7ONUdoT5aXI26V/I2fnxpJcv7nRa7SZBEiABEjAawQoaPeaRz3eH7wQrlatmjqaXEu1atWSTz/91FEvsZ3khpMnT8r9998vO3bs0M3CMfVbtmyR2267zUmm0hYSIIE4EuCC3B5s8rPHj6VJgARIgAScSYDzmzP9AqveeOMNU/F67969TcXu0erJxx9/rCKMzps3T99UHq26Q9VDQXsoQvyeBEiABEjADQT4fGXPS9nZ2ZKSkiI//fSTXtG4ceOkT58+9iqOQulFixYpEfvixYtD1tauXTt1umyzZs1C5mUGEiABEiABEiABdxGwEr1b6xGjtLvLt7CW/nWfz+xYzPWbHXosSwIkQAIkQALRIUBBe3Q4spY4EDh37pxgkbd161a9tdKlS8vSpUuVyJ0pMAFE1XvwwQfl559/1jPVrFlTNmzYIHnz5iU6EiCBJCTABbk9p5OfPX4sTQIkQAIk4EwCnN+c6RfNqvfee0+6du2aw8i2bdsq0XmuXLli1oGzZ8+qyKPffPON/Pvf/1afI0eOqP/+8ccfgk3ToT5/+tOfJNCnUKFCgoilvomC9pi5kxWTAAmQAAnEkQCfr+zDxok02NynJfwW4Bu8xX4L1mv49ttvlYgdn0OHDgUtWKlSJRWJHUL2UqVKWW+EOUmABEiABEiABFxDIJzo3VqnGKXdNe4V+tc9voqWpVy/RYsk6yEBEiABEiCByAlQ0B45O5aMMwFEXZkwYYLeKn6sX7BggbRq1SrOlrizuTlz5qgX6JcvX9Y70LNnT5k0aZI7O0SrSYAEbBHggtwWPiE/e/xYmgRIgARIwJkEOL850y++Vi1fvlwQ4dP31DJ8n5qaqkTt2PTt1sTx51bP0W4SIAESIIFgBDi/2R8f+/btkypVqsj58+f1ymbPni2PPvqo/cot1oD2IGJfuXJl0BK5c+dW7+DxqV+/vsXamY0ESIAESIAESMCtBMKJ3q31kVHa3eNt+tc9voqWpVy/RYsk6yEBEiABEiCByAlQ0B45O5aMI4GFCxdKmzZt/FpEZJahQ4dKnjx54miJe5tC1LxBgwbJ6NGj9U5gUwCORG3evLl7O0bLSYAEIiLABXlE2PRC5GePH0uTAAmQAAk4kwDnN2f6xWjV7t27laj9wIEDfl8hwjlE7VWrVnVHRwxWcvy50m00mgRIgARIIAQBzm/RGSJPPPGETJ8+Xa+scePGsmLFiuhUHqCWrKwsJWLHKTXZ2dlB26pRo4YuZC9atGhM7WLlJEACJEACJEACziAQSfRuzXJGaXeGD4NZQf8630exsJDrt1hQZZ0kQAIkQAIkEB4BCtrD48XcCSCAH+ubNm0qR48e9XthjZfJ11xzTQIscm+TOA4e0WHWrFmjd6JkyZKCRfMdd9zh3o7RchIggbAJcEEeNjK/AuRnjx9LkwAJkAAJOJMA5zdn+sXMqsOHD0v79u1l48aNfl8XLlxYidqbNWvmns78n6Ucf65zGQ0mARIgARKwQIDzmwVIFrJs2LBB6tWr55dz1apV0rBhQwulrWe5cOGCErHjs379+qAFCxUqpN61P/7441KrVi3rjTAnCZAACZAACZCAJwhEEr1b6zijtDt/CNC/zvdRLCzk+i0WVFknCZAACZAACYRHgIL28Hgxd5wJHDt2TL0U9j3K889//rN88sknkpKSEmdrvNHc9u3bpVWrVvLTTz/pHWrQoIFkZmbK1Vdf7Y1OshckQAIhCXBBHhJR0AzkZ48fS5MACZAACTiTAOc3Z/olkFWXL19Wovb58+fnyDJjxgzp2rWrqzrE8ecqd9FYEiABEiABiwQ4v1kEZSFby5YtZcmSJXrOxx57TAnPo5E2b96sC9nPnDkTtMq6devqQva8efNGo3nWQQIkQAIkQAIk4DICdqJ3a11llHbnOp3+da5vYm0Z12+xJsz6SYAESIAESCA0AQraQzNijgQR+OOPP2TIkCEycuRI3QI8QC5atEjw8popcgLz5s1TwgffNHjwYHn11VclT548kVfMkiRAAq4hwAW5PVeRnz1+LE0CJEACJOBMApzfnOmXUFb16dNHJkyYkCNbenq6pKWlhSrumO85/hzjChpCAiRAAiQQRQKc36IHE78LtG7d2q/CXbt2SZUqVSJq5NSpU5KRkaGE7Nu2bQtaB045ReAdfCJtLyIjWYgESIAESIAESMCRBOxE79Y6xCjtjnStMor+da5vYm0Z12+xJsz6SYAESIAESCA0AQraQzNijgQRWLhwoTzyyCOCqHNa6tu3r4wdOzZBFnmn2StXrkj//v39WObKlUvAnJsFvONn9oQEghHggtze+DDys1cbS5MACZAACZCAMwlg3cDkDgLDhw8XbFI2pt69e8v48eNd0Qk+n7rCTTSSBEiABEggTAKc38IEFiJ7nTp1ZNOmTXqufv36yZgxY8JqBNFQIWKHmP3SpUtByzZq1Egef/xx6dixY1htMDMJkAAJkAAJkIB3CUQjerdGh1HanTdO6F/n+SSeFnH9Fk/abIsESIAESIAEzAlQ0M6R4UgCO3bskFatWsmPP/6o23fXXXfJxo0bJX/+/I602W1G4ejUevXqCaLYaKlcuXLq2NZKlSq5rTu0lwRIIEwCXJCHCcyQnYJ2e/xYmgRIgARIwB0EKGh3h580K2fOnCndunXLYXTbtm1l7ty5gk3MTk58PnWyd2gbCZAACZBApAQ4v0VKzrzclClTpEePHvqXJUqUkKysLClTpkzQho4ePapE7Pjs3bs3aF7UhUjsELJXqFAhuh1gbSRAAiRAAiRAAq4nEI3o3RoERml33nCgf53nk3haxPVbPGmzLRIgARIgARIwJ0BBO0eG4wgcP35cmjdv7hdppWjRorJ161a59dZbHWevmw365z//KZUrV5bffvtN70bt2rVl6dKlgh8DmEiABLxLgAtye76loN0eP5YmARIgARJwBwEK2t3hJ18rly1bJu3bt5fTp0/7GZ+amqpE7aVLl3Zsp/h86ljX0DASIAESIAEbBDi/2YBnUvTs2bOSkpIiBw4c0L9NT0+XtLQ004bwbAQRO56DQqUWLVooIXvr1q1DZeX3JEACJEACJEACSUogmtG7NYSM0u6cwUT/OscXibKE67dEkWe7JEACJEACJPBfAhS0czQ4igAEE3379pWJEyeKJp7InTu3INIcIqIwRZ/ABx98oF7UawkP6fDB22+/LRRsRp83ayQBpxDggtyeJ3h/tMePpUmABEiABNxBgIJ2d/jJaCVO4YKo3VfohTzly5dXYq6qVas6smN8PnWkW2gUCZAACZCATQKc32wCNCk+bNgwGTJkiP4NguAgSrt2suvBgwclIyNDCdmNz0PG6vB8hHfj+Nx4443RN5Y1kgAJkAAJkAAJeIpANKN3a2AYpd05Q4T+dY4vEmUJ12+JIs92SYAESIAESOC/BCho52hwFAG8aH7yySfl/Pnzul39+vWTMWPGOMpOrxnzzDPPyDvvvKN3q0CBAjJ58mTp1KmT17rK/pAACfwfAS7IORRIgARIgARIgARIwLsEDh8+rETtGzdu9Otk4cKFlai9WbNmjus8n08d5xIaRAIkQAIkEAUCnN+iANFQBQTriNL+66+/6t9MnTpVnTgKEfvixYtDNtquXTsVQMeJz0QhjWcGEiABEiABEiCBhBCIRfRurSOM0p4Ql/o1Sv8m3gdOsIDrNyd4gTaQAAmQAAkkOwEK2pN9BDio//v375c6depIdna2blWDBg1kwYIFUqxYMQdZ6j1T8PL/oYce8hM74Cj6DRs2yM033+y9DrNHJEACOU5gYARWDgoSIAESIAESIAES8BaBy5cvK1H7/Pnzc3RsxowZ0rVrV0d1mD8YOcodNIYESIAESCBKBDi/RQmkoRqcMDp+/Hj9r/ny5fMLkmPWaqVKlVQkdgjZS5UqFRvDWCsJkAAJkAAJkIBnCcQiercGi1HaEz9s6N/E+8AJFnD95gQv0AYSIAESIIFkJ0BBe7KPAIf0/8yZM4KF2s6dO3WLypUrJ/PmzZPq1as7xEpvm7Ft2zZp06aNHDp0SO/oXXfdJdiNXKhQIW93nr0jgSQkwAV5EjqdXSYBEiABEiABEkhKAn369JEJEybk6Ht6erqkpaU5hgmfTx3jChpCAiRAAiQQRQKc36II06eqYcOGyZAhQ0JWnjt3biVix6d+/foh8zMDCZAACZAACZAACZgRiGX0bq09RmlP3NijfxPH3mktc/3mNI/QHhIgARIggWQkQEF7MnrdYX1G1LgBAwbI2LFjdcsKFiwoEydOlC5dujjMWm+bg6NZ+/XrJ7///rve0V69eqloN8aHd2+TYO9IwPsEuCD3vo/ZQxIgARIgARIgARLQCAwfPlwGDx6cA0jv3r39opsmkhifTxNJn22TAAmQAAnEigDnt+iRzcrKkr/97W+SkZHhd8qrWQs1atTQo7EXKVIkekawJhIgARIgARIggaQkEMvo3RpQRmlP3NCifxPH3mktc/3mNI/QHhIgARIggWQkQEF7MnrdYX1esGCBdOjQQS5evKhb9vzzz8vIkSMdZmlymGOM3nfVVVfJ3Llz5eGHH04OAOwlCSQJAS7Ik8TR7CYJkAAJkAAJkAAJ/B+BmTNnSrdu3XLwaNu2rVrz5cqVK6Gs+HyaUPxsnARIgARIIEYEOL/ZA3vhwgUlYsdn/fr1IStr0aKFvPDCC1KrVq2QeZmBBEiABEiABEiABKwQiEf0bs0ORmm34pHo5qF/o8vT7bVx/eZ2D9J+EiABEiABLxCgoN0LXnRxH77//nu566675Pjx43ovGjZsKJmZmVKsWDEX98y9pmdnZ6sNBmvWrNE7UbJkSdm5c6fccMMN7u0YLScBEvAjwAU5BwQJkAAJkAAJkAAJJB+BZcuWSfv27eX06dN+nU9NTVWi9tKlSycMCp9PE4aeDZMACZAACcSQAOe3yOBu3rxZF7KfOXPGciVPPPGE4BRSJhIgARIgARIgARKIFoF4RO/WbGWU9mh5zXo99K91VsmQk+u3ZPAy+0gCJEACJOB0AhS0O91DHrYPIvY2bdoIdhprqUyZMrJ8+XK54447PNxz53cN4vWWLVvKjz/+qBuLjQYLFy6UwoULO78DtJAESCAkAS7IQyJiBhIgARIgARIgARLwJIFdu3YpUfuBAwf8+le+fHklaq9atWpC+s3n04RgZ6MkQAIkQAIxJsD5zTrgU6dOSUZGhhKyb9u2LWhBBGD561//KldffbUMGTJEz5svXz7JysqSChUqWG+YOUmABEiABEiABEggAIFwo3cXLVpUTp486Veb2d+CAWeU9vgNR/o3fqzd0hLXb27xFO0kARIgARLwMgEK2r3sXQf37eLFi5KWliZvvvmmbiWON589e7b6YbFs4HEAACAASURBVJ0p8QTmzJkjjz/+uFy6dEk35rnnnpMRI0ZI7ty5E28gLSABErBFgAtyW/hYmARIgARIgARIgARcTeDw4cNq7b1x40a/fmADM0TtzZo1i3v/+Hwad+RskARIgARIIA4EOL+FhgzRFkTsELP7vos2K9moUSP1zrpjx4761ykpKbJnzx7934MGDZLhw4eHbpg5SIAESIAESIAESCAEAavRuyFa79evn/oUL17cr9YTJ07I2LFj1ccodjdrnlHa4zcs6d/4sXZLS1y/ucVTtJMESIAESMDLBCho97J3Hdy3zMxM6dSpk5w7d063sm/fvjJmzBgxPiQ6uBueNu3y5cvSv39/GTdunN7Pq666SuA7RG9nIgEScDcBLsjd7T9aTwIkQAIkQAIkQAJ2CWDNB1H7/Pnzc1Q1Y8YM6dq1q90mwirP59OwcDEzCZAACZCASwhwfjN31NGjR5WIHZ+9e/cG9SZOdUU0dgjZzSKvv/322zJgwAC9DuRHlPYSJUq4ZJTQTBIgARIgARIgAScSsBK921fIXqxYMdWNQM9/v/76q2VhO6O0x35E0L+xZ+zGFrh+c6PXaDMJkAAJkIDXCFDQ7jWPuqA/33zzjTRp0kQOHTqkW3vXXXfJ1q1bBVHamZxD4MKFC1KvXj3ZsmWLbtQNN9wgy5cvl9tuu805htISEiCBsAlwQR42MhYgARIgARIgARIgAU8S6NOnj0yYMCFH39LT09XJavFKfD6NF2m2QwIkQAIkEE8CnN/8aS9btkyJ2HEiTKjUokULJWJ/+OGHg2bNzs6WypUrC06g0RJE7s8++2yoJvg9CZAACZAACZAACQQkECx6t5mQXaso1POfFWE7o7THfmDSv7Fn7MYWQl2/buwTbSYBEiABEiABtxGgoN1tHnO5vb/99ps6unzDhg16T6699lrZtm2blC1b1uW986b53333ndSsWVOOHz+ud7Bx48ayePFiyZ8/vzc7zV6RQBIQ4II8CZzMLpIACZAACZAACZCARQLDhw+XwYMH58jdu3dvGT9+vMVa7GXj86k9fixNAiRAAiTgTAKc30QOHjwoGRkZSsh+4MCBoI4qX768Ho09nN8LBg0aJCNGjNDrTklJkd27dztzUNAqEiABEiABEiABxxMIFL07mJBd65TV579QwnZGaY/dMKF/Y8fW7TVbvX7d3k/aTwIkQAIkQAJOJkBBu5O940HbnnrqKZk2bZpcuXJF9S5v3rwyc+ZM6dixowd7650uffjhhyoazsWLF1Wn8CAPX06ePNk7nWRPSCDJCHBBnmQOZ3dJgARIgARIgARIIAQBrM27deuWI1fbtm1VFNVYn6jG51MOURIgARIgAS8SSOb5bdGiRUrEjsAooVK7du3U+2cEw4kk7du3TyBix4mjWkLbjz32WCTVsQwJkAAJkAAJkECSEzBG77YiZNeQhfv8F0jYzijtsRuE9G/s2Lq95nCvX7f3l/aTAAmQAAmQgBMJUNDuRK941KZZs2ZJr169BFHakSiKdo+jsQGhR48eMnXqVN3oggULysSJE6VLly7u6QgtJQES0AlwQc7BQAIkQAIkQAIkQAIkYCSwbNkyad++vZw+fdrvq9TUVCVqL126dMyg8fk0ZmhZMQmQAAmQQAIJJNv89u233yoROz6HDh0KSr5SpUpKxP7Xv/5VSpUqZdtL3bt3lxkzZuj1NGzYUFatWmW7XlZAAiRAAiRAAiSQXAR8o3eHI2TXKEX6/GcmbGeU9uiPPfo3+ky9VGOk16+XGLAvJEACJEACJJBoAhS0J9oDSdJ+VlaWtGjRQn744Qe9x/Xq1ZPVq1fLVVddlSQU3N3N8+fPC3y2detWvSM33nijINJOlSpV3N05Wk8CSUiAC/IkdDq7TAIkQAIkQAIkQAIWCOzatUuJ2g8cOOCXu3z58krUXrVqVQu1hJ+Fz6fhM2MJEiABEiAB5xNIlvlt9uzZSsS+cuXKoE7JnTu3ErBDyI7ImNFMGzZsUO+vfdPy5culSZMm0WyGdZEACZAACZAACXicAJ5Rdu/eLf369VOfYsWKhdVju89/vsJ2/AYPUTtT9AjQv9Fj6cWa7F6/XmTCPpEACZAACZBAvAlQ0B5v4knY3sWLF9WL5E2bNum9pxDanQNhx44d0rp16xwbE9auXSv4MYKJBEjAPQS4IHePr2gpCZAACZAACZAACcSbwOHDh5WofePGjX5NFy5cWInamzVrFnWT+HwadaSskARIgARIwAEEvDy/IYgNROwZGRmSnZ0dlHaNGjV0IXuRIkVi5hkE1Vm6dKlef4cOHWTOnDkxa48VkwAJkAAJkAAJeIsAnm8WL14ckZBdIxGt5z9N2N6yZUtJSUnxFugE9Yb+TRB4FzUbrevXRV2mqSRAAiRAAiTgOAIUtDvOJd4z6Nlnn5WxY8fqHStUqJBMmjRJOnXq5L3OJkGPpk6dqhbxv//+u+otHuoHDhwoI0eOTILes4sk4B0CXJB7x5fsCQmQAAmQAAmQAAnEgsDly5eVqH3+/Pk5qp8xY4Z07do1qs3y+TSqOFkZCZAACZCAQwh4bX67cOGCErHjs379+qCU8TsAIrEjInutWrXi4pGFCxdKmzZt/NpCkJZq1arFpX02QgIkQAIkQAIkQAJee/6jR/0J0L/eHhH0r7f9y96RAAmQAAm4gwAF7e7wk2ut3Ldvn9x9991y6tQpvQ+9evWS8ePHKyE0k/sIXLlyRZ5++mmZMmWKbvzVV1+tIvfddttt7usQLSaBJCXABbk9x3MOs8ePpUmABEiABNxBAM/+TCTQp08fmTBhQg4Q6enpkpaWFjVAfD6NGkpWRAIkQAIk4CACXpnfNm/erAvZz5w5E5Rw3bp1dSF73rx54+6N2rVrC+zVEp5lxo0bF3c72CAJkAAJkAAJkEByEvDK819yei90r+nf0IzcnIP+dbP3aDsJkAAJkIBXCFDQ7hVPOrQfx48fFwjYP/zwQ2VhvXr1ZMmSJVK0aFGHWkyzrBCAXx988EH1w0CuXLkER7ciCn/JkiWtFGceEiABBxDggtyeEyhot8ePpUmABEiABNxBgIJ2d/gpHlYOHz5cBg8enKOp3r17qw3r0Uh8Po0GRdZBAiRAAiTgNAJunt9Onjypi9i3bdsWFC3eCyMSOyKyp6SkJNQN7777rgrIoqVixYpJVlaWlC1bNqF2sXESIAESIAESIIHkIODm57/k8JC9XtK/9vg5vTT963QP0T4SIAESIIFkIEBBezJ42QF9nDNnjixevFhFQrn++usdYBFNsEvgH//4hwwbNkwJ29u1a2e3OpYnARKIMwEuyO0Bp6DdHj+WJgESIAEScAcBCtrd4ad4WTlz5kzp1q1bjubatm0rc+fOVZud7SQ+n9qhx7IkQAIkQAJOJeDG+W3dunVKyJ6RkSGXLl0KirZx48ZKyN6xY0fHuODs2bNKVH/gwAHdptdee02GDBniGBtpCAmQAAmQAAmQgHcJuPH5z7veiH7P6N/oM3VSjfSvk7xBW0iABEiABJKVAAXtyer5BPT78uXLtn/gToDZbDIIAfqUw4ME3EuAC3J7vqOg3R4/liYBEiABEnAHAQra3eGneFq5bNkyad++vZw+fdqv2dTUVCVqL126dMTm8Pk0YnQsSAIkQAIk4GACbpnfjh49qkdj37t3b1CiZcqUUZHYIWSvUKGCI+m//vrr8vLLL+u2lS9fXkVpL1iwoCPtpVEkQAIkQAIkQALeIeCW5z/vEI9vT+jf+PKOd2v0b7yJsz0SIAESIAESyEmAgnaOChIgARIgARJIQgJckNtzOvnZ48fSJEACJEACziTA+c2ZfnGaVbt27VKidt+op7ARQjGI2qtWrRqRyRx/EWFjIRIgARIgAYcTcPr8hs1qiMaOOTxUatGihRKyP/zww6GyJvz7gwcPqijtv/76q27L5MmTpUePHgm3jQaQAAmQAAmQAAl4m4DTn/+8TT/2vaN/Y884kS3Qv4mkz7ZJgARIgARI4D8EKGjnSCABEiABEiCBJCTABbk9p5OfPX4sTQIkQAIk4EwCnN+c6RcnWnX48GElat+4caOfeYULF1aCuGbNmoVtdrzHnzFy61NPPSVjxoyRAgUKhG27b4Evv/xS7rnnHr86vvjiC6lTp46telnYnMA//vEPadeunezZsydHBkQOnjRpkmBcRiNhfPTv3z9HVa+99poMGTIkGk2wDhIgAQ8SiPf8ZgUhxN4ZGRlKyG7coGYsjw1ruJ9CyF62bFkr1TsmT58+fWTChAm6PXfeeads3bpV8ufP7xgbaQgJkAAJkAAJkID3CDjx+c97lBPXI/o3cezj0TL9Gw/KbIMESIAESIAEghOgoJ0jhARIgARIgASSkAAX5PacTn72+LE0CZAACZCAMwlwfnOmX5xq1eXLl5Woff78+TlMnDFjhnTt2jUs0+M9/ihoD8s9js0cTNAOEeaCBQsEAka76eTJk9K9e3dVnzFR0G6XLsuTQHwJHDt2TObMmSMPPPCA3HLLLTFvPN7zW7AOLVq0SInYFy9eHLLfmOMhZI9kk1rIyuOUAafK1KhRQy5duqS3OGrUKBk4cGCcLGAzJEACJEACJEACyUjASc9/ycg/1n2mf2NNOLH107+J5c/WSYAESIAESAAEKGjnOCABEiABEiCBJCTABbk9p5OfPX4sTQIkQAIk4EwCnN+c6RenW2WMfqrZm56eLmlpaZbNj/f4o6DdsmscnTGYoB2Gv/vuu4Lo+3bTzp07pXnz5nLkyJEcVVHQbpcuy5NAfAj89ttvkpmZKSNHjlQRuufNmye33nprzBuP9/xm7NC3336rROz4HDp0KGh/K1WqpCKxQ8heqlSpmLOJRwPG55QbbrhBRWm/7rrr4tE82yABEiABEiABEkhCAol+/ktC5HHtMv0bV9xxb4z+jTtyNkgCJEACJEACOQhQ0M5BQQIkQAIkQAJJSIALcntOJz97/FiaBEiABEjAmQQ4vznTL26wavjw4TJ48OAcpvbu3VvGjx9vqQvxHn8UtFtyi+MzhRK0Q5Q5adIkKVy4sK2+jBkzRvr3729aBwXtttCyMAnEhcCJEyekS5cusmTJEtVe5cqVPS9onz17thKxr1y5Mijj3LlzKwE7hOz33XdfXPwRz0Yg6EeU9tOnT+vNYsMdNt4xkQAJkAAJkAAJkEAsCMT7/UYs+sA6AxOgf709Ouhfb/uXvSMBEiABEnAHAQra3eEnWkkCJEACJEACUSXABbk9nORnjx9LkwAJkAAJOJMA5zdn+sUtVs2cOVO6deuWw9y2bdvK3LlzJVeuXEG7Eu/xR0G7W0ZWcDtDCdorVqwo8+fPl9tvvz3iDp88eVK6d+8uCxYsMK2DgvaI0bIgCcSNwC+//CIdO3bUxd1eFbRnZWUpEXtGRoZkZ2cH5QuRtyZkL1KkSNx8kYiGXnzxRRWZX0vo75YtWwRzBBMJkAAJkAAJkAAJRJtAvN9vRNt+1hecAP3r7RFC/3rbv+wdCZAACZCAOwhQ0O4OP9FKEiABEiABEogqAS7I7eEkP3v8WJoESIAESMCZBDi/OdMvbrJq2bJl0r59e78oqLA/NTVVidpLly4dsDvxHn8UtLtpZAW21UzQXqVKFdm9e7deaPr06aabLawS2LZtm7Rs2VKOHDmiIr0XKFBAfv75Z704Be1WSTIfCSSOgJcF7RcuXFAidnzWr18fFHKhQoVUJHYI2WvVqpU4h8S55R9++EFFaT969Kjecs+ePdUJHkwkQAIkQAIkQAIkEG0C8X6/EW37WV9wAvSvt0cI/ett/7J3JEACJEAC7iBAQbs7/EQrSYAESIAESCCqBLggt4eT/OzxY2kSIAESIAFnEuD85ky/uM2qXbt2KVH7gQMH/EwvX768ErVXrVrVtEvxHn8UtLttZJnbayZoHzVqlIwZM0YJ0JE6d+4sEydOFAg5w01XrlxRdQ0YMEAVbdKkifzlL3+RadOm6VVR0B4uVeYngfgT8KKgffPmzbqQ/cyZM0Gh1q1bVxey582bN/4OcECLuFe/8sorfpZs2rQpqYT9DnADTSABEiABEiCBpCAQ7/cbSQHVQZ2kfx3kjBiYQv/GACqrJAESIAESIIEwCVDQHiYwZicBEiABEiABLxDggtyeF8nPHj+WJgESIAEScCYBzm/O9IsbrTp8+LAStW/cuNHPfES3hqi9WbNmOboV7/FHQbsbR1ZOm80E7Z988onMmjVLFixYoApUrFhR5s+fL7fffnvYnT5x4oSK7v7RRx+pshg3ly9f9hNFUtAeNlYWIIG4E/CKoP3kyZO6iB2nRwRLJUuWVJHYEZE9JSUl7syd1mB2draK0v7999/rpj366KMye/Zsp5lKe0iABEiABEiABFxOIN7vN1yOy3Xm07+uc1lYBtO/YeFiZhIgARIgARKICQEK2mOClZWSAAmQAAmQgLMJcEFuzz/kZ48fS5MACZAACTiTAOc3Z/rFrVZB9AtRO4TExjRjxgzp2rWr35/jPf4oaHfryPK320zQ/sUXXwiEnv3799czT58+XQnTw02op2XLlira+/XXXy+LFy+WlStXyssvv6xXRUF7uFSZnwTiT8DtgvZ169YpIXtGRoZcunQpKMDGjRsrIXvHjh3jD9rhLb711lsycOBAPyuXLVsmTZs2dbjlNI8ESIAESIAESMBNBOL9fsNNbLxgK/3rBS8G7gP9623/snckQAIkQALuIEBBuzv8RCtJgARIgARIIKoEuCC3h5P87PFjaRIgARIgAWcS4PzmTL+43ao+ffrIhAkTcnQjPT1d0tLS9L/He/w5UdB+8eJF2bdvnxJNf/nll7J9+3Y5fvy4YlSlShW59dZb5d5771UR7suUKSNGZlbHCjYbQAj+8ccfy2effebXzt133y1Vq1aVFi1aSGpqqhQoUMBStb///rs8++yzMmXKFJUfgkpEvS1RooT861//kvHjx8uiRYvk4MGDqi+o+5FHHpGaNWtKnjx5LLVhlimQoD1//vzSvHlzJURH6ty5s0ycOFEKFSpkua0rV67ImDFjZMCAAapMq1atBJsxUE+kgnbUefToUfn888/VCQZ///vfJSsrS06fPq3awCkGiKRcqVIl5WdwKlKkSEibg/FH4VOnTglEm0uWLJHdu3cr/yPB34hYbNcXiGS/adMmWb9+vezYsUP27Nmjj12tnQoVKqhxUb9+fbn22mtD9ilQhp9++kmWLl0qK1asUO1gTF199dVSu3Zt5XNsQNDqN4qYn3rqKeXTcMb11q1bVYR+bG7YsmWLMgvtVa9eXerUqaPGxW233Sa5cuWy1KdQNv3www/qJItVq1apNjE2ypYtq64VtIVxYTYmcF1/8803Mm/ePFmzZo1uK663atWqqWvAzvWGMYQxi5MPwB3jCAm2Va5cWe677z7FHv+2em/Cfe6ee+7RuX3wwQe6CNu3PxhX2nWitffAAw/4+drq/SGYk7AZBj6Ndop0fsO9AiJ2fPbu3RvULMwJiMQOITuuNSZzAmfPnlX3vK+//lrPgDGIayZfvnzERgIkQAIkQAIkQAJRIRDp819UGmclMSdA/8YccUIboH8Tip+NkwAJkAAJkIAiQEE7BwIJkAAJkAAJJCEBLsjtOZ387PFjaRIgARIgAWcS4PzmTL94warhw4fL4MGDc3Sld+/eSuisXlD9v//n9z2Ev7FMThK0o6+Ivvvqq68qwaiVBOHi0KFD5cYbb7SSXeVBOxChvvLKK/LJJ5+ELAcBPYTbrVu3Din0MxNUQ5y6YcMGFSkdomOzBIH1Qw89FNKWQBkCCdrvuOMO6d69uxLfIkFwC6Ev+mQ1QaSNqO4QMyONHj1aifaHDRsWtqAd7CFIHTlypHz44YdWTVDC6ZdeekmefPLJoGL8QIL2okWLqlMSMFY0EXugxiHQHjt2rNSqVcuyIBmbFcDl/fff10X5oToH0X7Pnj3VRoFrrrkmVHb9e2zuGDVqlLzzzjtB29KY9ejRQyBeRZRqRNVHsipoP3/+vCxcuFAQfT8UN9T74IMPKsYQj4cScwcStGNDy4gRI9QGIG2DgxkcjGH4CZsDtLb+/e9/q3vszJkzg/KEIB6CfojCrabffvtNpk6dqsa9tsEmWNlw7k2BBO2HDh1S4x7RyIMljCXMIy+++KLaDGJMZveHYPU5RdCOzScQsWNjQ6iEzUdg/vDDD4fKyu//jwDuIc8884wfD9zb3377bTIiARIgARIgARIggagQiPf7jagYzUosE6B/LaNyZUb615Vuo9EkQAIkQAIeI0BBu8ccyu6QAAmQAAmQgBUCXJBboRQ4D/nZ48fSJEACJEACziTA+c2ZfvGKVRBaQhxsTG3btlWivdy5c/t9lSyCdkQhnjNnjhL4BhOxmo0DiFInT54sTZo0CSmihUAXolSIXsNtBxF/IVoOJj42E1TD3wMHDgwoZr///vuVYPX666+PeJgHErQjyjKEuxDTa8k3+rOVBhEdGxGnEeUdNiJyPiL7GjdDQPQ8ZMiQgFVCqPzuu++qEwnCZa9ViusEQudSpUqZtmPGH/5GxHxsKLGaIAafNGmStGvXLuiYwvUJoX+wzQqh2oSPEPHeyiaDAwcOSK9evVTUcqvp6aeflueff14gbA9H0A5xOMpBUBxOgqAarNFesFMHzATtL7zwguCDzQdWEq59bCKoV6+eEtzjWoM43ErCKQ+zZs2yJGr/9ttvpW/fvmFxhw2wD+JgCOiDCfzNBO033XSTwHeIAm81Bbo+3CRox6Yf3A8x7jDeg6Xy5curSOwQsoezOcEqz2TI16hRI1m9erVfVzEXd+jQIRm6zz6SAAmQAAmQAAnEmADfr8UYcIKrp38T7IAYN0//xhgwqycBEiABEiABCwQoaLcAiVlIgARIgARIwGsEuCC351Hys8ePpUmABEiABJxJgPObM/3iJasQdbZ9+/Y5RL2pqak5IpMni6B9/fr10qlTJz/RN4SxEE7ffffdetThffv2yeeff55DHI7I44j4XbFixYBDBYJqCNIRxdiYEFEaEblvuOEGuXTpkmRlZcnatWtzRGJGFGCIo60KqiEAL1KkiB7dumbNmgIBe8GCBWX79u2qDUSkR1TcUBGtg10DwQTtO3fulObNmytBOpLV6NzIi/EHQTyiiCNBmAvxdfHixcMStKMe+AciZ6OYHezhvwoVKqg2Lly4IBDRb9q0yTQSNsTSEFobN3+grFHQjmsK9WsnICAPhK8QM2OsBPO1lWj2ZuMWbUCcjnYrVaqk7EQ7ECZv3brVdGODFZ8cPXpU+Q7R/H0TxPcNGjSQlJQU9WezsYvI6Yj2rYmjQ7UXqC3jNQlfIpo3OBgToqxj3AQStRsF7RBj58uXT7DhQkva9YJ2f/jhB3W9GCPF42QDbXOFxgb5wQTR9pG0a8049rABAyc1mI0lzQbcc7p06aJ8Z+Reu3ZtdY/KmzevoD9r1qxRpz/4JtiCjRwQCAe6xo2CdmyQwN9824Ro/5577lH3wkBtoV2z6wObE7BhCht6cI1kZmYK+oWEexRE4RhHWkKUc4jFo52CPV8tWrRIidixYSZUwvwJm5s1axYqK78PQQDjtWHDhmpMaQn3SIjcYzEG6BASIAESIAESIIHkIsD3a972N/1L/3qbAHtHAiRAAiRAAoknQEF74n1AC0iABEiABEgg7gT4wsUecvKzx4+lSYAESIAEnEmA85sz/eI1q3bt2qVE7aEi0CaDoP3UqVPy5JNPyrx583Q3P/HEEzJ06FDTqOUQZEIcjajnx48f18sEE6cGElRD6AtBa9WqVSVXrlx+wwx2Ibo3Io/7CmERIXvUqFFSoECBHMPSKKjWMkCEmp6ervoJ0a6Wfv75ZyX49RWTRjLWgwnaT548Kd27d5cFCxaoqq0ItTUbTpw4oaJeIwo5EjYEaOL7cCK0m9mHyMBgYsYebf32229K4Ipo+r5+hsgZ/i9Xrpxl/sgIkflLL70krVu3zuG7Y8eOqY0F77zzjl+dvv01NgbfYZwuXbpU/wpsMTbq169vKuSGoBgbWgYNGuQnzPaNfG/mf4wriPgnTpyof40xhRMNIBo3nhqA/sB29McsGn4wQTu4oy1fFlpbiFJuPEkA19b333+v2MIvvmMe1w/uc2bJKGj3zRNobMC2N998U90bfBNs0jZsPPfcc8p+I5P//d//lT59+sinn36qFw02lpDJTNiPaxV9xXWBzSq+CSdN4N6OMesbRR8C4dmzZwui8Zslo6DdNw+ij+MehfHu+3yCtpYvX6787yvyD9UnI/dw7geR3Jt8yxifryCqxzWODzZcBEvYHAIWELIH2lBk175kLY9NSpgjfFObNm0sn5SQrNzYbxIgARIgARIggdAE+H4tNCM356B/3ey90LbTv6EZMQcJkAAJkAAJxJoABe2xJsz6SYAESIAESMCBBLggt+cU8rPHj6VJgARIgAScSYDzmzP94kWrDh8+rMSeGzduDNi9ZBC0GyOI+0YBDwQGXCAQhbhRS4iWPGfOHBWB25jMBNVPP/20jBw5Uo/+btYW2lmxYoUg78GDB1UWiHshDofo1pgCCdoh/kZk+EDRqu2O72CCdtSNKOuI+qwlRMHu2LFjyGYRKb1ly5ZKLAzR8McffyzVqlVT5awK2o1R3lH2vvvuUyLWP//5z0Ft0Pi3a9fOT5gNsTCiClvlD5Hv9OnT5Y477gjYnpmQu0mTJsrOkiVL5iiHiNIQx2sJEd8RBfvOO+8MyRWi58cee0yPko0CiOINoblZQn8hMNXE6RiD8ClONQg0pnAiwfvvv682IBhF7cEE7biuYJuW0BbE7Y8++miOTR++tmLsQ8yPjQFaCubnQIL2UKcgGDdZ+NoQKio8BNSIlK5FqkdZRHVHlHdjQlR99CctLU3/CveWmTNnqvEb7EQFbMDA9T5t2jS9rRCYIgAAIABJREFULMTYEyZMyCGCR4ZAgnZEW8d167sJxmin2SkBwa5vJwnaQ10oiJyPezzYgTlT7Ahgo9akSZP8GsD19MILL8SuUdZMAiRAAiRAAiTgeQJ8v+ZtF9O/9K+3CbB3JEACJEACJJB4AhS0J94HtIAESIAESIAE4k6AL1zsISc/e/xYmgRIgARIwJkEOL8F9gtEehAfQxCXnZ2t/9fs/8+ePetMB7vMqmQQtCMyu28UZ0RER7T1UMlM2GomdDYTVIcSzfq2jfIQQyO6upY6d+6somUXKlTIz0wzQTuEzvPnz5fbb789VJci/j6UoN24aSCYoFkzwsgNgmpwKFq0qMpiVdBujBCPsgsXLpSHH37YUn8hxn7mmWeUsFxLEGpD5GpMZvwhyEZZ+DxU8hXwIy+iQmdmZkqFChX8il64cEEJliEq11KwaO7GdiGWxhh/44039K8QhRsf4xwEoT3EprNmzdLzIio3otsHEzojM0TtqBPCaN8UyP9m11QokbhvvTjVoHfv3pKRkaH/GWMG0cyNyUzQHipSvVbHlClTpEePHn5Vtm3bVvD34sWLB3Szmd/efvttJfo3JkSdh/h969at6iuMI2w6wN+Cidm1en766Sclxl63bp1eHicdNGjQIEdbZoJ2K/1BRYj6j4j048ePDzmWkMENgvYaNWroQnZjFPxQ1zC/j5wAThDYtGmTXgHG+Zo1a9SJE0wkQAIkQAIkQAIkEAkBvl+LhJp7ytC/7vFVJJbSv5FQYxkSIAESIAESiC4BCtqjy5O1kQAJkAAJkIArCHBBbs9N5GePH0uTAAmQAAk4kwDnt//6Zf/+/bJjxw4VPXbDhg3y1VdfOdNpHrYqGQTtxojQgwYNUmJpROcNlsAG+SC4u/nmm5Vg/IEHHhAIyH0TootD/Ix8SMEirAdqz1iHMVq5Vs5MUA1RKyLfot1YpVCCdqOoHBHLP/zwQylXrlxAk7BRBbYjQj2SUfhrVdAOQTqimX/99deye/duFVF8xowZUrp0acs4rLZlxj9YlHWjATg1AZHrP//8c/2rL774QiD09E0QEX/66aeCSOtZWVlKJAwxtZXo7Fo9xnEfSGS+d+9eFZ39wIEDqmi4GySMwmzUEaittWvXCk5I0CK6W42k78vGWIdxI4SW10zQHmijiNFPZgJwq6cOGE8rCLSBBmO0e/fuetPBIqwHGsjGOiCcxwaBvHnz+hWx0x9UZBT4B9uw4lRBOzYHgTHuObVq1bJ8b2DG6BE4d+6c2hCC/2oJmwswd8Zy/opeD1gTCZAACZAACZCA0wjw/ZrTPBJde+jf6PJ0Wm30r9M8QntIgARIgASSkQAF7cnodfaZBEiABEgg6QlwQW5vCJCfPX4sTQIkQAIk4EwCyTy/QbyO6Jz475YtW3QBpTM9lRxWJYOgHZsl6tWrpzu0bNmyMnnyZIEQ2Uok5FAjAWLRpk2b6iLdcATOWt1mEbURrRnCUd9kJqgOFHk7lN3hfB9K0I66jELeUFHSfbmZCfitiszD6UegvFbbMuNvdYME2jaLBm8maI9Gn6wK2sMRK5vZZTZ2zQTPuNcg6rvv6QjgPnjw4LCuQ+OmgPLly8uCBQtyiP3NBO2BoqUb+2UU+Qdqw4yHkbuZoN1sHFkVzPu2abTz3nvvFbRv3MxhFLSH0x+0t3r1amnUqJHetJsE7XXr1tWF7EahfzSuM9YRHgFsSLn//vv9CrVs2VKN24IFC4ZXGXOTAAmQAAmQAAkkPYFkfr+WDM6nf73tZfrX2/5l70iABEiABNxBgIJ2d/iJVpIACZAACZBAVAlwQW4PJ/nZ48fSJEACJEACziSQjPPbsmXL5G9/+5vMnTvXmU5JYquSQdBujH4OdyMa7IMPPqiiZdeuXVtFjY00GQXBPXv2lNGjR0v+/PnDqjIjI0M6deqklzGLthwtIWxYhomIFUH7zp07pXnz5gLeSH369JFRo0ZJvnz5cjRnFDebRdm2KjIPty9m+a22Zcb//fffV4JZK8msfCIF7RcuXJAXX3xRbUbQktlGilB9mzdvnrRv317PZiZ4NhPzY05o165dqOr9vj979qz07dtXpk+frv99yZIl8tBDD/nlMxO0r1q1Sho2bBiyPeN4xz1izpw5gs0woZIVQbtRlI/7EWy7++67Q1Xv9/2xY8fk0Ucf1U+HCHSyg1HQDkEx+nPNNddYas9Y3i2CdpzYkJKSYqmPzBQ/Asb7LVrGmMSmjlKlSsXPELZEAiRAAiRAAiTgegLJ+H7N9U4LowP0bxiwXJiV/nWh02gyCZAACZCA5whQ0O45l7JDJEACJEACJBCaABfkoRkFy0F+9vixNAmQAAmQgDMJJMv8dvnyZSVih0j3s88+s+SMv/zlL1K/fn2pUKGCFClSJMenaNGi+t/MRLKWGknyTPEef0bhWjAhZDiuMQosUTaQMBjiaYhfn3zyyYBNIIJ7s2bNpEGDBlKpUiWxGsnXLDo16kFU4HDTV199pQR9WvrrX/8qkyZNUuJ7LZkJoq2KdMO1xze/FUH7yZMnpXv37ipaNlLNmjXlww8/lHLlyuVoOjs7W9C/FStWqO/MRNRWReaR9Atj4vjx4wIR/ieffCJLly6VgwcP6lWZRdXGl2b8wxFlx1rQDh9gHIHr/Pnz1UYELZlde0afIe/69evDHr84cQMRvCFaRzJryyjiRr5evXpJmTJlwnLhH3/8ofqHe4CWzMaPmaDd6uYB43hv3LixiiBdokSJkLZaEbQbI6tDiI7r4eqrrw5Zv28GjKfMzEzZt2+f/mez+4HxfvnAAw+o+dnqRh63CtpjvWErLGcxsx8BnGSycuVKv79hzsAceMstt5AWCZAACZAACZAACVgiEO/3G5aMYqaoEaB/o4bSkRXRv450C40iARIgARJIMgIUtCeZw9ldEiABEiABEgABLsjtjQPys8ePpUmABEiABJxJwOvz29GjR5WIHWK5v//970GdgOiw9913n/qkpqbK7bff7kyneciqeI8/Jwja4b7ffvtNBg8eLOPGjQvpTYhKIfhE5GiMS2yuCJTMBMohG7CYwUxEG2tBdCDTrAjaURaRvvv3769Xs3DhQnn44YdzVAuBbNOmTZUAunz58koEf+edd/rli4agHbwgbP7+++/l0KFD8s0338iOHTtk+/btStAeKIUjaLcqkkZb0fAfoqqfOHFCvvvuO/n555+VgB192rNnj58o39g3M5G5McI3yoTTH60N4/gwa8tsDFm8FEJmM/OXUdAeaJyZVR5rQbvZhpyQnbSYAYJgnDzhm8IRpJs1E055I/fKlSsLIvjfeuutFnsQebZ4z2+RW8qSINCqVStZvHixHww8B2IMM7I+xwgJkAAJkAAJkIAVAnz+s0LJvXnoX/f6zorl9K8VSsxDAiRAAiRAArElQEF7bPmydhIgARIgARJwJAEuyO25hfzs8WNpEiABEiABZxLw8vyGSMVpaWlKPBooVaxYURcKI4p1njx5nOkoj1oV7/HnFEE73Hn+/HmBwBriV9/I1cFcjejobdq0kYEDB6qTA4z8KGiv44cPEc+bN28uR44cUX9/9tlnZcSIEX4R7xE1OT09XYYMGaLymEWix98jEbSjbkRahyBy0aJFsnv37oiuZKcJ2iFcRyRuCP8RQT2SZEVkHqn42A2C9nD6RkG7/wijoD2SK45lrBDo1q2bzJw50y9r2bJl1aZIbChjIgESIAESIAESIIFgBOL9foPeiC8B+je+vOPdGv0bb+JsjwRIgARIgARyEqCgnaOCBEiABEiABJKQABfk9pxOfvb4sTQJkAAJkIAzCXh1foNwdezYsQGht2zZUgnZH3nkEcmVK5cznZMEVsV7/BlFyYHEy+GiNwoswxGrQoT++eefy9SpU2Xt2rUqSniohKjtb7/9top87LsJg4J2f0H7yZMnpXv37kp4jVS7dm2ZM2eOQKCopezsbCViX7FihfrTu+++KxBbG1O4gnZEGx89erS88847lnyqtVezZk25fPmyitquJacI2nGyAMbpsGHDgkaUN7JDNOzSpUvLunXr9K8oaLceKZyCdv8RRUF7qBmC39shgA1jb731ll8VmHMham/WrJmdqlmWBEiABEiABEjA4wTi/X7D4zgd1z3613EuiapB9G9UcbIyEiABEiABEoiIAAXtEWFjIRIgARIgARJwNwEuyO35j/zs8WNpEiABEiABZxLw2vwGQW+DBg1k8+bNOYCXK1dOF7FXqVLFmQ5JMqviPf4yMjKkU6dOOuXGjRvL7NmzpUSJErbIz5s3T9q3b6/XEY6g3bdhCIazsrKUuPrTTz8NGtEb0dohLvZt10zQjujgEL7HIpm198UXX0idOv7C8mi3bRT4ov5A7Y4ZM0b69++vm7BkyRJ56KGH9H9DHNu0aVMlOi9fvrwSv9955505TA5H0H7gwAHp1auXrFq1KmjX7777bhVpv3r16lK1alXBiRFFixa1HA3eLv9wykOgP2DAACXqDJZwb4WA/a677pJq1apJpUqVBGJQbCR47LHH9KJmgna08eijj8qaNWv0fJGMp0gitEd6zVod27/88ou6DleuXKmKhNNevAXt0bovBmITjiDdrI5wytvhbtW3gfLFe36zay/L/5fA0KFD5dVXX/VDkjdvXpkyZYp07tyZqEiABEiABEiABEjAlACf/7w9MOhf+tfbBNg7EiABEiABEkg8AQraE+8DWkACJEACJEACcSfAFy72kJOfPX4sTQIkQAIk4EwCXprfIIKEEA/RjY1p+PDh0rdvXylYsKAzHZGkVsV7/C1dulRatGih04bgdu7cuXLLLbfY8oBRNB0NQeiVK1dUFOwtW7YIBPMQuOPfvqlVq1YyY8YMKV68uPrzuXPnlOgYUcG1hLE/aNAgW/0LVDgcQXQ0DQhH0L5z505p3ry5HDlyRJmA0xtGjBghECeCcXp6ugwZMkR9B6HixIkTpVChQjnMtSpox6YEtDFt2jS/OlJTU6VDhw5Sq1YtweaaIkWKiHH8awWstmWXv9XyFy9eVMw0TpqdEKtDpF63bl21GQDjMNCJF9g4EkrQfuLECRUtH2NdS+vXr1f1h5NwzTRq1EiPjG8mnv/uu+/UZhCMDyRsEMEGBGwyiEWyI6yOtaDdyCta98VAHMMRpJvVEU55O9ztjoN4z2927WV5fwJmonbkwKYb3AuxGYmJBEiABEiABEiABHwJ8PnP2+OB/qV/vU2AvSMBEiABEiCBxBOgoD3xPqAFJEACJEACJBB3AnzhYg85+dnjx9IkQAIkQALOJOCV+S2Q8IgRNZ057jSr4j3+jOJmiFiXL19uK6K4mSi4e/fuMm7cuKhuoED06sGDB/sJpc1EuG+88YakpaXpjjcT80ZrVFgVREerPa2ecATtJ0+eFPgDkdeRateuraKFly1bVv4/e2cCflO59v/7wkty4pUkSqgcnMo8ZYqMkRAyZogkY1GOMUPCcQ7KFKVCZSiZohAHGTKEhqNf509Hmoji0NHBa/hf3+c9a717r99aez/rt/aw1t7f57p+V9n7Ge77cz9r2Gt9n/v5+eeflYAaGfFR5s2bJz169LA1V1dkvmnTJsFCA2R8R0GMRo4cqRbU5MqVSwuF7lhe+eu2P3jwoLRt21YyMjJM+/v3768WA8A/naIjaLdbkDFnzhzBHHZTrAtX7I4BO/F8PHcz8CKsjreg3U7c7/W8GClebgTpdv24ae+Fu5s5Z1c30dc3r/ayfWYCTveWN954ozqv4zzIQgIkQAIkQAIkQAIGAd7/pfZcYHwZ39QmQO9IgARIgARIIPkEKGhPfgxoAQmQAAmQAAkknAAfuHhDTn7e+LE1CZAACZCAPwmkwvXtb3/7myBTsLUUL15cIGy0+86f0Ug/qxI9/3788Ufp1KmTbNmyxYQ9ZcoUlVHbKVt2tKgcOXJEZd7evXu3WXXq1KmqT2uByBlizP3798vevXsFma/nzp0rRYoUiTaM+v77779X2WG3bdtm1reKcK1i3mrVqsnixYtVVnDdgszlyDr/zjvvCI4jHEPIXH3vvfdK9uzZzW50BdG64+rWcyNoR5/WDPrIxN2wYUMVi/vvv1+Jz8uUKaP8vfPOO23N0BGZX758WWXuxaICo3Tp0kVmzJihMrLrlN9++02J3yGuN8q4ceMyZUfHd17567bHHO3du7dpT7169eSNN96Qm2++WccllQkfwlD8GcVpoYV1rAEDBsjkyZO1FwPYxcBurIsXL8rQoUPV3DCK27HQDsJ49I/FEZhD2O0BOwJYd33wIqyOt6DduugDfmXlvIhz4aOPPio5cuSQChUqqHNH69atpVChQmHzxI0g3W6CuWnvhbvW5I5QKdHXN6/2sr09ASdRO2o/+OCDSthepUoV4iMBEiABEiABEiCBTM8U8DuIJXUI8P4+dWJp5wnjm9rxpXckQAIkQALBIEBBezDiRCtJgARIgARIIKYE+IPcG07y88aPrUmABEiABPxJIOjXN4gSr732WoGIMbTUrFlTtm/f7k/otMokkOj5ZydixVyBKBziS7cFL6ghPO7Vq5fZNFLWd2tGcLcZ4u0EyFZBu53A/uWXX1ZZynVF+z/88IPKXL5582bTLzuRvq4g2i3XaPXdCtqtmfmHDRsmEIlPmjTJFIp369ZNZs6cKXny5LEdXkfQDmF83759ldjbKE6LG5x8tItfMgXtdgJxLNYAO+yAoVMg+kbm+xUrVpjVnQTt1lhFW2hgHd9u7jqNtXz5ciW4NgrGWrJkiZQtW1bHLVUHiyPatGljZuQvXLiwvPfee1KpUqWwPrwIq+MtaDcWsAwePNi0OSuLFqznwtDdEEJhuBGk2wXCTXsv3LUngUPFRF/fvNrL9s4E1q5dq3ak+PjjjzNVyp07t7qO4LrCQgIkQAIkQAIkkN4EeP+X2vFnfBnf1CZA70iABEiABEgg+QQoaE9+DGgBCZAACZAACSScAB+4eENOft74sTUJkAAJkIA/CQT9+oZs24sWLQqDO2bMGBk9erQ/gdOqMALJmH+bNm2SVq1amQJUGNSnTx+VBdpJzOwUtoyMDOnevXtYdnb0/eqrr0r+/PkzNbMTBw8fPlxlrkZW42jFKohH/a1bt0qdOnXMphcuXJARI0aoDMtGQZb2119/XWWQjlZgI0TYQ4YMMasWK1ZMVq5cKeXLlw9rHhRBuzUDdd26deXFF1+UP/7xj7Ju3TrlE8S4EF07FR1Bu12m6wkTJmgLHZGxH+cutAktyRS02y0CwfGC+XXNNddEm04qO7tV6IxGTiLzc+fOSb9+/WT+/Plm37rHiN3cjTTWN998I507d1aZ+o3i5lxw8uRJ5UeoUL9du3aCBSTWjPxehNXxFrTD908++UQJ848ePWqywKIFiNx1zk2HDh1Si2BCd6rAOQTHjXXhgxtBut0Ec9PeC/eokztKhWRc37zazPbOBHB+hqh9/PjxancVa8EikCeeeELatm1LjCRAAiRAAiRAAmlKgPd/qR14xpfxTW0C9I4ESIAESIAEkk+Agvbkx4AWkAAJkAAJkEDCCfCBizfk5OeNH1uTAAmQAAn4k0CQr28vvPCCIFNwaGnfvr0sXrzYn7BpVSYCyZh/yBYNEeo777wTZk+HDh2UkFgnU/uVK1cEwvhnnnlGPvvsM7MfZFxHdu4WLVo4RtsqqEebOXPmCMaPlEEdwuC33npLiUaNAmE2PitSpEjYeHbi1GbNmsmsWbME4nSngjGQlf3RRx8NE7ZC1AohX65cucKaBkXQDqOnTZsmgwYNUvaDOf4fwn1kVdfJAq4jaD9//rwSAM+ePdvkBO4QdN90000RzwBYiACRPcSSsCm0QOSOP+v88Mpft/3EiRMFonKjlCtXTp1noy2QwHGCjOf9+/eXU6dOhfmEHQPgL3bYsBZr1nPEC0w7duwo2bJls+WIuQthOeIaKspGZSfxPNpMnz5dnnzyybA+sSgKYmxkXnYqiBfmTyiXSMe/F2F1IgTtdgth4A+Om65du0YUtWO+YnHISy+9ZOLCeWbZsmVSuXLlTAjdCNLt+Ltpb+VesmRJZZebLPxZvXQn4/qWVVvZTp8AsrTjeois7XblzjvvVKJ2LBDB/7OQAAmQAAmQAAmkDwHe/6V2rBlfxje1CdA7EiABEiABEkg+AQrakx8DWkACJEACJEACCSfABy7ekJOfN35sTQIkQAIk4E8CQb2+vf/++wKhaGipUKGC7N+/35+gaZUtgWTNPwgikd3fKny9/vrrlWAcwtlSpUqpLMuGjRD/Hj9+XLZv3y5vv/22rFmzJpNPOtmdz549qwS+CxcuNNtj3JEjR6oM4dbMzqiErNUQiyJTd6jYGYs6BgwYkEno7JSpGkJkCPEaNGiQSZyOMZBZGoLqUPFxpOzuuoLoWE9/q8AX/SMuNWvWdBxq37590rx5czl27FimOk6C59CKOoJ21Ed2foi1Q0ukxRLI9AuBJHYIsJtT6MfJPq/8ddvb7WrQqFEjgdAd513rcQwh+5dffil//vOfw+Z5KJPGjRurxRgFChTIFA/YBUH5zJkzze8grsYCJsx3axscU5i71uPDaBwpvnZZ1tEOMRs1apSULl06k3/I7I4FBqHHMNpEOv79LmiH/XZZ1vE5uEP0f+utt4bFCgsCDhw4oFhY526k7O5uBOl2B7Sb9k67JmDhg3WBTqzPU8m6vsXaD/ZnTwCLYXA9PXHihCMiCNuNP3IkARIgARIgARJIfQK8/0vtGDO+jG9qE6B3JEACJEACJJB8AhS0Jz8GtIAESIAESIAEEk6AD1y8ISc/b/zYmgRIgARIwJ8Egnh9++mnn6RWrVpy+PBhEyqy/H711VdStGhRf4KmVbYEkjX/IMRcunSp9O3bN1Pm6KyGCkL4KVOmSMGCBaN2YZdBHY0gbK9Ro4ZUrVpVcubMKRcvXpQ9e/bIzp07M9mJLPBz586VQoUK2Y4HgTpEwaHZwo2KyJ6M7O5Ghu2DBw+qbLPWLNqoB9F8y5YtbcfQFURHBeKyQlYE7XbCVmPYN998Uy1wiFR0Be0//PCDWhSBTPehBYJsxLV69eoqQzwWHSC7/+7du8MWVuC7evXqyd69e03xvVM2c6/8ddvbLcIwfIM/tWvXNkXmOA9DoI8YhZYmTZooPzMyMtTHWFSxaNEix+MFovHOnTsLxMuhBcdI/fr1pXz58urjTz/9VO2WEDp3CxcuHLZwIdqCBdjUvXt3FQtrgWAftkJEj+Nx69atajxrgcAfi05uu+0222kUBEE7DId/yMhuXeyD7+6991517cUcxcKajRs32jJDe5wL7RYroB83gnQ7mG7aI2ZDhw5VmeZDCxYsGbtVQNyOBRaxLsm6vsXaD/bnTADnO4jacQ2JVJi1nbOIBEiABEiABNKDAO//UjvOjC/jm9oE6B0JkAAJkAAJJJ9AYATt1of9btHhATtecOAB+j333KMyNVWsWDHilrFux4hFfd0XSLEYy/rSD9m58BIXD/KtBZmS8PLIKMh0hOxEqVaQSWXXrl2yfv169WINLxSNF2F4uYGHzlWqVFEve/HfPHnypBoC+kMCJJAmBPjAxVugyc8bP7YmARIgARLwJ4EgXt+Q9RdC3dCCjO3333+/PyHTKkcCyZx/ELX/9a9/lcGDB6vnAFktePaEjOsQTeL/dQrGXrdunTzxxBO2wtFofbRq1UoJNA1BplN9iNonTJig/twW9D116lTBWNY4GX0l8nlWqP1ZEbSjPZhBvBpaIj0XC62nK2hHm48++kh69eqVSdQdLQZ4NocM+WXLllW7BCCrPIqT+NsrfzftwRw7CFgF5tF8ggAdzxNbt26tMtdj4QTK3XffrXY6QAZ0p5KVMYcPH64WNuHYMko0QTvqITt5v379ZMOGDdFcyvQ9xOzIJl+yZEnHtkERtMMBLEgAv6ycF3UW9rgRpNsBddt+1apVapFJ6O4Wof3OmTNH7YIQ65LM61usfWF/kQlgkcuSJUtk8eLFakeVSKVy5cpSqVIlwX+xIOiuu+4iXhIgARIgARIggRQhwPu/FAmkgxuML+Ob2gToHQmQAAmQAAkkn0DaCNrtUOOF3MCBA9WLJb8Ik928QPI6fSho/1+C2NIZWYeQacxpS2c71ngRh6128aJDJ+ua13ixPQmQAAnEkgAfuHijSX7e+LE1CZAACZCAPwkE7fp25coVtXD9iy++MIFOnjxZnnnmGX8CplURCfhh/kFoOn/+fJkxY4ZrcTnE3iNHjhRkcXYSfUcCgOyuEOCuWLFCa6Zk5ZkWjhkI9yEq3rZtm9Y4Xbp0kbFjx0rx4sUj1k/k86xQQ7IqaIdAvHnz5q6ydxvjuhG0ow0yhyMphM4zJ+uzJms2eSyU+OCDD1SijtDilb/b9t99952a7wsXLow6j2AzMnVjwQjmkV2mbJ3M+CdPnlTZvrHTgJMgGcaAIRZgINM+EneEJujo06eP6uOaa66JaDeEqC+//LK8+OKLWucCjAkeOs+YgyRoByRwxzNTiL2tOzfYQcRijGeffVYtXMiVK1dEzm4F6dbO3LbHPMd9wpgxY2ztGjZsmOD4zp49e9R57aaCH65vbuxlXe8Ejhw5okTt+Pvb3/6m1SEW4EDgjt1ZsAMCkjKxkAAJkAAJkAAJBJMA7/+CGTddqxlfXVLBrMf4BjNutJoESIAESCC1CKS1oN0IpU72nESF3e0LJC92pbugHVnQDhw4IKNHj9Z6qejE2sia9dBDD0m2bNm8hIRtSYAESCBhBPiD3Btq8vPGj61JgARIgAT8SSBo17cFCxZIt27dTJglSpRQoqFrr73Wn4BpVUQCfpp/ENxiocTOnTvV3zfffKN2czMKxKvI5l2mTBmpXbu22sWtUKFCWRKyh0LBc4rvv/9esMvAli1bVFZvPLdAMXYeRDbrFi1aKEFzVpMzYGE/dqWlGMKWAAAgAElEQVRbuXKl8uvgwYOmaBfPOOAXnpU98MADcsstt2j5lcjnWaHMsipotwrF0aeOqBr13Ara0QbMd+/erbKSb9++XYncDVE2MvNiF8mmTZuq+ZQ3b17TRcwJZJOHGNwoWPiARQY5cuQwP/PKPyvtsUDiyy+/VIswICzeu3evKXjGwg4cI40bN5b77rtPbrzxxrDjf/ny5UrwbBQsnMBCklDf7U4Y4HH06FE1d5EJGccnRNY4JiECxSIF9IsdOlG87jgJYTt8Q2ZvnBOscUNW+TZt2mSKW6STXdAE7YYvp0+flo0bN6rzExbgGOdE49yEmGNhT7Vq1bR3RHUrSLdyzUp7zFss6MHiJWSgxznEKMjePmvWLO0dNnQv6366vunazHqxIwBRO7K2r1692lWnOXPmVOc1nN+MP5zbQv+N/zc+y507t6v+WZkESIAESIAESCB+BHj/Fz+2fuiZ8fVDFOJnA+MbP7bsmQRIgARIgAR0CVDQ/h9SeBk4d+5c9QIymSUrL5Cyam86C9rxIhEvtbC9tFN2IeOFjPEwGBmJjBfJVuaoi0xMyPgfLftQVuPFdiRAAiQQSwL8Qe6NJvl548fWJEACJEAC/iQQtOtb/fr1VbZpowwdOlQmTpzoT7i0KiqBoM2/qA6xAgmQQNIJ4Flv7969TTsmTJggyMLNQgKJJMDrWyJp+3csLGoysrafOHHCv4b+x7L8+fPL7bffrv6waPTWW29Vf82aNfO97TSQBEiABEiABJJNgPd/yY5AfMdnfOPLN9m9M77JjgDHJwESIAESIAGRQAvasUUytuzVKcjgc/bsWcGWuMjihhca1u1p7TIc6fQdyzoUtMeSpn1fELNje2GIHawFmbAee+wxadiwoW12NcQHGaew1a7dNuCTJk1SWbNCs2TF3yOOQAIkQALuCfAHuXtmoS3Izxs/tiYBEiABEvAngSBd35Ah1iqo2b9/vyBDLEswCQRp/gWTMK0mgfQigGfByGSPP6PoZuFPL1L0Nt4EeH2LN+Fg9Y93Uvv27ZNPPvlE/eH/Dx8+HBgnatWqJQMGDJC2bdsGxmYaSgIkQAIkQAKJJsD7v0QTT+x4jG9ieSd6NMY30cQ5HgmQAAmQAAlkJpA2gvZQ1/FCY/PmzfLoo4+aWyrj+2LFismyZcukcuXKSZsrfhW0Jw1IjAdG7JEJBdmZQhc0IPbjx49XD2J1Mqxje9p3331XnnnmmbA5hEztb7zxhtr+m4UESIAE/EyAP8i9RYf8vPFjaxIgARIgAX8SCNL1rUOHDrJkyRITZMuWLW0XHfuTNK2yIxCk+ccIkgAJxJ/Ajh075Omnn5bixYurxUo1atSQe+65R7Jnz641+OnTp6VHjx7mtQHP7DZs2CDVq1fXas9KJBArAry+xYpk6vbzzTffCDK479mzR/0XQvcLFy742mHce0PYXq9ePV/bSeNIgARIgARIIBkEeP+XDOqJG5PxTRzrZIzE+CaDOsckARIgARIggXACaSloBwInYfNzzz0nI0aMEOuNSqImDgXt8SWNl2GdOnUKE6FXq1ZNZs2aJZUqVXI9+NatW6Vr165h/eEhLkTtN998s+v+2IAESIAEEkWAP8i9kSY/b/zYmgRIgARIwJ8EgnJ9g8inSpUqYRCxcLl9+/b+BEurtAgEZf5pOcNKJEACngn8/e9/l3bt2slnn32m+qpbt6689dZbUqRIEa2+IV5v06aNmdDCbXutQViJBDQI8PqmAYlVMhHAzkM//vijnDp1Sv75z38KFulE+sN7pWSUnj17yiuvvJKMoTkmCZAACZAACfiWAO//fBuamBjG+MYEo287YXx9GxoaRgIkQAIkkEYE0lbQjhhbM/XgM7zomDdvnuTLly8p04CC9vhhR7wff/xxeeedd8xBypQpI6+++qrK8JSVgoURmC+9evUKa/7CCy+oDCXJWhiRFV/YhgRIIL0I8Ae5t3iTnzd+bE0CJEACJOBPAkG5vuH31lNPPRX2u+5vf/ubZMuWzZ9gaZUWgXjPP+u80TKKlUiABBJGAM/YQsvPP/8sjzzyiKxbt878GAkkkKgi2vO2jIwM6d69u8p0bJRRo0bJ6NGjwzK8R+snYc5zIN8QeP3116Vbt24xtSfe17eYGsvOSOA/BHAOxsIi4++rr76S1atX2/Lp0qWLLFiwgOxIgARIgARIgAT+Q4D3f6k9FRhfxje1CdA7EiABEiABEkg+gbQWtAP/tGnTZNCgQWYkypUrJ0uXLpVSpUolJToUtMcP+/Lly6V169ZhA+i+CItk1YkTJ+Sxxx4Le6DboEEDWbhwoRQuXDh+DrFnEiABEvBAgA9cPMATySSgsIovvPXO1iRAAiRAAiSQHAJBuT/o0KGDLFmyxIQ0ZswYJVJkCTaBeM8/CtqDPT9ofeoTsP6munz5skyePFmGDx9uOn/99dfLyJEjpUePHpI3b95MUC5duiSbN29Wu2/u3bvX/B67M+IZYMmSJcPaUNCe+vPKrYcUtLslxvrpROCjjz4S3E+tWLEik9tPPPGEzJ49O51w0FcSIAESIAEScCQQ7+cbRJ9cAoxvcvnHe3TGN96E2T8JkAAJkAAJRCeQ9oJ2bFXbuXNnkxRebCxbtkzKli0bRu+5556TZ5991vxs3Lhxgsw+ukW3fTRB+7Fjx2TRokXywQcfyJ49e9S2uRDfI8N406ZNpXHjxrYvdOzstG7dG0nMb+Xk1v+zZ8/Ktm3b5P333xdsl7lr1y5lUrFixQTj1qtXT1q2bKn+HY+XSefOnZN+/frJ/PnzTRStWrVS2dnz58+vG0bHeugH22sa5brrrlMPduvXr6/Vt8EHcw9bKR84cEC1w4u6KlWqSM2aNRUfZJTPkSOHVp+//PKLylq1fv16VR/Z6bGAI3fu3Orf3377rRKBYAtmYy6BP17ygQ3mk93LwStXrsiXX36pFn5s3LjRjGWFChWkUqVKKosR+ohmZyT78BITWV8w10PHMOY6BCy1a9c2fdECElIJ/f/000+yZcsWNS+/+OIL+fTTT81tqBG/8uXLy9133604YCw7FtZxrccvjkccOwUKFFBVEWccA6tWrVIxxjGIUr16dalatao8/PDDUdkdPHhQ2rZtK8g2hgJbcT7AHHFTrDtUOJ373PTJusEiwB/k3uJFft74sTUJkAAJkIA/CQTl+nbbbbfJkSNHTIj4TdOwYUN/QqVV2gTiPf8oaNcOBSuSQFII2C0S/uabb9Rz2x07doTZhOdlNWrUUM9ScubMKRC/43kaMrIfPXo0rC6edeH4x3M1a4nHM8ikwOOgMSNAQXvMULKjFCaA9wI4rxrveAxXBw8eLH/5y19S2HO6RgIkQAIkQAJ6BOL9fEPPCtaKFwHGN15k/dEv4+uPONAKEiABEiCB9CZAQbtF0I7psH379kziUF1ButN00m3vJGivXLmyzJs3T4nqT5065Thr8ZIGW6/36tUrqtg3EYJ2CMlffvllefHFFzO9ULI6AWFu+/btBWL5m266KaZH5r59+6R58+aCBQFGmTNnjhJ5x6JATNG/f3+1EKJu3bpK2I2Xa9FejJ08eVLmzp2rhOaR4mrYCGE15sB9990n2bJli2i6k2Ac2aomTZokM2bMMAXcdh1BPI4H0xBlG34cP35cZbl67bXXIo4NQTx8wnx0KrGwD1kYIe6OJp43bMDL0c8//1z+9Kc/yeLFi7VDb2QAw3GVJ08ex3ZOgvZ8+fLJO++8I2PHjjVF7E6dYAEDuGORit38sTtH4PyCuESbb6Fj4mXw/fffb84BLESYOXNmRP+0gbFiIAjwB7m3MJGfN35sTQIkQAIk4E8CQbi+YXHtnXfeaQLEvToWq+r+JvAneVoFAvGefxS0c56RgL8JOO16hWd6ffv2VWJ1t8Xu2VZoH26eo7gdm/WDSYCC9mDGjVYnh8C9994ryNoeWpAECu93WEiABEiABEggnQnE+/lGOrP1g++Mrx+iED8bGN/4sWXPJEACJEACJKBLgIJ2i6DdKUu5riDdCbxuezux6rp161QGZojCdcsjjzwiU6ZMkYIFCzo2ibegHZmkIRi3ZlGK5gOye8+aNUuJwmNVIBrv3bu32Z0fslEjU/2AAQNc84Hwf8iQIYKMJ0a2dTtOdoLxP/7xj4I/iKt1CgTpCxYsEDycxnzBls668YSwHxnxnUTtdvZB8I2/l156Scc8VQdbT+MvktAc9SDkxyIG1MXOBlkpEM9jIUChQoVsm9sJ2rGgA/NvwoQJ2kNClINjoF27drYi9eXLl0vr1q3N/po0aaK2zr7hhhu0xsBL4ueffz5sl4k333xTZfRnSR8C/EHuLdbk540fW5MACZAACfiTQBCub1jo/dhjj5kAsXB59erV/gRKq1wRCML8c+UQK5MACcSMABJC4Dnn7NmztZ7p4NlZmzZtVFKI4sWLx8wOdkQCWSHA61tWqLFNEAgcPnxY7bz7/fffh5lrlzAqCP7QRhIgARIgARKIFQHe/8WKpD/7YXz9GZdYWcX4xook+yEBEiABEiCBrBNIa0G7nagTIty33npLihQpEkZVV5DuFArd9naCdmyhu3PnTrNriF2bNWumstJdvHhRtm7dKps2bco0dJ8+fWTy5MmOQt94CtozMjKke/fumbIn4YVSzZo11bbA2BL422+/VbbDltACUTsEuhCeey3nz59X4m+89DIK+KH//Pnze+0+S+0Rs65du2bKWq/LB4MOHDhQiZKdhNxWwTjE2Lly5RIIl40Czg0aNBCM6xSLBx98UIz5u2rVKtUU9evXry/IJo6yd+9eFUerUBwZWZBFPXv27Jk4We1DhnAIxZE93SgQwzdt2lSJ4tH3xo0bbTNyIeM8YuyUlRHHOjKyY1GD1cYKFSoIFrKULl1aDYtjas+ePeqYs8uaD2E6FhTY+WQ9fpFRH/1Pnz49zCecZ8qUKaO2xP70008VO+tYTotr0BF2BOjQoYPJAvFYsWKFiolOwU4FXbp0UTxRMA/Ap0SJEjrNWSdFCPAHubdAkp83fmxNAiRAAiTgTwJBuL49+uijguypRsFvASzaZQk+gSDMv+BTpgckEGwCJ06ckL/+9a+yfv16+eqrr2TXrl2mQ8bzHew0iJ0Nb7zxxmA7S+tThgCvbykTSjpiQwCJmPD8PrRgF143u6MSLAmQAAmQAAmkGgHe/6VaRMP9YXwZ39QmQO9IgARIgARIIPkE0lrQbhV1IhzIKD5t2rRMma91BelOIdVtbydoN/qEaBWZhZ544okwETPEusiGgZf4ELWGFmypjSzgdlvoxkvQjqxJ4BhqC2yHwB4i7MKFC4fZCJ9fffVVJXwOFfVCoAzBNkTYXopVOI2+nnrqKYHwAaL6RJdDhw4JMuiHbpUMPrAJsSpQoECYSVeuXFEv65BZHMLx0IIFC4MGDdISjIe2a9SokWJbsWJFyZYtm/nVuXPn5M9//rPKkh5aEDMcLyhPP/20EnRbs///4x//UPavXbvWbBpJKG0XF6MhFm2MHDlSevXqFTbXwQIMMDdCM8WDHzKh42G5XbHOddRxYmC0BwssehgxYkTYvIzkU6TjF9tcwydkVrdm1scxM2bMmLBFF7AD2ccwL6zHL0T3Q4cOVecqo0RaPGBlAgF9q1atTHE/4oa55PVYS/SxxPG8EeADF/LzRoCtSYAESIAEUpFAEO4PsDAUIkajHDhwQMqXL5+K4Ug7n4Iw/9IuKHSYBEiABEjAMwFe3zwjZAc+J4AdTfF8ObSsWbNGJWViIQESIAESIIF0JMD7v9SOOuPL+KY2AXpHAiRAAiRAAsknkLaCdojAkTX5ySefDIsCti/v0aNHpsjoCtKdQqrb3kkQC8HunDlzVFZmO3E6xkXmaYjaX3rpJdOMSFme4yVohzi9Z8+epg2wHdnRO3bsGCaeDmVll0EbIuqVK1dK1apVPR0pdmLmqVOnKqFwosuFCxeUQBpCZaMg+zjsgcDYKbaoC9EzhNwQWYe2XbZsmVSuXDmTK06C8RYtWsjcuXNVNnS7cvr0aXUMWBdHoG60TOjIzI85+tlnn5ldI6s7srxbi5N94IE53KRJE0ceP/zwg/Tt21eMjPHoG5nmFy5cmGnBBOYWhN9gZxRshQqON998c8QpgLbr1q2Tdu3ahWV237BhgzRs2DBTW6fjFyJ4nFvuuusux/EgoMdCgdCdBMAAdt5www2Z2llF6U7+WxsiKzwWLOCcZBQnfxJ9fHC8xBLgAxdvvMnPGz+2JgESIAES8CcBv1/ffv7557CFtdhZDb8NWFKDgN/nX2pQphckQAIkQAKJJsDrW6KJc7xkEMDz//fee88cGrtl4Lk6CwmQAAmQAAmkIwHe/6V21Blfxje1CdA7EiABEiABEkg+gbQUtENU/OabbypBM0TgRqlZs6b6vHjx4pkioytIdwqpbnsnQWw0IbExLl7mI/v35s2bTVOcsjzHQ9BuJ4aG78gmnSNHjogz3s53N1mnnTq3E7Qjzp06dUr4EXjw4EFp27atQPhtFGQWxwKASGL2SPF1ymRvJxjXXSQAwXvv3r3D+MBufJ4/f35HbnaZw50WDzgJ2iHgRmyi8bATz7/77rvy0EMPhdl35swZxRfCf6PY1XNyCucIiOdDFxIsWLBAunTpkqmJ3RzGgg60xUKCaGXPnj3SsmVLMxv+3XffLW+//baULl06U1PrDhMYB4sQ6tevH3GYH3/8UfHdsmWLqqcrhI9mO78PHgE+cPEWM/Lzxo+tSYAESIAE/EnA79e3Dz/8UO20ZJTOnTuH3af7kyqt0iXg9/mn6wfrkQAJkAAJkEAoAV7fOB/SgQAysjdv3jzMVTwTx/06CwmQAAmQAAmkGwHe/6V2xBlfxje1CdA7EiABEiABEkg+gbQRtENoevz4cfnoo48EGcS3bduWiX4kIa2uIN0ppLrt7QSxbgWn1gzpyPyNz6xC5HgI2nfs2CH333+/uVAgUoZ4O1bWrNPYlhJxiSSijnYYwaZatWqFVVuyZInKup3ogkzhgwYNMod1ik0ku5YvXy6tW7c2qzgxthOMd+vWTWbOnCl58uSJ6LodM91FAFYfx40bJ1iYYC129rnhgUzjkydPluHDh5tdP/744yobe+7cuc3PIEgHMywmOHDggFpYgeMB2Rx1i5fjN1KWdev4VrE5vt++fbtgsY21IHv8888/H8ZWZwHI6tWrw8T1Om10ObFesAjwgYu3eJGfN35sTQIkQAIk4E8Cfr++4XccdoQyysSJE9XiaZbUIOD3+ZcalOkFCZAACZBAognw+pZo4hwvWQSsWdqx8+7u3buTZQ7HJQESIAESIIGkEeD9X9LQJ2RgxjchmJM2COObNPQcmARIgARIgARMAoEWtMcyjn369FHiWCehr66g1ckm3fZ2gnanDOtOY1mF6iVLllTZqcuWLRvWJB6CdquYecCAAYprrly5tMIFQS9EyRAdV6xYUcqXLy9169YVZJ/OarETZzuJhLM6hk47u0zfc+bMUf66KXai51WrVgkeGIcWO8G4U7Z06/iff/65tGnTRg4dOqS+cppDdna/9dZbYZlX3Aja582bJz169NDGsW/fPpX5BdnKUWrUqCGLFi2SYsWKafehU9HL8Tts2DBB++zZs0cdym6ORJqr1ozuOFbA30msb82gr5uxP6rhrBBIAvxB7i1s5OeNH1uTAAmQAAn4k4Dfr29YnNu/f38T3qxZswS/5VlSg4Df519qUKYXJEACJEACiSbA61uiiXO8ZBGwy9K+cePGqDuKJstejksCJEACJEAC8SLA+794kfVHv4yvP+IQLysY33iRZb8kQAIkQAIkoE+AgnYR9UIcmY4jiaZ1Ba1O6HXb2wnat27dKnXq1NGOqp0o1i4jeawF7efPn5fBgwfL7NmzTVsXLFggXbp00bY9HhWtomeMoZttPJb2HD58WNq3by+wBwVi4vfee08qVarkahirKBmN7UTjdoL2DRs2SMOGDaOOZ50bboTiWRW0uxHNGw6cPHlSOnbsKHgwjoJjGD5Wr149qo9uKng5ft0cA3bHfyRB+5kzZ6Rnz55qwYpRIsX4yJEjKqOlkRnHTUZ8N7xYNxgE+IPcW5zIzxs/tiYBEiABEvAnAb9f38aOHStjxowx4WE3r86dO/sTJq1yTcDv88+1Q2xAAiRAAiRAAiLC6xunQToRsGZpx+6qePfGQgIkQAIkQALpRID3f6kdbcaX8U1tAvSOBEiABEiABJJPIK0F7bVr15Znn31W7rvvPsmWLVvEaOgKWp060W1vFbSWK1dOli5dKqVKldKeLZcvX5ZRo0YJtl83yoQJEwSZokNLrAXtdgJqt2J8bSddVLT6iabJELTHMpv43LlzpXfv3iYFZHlHdvzcuXObn9nFQzczvZVZ48aNVebvAgUKRCWfVUF7gwYNVHb1ggULRh3DqGAnAI9FbK9evSqnTp1Siw+QWWb16tVy9OhR0y6nrPN29tgtJnFy0K2gHf1Y50KkjPDLly+X1q1bm8PrZuzXDggrBooAH7h4Cxf5eePH1iRAAiRAAv4k4PfrGxajI0u7Uex2qvInWVqlQ8Dv80/HB9YhARIgARIgASsBXt84J9KJgDVLe7Vq1WTXrl3phIC+kgAJkAAJkAAXNKb4HOD9fWoHmPFN7fjSOxIgARIggWAQSBtBe7FixQQZoH//+99LzZo11V/RokWjCtmNMOoK0p3CrtveKmjNisgXNuiMF2tBe6KyZbs9tH788Ufp1KmTbNmyxWxqJ/B326/b+jt27JBatWqZzdyIxK1jWUXjOoJ2NxnQkyFoR6bxF198Ua699lpttHaLN+bMmSPgoVNwvEH4j8zl3333nXz55ZfyySefyN69e5Wg3am4EbTrLiLAWFkRtB88eFDatm0rGRkZyty6deuqxQdFihQJM//ChQsyZMgQmT59uvrczXzQYck6wSPAH+TeYkZ+3vixNQmQAAmQgD8J+P36ht2GsGDUKJs3b1b3vyypQcDv8y81KNMLEiABEiCBRBPg9S3RxDleMgmcPXtWbr75ZvnXv/5lmoFn78WLF0+mWRybBEiABEiABBJKgPd/CcWd8MEY34QjT+iAjG9CcXMwEiABEiABErAlEGhBu5OoNB6x1hGIRxpXt71V0JpV0fPChQula9eupkl2rGItaHfTXzxi5NTnr7/+Kn379hVsR2+Up556SiZNmiQ5c+ZMmCnxFLTbzRNrhnY32f6TIWi3E+XrBEf32EJfyLyOTOvI4o5s5QcOHNAZIlMdPwnaz507J/369ZP58+ebdtplqrTGtFu3biq7ZZ48ebLEgI2CT4A/yL3FkPy88WNrEiABEiABfxLw+/WtUaNG8uGHH5rwsKNSxYoV/QmTVrkm4Pf559ohNiABEiABEiABEWbo5CxIOwJI0rRp0ybT75deeilst9m0A0KHSYAESIAE0o4An2+kdsgZX8Y3tQnQOxIgARIgARJIPgEK2jVj4EY0a9elbvtYCdrnzp0b9pAwnQXtdlm8mzVrpgTu+fPn15wB3qvFU9D+yCOPyKxZs+S6664zDaWgPTxm2EFgypQpMnv2bMEiB92CbVGvXLmisrYbxU+CdtgEcX7r1q1N++wWbFiz+kPUj50LWNKXAB+4eIs9+Xnjx9YkQAIkQAL+JOD36xvE66GLUg8fPiy33367P2HSKtcE/D7/XDvEBiRAAiRAAiRAQTvnQBoSGDFihGCHXKO0bNlSVqxYkYYk6DIJkAAJkEC6EuDzjdSOPOPL+KY2AXpHAiRAAiRAAsknQEG7Zgx0BelO3em2twrakc1i0aJFUrBgQU1L/7eaznhuMqpbxbB2gt4ff/xRCWS3bNmibIC4esOGDVK9enVXtsej8urVq6VFixZm1yVLlpRly5ZJ2bJlYzbcq6++Klu3bpUmTZpIjRo15JZbbpEcOXKY/cdT0G6X3TwdBO0XL16UoUOHyrRp00zOdkLtQ4cOqSzmmI+RCuZq6dKlpUqVKirTY5kyZSRfvnxaxxP6tR6/+Gz79u1Ss2ZNrXmW1fbYtrVDhw6ye/duNQ7mH84bxYoVU/+2ZnGHSH/x4sVSokQJLbtYKTUJ8IGLt7iSnzd+bE0CJEACJOBPAn6/vt16663y3XffmfBOnDjh+reyP8nTKhDw+/xjlEiABEiABEggKwR4fcsKNbYJMoH169erdyRGwQ6h//rXv4LsEm0nARIgARIgAVcEeP/nClfgKjO+gQuZK4MZX1e4WJkESIAESIAE4kKAgnZNrDoC8Uhd6ba3ClrLlSsnS5culVKlSmlaKmKXkXzOnDkC0XNoibWg3SqgxlgQeNepU0fb9nhVtPqKceyYZHV8q2AY/VizwO/bt0+aN28ux44dU8NYRcduxoaAe9CgQWaTPn36qOzj11xzjflZ0ATtWcma/9tvv8nAgQNl3rx5pt+rVq2SBx980Pw3YoOM5a+88koY4tq1aysR+D333KOE3Xnz5s0koDAaZPX4RftECNrthP3vvvuuPPTQQ8qFgwcPStu2bSUjI0P9e8CAATJ58mTJlSuXm2nHuilGgD/IvQWU/LzxY2sSIAESIAF/EvD79Q1iGPwGMMr58+d5T+vPqZQlq/w+/7LkFBuRAAmQAAmkPQFe39J+CqQdgP/5n/+Ra6+9Vi5dumT6vnnzZqlbt27asaDDJEACJEAC6UmA93+pHXfGl/FNbQL0jgRIgARIgASST4CCds0YWAXEdhnKnbrCS/bBgwfL7NmzzSpO7a2C9qxkOT9z5oz07NlTZSA3CjJTN2zYMMzEWAva7cTFCxYskC5dumhS/t9q48ePV5m0sXX8nXfeqYThyJTtpVy4cEGGDBki06dPN7uB6Bki5xtvvNFL16rtnj17BFtnGmJ1fDZq1CgZPXq0ZM+eXdU5evSodOzYUXbu3Kn+nZXYop3dfMIWnsOGDQvzIxI+jnYAACAASURBVGiC9qwI/K27AhQuXFjee+89qVSpksli06ZN0qpVK/n1119N7iNHjlRCeF1Bt98F7XDsww8/lEaNGpl+Q8Q/adIkyZkzp2D3AJwTIp0PPB8E7CBwBPjAxVvIyM8bP7YmARIgARLwJwG/X9/8bp8/oxocqxjf4MSKlpIACZAACegT4PVNnxVrpg4BJDnatm2b6RCeTz/66KOp4yA9IQESIAESIIEIBHj/l9rTg/FlfFObAL0jARIgARIggeQToKBdMwZvvfWWdO7c2awNoTL+rDesdt2dPn1aHnnkEVm7dq35ta6gHQ3cZhK3ZmN2yvIea0E7bJ04caIMHz7c9DNUVKuDGqLjvn37yhtvvGFWtxPj6/RlrWMVNuP7l19+WQl9deLoNCbE8iNGjFAZ0o0CYfXKlSulatWq5md2vrmNLTqzirjxmTUrOT4LmqAdAv8VK1ZI/fr1tcO7Y8cOuf/++02xOrYyxdy54YYbVB92uxVggcWMGTNURnadYrdQw83xm4gM7fADiyng28aNG5VbxgIBLNjAcTh37lz1eYMGDWThwoWCOcqS3gT4wMVb/MnPGz+2JgESIAES8CcBv1/f/G6fP6MaHKsY3+DEipaSAAmQAAnoE+D1TZ8Va6YOgbFjx8qYMWNMh/DO6Pnnn08dB+kJCZAACZAACUQgwPu/1J4ejC/jm9oE6B0JkAAJkAAJJJ8ABe2aMbAK2iGCfvHFF9XWidHKvn37pHnz5mHZu90IYrt16yYzZ84UbK8erVy9elWQTR4Z4Y3i1D4egnaraLxatWqyePFiKVGiRDTT1fdWMX5WsnY7DXT27Fnp37+/EvMaBZnflyxZImXLltWyz1oJvOFf7969TVE16jz++OMqDrlz5w5rYs30n5Us8da56LRgIWiCdoCyZrWPFBSI1fFgHNnTjWJtb7eIYOrUqUrgrVuOHDkiHTp0kN27d5tN3By/iRK0Yy7ipQAYGAWLQW699VZp166dfPbZZ+pjN4x1GbFeMAnwgYu3uJGfN35sTQIkQAIk4E8Cfr+++d0+f0Y1OFYxvsGJFS0lARIgARLQJ8Drmz4r1kwdAosWLZJOnTqZDrVv3169R2EhARIgARIggXQgwPu/1I4y48v4pjYBekcCJEACJEACySdAQbtmDD788ENp1KiRWVtXqH3p0iWVyX3ChAlhI7kRxCJzNbJOt2jRIqq1GRkZSnxriFfR4N1335WHHnooU9t4CNqtWaIxKATHQ4cOlRw5ckS0HwLlyZMnh2V4HzBggPosV65cUX3XqYCM3niQevTo0bBYzps3T+666y6dLsLqbN26Vbp27RrWX7FixWTZsmVSuXLlTP1ZBfuo4CZL/A8//KCy/W/evNns24lREAXtkdhZYX7yySfSpk0bk71dVvwzZ86oDPyIh1FwLA4bNkwr1rE4fhMlaIdDe/bskZYtW5qLZ3Ds3X333eozFDtGWiBYKSUJ8IGLt7CSnzd+bE0CJEACJOBPAn6/vvndPn9GNThWMb7BiRUtJQESIAES0CfA65s+K9ZMHQJ79+4N2722SpUq6tk1CwmQAAmQAAmkAwHe/6V2lBlfxje1CdA7EiABEiABEkg+AQraNWNgFX+j2aRJk1QmdCeh9pUrVwSZKPr06ROWvRtt3QjaUR8C+miia4id+/btK6tWrTK9ipQBPB6Cdgz86quvKhGxUSDInzNnjhLaW2/wjTrILg2R9qOPPhomUEb29Dp16mhGKXo1CJSnTJmiBPahpVSpUvLss89K69attcTzFy5cULF9+umn5dSpU2F9QYA/aNAgyZ49eyaD0G7EiBHKBqNcf/31MmvWLJVF24kP6p48eVLNNyxuMAoE4MjYXrNmzUxjBVHQDieaNWumeMA3p3Lo0CHp16+fIAO5Ueyy4p8/f14xmz17tlkP/eNYuummmyJOGMQKuzCMHz8+0/GLRSr4s8br3//+t8r+PnfuXLPvRAraT58+LT169JAVK1ao8Vu1aiVFixaV6dOnm//G8Zk/f/7oBwtrpDwBPnDxFmLy88aPrUmABEiABPxJwO/XN7/b58+oBscqxjc4saKlJEACJEAC+gR4fdNnxZqpQwCJZv77v//bdKhAgQLy888/p46D9IQESIAESIAEIhDg/V9qTw/Gl/FNbQL0jgRIgARIgASST4CCds0Y2AlVIdSGCPqJJ56QPHnyhPWETOUQw0JI++uvv2Yaxa2gHR1AdA0hdOPGjcNE9BDOI+MFhLvIQG4UZGN+88035b777rP1Ml6CdohqIS5+5513zHENVr169ZK8efOG2QO22G7ymWeeCROHw5/nn39eS2CuGUZV7dy5czJkyJAwkbPRvnbt2vLYY49Jw4YNpVChQmGCZYjuIV5fv369Euhv27Yt07BYvABBu3U+hFaEGBtZ1nfv3h3GB23hc8GCBcP6RXwhih4+fHhYfFEp0qKKoAra4RcytiCTOuZutmzZTB5gsWnTJjVXQnchKFOmjGDxQ9myZTPFxLrAAhWwuAL9Fy9ePFN9LHr4+OOPVRzXrFljO7XsxPOomGxBO2yAmL537962dk+dOlUJ7llIAAT4wMXbPCA/b/zYmgRIgARIwJ8E/H5987t9/oxqcKxifIMTK1pKAiRAAiSgT4DXN31WrJlaBJBQ5qeffjKdwnujUJF7anlLb0iABEiABEjg/wjw/i+1ZwPjy/imNgF6RwIkQAIkQALJJ0BBu4sYfPTRR9K+fXuBWD20IJN006ZNVUbpixcvys6dO5Xw2BCy43MIcF955RVThKsraIfA+q677pKXXnrJHBLCdmReR1YLjLFx48YwcTQqQkAOwS6ErU4Z5OMlaMf4GRkZ0r1790x2IRt5/fr1pXz58iqDOept2bLFzMpuONmiRQslzIWoPB4F3JApfcaMGY7dI24lS5ZUgmoIqSFEP3r0qGP9/v37KwE+2EcrW7dula5du2bqD22Rbb1GjRqSM2dO+fbbb5WAG7Gylmji+aAJ2uF77ty55cSJE6arFSpUkAYNGqi5Dn9Wr16diUW0HQCwcwEWEGAHgNCCdlWrVpXq1aurmF2+fFkdn1hoEBpnfFevXj21aMQ49rEDARasXHvttWF9+kHQfvDgQWnbtq06tkIL5vKyZctsRf/R5iu/T00CfODiLa7k540fW5MACZAACfiTgN+vb363z59RDY5VjG9wYkVLSYAESIAE9Anw+qbPijVTiwDebSFRj1H27dsnFStWTC0n6Q0JkAAJkAAJ2BDg/V9qTwvGl/FNbQL0jgRIgARIgASST4CCdhcxQOZmZOZGpmy7rOt2XUEUDTH6bbfdJu3atXMtaEc29hdeeEGJ09944w0tayEaRybmTp06OYrZ0VE8Be3oHwLwfv36yYYNG7TsNio1a9ZMZs2apRYIxLNcuHBBFi1aJE8//XRYZni3Y4L3X/7yF+nYsaOrbPK7du2SAQMGKKG0mwKB9cCBA2Xo0KERM8EHTdBerlw5GT16tNqFIHSngUhsMEcw11u1apUp23RoOyxGwe4AdgsDIvWPxSPjx49XInDEFw/dUSCyx9yxZtP3g6AdOxDguJs/f36Ya926dZOZM2dGnDNu5iHrBp8AH7h4iyH5eePH1iRAAiRAAv4k4Pfrm9/t82dUg2MV4xucWNFSEiABEiABfQK8vumzYs3UItCjRw957bXXTKewo2+bNm1Sy0l6QwIkQAIkQAI2BHj/l9rTgvFlfFObAL0jARIgARIggeQToKDdZQyQqfuvf/2rErVHEyI/8MAD8txzz6ls5FbxuG6Gdgja33rrLZWte9KkSSqjeCQxPcYcO3asILO19Wba6mq8Be0YD+Lal19+WYmCT506FZE2hOEjR45UwuM8efK4jEzWqyPr9uuvv67sjJSB3ToC7H3ssccEmdJvvfXWLBlw8uRJtWABCyWi8cEAiC/mHrKKR4tvEAXtS5culXz58qns+aEPu+3gdunSRc314sWLa7H/9NNPZdSoUbJmzZqo9RHbp556Sh5//HElWj9z5owgKzsynKNgUcEHH3ygsumHFj8I2mEPzhmdO3cOs+3NN99Ui1xYSMAgwAcu3uYC+Xnjx9YkQAIkQAL+JOD365vf7fNnVINjFeMbnFjRUhIgARIgAX0C1usbdgPFZ8Yfegr9d7T/91N9P9licI7Gj9z/b+45sXIT10h1V65cKXgmbRQ8z2/durX2fI+VHVY/U7Ff/TMSa5IACZAACSSCAJ9vJIJy8sZgfJPHPhEjM76JoMwxSIAESIAESCAyAQraszhDIFzdtm2bLF68WGVdP3DggOoJQuOqVavKww8/LNWqVTMzpHsVtBcoUECuXr0qX331lcoMvXHjRkGGbxSI17F9o3XMaK4lQtBu2HD27FlZv369vP/++2G8kGEbnBo1aiTNmzeXG2+8MZrZcfv+4sWLAtHzli1b5OOPP5bjx4+bjDEobL3zzjulSpUqUrduXfXfWAnvT5w4oRZKgFHofMKYyFxer149weIGZAzHSw+dElRBO3zEwpHdu3fLkiVLFBPMVYjIcWxhrrRo0UJ+//vfRxX1WzlhlwX0u3btWrXdKeJtLBDBsYstT5s2baqOp7x585rNcexNmzZNBg8ebH6GhQUQ1OfIkcP8zC+C9iNHjkiHDh2Uryg4xnCuKlGihM7UYZ00IcAf5N4CTX7e+LE1CZAACZCAPwn4/frmd/v8GdXgWMX4BidWtJQESIAESECfQLSkJPo9sSYJkAAJOBOItpgDLaPVSdRiGz/ZEs/FMPH0003frPu/C3n8wMEvdrhlwXOvewJ8vuGeWZBaML5BipZ7Wxlf98zYggRIgARIgARiTSAwgvZYO87+SIAEkkvAi+A+uZb7f3SroH3AgAEyefJkyZUrl/+Np4UJI8Af5N5Qk583fmxNAiRAAiTgTwJ+v7753T5/RjU4VjG+wYkVLSUBEiABEtAnQEG7PivWJAESIAESIAES8BcBvFdEwrFof0i+h8RhRYoU8ZcDSbKGzzeSBD5BwzK+CQKdpGEY3ySB57AkQAIkQAIkEEKAgnZOBxIggaQQoKA9ftiXL1+utm81yoYNG6Rhw4bxG5A9B5IAf5B7Cxv5eePH1iRAAiRAAv4k4Pfrm9/t82dUg2MV4xucWNFSEiABEiABfQIUtOuzYk0SIAESIAESIIFgE8Du2rVq1VI7R1eqVEn9pWPh843Ujjrjy/imNgF6RwIkQAIkQALJJ0BBe/JjQAtIIC0JUNAen7CfO3dO+vXrJ/Pnz1cDNGjQQBYuXCiFCxeOz4DsNbAE+MDFW+jIzxs/tiYBEiABEvAnAb9f3/xunz+jGhyrGN/gxIqWkgAJkAAJ6BOwXt8uXbokV69eVX8oxv9H+2+Q6gbJ1lSOgxvf4hGzf/7zn7Jp0ybzYEHW3sqVKzvO+XjY4IZB0Ovqn5VYkwRIgAQSR6BQoUJStWpVJWzv1q2bFCtWLHGDJ3EkPt9IIvwEDM34JgByEodgfJMIn0OTAAmQAAmQwH8IUNDOqUACJJAUAhS0xwf7nj17pGXLlnLs2DE1wJQpU+Spp54SZoOKD+8g98of5N6iR37e+LE1CZAACZCAPwn4/frmd/v8GdXgWMX4BidWtJQESIAESECfAK9v+qxYM7UIZGRkyB/+8AfTqaZNm8ratWtTy0mfeBO6IAYmRVsgk+qLaoK4OCGINnOuuV+cFtQ4x+pUlz9/fiVqx1/ZsmVj1a0v++H9ny/DEjOjGN+YofRlR4yvL8NCo0iABEiABNKMAAXtaRZwuksCfiFAQXvsI4Hs7EOGDJHZs2erzsuUKSPvvPOO3HnnnbEfjD0GngB/kHsLIfl548fWJEACJEAC/iTg9+ub3+3zZ1SDYxXjG5xY0VISIAESIAF9Ary+6bNizdQi8PXXX8sdd9xhOlWnTh3ZunVrajlJb0iABEggxQlcuHBBzp49q/7OnDlj/r/xGf57+PBh2blzp2Ahk07Jli2bKWyvXbu2TpPA1eH9X+BC5spgxtcVrsBVZnwDFzIaTAIkQAIkkIIEKGhPwaDSJRIIAgEK2r1F6YcffpB8+fLJ7373O7ly5YrgBcH48eNl4cKFZseDBw+W559/XnLlyuVtMLZOSQL8Qe4trOTnjR9bkwAJkAAJ+JOA369vfrfPn1ENjlWMb3BiRUtJgARIgAT0CfD6ps+KNVOLwHfffSe33nqr6VSlSpXkk08+SS0n6Q0JkAAJkIBJ4Pjx44JdpHfv3i27du1SIvfz589HJNS6dWslbn/ggQdSiiTv/1IqnJmcYXwZ39QmQO9IgARIgARIIPkEKGhPfgxoAQmkJQEK2r2FHcL1rl27OnaC7OxLlixJ+W37vFFM79Z84OIt/uTnjR9bkwAJkAAJ+JOA369vfrfPn1ENjlWMb3BiRUtJgARIgAT0CfD6ps+KNVOLwIkTJ6RQoUKmU6VLl9bO3ptaJOgNCZAACaQngX/+85+yY8cOeeONN2Tp0qURIYwZM0ZGjx6dMqB4/5cyobR1hPFlfFObAL0jARIgARIggeQToKA9+TGgBSSQlgQoaPcW9tWrV0uLFi1sO7nuuutkzpw50qFDB7H+qPY2KlunEgE+cPEWTfLzxo+tSYAESIAE/EnA79c3v9vnz6gGxyrGNzixoqUkQAIkQAL6BHh902fFmqlFAELG/Pnzm07dcsstgqztLCRAAiRAAulHADt0QNiOv9OnT9sCaNWqlSxfvjwl4PD+LyXC6OgE48v4pjYBekcCJEACJEACySdAQXvyY0ALSCAtCVDQ7i3syGpQq1atTJ1AzD5hwgTp3bu35MiRw9sgbJ3SBPjAxVt4yc8bP7YmARIgARLwJwG/X9/8bp8/oxocqxjf4MSKlpIACZAACegT4PVNnxVrphaB3377TfLkyWM6BXH7qVOnUstJekMCJEACJOCKABY2QdT+5ptv2u7acfvtt8v69esF/w1y4f1fkKMX3XbGNzqjINdgfIMcPdpOAiRAAiSQKgQoaE+VSNIPEggYAQravQXs+PHjMmXKFHnvvffk73//uxQrVkwefPBB6dGjh5QtW5aZ2b3hTYvW/EHuLczk540fW5MACZAACfiTgN+vb363z59RDY5VjG9wYkVLSYAESIAE9Anw+qbPijVTi8Dly5fDEq7kzJlTLly4kFpO0hsSIAESIIEsEbh48aJ6xzl8+HDb9sjUjoztQS28/wtq5PTsZnz1OAW1FuMb1MjRbhIgARIggVQiQEF7KkWTvpAACZAACZCAJgH+INcE5VCN/LzxY2sSIAESIAF/EvD79c3v9vkzqsGxivENTqxoKQmQAAmQgD4BXt/0WbFm6hHg/E+9mNIjEiABEoglgfnz58vjjz8uELhby5gxY2T06NGxHC5hffH6lzDUSRmI8U0K9oQNyvgmDDUHIgESIAESIAFHAhS0c3KQAAmQAAmQQBoS4A9yb0EnP2/82JoESIAESMCfBPx+ffO7ff6ManCsYnyDEytaSgIkQAIkoE+A1zd9VqyZegQ4/1MvpvSIBEiABGJN4IsvvlA7UH/zzTeZusZ3d911V6yHjHt/vP7FHXFSB2B8k4o/7oMzvnFHzAFIgARIgARIICoBCtqjImIFEiABEiABEkg9AvxB7i2m5OeNH1uTAAmQAAn4k4Dfr29+t8+fUQ2OVYxvcGJFS0mABEiABPQJ8Pqmz4o1U48A53/qxZQekQAJkEC8CNSqVUt27NgR1n327Nnlt99+k5w5c8Zr2Lj0y+tfXLD6plPG1zehiIshjG9csLJTEiABEiABEnBFgIJ2V7hYmQRIgARIgARSgwB/kHuLox0/PGzFQ9eslFKlSkmxYsWkSJEiqo8GDRpI0aJFJVu2bFnpLmXavPXWW9K5c2fTn3HjxsmoUaNSxj86QgIkQAJ+I+D3+wO/2+e3eAbNHsY3aBGjvSRAAiRAAjoEeH3TocQ6qUqA8z9VI0u/SIAESCA+BMaOHStjxowJ67xjx46C9wRBKrz+BSla7m1lfN0zC1ILxjdI0aKtJEACJEACqUqAgvZUjSz9IgESIAESIIEIBPiD3Nv0iLWg3c6a2rVry8CBA+WBBx6QXLlyeTM4oK0paA9o4Gg2CZBAIAhgK+fFixdL7969JX/+/Mpmv98f+N2+QATex0Yyvj4ODk0jARIgARLIMgFe37KMjg1TgADnfwoEkS6QAAmQQIIJdOjQQZYsWRI26rRp0+TJJ59MsCVZH47Xv6yzC0JLxjcIUcq6jYxv1tmxJQmQAAmQAAnEigAF7bEiyX5IgARIgARIIEAE+IPcW7ASIWg3LGzVqpXggS0yuKdboaA93SJOf0mABBJB4JdffpHXXntNJk2aJFWqVFFZrgoUKKCG9vv9gd/tS0T8UnkMxjeVo0vfSIAESCB9CfD6lr6xp+f+/33BGJEACZAACfiTQMWKFeXAgQNhxq1du1aaNm3qT4MtVvH+LxBhyrKRjG+W0QWiIeMbiDDRSBIgARIggRQnQEF7igeY7pEACZAACZCAHQH+IPc2LxIpaIel1apVk1mzZkmlSpW8GR6w1hS0ByxgNJcESMD3BL7++mvp3Lmz7Nq1S9nauHFjCtp9H7X0MZD3p+kTa3pKAiRAAulEgNe3dIo2fbUS4PznnCABEiABEsgKge+++05Kly4tv/32m9n8jjvukK1bt0qRIkWy0mVC2/D6l1DcCR+M8U048oQOyPgmFDcHIwESIAESIAFbAhS0c2KQAAmQAAmQQBoS4A9yb0HXFbRv375datasGXGwq1evytmzZ+XXX3+V/fv3q+0016xZo/4dWiBqf/3116VMmTLejA9QawraAxQsmkoCJBAIAn//+9+lXbt28tlnnyl7KWgPRNjSxkjen6ZNqOkoCZAACaQVAV7f0ircdNZCgPOfU4IESIAESCCrBD744INMGdnHjBkjo0ePzmqXCWvH61/CUCdlIMY3KdgTNijjmzDUHIgESIAESIAEHAlQ0M7JQQIkQAIkQAJpSIA/yL0FPZaCdqslELjv27dPnnzySdmxY0fY161atZK5c+dKwYIFvTnA1iRAAiRAAmlJgIL2tAx7YJzm/WlgQkVDSYAESIAEXBDg9c0FLFZNOQKc/ykXUjpEAiRAAgkl8Oc//1mGDBlijons7Hv37vV9lnZe/xI6TRI+GOObcOQJHZDxTShuDkYCJEACJEACtgQoaOfEIAESIAESIIE0JMAf5N6CHk9Bu2HZDz/8IH379pVVq1aFGfvCCy/IgAEDxGqDN4/YmgRIgARIIB0IUNCeDlEOro+8Pw1u7Gg5CZAACZCAMwFe3zg70pkA5386R5++kwAJkIB3AufPn5e7775bDh8+bHYWhCztvP55j72fe2B8/Rwd77Yxvt4ZsgcSIAESIAES8EqAgnavBNmeBEiABEiABAJIgD/IvQUtEYJ2WJiRkSHdu3eX3bt3mwZXq1ZNFi9eLCVKlPDmBFuTAAmQAAmkHQEK2tMu5IFymPengQoXjSUBEiABEtAkwOubJihWS0kCnP8pGVY6RQIkQAIJJfDss8/Kc889Z44ZhCztvP4ldIokfDDGN+HIEzog45tQ3ByMBEiABEiABGwJUNDOiUECJEACJEACaUiAP8i9BT1RgnZYuWTJEunVq5f8+uuvptHz5s2THj16eHOCrUmABEiABNKOAAXtaRfyQDnM+9NAhYvGkgAJkAAJaBLg9U0TFKulJAHO/5QMK50iARIggYQS+Oqrr1SW9kuXLpnj+j1LO69/CZ0iCR+M8U048oQOyPgmFDcHIwESIAESIAFbAhS0c2KQAAmQAAmQQBoS4A9yb0FPpKD99OnT8vjjj8s777xjGt2mTRuBqD1fvnxajly9elW+//57WbNmjaxbt04+++wzOXr0qGpboUIFKVeunDRt2lQaN24sefPmjdjnuXPnpF+/fjJ//nyz3pw5c5SNbsrly5dl1KhRMnHiRLPZ1KlT5amnnjL//dZbb0nnzp3Nf48bN0610S1nz56Vbdu2yfvvvy/79++XXbt2qabFihVTPterV09atmyp/m2Nqc4Y//73v1X2/BUrVsiePXvM/q+//nqpUqWK1KxZU1q1aiV/+MMfJFu2bDpdZqkO7AC3uXPnqvaII9gVKFBA/fuXX36Rd999V9577z3ZuXOnnDp1SmBjjRo1pHnz5orBjTfemGlszBvMk7fffls2bNigfMTCilKlSql506VLF6lbt67kzp3btd14AfH//t//k02bNimbILI9cOCA2Q9icuedd0r16tWlSZMmarwcOXJEHWfHjh1Sq1Yts96bb74pnTp1Uv++cuWKfPnll7J06VLZunWrfPrpp8ofYz40a9bMkUXUgUUEvH766SfZsmWLmndffPGFOQbaX3fddVK+fHn1AgbHW+3ataMeb07jwhfwWrlyZZgviM0999wjHTp0UP0bsYnERcc341hatmyZOn8YsfJyLEWLFY4tLOgBS2M8zAP49fDDDwt2q7CbEzge0AY7WXz88cdqbhnsGzVqpM4pWT3mY3kuNbhHO37BHuewVatWKQ7wBwXHRtWqVSOyMMawstaJuVEHPvup8P7FT9GIvS2Mb+yZskcSIAESIIHkE+D1LfkxoAXJI8D5nzz2HJkESIAEUokAnkO/8cYbpkt+z9LO618qzb7MvjC+jG9qE6B3JEACJEACJJB8AhS0Jz8GtIAESIAESIAEEk6AD1y8IU+koB2Wvvrqq9KzZ0/T6JIlSwqEpWXLlo3qyDfffCOjR4+WhQsXRq0LkfPIkSNVRvg8efI41rfa88gjj8isWbOUaFS3/Pjjj0poDPEvSpkyZZRoHyJmo2RV0A7R/csvvywvvviiKdx3sgs2t2/fXiCWv+mmm7TMv3DhghKIo40hLo3U8IEHHpCxY8cqUXZWhPPRjHISxP7ud79TCx+wLStE7E4FViRLaAAAIABJREFUccdiAsTDEAhD6D1p0iSZMWNG2O4A1j4g2p8+fbpUrFgxmpnqe7DDwoo//elPsnfvXq02qIQFAhMmTJD77rsv4uIAJ5H0d999p+Z2tOMA86F///4ydOhQ7fkMwe/nn3+ufIKIWrfoHm/W/iDEx8IOcIxUwAwxxMINLBpwEvpH6sM4lsaPHx9xDhl94OUS5nrx4sWjYnCKFbIuPfPMM1H9w2KRadOmKXE6CuIAAfuTTz4ZcW4hxkOGDJHBgwe7WowRj3Mp7HY6frFgCedE8Ix2nkGsX3jhBbWYwe4cQ0F71OnICj4hwPtTnwSCZpAACZAACcSUAK9vMcXJzgJGgPM/YAGjuSRAAiTgUwIffPCBShASWvycpZ3XP59OpBiZxfjGCKRPu2F8fRoYmkUCJEACJJBWBChoT6tw01kSIAESIAES+F8C/EHubSYkWtAOsSyysh86dMg0PDTztJ03yOAM0TWEoUY2dl2vkcV45syZAuG8XTly5IjKAI0MyihuBPZGf6tXr5YWLVqY3Xfr1k2NGSqkz4qg/eDBgypbPAScbgqyPUOUX6lSpYjNjh8/rsSwoRlhdMaBiBaC7N69e2tlGtfp06hjJ4iFoB8idYj6dQrsQ6Z9xPXEiRNK1B26K0CkPpAVHLGKxu7kyZNKROyWnTE2bISQG9nonbK124mkb7vtNnniiSdUZnHd0rZtWyXmL1SoUMQmyDQPbsOHD48o/I/Uie5YEGxjN4BBgwZpH9NgNnv2bCX6rlOnjvb5AxUhLB84cKDKzu+mYCzMPQjOIy3gsItV0aJF1YKaaAJuwx6cQ7AzAXYYQOb9vn37agnv0R6LFvDiK1euXBHdi+e5FAM7Hb/wC+cM3YIFEjiHtWvXLhN3Ctp1KbJesgnw/jTZEeD4JEACJEAC8SDA61s8qLLPoBDg/A9KpGgnCZAACfifAJ5tYldGo2DXUTwr9WPh9c+PUYmdTYxv7Fj6sSfG149RoU0kQAIkQALpRoCC9nSLOP0lARIgARIgAQraPc+BRAvaT58+LciCvnbtWtN2ZF3Hn51gFMJXZIqGeBqZtkMLxMfI4lu6dGn1cUZGhsqSbhW9Q+D9+uuvq8zp1oIs2xB1IzO3USBghdBYp1y8eFGJSZFd2Sh2An23gnb40r17d1Nob/QNUS8yideoUUNy5swp3377rWzatCmTaBY+Q2ztJOT/6aeflFh+1apVYW6i/6pVq0r16tVVVm8w3759u2zdujUTDmTMhqjbSZCtw89axyqIrV27tsoGHxofxP3BBx+UAgUKyC+//CIbN26UAwcOhHVVrlw5tRvAa6+9pkTQRqlfv77ce++9ih0WDGAeWjO+2y1ICO0cmb4xZ0L7xffgVb58ecUOtqHAPryc2LVrVyYchQsXliVLloSJs0MrWYW7EH/jM2PxBerCF2Qrx9hOLFAPYmLYnD17dtuwRDrOwB88jeMMc37Pnj0qU7pdtvxoY8EAzKeuXbtmOlYRW8To1ltvtZ178BPCbxxjkY63UCedjiWIpnEcYb5jPjjxC10g4SRqjxYr9AG/kH0cBZnpcdxa+YEd7OnRo4fJBqJ6ZG3Cf3E8Yr6HzgFj7uGlF8ZwKvE+l2JcneMXftStW1edjy9fvuzIAnMOwn7MidCCxVDLly9XH4EfznPHjh1T/0afDz/8sJmtHufm0AIGfip8oeCnaMTeFsY39kzZIwmQAAmQQPIJ8PqW/BjQguQR4PxPHnuOTAIkQAKpRgDvEvCs1yjYIRKJd/xYeP3zY1RiZxPjGzuWfuyJ8fVjVGgTCZAACZBAuhGgoD3dIk5/SYAESIAESICCds9zINGCdqvgEQ5AWI2HuLlz587kj53wFaLQ559/XurVq5dJTI3+kc195MiRYWJZZFhGluCCBQtmGsOaYR0Z5OfNmyf58uWLyhfi+Y4dOypxLwqE5BDglyhRIqytG0E7sn+DSWhWFghi+/Tpo7JMQwgdWuAzxNtYFBAqkIXYHJysWZvtBNmR+ocIFA/UwRS+GQVtkD29ffv2UTnpVrCbH0ZbCFwnT54s9913X1jcsSgBAmcsQghd9ABOhtAV2dohFsbLgdAC1iNGjJBXXnnF/BjtVq5cqYTFdsUaS9R5+umn1UsIa2yM9lh4gFiAV2gZMGCA8skus3akTNRdunRR8cY8Cz2GkYEb29Yi9qGZwZ3mpWEL6iIbdmjmd+xuAJsrVqwo2bJly4QC8whiYvALnXfRxoIgGYtaQkXZEC0/++yz0rp16zAWmHtYrABf16xZYxuPSDs82C3cgJAdcxmi8bx584b1CX779+9XPoVmc4cIG3HHYhK7EilWTnPjH//4hyD+oYt7cEzhPIidBTDm+PHjBVnvQ+eHEWNkcA9dvBNpLsHmRJxLIx2/iDG4I8bWcz2OQ2SYty4SmTJlijqunRYSWOdt48aNVZyMBSV+f2Dvd/t0z9usZ0+A8eXMIAESIAESSEUCvL6lYlTpky4Bzn9dUqxHAiRAAiQQjcDHH3+sEm2Elq+//lqwO6ffCq9/fotIbO1hfGPL02+9Mb5+iwjtIQESIAESSEcCFLSnY9TpMwmQAAmQQNoT4A9yb1Mg0YJ2WPvcc88p8apRrCJE43OIOh977DGB4NwoyM48a9YsufnmmyM6vm/fPoHgM1Q0CzFxz549M4kjIXqGQBiZj1EgSn7vvfekUqVKUeEiUzAEmkZxEpW6EbRDnA47jQKRK4SeEM7bCYtRzy77spMw22qLTv8YA2JViK8hPDUKFhVA1BwtHlFB/qeCkyA2UpZ9NLXLtG+MiYUAsDtPnjy2Zhw/flzxDhUWO2Xpxw4DEEKHLjYYPny4jB07NmqmetiIehMnTjTtQKZqxKNIkSKZbHMSSUOYD/G8nQje6MROvOwk/MbcwYISiODdxhVt161bp8TwoYsJIAZv2LBhJp8uXbqkxOnwwSiILY7pSMcbBPPIth268MBo7+QXsn8j7oiPUSASR9Z+zFsnkTTq2o2Hc8SMGTMyieBR3ylW0XYxQKZ7bClsLLwItXPBggUqA79dAXfMGywMMApegi1atEgJ4a0lUefSSMcvFgndddddjqcCu4U2TZo0UeeXG264wbYdBe26Z1bWSwYB3p8mgzrHJAESIAESiDcBXt/iTZj9+5kA57+fo0PbSIAESCB4BIoWLSrff/+9afiyZcvC3jP4xSNe//wSifjYwfjGh6tfemV8/RIJ2kECJEACJJDOBChoT+fo03cSIAESIIG0JcAf5N5C72dBu1UsHk3UbCUBUS2yrRtC2wYNGsjChQszZdGG8BVCYwjtjeIkaA4dw05E7STk1RW02wmmYRfEvDly5IgYbDsx6ahRo5SAOHv27KqtXf/RRLehg549e1b69++vOBoFQlWIvGNRnASxyLr/0EMPRRziww8/FGQVDy3IqA3BszUzu7Uj6zavyAoNLjlz5gyrioUSzZs3NwXI0bKRW8f5/PPP1ZxElnKUu+++W95++20pXbp0Jt/sRNLI1o2dBvLnzx+Rhd3cxDzAn/WYP3PmjBL046WJUXR4G3VxfGHxCITHRoEYGwJwazl48KDKOJ6RkaG+wmIKtMNClWjlhx9+UALuzZs3h1V1ErRjVwFk5jcWtWCsOXPmqM8iidmNzq3joT0WMtSvX18rVtgVAotTIsXKjh06f+GFF1T29kh2WneHiLQQJ1HnUrvj102MrQL/SMcHOFHQHu2o4ffJJMD702TS59gkQAIkQALxIsDrW7zIst8gEOD8D0KUaCMJkAAJBIfAww8/LO+8845pMJJyYLdMvxVe//wWkdjaw/jGlqffemN8/RYR2kMCJEACJJCOBChoT8eo02cSIAESIIG0J8Af5N6mQDIE7RDk9u7d2zQcmZmXLFkid9xxh/kZsvX269dP5s+fb37mlGHdiYBdH6tWrZIHH3wwUxOIh++//35T/A7RMYTa+fLlcwRsFcw6CebRga6g3WpHuXLlZOnSpVKqVCmtQG/atEkgpDVE/M2aNVOCYUNUa/0+KxnWrX3osNIy/j9Z4CEmxxwxSiSuof1axa34DosBRowYEVXAjF0AQkXVjz/+uMpanjt37jDTDx8+rLL3Q5iObWBr164t48aNMxcMRPPzl19+kU6dOsn69evNqtu3bxcI763FTtDuJN62G9d6nDn5hLkCwTPE5gcOHFALJyDEtssa7+SfddcFMMFiCmux2tStWzeZOXOmY/Z8a3urMBvfOzGx7nQQKcO6k1/WPpwWOtjFSnehh5Wd7jFvtxDBbi4l8lxqJ2iPlmU9lP2PP/6ojo8tW7ZEPT5QgYL2aGccfp9MArw/TSZ9jk0CJEACJBAvAry+xYss+w0CAc7/IESJNpIACZBAcAhMnz5dBg4caBqMdxPvv/++7xzg9c93IYmpQYxvTHH6rjPG13choUEkQAIkQAJpSICC9jQMOl0mARIgARIgAf4g9zYHkiFoR3bvrl27mobbCTitQkVdkaeVhlVAO2zYMCVyNjKWG/WtmcuR7XjlypVStWpVR8BWkbo1G3poQ11BuzVTOLI0T548WXLlyqUVaAhCIVyGKLlixYpSvnx5qVu3rsqEffXqVZXlJVRorCv4Dh3cKjotWbKkyu5dtmxZLRsjVbITxDqJiK392IlhnTLmW9taBclO4m+vDnoRtLvlbM1YHy+fwERH0G6XjdyNQB/j2MXYrg+7eeR2LIxnzaiPYwnHslXsb50/kbKlRztHIQv9rFmz1DHr9lixE7Qn8lxqx93pnGvnm90ccVrwgfYUtHs9I7F9PAnw/jSedNk3CZAACZBAsgjw+pYs8hzXDwQ4//0QBdpAAiRAAqlDAMlF7rrrLtMhPG/EjpF+K7z++S0isbWH8Y0tT7/1xvj6LSK0hwRIgARIIB0JUNCejlGnzyRAAiRAAmlPgD/IvU2BZAjareLXGjVqyKJFi6RYsWKmM1YxrjXTuK7XH330kdx7771m9UjZxK1i8ilTpgjE1FZG6Mwq3IT49IMPPrDNtI36OoL28+fPy+DBg2X27NmmvQsWLBBklo5FsROLIjN+u3btXHX/22+/qewxyEBtFKfM9646dsjQPmfOHCXSj1asYnE3ouIgCNqRqR7HScGCBaOhUN8nyieMpSNoP3r0qHTs2FF27typ7HMr0Ecbu2PETqhuFb7j+MTihurVq2uxMyqdPHlS2bxx40b1kdOcsrJ2Er7bDW49N+gu4LATj9uJvxN5LrWzyc05TNcngyMF7a6mMysnmADvTxMMnMORAAmQAAkkhACvbwnBzEF8SoDz36eBoVkkQAIkEGACRYsWle+//970AP9/8803+8ojXv98FY6YG8P4xhyprzpkfH0VDhpDAiRAAiSQpgQoaE/TwNNtEiABEiCB9CbAH+Te4u8HQXvjxo2V4LtAgQKmM9bM6jVr1pQmTZrIf/3Xf7lyGA+BZ86cabaJJDS1ZmNu1aqVvPrqq5I/f/5MY1qFlJHqorGOoN0ue/fWrVulTp06rnx2qmyX3bpfv35yyy23uOr/f/7nf2TdunVKMG0UXdF5tIG8ZNa28nOT1T+e4u9Lly6pFxPbtm2T5cuXy6ZNmwSLC4zilIHaapPbRR3x9AnZ/k+dOiX79u2TNWvWyOrVqwWCdaOMGzcubCcAfI66zZs3l2PHjqlqbgX6Rt8TJ06U4cOHm2PZCdqtxzKE6Mh8fv3110ebgmHfYz6+/fbbkpGRYX5ul/XfytrunOY0sM65wa6trvg7kedSO5vcLJrR9cngQUG7q+nMygkmwPvTBAPncCRAAiRAAgkhwOtbQjBzEJ8S4Pz3aWBoFgmQAAkEmAB2scVutkbR3W00kS7z+pdI2okfi/FNPPNEjsj4JpI2xyIBEiABEiABewIUtHNmkAAJkAAJkEAaEuAPcm9BT7Sg/fLly0roClGqUeyEutaMz968/L/WkUTO586dEwi858+frxpABLty5UqpWrVqpuEhdO/Zs6f5+dSpU1U2d6eiI1q1ZoPOalZpJxus4s9YMUU/dgLmrPRvJ2jVfZCfTEE7BN5nz54VLBrAH1hj29j9+/fLrl27IqLQFbQjSz12EcidO7cW2lgI2hEPcD1y5Ih899138uWXX8onn3wie/fuVYJ2p2I3H6y7JbgRfYeOYz2W7ATtVt+1gGlW0hkP4vlZs2YJjuFoRefcYNeHrvg7kedSXZucmLhtT0F7tNnF75NJgPenyaTPsUmABEiABOJFgNe3eJFlv0EgwPkfhCjRRhIgARIIFoFJkybJsGHDTKMXL14s7du395UTvP75KhwxN4bxjTlSX3XI+PoqHDSGBEiABEggTQlQ0J6mgafbJEACJEAC6U2AP8i9xT/RgnZkpu7bt6+88cYbpuF2Qt1EijBDCVrFpVOmTFFC9VBOVuF7yZIlZdmyZVK2bFnHYOiIVq3iTDcZxnVmQVAF7U6Cb6vPiRa0I/P67t275fXXX5eNGzeGZSjXiYdRx0+CdgjzkWkdom1kkz9w4IAbV8y6doJ26zHgVqBvdB4EQbsb33TODXZB0BV/J/JcqmuT06Ry256C9iwdnmyUIAK8P00QaA5DAiRAAiSQUAK8viUUNwfzGQHOf58FhOaQAAmQQAoQmD17tnpXYpQZM2aohDt+Krz++SkasbeF8Y09Uz/1yPj6KRq0hQRIgARIIF0JUNCerpGn3yRAAiRAAmlNgD/IvYU/0YJ2ZK/u1KmTbNmyxTR8woQJYZlI8EUiRZihBJGJukOHDkqojNKqVStBNvb8+fOb1ZB5u23btpKRkaE+69atm8ycOVPy5MnjGAwd0SoF7SJuBa2hwBMlaIfoG0Lv0aNHy5o1a7QPQGTrRrb/w4cPh4nf/SJoxw4BWMCBFylYeKJbqlWrJleuXFFZ241CQbt+Nn2dc4NdLHSPlUSeS3VtcppbbttT0K57lLJeMgjw/jQZ1DkmCZAACZBAvAnw+hZvwuzfzwQ4//0cHdpGAiRAAsEkgKQi2OnRKGPGjFHPnP1UeP3zUzRibwvjG3umfuqR8fVTNGgLCZAACZBAuhKgoD1dI0+/SYAESIAE0poAf5B7C3+iBe07duyQ+++/P0wwu2rVKnnwwQfDHLGKMO0Est48t2994cIFGTJkiEyfPl1VgAj5gw8+kJo1a5oN5s6dK7179zb/PW/ePOnRo0dEc3REq1axP8besGGDVK9ePSauxlswHwsj3QpaQ8dMhKAdYvYVK1bIoEGDImZkv/766wUZ9itXrizly5eXChUqyO23367mPRZ0rF+/3jTdD4L2Q4cOqew/mG+RCuZi6dKlpUqVKlKxYkUpU6aM5MuXL9MCFLvj9aOPPpJ7773X7L5x48aC46JAgQKupk5WMrRndSxdw3Beq1Wrllndzxna43ku9XL8Ap7b9hS0685Q1ksGAd6fJoM6xyQBEiABEog3AV7f4k2Y/fuZAOe/n6ND20iABEggmARWr14tLVq0MI3H81lkafdT4fXPT9GIvS2Mb+yZ+qlHxtdP0aAtJEACJEAC6UqAgvZ0jTz9JgESIAESSGsC/EHuLfyJFLRDDDxt2jQZPHiwaTREv0uXLpVSpUqFOTJx4kQZPny4+VmfPn1U9uhrrrnGm8MarT/88ENp1KiRWRPi+hEjRghYQZCMbUDfeOMN9T2yUy9evFhKlCgRsWcdQbtVkI0Ot27dKnXq1NGwOnoVZAZv37697Nu3T1WOtWA+ugXRa7gVtIb2mAhBO7LyI4P/Z599Zg4Njg888IDK2g/x+k033SS5c+e2ddYuxskWtJ87d06eeuopeeWVV8Jsrl27tvL1nnvuUfM7b9686hiwKzoLUHbt2qWOKyP7e4MGDWTRokVSsGDB6BMjpIb13IBMRlgkEFqsY1WqVEmWLFkid9xxh6uxdCv7WdCeyHOpl+MXrN22p6Bdd4ayXjII8P40GdQ5JgmQAAmQQLwJ8PoWb8Ls388EOP/9HB3aRgIkQALBJIBdbOvVq2caj2f3eNfgp8Lrn5+iEXtbGN/YM/VTj4yvn6JBW0iABEiABNKVAAXt6Rp5+k0CJEACJJDWBPiD3Fv4EyloP3bsmHTp0kU2btxoGu2UyRgidzzANUqTJk2UiPyGG27w5rBGa6udoWNDDN68eXNBHZQBAwbI5MmTJVeuXBF71hG0//bbbzJw4EBBxnejLFiwQDFzU8aPH68ybSMj+J133inNmjVTmbRPnz6ttjBdu3at2Z2dGNjNWLGu61bQGjp+vAXtly9flrFjx6ps5EbBQow5c+aozONOYu9INuK7ZAvaN23aJK1atTKF5hDojxw5Us3FaPPa8E1H0G5dUFGyZElZtmyZlC1bVnsaXbx4UYYOHaoWxhjFbg7bLd6w7rSgPahGRT8L2hN5LvVy/AKz2/YUtGtMTlZJGgHenyYNPQcmARIgARKIIwFe3+IIl137ngDnv+9DRANJgARIIHAE9u/fL0jEYZSGDRtG3UEz0U7y+pdo4okdj/FNLO9Ej8b4Jpo4xyMBEiABEiCBzAQoaOesIAESIAESIIE0JMAf5N6CnkhBu1XUDcvfffddeeihhzI5YRWOFy5cWFauXClVq1Z15fDy5csFAu9ixYpJxYoVTYF3JKGuVbgMga8hhoWQdtCgQaYNq1atkgcffDCqTTqCdnRizaaMzNmTJk2SnDlzRh0DFawZ5PEZxO14GG4nBtYV5IcODmE8FiL8/PPPSiiPrNcQ+cci+7VbQWuoXfEWtP/4448qEzgy5xjl5Zdflp49e2qJ2dHmq6++kocffli++OILs49kCtox10eNGqXmnVGwgAJb2yIju06xW4gxbtw41W9osZubTse/07h2MbATtJ85c0bFBYJ5o2CHBxxPOgsPjDZHjhyRRx99VHLkyCEVKlSQ4sWLS+vWraVQoUJhJvpZ0J7Ic6mX4xdA3banoF3nCGWdZBHg/WmyyHNcEiABEiCBeBLg9S2edNm33wlw/vs9QrSPBEiABIJH4Ouvvw57po7njxC5+6nw+uenaMTeFsY39kz91CPj66do0BYSIAESIIF0JUBBe7pGnn6TAAmQAAmkNQH+IPcW/kQJ2jMyMqR79+6ye/du02AIwV955RW58cYbMzkB0XSPHj1kxYoV5nfDhw9XGbIhLtUpZ8+elf79+8vChQvN6roC8T179kjLli3NTOxTp05VAtm+ffuqTPEodevWFQjVixQpEtUcXUG7NVt2tWrV1DajJUqUiDoGKhw8eFDatm0r4I1So0YNWbRokRL0o0DgD0GuUSBIX7Jkiass2RDIt2nTxszojcUG7733Xlg2GS1jbSq5FbSGdhFvQfvnn3+u/D506JAaNit+W/mjn2QK2u1E5pjrOE50C0TfHTp0CDu27QTt6M+6IKRbt24yc+ZMyZMnj9Zw1rmHRnaC9qtXr6qxBg8ebPaL7Xtx7N58881aY6EP7JbQq1cvs771eDK+8LOgPZHnUi/HL1i6bU9Bu9ZUZqUkEeD9aZLAc1gSIAESIIG4EuD1La542bnPCXD++zxANI8ESIAEAkjg5MmTYe9GihYtKt9++62vPOH1z1fhiLkxjG/MkfqqQ8bXV+GgMSRAAiRAAmlKgIL2NA083SYBEiABEkhvAvxB7i3+iRC0//TTTyqjN7KZGwVZz5Hdun379rYOQEw6ffp0efLJJ83vIcpesGCB3HvvvVpOQ6gNMSpEuygYE+LwZs2aRW1vFYE+8sgjygeI8g1BMzJQjx49WrJnzx61P11B+7FjxwQZsjdu3Gj2+dxzz8nQoUOjCvmRbXvy5MkC4b9RrBnYv/nmG+ncubNAgGuUPn36qHY6omI8ZAeH0IUG7dq1U7HUzegdCZZbQWtoX/EWtFszXWM+QWBdvXr1qPFHhR9++EEwjzZv3hxWP5mCdrtM5hMmTJBhw4Zp+XTp0iV1DKBNaHEStFsXXIAhsqg3atQo6nh2cw+N7ATt+PyTTz5RCxCOHj1q9o3dDiBy11kUg+Mc8QpdhDNkyBDB8WjdMcHPgvZEnku9HL8Iktv2FLRHPWxYIYkEeH+aRPgcmgRIgAT+P3t3A2dVVe9//PdSL0qgQSaadNPxKuqVFHxCZfKBFFMhnR4uPqAhPjCEYI43A3V84EEwLw2CykCiWKRjWqhoJilCSYm+FEx6mWhg94qEmCBipaD8X2v1P6czZ5+Zs89Z+5z5rbU/5/XiVcFZe//W+7tm77Pv/Z01CFRMgPtbxWg5sAcCrH8PQqJEBBBAwDOBDz/8UHbZZZds1Z/61Kfkgw8+UDUL7n+q4ki8GPJNnFTVAclXVRwUgwACCCCQUgEa2lMaPNNGAAEEEEi3AA/kbvlXsqH9k08+keeff942kOY2UJuK4zRRF2q+NjuW33777UV3A1+5cqXdUT23GdXsXD5r1izp3r17LLTc3aS/+MUvyimnnCJm92rzMo24jz/+uPTv3z/WseI2tJuDzZkzx9aeeZlzNTc3212w8/PKvMc0rZpG6eHDh2cbeM0O4qap//jjj88eq1Bzq/nHG264QUyzbufOnducj/k/sJv55zbMm9rMrtdnnnlmLIdibyq1oTX3eJVuaH/99dftFzBMY3vmFffLBqaZ3ex6/sADD0QIlixZ0iqjzBtcmqTNMeKM/8c//mF/Pu+4445sXeYLH2Zn8r322qvduMx6uPXWW2XixInZL41kBpgmd/Mnf70WaoA3P9PmfL17927zfOb/kWOa5vMb582AthraTX3XXHONTJ06tdXPkvm5/ta3vtVuU7v5Esz3vvc9mTlzZnas+UKNab4/8sgjI3XGsW5rcqVcG3KPUcrPSrWupaXUVMij1PH5De35vzVD++cD7fUVu17z7+0LkC8rBAEEEEAgRAHubyGmypziCrD+40rxPgQQQACBUgS031+011eKNe+NCpBv2KuCfMPOl9khgAACCPghQEO7HzlRJQI/VXasAAAgAElEQVQIIIAAAokK8EDuxplkQ7tpYDc7Pv/lL3+R5557zjY6P/XUU5ECTfOzaSzfc889ixafv8u6GWAaS6+77joxO4Pn7ypumlh/9rOfidkh2jQ7Zl6l7u5uxuXvJp1bbF1dnW08j9scX0rTqtkd3uyCntv8bBrHzZzNjvP5O6GbJlCz8/x3v/tdeffdd7NlmkblSZMmyc4779zKua2drk3DvNl1/qCDDoo0IpuGWNOg/KMf/ajVseJ8MaFoyDlvKLWhNffYlW5oN03Vl112mcydOzd72kwuI0eOLLjD/ebNm+16vPnmm1utx9y622rIdmmSNsePOz7/CxRmrFkLpnl83333jcRnmtJ/97vf2V39H3300YLxmvVrGscLfUGi0M7nBx54oEyePFlOP/30VuvVfAFjzZo1cu2119o1XujVlp95b6Fzmb83Xy4wv/3hC1/4QqtDmvMtX77crvX8ubW3u3tc60L1l3JtyB1f6s9KNa6lpdaU71HqeLP7/rnnniu//e1v7aHMz6P5cob5ux122CFyHTP5anrx+UVTGsnXQr7Jm3JEBBBAAIGOF+D+1vEZUEHHCbD+O86eMyOAAAIhC2i/v2ivL+S1UY25kW81lDvuHOTbcfacGQEEEEAAgYwADe2sBQQQQAABBFIowAO5W+hxG9rdzvKv0QMHDpTbbrtNDjjggFiHNM2zZoflsWPHRt7/mc98Rr785S9Lnz59ZMcdd7Q7k//iF7/I7lCeGWCaHE1DsWkGN++L+yrUwJwZa2oyTbFt7Zief45Sm1ZfeeUVufDCC1vtMG+OmT9n877FixdH5lzsSwNtHd+co2/fvnLyySfL7rvvLh999JGYHcQLfTHBZGl2sN5vv/3ikhZ9X6kNrbkHrHRDuznXwoUL5Rvf+EZkR3LzhQmz0/hhhx1m15jZ4fvZZ5+1X+ww/z3zMo3bNTU18stf/jL7d/fcc49ccMEFERuXJmlzsLjjze7x559/vt3hP/dlfm6OPvpoOeaYY2yj8McffywvvfSSXZPmZy335+ukk06yv41h3bp19q/Nbxgwu7ebX5Nb6PXwww/bc+bamPcZH/MzbRrNzb8988wzdv3lnss0yb/99tvZv2uvod28yYw3O7Ln1pwZfMIJJ0htba2dnznfk08+GfmZM+81483PvPmZKPSKa11obKnXhswxSv1Zqca1tNSa8j1KHW++QGXWmtk5P/dlrmF77LGH/XnNfdHQXvQSzBsSFODzaYKYHAoBBBBAQI0A9zc1UVBIBwiw/jsAnVMigAACKRDQfn/RXl8KlkhFp0i+FeXt8IOTb4dHQAEIIIAAAggIDe0sAgQQQAABBFIowAO5W+jVbGgfPny43TF8r732Kqlo04jZ3NwsV199daQBttiBTKOq2Wm6vr5edtppp2Jvj/x7frOpecPnPvc5WbBggRxxxBGxj1dO06rZXdrsCJ7flFnspGeccYbcfvvtdif79l7lHt8cs9QvJhSrOfPvpTa05h63Gg3tZi2anccnTJhQ8locNGiQ3HLLLbYp/Oyzz86WbnYDN3/yfxZdmqTNwUsZ/+tf/9p+4SP3txrEycw0oE+cOFEOPfRQuyv2Cy+8YIeZL0Tce++9tqm40Ms0Ft9///0yatSoVr9VoL1zmvVs3H/zm9/ID3/4w+xbizW0mzeaHeXNLvrGvtSXabw3zextzaVU6/zzl3NtMMco52el0tfScmrK9Sh1vFlH06dPt7vtx3nR0B5HifckJcDn06QkOQ4CCCCAgCYB7m+a0qCWaguw/qstzvkQQACBdAhov79ory8dq6RysyTfytlqODL5akiBGhBAAAEE0i5AQ3vaVwDzRwABBBBIpQAP5G6xV6Ohva6uThoaGuS4446THXbYoayCTSPi8uXLbfPs/PnzYx3DNBDfeOONdsfxuDup5x94zZo1cs4557TatXnYsGF2l/kuXbrEqsO8qdymVbNL/OzZs+2833333XbPZ3Zvv/baa21jctzaMsc3u2kX2sE6/4TlnCM2UplNupnjV6Oh3ZzLNAU/8MADdm3FaQA/6qij5Hvf+56Y9bjzzjvbpu/BgwdndzP/yle+Ij/+8Y/ls5/9bCuqUhrSCxmXOn7FihXS2Ngojz76aNHIzDowv6FgxIgRttE7f6ds80WSxx9/XPr379/msTI/06aZv9g5zXFM4/LBBx9szztr1qzscVtaWmTIkCFFa96wYYNMmzbNfjmm2M+SOZhp1r/uuuvk61//us2tvVep1rnHKvfaUGrzd+aclbyWlltTprZyxpsszW/wyP2SQ1tZ0dBe9MeENyQowOfTBDE5FAIIIICAGgHub2qioJAOEGD9dwA6p0QAAQRSIKD9/qK9vhQskYpOkXwrytvhByffDo+AAhBAAAEEEGCHdtYAAggggAACaRTggdwt9aQb2k3z+N577y1HHnmkbWA3zbzdu3d3KzJn9CeffCJvvPGGPPLII7JkyRJ55ZVXsk3FZgfnQw45RE444QTbMGwaUsttoM+c8qOPPrLNkmZX7szrzjvvlIsuuqikOZXbtJo5yebNm+WJJ56QX/ziF3aXadPcb15mzv369bM7pps59+jRo6S6Mm82je2mKffhhx+Wl19+WUxz8/vvv2//+ZhjjpGDDjpIvvGNb8iXvvQl2W233co6R5xB5TS0Zo5brYb2YpmYZm+z7k0TtmlWNz8Tub8dYOPGjXb9ZL6YYZq/H3zwQZth7sulSdocp5zxpll/2bJl8thjj8kzzzwTWQeHH364nH766ZF1YBqFzc/IlVdemZ2C+Y0Kpum/2G9GyD3n008/Lc8++6w9hvn5PfbYY+3O78cff7xtKndZH5nCjP+TTz5pf5b++Mc/Zs9ncujTp4/Ny3wJx/xcde7cOc6yLcs6c+Byrw2uFpW4lrrWVO74Dz/80OZpvtxg1m9bX86hoT3WcuZNCQnw+TQhSA6DAAIIIKBKgPubqjgopsoCrP8qg3M6BBBAICUC2u8v2utLyTKp2DTJt2K0Kg5MvipioAgEEEAAgZQLsEN7yhcA00cAAQQQSKcAD+RuuePn5sdoBBConoD5ksWoUaPsjvbmZZrQFy5caL90wQuBfAHt9zft9bGi3ATK/c0wbmdlNAIIIIAAAtUV0PaFwerOnrOlTYDP72lLnPkigAAC1RHQfn/RXl91Ugr3LOQbbrZmZuQbdr7MDgEEEEDADwEa2v3IiSoRQAABBBBIVIAHcjdO/Nz8GI0AAtUT2LBhg92x3eywbl6HHXaY3H///XY3d14I5Atov79pr48V5SZAQ7ubH6MRQAABBPwQoKHdj5yoMhkBPr8n48hREEAAAQRaC2i/v2ivj/XkJkC+bn7aR5Ov9oSoDwEEEEAgDQI0tKchZeaIAAIIIIBAngAP5G5LAj83P0YjgEB8gUmTJslTTz0lBx98sBxyyCHyla98Rfbbb7/YB3juuefkrLPOknXr1tkxZ5xxht2tvXv37rGPwRvTI6D9/qa9vvSslMrMlIb2yrhyVAQQQAABXQI0tOvKg2oqK8Dn98r6cnQEEEAgrQLa7y/a60vruklq3uSblKTO45CvzlyoCgEEEEAgXQI0tKcrb2aLAAIIIICAFeCB3G0h4Ofmx2gEEIgv8JOf/ESGDh2aHTBu3DiZMGGC7LjjjkUPsm3bNrn++uvlpptuKmt80RPwhuAEtN/ftNcX3IKo8oRoaK8yOKdDAAEEEOgQARraO4Sdk3aQAJ/fOwie0yKAAAKBC2i/v2ivL/DlUfHpkW/FiTv0BOTbofycHAEEEEAAAStAQzsLAQEEEEAAgRQK8EDuFjoNV25+jEYAgcIChZpbli5dKqeddpq8//77dtBhhx0m9913n92xvb2XOZZ5X319fXbsrrvuKvPnz5cvf/nL2aFcz1iNxdaRJiE+v2hKg1oQQMBnAa6n/qa3fPlyGTlypCxbtiwyibPPPltmzpwp3bp183eCVI4AAkEJcL8JKk4mgwACCKgR0H5/0V6fmiA9LYR8PQ0uZtnkGxOKtyGAAAIIIFBBARraK4jLoRFAAAEEENAqwAO5WzI0gLr5MRoBBAoLFGpof/vtt+WSSy6RRx55JDvoqKOOkkmTJslJJ50kO+20U+Rgmzdvljlz5sjEiRPl3Xffzf77ZZddJt///velc+fO2b/jesZqbE9A2w6ifH5hvSKAAALJCHA9TcaxI48yZswYmTFjRqSE/fbbzza1Dxw4sCPL49wIIBCAwIoVK+Thhx+Wyy+/vOwvyiR1v9m0aZPceuutcuaZZ0qfPn0C0GUKCCCAAAIuAkndX1xqaG+s9voqNe+0HJd8w06afMPOl9khgAACCPghQEO7HzlRJQIIIIAAAokK8EDuxkkDqJsfoxFAoLBAW83Dpong/PPPz+60nhl94IEHyrHHHisHHXSQ/Suzi/uzzz4rzz33XOS9pqnJNDeZJqfcF9czVmN7AjS0sz4QQACBMAV4Hgwj13nz5tnd2rds2RKZ0IQJE+Taa68NY6LMAgEEOkzgxBNPlJdeekm+853vlNXY7nq/yTSyT5s2zf62ssWLF3eYBSdGAAEEENAj4Hp/qfRMtNdX6fmHfnzyDTth8g07X2aHAAIIIOCHAA3tfuRElQgggAACCCQqwAO5GycNoG5+jEYAgcICbTUPb9u2Te655x654oorIo3qcSzr6uqkqalJ9tlnn8jbuZ7FEUzve2hoT2/2zBwBBMIW4HkwnHxXrVplm9oXLVoUmdTgwYPtFxp79uwZzoSZCQIIVFXANJCb3wxmXt26dSu5sb3c+01uI7v57+b19NNPi2mw54UAAggggEC595dqyWmvr1oOoZ6HfENN9p/zIt+w82V2CCCAAAJ+CNDQ7kdOVIkAAggggECiAjyQu3Hi5+bHaAQQKF3ANBYvX75crr/+enn00UdjHcA0sJtfD3/ppZdKly5dYo3hTekW0H5/015fulcPs0cAAZ8EuJ76lFa8WseNGydTpkyJvHnPPfe0Te3mC468EEAAgXIETBP5kiVLskNLaWwv9X5TqJHdnPiEE05gd/ZywmMMAgggEKhAqfeXajNor6/aHqGdj3xDS7T1fMg37HyZHQIIIICAHwI0tPuRE1UigAACCCCQqAAP5G6c+Ln5MRoBBMoX+OSTT+TVV1+VJ554wjYVvPLKK/Z/m9euu+4qffr0kdraWhk4cKD069dPOnfuXP7JGJk6Ae33N+31pW7BMGEEEPBWgOupt9G1W/j8+fPtbu3r16+PvG/s2LEyefLkMCfOrBBAoKICubu0554oTmN73PtNW43smfOxO3tFI+bgCCCAgHcCce8vHTUx7fV1lEso5yXfUJIsPA/yDTtfZocAAggg4IcADe1+5ESVCCCAAAIIJCrAA7kbJ35ufoxGAAEEENApoP3+pr0+nalSFQIIIBAV4Hoa7qpYu3atbWpfsGBBZJIDBgywu7X36tUrXABmhgACFRHI36U99yTtNbYXu98Ua2Q352F39opEykERQAABrwWK3V86enLa6+toH9/PT76+J9h+/eQbdr7MDgEEEEDADwEa2v3IiSoRQAABBBBIVIAHcjdO/Nz8GI0AAgggoFNA+/1Ne306U6UqBBBAICrA9TT8VTFx4kRpbGyMTLRr1662qX3o0KHhIzBDBBBITKCtXdpzT1Cosb2t+02cRvbMsdmdPbEYORACCCAQjID25xnt9QWzEDpoIuTbQfBVOi35Vgma0yCAAAIIINCOAA3tLA8EEEAAAQRSKMADuVvo+Ln5MRoBBBBAQKeA9vub9vp0pkpVCCCAQFSA62k6VsXChQulvr5e1qxZE5nw6NGjZfr06emAYJYIIJCIQHu7tOeeILexvXv37q3OvXHjRrn11ltl2rRpYprai73Ynb2YEP+OAAIIpFNA+/OM9vrSuWqSmzX5Jmep8UjkqzEVakIAAQQQSJsADe1pS5z5IoAAAgggICI8kLstA/zc/BiNAAIIIKBTQPv9TXt9OlOlKgQQQCAqwPU0PavCNIyOHDlSWlpaIpPu16+f3a29b9++6QFhpgggULZAnF3acw9uGtvzm9YL/V17BbE7e9lxMRABBBAIWkD784z2+oJeHFWYHPlWAbkDT0G+HYjPqRFAAAEEEPj/AjS0sxQQQAABBBBIoQAP5G6h4+fmx2gEEEAAAZ0C2u9v2uvTmSpVIYAAAlEBrqfpWxVNTU3S0NAQmbhZC6apfcSIEelDYcYIIFCyQNxd2ks+cIEB7M6ehCLHQAABBMIU0P48o72+MFdF9WZFvtWz7ogzkW9HqHNOBBBAAAEEWgvQ0M6KQAABBBBAIIUCPJC7hY6fmx+jEUAAAQR0Cmi/v2mvT2eqVIUAAghEBbiepnNVLF26VOrr62XlypURgOHDh9vG9k6dOqUTh1kjgEAsgVJ3aY910DbexO7sLnqMRQABBMIW0P48o72+sFdH5WdHvpU37sgzkG9H6nNuBBBAAAEE/ilAQzsrAQEEEEAAgRQK8EDuFjp+bn6MRgABBBDQKaD9/qa9Pp2pUhUCCCAQFeB6mt5VsXXrVtvUftddd0UQevfubZvaa2tr0wvEzBFAoKhANXZpZ3f2ojHwBgQQQCDVAtqfZ7TXl+rFk8DkyTcBRMWHIF/F4VAaAggggEBqBGhoT03UTBQBBBBAAIF/CfBA7rYa8HPzYzQCCCCAgE4B7fc37fXpTJWqEEAAgagA11NWxaxZs2TkyJGyffv2CMbUqVOloaEBJAQQQKCgQDV2aWd3dhYfAggggEB7AtqfZ7TXx+pyEyBfNz/to8lXe0LUhwACCCCQBgEa2tOQMnNEAAEEEEAgT4AHcrclgZ+bH6MRQAABBHQKaL+/aa9PZ6pUhQACCEQFuJ6yKozA8uXLbVP7smXLIiBDhgyR5uZm6datG1gIIIBARKCSu7SzOzsLDgEEEECgmID25xnt9RXz5d/bFyDfsFcI+YadL7NDAAEEEPBDgIZ2P3KiSgQQQAABBBIV4IHcjRM/Nz9GI4AAAgjoFNB+f9Nen85UqQoBBBCICnA9ZVXkCowZM0ZmzJgRQampqbFN7QMHDgQMAQQQaCVQyV3a2Z2dxYYAAgggUExA+/OM9vqK+fLv7QuQb9grhHzDzpfZIYAAAgj4IUBDux85USUCCCCAAAKJCvBA7saJn5sfoxFAAAEEdApov79pr09nqlSFAAIIRAW4nrIq8gXmzZtnd2vfsmVLBGfChAly7bXXgoYAAgi0EqjELu3szs4iQwABBBCII6D9eUZ7fXGMeU/bAuQb9uog37DzZXYIIIAAAn4I0NDuR05UiQACCCCAQKICPJC7ceLn5sdoBBBAAAGdAtrvb9rr05kqVSGAAAJRAa6nrIpCAqtWrbJN7YsWLYr88+DBg2XmzJnSs2dP8BBAAAErUIld2tmdncWFAAIIIBBHQPvzjPb64hjznrYFyDfs1UG+YefL7BBAAAEE/BCgod2PnKgSAQQQQACBRAV4IHfjxM/Nj9EIIIAAAjoFtN/ftNenM1WqQgABBKICXE9ZFe0JjBs3TqZMmRJ5y5577mmb2uvq6gBEAAEErECSu7SzOzuLCgEEEEAgroD25xnt9cV15n2FBcg37JVBvmHny+wQQAABBPwQoKHdj5yoEgEEEEAAgUQFeCB348TPzY/RCCCAAAI6BbTf37TXpzNVqkIAAQSiAlxPWRXFBObPn293a1+/fn3krWPHjpXJkycXOwT/jgACKRBIcpd2dmdPwYJhiggggEBCAtqfZ7TXl1AMqT0M+YYdPfmGnS+zQwABBBDwQ4CGdj9yokoEEEAAAQQSFeCB3I0TPzc/RiOAAAII6BTQfn/TXp/OVKkKAQQQiApwPWVVxBFYu3atbWpfsGBB5O0DBgywu7X36tUrzqF4DwIIBCyQxC7t7M4e8AJhaggggEAFBLQ/z2ivrwKRpOqQ5Bt23OQbdr7MDgEEEEDADwEa2v3IiSoRQAABBBBIVIAHcjdO/Nz8GI0AAgggoFNA+/1Ne306U6UqBBBAICrA9ZRVUYrAxIkTpbGxMTKka9eutql96NChpRyO9yKAQGACSezSzu7sgS0KpoMAAghUWED784z2+iocT/CHJ9+wIybfsPNldggggAACfgjQ0O5HTlSJAAIIIIBAogI8kLtx4ufmx2gEEEAAAZ0C2u9v2uvTmSpVIYAAAlEBrqesilIFFi5cKPX19bJmzZrI0NGjR8v06dNLPSTvRwCBgARcdmlnd/aAFgJTQQABBKokoP15Rnt9VYop2NOQb7DR2omRb9j5MjsEEEAAAT8EaGj3IyeqRAABBBBAIFEBHsjdOPFz82M0AggggIBOAe33N+316UyVqhBAAIGoANdTVkU5Aps2bZKRI0dKS0tLZHi/fv3sbu19+/Yt59CMQQABzwVcdmlnd3bPw6d8BBBAoAMEtD/PaK+vAyIL6pTkG1SckcmQb9j5MjsEEEAAAT8EaGj3IyeqRAABBBBAIFEBHsjdOPFz82M0AggggIBOAe33N+316UyVqhBAAIGoANdTVoWLQFNTkzQ0NBT8f/ybpvYRI0a4HJ6xCCDgqUA5u7SzO7unYVM2Aggg0MEC2p9ntNfXwfF5f3ry9T7CdidAvmHny+wQQAABBPwQoKHdj5yoEgEEEEAAgUQFeCB348TPzY/RCCCAAAI6BbTf37TXpzNVqkIAAQSiAlxPWRWuAkuXLpX6+npZuXJl5FDDhw+3u7V36tTJ9TSMRwABjwTK2aWd3dk9CphSEUAAAUUC2p9ntNenKEovSyFfL2OLXTT5xqbijQgggAACCFRMgIb2itFyYAQQQAABBPQK8EDulg1+bn6MRgABBBDQKaD9/qa9Pp2pUhUCCCAQFeB6yqpIQmDr1q22qf2uu+6KHK537962qb22tjaJU3EMBBDwRKCUXdrZnd2TUCkTAQQQUCig/XlGe30KI/WqJPL1Kq6SiyXfkskYgAACCCCAQOICNLQnTsoBEUAAAQQQ0C/AA7lbRvi5+TEaAQQQQECngPb7m/b6dKZKVQgggEBUgOspqyJJgVmzZsnIkSNl+/btkcNOnTpVGhoakjwdx0IAAcUCpezSzu7sioOkNAQQQEC5gPbnGe31KY9XfXnkqz4ipwLJ14mPwQgggAACCCQiQEN7IowcBAEEEEAAAb8EeCB3yws/Nz9GI4AAAgjoFNB+f9Nen85UqQoBBBCICnA9ZVUkLbB8+XLb1L5s2bLIoYcMGSLNzc3SrVu3pE/L8RBAQKFAnF3a2Z1dYXCUhAACCHgkoP15Rnt9HkWtslTyVRlLYkWRb2KUHAgBBBBAAIGyBWhoL5uOgQgggAACCPgrwAO5W3b4ufkxGgEEEEBAp4D2+5v2+nSmSlUIIIBAVIDrKauiUgJjxoyRGTNmRA5fU1Njm9oHDhxYqVNzXAQQUCIQZ5d2dmdXEhZlIIAAAp4KaH+e0V6fp7GrKZt81URRkULItyKsHBQBBBBAAIGSBGhoL4mLNyOAAAIIIBCGAA/kbjni5+bHaAQQQAABnQLa72/a69OZKlUhgAACUQGup6yKSgrMmzfP7ta+ZcuWyGkmTJgg1157bSVPz7ERQECBQHu7tLM7u4KAKAEBBBDwXED784z2+jyPv8PLJ98Oj6CiBZBvRXk5OAIIIIAAArEEaGiPxcSbEEAAAQQQCEuAB3K3PPFz82M0AggggIBOAe33N+316UyVqhBAAIGoANdTVkWlBVatWmWb2hctWhQ51eDBg2XmzJnSs2fPSpfB8RFAoIME2tulnd3ZOygUTosAAggEJKD9eUZ7fQEthQ6ZCvl2CHvVTkq+VaPmRAgggAACCLQpQEM7iwMBBBBAAIEUCvBA7hY6fm5+jEYAAQQQ0Cmg/f6mvT6dqVIVAgggEBXgesqqqJbAuHHjZMqUKZHT7bnnnrapva6urlqlcB4EEKiyQKFd2tmdvcohcDoEEEAgUAHtzzPa6wt0WVRtWuRbNeoOORH5dgg7J0UAAQQQQKCVAA3tLAgEEEAAAQRSKMADuVvo+Ln5MRoBBBBAQKeA9vub9vp0pkpVCCCAQFSA6ymropoC8+fPt7u1r1+/PnLasWPHyuTJk6tZDudCAIEqCRTapZ3d2auEz2kQQACBwAW0P89ory/w5VHx6ZFvxYk79ATk26H8nBwBBBBAAAErQEM7CwEBBBBAAIEUCvBA7hY6fm5+jEYAAQQQ0Cmg/f6mvT6dqVIVAgggEBXgesqqqLbA2rVrbVP7ggULIqceMGCA3a29V69e1S6L8yGAQIUFcndpZ3f2CmNzeAQQQCBFAtqfZ7TXl6KlUpGpkm9FWNUclHzVREEhCCCAAAIpFqChPcXhM3UEEEAAgfQK8EDulj1+bn6MRgABBBDQKaD9/qa9Pp2pUhUCCCAQFeB6yqroKIGJEydKY2Nj5PRdu3a1Te1Dhw7tqNI4LwIIVEAgd5d2dmevADCHRAABBFIqoP15Rnt9KV02iU2bfBOjVHkg8lUZC0UhgAACCKRMgIb2lAXOdBFAAAEEEDACPJC7rQP83PwYjQACCCCgU0D7/U17fTpTpSoEEEAgKsD1lFXRkQILFy60u7WvXr06Usbo0aNl+vTpHVke51YmkH+9UlYe5SCAAAIIIJCIwPbt2xM5TloOov15Rnt9aVknlZon+VZKVsdxyVdHDlSBAAIIIJBuARra050/s0cAAQQQSKkAD+RuwePn5sdoBBBAAAGdAtrvb9rr05kqVSGAAAJRAa6nrIqOFti0aZNtam9paYmU0q9fP7tbe9++fTu6TM6vQICGdgUhUAICCCCAQMUFaGgvjVj784z2+krT5t35AuQb9pog37DzZXYIIIAAAn4I0NDuR05UiQACCCCAQKICPJC7ceLn5sdoBBBAAAGdAtrvb9rr05kqVSGAAAJRAa6nrAotAk1NTdLQ0BApx6xR00aXDv0AACAASURBVNQ+YsQILaVSRwcJ0NDeQfCcFgEEEECgqgI0tJfGrf15Rnt9pWnz7nwB8g17TZBv2PkyOwQQQAABPwRoaPcjJ6pEAAEEEEAgUQEeyN048XPzYzQCCCCAgE4B7fc37fXpTJWqEEAAgagA11NWhSaBpUuXSn19vaxcuTJS1vDhw21je6dOnTSVTC1VFKChvYrYnAoBBBBAoMMEaGgvjV7784z2+krT5t35AuQb9pog37DzZXYIIIAAAn4I0NDuR05UiQACCCCAQKICPJC7ceLn5sdoBBBAAAGdAtrvb9rr05kqVSGAAAJRAa6nrAptAlu3brVN7XfddVektN69e9um9traWm1lU08VBLheVQGZUyCAAAIIVF2A+5sbuXY/7fW56TOafMNeA+Qbdr7MDgEEEEDADwEa2v3IiSoRQAABBBBIVIAHcjdO/Nz8GI0AAgggoFNA+/1Ne306U6UqBBBAICrA9ZRVoVVg1qxZMnLkSCm0S+nUqVOloaFBa+nUVSEBrlcVguWwCCCAAAIdKsD9zY1fu5/2+tz0GU2+Ya8B8g07X2aHAAIIIOCHAA3tfuRElQgggAACCCQqwAO5Gyd+bn6MRgABBBDQKaD9/qa9Pp2pUhUCCCAQFeB6yqrQLLB8+XLb1L5s2bJImUOGDJHm5mbp1q2b5ilQW4ICXK8SxORQCCCAAAJqBLi/uUWh3U97fW76jCbfsNcA+YadL7NDAAEEEPBDgIZ2P3KiSgQQQAABBBIV4IHcjRM/Nz9GI4AAAgjoFNB+f9Nen85UqQoBBBCICnA9ZVX4IDBmzBiZMWNGpNSamhrb1D5w4EAfpkGNjgJcrxwBGY4AAgggoFKA+5tbLNr9tNfnps9o8g17DZBv2PkyOwQQQAABPwRoaPcjJ6pEAAEEEEAgUQEeyN048XPzYzQCCCCAgE4B7fc37fXpTJWqEEAAgagA11NWhS8C8+bNs7u1b9myJVLyhAkT5Nprr/VlKtRZpgDXqzLhGIYAAgggoFqA+5tbPNr9tNfnps9o8g17DZBv2PkyOwQQQAABPwRoaPcjJ6pEAAEEEEAgUQEeyN048XPzYzQCCCCAgE4B7fc37fXpTJWqEEAAgagA11NWhU8Cq1atsk3tixYtipQ9ePBgmTlzpvTs2dOnKVFrCQJcr0rA4q0IIIAAAt4IcH9zi0q7n/b63PQZTb5hrwHyDTtfZocAAggg4IcADe1+5ESVCCCAAAIIJCrAA7kbJ35ufoxGAAEEENApoP3+pr0+nalSFQIIIBAV4HrKqvBRYNy4cTJlypRI6Xvuuadtaq+rq/NxWtRcRIDrFUsEAQQQQCBEAe5vbqlq99Nen5s+o8k37DVAvmHny+wQQAABBPwQoKHdj5yoEgEEEEAAgUQFeCB348TPzY/RCCCAAAI6BbTf37TXpzNVqkIAAQSiAlxPWRW+CsyfP9/u1r5+/frIFMaOHSuTJ0/2dWrU3YYA1yuWBgIIIIBAiALc39xS1e6nvT43fUaTb9hrgHzDzpfZIYAAAgj4IUBDux85USUCCCCAAAKJCvBA7saJn5sfoxFAAAEEdApov79pr09nqlSFAAIIRAW4nrIqfBZYu3atbWpfsGBBZBoDBgywu7X36tXL5ylSe44A1yuWAwIIIIBAiALc39xS1e6nvT43fUaTb9hrgHzDzpfZIYAAAgj4IUBDux85USUCCCCAAAKJCvBA7saJn5sfoxFAAAEEdApov79pr09nqlSFAAIIRAW4nrIqQhCYOHGiNDY2RqbStWtX29Q+dOjQEKaZ+jlwvUr9EgAAAQQQCFKA+5tbrNr9tNfnps9o8g17DZBv2PkyOwQQQAABPwRoaPcjJ6pEAAEEEEAgUQEeyN048XPzYzQCCCCAgE4B7fc37fXpTJWqEEAAgagA11NWRSgCCxcutLu1r169OjKl0aNHy/Tp00OZamrnwfUqtdEzcQQQQCBoAe5vbvFq99Nen5s+o8k37DVAvmHny+wQQAABBPwQoKHdj5yoEgEEEEAAgUQFeCB348TPzY/RCCCAAAI6BbTf37TXpzNVqkIAAQSiAlxPWRUhCWzatMk2tbe0tESm1a9fP7tbe9++fUOacqrmwvUqVXEzWQQQQCA1Atzf3KLW7qe9Pjd9RpNv2GuAfMPOl9khgAACCPghQEO7HzlRJQIIIIAAAokK8EDuxomfmx+jEUAAAQR0Cmi/v2mvT2eqVIUAAghEBbiesipCFGhqapKGhobI1Mx6N03tI0aMCHHawc+J61XwETNBBBBAIJUC3N/cYtfup70+N31Gk2/Ya4B8w86X2SGAAAII+CFAQ7sfOVElAggggAACiQrwQO7GiZ+bH6MRQAABBHQKaL+/aa9PZ6pUhQACCEQFuJ6yKkIVWLp0qdTX18vKlSsjUxw+fLhtbO/UqVOo0w9yXlyvgoyVSSGAAAKpF+D+5rYEtPtpr89Nn9HkG/YaIN+w82V2CCCAAAJ+CNDQ7kdOVIkAAggggECiAjyQu3Hi5+bHaAQQQAABnQLa72/a69OZKlUhgAACUQGup6yKkAW2bt1qm9rvuuuuyDR79+5tm9pra2tDJghqblyvgoqTySCAAAII/H8B7m9uS0G7n/b63PQZTb5hrwHyDTtfZocAAggg4IcADe1+5ESVCCCAAAIIJCrAA7kbJ35ufoxGAAEEENApoP3+pr0+nalSFQIIIBAV4HrKqkiDwOzZs21j+/bt2yPTnTp1qjQ0NKSBwfs5cr3yPkImgAACCCBQQID7m9uy0O6nvT43fUaTb9hrgHzDzpfZIYAAAgj4IUBDux85USUCCCCAAAKJCvBA7saJn5sfoxFAAAEEdApov79pr09nqlSFAAIIRAW4nrIq0iKwYsUK29S+bNmyyJSHDBkizc3N0q1bt7RweDlPrldexkbRCCCAAAJFBLi/uS0R7X7a63PTZzT5hr0GyDfsfJkdAggggIAfAjS0+5ETVSKAAAIIIJCoAA/kbpz4ufkxGgEEEEBAp4D2+5v2+nSmSlUIIIBAVIDrKasibQJjxoyRGTNmRKZdU1Njm9oHDhyYNhJv5sv1ypuoKBQBBBBAoAQB7m8lYBV4q3Y/7fW56TOafMNeA+Qbdr7MDgEEEEDADwEa2v3IiSoRQAABBBBIVIAHcjdO/Nz8GI0AAgggoFNA+/1Ne306U6UqBBBAICrA9ZRVkUaBefPmyciRI2XLli2R6Y8fP14aGxvTyKJ+zlyv1EdEgQgggAACZQhwfysDLWeIdj/t9bnpM5p8w14D5Bt2vswOAQQQQMAPARra/ciJKhFAAAEEEEhUgAdyN0783PwYjQACCCCgU0D7/U17fTpTpSoEEEAgKsD1lFWRVoFVq1bZpvZFixZFCAYNGmR3a+/Zs2daeVTOm+uVylgoCgEEEEDAUYD7mxugdj/t9bnpM5p8w14D5Bt2vswOAQQQQMAPARra/ciJKhFAAAEEEEhUgAdyN0783PwYjQACCCCgU0D7/U17fTpTpSoEEEAgKsD1lFWRdoFx48bJlClTIgw9evSwTe11dXVpJ1Izf65XaqKgEAQQQACBBAW4v7lhavfTXp+bPqPJN+w1QL5h58vsEEAAAQT8EKCh3Y+cqBIBBBBAAIFEBXggd+PEz82P0QgggAACOgW039+016czVapCAAEEogJcT1kVCIjMnz/f7ta+fv36CMfYsWNl8uTJMCkQ4HqlIARKQAABBBBIXID7mxupdj/t9bnpM5p8w14D5Bt2vswOAQQQQMAPARra/ciJKhFAAAEEEEhUgAdyN0783PwYjQACCCCgU0D7/U17fTpTpSoEEEAgKsD1lFWBwD8F1q5da5vaFyxYECEZMGCAzJw5U3r16gVXBwpwvepAfE6NAAIIIFAxAe5vbrTa/bTX56bPaPINew2Qb9j5MjsEEEAAAT8EaGj3IyeqRAABBBBAIFEBHsjdOPFz82M0AggggIBOAe33N+316UyVqhBAAIGoANdTVgUCrQUmTpwojY2NEZauXbvapvahQ4dC1kECXK86CJ7TIoAAAghUVID7mxuvdj/t9bnpM5p8w14D5Bt2vswOAQQQQMAPARra/ciJKhFAAAEEEEhUgAdyN0783PwYjQACCCCgU0D7/U17fTpTpSoEEEAgKsD1lFWBQFRg4cKFdrf21atXR/5x9OjRMn36dNg6QIDrVQegc0oEEEAAgYoLcH9zI9bup70+N31Gk2/Ya4B8w86X2SGAAAII+CFAQ7sfOVElAggggAACiQrwQO7GiZ+bH6MRQAABBHQKaL+/aa9PZ6pUhQACCEQFuJ6yKhAoLLBp0ybb1N7S0hJ5Q79+/exu7X379oWvigJcr6qIzakQQAABBKomwP3NjVq7n/b63PQZTb5hrwHyDTtfZocAAggg4IcADe1+5ESVCCCAAAIIJCrAA7kbJ35ufoxGAAEEENApoP3+pr0+nalSFQIIIBAV4HrKqkCgfYGmpiZpaGiIvMn87Jim9hEjRkBYJQGuV1WC5jQIIIAAAlUV4P7mxq3dT3t9bvqMJt+w1wD5hp0vs0MAAQQQ8EOAhnY/cqJKBBBAAAEEEhXggdyNEz83P0YjgAACCOgU0H5/016fzlSpCgEEEIgKcD1lVSBQXGDp0qVSX18vK1eujLx5+PDhtrG9U6dOxQ/EO5wEuF458TEYAQQQQECpAPc3t2C0+2mvz02f0eQb9hog37DzZXYIIIAAAn4I0NDuR05UiQACCCCAQKICPJC7ceLn5sdoBBBAAAGdAtrvb9rr05kqVSGAAAJRAa6nrAoE4gls3bpVRo4cKXPmzIkM6N27t21qr62tjXcw3lWWANerstgYhAACCCCgXID7m1tA2v201+emz2jyDXsNkG/Y+TI7BBBAAAE/BGho9yMnqkQAAQQQQCBRAR7I3Tjxc/NjNAIIIICATgHt9zft9elMlaoQQACBqADXU1YFAqUJzJ492+7Wvn379sjAqVOnSkNDQ2kH5N2xBbhexabijQgggAACHglwf3MLS7uf9vrc9BlNvmGvAfINO19mhwACCCDghwAN7X7kRJUIIIAAAggkKsADuRsnfm5+jEYAAQQQ0Cmg/f6mvT6dqVIVAgggEBXgesqqQKB0gRUrVtim9mXLlkUGDxkyRJqbm6Vbt26lH5gR7QpwvWKBIIAAAgiEKMD9zS1V7X7a63PTZzT5hr0GyDfsfJkdAggggIAfAjS0+5ETVSKAAAIIIJCoAA/kbpz4ufkxGgEEEEBAp4D2+5v2+nSmSlUIIIBAVIDrKasCgfIFxowZIzNmzIgcoKamxja1Dxw4sPyDMzIiwPWKRYEAAgggEKIA9ze3VLX7aa/PTZ/R5Bv2GiDfsPNldggggAACfgjQ0O5HTlSJAAIIIIBAogI8kLtx4ufmx2gEEEAAAZ0C2u9v2uvTmSpVIYAAAlEBrqesCgTcBObNmycjR46ULVu2RA40fvx4aWxsdDsBo7MCXK9YDAgggAACIQpwf3NLVbuf9vrc9BlNvmGvAfINO19mhwACCCDghwAN7X7kRJUIIIAAAggkKsADuRsnfm5+jEYAAQQQ0Cmg/f6mvT6dqVIVAgggEBXgesqqQMBdYNWqVbapfdGiRZGDDRo0yO7W3rNnT/cTpfwIXK9SvgCYPgIIIBCoAPc3t2C1+2mvz02f0eQb9hog37DzZXYIIIAAAn4I0NDuR05UiQACCCCAQKICPJC7ceLn5sdoBBBAAAGdAtrvb9rr05kqVSGAAAJRAa6nrAoEkhMYN26cTJkyJXLAHj162Kb2urq65E6WwiNxvUph6EwZAQQQSIEA9ze3kLX7aa/PTZ/R5Bv2GiDfsPNldggggAACfgjQ0O5HTlSJAAIIIIBAogI8kLtx4ufmx2gEEEAAAZ0C2u9v2uvTmSpVIYAAAlEBrqesCgSSFZg/f77drX39+vWRA48dO1YmT56c7AlTdDSuVykKm6kigAACKRLg/uYWtnY/7fW56TOafMNeA+Qbdr7MDgEEEEDADwEa2v3IiSoRQAABBBBIVIAHcjfOfD+3ozEaAQQQQAABnQLbt29XVRifX1TFQTEIIOCxANdTj8OjdLUCa9eutU3tCxYsiNQ4YMAAmTlzpvTq1Utt/VoL43qlNRnqQgABBBBwEeD+5qInot1Pe31u+owm37DXAPmGnS+zQwABBBDwQ4CGdj9yokoEEEAAAQQSFeCB3I2ThnY3P0YjgAACCPghQEO7HzlRJQIIIFCqAM+DpYrxfgTiC0ycOFEaGxsjA7p27Wqb2ocOHRr/YLxTfcMaESGAAAIIIFCOAJ/Hy1H71xjtftrrc9NnNPmGvQbIN+x8mR0CCCCAgB8CNLT7kRNVIoAAAgggkKgAD+RunDS0u/kxGgEEEEDADwEa2v3IiSoRQACBUgQ+/PBD2WWXXVoN0Xa9L2U+vBcBjQILFy60u7WvXr06Ut7o0aNl+vTpGstWWRP/9yuVsVAUAggggICjAPc3N0Dtftrrc9NnNPmGvQbIN+x8mR0CCCCAgB8CNLT7kRNVIoAAAgggkKgAD+RunDS0u/kxGgEEEEDADwFtDY58fvFj3VAlAgjoFtiwYYP06NGjVZHarve6BakOgXgCmzZtsk3tLS0tkQH9+vWzu7X37ds33sFS/C4+/6U4fKaOAAIIBCzA/c0tXO1+2utz02c0+Ya9Bsg37HyZHQIIIICAHwI0tPuRE1UigAACCCCQqAAP5IlycjAEEKigwOLFi+Wkk06yZ3j66aflxBNPrODZODQCCGgW4POL5nSoDQEEfBH405/+JPvvv3+rcmlo9yU96vRRoKmpSRoaGiKlm881pql9xIgRPk6rajXz+a9q1JwIAQQQQKCKAtzf3LC1+2mvz02f0eQb9hog37DzZXYIIIAAAn4I0NDuR05UiQACCCCAQKICPJAnysnBEECgggKmmd00tZuXaWY3Te28EEAgnQJ8fkln7swaAQSSFXjxxRfliCOOaHVQGtqTNeZoCOQLLF261O7W/vLLL0dwhg8fbhvbO3XqBFwBAT7/sSwQQAABBEIU4P7mlqp2P+31uekzmnzDXgPkG3a+zA4BBBBAwA8BGtr9yIkqEUAAAQQQSFSAB/JEOTkYAghUSCB3d/bMKdilvULYHBYBDwT4/OJBSJSIAALqBQp9vqKhXX1sFBiAwNatW21T+5w5cyKz6d27t21qr62tDWCmyU6Bz3/JenI0BBBAAAEdAtzf3HLQ7qe9Pjd9RpNv2GuAfMPOl9khgAACCPghQEO7HzlRJQIIIIAAAokK8ECeKCcHQwCBCgnk7s6eOQW7tFcIm8Mi4IEAn188CIkSEUBAvcAjjzwiZ555Zqs6aWhXHxsFBiQwe/Zsqa+vl0I/d1OnTpWGhoaAZus+FT7/uRtyBAQQQAABfQLc39wy0e6nvT43fUaTb9hrgHzDzpfZIYAAAgj4IUBDux85USUCCCCAAAKJCvBAnignB0MAgQoIFNo9NHMadmmvADiHRMADAT6/eBASJSKAgHqBefPmyfnnn9+qThra1cdGgYEJrFixwja1L1u2LDKzIUOGSHNzs3Tr1i2wWZc3HT7/lefGKAQQQAAB3QLc39zy0e6nvT43fUaTb9hrgHzDzpfZIYAAAgj4IUBDux85USUCCCCAAAKJCvBAnignB0MAgQoIFNqdPXMadmmvADiHRMADAT6/eBASJSKAgHqBO+64Q0aNGtWqThra1cdGgYEKjBkzRmbMmBGZXU1NjW1qHzhwYKAzjz8tPv/Ft+KdCCCAAAL+CHB/c8tKu5/2+tz0GU2+Ya8B8g07X2aHAAIIIOCHAA3tfuRElQgggAACCCQqwAN5opwcDAEEEhZob3f2zKnYpT1hdA6HgAcCfH7xICRKRAAB9QJTpkyRcePGtaqThnb1sVFgwALmtyaMHDlStmzZEpnl+PHjpbGxMeDZF58an/+KG/EOBBBAAAH/BLi/uWWm3U97fW76jCbfsNcA+YadL7NDAAEEEPBDgIZ2P3KiSgQQQAABBBIV4IE8UU4OhgACCQu0tzt75lTs0p4wOodDwAMBPr94EBIlIoCAeoGLLrpI7rrrrlZ10tCuPjYKDFxg1apVtql90aJFkZkOGjTI7tbes2fPwBUKT4/Pf6mMnUkjgAACwQtwf3OLWLuf9vrc9BlNvmGvAfINO19mhwACCCDghwAN7X7kRJUIIIAAAggkKsADeaKcHAwBBBIUiLM7e+Z07NKeIDyHQsADAT6/eBASJSKAgHqBgw8+WP74xz+2qpOGdvWxUWBKBMxvTzC/RSH/1aNHD9vUXldXlxKJf02Tz3+pi5wJI4AAAqkQ4P7mFrN2P+31uekzmnzDXgPkG3a+zA4BBBBAwA8BGtr9yIkqEUAAAQQQSFSAB/JEOTkYAggkKBBnd/bM6dilPUF4DoWABwJ8fvEgJEpEAAHVAhs2bBDTGJv/oqFddWwUlzKB+fPn293a169fH5n52LFjZfLkyakS4fNfquJmsggggEBqBLi/uUWt3U97fW76jCbfsNcA+YadL7NDAAEEEPBDgIZ2P3KiSgQQQAABBBIV4IE8UU4OhgACCQmUsjt75pTs0p4QPodBwAMBPr94EBIlIoCAagHTKPu1r30tUiMN7apjo7gUCqxdu9Y2tS9YsCAy+wEDBsjMmTOlV69eqZDh818qYmaSCCCAQOoEuL+5Ra7dT3t9bvqMJt+w1wD5hp0vs0MAAQQQ8EOAhnY/cqJKBBBAAAEEEhXggTxRTg6GAAIJCZSyO3vmlOzSnhA+h0HAAwE+v3gQEiUigIBqAbO788033xypkYZ21bFRXIoFJk6cKI2NjRGBrl272qb2oUOHBq/D57/gI2aCCCCAQCoFuL+5xa7dT3t9bvqMJt+w1wD5hp0vs0MAAQQQ8EOAhnY/cqJKBBBAAAEEEhXggTxRTg6GAAIJCJSzO3vmtOzSnkAAHAIBDwT4/OJBSJSIAAKqBU455RR58sknIzXS0K46NopLucDChQvtbu2rV6+OSIwePVqmT58etBCf/4KOl8khgAACqRXg/uYWvXY/7fW56TOafMNeA+Qbdr7MDgEEEEDADwEa2v3IiSoRQAABBBBIVIAH8kQ5ORgCCCQgUM7u7JnTskt7AgFwCAQ8EODziwchUSICCKgV2LZtm+y5557y7rvvRmqkoV1tbBSGgBXYtGmTbWpvaWmJiPTr18/u1t63b98gtfj8F2SsTAoBBBBIvQD3N7cloN1Pe31u+owm37DXAPmGnS+zQwABBBDwQ4CGdj9yokoEEEAAAQQSFeCBPFFODoYAAo4CLruzZ07NLu2OITAcAQ8E+PziQUiUiAACagV+97vfyXHHHVewPhra1cZGYQi0EmhqapKGhoaIivmMZJraR4wYEZwYn/+Ci5QJIYAAAgiICPc3t2Wg3U97fW76jCbfsNcA+YadL7NDAAEEEPBDgIZ2P3KiSgQQQAABBBIV4IE8UU4OhgACjgIuu7NnTs0u7Y4hMBwBDwT4/OJBSJSIAAJqBUaPHi233XZbwfpoaFcbG4UhEBFYunSp3a395Zdfjvzb8OHDbWN7p06dgpHj818wUTIRBBBAAIEcAe5vbstBu5/2+tz0GU2+Ya8B8g07X2aHAAIIIOCHAA3tfuRElQgggAACCCQqwAN5opwcDAEEHASS2J09c3p2aXcIgqEIeCDA5xcPQqJEBBBQKfD6669L3759ZcuWLQXro6FdZWwUhUCbAlu3brVN7XPmzIm8p3fv3rapvba2NghBPv8FESOTQAABBBDIE+D+5rYktPtpr89Nn9HkG/YaIN+w82V2CCCAAAJ+CNDQ7kdOVIkAAggggECiAjyQJ8rJwRBAwEEgid3ZM6dnl3aHIBiKgAcCfH7xICRKRAABlQKNjY0yceLENmujoV1lbBSFQFGB2bNnS319vRT6GZ46dao0NDQUPYb2N/D5T3tC1IcAAgggUI4A97dy1P41Rruf9vrc9BlNvmGvAfINO19mhwACCCDghwAN7X7kRJUIIIAAAggkKsADeaKcHAwBBMoUSHJ39kwJ7NJeZhgMQ8ADAT6/eBASJSKAgDqBd955x+7O/uabb7ZZGw3t6mKjIARiC6xYscI2tS9btiwyZsiQIdLc3CzdunWLfTxtb+Tzn7ZEqAcBBBBAIAkB7m9uitr9tNfnps9o8g17DZBv2PkyOwQQQAABPwRoaPcjJ6pEAAEEEEAgUQEeyBPl5GAIIFCmQJK7s2dKYJf2MsNgGAIeCPD5xYOQKBEBBNQJ/M///I9897vfzda19957y1tvvdWqThra1cVGQQiULDBmzBiZMWNGZFxNTY3MnDlTTj311JKPqWEAn/80pEANCCCAAAJJC3B/cxPV7qe9Pjd9RpNv2GuAfMPOl9khgAACCPghQEO7HzlRJQIIIIAAAokK8ECeKCcHQwCBMgQqsTt7pgx2aS8jEIYg4IEAn188CIkSEUBAlcC2bdvs7uwrV67M1nXDDTeI+ZP7oqFdVWwUg0DZAvPmzZORI0fKli1bIscYP368NDY2ln3sjhrI57+Okue8CCCAAAKVFOD+5qar3U97fW76jCbfsNcA+YadL7NDAAEEEPBDgIZ2P3KiSgQQQAABBBIV4IE8UU4OhgACZQhUYnf2TBns0l5GIAxBwAMBPr94EBIlIoCAKoFbbrlFrrrqqmxNZnf2559/Xnr27NmqThraVcVGMQg4Caxatco2tS9atChynEGDBklzc3PkGuB0wnYGr1ixQvr06eN0eD7/OfExGAEEEEBAqQD3N7dgtPtpr89Nn9HkG/YaIN+w82V2CCCAAAJ+CNDQ7kdOVIkAAggggECiAjyQJ8rJwRBAoESBSu7OnimFXdpLDIW3I+CBAJ9fPAiJEhFAQI3A448/LqeffnqreszO7Ndff71wPVUTE4UgUDGBcePGyZQp/G7e7AAAIABJREFUUyLH79Gjh21qr6urq9i5MweuqamRNWvWOJ2H65UTH4MRQAABBJQKcH9zC0a7n/b63PQZTb5hrwHyDTtfZocAAggg4IcADe1+5ESVCCCAAAIIJCrAA3minBwMAQRKFKjk7uyZUtilvcRQeDsCHgjw+cWDkCgRAQRUCPzf//2fHHTQQfK3v/0tW8/+++8vS5YsEbNLO9dTFTFRBAIVF5g/f77drX39+vWRc40dO1YmT55csRrM7ux9+/aVu+++W4YNG1b2ebhelU3HQAQQQAABxQLc39zC0e6nvT43fUaTb9hrgHzDzpfZIYAAAgj4IUBDux85USUCCCCAAAKJCvBAnignB0MAgRIEqrE7e6YcdmkvIRjeioAHAnx+8SAkSkQAARUChx9+uCxfvrxVLY899lh2x3aupypioggEqiKwdu1a29S+YMGCyPkGDBggM2fOlF69eiVey9y5c+XCCy+Ufffd12mXdq5XiUfDARFAAAEEFAhwf3MLQbuf9vrc9BlNvmGvAfINO19mhwACCCDghwAN7X7kRJUIIIAAAggkKsADeaKcHAwBBEoQqMbu7Jly2KW9hGB4KwIeCPD5xYOQKBEBBDpc4JxzzpGWlpZWdTQ1Ncl3vvOd7N9xPe3wmCgAgaoLTJw4URobGyPn7dq1q21qHzp0aKI13XDDDXLjjTfaY7rs0s71KtFYOBgCCCCAgBIB7m9uQWj3016fmz6jyTfsNUC+YefL7BBAAAEE/BCgod2PnKgSAQQQQACBRAV4IE+Uk4MhgEBMgVJ3Z//0pz8t7733XqujF/q79k7PLu0xw+FtCHggwOcXD0KiRAQQ6FAB0zxqmkhzX+eee6785Cc/afV3XE87NCZOjkCHCSxcuNDu1r569epIDaNHj5bp06cnVpv5cvGSJUvs8Vx2aed6lVgkHAgBBBBAQJEA9ze3MLT7aa/PTZ/R5Bv2GiDfsPNldggggAACfgjQ0O5HTlSJAAIIIIBAogI8kCfKycEQQCCmQNzd2U3TutlF1Pzp3r17q6Nv3LhRpk2bZv/kN7sXKoNd2mOGw9sQ8ECAzy8ehESJCCDQYQK1tbWydOnSVuffcccd5W9/+5t06tSp1d9zPe2wmDgxAh0usGnTJtvUnv+bHExh/fr1s7u19+3b17nOmpoaeeONN7LHKXeXdq5XzlFwAAQQQAABhQLc39xC0e6nvT43fUaTb9hrgHzDzpfZIYAAAgj4IUBDux85USUCCCCAAAKJCvBAnignB0MAgRgCcXZnz21k79atmz1qW9cr04gRt7GdXdpjBMRbEPBAgM8vHoREiQggUHWBl19+Wb761a+2ahzNFGH+rXfv3pGauJ5WPSZOiIA6gaamJmloaCh4fTBN7SNGjHCqOf86U+4u7VyvnGJgMAIIIICAUgHub27BaPfTXp+bPqPJN+w1QL5h58vsEEAAAQT8EKCh3Y+cqBIBBBBAAIFEBXggT5STgyGAQAyB9nZnL9TInjlksetVnMZ2dmmPERBvQcADgWLXAw+mQIkIIIBAogJz5861TacfffRR5Lg33HCDXH/99QXPx/U00Rg4GALeCpjf6mB2azdffsl/DR8+3O7Wnv8bHuJMtq0vM5smevNbuEp5cb0qRYv3IoAAAgj4IsD9zS0p7X7a63PTZzT5hr0GyDfsfJkdAggggIAfAjS0+5ETVSKAAAIIIJCoAA/kiXJyMAQQKCLQVkNDe43smUPGvV4Va2xnl3aWKQL+C8S9Hvg/U2aAAAIItC+wbds2ueWWW+Tqq6+OvHGHHXaQJ554Qk4++eQ2D8L1lBWGAAIZga1bt9qm9jlz5kRQzG94ME3ttbW1JYGZ36R1xRVXRMaY38K1Zs0ayfw2rjgH5XoVR4n3IIAAAgj4JsD9zS0x7X7a63PTZzT5hr0GyDfsfJkdAggggIAfAjS0+5ETVSKAAAIIIJCoAA/kiXJyMAQQKCKQvzt7nEb2zCHzx5pmizvuuKPNM7bV2M4u7SxTBPwX4POL/xkyAwQQcBN45513xOzKfs8998jKlSsjBzv22GPlqaeeks6dO7d7Iq6nbjkwGoEQBWbPni319fWyffv2yPSmTp0qDQ0NsadtdmG/9dZbC77f/OYI8xsk4r64XsWV4n0IIIAAAj4JcH9zS0u7n/b63PQZTb5hrwHyDTtfZocAAggg4IcADe1+5ESVCCCAAAIIJCrAA3minBwMAQTaEcjdnb2URvbMIc3uo1dddVWrM5x66qlywQUXyLnnntvmmQs1trNLO0sVAb8F+Pzid35UjwAC5Qu8/vrrtondNLO/+eabBQ9kGkibmppinYTraSwm3oRA6gRWrFhhm9qXLVsWmfuQIUOkubk51u7q5svES5YsKehX6i7tXK9StwyZMAIIIJAKAe5vbjFr99Nen5s+o8k37DVAvmHny+wQQAABBPwQoKHdj5yoEgEEEEAAgUQFeCBPlJODIYBAOwJmh/Xly5eLabIyf0r59fLmsK+99pqMGjVKfvWrX0XOcuSRR8rRRx8tffv2lf79+8vBBx8ceU9uY7t5n2lq54UAAn4K8PnFz9yoGgEEyhPYtm2bPP/883LvvffaRvYtW7YUPFBNTY3cdNNNcvbZZ8c+EdfT2FS8EYFUCowZM0ZmzJgRmbu53sycOVPMF4zbe3Xv3l3Mc1hbr1J2aed6lcolyKQRQACB4AW4v7lFrN1Pe31u+owm37DXAPmGnS+zQwABBBDwQ4CGdj9yokoEEEAAAQQSFeCBPFFODoYAAm0ImB3+HnroobIa2fMPeeONNxb91fR77LGHHHHEEWIaLfbbbz/7n5k/5ro3bdo0Oeuss6RPnz5khgACHgrw+cXD0CgZAQRiC/z1r3+1DezPPfec/c9nn31W3nnnnTbH77333nLppZfKJZdcIua/l/LielqKFu9FIJ0C8+bNk5EjRxb8Ms348eOlsbGxIIxpZDcN7e29StmlnetVOtcfs0YAAQRCF+D+5pawdj/t9bnpM5p8w14D5Bt2vswOAQQQQMAPARra/ciJKhFAAAEEEEhUgAfyRDk5GAIIVEngsccek/vvv9/++eijj0o6a+fOnWX33Xcv+Mc0VLT3Z6eddirpXLwZAQQqI8Dnl8q4clQEEKicwIcffiibN2+2f957773sf8/8nfnPP/3pT7Z5feXKlbEKcWlkz5yA62ksat6EQOoFVq1aZZvaFy1aFLEYNGiQNDc3S8+ePVv92+LFi8X8lq5ir7i7tHO9KibJvyOAAAII+CjA/c0tNe1+2utz02c0+Ya9Bsg37HyZHQIIIICAHwI0tPuRE1UigAACCCCQqAAP5IlycjAEEKiywGuvvZZtbI/b/FXlEjkdAggggAACCCCQqEASjeyZgngeTDQaDoZA8ALjxo2TKVOmRObZo0cP29ReV1eX/bcbbrhBzG/XKvaKu0s716tikvw7AggggICPAtzf3FLT7qe9Pjd9RpNv2GuAfMPOl9khgAACCPghQEO7HzlRJQIIIIAAAokK8ECeKCcHQwCBDhR48cUXJf/P1q1bO7AiTo0AAggggAACCCQjsP/++8uhhx5q/1xyySVimtqTePE8mIQix0AgXQLz58+3u7WvX78+MvGxY8fK5MmT7d8PGzZM7rnnnlg4cXZp53oVi5I3IYAAAgh4JsD9zS0w7X7a63PTZzT5hr0GyDfsfJkdAggggIAfAjS0+5ETVSKAAAIIIJCoAA/kiXJyMAQQUCbwwgsviNnFfc2aNZE/n3zyibJqKQcBBBBAAAEEEBD5/Oc/L0cddZQceeSRtoH9i1/8ouyzzz4VoeF5sCKsHBSB4AXWrl1rm9oXLFgQmeuAAQNk5syZcumll8qSJUtiWcTZpZ3rVSxK3oQAAggg4JkA9ze3wLT7aa/PTZ/R5Bv2GiDfsPNldggggAACfgjQ0O5HTlSJAAIIIIBAogI8kCfKycEQQMAjgT//+c+2yX3z5s3y/vvv2//M/Mn/3x9++KF89NFH9o/Z9b29//7xxx97pECpCCCAAAIIIFANgU996lOy++67y2c/+1n7p9B/N39nmtf32muvapRkz8HzYNWoORECQQpMnDhRGhsbI3Pr0qWLfPDBByXNudgu7VyvSuLkzQgggAACnghwf3MLSruf9vrc9BlNvmGvAfINO19mhwACCCDghwAN7X7kRJUIIIAAAggkKsADeaKcHAwBBBBAAAEEqiDA55cqIHMKBBBIhQDX01TEzCQRqKjAwoUL7W7tq1evdjpPsV3auV458TIYAQQQQECpAPc3t2C0+2mvz02f0eQb9hog37DzZXYIIIAAAn4I0NDuR05UiQACCCCAQKICPJAnysnBEEAAAQQQQKAKAnx+qQIyp0AAgVQIcD1NRcxMEoGKC2zatMk2tbe0tDid6/LLL5dp06YVPAbXK5GlS5dKbW1tWcYHHnig7LPPPrL33nvbY5x88sny7//+77LDDjuUdbxQBv3kJz+RoUOHZqczfvz4gr91IJT5uswj3yr3WM3NzTJixAiXw2fHvvfee3LxxRfLgw8+GDneM888I/3790/kPD4chPXpQ0ruNXJ/czPU7qe9Pjd9RpNv2GuAfMPOl9khgAACCPghQEO7HzlRJQIIIIAAAokK8ECeKCcHQwABBBBAAIEqCPD5pQrInAIBBFIhwPU0FTEzSQSqJnDuuefKfffd53S+NWvWyL777hs5Btcrt4b2QqF86UtfEvMlgkGDBsnOO+/slJuvg2kYjp9cew3t559/vtx+++2y6667xj9gG+984YUXZPDgwbJu3brIO2hoj/eFiw0bNsi9994rZ5xxhuy///7OmXCAygpwf3Pz1e6nvT43fUaTb9hrgHzDzpfZIYAAAgj4IUBDux85USUCCCCAAAKJCvBAnignB0MAAQQQQACBKgjw+aUKyJwCAQRSIcD1NBUxM0kEKi7w0EMPyRVXXCFvvPGG87m+9a1vydy5cyPH4XqVfEN7Brmurk6amprsDu5pe9HQHj/x9hraDzjgALuj+qGHHhr/gG2806zFhoaGgv9KQ3v7De0ffPCB/PSnP5Wbb75ZdtllF7n//vvF/HYGXroFuL+55aPdT3t9bvqMJt+w1wD5hp0vs0MAAQQQ8EOAhnY/cqJKBBBAAAEEEhXggTxRTg6GAAIIIIAAAlUQ4PNLFZA5BQIIpEKA62kqYmaSCFRMYPHixXLjjTeK+c8kX4V2aed6VbmGdpNdv3797A7bRxxxRJJRqj8WDe3xI2qvod0cpbm5WUaMGBH/gAXe+d5778nFF19sm+MLvWhob7uhfePGjXLhhRfKww8/bOkOO+wwGtqdVmP1BnN/c7PW7qe9Pjd9RpNv2GuAfMPOl9khgAACCPghQEO7HzlRJQIIIIAAAokK8ECeKCcHQwABBBBAAIEqCPD5pQrInAIBBFIhwPU0FTEzSQQSF6hUI3um0EK7tHO9KtzQHqfBd/v27bJ582Z5//335cUXX5SWlhZ59NFH7f/OfZmm9rvvvlsOPvjgxNeM1gPS0B4/mWIN7cOGDZPbbrtNunTpEv+gee984YUXZPDgwbJu3bqCx4iz3ss+ucKBpazPv/71r3LeeefJE088YWdCQ7vCQNsoifubW1ba/bTX56bPaPINew2Qb9j5MjsEEEAAAT8EaGj3IyeqRAABBBBAIFEBHsgT5eRgCCCAAAIIIFAFAT6/VAGZUyCAQCoEuJ6mImYmiUBiApVuZM8tNH+Xdq5X5Te05y8A0+BuGoe/853vyNKlS1v9c11dncyaNUv22GOPxNYNBwpDIL+5+nOf+5zstttu8uqrr9oJmi9CPPDAA3LIIYeUNWGzLpuamuTKK6+043v06CF///vfW33xIm0N7aVA0tBeipau93J/c8tDu5/2+tz0GU2+Ya8B8g07X2aHAAIIIOCHAA3tfuRElQgggAACCCQqwAN5opwcDAEEEEAAAQSqIMDnlyogcwoEEEiFANfTVMTMJBFwFqhmI3um2Pxd2rleJdfQnjFeu3atjBo1Sh5++OFWa2TatGkyZswYyTd3XkgcwGuB/Ib2U0891e4C/v3vfz87rzvvvFMuuuiisua5ceNGO3b+/Pl2/MiRI+W1116TJ598Mns8GtrbpqWhvaxlp2IQ9ze3GLT7aa/PTZ/R5Bv2GiDfsPNldggggAACfgjQ0O5HTlSJAAIIIIBAogI8kCfKycEQQAABBBBAoAoCfH6pAjKnQACBVAhwPU1FzEwSgbIFOqKRPbfY3F3auV4l39BurF955RW58MILZdmyZVn6fv36yX333Sc1NTVlrx0GhidQqKHd7PI/fPhwWbdunZ3wsGHD5LbbbpMuXbqUDPDcc8/JWWedZY+16667yj333GN/W8ATTzyRPRYN7W2z0tBe8pJTM4D7m1sU2v201+emz2jyDXsNkG/Y+TI7BBBAAAE/BGho9yMnqkQAAQQQQCBRAR7IE+XkYAgggAACCCBQBQE+v1QBmVMggEAqBLiepiJmJolAyQJvvPGGXHHFFfLQQw+VPDbJAbm7tHO9qkxDu8mrpaVFLr30Unn//fez8bnstJ3kGuBYegQKNbTfcccd8r3vfU8efPBBW+jBBx8sDzzwgBxyyCElFb59+3ZpamqSK6+80o6rq6uTm2++WUaPHk1De0xJGtpjQil8G/c3t1C0+2mvz02f0eQb9hog37DzZXYIIIAAAn4I0NDuR05UiQACCCCAQKICPJAnysnBEEAAAQQQQKAKAnx+qQIyp0AAgVQIcD1NRcxMEoHYAqaR/cYbb5S5c+fGHlPpN2Z2aed6VbmG9o0bN8qIESNsI3Lm9Y1vfENMU/unP/3pWBGbhuQ333xTHn30UfnlL38pL730kvz5z3+2Y/v27SuHHXaYnH766XLqqafKbrvt1u4xP/jgA7nssstarcPm5mZbYymvjz/+WBobG2Xy5MnZYT/4wQ/slzUyr/wm7fHjx9sxcV+bN2+W3/zmN/KLX/xCXnzxRXn22Wft0H322cfO+aSTTrK7jpv/nb+G45zj73//u909f/78+WJ2MM8c/zOf+YwcddRR0r9/f9v8/Z//+Z+yww47xDlk2e8p1NBu/u5HP/qRNDQ0ZI9bzpchzBq86KKL7DzNa+rUqXLBBRfI0KFDnRraM/mYhnuzJpcvX26Pn+tn8jGN+DvttFMsm/zGcbMuTTN+586d7fi3337bfhnosccey/4cmB3n+/TpIyeccIIMGTIkdl7F1uerr75qj2fmFucVZ4f7bdu2WadHHnlElixZIitWrMh+2eWYY46Rww8/XM4880y79uLuxG/Wsfm5Mzvum5e5Dpi57b777mLuO9OnT5ef//zn9pphrhdf+tKX5L/+67/E/LaIuLnEmb/W93B/c0tGu5/2+tz0GU2+Ya8B8g07X2aHAAIIIOCHAA3tfuRElQgggAACCCQqwAN5opwcDAEEEEAAAQSqIMDnlyogcwoEEEiFANfTVMTMJBEoScA0L5oGQ/Ofmf8et1mypBPFfHNml3auV5VraDdRzJkzRy6++OJsKgcccIDddfvQQw8tmpRZL9dff71tbC72Mo3E1157rd0Rvr1m2Px6zj//fLn99tvFNAbHfb311lty3nnnyeLFi+2QQruHF2sYbutcpul+9uzZcuutt2Yb99t6r6n57LPPFtMsv9dee8Uq/8MPP5Sf/exndoxpWi72GjRokP0yimkGLqdxvtjxzb+31dBu8h88eLCsW7fOHia/wTvOsU2zvmksN8f43Oc+ZxvC/+M//sPm98QTT2QPEach27x5w4YNtnnaNJq/++67RUswDdTXXXedDBgwoOgXA9pqaDcnMV+8mDhxYtFzmrxuueUWOeigg9qtrdj6TLKh3aw584UUszP+888/X9TMfEnj8ssvL/qzbA5UqKF93rx58utf/9p+GSLz5Zf8kz788MPy1a9+tWgtvr+B+5tbgtr9tNfnps9o8g17DZBv2PkyOwQQQAABPwRoaPcjJ6pEAAEEEEAgUQEeyBPl5GAIIIAAAgggUAUBPr9UAZlTIIBAKgS4nqYiZiaJQCICpinYNK6aP5n/3lYTYiInzDmI2aW9pqam1WHNjuBpey1dulRqa2tbTTtug28xq9///vdidmV/7bXXsm81Daemobit1yeffGKbrr/73e8WberOP8bAgQPltttuE9M4X+hlMj/nnHPs7uTmVUqDfeZ4Zodps5N05jVs2DB7ztxG+mINw4Vq+8Mf/mCbtk0epbzMbtOmKf+II45od9hf/vIXueqqq+THP/5xKYe3zf433XST1NfXV2RX67Ya2s0O2ubLEOYLEOZldqa///775cADD4xVv/lZNo3nV155pX2/2XHefKHBrK9yGtrNTvljxowpOR/jZ9xNHZnd1gtNoFBD+9VXX22/qFFKZsbHfCni+OOPb9Op2PpMqqHdNP2b30xwxx13xMos900mL5OfaXBv61Wood3syN/etePkk0+2X5IxX3AI/cXncbeEtftpr89Nn9HkG/YaIN+w82V2CCCAAAJ+CNDQ7kdOVIkAAggggECiAjyQJ8rJwRBAAAEEEECgCgJ8fqkCMqdAAIFUCHA9TUXMTBKBigls2rSp1U7umV3d33vvvUTPeeKJJ2Z32c4cmIb2f0ok1dC+ceNGMbugP/bYY9nszK7r5k+hHb+N/3333Webp99///1WeZtG3WOPPTa7+/Qrr7xi88v/AoRp8L777rvtzun5L7NbtGkunj59evaffvCDH8gVV1wRa2199NFHMnbsWNtom3kVatAv1jCcfzIzlwsvvDDbaJ/5d9MM3b9/fznuuOOkU6dO8r//+7/y1FNPRXZXN3M2Tc9tNfKvX7/eNsubnalzX+b4Rx99tBxzzDG2cd2Ym+yXLFkS8ZgyZYptyjaN5km+2mpo33333a2z2Wm7Peu2ajFrzzQ3z58/375l6tSpNmfTZF1qQ7vxML/VIX+txc3HnN/sOj5p0qQ2f4NAfkP7N7/5Tdl5553FrK/My/wMfPnLX5YvfOELYtbib3/7W9tgn/+zYnYf/+EPfyg9evQoyFNsfZovP7S0tIj5eTFN4z/96U/FrFHzMo3g5mfa/FaEzOtrX/taZO21tebMGLPjv2ksNxm3t+bM2jdfQmjrSwz5De2mtt122y3782F+Lsx5PvWpT9nd4c3Pzg033GDXQaV+40CSPxuux+LzuJugdj/t9bnpM5p8w14D5Bt2vswOAQQQQMAPARra/ciJKhFAAAEEEEhUgAfyRDk5GAIIIIAAAghUQYDPL1VA5hQIIJAKAa6nqYiZSSJQdYH8ndzN/y7UeOtSGA3t/9RLqqE9v+HUHNs0VptG5UK7VRdqHD7qqKNsI/BJJ50UaaY2xze7uZtdrHObjc3uzrNmzZI99tgjshzyd1g3O8jfeeed8ulPf7ro0jHnOPfcc20jsXmZhlnTgJ+/03+xhuHcE23YsMGaZBqvzb+ZRulvf/vbtgk6fydpM2fT5Gu+FGCaszMv02xunEwTdO7rgw8+sE38ubtkt3d88zNgdrI3pmZumZcZY3b+Pvvss4s6lfKG9hraX3jhBRk8eLCsW7fOHrK9tZN/zueee07OOussO9YYPvTQQ7Z5P79xvNh6N79dwDRwZ3b1z+RjmqLNju2mKTv3ZXaAX7RokZjd1U0Tde7r+9//vm3Q33HHHSNEherKvKm9n4HVq1fLf//3f7daP2ac+bkwjeaFXqWsz/y64uyUb9aoWXPmNxfkvszP5fjx4+WQQw6JNJSb67lZ02b39Pwxbf0sF7q+ZPIxPwuXXnppq5+Ht99+215DcpvxS1mrvr2Xz+NuiWn3016fmz6jyTfsNUC+YefL7BBAAAEE/BCgod2PnKgSAQQQQACBRAV4IE+Uk4MhgAACCCCAQBUE+PxSBWROgQACqRDgepqKmJkkAmoEzA7uphkys5O7+e8vvfRSWfXR0P5PtqQa2s2xJkyYINddd102j1NPPVVMQ21+I7BpNr3kkkvENJxnXmeeeabcfvvt0rNnz3bzNI3Po0aNatV0bJqvL7744kjjrGlwvuCCC+TJJ5+0xzTNzgsWLJAjjjii6Jr5+c9/Ll//+tez7zMNzaZJOb+JvJSGYdOcburMvEzjuGk+N43zO+ywQ8GaCu1kn9u0nTsov5Y4xzfjTbOwmZvZ0TrzMl8qMDvBF8ujKGTOG9praDe/lcHYPPjgg3ZEnGZq8z7jY740YZr8zSv3SwulNLSbHcqvueYau7t75rXPPvuI2dXfNGe3t8u3+aKCOb/xyh1r5nLkkUdGiNpqaI/zM1BoN/T2mv9LWZ/lNLSb3wRgvgSQu3O8afA3f7p06dLm8ti2bZs0Nzfb9+WOnTZtmv3yQL53Ww3t5ppjfpNC0r9NoJR1reG9fB53S0G7n/b63PQZTb5hrwHyDTtfZocAAggg4IcADe1+5ESVCCCAAAIIJCrAA3minBwMAQQQQAABBKogwOeXKiBzCgQQSIUA19NUxMwkEVAvkNvgvnjxYtv0nruLd6EJ0ND+T5WOaGjPbxY3u5/ffffdcvDBB8daawsXLrSNy5lG2JNPPtnu9py/w/nHH38sN954o220z7xMg7LZcbu9l2luNrtOT58+Pfs2c85TTjklMixuw/DGjRvloosuarW7dtxm3ELNvI2NjXaX68wO4IWOP2XKFNtoHafZd/PmzTJ69OhWu2ab3exNzUm92mtoN+cwjelmV/PMa968eXLeeee1e/r8eefmW0pD+x/+8Af55je/Ka+88kr2fG19UaJQQWvXrrWN3U8//XT2n9vaSb9QXaZ5vq0G+Pzz5f/8mPV/7733FvwtBXHXpzlHqQ3t5jcCXHbZZTJ37txsieYLJDNmzJDddtut6LIxTe1mDd90003Z9/bv319M7vvuu2+r8YV+Bsz14oEHHrC7wKf9xefLytFRAAAgAElEQVRxtxWg3U97fW76jCbfsNcA+YadL7NDAAEEEPBDgIZ2P3KiSgQQQAABBBIV4IE8UU4OhgACCCCAAAJVEODzSxWQOQUCCKRCgOtpKmJmkgh4K2Ca2zO7ut96662t5kFD+z85kmxonzVrltTX12edzU7oLS0tsv/++2f/rlATbCmNw+ZAhY5hdor+6le/GlmrS5culdNOOy3b/J67g3dbC3vNmjVyzjnnZHeBb6th3oyP2zCcX0fcHcgzNT711FN2p/BME/8ZZ5xhdwTv3r27fUv+v5ezw3r+MeJYlXJxKNbQbnbfHzx4sJid9c2rrV3xc8+Z65q/A38pDe35zfTG2uyon/GNM8/8RvO2Mi5UV3u7rOef+/e//739Qsdrr71m/6m9tRR3fZrjlNrQnp9XW785oD27/J81895CX2Qo1NBuvkBgfquD+U0EaX/xedxtBWj3016fmz6jyTfsNUC+YefL7BBAAAEE/BCgod2PnKgSAQQQQACBRAV4IE+Uk4MhgAACCCCAQBUE+PxSBWROgQACqRDgepqKmJkkAkEIcL0SMc2/tbW1rfJMsqHd7JL+rW99K3v8Qo22r776qgwZMkReeukl+75SG7szB89vnh83bpzdiT2zY3nmffk7eMdpus1vAs7fDT0XMG7DcH7DdJxm7dzzvPXWW2Kans1u64cffrj06dNHTjzxRNvMa76cMWnSJDF1Zl7G4pprrpH8dd/eD7M5h9kR3XwRxLwOOOAAu2v4oYcemsg1oFhD+3vvvScXX3yxPad5mZ3777vvPqmpqSl4/vx55zfgx21oN18SGDVqlP2CQObV3NxsvUt55fuZsYW+aFGorlLOl3+ejmpoz/8ZLKfB3PwWBbNuJ0+enKU2v0HB/HaBTp06Zf+uUEO72d3d/ClljZeSp0/v5f7mlpZ2P+31uekzmnzDXgPkG3a+zA4BBBBAwA8BGtr9yIkqEUAAAQQQSFSAB/JEOTkYAggggAACCFRBgM8vVUDmFAggkAoBrqepiJlJIhCEANeryje0mybq6667LrtejjvuOLn33ntln332yf7dr371Kxk4cGD2f+fvNB53sf3617+WE044Ifv29nYTz28mnzp1qpim2UKNsPmNs6Zh/PHHH5f+/fsXLC1OQ/s//vEPufLKK+WOO+7IHuOee+6RCy64IO50231foYZsszO++eJAKa+//e1vcvnll8udd96ZHdbWzvelHDfz3mIN7eZ9+Vn97Gc/k6997WsFT/fOO++IaaL+5S9/af/9Bz/4gc0184rb0P7666/L2WefLWbHcfPK3+k97lw/+ugjGTt2rJ1D5jV+/PhWXzQwf1+oriVLlsjxxx8f61Sl7KQeZ3225dVeo3yhNZ3vH2syIvLII4/ImWeemX37qaeean/zwe677579u0IN7YV2co97ztDex/3NLVHtftrrc9NnNPmGvQbIN+x8mR0CCCCAgB8CNLT7kRNVIoAAAgggkKgAD+SJcnIwBBBAAAEEEKiCAJ9fqoDMKRBAIBUCXE9TETOTRCAIAa5X1W9oL9SYmr+rs2kU/8pXviL/9m//VtI6e/PNN+W2227LjjG7lZsm2L333jtynN///vdiGt5fe+01+291dXUyZ84c6d69e+S9+TvIt/deMzhOw7BrA3MxmEI7g1922WXy+c9/vtjQVv++detW2xxudvLPvErZObzYyeI0tJum8sGDB8u6devs4drbyd7Uedppp4lp6C+0m3zchvb8cxb6IkaxuWX+PX99m13eTYN7586ds4fIr8t8aWLhwoVyzDHHxDqNhob2/N30TeHlfvkh/+ezUCN9oYZ2Y3bKKafEMgv9Tdzf3BLW7qe9Pjd9RpNv2GuAfMPOl9khgAACCPghQEO7HzlRJQIIIIAAAokK8ECeKCcHQwABBBBAAIEqCPD5pQrInAIBBFIhwPU0FTEzSQSCEOB6VdmG9o8//tjuRD158uTseim0+3r+Lu5JLa72dpP+4IMPxDR4z507157O7MD90EMPydFHHx05vWl0v/jii7N/X2zX6TgN7Rs2bJBzzz1XnnzySXvcUhuYixnlN+EXe38p/15oh/FSxue+N05De36jdL9+/eS+++6TmpqaVqfdvn27TJo0Kbv7udmp/fbbb7e2mVfchnbTGF9bW5sdV+iLGHHnnD/HOA3t7a3dQufV0NAe1zaOW/76jdvQ/swzz7T5mxPinDek93B/c0tTu5/2+tz0GU2+Ya8B8g07X2aHAAIIIOCHAA3tfuRElQgggAACCCQqwAN5opwcDAEEEEAAAQSqIMDnlyogcwoEEEiFANfTVMTMJBEIQoDrVWUb2s0u2aNGjZIf//jH2fVSqJm3IxraTUH5jcZTp06VK664QnLXRX7je6Fdv/N/GOI0tMdp2HX5IQupod04mB3NGxoasiSFdv5+5513xDSxmx3lzavQTvJxm64r2dBeqDm+lIb0QuuilPFx1mfmHKUcN65tnHVdaP3mN6sX2qGdhvZ/6XJ/i7PS2n6Pdj/t9bnpM5p8w14D5Bt2vswOAQQQQMAPARra/ciJKhFAAAEEEEhUgAfyRDk5GAIIIIAAAghUQYDPL1VA5hQIIJAKAa6nqYiZSSIQhADXq8o2tL/11lty3nnnyeLFi7Pr5aabbpJx48a1Wj8d1dC+Zs0aOeecc2TZsmW2nrq6OjG7sXfv3j1b3x/+8Af55je/Ka+88or9u2HDhsltt90mXbp0afNnIE7DMA3t/+SLs0O7ed8LL7wggwcPlnXr1tlx5osHU6ZMkU6dOmVzME3op512mpgvUrT1xYO4TdeVbGiPs3M8O7S/KkOGDJGXXnrJ5lsoTxra278Nc39z+5ii3U97fW76jCbfsNcA+YadL7NDAAEEEPBDgIZ2P3KiSgQQQAABBBIV4IE8UU4OhgACCCCAAAJVEODzSxWQOQUCCKRCgOtpKmJmkggEIcD1qrIN7bkNxpkFU2hn7fyG9vHjx0tjY2PF19iHH34oV111lUyfPt2ea9ddd5XHH39c+vfvnz33rFmzpL6+Pvu/77zzTrnooovarS1OQ3t+s78598KFC+WYY45JZN6VbphPpMgSGtrfe+89ufjii+XBBx+0pz7uuOPk3nvvlX322cf+7+3bt8ukSZOy66ZQ07h5n4aG9kK/paCUndAL2ZcyPs76zJyjlOPGtY2zduKsXxra25fk/hZnpbX9Hu1+2utz02c0+Ya9Bsg37HyZHQIIIICAHwI0tPuRE1UigAACCCCQqAAP5IlycjAEEEAAAQQQqIIAn1+qgMwpEEAgFQJcT1MRM5NEIAgBrleVa2g3DcZNTU1y5ZVXZtdKW7tOT548Wa6++urs+7797W/L1KlTZZdddqn4OvvVr34lAwcOzJ7HNNdfc801YtaG2en7/7F3J1BSFdfjx+8hLiwRRXCBiPsGRBYREVRwjVGDKK6AGBcQXHABQcAVI6gguCObKwQkCoqJaIyooII7KkZcICgohIggGhCNwv/c9/tPz0zPTE+/rtev76v+vnM8+f2Yrqpbn1vTrx7crr7kkktk0qRJwc/btm0rU6dOlT322CNjXNkUDFdW/Dtnzhzp0KFDJHNevHixnHXWWcHJ5npFXTAfSZAhCtp1PF1P/fr1Sw1d9sMRq1evFi1if+6554KfV/XBg2yLrtNPhE8voA8z//S4K1vfYQrHKxs7TPts1mfJGGH6Tf/QgfZR2QdYsrFL92/durU89thjsvfee6eaU9CeWZL7WzYrrerXWPezHp+bPq3Jr99rgPz6nV9mhwACCCCQDAEK2pORJ6JEAAEEEEAgUgEeyCPlpDMEEEAAAQQQiEGA/UsMyAyBAAJFIcD7aVGkmUki4IUA71f5K2hfuXKlnHPOOfLCCy+k1kplJ1PrD6dNmxYUX5dcv//974Mi8gYNGuR9naXHWXbs9KLayy67TEaMGCFbb711xriyKRjesGGDXH755UHhdcn1yCOPBGZhrptvvjk42X2vvfaSZs2ayYknnihNmjSRtWvXBgXezzzzTKq7yZMnS/fu3cN0n/fXplsdd9xxon9Wv379CmOn5+PKK6+UW2+9Vbbaaisp+20AOv/HH3888Ei/si1o/+KLL6Rbt24yb968oItcPxCwcePG4EMdY8aMSYUyfPhwGTx4cLnQwhSOV5aUMO2zWZ8lY4Tp96effpJBgwYFHzwouSqbazaLKv09Qde1vifUq1cv1ZyC9syS3N+yWWlVv8a6n/X43PRpTX79XgPk1+/8MjsEEEAAgWQIUNCejDwRJQIIIIAAApEK8EAeKSedIYAAAggggEAMAuxfYkBmCAQQKAoB3k+LIs1MEgEvBHi/yl9Be3rRrC6Y6dOnS5cuXSqsnfRC5YYNG8pTTz0lBx98cKh1NmPGDNEC7912200OPPDAVIF3pgL0X375RYYOHSp6MrteWrj87LPPyqGHHprxRPBMgWVbMJx+Mn3ZAu1sJp5+gry20eL2Y489ViorLs62IL/s2FoYrx9E0BPQtVBcT8ju1KlTuZOys4m1qteEKWhPPwH8iCOOCIrfdb0MGzZMrrvuumCYc889V+69916pU6dOhWGzLWivzHbs2LGBRZhrxYoVwYcIXn755VSzyk4tD1M4Xtn4Ydpnuz51nDD96uvHjRsnffr0SYWoH6q47777gt+rbC/9ndRc6u9HyVXZ7wYF7ZlFub9lu+Iqf511P+vxuenTmvz6vQbIr9/5ZXYIIIAAAskQoKA9GXkiSgQQQAABBCIV4IE8Uk46QwABBBBAAIEYBNi/xIDMEAggUBQCvJ8WRZqZJAJeCPB+lZ+C9kWLFsl5550nb7zxRmqdnHTSSTJhwgTZcccdK6wdLZq+4IIL5Mknn0z9bMiQIUGh+RZbbJHVWvvuu++kb9++8uijj6Zen22B+Jtvviknn3yy6Gnteo0ePVp69uwpl1xySXAqtF4lxdONGjWqNp5sC4Znz54tp5xyimjxtF5t27aVqVOnyh577FHtGPqCf/7zn3L66aeLeuvVvn17mTJlSlDQr5cW+J966qmpvrQg/bHHHpPmzZtn1b++SAvkTzvttFSMWjz+17/+VVq3bp11H5leGKagXfvR07/79euX6lLja9WqVXAa/XPPPRf8uZ56r+upsivbgvbKxsq0hquaY/r8WrRoEXwjwX777VeuSdjC8fTxwrTPdn3qGGH61ddX9uEUXXMdOnTIer188skncuaZZ8r777+falPZtwtQ0J6ZlPtb1kuu0hda97Men5s+rcmv32uA/PqdX2aHAAIIIJAMAQrak5EnokQAAQQQQCBSAR7II+WkMwQQQAABBBCIQYD9SwzIDIEAAkUhwPtpUaSZSSLghQDvV9EXtK9atSo4xVpPoS659HTm8ePHy1lnnVXputm8ebPcfffdcsUVV6R+rkXZjzzyiHTs2DGrtaZFsxdeeGGq8FrH1OLwE088sdr26QX1Whytc9Ci/M8++yxorydG33DDDfKrX/2q2v6yLRjWAvpzzjlHXnjhhVSfelL8oEGDqi3k11OsR4wYIVr4X3Kln8D++eefy9lnny2vvfZa6jUXX3xx0K6y08vTJ/b1118HDmU/aKCFxprLunXrVuuQzQvCFrSnF0wPHjxYjjvuuODUeP1ggBbtP/7448Hp/JVdYQra0z8woP3p3PXDDunvHZWN9dVXXwWF9i+99FKVOSr5QdjC8fTxwrTPdn3qGGH61devX79eLr30Unn44YdTIeoav+eee7JaMz///HPwezZ8+PBU+6o+6EFBe+bfMO5v2bwDVf0a637W43PTpzX59XsNkF+/88vsEEAAAQSSIUBBezLyRJQIIIAAAghEKsADeaScdIYAAggggAACMQiwf4kBmSEQQKAoBHg/LYo0M0kEvBDg/Sq6gvZNmzbJW2+9Jf379y9XQK0LJZsi6sqKr7WQ9b777qv2NPAPP/wwKDIueyK8nlw+btw4qVevXlZrtezJ3wcccIAce+yxwUntemlx/LPPPiuHHnpoVn2FKRh+4IEHgthLLh1r7Nix0rVr1yqLpvUDAFokff7558sXX3wRNNWT09NPwq7sgwL62htvvFEGDhwotWrVqnI+P/74YzD/sgXzGpueWN+5c+esHLJ5UdiC9nXr1gVeTzzxRNC9FrPvvvvuQa71Ovfcc+Xee++tsmA/TEG7GlxzzTUyatSo1FS23377YE1qYX+monb9MID+LpSc8K8d6Ic0dL6VraOwhePptmHah1mf6f3us88+gX2mU/71wyxayF/yzQMa6+WXXy7Dhg3L+EEKLWbXta9rrmxb/QCGnsqf/mESCtoz/4Zxf8vmHajq11j3sx6fmz6tya/fa4D8+p1fZocAAgggkAwBCtqTkSeiRAABBBBAIFIBHsgj5aQzBBBAAAEEEIhBgP1LDMgMgQACRSHA+2lRpJlJIuCFAO9XuRe0awG7Fhf/+9//ljfffDMo3J09e3aFdaHFz1psvNNOO1W7ZtJPWdcGWgR8/fXXBwXE6aeKa8Hx9OnT5aabbpJPPvkk1X/Y0921YWWncZd0eMopp4gWnmdbHB+mYFhPh9dT0PVU8ZJLC8d1znrifPpJ6FrEqyfPDxgwQNasWZNqo8XTWjC89dZbl3Ou7JR1fYEWzOup8/vvv3+Fwmz9cIGekv3oo4+W6yubDyZUm+S0F4QtaNfmZT98kD7e5MmTpXv37lWGEaagXTvRE/q1OLvshyU0P2qh5jvssEO5sfT34tVXXw2KssuejK8vuvXWW4M2W2yxRYX4whSkVza5MO3DrM/0DxDo2Hp6uhaYp6+1krh0jeoHJvSDBWWvP/zhDzJ06FBp1apVhTW3bNmyYP3qCfhlr0zvHxS0Z/5t4/4W9t2o/Out+1mPz02f1uTX7zVAfv3OL7NDAAEEEEiGAAXtycgTUSKAAAIIIBCpAA/kkXLSGQIIIIAAAgjEIMD+JQZkhkAAgaIQ4P20KNLMJBHwQoD3q8oL2qNK7u9+97ugqFVPdc7m0hOa9TTsQYMGVXi5nox99NFHS8uWLYOTmvVk8lmzZqVOKC9poMXGt912W1AMnn6ic6YY1q9fL5deeqk8/PDDFV6mMV155ZUZT+Qu2yhMwbC2W7RokZx33nnliqb1z9PnrK97+eWXK8y5ug8NVNW/jqHFxcccc4zUr19ffvrpJ5kzZ06lH0zQXN5///2y5557ZpPKrF+TS0H7O++8I506dZKVK1eWG6dFixYybdo02W+//aocP2xBu3akJn/84x8rXWt62nr79u1lq622Ei3K1g91lP1wRUkg1X0YIExBemWTC9M+zPrUNaG/j/ohgrKXGusHR/TS4nY9Kb/stWrVquCDGnpae/pVds3pSez6AQA1Tr/0GxoeeughadKkSaX5pKA9868Z97es34YqfaF1P+vxuenTmvz6vQbIr9/5ZXYIIIAAAskQoKA9GXkiSgQQQAABBCIV4IE8Uk46QwABBBBAAIEYBNi/xIDMEAggUBQCvJ8WRZqZJAJeCPB+lb+C9vPPPz84cXnnnXcOtVa0qH3s2LHBCdda7Brm0mJ2PT26T58+lZ6CXV1f6YW++vqGDRvKX//6V2ndunV1zVM/D1MwXNJITwLXgvrnn38+63H0hSeeeKLcd999qeLiqhrn2r/2F/aDCWEmkEtBe2WnhuuYWkCthde1atWqMoRcCtq1s9dff10uu+wyeeutt8JMT3RNXn755UFRePo3DJTtKExBemUBhGkfdn1qUbqeUl/V76P+vqp9+qXfDqDzfvDBB0OZ6Yv1NPfRo0dn/DAMBe2ZWbm/hV525RpY97Men5s+rcmv32uA/PqdX2aHAAIIIJAMAQrak5EnokQAAQQQQCBSAR7II+WkMwQQQAABBBCIQYD9SwzIDIEAAkUhwPtpUaSZSSLghQDvV9EXtJ9yyinBic16anWNGjVyWiebN2+WBQsWyM033yxPPvlkVn1oAezQoUODE8fT85pVByKydOlS6dq1a7mT0s8999zglPlMxcjp/YctGC5pr6fEjx8/Ppj3mjVrMoatp7dfe+21wUn02cZW0v9dd91V4bTxygbLZYxsrUtel0tBu7bVwnVdZ2WvyZMnS/fu3TOGkGtBu3aqBdp33nln8IGL6vKjr9c1qR/MOOSQQ6pdk2EK0iubYJj2YdenFo6PGDFCbrzxxkptBw8eLH/6058q/UaEH3/8UWbMmCG33HKLLFy4sNrloSe/a39nnHFGxg8maEcUtGfm5P5W7XLL+ALrftbjc9OnNfn1ew2QX7/zy+wQQAABBJIhQEF7MvJElAgggAACCEQqwAN5pJx0hgACCCCAAAIxCLB/iQGZIRBAoCgEeD8tijQzSQS8EOD9yq2gXYvHGzVqJAcddFBQwN6mTRupV69eZGtj06ZN8vnnn8vTTz8tc+bMkUWLFsknn3wS9L/bbrtJs2bNpGPHjtKpUyfRQthcC+hLAv7pp5+CE6W1WLrkmjhxolxwwQWh5hS2YDi98++++07+/ve/y6xZs+T9998PivtL5ty2bdvgxHSd84477hgqrpIXa2H7a6+9JnrythYZv/fee6nTt7X4ev/995fTTjtNDj/8cKlbt25OY2TbKNeC9nfeeScwWLlyZTBUixYtZNq0acE6yHS5FLSX9Puf//xHXnzxxSBH6fnROI488kg57rjjQq3JMAXplc0vTPtc1qf+Lr7yyivy8MMPy/z581O/hxqLnt6u3xKgp9FXdWnx+RtvvBF8A8Grr76aWnPapmXLlnLYYYcF61rXd6YT9sv2T0F75t8y7m/ZvgtV/jrrftbjc9OnNfn1ew2QX7/zy+wQQAABBJIhQEF7MvJElAgggAACCEQqwAN5pJx0hgACCCCAAAIxCLB/iQGZIRBAoCgEeD8tijQzSQS8EOD9yos0MgkEEEAAgTQB7m9uS8K6n/X43PRpTX79XgPk1+/8MjsEEEAAgWQIUNCejDwRJQIIIIAAApEK8EAeKSedIYAAAggggEAMAuxfYkBmCAQQKAoB3k+LIs1MEgEvBHi/8iKNTAIBBBBAIE2A+5vbkrDuZz0+N31ak1+/1wD59Tu/zA4BBBBAIBkCFLQnI09EiQACCCCAQKQCPJBHyklnCCCAAAIIIBCDAPuXGJAZAgEEikKA99OiSDOTRMALAd6vvEgjk0AAAQQQSBPg/ua2JKz7WY/PTZ/W5NfvNUB+/c4vs0MAAQQQSIYABe3JyBNRIoAAAgggEKkAD+SRctIZAggggAACCMQgwP4lBmSGQACBohDg/bQo0swkEfBCgPcrL9LIJBBAAAEE0gS4v7ktCet+1uNz06c1+fV7DZBfv/PL7BBAAAEEkiFAQXsy8kSUCCCAAAIIRCrAA3mknHSGAAIIIIAAAjEIsH+JAZkhEECgKAR4Py2KNDNJBLwQKMb3q2+//Vbq1avnRf6YBAIIIBBWYPPmzWGbJPL1xXh/izJR1v2sxxdlLoqxL/Lrd9bJr9/5ZXYIIIAAAskQoKA9GXkiSgQQQAABBCIV4IE8Uk46QwABBBBAAIEYBNi/xIDMEAggYF7gvffek5kzZ8rll18u2223XU7xRvV+qkWXd911l3Tu3FlatmyZUyw0QgABBDIJRPV+lSRlCtqTlC1iRQCBqAUoaI9a1M/+rO8PrMfn56qIb1bkNz7rQoxEfguhzpgIIIAAAgiUF6CgnRWBAAIIIIBAEQrwQF6ESWfKCCCAAAIIJFyA/UvCE0j4CCAQmcARRxwh77//vlxxxRU5Fba7vp+WFLLfeeed0qJFC3n55ZcjmxsdIYAAAmUFXN+vkqhJQXsSs0bMCCAQlQAF7VFJ+t2P9f2B9fj8Xh35nx35zb9xIUcgv4XUZ2wEEEAAAQT+T4CCdlYCAggggAACRSjAA3kRJp0pI4AAAgggkHAB9i8JTyDhI4BAZAJaQH7kkUcG/ekp7WEL23N9Py1byK7/t14vvfSSaIE9FwIIIJAPgVzfr/IRS1x9UtAelzTjIICARQEK2i1mxV5M1vcH1uOzl9FkRUR+k5WvsNGS37BivB4BBBBAAIHoBShoj96UHhFAAAEEEDAvwAO5+RQRIAIIIIAAAgikCbB/YUkggAACpQJaRD5nzpzUH4QpbA/7flpZIbsO3LFjR05nZ1EigEBeBcK+X+U1GDpHAAEEEEAgIgHub26Q1v2sx+emT2vy6/caIL9+55fZIYAAAggkQ4CC9mTkiSgRQAABBBCIVIAH8kg56QwBBBBAAAEEYhBg/xIDMkMggEBiBMqe0l426GwK27N9P62qkL1kPE5nT8xyIVAEEiuQ7ftVYidI4AgggAACRSnA/c0t7db9rMfnpk9r8uv3GiC/fueX2SGAAAIIJEOAgvZk5IkoEUAAAQQQiFSAB/JIOekMAQQQQAABBGIQYP8SAzJDIIBAogTST2kvG3ymwvbq3k+rK2TXcTidPVFLhWARSKxAde9XiZ0YgSOAAAIIFLUA9ze39Fv3sx6fmz6tya/fa4D8+p1fZocAAgggkAwBCtqTkSeiRAABBBBAIFIBHsgj5aQzBBBAAAEEEIhBgP1LDMgMgQACiRKo6pT2spOorLC9qvfTbArZS/rmdPZELRWCRSCxAuz/Eps6AkcAAQQQyCDA/c1teVj3sx6fmz6tya/fa4D8+p1fZocAAgggkAwBCtqTkSeiRAABBBBAIFIBHsgj5aQzBBBAAAEEEIhBgP1LDMgMgQACiRPIdEp72cmULWyvV69euXmuXbtW7rrrLrnzzjtFi9qruzidvTohfo4AAlEJsP+LSpJ+EEAAAQQsCXB/c8uGdT/r8bnp05r8+r0GyK/f+WV2CCCAAALJEKCgPRl5IkoEEEAAAQQiFeCBPFJOOkMAAQQQQACBGATYv8SAzBAIIJA4gWxOaS87KS1sTy9ar+zPMkFwOnvilgkBI5BYAfumhKcAACAASURBVPZ/iU0dgSOAAAIIZBDg/ua2PKz7WY/PTZ/W5NfvNUB+/c4vs0MAAQQQSIYABe3JyBNRIoAAAgggEKkAD+SRctIZAggggAACCMQgwP4lBmSGQACBRApke0p7FJPjdPYoFOkDAQSyFWD/l60Ur0MAAQQQSJIA9ze3bFn3sx6fmz6tya/fa4D8+p1fZocAAgggkAwBCtqTkSeiRAABBBBAIFIBHsgj5aQzBBBAAAEEEIhBgP1LDMgMgQACiRQIe0q7yyQ5nd1Fj7YIIBBWgP1fWDFejwACCCCQBAHub25Zsu5nPT43fVqTX7/XAPn1O7/MDgEEEEAgGQIUtCcjT0SJAAIIIIBApAI8kEfKSWcIIIAAAgggEIMA+5cYkBkCAQQSKxDHKe2czp7Y5UHgCCRWgP1fYlNH4AgggAACGQS4v7ktD+t+1uNz06c1+fV7DZBfv/PL7BBAAAEEkiFAQXsy8kSUCCCAAAIIRCrAA3mknHSGAAIIIIAAAjEIsH+JAZkhEEAgsQJxnNLO6eyJXR4EjkBiBdj/JTZ1BI4AAgggkEGA+5vb8rDuZz0+N31ak1+/1wD59Tu/zA4BBBBAIBkCFLQnI09EiQACCCCAQKQCPJBHyklnCCCAAAIIIBCDAPuXGJAZAgEEEi2Qz1PaOZ090UuD4BFIrAD7v8SmjsARQAABBDIIcH9zWx7W/azH56ZPa/Lr9xogv37nl9khgAACCCRDgIL2ZOSJKBFAAAEEEIhUgAfySDnpDAEEEEAAAQRiEGD/EgMyQyCAQKIF8nlKO6ezJ3ppEDwCiRVg/5fY1BE4AggggEAGAe5vbsvDup/1+Nz0aU1+/V4D5Nfv/DI7BBBAAIFkCFDQnow8ESUCCCCAAAKRCvBAHiknnSGAAAIIIIBADALsX2JAZggEEEi8QD5Oaed09sQvCyaAQGIF2P8lNnUEjgACCCCQQYD7m9vysO5nPT43fVqTX7/XAPn1O7/MDgEEEEAgGQIUtCcjT0SJAAIIIIBApAI8kEfKSWcIIIAAAgggEIMA+5cYkBkCAQQSL5CPU9o5nT3xy4IJIJBYAfZ/iU0dgSOAAAIIZBDg/ua2PKz7WY/PTZ/W5NfvNUB+/c4vs0MAAQQQSIYABe3JyBNRIoAAAgggEKkAD+SRctIZAggggAACCMQgwP4lBmSGQAABLwSiPKWd09m9WBJMAoHECrD/S2zqCBwBBBBAIIMA9ze35WHdz3p8bvq0Jr9+rwHy63d+mR0CCCCAQDIEKGhPRp6IEgEEEEAAgUgFeCCPlJPOEEAAAQQQQCAGAfYvMSAzBAIIeCEQ5SntnM7uxZJgEggkVoD9X2JTR+AIIIAAAhkEuL+5LQ/rftbjc9OnNfn1ew2QX7/zy+wQQAABBJIhQEF7MvJElAgggAACCEQqwAN5pJx0hgACCCCAAAIxCLB/iQGZIRBAwBuBKE5p53R2b5YDE0EgsQLs/xKbOgJHAAEEEMggwP3NbXlY97Men5s+rcmv32uA/PqdX2aHAAIIIJAMAQrak5EnokQAAQQQQCBSAR7II+WkMwQQQAABBBCIQYD9SwzIDIEAAt4IRHFKO6eze7McmAgCiRVg/5fY1BE4AggggEAGAe5vbsvDup/1+Nz0aU1+/V4D5Nfv/DI7BBBAAIFkCFDQnow8ESUCCCCAAAKRCvBAHiknnSGAAAIIIIBADALsX2JAZggEEPBKwOWUdk5n92opMBkEEivA/i+xqSNwBBBAAIEMAtzf3JaHdT/r8bnp05r8+r0GyK/f+WV2CCCAAALJEKCgPRl5IkoEEEAAAQQiFeCBPFJOOkMAAQQQQACBGATYv8SAzBAIIOCVgMsp7ZzO7tVSYDIIJFaA/V9iU0fgCCCAAAIZBLi/uS0P637W43PTpzX59XsNkF+/88vsEEAAAQSSIUBBezLyRJQIIIAAAghEKsADeaScdIYAAggggAACMQiwf4kBmSEQQMA7gVxOaed0du+WARNCILEC7P8SmzoCRwABBBDIIMD9zW15WPezHp+bPq3Jr99rgPz6nV9mhwACCCCQDAEK2pORJ6JEAAEEEEAgUgEeyCPlpDMEEEAAAQQQiEGA/UsMyAyBAALeCeRySjuns3u3DJgQAokVYP+X2NQROAIIIIBABgHub27Lw7qf9fjc9GlNfv1eA+TX7/wyOwQQQACBZAhQ0J6MPBElAggggAACkQrwQB4pJ50hgAACCCCAQAwC7F9iQGYIBBDwUiDMKe2czu7lEmBSCCRWgP1fYlNH4AgggAACGQS4v7ktD+t+1uNz06c1+fV7DZBfv/PL7BBAAAEEkiFAQXsy8kSUCCCAAAIIRCrAA3mknHSGAAIIIIAAAjEIsH+JAZkhEEDAS4Ewp7RzOruXS4BJIZBYAfZ/iU0dgSOAAAIIZBDg/ua2PKz7WY/PTZ/W5NfvNUB+/c4vs0MAAQQQSIYABe3JyBNRIoAAAgggEKkAD+SRctIZAggggAACCMQgwP4lBmSGQAABbwWyOaWd09m9TT8TQyCxAuz/Eps6AkcAAQQQyCDA/c1teVj3sx6fmz6tya/fa4D8+p1fZocAAgggkAwBCtqTkSeiRAABBBBAIFIBHsgj5aQzBBBAAAEEEIhBgP1LDMgMgQAC3gpkc0o7p7N7m34mhkBiBdj/JTZ1BI4AAgggkEGA+5vb8rDuZz0+N31ak1+/1wD59Tu/zA4BBBBAIBkCFLQnI09EiQACCCCAQKQCPJBHyklnCCCAAAIIIBCDAPuXGJAZAgEEvBbIdEo7p7N7nXomh0BiBdj/JTZ1BI4AAgggkEGA+5vb8rDuZz0+N31ak1+/1wD59Tu/zA4BBBBAIBkCFLQnI09EiQACCCCAQKQCPJBHyklnCCCAAAIIIBCDAPuXGJAZAgEEvBbIdEo7p7N7nXomh0BiBdj/JTZ1BI4AAgggkEGA+5vb8rDuZz0+N31ak1+/1wD59Tu/zA4BBBBAIBkCFLQnI09EiQACCCCAQKQCPJBHyklnCCCAAAIIIBCDAPuXGJAZAgEEvBeo7JR2Tmf3Pu1MEIHECrD/S2zqCBwBBBBAIIMA9ze35WHdz3p8bvq0Jr9+rwHy63d+mR0CCCCAQDIEKGhPRp6IEgEEEEAAgUgFeCCPlJPOEEAAAQQQQCAGAfYvMSAzBAIIeC9Q2SntnM7ufdqZIAKJFWD/l9jUETgCCCCAQAYB7m9uy8O6n/X43PRpTX79XgPk1+/8MjsEEEAAgWQIUNCejDwRJQIIIIAAApEK8EAeKSedIYAAAggggEAMAuxfYkBmCAQQKAqBsqe0czp7UaScSSKQWAH2f4lNHYEjgAACCGQQ4P7mtjys+1mPz02f1uTX7zVAfv3OL7NDAAEEEEiGAAXtycgTUSKAAAIIIBCpAA/kkXLSGQIIIIAAAgjEIMD+JQZkhkAAgaIQKHtKO6ezF0XKmSQCiRVg/5fY1BE4AggggEAGAe5vbsvDup/1+Nz0aU1+/V4D5Nfv/DI7BBBAAIFkCFDQnow8EaUxgWXLlsnrr78u77//vnz88ceydOlS+fe//y3ffvutbNy4MYi2Zs2ast1228nOO+8se+yxh+y///7SokULOeSQQ2TXXXc1NiPCQQCBYhPggdwt4+l+br3RGgEEEEAAAZsCmzdvNhUY+xe3dLB/cfOjNQIIIIAAAsUgwP6vGLLMHBFAAAEECi3A32+4ZcC6n/X43PRpTX79XgPk1+/8MjsEEEAAgWQIUNCejDwRpQGBuXPnysyZM+XZZ5+VRYsWOUXUpEkTOf7446Vz587SoUMHp75ojAACCOQiwAN5LmqlbSgIc/OjNQIIIIBAMgQoaEpGnrKNkv1LtlK8DgEEEEAAgeIVYP9XvLln5ggggAAC8Qnw7zNu1tb9rMfnpk9r8uv3GiC/fueX2SGAAAIIJEOAgvZk5IkoCySwbt06GT9+vDz00EPORexVTUGL28877zy58MILZdttty3QTBkWAQSKTYAHcreMUxDm5kdrBBBAAIFkCFDQlIw8ZRsl+5dspXgdAggggAACxSvA/q94c8/MEUAAAQTiE+DfZ9ysrftZj89Nn9bk1+81QH79zi+zQwABBBBIhgAF7cnIE1HGLKCF7CNGjJA77rhDfvjhh1hGr1Wrllx55ZUycOBACttjEWcQBIpbgAdyt/xTEObmR2sEEEAAgWQIUNCUjDxlGyX7l2yleB0CCCCAAALFK8D+r3hzz8wRQAABBOIT4N9n3Kyt+1mPz02f1uTX7zVAfv3OL7NDAAEEEEiGAAXtycgTUcYocM8998gNN9wga9euzThqhw4d5OCDD5bmzZvL3nvvLbvssovUr19ftDBdLy2E/+abb+TLL7+UxYsXywcffCBvvvmmzJ07N2O/9erVk6FDh0rfvn1jnDVDIYBAsQnwQO6Wcfzc/GiNAAIIIGBTwPr9zXp8NrNaGhV+1jNEfAgggAACCMQvYH1/YD2++DPGiAgggAACPghwf3PLonU/6/G56dOa/Pq9Bsiv3/lldggggAACyRCgoD0ZeSLKGAS04FxPSH/xxRerHK1r167SpUsXOeGEE6R27do5RbVhwwaZNWuWzJgxQ6ZOnVplH0cddVRwQrwWzHMhgAACUQvwQO4mip+bH60RQAABBGwKWL+/WY/PZlZLo8LPeoaIDwEEEEAAgfgFrO8PrMcXf8YYEQEEEEDABwHub25ZtO5nPT43fVqTX7/XAPn1O7/MDgEEEEAgGQIUtCcjT0SZZ4EJEyZI7969pbKvVG3UqJFceuml0qtXL2nQoEGkkaxevVp07HvvvVdWrFhRoW/dMI8bNy4YmwsBBBCIUoAHcjdN/Nz8aI0AAgggYFPA+v3Nenw2s1oaFX7WM0R8CCCAAAIIxC9gfX9gPb74M8aICCCAAAI+CHB/c8uidT/r8bnp05r8+r0GyK/f+WV2CCCAAALJEKCgPRl5Iso8CvTv319Gjx5dYYSaNWvK9ddfL4MGDZL0jWvU4Wgh/a233io33XSTbNy4sUL3/fr1k1GjRkU9LP0hgEARC/BA7pZ8/Nz8aI0AAgggYFPA+v3Nenw2s1oaFX7WM0R8CCCAAAIIxC9gfX9gPb74M8aICCCAAAI+CHB/c8uidT/r8bnp05r8+r0GyK/f+WV2CCCAAALJEKCgPRl5Iso8CXTv3l2mTJlSofeuXbvKbbfdJo0bN87TyJV3u3z5crn66qtl6tSpFV7QrVs3+fOf/xxrPAyGAAL+CvBA7pZb/Nz8aI0AAgggYFPA+v3Nenw2s1oaFX7WM0R8CCCAAAIIxC9gfX9gPb74M8aICCCAAAI+CHB/c8uidT/r8bnp05r8+r0GyK/f+WV2CCCAAALJEKCgPRl5Iso8CJx66qkyY8aMCj2PHTtWevfunYcRs+9y3Lhx0qdPnwoNunTpItOnT8++I16JAAIIVCHAA7nb0sDPzY/WCCCAAAI2Bazf36zHZzOrpVHhZz1DxIcAAggggED8Atb3B9bjiz9jjIgAAggg4IMA9ze3LFr3sx6fmz6tya/fa4D8+p1fZocAAgggkAwBCtqTkSeijFigspPZ99prL5k0aZK0a9cu4tFy627+/PnSo0cPWbJkSbkOOKk9N09aIYBAeQEeyN1WBH5ufrRGAAEEELApYP3+Zj0+m1ktjQo/6xkiPgQQQAABBOIXsL4/sB5f/BljRAQQQAABHwS4v7ll0bqf9fjc9GlNfv1eA+TX7/wyOwQQQACBZAhQ0J6MPBFlhAL9+/eX0aNHl+uxTZs2wcnnjRs3jnAk966WL18uepL8W2+9Va6zfv36yahRo9wHoAcEEChaAR7I3VKPn5sfrRFAAAEEbApYv79Zj89mVkujws96hogPAQQQQACB+AWs7w+sxxd/xhgRAQQQQMAHAe5vblm07mc9Pjd9WpNfv9cA+fU7v8wOAQQQQCAZAhS0JyNPRBmRwIQJE+TCCy8s15sWs8+aNUsaNGgQ0SjRdrN69Wo54YQTKhS1jx8/Xnr16hXtYPSGAAJFI8ADuVuq8XPzozUCCCCAgE0B6/c36/HZzGppVPhZzxDxIYAAAgggEL+A9f2B9fjizxgjIoAAAgj4IMD9zS2L1v2sx+emT2vy6/caIL9+55fZIYAAAggkQ4CC9mTkiSgjEPjggw+kZcuWsnnz5lRve+21l7z00kvmTmZPn66e1H7kkUfKkiVLUj/SzfR7770nzZs3j0CHLhBAoNgEeCB3yzh+bn60RgABBBCwKWD9/mY9PptZLY0KP+sZIj4EEEAAAQTiF7C+P7AeX/wZY0QEEEAAAR8EuL+5ZdG6n/X43PRpTX79XgPk1+/8MjsEEEAAgWQIUNCejDwRZQQCRx99tLz44ovlepo3b560a9cugt7z38X8+fOlffv25QY66qijZPbs2fkfnBEQQMA7AR7I3VKKn5sfrRFAAAEEbApYv79Zj89mVkujws96hogPAQQQQACB+AWs7w+sxxd/xhgRAQQQQMAHAe5vblm07mc9Pjd9WpNfv9cA+fU7v8wOAQQQQCAZAhS0JyNPROkocM8998hll11WrpexY8dK7969HXuOt/m4ceOkT58+5Qa9++67pW/fvvEGwmgIIJB4AR7I3VKIn5sfrRFAAAEEbApYv79Zj89mVkujws96hogPAQQQQACB+AWs7w+sxxd/xhgRAQQQQMAHAe5vblm07mc9Pjd9WpNfv9cA+fU7v8wOAQQQQCAZAhS0JyNPROkgsG7dOtljjz1k7dq1qV66du0qU6ZMcei1cE27desmU6dOTQVQr149Wbp0qWy77baFC4qREUAgcQI8kLulDD83P1ojgAACCNgUsH5/sx6fzayWRoWf9QwRHwIIIIAAAvELWN8fWI8v/owxIgIIIICADwLc39yyaN3Penxu+rQmv36vAfLrd36ZHQIIIIBAMgQoaE9GnojSQeCaa66R4cOHp3qoWbOmfPrpp9K4cWOHXgvXdPny5bLvvvvKxo0bU0EMGTJEhg0bVrigGBkBBBInwAO5W8rwc/OjNQIIIICATQHr9zfr8dnMamlU+FnPEPEhgAACCCAQv4D1/YH1+OLPGCMigAACCPggwP3NLYvW/azH56ZPa/Lr9xogv37nl9khgAACCCRDgIL2ZOSJKHMU0NPZGzZsKD/88EOqBy1uHzx4cI492mh2yy23iBaxl1y1atWSlStXckq7jfQQBQKJEOCB3C1N+Ln50RoBBBBAwKaA9fub9fhsZrU0KvysZ4j4EEAAAQQQiF/A+v7AenzxZ4wREUAAAQR8EOD+5pZF637W43PTpzX59XsNkF+/88vsEEAAAQSSIUBBezLyRJQ5CowcOVIGDhyYat2oUSP58ssvJX0jmmP3BWu2efNm2WWXXWTFihWpGEaMGCEDBgwoWEwMjAACyRLggdwtX/i5+dEaAQQQQMCmgPX7m/X4bGa1NCr8rGeI+BBAAAEEEIhfwPr+wHp88WeMERFAAAEEfBDg/uaWRet+1uNz06c1+fV7DZBfv/PL7BBAAAEEkiFAQXsy8kSUOQo0bdpUFi1alGrtw+nsJZNJP6W9SZMm8tFHH+UoRTMEECg2AR7I3TKOn5sfrRFAAAEEbApYv79Zj89mVkujws96hogPAQQQQACB+AWs7w+sxxd/xhgRAQQQQMAHAe5vblm07mc9Pjd9WpNfv9cA+fU7v8wOAQQQQCAZAhS0JyNPRJmDwNy5c6Vjx47lWn799dfSoEGDHHqz12T16tWyww47lAtszpw50qFDB3vBEhECCJgT4IHcLSX4ufnRGgEEEEDApoD1+5v1+GxmtTQq/KxniPgQQAABBBCIX8D6/sB6fPFnjBERQAABBHwQ4P7mlkXrftbjc9OnNfn1ew2QX7/zy+wQQAABBJIhQEF7MvJElDkI9O/fX0aPHp1q2bVrV5kyZUoOPdlt0q1bN5k6dWoqwH79+smoUaPsBkxkCCBgRoAHcrdU4OfmR2sEEEAAAZsC1u9v1uOzmdXSqPCzniHiQwABBBBAIH4B6/sD6/HFnzFGRAABBBDwQYD7m1sWrftZj89Nn9bk1+81QH79zi+zQwABBBBIhgAF7cnIE1HmINC0aVNZtGhRquXjjz8up512Wg492W3yxBNPyOmnn54KsEmTJvLRRx/ZDZjIEEDAjAAP5G6pwM/Nj9YIIIAAAjYFrN/frMdnM6ulUeFnPUPEhwACCCCAQPwC1vcH1uOLP2OMiAACCCDggwD3N7csWvezHp+bPq3Jr99rgPz6nV9mhwACCCCQDAEK2pORJ6IMKbBs2TLZbbfdyrVav3691K5dO2RPtl++YcMGqVOnTrkgv/jiC9l1111tB050CCBQcAEeyN1SgJ+bH60RQAABBGwKWL+/WY/PZlZLo8LPeoaIDwEEEEAAgfgFrO8PrMcXf8YYEQEEEEDABwHub25ZtO5nPT43fVqTX7/XAPn1O7/MDgEEEEAgGQIUtCcjT0QZUuAvf/mLnHnmmalWHTp0kDlz5oTsJRkv79ixo8ydOzcV7LRp0+SMM85IRvBEiQACBRPggdyNHj83P1ojgAACCNgUsH5/sx6fzayWRoWf9QwRHwIIIIAAAvELWN8fWI8v/owxIgIIIICADwLc39yyaN3Penxu+rQmv36vAfLrd36ZHQIIIIBAMgQoaE9GnogypMA111wjw4cPT7W66qqrZOTIkSF7ScbLBwwYILfffnsq2CFDhsiwYcOSETxRIoBAwQR4IHejx8/Nj9YIIIAAAjYFrN/frMdnM6ulUeFnPUPEhwACCCCAQPwC1vcH1uOLP2OMiAACCCDggwD3N7csWvezHp+bPq3Jr99rgPz6nV9mhwACCCCQDAEK2pORJ6IMKXDqqafKjBkzUq0effRR6dGjR8hekvHySZMmyTnnnJMKtkuXLjJ9+vRkBE+UCCBQMAEeyN3o8XPzozUCCCCAgE0B6/c36/HZzGppVPhZzxDxIYAAAgggEL+A9f2B9fjizxgjIoAAAgj4IMD9zS2L1v2sx+emT2vy6/caIL9+55fZIYAAAggkQ4CC9mTkiShDChx44IGyYMGCVKt58+ZJu3btQvaSjJfPnz9f2rdvnwq2VatW8u677yYjeKJEAIGCCfBA7kaPn5sfrRFAAAEEbApYv79Zj89mVkujws96hogPAQQQQACB+AWs7w+sxxd/xhgRAQQQQMAHAe5vblm07mc9Pjd9WpNfv9cA+fU7v8wOAQQQQCAZAhS0JyNPRBlSoFGjRrJy5cpUq2XLlknjxo1D9pKMly9fvlx23XXXVLANGzaUFStWJCN4okQAgYIJ8EDuRo+fmx+tEUAAAQRsCli/v1mPz2ZWS6PCz3qGiA8BBBBAAIH4BazvD6zHF3/GGBEBBBBAwAcB7m9uWbTuZz0+N31ak1+/1wD59Tu/zA4BBBBAIBkCFLQnI09EGVKgdu3a8sMPP6RarV+/XvTPfLw2bNggderUSU2tVq1aon/GhQACCGQS4IHcbX3g5+ZHawQQQAABmwLW72/W47OZ1dKo8LOeIeJDAAEEEEAgfgHr+wPr8cWfMUZEAAEEEPBBgPubWxat+1mPz02f1uTX7zVAfv3OL7NDAAEEEEiGAAXtycgTUYYUqFGjhmzevDnVatOmTZK++QzZpdmX6zx1viWXzlPny4UAAghkEuCB3G194OfmR2sEEEAAAZsC1u9v1uOzmdXSqPCzniHiQwABBBBAIH4B6/sD6/HFnzFGRAABBBDwQYD7m1sWrftZj89Nn9bk1+81QH79zi+zQwABBBBIhgAF7cnIE1GGFKCgnYL2kEuGlyNQdAI8kLulHD83P1ojgAACCNgUsH5/sx6fzayWRoWf9QwRHwIIIIAAAvELWN8fWI8v/owxIgIIIICADwLc39yyaN3Penxu+rQmv36vAfLrd36ZHQIIIIBAMgQoaE9GnogypEDt2rXlhx9+SLVav3696J/5eG3YsEHq1KmTmlqtWrVE/4wLAQQQyCTAA7nb+sDPzY/WCCCAAAI2Bazf36zHZzOrpVHhZz1DxIcAAggggED8Atb3B9bjiz9jjIgAAggg4IMA9ze3LFr3sx6fmz6tya/fa4D8+p1fZocAAgggkAwBCtqTkSeiDCnQqFEjWblyZarVsmXLpHHjxiF7ScbLly9fLrvuumsq2IYNG8qKFSuSETxRIoBAwQR4IHejx8/Nj9YIIIAAAjYFrN/frMdnM6ulUeFnPUPEhwACCCCAQPwC1vcH1uOLP2OMiAACCCDggwD3N7csWvezHp+bPq3Jr99rgPz6nV9mhwACCCCQDAEK2pORJ6IMKXDggQfKggULUq3mzZsn7dq1C9lLMl4+f/58ad++fSrYVq1aybvvvpuM4IkSAQQKJsADuRs9fm5+tEYAAQQQsClg/f5mPT6bWS2NCj/rGSI+BBBAAAEE4hewvj+wHl/8GWNEBBBAAAEfBLi/uWXRup/1+Nz0aU1+/V4D5Nfv/DI7BBBAAIFkCFDQnow8EWVIgVNPPVVmzJiRavXoo49Kjx49QvaSjJdPmjRJzjnnnFSwXbp0kenTpycjeKJEAIGCCfBA7kaPn5sfrRFAAAEEbApYv79Zj89mVkujws96hogPAQQQQACB+AWs7w+sxxd/xhgRAQQQQMAHAe5vblm07mc9Pjd9WpNfv9cA+fU7v8wOAQQQQCAZAhS0JyNPRBlS4JprrpHhw4enWl111VUycuTIkL0k4+UDBgyQ22+/PRXskCFDZNiwYckInigRQKBgAjyQu9Hj5+ZHawQQQAABmwLW72/W47OZ1dKo8LOeIeJDAAEEEEAgfgHr+wPr8cWfMUZEAAEEEPBBgPubWxat+1mPz02f1uTX7zVAfv3OL7NDAAEEEEiGAAXtycgTUYYU+Mtf/iJnnnlmqlWHDh1kzpw5IXtJxss7duwoc+fOTQU7kv0HngAAIABJREFUbdo0OeOMM5IRPFEigEDBBHggd6PHz82P1ggggAACNgWs39+sx2czq6VR4Wc9Q8SHAAIIIIBA/ALW9wfW44s/Y4yIAAIIIOCDAPc3tyxa97Men5s+rcmv32uA/PqdX2aHAAIIIJAMAQrak5EnogwpsGzZMtltt93KtVq/fr3Url07ZE+2X75hwwapU6dOuSC/+OIL2XXXXW0HTnQIIFBwAR7I3VKAn5sfrRFAAAEEbApYv79Zj89mVkujws96hogPAQQQQACB+AWs7w+sxxd/xhgRAQQQQMAHAe5vblm07mc9Pjd9WpNfv9cA+fU7v8wOAQQQQCAZAhS0JyNPRJmDQNOmTWXRokWplo8//ricdtppOfRkt8kTTzwhp59+eirAJk2ayEcffWQ3YCJDAAEzAjyQu6UCPzc/WiOAAAII2BSwfn+zHp/NrJZGhZ/1DBEfAggggAAC8QtY3x+kxxe/ECMigAACCCCQf4HNmzfnfxCPRkja/oX8erT4RMT6+vNLO/7ZkN/4zXXEV155RebMmSNvv/22fPrpp7JixQr5/vvvZdOmTYUJyNNRa9SoIdtss400atRI9t13XznooIOkY8eOcvjhh3s6Y6aFAAJJFaCgPamZI+5qBfr37y+jR49Ova5r164yZcqUatsl6QXdunWTqVOnpkLu16+fjBo1KklTIFYEECiQAA/kbvD4ufnRGgEEEEDApoD1+5v1+GxmtTQq/KxniPgQQAABBBCIX8D6/oCC9vjXBCMigAACCMQvQMFzOPOk7V/Ib7j8Wn+19fVn3c96fOQ3vgwtXrxYJkyYENRwffnll/ENzEgVBHbZZRfR2rNevXrJ3nvvjRACCCBQcAEK2gueAgLIl8DcuXODT5OVvb7++mtp0KBBvoaMtd/Vq1fLDjvsUG5M/dRihw4dYo2DwRBAIJkCPJC75Q0/Nz9aI4AAAgjYFLB+f7Men82slkaFn/UMER8CCCCAAALxC1jfH1DQHv+aYEQEEEAAgfgFKHgOZ560/Qv5DZdf66+2vv6s+1mPj/zmP0OrVq2SoUOHyv3335//wRghtMBFF10kN9xwg+y0006h29IAAQQQiEqAgvaoJOnHpEDTpk1l0aJFqdiGDx8ugwcPNhlr2KBuueUWGTJkSKpZkyZN5KOPPgrbDa9HAIEiFeCB3C3x+Ln50RoBBBBAwKaA9fub9fhsZrU0KvysZ4j4EEAAAQQQiF/A+v6Agvb41wQjIoAAAgjEL0DBczjzpO1fyG+4/Fp/tfX1Z93PenzkN78ZeuCBB6R///6ybt26/A5E704C2267rYwaNUouuOACp35ojAACCOQqQEF7rnK0S4TAyJEjZeDAgalYGzVqFHxdTdL/IlwffPVrX1asWJGa24gRI2TAgAGJyAtBIoBA4QV4IHfLAX5ufrRGAAEEELApYP3+Zj0+m1ktjQo/6xkiPgQQQAABBOIXYH8QvzkjIoAAAggggICbgPX9i/X43PRpTX79XgPkN3/5vfjii6s8lb1u3bpy0kknSceOHaVVq1ayxx57yHbbbSc1atTIX0BF2POmTZvk22+/laVLl8qCBQtkzpw58vTTT8t3331XqYae1j5mzJgilGLKCCBQaAEK2gudAcbPq4B+sq9hw4byww8/pMbx4ZT29NPZa9WqJStXrhT9pBwXAgggkI0AD+TZKFX9Gvzc/GiNAAIIIGBTwPr9zXp8NrNaGhV+1jNEfAgggAACCMQvwP4gfnNGRAABBBBAAAE3Aev7F+vxuenTmvz6vQbIb37ye/LJJ8vMmTMrdH7AAQfIZZddJueffz7F6/mhr7ZXLXJ/8MEH5e6775aFCxdWeH3nzp3lqaeeqrYfXoAAAghEKUBBe5Sa9GVS4JprrhEtYi+5atasKZ9++qk0btzYZLzVBbV8+XLZd999ZePGjamXDhkyRIYNG1ZdU36OAAIIpAR4IHdbDPi5+dEaAQQQQMCmgPX7m/X4bGa1NCr8rGeI+BBAAAEEEIhfgP1B/OaMiAACCCCAAAJuAtb3L9bjc9OnNfn1ew2Q3+jzW1Ux+8iRI+Wqq66KfkB6zFng9ttvlwEDBlRoT1F7zqQ0RACBHAUoaM8RjmbJEdBT2vUradauXZsKumvXrjJlypTkTKJMpN26dZOpU6em/qRevXrBV8JwOnsi00nQCBRMgAdyN3r83PxojQACCCBgU8D6/c16fDazWhoVftYzRHwIIIAAAgjEL8D+IH5zRkQAAQQQQAABNwHr+xfr8bnp05r8+r0GyG+0+b344ovl/vvvL9epnsr+0EMPSevWraMdjN4iEXjnnXfkvPPOq3Ba+0UXXSRjxoyJZAw6QQABBKoToKC9OiF+7oXAPffcE3xVTdlr7Nix0rt370TNb9y4cdKnT59yMetXv/Tt2zdR8yBYBBAovAAP5G45wM/Nj9YIIIAAAjYFrN/frMdnM6ulUeFnPUPEhwACCCCAQPwC7A/iN2dEBBBAAAEEEHATsL5/sR6fmz6tya/fa4D8RpffBx54QHr27Fmuw8MOO0xmzpwp22+/fXQD0VPkAmvWrBE9lf3VV18t1/fEiRPlggsuiHw8OkQAAQTSBShoZ00UjcDRRx8tL774Yrn5zps3T9q1a5cIg/nz50v79u3LxXrUUUfJ7NmzExE/QSKAgC0BHsjd8oGfmx+tEUAAAQRsCli/v1mPz2ZWS6PCz3qGiA8BBBBAAIH4BdgfxG/OiAgggAACCCDgJmB9/2I9Pjd9WpNfv9cA+Y0mv6tWrZL99ttP1q1bl+pQT2Z/+eWXKWaPhjjvvWhR+xFHHFHupPZtt91WPvnkE9lpp53yPj4DIIBAcQtQ0F7c+S+q2X/wwQfSsmVL2bx5c2ree+21l7z00kvSuHFj0xbLly+XI488UpYsWZKKUzfT7733njRv3tx07ASHAAI2BXggd8sLfm5+tEYAAQQQsClg/f5mPT6bWS2NCj/rGSI+BBBAAAEE4hdgfxC/OSMigAACCCCAgJuA9f2L9fjc9GlNfv1eA+Q3mvxefPHFcv/995fr7O2335bWrVtHMwC9xCLwzjvvyEEHHVRurIsuukjGjBkTy/gMggACxStAQXvx5r4oZz5hwgS58MILy829TZs2MmvWLGnQoIFJk9WrV8sJJ5wgb731Vrn4xo8fL7169TIZM0EhgIB9AR7I3XKEn5sfrRFAAAEEbApYv79Zj89mVkujws96hogPAQQQQACB+AXYH8RvzogIIIAAAggg4CZgff9iPT43fVqTX7/XAPl1z+/ixYtln332KdfRyJEj5aqrrnLvnB5iF7j99ttlwIAB5cb97LPPZO+99449FgZEAIHiEaCgvXhyzUz/v0D//v1l9OjR5Ty0qH369OnmTmrXk9lPPfXUCsXs/fr1k1GjRpFTBBBAIGcBHshzpgsa4ufmR2sEEEAAAZsC1u9v1uOzmdXSqPCzniHiQwABBBBAIH4B9gfxmzMiAggggAACCLgJWN+/WI/PTZ/W5NfvNUB+3fN79dVXy4gRI1IdHXDAAfLBBx+4d0wPBRNo3ry5LFy4MDX+wIED5bbbbitYPAyMAAL+C1DQ7n+OmWElAt27d5cpU6aU+8lee+0lkyZNknbt2pkwmz9/vvTo0UOWLFlSLp5u3brJn//8ZxMxEgQCCCRXgAdyt9zh5+ZHawQQQAABmwLW72/W47OZ1dKo8LOeIeJDAAEEEEAgfgH2B/GbMyICCCCAAAIIuAlY379Yj89Nn9bk1+81QH7d89u4cWP58ssvUx1NmDBBevbs6d4xPRRMYOLEidKrV6/U+Lvssovo4axcCCCAQL4EKGjPlyz9mhfQk89nzJhRIc6xY8dK7969Cxr/uHHjpE+fPhVi6NKlS3CSPBcCCCDgKsADuZsgfm5+tEYAAQQQsClg/f5mPT6bWS2NCj/rGSI+BBBAAAEE4hdgfxC/OSMigAACCCCAgJuA9f2L9fjc9GlNfv1eA+TXLb+vvPKKdOjQIdVJ3bp1Ze3atVKjRg23jmldUIFNmzZJvXr15LvvvkvFMXfuXDn88MMLGheDI4CAvwIUtPubW2aWhUBlJ7Vrs65duwZfkaKfHozz0k+x6VfwTJ06tcKwnMweZyYYCwH/BXggd8sxfm5+tEYAAQQQsClg/f5mPT6bWS2NCj/rGSI+BBBAAAEE4hdgfxC/OSMigAACCCCAgJuA9f2L9fjc9GlNfv1eA+TXLb8333yzXHfddalOzj77bJk0aZJbp7Q2IdCjRw+ZPHlyKpY//elPcu2115qIjSAQQMA/AQra/cspMwop0L9/fxk9enSFVjVr1pTrr79eBg0aJOkb15BDVPvyzZs3y6233io33XSTbNy4scLr+/XrJ6NGjaq2H16AAAIIZCvAA3m2UpW/Dj83P1ojgAACCNgUsH5/sx6fzayWRoWf9QwRHwIIIIAAAvELsD+I35wREUAAAQQQQMBNwPr+xXp8bvq0Jr9+rwHy65bfk08+WWbOnJnqZMKECdKzZ0+3TmltQmDixInSq1evVCydO3eWp556ykRsBIEAAv4JUNDuX06ZUQ4CupHq3bu3aGF5+tWoUSO59NJLg5tzgwYNcui96iarV68WHfvee++VFStWVHihbpjHjRtXbmMQaQB0hgACRSvAA7lb6vFz86M1AggggIBNAev3N+vx2cxqaVT4Wc8Q8SGAAAIIIBC/APuD+M0ZEQEEEEAAAQTcBKzvX6zH56ZPa/Lr9xogv275bdq0qSxatCjVydtvvy2tW7d265TWJgTeeecdOeigg1KxNGnSRD766CMTsREEAgj4J0BBu385ZUY5CnzwwQdy5ZVXyosvvlhlD127dpUuXbrICSecILVr185ppA0bNsisWbNkxowZMnXq1Cr7OOqoo+SOO+6Q5s2b5zQOjRBAAIFMAjyQu60P/Nz8aI0AAgggYFPA+v3Nenw2s1oaFX7WM0R8CCCAAAIIxC/A/iB+c0ZEAAEEEEAAATcB6/sX6/G56dOa/Pq9BsivW3632247WbduXaqTb775Rrbffnu3TmltQmDNmjVSv379VCzbbrutfPvttyZiIwgEEPBPgIJ2/3LKjBwF7rnnHrnhhhtk7dq1GXvq0KGDHHzwwUHB+d577y277LJLcAOvVatW0O6HH34Q3aB9+eWXsnjxYtGC+TfffFPmzp2bsd969erJ0KFDpW/fvo4zoTkCCCBQtQAP5G6rAz83P1ojgAACCNgUsH5/sx6fzayWRoWf9QwRHwIIIIAAAvELsD+I35wREUAAAQQQQMBNwPr+xXp8bvq0Jr9+rwHy65bfX/3qV7Jp06ZUJ7/88ovUqFHDrVNamxDQvGp+Sy7Nq+aXCwEEEMiHAAXt+VClz8QL6KcGR4wYEZyQroXpcVxaCK8nxA8cOFD002xcCCCAQD4FeCB308XPzY/WCCCAAAI2Bazf36zHZzOrpVHhZz1DxIcAAggggED8AuwP4jdnRAQQQAABBBBwE7C+f7Een5s+rcmv32uA/LrlFz83P+utya/1DBEfAv4IUNDuTy6ZSR4EtLB9/Pjx8tBDD8miRYvyMIJIkyZN5LzzzpMLL7yQQva8CNMpAghUJsADh9u6wM/Nj9YIIIAAAjYFrN/frMdnM6ulUeFnPUPEhwACCCCAQPwC7A/iN2dEBBBAAAEEEHATsL5/sR6fmz6tya/fa4D8uuUXPzc/663Jr/UMER8C/ghQ0O5PLplJngXmzp0rM2fOlGeffda5uF2L2I8//njp3LmzdOjQIc+R0z0CCCBQUYAHDrdVgZ+bH60RQAABBGwKWL+/lY1Pv97y559/tglpNCrr+TXKRlgIIIAAAgh4LcD+wOv0MjkEEEAAAQS8FLC8f/nxxx+lZs2aKffatWvL+vXrvcxDsU7K8vor1pxEOW/y66aJn5uf9dbk13qGiA8BfwQoaPcnl8wkRoFly5bJ66+/Lu+//758/PHHsnTpUlm5cqWsWrVKNm/eHESiN/OddtpJGjZsKHvssYfsv//+0qJFCznkkENk1113jTFahkIAAQQqCvDA4bYq8HPzozUCCCCAgE0B6/e3svHVqlVLNmzYYBPSaFTW82uUjbAQQAABBBDwWoD9gdfpZXIIIIAAAgh4KWB5//L111/LjjvumHJv3LixaF0Blz8CltefP8qFmwn5dbPHz83Pemvyaz1DxIeAPwIUtPuTS2ZSYIEffvhB2rZtKwsXLgwiadOmjeip7mU/hV3gEBkeAQQQSAnwwOG2GPBz86M1AggggIBNAev3t7Lx1a1bV9atW2cT0mhU1vNrlI2wEEAAAQQQ8FqA/YHX6WVyCCCAAAIIeClgef+yZMkS2XvvvVPurVq1knfffdfLPBTrpCyvv2LNSZTzJr9umvi5+VlvTX6tZ4j4EPBHgIJ2f3LJTAosQEF7gRPA8AggEEqAB45QXBVejJ+bH60RQAABBGwKWL+/lY2vQYMGoqdecWUvYD2/2c+EVyKAAAIIIIBAVALsD6KSpB8EEEAAAQQQiEvA8v5Fi9dbt26dojj22GPl+eefj4uGcWIQsLz+Ypi+90OQX7cU4+fmZ701+bWeIeJDwB8BCtr9ySUzKbAABe0FTgDDI4BAKAEeOEJxVXgxfm5+tEYAAQQQsClg/f5WNr5GjRrJV199ZRPSaFTW82uUjbAQQAABBBDwWoD9gdfpZXIIIIAAAgh4KWB5//Lyyy/LkUcemXI/66yzZOrUqV7moVgnZXn9FWtOopw3+XXTxM/Nz3pr8ms9Q8SHgD8CFLT7k0tmUmABCtoLnACGRwCBUAI8cITiqvBi/Nz8aI0AAgggYFPA+v2tbHy77babfP755zYhjUZlPb9G2QgLAQQQQAABrwXYH3idXiaHAAIIIICAlwKW9y9PP/20dO7cOeV+6aWXyj333ONlHop1UpbXX7HmJMp5k183Tfzc/Ky3Jr/WM0R8CPgjQEG7P7lkJgUWoKC9wAlgeAQQCCXAA0corgovxs/Nj9YIIIAAAjYFrN/fysa3zz77yKeffmoT0mhU1vNrlI2wEEAAAQQQ8FqA/YHX6WVyCCCAAAIIeClgef8yefJk6dGjR8r9xhtvlBtuuMHLPBTrpCyvv2LNSZTzJr9umvi5+VlvTX6tZ4j4EPBHgIJ2f3LJTAosQEF7gRPA8AggEEqAB45QXBVejJ+bH60RQAABBGwKWL+/lY2vWbNm8uGHH9qENBqV9fwaZSMsBBBAAAEEvBZgf+B1epkcAggggAACXgpY3r+MGTNGLrnkkpS7ns6up7Rz+SNgef35o1y4mZBfN3v83Pystya/1jNEfAj4I0BBuz+5ZCYFFqCgvcAJYHgEEAglwANHKK4KL8bPzY/WCCCAAAI2Bazf38rG17JlS1mwYIFNSKNRWc+vUTbCQgABBBBAwGsB9gdep5fJIYAAAggg4KWA5f3LrbfeKoMHD065T506Vc466ywv81Csk7K8/oo1J1HOm/y6aeLn5me9Nfm1niHiQ8AfAQra/cklMymwAAXtBU4AwyOAQCgBHjhCcVV4MX5ufrRGAAEEELApYPn+9vPPP8uWW26Zgjv44IPljTfesAlpNCrL+TVKRlgIIIAAAgh4L8D+wPsUM0EEEEAAAQS8E7C8f7ngggvkwQcfTJk///zzcuyxx3qXg2KekOX1V8x5iWru5NdNEj83P+utya/1DBEfAv4IUNDuTy6ZSYEFKGgvcAIYHgEEQgnwwBGKq8KL8XPzozUCCCCAgE0By/e31atXyw477JCCO+yww+SVV16xCWk0Ksv5NUpGWAgggAACCHgvwP7A+xQzQQQQQAABBLwTsLx/adKkiXz88ccp8y+//FJ+85vfeJeDYp6Q5fVXzHmJau7k100SPzc/663Jr/UMER8C/ghQ0O5PLplJgQUoaC9wAhgegSIW2LhxoyxatCj476OPPkr93/r/61+c7bfffhV0eOBwWzD4ufnRGgEEEEDApoDl+9vixYtln332ScEdffTR8sILL9iENBqV5fwaJSMsBBBAAAEEvBdgf+B9ipkgAggggAAC3glY3b98/fXXsuOOO6a8GzVqJF999ZV3/sU+Iavrr9jzEtX8ya+bJH5uftZbk1/rGSI+BPwRoKDdn1wykwILUNBe4AQwPAJFKtC2bVv55JNPZN26dZUKPP3009KpU6cKP+OBw23B4OfmR2sEEEAAAZsClu9vb7/9trRp0yYFd8opp8iMGTNsQhqNynJ+jZIRFgIIIIAAAt4LsD/wPsVMEAEEEEAAAe8ErO5fnnzySenSpUvK+/jjj5dZs2Z551/sE7K6/oo9L1HNn/y6SeLn5me9Nfm1niHiQ8AfAQra/cklMymwAAXtBU4AwyNQpALNmjULTmWv6ho5cqRcddVVFX7MA4fbgsHPzY/WCCCAAAI2BSzf3/Q09mOPPTYF98c//lEefvhhm5BGo7KcX6NkhIUAAggggID3AuwPvE8xE0QAAQQQQMA7Aav7l0GDBsltt92W8h4yZIgMGzbMO/9in5DV9VfseYlq/uTXTRI/Nz/rrcmv9QwRHwL+CFDQ7k8umUmBBShoL3ACGB6BIhU4//zz5aGHHqpy9j179pQJEyZU+DkPHG4LBj83P1ojgAACCNgUsHx/e+KJJ+T0009PwfXt21fuvvtum5BGo7KcX6NkhIUAAggggID3AuwPvE8xE0QAAQQQQMA7Aav7Fz2IQQ9kKLn077JOPfVU7/yLfUJW11+x5yWq+ZNfN0n83Pystya/1jNEfAj4I0BBuz+5ZCYFFtCC9oMPPlg+/PDDIJI2bdrI3LlzpWbNmgWOjOERQMBngfvuu08uvfTSKqfYoUMHmTNnToWf88Dhtirwc/OjNQIIIICATQHL97eJEydKr169UnCcchV+DVnOb/jZ0AIBBBBAAAEEohBgfxCFIn0ggAACCCCAQJwCFvcvP//8s+y0006yZs2aFMWSJUtkzz33jJOGsWIQsLj+Yph20QxBft1SjZ+bn/XW5Nd6hogPAX8EKGj3J5fMpMACWtDeqlUr+eSTT4JIWrZsKfPmzZNatWoVODKGRwCBfAp8++23snTp0ir/GzdunJxzzjl5C+Fvf/ubdOrUqcr+9S/Q/v3vf1f4OQ8cbinBz82P1ggggAACNgUs399uv/12GTBgQAru1ltvlauvvtompNGoLOfXKBlhIYAAAggg4L0A+wPvU8wEEUAAAQQQ8E7A4v5l/vz50r59+5T17rvvHvy7IZd/AhbXn3/KhZsR+XWzx8/Nz3pr8ms9Q8SHgD8CFLT7k0vTM/nuu+9EC75r1KhhOk6X4GbPnh2cGPjf//436KZ+/fpy9913y9FHH+3tvDdt2iRbb721bLfddi50tEUg0QLpp4WmTybfp4cuXLhQmjdvntFw8+bNFX7OA4fbssPPzY/WCCCAAAI2BSzf36699loZNmxYCm7MmDFy0UUX2YQ0GpXl/BolIywEEEAAAQS8F2B/4H2KmSACCCCAAALeCVjcv/Tt21fuvffelPXJJ58sTz75pHf2TEjE4vojL9EJkF83S/zc/Ky3Jr/WM0R8CPgjQEG7P7k0O5Nffvkl+DqtH3/8UWrWrGk2TpfA/ve//8k333wTzLHsteWWW8r222/v7by1eL9evXryz3/+U7baaisXQtoikFiBd999V1q3bl1l/F26dJHp06fnbX76gSE9hX3jxo1VjvGvf/1L9thjj3I/54HDLSX4ufnRGgEEEEDApoDl+5sWr48dOzYFN3nyZOnevbtNSKNRWc6vUTLCQgABBBBAwHsB9gfep5gJIoAAAggg4J2Atf3L4sWLg29xLzn0TsFvvPFGueGGG7yzZ0IUtPu+Bqy9vyTNG7+kZSxcvOQ3nBevRgCB3AUoaM/djpZZCujD229+8xvRoksu/wR23HFH0WLZOnXq+Dc5ZoRAFgL6YZYGDRpU+cqmTZsGH/rI56V/Ufbee+8F3wxxyCGHSMuWLWW33XYr91/6B4p44HDLCH5ufrRGAAEEELApYPn+dsYZZ8jjjz+egps5c6acdNJJNiGNRmU5v0bJCAsBBBBAAAHvBdgfeJ9iJogAAggggIB3Atb2L9ddd53cfPPNKedGjRrJW2+9Jfq/XP4JWFt//gkXdkbk180fPzc/663Jr/UMER8C/ghQ0O5PLs3ORAvad955Z1m/fr3ZGAksdwE9gX7ZsmUUtOdOSMs8CmzatEkWLVokzZo1y+MoIr/+9a+rfI+rUaOG6DdV5PPS0x/0mzB0rGwvHjiylar8dfi5+dEaAQQQQMCmgOX729FHHy0vvvhiCu6ll16SI444wiak0ags59coGWEhgAACCCDgvQD7A+9TzAQRQAABBBDwTsDS/mX16tXB6exffvllypnT2b1bcuUmZGn9+S1dmNmRXzd3/Nz8rLcmv9YzRHwI+CNAQbs/uTQ7kx9//FEOP/xwWbBgQd6LOguJsHnz5kqHT7+pFzLGqMf+1a9+Je3atZMXXnhBttpqq6i7pz8EshLYsGGDfPrpp/LJJ58E/5X83/q/+s0Qv/3tb2XhwoVZ9ZXri4455hiZPXt2lc2XLl0qu+++e67d56UdDxxurPi5+dEaAQQQQMCmgNX7m34Tzbnnnivvv/9+Cu7zzz8Pvo2GK3sBq/nNfga8EgEEEEAAAQSiFmB/ELUo/SGAAAIIIIBAvgUs7V9uv/12GTBgQGrKnM6e7+wXvn9L66/wGv5FQH7dcoqfm5/11uTXeoaIDwF/BCho9yeXpmfywQcfyKpVq+Tnn382HWcuwelNu27duvLOO+/IoEGDRItr9dp2223lhhtukEMOOUS+/fbbXLo232bLLbcMvi6tadOm5mMlQH8FVq5cmfFr+/TDFitWrJD69evnDeGSSy6RMWPGVNn/M888IyeccELexs+lYx44clErbYOfmx+tEUAAAQRsClg/PjdmAAAgAElEQVS7v7388ssydOhQ6dixozzwwAOp067i+AYcmxlyi8paft1mQ2sEEEAAAQQQiEKA/UEUivSBAAIIIIAAAnEKWNm/aN2Dns7+4YcfpqbP6exxroTCjGVl/RVm9v6PSn7dcoyfm5/11uTXeoaIDwF/BCho9yeXzKTAAvpVYvqV90uWLAkiadasmTz33HOyyy67FDgyhkfAf4HqvgnhlVdekcMOOyxvECNGjJCrr7660v73339/Of/888ud0JC3QEJ0zANHCKxKXopfdn6bNm2Szz77TLQgUf/T03Rff/31VGP9y9799ttP2rdvL0cffbTsu+++ssUWW2TX+f9/1WuvvVbu97t3795yxx13SK1atUL1k7QX//nPf5azzz670rDHjh0r6hDFtW7dOunZs6c88cQTFbp79dVX5dBDD41imET0kW5+0003yXXXXZeI2KMM8ocffpArr7xSxo0bl+q22NZClJ7W+rJyfyspZNf/1Q8K6/1DP0ir60+vvfbaSxYvXmyNz3w8VvKr36Kk+wHNr/6vnry/Zs2awG+bbbaRli1bBjnW/bv+p/932P2B+WQQYM4C7C9zpqu2oX7j2Zlnnlnu2zCqbRTyBcWwf0p3bNGihUybNi147uGqXID9ZWFXhpX9QWEVGB0BBBBAAAEEkiRgZf8ycuRIGThwYIqO09mTtIpyj9XK+st9BrTMJEB+3dYHfm5+1luTX+sZIj4E/BGgoN2fXDKTAgvoP760bdtWFi5cGETSpk0bmTt3rtSsWbPAkTE8Av4L7LnnnrJ06dIqJzp+/Hjp1atX3iD0H6cvvPDCoChX/9tnn31k9913D/7beeed8zauS8c8cLjoieCX2U8L1bT49/7770/dF7MR13unfjjkD3/4g2y99dbZNJFcC9p//PFH+dvf/ib6bSMnnXRSVmNZelGmgvYePXrIfffdFxQFul76DTSdOnUS/TaM9KvYiphzLWj/+uuvZcqUKXLiiSfK3nvv7ZqSgren4KjgKchrAIW+v5UtZC+ZqH7r1eWXXy7bb799au7HHHOM/OMf/8irhY+dFzq/+sGEUaNGySOPPCLff/991sQHHHCA9O/fX0477TSpU6dO1u14YfQChdw/sb+MPp/pPVLQHo0xBe3lHfW9f+rUqdKnTx+pV69epcjsL6NZe7n2Uuj9Qa5x0w4BBBBAAAEEilfAwv7l2WefrfDNzJzOXhxr0sL6Kw7pwsyS/Lq54+fmZ701+bWeIeJDwB8BCtr9ySUzKbAABe0FTgDDmxT46aefgkLzxo0bS+3atfMWY7du3YJ/IK3q0pNkR48enbfxk9gxDxxuWcOvcj8tcpo+fbroyYtayJHrpQXterqJfsNBdVfYgnY91XPevHly2223BQXtkydPlu7du1c3jLmfZypo1w/V6InqzZs3d45bT7vv169fpf1Q0J75hPb169fLX/7yl2Ct6QccfTmZk4Ij518r0x0U6v5WWSG7QpWczv6vf/1LWrdunbLTDyrqBxa5wgkUKr+6P5g4caJcf/31qZPYw0X+f6/WbwW58847g7VQ3Tc05dI/baoWKOT+if1lfCuTgvZorClo/z/Hb775Rh588EG59dZbg0M/9Pmlfv36lSKzv4xm7eXaS6H2B7nGSzsEEEAAAQQQQKDQ+5fly5cH/3axYcOGVDL0IJM5c+YE3zDI5bdAodef37qFnx35dcsBfm5+1luTX+sZIj4E/BGgoN2fXDKTAgtQ0F7gBDB8QQWeeuqpoHA9/b+Sv8zRE34PPPDAvMV48803y3XXXVdl/7///e9FT0vgKhXggcNtNeBX0W/NmjXB7+GYMWOqxN1tt92CbzCoUaOGaGHUZ599Jl988UWlr99vv/1k7Nix0rFjx4xFa2EL2keMGBGcAl9y+VjQrnNTu969ezst9HXr1knPnj2D4vjKLgraqy5oX7t2rZx33nkyc+bMgK5FixYUtDutRhrHJRD3/a2qQvaS+erp7Hq6lX5YSk/nLrmGDx8ugwcPjovFm3Hizq/C6XOy3ns1j1FcupfQAskjjzySovYoQLPso1D7J/aXWSYoopdR0B4NJAXtIkuWLJGzzz5bXn/99QD1uOOOo6A9muWVl14KsT/Iy0ToFAEEEEAAAQSKRqDQ+xf9984FCxaU837mmWcqnNheNAkpsokWev0VGXfs0yW/buT4uflZb01+rWeI+BDwR4CCdn9yyUwKLEBBe4ETwPAFFdB/qNTTtqq69Gd6inq+rkmTJsk555xTZfda+KJfc81VKsADh9tqwK+836pVq4Li6ZLi3ZKfbrPNNnLKKacEhb16Kl+dOnXKNdy8eXNwUquelD5q1ChZuHBhuZ/r7+4jjzwSFLVXdYUtaP/Tn/4UnBBbcvla0H7uuefKvffeW8E8zMrXDyN16tRJVq5cWWkzCtqrLmjXEyn15P+///3vgR0F7WFWHq8tpEBc97fqCtnVoOR09u22205uv/12GTBgQIpGv5nnrLPOKiRVIseOK78lOHqf11z16dNHvv/++5RZyf5A3yf1/bFevXqy1VZbBT/XNt99950sXrxYZs2aJQ888ECFD79pG+23SZMmicxDEoMuxP6J/WX8K6WygvZi2+9FoU5BuwTf1nXmmWfK+++/H5BS0B7FyspfH3HvD/I3E3pGAAEEEEAAgWIRKOT+pWvXrvLYY4+Vo9ZvOb3iiiuKhb/o51nI9Vf0+DEAkF83ZPzc/Ky3Jr/WM0R8CPgjQEG7P7lkJgUWoKC9wAlg+IIKaNFk3759q4xBi0eHDh2atxjnzp1bZcHrjjvuKHvuuafMnz8/b+MnsWMeONyyhl+p3/r162XgwIEVTmb/3e9+J7fccou0atUqqxNUtdBNT9zVr6Qvex166KGiRee77767W9L+f+tCFGRFEnhaJ/pBIf0wUcnVsGFDqVu3blA8opcW+T3++OPSrFmznIbXgkL9i/j+/fsH7fW9VPc6ZQsSKXCqmtbngvacFhSNEiOQ7/tbNoXsJVglp7Pr/3/xxRfL/fffn3LM97f/JCZhIQPNd37Tw9EPlOq9Sj98VnK1bdtW7rnnHjnooIOc9gf6QTq9T9WqVSukAi/PRSDu/RP7y1yy5N6GgnZ3Q+2BgvbwBe3RyNNLrgJx7w9yjZN2CCCAAAIIIIBAiUCh9i/675zp30Cnh3llOvCLrPknUKj155+kzRmRX7e84OfmZ701+bWeIeJDwB8BCtr9ySUzKbAABe0FTgDDF1Rg9uzZcswxx1QZwxlnnCHTpk3LW4xffPFFUOyqBTKHHHKI/Pa3vw3+fz3dWf8rOfExbwEksGMeONySht//+f3yyy8yevTooKC97NWrV6+gMH377bcPBf3zzz8HJ7UPGjSoXLshQ4YEH4rZYostQvVX2YvjLshyDriKDtIL2vXUQz2xdsSIEakWEydOlAsuuCCnENauXRu0ffLJJ4P2F110kXz22WfywgsvpPqjoL1qWgrac1p2NDIgkK/7W5hCdmUoezq7/v/HH3+8PPfcc4GQ7ut+/PFHA1rJCyFf+a1KQk9X79mzZ+rH+mErPcWsefPmofA037oP0A/KlVz6Qa6nnnpKDj744FB98eLcBOLcP7G/zC1HUbSioD0KRQraVTHsCe3RyNNLrgJx7w9yjZN2CCCAAAIIIIBAiUAh9i+HHXZYuQ/sayy/+tWvZMOGDfwbZJEtzUKsvyIjLuh0ya8bP35uftZbk1/rGSI+BPwRoKDdn1wykwILUNBe4AQwfAUBLQxdtGhR6j895TJf1+LFi2WfffapsnstWin5qul8xUC/4QR44Ajnlf5q/P5P5O2335bTTjtN9EMlJddZZ50ld999t+ywww45IX/33XfBNz48+uijqfb6wZQnnngiOM3V9YqzIMs11kztKyto1681Pf/882XlypVB03PPPVf0GzTq1KkTOpQ333xTTj755KCvbbbZRh555BEZN26c/P3vf0/1RUF71awUtIdecjQwIhD1/S1sIXsJQ9nT2fXPdt55Z1m1alXw48MPP1z023m4wgtEnd9MEWzcuDH4lo8xY8akXqYfWrvyyiuzOpk9ve/KTnvXe/o111yTU3/h9Yq7RZz7J/aXhVtrFLRHY88J7RS0R7OS4uslzv1BfLNiJAQQQAABBBDwWSDO/cvChQvlpJNOEv17ifRLf6YHbHEVl0Cc66+4ZG3Mlvy65QE/Nz/rrcmv9QwRHwL+CFDQ7k8umUmBBShoL3ACinz4Z599NjgBS//79NNPg//96quvUipdu3aVKVOm5E3pf//7n9SqVSs4rbmyi5M080afc8c8cORMFzTET4LTcfVkdi1eL7n0hPCpU6eKnsDqcmmhohbGlxRma1/XXXedaIGjnnricsVZkOUSZ3VtKyto16LBq6++Oij+10vz8Pjjj0uzZs2q667czzdv3ix33HFHUIio1ymnnCK33XZb8EEDCtqzo6SgPTsnXmVPIKr7W66F7CqSfjq7fjvEvvvum8K66qqrZOTIkfbwEhBRVPnNZqrp74Pa5vnnn5djjz02m+YVXqPPGXpKu97HSy49/f2uu+6S2rVr59QnjbIXiGv/xP4y+5zk45UUtEejSkE7Be3RrKT4eolzfxDfrBgJAQQQQAABBHwWiGv/8vDDD0vv3r3lp59+qsB54403Bv9ewVV8AnGtv+KTtTFj8uuWB/zc/Ky3Jr/WM0R8CPgjQEG7P7lkJgUWoKC9wAko8uG1ePH000+vUuHAAw+Ud955J69Khx56qMybN6/KMf773//mdEpwXoMu4s554HBLPn4i//znP4P3Hf0miJLL5eTVshlZv369XHrppaJ/YVxyHXPMMcGp7Q0bNiyXvNdee0306z5LLv0LZi3G1g/Z6KX3Zz0NVk8Xz+a66aabguL5Bx54QLRQruT6/e9/L5MmTZIGDRpk003qNWVPOtc/7NGjh9x3333BqecuV2UF7fpnatSvX79U1xMnTpQLLrgg1FBr164N2jz55JNBO83rOeecI2effbZTQbuevv/KK68EBff6rR0LFiwI+t9+++2lTZs2ovcRPRVeC/G32GKLrGJOz//kyZOle/fuQdtNmzbJRx99JNOmTZM5c+bIe++9J99//73oif/64YsTTzwxGG/HHXfMaqx085K1UtK4siKwTB1nc8K9ftuKOj399NPl5qD9HnLIIaL3986dOwd22Z7En/47cdxxx4nOrX79+sFJQ/ohlRkzZgTfvNCqVavgNOwzzjhD2rZtG+Slst+pquaSXtCa/vv5n//8R5566il55plngjWhY+rvRsuWLaVjx45y5plnStOmTaVGjRpZ5Sj9RfrhPrV77rnnUv3remvfvr106tSpXP6rizWnABLYyPX+5lLIXsKVfjp7+u+evs/peylXeAHX/IYZsbKCdn0v7tChQ5huyr1Wf5/PO++84D18yy23DL4havjw4VK3bt0KfVZ3f3jjjTfkscceC+5LJfejyt7z0jvW90Btox/gmz9/fvBB4pL3rd/97nfBvVLvM+nW2Uxa77/6PKVOekq5vi+uWbMm1VTf9/fff3/R9+2jjjoq5/tXyXu27rf090m/hUU9NG59r9cPsh155JHBP8yH3T9lM89Mr2F/mZ1gvvaXhShoT8+5/l7rXlG/5S3MtWLFimAPqPchvfSZ4a9//au0bt26ym50n6UHAsyePTv43dP5l7wfaCP9ndAPhurvnj4L6HtENnvUMAXt6R8WSd9fVmfg0j7q+ae/72aKXd/HdY++3377BS8Ls7+sql/dV77wwgtB3jWPmoeSPOp4+r6mJ2vuvvvuWe8tq7uXRPmsUV2u8/nzOPcH+ZwHfSOAAAIIIIBA8Qjke/+ie2U9TGHIkCEVUPXvKfXQF/33Cq7iFMj3+itOVTuzJr9uucDPzc96a/JrPUPEh4A/AhS0+5NLZlJgAQraC5yAIh/+448/zngi8q9//eugiC+fV7du3YLCjrJXo0aNgn+I1n8wPP/884OCRS4bAjxwuOUBPwmKxssWTudafFJVJrSYevz48UHRlhbUalFrSZF62Tb5KmhPL0TRYjX9NgwtHM720pPOhw0bFhTIl1y5FJhXNl5VBe1akKyFuiWn26cXEGcTe9kiKS0G0oLjvfbaKygSyuWE9q+//jooiNM1U7Ywr6pYNN/XX399UKxXXSFzVUUmy5cvl2uvvTYo1Mt0aV715PlBgwZV+yGDOAva9YTav/3tb8HJ+G+99Va1adOCq8svv1wuvPDCagvbKyto1w8C6Dcj6O+0FpVXds2cOTMoAgpTcFRVkbj2P3bsWLn55purXRN/+MMfgn9A0iLObC9dZyNGjBD91oJM+x8tbtd10qdPH9mwYUO5NZ7L70628Vl+Xa73tygK2dUl/XR2/bMrrrgiOIW75NIi37CFjpbN44wt1/zmEqMWZ+sHD/QDKyVXVB98yyaequ4P+tw0YMCA4D0206VF3Xrf0vdXvfSergXsuh4zvS/rfUW/wUa/5aSyfUtlY+q9W220sDzbZzYd5+KLLw7G2WGHHTLOJf3+pQXt+mEu/fCgnppf2aX3xo0bN8qECROy4ZawRbhVdcr+snrufO4vC1HQXtkHWXWPoPfhMNc//vEP0Q+VlFznnnuu3HvvvZXui8Lus0r61L/P0A/RVLdHtV7Qnq/5F6qgPex7qL6/6/5PP6BQ3YeP4nzWCLPeo35tnPuDqGOnPwQQQAABBBAoToF87V9Wr14dHLKjz+cffvhhBdx27doFH4jN9nm/OLPj/6zztf78l0vGDMmvW57wc/Oz3pr8Ws8Q8SHgjwAF7f7kkpkUWICC9gInoMiH12KD6v4CRU8e04LTfF2DBw8OCjD01NM999wzKGLfeeed8zUc/ToK8MDhBljsfvq7fskllwQnlpdcUZ08HjYz+Spo10IPLUjT06pLLj0B8Zprrqm28KHk9foX4Oqip0PrlX4SYdi5ln19VQXtemqkniyvJ1vmMqYWSWkxmRbI6aUFH3pavZ52nktB+7vvviuXXXaZaJ7CXNkWBFZWZKL3oIsuuig42TbbS79t4P+x9x5gU1Rn///9FwRLFBGxJ6LG9tpAEBUbSCyxoAhIECwoGASNGoyx10SNiQ3ECkLEFxREsEUsiFhRQwSJ6M9uoth7CSLlf93Du5t95pndZ2bv2Z2zZz9zXVwoz9xn7vvzPTvnzD7fc2bkyJGy3nrrFQ2plqFdzdi6CELN2EmPsAEzKj7K0K478qvBs5iZvfANCVZDu+5spCaiwvtHU3Xq7p26wCXOzs6vv/56SZNm1LW0v+jnXY3tuUUbGNpXkNJ7QqkjLSN77hrh3dn139VAqLtV67HddtvJ/Pnzm+oy/LwIgWrOX5YuXRrcyy677LJ8Nrr799ixY0suxE1LvKjx4ac//Wmw8Ce3a29T19I3YOiCLDV/607COveJszBL29WFUvr68ZYtWxa9jH6+dAFfqcVETeWoC+10nM7tchx1fnj8mjRpUvBmDl2oFHXoGKy71+uO+NXcoZ355f/XlNzBzys5v8zC0K416ZthevXqla8/6XPF4sWLg8+czmFzR7FFpLrQUue5SeYhhcLo50PvbfoGqGK7tbtsaK9k/dU2tOs9VOdtutAo7n09p6UuarzqqquC55tSu+5X81kj1g2gQidVc35QoRJoFgIQgAAEIACBOiOQ9vzljTfeCEzsamZ/7733ImnqvLPwmaPOkFNuAYG0+x9w3SKAvjY94Gfj53o0+rquEPlBwB8CGNr90ZJKMiaAoT1jARy7vP6SUF+dra8fzv09c+bMima56aabiu5MVezI7axa0SRovGYI8MBhk6re+ekXvL/61a9kzpw5eZC6W6EubKn20ZShXQ0uU6ZMkX/9619BaroL9d/+9rd8mgMGDAgMkrlD//uggw4K/jdsrik09capU3drUYNxbrdVNXbrrtGlzG1x2tVzihna27Rp02j3fN19W80acQ7dUVfNzWqw0yO3m64a+JIa2mfNmiXHHHNMI5O0GoHUgKcLoFq0aBFoo6yijCi667jucr/66qtHph/WX02B+m/PPfdc/vy9995b9thjj2AHdt0x/NFHH5UXX3yxUXvah9XU3KxZs8hrNWVo//DDDwMDoC6G0HmhGgZfeeWVoC3d6V7NWWqeyR2HH354o4VmH330UbAjaZTJUHeR1D6oGmuf0h12lXH4aMrcGDaka25rrrlmnr8aTvU6q622WrALsWqjpkw1bum9z2Jo14UD2v+1T+YONWF2795dfvazn4l+Xp955plAw/Auxbo7vO4UrMbSYkcxfspdr9G+ffsgdO7cuUFdhcZU3Qled/bPLYTA0L6CcjFDe9pGdr1W1O7sEyZMaHD/0oVFuiCCozwC1Z6/hMdBzVoXKOh9vVu3biVNhOVV+N+opsYHHRP0vpB7g1TUfUFb07Ghc+fOwdiYW/Sju7YfeOCBwe7teq/ScaVw3NE4bV/HUr1GsaPYOKn3Rb3nb7/99sGYpIsD9N6k14haeNTU/So8fmnbuXGwsBZtW+dIO+20k9xwww3y2GOPlTV/Klc75pcbxEJXyfllVob2t99+W/r165f/HOnc5L777pOOHTvGYqJ9V98Yp3MIPYotItXd4HWuF140qJ9XnSPsuuuuwTxLD50zPvnkkzJ79uxGOWh+OucrttDOVUN7pevXRYX6/KSHzrF00UDurVHbbLONHHHEEfmNGHQ+qM+TuU0Qkswvc/MTfUOgLkYMzxkL5316D9X5uM5bwvfPOIsTmhpLNJe0njVidfYKnVTt+UGFyqBZCEAAAhCAAATqiEAa85clS5YE333qd09qZP/2228jCervXvW7AZ2/ckBACaTR/yDpLgH0tWkDPxs/16PR13WFyA8C/hDA0O6PllSSMQEM7RkL4MDl9bXs+gp7/RNewa+/8Fy4cGFFs9RfAOsvVYsdl19+ufz+97+vaA40XjsEeOCwaVXv/KJ238tq0UxThvaw0mqGPP/88/P/XMrsHTbHxDGn5RpW89lFF10ker3cocZ6NTGncZQytOtCg0MOOSRvIGnK6FaYz/PPPy+HHXZYEKtj17Rp0wIjn5p6khja1dCiBu5Cg5/yU1O0GvtzZqHctXUHeDXO6e7d+ouEwkMXAahRPcpoXmonyKOPPlp0t2f9pUPhZ1av9eCDDwa7cxaa6NXIrcYYPT/qaMrQXhgT5hVnd36dS6rJ6rrrrmtweV0UcfHFF8u2227b6MtyXcimNd52222NYnRX3bZt2zYqJcowpCepPmoy1d2LCxddfPzxx4HpNGfGT2I4iuo3uYRKmVrfeustOf300/MLK+J8hqL4aU1Dhw4NtA6z0MWHumBDTW1hI5ReL8nnJo3PtCttNDW+VcLInqs9anf2Aw44IL9rvi6A0dc9V/KNQ67oUKk8mtI37euqeVLv+7oYJXyoWVsXleliki233DJ1c3up8UHvLzqu6DhXeOi9R8eoBx54IP/Peh/RN2HpvVDN33/4wx8ktzincAzTcUV3cC80TJZayKbtDR48ONgFPXfoWKFj3j777BPJQxdMqeFcFxAWjl+F43Wc8St3jo7Ter3Ct2rpvVQXB+nbtgqPJPOncvsR88viix9yTCs9v8zK0B61w7runq33jziHfo70jQq5o9hnLzyX0/OL3Q9ybenCS50f6ZtiCo9Sn29XDe3Vql85hRnsv//+wYLc8DNAjmmS+aXG6P1Cn00K77k6V1Wt9N4WXgyr9099FtM5deH9U+/xqm0xc1I1nzXi9PVKnVPt+UGl6qBdCEAAAhCAAATqh0A58xf9nlK/d9bvv/VvXbyqb8Aqdmy44YbB96T67K7/zQGBHIFy+h/0aocA+tq0gp+Nn+vR6Ou6QuQHAX8IYGj3R0sqyZgAhvaMBXDg8rpjqJqjih1qdC/1KnhrCWpsUNN6sUN3ydVdBjggoAR44LD1g3rnFzZDJN1F0Ua/YXQlDe1RpqHzzjsvMBAX28U7l50awtVQrbu26tG1a9fAxJHWl9+lDO1fffWVDBo0SO66667g2nHM1Hqe7sSsr01V868evXv3ltGjRwe7JicxtKth5JxzzgnMwrlDTYBqTFJzdvjzU6iojqN6fd3RsTBWa+nUqVOjrlPMZKK75qhZsdRu+FE745Za4FBpQ7suClEDTqG5Wg3++qfYDvUKRHcTuvHGG4PzCmOvueaawJgZ5l3M0K5mxTPPPLNJU2kSw1ExQ7uazkaNGiUbbbRR0dtB1G7rpUzmDz/8cNBncwzUoKT9Wec/asiPOpSdvk5YDXNhUzuG9hXEcju0V9LIrteJ2p1dddF+nDv08xFevJHmeFIPbWUxf1HjoO5urvfrYkduN13dzVx3PN58882DN3hYjmLjgz4v6ThT7L5QuLCr8Po6jun9QnfijTr0s6LjhPbT3KFvItGd3jQ2fITfAqO7F+vi5B122KHJsv/xj38EiwFybwHRAB0H9L4VdUSZWPVtNDrGF5rZS124GoZ25pfZzy+zMrRr3wvvPF84Dy3VN3XeqQsCR4wYkT8tahFp+C1EerLOnXQBarH7Qa5BvYaed9lll+WvUWpu76KhvZr1K6RKGtq1Fr3fTZ48Oa+HPu/omyV22223kvdQXXR70kknic4bc4e+3UifAcILefTn1XzWaPLmX8ETspgfVLAcmoYABCAAAQhAoA4IhOcv+sYv/U7866+/bvTnzTffDMzruklCnAMjexxK9X0O82e/9Udfm77ws/FzPRp9XVeI/CDgDwEM7f5oSSUZE8DQnrEADly+W7duwWuMix36ynnd9bZSh5oYTjzxxAbN6y/kdMdD/QJGDadq8OOAgBLggcPWD+qdX9hwFNcwbaMeHV1JQ7teMWyu+cUvfhEYKsO7uoaze+SRR2S//fbL/3NcI3xcRqUM7dqGGnnV0J07Shm1c+eEjS6FO2MmMd5crEMAACAASURBVLS//PLLwe61hUY73flQTfalzOy5PN5///3AEDhz5sx8/mo+1B0Xwwb1KJOJXlt3J2/dunVJnFEGKF2soH+i8qykoV13MVZzTeHCM10QMXLkSFlzzTWb7BZqzNa8C8f5YuacKEO6GinVFKS7wDd1WA3tauwstkAhfO2w4VM/f2oODe+2HsWvWJ8JXyOKnZ6DoX0FKf0cqomv1By3qT6T1s/vv/9+URMuR/kEspq/6A66ukBBn4fiHLogRe9huqOvjqXl7OAeNT7ooqoxY8aUHB90cYvutF64sEpzLrZIqLCe8Jtdii34i9qNWheBKaM446QuuNN5RaG5Nsn4pTmrmV0XGsQ9sjC0M79srE6l55dRhva4fSTOeU899VTw2Y46wotB4y6Yffvtt0XfVpd7K1Axo3n4DUZNvZknnONLL70ULJxTQ7Qe+paJSZMmydZbb92oHBcN7dWsX4FU0tAefj7TMUPnloXPXqX6o2qpO7IXPqsUu8dX81kjzmeoUufEGXsqdW3ahQAEIAABCEAAAq4QwMjuihLu55HV92vuk/EjQ/S16Qg/Gz/Xo9HXdYXIDwL+EMDQ7o+WVJIxAQztGQvgwOXV+HD99dcXzURNZrqLeqWO6dOny4cffhjsAq+//NUvX6w7G1YqV9rNngAPHDYN6p1f2NTUsWPHYFfRn//85zawZURX2tCurx1Vc7XeY/VQw4Qa8nQX2WJH2KgWJyZp6U0Z2sOmFd2p+4orrii5Y7my/OUvfxnsVB02ESUxtIfN9HEMhOH6w0bmYqa2KJNJHPN+7npqfB8yZEj+8qVMzJU0tIf1Uv7Tpk2Tzp07x+4aYUOXBkaxiDKkax/XHdO1rzZ1WA3tSYziYfNYsX4QPi+JQV/rjWKXJM+mmNXSz101NOnuu3/6059qCaWTuWY5f9FFRHpvVxP2/PnzE/HRhTBqvtY3LvzsZz+LFRs1PsQ1cYfnOXGN1eE3pGiiUQZeZfHAAw+I7rQ+d+7c4C0oOh7F2Z09V3x4TEoyfm2xxRaB+TPJ9aphaGd+mf38MktDu77lQBcv6mKN3FG4uLLYBz88Zyy2iFR3bLzvvvtE5wy6Q+Oee+4pF198cZNvXcpdN8lc2EVDezXrV2aVMrRHLQiK85xT2H/Cb6XSnx1wwAHBQqZ11lmnQVer5rNGrMGtQie5Ov+rULk0CwEIQAACEIAABPIE9PcZ+mysfwYPHpza21VB7DeBLL9f85usG9Whr00H+Nn4uR6Nvq4rRH4Q8IcAhnZ/tKSSjAlgaM9YgNDl9ZdcutuS/lmwYEHwt+7A1KtXr4olqrvqnX766UXbV7OY7urLAQEXCPDAYVOh3vmFDUe6g6oaq9q0aWMDW0Z0pQ3tUYYHXZykDJo1axaZcXiH1nIM3U2haMrQHjbVNbULZdhEpDtQqvGvVatWQSpxTTxRO9vqG0TUaJfkWLhwofTv37/BrtD33HOP9OjRo0EzYf2TmvTCO50mMQSqCarQdFWYWJhXU2bIsLE+icE8d92oHXt1t9/LL7+8wQK3KEN6qZ19w7pZDe1J+kO4HxTjmGRhQlQ/jGKHoT3JJ7ay5+puu4VvbKjs1fxu3YX5i95DdCdlfS7S+/rnn38eG7ouuhk6dKjoAoe11167ZFx4fIi727M2Wu49Ocn9MXbRRU60GNqLve2iVE5ZGNqZXzZUpBrzyywN7Vrt888/H7zVTndr16OpOXT4M1eJRaQ5FeLOhfV8Fw3t1ntOkvqjGDT1eY57/4x6Rnj44Ydl3333TVRieDFksTGims8aiQpI+WQM7SkDpTkIQAACEIAABJwksPHGG8vOO+8snTp1Cgzs+tYlXUDPAYGkBFz4fi1pzpwfnwD6xmcVdSb8bPxcj0Zf1xUiPwj4QwBDuz9aUknGBDC0ZyyAiPz+978PfnH42muvBX8vW7asQVK629fZZ59dsUQnTpwoRx55ZNH2dQfjv//97xW7Pg1DIAkBHjiS0Gp8br3zC+/A3ZRZ10a7dHSlDe169fDu2WquVCOZvgkj6gjvFKkLntRYnKZRoClDu+YV1mnKlCly+OGHR+Yc3ok+vCNmXBOL7v6oC8iUmR5JDISFiUXtvhhlIA/rn9Skl6T/VGqH9kWLFsnw4cMbvOUlzo6kUULee++9cuihh+Z/FGUeijIMJdnVPq7hSJOI6jezZs2SvfbaK9ZtIc7CgKi+ksQ0n0vkzjvvDPpu7sDQvoKEGskvvPBCUd2qfehCHH1rRL9+/WTLLbes9uW9vJ5r8xf9/Oqz26OPPioPPfSQ6D1ZF0Y1dey+++6B6Xzbbbctemr4/t7U2F3YUPh+H7U4KOrCSe6PTdXY1M8thvZy7m/VMLQzv8x+fpm1oT28ILOpN9aE8y22y3ZTn6c4P487F9a2MLRXbof22bNny3777ZcfK7p06SITJkxIbESKeqNG1Hy4ms8acfphpc5J8zm1UjnSLgQgAAEIQAACEChFoEOHDsHbdnTDHf278L/139S8vv766wMRAqkQcO37tVSKopE8AfS1dQb42fi5Ho2+ritEfhDwhwCGdn+0pJKMCWBoz1gAETnppJNk1KhRRRPRV9SPGzeuYok+/vjj0q1bt6Ltr7baavLdd99V7Po0DIEkBHjgSEKr8bn1zi9sovLd0B6163ixnQB/+OGHYOfYESNGBB2nXEN3Uz00jqE9bMT/zW9+I1dccYW0bNmyUfNq1lDjqNYatct5XBNP+Jrlmkw0wTi7bodNJgcddJCMHz9eWrdu3RTC4OcuGNqjDDVRu9HHKSi822TUZzPKcJlkZ8skhs1wv9GdU/Vau+66a5xyGhnio+qJ4pfENJ9LJGyQKsfwGasox08qNr7pPLeSxva11lpL3n77bdG/OSpHwPX5ixrc33zzzeDtHLpAp5TBXRc8jB07VrbZZptIYOH7e1O7Axc2kmQBU2FckvtjOSrr/e6f//ynTJ8+XSZPnhyYZnNHkjeMNPWmmajcqmFoZ34pwRgZtdN0teaXUYb2p556SnQRSbWO8Pyv1MLQcJ9JexHpkiVL5L333pMnn3xSdMHqjBkzGiy6KcbGF0N7ufVrXwkzaOoeHPf+GV68GX6rVNx+GvV2njiLZyv5rBE390qc5/r8oBI10yYEIAABCEAAArVNgPlLbetX69nT/2pdwdL5o69NX/jZ+Lkejb6uK0R+EPCHAIZ2f7SkkowJYGjPWACRYFem/v37F01EzVPPPvtsxRLV3QW32mqrfPurr756YNjSf9PX1umfvn37Vuz6NAyBJAR44EhCq/G59c7vkUceCXbGyx1JTao2+g2jkxiSNbJcQ9aYMWNk0KBB+YsXM4OpIVN3E37uueeCc4866qhgsZUySvOIY2gPG33V/KdvE9l0000bpLJ8+XLRt5icd955RXOOa2i3GAjDfOLsPptU//A1ksQnMTjG2Vk8l0tctnH6TxwDVVzDULHrJYlPwiHqenHiP/nkk+ANObrDc+4ox3wXZoehfQVNvT8UHpU0tl9wwQWBaZ6jcgRqbf6ii4GfeOKJ4A0W999/fyMwgwcPDt5Gos9dTd3fk4zHSe73hddNcn8sprKa+r/44gvRN558/PHHgYFd3/I1b948effdd4t2jiSG9ijTZlO9rtz5U1PtFv6c+aVI1vNLFwztL7/8svTp00deeeWVoHv07NlTdB4eXqyo9wfd1CC3aUG5i0h1nPv6669l4cKFwR9loDn84x//EF3sVurwwdBeifqVWaUM7XGeD+Led8L3tTiG9qTzwyTPGnHzrsR5tTY/qAQD2oQABCAAAQhAoLYIMH+pLb18y5b+55uiDetBX5u+8LPxcz0afV1XiPwg4A8BDO3+aEklGRPA0J6xACLBLxt32223oonoL0A///zziiWqu9reeeedstNOOwXmdX2NHQcEXCXAA4dNmXrnF94FWmmWu6O0TYlkO2zrtco1ZIXNNcV2Hg+bLEaPHi3HH3+8tcxG8XEM7RqkRr/f/va3+fgonT799NPAeK87vupx4403ipo1Co+4putKGtqjdna0mkSSxCcxOMYxYuf4xmUbpxPFMaJZDZdJ4pNwiKovTnwcE3857JIaluJcoxbOiTu+VcLYzi7tle8hcfWtfCbJrrBs2TJ58MEHZfjw4Q12JdfFYlOnTpXu3bs3ajDJ/T0cnOR+Xxib5P5YGKfG9UmTJsldd90l+oaJcg4fDO3ML0Wynl/GmUeU0z+TxIQ/R2pUnzZtmnTu3LlBM+G5eZJFK7rzuC4+1bc86IK4UotFSuVeq4b2StevzGrR0B51H7WMJcrBGp/ks2M5t1bnB5aaiYUABCAAAQhAoLYJMH+pbf1qPXv6X60rWDp/9LXpCz8bP9ej0dd1hcgPAv4QwNDuj5ZUkjEBDO3/FUB3ytRfLi5YsKDB37o7+ciRIyum1Icffij6y85Sh+5Wu+aaa1YsBxqGQK0Q4IHDplS989PdC/WNGGpozB2XXnppsKtktY+kJoFyDe0//PCDnHHGGTJixIh8iWFzeNiAs+OOOwYLnQrf3pEWn7iG9jlz5sghhxwiH3zwQXDp0047TS6//HJp0aJFPhVl+Mtf/lJ0YdYWW2wRGOp22GGHBqnGNV1X0tAeZVRKqn+Yf5L4JAbHOEbsXC5x2cbpO2HzUJSe5Rouc9dPEp+EQ1R9ceIxtMfpGfHPSTq+pW1sZ5f2+FqVc2ZSfcu5RiVj1Ox9zDHHNDCfFtvROsn9PZxzkvt9YWyS+6PG6Q7TN998s/zhD39ItPBa5xUbbrihzJw5M395HwztzC9XyJnl/NIFQ7syuPvuu6VXr175/n3llVcGc9jCe1j47UlxFpHqbuQvvvii6FgT9daHYvcvXTyjhnp9c0Kh+b3WDO3Vql851qKhPWo8sYwlysEaX8kxtbDtWp8fVIsT14EABCAAAQhAwB0CzF/c0aIeM6H/+a06+tr0hZ+Nn+vR6Ou6QuQHAX8IYGj3R0sqyZgAhnYJzOu/+tWv5NVXXxXd8Sl87LfffvLQQw9VVKmNNtooeE10sePZZ5+VXXfdtaI50DgEaoEADxw2leqd3+LFi+XMM88Mdv/OHUl2RYxDX83Vp59+evC2i65du0rHjh1l7bXXbmBk0XaSmgTKNbTrtcLmmrA5PLxT5G9+8xu54oorpGXLlnFKTnROXEO7LuQaNGhQYFLXI7zzpxpb/vjHP8p5550X/LyYjnFN15U0tGe9a2ISg2McI3ZO8Lhs43SQOObupIbL8HWTxCfhEFVfnHhdSHnkkUcGO6zmjmIGs1IMw+zYoX0FLb1HxDnSMrazS3sc2uWfU635y+uvvy7XXHNNYP7Ue8Zqq60m48ePl7Zt25afvIgsXbpULrroouBtK7mjd+/eokbWVq1aNWg76fygMDjJ/b4wLsn9Ue9duuO8cil1dOjQIVgY16lTp2AutP322wfzoQkTJsiAAQPyoT4Y2plfrpAzy/mlK4b2t99+W/r16xfsoq7HAQccEHxW1llnneD/9Tlh2LBh+c/PNttsI5MnT5Ztt9226MdJxzN9o4O+uajUjuz6+dJFqfqZa9++vehncPPNNw+uqQt6C7/TqiVDezXrVxFq0dB+8cUX55+Jch3JMpZoG9Z406CZILha84MEKXEqBCAAAQhAAAIQKEmA+QsdJEsC9L8s6Vf+2uhrYww/Gz/Xo9HXdYXIDwL+EMDQ7o+WVJIxAQztK36pWGr380022UTeeeediiqlO8xOnz696DVuvfVWGThwYEVzoHEI1AIBHjhsKsFPJGz2Krazd7mkw+ZwbSdqF/ikJgGLoV3NL2qcfeaZZ4KydtllF5k4caJsuummwf+Hd4qcMmWKHH744eUiKBkX19CujejCAzXv5I7CnT8//fTTwMSeGzuL7W4Z13Qd3hE+bKBPAiOc99ChQ0V36FxllVXyzSTVP3z9JPFJDI5xjNi5XMKLDvTfw7uzxuUW5q/mxzvuuEN+/vOf55tIYriMum6S+CQcoq4VJ/6LL74I+vADDzyQb0J3cd5rr73iYgvOmz17tujiS53P6oGhfQW+uIb2HOw0jO3s0p6o6yY6uVrzl/C9KM05wr333iuHHnpovu79998/mJPoArjCI8n9PQwxyf2+MDbu/VEXf+vbUnKLyXJtqFldTep6/1JmrVu3lpVWWilS43COPhjatVDml9nOL10xtOviFf18XHbZZUH/1x3SH3zwQdl9992D/3/ppZdEF7Po4hk94iwifeWVVwKT/Lx58/KfKW334IMPlj59+gTm9fXXX19WXXXVyM9c3LmwBsdZYJi7SPjZJMpUXepGHze+mvVHMSh2r87VFvf+GR4Dii1qampwjFpAk8azZvi6lrGoqRrS/Hm15gdp5kxbEIAABCAAAQjUNwHmL/Wtf9bV0/+yVqCy10dfG1/42fi5Ho2+ritEfhDwhwCGdn+0pJKMCWBoXyFAeBITlkVNR7rzYqWOE088UW688cag+Xbt2sn//M//yGabbRa8kn2DDTYI/lazEgcE6p0ADxy2HgA/kfDOiUpUTQBnnHGGNGvWzARYDZRqZtadS3OHGk50V8Xu3bs3aDupScBiaA+bazSRnPH4u+++k5NOOknGjRsX5Ke7yqspS8edShxJDO1hY2Hhzp/KTxeDqYm31O6WcU08YdO/6vbwww8nfjvKokWLAv2vv/76PL6sTSZJDI5xjNi5wuIaauL0ozvvvDN4W07uOOigg4LdS9UUmTviGoaKXS9JfBIOUdeLEx/VV3QuqObOJEfYIIWhfQW9pIb2HHOLsZ1d2pP03GTnVmv+Eh4LNMvbb7892N3YejzxxBOy995755upRUN71KK9k08+OXhjio6bcQ5fDe3ML1eon9X80hVDuzKYMWOG9OzZM7/QTOfw55xzTvCdU3jRY1OLSKPe7qBvPtD5gt5PmvoeS/OJOxfWc5MY2sO1JDG0R82BouKrXX8Ug7QM7XEWb8a5h0YtiNRFoH379m0QnvRZM3xta3ycWtI4p1rzgzRypQ0IQAACEIAABCCgBJi/0A+yJED/y5J+5a+NvjbG8LPxcz0afV1XiPwg4A8BDO3+aEklGRPA0L5CgO222070F/TFDv1lju7WWqnjhRdeCAzs4R36KnU92oVArRLggcOmHPxEoowRaohWI8AOO+xgAqxv89AdSnXMyB1qaNEd0AuNufqzpCYBi6Fdrxc21+TM4WrAUgNEbtdH3VVSdxm2mvuLgUxiaA/vAJ4z2+tCLzXP5XaIPfbYY+W6666T1VdfvdFl45p41Bg/bNiwwESdO8oxFy9cuDAwPqopNndE7VqeVP9wYUniK2Vo15xuuukmGTJkSD493XF81KhRsY2NGhi14KJw8UKu8SSG9Kj+lyQ+jiG91M0ibnyYX5ydWguvG8UOQ/sKQuUa2nN8yzW2s0u7aRgtGlyt+Ut4kZcmpDsg62c1PI4nrTT8eR80aJBce+21stpqqzVoKsn9PZxDkvt9YWzc+2O4hm7dugXj5kYbbRQLh34uL7roouBP7vBlh3bmlyveEpLV/NIlQ/sHH3wgRx99tDz66KMBkwMOOCD4nKy88sqin/u77ror+Pc4bwOKmlfefPPNQTtxzOx6nVdffVWOOOIImT9/fv5z99RTT+V3jS/88CYxtIfvNzr+6Z84eUWZsqMM7dWuX1mEGaRlaI+qRRfP7rvvvrHun7mTwrv863PRfffdJ/p2o8LDMpZoO9b4REUZTq7W/MCQIqEQgAAEIAABCECgAQHmL3SILAnQ/7KkX/lro6+NMfxs/FyPRl/XFSI/CPhDAEO7P1pSScYEXDK06y5N+jph/bNgwYL8f+f+beutt64YLf0F3+TJk4u2P3r0aDn++OMrdn0ahgAE4hHggSMep2JnwW8FGTUC6G7QOr7kDjWejBw5UtZcc82yIKsJTnd5L9yZWxsqtrNrUpOA1dD+6aefipqNp0+fHtSXM4fPnDkzMOHrUWw3+bKAFAlKYmjXJsK7P6rxo0OHDg1qKTVGxzW0R12rR48ecsstt8i6664bG0G4vh133FF093HdTbPwSKp/OIEk8UkMjnGN2Ll8wrtNqqlGF4fstddesZlFmdCiPjdxDZfFLpwkPimH8DXjxof5lXrbQFRd77//fvBZ0M9x7sDQvoKE1dCe45nU2M4u7bE/+olOrOb8RRehqVm08FAzqi5WimPUjCpMzZv62Sx83rzqqqsC86/l/h6OTXK/L4yNc3+Mu/iolLDKQZ+p9c01ce5Z5dZTmIN1/pSkozK/zG5+6ZKhPfzGppzhWA3tvXv3ltdffz3oVmeddZZo/yy1iDSueblUP7377rulV69eDU6phKG92CKdqNzC8x89J8rQXu36NY9KGdqj3myUdM6m9+ErrrhCzj777DzW3IKJddZZpwHqJM8KURpZ45PcOy3nVnN+YMmTWAhAAAIQgAAEIJAjwPyFvpAlAfpflvQrf230tTGGn42f69Ho67pC5AcBfwhgaPdHSyrJmIArhvZddtkl+MWR7sYadegvvQ877LCK0Tr99NPlyiuvLNr+8OHD5S9/+UvFrk/DEIBAPAI8cMTjVOws+K0go2YANZKpAb3wOPHEE+VPf/pTot2lNX7JkiXBGHLmmWc2aK/Urq5JTQJWQ1bYXKPm9WnTpsn9998fmMb1KLabvK3XNYxOamgPG17U/KM7JR5yyCGiu6o3ZQBOYmjXN7WoZoULHZLsghllLi6243ZS/cMaJIlPYgiMa8TO5RO1m3GSxSH62dHdPC+99NJ8iTonnDhxomy66aYNyo5juCzVV5PEJ+UQvm7c+Ch+alLS3YubN29e8qNX7D6W1ByV5uc7y7YqPb4lMbazS3v6PaHS+hZmHHUv32STTeTPf/5zYApdaaWVEhUYNUcoNXYlub+HE0lyvy+MjXN/jDJjDh06NJj/rLLKKk0y0XmILkA74YQTGpzryw7tzC+HB7pmNb90ydCuHJ5//vng+yvdrV0PfeuPHrm32sRdRBqeB2ucLu7cddddm/zM6QlR9zP99zQM7Y888ojst99+Tc7fwolGzf30nChDe7Xr1zwqZWjXtsNvzFI9dcf+Qo6lhI1aNKP3YF0cFR4nLWOJ5mCNj9VBUzipmvODFNKlCQhAAAIQgAAEINBo3pbWhgyghUAcAsyf41Cq3XPQ16Yd/Gz8XI9GX9cVIj8I+EMAQ7s/WlJJxgRcMbRvt912okayYsdll13WyCiYJjr9JZCa2osdBx54oDzwwANpXpK2IACBMgjwwFEGtIIQ+P0XxkcffRTslnrPPfc0gHrwwQcHZlLdBTzOTqyffPKJXHjhhY12ZlfzmxrLdt9990jRkpoEwoZ2NcZo/kmOsLnmd7/7ncyfPz+/a3sxQ0SSazR1blJDuy500x0f1eyhh5rZ27VrJzfddFPw/8cee6xcd911svrqq0deOomh/YcffpBzzjmnwQK3tddeW0aNGiV9+/Yt2R+0H+jiN93FN3eU6gNJ9Q8XlyQ+icExzGuLLbYI2O+www5FpdXPkO4SrgsMcscpp5wif/zjH4vqouepoUn7sRq4C2N158nf/va3jXYsjWO4LNX/ksTHNaQXu16SeDWm6Y6tOQZqbtI3PRx55JFFjbP6yy5d7Kmc3n333QZpYGhfgaNSvxCMY2xnl/amRoLkP6/2/EXfNKHG68J7k3429fN18skny89+9rNYRejYoPe08MLoUgtXktzfw0kkud8Xxsa9P+ozeeHOwPoWEl2ApAb9UseyZcuCt3cou88//7zBqaV2dS63nsILpDF/iiX2/53E/FIki/mla4b28PxVF0zqfWzSpElBTym2q3a4r73xxhvBW6XU2J07tE/rItqmFr6pmV2NzlFvIpw1a1bk23TCHIu9aUhziWJ++eWXB/PhYrnpvWDChAmii2EK76/aXpShvdr1R9WVe6vVhhtuGHkriHv/1OCot3XoW5x0AW1TbzfSnf1POumkYEFD7tBFoPrsofP18GEZS7Qta3yS+6bl3GrPDyy5EgsBCEAAAhCAAASUAPMX+kGWBOh/WdKv/LXR18YYfjZ+rkejr+sKkR8E/CGAod0fLakkYwKuGNrVMHDLLbcUpaGGtbFjx1aMlv4iXo1Deugv7XTHq80331zUjKbGOf17vfXWq9j1aRgCEIhHgAeOeJyKnQW/hmR0J+6BAwfKc8891+AHalrT3cr1ZzvvvHMjU64acdVEqoaMMWPGNDKUarwadfv161fUBJ3UJKC7qKt5NXcceuihgdF6o402it0p1DgybNiwBqbrXPAGG2wg9913n3Ts2DF2e+WcmNTQrtcI11543dtvv1369+9fNJUkhnZtRM0ias4u7BOqpxpv1KDTtm3bBtdSY47ucqkGP9W08Chl6kmqf7jAJPFJDIFhA5ZeV3dP177XsmXLSM46l9S3HejCgsKj1OKQf/3rX4HhXQ08hYf2a12sEDXnSmIYiko0SXwSQ3rUtZLER/HTPqcmNN3hv02bNg0u8fXXXwfc1PgVNoPpiRjaV+CqlKE9J0ZTxnZ2aS9nhCgeU+35iy5w0sVqeh8PH/r51Pubmkx32mknWXfddaVFixbBaTo/+PLLL+Wf//xnsBhInzHDBu5S9zltI8n9PZxbkvt9YWzc+2N4d2FtQ3cWVqN71EJAHSMXLFgQ7G5/2223RQqsC9U07/C9Tk8ut57CC6Uxf0ram5lf/pdYteaXrhnalYA+I+iCjagj7iLSqDe56D3o/PPPF32zVNSCTp0nTJkyJXjrlHKJOorNn5MY2qPuG6Vy093qr7322mDRXtT8JcrQXu36lZU+4+l3g88880yArqmFhnHvnzkd9B6vzy6FCxJ1Ae25554bLKQKa6rj0d/+9jfRt1QV6tnU86ZlLLGORUnvmZbzqz0/sORKLAQgAAEIQAACEFACzF/oB1kSoP9lSb/y10ZfCAn8rAAAIABJREFUG2P42fi5Ho2+ritEfhDwhwCGdn+0pJKMCcQxtOvOcrp7uu5MVKlDjX/6C7lihxrMn3322UpdXtSUokb21q1bV+waNAwBCNgJ8MBhYwi/xvx0fFMDaNiMXHimmrRyRmYdN+fOnRtpxNAYNSSMHDkyMLqttNJKRQVLajK49957RU1whYdeS8eulVdeWfbYYw/5/e9/nzfVFbtwMXONmrjVIK/miEoe5RjadVfKQw45RNQIU3iU2jUyd15SQ7vG6a6VxxxzTORCBd1xv0uXLgFnNWWruS/KLKQGeN2Vt9jO8Un1D2uSJD6JIXDx4sXBrp9qACw8dPdIXdynh5rb1YBYeBTbkVbP0c/PL37xi8CsqAYmXQCgjMOH7jKpixeL7fSb1DAUbj9JfBJDetTnJWn8O++8IwMGDGh0H9LPePfu3aV9+/bBZfTeo32u0CCrZsHCzwaG9hWKVNrQntO9mLGdXdrTHUmymL+okVLf2qEGzLQOHUN0HNZ7arEjyf093EaS+31hbNz7oxpldZf1KHO6Pq/vueeeeWP6q6++Gjy/h8dI3ZlajZxq+tZDxwddIBheMKY/K7eewtrSmj8l7QPML1cQq9b8MsrQnlSzOOc3tZCysA3tA7oze66v536m4/a0adOkc+fOcS4Z7Mhd+CaXXJDOy3TupPPhZs2aBXOs2bNni76RqdAwrvebTTfdNP9GJo3/61//KkcffXSj6ycxtGvwE088ETzzhOfompu+5VD/1rmlmsP13pbLS/9dd/LXTS3mzZsX5BFlaNd/r2b9er2oxZ3677nnQX3u0sWeubcXxb1/5mDr/EQXOw0ZMqTR82ThvE811b6j84zw23i0raZ2w7eMJdq+NT5W507hpCzmBymkTRMQgAAEIAABCNQxAeYvdSy+A6XT/xwQoYIpoK8NLvxs/FyPRl/XFSI/CPhDAEO7P1pSScYEwoZ23Y38sMMOE321r/4SWv/WQ3fL1N2CKnVMnz5dfvnLXxZtXk0h+npeDghAoL4J8MBh0x9+0fx04ZbuxKo7BloONapdc801wS7nYdbhdpOaBIoZXnPtxjUMFTPXjB49Wo4//nhL+bFiyzG0FzOWxDHulmNo10LUEKS7Y7/wwgux6sqdpAsCTjnllMAUXszMrucm1d/Sf5IaAu+5557AgBa1e6bmoYsQlX340M+R1n3rrbcmYqYn627HV111lWyxxRZFY5MahsINJYlPakgPX6uceDWR6Wew1OKa8HX0zQA//elPGywKjfO5SCxQDQRkPb5FGdvZpT29jpOVvrozrpqtTz/99EY7rSetTs2jf/jDH4LPbKnDMj4kvd/n8khyfyznXqXXUaOmGlZ79eoV7Fr9wAMPBJfffvvtZdKkSbL11ls3wlJuPYUNpTV/Sqq3ns/8UqRa80sXDe1RnyvtF2pOVy6tWrWK1a30zQ+60PCSSy4pOjcr1pDOr/QNCWoaV+N57tDxSf+E761JDe2am84LdT5SbN4Yzk3N7DfccINsttlm0rdv3yYN7dWsX3NVw/mIESPk1FNPLaqPmuz33Xff4OdJ7p+5BvUauqghvOt6nA6h91IdSwYPHizNmzcvGmIZS7RRa3ycWtI4J6v5QRq50wYEIAABCEAAAvVJgPlLferuStX0P1eUqEwe6GvjCj8bP9ej0dd1hcgPAv4QwNDuj5ZUkjGBsKG9WDq6G6e+FrlSh5rni+3IWfhLn0pdn3YhAIHaIMADh00n+BXnt2zZsmD3Y92JderUqbFNGdqimrGGDx8eGFRKmZgLr57UJKDGB138pW8zidqlT9+iosavDTfcsGQniTJdxNnp3Nbz/htdjqFdo9XIo3ORwiPOLpnlGtr1OmpE0wUKatQp3BG7GAs1DamhR3epTXtBQ/iaSfpPUkOg9hHdXV4XeUQdar5RU5XuHBk+1Px59913y2WXXSbz589vstvorqHa3hFHHCGrrrpq4r6ru73rQpI4RxLDUTmG9MIcyo3XPqfzbV1cU8oYpmYmXQDQv39/ufPOO4Pd3XOHvh1A21hllVXiYPHmHFfGt0JjO7u0p9e9stZXdx/WN0jcfPPNkWNwqUp1bNDxa++99y755pZcG0nu7+HrJr3f5+KT3B815t///rece+65kTu1h3PShV761hOdJ+ni+ag3gRQbz8utpzCHtOZP5fZm5pd3lnwjQblcw3EuGto1R50T6SKOwqMck7+auidPniwXXXRR5JuBwjx23nnn4M1Nev9p2bKlhN92pG9KGD9+vKyzzjoNQpMa2jVY+/hjjz0WzIGbWgiq+egcUt88E75WsR3a9RrVqj8HQ+f9ukhTd5CPOgoXdya9fxa2pwtutO677ror1rOnLoxSzqXe8pHGWKJtWMaitD7XcdrJen4QJ0fOgQAEIAABCEAAAoUEmL/QH7IkQP/Lkn7lr42+Nsbws/FzPRp9XVeI/CDgDwEM7f5oSSUZE4hraD/ooIPk/vvvr1i2ixYtCnar+/TTTxtdQw05umOb/qJ72223rVgONAwBCLhPgAcOm0bwi8dP3wjyzDPPyKxZs4JdA9VArqaL3KGvnFcjQZcuXaR79+6y5ZZbltwhL+qq5ZoE1PgwZswYefTRR4NdxHOH7mytZogddtihySLD5hrdiVwNzGp4qfRRrqE9bMSJa8K3GNpzLD7++OPAqPPQQw8F/eHFF18MfqQ7TGoe3bp1k/333z/oEyuttFIshOXqn2s8SXw5hkA1Jz355JMybtw4efbZZxv0/zhvA9D55XPPPSe6g6WaznWxiBq01dioJqY99thD9ttvP9lll12aNLLnarYYhrSNJPHlGtJzuVri1Xyp9xzduXPGjBnBvUiNVWpi13vOIYccEpjj2rRpE1yuHH1jddIaO8m18S1nbNfFRsUWh9QY4kzTdUVfNWPrYh29v6lx880338zf33KAdFGTPrvq7r177rmnbLzxxk0uciqEm+T+Hhal3PtBkvtj7po6TixYsCBYBKg5K4/c4i+dJ+n4qGPjPvvsI+uuu26DVMPzEDVpjhw5UtZcc80G55VbT1RnTWP+ZP0QML+0Eiwe76qhXcfzI488MhjL9dBNHNSYXu73Wl9//XUwH/3b3/7WYE6qcwQ1sesiPzWr62ewcPdu7Xv6Fhj9vOqh8zF9btC5WOFRjqG9cJ6mc8eJEyc2yE3viZ07dw4WL+q8L5dXEkN77hqVrr+QhS7SVM533HFHcM8vXFBcuLiznPtn4XV03vfee+8F19K5gz5n5J479dlCtdS5xIEHHphoPLGMJZqfNb5yn/aGLbsyP6hWvVwHAhCAAAQgAIHaJ8D8pfY1rOUK6H+1rF7TuaNv04xKnQE/Gz/Xo9HXdYXIDwL+EMDQ7o+WVJIxgbiGdjXKvfbaaxXNdrfddhP9BZX+kqtjx46BUSz3J/zL7YomQuMQgICzBHjgsEkDPxs/X6LDRrIpU6bI4Ycf7kt51AGBuiJw0003yZAhQ/I1X3rppcGu9/V2uDq+6WIOXcTBYSPgqr62qoiGgF8EmF/6pSfVQKAWCDA/qAWVyBECEIAABCAAgUICzF/oD1kSoP9lSb/y10ZfG2P42fi5Ho2+ritEfhDwhwCGdn+0pJKMCcQ1tGuaunMQBwQgAIEsCfDAYaMPPxs/H6J1t8EzzjhDRowYEZSjO/7pDqgbbrihD+VRAwTqioDOzS+66KLgT+7QNxr179+/rjhosYxvfkuOvn7rS3W1T4D5Ze1rSAUQqEUCzA9qUTVyhgAEIAABCNQ3AeYv9a1/1tXT/7JWoLLXR18bX/jZ+Lkejb6uK0R+EPCHAIZ2f7SkkowJJDG0v/HGG7L55ptnnDGXhwAE6pkADxw29eFn4+dD9Msvvyx9+vSRV155JSjnvPPOkwsuuECaNWvmQ3nUAIGaIvD000/L6aefLu3atZMOHTpIly5dRN9YFPfz+MUXX8jxxx8vU6dODepeY4015OGHH5Zdd921pjikkSzjWxoU3W0Dfd3VhswgoASYX9IPIACBLAgwP8iCOteEAAQgAAEIQMBCgPmLhR6xVgL0PytBt+PR16YP/Gz8XI9GX9cVIj8I+EMAQ7s/WlJJxgSSGNrvu+8+OfjggzPOmMtDAAL1TIAHDpv68LPxq/Vo3c356quvluHDhwelbLDBBjJt2jTp3LlzrZdG/hCoSQL/7//9P+nbt6/MmzcvyD/pGxPUvN67d2/55ptvyoqvSWhFkmZ880nNxrWgr9/6Ul1tE2B+Wdv6kT0EapkA84NaVo/cIQABCEAAAvVJgPlLferuStX0P1eUqEwe6GvjCj8bP9ej0dd1hcgPAv4QwNDuj5ZUkjGBuIb2rbfeWo477jj53e9+l3HGXB4CEKhnAjxw2NSvR35ffvmltG7d2gbO8Wg1EsU5dFf2gQMHynPPPRecfuyxx8p1110nq6++ej483EfitMs5EIBAPALhz+qnn34qRx11lEyfPj3fwPjx46V///7S1Gcx/HnWBur5jQv1OL7F63V+nFVpfa+55ho57bTT/IBFFRBIiQDzy5RA0gwEIBAQGDt2bPD8meZR6flBmrnSFgQgAAEIQAACEFACzF/oB1kSoP9lSb/y10ZfG2P42fi5Ho2+ritEfhDwhwCGdn+0pJKMCYQN7S1atJCDDjpIunTpIu3atZNNNtkk+LPuuutmnCmXhwAEIMAXftY+UI8PbPVoaP/hhx/ks88+k3XWWUd0XF+8eLE8/vjjcu6558oLL7wQdKM11lhD1Dh76KGHNuhWTZlorX2QeAjUM4GwOXDp0qVyxRVXyNlnn53Hsvbaawef1eOPP17WXHPNRriWLFkiM2fOlHPOOSf/edaTdtlll+AzvcUWW9Ql4noc3+pJ6Erri6G9nnoTtcYlEB6zmF/GJcd5EIBAFAEM7fQLCEAAAhCAAAQgwO+36APZEqj092vZVsfV0dfWB+Bn4+d6NPq6rhD5QcAfAhja/dGSSjImEDa077zzzvLEE0/IKqusknFmXB4CEIBAYwI8cNh6RT3yq0dD+/fffy+nnHKKjB49umiHOfroo2XkyJGNDLMY2m2fMaIhUIpA1G6377zzjgwYMECefvrpBqFqbNcFpp07dw4Wpqj5fd68ecEbFt59990G5+riUzXkHnbYYXUrQD2Ob/UkdqX1xdBeT72JWuMSCI9ZzC/jkuM8CEAgigCGdvoFBCAAAQhAAAIQwNBOH8iWQKW/X8u2Oq6OvrY+AD8bP9ej0dd1hcgPAv4QwNDuj5ZUkjEBDO0ZC8DlIQCBRAR44EiEq9HJ9civHg3tuiP7mWeeKVdffXVkh9GdnNVQsM022zTZR2w9jmgIQKCQQJShXX8+Z84cGTZsWGBWT3pstdVWgZl9//33b/Ta4qRt1fL59Ti+1bJeSXOvtL4Y2pMqwvn1QCA8ZjG/rAfVqREClSOAob1ybGkZAhCAAAQgAIHaIVDp7zdqhwSZZkGA/pcF9epdE31trOFn4+d6NPq6rhD5QcAfAhja/dGSSjImgKE9YwG4PAQgkIgADxyJcDU6GX42frUUfckll8j555/fKOUdd9xRbrjhBtltt91qqRxyhYD3BD755BO58sor5frrr5dvvvmmyXrXWGMN6d27d/A5b9euXZPn+34C45vfCqOv3/pSXe0QYH5ZO1qRKQTqgQDzg3pQmRohAAEIQAACfhFg/uKXnrVWDf2v1hRLli/6JuMVPht+Nn6uR6Ov6wqRHwT8IYCh3R8tqSRjAhjaMxaAy0MAAokI8MCRCFejk+Fn41dL0c8880ywa/OMGTPk888/F92VvU+fPnL00UdL27Zta6kUcoVAXRH4+OOP5bHHHpOHHnpIXn31VZk9e3a+/g4dOoguStHd2PfZZx9Zd91164pNqWIZ3/zuCujrt75UVzsEmF/WjlZkCoF6IMD8oB5UpkYIQAACEICAXwSYv/ilZ61VQ/+rNcWS5Yu+yXiFz4a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iAGto7deokCxYsCDLp2LGjPPXUU7LKKqtknBmXhwAEINCYAA8ctl4BPxs/oiEAAQhAwE0CjG9u6pJWVuibFknagQAEIAABCPhDgPmBP1pSCQQgAAEIQKBeCDB/qRel3ayT/uemLmllhb42kvCz8XM9Gn1dV4j8IOAPAQzt/mhJJRkT+OyzzwIT+7vvvhtkstVWW8mzzz4rrVu3zjgzLg8BCECgMQEeOGy9An42fkRDAAIQgICbBBjf3NQlrazQNy2StAMBCEAAAhDwh4Dr84Nwfv6QpxIIQAACEIDAfwksX74cHAkIuD5/SVAKp9YgAfpfDYqWIGX0TQAr4lT42fi5Ho2+ritEfhDwhwCGdn+0pJKMCdx1111y1FFHyaJFi4JM1lhjDbn99tulR48eGWfG5SEAAQg0JsADh61XwM/Gj2gIQAACEHCTAOObm7qklRX6pkWSdiAAAQhAAAL+EHB9foCh3Z++RiUQgAAEIFCcAIb2ZL3D9flLsmo4u9YI0P9qTbFk+aJvMl7hs+Fn4+d6NPq6rhD5QcAfAhja/dGSSjIk8OGHH8pee+0lr7/+eoMstttuO3n44Ydlgw02yDA7Lg0BCECgMQEeOGy9An42fkRDAAIQgICbBBjf3NQlrazQNy2StAMBCEAAAhDwh4Dr8wMM7f70NSqBAAQgAIHiBDC0J+sdrs9fklXD2bVGgP5Xa4olyxd9k/EKnw0/Gz/FyXPFAAAgAElEQVTXo9HXdYXIDwL+EMDQ7o+WVJIhgSOPPFImTpwYmcGAAQNk/PjxGWbHpSEAAQg0JsADh61XwM/Gj2gIQAACEHCTAOObm7qklRX6pkWSdiAAAQhAAAL+EHB9foCh3Z++RiUQgAAEIFCcAIb2ZL3D9flLsmo4u9YI0P9qTbFk+aJvMl7hs+Fn4+d6NPq6rhD5QcAfAhja/dGSSjIiMHLkSPnNb35T9OorrbSSXH/99fLrX/86owy5LAQgAIHGBHjgsPUK+Nn4EQ0BCEAAAm4SYHxzU5e0skLftEjSDgQgAAEIQMAfAq7PD1zPz5+eQCUQgAAEIFBNAoxvNtrws/Ej2kaA/mfj53o0+toUgp+Nn+vR6Ou6QuQHAX8IYGj3R0sqyYDArFmzpFu3blK4cn7DDTeU//znP/LFF1/kM2revLk8++yz0qlTpwyy5JIQgAAEGhPggcPWK+Bn40c0BCAAAQi4SYDxzU1d0soKfdMiSTsQgAAEIAABfwi4Pj9wPT9/egKVQAACEIBANQkwvtlow8/Gj2gbAfqfjZ/r0ehrUwh+Nn6uR6Ov6wqRHwT8IYCh3R8tqaTKBP7973/LAQccIAsWLMhfuUWLFnLLLbcEhvYzzzxTvvzyy/zPtttuO3nooYdEDe8cEIAABLImwAOHTQH42fgRDQEIQAACbhJgfHNTl7SyQt+0SNIOBCAAAQhAwB8Crs8PXM/Pn55AJRCAAAQgUE0CjG822vCz8SPaRoD+Z+PnejT62hSCn42f69Ho67pC5AcBfwhgaPdHSyqpIoEffvhBhg0bJmPGjGlw1XHjxskRRxwhK620ktx+++0yaNCgBj8fOHCg3HDDDdKyZcsqZsulIAABCDQmwAOHrVfAz8aPaAhAAAIQcJMA45ubuqSVFfqmRZJ2IAABCEAAAv4QcH1+4Hp+/vQEKoEABCAAgWoSYHyz0YafjR/RNgL0Pxs/16PR16YQ/Gz8XI9GX9cVIj8I+EMAQ7s/WlJJlQgsX75cRo8eLSeccEKDKw4ZMkRGjBghK6+8cvDvixcvlpNPPlluvvnmBuepCf64446rUrZcBgIQgEA0AR44bD0DfjZ+REMAAhCAgJsEGN/c1CWtrNA3LZK0AwEIQAACEPCHgOvzA9fz86cnUAkEIAABCFSTAOObjTb8bPyIthGg/9n4uR6NvjaF4Gfj53o0+rquEPlBwB8CGNr90ZJKqkTgsccekwMPPFB0l/bc0b59e5k+fbqst956DbL44IMPpEePHvL3v/89/++rrrqqPProo9KlS5cqZcxlIAABCDQmwAOHrVfAz8aPaAhAAAIQcJMA45ubuqSVFfqmRZJ2IAABCEAAAv4QcH1+4Hp+/vQEKoEABCAAgWoSYHyz0YafjR/RNgL0Pxs/16PR16YQ/Gz8XI9GX9cVIj8I+EMAQ7s/WlJJFQi8++670qtXL5kzZ07+ai1atJBnn31Wdtppp8gM9Ge/+MUv5Pvvv8//vGPHjjJt2jTZeOONq5A1l4AABCDQmAAPHLZeAT8bP6IhAAEIQMBNAoxvbuqSVlbomxZJ2oEABCAAAQj4Q8D1+YHr+fnTE6gEAhCAAASqSYDxzUYbfjZ+RNsI0P9s/FyPRl+bQvCz8XM9Gn1dV4j8IOAPAQzt/mhJJRUmsGjRIjnhhBNk/Pjx+SvpgD1ixAg56aSTSl79hhtukKFDhzY4Z+DAgTJq1CjRHds5IAABCFSbAA8cNuLws/EjGgIQgAAE3CTA+OamLmllhb5pkaQdCEAAAhCAgD8EXJ8fuJ6fPz2BSiAAAQhAoJoEGN9stOFn40e0jQD9z8bP9Wj0tSkEPxs/16PR13WFyA8C/hDA0O6PllRSYQJqSj/55JNl6dKl+SsdddRRctttt8W6cp8+feSuu+7Kn9u8efPADH/iiSfGiuckCEAAAmkS4IHDRhN+Nn5EQwACEICAmwQY39zUJa2s0DctkrQDAQhAAAIQ8IeA6/MD1/PzpydQCQQgAAEIVJMA45uNNvxs/Ii2EaD/2fi5Ho2+NoXgZ+PnejT6uq4Q+UHAHwIY2v3RkkoqSODRRx+V3r17y1dffZW/yrbbbitPPvmktG7dOtaVv/32W9lll11kwYIF+fPbtm0rU6ZMkT333DNWG5wEAQhAIC0CPHDYSMLPxo9oCEAAAhBwkwDjm5u6pJUV+qZFknYgAAEIQAAC/hBwfX7gen7+9AQqgQAEIACBahJgfLPRhp+NH9E2AvQ/Gz/Xo9HXphD8bPxcj0Zf1xUiPwj4QwBDuz9aUkmFCHz22WeBEf3NN9/MX0FN7Pfff7906dIl0VXVAN+jRw/58ssv83E///nPZfbs2dKmTZtEbXEyBCAAAQsBHjgs9ETgZ+NHNAQgAAEIuEmA8c1NXdLKCn3TIkk7EIAABCAAAX8IuD4/cD0/f3oClUAAAhCAQDUJML7ZaMPPxo9oGwH6n42f69Hoa1MIfjZ+rkejr+sKkR8E/CGAod0fLamkAgSWLVsmffr0kbvvvrtB61dddZWcdtppZV3xL3/5i5x11lmyZMmSfPwRRxwhEyZMkGbNmpXVJkEQgAAEkhLggSMpsYbnw8/Gj2gIQAACEHCTAOObm7qklRX6pkWSdiAAAQhAAAL+EHB9fuB6fv70BCqBAAQgAIFqEmB8s9GGn40f0TYC9D8bP9ej0demEPxs/FyPRl/XFSI/CPhDAEO7P1pSSQUIjBgxIjCuq7E9dwwZMkSuvfZaadGiRdlXPO6442Ts2LH5+ObNm8vll18uw4cPL7tNAiEAAQgkIcADRxJajc+Fn40f0RCAAAQg4CYBxjc3dUkrK/RNiyTtQAACEIAABPwh4Pr8wPX8/OkJVAIBCEAAAtUkwPhmow0/Gz+ibQTofzZ+rkejr00h+Nn4uR6Nvq4rRH4Q8IcAhnZ/tKSSlAnMmTNHunbtKt9++22+5d13313uuOMO2XjjjU1Xe++994Kd32fPnp1vZ6211pLHHntMOnToYGqbYAhAAAJxCPDAEYdS8XPgZ+NHNAQgAAEIuEmA8c1NXdLKCn3TIkk7EIAABCAAAX8IuD4/cD0/f3oClUAAAhCAQDUJML7ZaMPPxo9oGwH6n42f69Hoa1MIfjZ+rkejr+sKkR8E/CGAod0fLakkRQIfffSRdOnSRd566618q+uvv75MnDgxMLmncah5fcCAAfLBBx/km9tiiy3kueeek9atW6dxCdqAAAQgUJQADxy2zgE/Gz+iIQABCEDATQKMb27qklZW6JsWSdqBAAQgAAEI+EPA9fmB6/n50xOoBAIQgAAEqkmA8c1GG342fkTbCND/bPxcj0Zfm0Lws/FzPRp9XVeI/CDgDwEM7f5oSSUpEfjhhx9k2LBhMmbMmAYtjho1SoYOHZrSVVY0c/XVV8sZZ5whS5Ysybd7/PHHyw033CArr7xyqteiMQhAAAKFBHjgsPUH+Nn4EQ0BCEAAAm4SYHxzU5e0skLftEjSDgQgAAEIQMAfAq7PD1zPz5+eQCUQgAAEIFBNAoxvNtrws/Ej2kaA/mfj53o0+toUgp+Nn+vR6Ou6QuQHAX8IYGj3R0sqSYHA8uXL5eabb5YhQ4Y0aE1N5tdff720aNEihav8twm93qBBg+TWW2/N/6NOAm688UYZPHiwhCcEqV6cxiAAgbomwAOHTX742fgRDQEIQAACbhJgfHNTl7SyQt+0SNIOBCAAAQhAwB8Crs8PXM/Pn55AJRCAAAQgUE0CjG822vCz8SPaRoD+Z+PnejT62hSCn42f69Ho67pC5AcBfwhgaPdHSypJgcCLL74o3bt3ly+++CLfWseOHWXWrFmy+uqrp3CFxk18++23sueee8rcuXPzP1xrrbXkoYceks6dO1fkmjQKAQhAgAcOWx+An40f0RCAAAQg4CYBxjc3dUkrK/RNiyTtQAACEIAABPwh4Pr8wPX8/OkJVAIBCEAAAtUkwPhmow0/Gz+ibQTofzZ+rkejr00h+Nn4uR6Nvq4rRH4Q8IcAhnZ/tKQSI4H3339fDjzwQHnppZfyLa2yyiry/PPPy/bbb29svXS4XnP33XcXNbfnjvbt28v06dNlvfXWq+i1aRwCEKhPAjxw2HSHn40f0RCAAAQg4CYBxjc3dUkrK/RNiyTtQAACEIAABPwh4Pr8wPX8/OkJVAIBCEAAAtUkwPhmow0/Gz+ibQTofzZ+rkejr00h+Nn4uR6Nvq4rRH4Q8IcAhnZ/tKQSA4GlS5fKgAED5I477mjQyrhx4+SYY44xtBw/9JZbbpETTjihQUCvXr1k4sSJsvLKK8dviDMhAAEIxCDAA0cMSCVOgZ+NH9EQgAAEIOAmAcY3N3VJKyv0TYsk7UAAAhCAAAT8IeD6/MD1/PzpCVQCAQhAAALVJMD4ZqMNPxs/om0E6H82fq5Ho69NIfjZ+Lkejb6uK0R+EPCHAIZ2f7SkEgOBK664Qs4991z58ccf86307ds3MJOHB2XDZUqGqqn+qKOOCq6ZO5o3by4XX3yxnHXWWZW6LO1CAAJ1SoAHDpvw8LPxIxoCEIAABNwkwPjmpi5pZYW+aZGkHQhAAAIQgIA/BFyfH7ienz89gUogAAEIQKCaBBjfbLThZ+NHtI0A/c/Gz/Vo9LUpBD8bP9ej0dd1hcgPAv4QwNDuj5ZUUiaBxx57TPr16ycff/xxvoWOHTuK/vuaa65ZZqvlhS1atEg6deokL7/8cr6Btm3biu4Uf+CBB5bXKFEQgAAEIgjwwGHrFvCz8SMaAhCAAATcJMD45qYuaWWFvmmRpB0IQAACEICAPwRcnx+4np8/PYFKIAABCECgmgQY32y04WfjR7SNAP3Pxs/1aPS1KQQ/Gz/Xo9HXdYXIDwL+EMDQ7o+WVFIGgYULF8pBBx0kc+fOzUevu+66cvfdd8vuu+9eRov2kGeeeUZ69Oghn332Wb6x9u3by9SpU6Vdu3b2C9ACBCAAAZFGb59Yvnw5XBIQ4IEtASxOhQAEIACBmiHA+FYzUpWVKPqWhY0gCEAAAhCAgNcEXJ8fuJ6f152D4iAAAQhAoGIEGN9saOFn40e0jQD9z8bP9Wj0tSkEPxs/16PR13WFyA8C/hDA0O6PllSSkICaN3v16hUYxXNHixYt5PLLL5fTTjstYWvpnn7llVfK2WefLYsXL8433LNnz8BozwEBCEAgDQI8cNgows/Gj2gIQAACEHCTAOObm7qklRX6pkWSdiAAAQhAAAL+EHB9fuB6fv70BCqBAAQgAIFqEmB8s9GGn40f0TYC9D8bP9ej0demEPxs/FyPRl/XFSI/CPhDAEO7P1pSSUICI0aMkFNPPVUKdyXu16+f/O///m+jnYsTNm0+fdmyZaK5TJo0Kd+WTg4uvfRSOfPMM83t0wAEIAABHjhsfQB+Nn5EQwACEICAmwQY39zUJa2s0DctkrQDAQhAAAIQ8IeA6/MD1/PzpydQCQQgAAEIVJMA45uNNvxs/Ii2EaD/2fi5Ho2+NoXgZ+PnejT6uq4Q+UHAHwIY2v3RkkoSEJgzZ47svffe8t133+Wjdt5552AH9I033jhBS5U79fPPP5fu3bvL3Llz8xdZffXV5eGHH5YuXbpU7sK0DAEI1AUBHjhsMsPPxo9oCEAAAhBwkwDjm5u6pJUV+qZFknYgAAEIQAAC/hBwfX7gen7+9AQqgQAEIACBahJgfLPRhp+NH9E2AvQ/Gz/Xo9HXphD8bPxcj0Zf1xUiPwj4QwBDuz9aUklMAt9//7106tRJXnnllXzE+uuvL/fee6+oqd2lY/bs2XLIIYfIp59+mk9rs802k3/84x/SqlUrl1IlFwhAoMYI8MBhEwx+Nn5EQwACEICAmwQY39zUJa2s0DctkrQDAQhAAAIQ8IeA6/MD1/PzpydQCQQgAAEIVJMA45uNNvxs/Ii2EaD/2fi5Ho2+NoXgZ+PnejT6uq4Q+UHAHwIY2v3RkkpiEFi6dKn0799f7rzzzvzZK620klx//fXy61//OkYL1T/l5ptvlmHDhsmSJUvyF+/du7dMnjy5+slwRQhAwBsCPHDYpISfjR/REIAABCDgJgHGNzd1SSsr9E2LJO1AAAIQgAAE/CHg+vzA9fz86QlUAgEIQAAC1STA+GajDT8bP6JtBOh/Nn6uR6OvTSH42fi5Ho2+ritEfhDwhwCGdn+0pJIYBP785z/LGWec0eBMNbKPGDFCWrRoEaOF6p+yaNGiwNB+6623Nrj41VdfLaeeemr1E+KKEICAFwR44LDJCD8bP6IhAAEIQMBNAoxvbuqSVlbomxZJ2oEABCAAAQj4Q8D1+YHr+fnTE6gEAhCAAASqSYDxzUYbfjZ+RNsI0P9s/FyPRl+bQvCz8XM9Gn1dV4j8IOAPAQzt/mhJJU0QeOihh6RPnz7yzTff5M/cdtttZebMmdK2bVun+b3//vty2GGHyd///vd8nj/5yU/k3nvvlW7dujmdO8lBAAJuEuCBw6YL/Gz8iIYABCAAATcJML65qUtaWaFvWiRpBwIQgAAEIOAPAdfnB67n509PoBIIQAACEKgmAcY3G2342fgRbSNA/7Pxcz0afW0Kwc/Gz/Vo9HVdIfKDgD8EMLT7oyWVlCDw5ptvSu/evWXu3Ln5s1q1aiVPP/20qKm9Fo758+fLbrvtJt99910+3fbt28vUqVOlXbt2tVACOUIAAg4R4IHDJgb8bPyIhgAEIAABNwkwvrmpS1pZoW9aJGkHAhCAAAQg4A8B1+cHrufnT0+gEghAAAIQqCYBxjcbbfjZ+BFtI0D/s/FzPRp9bQrBz8bP9Wj0dV0h8oOAPwQwtPujJZUUIfDtt9/K0KFDZfz48fkzdKAdPXq0HHfccTXFbcyYMTJ48GBZvnx5Pu9jjz1WRo0aJauttlpN1UKyEIBAtgR44LDxh5+NH9EQgAAEIOAmAcY3N3VJKyv0TYsk7UAAAhCAAAT8IeD6/MD1/PzpCVQCAQhAAALVJMD4ZqMNPxs/om0E6H82fq5Ho69NIfjZ+Lkejb6uK0R+EPCHAIZ2f7SkkiIELrnkEjn//PMb/PSoo46SsWPHSrNmzWqK248//iiDBg2S2267rUHef/7zn+X000+vqVpIFgIQyJYADxw2/vCz8SMaAhCAAATcJMD45qYuaWWFvmmRpB0IQAACEICAPwRcnx+4np8/PYFKIAABCECgmgQY32y04WfjR7SNAP3Pxs/1aPS1KQQ/Gz/Xo9HXdYXIDwL+EMDQ7o+WVBJB4P7775f+/fvL119/nf/plltuKc8//7y0atWqJpl98sknsscee8hrr72Wz3/ttdcOdqA/8MADa7ImkoYABKpPgAcOG3P42fgRDQEIQAACbhJgfHNTl7SyQt+0SNIOBCAAAQhAwB8Crs8PXM/Pn55AJRCAAAQgUE0CjG822vCz8SPaRoD+Z+PnejT62hSCn42f69Ho67pC5AcBfwhgaPdHSyoJEXjrrbfk4IMPlldeeSX/EzV+33PPPYEhvJaPOXPmSNeuXeXbb7/Nl9G+fXuZOnWqtGvXrpZLI3cIQKBKBHjgsIGGn40f0RCAAAQg4CYBxjc3dUkrK/RNiyTtQAACEIAABPwh4Pr8wPX8/OkJVAIBCEAAAtUkwPhmow0/Gz+ibQTofzZ+rkejr00h+Nn4uR6Nvq4rRH4Q8IcAhnZ/tKSSAgJLliyRX/3qVzJlypT8v6688spy9dVXy7Bhw7xgpbX87ne/k6VLl+brOeKII+T2228XrZUDAhCAQCkCPHDY+gf8bPyIhgAEIAABNwkwvrmpS1pZoW9aJGkHAhCAAAQg4A8B1+cHrufnT0+gEghAAAIQqCYBxjcbbfjZ+BFtI0D/s/FzPRp9bQrBz8bP9Wj0dV0h8oOAPwQwtPujJZUUELj88svlrLPOasCkX79+Mn78eGnWrJkXrJYtWyZHHXWUTJgwIV+PTiC09jPOOMOLGikCAhCoHAEeOGxsw/xsrRENAQhAAAIQcJPA8uXL3UyMrMoiwPylLGwEQQACEIAABOqKgGvzP76/qqvuR7EQgAAE6oYA45tNavjZ+BFtI0D/s/FzPRp9bQrBz8bP9Wj0dV0h8oOAPwQwtPujJZX8H4FnnnlG9thjDyn88n3HHXeU6dOny/rrr+8Vp4ULF8oBBxwg8+fPz9fVvHlzmTFjhuy1115e1UoxEIBAugR44LDxxBBm40c0BCAAAQjUBgHXDE21Qc3dLJm/uKsNmUEAAhCAAARcIeDa/I/vr1zpGeQBAQhAAAJpEmB8s9GEn40f0TYC9D8bP9ej0demEPxs/FyPRl/XFSI/CPhDAEO7P1pSiYh8+OGH0rFjR1Gjd+5YY4015P777/fW4D1z5kzp06ePfPbZZ/maN9lkE5kzZ460adOGfgEBCEAgkgAPHLaOgSHMxo9oCEAAAhCoDQKuGZpqg5q7WTJ/cVcbMoMABCAAAQi4QsC1+R/fX7nSM8gDAhCAAATSJMD4ZqMJPxs/om0E6H82fq5Ho69NIfjZ+Lkejb6uK0R+EPCHAIZ2f7Ss+0oWL14sAwYMkMmTJ+dZ6IA6duxYOeaYY7zmM3r0aBk8eHCDGnv27CmTJk0S3bGdAwIQgECYAA8ctj6BIczGj2gIQAACEKgNAq4ZmmqDmrtZMn9xVxsygwAEIAABCLhCwLX5H99fudIzyAMCEIAABNIkwPhmowk/Gz+ibQTofzZ+rkejr00h+Nn4uR6Nvq4rRH4Q8IcAhnZ/tKzrSvSL9pEjR8opp5zSgMPQoUPlyiuvlFVWWcVrPosWLZLTTjtNbrzxxgZ1jhgxQk4++WSva6c4CECgPAI8cJTHjSgIQAACEEhO4J133pH27dvLV199lTw45Ygdd9xRHn/8cVlrrbVSbpnmIAABCEAAAhCAQO0QGDhwoIwbNy5IWN/+2LVr19pJnkzrigDfX9WV3BQLAQhAoG4IML7ZpIafjR/RNgL0Pxs/16PR16YQ/Gz8XI9GX9cVIj8I+EMAQ7s/WtZ1JY8++qgccMABsnTp0jyH3XbbLditfaONNqoLNv/617+kb9++Mnv27Hy9ujv7Y489JnvuuWddMKBICEAgPgEeOOKz4kwIQAACELATUBN5t27d7A0ZWtC3NuWMW4ZmCIUABCAAAQhAAAI1S+DLL78UNbNPmzYtX4O+3fLYY4+t2ZpI3G8CfH/lt75UBwEIQKBeCTC+2ZSHn40f0TYC9D8bP9ej0demEPxs/FyPRl/XFSI/CPhDAEO7P1rWbSVvvPGGHH744TJ//vw8A92RfdasWdK5c+e64qI1K4vPP/88X7fuQjl16lTZdNNN64oFxUIAAqUJ8MBBD4EABCAAgWoTuOaaa4K3ClX7aNWqlei1MWpVmzzXgwAEIAABCEDAJQJqZtcFhnPnzm2Q1gUXXCAXXnihS6mSCwTyBPj+is4AAQhAAAI+EmB8s6kKPxs/om0E6H82fq5Ho69NIfjZ+Lkejb6uK0R+EPCHAIZ2f7Ssy0q++eYbGTJkiEyYMKFB/X/961/l6KOPrksmo0ePlsGDBzeoXc07I0eOlJ/85Cd1yYSiIQCBxgR44KBXQAACEIBAFgQOO+wwueeee6p26U022STYgbR9+/ZVuyYXggAEIAABCEAAAq4RKGZm1zwxtLumFvkUEuD7K/oDBCAAAQj4SIDxzaYq/Gz8iLYRoP/Z+Lkejb42heBn4+d6NPq6rhD5QcAfAhja/dGy7ipZvny5XH311TJ8+PAGtR9zzDEybty4uuORK1i5KIPx48c3YDBixAg56aSTJDzJqFtQFA6BOifAA0eddwDKhwAEIJARATVTde3aVebNm1fxDPbee+/AzL7WWmtV/FpcAAIQgAAEIAABCLhKQHdkHzhwYKOd2XP56pzp8ccfdzV98qpzAnx/VecdgPIhAAEIeEqA8c0mLPxs/Ii2EaD/2fi5Ho2+NoXgZ+PnejT6uq4Q+UHAHwIY2v3Rsu4qeeSRR6Rnz57y3Xff5WvfYostZM6cObLGGmvUHY/Cgr/++mvp1KmTvP766/l/Vib33Xef6C+pOCAAAQjwwEEfgAAEIACBrAioqUpN7V999VXFUmCn0YqhpWEIQAACEIAABGqIgM67unXrJrqosNiBob2GBK3DVPn+qg5Fp2QIQAACdUCA8c0mMvxs/Ii2EaD/2fi5Ho2+NoXgZ+PnejT6uq4Q+UHAHwIY2v3Rsq4q+fe//y277rqrLFy4MF93y5YtZfbs2dK+ffu6YlGs2BdffFF22203+eGHH/KnbLbZZjJjxgxp164djCAAgTonwANHnXcAyocABCCQMQHdOV0Xp6Z9tGrVKnhb02GHHZZ207QHAQhAAAIQgAAEaopAHDO7FqRvs/niiy9qqjaSrR8CfH9VP1pTKQQgAIF6IsD4ZlMbfjZ+RNsI0P9s/FyPRl+bQvCz8XM9Gn1dV4j8IOAPAQzt/mhZN5X8+OOPcuihh8qDDz7YoOZRo0bJ0KFD64ZDnEKvvvpqGT58uCxfvjx/uhqH7rzzTll55ZXjNME5EICApwR44PBUWMqCAAQgUEMELrzwQrnoootSy3jHHXcMzOwscE0NKQ1BAAIQgAAEIFCjBB5//PFg8WCpndkLSyv87rBGSyZtTwnw/ZWnwlIWBCAAgTonwPhm6wDws/Ej2kaA/mfj53o0+toUgp+Nn+vR6Ou6QuQHAX8IYGj3R8u6qeSSSy4JjC9Lly7N1zx48GC56aabJDyA1g2UEoUeffTRMn78+PwZzZs3FzUPnXPOOeCBAATqmAAPHHUsPqVDAAIQcIhA165dZdasWeaMNtxwQ9HFnEcccYS5LRqAAAQgAAEIQAACtUxAF/gNHDgwUQm6Q7vu1M4BAdcI8P2Va4qQDwQgAAEIpEGA8c1GEX42fkTbCND/bPxcj0Zfm0Lws/FzPRp9XVeI/CDgDwEM7f5oWReVzJw5M9id/Ztvvolv0sYAACAASURBVMnXu8suu8iUKVNko402qgsGSYv88MMPpUePHvLCCy/kQ1u3bi2TJ0+W7t27J22O8yEAAU8I8MDhiZCUAQEIQKDGCeiuobqj+rvvvptKJV26dJGTTjpJ+vXrl0p7NAIBCEAAAhCAAARqiUA5ZnatT79z1YWGHBBwjQDfX7mmCPlAAAIQgEAaBBjfbBThZ+NHtI0A/c/Gz/Vo9LUpBD8bP9ej0dd1hcgPAv4QwNDuj5beV/Lxxx9Lhw4dZOHChflaN9hgA5kwYQK/cGlC/RkzZsiAAQNEze25Y9NNNw1M7m3atPG+71AgBCDQmAAPHPQKCEAAAhBwhcDcuXOD+fxXX32VWkrbbbednHzyyXLCCSek1iYNQQACEIAABCAAAZcJlGtm15owtLusbH3nxvdX9a0/1UMAAhDwlQDjm01Z+Nn4EW0jQP+z8XM9Gn1tCsHPxs/1aPR1XSHyg4A/BDC0+6Ol15UsWrRI+vfvL3fffXeDOkeOHBnswMjRNIErr7xSzj77bFm8eHH+5J49e8odd9whLVq0aLoBzoAABLwiwAOHV3JSDAQgAIGaJ2AxYJUqfpNNNgmeF9Tc3rJly5rnRAEQgAAEIAABCEAgisDAgQNF51PlHhdccIFceOGF5YYTB4GKEeD7q4qhpWEIQAACEMiQAOObDT78bPyIthGg/9n4uR6NvjaF4Gfj53o0+rquEPlBwB8CGNr90dLbSpYvXy7XXHON/Pa3v21QoxpT/vKXv2BMSaD8oEGDZMyYMQ0iRowYERh8OCAAgfoiwANHfelNtRCAAARqgcCpp54q1157beJUb731Vpk+fbpMmjSpaGzr1q2DOa8+Q7Rt2zbxNQiAAAQgAAEIQAACrhKwmtm1LgztrqpLXnx/RR+AAAQgAAEfCTC+2VSFn40f0TYC9D8bP9ej0demEPxs/FyPRl/XFSI/CPhDAEO7P1p6W8lTTz0l+++/v3z//ff5Grt06SLTpk3DjJJQ9Y8++kh69Oghzz//fD5y1VVXDV4rvMsuuyRsjdMhAIFaJsADRy2rR+4QgAAE/CXQvn17mTdvXqICdS7btWvXIO66666T0aNHF41v3rx5fsf2zTbbLNF1OBkCEIAABCAAAQi4RiANM7vWdMwxx5h2eHeNC/n4Q4Dvr/zRkkogAAEIQOC/BBjfbL0BfjZ+RNsI0P9s/FyPRl+bQvCz8XM9Gn1dV4j8IOAPAQzt/mjpZSXvv/++7LPPPvLaa6/l61trrbWCHRgxYJcn+ezZs+WQQw6RTz/9NN/AVlttJbpwYJ111imvUaIgAIGaI8ADR81JRsIQgAAE6oLAl19+Ke3atZOvvvoqdr05Q3su4O2335aRI0cG5vYff/yxaDvHHXdcsGu7mug5IAABCEAAAhCAQC0R0DlTz5495fHHH08l7b333ju1tlJJiEYg8H8E+P6KrgABCEAAAj4SYHyzqQo/Gz+ibQTofzZ+rkejr00h+Nn4uR6Nvq4rRH4Q8IcAhnZ/tPSukv/85z/Sv39/mTp1aoPabr31VtHdhzjKJ3DDDTfI0KFDGzTQt29fGTt2rOiO7RwQgID/BHjg8F9jKoQABCBQqwTmzp0rHTp0iJ1+2NCeC9QFnGpq1z+fffZZ0fb69OkT7Nq+1157xb4mJ0IAAhCAAAQgAIGsCKiZvVu3bqJzprQOXeD34osvptUc7UAgNQJ8f5UaShqCAAQgAAGHCDC+2cSAn40f0TYC9D8bP9ej0demEPxs/FyPRl/XFSI/CPhDAEO7P1p6V8mll14q5557rixfvjxf2/HHHy+33HKLhAdK74qvcEFLliwRZXnbbbflr6RMr7zySjnttNMqfHWahwAEXCDAA4cLKpADBCAAAQgUIzBu3LjYi1iLGdpzbS9evDi/Y/s777xTFPr+++8f7Nh+0EEHIQwEIAABCEAAAhBwkkAlzOy5Qgu/g3WyeJKqSwJ8f1WXslM0BCAAAe8JML7ZJIafjR/RNgL0Pxs/16PR16YQ/Gz8XI9GX9cVIj8I+EMAQ7s/WnpVyYMPPigDBgyQzz//PF/XDjvsIM8//7y0bNnSq1qzKmbRokXBzpevvvpqPoU2bdrIxIkTZd99980qLa4LAQhUiQAPHFUCzWUgAAEIQKBsAscee6z89a9/bTK+KUN7YQO6OFZ3bH/ppZeKttulS5dgx/Z+/fo1eW1OgAAEIAABCEAAAtUioDuy9+zZU0ot0LPkgqHdQo/YShHg+6tKkaVdCEAAAhDIkgDjm40+/Gz8iLYRoP/Z+Lkejb42heBn4+d6NPq6rhD5QcAfAhja/dHSm0reeuut4JczhSaTtdZaS2bMmCE77bSTN3W6UMi8efNkr732kq+//jqfjjKeMmWKtGvXzoUUyQECEKgQAR44KgSWZiEAAQhAIDUCugNp165dReespY4khvZcO3feeWewa/vTTz9dtOntttsu2LH9hBNOSK0mGoIABCAAAQhAAALlEFAze7du3UTnR5U6XnzxRWnfvn2lmqddCJRFgO+vysJGEAQgAAEIOE6A8c0mEPxs/Ii2EaD/2fi5Ho2+NoXgZ+PnejT6uq4Q+UHAHwIY2v3R0otKli1bJgcffPD/z96ZQEtVXXl/L2BJkBYbEBCjokQaiCJPGQUZHAK0TDKFWeBDgUCQKSIqKIMYxGbSD2QMODHJIKCIOIEMMmiY2iAxETAqoAhBGm0G8Vv7dNf9qurVfXWrTtV7t279zlpvJXLPPmfv3z717ru3/mcf0QrtoVa4cGGZNm2aDBgwIBAx+i0IFfIMGTJEfvrpJ8e1tm3byrJlyyT6DxK/+Y4/EIBA8gR44EieHZYQgAAEIJB/BLQCqQqrTp065TppMoL20GBr1641FdvDnz+iJ6pQoYKp2K7idk6Lyr/cMxMEIAABCEAAAv9DID/E7DqPzd9U5AoC6SLA+6t0kWVcCEAAAhAoSALc3+zow8+OH9Z2BFh/dvz8bk1+7TIEPzt+frcmv37PEP5BIDgEELQHJ5eBiGTMmDEyduxYUWF7qHXt2lVefvnlQMTnxyCUdffu3WXhwoWOe7qJYPTo0TJy5Eg/uoxPEIBACgjwwJECiAwBAQhAAAL5QmDDhg2mIqlbS4X4avPmzaZi+9KlS13nKVmypBG1q7i9TJky+RI7k0AAAhCAAAQgkN0EXnvtNenVq1daK7OHCM+fP1969uyZ3cCJ3ncEeH/lu5TgEAQgAAEIpIAA9zc7iPCz44e1HQHWnx0/v1uTX7sMwc+On9+tya/fM4R/EAgOAQTtwcllxkeyfv16ad++vZw+fdqJ5bbbbpOVK1dKuXLlMj4+Pwfwww8/yO233y56tHCoqWBn8eLF0qRJEz+7jm8QgECSBHjgSBIcZhCAAAQgUCAEpk6dak4VitVSIWgPjbtnzx5TsX3u3LmucRYpUsSp2F6xYsUC4cGkEIAABCAAAQgEn8CCBQuMmD2/2hNPPGEKXNAg4CcCvL/yUzbwBQIQgAAEUkWA+5sdSfjZ8cPajgDrz46f363Jr12G4GfHz+/W5NfvGcI/CASHAIL24OQyoyP57rvvpH79+nLgwAEnjvLly5sKiSq0pqWfwMaNG+W3v/2tfPPNN85kVatWFa2IWbZs2fQ7wAwQgEC+EuCBI19xMxkEIAABCKSAwL333iurVq3KNVI6xFcHDx40FdtV3H7+/HlX73v37m3E7Tk5OSmIkCEgAAEIQAACEIDA/xDIbzG7zjlo0CDRTYQ0CPiJAO+v/JQNfIEABCAAgVQR4P5mRxJ+dvywtiPA+rPj53dr8muXIfjZ8fO7Nfn1e4bwDwLBIYCgPTi5zNhILl68KG3atJHVq1c7MVxyySUyceJE80UKLf8I6JdWDz/8sJw7d86ZVIVDWiWfBgEIBIsADxzByifRQAACEMgGAv/85z+lcePGolXUw1s6BO2h8Y8fP25E7fqjm3DdWocOHYywvWHDhtmQCmKEAAQgAAEIQCCNBKZNmyaDBw9O4wyxh27UqJEpbEGDgJ8I8P7KT9nAFwhAAAIQSBUB7m92JOFnxw9rOwKsPzt+frcmv3YZgp8dP79bk1+/Zwj/IBAcAgjag5PLjI1ERdRDhgyJ8L9nz54yd+5cKVy4cMbGlYmOa/VJPcr4lVdeiXBfc8TmgkzMKD5DwJ0ADxysDghAAAIQyEQCu3fvNqL2U6dOOe6nU9AemkQ3fIYqth86dMgVXdOmTWXgwIHSvHnzTMSLzxCAAAQgAAEIFDABfS+n1dnjterVq8u//uu/mp/QSTH6N5KevNixY8d45jGvI2hPChtGaSbA+6s0A2Z4CEAAAhAoEALc3+yww8+OH9Z2BFh/dvz8bk1+7TIEPzt+frcmv37PEP5BIDgEELQHJ5cZGckHH3wgd999t6iQOtRq164tb7zxhlxxxRUZGVOmO3306FFp2bKlfPTRR04oRYoUka1bt0qtWrUyPTz8hwAE/pcADxwsBQhAAAIQyFQCr732mjnhKdTyQ9AezmrOnDmmYvvevXtdEdarV89UbO/cuXOmYsZvCEAAAhCAAATymYCK2fWUxJBAXf9XBevXXXed+dGmovW82oQJE+SRRx5xulSsWFE+//xzT5HoXCdPnvTUl04QyC8CvL/KL9LMAwEIQAAC+UmA+5sdbfjZ8cPajgDrz46f363Jr12G4GfHz+/W5NfvGcI/CASHAIL24OQy4yL56quvRCsYfvLJJ47vJUuWlE2bNsmNN96YcfEEyWEV5zRo0EC+//57J6wqVaqYY4fLlSsXpFCJBQJZS4AHjqxNPYFDAAIQCASB0aNHy5gxY0ws+S1oDwFcsmSJqdq+ZcsWV6Y33XSTqdjep0+fQHAnCAhAAAIQgAAE/E1AK7eHb7qbNm2alChRwpzI6KX9/PPPXrrRBwL5RoD3V/mGmokgAAEIQCAfCXB/s4MNPzt+WNsRYP3Z8fO7Nfm1yxD87Pj53Zr8+j1D+AeB4BBA0B6cXGZUJD/++KMRdbz88suO33rzmzdvnucvWDIq4Ax0dv78+dK7d28J/yKre/fuMnfuXLnkkksyMCJchgAEwgnwwMF6gAAEIACBTCegFUo3btxYYIL2EL+1a9eaiu1vvvmmK9IKFSqYiu0qbi9atGimo8d/CEAAAhCAAAR8SGDz5s2mQEV4++abb6RMmTKyYMECT+9cDx486FSD92GIuJSFBHh/lYVJJ2QIQAACWUCA+5tdkuFnxw9rOwKsPzt+frcmv3YZgp8dP79bk1+/Zwj/IBAcAgjag5PLjIrkySeflFGjRkX43LdvX3n22WcRS/skk2fPnjWCmzlz5kR49B//8R8ybNgwn3iJGxCAQLIEeOBIlhx2EIAABCDgFwL//Oc/JScnR3r27Clasb2gm4rItGL70qVLXV3RE6n0b2wVt6u4jAYBCEAAAhCAAARSRWDAgAEyY8YMZ7gOHTpE/F0SfsKN25zvv/++6KZBGgT8QoD3V37JBH5AAAIQgEAqCXB/s6MJPzt+WNsRYP3Z8fO7Nfm1yxD87Pj53Zr8+j1D+AeB4BBA0B6cXGZMJGvWrJEePXrIyZMnHZ9vvPFG+eCDD6RUqVIZE0c2OHrs2DG555575M9//rMTbunSpU1l/WbNmmUDAmKEQGAJ8MAR2NQSGAQgAIGsIrB7927ZsGGDDB482Ddx79mzx1Rs15ON3FqRIkWciu0VK1b0je84AgEIQAACEIBA5hLQjXO64S/UVqxYIW3atIkISDcCvvDCC65BImjP3PwH1XPeXwU1s8QFAQhAILsJcH+zyz/87PhhbUeA9WfHz+/W5NcuQ/Cz4+d3a/Lr9wzhHwSCQwBBe3BymRGR/PWvf5Xf/va3oiKPUNMvW7Sa4a9//euMiCHbnPzLX/4itWvXljNnzjih16xZUxYtWiQ33HBDtuEgXggEhgAPHIFJJYFAAAIQyHoCKtz613/9V99xOHjwoKnYruL28+fPu/rXu3dvI27XavM0CEAAAhCAAAQgkAyBhQsXSteuXR3T8uXLy9dffx1zqLxE7U888YQvTr5JhgE2wSTA+6tg5pWoIAABCGQ7Ae5vdisAfnb8sLYjwPqz4+d3a/JrlyH42fHzuzX59XuG8A8CwSGAoD04ufR9JD/++KOoWEOF0KGmlQmnTp0qeiQuzb8EVIijVS8vXrzoONm9e3eZNWuWFCtWzL+O4xkEIOBKgAcOFgcEIAABCEAgfwgcP37ciNr1b+oTJ064TtqhQwcjbG/YsGH+OMYsEIAABCAAAQgEhkDLli3l9ddfd+IZOnSoTJo0yTU+N1E7gvbALInABML7q8CkkkAgAAEIQCCMAPc3u+UAPzt+WNsRYP3Z8fO7Nfm1yxD87Pj53Zr8+j1D+AeB4BBA0B6cXPo+kvHjx8vIkSMj/OzUqZO88sorUqhQId/7n80O/vzzz9K5c2dZsmRJBIann35ahg8fns1oiB0CGUuAB46MTR2OQwACEIBAhhI4d+6cU7H90KFDrlE0bdpUBg4cKM2bN8/QSHEbAhCAAAQgAIH8JPDFF19IhQoVIqb86KOPpEaNGq5u6Ak3jRs3jjhFUzu3bt1aXnvttfx0n7kgkCcB3l+xQCAAAQhAIIgEuL/ZZRV+dvywtiPA+rPj53dr8muXIfjZ8fO7Nfn1e4bwDwLBIYCgPTi59HUk7777rvz7v/+7nD9/3vGzatWqsnnzZilVqpSvfce5/yHw7bffmmqRn376qYPk0ksvlZUrV0qTJk3ABAEIZBgBHjgyLGG4CwEIQAACgSIwZ84cU7V97969rnHVq1fPVGzXjaU0CEAAAhCAAAQg4EZAC06MGDHCuVynTh3Ztm1bXGCxRO2NGjWSDRs2xLWlAwTyiwDvr/KLNPNAAAIQgEB+EuD+Zkcbfnb8sLYjwPqz4+d3a/JrlyH42fHzuzX59XuG8A8CwSGAoD04ufRtJCqEvuWWW+Srr75yfCxdurSsWbNGbrvtNt/6jWO5CeiXYVox8vvvv3cuVqxY0XxJVqZMGZBBAAIZRIAHjgxKFq5CAAIQgEBgCSxevNgI27ds2eIa40033WQqtvfp0yewHAgMAhCAAAQgAIHkCVSvXj1ik9zUqVNl0KBBngaMFrXn5OTIrl27PNnSCQL5QYD3V/lBmTkgAAEIQCC/CXB/syMOPzt+WNsRYP3Z8fO7Nfm1yxD87Pj53Zr8+j1D+AeB4BBA0B6cXPoykp9//llatWolr7/+uuNf4cKFRSsS9urVy5c+41TeBGbOnCn9+/cXzW2otWjRwmxQoEEAAplDgAeOzMkVnkIAAhCAQPAJrF271gjb33zzTddgK1SoYCq2q7i9aNGiwYdChBCAAAQgAAEIxCWgp182aNAgot8333yTUOEJFbWrkP3w4cNmnPB3fnEdoAME0kyA91dpBszwEIAABCBQIAS4v9lhh58dP6ztCLD+7Pj53Zr82mUIfnb8/G5Nfv2eIfyDQHAIIGgPTi59GcmOHTvk9ttvl/Pnzzv+PfDAA/Lcc88hwvBlxuI7de7cOVPlSYXtoXbppZfKxo0bpWbNmvEHoAcEIOALAjxw+CINOAEBCEAAAhCIIKCiNH1WWrp0qSuZkiVLGlG7its5JYkFBAEIQAACEMhuAgMGDJAZM2Y4ENq3by+vvvpqwlB2794tjRs3llOnTiFoT5geBukkwPurdNJlbAhAAAIQKCgC3N/syMPPjh/WdgRYf3b8/G5Nfu0yBD87fn63Jr9+zxD+QSA4BBC0ByeXvoxEK/qMGDFC9KhbFULXq1dPlixZIldffbUv/cUpbwS++OIL6dSpk3z44YdmY8KQIUPkj3/8ozdjekEAAr4gwAOHL9KAExCAAAQgAIGYBPbs2WMqts+dO9eVUJEiRZyK7RUrVoQkBCAAAQhAAAJZSEA3ummF9VBbsWKFtGnTJikSIVH7a6+9ZsTtNAj4gQDvr/yQBXyAAAQgAIFUE+D+ZkcUfnb8sLYjwPqz4+d3a/JrlyH42fHzuzX59XuG8A8CwSGAoD04ufRtJCpqnzVrlrz99tsyatQoc4QtLfMJbN++3Yhs9FjjPn36ZH5ARACBLCPAA0eWJZxwIQABCEAgIwkcPHjQVGzXv7vDT72KDqZ3795G3M6zVkamGachAAEIQAACSRFYtGiRdOnSxbEtX768fP3110mNFTJSUbs2/qawwohxCgnw/iqFMBkKAhCAAAR8Q4D7m10q4GfHD2s7Aqw/O35+tya/dhmCnx0/v1uTX79nCP8gEBwCCNqDk0sigQAEIAABCHgmwAOHZ1R0hAAEIAABCBQ4gePHjxtRu4rbT5w44epPhw4dZODAgWbTKQ0CEIAABCAAgWATaNmypbz++utOkEOHDpVJkyYFO2iiyzoCvL/KupQTMAQgAIGsIMD9zS7N8LPjh7UdAdafHT+/W5NfuwzBz46f363Jr98zhH8QCA4BBO3BySWRQAACEIAABDwT4IHDMyo6QgACEIAABHxD4Ny5c07F9kOHDrn61bRpUyNsb968uW98xxEIQAACEIAABFJH4IsvvpAKFSpEDPjRRx9JjRo1UjcJI0HABwR4f+WDJOACBCAAAQiknAD3Nzuk8LPjh7UdAdafHT+/W5NfuwzBz46f363Jr98zhH8QCA4BBO3BySWRQAACEIAABDwT4IHDMyo6QgACEIAABHxJYM6cOaZq+969e139q1evnvz+97+Xzp07+zIGnIIABCAAAQhAIDkCTz/9tIwYMcIxrl27tmzfvj25wbCCgI8J8P4qMjkXLlyQv//977J582bzo/9/9+7dcvr0adPxsssuk5ycHPnVr34lt99+u/mpVKmSFCpUKKksf/fdd9K1a1d56623HPuXX37Z/Fui7eLFi/LZZ5/Jhg0bzM+BAwdk165dzjCVK1eWG264QWrWrCn6HFOrVi0pWbJkotPQP4AEXnnlFenWrZsT2dixY2XUqFEpj/THH3+UIUOGyKxZs5yx9XNWv379XHPp+u3YsaPs2bPHXKtevbosWbJEdB1Hty1btpjPYqj17dtXpkyZIsWKFUtJDOkePyVOMkguAtzf7BYF/Oz4YW1HgPVnx8/v1uTXLkPws+Pnd2vy6/cM4R8EgkMAQXtwckkkEIAABCAAAc8EeODwjIqOEIAABCAAAV8TWLx4sRG265fYbu2mm24yFdv79Onj61hwDgIQgAAEIAABbwRUOBe+qW3q1KkyaNAgb8b0gkAGEeD91f8k68iRI/LCCy/IggULjBA8kVatWjX53e9+Z0ToJUqUSMRUUiFoP3v2rLz++uuiG3F27tzpeX4V57dv314eeughqVKlikSvBc8D0THjCWSroP3bb7+VhQsXmpPXdLOHW0PQnplLnPubXd7gZ8cPazsCrD87fn63Jr92GYKfHT+/W5Nfv2cI/yAQHAII2oOTSyKBAAQgAAEIeCbAA4dnVHSEAAQgAAEIZASBtWvXGmH7m2++6epvhQoVTMV2FbcXLVo0I+LCSQhAAAIQgAAEIglEC9f06jfffCNlypQBFQQCRyDb31+dOXNGZs+eLU8++aScOHHCKr9aOVrHadu2reeK7baC9k8//dQI0lXQnmxTYbuOMXToUClevHiyw2CXwQSyTdCun/ulS5eaTSC/+MUvXCu/h1KKoD0zF3e2399sswY/W4LY2xBg/dnQ878t+bXLEfzs+Pndmvz6PUP4B4HgEEDQHpxcEgkEIAABCEDAMwEeODyjoiMEIAABCEAgowjokejPPfec+QLcrZUsWdKI2lXcjvgto9KLsxCAAAQgAAEZMGCAzJgxwyGhFYxfffVVyEAgkASy+f2VisH15IX169e75lbF3jk5OVKsWDHT58cff5Tdu3fL6dOnY9po/5EjR5pxvWxwtRG0f/zxx+b31fbt21OyNrXKvAp8NQZadhHIJkH7yZMnpVevXrJq1SqTZD2RZcmSJaIbUtwagvbM/Dxk8/0tFRmDXyooMkayBFh/yZLLDDvya5cn+Nnx87s1+fV7hvAPAsEhgKA9OLkkEghAAAIQgIBnAjxweEZFRwhAAAIQgEBGEtizZ4+p2D537lxX/4sUKeJUbK9YsWJGxonTEIAABCAAgWwjUKpUKVHBW6itWLFC2rRpk20YiDdLCGTr+6sPP/xQVMCtf9NHtxYtWsgDDzwg9evXF/19EM3o4sWLcvToUVMVXZ8Fdu7cmWuMCRMmyLBhw0SfB/JqyQrajx07Jn379nVEuaE5qlWrJr1795YmTZrIVVddJSVKlHD8P3funDltQv3905/+FLOq+7hx42TEiBFx/c6Sj0fWhJlNgvbozxyC9uAu82y9v6Uqo/BLFUnGSYYA6y8ZapljQ37tcgU/O35+tya/fs8Q/kEgOAQQtAcnl0QCAQhAAAIQ8EyABw7PqOgIAQhAAAIQyGgCBw8eNBXbVdx+/vx511hUWKIV27XCIw0CEIAABCAAAX8SWLRokXTp0sVx7sorr5QjR47401m8gkAKCGTj+6v9+/ebCs3Rlc1VyP7EE0/IrbfeKoUKFfJE9+zZs+YEB63KfvjwYcemQoUKoiJhFcXn1ZIRtP/888/y7LPPyuDBgyOGVt8feughKV68eFzfdYytW7eaCu/hov7y5cvL4sWLpWHDhnHHoENwCOSXoD0RYgcOHJCOHTs669OL8NzL+MkI2r2MSx//EcjG+1sqswC/VNJkrEQJsP4SJZZZ/cmvXb7gZ8fP79bk1+8Zwj8IBIcAgvbg5JJIIAABCEAAAp4J8MDhGRUdIQABCEAAAoEgcPz4cSNqV3H7iRMnXGPq0KGDDBw4UBo0aBCIuAkCAhCAAAQgECQCLVu2jKhaPHToUJk0aVKQQiQWCEQQyLb3V99//735W/zFF1+M4KBVyR999FG57LLLklohGzdulB49ekSI2u+77z7zbKBV0t1aMoJ23WSjY7/zzjvOsOr7GbCCnQAAIABJREFUmDFjEq6s/uc//1m6desmKvIPtQcffFAmTpwoRYsWTYoFRplHAEH7EqlcuXLmJQ6P8ySQbfe3VC8H+KWaKOMlQoD1lwitzOtLfu1yBj87fn63Jr9+zxD+QSA4BBC0ByeXRAIBCEAAAhDwTIAHDs+o6AgBCEAAAhAIFIFz5845FdsPHTrkGlvTpk2NmKZ58+aBip9gIAABCEAAAplK4B//+Idce+21Ee5/9NFHUqNGjUwNCb8hEJdAtr2/ihbuKqD+/fsbAbeXyuZuQLXiuZ7w0K9fPzl9+rTppuL4lStXyl133eWah2QE7du2bZMmTZo489SpU8fMff3118fNd3SHWNXeU1UJO2FnMCgwAgjaEbQX2OJL48TZdn9LNUr4pZoo4yVCgPWXCK3M60t+7XIGPzt+frcmv37PEP5BIDgEELQHJ5dEAgEIQAACEPBMgAcOz6joCAEIQAACEAgsgTlz5piq7Xv37nWNsV69evL73/9eOnfuHFgOBAYBCEAAAhDIBAJPP/20aJXmUKtdu7Zs3749E1zHRwgkTSCb3l/Fqmyum0vnzp0rV155ZdIMQ4YnT56Uvn37yquvvuqM9cgjj8i4ceOkcOHCMcdPRtAeLT7u3r27TJ8+Penq8p988onoKVLhVdq14nzDhg2tmTBAZhBA0I6gPTNWamJeZtP9LTEy3nrDzxsneqWHAOsvPVz9Mir5tcsE/Oz4+d2a/Po9Q/gHgeAQQNAenFwSCQQgAAEIQMAzAR44PKOiIwQgAAEIQCDwBBYvXmyE7Vu2bHGN9aabbjIV2/v06RN4HgQIAQhAAAIQ8COBnJwc2bNnj+Pa1KlTZdCgQX50FZ8gkDIC2fT+asWKFdKuXTuHnVZQf+mll6R169Yp4xk9xx133GGqp5crVy7mHKkQtN9///0ybdo0ufTSS5OK49SpU6Jj/P3vf5cyZcqYMYYOHSp6olQ624ULF2TXrl2ybt0685y0c+dOOXHihBHm6+/j22+/3ZxmpRXoixQpkpArWnn+2LFjsmHDBtm0aZPs27dPdu/eHVE9X+eoVq2a3HPPPdKgQQMpUaJE3Dl+/PFHGTJkiMyaNcv0VUYqBi9durT57y+++EL02W/9+vWyY8cOM1+FChVMDG3atDFzeZnHzRE9DUzj0Lg+/PBDswnhwIEDTvfKlStL1apVpVGjRsY3/e9ChQrFjSsvQbvG/Oabb8qSJUvMJq/Dhw9LqVKlRDdm6+kD9957r4kx+ndJrEmj+WmfzZs3S/369XN117g6duzo3JfzOjlA14+ul1DTjSVTpkyRYsWKmX+KHisekGif4o0fbzyNW9npiQ26LvSUBW3KsVatWiZ+XR+//vWvPeUr1ny6oeadd96RtWvXGmb62QrNoezq1q1rTnbQtRjiEs/vTL+eTfe3dOQKfumgypheCbD+vJLKzH7k1y5v8LPj53dr8uv3DOEfBIJDAEF7cHJJJBCAAAQgAAHPBHjg8IyKjhCAAAQgAIGsIaBfLquwXQUBbk3FAFqxXcXtRYsWzRo2BAoBCEAAAhAoSALRYjX1RcWQZcuWLUi3mBsCaSeQLe+vzpw5Y/7GXrBggcNUBaTz5s2TkiVLpoyzin1V8KziURX7qmD6kksucR0/GUG7Cos7derkjKkCVRXNX3/99SmLI50DXbx4Ud577z0ZO3asEZvHayo2nzBhgtx2221xRdMqZNfTsfTEDWXitamweOTIkWZzcfHixV3N3ATt//Iv/2Iq/T/++ONGlO/WQvP069cvIVGxrl9du88991yEgD1efC1atJAxY8bILbfckie7WIJ25aGi+cGDB5vNBm5NNyC0b9/ezHPNNdfk6VK2CdrPnj0ry5cvN2s9fOOBGySv+Qq31/U2adIkmTlzZp5rL2Sjmxx0nermnqC/b8iW+1u83wPJXodfsuSwSwUB1l8qKPp3DPJrlxv42fHzuzX59XuG8A8CwSGAoD04uSQSCEAAAhCAgGcCPHB4RkVHCEAAAhCAQNYRUOGGCtuXLl3qGrsKa1TUrsKbUKXErANFwBCAAAQgAIF8IjBgwACZMWOGM5uK81599dV8mp1pIFBwBLLl/ZWKnPVz/dlnnzmwVQCqlZwLsiUjaI8Viwq+hw0blnAl8/yOXSuWP/bYY0aYnUhT0bRW3O7Ro4drjFrxXXP66KOPOpXYE5lD+3bo0MH45lZRP5ag/U9/+pO88MILZl6vrXv37kaE7OU5T9esPhNq1fdkmorop0+fbqqdu1VRjxa0qzj93/7t30TvjXkJ9MP90Srgzz//vNl44NaySdB+9OhRGT58uDkFIpGma/2pp54S3fQQ72SCr776yuRo1apViUxh+j7wwANmo4iuj6C2bLm/pSt/8EsXWcb1QoD154VS5vYhv3a5g58dP79bk1+/Zwj/IBAcAgjag5NLIoEABCAAAQh4JsADh2dUdIQABCAAAQhkLQE9ClyF7VrNz63pl9ihiu0VK1bMWlYEDgEIQAACEEgnARV0nTx50plixYoVotWbaRAIOoFseX8VLditVKmSLFu2TG6++eYCTXEygvZY1eZVBNu/f38ZNGiQlC9fvkBjcptc/VaBb/jmoVBfrSB+9913S+nSpY0YffPmzbJx48aIoTTG2bNnR1SnD3XQyuxakV1FwGof3nRsFVtXqVLF/PO5c+dkx44dsnXr1phibRUTq5+FCxfOFUq0IFt9btq0qTz00ENOX72fNG/eXG688UYzl8bx7rvv5hpL8zVx4sQ8K8LrSSG66SJasKxz1KpVS2rWrCnKRdsXX3xhKqrv2rUr11wav1b21+rcsVr050P7//Of/xQ9cSDU9MSBRo0amRMHPvnkE3njjTdy8dPTAubPny9Vq1aNOU9BCdpVXL548WLRiunqg24s379/v/FRPy+6wSBc2N22bVvR3xGhFn2Ki+ZEN1gUK1YsZpxuedNc1a5d25zgoP/fba3roPE2qbh9njTHuqkgtN7zmmPcuHEyYsSIuMJ5X/5C8eBUttzfPKBIqgv8ksKGUYoIsP5SBNKnw5Bfu8TAz46f363Jr98zhH8QCA4BBO3BySWRQAACEIAABDwT4IHDMyo6QgACEIAABLKewMGDB00lQBW3nz9/3pVH7969jbg9Jycn65kBAAIQgAAEIJAqAiqC7NKlizPclVdeKUeOHEnV8IwDAV8TyIb3Vyp21orT+hNqzZo1M5WTr7jiigLNTzKCdnX4vffek27duuX6XaUi2RYtWkjXrl2lXr16oqc++aH99NNPMnnyZCMUD2/q6xNPPCG33nqrFCpUyLl08eJFURGxVp3fuXOn8+/169eXl19+Wa677rqIcQ4cOGAqkOuG4VBr0qSJjB8/PtfYoesqCNY1oBXjw6uQqyhb7wvXX399LnSxBNmhTqFNBepzeOV1XX9/+9vf5OGHH5aVK1dGjKmC9qFDh8YUzyszvR5e+V3nePzxx6VPnz5SokSJXP7pXCo21z7Rc2lF+CFDhsSs0h4taA8fuHPnzqZieDTz77//XqZNmybPPPNMxCYCrXI/a9asmGuvoATt4fFEf+biif3VNhFBeyyheV4bTjRn+j5g5MiRZt2Frye3DRzaRzcUaG5CGzgqVKhg3in8+7//ey6Butsa1I0HehqNbr4IYsuG+1s68wa/dNJl7HgEWH/xCGX2dfJrlz/42fHzuzX59XuG8A8CwSGAoD04uSQSCEAAAhCAgGcCPHB4RkVHCEAAAhCAAAT+l8Dx48eNqF2/iM7raHcVCQwcOFAaNGgAOwhAAAIQgAAELAm0atVK1qxZ44yi4kIV/tEgkA0EsuH91Q8//GAql4efihSvwnJ+5T5ZQfuFCxdMhWitsBxdkTzcd61OruL9xo0bS40aNUwV6uic50esKrLWZ5hQVWyd83e/+508/fTTToXxWH5o/169esn27dudy9HCbBXrKgsVkofaHXfcYcTqv/zlL/MMT23XrVtnxPDhHNevXy+/+c1vctm6CdpVsKw+9OjRw7XatY6vovbnn3/eGTcvQbGKnFWwHB67Cpzvv//+uDnU6uoPPvigYRBqWoV8+vTpMXm7CdrjVZHXjQcLFy40pwOE89NNB7qpIrplg6A9mqWuDT2VQDfOhW/aiMVGNzCMHj067jrWyv9aWV3XXKgtX75ctLJ8Xk0r1ev6UTF8qOlGE93oEMSWDfe3dOYNfumky9jxCLD+4hHK7Ovk1y5/8LPj53dr8uv3DOEfBIJDAEF7cHJJJBCAAAQgAAHPBHjg8IyKjhCAAAQgAAEIRBHQL6hDFdsPHTrkykfFKVqxXY+0p0EAAhCAAAQgkDiBf/zjH3LttddGGGo14Jo1ayY+GBYQyEAC2fD+KpZofOzYsTJq1KgCz1iygnZ1XEXtKp7VTTh5bYYND7Jy5cpy1113yT333JNvFdxjCc71+UU3GOiJGPFatED47rvvlhdffFHKly9vTE+dOmVEusuWLXOG8iLuDXVWIfaAAQMixN8vvPCC3HfffblccxO068YCFRgXKVIkz3BiCYrdKqevXr1aWrdu7YzXpk0bmTdvnueq+2+//bZolfpQU24qPg+vHh+6FkvQrnNrpfVy5crlGZOuQ62yr1XcQ83N16AL2k+ePCl6qlp4dfwJEyaYzRbx1oay06r3unFd13eo6edExwxvOo9uUAgJ071UmQ/Zr1ixQtq1a+cMl9dGh3ifTb9fz4b7WzpzAL900mXseARYf/EIZfZ18muXP/jZ8fO7Nfn1e4bwDwLBIYCgPTi5JBIIQAACEICAZwI8cHhGRUcIQAACEIAABPIgMGfOHCNu37dvn2uvevXqGWG7VvCjQQACEIAABCDgnYBWB1YRYqjVrl07ohqu95HoCYHMJJAN76++/vprUy16w4YNTpKCIGgPBaMbYDUeFXTnVa091gpt0aKFEXNrRfOiRYumZRHrKVQqmtVK6KHmVsE7lgNHjhwx4vJ33nnHXNaK11pBvW7duua/NWYV6WoV+F27dhnhsAq/r7rqKs/xqCD98ccfj7s+Ygmy69SpI4sWLZLrr7/e03zR4nHdpKyV1K+44ooIe91c9f7775uYNMc9e/YUPVnAaztw4ICpPL9nzx5jkpfoOVZVcRVl6+YHLy26Ar9uNnjttddE76nhLeiC9nfffVdUzB/6HHo9KSCcUfQY7du3N5s/Lr/8cqdb9EaYSpUqmc//zTffHDddn376qfTp00dKlCghOTk5UqVKFXN6Qro+/3EdSmOHbLi/pRFfrpMgdHMSDQL5RYDPb36RLph5yK8dd/jZ8fO7Nfn1e4bwDwLBIYCgPTi5JBIIQAACEICAZwI8cHhGRUcIQAACEIAABDwQWLx4sfzf//t/ZcuWLa69b7rpJlPRTb+gpkEAAhCAAAQgEJ+AirlCYj/tPXXqVBk0aFB8Q3pAICAEsuH9VbSwV1OXqKDdrTK3l2WQ11w2FdrD51ah4ZdffmmE3Squ3r59uxfXnD61atUSrSStAtzoNZHQQDE6f/zxx9KyZUtRYbq2RAXgP/30k6kAvnXrVnN6hlaZ12rjFSpUsHXNsbcRtGulf/WvcOHCnvw5fPiwdOnSxcSjTcXfa9askRo1aniy99rJRtCeaDX4WJ+PmTNn5hLgB1nQrp/B8ePHR5z8oOvqscceS+gzFb0BJ5ZY/YcffjB/q6jQPdQeeOAB8xkuVaqU1yUS+H7ZcH9LZxLhl066jB2PAOsvHqHMvk5+7fIHPzt+frcmv37PEP5BIDgEELQHJ5dEAgEIQAACEPBMgAcOz6joCAEIQAACEIBAAgTWrl1rhO1vvvmmq5WKO7Riu4rbg1hpLQFcdIUABCAAAQi4EtBNYrfffnvE9WPHjknZsmWhBoGsIZAN76+iBcSa3KAJ2sMXrAprT5w4Idu2bRN9dtCKzypujte08vnIkSONUDaVzxBLliyRTp06OdPff//9Mm3aNLn00kvjuZRv120E7Vot/je/+Y1nX2OJkXXzslZTT2WzEbSrQF9/EtncMGvWLOnXr58TQv/+/WXSpEnyi1/8wvm3IAvatSq7nnag1fZDLZm8xlofq1atklatWkUsDz2FQD9L4a1atWrSrVs30ZMX/u3f/s2cVpDNLRvub+nML/zSSZex4xFg/cUjlNnXya9d/uBnx8/v1uTX7xnCPwgEhwCC9uDkkkggAAEIQAACngnwwOEZFR0hAAEIQAACEEiCwKZNm4ywfenSpa7WJUuWNKJ2FbeXKVMmiVkwgQAEIAABCASXgN4fp0+f7gTYvn17efXVV4MbMJFBIAaBbHh/FasKepAF7dFpDgnctVL6G2+8IW+99VaeAnet8jxs2LCUiWGjxeLJiKVT/eENZ/L666/L6tWrRTc+hJrb+ogWZKuAWJ/HqlSpkpCLXgX0CQ0qIufOnZO///3vsmHDBlm+fLnZzBBq1atXF91coBXuo9srr7xihNCh9vLLL0vXrl0Tmv7tt9+WJk2aODbNmzc34m59Jg21IAvaoyura8z6d8bVV1+dEMfz58/LunXrIk5mi1Xt/quvvpLu3bvL+++/H3N83eTeuHFjadu2rdSuXVvKlSuX0AaFhJz2aedsuL+lEz380kmXseMRYP3FI5TZ18mvXf7gZ8fP79bk1+8Zwj8IBIcAgvbg5JJIIAABCEAAAp4J8MDhGRUdIQABCEAAAhCwILBnzx4jbA8/bjx6OK3MFqrYXrFiRYvZMIUABCAAAQgEh0CpUqXk5MmTTkAq/lPhFw0C2UQgG95fnTp1ylQyXrZsmZPaWNWj88p7LCGu13WSl3g+ltg+GTGxV1+038WLF+XQoUOiImat8hwu5Nbr5cuXF/XhzjvvTGTYmH1VOD5mzBjzE2pPPfWUPPLII9ZjexlA86aMDx48KP/4xz/kL3/5i3z00Ueyc+dOU8XerXkVtN99992ycOHChDcPR1czVx4qci9cuHDcsDR/uqY1b99++63853/+p+zdu1f0uXDXrl2u9okI2jdu3CgNGzaM60t4h+hTT5o2bWrWWOnSpZ1uQRa0R1fETwhenM5u6/GDDz6QPn36eDqBoU6dOuZvnJYtW5pNDYUKFUqli74cKxvub+kED7900mXseARYf/EIZfZ18muXP/jZ8fO7Nfn1e4bwDwLBIYCgPTi5JBIIQAACEICAZwI8cHhGRUcIQAACEIAABFJAQEUazz33nBG3a1U3t9a7d28jbs/JyUnBrAwBAQhAAAIQyEwCixYtki5dujjOX3nllXLkyJHMDAavIWBBIBveX2nV6hEjRsiUKVMcUnoig24Ivfzyyy3o5TaNJdj1m6A93GsVRI8ePVpmzJgREUzPnj3Nc0Xx4sWt+MTikU7BvgroVeitc6xYsSJPgXdegXkVtMcSbXsBFl0RvW/fvmZ9FitWLKa5ctSq6/PnzzdV1/MS47vNn4igffPmzVK/fn0voTh9Pv30U/ntb38r+/btM/+GoD0hfHl2zut3iG5O0VMPXnzxRc8T6skCegqD/h60/Yx7nrQAOmbD/S2dWOGXTrqMHY8A6y8eocy+Tn7t8gc/O35+tya/fs8Q/kEgOAQQtAcnl0QCAQhAAAIQ8EyABw7PqOgIAQhAAAIQgEAKCRw/ftyIT1TcnpfQoUOHDjJw4EBp0KBBCmdnKAhAAAIQgEBmEGjVqpWsWbPGcXbo0KEyadKkzHAeLyGQQgLZ8v4quiJ2XuJeG7yZJmjXWM+cOSPDhw+PELVXqlTJVLS/+eabbXBIfgraVZyvv8dVnH/69GnPfmvlaq16rlXbQ80vgnb167333pNHH300wr94wekJJLfccoupSB/arJVuQbtWiVeB9GeffWbcQ9AeL0ver+claNdRwjdy6GYOrRbvpbVp08ZspKhQoYKX7hnXJ1vub+lKDPzSRZZxvRBg/XmhlLl9yK9d7uBnx8/v1uTX7xnCPwgEhwCC9uDkkkggAAEIQAACngnwwOEZFR0hAAEIQAACEEgDAa1EGarYrlXb3FqzZs1MxfbmzZunwQuGhAAEIAABCPiPwD/+8Q+59tprIxxTIWPNmjX95yweQSDNBLLl/dXHH38sLVu2jDiJYfny5dK2bduUEk6noF3/vtfTJV577TX54YcfTCVyFTrfd9991jF88sknohte9+/f74y1atUq0c0/Nu2nn36SUaNGyR//+EdnmKeeekoeeeQRm2Fz2aqIWp9p1q9fn+e4devWlSpVqkitWrXk1ltvlapVq5oq/ePGjZPHH3/csU23oF1FxLqRKtRizXfhwgWZOXOmyXFeAn0VI994441GwF6jRg3zv1dffbX8/e9/l44dO8qePXvMNIkI2jdu3CgNGzZMKEdbtmyR22+/3bHJdkF7ujbNxEuKboLQv3M++OADs3EvXkV/FbXrhp8yZcrEGzrjrmfL/S1diYFfusgyrhcCrD8vlDK3D/m1yx387Pj53Zr8+j1D+AeB4BBA0B6cXBIJBCAAAQhAwDMBHjg8o6IjBCAAAQhAAAJpJjBnzhwjbg8d/x5runr16pmK7Z06dUqzNwwPAQhAAAIQKFgCEydOlIcffthxonbt2rJ9+/aCdYrZIVBABLLl/dXJkyeld+/esnLlSod0z549zclGxYsXTxn9dAvaR4wYYSoqh5oKw1WMXbhwYasYTp06Jffff7+pyh5qWum5a9euVuOqcbRY/IknnhD9iV57yU6kFeaHDBki+swT3vQkqs6dO8ttt90m119/vZQoUcJ1zmQF7SogX7x4sdxwww2e3ddq2mPGjDE/oTZ58mQTQ3jTyuzdunWL2IShldc1phYtWshNN90kZcuWlUsuuSTm3FqlO1lBezK5f/vtt6VJkyaOL927d5fp06fLZZdd5vxbrM/H5s2bpX79+rliSMT/aDF93759zeekWLFiucb97rvvzLp+6623zDUvwnMv4//tb38zz9K6eUabxq0bLHQTRUE23Qjz17/+VdauXSsrVqyI+fdOOjb3FGTMobmz5f6WLtbwSxdZxvVCgPXnhVLm9iG/drmDnx0/v1uTX79nCP8gEBwCCNqDk0sigQAEIAABCHgmwAOHZ1R0hAAEIAABCEAgnwio2EJFO/qFvFtTYYQK2/v06ZNPXjENBCAAAQhAIH8J5OTkOBVrdWYVvQ0ePDh/nWA2CPiEQDa9v5o3b54RbYda+fLlRYW7d955Z8qykU5Be+j3VXhlbz1t6aWXXpIrrrjCKgat+D5o0CCZO3euM04youZYTrz44ovSo0cP55LmYNq0aXLppZd69lmfX/QZRauRa2V1/dHYVcivFai1ynSoirkKiUeOHGniKVq0qKc5khW06xrSKtgqbPfa1M8BAwaYvIVadDV8FelrxfkFCxY4fVT0rZW0tRq7l5aIIPyVV14x4vlQS6aKfnTV+VibLYIsaNdNMyrif+ONN1L+GfKSby99tHr7m2++adafnvAQav3795dJkybJL37xCy/DZEyfbLq/pSMp8EsHVcb0SoD155VUZvYjv3Z5g58dP79bk1+/Zwj/IBAcAgjag5NLIoEABCAAAQh4JsADh2dUdIQABCAAAQhAIJ8JaHU2Fbbrl9luTcUiKqJQ4YhXIUg+h8F0EIAABCAAgYQJRFdZ1QGOHTtmqtzSIJCNBLLp/dWhQ4eMaDd8c2fr1q2NSLhcuXIpSX+6Be2xxNsqjNY4bNrXX39tqlZv2LDBGWbjxo3SsGFDm2GN7bZt20zl7pDgXE+GWrhwoRGne22ao379+jndQ2Jp/YdRo0bJH//4R+fafffdZ06n0orsXlosMf/YsWPNuNEtVn51E4BW//favAjN9+7dK+3bt5fPPvvMDKsifa2eH14BPd58H3zwgTRq1Mjpllcl8mhBe6zq6nnNF0uAH2tDRJAF7VoJPfoEhQcffFD0VJhEnqdVGK8V5o8fPy5Vq1Y11f9btmwZcQrA/v37ZevWrfLnP//ZnMKm+XrggQfiLQlzXU8ImDlzpqiIPdSaNm0qugZKly7taYxM6ZRN97d05AR+6aDKmF4JsP68ksrMfuTXLm/ws+Pnd2vy6/cM4R8EgkMAQXtwckkkEIAABCAAAc8EeODwjIqOEIAABCAAAQgUEIFNmzYZYfvSpUtdPShZsqQRtau4vUyZMgXkKdNCAAIQgAAEUkNA72fTp093BmvXrp0RCdIgkK0Esun9lQo5VbSp4s/wpsJOFZ0WL17cehmkW9B+5MgRUcH2O++84/javHlzU1n9yiuvTNp/rRCuXGxE526Tx/J5+fLl0rZtW0/+xhJLhyqax6p2PnnyZBkyZIinsbXTwYMHpXPnzrJ9+3bHJhFBe8+ePc0zldf1E31SQCz7t99+O0K8nugmAF3rWjF92LBhTkyJCNpVSP3qq696rga/Y8cOuffee0Vzrc3NPsiCdo17xYoVon9XhJpy0FPSbr75Zs/rcf369WYzQ+izGOsUgOgNCCqA13wXK1bM0zzRm/sQtHvClnWdsunvg6xLbgYEzPrLgCRZuEh+LeCJCPzs+Pndmvz6PUP4B4HgEEDQHpxcEgkEIAABCEDAMwEeODyjoiMEIAABCEAAAgVMYM+ePUaEoUIYt1akSBGnYnvFihUL2GOmhwAEIAABCCRHoFSpUqLVT0MtEVFlcjNiBQF/E8i291cqjh4+fLjMmDEjIjEqah83bpzo74hk29mzZ0V/p6gYWqtwh5qbOFqvf/fdd6Yy+ltvveX0j1XZOnRRhcr6N3ufPn0i3FQxuorykxG1a7XnXr16RQi6tTr5E088IYULF04Wh2P3008/yZgxYwzfUEtEhK+Vxjt16uSIpevUqSOLFi2S66+/Xk6dOiX3339/xMakp556SrSCu5d24cIFE6fahLdEBO1aPd1rlfxYpwTEug+tXr06oup+jRo1jDBaq3V7aVrhXZlpbkMtEUG72qgYfvz48XGri+tnSjcQzJmRAyzTAAAgAElEQVQzx5nLrTJ50AXtsfKbyIaZb7/91lRnX7lypcOyY8eOMnv27IgTB6Ir+CcqnI8WxOtnaNq0aXLppZd6WV4Z0yfb7m+pTgz8Uk2U8RIhwPpLhFbm9SW/djmDnx0/v1uTX79nCP8gEBwCCNqDk0sigQAEIAABCHgmwAOHZ1R0hAAEIAABCEDAJwQ+//xzI2zXn/Pnz7t61bt3byNuz8nJ8YnnuAEBCEAAAhCIT0DFgFqFN9RU+BmqJhvfmh4QCCaBbHx/9eWXX0q/fv3kjTfeiEhqrVq1jLj57rvvjiviDTdUke57770nTz/9tOgJSNEtlYJ2HTuW6FX/PVH/L168KO+++6489NBDohtcQy1RcayXT8Ynn3wiHTp0iBBYexH6fvXVVzJgwADRiuyhpuJz3ZSgYvv//u//NsLr8A0KXsXyugFBRbxPPvmkUw07NIeuA/2J/nzEEmSrjYrs9fQPFZ67Nc2b+qri91Br1aqVEYKXLVs2wmzbtm2mQnuoSrdeVDvd/BDtU/R8ylpF0VqFO7xVq1bNnMxVpUqVXC5GC5y1gwr1lWuXLl2kUKFCMcNShloR/9FHH3Wua0Vxvd82bNgwl40fBe2VKlUyGyLyqqIeXdHcrSK6bjh59tlnZfDgwRGxjx492qzZvCqox2Lptlki1qkFrVu3llmzZkm5cuXy/EgePXrUbAIJ//03c+ZMs2aC1rLx/pbKHMIvlTQZK1ECrL9EiWVWf/Jrly/42fHzuzX59XuG8A8CwSGAoD04uSQSCEAAAhCAgGcCPHB4RkVHCEAAAhCAAAR8RuD48eNG1P7cc8/JiRMnXL1TUcrAgQOlQYMGPosAdyAAAQhAAAK5CahwcM2aNc4FrSirQjwaBLKZQLa+v/rss8/MBs3169fnSr8Kf3UDpwpEr776atGTiqLbf/3Xf8lf/vIX0UraWlH98OHDMZfRfffdZwTT11xzTczriVZoDw3y8ccfG3FzeCX40DX1v1u3bnLXXXeZit4lSpRwRNDqtwqr161bZ6qcRwvwVUCr4lbd/BNPOJ3I58ZN6KvzKB+tth4+n4rtd+7caQTg4cLs+vXrG97XXXedM/28efOMQDe86bgqfA/vF7quVdk//PBDU9H+9ddfjxmGm2DZTdCug1SuXFkef/xxadeuXcSGCI19165dpmp8+HpT1iqkVuF6dNPNVrp23nnnHedShQoVDCt9BitatGgum2+++UZeeOEFmTBhgusz3ObNm0UZRrdYgnbtoz7qhodBgwZFVAjXa+qj+hN92oFW4h8xYkTMz40fBO1uVf2HDh3qupHFq6BdubhtONE1qScf6IaC6M+WVnbXDRQvvvhiRGry2vSha6l9+/YRmx5atGhhxrn11ltzbUJwW4exPlOJfLb93Ddb72+pygn8UkWScZIhwPpLhlrm2JBfu1zBz46f363Jr98zhH8QCA4BBO3BySWRQAACEIAABDwT4IHDMyo6QgACEIAABCDgUwLnzp0zonYVt+uX7G6tWbNmRhCk1RBpEIAABCAAAT8S0IrM0YJSFUvWrFnTj+7iEwTyjUA2v7/SSsWPPfaY/OlPf8qTd926dR0xr55ipNXM89r0qYO5iZujJ0pW0K7jfPDBB9KnT5+YovZkFpCKl1Vwq5t9Yon4kxkz3EarSmuV6mgBtPZp1KiR3H777UZArUxUyK0i8PCmgm4VbGvf8KZV3Lt37y7vv/9+xL/rWLVr1xbNn/7/n376yeRu+/btERsQ9Nodd9xhBPShUztUIK/V2y+99NKIMWMJsrUiefhpH5p73Uxw7bXXGrGxxqJzRjcVnqtgPxZrFR/PnTvX5De66fi33XabU2ldeenGBK3qHt60Yn/x4sVlw4YNzj9v3LgxZuX0aEG7iu8XLFjgxFWqVCnzrHfjjTcajspKq/uHV5DXSTQPkyZNkjJlysRcLn4QtOszrgrup0yZEuGjctU1pk3F7U2bNnWuJyJoV6P9+/dLr169Yub9lltuMadAlC5dWtQXzYmyjG660eH555+XihUrxmSpFd3195fyjm46h64RXYPavvjiC7OJI/ozla4NLLa/K1Jln833t1QwhF8qKDJGsgRYf8mSyww78muXJ/jZ8fO7Nfn1e4bwDwLBIYCgPTi5zLdItELE3r17zQtJfZmh1T3CXzToCzjdxa8v+PTFh34Z43bkn5vT0S+o8jr2MpnA0z1+Mj5hAwEIQCA/CfDAkZ+0mQsCEIAABCAAgXQTmDNnjhG379u3z3WqevXqmYrtnTp1Src7jA8BCEAAAhBIiIBW4n344YcdGxX67dixI6Ex6AyBIBLI9vdXWgn8vffek0cffdSIdG2bimL17+GePXsaMXG8ZiNo17E///xz+cMf/iArV66MN1We19Vvreys1b/TIWYPTa6idq2crj+JNBUaq7hXN9LGqhyfrLhf49Yq4zfffLN06dJFtPK9Nv3ebeHChbmE2bEE2UuXLpVXX33V/HhpKiLW+Pv165cna2WlgmUV1ifa/s//+T8yfvx4mT9/vlnboaYbArTye3SL/j5PRfD63Ke20aJ1N1+0mrhWZ1fxu1vzg6BdfVu1apUR37vFpqcUaJX+UEtU0K52eZ0CES+fKmbXTeWVKlXKs6turFFxvj6rJ9o0T3pKjZ70kM7PfKJ+pbJ/tt/fbFnCz5Yg9jYEWH829PxvS37tcgQ/O35+tya/fs8Q/kEgOAQQtAcnl2mPRKs46Aum2bNnux5RGcsJrRSgX8hoZQqvwvZkBed6XJ6+yNNqDHpcpVtLdvy0Q2YCCEAAAvlEgAeOfALNNBCAAAQgAAEI5CuBxYsXmy/X9Ut9t3bTTTcZIU+sioL56iyTQQACEIAABP6XQE5OjqnMG2pamXXw4MHwgUDWE+D91f8sARXaqohXq4e//vrrCa+LFi1aiAp6GzduLMWKFfNsbyto14m0QJIWRpo6dWrCvqtQXP9mf+CBB1yransOxmPHRDcRqAB7zJgxct111+U5w+7du02FeS/5UzGvVqJX0bJWEz916pRoVfZly5aZOVR0/uabb0r9+vUj5nQTZKsgXiuu6wbgvATguk40Fq2gHUuYHx2gzqfiahXdxzsVQG2jvytcvXq1tG7d2hlW49X7X/Qajf4+b/PmzabC94oVK2TkyJF5ngLg9TSC0OdMuc+aNcvxSeeK5qwXDxw4IB07dnTu3dWrV5clS5aY0w+iW6KCc+WqG91Gjx4dc01phXoV5xcuXNhcT3T80KC6KUG/79VNCVq4LF7Tdam89TPpZUOMjqeV2vWUiaefftrTHGrTpk0bM4/XdRjPb79e5/5mlxn42fHD2o4A68+On9+tya9dhuBnx8/v1uTX7xnCPwgEhwCC9uDkMm2RhF5qeH0p5eZIqOrClVdeGdfXRAXn6qNWmtCXIr/4xS9cXxyFJk50/LgO0wECEIBAhhHggSPDEoa7EIAABCAAAQgkRGDt2rVGsLFu3TpXOxXI/P73vzfi9qJFiyY0Pp0hAAEIQAACqSKwdevWXGK5Y8eOSdmyZVM1BeNAIGMJ8P4qd+pOnjwp+nvjww8/FBVJ/+1vf4sQ9KoIVP/O1ZMeatasaf63ZMmSSa2BVAjaQxP//PPPor/b9PQJ/Ynlu/p94403ip4CfOedd8qtt96akAA/qSBdjFSIv337dnnjjTdERc3qr4rBVUxeu3ZtU8BJhbe//vWvPRdychtTXdCYNd577rlHGjRoICVKlHA8U3Yq9B42bJjzb1qdXMXn4dWr86owrmN8+umnpiCUxhQ6dVnn1Yrv9957rxEQey1KFY7tm2++kTVr1sg777xjxlWxtzbNpwq977jjDiNmV7F3+PgHDx6Uzp07G87aqlatKrpBWQX44S2WoD0kMtc1unz5cjO/fi5UWK/z1qlTx+RHeYazzGuN+KVCu/qoGys2bdokCxYsMJ/1EFO9ptXbp0+fbtaitmQF7SEW+v2qjqGV4bXyfWith9alnsjdvn37XOsykc+bstU8r1+/XrZt22Y2AoQ2Qei60NzrZ6pVq1Zmc0gy6zARf/zQl/ubXRbgZ8cPazsCrD87fn63Jr92GYKfHT+/W5Nfv2cI/yAQHAII2oOTy7REorvytSJBXkdC6ssGfUGk7fz58xEvIqKd0pdMWt1AX0rm1RIRnOsL3F69epmXLdryqoQQmjOR8dMClkEhAAEIFDABHjgKOAFMDwEIQAACEIBAvhBQEYBWbNcN0G5NBT4qaldxu1ZApEEAAhCAAATyk4Def1SYFmrt2rVzqvDmpx/MBQE/EuD9lR+zgk9+JZCIINuvMeAXBLKFAPc3u0zDz44f1nYEWH92/PxuTX7tMgQ/O35+tya/fs8Q/kEgOAQQtAcnlymPZP/+/UYoHqqOEJpAj5XTCgBdunQRPQ73kksuiZhbKwccPXpUFi1aZCriRR9Vp5UR5s+fb3bcu7VEBOfRVUIQtKd8KTAgBCAQQAI8cAQwqYQEAQhAAAIQgIArAa0Ap8L2uXPnuvbR6oahiu0VK1aEJgQgAAEIQCBfCJQuXdqpUqoTaqXZtm3b5svcTAIBvxPg/ZXfM4R/fiKAoN1P2cAXCORNgPub3QqBnx0/rO0IsP7s+PndmvzaZQh+dvz8bk1+/Z4h/INAcAggaA9OLlMaiR792LdvX6fqeWhwPf7vqaeeMke+eWkqbB8+fLi89NJLEd07dOhgKrUne9Rl+GDJCNq9+E4fCEAAAkEmwANHkLNLbBCAAAQgAAEIuBH4/PPPjbBdf/SEMbfWu3dvI27XTdw0CEAAAhCAQLoILF68WPR9a6iVK1fOFAqhQQAC/0OA91esBAh4J4Cg3TsrekKgoAlwf7PLAPzs+GFtR4D1Z8fP79bk1y5D8LPj53dr8uv3DOEfBIJDAEF7cHKZskj0pZeK0PUL/vA2evRo8+/FihVLaK4zZ84YuxkzZkTYzZ49W+6///5cL6UTGlxEELQnSoz+EIAABPhCkDUAAQhAAAIQgEB2Ezh+/Lh55tVTxU6cOOEKQzdjDxw4UBo0aJDdwIgeAhCAAATSQqBVq1ayZs0aZ+whQ4bI5MmT0zIXg0IgEwnwhXkmZg2fC4oAgvaCIs+8EEicAPe3xJmFW8DPjh/WdgRYf3b8/G5Nfu0yBD87fn63Jr9+zxD+QSA4BBC0ByeXKYtk1apV0r17dzl9+rQz5tChQ+XJJ59MWMweGuCrr74yY77//vvOmPXr15eXX37Zc7V3twARtKcs9QwEAQhkEQEeOLIo2YQKAQhAAAIQgIArgXPnzhlRu4rbDx065NqvWbNmpmJ78+bNoQkBCEAAAhBICYEvv/xSrrnmmoixdu7cKTVr1kzJ+AwCgSAQCPL7qzvuuEM2bNgQhDQRQwER+PnnnyNm9ipoj/5cFZD7TAuBhAjce++9snLlyoRs/Nw5yPe3/OAOv/ygzBxuBFh/wV4b5Ncuv/Cz4+d3a/Lr9wzhHwSCQwBBe3BymZJITp48KXq0evhLAf3Cfu7cuXLllVdazfHKK69It27dIsbQcXU+m4ag3YYethCAQLYS4IEjWzNP3BCAAAQgAAEIuBGYM2eOEbfv27fPFVK9evVMxfZOnToBEgIQgAAEIGBFYOLEifLwww87Y9SqVUt27NhhNSbGEAgagSC/v0LQHrTVmv/xIGjPf+bMWHAEELQXHHs/zhzkvw/8yBufIgmw/oK9IsivXX7hZ8fP79bk1+8Zwj8IBIcAgvbg5DIlkbz77rvSpk2biOrsy5cvl7Zt21qPf+TIEbnvvvvknXfeccbq2bOnqYRXvHjxiPGjxe9jx46VUaNGOX0OHDggHTt2lD179njya/PmzaIV4UMt3vjaL9E54jlSvXp1WbJkiVSuXDleV9FKGtu3bzcbC/SLrG3bthmbUqVKiX65pbFonn79619LoUKF4o6nHaKF/3379pUpU6Y4Vfe/+eYbee211+SNN94wXA8fPiyXXXaZ5OTkSKNGjQzvROYLOXXhwgXZv3+/GXvLli2ilaZOnDhhLt9yyy2GR+PGjeWee+6Rq6++WqgO4imddIKANQEeOKwRMgAEIAABCEAAAgElsHjxYvOcqs8vbq1atWqmYnufPn0CSoGwIAABCEAg3QT0vdju3budafQ93eDBg9M9LeNDIKMIBPn9FYL2jFqKvnQWQbsv04JTaSKAoD1NYDN02CD/fZChKckqt1l/wU43+bXLL/zs+Pndmvz6PUP4B4HgEEDQHpxcWkeiR62PGDHCiJxDTYXGKv6+6qqrrMfXl2vTpk2TrVu3yl133SUNGzaUX/3qV3LJJZfkGjue4DxRsXmmCNrPnj0ruoFABfwaY7zWokULGTNmjBGGxxOCuwnadY6ZM2fKk08+6QjN3ebV+Z555hmpUqVKPNdE8/3+++/L6NGjZdOmTXH7awfd8KDxXHfddZ760wkCEEieAA8cybPDEgIQgAAEIACB7CCwdu1aU7F93bp1rgFXqFDBCNu1anvRokWzAwxRQgACEICANQF9PxpefEMHPHr0qJQrV856bAaAQJAIBPn9FYL2IK3UgokFQXvBcGfWgiGAoL1guPt11iD/feBX5vj1/wmw/oK9GsivXX7hZ8fP79bk1+8Zwj8IBIcAgvbg5NI6kq+//lq6du0qGzZscMZ65JFHZNy4cVK4cGHr8RMZIBsF7fql1fDhw+Wll15KBJWpov7UU09Jv379pEiRIq62sQTtjz76qIwcOTKhObWi+uzZs82GBLd28eJFWbhwofTv3z+i2r+XwFQQ8vzzz0uzZs3iivS9jEcfCEAgNgEeOFgZEIAABCAAAQhAwBsB3aCrFduXLl3qalCyZEkjaldxe5kyZbwNTC8IQAACEMhaAnq/mD59uhN/u3btZNmyZVnLg8Ah4EaA91esDQh4J6An/w4ZMkRmzZrlGEUXe/I+Gj0hAIF0EuD+ZkcXfnb8sLYjwPqz4+d3a/JrlyH42fHzuzX59XuG8A8CwSGAoD04ubSOZNu2bdKkSZMIAbIetd6xY0frsRMdIJ6gXcXf6ptWNNeXdCos2L9/v5mmfPny0r17dylVqpQzbdu2baVSpUrOf8cbXzuGz5GI/yowV/H4448/HmE2YcIEGTZsWEzR+bFjx6Rv376yatWqCBsdq3bt2lK3bl0jXD99+rToC8iNGzfmcimv8bVztKC9Q4cOpoLgyy+/7IylYnWtnn/ttdeKVuzXalFbtmzJJUpv1aqVzJkzR8qWLRsTjfrXo0cPOXz4sHM9Oha9oDnTDRTh/fTfq1evLosWLZKqVasmgp6+EIBAAgR44EgAFl0hAAEIQAACEICAiOzZs8cI2+fOnevKQzcZhyq2V6xYEW4QgAAEIACBmARKly4dcVKintio7y9pEIBAJAHeX7EiIOCdAIJ276zoCYGCJsD9zS4D8LPjh7UdAdafHT+/W5NfuwzBz46f363Jr98zhH8QCA4BBO3ByaV1JNEibxWGr1mzRmrUqGE9dqIDeBGch8aMFmqrGHrJkiWi4my3lsj4ifp+6NAh6datmxGCh5pWKp84caIUL14813BnzpwxldlnzJjhXFPxt9oMGjTICPTDmx4jefDgQVNZXUXfoaY2Wjm9U6dOMV2O5hTeqVatWjJ+/HjRY06jq7x//vnn8oc//EFWrlwZMa7bF23ff/+99OnTx+Qg1B544AEZM2ZMrlj0ur5k1TgeeuihiC/yRo0aJU888US+nw6QaL7pD4FMJcADR6ZmDr8hAAEIQAACEChoAvqMpMJ2/Tl//ryrO7179zbi9pycnIJ2mfkhAAEIQMBHBLRIR+fOnR2PypUrZwpr0CAAgdwEeH/FqoAABCAAgSAS4P5ml1X42fHD2o4A68+On9+tya9dhuBnx8/v1uTX7xnCPwgEhwCC9uDk0jqScePGRVQVr1evnixcuFAqVKhgPXaiAyQiOPeToD2WOL1169bmiEf9cipWi45Vhekqbu/SpYsUKlTIFZ0KwVUkP3r0aKePCtJfeukl+eUvf5nLzk3Qrv7pEcexbEKDxKogrxXlp0yZIsWKFYuY6+OPP5aWLVvKkSNHzL+3adNG5s2bJyVLlnSNRUX6ykEr64daQa6/RNcr/SGQiQR44MjErOEzBCAAAQhAAAJ+InD8+HEjan/uueciNudG+6inYw0cOFAaNGjgJ/fxBQIQgAAECoiAvotbvXq1M/uQIUNk8uTJBeQN00LA3wR4f+Xv/OAdBCAAAQgkR4D7W3LcQlbws+OHtR0B1p8dP79bk1+7DMHPjp/frcmv3zOEfxAIDgEE7cHJpXUk0YL2pk2bGpGxHoGb3y0TBe0XLlyQSZMmyYgRIxxcderUkfnz50vVqlVjIjx58qRo1b7w6ucTJkyQYcOG5aqUHmsArYauwogXX3zRuTx37lwzZnSLJWjXzQrLli2TmjVrxk3xihUrpF27dk6/u+++22x4KFOmTIStVmYPrxI/duxY0Wrr8VosFuvXr5ff/OY38Uy5DgEIJEGAB44koGECAQhAAAIQgAAEYhA4e/asU7FdT+xya82aNTMV25s3bw5HCEAAAhDIUgJffvmlXHPNNRHR79ixQ/T0RBoEIJCbAO+vWBUQgAAEIBBEAtzf7LIKPzt+WNsRYP3Z8fO7Nfm1yxD87Pj53Zr8+j1D+AeB4BBA0B6cXFpFotW+tRqQVhIPNf2SXat951VZ22rSPIwzTdCuFcYXLVok/fr1k9OnT5vItNL6zJkzzRHC0Tf2UOjvvvuuqWAessmrwrobrugx2rdvLypqv/zyyyNMYgna3aqsx5pr7969omN/9tln5nL16tVFxeuVK1eO6B6du0ceeUR0s0ThwoXzXC7KUPu988478qtf/UpuvPFGI/Rw2wyQrrXHuBDIFgI8cGRLpokTAhCAAAQgAIH8JDBnzhxTsX3fvn2u0+ppVLoxOXwjcH76yFwQgAAEIFBwBPS0xYcffthxQIXsKminQQACsQnw/oqVAQEIQAACQSTA/c0uq/Cz44e1HQHWnx0/v1uTX7sMwc+On9+tya/fM4R/EAgOAQTtwcmlVSSxBO2JiJ2tJo9hnGmC9o0bN0qPHj3k8OHDTjTxKq2rgHv8+PER1ctV0P3YY4+5CuBjcf7666+la9eusmHDBnO5UqVKpur6zTffHNE9lqBdBfeaZy8teh43QfsHH3wgjRo1cobUKvDPP/+8aDVCN2G/l/npAwEIpJYADxyp5cloEIAABCAAAQhAIJzA4sWLTdX2LVu2uIKpVq2aqdjep08f4EEAAhCAQJYQuOWWW2T37t1OtFOmTJHBgwdnSfSECYHECfD+KnFmWEAAAhCAgP8JcH+zyxH87PhhbUeA9WfHz+/W5NcuQ/Cz4+d3a/Lr9wzhHwSCQwBBe3ByaRXJuXPnZMSIEaJfooRa06ZNRYXlpUuXtho7GeNMErTv379fevXqJdu3b3dC7d+/v2jFpeLFi7uGr1XZBwwYYKrgh5qKHjp27JgQsh9++EEGDRpkqrKH2qpVq6RVq1YR48QStKsQv2HDhp7mi7Z3E7QfOXJE7rvvPlNpPdS0Wn2LFi2M8F6rERZE1X9PQdIJAllEgAeOLEo2oUIAAhCAAAQgUGAE1q5dayq2r1u3ztUH3QSswnat2l60aNEC85WJIQABCEAgvQS2bt0q9evXj5jk6NGjUq5cufROzOgQyGACvL/K4OThOgQgAAEIuBLg/ma3OOBnxw9rOwKsPzt+frcmv3YZgp8dP79bk1+/Zwj/IBAcAgjag5NL60i0Ovjjjz/ujIOgPT7SY8eOmQrnKiAPtdatW8usWbPifhkVXfFc7VXEcPXVV8efOKzH+fPnjTgivPJfrMrr0YJ0FZmvX79e6tat62k+r4J2rTyv4vq8qgxqBfd77rlH7rrrLtGqhJdccoknH+gEAQikjgAPHKljyUgQgAAEIAABCEAgHoFNmzaZiu1Lly517aobf1XUrs+FZcqUiTck1yEAAQhAIMMI6O94vReEWrt27cwpizQIQMCdAO+vWB0QgAAEIBBEAtzf7LIKPzt+WNsRYP3Z8fO7Nfm1yxD87Pj53Zr8+j1D+AeB4BBA0B6cXFpHoiLsfv36OePUqFFDtGL4DTfcYD12ogNkQoX2M2fOyPDhw2XGjBlOeHXq1JH58+dL1apV44Z84MABU419z549cfsm2mHs2LEyatSoCDOvgnS3uRKxVzaPPfaYTJs2La7rpUqVkubNmxsWDRo0kBIlSsS1oQMEIGBPgAcOe4aMAAEIQAACEIAABBIloM9/KmYMP2EreowiRYo4FdsrVqyY6BT0hwAEIAABnxLQUzBPnDjheKdidhW10yAAAXcCvL9idUAAAhCAQBAJcH+zyyr87PhhbUeA9WfHz+/W5NcuQ/Cz4+d3a/Lr9wzhHwSCQwBBe3ByaR3J22+/LU2aNHHGKV++vKxZs0ZU2J7fze+C9gsXLsikSZNkxIgRDhqteP7SSy+JVmj30oIsaNf4z549K8uXLxcV12usXpoybN++vTz00ENSpUoVif6DyMsY9IEABLwR4IHDGyd6QQACEIAABCAAgXQQ+Pzzz42wXX/01C231rt3byNuz8nJSYcbjAkBCEAAAvlEQIuGdO7c2ZmtXLlycvTo0XyanWkgkLkEeH+VubnDcwhAAAIQcCfA/c1udcDPjh/WdgRYf3b8/G5Nfu0yBD87fn63Jr9+zxD+QSA4BBC0ByeX1pHs3bvXiIk/++wzZyz9skUrZ+d387Og/eeff5ZFixaZavanT5920EyYMEGGDRsmWk3PSwu6oD3E4Mcff5QNGzbI7Nmz5d13341g5sZJq7ZPnjxZunbt6pmnF+b0gQAE/j8BHjhYDRCAAAQgAAEIQKDgCRw/ftyI2p977rmIqr3RnnXo0EEGDhxoTrWiQQACEIBA5hHQAhirV692HB8yZIh590WDAJBWrFAAACAASURBVATyJsD7K1YIBCAAAQgEkQD3N7usws+OH9Z2BFh/dvz8bk1+7TIEPzt+frcmv37PEP5BIDgEELQHJ5fWkZw6dUruv/9+0eNuQ+2RRx6RcePGSeHCha3H1wG+/vpr0S9sbrrpJrnzzjvN/15++eW5xvazoH3jxo3So0cPOXz4sON3//79ZeLEiVK8eHHPnKIF7dWrV5clS5ZI5cqVPY+RSMfvvvvOCMTfeustY5bofLb2OueZM2dk9+7dsm7dOnnjjTdk165driFotXYVwXfq1CmRMOkLAQh4JMADh0dQdIMABCAAAQhAAAL5QEBPuApVbD906JDrjM2aNTMV25s3b54PXjEFBCAAAQikgsCXX34p11xzTcRQO3bskFq1aqVieMaAQKAJ8P4q0OklOAhAAAJZS4D7m13q4WfHD2s7Aqw/O35+tya/dhmCnx0/v1uTX79nCP8gEBwCCNqDk0vrSLTy+Pjx42XUqFHOWI0bNxYVl1911VXW4+sAWqG7TZs2EVW6Y1WB96ugff/+/dKrVy/Zvn27w0MrLM2aNUv0qOBE2t/+9jcj1v7444+NmQq4169fL3Xr1k1kGM99bQXptvbRjup6O3HihGzbts0I+VXgrv8d3nStzJs3T0qWLOk5TjpCAALeCPDA4Y0TvSAAAQhAAAIQgEB+E5gzZ46p2L5v3z7XqevVq2cqtrMBOL+zw3wQgAAEEifwzDPPyPDhwx1DFbKroJ0GAQjEJ8D7q/iM6AEBCEAAAplHgPubXc7gZ8cPazsCrD87fn63Jr92GYKfHT+/W5Nfv2cI/yAQHAII2oOTy5REol+m3HvvvXLkyBFnvJdfftlU9rZtWnFOv7x59tlnnaGqVq0qr776qtx4440Rw/tR0H7s2DHp27evrFq1yvG1Tp06Mn/+fNE4Em0nT56U7t27GyF3qKWKdSxfbAXptvbx+Hz77bfy2GOPiYo3Qi3dIv94PnEdAkEmwANHkLNLbBCAAAQgAAEIBIGAbv7Wqu1btmxxDadatWqmYnufPn2CEDIxQAACEAgkgVtuucWcWBhqkydPNidY0iAAgfgEeH8VnxE9IAABCEAg8whwf7PLGfzs+GFtR4D1Z8fP79bk1y5D8LPj53dr8uv3DOEfBIJDAEF7cHKZkkjOnDljvgxfsGCBM94dd9whL730kvzyl7+0muOjjz6S9u3by+HDh51xHnzwQZk4caIULVo0Ymy/CdqVi4rxZ8yY4fhZvnx5UQH6nXfemRSXc+fOyYgRI2TKlClxeeQ1gQrjVWh//PhxI6y/4YYbpGXLluZ/w5utIN2L/enTp43Y4s9//rPs3LlTLly4YKrXe63wr0cwd+nSRTZt2uS4nk6Rf1KJwwgCASHAA0dAEkkYEIAABCAAAQgEnsDatWtNxfZ169a5xlqhQgVTsV2f56OfrwMPiAAhAAEI+JjAhx9+KHqqRng7evRowic9+jhEXINAWgnw/iqteBkcAhCAAAQKiAD3Nzvw8LPjh7UdAdafHT+/W5NfuwzBz46f363Jr98zhH8QCA4BBO3ByWXKIlm/fr0Rnqs4OdQeffRRGTNmjBQpUiSpeWJVN1dBuFaca9iwYa4x/SRoV1H2pEmTjPg8vE2YMEGGDRuWNBMda8WKFdKuXTtnWBWkK5Obb77ZM+fofCnXNWvWSI0aNSLG8CJIz2tSL/Yqqteq8yGhhVZYf/PNN6V+/fqe4vnxxx9NhSoVwYcagnZP6OgEgYQJ8MCRMDIMIAABCEAAAhCAQIES0I2/WrF96dKlrn6ULFnSCNv154orrihQf5kcAhCAAATE/D7W392h1rZtW1m+fDloIAABjwR4f+URFN0gAAEIQCCjCHB/s0sX/Oz4YW1HgPVnx8/v1uTXLkPws+Pnd2vy6/cM4R8EgkMAQXtwcpmySFRUrNXIw79s0cGfeuopGTp0aMLV3mJVN9fxVAw+fvz4mOP5RdD+888/y6JFi6Rfv34RAv/+/fubyvLFixe34n7o0CHp1q1bxBHyiYz97bffmursK1eudPzo2LGjzJ49W0qUKBHhmxdBel7BeLH/6aefZNSoUfLHP/7RGSqRzRDRgngdZOPGjTE3PViBxxgCEBAeOFgEEIAABCAAAQhAIDMJ7Nmzx1RsnzdvnmsAuhldq7WrkLJixYqZGSheQwACEAgAgdKlS8uJEyecSJYtWxZR3CIAIRICBNJKgPdXacXL4BCAAAQgUEAEuL/ZgYefHT+s7Qiw/uz4+d2a/NplCH52/PxuTX79niH8g0BwCCBoD04uUxrJ/v37pVevXrJ9+/aIce+77z5Tqf26667zNN/nn38uf/jDHyIE12pYp04deemll6RSpUoxx7ERtOuY+uVQXlXOvY6vYuoePXrI4cOHHT9bt25tKoiXK1fOE4O8Oqlg/tlnn5XBgwdHdBs9erTZVFCsWDFX87Nnz8rkyZNFBeOhphXRlav6GN28CNLz8tWr/bvvvitt2rRxNgCoTzNnzpTOnTvnEtCGz6csNC9a4T3UGjdubP7tqquusmbNABCAQCQBHjhYERCAAAQgAAEIQCCzCejztm5E15/z58+7BtO7d28jbs/JycnsgPEeAhCAQIYRWLJkiXTq1MnxWt8lHj16NMOiwF0IFCwB3l8VLH9mhwAEIACB9BDg/mbHFX52/LC2I8D6s+Pnd2vya5ch+Nnx87s1+fV7hvAPAsEhgKA9OLlMeSSxxNw6SalSpYzouEuXLuYL8UsuuSRi7nPnzsmnn34qf/rTn4y4OrwKkXasUKGCvPDCC9KoUSNXn70KznWAU6dOyf33329E7KEWr5q8l/FjifpViD9//nypWrVqynjHqrKug6sAXKudV6lSJZcQXCu7P/HEE/Liiy9G+JFXdXevgnS3wLzaf//996YKYLhvumZGjhwpKqSIrhyv82kV/+eff17Gjh0bUQl/6tSp8uCDD+YphE9ZIhgIAllGgAeOLEs44UIAAhCAAAQgEFgCetKVitq1anv083d40B06dDDPag0aNAgsCwKDAAQg4CcCWnBi9erVjkta0GLKlCl+chFfIOB7Ary/8n2KcBACEIAABJIgwP0tCWhhJvCz44e1HQHWnx0/v1uTX7sMwc+On9+tya/fM4R/EAgOAQTtwcllyiPRitkqau/Xr58cOHDAdfy6des6ImUVM2/bts21b+XKlU21bhWzR9/swo28CM5D/VVAP2LEiFxfCOlcKp7XNnToUGnatKkzRbzxNY4+ffqIVlIKtbJly5qq6Vr5/T//8z9F5020XX755dKtWzf5l3/5lwhTt4r42umWW26Ru+++W/SIYp1Tc6JV0KNbkyZNjCjc7Th5r4J0t5gSsf/oo4+kffv2EZXtdVwVtterV09q165tNkJoPDt27JCtW7fmEl6kshJ+onmiPwSygQAPHNmQZWKEAAQgAAEIQCCbCOgpXqGK7boJ2q01a9bMVGxv3rx5NuEhVghAAAL5SuCrr76Sq6++OmJOfQdWq1atfPWDySCQ6QR4f5XpGcR/CEAAAhCIRYD7m926gJ8dP6ztCLD+7Pj53Zr82mUIfnb8/G5Nfv2eIfyDQHAIIGgPTi7TFokeY/6HP/xBVq5caTVHmzZt5D/+4z9cBdfhg8cTnEc7smrVKlM1/vTp0zF9VBF93759nWvxxo8Wb1sFHmasonqdW8Xp0e2zzz4zooL169cnPJ2K2VW4UKlSJVfbRATpsQZJxF43Q6xbt05+97vf5RK1ewlO14pWrAptSPBiQx8IQCAxAjxwJMaL3hCAAAQgAAEIQCCTCMyZM8dUbN+3b5+r27rZWCu2d+rUKZNCw1cIQAACGUHgmWeeMYUxQq1mzZqyc+fOjPAdJyHgJwK8v/JTNvAFAhCAAARSRYD7mx1J+Nnxw9qOAOvPjp/frcmvXYbgZ8fP79bk1+8Zwj8IBIcAgvbg5DKtkVy4cMFUBp86daq8/vrrCc2lx5k//PDDpsp40aJFPdnGE5xHD/Ljjz/KxIkTZfTo0THHf+SRR2TcuHFSuHBhcz3e+AUhaFe/zpw5I7Nnz5Zp06Z5EoJrxfORI0eaavLFixfPk20igvRYAyVj/+mnn8qjjz7qeTOECtgHDRrkKR5PC4lOEICAKwEeOFgcEIAABCAAAQhAIPgEFi9ebDY/b9myxTXYatWqmc3V+lxJgwAEIACB1BDQExd3797tDDZ58mQZMmRIagZnFAhkEQHeX2VRsgkVAhCAQBYR4P5ml2z42fHD2o4A68+On9+tya9dhuBnx8/v1uTX7xnCPwgEhwCC9uDkMl8i0crbx44dkw0bNsimTZvkr3/9q2hl8cOHDzvz161bV6pUqSK33367EbFfc801UqhQoYT8iyc4jzXYxYsXjU8LFiyQDz/8UA4cOOB00+rt06dPl8suu8z8W7zxC0rQHnJYhe0qONDK81pRT78AC1WfD/Ft37696GaBEiVKeGKbjCA9fOBk7XXNfPnll7J27VqzbjQvu3btMkNrPnJyckQFFK1bt5b69evHFeZ7CpZOEIBAXAI8cMRFRAcIQAACEIAABCAQGAL6PKYV2/UkLbemG4y1YruK271uRg8MIAKBAAQgkEIC+l5ST8EIb0ePHpVy5cqlcBaGgkB2EOD9VXbkmSghAAEIZBsB7m92GYefHT+s7Qiw/uz4+d2a/NplCH52/PxuTX79niH8g0BwCCBoD04uiQQCEIAABCDgmQAPHJ5R0RECEIAABCAAAQgEhoBuAteK7UuXLnWNqWTJkkbYrj9XXHFFYGInEAhAAAL5RUB/f+rv2lBr27atLF++PL+mZx4IBIoA768ClU6CgQAEIACB/yXA/c1uKcDPjh/WdgRYf3b8/G5Nfu0yBD87fn63Jr9+zxD+QSA4BBC0ByeXRAIBCEAAAhDwTIAHDs+o6AgBCEAAAhCAAAQCR2DPnj2mYvu8efNcYytSpIip1q7CzIoVKwaOAQFBAAIQSBcB3QykJx2G2rJly6Rdu3bpmo5xIRBoAry/CnR6CQ4CEIBA1hLg/maXevjZ8cPajgDrz46f363Jr12G4GfHz+/W5NfvGcI/CASHAIL24OSSSCAAAQhAAAKeCfDA4RkVHSEAAQhAAAIQgEBgCXz++eemirD+nD9/3jXO3r17G3F7Tk5OYFkQGAQgAIFUEFiyZIl06tTJGaps2bJy7NixVAzNGBDISgK8v8rKtBM0BCAAgcAT4P5ml2L42fHD2o4A68+On9+tya9dhuBnx8/v1uTX7xnCPwgEhwCC9uDkkkggAAEIQAACngnwwOEZFR0hAAEIQAACEIBA4AkcP37ciNq1avuJEydc4+3QoYOp2N6gQYPAMyFACEAAAskQaN26taxevdoxHTx4sEyZMiWZobCBAAREhPdXLAMIQAACEAgiAe5vdlmFnx0/rO0IsP7s+PndmvzaZQh+dvz8bk1+/Z4h/INAcAggaA9OLokEAhCAAAQg4JkADxyeUdERAhCAAAQgAAEIZA2Bs2fPOhXbDx065Bp3s2bNTMX25s2bZw0bAoUABCAQj8BXX30lV199dUS3HTt2SK1ateKZch0CEHAhwPsrlgYEIAABCASRAPc3u6zCz44f1nYEWH92/PxuTX7tMgQ/O35+tya/fs8Q/kEgOAQQtAcnl0QCAQhAAAIQ8EyABw7PqOgIAQhAAAIQgAAEspLAnDlzTMX2ffv2ucZfr149U7G9U6dOWcmIoCEAAQiEE3jmmWdk+PDhzj/VrFlTdu7cCSQIQMCCAO+vLOBhCgEIQAACviXA/c0uNfCz44e1HQHWnx0/v1uT3//H3p2ASVGd+x9//8rDQAgS2RQxF8PFEBJxWIwIBkWDgqLsCIi4XBC4iiAQuQhBFqPgAmgEHkCJC6LDLi4EcImRoIyyZERFFAVyBS5hMYhEQZD/cyp36s70dE9X9+mqOnXq28/jYwJ16pzz+Z3pqmrfPqOXEH56fqa3Jl/TE2J8CNgjQEG7PVkyEwQQQAABBDwL8MDhmYoDEUAAAQQQQACBWAsUFBQ4u7avXbs2pUPjxo2dHdsHDBgQaysmjwAC8RZo1qyZbNq0yUWYOnWqDBs2LN4ozB4BTQE+v9IEpDkCCCCAgJECXN/0YsFPz4/WegKsPz0/01uTr15C+On5md6afE1PiPEhYI8ABe32ZMlMEEAAAQQQ8CzAA4dnKg5EAAEEEEAAAQQQEJEVK1Y4O7avXLkypUe9evWcHdtVcXteXh5uCCCAQGwE3nnnHVG/taLka8+ePXLmmWfGxoCJIuCHAJ9f+aHKORFAAAEEwhbg+qaXAH56frTWE2D96fmZ3pp89RLCT8/P9Nbka3pCjA8BewQoaLcnS2aCAAIIIICAZwEeODxTcSACCCCAAAIIIIBACYE1a9Y4O7YvXLgwpUv16tWdonZV3F6zZk38EEAAAesF1Pudem8sfnXt2lWWLFli/byZIAJ+C/D5ld/CnB8BBBBAIAwBrm966vjp+dFaT4D1p+dnemvy1UsIPz0/01uTr+kJMT4E7BGgoN2eLJkJAggggAACngV44PBMxYEIIIAAAggggAACSQSKioqcHdvnzp2b0qdChQpuYXv9+vVxRAABBKwVUF/eOXDggDu/xYsXS7du3aydLxNDICgBPr8KSpp+EEAAAQSCFOD6pqeNn54frfUEWH96fqa3Jl+9hPDT8zO9NfmanhDjQ8AeAQra7cmSmSCAAAIIIOBZgAcOz1QciAACCCCAAAIIIFCOwOeff+7sSqz++e6771Ie2a9fP6e4vUmTJngigAACVgksWLBAevXq5c6pdu3asnfvXqvmyGQQCEuAz6/CkqdfBBBAAAE/Bbi+6enip+dHaz0B1p+en+mtyVcvIfz0/ExvTb6mJ8T4ELBHgIJ2e7JkJggggAACCHgW4IHDMxUHIoAAAggggAACCHgQ2L9/v7NjuypsP3jwYMoWPXr0kDvuuENat27t4awcggACCJgv0LlzZ1m+fLk70DvvvFOmTZtm/sAZIQIREODzqwiExBARQAABBDIW4PqWMVmpBvjp+dFaT4D1p+dnemvy1UsIPz0/01uTr+kJMT4E7BGgoN2eLJkJAggggAACngV44PBMxYEIIIAAAggggAACGQgcPXrU3bF9x44dKVu2b9/e2bG9Q4cOGZydQxFAAAGzBHbt2iVnn312qUEVFhbKhRdeaNZAGQ0CERXg86uIBsewEUAAAQTKFeD6prdA8NPzo7WeAOtPz8/01uSrlxB+en6mtyZf0xNifAjYI0BBuz1ZMhMEEEAAAQQ8C/DA4ZmKAxFAAAEEEEAAAQSyFHj88cedXds3b96c8gytWrVydmzv1atXlr3QDAEEEAhP4KGHHpKRI0e6A7jgggvkvffeC29A9IyAZQJ8fmVZoEwHAQQQQMAR4PqmtxDw0/OjtZ4A60/Pz/TW5KuXEH56fqa3Jl/TE2J8CNgjQEG7PVkyEwQQQAABBDwL8MDhmYoDEUAAAQQQQAABBDQFCgoKnF3b165dm/JMjRs3dnZsHzBggGZvNEcAAQSCE2jWrJls2rTJ7XDKlCkyfPjw4AZATwhYLsDnV5YHzPQQQACBmApwfdMLHj89P1rrCbD+9PxMb02+egnhp+dnemvyNT0hxoeAPQIUtNuTJTNBAAEEEEDAswAPHJ6pOBABBBBAAAEEEEAgRwIrVqxwdmxfuXJlyjPWq1fP2bFdFbfn5eXlqGdOgwACCORe4J133hH1WyZKvvbs2SNnnnlm7jvjjAjEVIDPr2IaPNNGAAEELBfg+qYXMH56frTWE2D96fmZ3pp89RLCT8/P9Nbka3pCjA8BewQoaLcnS2aCAAIIIICAZwEeODxTcSACCCCAAAIIIIBAjgXWrFnj7Ni+cOHClGeuXr26U9Suittr1qyZ4xFwOgQQQEBfYMiQIc6XdIpfXbt2lSVLluifmDMggIArwOdXLAYEEEAAARsFuL7ppYqfnh+t9QRYf3p+prcmX72E8NPzM701+ZqeEONDwB4BCtrtyZKZIIAAAggg4FmABw7PVByIAAIIIIAAAggg4JNAUVGRUww6d+7clD1UqFDB3bG9fv36Po2E0yKAAAKZC6gv2xw4cMBtuGjRIunevXvmJ6IFAgikFODzKxYHAggggICNAlzf9FLFT8+P1noCrD89P9Nbk69eQvjp+ZnemnxNT4jxIWCPAAXt9mTJTBBAAAEEEPAswAOHZyoORAABBBBAAAEEEPBZ4PPPP3d2bFf/fPfddyl769evn1Pcnp+f7/OIOD0CCCBQvoD6DRM9e/Z0D6pdu7bs3bsXNgQQyLEAn1/lGJTTIYAAAggYIcD1TS8G/PT8aK0nwPrT8zO9NfnqJYSfnp/prcnX9IQYHwL2CFDQbk+WzAQBBBBAAAHPAjxweKbiQAQQQAABBBBAAIGABPbv3+/s2K4K2w8ePJiy1x49ejiF7a1btw5oZHSDAAIIlBbo3LmzLF++3P3DoUOHyiOPPAITAgjkWIDPr3IMyukQQAABBIwQ4PqmFwN+en601hNg/en5md6afPUSwk/Pz/TW5Gt6QowPAXsEKGi3J0tmggACCCCAgGcBHjg8U3EgAggggAACCCCAQMACR48edXds37FjR8re27dvL4MHD5YOHToEPEK6QwCBOAvs2rVLzj777FIEhYWFcuGFF8aZhbkj4IsAn1/5wspJEUAAAQRCFuD6phcAfnp+tNYTYP3p+Znemnz1EsJPz8/01uRrekKMDwF7BChotydLZoIAAggggIBnAR44PFNxIAIIIIAAAggggECIAnPmzHGK2zdv3pxyFK1atXJ2bO/Vq1eII6VrBBCIi8DDDz8sd911lzvdCy64QN577724TJ95IhCoAJ9fBcpNZwgggAACAQlwfdODxk/Pj9Z6Aqw/PT/TW5OvXkL46fmZ3pp8TU+I8SFgjwAF7fZkyUwQQAABBBDwLMADh2cqDkQAAQQQQAABBBAwQKCgoMApbF+7dm3K0TRu3NjZsX3AgAEGjJghIICArQLNmjWTTZs2udObMmWKDB8+3NbpMi8EQhXg86tQ+ekcAQQQQMAnAa5verD46fnRWk+A9afnZ3pr8tVLCD89P9Nbk6/pCTE+BOwRoKDdniyZCQIIIIAAAp4FeODwTMWBCCCAAAIIIIAAAgYJrFixQh577DFZuXJlylHVq1fP2bFdFbfn5eUZNHqGggACURdYt26dtGzZstQ09uzZI2eeeWbUp8b4ETBSgM+vjIyFQSGAAAIIaApwfdMDxE/Pj9Z6Aqw/PT/TW5OvXkL46fmZ3pp8TU+I8SFgjwAF7fZkyUwQQAABBBDwLMADh2cqDkQAAQQQQAABBBAwUGDNmjXOju0LFy5MObrq1as7Re2quL1mzZoGzoIhIYBA1ASGDBnifKmm+NWlSxdZunRp1KbBeBGIjACfX0UmKgaKAAIIIJCBANe3DLCSHIqfnh+t9QRYf3p+prcmX72E8NPzM701+ZqeEONDwB4BCtrtyZKZIIAAAggg4FmABw7PVByIAAIIIIAAAgggYLBAUVGRU1w6d+7clKOsUKGCu2N7/fr1DZ4NQ0MAAdMF1JdjDhw44A5z0aJF0r17d9OHzfgQiKwAn19FNjoGjgACCCBQjgDXN73lgZ+eH631BFh/en6mtyZfvYTw0/MzvTX5mp4Q40PAHgEK2u3JkpkggAACCCDgWYAHDs9UHIgAAggggAACCCAQAYHPP//c2bFdFbcfP3485Yj79evnFLfn5+dHYFYMEQEETBJQvxGiZ8+e7pBq164te/fuNWmIjAUB6wT4/Mq6SJkQAggggICIcH3TWwb46fnRWk+A9afnZ3pr8tVLCD89P9Nbk6/pCTE+BOwRoKDdniyZCQIIIIAAAp4FeODwTMWBCCCAAAIIIIAAAhES2L9/v1PUrorbDx48mHLkPXr0cArbW7duHaHZMVQEEAhToHPnzrJ8+XJ3CEOHDpVHHnkkzCHRNwLWC/D5lfURM0EEEEAglgJc3/Rix0/Pj9Z6Aqw/PT/TW5OvXkL46fmZ3pp8TU+I8SFgjwAF7fZkyUwQQAABBBDwLMADh2cqDkQAAQQQQAABBBCIoMDRo0edonb1z44dO1LOoH379jJ48GDp0KFDBGfJkBFAICiB3bt3S926dUt1V1hYKBdeeGFQQ6AfBGIpwOdXsYydSSOAAALWC3B904sYPz0/WusJsP70/ExvTb56CeGn52d6a/I1PSHGh4A9AhS025MlM0EAAQQQQMCzAA8cnqk4EAEEEEAAAQQQQCDiAnPmzHEK2zdv3pxyJq1atXJ2bO/Vq1fEZ8vwEUDAD4GHH35Y7rrrLvfUzZs3l/Xr1/vRFedEAIESAnx+xXJAAAEEELBRgOubXqr46fnRWk+A9afnZ3pr8tVLCD89P9Nbk6/pCTE+BOwRoKDdniyZCQIIIIAAAp4FeODwTMWBCCCAAAIIIIAAApYIFBQUOIXta9euTTmjxo0bOzu2DxgwwJJZMw0EEMiFQLNmzWTTpk3uqaZMmSLDhw/Pxak5BwIIlCPA51csDwQQQAABGwW4vumlip+eH631BFh/en6mtyZfvYTw0/MzvTX5mp4Q40PAHgEK2u3JkpkggAACCCDgWYAHDs9UHIgAAggggAACCCBgmcCKFSvksccek5UrV6acWb169Zwd21Vxe15enmUCTAcBBDIRWLdunbRs2bJUk927d0udOnUyOQ3HIoBAFgJ8fpUFGk0QQAABBIwX4PqmFxF+en601hNg/en5md6afPUSwk/Pz/TW5Gt6QowPAXsEKGi3J0tmggACCCCAgGcBHjg8U3EgAggggAACCCCAgKUCa9ascXZsX7hwYcoZVq9e3SlqV8XtNWvWtFSCaSGAQHkCQ4YMcb4EU/zq0qWLLF26FDQEEAhAgM+vAkCmCwQQQACBwAW4vumRx7SBwgAAIABJREFU46fnR2s9Adafnp/prclXLyH89PxMb02+pifE+BCwR4CCdnuyZCYIIIAAAgh4FuCBwzMVByKAAAIIIIAAAghYLlBUVOQUq86dOzflTCtUqODu2F6/fn3LRZgeAgiUFFBfZjlw4ID7R4sWLZLu3buDhAACAQjw+VUAyHSBAAIIIBC4ANc3PXL89PxorSfA+tPzM701+eolhJ+en+mtydf0hBgfAvYIUNBuT5bMBAEEEEAAAc8CPHB4puJABBBAAAEEEEAAgZgIfP75586O7aq4/fjx4yln3a9fP6e4PT8/PyYyTBOB+Aqo3+DQs2dPF6BWrVry97//Pb4gzByBgAX4/CpgcLpDAAEEEAhEgOubHjN+en601hNg/en5md6afPUSwk/Pz/TW5Gt6QowPAXsEKGi3J0tmggACCCCAgGcBHjg8U3EgAggggAACCCCAQMwE9u/f7xS1q+L2gwcPppx9jx49nML21q1bx0yI6SIQH4HOnTvL8uXL3QkPHTpUHnnkkfgAMFMEQhbg86uQA6B7BBBAAAFfBLi+6bHip+dHaz0B1p+en+mtyVcvIfz0/ExvTb6mJ8T4ELBHgIJ2e7JkJggggAACCHgW4IHDMxUHIoAAAggggAACCMRU4OjRo05Ru/pnx44dKRXat28vgwcPlg4dOsRUimkjYKfA7t27pW7duqUmt27dOmnRooWdE2ZWCBgowOdXBobCkBBAAAEEtAW4vukR4qfnR2s9Adafnp/prclXLyH89PxMb02+pifE+BCwR4CCdnuyZCYIIIAAAgh4FuCBwzMVByKAAAIIIIAAAgggIHPmzHEK2zdv3pxSo1WrVs6O7b169UIMAQQsEHj44YflrrvucmfSvHlzWb9+vQUzYwoIREeAz6+ikxUjRQABBBDwLsD1zbtVsiPx0/OjtZ4A60/Pz/TW5KuXEH56fqa3Jl/TE2J8CNgjQEG7PVkyEwQQQAABBDwL8MDhmYoDEUAAAQQQQAABBBBwBQoKCpzC9rVr16ZUady4sbNj+4ABA5BDAIEIC6gC9o0bN7ozmDJligwfPjzCM2LoCERPgM+vopcZI0YAAQQQSC/A9S29UXlH4KfnR2s9Adafnp/prclXLyH89PxMb02+pifE+BCwR4CCdnuyZCYIIIAAAgh4FuCBwzMVByKAAAIIIIAAAgggUEbglVdecQrbV65cmVKnXr16zo7tqrg9Ly8PRQQQiJDAunXrpGXLlqVGvHv3bqlTp06EZsFQEYi+AJ9fRT9DZoAAAgggUFaA65veqsBPz4/WegKsPz0/01uTr15C+On5md6afE1PiPEhYI8ABe32ZMlMEEAAAQQQ8CzAA4dnKg5EAAEEEEAAAQQQQCClwJo1a5zC9oULF6Y8pnr16k5Ruypur1mzJpoIIBABgSFDhshjjz3mjrRLly6ydOnSCIycISJglwCfX9mVJ7NBAAEEEPiXANc3vZWAn54frfUEWH96fqa3Jl+9hPD7l9/Jkydl79698umnn8onn3wilStXlnPPPVd++tOfSrVq1fSQQ2xNviHi0zUCMROgoD1mgTNdBBBAAAEE+MCUNYAAAggggAACCCCAQG4FioqKnOLXuXPnpjxxhQoV3B3b69evn9sBcDYEEMipQK1atWT//v3uOdWXVnr06JHTPjgZAgikF+A/mKc34ggEEEAAgegJcH3Tyww/PT9a6wmw/vT8TG9NvnoJ2eZ36NAhpyD9hz/8oTRq1Cgtjipkf+utt2TSpEmyatWqMsdXrVpVunfvLvfcc4+cc845ac9n2gG25WuaL+NBAIH/E6CgndWAAAIIIIBADAV44Ihh6EwZAQQQQAABBBBAwHeBzz//3NmxXRW3Hz9+PGV//fr1c4rb8/PzfR8THSCAQGYCqni9Z8+ebiNV3P73v/89s5NwNAII5ESAz69ywshJEEAAAQQME+D6phcIfnp+tNYTYP3p+Znemnz1ErLB7/vvv5e3335bpk6dKsuWLXNAhg0bJpMnT5aKFSumBDp69Kg8+uij8rvf/U4OHz5cLqT6bZ7q/H369BG1AUpUXjbkGxVrxolA3AUoaI/7CmD+CCCAAAKxFOCBI5axM2kEEEAAAQQQQACBgATUzs6qqF0Vtx88eDBlr9ddd50MHjxYWrduHdDI6AYBBNIJdOnSRV544QX3sKFDh8ojjzySrhl/jwACPgjw+ZUPqJwSAQQQQCB0Aa5vehHgp+dHaz0B1p+en+mtyVcvoaj7qUL0+++/3yleL/kaOHCgTJs2TSpXrpwUSG1qMmXKFBk1alRGgKqfESNGRKaoPer5ZhQOByOAQKgCFLSHyk/nCCCAAAIIhCPAA0c47vSKAAIIIIAAAgggEC8BtTuPKmpX/+zYsSPl5Nu3b+/s2H711VfHC4jZImCYwO7du6Vu3bqlRrVu3Tpp0aKFYSNlOAjEQ4DPr+KRM7NEAAEE4ibA9U0vcfz0/GitJ8D60/MzvTX56iUUZb8jR47IyJEjZebMmWUQ+vfv7+y+/oMf/CAp0BtvvCE33HCD7Nmzp8zfN2zYUE4//XRRny0lvqpWrSqzZs2S3r17S6KdXhL+tI5yvv6IcFYEEPBLgIJ2v2Q5LwIIIIAAAgYL8MBhcDgMDQEEEEAAAQQQQMBKgTlz5jiF7Zs3b045v1atWjmF7b169bLSgEkhYLqA2lHrN7/5jTvM5s2by/r1600fNuNDwFoBPr+yNlomhgACCMRagOubXvz46fnRWk+A9afnZ3pr8tVLKKp+6XZY79Chg8ybN88pTE98ffnll6J2cF+0aFGpv7rxxhtl3Lhx8pOf/MQpVv/mm2/ktddek7Fjx0pRUZF77MUXXyzPPvusnHPOOXr4AbSOar4B0NAFAgjkWICC9hyDcjoEEEAAAQSiIMADRxRSYowIIIAAAggggAACNgoUFBQ4he1r165NOb3GjRvL4MGDZcCAATYSMCcEjBVQBewbN250x/fwww87v/6ZFwIIhCPA51fhuNMrAggggIC/Alzf9Hzx0/OjtZ4A60/Pz/TW5KuXUFT91EYG3bt3l507d7oA1atXl1GjRknfvn3ljDPOSLmD+tKlS6Vbt26l4G677TZ58MEHpUqVKmVAt2zZIrfccosUFha6f6c2Vxg2bJjxu7RHNV+9VU1rBBAIQ4CC9jDU6RMBBBBAAIGQBXjgCDkAukcAAQQQQAABBBCIvcArr7ziFLavXLkypUW9evWcHdtVcXteXl7szQBAwE8B9eufW7ZsWaqL3bt3S506dfzslnMjgEA5Anx+xfJAAAEEELBRgOubXqr46fnRWk+A9afnZ3pr8tVLKIp+x44dc3ZNVwXoxa8WLVrIjBkzRG16UN5L7bquCtFnz57tHuZlx/XVq1c7BfSHDx922rVt21aeeeYZ4z9/imK+eiua1gggEJYABe1hydMvAggggAACIQrwwBEiPl0jgAACCCCAAAIhCCTe/4UwBLpEAAEEEEDAd4GTJ0/63gcdBCfA/Utw1vSEAAIIIBCeAPcvmdnz37cy8+Lo3Aqw/nLradrZyFcvkSj6bd++XXr37u3umK42NXj22Wfl8ssvT4uxdetW6dmzpxQVFbnHetlt/ciRI87mJU899ZTbThW5X3HFFWn7DPOAKOYbphd9I4BA9gIUtGdvR0sEEEAAAQQiK8ADR2SjY+AIIIAAAggggEBWAhSEZcVGIwQQQACBiAlQEBaxwNIMl/sXu/JkNggggAACyQW4f8lsZfDftzLz4ujcCrD+cutp2tnIVy+RKPq9+OKL0qlTJ3fiQ4YMcXZr9/KbMhPbqmL4l156Ke3O7qqzuXPnSv/+/d1+p06d6uz2bvIrivma7MnYEEAgtQAF7awOBBBAAAEEYijAA0cMQ2fKCCCAAAIIIBBrAQrCYh0/k0cAAQRiI0BBmF1Rc/9iV57MBgEEEEAguQD3L5mtDP77VmZeHJ1bAdZfbj1NOxv56iUSRb9JkybJ6NGj3YkvX75cOnbsmBbixIkTMnbsWFHti1/du3eXJ554QqpVq5a2/YYNG+Taa6+VPXv2OMfedtttonZ3r1SpUtq2YR0QxXzDsqJfBBDQE6CgXc+P1ggggAACCERSgAeOSMbGoBFAAAEEEEAAgawFKAjLmo6GCCCAAAIREqAgLEJheRgq9y8ekDgEAQQQQCDyAty/ZBYh/30rMy+Ozq0A6y+3nqadjXz1Eoma3zfffOPsij579mxn4ueee64sXrxYzj///LQQhw4dcnZYV8cXv+69914ZM2aMeHmO3bZtm/Tq1UtUYbt6ZVIMn3ZwPh0QtXx9YuC0CCAQgAAF7QEg0wUCCCCAAAKmCfDAYVoijAcBBBBAAAEEEPBXgPs/f305OwIIIIBAOAJc38Jxp1cEEEAAAQQQQCAsAe7/wpKnXyXA+rN7HZCvXr5R80ssSm/Tpo3Mnz9fzjrrrLQQH3/8sVx33XWyefNm91ivu7urBgcOHJA+ffrIqlWrnPbt2rVz+q5Ro0bavsM6IGr5huVEvwggoC9AQbu+IWdAAAEEEEAgcgI8cEQuMgaMAAIIIIAAAghoCXD/p8VHYwQQQAABQwW4vhkaDMNCAAEEEEAAAQR8EuD+zydYTutJgPXniSmyB5GvXnRR89MpKn/xxRelU6dOLlh+fr4sWLBAGjZs6AlRp29PHfhwUNTy9YGAUyKAQEACFLQHBE03CCCAAAIImCTAA4dJaTAWBBBAAAEEEEDAfwHu//w3pgcEEEAAgeAFuL4Fb06PCCCAAAIIIIBAmALc/4WpT9+sP7vXAPnq5Rs1P52i8kmTJsno0aNdsO7du8sTTzwh1apV84So07enDnw4KGr5+kDAKRFAICABCtoDgqYbBBBAAAEETBLggcOkNBgLAggggAACCCDgvwD3f/4b0wMCCCCAQPACXN+CN6dHBBBAAAEEEEAgTAHu/8LUp2/Wn91rgHz18o2aX7ZF5YcPH5bbb79d5s2b54KNGzdO1D+JBqlEt27dKj179pSioiLnkL59+8qMGTOkatWqeiH42Dpq+fpIwakRQMBnAQrafQbm9AgggAACCJgowAOHiakwJgQQQAABBBBAwD8B7v/8s+XMCCCAAALhCXB9C8+enhFAAAEEEEAAgTAEuP8LQ50+iwVYf3avBfLVyzdqfv/85z9l6NChzs7q6pWfny8LFiyQhg0blguRWIyuDl6+fLl07NjRM+DatWvlqquuElUcr14DBw6UadOmSeXKlT2fI+gDo5Zv0D70hwACuROgoD13lpwJAQQQQACByAjwwBGZqBgoAggggAACCCCQEwHu/3LCyEkQQAABBAwT4PpmWCAMBwEEEEAAAQQQ8FmA+z+fgTl9uQKsP7sXCPnq5Rs1v2PHjsmoUaOcQnL1Urujr169Wi666KJyIV588UXp1KmTe4zXQviSJ1V9Dh8+3P2j+++/X+6++269AHxuHbV8febg9Agg4KMABe0+4nJqBBBAAAEETBXggcPUZBgXAggggAACCCDgjwD3f/64clYEEEAAgXAFuL6F60/vCCCAAAIIIIBA0ALc/wUtTn8lBVh/dq8H8tXLN4p+s2fPlkGDBrkTnzVrlrNbeqpXYhG8Oq5v374yY8YMpyDey+vLL7+Ufv36ybJly9zDM93h3Us/uT4mivnm2oDzIYBAMAIUtAfjTC8IIIAAAggYJcADh1FxMBgEEEAAAQQQQMB3Ae7/fCemAwQQQACBEAS4voWATpcIIIAAAggggECIAtz/hYhP18L6s3sRkK9evlH027Bhg1x77bWyZ88eZ/IdO3aUxx9/XGrXrp0UY/v27dK7d28pLCx0/z5dEXziiVTxuiqCP3z4sPNX2ezwrpdUdq2jmG92M6UVAgiELUBBe9gJ0D8CCCCAAAIhCPDAEQI6XSKAAAIIIIAAAiEKcP8XIj5dI4AAAgj4JsD1zTdaTowAAggggAACCBgpwP2fkbHEZlCsP7ujJl+9fKPol2y39MmTJ8uIESOkQoUKpUCOHz8u6u/Gjh3r/nmjRo1k0aJF8otf/MIT3q5du5xi9j/96U/u8TfffLNMnz5dqlSp4ukcYR0UxXzDsqJfBBDQE6CgXc+P1ggggAACCERSgAeOSMbGoBFAAAEEEEAAgawFuP/Lmo6GCCCAAAIGC3B9MzgchoYAAggggAACCPggwP2fD6ic0rMA688zVSQPJF+92KLqN3/+fLnhhhtKTf43v/mNDB8+XOrUqeP8+VdffSWPPvqoPPTQQ+7O6urPVeH7fffdJ3l5eWnx9u3b5xw/b94899iqVavK4sWL5corr0zbPuwDoppv2G70jwACmQtQ0J65GS0QQAABBBCIvAAPHJGPkAkggAACCCCAAAIZCXD/lxEXByOAAAIIRESA61tEgmKYCCCAAAIIIIBAjgS4/8sRJKfJSoD1lxVbZBqRr15UUfVTu7QPHDjQ2Wk98dW0aVOnWH3dunVl/k7tzl5QUCDnn39+uXBqZ3e1I/uYMWPkvffeK3XsrbfeKtOmTTN+d3Y16Kjmq7eqaY0AAmEIUNAehjp9IoAAAgggELIADxwhB0D3CCCAAAIIIIBAwALc/wUMTncIIIAAAoEIcH0LhJlOEEAAAQQQQAABYwS4/zMmilgOhPVnd+zkq5dvlP22bNkit9xyixQWFnpCUDurz5o1S3r37l2m0Fud4OjRo06B/Ntvvy0rVqyQnTt3ljlvixYt5MknnxRVGB+FV5TzjYIvY0QAgf8ToKCd1YAAAggggEAMBXjgiGHoTBkBBBBAAAEEYi3A/V+s42fyCCCAgLUCXN+sjZaJIYAAAggggAACSQW4/2NhhCnA+gtT3/++yVfPOOp+GzdulCFDhsjatWvLhVDF7Pfff78MGjRIKlSokPTYQ4cOSf/+/WXx4sVJ/75hw4YyZ84cueSSS/TQA2wd9XwDpKIrBBDQFKCgXROQ5ggggAACCERRgAeOKKbGmBFAAAEEEEAAgewFuP/L3o6WCCCAAALmCnB9MzcbRoYAAggggAACCPghwP2fH6qc06sA68+rVDSPI1+93GzwO3LkiFNo/uijjybdVb1du3Yyfvx4UburJ863pN4333wjw4YNk9mzZ5dBvfjii+X3v/+9NGvWTA884NY25BswGd0hgECWAhS0ZwlHMwQQQAABBKIswANHlNNj7AgggAACCCCAQOYC3P9lbkYLBBBAAAHzBbi+mZ8RI0QAAQQQQAABBHIpwP1fLjU5V6YCrL9MxaJ1PPnq5WWT37Fjx+Sjjz6S7du3y44dO+S8886Tn/70p/LjH/9YTjnllLRQJ06ckLFjx8qkSZPcY9Wu7HfccYfcfPPNUqVKlbTnMO0Am/I1zZbxIIBAaQEK2lkRCCCAAAIIxFCAB44Yhs6UEUAAAQQQQCDWAtz/xTp+Jo8AAghYK8D1zdpomRgCCCCAAAIIIJBUgPs/FkaYAqy/MPX975t89YzxK+332GOPyRtvvCEtW7aUNm3aSJMmTaRixYp6yCG2Jt8Q8ekagZgJUNAes8CZLgIIIIAAAkqABw7WAQIIIIAAAgggEC8B7v/ilTezRQABBOIiwPUtLkkzTwQQQAABBBBA4F8C3P+xEsIUYP2Fqe9/3+SrZ4y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nf//kdOnRIPvnkEzly5Ijzh1WqVJEGDRrIj370I0l00lMPrjX5BmdNTwjEXYCC9rivAOaPAAIIIBBLAR44Yhk7k0YAAQQQQACBGAtw/xfj8Jk6AgggYLEA1zeLw2VqCCCAAAIIIIBAEgHu/1gWYQqw/sLU979v8tUzjrvfyZMn5f3335cHHnhAnn/++aSYv/71r2XYsGHStm1bycvL0wMPuHXc8w2Ym+4QiLUABe2xjp/JI4AAAgjEVYAHjrgmz7wRQAABBBBAIK4C3P/FNXnmjQACCNgtwPXN7nyZHQIIIIAAAgggkCjA/R9rIkwB1l+Y+v73Tb56xrb4ffPNN1JYWChvvvmmrF+/Xr777jvJz8+XSy+9VFq3bi2nnXZaGajjx4/LrFmzZPTo0XL48OG0kNdcc4089NBD8rOf/SztsaYcYEu+pngyDgQQSC1AQTurAwEEEEAAgRgK8MARw9CZMgIIIIAAAgjEWoD7v1jHz+QRQAABawW4vlkbLRNDAAEEEEAAAQSSCnD/x8IIU4D1F6a+/32Tr55x1P2OHj0qS5YskYkTJ8rWrVuTYjRs2FDuuece6datm7vDutqZXe3IPmjQIE/F7MUnbtGihTz55JPSqFEjPfiAWkc934CY6AYBBHIgQEF7DhA5BQIIIIAAAlET4IEjaokxXgQQQAABBBBAQE+A+z89P1ojgAACCJgpwPXNzFwYFQIIIIAAAggg4JcA939+yXJeLwKsPy9K0T2GfPWyi7LfwYMHZezYsTJz5kxPCEOHDpX77rtPqlSp4uzi3r17d9m5c6entiUP6tSpk8yePVvOOOOMjNsG3SDK+QZtRX8IIKAnQEG7nh+tEUAAAQQQiKQADxyRjI1BI4AAAggggAACWQtw/5c1HQ0RQAABBAwW4PpmcDgMDQEEEEAAAQQQ8EGA+z8fUDmlZwHWn2eqSB5IvnqxRdXvyJEjMnLkSM/F7MVKkydPlsGDB8vo0aPl97//vYtXtWpV6dKli/Tu3VvOO+88588/+OADWb58ucyfP7/MLu5z5syR/v37S6KfXhq5bx3VfHMvwRkRQMBvAQra/Rbm/AgggAACCBgowAOHgaEwJAQQQAABBBBAwEcB7v98xOXUCCCAAAKhCXB9C42ejhFAAAEEEEAAgVAEuP8LhZ1O/1eA9Wf3UiBfvXyj6qeKzG+44YYyk69Xr560aNHCKUr/6KOPZNOmTbJ161b3uDp16sh//dd/OTusb9myxfnz/Px8mTFjhrRq1apMgfrJkydlw4YNcuedd8ratWvd87Rv317mzZsnNWvW1AvA59ZRzddnFk6PAAI+CFDQ7gMqp0QAAQQQQMB0AR44TE+I8SGAAAIIIIAAArkV4P4vt56cDQEEEEDADAGub2bkwCgQQAABBBBAAIGgBLj/C0qafpIJsP7sXhfkq5dvFP327NkjN954o7z22mvu5FVR+oMPPiiXX365VKhQwf3z77//Xl5//XW56667pKioqAyWKoB/+umn5dJLLy0X8v3335devXq5RfBqR/c//vGPcvHFF+sF4HPrKObrMwmnRwABnwQoaPcJltMigAACCCBgsgAPHCanw9gQQAABBBBAAIHcC3D/l3tTzogAAgggEL4A17fwM2AECCCAAAIIIIBAkALc/wWpTV+JAqw/u9cE+erlG0U/VaDepUsXOXz4sDN5Vcyudktv3LhxSozCwkLp2bOn7Ny5s9QxQ4YMcQrh8/LyyoU8ceKETJgwQe699173uFmzZsnAgQP1AvC5dRTz9ZmE0yOAgE8CFLT7BMtpEUAAAQQQMFmABw6T02FsCCCAAAIIIIBA7gW4/8u9KWdEAAEEEAhfgOtb+BkwAgQQQAABBBBAIEgB7v+C1KavRAHWn91rgnz18o2i36RJk2T06NHuxKdMmSLDhg2TxLmUlElWkK7+fvny5dKxY0dPiGvXrpWrrrrKLaS/++67nQL3U0891VP7MA6KYr5hONEnAgjoC1DQrm/IGRBAAAEEEIicAA8ckYuMASOAAAIIIIAAAloC3P9p8dEYAQQQQMBQAa5vhgbDsBBAAAEEEEAAAZ8EuP/zCZbTehJg/XliiuxB5KsXXdT8vv32WxkxYoTMnDnTnfif//xnueSSS9JCJBakn3vuubJ48WI5//zz07ZVB2zdutXZ5b2oqMg5Xu3OPm3aNKlcubKn9mEcFLV8wzCiTwQQyI0ABe25ceQsCCCAAAIIREqAB45IxcVgEUAAAQQQQAABbQHu/7QJOQECCCCAgIECXN8MDIUhIYAAAggggAACPgpw/+cjLqdOK8D6S0sU6QPIVy++qPkdPnxYbr/9dpk3b54z8fz8fFmwYIE0bNgwLURiQXrz5s2loKBAGjRokLatOuDAgQPSp08fWbVqlXN8u3btZP78+VKjRg1P7cM4KGr5hmFEnwggkBsBCtpz48hZEEAAAQQQiJQADxyRiovBIoAAAggggAAC2gLc/2kTcgIEEEAAAQMFuL4ZGApDQgABBBBAAAEEfBTg/s9HXE6dVoD1l5Yo0geQr158UfNLLCpv06aNU1R+1llnpYXYt2+fXH/99fLaa685x2ZakE5Be1piDkAAgRgLUNAe4/CZOgIIIIBAfAWi9kAZ36SYOQIIIIAAAgggkBsB7v9y48hZEEAAAQTMEuD6ZlYejAYBBBBAAAEEEPBbgPs/v4U5f3kCrD+71wf56uUbNT+donKdtkpZt71eUtm1jlq+2c2SVgggYIIABe0mpMAYEEAAAQQQCFiAB46AwekOAQQQQAABBBAIWYD7v5ADoHsEEEAAAV8EuL75wspJEUBWHpwNAAAgAElEQVQAAQQQQAABYwW4/zM2mlgMjPVnd8zkq5evrt93330nf/3rX6WwsFDeffdd598PPvigdOrUSW9gKVrrFJXrtFXD0W3vC0iak+rmG8aY6RMBBKIpQEF7NHNj1AgggAACCGgJ8MChxUdjBBBAAAEEEEAgcgLc/0UuMgaMAAIIIOBBgOubByQOQQABBBBAAAEELBLg/s+iMCM4FdZfBEPLYMjkmwFWkkN1/CZPnix33313mbOOGzdOxo8frzewFK11isp12qrh6Lb3BSTNSXXyDWO89IkAAtEVoKA9utkxcgQQQAABBLIW4IEjazoaIoAAAggggAACkRTg/i+SsTFoBBBAAAH+gyprAAEEEEAAAQQQQKCEAJ9vsBzCFGD9hanvf9/kq2es4zdnzhwZOHBgmQF06NBBXn75Zb2BpWitU1Su01YNR7e9LyB8/hIGK30igEASAQraWRYIIIAAAgjEUEDngTKGXEwZAQQQQAABBBCIvAD3f5GPkAkggAACCCT7Dxz/7/+V+tOTJ0/ihAACCCCAAAIIIGCxAJ9vWBxuBKbG+otASBpDJF8NPBHR8du4caM0b968zADq1Kkju3fv1htYitY6ReU6bdVwdNv7ApLmpDr5hjFe+kQAgegKUNAe3ewYOQIIIIAAAlkL8MCRNR0NEUAAAQQQQACBSApw/xfJ2Bg0AggggAD/QZU1gAACCCCAAAIIIFBCgM83WA5hCrD+wtT3v2/y1TPW8fvuu++kSpUqov6d+Nq7d6/Url1bb3BJWusUleu0VUPRbZ9zDA8n1MnXw+k5BAEEEHAFKGhnMSCAAAIIIBBDAR44Yhg6U0YAAQQQQACBWAtw/xfr+Jk8AgggYK0A1zdro2ViCCCAAAIIIIBAUgHu/1gYYQqw/sLU979v8tUz1vX75S9/KevXry8ziFdeeUWuvvpqvcElaa1TVK7TVg1Ft33OMTycUDdfD11wCAIIIOAIUNDOQkAAAQQQQCCGAjxwxDB0powAAggggAACsRbg/i/W8TN5BBBAwFoBrm/WRsvEEEAAAQQQQACBpALc/7EwwhRg/YWp73/f5Psv4xMnTsiWLVtk06ZN7j/bt2+XHTt2lBuCrt+gQYNk9uzZZfq499575be//W3OF4BOUblOWzUR3fY5x/BwQt18PXTBIQgggIAjQEE7CwEBBBBAAIEYCvDAEcPQmTICCCCAAAIIxFqA+79Yx8/kEUAAAWsFuL5ZGy0TQwABBBBAAAEEkgpw/8fCCFOA9Remvv99xz1fVVC+YcOGpLukK/2//e1v8uMf/zhlELp+c+fOlf79+5c5f9euXWXJkiU5XwA6ReU6bdVEdNvnHMPDCXXz9dAFhyCAAAKOAAXtLAQEEEAAAQRiKMADRwxDZ8oIIIAAAgggEGsB7v9iHT+TRwABBKwV4PpmbbRMDAEEEEAAAQQQSCrA/R8LI0wB1l+Y+v73Hfd8zz//fNm8eXNK6GXLlknnzp1T/r2u31//+le56qqr5LzzzpPGjRvLz3/+c+d/q39++MMf5nwBJBaV57yDDE7Yrl07mT9/vtSoUSODVsEeqptvsKOlNwQQiLIABe1RTo+xI4AAAgggkKUADxxZwtEMAQQQQAABBBCIqAD3fxENjmEjgAACCJQrwPWNBYIAAggggAACCMRLgPu/eOVt2mxZf6YlktvxxD3fW265RZ566qmUqKNHj5b77rsv5d9HzY+C9sx+fqKWb2az42gEEDBJgIJ2k9JgLAgggAACCAQkwANHQNB0gwACCCCAAAIIGCLA/Z8hQTAMBBBAAIGcCnB9yyknJ0MAAQQQQAABBIwX4P7P+IisHiDrz+p4Je75Tp8+Xe64446UIV955ZWyatWqlH8fNT8K2jP7eY5avpnNjqMRQMAkAQraTUqDsSCAAAIIIBCQAA8cAUHTDQIIIIAAAgggYIgA93+GBMEwEEAAAQRyKsD1LaecnAwBBBBAAAEEEDBegPs/4yOyeoCsP6vjjX1B+7p166Rly5YpQ65WrZr84x//SPn3Ufv5oKA9s5/nqOWb2ew4GgEETBKgoN2kNBgLAggggAACAQnwwBEQNN0ggAACCCCAAAKGCHD/Z0gQDAMBBBBAIKcCXN9yysnJEEAAAQQQQAAB4wW4/zM+IqsHyPqzOl4jC9o3bdok6p+ioiJp3ry53Hjjjb6F8O2330rlypXLPf+OHTukXr16SY+J2s/H0aNHHVs177BflSpVkqZNm0peXl7YQ0nZf9TyNRaSgSGAQFoBCtrTEnEAAggggAAC9gnwwGFfpswIAQQQQAABBBAoT4D7P9YHAggggICNAlzfbEyVOSGAAAIIIIAAAqkFuP9jdYQpwPoLU9//vsPOd9euXbJ06VK3gH3jxo2lJt25c2dZtmyZrxBNmjRxiueTvapXry4vvPCCtG7dOunfh+3nKwwnN/ILH8SCAAJ2ClDQbmeuzAoBBBBAAIFyBXigZIEggAACCCCAAALxEuD+L155M1sEEEAgLgJc3+KSNPNEAAEEEEAAAQT+JcD9HyshTAHWX5j6/vcddr5vvPGG/PrXv0450bp168oXX3zhK0S/fv3kD3/4g7MLu9oxvOQ/Z599drl9h+3nKwwn5/rLGkAAgcAEKGgPjJqOEEAAAQQQMEeAB0pzsmAkCCCAAAIIIIBAEALc/wWhTB8IIIAAAkELcH0LWpz+EEAAAQQQQACBcAW4/wvXP+69s/7sXgFh53vo0CH50Y9+VC7y3r17pXbt2r4FoQrmq1SpIqeffnrGfYTtl/GAaZCRAPlmxMXBCCCgIUBBuwYeTRFAAAEEEIiqAA8cUU2OcSOAAAIIIIAAAtkJcP+XnRutEEAAAQTMFuD6ZnY+jA4BBBBAAAEEEMi1APd/uRblfJkIsP4y0YresSbkW79+fdm+fXtKvJdfflk6dOhgJK4JfkbCWDIo8rUkSKaBQAQEKGiPQEgMEQEEEEAAgVwL8MCRa1HOhwACCCCAAAIImC3A/Z/Z+TA6BBBAAIHsBLi+ZedGKwQQQAABBBBAIKoC3P9FNTk7xs36syPHVLMwId/u3bvLkiVLUkJPmDBB7rnnHiODMMHPSBhLBkW+lgTJNBCIgAAF7REIiSEigAACCCCQawEeOHItyvkQQAABBBBAAAGzBbj/MzsfRocAAgggkJ0A17fs3GiFAAIIIIAAAghEVYD7v6gmZ8e4WX925JhqFuXlu379etm0aZP07NlTTjvtNN8g7r//fhkzZkzK83fs2FGWL1/uW/86J+bnw7ve0aNHnfX07bffOo0qVaokTZs2lby8PO8nCfhI8g0YnO4QiLEABe0xDp+pI4AAAgjEV4AHjvhmz8wRQAABBBBAIJ4C3P/FM3dmjQACCNguwPXN9oSZHwIIIIAAAgggUFqA+z9WRJgCrL8w9f3vOzHfm266ySk6/uijj+T48ePOAF5//XW5/PLLfRvMypUr5aqrrkp5/jp16sju3bt961/nxFH7+fj666/l2WeflUOHDjnTrlatmtxwww3ywx/+UIfBU9sDBw5Inz59ZNWqVc7x7dq1k/nz50uNGjU8tQ/joKjlG4YRfSKAQG4EKGjPjSNnQQABBBBAIFICPHBEKi4GiwACCCCAAAIIaAtw/6dNyAkQQAABBAwU4PpmYCgMCQEEEEAAAQQQ8FGA+z8fcTl1WgHWX1qiSB+QmG+yyTzwwAMycuRI3+apiqt/9KMfueevWLGis3N3y5YtpVWrVs6/zz77bN/61zlx1H4+dIrKdXdY1+lbJyOdtlHLV2eutEUAgXAFKGgP15/eEUAAAQQQCEWAB45Q2OkUAQQQQAABBBAITYD7v9Do6RgBBBBAwEcBrm8+4nJqBBBAAAEEEEDAQAHu/wwMJUZDYv3ZHbaXgvaePXtKQUGBrxD9+vWTn//8524Ru6+d5fDkUfv50Ckq12mryHXb5zA2z6eKWr6eJ8aBCCBgnAAF7cZFwoAQQAABBBDwX4AHDv+N6QEBBBBAAAEEEDBJgPs/k9JgLAgggAACuRLg+pYrSc6DAAIIIIAAAghEQ4D7v2jkZOsoWX+2JvuveXkpaK9fv7589tlndkNkObuo/XzoFJXrtFW8uu2zjEirWdTy1ZosjRFAIFQBCtpD5adzBBBAAAEEwhHggSMcd3pFAAEEEEAAAQTCEuD+Lyx5+kUAAQQQ8FOA65ufupwbAQQQQAABBBAwT4D7P/MyidOIWH92p+2loF0J/OMf/5Bq1arZjZHF7KL286FTVK7TVtHqts8iHu0mUctXe8KcAAEEQhOgoD00ejpGAAEEEEAgPAEeOMKzp2cEEEAAAQQQQCAMAe7/wlCnTwQQQAABvwW4vvktzPkRQAABBBBAAAGzBLj/MyuPOI3m6NGjUqlSJXfKP/jBD+TIkSNxIrB+rl4L2l999VVp27at9R6ZTjBq7886ReU6bZWrbvtMs8nF8VHLNxdz5hwIIBCOAAXt4bjTKwIIIIAAAqEK8MARKj+dI4AAAggggAACgQtw/xc4OR0igAACCAQgwPUtAGS6QAABBBBAAAEEDBLg/s+gMGI2lH379knt2rXdWf/4xz+Wv/3tbzFTsHu6XgvaJ02aJKNGjbIbI4vZRe39WaeoXKetotVtn0U82k2ilq/2hDkBAgiEJkBBe2j0dIwAAggggEB4AjxwhGdPzwgggAACCCCAQBgC3P+FoU6fCCCAAAJ+C3B981uY8yOAAAIIIIAAAmYJcP9nVh5xGs1nn30mDRo0cKfctGlT2bhxY5wIrJ9reQXtp512mrRo0UJatmwpXbp0kSZNmljvkekEo/b+rFNUrtNWueq2zzSbXBwftXxzMWfOgQAC4QhQ0B6OO70igAACCCAQqgAPHKHy0zkCCCCAAAIIIBC4APd/gZPTIQIIIIBAAAJc3wJApgsEEEAAAQQQQMAgAe7/DAojZkNRxevNmzd3Z33FFVfI6tWrY6Zg93QT319uueUWueiii5wi9saNG9s9+RzMLmrvzzpF5TptFbVu+xzElfEpopZvxhOkAQIIGCNAQbsxUTAQBBBAAAEEghPggSM4a3pCAAEEEEAAAQRMEOD+z4QUGAMCCCCAQK4FuL7lWpTzIYAAAggggAACZgtw/2d2PjaP7s0335TLLrvMnWKvXr3k+eeft3nKsZsb7y96kUfNT6eoXKetUtZtr5dUdq2jlm92s6QVAgiYIEBBuwkpMAYEEEAAAQQCFuCBI2BwukMAAQQQQAABBEIW4P4v5ADoHgEEEEDAFwGub76wclIEEEAAAQQQQMBYAe7/jI3G+oG9+OKL0qlTJ3eegwcPlscee8z6ecdpgry/6KUdNT+donKdtkpZt71eUtm1jlq+2c2SVgggYIIABe0mpMAYEEAAAQQQCFiAB46AwekOAQQQQAABBBAIWYD7v5ADoHsEEEAAAV8EuL75wspJEUAAAQQQQAABYwW4/zM2GusH9uyzz0rfvn3deY4fP17GjRtn/bzjNEHeX/TSjpqfTlG5TlulrNteL6nsWkct3+xmSSsEEDBBgIJ2E1JgDAgggAACCAQswANHwOB0hwACCCCAAAIIhCzA/V/IAdA9AggggIAvAlzffGHlpAgggAACCCCAgLEC3P8ZG431A5s5c6bcfvvt7jzV7uxql3Ze9gjw/qKXZdT8dIrKddoqZd32ekll1zpq+WY3S1ohgIAJAhS0m5ACY0AAAQQQQCBgAR44AganOwQQQAABBBBAIGQB7v9CDoDuEUAAAQR8EeD65gsrJ0UAAQQQQAABBIwV4P7P2GisH9jkyZPl7rvvduf5/PPPS69evayfd5wmyPuLXtpR89MpKtdpq5R12+sllV3rqOWb3SxphQACJghQ0G5CCowBAQQQQACBgAV44AgYnO4QQAABBBBAAIGQBbj/CzkAukcAAQQQ8EWA65svrJwUAQQQQAABBBAwVoD7P2OjsX5g/fr1kz/84Q/uPFevXi1XXHGF9fOO0wR5f9FLO2p+OkXlOm2Vsm57vaSyax21fLObJa0QQMAEAQraTUiBMSCAAAIIIBCwAA8cAYPTHQIIIIAAAgggELIA938hB0D3CCCAAAK+CHB984WVkyKAAAIIIIAAAsYKcP9nbDTWD6xRo0by8ccfu/P84osvpG7dutbPO04T5P1FL+2o+ekUleu0Vcq67fWSyq511PLNbpa0QgABEwQoaDchBcaAAAIIIIBAwAI8cAQMTncIIIAAAggggEDIAtz/hRwA3SOAAAII+CLA9c0XVk6KAAIIIIAAAggYK8D9n7HRWD2wffv2Se3atd05nnXWWbJr1y6r5xzHyfH+opd61Px0isp12ipl3fZ6SWXXOmr5ZjdLWiGAgAkCFLSbkAJjQAABBBBAIGABHjgCBqc7BBBAAAEEEEAgZAHu/0IOgO4RQAABBHwR4PrmCysnRQABBBBAAAEEjBXg/s/YaKwe2LJly6Rr167uHK+66ipZsWKF1XOO4+R4f9FLPWp+OkXlOm2Vsm57vaSyax21fLObJa0QQMAEAQraTUiBMSCAAAIIIBCwAA8cAYPTHQIIIIAAAgggELIA938hB0D3CCCAAAK+CHB984WVkyKAAAIIIIAAAsYKcP9nbDRWD2zUqFHywAMPuHMcPXq03HfffVbPOY6T4/1FL/Wo+ekUleu0Vcq67fWSyq511PLNbpa0QgABEwQoaDchBcaAAAIIIIBAwAI8cAQMTncIIIAAAggggEDIAtz/hRwA3SOAAAII+CLA9c0XVk6KAAIIIIAAAggYK8D9n7HRWD2wK664Ql577TV3josXL5Zu3bpZPec4To73F73Uo+anU1Su01Yp67bXSyq71lHLN7tZ0goBBEwQoKDdhBQYAwIIIIAAAgEL8MARMDjdIYAAAggggAACIQtw/xdyAHSPAAIIIOCLANc3X1g5KQIIIIAAAgggYKwA93/GRmPtwI4fPy5nnHGGHDx40J3jZ599JvXr17d2znGdGO8veslHzS+xqLxFixYyZswYqVq1alqIw4cPO7+lobCw0Dk2k7bq+MT27dq1k/nz50uNGjXS9h3WAVHLNywn+kUAAX0BCtr1DTkDAggggAACkRPggSNykTFgBBBAAAEEEEBAS4D7Py0+GiOAAAIIGCrA9c3QYBgWAggggAACCCDgkwD3fz7BctqUAu+88460atXK/ftzzjlHtm/fjpiFAry/6IUaNb/Egna92eu1pqBdz4/WCCBglwAF7XblyWwQQAABBBDwJBC1B0pPk+IgBBBAAAEEEEAAgZQC3P+xOBBAAAEEbBTg+mZjqswJAQQQQAABBBBILcD9H6sjaIE77rhDpk+f7nbbuXNnWbZsWdDDoL8ABHh/0UOOmh8F7ZnlHbV8M5sdRyOAgEkCFLSblAZjQQABBBBAICABHjgCgqYbBBBAAAEEEEDAEAHu/wwJgmEggAACCORUgOtbTjk5GQIIIIAAAgggYLwA93/GR2TVALdt2yZNmzaVr7/+2p3X+PHjZdy4cVbNk8n8S4D3F72VEDU/Ctozyztq+WY2O45GAAGTBChoNykNxoIAAggggEBAAjxwBARNNwgggAACCCCAgCEC3P8ZEgTDQAABBBDIqQDXt5xycjIEEEAAAQQQQMB4Ae7/jI/IqgGOHTtWfve737lzOuuss+S9994T9W9e9gnw/qKXadT8KGjPLO+o5ZvZ7DgaAQRMEqCg3aQ0GAsCCCCAAAIBCfDAERA03SCAAAIIIIAAAoYIcP9nSBAMAwEEEEAgpwJc33LKyckQQAABBBBAAAHjBbj/Mz4iawa4f/9+Z3f2L774wp0Tu7NbE2/SifD+opdv1Py+//57OXTokKh/h/065ZRTpFq1aqL+beoravma6si4EEAgvQAF7emNOAIBBBBAAAHrBHjgsC5SJoQAAggggAACCJQrwP0fCwQBBBBAwEYBrm82psqcEEAAAQQQQACB1ALc/7E6ghJ4+OGH5a677nK7Y3f2oOTD64f3Fz17/PT8TG9NvqYnxPgQsEeAgnZ7smQmCCCAAAIIeBbggcMzFQcigAACCCCAAAJWCHD/Z0WMTAIBBBBAIEGA6xtLAgEEEEAAAQQQiJcA93/xyjus2R4/ftzZnf2DDz5wh8Du7GGlEVy/vL/oWeOn52d6a/I1PSHGh4A9AhS025MlM0EAAQQQQMCzAA8cnqk4EAEEEEAAAQQQsELA1vu/AwcOSJ8+fWTVqlUZ51S9enXJz893fp1ry5YtpU2bNtKkSROpWLFixueiQW4E5s+fLzfccIN7snbt2on6sxo1auSmA86CQBqBxPcU9R6xYMECadiwIXaGCth6fTOUm2EhgAACCCCAAAKhC3D/F3oEsRjAQw89JCNHjnTnyu7ssYhdeH/Ryxk/PT/TW5Ov6QkxPgTsEaCg3Z4smQkCCCCAAAKeBXjg8EzFgQgggAACCCCAgBUCtt7/6RS0Jwu2Xr16MmDAALn11lulVq1axmf//fffy5///GfZtm2bM+aov6JS0L5v3z557rnnpEOHDtKgQYOos8di/F5/Vihoj95ysPX6Fr0kGDECCCCAAAIIIBCMAPd/wTjHuZc//vGPcvXVV5ciYHf2eKwI3l/0csZPz8/01uRrekKMDwF7BChotydLZoIAAggggIBnAR44PFNxIAIIIIAAAgggYIWArfd/uS5oLw5b7cb8yCOPiNohPNHOhAVx8uRJ+fjjj2Xy5MnyzDPPyMSJE2Xs2LEmDE1rDKYXtB85ckQWLlwoDzzwgFSqVImdu7XSDqZxpj8rFLQHk0sue7H1+pZLI86FAAIIIIAAAgjYJMD9n01pmjeX//7v/5af/exn8s9//tMdnPoiu9pMQO3SzstuAd5f9PLFT8/P9Nbka3pCjA8BewQoaLcnS2aCAAIIIICAZwEeODxTcSACCCCAAAIIIGCFgK33f34VtKvQq1atKtOmTZObbrpJKlSoYNQ6WLx4sfzHf/yHHD582BkXBe3+x/Pll1/KLbfcIsuXL3c6y8/Pp6Ddf3btHjL9WaGgXZs88BPYen0LHJIOEUAAAQQQQACBiAhw/xeRoCI6zGbNmsmmTZtKjf6VV14ps2N7RKfHsNMI8P6it0Tw0/MzvTX5mp4Q40PAHgEK2u3JkpkggAACCCDgWYAHDs9UHIgAAggggAACCFghYOv9X7KCdq/F3d988418/fXX8sknn4j6ddLPPvus7Ny5s1Teqqh91qxZ0rt3b6N2ak/cydzrnE1fzCbv0E6hs+mrJ/n4Mv1ZIefo5Wzr9S16STBiBBBAAAEEEEAgGAHu/4JxjmMv6rOfgoKCUlNXGx3ceeedceSI5Zx5f9GLHT89P9Nbk6/pCTE+BOwRoKDdniyZCQIIIIAAAp4FeODwTMWBCCCAAAIIIICAFQK23v/pFLQnBrtv3z4ZP368zJw5s9Rf1atXT1RR7MUXX2zMWsi0SNeYgacZCAXtUUkqOuO09WclOgn4P1Jbr2/+y9EDAggggAACCCAQTQHu/6KZm+mjnjBhgvOZUMnX9ddf73wexCs+Ary/6GWNn56f6a3J1/SEGB8C9ghQ0G5PlswEAQQQQAABzwI8cHim4kAEEEAAAQQQQMAKAVvv/3JZ0K6CPnr0qEydOlVGjx5dKvcePXrI7Nmz5fTTTzdiPdhapEtBuxHLy6pB2PqzYlVImpOx9fqmyUJzBBBAAAEEEEDAWgHu/6yNNrSJ/epXv5K1a9eW6v/UU0+Vf/7zn1KxYsXQxkXHwQvw/qJnjp+en+mtydf0hBgfAvYIUNBuT5bMBAEEEEAAAc8CPHB4puJABBBAAAEEEEDACgFb7/9yXdCuwj5y5IiMHDmyzE7tS5Yska5duxqxHmwt0qWg3YjlZdUgbP1ZsSokzcnYen3TZKE5AggggAACCCBgrQD3f9ZGG/jENm/eLB07dpQdO3aU6Vv93XnnnRf4mOgwXAHeX/T88dPzM701+ZqeEONDwB4BCtrtyZKZIIAAAggg4FmABw7PVByIAAIIIIAAAghYIWDr/Z8fBe0q8E8//VT69u0rhYWFbv4333yzTJ8+XapUqRL6mrC1SJeC9tCXlnUDsPVnxbqgNCZk6/VNg4SmCCCAAAIIIICA1QLc/1kdb2CTe+qpp2TgwIFy7NixMn2OHz9exo0bF9hY6MgcAd5f9LLAT8/P9Nbka3pCjA8BewQoaLcnS2aCAAIIIICAZwEeODxTcSACCCCAAAIIIGCFgK33f34VtJ88eVJ+//vfy5133unmX6dOHXnppZekefPmntbE8ePH5ZNPPpHXX39d3n77bdm6dats2rTJbVuvXj35xS9+IRdddJG0b99emjZtKhUqVEh57nvvvVfuueceT32r/yg7bdo0qVy5csrjcz0+TwNLc1CmBe2Jx//lL3+Riy++2OlFzU99IWHhwoXy7rvvyrp165w/b9iwoWPdqVMnufrqq+W0005LOSqVWc+ePaWoqMjT9Er2n6rB999/76wFtZbeeOMNee+99+TgwYPO4WotNGvWzBlb69aty80v3YBUP2q9vfDCC/LnP/9Z/vrXv8rhw4ed+bds2VJ69+5dqg/169XVr1kvfj377LPSp0+fMt0k/swVr7VKlSrJ+++/L48++qgsX77cmZOaT9u2bR3Dn//853LKKackHbYqIFDje/PNN+Wdd96RLVu2OEbFLzXmRo0ayaWXXirt2rVz5pDqXKqNzs9K4vzy8/NlwYIFTp9eXuXlq9adOp9ad8rl9NNP93JK+eabb2TYsGEye/Zs53hloNZ+jRo1nP//1VdfyYoVKxx3lXmxnfK/8MIL5brrrpMWLVqU+/7iaSCGHmTr9c1QboaFAAIIIIAAAgiELsD9X+gRRHoA6rOChx56SEaPHl1mHuo5c9WqVc7zGq94CvD+opc7fnp+prcmX9MTYnwI2CNAQbs9WTITBBBAADILOPcAACAASURBVAEEPAvwwOGZigMRQAABBBBAAAErBGy9//OroF2F/uGHH0qPHj2c4tri16xZs5wdvMp7HT16VF5++WV54IEHnGJlr69f/vKXcv/998vll1+etFhXp0i35Bj8Gp/XeZZ3XK4K2lVx9NixY50cyntVr15dJk6cKP3795e8vLwyh+ayoF19SUIVG6td3tKNSw1EFVCrLzB069Yt6djKm5fX+as1N3nyZLnsssucL11kW9D+4IMPyjPPPOMUBKii+cRXqi+DHDlyRNSueI899lipAvZ0a+maa66RCRMmOF9MSHxvU211flayLWhXhezqiwPq514VQKR7qbU3aNAg50sztWrVKvfwVAXt1apVk0WLFjkWJb8AkOxkKutHHnnE+TJDMrN04zX57229vplsztgQQAABBBBAAIEwBbj/C1M/un3v37/fef58+umn5YMPPigzEfWspDYkKG9jgOjOnpF7FeD9xatU8uPw0/MzvTX5mp4Q40PAHgEK2u3JkpkggAACCCDgWYAHDs9UHIgAAggggAACCFghYOv9n58F7aow9/bbb5d58+a5ayDdzuf79u2TESNGlGqTyQKqWrWqU4itdmNO3K1dp0i3eAx+ji+TeaY6NhcF7Xv37pXhw4fLzp07PQ9p6NChct9990mVKlVKtclVQbv6EsGcOXNkzJgxSQu+yxto3759ZcqUKWmLntU5VNH8smXLMpq/WnMzZ84U9RsDLrnkEncoXndov/XWW+WCCy6Q3/zmNynndvPNN8v06dNL+X766acyePBgWb16teecSh6oCsJnzJjh7P6e+P6m87OSTUG7KjhXGanC/mQF/eVNUP1GAfXbINTO/KleyQra1XpSO7arL8F4fZVn5vUcJh5n6/XNRGvGhAACCCCAAAIImCDA/Z8JKURnDNu2bXOK2FUx+xdffJF04OqLxuq33PFCgPcXvTWAn56f6a3J1/SEGB8C9ghQ0G5PlswEAQQQQAABzwI8cHim4kAEEEAAAQQQQMAKAVvv//wsaFfBT5o0qdSvoVa/dvq5555LWlysdpseOXKkUxxc8qUKhps0aSIXXXSR1KhRw/krNe41a9bIunXryqwvtZt1QUFBqeJiddArr7zi7iKmdhNTBcfFr6uvvrrU8f/2b//m7OxdsWJF9xi/x5eLHxTdgvbf/va3zpcJiovZlb0qGG7VqpVj8be//c3ZcS3ZbtbJCrj/53/+x8lCFaSrouKFCxe6O/arnFSxuSoSLn517dpVzj333FIU6teZq2LnUaNGlSFSO4yrXeBUXidOnBC1s7oa38GDB0sd26lTJ6d4+YwzziiXWe0QftNNN5Up5le7vf/61792+lEF13/5y1+c3cSLX8pJ9VFyTXktaFfn/uqrr2TPnj3O6VQ/l156qfO/VR9qPkuWLBFlU/xSXzpQXw5Zvnx5qfkoS7WTuCqQV2NSL5XZO++84+xun/jKz8+XBQsWOLvZl3zp/KxkWtCe6udKjaek+7Fjx5xd8NeuXVum6F0dpwrUS36hoOR8EgvaW7du7exOrwrhi1/qCwlt2rSRRo0albuWUpnl4uc3rHPYen0Ly5N+EUAAAQQQQAAB0wW4/zM9ofDHp57D1W/MU5/fqEL2r7/+OumgfvKTnzhfEu7Vq1f4g2YERgjw/qIXA356fqa3Jl/TE2J8CNgjQEG7PVkyEwQQQAABBDwL8MDhmYoDEUAAAQQQQAABKwRsvf/zu6A9scC6vGLQxGPVwlG7VqvdwlXxc7KXKtZVO4OrYtaSryFDhji7Pefl5SVtl9jXxIkTnZ3dy3sFOb5sf2h0C9qL+1XF0LfddpuondcT7VVxuvqP2iqbkoXjXbp0kblz58rpp5+edPiZFjqrk6gd059//nkZNGhQqSLma665RsaNG+fsyn3KKaeU6k8Vh6v1oDItudu32s1crYlUv/5c7XiuCuwLCwvd86lC6Xvuucf5ckPJtaTGpQrE1RhefvnlpPP1WtBe3FgVVD/00ENOX8VzUv2oQneVR3GBuircV/MYPXq026/6OzXOAQMGyGmnnVZmPOo8H374oXOM2oG+5Et9WUD9RoPE97jiYzL9WckkZzWXqVOnOl9kKflSX6JQRRG/+tWvyuSrfkuCGrP64kvJfFu0aOF8GSPxCxHqvIkF7SX7UhmrL3Io98S1ofoaP358mS/ZpDPL9uc3rHa2Xt/C8qRfBBBAAAEEEEDAdAHu/0xPKPjxqec4VcD+7rvvOv9Wmwfs378/5UDOOuss5/lT/cYx9b95IVAswPuL3lrAT8/P9Nbka3pCjA8BewQoaLcnS2aCAAIIIICAZwEeODxTcSACCCCAAAIIIGCFgK33f34XtKvdlFVRasmX2t1aFayWfH355ZfSr1+/UsW2qmB3woQJUqFChXLXkCqwVsep3eCLX2qnZVWIm+o/rGZapBv0+LL9oclFQbsqjlbFwtdff32ZYuLicSUrNFft/vjHP5bJtrhNJoXOxW3UTvA9e/aUoqIil+Q///M/5YEHHnALvJNZqfGtXLlS1LEld5tfvHixXHnllWWaqN3nVHG6KqIufqkC6RkzZkjz5s1TxqEK+tXO8Y8//niZYzItaFfF2H369ElZWF7cwfbt26V3796lCu9VAX///v3Ttv3HP/4h6sseqq/ilyriV/MsLphPnEimPyuZ5Lx+/Xrp3r17qR3x1XhUwXitWrVSuqt8VWG++rJLcb7q4BEjRjhfcEn8IkuqgnaV8RNPPCHnnXdeyr6S7SDfvn17x7BmzZrZ/qga1c7W65tRyAwGAQQQQAABBBAwSID7P4PC8HEo6rMS9YVv9c+hQ4fc/138Z+rfn332mVO8rn6LnZcXhexelOJ9DO8vevnjp+dnemvyNT0hxoeAPQIUtNuTJTNBAAEEEEDAswAPHJ6pOBABBBBAAAEEELBCwNb7P1MK2jds2CDXXnutsxu1eqlCU7Uzt/r11V5e77//vlMYq3bZVq/GjRvLwoUL5Wc/+1nS5pkW6QY9Pi9zTnZMLgraUxUFJ/aXrMj/6aeflhtvvDHp8DMpdFYnUEXL06ZNc4qUi1+dOnWS2bNnyxlnnJGWSLVXxcpq17ji18033yzTp0+XKlWqlGqvdi/v0aOHbNmyxflzVdytCpZVf+leu3btcnZ2/9Of/lTq0EwK2tu2bSvPPPNMyt9EUPLEL774YqlxpdsZP3H8r776aqmiftW32nE/VQF5pj8rXnNWu7OrL6Lce++97hAvu+wyx71u3brp2J31kZiv2uVefWnhggsuKNU+WUF7JhmrXQo7d+7svj+le39JO3jDDki1O79hw2Q4CCCAAAIIIIAAAgggEJIAhewhwUewW1s/Pw0qCvyCkg6nH/INx51eEYijAAXtcUydOSOAAAIIxF6AB47YLwEAEEAAAQQQQCBmArbe//ld0J5YaK6WTUFBgbPrdsnXtm3b5KWXXhJ1vNohrHXr1jJx4kQ59dRTPa20ZPNIthN88ckyLdINenyeJp3kIN2C9nS7rJfsUhUkjx07ttTO+Coz9WfJXl4LnYvbqi83qOL41157zfkjNbZUO6yn8ko8R506dZx1lrjruiqSHzRokHuaVIXvqfpZunSpdOvWrdRfZ1LQfvfddzuF3V7Wu/r176p4ftOmTbJjxw5RYx04cKDnJZO4631+fr4sWLBAGjZsmPQcmf6seM1Z7ayufgvA22+/7fa7ZMkS6dq1q+e5JPtShXIcM2ZMqd3qkxW0Z7LL+u7du53d89988013bOW9v3iegCEHUtBuSBAMAwEEEEAAAQQQQAABgwQaNGgg559/vvPPrbfemvI34Bk0ZIZigICtn58GRYtfUNLh9EO+4bjTKwJxFKCgPY6pM2cEEEAAgdgL8MAR+yUAAAIIIIAAAgjETMDW+z+/C9o//vhjue6662Tz5s3uiklV6KuzpPwuaNcZm2qb6fiy7U+3oL1NmzaizqF2X/PySiwEz2VB+9q1a+Wqq66Sw4cPO0PJpAC5eOzJiu5nzZpVqgBcnf/22293dgYvfmW6RpMVPGdS0F7ezvZecsjkGFMK2hN3is907RXPOXENqt/UoHZur1atmsuSrKA9ky8RJFsjFLRnsuo4FgEEEEAAAQQQQAABBEwWOPvss+WXv/yl89uuVAG7+q1U6jdg8UIgUwFbPz/N1CHb4/HLVi4a7cg3GjkxSgRsEKCg3YYUmQMCCCCAAAIZCvDAkSEYhyOAAAIIIIAAAhEXsPX+z++CdlWU/Ktf/apU+suXL5eOHTvmdEVkWjCe6a7TuoPNdHzZ9qdb0N6/f3959NFH5Qc/+IGnIWTi6HXn7uKOEwuVb7vtNpkyZYpUqlTJ09iKD3rmmWfkpptuctsMGzZMJk+eLBUrVnT+LHGn8HPPPdfZCV79R3yvr2+//VZGjBghM2fOdJtkUtAeZHG0KQXtkyZNktGjR6fMxav9hg0b5NprrxW1G796JdtxPllBeyZfIkjWPsjMvFpkexw7tGcrRzsEEEAAAQQQQAABBMwVUM/1NWrUkJo1azr/JPvf6s9U8fqZZ55p7kQYWaQEbP38NKgQ8AtKOpx+yDccd3pFII4CFLTHMXXmjAACCCAQewEeOGK/BABAAAEEEEAAgZgJ2Hr/F0ZBe64KQY8fPy5ffPGFrFmzRpYuXSqvv/66u5u3Wp7l9ZNJIXa2S11nfNn2qVvQnmnReCaOmRS0J9tZ/eqrr5ZLLrkkY5oPPvhAVHF58atv374yY8YMqVq1qvNHiQXRbdu2leeee05q1aqVUV+JBdpeC9qzKaDPaGAicuzYMfnss8/kzTfflCVLljg/K8WvZAXgJc+fScaqnZec1XhGjRol06ZNc7uaOnWqqC8bZPpKtjt+4s9+soL0goIC6dmzp6fu4lbQfvLkSU8uHIQAAggggAACCCAQTQFbP9+IZhqMGgG7BHh/0csTPz0/01uTr+kJMT4E7BGgoN2eLJkJAggggAACngV44PBMxYEIIIAAAggggIAVArbe//ld0P7qq6/KlVde6a4BVUS8evVqueiiizytC1VY+dVXX4kqWlX/qN2lP/zwQ9m4caOsW7eu3HMEUdDu1/g84SQ5SLegfeLEiTJ27FjP3WdS7Oyl0Lm442QFxJ4HlebAdu3aiRq32olOvd566y259NJL3VaJf++130QLrwXt6QrKvfb//fffy6FDh5wd5/ft2yeqkP/999+XoqIi2bRpU8rTpOs/k4xVJ15yTpZvKq908/fy2w90C9J126ebQ9h/b+v1LWxX+kcAAQQQQAABBEwV4P7P1GQYFwLRF+D9RS9D/PT8TG9NvqYnxPgQsEeAgnZ7smQmCCCAAAIIeBbggcMzFQcigAACCCCAAAJWCNh6/+d3Qfvs2bNl0KBB7hpIVzyrDlQ7mxcWFsqTTz4pr732mlOgm83Lr4L2IMaXzXxVGwra08slFqwnmg0cONDZObxy5crpT1biiDAK2lWhtdp1Xf2sqF3XDx48mNGY1cHpfiajWNCeWByvW5Cu2z7jUAJuYOv1LWBGukMAAQQQQAABBCIjwP1fZKJioAhEToD3F73I8NPzM701+ZqeEONDwB4BCtrtyZKZIIAAAggg4FmABw7PVByIAAIIIIAAAghYIWDr/Z+fBe0nTpxwdvueNGmSuwY6dOgg8+bNk9NPP73MulC7naudpMeNGycvv/yy53Wjdn2/8MILZdu2baWK33Nd0B7k+DxPPuFACtrTy9lQ0K52Y3/jjTdk9OjR8t5776Wf9P8eUb16dWnatKl89NFHsmfPHudPbSxoV78F4oorrnBddAvSddt7DiikA229voXESbcIIIAAAggggIDxAtz/GR8RA0QgsgK8v+hFh5+en+mtydf0hBgfAvYIUNBuT5bMBAEEEEAAAc8CPHB4puJABBBAAAEEEEDACgFb7//8LGjfv3+/9O3bV1auXOmugWHDhsnkyZOlYsWKpdaFKhZftmyZDB8+vNwd2VVBrirAveCCC6RJkyZOce6///u/y+HDh6VPnz6yatUq97y5LGgPenzZ/tDYXNCeuOt2tkaJ7d566y259NJL3T9OLHj32k9QO7Sr3xAwa9Ysp5hdrftUr3r16skvfvEL52ekefPmzr/PPvts+eyzz6Rnz55SVFTkNLWxoD3xZ1+3IF23vdc1FNZxtl7fwvKkXwQQQAABBBBAwHQB7v9MT4jxIRBdAd5f9LLDT8/P9Nbka3pCjA8BewQoaLcnS2aCAAIIIICAZwEeODxTcSACCCCAAAIIIGCFgK33f34WtL/77rvSuXNndydotRBSFSVv2bJFevfu7RbZqmPVzuvXXHON9OjRwyleP/PMM6Vy5cpJ11OyeeSyoD3o8WX7Q2NLQfu3334rI0aMkJkzZ7oU999/v9x9993Z0qRst27dOrnyyivd4vC2bdvKc889J7Vq1cqoL/WbCFSRefEr1VpPXKvpCsoTB6F2Zr/hhhtK/VypL3qonx/183LeeedJ7dq1y3xppPg8W7duDb2g/dixYzJq1CiZNm2aO72pU6eK+sJLpq+dO3fK9ddfL2+//bbTVL1vqB3aL7roIvdUugXpuu0znVPQx9t6fQvakf4QQAABBBBAAIGoCHD/F5WkGCcC0RPg/UUvM/z0/ExvTb6mJ8T4ELBHgIJ2e7JkJggggAACCHgW4IHDMxUHIoAAAggggAACVgjYev/nV0H7iRMnZMKECXLvvfe6+acq3E12bMOGDZ1dqNXO2Yn2yRaUnwXtYYwv2x8aWwra1fwTC8QHDhzoFECn+lJDtmbbtm2TXr16yYYNG5xTnHvuubJ48WI5//zzPZ8yWYG2HwXtR44ckcGDB8tTTz3lju3iiy+W2bNnO7uxe3mZUNCuxqmyVL+Rofh12223yZQpU6RSpUpepuEek/iFBLUbfUFBgTRo0MA9RrcgXbd9RhMK4WBbr28hUNIlAggggAACCCAQCQHu/yIRE4NEIJICvL/oxYafnp/prcnX9IQYHwL2CFDQbk+WzAQBBBBAAAHPAjxweKbiQAQQQAABBBBAwAoBW+///CpoTyyaVYtgyJAh8uCDD0peXl6pNbF7927p06ePvPnmm+6fz5kzR/r37++pmF01+vjjj+W6666TzZs3u+fI1Q7tYYwv2x8amwraX3zxRenUqZNL0aJFC3n++eflJz/5iWeekydPOoXTixYtknPOOUcaN27s7Nytvihx6qmnOuc5fPiw3H777TJv3jz3vEuWLJGuXbt67ifZGvGjoP3999+X7t27y6effuqMTe1Grorv1Q7zXl9vvfWWM//iV7od4hPX1MSJE2Xs2LEpu/O6A/2rr75aatxt2rQR1ddZZ53ldSrOcaqYf9CgQW4b5fPEE09ItWrV3D/TLUjXbZ/RhEI42NbrWwiUdIkAAggggAACCERCgPu/SMTEIBGIpADvL3qx4afnZ3pr8jU9IcaHgD0CFLTbkyUzQQABBBBAwLMADxyeqTgQAQQQQAABBBCwQsDW+z8/CtrVLtIjR46UmTNnutnXqVPH2TX5kksuKbMeEot01bEvvfSSqJ2Wvb6WLl0q3bp1K3V4rgrawxif13knHmdTQfv27duld+/eUlhY6E4z0y867Nq1S/r27St/+tOf3HNMnTpVhg0bVooucbfwm2++WaZPny5VqlTxFMXq1audQnNVHF/88qOgPbEIvFWrVvLcc89JvXr1PI2zuMB/xIgR7vFhFbTv3LlTrr/+enn77bfTmqWa3N///ne59dZbRX35ofilfivEmDFjSn0ZRrcgXbe9p3BCPMjW61uIpHSNAAIIIIAAAggYLcD9n9HxMDgEIi3A+4tefPjp+ZnemnxNT4jxIWCPAAXt9mTJTBBAAAEEEPAswAOHZyoORAABBBBAAAEErBCw9f4v1wXtx48flylTpsioUaNK5T548GBnd/bKlSuXWQ8bNmyQa6+9Vvbs2eP8ndp1WhUIq520vbySFS2rdrkqaA9jfF7mnewYmwrajx496hQmq/VU/FK7tD/55JPSqFGjtEQnTpwQVbyuvlxR/FKF3y+88II0adKkVPsPP/xQevToIVu2bHHXoNedz/ft2ycDBw6UZcuWlTqnHwXtibvWqy99qC+KNGjQIK2HOkB9OaNXr17uPNWfhVXQrvKZMGGCqAL04tdll13m7JRft27dtPNRxflqJ/YBAwa4x6ovw6h8L7zwwlLtdQvSddunnUzIB9h6fQuZ9f+zdydQUlXXwsf3AtQGVBrFCMiMMqkMGmSIj8EpEfUxOIIiYB5DEpUpYEAjjQqIiEBMjGgSQBRQZMqgJi/SDVFASAQMigOEMaDMU5gE+da+n1Wvh+ruqjq3qs4993/XYqFwz7B/+3bde6hdpxgeAQQQQAABBBCwVoDnP2tTw8QQCLwAry9mKcTPzM/21uTX9gwxPwTcEaCg3Z1cEgkCCCCAAAJxC7DgiJuKExFAAAEEEEAAAScEXH3+87OgXQvSn3rqqQI7s2vySytC3rBhg1dkq4XjkUOLXLUovly5ciVeP1rMrrttz507t8h5S5YsibkjvJ5YuPB7xIgRXmFt2bJli/STifkl+0MTpIL2yy67TLRovGnTpsWG+/e//93b+Vx3844ct9xyi/zqV78qcVdyLXbWXdkfeOCBAm11Z/IxY8bIOeecU2BM/SDGqFGjZOzYsdE/1+tWC6avuOKKYuen30agbfK3i5ycioL2FStWyE033VRgJ3gtAL/33nsL7Egea8JatK+F9++//36Bv77yyivljTfekEaNGsWMM5GfFe2g8GtKSQXzsfKrHyx4/vnn5eKLLy7WXfOrHyAYMmRIgfwW98EZ04J00/bJ/jynq52r97d0+TEOAggggAACCCAQJAH94HBWVlZ0yhUqVBBd13AggAACfgiwvjRTxM/Mz/bW5Nf2DDE/BNwRoKDdnVwSCQIIIIAAAnELsOCIm4oTEUAAAQQQQAABJwRcff4zKWg/cuSIHDhwQNatW+cVxC5atEj27dtXIN+6I/aMGTOkffv2xV4H+ua5FqJOnz49eo7u0v7444/Lj370I6lYsWKRtocOHZJ58+bJ+PHj5bPPPovZd3EFxXpy4Z2uSypezsT8kv2hsbmg/eDBg/I///M/XhF75NBCcC1KLlxgHvn7WLus699pkbQWpt9www1F2mq+XnrpJe/DFfmvx9I+WPHFF19Iz5495YMPPojOr2HDhjJu3Djp1KlTgXG0oHrTpk3y2GOPyezZsxO6/hIp+C7csX5o5P7775e//vWv0b/SnzGNVQvBYznu2rXL+xl8+umni/x8Rjop6dsMEvlZ0f4Sia+4/LZs2dL7kMB1110nZcqUKcCg/f/iF7+QSZMmFSjsLym/pgXppu2T/XlOVztX72/p8mMcBBBAAAEEEEAgSAL6DVPf+c53olOuWbOmbN26NUghMFcEELBYgPWlWXLwM/OzvTX5tT1DzA8BdwQoaHcnl0SCAAIIIIBA3AIsOOKm4kQEEEAAAQQQQMAJAVef/2IVtPuVMC20fe6556Rr166l7h79l7/8xduJ+/DhwwWG1z60UFULmHX3dP173aV65cqVBc7VwuO6devKO++8E22vRbxa/Bvr0N3gb7vtNtEC4cihRfTNmzeX8uXLi+4ergW1559/vvfX6Z5fsjmwuaD95MmT3q77Woic/9DcaZ710OL273//+wX+XgvUhw8fXmTnfz1J23Xo0EEaN27stdFdyP/0pz/F/GDF5MmTpUuXLiXS6ocytKi98HWoc7z++uulVq1a3t9pAbh+A0D+a0evGy0ejxyp2KFdC+l11/h+/foViUPn2KZNm+hO6/qz/be//c37ecl/aLG4fkgkLy8v+sclfZtBoj8riRS06wRKym9+d71+li1b5u0wH+t1oqQPzpgWpJu2T/bnOV3tXL2/pcuPcRBAAAEEEEAAgSAJbNy4US699NLolFu0aCEffvhhkEJgrgggYLEA60uz5OBn5md7a/Jre4aYHwLuCFDQ7k4uiQQBBBBAAIG4BVhwxE3FiQgggAACCCCAgBMCrj7/paqgXYtmtYBYC2wL28W6IE6dOuUVOj/55JNFilVLu4BuvfVWmTBhgqxdu1buueee6OmjRo0S/RVr/P3790v//v1l7ty5MbvXImktDq9evbr39+meX2kxF/f3Nhe065yLKxiPxPPiiy96eSl8aNGzfsBAfyV6JPLBCi0Yf/311+UnP/lJsbuZFx5f+9frVovHX3755ehfp6KgXTtXi0cffVSmTJmSKIU88MAD3s7206ZNk5EjR0bbl/Thj0R/VhItaI/EpDvIa0yFi9VLC1Jfa3TH9tatWxd7qmlBumn70mLI9N+7en/LtCvjI4AAAggggAACNgpo8frVV18dndqNN97ofYCbAwEEEPBDgPWlmSJ+Zn62tya/tmeI+SHgjgAF7e7kkkgQQAABBBCIW4AFR9xUnIgAAggggAACCDgh4Orzn98F7VdeeaUMHTrU221dd4FO5NCicS0wHz16tHz22WelNtVC1kceeUS0oP2cc86RwjtJ/+AHP5CZM2dKlSpVYval52vh8gcffFDk73WH9jfffFOaNm0a/bt0z69UgBgn2F7QroXBzzzzjOTk5MQMb8SIEV5xuO7GX/j45ptvZPHixfLEE094xePxHLpDv15PderUied07xwtal+9erX3YYg//vGPJbb73ve+5xVT6w7xgwcPlqlTp0bPnzNnjtx9991F2idT8F24E3XU4v+nnnoqrsJ73fVef1bat28vZcqUkd///vfSuXPnaLf6IQL9QInuMh/rSORnJdn4Es3vBRdc4O34r7vVV6pUqcQ8mRakm7aP++LL0Imu3t8yxMmwCCCAAAIIIICA1QL6TU0dO3aMzlE/FD579myr58zkEEAgOAKsL81yhZ+Zn+2tya/tGWJ+CLgjwP7N+gAAIABJREFUQEG7O7kkEgQQQAABBOIWYMERNxUnIoAAAggggAACTgi4+vxnUtCuO1Nr4XeDBg1EC3v1V82aNb2CWZPj0KFD8uc//1neeustb9d1LS7WQwtYtYhdx9Fidf1q9HLlykWH0p2kf/jDH8qCBQu8PzvvvPO8ovSbbrqp2Ons3r1bXnnlFXn77bdl5cqVBXaH1l3qdLe6wkc655eoo+0F7RqPFi5rQfr06dNl+fLlBT680LNnT/nVr37l5a64Qz9YsH79elm4cKGsWLFCPv74Y9myZYt3esOGDb3ics25ftChRo0acX1DQKyxdBz9sMOf/vQnyc3N9caKjKHfPNCjRw9p166d92GKRAqeky34jjXHXbt2yR/+8Af561//6v2cRD4Ioj+bzZo18wpVtJhdXfL/XG7atEm6d+8e/TCHmmkBfv4PcBQeL96fFdP41F1jeeedd+T999+XVatWRYv2dRf2q666Sjp16iT/9V//Jeeff35cPyKJ5CdWh6bt45pkBk9y9f6WQVKGRgABBBBAAAEErBUo/OHWBx98UJ5//nlr58vEEEAgWAKsL83yhZ+Zn+2tya/tGWJ+CLgjQEG7O7kkEgQQQAABBOIWYMERNxUnIoAAAggggAACTgjw/OdEGgkCgZQIHD582NvtX78RQA8tyNcPRGgBNgcCtgtwf7M9Q8wPAQQQQAABBBDwT+DVV18V/SBx5NBvz9Jvp+JAAAEE/BBgfWmmiJ+Zn+2tya/tGWJ+CLgjQEG7O7kkEgQQQAABBOIWYMERNxUnIoAAAggggAACTgjw/OdEGgkCgZQI6O7lumO77pSuh+6O/vrrr3s7o3MgYLsA9zfbM8T8EEAAAQQQQAAB/wReeOEF78O4kUN3Z9dd2jkQQAABPwRYX5op4mfmZ3tr8mt7hpgfAu4IUNDuTi6JBAEEEEAAgbgFWHDETcWJCCCAAAIIIICAEwI8/zmRRoJAIKbAmDFj5N1335XGjRvL5ZdfLj/4wQ+kXr16cWutXLlSunTpIjt37vTa3HLLLd5u7ZUrV467D05EIFMC3N8yJc+4CCCAAAIIIIBA+gWefvppGTFiRHTg2bNnyz333JP+iTAiAgg4KcD60iyt+Jn52d6a/NqeIeaHgDsCFLS7k0siQQABBBBAIG4BFhxxU3EiAggggAACCCDghADPf06kkSAQiCnw2muvyX333Rf9Oy3wePLJJ6Vs2bKlip06dUpGjRolY8eOTap9qQNwAgIpFuD+lmJgukcAAQQQQAABBCwS6Nu3r/zmN7+Jzugvf/mL3HjjjRbNkKkggECQBVhfmmUPPzM/21uTX9szxPwQcEeAgnZ3ckkkCCCAAAIIxC3AgiNuKk5EAAEEEEAAAQScEHDp+a9jx46Sl5fnRF4IAoFkBM6cOVOg2fvvvy8333yzHD582PvzZs2aie5UqDu2l3RoP3regAEDom3PO+88WbBggVx//fXRpoVfP5KZM23sFejQoYPk5ubaO8FSZubS/S2wSWDiCCCAAAIIIIBAmgSuvPJKWbduXXQ0/ZapqlWrpml0hkEAAdcFWF+aZRg/Mz/bW5Nf2zPE/BBwR4CCdndySSQIIIAAAgjELcCCI24qTkQAAQQQQAABBJwQcOn5j4J2Jy5JgjAQKFzQvmvXLtGdCn//+99He23ZsqWMGTNG9OelXLlyRUY7dOiQ/Pa3v5WnnnpK9u3bF/37Bx98UJ555hkpX7589M8oaDdIVgCaUtAegCQxRQQQQAABBBBAAAHZu3evVKlSJSpRo0YN2bZtGzIIIICAbwIu/fupbygJdIRfAlgBPJX8BjBpTBmBgApQ0B7QxDFtBBBAAAEETARYcJjo0RYBBBBAAAEEEAiegEvPfxS0B+/6Y8b+ChQuaNfeFy1aJD179ozutB4ZsWHDhtKmTRtp1KiR90e6i/uKFStk5cqVRc696aab5Ne//rXUq1evwIQpaPc3f7b1RkG7bRlhPggggAACCCCAAAKxBN555x3vm6kiR9euXWX+/PlgIYAAAr4JuPTvp76hJNARfglgBfBU8hvApDFlBAIqQEF7QBPHtBFAAAEEEDARYMFhokdbBBBAAAEEEEAgeAIuPf9R0B68648Z+ysQq6D91KlTMmPGDBk8eHCRQvV4RtdikEmTJknt2rWLnE5BezyCwT2Hgvbg5o6ZI4AAAggggAACYRJ44oknZNSoUdGQ9RupRo4cGSYCYkUAgRQLuPTvpymmitk9fplQT9+Y5Dd91oyEQNgFKGgP+xVA/AgggAACoRRgwRHKtBM0AggggAACCIRYgOe/ECef0EMjoIXuq1ev9oo8/vjHP8YVtxawDxw4UPr16ycVK1aMqw0nIWCTAPc3m7LBXBBAAAEEEEAAgdQJ3HbbbQXWOX/4wx/k1ltvTd2A9IwAAqETYH1plnL8zPxsb01+bc8Q80PAHQEK2t3JJZEggAACCCAQtwALjripOBEBBBBAAAEEEHBCgOc/J9JIEAjEJfDNN9/IZ599Jn/+859lyZIlsn79eu//9TjvvPOkefPmcu2118pNN90krVq1kvLly8fVLychYKMA9zcbs8KcEEAAAQQQQAABfwX0G6mqVasme/bsiXa8efPmmN8w5e/I9IYAAmESYH1plm38zPxsb01+bc8Q80PAHQEK2t3JJZEggAACCCAQtwALjripOBEBBBBAAAEEEHBCgOc/J9JIEAgggAAChQS4v3FJIIAAAggggAAC7gssX75c2rZtGw300ksvlS+++ML9wIkQAQTSKsD60owbPzM/21uTX9szxPwQcEeAgnZ3ckkkCCCAAAIIxC3AgiNuKk5EAAEEEEAAAQScEOD5z4k0EgQCCCCAQCEB7m9cEggggAACCCCAgPsCDz30kPzyl7+MBtqtWzeZN2+e+4ETIQIIpFWA9aUZN35mfra3Jr+2Z4j5IeCOAAXt7uSSSBBAAAEEEIhbgAVH3FSciAACCCCAAAIIOCHA858TaSQIBBBAAIFCAtzfuCQQQAABBBBAAAG3BTZs2CAtWrSQI0eORAPNycmRUaNGuR040SGAQNoFWF+akeNn5md7a/Jre4aYHwLuCFDQ7k4uiQQBBBBAAIG4BVhwxE3FiQgggAACCCCAgBMCPP85kUaCQAABBBAoJMD9jUsCAQQQQAABBBBwW+DnP/+5PPXUU9Egq1evLqtWrRL9nQMBBBDwU4D1pZkmfmZ+trcmv7ZniPkh4I4ABe3u5JJIEEAAAQQQiFuABUfcVJyIAAIIIIAAAgg4IcDznxNpJAgEEEAAgUIC3N+4JBBAAAEEEEAAAXcF9uzZ4+3Ovn379miQ7M7ubr6JDIFMC7C+NMsAfmZ+trcmv7ZniPkh4I4ABe3u5JJIEEAAAQQQiFuABUfcVJyIAAIIIIAAAgg4IcDznxNpJAgEEEAAgUICtt7f1qxZI82bNydfCCCAAAIIIIAAAgYCzz77rAwbNizaA7uzG2DSFAEEShWwdX1Z6sQtOQE/SxKRommQ3xTB0i0CCBQRoKCdiwIBBBBAAIEQCrDgCGHSCRkBBBBAAAEEQi3A81+o00/wCCCAgLMCtt3f8vLyZPTo0dK+fXvR3UM5EEAAAQQQQAABBJITOHXqlLc7+7p166IdsDt7cpa0QgCB+ARsW1/GN2t7zsLPnlykYibkNxWq9IkAArEEKGjnukAAAQQQQCCEAiw4Qph0QkYAAQQQQACBUAvw/Bfq9BM8Aggg4KyALfe3SCG7/l6pUiXZvHmzZGdnO+tOYAgggAACCCCAQKoFxo0bJyNHjowOw+7sqRanfwQQsGV9GdRM4BfUzMU3b/IbnxNnIYCAuQAF7eaG9IAAAggggEDgBFhwBC5lTBgBBBBAAAEEEDAS4PnPiI/GCCCAAAKWCmT6/pa/kD1CNGrUKHZnt/R6YVoIIIAAAgggEAyB6dOnS58+fQpMlt3Zg5E7ZolAkAUyvb4Msp3OHb+gZ7Dk+ZNft/NLdAjYJEBBu03ZYC4IIIAAAgikSYAFR5qgGQYBBBBAAAEEELBEgOc/SxLBNBBAAAEEfBXI1P0tViG7Bsbu7L6ml84QQAABBBBAIIQC//znP+W73/2unDx5Mhp93bp15b333hPdpZ0DAQQQSJVAptaXqYon3f3il27x9I5HftPrzWgIhFmAgvYwZ5/YEUAAAQRCK8CCI7SpJ3AEEEAAAQQQCKkAz38hTTxhI4AAAo4LpPv+Vlwhe4SZ3dkdv+AIDwEEEEAAAQRSLqDF65s3by4wzuzZs+Wee+5J+dgMgAAC4RZI9/rSNW38XMtowXjIr9v5JToEbBKgoN2mbDAXBBBAAAEE0iTAgiNN0AyDAAIIIIAAAghYIsDznyWJYBoIIIAAAr4KpOv+VlohuwbF7uy+ppbOEEAAAQQQQCCEAtdee628//77BSIfNGiQTJo0KYQahIwAAukWSNf6Mt1xpWs8/NIlnZlxyG9m3BkVgTAKUNAexqwTMwIIIIBA6AVYcIT+EgAAAQQQQAABBEImwPNfyBJOuAgggEBIBFJ9f4unkD1Cze7sIbnoCBMBBBBAAAEEUiIwevRoycnJKdB3mzZtZNmyZSkZj04RQACBwgKpXl+6Lo6f2xkmv27nl+gQsEmAgnabssFcEEAAAQQQSJMAC440QTMMAggggAACCCBgiQDPf5YkgmkggAACCPgqkKr7WyKF7BoQu7P7mlY6QwABBBBAAIGQCXTv3l3mzJlTIOoyZcrIkSNHpHz58iHTIFwEEMiUQKrWl5mKJ93j4pdu8fSOR37T681oCIRZgIL2MGef2BFAAAEEQivAgiO0qSdwBBBAAAEEEAipAM9/IU08YSOAAAKOC/h9f0u0kD3Cy+7sjl9ohIcAAggggAACKRHYtm2bdO7cWVavXl2k///93/+VG264ISXj0ikCCCAQS8Dv9WXYlPFzO+Pk1+38Eh0CNglQ0G5TNpgLAggggAACaRJgwZEmaIZBAAEEEEAAAQQsEeD5z5JEMA0EEEAAAV8F/Lq/JVvIrsGwO7uvKaUzBBBAAAEEEAiJwNtvvy133HGHHD16tEjEOTk5oh8Y5EAAAQTSKeDX+jKdc7ZpLPxsyob/cyG//pvSIwIIxBagoJ0rAwEEEEAAgRAKsOAIYdIJGQEEEEAAAQRCLcDzX6jTT/AIIICAswKm9zeTQvYIKruzO3t5ERgCCCCAAAIIpEDg1KlTMmnSJBk+fHiR3suWLStr1qyRK664IgUj0yUCCCBQsoDp+jLsvvi5fQWQX7fzS3QI2CRAQbtN2WAuCCCAAAIIpEmABUeaoBkGAQQQQAABBBCwRIDnP0sSwTQQQAABBHwVSPb+5kchuwbC7uy+ppPOEEAAAQQQQMBhgT179sj06dNlxowZsm7duiKR9ujRQ6ZNmyZnn322wwqEhgACNgsku760OaZ0zg2/dGqnfyzym35zRkQgrAIUtIc188SNAAIIIBBqARYcoU4/wSOAAAIIIIBACAV4/gth0gkZAQQQCIFAovc3vwrZI7Tszh6Ci4wQEUAAAQQQQMBIYMOGDV4Ruxazb9++PWZfumP7oEGDjMahMQIIIGAqkOj60nQ819rj51pGC8ZDft3OL9EhYJMABe02ZYO5IIAAAgggkCYBFhxpgmYYBBBAAAEEEEDAEgGe/yxJBNNAAAEEEPBVIN77m9+F7BoEu7P7mko6QwABBBBAAAGHBE6dOiWrVq2SWbNmeYXsR44ciRndpZdeKlOmTJFOnTo5FD2hIIBAUAXiXV8GNb5Uzxu/VAtntn/ym1l/RkcgTAIUtIcp28SKAAIIIOCcwOHDh+U3v/mNDB48OKHYWHAkxMXJCCCAAAIIIIBA4AV4/gt8CgkAAQQQQCCGQGn3t1QUskemwe7sXJIIIIAAAggggMD/F9i9e7e899578sEHH8g//vEP+fDDD2Xfvn3F8lSvXl369esnffv2Ff1vDgQQQMAGgdLWlzbM0eY54GdzdsznRn7NDekBAQTiE6CgPT4nzkIAAQQQQMAqgdOnT8ucOXNk6tSp3j8Q6g4X3bt3j3uOLDjipuJEBBBAAAEEEEDACQGe/5xII0EggAACCBQSKO7+lspCdp0Cu7NzKSKAAAIIIICA6wInTpyQQ4cOeb8OHjwY/e/In+nvX3zxhSxbtkw+/fTTuDgoZI+LiZMQQCBDAvz7qRk8fmZ+trcmv7ZniPkh4I4ABe3u5JJIEEAAAQRCIHDmzBnvHwZHjx4tCxYskJMnT3pRX3jhhV6B+w033BCXAguOuJg4CQEEEEAAAQQQcEaA5z9nUkkgCCCAAAL5BArf33Jzc71/M9GCdg4EEEAAAQQQQAABOwQoZLcjD8wCAQRKFuDfT82uEPzM/GxvTX5tzxDzQ8AdAQra3cklkSCAAAIIOC6wY8cOefzxx+XVV18V3Rmj8NG+ffu437BlweH4xUJ4CCCAAAIIIIBAIQGe/7gkEEAAAQRcFCh8f3MxRmJCAAEEEEAAAQSCKFCnTh1p3ry596tv376iRe0cCCCAgM0C/PupWXbwM/OzvTX5tT1DzA8BdwQoaHcnl0SCAAIIIOC4wLhx42Ty5Mmya9eumJGeddZZ8rvf/U7uu+++UiVYcJRKxAkIIIAAAggggIBTAjz/OZVOgkEAAQQQ+FaAgnYuBQQQQAABBBBAIPMCWqzerFkzadGihVx11VXe7/Xq1cv8xJgBAgggkIAA/36aAFaMU/Ez87O9Nfm1PUPMDwF3BChodyeXRIIAAggg4LjASy+9JCNGjJB9+/YVG2mTJk1k1apVUqFChRI1WHA4frEQHgIIIIAAAgggUEiA5z8uCQQQQAABFwUK399yc3MlJydHlixZ4mK4xIQAAggggAACCKRNQN9nuvDCC6VKlSrer1j/rX+m70tdcsklaZsXAyGAAAKpEuDfT81k8TPzs701+bU9Q8wPAXcEKGh3J5dEggACCCDguMDp06fltttuk7fffrvYSHUhMXPmTLn33ntL1GDB4fjFQngIIIAAAggggEAhAZ7/uCQQQAABBFwUKO7+lpeXl9LC9uzsbNm0aZPo7xwIIIAAAggggAACCCCAAALBF+DfT81yiJ+Zn+2tya/tGWJ+CLgjQEG7O7kkEgQQQACBEAj8/e9/l3bt2smxY8diRtuhQwfRndwvu+yyEjVYcITgYiFEBBBAAAEEEEAgnwDPf1wOCCCAAAIuCpR2f0tlYfuoUaO8onkOBBBAAAEEEEAAAQQQQACB4AuUtr4MfoSpjQC/1Ppmunfym+kMMD4C4RGgoD08uSZSBBBAAAFHBMaMGSOPPfZYgWiqVq0q999/vwwcOFCqV69eaqQsOEol4gQEEEAAAQQQQMApAZ7/nEonwSCAAAIIfCsQ7/0tFYXt7NLOZYgAAggggAACCCCAAAIIuCMQ7/rSnYj9jQQ/fz1t64382pYR5oOAuwIUtLubWyJDAAEEEHBU4ODBg9K0aVPZtm2bnHXWWdK1a1d5/PHHpUmTJnFHzIIjbipORAABBBBAAAEEnBDg+c+JNBIEAggggEAhgUTvb34XtrNLO5ckAggggAACCCCAAAIIIOCGQKLrSzei9i8K/PyztLEn8mtjVpgTAm4KUNDuZl6JCgEEEEDAcYF58+bJrl27pHXr1tKiRYuEo2XBkTAZDRBAAAEEEEAAgUAL8PwX6PQxeQQQQACBYgSSvb/5VdjOLu1cmggggAACCCCAAAIIIICAGwLJri/diN48CvzMDW3ugfzanB3mhoBbAhS0u5VPokEAAQQQQCAuARYccTFxEgIIIIAAAggg4IwAz3/OpJJAEEAAAQTyCZje3/wobGeXdi5JBBBAAAEEEEAAAQQQQCD4Aqbry+ALmEWAn5mf7a3Jr+0ZYn4IuCNAQbs7uSQSBBBAAAEE4hZgwRE3FScigAACCCCAAAJOCPD850QaCQIBBBBAoJCAX/c3k8J2dmnnskQAAQQQQAABBBBAAAEEgi/g1/oy+BLJRYBfcm5BaUV+g5Ip5olA8AUoaA9+DokAAQQQQACBhAVYcCRMRgMEEEAAAQQQQCDQAjz/BTp9TB4BBBBAoBgBv+9vyRa2s0s7lygCCCCAAAIIIIAAAgggEGwBv9eXwdZIfPb4JW4WpBbkN0jZYq4IBFuAgvZg54/ZI4AAAgggkJQAC46k2GiEAAIIIIAAAggEVoDnv8CmjokjgAACCJQgkKr7W6KF7ezSzmWKAAIIIIAAAggggAACCARbIFXry2CrxD97/OK3CuKZ5DeIWWPOCARTgIL2YOaNWSOAAAIIIGAkwILDiI/GCCCAAAIIIIBA4AR4/gtcypgwAggggEAcAqm+vyVS2M4u7XEkjFMQQAABBBBAAAEEEEAAAUsFUr2+tDRs36aFn2+UVnZEfq1MC5NCwEkBCtqdTCtBIYAAAghkUuDIkSOyd+9eqV27dianUeLYLDisTQ0TQwABBBBAAAEEUiLA819KWOkUAQQQQCDDAum6v8VT2M4u7Rm+GBgeAQQQQAABBBBAAAEEEDAQSNf60mCKVjfFz+r0GE+O/BoT0gECCMQpQEF7nFCchgACCCCAQGkCGzdulIkTJ8rSpUslKyvL+71ChQqlNcvI37PgyAg7gyKAAAIIIIAAAhkT4PkvY/QMjAACCCCQQoF0399KK2xnl/YUJpuuEUAAAQQQQAABBBBAAIEUCqR7fZnCUDLSNX4ZYU/boOQ3bdQMhEDoBShoD/0lAAACCCCAgKnA4cOHZcGCBZKTkyObNm2KdjdlyhR5+OGHTbtPSXsWHClhpVMEEEAAAQQQQMBaAZ7/rE0NE0MAAQQQMBDI1P2tuMJ2dmk3SCZNEUAAAQQQQAABBBBAAIEMCmRqfZnBkH0dGj9fOa3rjPxalxImhICzAhS0O5taAkMAAQQQSIdAbm6u6O5bf/vb34oMd8EFF8iyZcukYcOG6ZhKQmOw4EiIi5MRQAABBBBAAIHAC/D8F/gUEgACCCCAQAyBTN/fYhW2s0s7lyoCCCCAAAIIIIAAAgggEDyBTK8vgydWcMb4BT2DJc+f/LqdX6JDwCYBCtptygZzQQABBBAIlMBHH30kV111lZw+fbrYeXfu3FkWLlxoXVwsOKxLCRNCAAEEEEAAAQRSKsDzX0p56RwBBBBAIEMCttzf8he2s0t7hi4GhkUAAQQQQAABBBBAAAEEDARsWV8ahJDRpvhllD/lg5PflBMzAAIIfCtAQTuXAgIIIIAAAkkKHDp0SBo0aCBfffVVsT1UrFhRfvvb38rdd9+d5CipacaCIzWu9IoAAggggAACCNgqwPOfrZlhXggggAACJgK23d8ihe0dOnSQnJwck9BoiwACCCCAAAIIIIAAAgggkEYB29aXaQzdl6Hw84XR2k7Ir7WpYWIIOCdAQbtzKSUgBBBAAIF0Cjz//PMyePDgEndpv/POO+WNN95I57RKHYsFR6lEnIAAAggggAACCDglwPOfU+kkGAQQQACBbwVsvb+tWbNGmjdvTp4QQAABBBBAAAEEEEAAAQQCImDr+jIgfIJfUDKV3DzJb3JutEIAgcQFKGhP3IwWCCCAAAIIRAVOnTolHTt2lPfeey+mij7YDxw4UJ599lkpW7asNXIsOKxJBRNBAAEEEEAAAQTSIsDzX1qYGQQBBBBAIM0C3N/SDM5wCCCAAAIIIIAAAggggICjAqwvzRKLn5mf7a3Jr+0ZYn4IuCNAQbs7uSQSBBBAAIEMCSxatEjuu+8+OXLkSHQG+kDfsmVLefzxx6VTp05FPpGcoakWmF/+OZw5cybTU2J8BBBAAAEEEEAAgRQK8A/OKcSlawQQQACBjAlwf8sYPQMjgAACCCCAAAIIIIAAAk4JsL40Syd+Zn62tya/tmeI+SHgjgAF7e7kkkgQQAABBDIoMGTIEJk0aZI3g7p168qAAQPkgQcekCpVqmRwVsUPzYLDyrQwKQQQQAABBBBAIGUCPP+ljJaOEUAAAQQyKMD9LYP4DI0AAggggAACCCCAAAIIOCTA+tIsmfiZ+dnemvzaniHmh4A7AhS0u5NLIkEAAQQQyKDA4cOH5ZprrvF2an/wwQelUqVKGZxN6UOz4CjdiDMQQAABBBBAAAGXBHj+cymbxIIAAgggEBHg/sa1gAACCCCAAAIIIIAAAggg4IcA60szRfzM/GxvTX5tzxDzQ8AdAQra3cklkSCAAAIIZFjg66+/lrPOOivDs4hveBYc8TlxFgIIIIAAAggg4IoAz3+uZJI4EEAAAQTyC3B/43pAAAEEEEAAAQQQQAABBBDwQ4D1pZkifmZ+trcmv7ZniPkh4I4ABe3u5JJIEEAAAQQQiFuABUfcVJyIAAIIIIAAAgg4IcDznxNpJAgEEEAAgUIC3N+4JBBAAAEEEEAAAQQQQAABBPwQYH1ppoifmZ/trcmv7Rlifgi4I0BBuzu5JBIEEEAAAQTiFmDBETcVJyKAAAIIIIAAAk4I8PznRBoJAgEEEECgkAD3Ny4JBBBAAAEEEEAAAQQQQAABPwRYX5op4mfmZ3tr8mt7hpgfAu4IUNDuTi6JBAEEEEAAgbgFWHDETcWJCCCAAAIIIICAEwI8/zmRRoJAAAEEECgkwP2NSwIBBBBAAAEEEEAAAQQQQMAPAdaXZor4mfnZ3pr82p4h5oeAOwIUtLuTSyJBAAEEEEAgbgEWHHFTcSICCCCAAAIIIOCEAM9/TqSRIBBAAAEECglwf+OSQAABBBBAAAEEEEAAAQQQ8EOA9aWZIn5mfra3Jr+2Z4j5IeCOAAXt7uSSSBBAAAEEihE4c+aMfP3113L22Wdj9K0ACw4uBQQQQAABBBBAIFwCPP+FK99EiwACCIRFgPtbWDJNnAgggAACCCCAAAIIIIBAagVYX5r54mfmZ3tr8mt7hpgfAu4IUNDuTi6JBAEEEEAghkBubq488sgjUq1aNRk+fLh873vZXsP9AAAgAElEQVTfw0lEWHBwGSCAAAIIIIAAAuES4PkvXPkmWgQQQCAsAtzfwpJp4kQAAQQQQAABBBBAAAEEUivA+tLMFz8zP9tbk1/bM8T8EHBHgIJ2d3JJJAgggAAC+QTWrVsn48ePl7lz58qJEye8v2nVqpUsW7ZMypQpE3orFhyhvwQAQAABBBBAAIGQCfD8F7KEEy4CCCAQEgHubyFJNGEigAACCCCAAAIIIIAAAikWYH1pBoyfmZ/trcmv7Rlifgi4I0BBuzu5JBIEEEAAARE5fPiwjB07VmbMmCE7d+4sYvLqq6/KvffeG3orFhyhvwQAQAABBBBAAIGQCfD8F7KEEy4CCCAQEgHubyFJNGEigAACCCCAAAIIIIAAAikWYH1pBoyfmZ/trcmv7Rlifgi4I0BBuzu5JBIEEEAAARFp27atLF++vFiLSy65RDZu3CjnnHNOqL1YcIQ6/QSPAAIIIIAAAiEU4PkvhEknZAQQQCAEAtzfQpBkQkQAAQQQQAABBBBAAAEE0iDA+tIMGT8zP9tbk1/bM8T8EHBHgIJ2d3JJJAgggAACIvLzn/9cnnrqqRItnnzySXnsscdC7cWCI9TpJ3gEEEAAAQQQCKEAz38hTDohI4AAAiEQ4P4WgiQTIgIIIIAAAggggAACCCCQBgHWl2bI+Jn52d6a/NqeIeaHgDsCFLS7k0siQQABBBAQkXXr1kmHDh1k7969xXo0adJEfv/730v9+vVDa8aCI7SpJ3AEEEAAAQQQCKkAz38hTTxhI4AAAo4LcH9zPMGEhwACCCCAAAIIIIAAAgikSYD1pRk0fmZ+trcmv7ZniPkh4I4ABe3u5JJIEEAAAQS+FXj22Wdl2LBhxXrUrl1b5syZI61btw6tGQuO0KaewBFAAAEEEEAgpAI8/5Wc+M2bN3sn1KlTJ6RXCGEjgAACwRTg/hbMvDFrBBBAAAEEEEAAAQQQQMA2AdaXZhnBz8zP9tbk1/YMMT8E3BGgoN2dXBIJAggggMC3AidPnpTLL79cNmzYUMCkcuXK0qdPHxk9erSce+65ofZiwRHq9BM8AggggAACCIRQgOe/0pOu3/R08OBB6d27t3Tu3Jni9tLJOAMBBBDIuAD3t4yngAkggAACCCCAAAIIIIAAAk4IsL40SyN+Zn62tya/tmeI+SHgjgAF7e7kkkgQQAABBPIJ/PrXv5bHHntM9u3bJ1lZWdKlSxd5+OGHpVWrVlKmTJnQW7HgCP0lAAACCCCAAAIIhEyA57/SE667tDdv3twratdDd2vXdUSvXr28P+dAAAEEELBPgPubfTlhRggggAACCCCAAAIIIIBAEAVYX5plDT8zP9tbk1/bM8T8EHBHgIJ2d3JJJAgggAAC+QROnz4t48ePl7lz58qIESPkrrvuwiefAAsOLgcEEEAAAQQQQCBcAjz/xZfvhQsXSteuXYucrMXtuoO7Frjr7u0cCCCAAAJ2CHB/syMPzAIBBBBAAAEEEEAAAQQQCLoA60uzDOJn5md7a/Jre4aYHwLuCFDQ7k4uiQQBBBBAIIbAiRMn5JxzzsGmkAALDi4JBBBAAAEEEEAgXAI8/8Wf7969e8uMGTOKbZCdne0Vtuuv9u3bi/4/BwIIIIBAZgS4v2XGnVERQAABBBBAAAEEEEAAAdcEWF+aZRQ/Mz/bW5Nf2zPE/BBwR4CCdndySSQIIIAAAgjELcCCI24qTkQAAQQQQAABBJwQ4Pkv/jQeOHBAmjdvLlu2bImrUaS4XXdup7g9LjJOQgABBHwT4P7mGyUdIYAAAggggAACCCCAAAKhFmB9aZZ+/Mz8bG9Nfm3PEPNDwB0BCtrdySWRIIAAAgggELcAC464qTgRAQQQQAABBBBwQoDnv8TSuGbNGmnRokVijUSkQ4cO3s7tWtxep06dhNvTAAEEEEAgMQHub4l5cTYCCCCAAAIIIIAAAggggEBsAdaXZlcGfmZ+trcmv7ZniPkh4I4ABe3u5JJIEEAAAQQQiFuABUfcVJyIAAIIIIAAAgg4IcDzX+JpzMnJkdGjRyfe8NsWust7pLhd/5sDAQQQQMB/Ae5v/pvSIwIIIIAAAggggAACCCAQRgHWl2ZZx8/Mz/bW5Nf2DDE/BNwRoKDdnVwSCQIIIIAAAnELsOCIm4oTEUAAAQQQQAABJwR4/ksujbrj+pIlS5JrnK+V7tauxe29evUSituNOekAAWsF9PVCv+Fh06ZNoh+Kyc7OtnaurkyM+5srmSQOBBBAAAEEEEAAAQQQQCCzAqwvzfzxM/OzvTX5tT1DzA8BdwQoaHcnl0SCAAIIBEbgzJkzsn79emnSpElg5uzaRFlwuJZR4kEAAQQQQAABBEoW4PkvuSvkwIEDosXoBw8eTK6DGK20wFWL2yO7t/vWMR0hgEBaBTZv3ixr166VvLw8r4hdf48cq1ev5sMracoG97c0QTMMAggggAACCCCAAAIIIOC4AOtLswTjZ+Zne2vya3uGmB8C7ghQ0O5OLokEAQQQCITA0aNH5Ve/+pU8/fTT8sILL8jdd98diHm7NkkWHK5llHgQQAABBBBAAIGSBXj+S/4KWbhwoXTt2jX5DkpoqcXtugt8pLid3ZxTwkynCPgioLuv5y9e1w+8xDqmTZsmvXv39mVMOildgPtb6UacgQACCCCAAAIIIIAAAgggULoA68vSjUo6Az8zP9tbk1/bM8T8EHBHgIJ2d3JJJGkU2Lp1q6xYscLbhenTTz/1vkb4yy+/FH0j6/jx495MsrKyvK8Vrlq1qtStW1caNWokzZo1k9atW0utWrXSOFuGQsAOgRMnTsjMmTPl5z//uffzoof+XMydO1euuOIKOyYZolmw4AhRsgkVAQQQQAABBBAQkcLPf6AggAACCCDgooB+KyAHAggggAACCCCAAAIIIIAAAokK8P55omIFz8fPzM/21uTX9gwxPwTcEaCg3Z1cEkmKBZYuXSqLFi2St99+W9avX280WuPGjeXmm2+Wzp07S7t27Yz6ojECQRB4/fXXZdy4cfLxxx/LqVOnCky5R48e8tprrwUhDKfmyILDqXQSDAIIIIAAAgggUKoABe2lEnECAggggIADAhS0O5BEQkAAAQQQQAABBBBAAAEEMiDA++dm6PiZ+dnemvzaniHmh4A7AhS0u5NLIkmBwMGDB+Wll14S/apg0yL24qanxe19+vSRfv36SaVKlVIQBV0ikFmBhQsXSvfu3aPfXlB4NuXKlZN58+bJf//3f2d2oiEbnQVHyBJOuAgggAACCCAQegEK2kN/CQCAAAIIhEKAgvZQpJkgEUAAAQQQQAABBBBAAAHfBXj/3IwUPzM/21uTX9szxPwQcEeAgnZ3ckkkPgpoIfszzzwjkyZNkmPHjvnYc/FdlS9fXgYPHizDhw+nsD0t4gySLoHZs2fLgAED5NChQ8UOqR/s+PDDDyUrKytd0wr9OCw4Qn8JAIAAAggggAACIROgoD1kCSdcBBBAIKQCFLSHNPGEjQACCCCAAAIIIIAAAggYCvD+uRkgfmZ+trcmv7ZniPkh4I4ABe3u5JJIfBJ4/vnnZdSoUbJ///4Se2zXrp1cc8010rRpU7n00kulRo0acuGFF4oWpuuhhfB79+6V7du3y4YNG+Sjjz6SlStXytKlS0vst3LlyjJ69Gh56KGHfIqIbhDIrMCRI0fkrrvukrfffrvYiejD7yuvvCL33XdfZicbotFZcIQo2YSKAAIIIIAAAggg4IvAxo0b5dNPP5WBAweK/ncqD/13iZycnFQOQd8IOCmwZMkSWbNmjeTl5Xm/b968OaVx6rct6hjZ2dkpHYfOEUAAAQQQQAABBBBAAAEEEEAgtQK8f27mi5+Zn+2tya/tGWJ+CLgjQEG7O7kkEkMBLTjXHdIXL15cbE/du3eXbt26SadOnaRChQpJjXj06FF56623ZP78+aI7Vxd3XHfddd4O8Vowz4FA0AXefPNN0Z+fU6dOxQzl7LPPlilTpng7uXOkR4AFR3qcGQUBBBBAAAEEEEAgWAJff/21V7Suv9avX1/gv48fP57yYGrXri3Tp0+XDh06pHwsBkAg6AJaSB4pYI8UsaczJi1m18L55s2bp3NYxkIAAQQQQAABBBBAAAEEEEAAgRQI8P65GSp+Zn62tya/tmeI+SHgjgAF7e7kkkgMBF5++WXp37+/xPpK2urVq8uDDz4offv2lSpVqhiMUrTpnj17RMf+5S9/KTt27Chygj4QTJ061RubA4EgC2jhh+6+Pm/evCJhnH/++fLkk0/Kww8/HOQQAzd3FhyBSxkTRgABBBBAAAEEEPBR4ODBgwUK1iMF7J9//rmPoyTWVefOnb1idnZ6TsyNs8MroD8vffr0yRjAggULpEuXLhkbn4ERQAABBBBAAAEEEEAAAQQQQMA/Ad4/N7PEz8zP9tbk1/YMMT8E3BGgoN2dXBJJkgJDhw6V5557rkjrrKwsefzxx+VnP/uZFL4xJzlUsc20kP7pp5+WJ554QmLt+DZkyBCZOHGi38PSHwJpFfj444+lRYsWojse6qG7smuRu/4MNmnSJK1zYTAp8roW6wM9OCGAAAIIIIAAAgggEHQB/fB4ZMf1/Luub9++3ZrQdJfnnJwcGTRokDVzYiIIBEVg4cKF0rt3b9EPqaTzmDZtmjcuBwIIIIAAAggggAACCCCAAAIIuCFAwa5ZHvEz87O9Nfm1PUPMDwF3BChodyeXRJKEwL333iuzZs0q0rJ79+4yfvx4qVmzZhK9Jt9k27Zt8sgjj8js2bOLdNKjRw957bXXku+clghYINCrVy9ZtmyZXHzxxfLTn/5UOnXq5BW2c6RfgAVH+s0ZEQEEEEAAAQQQQCB1Ahs2bIgWrq9fvz763/v27fNt0O985zvSqFEjqVevnreTuh9Hs2bNvL6aN2/uR3f0gUAoBdasWSMdOnRIW1G7/tuGX68BoUwYQSOAAAIIIIAAAggggAACCCBgoQDvn5slBT8zP9tbk1/bM8T8EHBHgIJ2d3JJJAkK3H777TJ//vwirV588UXp379/gr35e/rUqVNlwIABRTrt1q2bzJs3z9/B6A2BNArs3r1b9u/f7xWAlCtXLo0jM1RhARYcXBMIIIAAAggggAACQRM4efJkzKJ13Xk91redJRtfnTp1vML1xo0be79H/vuiiy7yutRC1j59+iTbfbTdwIEDZfLkycb90AECCIgcOHDAK2pfu3ZtSjkoZk8pL50jgAACCCCAAAIIIIAAAgggkDEB3j83o8fPzM/21uTX9gwxPwTcEaCg3Z1cEkkCArF2Zq9fv77MnDlT2rRpk0BPqTt1+fLl0rNnT9m4cWOBQdipPXXm9IxAmARYcIQp28SKAAIIIIAAAggES0ALU7VIPf9O6/rfX3zxhW+BlClTJmbRuhavV6xYscRxevfuLTNmzEh6LpUqVZKFCxd6xbccCCDgn4C+dnTp0kWWLFniX6f5etJvVMjLy5Ps7OyU9E+nCCCAAAIIIIAAAggggAACCCCQOQHePzezx8/Mz/bW5Nf2DDE/BNwRoKDdnVwSSZwCQ4cOleeee67A2S1btvR2Pq9Zs2acvaTntG3btonuJL9q1aoCAw4ZMkQmTpyYnkkwCgIIOCnAgsPJtBIUAggggAACCCAQKIEdO3YUKVrXQvZ///vfvsVx7rnnFtlpPbLreuFn4ngHrVy5srcbdDJH586dvR3eKYhNRo82CMQnYPqhk+JGueyyy+S6666T9u3be7+qV68e34Q4CwEEEEAAAQQQQAABBBBAAAEErBfg/XOzFOFn5md7a/Jre4aYHwLuCFDQ7k4uiSQOgZdffln69etX4EwtZn/rrbekSpUqcfSQ/lP27NkjnTp1KlLU/tJLL0nfvn3TPyFGRAABJwRYcDiRRoJAAAEEEEAAAQQCIaA7q2uheuFd1/fv3+/b/C+++GJvx3X91bhx4+h/165d27cxtCPdWb1r164J96m7sufk5MigQYMSbksDBBBIXGDy5MkyePDgxBsm0OKKK66IFre3a9dO9HWIAwEEEEAAAQQQQAABBBBAAAEEginA++dmecPPzM/21uTX9gwxPwTcEaCg3Z1cEkkpAh999JE0b95czpw5Ez2zfv36kpuba93O7IVD0Z3aO3bsKBs3boz+lT4srFmzRpo2bUruEUAAgYQFWHAkTEYDBBBAAAEEEEAAgRIETpw4EbNoXYvY9e/8OurWrVukaF2L2C+66CK/hiixn2R2fm7WrJm3K7v+mwQHAgikT0B/7vRDJAcPHkzLoPozHtm9XQvcL7zwwrSMyyAIIIAAAggggAACCCCAAAIIIGAuwPvnZob4mfnZ3pr82p4h5oeAOwIUtLuTSyIpReD666+XxYsXFzhr2bJl0qZNm0DYLV++XNq2bVtgrvo1x++++24g5s8k7Rf4+uuv5fjx43LeeefZP1lmaCzAgsOYkA4QQAABBBBAAIFQCuiu6oV3Wtf/113Y/TrKli1bpGg9sut6hQoV/BomqX60oH7z5s1xtx04cKDoTtEcCCCQGQHdDKJDhw5pK2rPH+V3v/tdr8Bdi9v1d/2mBg4EEEAAAQQQQAABBBBAAAEEELBTgPfPzfKCn5mf7a3Jr+0ZYn4IuCNAQbs7uSSSEgSef/55efjhhwuc8eKLL0r//v0D5TZ16lQZMGBAgTn/4he/kIceeihQcTBZ+wRWrVolc+bMkUOHDsnLL79s3wSZke8CLDh8J6VDBBBAAAEEEEDAKYF///vfsn79+uiu65Ei9h07dvgWp36YNlKorrus66/I//s2iI8daWFsixYt4upRC1cXLlzoFdJyIIBAZgX0Z1e/XWHt2rVJT2TChAly5ZVXypIlS7xfuklGokfr1q2jxe1a4F6xYsVEu3DifP1QUF5enpcTDgQQQAABBBBAAAEEEEAAAQRsEeD9c7NM4GfmZ3tr8mt7hpgfAu4IUNDuTi6JpBgB/Vph3UFNd5GLHN27d5dZs2YF0qxHjx4ye/bs6NwrV64smzZtYpenQGYz85P+8ssvZfTo0fLSSy/JN998403ohRdekB/96EeZnxwzSKkAC46U8tI5AggggAACCCAQGIHPP/+8SNG6Fq8fOHDAtxiqVq3qFasXLlqvVauWb2Oko6NBgwbJlClTSh1KC1W1mD07O7vUczkBAQTSI6CvafoBk2SL2jt37uz9XEeOI0eORIvbtcB95cqVCQdy7bXXFihwP+eccxLuI6gN9PVR/z1Kv8WCAwEEEEAAAQQQQAABBBBAAAEbBHj/3CwL+Jn52d6a/NqeIeaHgDsCFLS7k0siKUbg0UcflbFjx0b/NisrS/QN+5o1awbSbNu2bdKgQQM5fvx4dP4jR46UMWPGBDIeJp0Zgb1793qF67/97W9ly5YtBSZxySWXyLvvvisNGzbMzOQYNS0CLDjSwswgCCCAAAIIIICAFQK6ftQi9cgu65H/1t9Pnjzp2xzr1atXpGhdi9irVKni2xiZ7Eg/LK87C5d0TJo0SbTwnQMBBOwU0F3BZ8yYkfDk6tSp420oUdyhBfOR3duXLl0q//jHPxIaQ9fo7dq1E/1ATORX2bJlE+ojSCfrhwvUS/Mxbdq0IE2duSKAAAIIIIAAAggggAACCDgqwPvnZonFz8zP9tbk1/YMMT8E3BGgoN2dXBJJDAHdnb1atWpy7Nix6N9qcfuIESMC7TVu3DjRIvbIUb58edm5cye7tAc6q+mbvBaz9O3bV+bPny9Hjx6NOfDgwYPlueeeS9+kGCntAiw40k7OgAgggAACCDgrENmxtkuXLs7GGJTA9u3bF7NofcOGDb6FUK5cuZhF640bNxZdm7p6rFmzRlq0aFFseM2aNZPp06dL8+bNXSUgLgScEcjJyfF2B0/00G9/jPebF/bs2eMVbGtxu/6e6M7w+lqbv7hdi91dOvLnQIvbFyxYELetSw7EggACCCCAAAIIIIAAAgggYI8A75+b5QI/Mz/bW5Nf2zPE/BBwR4CCdndySSQxBCZMmCDDhw+P/k316tVl+/btUvhGGzS8M2fOSI0aNWTHjh3RqT/zzDMybNiwoIXCfDMgoLswNm3aVL7++utiRz///PPlzTfflBtvvDEDM2TIdAiw4EiHMmMggAACCCDgtoDuRqsfhNQi3kSK/NxWSU90uq4tvNv6+vXrvQ86+3XomkB3V9dCdf098t9h/SanyZMne9d7rGPgwIGixZnxFrr6lSP6QQCB5AX03tWnT5+EOtCi62Q/vPXll18WKHD/+OOPExpbv3Eyf4F727ZtE2pv28n6YbiuXbtGp6UfBsrNzeV11LZEMR8EEEAAAQQQQAABBBBAIEQCvH9ulmz8zPxsb01+bc8Q80PAHQEK2t3JJZHEEGjSpInom/qRw4Xd2SOxFN6lXYsMPvnkE64DBOISGDp0aKk7sOsOWe+++66UKVMmrj45KVgCLDiClS9miwACCCCAgG0Culu1FqJt3rxZOnfuLJFd2m2bZ9Dn8/nnn3trWi1ez1/Art9G5tdRtWrVIkXrWrxes2ZNv4Zwoh/dnV2v+/xHpUqVvA90JFvg6gQMQSAQYIG8vDzv5zfe19RRo0Z5H17x49APJkV2b9cd3D/77LOEuj333HOjBe66e3urVq0Sap/pk/VDcZUrVy4wDf1QkBa1800Xmc4O4yOAAAIIIIAAAggggAAC4RTg/XOzvONn5md7a/Jre4aYHwLuCFDQ7k4uiaSQgL4ppDsX5T92794tVapUccJKv7r4oosuKhCLvgHm2lcQO5EsC4PQN2v1DUItQIp1aBH77bffLrNmzRL9mmsO9wRYcLiXUyJCAAEEEEAgXQJTpkyRQYMGRYebNGlSgf9P1zxcGef48eMxi9a1gL2kb1VKNP769esX2Gk9suv6hRdemGhXoTtf101169YtELf+e4N+kINd2UN3ORCwYwL6QRUtat+yZUupkenPvRbBp+LQ8fXf9SK/Nm7cmNAw+loU2cFd/23w6quvTqh9Jk6uU6dOEXeNY9q0aXxQKBMJYUwEEEAAAQQQQAABBBBAIOQCvH9udgHgZ+Zne2vya3uGmB8C7ghQ0O5OLomkkEDhHai7d+/uFee6dPTo0UNmz54dDWnIkCEyceJEl0IklhQKTJgwQR555BE5c+ZMkVGuvfZabwf3li1bpnAGdJ1JARYcmdRnbAQQQAABBIIpoLup6q7shYv5Nm3aJFqUxlGywN69e4vstK5F64kWLZY0yllnnRWzaF2/0SsrK4sUJSkwefJkGTx4cLQ1H+JIEpJmCFgqoPc3/Za6tWvXljrDWP+GUmqjJE7Qe0P+Avd4Cu7zD6MbemiBuxa36+/NmjVLYhapbdK7d2+ZMWNGzEG0qF3/ngMBBBBAAAEEEEAAAQQQQACBdAnw/rmZNH5mfra3Jr+2Z4j5IeCOAAXt7uSSSAoJNGnSxNvlLnLMnTtX7rjjDqec3nzzTbnzzjujMWmRwieffOJUjASTOgHd5f/WW2+VDz74IDpIjRo1RAvd9boqW7Zs6gan54wLsODIeAqYAAIIIIAAAoES0J2o+/TpI1r0l//QAjnd3Zbj/wS2bdvmFa7relR/j/z3l19+6RtTpUqVvMJ1XQNGdlrX/27QoIFvY9DR/wno7s2LFi3yCkKnT5/ufdsVBwIIuCWg9zf99pHiCqwj0a5evTojrwGfffZZtMBdv5Vy+/btCSWgatWq0eJ2LXC//PLLE2qfipMLf1io8Bha0K6F7RwIIIAAAggggAACCCCAAAIIpEOA98/NlPEz87O9Nfm1PUPMDwF3BChodyeXRJJPYOvWrVK7du0CJv/5z3+kQoUKTjkdPXpUKlasWCAm3bGpVq1aTsVJMKkT+Otf/yo33XST6M5d+i0Gust/4Z+d1I1Oz5kUYMGRSX3GRgABBBBAIDgCWuA3evRo0aKzWEeYd6rW4sLCRetavH7o0CHfElytWrUiRetawK4fROVIj4D+DFSuXFkGDhwoOTk5kp2dnZ6BGQUBBDIiUNKu4TohW+57H3/8cYEC90Q/NKX3kcju7Vrg3rBhw7R76wfiWrRoUeK4mg8157U37elhQAQQQAABBBBAAAEEEEAgdAK8f26WcvzM/GxvTX5tzxDzQ8AdAQra3cklkeQTeOONN+Tuu++O/om+QaNf0+vioW866c5MkeP111+Xu+66y8VQiSlFAuPHj/e+WrtVq1YpGoFubRRgwWFjVpgTAggggAACdglooZnuyl7SDuybNm2SOnXq2DVxH2dz7NixmEXrWrh+6tQp30a69NJLC+y0Htl1/YILLvBtDDpKTkC/nUAP3aWdAwEEwiGg38Sg979YR69evbxvarDtWLt2rfdvn/pvhPq7fitfIodubqD/xhj5Vb9+/USaJ31u4X+biNWRfitGbm4uRe1JK9MQAQQQQAABBBBAAAEEEEAgHgHeP49Hqfhz8DPzs701+bU9Q8wPAXcEKGh3J5dEkk/g0UcflbFjx0b/5Kc//alMmDDBSaNhw4bJs88+G41t5MiRMmbMGCdjJSgEEPBPgAWHf5b0hAACCCCAgIsCU6ZMkUGDBpUYmha/bd682YnwtfBPi9T1V/5d1//1r3/5Ft/ZZ58ds2hdi9ezsrJ8G4eOEEAAAQTMBfTDLLo7+MGDBwt0ph/i0g9z2X784x//iBa3a4G7fttEIocWtOcvcE/Vt/npBgvxbEKi7gsWLBAtbudAAAEEEEAAAQQQQAABBBBAIBUCvH9upoqfmZ/trcmv7Rlifgi4I0BBuzu5JJJ8ArfffrvMnz8/+ievvPKK9OzZ00mjmTNnyv333x+NrVu3bjJv3jwnYyUoBBDwT4AFh3+W9IQAAggggIBLAlrw1rVrV8nLyys1rIEDB8rkyZNLPc+mE7Zu3VqkaF2L2L/88kvfppmdne0Vrjdu3DhawK7/36BBAxmfBPwAACAASURBVN/GoCMEEEAAgdQL6DeUaMF14aL2/fv3B2638A8++KBAgfuRI0cSAmzYsGG0wF2/CbNGjRoJtS/u5JycHBk9enRcfen9VYvaNSccCCCAAAIIIIAAAggggAACCPgtwPvnZqL4mfnZ3pr82p4h5oeAOwIUtLuTSyLJJ3DVVVfJ6tWro3+ybNkyadOmjZNGy5cvl7Zt20Zja9GihXz44YdOxkpQCCDgnwALDv8s6QkBBBBAAAFXBHQ32j59+sS9i6uuuWzdKbXwTuuRXdcPHz7sW7qqV69epGhdi9gvueQS38agIwQQQACBzAroB720gHrt2rXRieTm5ga+qFr/rVR3Ro/8On78eELQl19+uVfgrsXt+nvVqlUTah85WZ899IN0iRzTpk3zds/nQAABBBBAAAEEEEAAAQQQQMBPAd4/N9PEz8zP9tbk1/YMMT8E3BGgoN2dXBJJPgEtLNi5c2f0T3QXvpo1azpptG3bNqlVq1Y0tmrVqsmOHTucjJWgEEDAPwEWHP5Z0hMCCCCAAAJBF9BiPd0dNZHd1mvXri2bN2/OaOhHjx6VSKG6FrDnL2I/ffq0b3O77LLLCuy0Htl5vXLlyr6NQUcIIIAAAvYK6H2yS5cuXvG3HqNGjRLdWdylY+nSpQUK3E+dOpVQeM2aNStQ4F6lSpW42uuzRN26deM6N/9J6q954EAAAQQQQAABBBBAAAEEEEDALwHePzeTxM/Mz/bW5Nf2DDE/BNwRoKDdnVwSST6BChUqyLFjx6J/8p///Ef0z1w8tIijYsWK0dDKly8v+mccCCCAQEkCLDi4PhBAAAEEEEBABdasWePtyq6/J3L06tVLpk+fnkiTpM/dvXu3V6xeuGh906ZNSfdZuOE555wTs2i9UaNGon/HgQACCCCAgO4KPmPGDK9wOy8vz1kQ/VBY/t3btdj9zJkzCcV79dVXR3dvV6/s7Oxi29epU0e2bNmSUP96suZDd2vnQAABBBBAAAEEEEAAAQQQQMAPAd4/N1PEz8zP9tbk1/YMMT8E3BGgoN2dXBJJPoEyZcoUeKPlm2++kcI3V1fA9A0ljTdyaJwaL0ewBfQDGW+++abs2rVLbrzxRmnatGmwA2L21gmw4LAuJUwIAQQQQACBtAtMmTLF22FWd55N9FiwYIG3W62fhxazFS5a1///6quvfBtGd1XXIvXILuv63/pLd2HnQAABBBBAoDQB/TYT/VaT/fv3l3aqM39/4sSJaIG7Fre/9957Ccd2zTXXeB8EiPw699xzo33o88SiRYsS7lMbNG/eXHJzc0ssmE+qYxohgAACCCCAAAIIIIAAAgiEToD3z81Sjp+Zn+2tya/tGWJ+CLgjQEG7O7kkknwCFLRT0B7kHwj9uuVHHnlE5s6d630Q484775Q5c+YEOSTmbqEACw4Lk8KUEEAAAQQQSJOAFrDrruwLFy5MasRKlSolVQSvg+kHcmMVra9fv16OHDmS1HxiNbrkkkuKFK1rEXv16tV9G4OOEEAAAQTCKaDfUNKhQwfRncXDeOg3YUZ2cNcC9xUrViTM0LZt22hx+z//+U8ZNmxYwn1EGmhRu+7Urr9zIIAAAggggAACCCCAAAIIIJCsAO+fJyv3/9vhZ+Zne2vya3uGmB8C7ghQ0O5OLokkn0CFChVEd7iOHPpGi/6Zi8fRo0elYsWK0dDKly8v+mccwRM4fPiwTJgwQXS3L/3vyFGuXDnvjUJ9s48DAb8EWHD4JUk/CCCAAAIIBEsgLy9PunbtmnRBukbbq1cv0WK+kg5dg2nhuhaqFy5g9/MbpRo0aODtsB75Fdl5PTs7O1iJYbYIIIAAAggEVODgwYPev1tpcbv+/ve//z3tkeh9X3dqp6g97fQMiAACCCCAAAIIIIAAAgg4I8D752apxM/Mz/bW5Nf2DDE/BNwRoKDdnVwSST4B3XVv586d0T/ZunWr1KxZ00mjbdu2Sa1ataKxVatWTXbs2OFkrC4H9eGHH8q9997rFfvEOtq0aSPvvvuu6AcWOBDwQ4AFhx+K9IEAAggggECwBAYPHux9eNL00F1Qe/fu7XWze/fumEXr+q1Dfh1ZWVkxi9a1iP3ss8/2axj6QQABBBBAAAEfBPbu3RstbtcC9zVr1vjQa+ldaFH7pEmTos8opbfgDAQQQAABBBBAAAEEEEAAAQT+T4D3z82uBvzM/GxvTX5tzxDzQ8AdAQra3cklkeQTuOqqq2T16tXRP1m2bJloQbCLx/Llywvs3N2iRQvR4miOYAk88MAD3tcjl3QsWLBAunTpEqzAmK21Aiw4rE0NE0MAAQQQQMB3AS0k69Onj28FZVrM/q9//cv7MOauXbt8m+8FF1xQZKd1LVq/9NJLfRuDjhBAAAEEEEAgvQJfffVVgQL3devWpXQC+uG9gQMHpnQMOkcAAQQQQAABBBBAAAEEEHBPgPfPzXKKn5mf7a3Jr+0ZYn4IuCNAQbs7uSSSfAK33367zJ8/P/onr7zyivTs2dNJo5kzZ8r9998fja1bt24yb948J2N1Oai5c+fKXXfdVWKIV199tZfb2rVru0xBbGkSYMGRJmiGQQABBBBAIMMCU6ZMkZycHDlw4ECGZ/J/w9eoUcMrXG/cuHGBndf1m7Y4EEAAAQQQQMBtAf1mSd25XX8tXrxYvvjiC98D1g/flbZxhO+D0iECCCCAAAIIIIAAAggggECgBXj/3Cx9+Jn52d6a/NqeIeaHgDsCFLS7k0siySfw6KOPytixY6N/8tOf/lQmTJjgpNGwYcPk2WefjcY2cuRIGTNmjJOxuhzUkSNH5M4775R33nmn2DArVKggb7zxhtxyyy0uUxBbmgRYcKQJmmEQQAABBBDIkIAWsOuu7AsXLszQDEQaNGhQoGg9UsBeqVKljM2JgRFAAAEEEEDADgF9VunYsaNv3yBTOKoOHTqIftthdna2HQEzCwQQQAABBBBAAAEEEEAAAasFeP/cLD34mfnZ3pr82p4h5oeAOwIUtLuTSyLJJ6BFv3fffXf0T9q1a+ft+uPi0b59e+9reyPH66+/XupO3y46uBDT+vXrpXnz5nLy5MmY4dx8883y4osvSq1atVwIlxgyLMCCI8MJYHgEEEAAAQRSKJCXlyddu3ZNy67sWVlZMYvWdQf2s846K4VR0jUCCCCAAAIIBFlAP3g3ffr0lIag/86Wm5tLUXtKlekcAQQQQAABBBBAAAEEEHBDgPfPzfKIn5mf7a3Jr+0ZYn4IuCNAQbs7uSSSfAJbt26V2rVrFzD5z3/+I7rDtUvH0aNHpWLFigVC2rJlCwXPAU7yT37yE3nhhRcKRFCvXj0ZN24cH1QIcF5tnDoLDhuzwpwQQAABBBAwFxg8eLBMnjzZvKMSeqhfv75MmTJFtGhd/5sDAQQQQAABBBBIRCAdxeyR+egO7VrUrsXtHAgggAACCCCAAAIIIIAAAggUJ8D752bXBn5mfra3Jr+2Z4j5IeCOAAXt7uSSSAoJNGnSRHTH68gxd+5cueOOO5xyevPNN+XOO++MxtS4cWP55JNPnIoxbMH861//8nbT/Oijj6ROnTqiBUk9e/aUypUrh42CeFMswIIjxcB0j0CIBQq/voSYgtARQAABBBwWOHPmjMPRERoCCJQkwPMu1wcCCCCAQBgEeN4NQ5aJEQEEEEAAAQTyC/D+udn1gJ+Zn+2tya/tGWJ+CLgjQEG7O7kkkkICQ4cOleeeey76p927d5dZs2Y55dSjRw+ZPXt2NKYhQ4bIxIkTnYoxjMEsW7ZM5syZIz/+8Y+9XS85EEiFAAuOVKjSJwIIqAAFPlwHCCCAAAJhEKDAJwxZJkYEYgvwvMuVgQACCCAQBgGed8OQZWJEAAEEEEAAgfwCvH9udj3gZ+Zne2vya3uGmB8C7ghQ0O5OLomkkMDSpUulffv2Bf509+7dUqVKFSes9uzZIxdddFGBWJYsWSLt2rVzIj6CQACB1Aqw4EitL70jEGYBCnzCnH1iRwABBMIjQIFPeHJNpAgUFuB5l2sCAQQQQCAMAjzvhiHLxIgAAggggAAC+QV4/9zsesDPzM/21uTX9gwxPwTcEaCg3Z1cEkkMgSZNmsj69eujfzN27FgZMWKEE1bjxo2TkSNHRmNp3LixfPLJJ07ERhAIIJB6ARYcqTdmBATCKkCBT1gzT9wIIIBAuAQo8AlXvokWgZLe4EYHAQQQQAABFwV43nUxq8SEAAIIIIAAAiUJ8P652fWBn5mf7a3Jr+0ZYn4IuCNAQbs7uSSSGAITJkyQ4cOHR/+mevXqsn37dgl6oZX+Q2KNGjVkx44d0dieeeYZGTZsGNcBAgggEJcAC464mDgJAQSSEOD1JQk0miCQIoEDBw7IwoULvV95eXly8ODBlIy0YMEC6dKlS0r6plMEbBHg/mZLJpgHApkX4PUgsRzo80jHjh1lzZo1iTWM42z9ds4OHTpI8+bNvd+zs7PjaMUpCCCAAAKxBLi/cV0ggAACCCCAQNgFeB4yuwLwM/OzvTX5tT1DzA8BdwQoaHcnl0QSQ0ALNqpVqybHjh2L/q0Lu7QX3p29fPnysnPnTqlUqRLXAQIIIBCXAAuOuJg4CQEEkhDg9SUJNJogkCaBSHG7/u5ncbsWj23atIkisjTlkWEyI8D9LTPujIqAjQK8HiSWFS1m1w/WmR7NmjXzCtcjxev6OwcCCCCAgH8C3N/8s6QnBBBAAAEEEAimAM9DZnnDz8zP9tbk1/YMMT8E3BGgoN2dXBJJMQKPPvqoaBF75MjKypLPP/9catasGUizbdu2SYMGDeT48ePR+Y8cOVLGjBkTyHiYNAIIZEaABUdm3BkVgTAI8PoShiwTowsCukvq9OnTvd3bt2zZYhyS7oqam5tr3A8dIGCrAPc3WzPDvBBIvwCvB/Gb9+nTx3veSPTQTTsiheuRHdjZfT1RRc5HAAEEEhPg/paYF2cjgAACCCCAgHsCPA+Z5RQ/Mz/bW5Nf2zPE/BBwR4CCdndySSTFCOjOg3Xr1pX9+/dHz+jevbvMmjUrkGY9evSQ2bNnR+deuXJlbzdEdmdPfTo//vhjmTJlivzkJz8R3RWKA4EgC7DgCHL2mDsCdgvw+mJ3fpgdArEEtLg9snv72rVrk0aaNGmSDBo0KOn2NETAZgHubzZnh7khkF4BXg/i8548ebIMHjw4rpP139kihev6e506deJqx0kIIIAAAv4JcH/zz5KeEEAAAQQQQCCYAjwPmeUNPzM/21uTX9szxPwQcEeAgnZ3ckkkJQg8//zz8vDDDxc448UXX5T+/fsHym3q1KkyYMCAAnP+xS9+IQ899FCg4gjaZM+cOSOvvvqqjB8/XrSovXXr1vK73/1OGjduHLRQmC8CUQEWHFwMCCCQKgFeX1IlS78IpEdg8+bN0eL2JUuWJDzo6tWrvR1VORBwTYD7m2sZJR4Ekhfg9aB0O92VXXdnj3XUrl3be1bIvwN76T1yBgIIIIBAqgW4v6VamP4RQAABBBBAwHYBnofMMoSfmZ/trcmv7Rlifgi4I0BBuzu5JJJSBK6//npZvHhxgbOWLVsmbdq0CYTd8uXLpW3btgXmet1118m7774biPkHdZKffvqp9OrVS1auXFkghJ/97Gcybty4oIbFvBEQFhxcBAggkCoBXl9SJUu/CKRf4MCBA9Hi9kWLFsU1Ad1RVYvas7Oz4zqfkxAIigD3t6BkinkikHoBXg9KNtZvfmnRokX0pPbt20eL17WInd3XU3+NMgICCCCQjAD3t2TUaIMAAggggAACLgnwPGSWTfzM/GxvTX5tzxDzQ8AdAQra3cklkZQi8NFHH3lvnuhu25Gjfv36kpubKzVr1rTab9u2bdKxY0fZuHFjdJ76sKBvEDVt2tTquQd1cqdPn5YePXrIG2+8ETOEqlWreh8maNKkSVBDZN4hF2DBEfILgPARSKEAry8pxKVrBDIooMXteXl50QL3gwcPFjub3r17y7Rp0zI4W4ZGwH8B7m/+m9IjAkEV4PWg+Mzp80JOTo5XtN6hQwe+tSWoFznzRgCBUApwfwtl2gkaAQQQQAABBPIJ8DxkdjngZ+Zne2vya3uGmB8C7ghQ0O5OLokkDoGXX35Z+vXrV+DMli1byltvvSVVqlSJo4f0n7Jnzx7p1KmTrFq1qsDgL730kvTt2zf9EwrJiJ9//rlcffXVcuTIkWIj7tq1q8ybN6/ITtchISLMgAuw4Ah4Apk+AhYL8PpicXKYGgI+CixcuNArbtci9y1bthTpecGCBdKlSxcfR6QrBDIrwP0ts/6MjoBNArwe2JQN5oIAAggg4JcA9ze/JOkHAQQQQAABBIIqwPOQWebwM/OzvTX5tT1DzA8BdwQoaHcnl0QSp8DQoUPlueeeK3C2FrVrYbJtO7Xrzuy33357kWL2IUOGyMSJE+OMmNOSEdi3b59897vflU2bNhXbXB/Yli9fLq1atUpmCNogkFEBFhwZ5WdwBJwW4PXF6fQSHAIxBfSbo6ZPn+4VuEeK27Ozs2X16tXeDq0cCLggwP3NhSwSAwL+CPB64I8jvSCAAAII2CXA/c2ufDAbBBBAAAEEEEi/AM9DZub4mfnZ3pr82p4h5oeAOwIUtLuTSyJJQODee++VWbNmFWhRv359mTlzprRp0yaBnlJ3qhZK9+zZUzZu3FhgkB49eshrr72WuoHpOSrwu9/9Tn74wx+WKKI5mjx5slxwwQXIIRAoARYcgUoXk0UgUAK8vgQqXUwWAd8FNm/e7BW2a4F75cqVJTc31/cx6BCBTAhwf8uEOmMiYKcArwd25oVZIYAAAgiYCXB/M/OjNQIIIIAAAggEX4DnIbMc4mfmZ3tr8mt7hpgfAu4IUNDuTi6JJEEB3fl8/vz5RVq9+OKL0r9//wR78/f0qVOnyoABA4p02q1bN28neY70COgu7bfccousWLEi5oD16tWTF154Qb7//e+nZ0KMgoCPAiw4fMSkKwQQKCDA6wsXBAIIRAS0uF0PdmnnmnBBgPubC1kkBgT8EeD1wB9HekEAAQQQsEuA+5td+WA2CCCAAAIIIJB+AZ6HzMzxM/OzvTX5tT1DzA8BdwQoaHcnl0SShECsndq1m+7du8v48eOlZs2aSfSafJNt27bJI488IrNnzy7SCTuzJ+9q0lJ3l+zatWuBLsqVKyc/+MEPZMyYMdK0aVOT7mmLQMYEWHBkjJ6BEXBegNcX51NMgAgggEAoBbi/hTLtBI1ATAFeD7gwEEAAAQRcFOD+5mJWiQkBBBBAAAEEEhHgeSgRraLn4mfmZ3tr8mt7hpgfAu4IUNDuTi6JJEmBoUOHynPPPVekdVZWljz++OPys5/9TArfmJMcqthmZ86ckaefflqeeOIJOX78eJHzhgwZIhMnTvR7WPqLU+COO+6I7ox/7bXXyoQJE6R169ZxtuY0BOwUYMFhZ16YFQIuCPD64kIWiQEBBBBAoLAA9zeuCQQQiAjwesC1gAACCCDgogD3NxezSkwIIIAAAgggkIgAz0OJaBU9Fz8zP9tbk1/bM8T8EHBHgIJ2d3JJJAYCL7/8svTv31+0sLzwUb16dXnwwQelb9++UqVKFYNRijbds2eP6Ni//OUvZceOHUVO0AeCqVOnemNzZE7giy++kLy8PLngggvk1ltvlXPOOSdzk2FkBHwSYMHhEyTdIIBAzOeX/H8Y6/kKNgQQQAABBIImwPNz0DLGfBFInQCvB6mzpWcEEEAAgcwJcH/LnD0jI4AAAggggIAdAjwPmeUBPzM/21uTX9szxPwQcEeAgnZ3ckkkhgIfffSRDB48WBYvXlxsT927d5du3bpJp06dpEKFCkmNePToUXnrrbdk/vz5Mnv27GL7uO6662TSpEnStGnTpMahEQIIIFCSAAsOrg8EEEiVAK8vqZKlXwQQQACBTApwf8ukPmMjYJcArwd25YPZIIAAAgj4I8D9zR9HekEAAQQQQACB4ArwPGSWO/zM/GxvTX5tzxDzQ8AdAQra3cklkfgk8Pzzz8uoUaNk//79JfbYrl07ueaaa7yC80svvVRq1KghF154oZQvX95rd+zYMdm7d69s375dNmzYIFowv3LlSlm6dGmJ/VauXFlGjx4tDz30kE8R0Q0CCCBQVIAFB1cFAgikSoDXl1TJ0i8CCCCAQCYFuL9lUp+xEbBLgNcDu/LBbBBAAAEE/BHg/uaPI70ggAACCCCAQHAFeB4yyx1+Zn62tya/tmeI+SHgjgAF7e7kkkh8FDh48KA888wz3g7pWpiejkML4XWH+OHDh0ulSpXSMSRjIIBAiAVYcIQ4+YSOQIoFeH1JMTDdI4AAAghkRID7W0bYGRQBKwV4PbAyLUwKAQQQQMBQgPubISDNEUAAAQQQQCDwAjwPmaUQPzM/21uTX9szxPwQcEeAgnZ3ckkkKRDQwvaXXnpJpk2bJuvXr0/BCCKNGzeWPn36SL9+/ShkT4kwnSKAQCwBFhxcFwggkCoBXl9SJUu/CCCAAAKZFOD+lkl9xkbALgFeD+zKB7NBAAEEEPBHgPubP470ggACCCCAAALBFeB5yCx3+Jn52d6a/NqeIeaHgDsCFLS7k0siSbHA0qVLZdGiRfL2228bF7drEfvNN98snTt3lnbt2qV45nSPAAIIFBVgwcFVgQACqRLg9SVVsvSLAAIIIJBJAe5vmdRnbATsEuD1wK58MBsEEEAAAX8EuL/540gvCCCAAAIIIBBcAZ6HzHKHn5mf7a3Jr+0ZYn4IuCNAQbs7uSSSNAps3bpVVqxYIWvXrpVPP/1UNm3aJDt37pSvvvpKzpw5481Eb+YXX3yxVKtWTerWrSuNGjWSZs2aSevWraVWrVppnK3bQ6n7rl27PFsOBBCIX4AFR/xWnIkAAokJ8PqSmBdnI4AAAggEQ4D7WzDyxCwRSIcArwfpUGYMBBBAAIF0C3B/S7c44yGAAAIIIICAbQI8D5llBD8zP9tbk1/bM8T8EHBHgIJ2d3JJJBkWOHbsmLRq1Ur++c9/ejNp2bKl6K7uWVlZGZ6Zm8MfOnRIZsyYIa+99pqcOHFCFi9eLJUrV3YzWKJCIAUCLDhSgEqXCCDgCfD6woWAAAIIIOCiAPc3F7NKTAgkJ8DrQXJutEIAAQQQsFuA+5vd+WF2CCCAAAIIIJB6AZ6HzIzxM/OzvTX5tT1DzA8BdwQoaHcnl0SSYQEK2tOTAN0B/7333pORI0d6v0eOrl27yqxZs/gAQXrSwCgOCLDgcCCJhICApQK8vliaGKaFAAIIIGAkwP3NiI/GCDglwOuBU+kkGAQQQACBbwW4v3EpIIAAAggggEDYBXgeMrsC8DPzs701+bU9Q8wPAXcEKGh3J5dEkmEBCtpTn4Bly5bJmDFj5M9//rOcPn26yICzZ8+We+65J/UTYQQEHBBgweFAEgkBAUsFeH2xNDFMCwEEEEDASID7mxEfjRFwSoDXA6fSSTAIIIAAAt8KcH/jUkAAAQQQQACBsAvwPGR2BeBn5md7a/Jre4aYHwLuCFDQ7k4uiSTDAhS0pzYB6nvbbbfJ+++/L8ePH485WOvWrWXhwoVy8cUXp3Yy9I6AAwIsOBxIIiEgYKkAry+WJoZpIYAAAggYCXB/M+KjMQJOCfB64FQ6CQYBBBBA4FsB7m9cCggggAACCCAQdgGeh8yuAPzM/GxvTX5tzxDzQ8AdAQra3cklkWRYgIL21Cbg6NGj8v3vf1/ee++9Egd66qmn5NFHH03tZOgdAQcEWHA4kERCQMBSAV5fLE0M00IAAQQQMBLg/mbER2MEnBLg9cCpdBIMAggggMC3AtzfuBQQQAABBBBAIOwCPA+ZXQH4mfnZ3pr82p4h5oeAOwIUtLuTSyLJsAAF7alPwIYNG6RRo0Zy+vTpYge75JJLZM2aNVKlSpXUT4gREAiwAAuOACePqSNguQCvL5YniOkhgAACCCQlwP0tKTYaIeCkAK8HTqaVoBBAAIHQC3B/C/0lAAACCCCAAAKhF+B5yOwSwM/Mz/bW5Nf2DDE/BNwRoKDdnVwSSYYFKGhPTwJ+/OMfy69//etiB3vooYdk4sSJctZZZ6VnQoyCQEAFWHAENHFMG4EACPD6EoAkMUUEEEAAgYQFuL8lTPb/2LsTqCmKc+HjzxEExS2IO9eI13iVEHcQFFSIigsIuCCyuVxRVEBFE9doosQ9gqIgIEREQRQE17hL3JBFcY8a9apRYxR3xQgKfOfp+83ceeft952uqemp6pp/n+NJAlVdVb+np6rbPF1NBQSCFWA+CDa0DAwBBBCoaQHWt5oOP4NHAAEEEEAAARHhfsjuMsDPzs/32sTX9wjRPwTCESChPZxYMhLHAiS0VycA77//vvTu3VteeumlOg3+/Oc/F01mP+6446RVq1bV6QytIJBhAR44Mhw8uo6A5wLML54HiO4hgAACCJQlwPpWFhuVEAhSgPkgyLAyKAQQQKDmBVjfav4SAAABBBBAAIGaF+B+yO4SwM/Oz/faxNf3CNE/BMIRIKE9nFgyEscCJLRXLwDTp0+XQYMGRQ2utdZaMnToULnwwgtlww03rF4naAmBjAvwwJHxANJ9BDwWYH7xODh0DQEEEECgbAHWt7LpqIhAcALMB8GFlAEhgAACCLAjKdcAAggggAACCCDADu2W1wD/vsQS0PPqxNfzANE9BAISIKE9oGAyFLcCJLRXz3/FihVy9tlnRzux9+/fX7bZZpvqNU5LCAQiwANHIIFkGAh4KMD84mFQ6BICCCCAgLUA65s1ISdAIBgB5oNgQslAEEAAAQQKBFjfuBwQQAABBBBAoNYFuB+yuwLws/PzvTbx9T1C9A+BcARIaA8nlozEsQAJ7Y4DQPMIIGAkwAOHEReFEUDAQID5xQCLoggggAACmRFgfctMqOgoAqkLMB+kTkwDCCCAAAIOBFjfHKDTJAII4MTjQQAAIABJREFUIIAAAgh4JcD9kF048LPz87028fU9QvQPgXAESGgPJ5aMxLEACe2OA0DzCCBgJMADhxEXhRFAwECA+cUAi6IIIIAAApkRYH3LTKjoKAKpCzAfpE5MAwgggAACDgRY3xyg0yQCCCCAAAIIeCXA/ZBdOPCz8/O9NvH1PUL0D4FwBEhoDyeWjMSxAAntjgNA8wggYCTAA4cRF4URQMBAgPnFAIuiCCCAAAKZEWB9y0yo6CgCqQswH6ROTAMIIIAAAg4EWN8coNMkAggggAACCHglwP2QXTjws/PzvTbx9T1C9A+BcARIaA8nlozEsQAJ7Y4DQPMIIGAkwAOHEReFEUDAQID5xQCLoggggAACmRFgfctMqOgoAqkLMB+kTkwDCCCAAAIOBFjfHKDTJAIIIIAAAgh4JcD9kF048LPz87028fU9QvQPgXAESGgPJ5aMxLHAxx9/LHvvvbe8/fbbUU922GEHefjhh2WzzTZz3DOaRwABBOoL8MDBVYEAAmkJML+kJct5EUAAAQRcCrC+udSnbQT8EmA+8Cse9AYBBBBAoDICrG+VceQsCCCAAAIIIJBdAe6H7GKHn52f77WJr+8Ron8IhCNAQns4sfR6JB988IF8+umn8tNPP3ndz3I717JlS1mwYIEMHz5cvv322+g0rVq1kiuvvDJKcv/888/LPbXX9dZcc03ZdNNNpXXr1nX6+cMPP0jz5s2l+IbG68HQOQRqTIAHjhoLOMNFoIoCzC9VxKYpBBBAAIGqCbC+VY2ahhDwXoD5wPsQ0UEEEEAAgTIEWN/KQKMKAggggAACCAQlwP2QXTjxs/PzvTbx9T1C9A+BcARIaA8nlt6OZMWKFdKnTx9ZuHCh6H8P9dAk7uKE/SZNmsjaa68d6pCjpHVN2L/99ttFk9ufe+45ufbaa+XDDz+UI444QoYNGxbs2BkYAlkX4IEj6xGk/wj4K8D84m9s6BkCCCCAQPkCrG/l21ETgdAEmA9CiyjjQQABBBBQAdY3rgMEEEAAAQQQqHUB7ofsrgD87Px8r018fY8Q/UMgHAES2sOJpbcj+e6772STTTaRf//73972kY6VL7DBBhvIa6+9JtOnT5exY8fKRx99FJ1sq622il5i0B3cORBAwD8BHjj8iwk9QiAUAeaXUCLJOBBAAAEECgVY37geEEAgJ8B8wLWAAAIIIBCiAOtbiFFlTAgggAACCCBgIsD9kIlW/bL42fn5Xpv4+h4h+odAOAIktIcTS29H8u2338rPf/5z+eqrr7ztIx0rX6Bly5aiSe3vvfdevZMMGjRIbrnllvJPTk0EEEhNgAeO1Gg5MQI1L8D8UvOXAAAIIIBAkAKsb0GGlUEhUJYA80FZbFRCAAEEEPBcgPXN8wDRPQQQQAABBBBIXYD7ITti/Oz8fK9NfH2PEP1DIBwBEtrDiaW3I1m+fHm0Q/vKlStlrbXW8rafNh3TsX3zzTeyatWqOqfRBX3dddeVZs2a2Zze27r6ssKKFSsa7d/dd98tvXr18nYMdAyBWhXggaNWI8+4EUhfgPklfWNaQAABBBCovgDrW/XNaREBXwWYD3yNDP1CAAEEELARYH2z0aMuAggggAACCIQgwP2QXRTxs/PzvTbx9T1C9A+BcARIaA8nlt6PZPXq1fUSvr3vdMIONmnSRN58803p3LmzfP7551GtzTbbTP7yl7/ILrvsEiXzh3jMnDlTdBf2xo599tlHZs+eLRtttFGIBIwJgcwK8MCR2dDRcQS8F2B+8T5EdBABBBBAoAwB1rcy0KiCQKACzAeBBpZhIYAAAjUuwPpW4xcAw0cAAQQQQAAB4X7I7iLAz87P99rE1/cI0T8EwhEgoT2cWDISxwLLli2T3XffXf72t79FPdl1113lqaeekhYtWjjuWXrNf//999KtWzdZtGhRg43o+KdPny59+vRJryOcGQEEjAV44DAmowICCCQUYH5JCEUxBBBAAIFMCbC+ZSpcdBaBVAWYD1Ll5eQIIIAAAo4EWN8cwdMsAggggAACCHgjwP2QXSjws/PzvTbx9T1C9A+BcARIaA8nlozEscC///1v6dixo7zyyitRTzp06CBPPvmkrLXWWo57lm7zDz/8sBxwwAENNqI7s998881y8MEHp9sRzo4AAkYCPHAYcVEYAQQMBJhfDLAoigACCCCQGQHWt8yEio4ikLoA80HqxDSAAAIIIOBAgPXNATpNIoAAAggggIBXAtwP2YUDPzs/32sTX98jRP8QCEeAhPZwYslIHAvUakL76tWrpWvXrlHyfuHRrFmzaMf6q666Sjp16uQ4OjSPAALFAjxwcE0ggEBaAswvaclyXgQQQAABlwKsby71aRsBvwSYD/yKB71BAAEEEKiMAOtbZRw5CwIIIIAAAghkV4D7IbvY4Wfn53tt4ut7hOgfAuEIkNAeTiwZiWOBWk1oV/Y333xTevToIe+8804UhR122EFGjhwpAwYMkObNmzuODM0jgECcAA8cXBcIIJCWAPNLWrKcFwEEEEDApQDrm0t92kbALwHmA7/iQW8QQAABBCojwPpWGUfOggACCCCAAALZFeB+yC52+Nn5+V6b+PoeIfqHQDgCJLSHE0tG4liglhPalX7mzJnypz/9SY4//ng54YQTpGnTpo4jQvMIINCYAA8cXB8IIJCWAPNLWrKcFwEEEEDApQDrm0t92kbALwHmA7/iQW8QQAABBCojwPpWGUfOggACCCCAAALZFeB+yC52+Nn5+V6b+PoeIfqHQDgCJLSHE0tG4lig1hPalf+7776Tdddd13EkaB4BBJII8MCRRIkyCCBQjgDzSzlq1EEAAQQQ8F2A9c33CNE/BKonwHxQPWtaQgABBBCongDrW/WsaQkBBBBAAAEE/BTgfsguLv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+Lq+vfjii7LzzjtnxpGOIlCugE/Xuq/zQbm21EMAAQQQQEAFWN+4DhBAAAEEEECg1gW4H7K7AvCz8/O9NvH1PUL0D4FwBEhoDyeWjMSxAAntjgNA8wggYCTAA4cRF4URQMBAgPnFAIuiCCCAAAKZEfBtffvrX/8qF110keyzzz7yhz/8ITOOdBSBcgX0On/iiSfk97//vXTt2rXc01Sknm/zQUUGxUkQQAABBGpegPWt5i8BABBAAAEEEKh5Ae6H7C4B/Oz8fK9NfH2PEP1DIBwBEtrDiSUjcSxAQrvjANA8AggYCfDAYcRFYQQQMBBgfjHAclj0888/l4EDB8pDDz1k3IsNN9xQdtppJ9lggw1kjz32iJLKdHfgZs2aGZ+LCpURmD59ugwaNCh/sgMOOED0z1q1alWZBjw5iz5zjRw5UiZOnBj1aMKECTJ06NB875555hnp0qVLqr299dZbo98OR+0J+LK+5RLZ9T91Hn7vvffkZz/7We0FhBHXnMBXX30lbdq0ka+//jq693CZ2O7LfFCJi6B4bTU553rrrRfdA66//vrSvn37KC4dOnSQddZZx+Q0lK2iwMqVK6OXoUaNGlWn1cmTJ8vxxx9fxZ7QlAoUP5PpM9btt98u2223XdWBip8nLr74Yrngggsq1o+0z1+xjtb4iUJa32o8lAwfAQQQQAABBMoU4H6oTLj/Xw0/Oz/faxNf3yNE/xAIR4CE9nBiyUgcC5DQ7jgANI8AAkYCPHAYcVEYAQQMBJhfDLAcFrVJaI/r9lZbbSUnnniinHDCCbLxxhs7HFnypjUJ9LbbbpOTTjpJWrZsmbyihyVrJaH9/ffflwEDBsj8+fNl8803l3vvvVd22223fERIaPfw4gyoS67Xt8JE9hyrJvSyO3tAFxlDKSmg17sm4+YOV4ntrueDklAGBWwS2uOa0RcfBw8eLKeffnr0AkIWjqVLl8qMGTOkR48e8otf/CILXS67j++++670799fFi5cWOcchx56qEyZMiXz98RlwziqGEJCe9LfDwntji4yw2ZDWt8Mh05xBBBAAAEEEEAgEuB+yO5CwM/Oz/faxNf3CNE/BMIRIKE9nFgyEscCJLQ7DgDNI4CAkQAPHEZcFEYAAQMB5hcDLIdFK53QnhuK7iZ4zTXXiO4QXnwtOBxunaZ17H/+85/l8ssvj3YRDWEn81pJaH/kkUeke/fuUTyPOOII0d1EdYfq3EFCuy+/sjD74Wp9i0tkV2F2Zw/zOmNUjQsU7tJeWLLaie2u5oM0ro9KJ7Tn+qiJ7aNHj46+atK0adM0um59zmXLlskdd9whV1xxhay11lrOdsa2HojBCebMmSOHH354vRq62/7cuXNl3333NTgbRW0FspzQbvr7IaHd9mqpTv2Q1rfqiNEKAggggAACCIQmwP2QXUTxs/PzvTbx9T1C9A+BcARIaA8nlozEsQAJ7Y4DQPMIIGAkwAOHEReFEUDAQID5xQDLYdG0Etp1SJoQM2bMGDnmmGO8S2B65513ZNCgQbJgwYJIXxPvSWh3eCEaNL1y5cpoV95Ro0ZFtfQ/zz///DovTpDQbgBKUWOBaq9vDSWy5zrO7uzGIaRCIALFu7QXDqtaie3Vng/SDF1aCe25Pmu8zjrrLFl77bXTHIbxub/88ks57rjj5O67747q7rTTTsEntGsC8vDhw2Xq1KnRmDfZZBPR+H/77bfR/z711FPlyiuvlObNmxt7UqE8gawmtJfz+yGhvbxrpNq1Qlrfqm1HewgggAACCCAQhgD3Q3ZxxM/Oz/faxNf3CNE/BMIRIKE9nFgyEscCJLQ7DgDNI4CAkQAPHEZcFEYAAQMB5hcDLIdF4xLaL774YrngggtK9krve7/77jv5+9//Lg888IDceuut8v7779epp0ntEyZMkP79+3u1U/ubb74p/fr1k5deeinqLwntJcPtTYHPPvtMBg8eLA8++GDUp4cfflj233//Ov0rTmivheQ0bwJUAx2p1vpWKpFdqdmdvQYuOIbYoEBDu7QXVkg7sb1a80E1LoO4hPahQ4dGLyeWSkJfsWJFlAz93nvvyWOPPRbdE77yyiv1uq1fxTnzzDO9etHRp0TiasRZ23j55ZejL9y89dZbUZPnnXdedD8/e/bs6H+3bdtWZs2aJe3atatWl2q+HZ+uQ5OE83L6bXL+mr8wHAKEtL45ZKRpBBBAAAEEEMiwAPdDdsHDz87P99rE1/cI0T8EwhEgoT2cWDISxwIktDsOAM0jgICRAA8cRlwURgABAwHmFwMsh0VtEtqLu7106VLR3TfHjx9f56+22mqraPfzzp07Oxxp3aZJaPcmFMYdef755+WQQw6Rjz/+WPbcc0+ZMWOG6DVWeJDQbsxKBQOBtNe3JInsue6yO7tB4CgapEBju7QXDjitxPa054NqBs0mob24n7oD+OjRo+Wqq67K7/qtZfRFx0mTJslRRx1VzaE12lY5CbnedL6MjqxevTp6SUFfLMgdDz30kCxatKjOC62TJ0+W448/vowWqFJLArX2+6ml2Ia0vtVS3BgrAggggAACCFROgPshO0v87Px8r018fY8Q/UMgHAES2sOJJSNxLEBCu+MA0DwCCBgJ8MBhxEVhBBAwEGB+McByWLSSCe06jOXLl0cJTLrTY+HRt29fmThxorRs2dLhaP+vaRLavQhDWZ3Q6+ikk06K6ja0cywJ7WXRUimhQFrrm0kiu3aV3dkTBoxiQQsk2aW9EKDSie1pzQcuglbJhHbt/6pVq6KXzk455ZQ6Se36gqPu4N6mTRsXw6zXZq0l5H755ZdRovrcuXMji9xXbPQLOAcddFA+VoceeqhMmTLFm3t3Ly4WOlHzv59augRCWt9qKW6MFQEEEEAAAQQqJ8D9kJ0lfnZ+vtcmvr5HiP4hEI4ACe3hxJKROBYgod1xAGgeAQSMBHjgMOKiMAIIGAgwvxhgOSxa6YR2HYruynnWWWfV26n9zjvvlMMOO8zhaP+vaRLavQiDcSeKk+0mTJgQJbUXHyS0G9NSwUCg0uubaSJ7rqvszm4QNIoGLZB0l/ZChEoltld6PnAZqEontOtYfvrpJ7n66qvlnHPOqTM0/bORI0dKsZ+L8ddaQvtjjz0mmqz+7bffRtyDBw+WcePGRS+l6n9/8MEHoz/X3fQ16X3fffd1ERbazIhArf1+MhKWinQzpPWtIiCcBAEEEEAAAQRqToD7IbuQ42fn53tt4ut7hOgfAuEIkNAeTiwZiWMBEtodB4DmEUDASIAHDiMuCiOAgIEA84sBlsOiaSS063DeeuutKClm4cKF+dEde+yxcv3118s666zjcMT/2zQJ7c5DUFYH3n//fRkwYIDMnz9fNt98c7n33ntlt912q3cuEtrL4qVSQoFKrW/lJrJrN9mdPWGwKFYTAqa7tBei2Ca2V2o+8CFQaSS067iWLl0avXyW2xFc/2y//faTadOmRWu566OWEnJXrlwpF1xwgVx22WV5dv2ykr5csHr1arnkkkuiv88dp556qlx55ZXSvHlz12GifU8Faun342kIUutWSOtbakicGAEEEEAAAQSCFuB+yC68+Nn5+V6b+PoeIfqHQDgCJLSHE0tG4liAhHbHAaB5BBAwEuCBw4iLwgggYCDA/GKA5bBoWgntmhQzduxYOf300/OjaywBOY5Ad/Vi6ZltAAAgAElEQVT8+9//LrqTpCYwaxL6Cy+8kC+61VZbSbt27aRTp05y4IEHyi677CJNmzZtULM4ybkx9p122kluv/122W677RosVun+VeIymD59ugwaNCh/qgMOOED0z1q1ahV7+mKTW2+9VQYOHBiVXbVqVfRCwsyZM+Wpp57K26vzXnvtJUceeaR07Ngx1lyfibTObbfdJs8++2wUO93pc+edd5bu3btHfdT4me7M+sgjj0T19dCY33LLLbLRRhvVG5uLhHYds36ZQF/ayB065kmTJslRRx1VMrz6m5k8ebKceOKJderrLvT9+/c3tirZIAXKFrBd32wS2XOdZnf2ssNHxUAFytmlvZCi3MR22/nAp3CkldCuY7z77rujFx1zu4Ln/qxXr16JCHSN/OSTT0TnT72/eOWVV+TFF1/Mny93j7HDDjvIwQcfHN2nrL/++g2eu/jFxlKdePrpp6Vz584NFqt0/0r1p9y/f/fdd6N7itwLp8X35osWLZI+ffrIxx9/HDXRtm1bmTVrVnS/bXvofbPex+sO8HqftnjxYvniiy/y94ddunSRHj16NHhvWar9Tz/9VO66667oZUd9btBz672m3qvqjvSHHHJI/qXa4vhffPHFdRL5c23FPSeVuhYK+2lSv9zEcHV9/fXXo7EXumo/9J5dn2V0ftPfxX/8x38kup8sfp4o9rH9/ZQ6f6lYf/PNN9E8MHv2bHnppZfyzygbbrihdOjQIfqt6nWs129jz4aNxUpfwhkzZoysvfbaUbHc9XX//fdHbepLtrl5Z5999pF+/frJL3/5S1ljjTVKdT8zfx/S+pYZdDqKAAIIIIAAAl4JcD9kFw787Px8r018fY8Q/UMgHAES2sOJJSNxLEBCu+MA0DwCCBgJ8MBhxEVhBBAwEGB+McByWDSthHYd0muvvSZ9+/aNkixyhybnaoJAY8fy5cvlvvvukyuuuCJKdkl6aALDpZdeKr/+9a9jkwkqldCeVv+SjrOxcpVKaH/jjTfkt7/9bRSHxg5NENJkD00Y0kMTujSBXV9kaCx2mgCiyd9nnnlmPlGk1PiLdw7VHUQ1qbdJkyb1qrpIaNdOxH2ZQJNq9EWBNm3aNDrEl19+OUp8L/y9DB8+PNoZNZdMU8qIv6+OQLnrWyUS2XWE7M5enTjTSrYEbHZpLxypaWJ7ufOBj7ppJrRrgvTRRx8tjz76aH7o5557rowaNSp2Hc8V0rVf10e9J9SX5JIemtj6u9/9LnpJLO7LQLYJuWn3L+k4TcsV3yfqfdyUKVOkZcuW0am+/PJLOf744+vspp/bwd20rVx5fUHy8ccfF02K1iTkUoe+jHD55ZfLHnvskSj5Wr8AcPXVV8v48ePrvDBR3I6+rKrl9DlBX5jVBGRNTNYjiwnt+tuYN2+e6Ms8SVx1nPobvOiii0rek5ZKOLf9/ZQ6f0PXiMZ64sSJ0bOHvrBQ6tBr6cILL2zw2bCwfvEzcS6hXcvo8+sf//jHkm327NlTrrrqKtl+++1LdS0Tfx/S+pYJcDqJAAIIIIAAAt4JcD9kFxL87Px8r018fY8Q/UMgHAES2sOJJSNxLEBCu+MA0DwCCBgJ8MBhxEVhBBAwEGB+McByWDTNhHbdhXPYsGHRLtq5o3i3u+Kha6KCJjkX1jHh0URpTXQeOXJkvR35KpHQnmb/TMbZUNlKJLRvueWWUQKYJqskOXr37h0ll2yyySbRrvYa8yRJJnruc845J0rEad68ecmmipOsHn74Ydl///1j67lKaNfO6I726le4C+15550XJRA1tEuk7jQ5YsQImTZtWn483bp1i34HrVu3LmlDgeoKmK5vlUpkz42S3dmrG29ay46A7S7thSNNmthuOh/4rJlmQvvKlSuj+7PLLrssT9DYl1a0kO48rYmkuoYWrqkmhvpi5XXXXSebbrppnWq2Cblp989kjEnLLlu2TPRFualTp+arxCWra7LwGWeckS9TnPSetD0tp3E7//zzoxiYHHo/r/045phjGt1hW1+e1WcLve9Lcuh59ZrabbfdMp3Qri8JzJgxQ0455RTj34a+hHrDDTdEXzpq6EtJpRLObX8/pc4fF8slS5bIqaeemjjWuXMkfYk2LqFd5x59McbkuVR3xNevM+29995JLkmvy4S0vnkNTecQQAABBBBAwFsB7ofsQoOfnZ/vtYmv7xGifwiEI0BCezixZCSOBUhodxwAmkcAASMBHjiMuCiMAAIGAswvBlgOi6aZ0K7D0sQlTQbIHfvtt1+UgLHxxhvXG7Um2uiu3brDYuGR+5x7p06dpFWrVtFfab91N8IFCxbUO8/mm28eJRUXJxLo7tlz5syJymvCtSYn6I6heugn6Y888sj8TtiaYK27ZW+22Wb586fdv0pcBrYJ7ZrApElBCxcujLqj9vvuu6/o7vd6vPjii/LYY4/VS1jXnfF33333aFfP999/PyqrCTMHH3xw9J+a0KS7subOmxurnn/u3LlRG6WO559/Xg455JAoZnvuuWd0HeV2hi+u6zKhXXfw1+Qt3QU0d+g1qbu0666gxYfusDl27NhoV/sk5Us58ffpCyRd3yqdyK4jY3f29ONLC9kVqNQu7YUCpRLbk84HWVBNM6Fdx68vvem9Ve7YYYcd5I477ojdzVjXRt2R/aSTTqqXsLvLLruI7rad2wV5xYoVsmjRIpk/f37sC3V6j6L3l4VfdPnXv/4V3Svqmq3j1n7kvpCia/bgwYNFd3nPHYcddphsu+22+f+ddv/SuF4K76P0/Dqe2bNny4477linOd0R/4gjjoi+OqOHyb1a4Ykaum/WMhpDfSbQ+3q9R3z66afliSeeqNMPbVcTgwuvmcICGq/jjjuu3r2lxk3vK3feeWfRFyn0utD7wtxLEXrvqF8huvHGGzO7Q7taabJ/7p47Fye9F9fnJbXTQ430XqSwnP65/n7096XPP3FHqYRz299PqfMX9yluvLkx65eQ9LmgWbNm8o9//CN6Tol7Kfe0006TSy65JPaLDXqu4mdifRlGnwf1/j13aLK6Xls///nPReed4msrV65Xr17R9aUv+2b5CGl9y3Ic6DsCCCCAAAIIuBPgfsjOHj87P99rE1/fI0T/EAhHgIT2cGLJSBwLkNDuOAA0jwACRgI8cBhxURgBBAwEmF8MsBwWTTuhvThhQRMoNKFJEwKKj+Ky+ve/+c1vol0iNbko7tDEBU1O0ISXwkN38Lvyyisb3Pm7eGfBAw44QLT9XMJ8XFvV7F+5l4RtQnthuw3Z/8///E+0Q+L999+fL66JM2uvvbZ8+umnUZL5H//4R8klguQK6W6SDzzwQLSDe2FiTalY5errLvCa2KZHqZ3+XSa0a//ee+89GTRoUJ1dJHWHUx1D8csczz33XJQ4Vmhy+eWXR18qaGhH93KvD+pVRqDU+pZGInuu5+zOXpkYcpZwBSq5S3uhUkOJ7aXmgyxJp53QHvelHE1k1oTU4iNuB+ju3btH93y77rqrrLHGGvXqaAK1vqyoL5UVfimmY8eOUfLu1ltvHRuO4nvhxu5VcyeoZv8qcQ1pAr7ueK73Frnj2GOPleuvv75egm/cTu5J79Vy59ZEct39XV8kKDx69uwpuo4Vx1DvEfX60P4tXrw4X0WvDU0obtOmTZ3zaB/1a0yaNJw79F5UdyzXcxTfa+l9mb5gq9dB3HHxxRdHXxAoPuKekxq6ZuPOa1I/6XWoX/XRLwHp81TuOOGEE6IvAcU9L+nvWsetSfyFvwsdr8ai8EWP3PlMEs6T9rvQx+T8+mKFvmBS+FKsxlrjr9dl8bObXkuPP/54FO/Ca0nb12dDfa6MG3NcrHJ91hd7de7RrycV35vrc5E+M+kLuoXHnXfeKfoiTJaPkNa3LMeBviOAAAIIIICAOwHuh+zs8bPz87028fU9QvQPgXAESGgPJ5aMxLEACe2OA0DzCCBgJMADhxEXhRFAwECA+cUAy2HRtBPakyYvffnll9Hu3oXJAJqIoMkZpZJ6dXdNLae7wecOTTzTZIktttgiVtc0ob3a/Sv3kqhUQnuphGrdCbVPnz75He5z/dVk9ptvvln22Wef2CFoQpX2URNTckep3da1XHGS3YQJE6Kk9oYO1wnt2q+77747GmduR1D9s2uuuSZKvsnNj0uXLo3GUXjdN5T4Xu41Qb3KCzS0vqWZyK6jYHf2yseSM4YnkMYu7YVKxYntId3vpp3QHpcErsnKAwcOrHMhxiVfayKpJqu3bt260YtW6z744IPSr1+/Ouvvww8/LPvvv39sXdOE3Gr3rxK/0s8++yy6J1Gb3BFnn/u7KVOmyJAhQ/JldSfvWbNmSbt27RJ157XXXotebMzteq+VTj75ZLniiivyu4fHnShu13X94o0mLxf+1uLusUrdu2oSvO7Wr/8UH1lKaC/eaV/vGzVeLVu2bDA2pvffJgnnpr8f7WTS88d99UifNfRlCR138fxbCKD32Ppyg84buUPr6lcJ2rdvX8+qoYT23r17y7hx4xqdez755JPofl6vy9xR6uXbRD8kx4VCWt8cU9I8AggggAACCGRUgPshu8DhZ+fne23i63uE6B8C4QiQ0B5OLBmJYwES2h0HgOYRQMBIgAcOIy4KI4CAgQDziwGWw6K+JLQXJ2eU2k2zmOzll1+OdrnWXfz02GGHHeSOO+6Q7bffPlbXNKG92v0r95KoREJ7ksQYTdLWndYLk0S0z8UJ23Hj0J3IBwwYIPPnz4/+WneTvPfee2W33XZrcNiFdZKUj3uRolzT4npJdm7VOnFJOJoQNnPmTNlxxx0lbvfSxhJtKtV/zmMvULy+zZs3L3qpRhPaORBAoDYEcontmmhdeGjiaFYPXxLav/766yiZWhNPc4fJbsdx9yj6st3RRx8dGxrThNxq968S19Njjz0WJQDnXrIrdZ8d9/JBXGJ5XN/iEv579OghkydPls0226zkcIrvZffbbz+ZNm1afvfxuB3kdWd23X17nXXWafT8urv5iBEjovMVHllKaNed2Y866qh89xvqezFE3Mu5Db3okTThXNsw/f1onaTnj3sxQr/KpfNDY8nsubF/9NFH0Yscep+WOzTJXXdbb968eR2iuGdik/vyOXPmyOGHH54/p163M2bMqPe1gJI/AI8K8O9zPAoGXUEAAQQQQAABJwLcD9mx42fn53tt4ut7hOgfAuEIkNAeTiwZiWMBEtodB4DmEUDASIAHDiMuCiOAgIEA84sBlsOiaSe0Fyea61A1oVd3ziw83n777SipWcu/8847stdee4kmaMR9Ej6OK24cTz/9tHTu3DlW1zShvdr9K/eSqERCuyYc6W75pY5Ro0bJhRdemC+WNNE7LhGssVhpA4888oh07949auvAAw+MEuk32mijBrvoQ0K7di4ukWb48OFR0tWSJUuiXWk1WT936Lj0z5Ik6ZSKD3+fngDxSc+WMyOQdQES2huO4D//+c9ojSt8+Ud3yz733HPrVNKka00O1WTWF154IfpSj+5A3dBXd+JaLL5HaSzp1zQht9r9s/1NrFixQs455xwZM2ZM/lT6tRi9FylO6s0V0JfyzjrrLBk7dmy+TpIXHrWw6W7wxeP7+OOPo5cPHn300eiv1ltvPdHE606dOkX/u/jZQl90vOuuu2T33XdPRPXkk09GCeHaTu7IUkJ78b2+/n70ei/1zKRzk5ZT12222SbabV9fNNCXLYuPpAnnWs/096N1kp5fr9kzzjjD+BosHE9xonlDzytxz5Imu6wXX5dJn4sSXbSOCvHvcxzB0ywCCCCAAAIIeCPA/ZBdKPCz8/O9NvH1PUL0D4FwBEhoDyeWjMSxAAntjgNA8wggYCTAA4cRF4URQMBAgPnFAMth0bQT2t944w058sgj5ZVXXsmP8tZbb40Smip5pJ3QbttX0/6V255tQnuS3c9zfZs4caKcdNJJ+a7qDojjxo2LEo8aO+J2gG0soV0TcHQnxQsuuCA6bZLEHV8S2rW/moSlXw/I7YqqPtddd53cfffdMnfu3DxV0t1Fy702qFc5ARLaK2fJmRAITYCE9oYjunTp0ugLLblEZS2ZdHdp0+skzYR2077ElTfpn2177777rvTv318WLlyYP5Xeg/Tq1avRU99zzz3Su3fvfBm9f9H7ln333bfRerZfNdIv2Pz+97+PvuTTvn172W677UR3u9bdsvUovtfVeyx9GXODDTZIRBW3g3+WEto1IX+fffbJj1VdbrjhhuiFz0rdnyRNONdOpJXQHhenCRMmiCaZmxxxL9LEXf9xz2om7RW3Q0K7SZQoiwACCCCAAAII+CnA/79lFxf87Px8r018fY8Q/UMgHAES2sOJJSNxLEBCu+MA0DwCCBgJ8MBhxEVhBBAwEGB+McByWDTthPa4xOIkSTSmJKYJ46Y7tJv2p7i8af/Kbc82ob1r165RolCSXVCL2xo5cqRcfvnl0qxZs0a7b5rQXryje5Lrx6eE9p9++ilKzNJdaBs6OnbsKDfddFPsLpnlXgvUS0+geH2bN2+e/OEPf5AnnngivUY5MwIIeCWgCaX6u+/WrVudfpHQ3nCYiu+9tOTo0aNF7x8qfZgkjJeTkGvbX5P+2balu9sPGTIkf5qk93pxicCldnbXRm6//fZoB/TcoW1fe+210qJFC9uhiP6+Lrroouif3KH3WPqPSTJ38c7fWUpoL97BXh30ZYOePXtGLwzvueee0rJlSytrHxLa9etYeh3pCxJ6mLx0Wzj4uC8UxMU77llN7+v23nvvRJYu5pFEHbMoxL/PscCjKgIIIIAAAggEIcD9kF0Y8bPz87028fU9QvQPgXAESGgPJ5aMxLEACe2OA0DzCCBgJMADhxEXhRFAwECA+cUAy2FRFwntje3GbUKhicIffvihPPXUU6Kfk3/sscfyu2DreRprpxoJ7Tb9M3EoLGub0H7AAQdECe2tWrUq2QWTZJfCk5kmtBfu9Jl0t8PihPak9UoOuswCH330kegO9pr4XHxoEtKkSZPqJH+V2QzVqiTQ0Pr217/+NdXE9p/97GeiO+3qf3IggEC8wFdffSVbb7216H+mceQS2TUpWI+Q7nfj1mfdDVmTf9dee21rzriE9kp9tUcTnb/44oso+fW+++4T3V38/fffz/e5sZ3gq5GIatM/G/hly5bJ8OHDZerUqfnT6BdvNAG8SZMmjZ5ad0rXxHFNvs8dbdu2lVmzZkm7du0arFucrF9OwnlDJ4+7Rsu5hop3n89SQrteS7oj/YknnthgDHSeOvjgg6Pd9HfYYYeSL5sWn8jkHr+c30+S8xfv9K+J+jNmzMjv1G/yuyj+qlTcvFY8Dr0/168sderUKVFT5TgkOrHDQiGtbw4ZaRoBBBBAAAEEMizA/ZBd8PCz8/O9NvH1PUL0D4FwBEhoDyeWjMSxAAntjgNA8wggYCTAA4cRF4URQMBAgPnFAMth0bQT2h955BHp3r17foSmyQGatPHNN9+I7hKp/2gy1GuvvSZLliyRBQsWNCpXjYT2tPpX7iVhm9CuSdfjxo2LdnosdSRJRok7h2lCe2ESStLEOt8S2tXh8ccfl0GDBonurFl4nHfeeVHCWNOmTUuR8/eeCJRa39JMbNfEQN0VmgMBBOIF9PdRuHtzpZyKE9lz5y01H1Sq/WqcJ+2E9pdfflmOOOIIeeutt/LDmTlzpvTr1y/x8LSPeu+qL/d88MEH8re//U2ee+45Wbx4cZTQ3tBRrYT2NPqXGCemYHFSsN7fzZ07N0p0TnLoy6KHHnponRdGr7766mhX/bgd0eN2UNcv1Jx77rlJmitZ5ssvv4xeELz//vvzZTXpeP/99y9Zt7BA8X1ilhLadRz6osL5558f7Xxf6thwww2lR48e0e9sr732kvXXX79UlejlVr1nzR2V/v0kOX9xjExeui0eYHF7SRLaTV+GJaG95GVFAQQQQAABBBBAIHMCIT3vu8DHz4V69dokvtWzpiUEal2AhPZavwIYf8UESGivGCUnQgCBKgjwwFEFZJpAoEYFmF+yEfi0E9qLd8RLkhygO5svXLhQbrrpJnn00Ufr7LBpoppWQns1+mcyzsKytgntSRPGtc0kyShx4zBJaC8uO2HCBNE+ljp8TGjXsZx55plyww031On+X/7yFznooINKDYm/90gg6fqWRmI7u7R7dCHQFe8E0tidvaFE9tzgk84H3mHFdCjthPbilxy1C6W+2qMJ0rrTuu7CrV/jeeGFF8qirHRCbq4T1ehfWQMWEe2b7q6v9x6VPPbbbz+ZNm2abL755vVOW6kd1Bvqb9xzS6lrKO5cxV8LyFpCu45p+fLlcuedd4r2XceT5NAXGvSlkt/+9rey/fbbx76UYHqPX04id5JniDQT2uOS48sZR6G5bf0k8at2mZDWt2rb0R4CCCCAAAIIhCHA/ZBdHPGz8/O9NvH1PUL0D4FwBEhoDyeWjMSxAAntjgNA8wggYCTAA4cRF4URQMBAgPnFAMth0TQT2leuXCkXXHCBXHbZZfkR6g6Bt9xyi7Rs2bLeqDXxRhOVdAfi++67L7GKJmfsvvvu8vbbb9dJfq90Qns1+5d48EUFQ0to1yS2AQMGyPz586PEqXvvvVd22223kjw+JrTrDqKaRPTtt9/W6X+3bt2i30Tr1q1LjosCfgiYrm+VTmxnl3Y/rgN64Z9AJXdnL5XInhu96Xzgn9r/9SjthPbilxx1Pdcd2n/xi1/EsixdulR0N/Dx48fXWzsbc+zYsaOsWrUq2rU9d6SR0F6t/pV7zegXYY4++ujo5dBKHo3t8k5Ce11pkwT8chOi1VzvMyZNmiS6o37xfWZc7HXX9tGjR8vAgQNjvxCUJOE8d95y+p3k/GkmtMd9kaqccRTa2tav5G+0UucKaX2rlAnnQQABBBBAAIHaEuB+yC7e+Nn5+V6b+PoeIfqHQDgCJLSHE0tG4liAhHbHAaB5BBAwEuCBw4iLwgggYCDA/GKA5bBomgntn332mWjCwIMPPpgf4ciRI+Xyyy+XZs2a1Rm1JovPnTtXzjjjjEZ3ZNcEDN3lvX379rLzzjvLLrvsIttss02UvKFJGQ899FD+vJVMaK92/8q9JEJLaC/czfXAAw+MEr832mijkjy+JbR/9NFH0W9h3rx5sX0/77zz5KKLLopNKio5WApUXaDc9a1Sie3s0l71kNNgBgQqtTt70kT2HEm584GPpGkmtMedW1/ymjx5smywwQb1ON566y0ZPny46MtgjR2dOnWKdpru0KGD7LrrrtK2bdvofKNGjZILL7wwX7XSCe3V7F+514omNx966KGJEpxN2zj11FPlyiuvlObNm9epGvcy66WXXirnnnuuaROx5fV+f9iwYdH9YO64++67pVevXkbnf/nll6OXDDWOemRxh/a4AS9btkxefPHF6Nnr/vvvb/SLBvpigibBH3XUUfVOlSThPFepnETuJOdPM6E97otU5YyjEM62vtEFXKXCIa1vVSKjGQQQQAABBBAITID7IbuA4mfn53tt4ut7hOgfAuEIkNAeTiwZiWMBEtodB4DmEUDASIAHDiMuCiOAgIEA84sBlsOiaSa0L1q0SPr06SO6Q2TuuPXWW6PE8+Lj9ddfl/79+8tLL72U/ytNtOjZs6f07ds3Sl7fbLPNZO21147VMtkBUU/w5ptvSr9+/fLtxX16vrChavev3EsipIR2fYngkksuiXb510OToTRBrUmTJiV5fEpo/+mnn6KvDmhCV+7YcsstRZOOvvjii+iP9FrX5KzevXuXHBsF3AvYrm+VSGxnl3b31wE98EvAdnd200T23Oht5wOfFNNMaH/33Xej+7yFCxfmh6xr+vnnny/Fhro+6guQN954Yx2evfbaKzrHHnvsIVtvvbWsv/769ermKqSZ0F7t/pVzjSxfvlzOOussGTt2bL76VlttJdtuu62sscYaxqfUL+bovXPu0BcHZs2aJe3atat3rmJ7Xa/0n+I4G3dCRH744Qc588wzo137c8fNN98c7URvchTfJ4aS0F5ooPfRep+5YMECuf3226ME99x9Z66cvvAwZcqUel/OSpJwnjtHOYncSc7//PPPyyGHHJJ/jtxzzz1lxowZotex6TFmzJjopencccopp0Rff1hrrbXyf1bOOAr7YVvfdEzVKB/S+lYNL9pAAAEEEEAAgfAEuB+yiyl+dn6+1ya+vkeI/iEQjgAJ7eHEkpE4FiCh3XEAaB4BBIwEeOAw4qIwAggYCDC/GGA5LJpWQrvu0Kg7TmtSS+7QndU1oWK77barM+K4slpmwoQJoglmSRJg0kxod9G/ci+JkBLav/76axkyZIjMnj074jDZgdOnhHbdXVZ3AdVdRfXYfPPNZerUqaIvfOSS9fXPO3fuLPrCR5s2bcoNP/WqJFCp9c0msZ1d2qsUbJrJhIDN7uzlJrLnYCo1H/gAnWZCuybN6pqeO/RFrgceeCBa+4qP4p3Ftezvfvc7Oe200+rtCN6QW5oJ7dXuXznXRtwLBJrAqy8KJLmvLm5zzpw5cvjhh9f544bON23aNDnmmGPyZTXu1157rbRo0SLxUPQ+bsSIEVHysu68r//ol3r0pcbLLrtM9Ms2ucPkhcdcHX0eKdyZvKGE9uJ7Ua3f2Begigf49ttvR+1ocnbuaKh+2gnRS5cujV4gKXxRRH9bep+qXzooPJIknOfKl9PvJOfXlygGDBgg8+fPj5pqqK+lLqq4lyDivhpQzjgK27atX2ocLv4+pPXNhR9tIoAAAggggED2BbgfsoshfnZ+vtcmvr5HiP4hEI4ACe3hxJKROBYgod1xAGgeAQSMBHjgMOKiMAIIGAgwvxhgOSyaVkJ78Q7oOsRTTz1VrrzyynrJSP/85z+jXds1uTN3TJo0KUp8Spp088Ybb8iRRx4pr7zySv4cjSWcmOzQ7qJ/5V4SITCO4J8AACAASURBVCW0v/zyy1Ei+FtvvSUNvQzRkJMvCe3vvfeeDBo0SLQ/uUOT7M455xz55JNPZPDgwTJv3rz83+muo7orffPmzcu9BKhXBYFKr2/lJrazS3sVgk0TmRAoZ3d220T2HEyl5wOX4GkltH/66adywgknyD333JMfXkM7Q+tLhPqylyYt5w7dffu6666LdmRPcnz//fdR8vvkyZPzxRtKWNYCJomoLvqXZMzFZYpfINCd2fUFwR133LGc00lxcrGeZL/99hNNXtcX9QoP3RG8e/fu+Rf5ytlZe+LEiXLSSSflT1uYtP7II49E588dmuiuX7nZaKONEo0tLoYNXR9xv4knnnhC9t5770RtFVtoJZuEdn05Uu8plyxZIosXLxb9CpBabbHFFon68+GHH0ZJ4k899VS+fNzXs5IknOdOYPL7ydVJcn4d67Bhw6LY5g592Xno0KGJxporFPccF/eSbDnjKOyIbX2jQVWpcEjrW5XIaAYBBBBAAAEEAhPgfsguoPjZ+flem/j6HiH6h0A4AiS0hxNLRuJYgIR2xwGgeQQQMBLggcOIi8IIIGAgwPxigOWwaBoJ7cuWLZOzzjpLxo8fnx+ZJrvMnDkzNgGkMHFZK2jZe++9V3bbbbfEMnE7R1Yqod1F/xIPvKhgSAnthclYmvg9bty4aHfGJIcPCe3Lly+PdsLUHUxzR7du3aLEnNatW0d/pAk1Orbc7u06Pv373r17JxkmZRwJpLW+mSa2s0u7owuAZr0SMN2dvVKJ7DmEtOYDF8hpJLRrwq2ug/oiV+ERl0Srfx+XxDp69OhoZ/GkR9zu5JVKaHfRv6TjzpWL6+Oxxx4r119/vayzzjqmp4vKx32tSP9cd/fef//965zz448/Fn0J4dFHH83/+Z133imHHXZYorb1OWL48OHR12xyR2ECctzO3ZqsX5jk3lhDJtdH3G/i5ptvjsaX5BgzZoycccYZdYraJLR/9tln0X3jgw8+GJ2zsS8dxPUvbjy+JrRr/4v9evXqFe0wv8kmmyThj8oUPxs19JKsbUK6bf3EA6piwZDWtyqy0RQCCCCAAAIIBCTA/ZBdMPGz8/O9NvH1PUL0D4FwBEhoDyeWjMSxAAntjgNA8wggYCTAA4cRF4URQMBAgPnFAMth0UontDeUuKSJKbo7+9prr11vtM8//7wccsghogkweph+Uv6jjz6qt9O1nqdSCe0u+lfuJRFKQntxwo1pMpsPCe1JktV1nPryhyaZ5Y7OnTuLJhe1adOm3MuAeikLpL2+mSS2s0t7ysHm9N4LJN2dvdKJ7DmYtOeDagag0gntq1evlttuuy3aaTv34paOR3dn112lN95443rD+/rrr6Mv9GiCcu649NJLRXfoTnLofajOi1qn8KhUQruL/iUZd2GZRYsWSZ8+ffL31fp3Db1AYHLuuPPGfX0pLvm9R48e0Y75m222Wckmn3zySTnqqKPy/e/YsWN0HW299dZR3bjz64uAek1tuummjZ6/oeeUhq6PuN3cG/riVHHDps8nSRKi4/pz3nnnyUUXXSRNmzYtaVucEK8V4nacT7KDeq6xJP0u7ljS87/22mvSt29fef311/OnMPmKV1wMGopfOeMoHJdt/ZLBc1AgpPXNAR9NIoAAAggggEAAAtwP2QURPzs/32sTX98jRP8QCEeAhPZwYslIHAuQ0O44ADSPAAJGAjxwGHFRGAEEDASYXwywHBatZEK7JqT/8Y9/rLMzuw5NE1Fuuukmadu2bexI33777ShxRRPHc8eoUaOi3TxLJWdoooLu2jlr1qx6545L0MgVevPNN6Vfv37y0ksvRX/UtWvXaAe/LbbYot55XPSv3EsilIT2wt03y9mx33VC+3vvvSeDBg0S7UfuaOilDk3S6d+/f/5a1PKNvQBS7rVBvcoJVGt9S5LYzi7tlYsrZ8qeQJLd2dNKZM9pVWs+qEZ0KpnQ/s0338i1114rV111VZ1k9q222kp0h2uNS9zxww8/yJlnnlnnXjJpMrR+GUXb1HvRwgR6bUeT3PWf4njp3xXfC2+77bZRQv2OO+5Yr4su+mcSe32JQHe1VsPcUZwQbnK+wrJxO7/rvb3eg7dr167OaeMSkU855ZTo5dbGdonX+/phw4ZFX7DJHfpygr7816RJk/yfFd/H61+UOn9DL1ho3cZeeCi+ty51Dev51Orss8+WG264oR63zQ7terLHHnsseimk8Os+EyZMiO4l467vXAd0/DoW3eE9dzT0/JM04dz095NrN+n54752tOGGG0ZfbdLnuMbGu3Tp0uh3oF8+yh0aO21bXx4tPmwT0m3rl/u7TLNeSOtbmk6cGwEEEEAAAQTCFeB+yC62+Nn5+V6b+PoeIfqHQDgCJLSHE0tG4liAhHbHAaB5BBAwEuCBw4iLwgggYCDA/GKA5bCoTUL7d999J5pM9uqrr8odd9wRJZ988cUXdUaTJOlj2bJlUQLv1KlT83V1l/YLL7xQTj755NjEF02UuvPOO+WKK64QTWqJOxrbjbIwYVrranvjx4+XAQMGyBprrFHndC76V+4lEUpC+yOPPCLdu3ePGA488MAoGWWjjTZKzOIyoT0u+aaxlzo0wUh3LT3xxBPrXP+6A6W+6MHhn0C117dSie3s0u7fNUKPqiPQ2O7saSey50ZY7fkgTVmbhHatq/dm+pLWPffcI3PmzBG91yo89F4rSeLtlClTol3aCw9N1tXE5rivl+iu288++2yULH3ffffFEg0dOjRK9I77UlBDu66fccYZ0rx583rnq3b/TGKuL5ceffTR8uijj+ar6Yufl19+uTRr1szkVLFl48Z+9dVXRy+XFv4W9N5m7Nixcvrpp9eLo75woLutF5ZftWqVLF68OEpALnwZsKGv1jSUnK7XSdz59V5ek8s1cb34ZQftYGMJ7XHJ8zvttFP0ssa+++5b57lBx7FkyZJox/SGrkXbhHb9nY0YMUKmTZuWt9Uk79/97ndy/PHHy/rrr18vdg2N/5prrhHdsbx4HkuacK4Nmf5+tI7J+d96660oCX/hwoV17pP1BQa9Xoq/9KAxUGPdub7wWtLK+jvQOnEvTNsmpNvWt/5xpnCCkNa3FHg4JQIIIIAAAgjUgAD3Q3ZBxs/Oz/faxNf3CNE/BMIRIKE9nFgyEscCJLQ7DgDNI4CAkQAPHEZcFEYAAQMB5hcDLIdF4xLaK9UdTWYfPXp0tItgYzvoaXsPP/ywHHHEEfWSTPQcmgysiSO6M6MmoSxYsEAWLVpUp+x2220XJcc8+OCD+e7rDqCa1BN3xCVfaLlddtklSoxYc801o8Sp3O6c1e5fuTEIIaFdk5QuueQSueCCCyKGc889V3TH/sKdOUv5FCe0lypf7t/HJSXNnDkzSk4vTJjShPyBAwc2+DuIS07S617r6U6xHH4JuFrfGkpsZ5d2v64PelMdgYZ2Z69WIntulK7mgzSU4xLaK9WOJrPrfdVJJ52U6Os7msA6b968Os3rOXbffXfp1KlT9CLiypUro6+baKJrYfK8/l23bt2iBGlN8NZDE+R19/YWLVrUG9KKFSuirwJpwnvhofeWeh+qhya3H3DAAdF/113Eq9k/kxgUvhCo9dRi7ty5UeJ1JY5333032gm8MLl4v/32i5Kr9Ys6hYcmUevO6vrCaPGhv9MuXbpE/dNnEU3Af+GFF+oUK/VSrL5AqM8ZmrhcfOh4tQ1N4teXLHT9zF0j2qa+2PDpp5/mqzWW0K7Xmb4sEdeO3qvp+BsaR+/evWWPPfaIrq/cYZvQrud57rnnouem4pdGNLF9zz33jH4nOna9tvWZaf78+fVeOta+TZw4UTbddNN6fiYJ56a/H23M5PxaXr+6dcwxx8S+JKMvPeiYdbz/+Mc/oh3s4152LrWDv21Cum39Svw+K32OkNa3SttwPgQQQAABBBCoDQHuh+zijJ+dn++1ia/vEaJ/CIQjQEJ7OLFkJI4FSGh3HACaRwABIwEeOIy4KIwAAgYCzC8GWA6LppXQ3qFDB9Fd/zSJo1Qyuw5fd9fURCJNXI7bObExop49e0a7JGpSU+GO1rprsf4T135DO0cWtqNJ7Pvvv3/0R9XuX7mXRAgJ7cUvG+jO/7169TIicZXQHreLpL5Ucd1118XumFk4qLjkJP1ygSZRxe0oawRC4YoKuF7f4hLb2aW9oiHmZBkQKN6dvdqJ7Dki1/NBJUOVVkK7JobrrtmHHXZYva/gNNT/J598Mno5rKGv8DRUL9eWvpCoX915/vnno6KadDxjxox6uznnzqP3Gpqk3tA9qO4sr7u8545q9y9JnDXBWxPIdWf03NFQsnmS88WV0eRufeHwsssuq/PX+tUkjW/xoUnt+iKD/mNyaDK77qiuX+lp7DlCr1ndIV7vlZI+P+gu3fqVKb0mc0djCe1aZunSpdHO3vqiYdKjR48eMm7cuGi38EGDBuWrVSKhXZ9j9CVe/ZJVcVJ7kv7py8b63JV7YaO4jmnCuenvx/T82j99oVl3k9cXVUwOfdngtNNOi14qWGeddRqsapuQblvfZEzVKhvS+lYtM9pBAAEEEEAAgbAEuB+yiyd+dn6+1ya+vkeI/iEQjgAJ7eHEkpE4FiCh3XEAaB4BBIwEeOAw4qIwAggYCDC/GGA5LFrphPYddtghSvjQXQMbSxqIG7Imjc+aNUsuuuiiRAlMmjR/9tlniya0N2/ePEpaOuSQQ/K7cWoSjCaebLTRRrHCX3zxRZTccOONN8b+fXHyUrX7V85lEUJC+8svvxxdP5ocrjvz33777aIJaiaHi4R2fQ7URLLrr78+31VNFJo9e7a0b9++ZPc1SUx3GtVz5A5Nwpk0aVKdFzVKnogCqQv4sr4VJrazS3vqYacBjwQKd2d3lcie4/BlPqhEeCqd0K5r4IgRI+TYY4+VVq1aGXfxxRdfjJKn77vvvpJ1dWfqkSNHRknn+qWd4pfjdD194IEHRHdzjjt07JoUrS9KxB1xX4upZv9KAohE9879+vWLXvDMHZrsrS5JXi5N0oaW0R2wNSG6MIFcE43VT+/Hi49Vq1bJ448/Hu1wniQZWV8E1GeBNm3aJOpS0vPrvaS+/NW3b98oIf/CCy/Mn79UQrsW1OR8vSfTRHh9hmjo0GtNdwPX+zm9LovvzSuR0J5r+4033ohcdRf+JIf+JjW5W18Waew5zTTh3PT3Y3r+3Nj0xQJ9YVqf0RqLQa68PiOqj37VodRvwDYh3bZ+kvhVu0xI61u17WgPAQQQQAABBMIQ4H7ILo742fn5Xpv4+h4h+odAOAIktIcTS0biWED/Ja5+2vPVV1+NeqKJNvppTHbVcxwYmkcAgVgBHji4MBBAIC0B5pe0ZCt7XpuEdk2K2HbbbeW//uu/ogQh/WfLLbdMvPtmQyP55ptv5KGHHpK//OUvUVLOCy+8EBXVpBC9t9Z2NFl9l112kaZNm+ZP8+WXX8rxxx+fT+rQhBJNJu7evXuDaLqbpbYzc+ZMWbhwYZ1dDuOSl/RE1eyfabRDSGgvHIPulqq7W2osTQ4XCe16DWmCUGGClybdaJJXqSSa3Nj+9a9/yZAhQ+T+++/PD7djx45y0003Sdu2bU0IKJuigG/rWy6xvWvXrg0mY6bIwakRqLqAJh0XXvdV70BBg77NBzYWNgnteo+mL6HpvWGXLl2if7bZZps692nl9E1fJtT7M10XNRFYk8hz66wmqe66665y8MEHy1577VXnSyi6g7XuQK0vWeYOTWzVROnCe8fCPmli9FNPPSVTp06VZ599ts7LlQ3dj1Szf6X8pkyZEt1D5I7NN99c7rrrrujfUVfyKL7f1nPrPYq+lNquXbsGm2rISu/xtI/6coomyv/yl78s61lCr1+N32233ZaPn55bnxv0vIcffnj+xQr9IpRpQntuYJ9++mnkqtekPqfoDum5Z5Rf//rXcuSRR0a/g9zckGZCu/ZJr/UPP/wwep7ReVFfbMg9O+n4d955Z9EXjnv37h1ZJHnhuJyEc5PfTznnL7ywNAb6koQ+LxY+K6q7zkPdunWTAw44IHohdo011kh0+dsmpNvWT9TJKhcKaX2rMh3NIYAAAggggEAgAtwP2QUSPzs/32sTX98jRP8QCEeAhPZwYslIHAvov0DX5JrcZ3H1X+bPmTMnSvThQAABBHwT4IHDt4jQHwTCEWB+CSeWjAQBBBBA4P8EfF3fNNFTE9c4EAhdwKdr3df5IPRrgPEhYCNgk9Bu0y51EciSAOtblqJFXxFAAAEEEEAgDQHuh+xU8bPz87028fU9QvQPgXAESGgPJ5aMxLGA7sZ+yCGH5HcMWn/99aOdIffff3/HPaN5BBBAoL4ADxxcFQggkJYA80taspwXAQQQQMClAOubS33aRsAvAeYDv+JBbxBIIkBCexIlytS6AOtbrV8BjB8BBBBAAAEEuB+yuwbws/PzvTbx9T1C9A+BcARIaA8nlozEocA333wjO+64Y/S50cJj++23jz6Rq8ntHAgggIBPAjxw+BQN+oJAWALML2HFk9EggAACCPyvAOsbVwICCOQEmA+4FhDIngAJ7dmLGT2uvgDrW/XNaREBBBBAAAEE/BLgfsguHvjZ+flem/j6HiH6h0A4AiS0hxNLRuJQ4MQTT5Qbb7wxtgfHHXecTJkypd7/+e2wuzSNAAIIkJDDNYAAAqkJ8C80UqPlxAgggAACDgVY3xzi0zQCngkwH3gWELqDQAIBEtoTIFGk5gVY32r+EgAAAQQQQACBmhfgfsjuEsDPzs/32sTX9wjRPwTCESChPZxYMhJHAtOnT5f//u//lhUrVsT2oFmzZvLnP/9ZBg4c6KiHNIsAAgjUF+CBg6sCAQTSEmB+SUvW/ryHHnqo3HXXXfYn4gwIIFAVgT59+sjcuXOr0haNlBZgfSttRAkEakUg6/PBNddcIyNHjqyVcDHOGhVYvXp1nZEnSWgv/m3XKB3DrpDATTfdJMcee2yFzlad02R9fauOEq0ggAACCCCAQMgC3A/ZRRc/Oz/faxNf3yNE/xAIR4CE9nBiyUgcCLzzzjvSvn17+eqrr/Kt77zzzrJ8+XJ5/fXX83+2ySabyJIlS6R169YOekmTCCCAQH0BHji4KhBAIC0B5pe0ZO3PS0K7vSFnQKCaAiS0V1O7dFusb6WNKIFArQhkfT4gob1WrtTaHicJ7bUdfx9GT0K7D1GgDwgggAACCCCAgJlA1p/3zUZb+dL4Vd7UpzMSX5+iQV8QCFuAhPaw48voUhT4/PPPpVevXjJ//vx8K7/4xS9E/0XlTz/9JCeddJK8+eab+b/bdddd5a9//aust956KfaKUyOAAALJBHjgSOZEKQQQMBdgfjE3q1YNEtqrJU07CFRGgIT2yjhW6iysb5WS5DwIZF8g6/MBCe3ZvwYZQWkBEtpLG1EiXQES2tP15ewIIIAAAggggEAaAll/3k/DxOSc+JloZa8s8c1ezOgxAlkVIKE9q5Gj304FfvzxRzn77LNlzJgx+X6sueaacsstt0i/fv2iP5s9e7Ycc8wx8v333+fLnHXWWXLppZdKkyZNnPafxhFAAAEeOLgGEEAgLQHml7Rk7c9LQru9IWdAoJoCJLRXU7t0W6xvpY0ogUCtCGR9PiChvVau1NoeJwnttR1/H0ZPQrsPUaAPCCCAAAIIIICAmUDWn/fNRlv50vhV3tSnMxJfn6JBXxAIW4CE9rDjy+hSEpg1a5b0799fVq5cmW/hnHPOkcsuu6xOi+eff36UwJ471lhjDZk5c6b07ds3pZ5xWgQQQCCZAA8cyZwohQAC5gLML+Zm1EAAAQQQ8F+A9c3/GNFDBKolwHxQLWnaQaByAqNGjZILL7wwf8KLL75YLrjggso1wJkQCECA9S2AIDIEBBBAAAEEELAS4H7Iik/ws/PzvTbx9T1C9A+BcARIaA8nloykSgJvv/22dOnSRT755JN8i3vvvbfMmzdPNGG98FixYoUcfPDB8thjj+X/uHXr1vLUU0/J1ltvXaUe0wwCCCBQX4AHDq4KBBBIS4D5JS1ZzosAAggg4FKA9c2lPm0j4JcA84Ff8aA3CCQRIKE9iRJlal2A9a3WrwDGjwACCCCAAALcD9ldA/jZ+flem/j6HiH6h0A4AiS0hxNLRlIFga+++kp69Ogh8+fPz7e28cYby+LFi2WrrbaK7cE//vEPad++vSxdujT/95oAP2fOHGnVqlUVek0TCCCAQH0BHji4KhBAIC0B5pe0ZDkvAggggIBLAdY3l/q0jYBfAswHfsWD3iCAAAIIVEaA9a0yjpwFAQQQQAABBLIrwP2QXezws/PzvTbx9T1C9A+BcARIaA8nlowkZYHVq1fL0KFD5cYbb8y31KRJkygxvVevXo22ft9990mfPn1k5cqV+XKnnHKKjBs3LuVec3oEEEAgXoAHDq4MBBBIS4D5JS1ZzosAAggg4FKA9c2lPm0j4JcA84Ff8aA3CCCAAAKVEWB9q4wjZ0EAAQQQQACB7ApwP2QXO/zs/HyvTXx9jxD9QyAcARLaw4klI0lZYNKkSTJy5Ej5/vvv8y2ddtppcs0115RsWZPhf/Ob38jo0aPzZVu0aCHXXnutDBkypGR9CiCAAAKVFuCBo9KinA8BBHICzC9cCwgggAACIQqwvoUYVcaEQHkCzAfluVELAQQQQMBvAdY3v+ND7xBAAAEEEEAgfQHuh+yM8bPz87028fU9QvQPgXAESGgPJ5aMJEWBxYsXy+GHHy4ffPBBvpWuXbvKo48+KrpLe5Ljxx9/lH322UeeffbZfPE2bdrIrFmzpH379klOQRkEEECgYgI8cFSMkhMhgECRAPMLlwQCCCCAQIgCrG8hRpUxIVCeAPNBeW7UQgABBBDwW4D1ze/40DsEEEAAAQQQSF+A+yE7Y/zs/HyvTXx9jxD9QyAcARLaw4klI0lJYMWKFaLJ64WJ6FtvvbXcddddsuOOOxq1+uqrr0rPnj3l/fffz9fTc8+ZM0datmxpdC4KI4AAAjYCPHDY6FEXAQQaE2B+4fpAAAEEEAhRgPUtxKgyJgTKE2A+KM+NWggggAACfguwvvkdH3qHAAIIIIAAAukLcD9kZ4yfnZ/vtYmv7xGifwiEI0BCezixZCQpCQwZMkSmTJmSP/t6660n48ePl0GDBpXV4s033yzDhg2TZcuW5esff/zxMnny5LLORyUEEECgHAEeOMpRow4CCCQRYH5JokQZBBBAAIGsCbC+ZS1i9BeB9ASYD9Kz5cwIIIAAAu4EWN/c2dMyAggggAACCPghwP2QXRzws/PzvTbx9T1C9A+BcARIaA8nlowkBYFbbrlFjjvuOFm5cmV0dl2ghw8fLmPHjrVqbcSIETJu3DhZvXp1dJ4mTZqIJroPHDjQ6rxURgABBJIK8MCRVIpyCCBgKsD8YipGeQQQQACBLAiwvmUhSvQRgeoIMB9Ux5lWEEAAAQSqK8D6Vl1vWkMAAQQQQAAB/wS4H7KLCX52fr7XJr6+R4j+IRCOAAnt4cSSkVRY4J133pH27dvLV199lT/zvvvuK/fcc4+0aNHCqrXvvvtODjzwQHnmmWfy52nZsqUsXrxYttlmG6tzUxkBBBBIIsADRxIlyiCAQDkCzC/lqFEHAQQQQMB3AdY33yNE/xCongDzQfWsaQkBBBBAoHoCrG/Vs6YlBBBAAAEEEPBTgPshu7jgZ+fne23i63uE6B8C4QiQ0B5OLBlJBQV0R/bdd99dlixZkj/r1ltvLY8++qj853/+Z0VaeuONN+Sggw6S9957L3++Dh06yLPPPhvt2M6BAAIIpCnAA0eaupwbgdoWYH6p7fgzegQQQCBUAda3UCPLuBAwF2A+MDejBgIIIICA/wKsb/7HiB4igAACCCCAQLoC3A/Z+eJn5+d7beLre4ToHwLhCJDQHk4sGUmFBFavXi0jRoyQcePG5c+45pprysyZM+Wwww6rUCv/e5o5c+ZI//79ZcWKFfnzDhs2TK677jopvhmoaMOcDAEEal6AB46avwQAQCA1AeaX1Gg5MQIIIICAQwHWN4f4NI2AZwLMB54FhO4ggAACCFREgPWtIoycBAEEEEAAAQQyLMD9kF3w8LPz87028fU9QvQPgXAESGgPJ5aMpEICU6dOlSFDhoju0p47fvOb38hll10mTZs2rVAr/3uan376SS6++GIZNWpUnfPedtttctRRR1W0LU6GAAIIFArwwMH1gAACaQkwv6Qly3kRQAABBFwKsL651KdtBPwSYD7wKx70BgEEEECgMgKsb5Vx5CwIIIAAAgggkF0B7ofsYoefnZ/vtYmv7xGifwiEI0BCezixZCQVEHj++efl0EMPlQ8++CB/tv32209mzZolP/vZzyrQQv1TfPHFF1Hy+iOPPJL/yy222ELuuusu6dChQyptclIEEECABw6uAQQQSEuA+SUtWc6LAAIIIOBSgPXNpT5tI+CXAPOBX/GgNwgggAAClRFgfauMI2dBAAEEEEAAgewKcD9kFzv87Px8r018fY8Q/UMgHAES2sOJJSOxFPjss8+kX79+8vjjj+fP1LJlS3nppZdkyy23tDx749Xffvtt6dixo2hye+7o2rWrTJ8+XTS5nQMBBBCotAAPHJUW5XwIIJATYH7hWkAAAQQQCFGA9S3EqDImBMoTYD4oz41aCCCAAAJ+C7C++R0feocAAggggAAC6QtwP2RnjJ+dn++1ia/vEaJ/CIQjQEJ7OLFkJJYCZ5xxhowZMyZ/lqZNm0YJ5UceeaTlmZNVnz17drRT+8qVK/MVRowYIVdddZU0b9482UkohQACCCQU4IEjIRTFEEDAWID5xZiMCggggAACGRBgfctAkOgiAlUSYD6oEjTNIIAAAghUVYD1rarcNIYAAggggAACHgpwP2QXFPzs/HyvTXx9jxD9QyAcARLaw4klM/5TQQAAIABJREFUI7EQmDhxopx++unyww8/5M9y8skny7hx46R4UbZoptGqq1atklNOOUW0L4WH9kH/nAMBBBCopAAPHJXU5FwIIFAowPzC9YAAAgggEKIA61uIUWVMCJQnwHxQnhu1EEAAAQT8FmB98zs+9A4BBBBAAAEE0hfgfsjOGD87P99rE1/fI0T/EAhHgIT2cGLJSMoUWLBggfTt21c+/PDD/Bnat28v8+bNk3XXXbfMs5ZX7bvvvpO99tpLXnzxxfwJNt54Y5kzZ4506dKlvJNSCwEEEIgR4IGDywIBBNISYH5JS5bzIoAAAgi4FGB9c6lP2wj4JcB84Fc86A0CCCCAQGUEWN8q48hZEEAAAQQQQCC7AtwP2cUOPzs/32sTX98jRP8QCEeAhPZwYslIyhD4+uuvpUePHvLMM8/ka2sC+RNPPCFt27Yt44z2VV577TXp3LmzaN9yR4cOHeSee+6RzTbbzL4BzoAAAgiI1Pv6xOrVq3FBAAEEKiLAv9CoCCMnQQABBBDwTID1zbOA0B0EHAowHzjEp2kEEEAAgdQEWN9So+XECCCAAAIIIJARAe6H7AKFn52f77WJr+8Ron8IhCNAQns4sWQkZQgMHTpUJk2alK/ZvHlzufHGG2Xw4MFlnK1yVW666SY5+eSTZfny5fmTDhkyJOpr8U1C5VrlTAggUEsCPHDUUrQZKwLVFWB+qa43rSGAAAIIVEeA9a06zrSCQBYEmA+yECX6iAACCCBgKsD6ZipGeQQQQAABBBAITYD7IbuI4mfn53tt4ut7hOgfAuEIkNAeTiwZiaHAn//8Z9Ek8cJdiU877TQZM2aM86Rx7ZMm22tyfe5o0qSJTJgwIeozBwIIIGArwAOHrSD1EUCgIQHmF64NBBBAAIEQBVjfQowqY0KgPAHmg/LcqIUAAggg4LcA65vf8aF3CCCAAAIIIJC+APdDdsb42fn5Xpv4+h4h+odAOAIktIcTS0ZiIPC3v/1NOnbsKN99912+1t577y2zZ8+WjTfe2OBM6RVdunSpHHroofLMM8/kG2nWrJk8//zz8qtf/Sq9hjkzAgjUhAAPHDURZgaJgBMB5hcn7DSKAAIIIJCyAOtbysCcHoEMCTAfZChYdBUBBBBAILEA61tiKgoigAACCCCAQKAC3A/ZBRY/Oz/faxNf3yNE/xAIR4CE9nBiyUgSCnz77bfSrVu3KDE8d2y55ZZy5513SocOHRKepTrFFixYIIcffrj885//zDf4y1/+UubPny8bbLBBdTpBKwggEKQADxxBhpVBIeCFAPOLF2GgEwgggAACFRZgfaswKKdDIMMCzAcZDh5dRwABBBBoUID1jYsDAQQQQAABBGpdgPshuysAPzs/32sTX98jRP8QCEeAhPZwYslIEgisXLlSzjjjDBk7dmy+tC66ujP7YYcdluAM1S8yY8YMGTRokKxevTrf+Iknnijjx4+XJk2aVL9DtIgAAkEI8MARRBgZBAJeCjC/eBkWOoUAAgggYCnA+mYJSHUEAhJgPggomAwFAQQQQKDO/1dWyFH4/0nBhAACCCCAAAII1IIAz/t2UcbPzs/32sTX9wjRPwTCESChPZxYMpIEArfeeqsMHjy4TslzzjlHRo0aJU2bNk1whuoX+fHHH+W8886TP/3pT3X+xeK0adOiRHcOBBBAoBwBHjjKUaMOAggkEWB+SaJEGQQQQACBrAmwvmUtYvQXgfQEmA/Ss+XMCCCAAALuBFjf3NnTMgIIIIAAAgj4IcD9kF0c8LPz87028fU9QvQPgXAESGgPJ5aMpITAM888E+3C/umnn+ZLduvWTWbNmiWtWrXy2u+TTz6RAQMGyOOPP57vZ4sWLeSJJ56Q9u3be913OocAAn4K8MDhZ1zoFQIhCDC/hBBFxoAAAgggUCzA+sY1gQACOQHmA64FBBBAAIEQBVjfQowqY0IAAQQQQAABEwHuh0y06pfFz87P99rE1/cI0T8EwhEgoT2cWDKSRgQ+/PBDOfLII+XZZ5/Nl1p//fWjhPCdd945E3ZLliyRgw46qE5C/p577imzZ8+WzTffPBNjoJMIIOCPAA8c/sSCniAQmgDzS2gRZTwIIIAAAirA+sZ1gAACOQHmA64FBBBAAIEQBVjfQowqY0IAAQQQQAABEwHuh0y06pfFz87P99rE1/cI0T8EwhEgoT2cWDKSBgR++OEHOfPMM2X8+PF1SsyYMUP69++fKbfbbrst2qm98Bg2bJj86U9/krXWWitTY6GzCCDgVoAHDrf+tI5AyALMLyFHl7EhgAACtSvA+la7sWfkCBQLMB9wTSCAAAIIhCjA+hZiVBkTAggggAACCJgIcD9kolW/LH52fr7XJr6+R4j+IRCOAAnt4cSSkTQgcOONN8rQoUNl9erV+RKDBw+WadOmZdJME9gLk/ObNGkikydPlmOPPTaT46HTCCDgRoAHDjfutIpALQgwv9RClBkjAgggUHsCrG+1F3NGjEBDAswHXBsIIIAAAiEKsL6FGFXGhAACCCCAAAImAtwPmWjVL4ufnZ/vtYmv7xGifwiEI0BCezixZCQxAgsXLpSePXvKZ599lv/bdu3ayXPPPZfZHc2XL18u7du3l1dffTU/pk022UTuv//+6M85EEAAgSQCPHAkUaIMAgiUI8D8Uo4adRBAAAEEfBdgffM9QvQPgeoJMB9Uz5qWEEAAAQSqJ8D6Vj1rWkIAAQQQQAABPwW4H7KLC352fr7XJr6+R4j+IRCOAAnt4cSSkRQJLF26VLp06SJ///vf83/TokULeeKJJzKf+P3SSy/JnnvuKd9//31+bG3btpWnn35aNtxwQ64FBBBAoKQADxwliSiAAAJlCjC/lAlHNQQQQAABrwVY37wOD51DoKoCzAdV5aYxBBBAAIEqCbC+VQmaZhBAAAEEEEDAWwHuh+xCg5+dn++1ia/vEaJ/CIQjQEJ7OLFkJAUCq1evlsGDB8v06dPzf9q0aVMZM2aMDB8+PAir66+/Xk477TRZtWpVfjwDBw6UadOmyRprrBHEGBkEAgikJ8ADR3q2nBmBWhdgfqn1K4DxI4AAAmEKsL6FGVdGhUA5AswH5ahRBwEEEEDAdwHWN98jRP8QQAABBBBAIG0B7ofshPGz8/O9NvH1PUL0D4FwBEhoDyeWjKRAYOzYsXLmmWfKTz/9lP/TE088USZOnBiU0wknnCCTJ0/Oj6lZs2YyevRoGTZsWFDjZDAIIFB5AR44Km/KGRFA4H8FmF+4EhBAAAEEQhRgfQsxqowJgfIEmA/Kc6MWAggggIDfAqxvfseH3iGAAAIIIIBA+gLcD9kZ42fn53tt4ut7hOgfAuEIkNAeTiwZyf8XeO2116Rz587y9ddf50323ntvue2222SLLbYIyunjjz+Wvn37yjPPPJMf18YbbywPPPCA7LbbbkGNlcEggEBlBXjgqKwnZ0MAgf8TYH7hakAAAQQQCFGA9S3EqDImBMoTYD4oz41aCCCAAAJ+C7C++R0feocAAggggAAC6QtwP2RnjJ+dn++1ia/vEaJ/CIQjQEJ7OLFkJCLy+eefy1577SWvv/563qN169ZRMrv+eYjHk08+KQMHDpQPP/wwP7y2bdvKokWLZN111w1xyIwJAQQqIMADRwUQOQUCCMQKML9wYSCAAAIIhCjA+hZiVBkTAuUJMB+U50YtBBBAAAG/BVjf/I4PvUMAAQQQQACB9AW4H7Izxs/Oz/faxNf3CNE/BMIRIKE9nFjW/Eh+/PFHOeWUU2Ty5Ml5izXXXFNGjx4tw4cPD9pn7Nix8tvf/lZWrFiRH+cJJ5wgN9xwgzRp0iTosTM4BBAoT4AHjvLcqIUAAqUFmF9KG1ECAQQQQCB7Aqxv2YsZPUYgLQHmg7RkOS8CCCCAgEsB1jeX+rSNAAIIIIAAAj4IcD9kFwX87Px8r018fY8Q/UMgHAES2sOJZc2PZNq0aXLsscfK6tWr8xbDhg2T66+/viZsTj75ZJkwYUJ+rHozMXXqVDn66KNrYvwMEgEEzAR44DDzojQCCCQXYH5JbkVJBBBAAIHsCLC+ZSdW9BSBtAWYD9IW5vwIIIAAAi4EWN9cqNMmAggggAACCPgkwP2QXTTws/PzvTbx9T1C9A+BcARIaA8nljU9kldffVW6dOkiX3/9dd6hU6dOcv/998uGG25YEzZffPGF9OzZU5599tn8eFu2bClPPvmk/OpXv6oJAwaJAALJBXjgSG5FSQQQMBNgfjHzojQCCCCAQDYEWN+yEaf/x96dwF01rQ8cfz4qSTcVisKt7kUIRbdBRSXKRROFBg0KEU3UVSSZr6HeQqTSoKTQHCVug0qDVKaQq9yrQiKlq1H/z7Pv/+x73tM77P2uM6yzzm99Pj7eTnut/azvszvn3Wc/e22iRCAZArwfJEOZfSCAAAIIJFuAz7dki7M/BBBAAAEEELBNgN+HzDKCn5mf7b3Jr+0ZIj4E3BGgoN2dXGbsTLZv3y4tW7aUZcuW+QalSpXyCrnPO++8jHL58MMP5YorrhA1ibRatWrJvHnzRE1oCCCAQESAEw6OBQQQSJQA7y+JkmVcBBBAAIFUCvD5lkp99o2AXQK8H9iVD6JBAAEEEIiPAJ9v8XFkFAQQQAABBBBIXwF+HzLLHX5mfrb3Jr+2Z4j4EHBHgIJ2d3KZkTM5cOCA3HTTTTJx4sRs8x87dqx06tQpI03Gjx9/xNy7dOkiI0eOlEKFCmWkCZNGAIEjBTjh4KhAAIFECfD+kihZxkUAAQQQSKUAn2+p1GffCNglwPuBXfkgGgQQQACB+Ajw+RYfR0ZBAAEEEEAAgfQV4Pchs9zhZ+Zne2/ya3uGiA8BdwQoaHcnlxk5kxEjRkjv3r1l//79/vw7d+4sY8aMkdgP00wBOnTokHTr1k1Gjx7tT7lw4cIyfPhwue222zKFgXkigEA+ApxwcIgggECiBHh/SZQs4yKAAAIIpFKAz7dU6rNvBOwS4P3ArnwQDQIIIIBAfAT4fIuPI6MggAACCCCAQPoK8PuQWe7wM/OzvTf5tT1DxIeAOwIUtLuTy4ybyZIlS+T666+X7777zp971apVZcWKFXLMMcdknEf0hPfu3Ss1atSQTz75xH/5lFNOkSlTpkjdunUz2obJI4DAfwU44eBIQACBRAnw/pIoWcZFAAEEEEilAJ9vqdRn3wjYJcD7gV35IBoEEEAAgfgI8PkWH0dGQQABBBBAAIH0FeD3IbPc4WfmZ3tv8mt7hogPAXcEKGh3J5cZNZM9e/bIpZdeKqtWrfLnXbp0aXnrrbekVq1aGWWR22TXrVsnl112mezYscPf5OKLL/aK2suVK4cRAghkuAAnHBl+ADB9BBIowPtLAnEZGgEEEEAgZQJ8vqWMnh0jYJ0A7wfWpYSAEEAAAQTiIMDnWxwQGQIBBBBAAAEE0lqA34fM0oefmZ/tvcmv7RkiPgTcEaCg3Z1cZsxMDh8+LO3atZPJkyf7cy5cuLA89dRT0rNnz4xxCDLRkSNHyp133ikHDhzwN2/fvr28/PLLQbqzDQIIOCzACYfDyWVqCKRYgPeXFCeA3SOAAAIIJESAz7eEsDIoAmkpwPtBWqaNoBFAAAEE8hHg841DBAEEEEAAAQQyXYDfh8yOAPzM/GzvTX5tzxDxIeCOAAXt7uQyY2YyfPhwueuuu+TgwYP+nNu2bSuTJk3KGIOgE9Xify1gf+WVV/wuWvw/dOhQueOOO4IOw3YIIOCgACccDiaVKSFgiQDvL5YkgjAQQAABBOIqwOdbXDkZDIG0FuD9IK3TR/AIIIAAArkI8PnGoYEAAggggAACmS7A70NmRwB+Zn629ya/tmeI+BBwR4CCdndymREzWbNmjTRp0kR27Njhz7d27doybdo0KVeuXEYYhJ3kr7/+KpdccomsXbvW71qmTBmZM2eO1KxZM+xwbI8AAo4IcMLhSCKZBgIWCvD+YmFSCAkBBBBAwFiAzzdjQgZAwBkB3g+cSSUTQQABBBCIEuDzjcMBAQQQQAABBDJdgN+HzI4A/Mz8bO9Nfm3PEPEh4I4ABe3u5NL5mezdu1dq1Kghn3zyiT9XLWJ/7bXXpG7dus7P32SCS5YskVatWsn27dv9YdRy4cKFUrx4cZOh6YsAAmkqwAlHmiaOsBFIAwHeX9IgSYSIAAIIIBBagM+30GR0QMBZAd4PnE0tE0MAAQQyWoDPt4xOP5NHAAEEEEAAARHh9yGzwwA/Mz/be5Nf2zNEfAi4I0BBuzu5dHomv//+u9x+++0ycuRIf56FCxeWp59+Wnr06OH03OM1uWHDhknfvn3lwIED/pA33XSTjBkzJl67YBwEEEgjAU440ihZhIpAmgnw/pJmCSNcBBBAAIFAAny+BWJiIwQyQoD3g4xIM5NEAAEEMk6Az7eMSzkTRgABBBBAAIEYAX4fMjsk8DPzs703+bU9Q8SHgDsCFLS7k0unZzJ69Gi5+eabs82xc+fOXoF7kSJFnJ57vCa3b98+6dKli0yaNCnbkC+//LK0b98+XrthHAQQSBMBTjjSJFGEiUAaCvD+koZJI2QEEEAAgXwF+HzLl4gNEMgYAd4PMibVTBQBBBDIKAE+3zIq3UwWAQQQQAABBHIQ4Pchs8MCPzM/23uTX9szRHwIuCNAQbs7uXR2JmvXrpVLL71Udu7c6c+xevXqMm/ePDnxxBOdnXciJvbtt99Ks2bNRE0jrXjx4rJ06VKpVq1aInbJmAggYKkAJxyWJoawEHBAgPcXB5LIFBBAAAEEjhDg842DAgEEIgK8H3AsIIAAAgi4KMDnm4tZZU4IIIAAAgggEEaA34fCaB25LX5mfrb3Jr+2Z4j4EHBHgIJ2d3Lp5Ey2b98uV199taxatcqfX6lSpbwC7CpVqjg550RP6qOPPpK6devKr7/+6u+qdu3aMmfOHDnhhBMSvXvGRwABSwQ44bAkEYSBgIMCvL84mFSmhAACCCAgfL5xECCAQESA9wOOBQQQQAABFwX4fHMxq8wJAQQQQAABBMII8PtQGK0jt8XPzM/23uTX9gwRHwLuCFDQ7k4unZxJ9+7dZcSIEf7c9ANyzJgx0rlzZyfnm6xJvfTSS9K1a1c5fPiwv8s777xTnn76aSlSpEiywmA/CCCQQgFOOFKIz64RcFyA9xfHE8z0EEAAgQwV4PMtQxPPtBHIQYD3Aw4LBBBAAAEXBfh8czGrzAkBBBBAAAEEwgjw+1AYrSO3xc/Mz/be5Nf2DBEfAu4IUNDuTi6dm8mwYcOkb9++cuDAAX9uXbp0keeff56ia8Ns79u3T26//XbRwvboprbdunUzHJ3uCCCQDgKccKRDlogRgfQU4P0lPfNG1AgggAACeQvw+cYRggACEQHeDzgWEEAAAQRcFODzzcWsMicEEEAAAQQQCCPA70NhtI7cFj8zP9t7k1/bM0R8CLgjQEG7O7l0aiaLFi2Stm3byrZt2/x5nX766bJq1SopXbq0U3NN1WS+++47ufTSS2XDhg1+COXKlZMpU6bIxRdfnKqw2C8CCCRJgBOOJEGzGwQyUID3lwxMOlNGAAEEMkCAz7cMSDJTRCCgAO8HAaHYDAEEEEAgrQT4fEurdBEsAggggAACCCRAgN+HzFDxM/OzvTf5tT1DxIeAOwIUtLuTS2dmsmXLFrn++utl2bJl/pxKliwpCxYskBo1ajgzTxsmsm7dOqlXr57s2bPHD0eL2SdPniynnHKKDSESAwIIJEiAE44EwTIsAggI7y8cBAgggAACLgrw+eZiVpkTAgUT4P2gYG70QgABBBCwW4DPN7vzQ3QIIIAAAgggkHgBfh8yM8bPzM/23uTX9gwRHwLuCFDQ7k4unZlJly5d5KWXXvLnU6hQIXnsscekb9++zszRpolkZWXJ3XffLYcOHfLDuv3220VfL1KkiE2hEgsCCMRRgBOOOGIyFAIIZBPg/YUDAgEEEEDARQE+31zMKnNKJwFdlKFatWpWhMz7gRVpIAgEEEAAgTgL8PkWZ1CGQwABBBBAAIG0E+D3IbOU4WfmZ3tv8mt7hogPAXcEKGh3J5dOzGTYsGFy1113ZSuubtasmbzxxhtSuHBhJ+Zo2yQOHz4sN9xwg0ydOtUPTX8RGTFihHTr1s22cIkHAQTiJMAJR5wgGQYBBI4Q4P2FgwIBBBBAwEUBPt9czCpzSieBBx54QBYvXiyDBg2SBg0apDR03g9Sys/OEUAAAQQSJMDnW4JgGRYBBBBAAAEE0kaA34fMUoWfmZ/tvcmv7RkiPgTcEaCg3Z1cpv1MVq1aJfXr15e9e/f6c/njH/8oK1eulJNPPjnt52fzBL7//nvP/osvvvDDLFasmCxZskT+8pe/2Bw6sSGAQAEFOOEoIBzdEEAgXwHeX/IlYgMEEEAAgTQU4PMtDZNGyE4J7Ny5UypWrCi//PKLV9CeysJ23g+cOrSYDAIIIIDA/wvw+cahgAACCCCAAAKZLsDvQ2ZHAH5mfrb3Jr+2Z4j4EHBHgIJ2d3KZ1jP57bffpHr16rJhwwZ/HiVLlpSZM2d6hda0xAssXLhQWrRoIbt27fJ3dtZZZ3k3FBx33HGJD4A9IIBAUgU44UgqNztDIKMEeH/JqHQzWQQQQCBjBPh8y5hUM1GLBXSV9sGDB/sRpqqwnfcDiw8SQkMAAQQQKLAAn28FpqMjAggggAACCDgiwO9DZonEz8zP9t7k1/YMER8C7ghQ0O5OLtN6Jm3atJFXX33Vn4N+EGZlZUmPHj3Sel7pFvxTTz0lffv2zRZ2hw4dZPz48ek2FeJFAIF8BDjh4BBBAIFECfD+kihZxkUAAQQQSKUAn2+p1GffCPxXIHqV9miTZBe2837AEYkAAggg4KIAn28uZpU5IYAAAggggEAYAX4fCqN15Lb4mfnZ3pv82p4h4kPAHQEK2t3JZdrOZNSoUXLLLbdki1+LqEeMGCHFixdP23mlY+B79uyRbt26ycSJE/3wjzrqKBkzZox06tQpHadEzAggkIsAJxwcGgggkCgB3l8SJcu4CCCAAAKpFODzLZX67BuB/wnErtIebZOswnbeDzgiEUAAAQRcFODzzcWsMicEEEAAAQQQCCPA70NhtI7cFj8zP9t7k1/bM0R8CLgjQEG7O7lMy5m8//770rhxY/n111/9+KtVqybTpk2TSpUqpeWc0j3ojRs3SqtWreSjjz7yp3L00UfLypUrRXNDQwABNwQ44XAjj8wCARsFeH+xMSvEhAACCCBgKsDnm6kg/RGIj0Buq7RHj57ownbeD+KTS0ZBAAEEELBLgM83u/JBNAgggAACCCCQfAF+HzIzx8/Mz/be5Nf2DBEfAu4IUNDuTi7Tbibbtm2Tli1beoXSkVa4cGF5++23pWHDhmk3H5cCnjdvnrRt21Z+/vlnf1o1a9aUWbNmyUknneTSVJkLAhkrwAlHxqaeiSOQcAHeXxJOzA4QQAABBFIgwOdbCtDZJQK5COS1Snt0l0QVtvN+wKGJAAIIIOCiAJ9vLmaVOSGAAAIIIIBAGAF+HwqjdeS2+Jn52d6b/NqeIeJDwB0BCtrdyWVazWTv3r1y9913y3PPPZctbv3zbbfdJrEfhGk1OUeC1Vzccccd2WZz5513ypNPPilFixZ1ZJZMA4HMFeCEI3Nzz8wRSLQA7y+JFmZ8BBBAAIFUCPD5lgp19olAzgJBVmmP7hnvwnbeDzgyEUAAAQRcFODzzcWsMicEEEAAAQQQCCPA70NhtI7cFj8zP9t7k1/bM0R8CLgjQEG7O7lMq5m89NJL0qVLl2wx64rg+jrF0nakct++fdK5c2eZPHmyH5D+gjJhwgRp3769HUESBQIIFFiAE44C09ERAQTyEeD9hUMEAQQQQMBFAT7fXMwqc0pngaCrtEfPMV6F7bwfpPORQ+wIIIAAArkJ8PnGsYEAAggggAACmS7A70NmRwB+Zn629ya/tmeI+BBwR4CCdndymTYzWbJkibRu3Vp++OEHP+YKFSrIihUr5OSTT06beWRCoNu2bZP69evLxo0b/emWLFlSFixYIDVq1MgEAuaIgLMCnHA4m1omhkDKBXh/SXkKCAABBBBAIAECfL4lAJUhETAQCLtKe/SuTAvbeT8wSBxdEUAAAQSsFeDzzdrUEBgCCCCAAAIIJEmA34fMoPEz87O9N/m1PUPEh4A7AhS0u5PLtJjJli1b5KqrrpL169f78eqH3sqVKymQtjSDegOCXug7fPiwH2H16tVlzpw53IBgac4IC4EgApxwBFFiGwQQKIgA7y8FUaMPAggggIDtAny+2Z4h4stEgYKs0h7tVNDCdt4PMvFoY84IIICA+wJ8vrmfY2aIAAIIIIAAAnkL8PuQ2RGCn5mf7b3Jr+0ZIj4E3BGgoN2dXFo/k0OHDknXrl1l3Lhx2WJ95JFHZMCAAdbHn8kBPv7449K/f/9sBB07dpRRo0ZJkSJFMpmGuSOQtgKccKRt6ggcAesFeH+xPkUEiAACCCBQAAE+3wqARhcEEixgskp7dGhhC9t5P0hwYhkeAQQQQCAlAny+pYSdnSKAAAIIIICARQL8PmSWDPzM/GzvTX5tzxDxIeCOAAXt7uTS+pk888wz0qdPHzl48KAf63XXXSeTJ0+Wo446yvr4Mz3A5s2by6xZs3yGo48+WrKysuS2227LdBrmj0BaCnDCkZZpI2gE0kKA95e0SBNBIoAAAgiEFODzLSQYmyOQJAHTVdqjwwxa2M77QZKSy24QQAABBJIqwOdbUrnZGQIIIIAAAghYKMDvQ2ZJwc/Mz/be5Nf2DBEfAu4IUNDuTi6tnsnq1aulSZMm8vPPP/txnnPOOTJv3jw57bTTrI6d4P4rsG3bNmnUqJFs2LDBJznppJNkxowZUrt2bZgQQCDNBDjhSLOEES4CaSTA+0saJYtQEUAAAQQCC/D5FpiKDRFIqkBdL//3AAAgAElEQVS8VmmPDjq/wnbeD5KaYnaGAAIIIJAkAT7fkgTNbhBAAAEEEEDAWgF+HzJLDX5mfrb3Jr+2Z4j4EHBHgIJ2d3Jp7Uy0iL1mzZry1Vdf+TGWKFFCJk2aJE2bNrU2bgI7UuDNN9+UG264QXbv3u3/ZeXKlUVvWNCc0hBAIH0EOOFIn1wRKQLpJsD7S7pljHgRQAABBIII8PkWRIltEEiNQDxXaY+eQW6F7bwfpCbP7BUBBBBAILECfL4l1pfREUAAAQQQQMB+AX4fMssRfmZ+tvcmv7ZniPgQcEeAgnZ3cmnlTH7//Xfp2LGjTJw4MVt8Dz74oAwcONDKmAkqbwG9SPjwww/LoUOH/A1vuukmGT16tMT+AoMlAgjYK8AJh725ITIE0l2A95d0zyDxI4AAAgjkJMDnG8cFAvYKJGKV9ujZxha2835g77FAZAgggAACBRfg863gdvREAAEEEEAAATcE+H3ILI/4mfnZ3pv82p4h4kPAHQEK2t3JpZUz0VXZL7roIvnxxx/9+G699VYZNmyYFC1a1MqYCSp/gU6dOsn48eP9DcuWLSsrVqyQSpUq5d+ZLRBAwAoBTjisSANBIOCkADe4OZlWJoUAAgggECNw+PBhTBCIi8BPP/0ka9askR07dnjfn0X+n9PP//nPf+KyTwYpmECksL1hw4YFG4BeCCCAAAIIpJEAv++mUbIIFQEEEEAAAQTiIsD1czNG/Mz8bO9Nfm3PEPEh4I4ABe3u5NLKmehFuTvuuEOmTp3qreh94YUXyuzZs6V8+fJWxktQwQT+9a9/ScuWLeXDDz+UwoULS6tWreTFF1+UEiVKBBuArRBAIOUCnHCkPAUEgICzAhS0O5taJoYAAgggECVAgQ+HQ0EFvvzyS/nggw9k2bJlsmTJEvnkk08KOhT9EEAAAQQQQACBhAnw+27CaBkYAQQQQAABBCwV4Pq5WWLwM/OzvTf5tT1DxIeAOwIUtLuTS2tnsm/fPnnooYdk4cKFcv/990uTJk2sjZXAggvMnTtXnnjiCdFVqe69914pUqRI8M5siQACKRfghCPlKSAABJwVoKDd2dQyMQQQQACBKAEKfDgcggpo8fry5cu9InZ9ut3GjRuDdmU7BBBAAAEEEEAgZQL8vpsyenaMAAIIIIAAAikS4Pq5GTx+Zn629ya/tmeI+BBwR4CCdndyaf1MDh486K3mTXNHQFfdL1SokDsTYiYIZJAAJxwZlGymikCSBShoTzI4u0MAAQQQSIkABT4pYU+rnb777rsybtw4mThxYlrFTbC5C9SvX18eeOABb3EHGgIIIIAAAq4L8Puu6xlmfggggAACCCAQK8D1c7NjAj8zP9t7k1/bM0R8CLgjQEG7O7lkJggggAACCAQW4IQjMBUbIoAAAggggAACcRVYtGiRXwypTzJr0KBBXMdnMAQQSK3A9OnTvUL2WbNmBQrk7LPPljp16sjpp58uxx133BH/lSxZ0n+taNGigcbMtI127twplSpVEv1/IlqkkJ3360ToJm9MPn+TZ82eEEAgPQU2b97sfZ5qGzt2rHTq1Ck9J0LUCCCAAAIIIIBAAQW4fl5AuP/vhp+Zn+29ya/tGSI+BNwRoKDdnVwyEwQQQAABBAILcMIRmIoNEUAAAQQQQACBuApoYcj48eO9MatVqyZr166N6/gMhgACqRHQInb9b/HixbkGcMwxx3jF67Vr15ZatWpJzZo15eSTT05NwA7tVVdNHzx4cNxnRCF73ElTOqCurK9F7dr05gS9qYyGAAIIIPA/gejzlIoVK8qmTZvgQQABBBBAAAEEMkqA6+dm6cbPzM/23uTX9gwRHwLuCFDQ7k4umQkCCCCAAAKBBTjhCEzFhggggAACCCCAQNwEolc9jAzK6odx42UgBFIioDel/O1vf5MFCxbkuv9WrVpJx44dpV69elKqVKmUxOnqThOxOjuF7O4dLdGrs0dmx1NS3MszM0IAgYIL6Odp6dKlsw0waNAg0ZvGaAgggAACCCCAQKYIcP3cLNP4mfnZ3pv82p4h4kPAHQEK2t3JJTNBAAEEEEAgsAAnHIGp2BABBBBAAAEEEIibQPSqh5FBWf0wbrwMhEDSBfSGlH79+smPP/54xL4LFy4s+m8+Usie9OAyZIfxXJ2dQnZ3D5qcPn95Soq7+WZmCCAQXiCnz1O9CU9XaedmvPCe9EAAAQQQQACB9BTg+rlZ3vAz87O9N/m1PUPEh4A7AhS0u5NLZoIAAggggEBgAU44AlOxIQIIIIAAAgggEBeBnFZnjwzMKu1xIWYQBJIq0KNHD3nmmWeO2OeJJ57oF7Kfe+65SY0p03YWr9XZKWR3+8jh89ft/DI7BBCIj4Cuzq6fq7GNVdrj48soCCCAAAIIIJAeAlw/N8sTfmZ+tvcmv7ZniPgQcEeAgnZ3cslMEEAAAQQQCCzACUdgKjZEAAEEEEAAAQTiIpDT6rCRgXWV9rVr17L6YVykGQSBxAtccskl8t577x2xoy5duoiucHrqqacmPgj24FkPHjy4wBIUsheYLq065vf5q6sP0xBAAIFMFhg3bpx07tw5VwJ9n9TzFRoCCCCAAAIIIOC6ANfPzTKMn5mf7b3Jr+0ZIj4E3BGgoN2dXDITBBBAAAEEAgtwwhGYig0RQAABBBBAAAFjgSCrCLP6oTEzAyCQFIESJUrIr7/+esS+Hn30Uenfv39SYmAn4q0iW6lSpRxXk83Ph0L2/ITc+fu8VmePzJKnpLiTb2aCAAIFE9DPU32/zK117NhRtOidhgACCCCAAAIIuC7A9XOzDONn5md7b/Jre4aIDwF3BChodyeXzAQBBBBAAIHAApxwBKZiQwQQQAABBBBAwFggyCrCpUqVEl39UP9PQwABOwUuvfRSWbhwYbbgypYtK1OmTJEGDRrYGbSjUQV5X42dOoXsjh4MeUwrr9XZI9101WFWac+8Y4MZI4DAfwVmzJghLVu2zJdDf//hd518mdgAAQQQQAABBNJcgOvnZgnEz8zP9t7k1/YMER8C7ghQ0O5OLpkJAggggAACgQU44QhMxYYIIIAAAggggICRQJhVhFml3YiazggkVGDkyJHSrVu3bPvQwq7YAveEBsHgnkCY91XdnkL2zDxwgqzOHpFhlfbMPEaYNQIIiDRs2FAWLVqULwW/8+RLxAYIIIAAAggg4IAA18/NkoifmZ/tvcmv7RkiPgTcEaCg3Z1cMhMEEEAAAQQCC3DCEZiKDRFAAAEEEEAAASOBMKsIs0q7ETWdEUiYwLJly6RevXrZxu/evbs8++yzCdsnA+cuEPR9lUL2zD6KgqzOHhFilfbMPlaYPQKZKqCF7FrQHrSxSntQKbZDAAEEEEAAgXQV4Pq5WebwM/OzvTf5tT1DxIeAOwIUtLuTS2aCAAIIIIBAYAFOOAJTsSECCCCAAAIIIGAkULp0aW814aCtZ8+ekpWVFXRztkMAgQQLbN++XS688EL59ttv/T2dcsop2f6c4BAYPkogyOrsFLJzyIRZnT2ixSrtHDcIIJBpAmFu/FEbbv7JtCOE+SKAAAIIIJB5Alw/N8s5fmZ+tvcmv7ZniPgQcEeAgnZ3cslMEEAAAQQQCCzACUdgKjZEAAEEEEAAAQQKLDBu3Djp3Llz6P6bNm3yCkZoCCCQeoG2bdvK5MmTswXy8ccfy7nnnpv64DIwgrxWZ6eQPQMPiFymHHQV/+juPCWF4wcBBDJJoCA3/qgPN/9k0lHCXBFAAAEEEMg8Aa6fm+UcPzM/23uTX9szRHwIuCNAQbs7uWQmCCCAAAIIBBbghCMwFRsigAACCCCAAAIFFqhUqZJosUjY1rFjR9FieBoCCKRWYPDgwaKFsdHt6aeflj59+qQ2sAzde26rs1PInqEHRC7TDrKKf25igwYNOuLfPLoIIICAiwK9evWSYcOGhZ4aN/+EJqMDAggggAACCKSRANfPzZKFn5mf7b3Jr+0ZIj4E3BGgoN2dXDITBBBAAAEEAgtwwhGYig0RQAABBBBAAIECCRR0dfbIzlilvUDsdEIgbgIHDx6U8847Tz7//HN/zMaNG8v8+fPjtg8GCicQu+o2hezh/DJl64Kszh6xoVAzU44S5olAZguY3Pijctz8k9nHD7NHAAEEEEDAZQGun5tlFz8zP9t7k1/bM0R8CLgjQEG7O7lkJggggAACCAQW4IQjMBUbIoAAAggggAACBRIo6OrskZ21aNFCpk+fXqB90wkBBMwFJk2aJO3bt8820OLFi+WSSy4xH5wRQgtEF99RyB6aL2M6mBZpKhSFmhlzuDBRBDJWwOTGH0Xj5p+MPXSYOAIIIIAAAs4LcP3cLMX4mfnZ3pv82p4h4kPAHQEK2t3JJTNBAAEEEEAgsAAnHIGp2BABBBBAAAEEEAgtMGPGDGnZsmXofrEdFi5cKA0aNDAehwEQQCC8QLNmzWT27Nl+xzZt2sgrr7wSfiB6xEVAi+8WLVok+n/eF+NC6uQgpkWaikKhppOHBpNCAIEoAdMbb3Wojh07ij6RioYAAggggAACCLgkwPVzs2ziZ+Zne2/ya3uGiA8BdwQoaHcnl8wEAQQQQACBwAKccASmYkMEEEAAAQQQQCC0QMOGDb3CS9OmRZta1E5DAIHkCqxcuVJq166dbaezZs2Spk2bJjcQ9uYLrFu3TqpVq4YIArkKxGN19sjgrNLOgYYAAq4KaBF6586d4zK9TZs2ScWKFeMyFoMggAACCCCAAAI2CHD93CwL+Jn52d6b/NqeIeJDwB0BCtrdySUzQQABBBBAILAAJxyBqdgQAQQQQAABBBAIJaCF7FrQHq/GKu3xkmQcBIIL9OnTR4YOHep3uOiii2T58uXBB2BLBBBIukA8VmePBM0q7UlPHztEAIEkCcRjdfZIqC1atJDp06cnKXJ2gwACCCCAAAIIJF6A6+dmxviZ+dnem/zaniHiQ8AdAQra3cklM0EAAQQQQCCwACccganYEAEEEEAAAQQQCCUQr9XZIztllfZQ/GyMgLHATz/9JOedd55s3brVH2v48OFy5513Go/NAAggkBiBeK7OHomwZ8+ekpWVlZiAGRUBBBBIgUC8b7zVKXDzbQoSyS4RQAABBBBAIGECXD83o8XPzM/23uTX9gwRHwLuCFDQ7k4umQkCCCCAAAKBBTjhCEzFhggggAACCCCAQGCBRBSJ6M515UNdAZGGAAKJFxgxYoR0797d39HJJ58sH3/8sZx44omJ3zl7QACBAgmMGzdOOnfuXKC+eXXatGmTVKxYMe7jMiACCCCQCoF433irc+Dm21Rkkn0igAACCCCAQKIEuH5uJoufmZ/tvcmv7RkiPgTcEaCg3Z1cMhMEEEAAAQQCC3DCEZiKDRFAAAEEEEAAgcACnTp1kvHjxwfePuiGWkynRXU0BBBIvIAWxWpxbKT17t1bhgwZkvgdswcEECiwQKVKlWTz5s0F7p9bx44dO2Z7P4j7DhgQAQQQSJKAvkfqe2Ui2tixY0XPg2gIIIAAAggggEC6C3D93CyD+Jn52d6b/NqeIeJDwB0BCtrdySUzQQABBBBAILAAJxyBqdgQAQQQQAABBBAIJJDIIhENgEKRQGlgIwSMBWrWrCmrV6/2x1m6dKnUrVvXeFwGQACBxAgkanX2SLSs0p6YvDEqAggkVyBRN97qLLj5Nrm5ZG8IIIAAAgggkDgBrp+b2eJn5md7b/Jre4aIDwF3BChodyeXzAQBBBBAAIHAApxwBKZiQwQQQAABBBBAIJBAIotENAAKRQKlgY0QMBI4ePCglCpVSvbs2eOP88MPP0iZMmWMxqUzAggkTiBRq7NHImaV9sTljpERQCA5Aom+8VZnMXToUOnVq1dyJsReEEAAAQQQQACBBAlw/dwMFj8zP9t7k1/bM0R8CLgjQEG7O7lkJggggAACCAQW4IQjMBUbIoAAAggggAAC+Qoko0hEg2CV9nxTwQYIGAmsX79eqlWr5o+hhbJff/210Zh0RgCBxAkkenX2SOSs0p64HDIyAggkXuCBBx6QwYMHJ3RHekOgvlfq/2kIIIAAAggggEC6CnD93Cxz+Jn52d6b/NqeIeJDwB0BCtrdySUzQQABBBBAILAAJxyBqdgQAQQQQAABBBDIVyDRq7NHAqBQJN9UsAECRgKTJk2S9u3b+2M0btxY5s+fbzQmnRFAIHECiV6dPRI5q7QnLoeMjAACiRXYuXOn6Hul/j/RbdCgQaLF8zQEEEAAAQQQQCBdBbh+bpY5/Mz8bO9Nfm3PEPEh4I4ABe3u5JKZIIAAAgggEFiAE47AVGyIAAIIIIAAAgjkKZDMIhENhEIRDkgEEifQv39/efzxx/0ddO/eXZ599tnE7ZCREUCgwALJWp09EiCrtBc4VXREAIEUCmRlZUnv3r2TFgHvlUmjZkcIIIAAAgggkAABrp+boeJn5md7b/Jre4aIDwF3BChodyeXzAQBBBBAAIHAApxwBKZiQwQQQAABBBBAIE8BXYVw8ODBgZXOOOMM2bhxo7995cqV5Ysvvgjcn1XaA1OxIQKhBZo1ayazZ8/2+z333HNy++23hx6HDgggkHiBsKuzn3LKKbJlyxY/sHPPPVc++eSTwIE2aNBAFi5cGHh7NkQAAQRsEAj7XlmyZEn55Zdf/NBr1aolK1euDDwVnmgRmIoNEUAAAQQQQMBCAa6fmyUFPzM/23uTX9szRHwIuCNAQbs7uWQmCCCAAAIIBBbghCMwFRsigAACCCCAAAK5CoRZnb1ChQqixe8HDhyQW265xR/z5ptvlgEDBnh/N2PGjGwFJLntmFXaOSgRSIzAn/70J9GVRSNNi1e1iJWGAAJ2CSxatEgaNmwYKKj69euLrubeo0ePbDeszJw5U4477jjv83fx4sWBxuI9IRATGyGAgCUCYZ5koYXo+n7417/+VT7//HN/Bp999pl8//33oiu96/tmkLZ27VqpVq1akE3ZBgEEEEAAAQQQsEqA6+dm6cDPzM/23uTX9gwRHwLuCFDQ7k4umQkCCCCAAAKBBTjhCEzFhggggAACCCCAQK4CQVZnjxSyd+rUyRsntrBEXx87dqz3d1ogr8Ui+l/0yoixAegq7VooUrFiRbKDAAJxEvj999+lUKFC2Ub74YcfpEyZMnHaA8MggEC8BLSYXYva82payK6f05GbUlq2bOndOBZp06ZNE31Nm46ln8/jx4/Pc0xWaY9XBhkHAQSSIVCQ98rq1avLhx9+6If3wQcfiL6mbfPmzd77Ku+Vycge+0AAAQQQQACBVAhw/dxMHT8zP9t7k1/bM0R8CLgjQEG7O7lkJggggAACCAQW4IQjMBUbIoAAAggggAACuQqULl3aK0LPqZUsWdIr+OjVq1e2v37llVekXbt2/mtt27aVSZMmZdsmUtiuxXXffPNNjuPrKor69zQEEIiPwN69e6VYsWL+YIULF/aeqEBDAAG7BPJbnT22kD0SfevWreX111/3JzN16lTR16JbkGJNVmm363ggGgQQyFkgv/dKvelWzyVin0Rz8cUXy9KlS/1BlyxZIvpadAtyEy7vlRyZCCCAAAIIIJCOAlw/N8safmZ+tvcmv7ZniPgQcEeAgnZ3cslMEEAAAQQQCCzACUdgKjZEAAEEEEAAAQRyFIhdaT2ykRayaxG7/qcrqce21157Ta677jr/ZS2m06K63JruRwvjcyps37RpE6u0c3wiECcBfSpC9L/Z4sWLy6+//hqn0RkGAQTiJZDbisO5FbJH9nvDDTfIlClT/DAmT54s+lpOLa/CdlZpj1cmGQcBBBIp0KJFC5k5c+YRu9BzFX0aVOTpUbEbNG7cWBYsWOC/PG/ePGnSpEmOoWphuz75IqdzFX2SlJ6r0BBAAAEEEEAAgXQS4Pq5WbbwM/OzvTf5tT1DxIeAOwIUtLuTS2aCAAIIIIBAYAFOOAJTsSECCCCAAAIIIJCjQKVKlUQL3iItv0L2yHZa9NGyZUu/nxabTJ8+PV9lLWzX4pP169f727JKe75sbIBAYIHt27dL2bJl/e2PP/542bFjR+D+bIgAAokXyGnF4fwK2SNR6dNR9CkpkTZx4sRsT0zJKfrcCttZeTjxuWYPCCBQcAF979JzlegW9FwlthBez1P0tfyanqvof4sXL/Y3HTt2bK6F8/mNx98jgAACCCCAAAKpEOD6uZk6fmZ+tvcmv7ZniPgQcEeAgnZ3cslMEEAAAQQQCCzACUdgKjZEAAEEEEAAAQSOEIhdnV0Ly3VlQl2JML/25ptvylVXXeVvduWVV8rcuXPz6+b/vRbz6b4ixSKs0h6Yjg0RyFPg22+/ldNOO83fply5crJ161bUEEDAIoHo1dkrVKjgfR7mtspwbNj6WT1hwgT/Zf0s19eCNC0OjdxYpk9zYJX2IGpsgwACqRLQ98Xx48f7uw9zrtK2bVvRJ1hE2qRJk0RfC9r0XEVvwtXV4fXcaO3atTk+tSroeGyHAAIIIIAAAggkU4Dr52ba+Jn52d6b/NqeIeJDwB0BCtqTnMuHHnpI7r///hz3+vbbb8vll18el4j0UeT6JdPy5cuzjVe1alXv0aqVK1eOy35sH+S3336T3r17y8iRI/1Qly5dKnXr1k166Lqql64ENH/+fG/fmZaLL774Qq6//np/NcG85r9s2TKpV6+en6Nbb71Vhg4dKsWKFUt63tghAq4KcMLhamaZFwIIIIAAAggkQyCyOnuY4pBIXAsWLJDGjRv7Yer3APp9QNgWKWzX3+t0pVgaAgiYCXz99dfy5z//2R9Ei7D0hhEaAgjYIRBZnT1sIXsk+ptuukl0teBIGzNmjOhrYdrOnTu9Qk39T5+4ooXtNAQQQMAmAX2fKl26tBeSPsFCb8YJctNtZA5du3YVfX+MtFGjRom+FrZFnnCh+9abj2gIIIAAAggggEA6CHD93CxL+Jn52d6b/NqeIeJDwB0BCtqTnMu8Ctr79+8v+veFChUyjmrWrFnSvHnzI8bJtCJqCtqND6W4DZCMgnZ9PLg+OlhXOzz99NPjFjsDIeCiACccLmaVOSGAAAIIIIBAMgS0gE0L2cIWh0RiixTkRf5susqrFouUKlWKlQ+TkXz24bTAhg0b5JxzzvHnqItBfP75507PmckhkE4CuuKwfmYGXZE9dm633HKLaGFmpL344oty8803F4hAC0b194GCxlKgndIJAQQQCCCgxeOR85WC3HTTo0cPeeaZZ/w9DRs2TPQ1GgIIIIAAAgggkAkCXD83yzJ+Zn629ya/tmeI+BBwR4CC9iTnMq+Cdv1ySR/fV758eaOo9u/fL/fcc4+3onVso6BdhBXajQ6vAndOZEH7nj17ZOrUqfL3v/9djjnmmIx6CkGBE0LHjBfghCPjDwEAEEAAAQQQQKCAAlrEpgXkBW36JLXop4bVqVNH9ClVNAQQSK3A+vXrpVq1an4Q559/vv+UudRGxt4RQCAeArfddpu88MIL/lAjRowQfY2GAAIIuCSgxewtWrQo8JT02qJeZ4m0xx57zLveSEMAAQQQQAABBDJBgOvnZlnGz8zP9t7k1/YMER8C7ghQ0J7kXOZV0K6h6GPG9XHjJu2bb76Rtm3bil4kj20UtFPQbnJsmfRNVEH7zz//LJ07d5aZM2d64WXaMW6SE/pmtgAnHJmdf2aPAAIIIIAAAqkTWL16tdSsWdMPoEaNGrJq1arUBcSeEUDAE9B/h7Vq1eLfJscDAo4K3HnnnfLss8/6s9MViO+44w5HZ8u0EEAAgYIJPPjggzJo0CC/88CBA0VfoyGAAAIIIIAAApkgwPVzsyzjZ+Zne2/ya3uGiA8BdwQoaE9yLvMraNcvh/TLokKFChU4slmzZknz5s1z7J9pxb6//fab9O7dW0aOHOl7sEJ7gQ8to46JKmjfsWOHtGvXTubPn+/Fl2nHuFFS6JzRApxwZHT6mTwCCCCAAAIIpFBg3bp1csEFF/gR6IrQa9euTWFE7BoBBFRAvy+6+OKLfYx69erJe++9Bw4CCDgi0KtXLxk2bJg/m6ysLOnZs6cjs2MaCCCAQHwEnnrqKenbt68/2F133SX6Gg0BBBBAAAEEEMgEAa6fm2UZPzM/23uTX9szRHwIuCNAQXuScxlb0F65cmXZtWuXbNu2zYvksssukwkTJki5cuUKFNm+ffukX79+Mnz4cK9/2bJlRYu6d+/e7f2ZYt8CsdIpDgJhCtrD7I6C9jBabIvA/wQ44eBoQAABBBBAAAEEUiPw2WefSZUqVfydn3POOfLpp5+mJhj2igACvoA+6bBu3br+n+vUqSPLli1DCAEEHBHQoswhQ4b4s9ECTX2NhgACCCDwP4ERI0ZI9+7d/Rduu+020ddoCCCAAAIIIIBAJghw/dwsy/iZ+dnem/zaniHiQ8AdAQrak5zL2IL2Dh06SJEiRWTMmDFeJCVKlJDp06dLo0aNChTZpk2bpE2bNrJy5Uqvv66k8Pbbb8v69eu9P1PQXiBWOsVBgIL2OCAyBAJxFOCEI46YDIUAAggggAACCIQQ2Lhxo5x55pl+jzPOOEO+/PLLECOwKQIIJEKApyckQpUxEbBH4G9/+5s88cQTfkB///vfvYVhaAgggAAC/xMYN26cdO7c2X+hU6dOMnbsWIgQQAABBBBAAIGMEOD6uVma8TPzs703+bU9Q8SHgDsCFLQnOZexBe233nqr1K9fX9q2betHMnDgQBk0aJAUKlQodHTTpk2Ta6+91uunxeuDBw/2xqKgPTQlHeIsQEF7nEEZDgFDAU44DAHpjgACCCCAAAIIFFBg8+bNUqlSJb93xYoVRW9OpyGAQGoFuNkktf7sHYFECwwYMEAee+wxfzePPvqo9O/fP9G7ZXwEEEAgrQSmTp0q119/vR/zddddJ1OmTEmrORAsAggggAACCCBQUAGunxdU7r/98DPzs703+bU9Q40IOLEAACAASURBVMSHgDsCFLQnOZc5FbT37NlTunbtKvpoY22XXXaZTJgwQcqVKxcqun379nmrygwfPtzr16NHD+nSpYvoKvAUtIeiZOMECFDQngBUhkTAQIATDgM8uiKAAAIIIIAAAgYCW7dulVNOOcUfoXz58rJlyxaDEemKAALxENB/h6eeeqo/lP47/fbbb+MxNGMggIAFAvfff7/od/OR9uCDD4ouLENDAAEEEPifwOzZs6VZs2b+C1dffbXoazQEEEAAAQQQQCATBLh+bpZl/Mz8bO9Nfm3PEPEh4I4ABe1JzmVOBe36eFNdSX3o0KFeNCVKlJDp06dLo0aNQkWnK7q1adNGVq5c6fV74403pEqVKt5qCkEK2idNmiTt27f396mrx2tMxYoVCxRHmP6x2y5dulTq1q3r7efgwYPeHHQliFWrVsmKFSu81ytXriwXXHCBNG/eXK688ko57rjj8o3rt99+k969e8vIkSP9baP3le8AIvLDDz/IP/7xD5k/f77nuHbt2mzx6A0ITZs2lbJly+Y53I4dO6Rdu3beONp0BX1d2ULnFdvy8tmzZ4/3BaIeI+r0zTffeMdMzZo1pXHjxqIrZlSoUOGIux+DzDXir4+7f/fdd72bLLQQPTJn/XsdW4+r2rVryxVXXOHlpHDhwvkOH6agfdmyZVKvXr1cj8XYsfLbeSTnY8aM8W4eiTSN/+WXX5YTTzwxvyGy/b0ely1atJBt27Z5r994443y3HPPeXmgIZAuApxwpEumiBMBBBBAAAEEXBPYvn17tvPHMmXKeOedNAQQSK3Azp07pXTp0n4QpUqVkp9//jm1QbF3BBCIm4B+//7AAw/44+lTTaP/HLcdMRACCCCQxgJ6XUiveUXapZde6l0roiGAAAIIIIAAApkgwPVzsyzjZ+Zne2/ya3uGiA8BdwQoaE9yLnMqaNei8QULFniF2pGm2917772hipKnTZsm1157rTdErVq1ZPLkybJ///60Kmhft26dtzLOnDlz8szM8ccfL7qKjhYnFy1aNNdtTQratcggKytLXnjhBfnpp5/yjad79+7St2/fXIuaTQva69SpI++//7706tVLVq9enWc8uir/ww8/LKeddlrgI1xX+Fd3vcEiv/GjB61Ro4boI3r1i82jjjoq1/3ZUNAeG4MWoL/11lv+zRRBsA4fPiyPPPJIthWcRo8e7T0NgYZAOglwwpFO2SJWBBBAAAEEEHBJgKJZl7LJXFwS0O/Qor9jOvroo0W/K6EhgIAbAvp93n333edPRr971+9PaQgggAAC/xPQa1B6LSrSdGEjfY2GAAIIIIAAAghkggDXz82yjJ+Zn+29ya/tGSI+BNwRoKA9ybnMraBdV2Nr27attyK2trArR+sFtn79+snw4cO9/j169JAnnnhCNm/enDYF7d9//7306dPHW3E8aOvZs6dXXFy8ePEcuxSkoF0LlhcvXizdunXzVicP06666ipvpW5dxTy2mRa0a45vuummwD66Avzzzz8vF110Ub5T0OL9u+66y1utvCBNC8P1RgRdDT+31dptKGiP/Xeicw1788iPP/7orcg+b948jyqvlfYLYkkfBJIlwAlHsqTZDwIIIIAAAgggkF3gP//5T7Zz2GOPPVb0SVw0BBBIvYAWsR84cMAPRIvcixQpkvrAiAABBIwFHn/8cenfv78/zj333COPPfaY8bgMgAACCLgkoE8prlatmj+l888/338CtEvzZC4IIIAAAggggEBOAlw/Nzsu8DPzs703+bU9Q8SHgDsCFLQnOZe5FbQXKlRI9Et0Xa1dW9iVozdt2iRt2rSRlStXev3feOMNueaaa7yC7Ouvv97/wimv4ttJkyZJ+/btfZFbb73Vi6dYsWKBlML0j91WV8fRYupIMbvOv27dut5KEHox8V//+pf3WMOcCswnTpwo7dq1yzHGghS0azF7x44djygc11XhGzVq5H2Zp/nasGGDLFq06IjtWrZsKSNHjhR9bHx0MyloHzFihDemfpkYaRpL/fr1PZ9PP/1U5s6de8RK8rpS/9ixY+Xss8/ONYdaOKE3Q+g+opvmQOeqK3CccMIJ3l/pHN577z1ZsWLFEeOVK1dOXn31Vbnkkkty3FeYY3HZsmVSr169XI/F7777ztuXFqhrjqdOnerlQ5vGoQXnmq9I038LZ5xxhvfH6CcZ6J/18ZkTJkzw+gVpehxqjnfv3u1tHrl5JK8nBQQZl20QSLYAJxzJFmd/CCCAAAIIIIDAfwW0WFbP4yJNi2W1aJaGAAKpFyhdurToUxQi7eeff5ZSpUqlPjAiQAABY4Enn3zS+w400vRJm7ogDA0BBBBA4H8CGzdulDPPPNN/4fTTTxd9jYYAAggggAACCGSCANfPzbKMn5mf7b3Jr+0ZIj4E3BGgoD3JucytoF2LxmfNmiXNmzf3IwqzcnR0ka4WMU+ePFkqVaqUNgXtkUlrEfXtt98uuvJ6bIGxFi+/8sorcvfdd2cr3Nbi4jFjxohedIxtYQva9Ys5LYaO3Big42lhtBbcd+nSRY477rhsu9ALm0899ZQ888wzfoGzbpCVleUVOkd/oJsUtEfv9Oqrr5bBgwfLBRdckG38Xbt2ybBhw0QvzkSKrbVfbgX2kTFjby7Q19VYV8vPrchbbzDQlfFffPHFbB55FXfHs6A9eqdhXLWf3jQR/TQEPeamT5/u3ayQXzt06JBnr/82Iy1y80h+ffl7BGwT4ITDtowQDwIIIIAAAghkkgC/i2VStplrOgmccsopsnXrVj/kLVu2SPny5dNpCsSKAAK5COjCLfp9Z6TpkyaHDBmCFwIIIIBAlID+7nPqqaf6r+jvQfoaDQEEEEAAAQQQyAQBvrM1yzJ+Zn629ya/tmeI+BBwR4CC9iTnMq+C9thC2yuuuMJbtfzEE0/MM0ot9NbVZYYPH+5tp1/G6yNUdcW3MEXEYVZYzymgMP1zKqLWwmJdJVyLjY866qgc53z48GGvWL9bt25+0XZeq9mHKWjPqVi5QoUK8tJLL0nDhg2zFY9HB3fw4EF5+umnvRX2Iy36poLIa2EKr3Py0XFuvvlmL7fRq49Hx/L77797Rf96U0B0Ufvo0aO9gvzYpgX5+roWdEfagAEDvKLtwoUL53vc6XbRj+Zt0KCBaOw5XewNcyzmt0J7dGBhXLVfTnkeOHCgDBo0yFt5P6+2bds26dChg7zzzjveZnnNN8lvLewOgdACnHCEJqMDAggggAACCCAQNwE9X9eV2iNNV2jXldppCCCQWgFdkTR6FdIvv/zSf+JbaiNj7wggYCqg353rIiqRpgtz6OIgNAQQQACB/wnoNaPo60+6kNRPP/0EEQIIIIAAAgggkBECXD83SzN+Zn629ya/tmeI+BBwR4CC9iTnMq+Cdr2ArUXRulqMtrwKtaPD3rRpk7Rp08ZfVXzmzJnSrFkzb5MwRcRhCtJzYgvTP6eC7bvuustb9bto0aJ5ZiWnIuzx48d7hcaxLUxBe6yjjqU3FLRr1y7XYvbI/n744Qev2FxX2Y+02CLyMIXXOflcddVVomOefPLJefpogb0WvWuRdqTltor9mjVrpGnTpqKF2tpyKsTPa2cfffSRtGrVyr/Ye95558nUqVPlrLPOOqJbmGMxkQXtGti7777rrVwfKfq/7LLLZMKECbmuSB+ZzIIFC6Rx48b+3IIWwif5bYbdIRBIgBOOQExshAACCCCAAAIIJETgD3/4g+zZs8cf+9dff5XixYsnZF8MigACwQWqVasm69ev9zusW7dOqlatGnwAtkQAAWsFdCGV7t27+/Hpz88++6y18RIYAgggkAoBXUDrmGOO8Xet1+v27t2bilDYJwIIIIAAAgggkHQBrp+bkeNn5md7b/Jre4aIDwF3BChoT3Iu8ypo11C0ILp58+Z+VLryt664HvvBEB12dPFznTp1vBW6dWVxbWGKiMMUpOfEFqZ/7LZBi/d1v7rCthYSR68M/uCDD2Yr4I7EF6agPTYmvSlg1KhRUrZs2UBHyZgxY6Rr167+trpKuuYv8uWfaUH7G2+8Iddcc02gWGLznpvvV199JbNnzxYtTP/nP/8pF198sahlfiuVR4KInZO+vnTpUqlbt+4RcYY5FhNd0P7jjz/KjTfeKPPmzfPiVB9dpb5Ro0a5+uZ0w0l+fQIli40QSJEAJxwpgme3CCCAAAIIIICAiOhKhzt37vQt9MbtUqVKYYMAAikW0O8zli9f7keh30/od200BBBIf4GRI0d6T/2MtFtvvVVeeOGF9J8YM0AAAQTiLKDXh/RpwJGmT5bK74m+cQ6B4RBAAAEEEEAAgZQIcP3cjB0/Mz/be5Nf2zNEfAi4I0BBe5JzmV9B+zfffCNt27b1L57ltrJ2JOzYgm0tftfVufXx5drCFBGHKUjPiS1M/9htGzRoIPpa+fLlA2Uk9gKEaUF7bLGyBhHkZoLoYLUoXB9bqyuoX3DBBVK9enWpV6+ev+K8SUF70BXEI/HkNJ8hQ4Z4N0fEs6VrQfvhw4e9JyHoUwEirX///qL/PnMr5g/7bzOezoyFQCIEOOFIhCpjIoAAAggggAACwQT0xunt27f7G+tTv8qUKROsM1shgEDCBPSpbPp0tkh7++235fLLL0/Y/hgYAQSSJxC7GIkuTKKLmdAQQAABBLIL6AJA+gSpSNu1a5e3KBANAQQQQAABBBBwXYDr52YZxs/Mz/be5Nf2DBEfAu4IUNCe5FzmV9AeW4hcrlw5mTFjhtSsWTPHSGML1mfOnCm6snikpUtBu15AGDZsmBx77LGBMhJbEG9a0K6r4emK3XPnzvX3v3jxYrnkkksCxRNkI5OC9vyKrXPa/4QJE6Rjx47+X8WuGB8k5vy2SdeCdp3XmjVrpGnTprJt2zZvmvndVDFt2jS59tprfZKwNzzkZ8nfI5BsAU44ki3O/hBAAAEEEEAAgf8JnHrqqbJlyxb/Bf056A3eOCKAQOIEWrRoIfrdWqTpd3LRT1JM3J4ZGQEEEi0wbtw46dy5s78b/fmll15K9G4ZHwEEEEg7gZNOOkn0httI++6770RfoyGAAAIIIIAAAq4LcP3cLMP4mfnZ3pv82p4h4kPAHQEK2pOcy/wK2jWcWbNmZbtYllfhbHRhd04FuelS0B622DreBe2xTuedd55MnTpVzjrrrLgdISYF7ePHj5cOHTqEikUfi60rxEdakyZNvFXwTzjhhFDjxG588OBB+fbbb+W9994TLfJ+9913Zffu3f5mS5cuFX1Ed2wLcyzGxq6PANYV1YsVK3bEuGFcoztrzN27d5eXX37Zfzm3ldf27dsn/fr1k+HDh3vb6o0ms2fP9lbhpyGQrgKccKRr5ogbAQQQQAABBFwQqFSpkmzevNmfyqZNm6RixYouTI05IJDWAu3atZNXXnnFn4N+j6JPUqQhgED6C0ycONFb0CTS9GddEISGAAIIIJBdIPZc5euvvxZ9jYYAAggggAACCLguwPVzswzjZ+Zne2/ya3uGiA8BdwQoaE9yLoMUtH/zzTfexbLly5d70bVs2VL0kailS5fOFu1vv/0mvXv3lpEjR3qv57SKd5gi4tgi8byKiHNiC9M/aEF6bukJ2j/WSMfLqeD6888/l+uuu04+/vhjb5daqPzqq6/K6aefHrcjJEzhdez8CrJa/EcffSStWrWSjRs3enPIbwXy6IkePnxY9DGSW7du9f7T4+jTTz+VDz/8UFasWJGnSboUtOskYh81nNtK+Fpc0qZNG1m5cqU3d73g9dxzz/GYzbj962CgVAhwwpEKdfaJAAIIIIAAAgj8V+DMM8/0z9X0z19++aWcccYZ8CCAQIoFbr75Zhk9erQfxahRo0SfKkhDAIH0F5g8eXK2G1T0+3f9DpaGAAIIIJBdoEqVKvLZZ5/5L37yySeir9EQQAABBBBAAAHXBbh+bpZh/Mz8bO9Nfm3PEPEh4I4ABe1JzmWQgvb9+/fLPffc461IrS231aBji9VzWl2agvbsRf/qmVPBdaJWM48+vEwK2nMrEs/r8A2Tex1HV17Xgu2xY8fKO++8I3pjRUFaOhW0a5F+69atZcOGDd5U69Sp463EVqFChWxTj73BQC9ud+nSpSA89EHAGgFOOKxJBYEggAACCCCAQAYKnHvuud5Nw5GmP59zzjkZKMGUEbBLoFevXjJs2DA/qKysLOnZs6ddQRINAggUSECfxnn99df7ffVnXdCEhgACCCCQXaBGjRrywQcf+C+uWrVK9DUaAggggAACCCDgugDXz80yjJ+Zn+29ya/tGSI+BNwRoKA9ybkMUtCuIc2aNUuaN2/uRzdkyBBvNfboFl1km9vq22GKmsOssJ4TW5j+QVdYzy09QfsHXaE9kwvadTX2tWvXyqBBg2TOnDmB/0WUKFFCatasKV999VW24vd0Kmjft2+f9OvXT4YPH+7Pe+bMmdKsWTP/z7HHUNWqVWXKlClSuXLlwFZsiICNApxw2JgVYkIAAQQQQACBTBG44IILZN26df509ZysWrVqmTJ95omAtQL33nuvPProo358jzzyiAwYMMDaeAkMAQSCC0ybNk2uvfZav4P+/PrrrwcfgC0RQACBDBGoX7++LFmyxJ/tokWLRF+jIYAAAggggAACrgtw/dwsw/iZ+dnem/zaniHiQ8AdAQrak5zLoAXtujq2PvZ0+fLlXoStWrXyHnlcsmRJ78+xRbb9+/cXHbtQoULZZkRBe7AV2j/66CPPeOPGjZ5f9erVvRV6Tj/99LgdIcleoX3NmjXStGlT2bZtmzeHJk2aeI/RPeGEE/w5aTH79OnTpU+fPnmuyH788ceLFnL/5S9/8YostPjiz3/+s+zevVvatWsn8+fP98dMp4J2DTr2YpbeOPL444/L0Ucf7c0pdhX3Hj16yBNPPCFFixaN27HBQAikQoATjlSos08EEEAAAQQQQOC/Anpz8OrVq30OVj3kyEDADgEtYL/vvvv8YLTA/eGHH7YjOKJAAAEjAV3EokWLFv4Y+rN+L0pDAAEEEMgu8Ne//lXmzZvnv/jmm2+KvkZDAAEEEEAAAQRcF+D6uVmG8TPzs703+bU9Q8SHgDsCFLQnOZdBC9r3798v99xzjwwdOtSLsFy5cjJ79myv0FpbdKG6rpStX743atToiNlQ0B6soD3W6bzzzhN9DO1ZZ50VtyPEpKBdi+ujH4kbJChdQSN61YzYmyJ0jA0bNkibNm1k/fr1/pB6PF199dXSunVrr3j95JNPlmLFiuW4y9g56UbpVtAee/NIrVq1ZPLkyVKpUiVvzmPGjJGuXbv683/jjTfkmmuuCZICtkHAagFOOKxOD8EhgAACCCCAgOMC9erVE31SWKTpz3Xq1HF81kwPAfsFsrKysj0hsVevXv53c/ZHT4QIIJCXwNy5c73vPCNNFwLRp6TSEEAAAQSyC+j1j+gbfrgmwhGCAAIIIIAAApkiwPVzs0zjZ+Zne2/ya3uGiA8BdwQoaE9yLoMWtGtY+oV68+bN/QiHDBniX1TTlbbbt2/v/d1ll10mEyZM8IreY1uYgvbY/d16663eRbvciplj9/XYY49lewxzXv2j49dxHnzwQRk4cGDgbATtH7uSve4gp4Lr7du3eyviv/POO34MixcvlksuuSRwTLqvu+++2ysSP/vss73V3bUIvXz58t4YJgXt0bkPGtDIkSOlW7du/uaxK48fOnRIBg8e7K3sH2mVK1eWF154wSuEj/1lJKf9ulDQrg567OnxG2m6YlOzZs1kz549cscdd8i4ceO8v2rQoIG3yn0kp0FzwXYI2CjACYeNWSEmBBBAAAEEEMgUgYYNG8qiRYv86S5cuNA736AhgEBqBV588UXR77Mi7ZZbbhH9foWGAALpL6CrDUevMKw/66rDNAQQQACB7AJ67VGvg0Tayy+/7F+PxAoBBBBAAAEEEHBZgOvnZtnFz8zP9t7k1/YMER8C7ghQ0J7kXIYpaI9dOfrGG2+U5557TgoXLuwVtkcuqGkx7qBBg6RQoUJHzCZMQbuuCKerxEWarko9bNgwOfbYY/NV2rt3r9x1110yYsQIf9t0KmjPKf6wReRbt26Vdu3a+UUJZ5xxhrz++uty/vnneyYmBe2dOnWSZ599VooXL55vLnSDnAr5J06c6MUXabHx6ut64VbzHqSYXbf//PPP5brrrpOPP/7YHzfdVmjXwN99911p2bKl7N6925tHpPh/06ZN3k0JkRXs8/q3FigxbISARQKccFiUDEJBAAEEEEAAgYwTaNy4sSxYsMCf99tvvy2XX355xjkwYQRsE4hdQEG/R9HvU2gIIJD+Avq5q5+/kaY/z58/P/0nxgwQQACBOAvoDX2jRo3yR9VrkfoaDQEEEEAAAQQQcF2A6+dmGcbPzM/23uTX9gwRHwLuCFDQnuRchilo379/v9xzzz3+o40jBdJFixb1i2xLlCjhPfqvUaNGOc7EpKBdV35/5ZVXpEyZMvkqxRbfa4d0KmjXeMeMGeMVc0eaFjjra6VLl853/rpBbFF0q1atZPTo0VKyZEmvv0lBu674/tprr0mVKlUCxfLpp59K69atvdXiteXU/6OPPhKNcePGjd42usL/7NmzpXr16oH2oRtNmzZNrr322mzbp2NB+48//ih6w4iu1KQtshK7rpIYeRJCfv/WAqOxIQKWCHDCYUkiCAMBBBBAAAEEMlLg6quvlrlz5/pz15+vvPLKjLRg0gjYJKDfsV1zzTV+SPrdkH73QUMAgfQX0O/5Lr30Un8i+n169NM603+GzAABBBCIj0CvXr28xa4iTZ/krK/REEAAAQQQQAAB1wW4fm6WYfzM/GzvTX5tzxDxIeCOAAXtSc5lmIJ2DW3WrFnSvHlzP8oXXnhB/vCHP/hFtlp0PmHCBK8YOacWpqA9pwLnGTNmSM2aNfNUOnz4sFe4HbtCQ7oVtMcWgeuk9VGKuhpXfiuW57Qi+tNPP+2t9B3pa1LQrrHoCviPPPKI6A0NebV9+/bJvffeK7r/SOvRo4c88cQT2fquWbNGmjZtKtu2bfM204JtXRWwdu3agf5VbNmyxSsC14tB0S0dC9r1GNYvZdU4YqHH/pw5c/wbSsLe4BAIkY0QSKEAJxwpxGfXCCCAAAIIIJDxAnp+oecckaZFtC1atMh4FwAQSLWAfi/SpEkTPwxWcE51Rtg/AvETWLJkidSvX98fUH9etGhR/HbASAgggIAjAgMGDJDHHnvMn41el9LXaAgggAACCCCAgOsCXD83yzB+Zn629ya/tmeI+BBwR4CC9iTnMmxBe+zK5zfccIMX8auvvur9f+DAgTJo0CApVKhQjjMJU9Aeu0q1Dnj77bd7hdDFixfPcXwtBNaC5ptuukk01uiWbgXthw4dksGDB4vmKNIqVKgg48ePz3axIxbi999/91ayV6vdu3d7f121alWZMmWKVK5c2d/ctKBdC8616Lpjx45SuHDhHPNx8OBB0Zse9MvFSCx6s4MeL5dcckm2Pl999ZXo8aSF7ZGmc9enAuQ2fmQ7LWbXYn1dNT62LV68+Ih96TZhjsVly5ZJvXr1/KHzOpZiXSNPMjj//PND/etetWqVV0ASKfDv27evfPzxx/6q7bE3KIQanI0RsFCAEw4Lk0JICCCAAAIIIJAxAtddd12286mpU6d6T9miIYBAagViv4+oW7eu6I37NAQQSH+B2H/f+t3je++9l/4TYwYIIIBAnAUefvhh79pjpOkCSvoaDQEEEEAAAQQQcF2A6+dmGcbPzM/23uTX9gwRHwLuCFDQnuRchi1o379/v1dgrIXMsU0LnN966y3Ri2u5tTBFxFqcristRH9RpePefffd0q9fPylTpky23ezatUvGjBnjfZH1008/HRFCuhW06wQ2b97srX6vFzgiTYvadY7XXnutFCtW7AgDffTik08+6ReQ6wZZWVmiq6JHf6CbFrTruJpzLZzXlcRj87F9+3bv5oOnnnoqW4xa3K6F+rFF6nv27JE77rhDxo0b52+v499///1y22235XgTg+b8jTfekL///e9egXpObeLEid6q9rEtzLEYpqD9l19+ka5du8rrr7/u7/LRRx+VPn365LuafXSMegNA9+7dvVX5Y5veFDB79mypXr16kt8x2B0CiRPghCNxtoyMAAIIIIAAAgjkJ6DnnZMmTfI305/btm2bXzf+HgEEEiywdu1aufDCC/29XHDBBfLhhx8meK8MjwACyRBYuXJltidTXnTRRbJ8+fJk7Jp9IIAAAmklMGTIEP9pthq4Lm6kr9EQQAABBBBAAAHXBbh+bpZh/Mz8bO9Nfm3PEPEh4I4ABe1JzmXYgnYNb9asWdK8efMjIr3iiiu84tsTTzwx11mEKSLWQWK3jwx8/PHHy1VXXSVVqlQRXcl83bp18u677/qF7FoIrUXTb775przzzjtet3QsaNe4dYVxXQU9dsV5LWxv0KCBnH322TkaRKxyW9XepKC9bNmy8ttvv/lF85qPRo0aSbVq1bzdrl692stHZFX2SCx63IwcOVJOOumkHI8RfZR2q1atjuinc61Vq5a30ryu/q/jrlixQnQV8+h96Ar0lSpV8lcx153oivYdOnQ4Yn9hjsUwBe253fShsek8tGlxe/Qjw3P7B6M3aGhxfGy78cYb5bnnnvNuKKAh4IoAJxyuZJJ5IIAAAggggEA6CnTu3DnbzcVjx46VTp06peNUiBkBpwS+/PLLbE/bO/PMM3O9od+piTMZBDJA4IMPPpAaNWr4M9Wf9btOGgIIIIBAdgF9CrAuehRpeq1PX6MhgAACCCCAAAKuC3D93CzD+Jn52d6b/NqeIeJDwB0BCtqTnMuCFLRrYbWu1Ba7YoyOpY/6i/3QiJ5SmCJi7aertE+fPt0rAI4t6M6NSot8dQX5q6++2isEnz9/vrdpuha0VOyTJAAAIABJREFUa+zvv/++94Xd+vXrQx0hN998szz++OOiBeexzaSg/b777pPjjjtONOexReu5BahF2E8//fQRK7lHb3/w4EEvd2HGjfTXfOvK9Gp0ww03+MMOGjRI9L/Y4zLMsRimoF13PHPmTNH55majX7bq8Zhf+/TTT6V169ayYcOGbJuOHj1aunTpkl93/h6BtBLghCOt0kWwCCCAAAIIIOCYwC233CKjRo3yZ/Xiiy+Knk/SEEAgtQLffvutnHbaaX4Qp556qvz73/9ObVDsHQEE4iIQ+wQGfRrDmjVr4jI2gyCAAAIuCUyYMMG71hdpuoCRLmREQwABBBBAAAEEXBfg+rlZhvEz87O9N/m1PUPEh4A7AhS0JzmXBSloz2kFai0if+utt6Ru3bp5ziBMEXFkIC1q1y/4tSh5zpw5eY6vK9loAXfDhg291drbtWvnREG7Tnr79u1eQfiIESPyLSLX1cDvv/9+ufbaa6Vo0aI5mpkUtD/44IPezQvTpk0TLW7XvObWgsQS3VeL2l977TVvhf28xo300Zz/7W9/825g0LnqhZ+mTZvKtm3bvE1ye3JAmGMxbEG7rl7/xBNPyAMPPJAjS//+/b2ifV1tPq+m4+jjM3VV+0jTVeqnTJmSbYW2JL9tsDsEEiLACUdCWBkUAQQQQAABBBAIJNC9e3fvXDPS9IlQ+rQvGgIIpFbg559/zrZIQenSpf2nE6Y2MvaOAAKmAh9//LGcf/752b7z06eQ0hBAAAEEsgu8/vrr3sI/kaZP+dVrSDQEEEAAAQQQQMB1Aa6fm2UYPzM/23uTX9szRHwIuCNAQXuSc1mQgnYNcdasWdK8eXM/2tyKhmOnE6aIOLavFjqvXLlSpk6d6j1+dcWKFd4mF1xwgWiRb5s2beTiiy+WYsWKea/HFmyn8wrt0RY//PCDzJ49W9555x2v0D9S9K2F4xdddJFceeWV0qRJE28F9byaaUH7wIEDfec33njDW0lfC791VfJILPrFYoMGDaR48eKhj+xdu3Z5NyO8+eab3qrrOldtutq8FrHrzRN63Gn+Cxcu7I+vF3t19XKNR5vebKFfeDZu3DhbDGGOxbAF7bqj33//Xd577z0ZN26ct8J+dHG+rt6uBSIaW35NbxrQGxMirUePHl6xfG43KuQ3Hn+PgK0CnHDYmhniQgABBBBAAIFMENAbabOysvyp6pOzevXqlQlTZ44IWC2wb98+OeaYY/wYjz76aNHXaAggkP4Cn332mVSpUsWfiP78ySefpP/EmAECCCAQZwG9RnTVVVf5o+o1sLlz58Z5LwyHAAIIIIAAAgjYJ8D1c7Oc4GfmZ3tv8mt7hogPAXcEKGh3J5fMxCGBSZMmSfv27f0Z6QrtkYJ2h6Zp5VRiC9r15oFrrrnGylgJCgETAU44TPToiwACCCCAAAIImAn069dPnnzySX8QvYm2b9++ZoPSGwEE4iJQpEgR0UUeIu3AgQPZbuyPy04YBAEEki6gi1+cddZZ/n715w0bNiQ9DnaIAAII2C6wcOFCufTSS/0wdRElfY2GAAIIIIAAAgi4LsD1c7MM42fmZ3tv8mt7hogPAXcEKGh3J5fMxCEBCtpTk0xddU0LS4YPH+4FoF/Uai7Kly+fmoDYKwIJFOCEI4G4DI0AAggggAACCOQjcO+998qjjz7qb/XII4/IgAEDcEMAAQsESpUqJb/88osfyc6dO6VkyZIWREYICCBgIvDPf/5TTj/9dH8I/Xnjxo0mQ9IXAQQQcFJAn9xcu3Ztf241a9b0nuZMQwABBBBAAAEEXBfg+rlZhvEz87O9N/m1PUPEh4A7AhS0u5NLZuKQAAXtqUnmp59+Kq1bt/ZXZ9JV8QcNGiSFChVKTUDsFYEECnDCkUBchkYAAQQQQAABBPIRGDx4sDzwwAP+VnreEf1nABFAIHUCelP7tm3b/AC2bt0q5cqVS11A7BkBBOIisHnzZqlUqZI/lv789ddfx2VsBkEAAQRcEvj444/l/PPP96d07rnnir5GQwABBBBAAAEEXBfg+rlZhvEz87O9N/m1PUPEh4A7AhS0u5NLZuKQAAXtyU/m4cOHZejQoXLXXXd5O9eL1TNmzBBdfYSGgIsCnHC4mFXmhAACCCCAAALpIqCrs+sq7ZGmq7PrKu00BBBIvcAZZ5whX331lR+IruAcvapz6iMkAgQQKIjAv//9b/njH//od9Wfv/nmm4IMRR8EEEDAaYHYJ1r86U9/En2NhgACCCCAAAIIuC7A9XOzDONn5md7b/Jre4aIDwF3BChodyeXzMQhAQrak5/MDRs2SOfOnf1HZ3bq1EmeffZZKV68ePKDYY8IJEGAE44kILMLBBBAAAEEEEAgF4Enn3xS+vXr5/9t37595YknnsALAQQsEKhWrZqsX7/ej2TdunVStWpVCyIjBAQQMBHQJy/oExgiTX/esmWLyZD0RQABBJwUiH2/PPnkk7M9vcbJSTMpBBBAAAEEEEBARLh+bnYY4GfmZ3tv8mt7hogPAXcEKGh3J5fMxCEBCtoTl8x9+/bJjh075MQTT5Sjjz5a9u/fL4sWLZL77rtPVq9e7e24RIkS8vLLL0vz5s0TFwgjI5BiAU44UpwAdo8AAggggAACGS0wbNgw6dWrl2/Qs2dPycrKymgTJo+ALQJ16tSR999/3w9n+fLlctFFF9kSHnEggEABBX744Qc56aST/N7683fffVfA0eiGAAIIuCvwyy+/SKlSpfwJlixZUnbu3OnuhJkZAggggAACCCDw/wJcPzc7FPAz87O9N/m1PUPEh4A7AhS0u5NLZuKQAAXtiUvmf/7zH9FikdGjR+e6kw4dOsgzzzwjxx13XOICYWQEUizACUeKE8DuEUAAAQQQQCCjBUaMGCHdu3f3DW6//XZ57rnnMtqEySNgi8Dll18u77zzjh/OggUL5LLLLrMlPOJAAIECCvz0009ywgkn+L11sYvt27cXcDS6IYAAAu4KHDhwwFsMKNKKFCniLQxEQwABBBBAAAEEXBfg+rlZhvEz87O9N/m1PUPEh4A7AhS0u5NLZuKQAAXtiUumfvF6zz33yNChQ3PcSa1atWTs2LFy9tlnJy4IRkbAAgFOOCxIAiEggAACCCCAQMYKjBo1Sm655RZ//jfffLO8+OKLGevBxBGwSUCf1jZr1iw/pJkzZ0qzZs1sCpFYEECgAAKxKw7r6sM///xzAUaiCwIIIOC+gBaxHzx40J+oPvk2usjdfQFmiAACCCCAAAKZKMD1c7Os42fmZ3tv8mt7hogPAXcEKGh3J5fMxCEBCtoTm8yHHnpI7r///iN2UrVqVXn++ed5lHhi+RndEgFOOCxJBGEggAACCCCAQEYKjB8/Xjp16uTPvWPHjjJu3LiMtGDSCNgm0LZtW5k8ebIf1iuvvCJt2rSxLUziQQCBkAK//vqrlChRwu+lP+/atSvkKGyOAAIIZIZAyZIls71H7ty5U/Q1GgIIIIAAAggg4LIA18/NsoufmZ/tvcmv7RkiPgTcEaCg3Z1cMhOHBChoT2wyly9fLllZWfLuu++KPm5YV2Vv3bq1dOjQQcqUKZPYnTM6ApYIcMJhSSIIAwEEEEAAAQQyUkALZNu1a+fPXQto9TyQhgACqRfQJyaMHj3aD0SfqNC1a9fUB0YECCBgJLB3714pVqyYP8axxx4re/bsMRqTzggggICrAuXKlZPvvvvOn97WrVtFX6MhgAACCCCAAAIuC3D93Cy7+Jn52d6b/NqeIeJDwB0BCtrdySUzQQABBBBAILAAJxyBqdgQAQQQQAABBBCIu8Brr70m1113nT+u3mA7derUuO+HARFAILxAz549Zfjw4X7HYcOGSY8ePcIPRA8EELBK4MCBA3L00Uf7MenP+/btsypGgkEAAQRsEfjzn/8sX3/9tR/OV199JfoaDQEEEEAAAQQQcFmA6+dm2cXPzM/23uTX9gwRHwLuCFDQ7k4umQkCCCCAAAKBBTjhCEzFhggggAACCCCAQNwFZs6cKS1atPDHbd68ucyYMSPu+2FABBAILzBgwAB57LHH/I6PPvqo9O/fP/xA9EAAAasEfv/9dylUqJAfk/588OBBq2IkGAQQQMAWgfPOO08++eQTP5yPPvpI9DUaAggggAACCCDgsgDXz82yi5+Zn+29ya/tGSI+BNwRoKDdnVwyEwQQQAABBAILcMIRmIoNEUAAAQQQQACBuAu8+eabctVVV/njXnnllTJ37ty474cBEUAgvMDDDz8sAwcO9Dved9998tBDD4UfiB4IIGCdQOx3IYcOHZKjjjrKujgJCAEEEEi1QK1atWTVqlV+GCtWrBB9jYYAAggggAACCLgswPVzs+ziZ+Zne2/ya3uGiA8BdwQoaHcnl8wEAQQQQACBwAKccASmYkMEEEAAAQQQQCDuAgsWLJDGjRv7415++eXy9ttvx30/DIgAAuEFhg4dKn369PE79u7dW4YMGRJ+IHoggIB1AkWKFMm2Kvv+/ftFX6MhgAACCGQXaNiwoSxatMh/8R//+IfoazQEEEAAAQQQQMBlAa6fm2UXPzM/23uTX9szRHwIuCNAQbs7uWQmCCCAAAIIBBbghCMwFRsigAACCCCAAAJxF1i8eLE0aNDAH7d+/frZCkbivkMGRACBwAIjR46Ubt26+dvfeuut8sILLwTuz4YIIGCvwDHHHCP79u3zA/ztt99EX6MhgAACCGQX0KdJ6VOlIm3OnDnZnjCFFwIIIIAAAggg4KIA18/NsoqfmZ/tvcmv7RkiPgTcEaCg3Z1cMhMEEEAAAQQCC3DCEZiKDRFAAAEEEEAAgbgLLF++XOrWreuPW6dOHVm2bFnc98OACCAQXmDixIly4403+h3bt28vL7/8cviB6IEAAtYJ/OEPf5A9e/b4ce3evVv0NRoCCCCAQHaB1q1by+uvv+6/+Nprr0mrVq1gQgABBBBAAAEEnBbg+rlZevEz87O9N/m1PUPEh4A7AhS0u5NLZoIAAggggEBgAU44AlOxIQIIIIAAAgggEHeB1atXS82aNf1xa9SoIatWrYr7fhgQAQTCC0yfPl2uueYav2PLli1l2rRp4QeiBwIIWCdQsmRJ2bVrlx/Xzp07RV+jIYAAAghkF+jYsaNMmDDBf3H8+PHSoUMHmBBAAAEEEEAAAacFuH5ull78zPxs701+bc8Q8SHgjgAF7e7kkpkggAACCCAQWIATjsBUbIgAAggggAACCMRdYP369VKtWjV/3KpVq8q6devivh8GRACB8ALz58+XK664wu/YpEkTmTdvXviB6IEAAtYJnHDCCfLTTz/5ce3YsUOOP/546+IkIAQQQCDVAt26dZORI0f6YTz//POir9EQQAABBBBAAAGXBbh+bpZd/Mz8bO9Nfm3PEPEh4I4ABe3u5JKZIIAAAgggEFiAE47AVGyIAAIIIIAAAgjEXeCzzz6TKlWq+OOec8458umnn8Z9PwyIAALhBZYuXSoXX3yx37FevXry3nvvhR+IHgggYJ1A2bJlZfv27X5c33//vehrNAQQQACB7AJ9+vSRoUOH+i8+/fTToq/REEAAAQQQQAABlwW4fm6WXfzM/GzvTX5tzxDxIeCOAAXt7uSSmSCAAAIIIBBYgBOOwFRsiAACCCCAAAIIxF1g48aNcuaZZ/rjnnHGGfLll1/GfT8MiAAC4QU+/PBDqV69ut/xwgsvlDVr1oQfiB4IIGCdQLly5eS7777z49q6davoazQEEEAAgewC9913nzzyyCP+iw899JDoazQEEEAAAQQQQMBlAa6fm2UXPzM/23uTX9szRHwIuCNAQbs7uWQmCCCAAAIIBBbghCMwFRsigAACCCCAAAJxF/jmm2+kYsWK/rgVKlSQzZs3x30/DIgAAuEFvvjiCznrrLP8jpUrV5bPP/88/ED0QAAB6wROO+00+fbbb/24/vWvf4m+RkMAAQQQyC7w6KOPyr333uu/2L9/f9HXaAgggAACCCCAgMsCXD83yy5+Zn629ya/tmeI+BBwR4CCdndyyUwQQAABBBAILMAJR2AqNkQAAQQQQAABBOIuoCvCnnLKKf645cuXly1btsR9PwyIAALhBbTYNbrA9dRTT5V///vf4QeiBwIIWCegN5PpTWWRtmnT/7F3H9BSlVfDgHcISlQURBCDGIGAKMUKoqIUa6zYu4IK+gHWCJYkFtQkUvxioURBxd79wF4RFDtW7KJoRBPAAmJFhX8dsji/18a93BnumTPPu5bL6+G8+937eQdnzsy+Z6ZX+AWzzCUsIQIECNSQwPnnnx8nnHBCuvpxxx0XyTGDAAECBAgQIJBnAZ+fV293+VXPL+uz7W/Wd0h+BPIjoKE9P3upEgIECBAgUGkBFxyVpnIiAQIECBAgQKDgArNnz47VV189jduoUaOYNWtWwdcRkACBqgt8/PHHsdpqq6UTGzRoEB999FHVA5lBgEDmBFq2bBlvvfVWmte0adPi97//febylBABAgRqWuCSSy6Jo446Kk2jT58+kRwzCBAgQIAAAQJ5FvD5efV2l1/1/LI+2/5mfYfkRyA/Ahra87OXKiFAgAABApUWcMFRaSonEiBAgAABAgQKLjB37tyoX79+GrdevXoxZ86cgq8jIAECVRf46quvYoUVVkgn1qlTJ5JjBgECpS/QunXreOONN9JCXnvttUiOGQQIECBQUeDqq6+OQw45JD148MEHx1VXXYWJAAECBAgQIJBrAZ+fV297+VXPL+uz7W/Wd0h+BPIjoKE9P3upEgIECBAgUGkBFxyVpnIiAQIECBAgQKDgAl988UWstNJKadwVV1wxPv/884KvIyABAksnULt27fjuu+/SycnPtWrVWrpgZhEgkBmBtm3bxiuvvJLm8/LLL0ebNm0yk59ECBAgkBWBW2+9Nfbaa680nT333DNuueWWrKQnDwIECBAgQIBAUQR8fl49Vn7V88v6bPub9R2SH4H8CGhoz89eqoQAAQIECFRawAVHpamcSIAAAQIECBAouMA333wTyy+/fBp3ueWWi/nz5xd8HQEJEFg6geRbEz799NN0cvLzyiuvvHTBzCJAIDMC66+/fkydOjXN58UXX4z27dtnJj+JECBAICsC99xzT+y4445pOn/4wx/i7rvvzkp68iBAgAABAgQIFEXA5+fVY+VXPb+sz7a/Wd8h+RHIj4CG9vzspUoIECBAgEClBVxwVJrKiQQIECBAgACBogh4PVYUVkEJFESgSZMm8e9//zuNlfy8xhprFCS2IAQI1JzARhttFM8//3yawLPPPhvJMYMAAQIEKgpMmjQpunXrlh7s0qVLJMcMAgQIECBAgECeBbxfW73d5Vc9v6zPtr9Z3yH5EciPgIb2/OylSggQIECAQKUFXHBUmsqJBAgQIECAAIGiCNSpU6fCXdm//vrrCndtL8qighIgUCmBli1bxltvvZWeO23atPj9739fqblOIkAguwIdO3aMKVOmpAk+/fTT0aFDh+wmLDMCBAjUkEDy/8dNN900XT35f2VyzCBAgAABAgQI5FnA5+fV211+1fPL+mz7m/Udkh+B/AhoaM/PXqqEAAECBAhUWsAFR6WpnEiAAAECBAgQKIpA3bp14/PPP09jf/bZZ7HSSisVZS1BCRComsAGG2wQL774YjrphRdeiPXXX79qQZxNgEDmBDbbbLN48skn07yeeOKJ6NSpU+bylBABAgRqWuDll1+Odu3apWm0adMmkmMGAQIECBAgQCDPAj4/r97u8queX9Zn29+s75D8CORHQEN7fvZSJQQIECBAoNICLjgqTeVEAgQIECBAgEBRBFZdddWYM2dOGvuTTz6J+vXrF2UtQQkQqJrA5ptvHkmj6+Lx+OOPR9IIaxAgUNoCW265ZTz66KNpEZMnT47OnTuXdlGyJ0CAQBEEpk+fHi1atEgjN2vWLJJjBgECBAgQIEAgzwI+P6/e7vKrnl/WZ9vfrO+Q/AjkR0BDe372UiUECBAgQKDSAi44Kk3lRAIECBAgQIBAUQQaN24cs2bNSmMnPzdq1KgoawlKgEDVBLbddtt48MEH00kPPPBAbLPNNlUL4mwCBDIn0LVr13j44YfTvCZNmhRdunTJXJ4SIkCAQE0LzJw5M9ZYY400jdVXXz2SYwYBAgQIECBAIM8CPj+v3u7yq55f1mfb36zvkPwI5EdAQ3t+9lIlBAgQIECg0gIuOCpN5UQCBAgQIECAQFEEmjZtGu+//34ae8aMGbHmmmsWZS1BCRComsBuu+0Wt99+ezrptttui1133bVqQZxNgEDmBLbeeut46KGH0rwmTJgQ3bt3z1yeEiJAgEBNC8ybNy9WWWWVNI2VV145Pv3005pOy/oECBAgQIAAgaIK+Py8erz8queX9dn2N+s7JD8C+RHQ0J6fvVQJAQIECBCotIALjkpTOZEAAQIECBAgUBSB5s2bxzvvvJPGnj59ejRr1qwoawlKgEDVBA444IC4/vrr00nXXXdd7L///lUL4mwCBDInsP3228f999+f5nXffffFdtttl7k8JUSAAIGaFvjuu++idu3aaRq//vWv49tvv63ptKxPgAABAgQIECiqgM/Pq8ebvGZcsGBBGiR5TVmrVq3qBTU7EwLJvib7u3gk+5rsr0GAAIFiCGhoL4aqmAQIECBAIOMCLsgzvkHSI0CAAAECBHIv0Lp163jjjTfSOpOfW7Vqlfu6FUigFAR69+4dl156aZrqmDFj4ogjjiiF1OVIgMAvCOy4445xzz33pGfcfffd8Yc//IEZAQIECPyEQJ06dWL+/Pnpn3z55Zfxm9/8hhUBAgQIECBAILcCPj+v3tbWr18/5s6dmwb56KOPokGDBtULanYmBD7++ONYbbXV0lzq1asXc+bMyURukiBAIH8CGtrzt6cqIkCAAAECSxRwQb5EIicQIECAAAECBIoq0K5du3j55ZfTNV566aVo27ZtUdcUnACBygkce+yxcdFFF6UnX3jhhXHMMcdUbrKzCBDIrMCuu+4ad9xxR5pf8vPOO++c2XwlRoAAgZoUWHXVVSs0qSRNLMkxgwABAgQIECCQVwGfn1dvZ9u0aROvvvpqGmTKlCmxySabVC+o2ZkQeOaZZ6JDhw5pLuutt1688sormchNEgQI5E9AQ3v+9lRFBAgQIEBgiQIuyJdI5AQCBAgQIECAQFEFNtpoo3j++efTNZ577rnYcMMNi7qm4AQIVE7g1FNPjXPPPTc9+e9//3uccsoplZvsLAIEMiuw++67x/jx49P8xo0bFz169MhsvhIjQIBATQqsueaa8cEHH6QpzJgxI5JjBgECBAgQIEAgrwI+P6/ezv7wmnv06NGRfAuiUfoCybdX9unTJy0keS8leU/FIECAQDEENLQXQ1VMAgQIECCQcQEX5BnfIOkRIECAAAECuRfo1KlTPPXUU2mdyc8dO3bMfd0KJFAKAmeffXacfvrpaaqnnXZanHXWWaWQuhwJEPgFgb322ituvfXW9Ixbbrkl9txzT2YECBAg8BMCrVq1imnTpqV/8sYbb0RyzCBAgAABAgQI5FXA5+fV29lzzjknkvfQFo+DDz44rrrqquoFNTsTAoccckhcffXVaS7Je6d/+ctfMpGbJAgQyJ+Ahvb87amKCBAgQIDAEgVckC+RyAkECBAgQIAAgaIKbLnllvHoo4+ma0yePDk6d+5c1DUFJ0CgcgL/+7//GyeeeGJ68h//+Mc477zzKjfZWQQIZFZgv/32ixtvvDHN74Ybboh99903s/lKjAABAjUpsMEGG8SLL76YppB8u1RyzCBAgAABAgQI5FXA5+fV29lHHnkkunTpkgZZZZVV4pNPPolatWpVL7DZNSqwYMGCWHXVVePTTz9N83j44Ydjq622qtG8LE6AQH4FNLTnd29VRoAAAQIEflbABbkHBwECBAgQIECgZgW6d+8eEydOTJN46KGHolu3bjWblNUJEFgkcPHFF8f//M//pBpHHXVU/POf/6RDgECJCxx44IFx3XXXpVVce+21ccABB5R4VdInQIBAcQQ233zzeOKJJ9Lgjz32WCTHDAIECBAgQIBAXgV8fl79nV1rrbVixowZaaDRo0dH7969qx9YhBoTGDNmTPTp0yddv2nTpvHee+/VWD4WJkAg/wIa2vO/xyokQIAAAQI/EnBB7kFBgAABAgQIEKhZge233z7uv//+NIn77rsvtttuu5pNyuoECCwSSL4O+dBDD001kq/VvfLKK+kQIFDiAj/8iuzk73ryFegGAQIECPxYYJtttokJEyakf/DAAw9EcswgQIAAAQIECORVwOfn1d/Zk08+OYYMGZIGat++fYVv/an+CiIsa4H1118/pk6dmi570kknxeDBg5d1GtYjQKCMBDS0l9FmK5UAAQIECCwWcEHusUCAAAECBAgQqFmBXXbZJe688840iTvuuCN23nnnmk3K6gQILBK49dZbY6+99ko19txzz7jlllvoECBQ4gKHHXZYjB07Nq3i8ssvj169epV4VdInQIBAcQR23XXXSK5RFo/bbrstkmMGAQIECBAgQCCvAj4/r/7OTps2LVq1alUh0NChQ2PAgAHVDy7CMhcYNmxYDBw4sMK6b775ZrRs2XKZ52JBAgTKR0BDe/nstUoJECBAgEAq4ILcg4EAAQIECBAgULMCe+yxR4wbNy5N4v/+7/9i9913r9mkrE6AwCKBe+65J3bcccdU4w9/+EPcfffddAgQKHGB5GvOL7300rSK5GuzjzjiiBKvSvoECBAojsB+++0XN954Yxr8hhtuiH333bc4i4lKgAABAgQIEMiAgM/PC7MJ/fr1i1GjRlUINmXKlNhkk00Ks4Aoy0TgmWeeiQ4dOlRYq2/fvjFy5Mhlsr5FCBAoXwEN7eW79yonQIAAgTIWcEFexpuvdAIECBAgQCATAkmJSDX/AAAgAElEQVQzyE033ZTmkjSL7LPPPpnITRIEyl3gkUceiS5duqQMW221VTz88MPlzqJ+AiUvcNRRR8Ull1yS1nHxxRfHkUceWfJ1KYAAAQLFEPCtFsVQFZMAAQIECBDIsoDPzwuzOzNnzozWrVvH3Llz04Dt27ePiRMnRoMGDQqziChFFfj444+jW7duMXXq1HSdevXqxeuvvx6NGzcu6tqCEyBAQEO7xwABAgQIEChDARfkZbjpSiZAgAABAgQyJXDwwQfHNddck+Z09dVXx0EHHZSpHCVDoFwFnn322Qp3jdp4440juSuRQYBAaQv079+/wp3ERowYEcmd4wwCBAgQ+LGA/2d6VBAgQIAAAQLlJuDz88LtePLtaMm3pH1/bLnlljF+/HhN7YVjLkqkpJm9R48eMXny5ArxfctdUbgFJUDgJwQ0tHtYECBAgACBMhRwQV6Gm65kAgQIECBAIFMC7niYqe2QDIEKAq+99lqst9566bF11103Xn31VUoECJS4wLHHHhsXXXRRWsWFF14YxxxzTIlXJX0CBAgUR2DAgAFx3nnnpcGHDh0ayTGDAAECBAgQIJBXAZ+fF3Znk18gHzVqVIWgyZ3aL7/88go3kijsqqJVRyC5oUfyucX378yexOvbt2+FGwRUZw1zCRAgsCQBDe1LEvLnBAgQIEAghwIuyHO4qUoiQIAAAQIESkrgyCOPjNGjR6c5X3LJJdGnT5+SqkGyBPIq8K9//SvWXnvttLy11lorkmMGAQKlLXDCCSfE+eefnxbxj3/8I44//vjSLkr2BAgQKJLA6aefHmeffXYafdCgQZEcMwgQIECAAAECeRXw+Xnhd3b33XdfdFf2Hw6/LFl46+pGHDZsWAwcOPBHYZK7tY8bN6664c0nQIBApQU0tFeayokECBAgQCA/Ai7I87OXKiFAgAABAgRKU+Doo4+OESNGpMkPHz48+vfvX5rFyJpAzgQ+/PDDaNSoUVrVaqutFskxgwCB0hZIPphNPqBdPHyAXtr7KXsCBIorcO6558app56aLnLyySdHcswgQIAAAQIECORVwOfnxdnZn2tqT+7WnnyT2uGHHx61atUqzuKi/qLAggUL4rLLLovkG+x+eFf2ZKJmdg8gAgRqQkBDe02oW5MAAQIECNSwgAvyGt4AyxMgQIAAAQJlL+AusWX/EACQYYEvvvgiVlpppTTD3/zmN/Hll19mOGOpESBQGYFTTjklBg8enJ6aNGYmDZoGAQIECPxYIGlqOe6449I/OOaYYxY1uhgECBAgQIAAgbwK+Py8eDvbr1+/GDVq1E8usMoqq8Ruu+0WXbt2jY022iiaN28e9evX1+Re4O1ImtfnzJkT06dPj+eeey4mTZoUt912W3z66ac/uVLfvn1j5MiRBc5COAIECCxZQEP7ko2cQYAAAQIEcifwwwvy3BWoIAIECBAgQIAAAQIECBAgQIAAAQIECBAgQIAAAQIECBAgsBQCCxcuXIpZpvycwKWXXhonnnhizJ07F1KGBerVqxfnnXdeHHHEERnOUmoECORZQEN7nndXbQQIECBA4GcENLR7aBAgQIAAAQIECBAgQIAAAQIECBAgQIAAAQIECBAgQIAAgR8LaGgv/KNi5syZMWjQoJ+9W3vhVxSxKgLJXdnPOOOMaNy4cVWmOZcAAQIFFdDQXlBOwQgQIECAQGkIaGgvjX2SJQECBAgQIECAAAECBAgQIECAAAECBAgQIECAAAECBAgsWwEN7cXznjZtWowePTquvfbamDFjRvEWEnmJAk2bNo0DDzww+vTpEy1btlzi+U4gQIBAsQU0tBdbWHwCBAgQIJBBAQ3tGdwUKREgQIAAAQIECBAgQIAAAQIECBAgQIAAAQIECBAgQIBAjQtoaF82W/DII4/EpEmTYsqUKfHGG2/EBx98EPPmzYsFCxYsmwTKZJVatWrFyiuvHE2aNIl11lknOnToEF27do2tttqqTASUSYBAqQhoaC+VnZInAQIECBAgQIAAAQIECBAgkBuBYcOGxcCBA9N6BgwYEEOHDs1NfQohUOoC66+/fkydOjUt48UXX4z27duXelnyJ1DWAoccckhcffXVqcHYsWOjZ8+eZW2ieAIECPycwOTJkys0t2y55ZaRNBsZBAgQIECAAAECBAgQIECAAIFiCWhoL5asuAQIECBAgAABAgQIECBAgACBnxG44IIL4vjjj0//9Ljjjovzzz+fFwECGRHYbLPN4sknn0yzeeKJJ6JTp04ZyU4aBAgsjUCPHj3itttuS6fecsstseeeey5NKHMIECCQe4Fnnnlm0V0bF4+NN944kmMGAQIECBAgQIAAAQIECBAgQKBYAhraiyUrLgECBAgQIECAAAECBAgQIEDgZwRGjhwZ/fv3T/+0X79+MWLECF4ECGREYJtttokJEyak2Tz44IOx9dZbZyQ7aRAgsDQC3bt3j4kTJ6ZT77vvvthuu+2WJpQ5BAgQyL3Aq6++Gm3atEnrXHfddSM5ZhAgQIAAAQIECBAgQIAAAQIEiiWgob1YsuISIECAAAECBAgQIECAAAECBH5GYMyYMdGnT5/0T3v37h2jR4/mRYBARgR22223uP3229Nskrs677rrrhnJThoECCyNwCabbBLPPvtsOvXxxx+P5NsYDAIECBD4scC7774bzZo1S//gd7/7XSTHDAIECBAgQIAAAQIECBAgQIBAsQQ0tBdLVlwCBAgQIECAAAECBAgQIECAwM8IXHHFFdGrV6/0T3v27Bljx47lRYBARgT233//uOGGG9Jsrr/++thvv/0ykp00CBBYGoGWLVvGW2+9lU596aWXom3btksTyhwCBAjkXmD27Nmx+uqrp3U2bNgwkmMGAQIECBAgQIAAAQIECBAgQKBYAhraiyUrLgECBAgQIECAAAECBAgQIEDgZwSuvfbaOOigg9I/PfDAA+Oaa67hRYBARgSOOOKIuOyyy9JsLr300jj88MMzkp00CBBYGoGkMfP7zZj/+te/Yq211lqaUOYQIEAg9wKff/551K1bN61zpZVWis8++yz3dSuQAAECBAgQIECAAAECBAgQqDkBDe01Z29lAgQIECBAgAABAgQIECBAoEwFbr755thnn33S6vfee++46aabylRD2QSyJ3DMMcfE8OHD08QuuuiiOProo7OXqIwIEKi0wG9+85v4+uuv0/M/+eSTqF+/fqXnO5EAAQLlJLBw4cKoVatWWvKvfvWrWLBgQTkRqJUAAQIECBAgQIAAAQIECBBYxgIa2pcxuOUIECBAgAABAgQIECBAgAABAuPHj4/dd989hejRo0eMGzcODAECGRE45ZRTYvDgwWk25557bpx88skZyU4aBAhUVSC5G/vaa69dYdq3334bv/71r6sayvkECBAoG4EVV1wxvvzyy7Te5K7tyTGDAAECBAgQIECAAAECBAgQIFAMAQ3txVAVkwABAgQIECBAgAABAgQIECDwCwJ33XVX7LzzzukZO+20U9x5553MCBDIiMDZZ58dp59+eprNaaedFmeddVZGspMGAQJVFbjuuuviwAMPTKe1a9cupk6dWtUwzidAgEBZCTRs2DA++uijtOYPP/wwVltttbIyUCwBAgQIECBAgAABAgQIECCw7AQ0tC87aysRIECAAAECBAgQIECAAAECBBYJPPDAA7HddtulGttuu23cf//9dAgQyIjAeeedFwMGDEizOfHEE2PYsGEZyU4aBAhUVaB///4xcuTIdNqRRx4ZF198cVXDOJ8AAQJlJbDWWmvFjBkz0pqTb7tIjhkECBAgQIAAAQIECBAgQIAAgWIIaGgvhqqYBAgQIECAAAECBAgQIECAAIFfEJg0aVJ069YtPaNr164xceJEZgQIZETgn//8Z/Tt2zfN5n/+539i1KhRGclOGgQIVFWgU6dO8dRTT6XTxo4dGz179qxqGOcTIECgrARat24db7zxRlrza6+9FskxgwABAgQIECBAgAABAgQIECBQDAEN7cVQFZMAAQIECBAgQIAAAQIECBAg8AsCjz32WHTu3Dk9Y4sttohHH32UGQECGRG48sorKzS7HnrooXHFFVdkJDtpECBQFYF58+ZFgwYN4ttvv02nvfnmm9GyZcuqhHEuAQIEyk5go402iueffz6t+9lnn43kmEGAAAECBAgQIECAAAECBAgQKIaAhvZiqIpJgAABAgQIECBAgAABAgQIEPgFgSlTpkTHjh3TMzp06BBPP/00MwIEMiJwyy23xN57751ms9dee8XNN9+ckeykQYBAVQTuueee2HHHHdMpLVq0iLfeeqsqIZxLgACBshRIfgE3+UXcxWPy5MkVfim3LFEUTYAAAQIECBAgQIAAAQIECBRNQEN70WgFJkCAAAECBAgQIECAAAECBAj8tMALL7wQG264YfqHG2ywQYW7H3IjQKBmBe6+++7Yaaed0iSSZti77rqrZpOyOgECSyXwt7/9Lf785z+ncw888MC45pprliqWSQQIECgnge222y4eeOCBtOT77rsvkmMGAQIECBAgQIAAAQIECBAgQKAYAhrai6EqJgECBAgQIECAAAECBAgQIEDgFwReeeWVaNu2bXpGmzZt4uWXX2ZGgEBGBB5++OHo2rVrmk2XLl1i0qRJGclOGgQIVEUg+baF5FsXFo8LLrggjj322KqEcC4BAgTKUqBHjx5x2223pbWPGzcukmMGAQIECBAgQIAAAQIECBAgQKAYAhrai6EqJgECBAgQIECAAAECBAgQIEDgFwSmTZsWrVq1Ss9o2bJlvPnmm8wIEMiIwJQpU6Jjx45pNptsskkkxwwCBEpLIHm+bd++fXz11Vdp4k888UR06tSptAqRLQECBGpA4IADDojrr78+Xfm6666L/fffvwYysSQBAgQIECBAgAABAgQIECBQDgIa2sthl9VIgAABAgQIECBAgAABAgQIZErg3XffjWbNmqU5rb322vHOO+9kKkfJEChngVdffTWSb05YPNZbb71IvlnBIECgtATOPvvsOP3009OkN9hgg3j++edLqwjZEiBAoIYEjjjiiLjsssvS1S+99NI4/PDDaygbyxIgQIAAAQIECBAgQIAAAQJ5F9DQnvcdVh8BAgQIECBAgAABAgQIECCQOYEPPvgg1lxzzTSvJk2axPvvv5+5PCVEoFwFfvhLJ7/73e8iOWYQIFA6At9+++2iu7O/9tpradLDhg2LE088sXSKkCkBAgRqUOCYY46J4cOHpxlcdNFFcfTRR9dgRpYmQIAAAQIECBAgQIAAAQIE8iygoT3Pu6s2AgQIECBAgAABAgQIECBAIJMCH374YTRq1CjNrWHDhjF79uxM5iopAuUokPx9XH311f0dLcfNV3NuBK666qo49NBD03p++9vfLro7+/f/buemWIUQIECgCAInn3xyDBkyJI08ePDgOOmkk4qwkpAECBAgQIAAAQIECBAgQIAAgQgN7R4FBAgQIECAAAECBAgQIECAAIFlLDB37tyoX79+umq9evVizpw5yzgLyxEg8HMCn3/+edStWzf94xVWWCG++OILYAQIlJDATjvtFHfffXeacdKYee6555ZQBVIlQIBAzQqceeaZMWjQoDSJM844I5JjBgECBAgQIECAAAECBAgQIECgGAIa2ouhKiYBAgQIECBAgAABAgQIECBA4BcEksbYlVZaKT1jxRVXjKSB1iBAIBsCCxcujNq1a8eCBQvShJJjBgECpSHwyCOPRJcuXdJkk7/Pyd3Z27ZtWxoFyJIAAQIZEEjuzp78MtDiMXDgwAp3bM9AilIgQIAAAQIECBAgQIAAAQIEciSgoT1Hm6kUAgQIECBAgAABAgQIECBAoDQEvv3221huueXSZJNGu2+++aY0kpclgTIRWHnlleOzzz5Lq01+6ST55RODAIHsC/Ts2TOuvPLKNNHDDjssLrvssuwnLkMCBAhkSGD48OFxzDHHpBn1798/kmMGAQIECBAgQIAAAQIECBAgQKAYAhrai6EqJgECBAgQIECAAAECBAgQIEBgCQK1atWK79/xObkT9K9+9StuBAhkRGCNNdaImTNnptnMmjUrGjVqlJHspEGAwM8JjBgxIo4++ugKfzxhwoTo3r07NAIECBCogkDyi0BHHHFEOsMvB1UBz6kECBAgQIAAAQIECBAgQIBAlQU0tFeZzAQCBAgQIECAAAECBAgQIECAQPUF6tSpE/Pnz08Dff3117H88stXP7AIBAgURKBFixYxffr0NFbyc7NmzQoSWxACBIoj8NRTT0WnTp0qBN9zzz3jlltuKc6CohIgQCDHAtdff30ccMABaYX7779/XHfddTmuWGkECBAgQIAAAQIECBAgQIBATQpoaK9JfWsTIECAAAECBAgQIECAAAECZStQt27d+Pzzz9P6P/vss1hppZXK1kPhBLIm0L59+3jppZfStJKf27Ztm7U05UOAwPcEkm9R+PDDD9Mj6667btx3332x1lprcSJAgACBKgrcdttt0aNHj3TWbrvtFuPHj69iFKcTIECAAAECBAgQIECAAAECBConoKG9ck7OIkCAAAECBAgQIECAAAECBAgUVGDVVVeNOXPmpDE//vjjSI4ZBAhkQ2CzzTaLJ598Mk0m+XnTTTfNRnKyIEDgRwI777xz3HXXXRWOP/DAA7HNNtvQIkCAAIGlEEj+H7rddtulM7fddtu4//77lyKSKQQIECBAgAABAgQIECBAgACBJQtoaF+ykTMIECBAgAABAgQIECBAgAABAgUXaNy4ccyaNSuNO3PmzFh99dULvo6ABAgsncDWW28dDz30UDp5woQJ0b1796ULZhYBAkUVGDRoUJx55pkV1hg5cmT07du3qOsKToAAgTwLPPbYY9G5c+e0xC222CIeffTRPJesNgIECBAgQIAAAQIECBAgQKAGBTS01yC+pQkQIECAAAECBAgQIECAAIHyFWjatGm8//77KcCMGTNizTXXLF8QlRPImMCuu+4ad9xxR5rV7bffHrvsskvGspQOAQJbbrnljxosd9tttxg/fjwcAgQIEKiGwHPPPRcbb7xxGmHDDTeM5JhBgAABAgQIECBAgAABAgQIECiGgIb2YqiKSYAAAQIECBAgQIAAAQIECBBYgkDz5s3jnXfeSc+aPn16NGvWjBsBAhkR2G+//eLGG29Ms7nhhhti3333zUh20iBAYOrUqZE0rn//uXSxysKFCwERIECAQDUFXn/99Vh33XXTKOuss04kxwwCBAgQIECAAAECBAgQIECAQDEENLQXQ1VMAgQIECBAgAABAgQIECBAgMASBFq3bh1vvPFGelbSHJI0iRgECGRD4PDDD4/LL788Teayyy6Lww47LBvJyYJAmQuMHTs2jjrqqJg/f/6PJJ566qno2LFjmQspnwABAtUXeO+99+J3v/tdGij5hqnkmEGAAAECBAgQIECAAAECBAgQKIaAhvZiqIpJgAABAgQIECBAgAABAgQIEFiCQLt27eLll19Oz3rppZeibdu23AgQyIjA0UcfHSNGjEizGT58ePTv3z8j2UmDQHkKfPvttzF06ND405/+9COAJk2axPPPPx+NGjUqTxxVEyBAoMACH330UTRs2DCN2qBBg0iOGQQIECBAgAABAgQIECBAgACBYghoaC+GqpgECBAgQIAAAQIECBAgQIAAgSUIbLTRRosa7xaP5557LjbccENuBAhkRODkk0+OIUOGpNkMHjw4TjrppIxkJw0C5SXw4YcfRnJX9iuuuCKSXwD74dh5553jjjvuKC8U1RIgQKDIAl9++WWsuOKK6SorrLBCfPHFF0VeVXgCBAgQIECAAAECBAgQIECgXAU0tJfrzqubAAECBAgQIECAAAECBAgQqFGBTp06xVNPPZXm8OSTT8amm25aozlZnACB/y9w1llnxRlnnJEeOP3002PQoEGICBBYhgLTpk1b1MSeNLPPmDHjJ1f+85//HOecc84yzMpSBAgQKB+BWrVqxcKFC9OCv/vuu0iOGQQIECBAgAABAgQIECBAgACBQgtoaC+0qHgECBAgQIAAAQIECBAgQIAAgUoIbLnllvHoo4+mZ06ePDk6d+5ciZlOIUBgWQgMGzYsBg4cmC41YMCAGDp06LJY2hoEylrg22+/jaeffjquvfbaRY3sn3322U96tGjRYtG3KOy1115l7aV4AgQIFFOgbt268fnnn6dLzJs3L5JjBgECBAgQIECAAAECBAgQIECg0AIa2gstKh4BAgQIECBAgAABAgQIECBAoBIC3bt3j4kTJ6ZnPvTQQ9GtW7dKzHQKAQLLQmDUqFHRr1+/dKm+ffvGyJEjl8XS1iBQVgIfffTRogb25FtLkn8/8cQT8eGHH/6sQfv27eOQQw6JQw89NBo3blxWVoolQIDAshZYffXVY/bs2emys2bNikaNGi3rNKxHgAABAgQIECBAgAABAgQIlIGAhvYy2GQlEiBAgAABAgQIECBAgAABAtkT2GGHHeK+++5LE7v33ntj++23z16iMiJQpgJXXHFF9OrVK62+Z8+ei+4WbRAgsGSBr7/+Oj799NNF/8ydOzf9efGx5N9vvfXWoub1l156ackBI2Lrrbde1MSeNLPXqlWrUnOcRIAAAQLVE2jWrFm8++67aZB33nkn1l577eoFNZsAAQIECBAgQIAAAQIECBAg8BMCGto9LAgQIECAAAECBAgQWCYCc+bMibfffnvRP0nzyieffLLoa6s/++yzRf/+pZ/nz5+/THK0CAECBAgQIECAAAEC2RLYf//9FzWx77TTTtlKTDYECBAoA4H11lsvXnvttbTSV155JZJjBgECBAgQIECAAAECBAgQIECg0AIa2gstKh4BAgQIECBAgACBMheYOHFi2rS+uHk9+fdHH31U5jLKJ0CAAAECBAgQIEBgSQKtWrWKzTbbLDp06BBbbLHFon8bBAgQIFAzAptsskk8++yz6eJTpkyJ5JhBgAABAgQIECBAgAABAgQIECi0gIb2QouKR4AAAQIECBAgQKDMBJKvm77nnnvi3nvvjfvvv3/RndYNAgQIECBAgAABAgQIVEagXbt20aVLl+jcufOi5vV11lmnMtOcQ4AAAQLLQGCrrbaKyZMnpys9/PDDkRwzCBAgQIAAAQIECBAgQIAAAQKFFtDQXmhR8QgQIECAAAECBAiUgcCDDz4YEyZMiOTfTz75ZBlUrEQCBAgQIECAAAECBCorsOKKK8Zqq60WDRs2XPTPT/2cHEvu8tugQYPKhnUeAQIECCxjgR122CHuu+++dNXkhgbJMYMAAQIECBAgQIAAAQIECBAgUGgBDe2FFhWPAAECBAgQIECAQI4Frr766rjoooviqaeeqnKVjRs3jlatWi264+Lifzdq1Cjq1KkTyy+/fPrvn/r517/+dZXXM4EAAQJZFzjssMNi7NixaZqXX3559OrVK+tpy49A2Qi8/PLLkdw5evFo06ZNJMcMAgQIECBAgEC5COyxxx4xbty4tNxbb701kmMGAQIECBAgQIAAAQIECBAgQKDQAhraCy0qHgECBAgQIECAAIEcCtx5552LGtnvvffeJVZXu3bt2HzzzWObbbZZ1Li+uHm9Xr16S5zrBAIECJSTwFFHHRWXXHJJWvLFF18cRx55ZDkRqJVApgWmT58eLVq0SHNce+2145133sl0zpIjQIAAAQIECBRS4KCDDoprr702DXnNNdfEgQceWMglxCJAgAABAgQIECBAgAABAgQILBLQ0O6BQIAAAQIECBAgQIDAzwo8+uijMXz48Lj++ut/9py6detGp06dFv3TpUuX2HrrrWO55ZajSoAAAQJLEDj66KNjxIgR6VnJ/2/79+/PjQCBjAjMnDkz1lhjjTSbhg0bxuzZszOSnTQIECBAgAABAsUX6NOnT4wZMyZdaPTo0dG7d+/iL2wFAgQIECBAgAABAgQIECBAoOwENLSX3ZYrmAABAgQIECBAgEDlBE4//fQ4++yzf/bkXXfdddGdhJMm9lVWWaVyQZ1FgAABAqnACSecEOeff3763//4xz/i+OOPJ0SAQEYEPvvss1h55ZXTbFZcccX4/PPPM5KdNAgQIECAAAECxRc47rjj4sILL0wXuuCCC+LYY48t/sJWIECAAAECBAgQIECAAAECBMpOQEN72W25ggkQIECAAAECBAgsWWDAgAFx3nnn/eSJixvZd9lllyUHcgYBAgQI/KzAySefHEOGDEn/fPDgwXHSSScRI0AgIwILFiyI2rVrx8KFC9OMvv9zRtKUBgECBAgQIECgaAKnnnpqnHvuuWn8v//973HKKacUbT2BCRAgQIAAAQIECBAgQIAAgfIV0NBevnuvcgIECBAgQIAAAQI/KdCvX78YNWrUj/5MI7sHDAECBAor8Je//CX++te/pkHPOeec+POf/1zYRUQjQKBaAnXr1q1wV/YvvvgiVlhhhWrFNJkAAQIECBAgUCoCZ511VpxxxhlpuqeddlokxwwCBAgQIECAAAECBAgQIECAQKEFNLQXWlQ8AgQIECBAgAABAiUs0LNnz7jyyit/VEHy9dLHHHNMCVcmdQIECGRPYNCgQXHmmWemiSWNIt//7+xlLCMC5SfQuHHjmDVrVlr47Nmzo2HDhuUHoWICBAgQIECgLAWGDRsWAwcOTGs/8cQTIzlmECBAgAABAgQIECBAgAABAgQKLaChvdCi4hEgQIAAAQIECBAoUYE+ffrEmDFjKmTftGnTuOSSS2LHHXcs0aqkTYAAgewK/P3vf48//elPaYKnnnpq/O1vf8tuwjIjUIYCzZs3j3feeSetPPl57bXXLkMJJRMgQIAAAQLlKDBy5Mjo379/Wnrfvn0jOWYQIECAAAECBAgQIECAAAECBAotoKG90KLiESBAgAABAgQIEChBgYceeii23jDPX08AACAASURBVHrrCpl36dIlLr300mjZsmUJViRlAgQIZF/gh3c7HDBgQAwdOjT7icuQQBkJtGvXLl5++eW04uTnNm3alJGAUgkQIECAAIFyFhg7dmwcdthhKUHyzX7JMYMAAQIECBAgQIAAAQIECBAgUGgBDe2FFhWPAAECBAgQIECAQAkK7LHHHjFu3Lg088022ywef/zxEqxEygQIECgdgQsuuCCOP/74NOHjjjsuzj///NIpQKYEykCgU6dO8dRTT6WVJj937NixDCpXIgECBAgQIEAg4sYbb4z99tsvpdh3333jhhtuQEOAAAECBAgQIECAAAECBAgQKLiAhvaCkwpIgAABAgQIECBAoLQEbrrppkg+kPz+uP766yt8YFlaFcmWAAECpSEwatSo6NevX5ps3759Y+TIkaWRvCwJlIlA9+7dY+LEiWm1ybfadOvWrUyqVyYBAgQIECBQ7gJ33HFH7LrrrinDLrvsErfffnu5s6ifAAECBAgQIECAAAECBAgQKIKAhvYioApJgAABAgQIECBAoJQEttpqq5g8eXKacnK39ltvvbWUSpArAQIESlJgzJgx0adPnzT33r17x+jRo0uyFkkTyKtA0rR15513puUlTV0777xzXstVFwECBAgQIECggsCECRNim222SY9tvfXW8eCDD1IiQIAAAQIECBAgQIAAAQIECBRcQEN7wUkFJECAAAECBAgQIFA6AkmDVtKo9f0xadKk6NKlS+kUIVMCBAiUqMAVV1wRvXr1SrPv2bNnjB07tkSrkTaBfAok32KTfJvN4nHjjTfGPvvsk89iVUWAAAECBAgQ+IHAE088EZtvvnl6dLPNNovHH3+cEwECBAgQIECAAAECBAgQIECg4AIa2gtOKiABAgQIECBAgACB0hEYNWpU9OvXL014t912i/Hjx5dOATIlQIBACQtcd911ceCBB6YVJD9fc801JVyR1AnkT+Cwww6r8Isml19+eYVfRMlfxSoiQIAAAQIECPx/gRdeeCE23HDD9MD6668fyTGDAAECBAgQIECAAAECBAgQIFBoAQ3thRYVjwABAgQIECBAgEAJCZx66qlx7rnnphmfdNJJMXjw4BKqQKoECBAoXYGbb765wp2e99577wp3gi7dymROID8CRx99dIwYMSItaPjw4dG/f//8FKgSAgQIECBAgMAvCLz55puxzjrrpGe0bNkykmMGAQIECBAgQIAAAQIECBAgQKDQAhraCy0qHgECBAgQIECAAIESEth///3jhhtuSDO+9NJL4/DDDy+hCqRKgACB0hVIvhFj9913Twvo0aNHjBs3rnQLkjmBHAokv+w3dOjQtLIhQ4bEwIEDc1ipkggQIECAAAECPxZ4//33o2nTpukfNGnSJJJjBgECBAgQIECAAAECBAgQIECg0AIa2gstKh4BAgQIECBAgACBEhLo2LFjTJkyJc148uTJ0blz5xKqQKoECBAoXYG77rordt5557SAnXbaKe68887SLUjmBHIoMGjQoDjzzDPTys4444wK/53DkpVEgAABAgQIEEgFPvnkk2jQoEH63/Xr14/kmEGAAAECBAgQIECAAAECBAgQKLSAhvZCi4pHgAABAgQIECBAoIQEkg8lv/9B5OzZs6Nhw4YlVIFUCRAgULoCDzzwQGy33XZpAdtuu23cf//9pVuQzAnkUCC5O3tyl/bFI7k7e3KXdoMAAQIECBAgUA4CX3/9dfzmN79JS61Tp0589dVX5VC6GgkQIECAAAECBAgQIECAAIFlLKChfRmDW44AAQIECBAgQIBAlgR+9atfVUhn4cKFWUpPLgQIEMi1wKRJk6Jbt25pjV27do2JEyfmumbFESg1gZEjR0b//v3TtPv16xcjRowotTLkS4AAAQIECBBYaoHatWvHd999l87/5ptvIjlmECBAgAABAgQIECBAgAABAgQKKaChvZCaYhEgQIAAAQIECBAoMQEN7SW2YdIlQCBXAo899lh07tw5rWmLLbaIRx99NFc1KoZAqQtcccUV0atXr7SMnj17xtixY0u9LPkTIECAAAECBCotsMoqq8S8efPS8+fOnRvJMYMAAQIECBAgQIAAAQIECBAgUEgBDe2F1BSLAAECBAgQIECAQIkJaGgvsQ2TLgECuRKYMmVKdOzYMa2pQ4cO8fTTT+eqRsUQKHWBm266Kfbdd9+0jH322SduvPHGUi9L/gQIECBAgACBSgusscYaMXPmzPT8//znP9G4ceNKz3ciAQIECBAgQIAAAQIECBAgQKAyAhraK6PkHAIECBAgQIAAAQI5FdDQntONVRYBAiUh8MILL8SGG26Y5rrBBhvE888/XxK5S5JAuQjceeedscsuu6Tl7rTTTpEcMwgQIECAAAEC5SLQokWLmD59elru22+/Hc2bNy+X8tVJgAABAgQIECBAgAABAgQILCMBDe3LCNoyBAgQIECAAAECBLIooKE9i7siJwIEykXglVdeibZt26bltmnTJl5++eVyKV+dBEpCYOLEidG9e/c0127dusVDDz1UErlLkgABAgQIECBQCIF27dpVuE556aWXKlzHFGINMQgQIECAAAECBAgQIECAAAECGto9BggQIECAAAECBAiUsYCG9jLefKUTIFDjAtOmTYtWrVqlebRs2TLefPPNGs9LAgQI/H+Bp556Kjp16pQe6NixYyTHDAIECBAgQIBAuQgkr3+mTJmSlpu8FkqOGQQIECBAgAABAgQIECBAgACBQgpoaC+kplgECBAgQIAAAQIESkxAQ3uJbZh0CRDIlcC7774bzZo1S2tae+2145133slVjYohUOoCyR1I27dvn5aRfKtCcswgQIAAAQIECJSLQNeuXePhhx9Oy02+wSY5ZhAgQIAAAQIECBAgQIAAAQIECimgob2QmmIRIECAAAECBAgQKDEBDe0ltmHSJUAgVwIffPBBrLnmmmlNTZo0iffffz9XNSqGQKkLvP322/H73/8+LSP5JZTp06eXelnyJ0CAAAECBAhUWmDHHXeMe+65Jz3/rrvuiuSYQYAAAQIECBAgQIAAAQIECBAopICG9kJqikWAAAECBAgQIECgxAQ0tJfYhkmXAIFcCXz44YfRqFGjtKaGDRvG7Nmzc1WjYgiUusB//vOf+O1vf5uWkfydnTVrVqmXJX8CBAgQIECAQKUF9tprr7j11lvT82+++eZIjhkECBAgQIAAAQIECBAgQIAAgUIKaGgvpKZYBAgQIECAAAECBEpMQEN7iW2YdAkQyJXA3Llzo379+mlN9erVizlz5uSqRsUQKHWBTz/9NJK/m4vHSiutFJ999lmplyV/AgQIECBAgEClBQ455JC4+uqr0/OvuuqqOPjggys934kECBAgQIAAAQIECBAgQIAAgcoIaGivjJJzCBAgQIAAAQIECORUQEN7TjdWWQQIlITAF198EUlz7OKx4oorxueff14SuUuSQLkIfPvtt7HccstVKHfhwoXlUr46CRAgQIAAAQJx1FFHxSWXXJJKXHzxxXHkkUeSIUCAAAECBAgQIECAAAECBAgUVEBDe0E5BSNAgAABAgQIECBQWgIa2ktrv2RLgEC+BH7YKFu7du345ptv8lWkagjkQCD5xZPkF1AWj6+++irq1KmTg8qUQIAAAQIECBBYssAJJ5wQ559/fnriP/7xjzj++OOXPNEZBAgQIECAAAECBAgQIECAAIEqCGhorwKWUwkQIECAAAECBAjkTUBDe952VD0ECJSaQK1ateL7d3tesGBB/PD/zaVWk3wJ5E1g9dVXj9mzZ6dlffTRR9GgQYO8lakeAgQIECBAgMBPCvz5z3+Ov/3tb+mf/fWvf40//elPtAgQIECAAAECBAgQIECAAAECBRXQ0F5QTsEIECBAgAABAgQIlJaAhvbS2i/ZEiCQP4HkLs/z589PC/v6669j+eWXz1+hKiJQwgLNmzePd955J63gX//6V6y11lolXJHUCRAgQIAAAQKVFzjnnHPitNNOSyckDe7JMYMAAQIECBAgQIAAAQIECBAgUEgBDe2F1BSLAAECBAgQIECAQIkJaGgvsQ2TLgECuROoW7dufP7552ld8+bNi+SYQYBAdgTatm0br7zySprQq6++Guuuu252EpQJAQIECBAgQKCIAv/7v/8bJ554YrrCCSecEMkxgwABAgQIECBAgAABAgQIECBQSAEN7YXUFIsAAQIECBAgQIBAiQloaC+xDZMuAQK5E2jQoEF88sknaV0ff/xxrLrqqrmrU0EESllg0003jaeffjotYcqUKbHJJpuUcklyJ0CAAAECBAhUWuCf//xn9O3bNz3/qKOOiuSYQYAAAQIECBAgQIAAAQIECBAopICG9kJqikWAAAECBAgQIECgxAQ0tJfYhkmXAIHcCTRu3DhmzZqV1jVz5sxYffXVc1enggiUskC3bt1i0qRJaQnJz126dCnlkuROgAABAgQIEKi0wJVXXhk9e/ZMzz/kkEMiOWYQIECAAAECBAgQIECAAAECBAopoKG9kJpiESBAgAABAgQIECgxAQ3tJbZh0iVAIHcCTZs2jffffz+t67333ovkmEGAQHYEdt5557jrrrvShJKfd9xxx+wkKBMCBAgQIECAQBEFbr755thnn33SFfbee++46aabirii0AQIECBAgAABAgQIECBAgEA5CmhoL8ddVzMBAgQIECiwwA8bYgscXjgCBAgQIECgEgILFy6sxFlOyZpAixYtYvr06Wlab7/9djRv3jxracqHQFkL7LvvvhWatpIGrqSRyyBA4OcFHnnkkUXfbDBlypR444034oMPPoh58+bFggULsBEgQIAAAQIECBAgQKBGBGrVqhUrr7xyNGnSJNZZZ53o0KFDdO3aNbbaaqsayceiBAgQIECAAAECFQU0tHtEECBAgAABAtUW0NBebUIBCBAgQIBAtQU0tFebsEYCtG7delGj3+Lx+uuvL/pAzSBAIDsCvXr1iiuuuCJNaOzYsdGzZ8/sJCgTAhkRmDZtWowePTquvfbamDFjRkaykgYBAgQIECBAgAABAgR+WSD5tsQDDzww+vTpEy1btsRFgAABAgQIECBQQwIa2msI3rIECBAgQCBPAhra87SbaiFAgACBUhXQ0F6aO9euXbt4+eWX0+RfeumlaNu2bWkWI2sCORXo379/jBw5Mq1uxIgR0a9fv5xWqywCVReYOXNmDBo0KEaNGlX1yWYQIECAAAECBAgQIEAgQwJ9+/aNM844Ixo3bpyhrKRCgAABAgQIECgPAQ3t5bHPqiRAgAABAkUV0NBeVF7BCRAgQIBApQQ0tFeKKXMnbbzxxvHcc8+leT377LOx0UYbZS5PCREoZ4GBAwfGsGHDUoKhQ4fGgAEDyplE7QRSgUsvvTROPPHEmDt3LhUCBAgQIECAAAECBAjkQqBevXpx3nnnxRFHHJGLehRBgAABAgQIECgVAQ3tpbJT8iRAgAABAhkW+GFDu4a6DG+W1AgQIEAgNwKef/OxlZ06dYqnnnoqLebJJ5+MTTfdNB/FqYJATgTOPPPMRXefXjyS/07u1mYQKHeB5JsKfu6u7Kusskrstttu0bVr10W/qNW8efOoX79+1KpVq9zZ1E+AAIGSE3jrrbeiZcuWad4tWrSI5JhBgAABAgRKTWDBggUxZ86cmD59+qIbTEyaNCluu+22+PTTT3+ylORu7d//xrZSq1e+BAgQIECAAIFSE9DQXmo7Jl8CBAgQIJBBAQ11GdwUKREgQIBA7gU8/+Zji7fccst49NFH02ImT54cnTt3zkdxqiCQE4HkjuwnnXRSWk1yx/YhQ4bkpDplEFg6gd133z3Gjx//o8nt27ePY489Ng4//HDN60tHaxYBAgQyJ/Dvf/87mjRpkua1xhprRHLMIECAAAECeRBImtwvu+yyuPDCC2Pq1Kk/KqlHjx4xbty4PJSqBgIECBAgQIBA5gU0tGd+iyRIgAABAgSyL6ChLvt7JEMCBAgQyJ+A59987OnWW28dDz30UFrMhAkTonv37vkoThUEciIwYsSIOProo9Nq+vfvH8OHD89JdcogUHWBn2tmT375Y8CAAVUPaAYBAgQIZFpg7ty5i75lY/FIvoUjOWYQIECAAIG8CQwbNiySX2L/4dDUnredVg8BAgQIECCQVQEN7VndGXkRIECAAIESEtBQV0KbJVUCBAgQyI2A5998bOUOO+wQ9913X1rMvffeG9tvv30+ilMFgZwIjB07Ng477LC0ml69esXll1+ek+qUQaBqAv369YtRo0ZVmJTclT35O7HJJptULZizCRAgQKAkBL755ptYfvnl01yXW265mD9/fknkLkkCBAgQIFBVgWeeeWbRewA/vFt73759Y+TIkVUN53wCBAgQIECAAIEqCGhorwKWUwkQIECAAIGfFtBQ55FBgAABAgSWvYDn32VvXowVd9lll7jzzjvT0HfccUfsvPPOxVhKTAIEllLgxhtvjP322y+dve+++8YNN9ywlNFMI1C6Apdeemn07t27QgFbbrlljB8/Pho0aFC6hcmcAAECBJYokDS0J43ti8fXX39docl9iQGcQIAAAQIESkjg448/juSu7JMnT66Q9ZgxY+KII44ooUqkSoAAAQIECBAoLQEN7aW1X7IlQIAAAQKZFNBQl8ltkRQBAgQI5FzA828+NnjPPfeM//u//0uLufXWW2OPPfbIR3GqIJATgeQXTXbddde0muSXTpJjBoFyEpg5c2a0bt065s6dm5ad3Jl94sSJmtnL6YGgVgIEylagfv366XNA7dq1Y/bs2ZEcMwgQIECAQF4Fkqb2bt26VbhTe7169eL111+Pxo0b57VsdREgQIAAAQIEalRAQ3uN8lucAAECBAjkQ0BDXT72URUECBAgUFoCnn9La79+Ltvkrs/J3Z8Xj+Suz8ndnw0CBLIjMGHChNhmm23ShLp37x7JMYNAOQn069cvRo0aVaHkKVOmxCabbFJODGolQIBA2Qp88MEHseKKKy76J7lbu0GAAAECBMpB4JlnnokOHTpUKLVv374xcuTIcihfjQQIECBAgACBZS6goX2Zk1uQAAECBAjkT0BDXf72VEUECBAgkH0Bz7/Z36PKZHjwwQfHNddck5569dVXx0EHHVSZqc4hQGAZCTzxxBOx+eabp6ttuumm8eSTTy6j1S1DoOYFpk2bFq1ataqQyNChQ2PAgAE1n5wMCBAgQIAAAQIECBAgUESBYcOGxcCBAyus8Oabb0bLli2LuKrQBAgQIECAAIHyFNDQXp77rmoCBAgQIFBQAQ11BeUUjAABAgQIVErA82+lmDJ/0uGHHx6XX355mmfyc69evTKftwQJlJPAiy++GBtssEFactu2beOll14qJwK1lrnAySefHEOGDEkV2rdvH8nfC4MAAQIECBAgQIAAAQLlILD++uvH1KlT01JPOumkGDx4cDmUrkYCBAgQIECAwDIV0NC+TLktRoAAAQIE8imgoS6f+6oqAgQIEMi2gOffbO9PZbM76qij4pJLLklPv/jii+PII4+s7HTnESCwDATeeuutCndea968ebz99tvLYGVLEMiGwFprrRUzZsxIkxk9enT07t07G8nJggABAgQIECBAgAABAkUWGDNmTPTp0yddpWnTpvHee+8VeVXhCRAgQIAAAQLlJ6Chvfz2XMUECBAgQKDgAhrqCk4qIAECBAgQWKKA598lEpXECUcffXSMGDEizXX48OHRv3//kshdkgTKReDf//53NGnSJC139dVXj5kzZ5ZL+eosc4FHHnkkunTpkiqsssoq8cknn0StWrXKXEb5BAgQIECAAAECBAiUi8CCBQti1VVXjU8//TQt+eGHH46tttqqXAjUSYAAAQIECBBYJgIa2pcJs0UIECBAgEC+BTTU5Xt/VUeAAAEC2RTw/JvNfalqVn/84x/jH//4Rzot+fn444+vahjnEyBQRIG5c+dG/fr10xXq1q0b8+bNK+KKQhPIjsA555wTp512WprQwQcfHFdddVV2EpQJAQIECBAgQIAAAQIEloHAIYccEldffXW60tlnnx1/+ctflsHKliBAgAABAgQIlI+Ahvby2WuVEiBAgACBogloqCsarcAECBAgQOBnBTz/5uPBcfLJJ8eQIUPSYgYPHhwnnXRSPopTBYGcCHzzzTex/PLLp9Uk//9N7s5mECgHgd133z3Gjx+fljp69Ojo3bt3OZSuRgIECBAgQIAAAQIECKQCY8aMiT59+qT/3aNHjxg3bhwhAgQIECBAgACBAgpoaC8gplAECBAgQKBcBTTUlevOq5sAAQIEalLA829N6hdu7eROTn/961/TgMmdcP/85z8XbgGRCBAoiMBKK60UX3zxRRrr66+/rtDkXpBFBCGQQYE2bdrEq6++mmY2ZcqU2GSTTTKYqZQIECBAgAABAgQIECBQPIFnnnkmOnTokC6w3nrrxSuvvFK8BUUmQIAAAQIECJShgIb2Mtx0JRMgQIAAgUILaKgrtKh4BAgQIEBgyQKef5dsVApnDBo0KM4888w01TPOOKPCf5dCDXIkUA4CjRo1ig8//DAt9eOPP45VV121HEpXY5kL1K9fP+bOnZsqfPTRR9GgQYMyV1E+AQIECBAgQIAAAQLlJpC8D7DaaqulZderVy/mzJlTbgzqJUCAAAECBAgUVUBDe1F5BSdAgAABAuUhoKGuPPZZlQQIECCQLQHPv9naj6XN5u9//3v86U9/Sqefeuqp8be//W1pw5lHgECRBJo1axbvvvtuGv29996Lpk2bFmk1YQlkR+DXv/51LFiwIE3ou+++i1q1amUnQZkQIECAAAECBAgQIEBgGQgk10XJ9dHikVwXJddHBgECBAgQIECAQOEENLQXzlIkAgQIECBQtgIa6sp26xVOgAABAjUo4Pm3BvELuPSwYcNi4MCBacQBAwbE0KFDC7iCUAQIFEKgTZs28eqrr6ahXnvttWjdunUhQotBINMCXm9kenskR4AAAQIECBAgQIDAMhRwfbQMsS1FgAABAgQIlKWAhvay3HZFEyBAgACBwgp4A6ewnqIRIECAAIHKCHj+rYxS9s+54IIL4vjjj08TPe644+L888/PfuIyJFBmAh07dowpU6akVT/zzDOx8cYbl5mCcstRwOuNctx1NRMgQIAAAQIECBAg8FMCro88LggQIECAAAECxRXQ0F5cX9EJECBAgEBZCHgDpyy2WZEECBAgkDEBz78Z25ClTGfUqFHRr1+/dHbfvn1j5MiRSxnNNAIEiiXQrVu3mDRpUhr+4Ycfjq222qpYy4lLIDMCXm9kZiskQoAAAQIECBAgQIBADQu4PqrhDbA8AQIECBAgkHsBDe2532IFEiBAgACB4gt4A6f4xlYgQIAAAQI/FPD8m4/HxJgxY6JPnz5pMb17947Ro0fnozhVEMiRwE477RR33313WlHy8x/+8IccVagUAj8t4PWGRwYBAgQIECBAgAABAgT+K+D6yCOBAAECBAgQIFBcAQ3txfUVnQABAgQIlIWAN3DKYpsVSYAAAQIZE/D8m7ENWcp0rrjiiujVq1c6u2fPnjF27NiljGYaAQLFEthnn33i5ptvTsMnP++1117FWk5cApkR8HojM1shEQIECBAgQIAAAQIEaljA9VENb4DlCRAgQIAAgdwLaGjP/RYrkAABAgQIFF/AGzjFN7YCAQIECBD4oYDn33w8Jq677ro48MAD02IOOOCAuPbaa/NRnCoI5Egg+WWTK6+8Mq0o+WWUQw89NEcVKoXATwt4veGRQYAAAQIECBAgQIAAgf8KuD7ySCBAgAABAgQIFFdAQ3txfUUnQIAAAQJlIeANnLLYZkUSIECAQMYEPP9mbEOWMp3kLs/JnZ8Xj7333jtuuummpYxmGgECxRLo169fjBo1Kg0/cuTI6Nu3b7GWE5dAZgS83sjMVkiEAAECBAgQIECAAIEaFnB9VMMbYHkCBAgQIEAg9wIa2nO/xQokQIAAAQLFF/AGTvGNrUCAAAECBH4o4Pk3H4+J8ePHx+67754W06NHjxg3blw+ilMFgRwJDBgwIM4777y0omHDhsWJJ56YowqVQuCnBbze8MggQIAAAQIECBAgQIDAfwVcH3kkECBAgAABAgSKK6Chvbi+ohMgQIAAgbIQ8AZOWWyzIgkQIEAgYwKefzO2IUuZzt133x077bRTOnvHHXeMu+66aymjmUaAQLEEzjjjjDjrrLPS8IMGDYrTTz+9WMuJSyAzAl5vZGYrJEKAAAECBAgQIECAQA0LuD6q4Q2wPAECBAgQIJB7AQ3tud9iBRIgQIAAgeILeAOn+MZWIECAAAECPxTw/JuPx8QDDzwQ2223XVrMtttuG/fff38+ilMFgRwJDBkyJE4++eS0opNOOikGDx6cowqVQuCnBbze8MggQIAAAQIECBAgQIDAfwVcH3kkECBAgAABAgSKK6Chvbi+ohMgQIAAgbIQ8AZOWWyzIgkQIEAgYwKefzO2IUuZzqRJk6Jbt27p7K5du8bEiROXMpppBAgUS2D48OFxzDHHpOGPPvrouOiii4q1nLgEMiPg9UZmtkIiBAgQIECAAAECBAjUsIDroxreAMsTIECAAAECuRfQ0J77LVYgAQIECBAovoA3cIpvbAUCBAgQIPBDAc+/+XhMPP7447HFFlukxWy++ebx2GOP5aM4VRDIkcBll10WRxxxRFrRYYcdFskxg0DeBbzeyPsOq48AAQIECBAgQIAAgcoKuD6qrJTzCBAgQIAAAQJLJ6ChfenczCJAgAABAgS+J+ANHA8HAgQIECCw7AU8/y5782KsOGXKlOjYsWMaukOHDvH0008XYykxCRCohsD1118fBxxwQBphv/32i+SYQSDvAl5v5H2H1UeAAAECBAgQIECAQGUFXB9VVsp5BAgQ/6nfVwAAIABJREFUIECAAIGlE9DQvnRuZhEgQIAAAQLfE/AGjocDAQIECBBY9gKef5e9eTFWfOGFF2LDDTdMQ2+wwQbx/PPPF2MpMQkQqIbA7bffHrvttlsaYZdddonkmEEg7wJeb+R9h9VHgAABAgQIECBAgEBlBVwfVVbKeQQIECBAgACBpRPQ0L50bmYRIECAAAEC3xPwBo6HAwECBAgQWPYCnn+XvXkxVnz11VejTZs2aej11lsvXnnllWIsJSYBAtUQePDBB2PbbbdNI3Tv3j0mTJhQjYimEigNAa83SmOfZEmAAAECBAgQIECAQPEFXB8V39gKBAgQIECAQHkLaGgv7/1XPQECBAgQKIiAN3AKwigIAQIECBCokoDn3ypxZfbkadOmRatWrdL8WrZsGW+++WZm85UYgXIVePzxx2OLLbZIy+/UqVM88cQT5cqh7jIS8HqjjDZbqQQIECBAgAABAgQI/KKA6yMPEAIECBAgQIBAcQU0tBfXV3QCBAgQIFAWAt7AKYttViQBAgQIZEzA82/GNmQp03n33XejWbNm6ey111473nnnnaWMZhoBAsUSeOGFF2LDDTdMw7dr1y6mTp1arOXEJZAZAa83MrMVEiFAgAABAgQIECBAoIYFXB/V8AZYngABAgQIEMi9gIb23G+xAgkQIECAQPEFvIFTfGMrECBAgACBHwp4/s3HY+Lf//53NGnSJC3mt7/9bXzwwQf5KE4VBHIkkHxzwjrrrJNW1KJFi3jrrbdyVKFSCPy0gNcbHhkECBAgQIAAAQIECBD4r4DrI48EAgQIECBAgEBxBTS0F9dXdAIECBAgUBYC3sApi21WJAECBAhkTMDzb8Y2ZCnT+fDDD6NRo0bp7IYNG8bs2bOXMpppBAgUS+D999+Ppk2bpuEbN24c//nPf4q1nLgEMiPg9UZmtkIiBAgQIECAAAECBAjUsIDroxreAMsTIECAAAECuRfQ0J77LVYgAQIECBAovoA3cIpvbAUCBAgQIPBDAc+/+XhMzJ07N+rXr58WU69evZgzZ04+ilMFgRwJfPLJJ9GgQYO0orp168a8efNyVKFSCPy0gNcbHhkECBAgQIAAAQIECBD4r4DrI48EAgQIECBAgEBxBTS0F9dXdAIECBAgUBYC3sApi21WJAECBAhkTMDzb8Y2ZCnT+fLLL2PFFVdMZ6+wwgrxxRdfLGU00wgQKJbA/Pnzo06dOmn4WrVqxXfffVes5cQlkBkBrzcysxUSIUCAAAECBAgQIECghgVcH9XwBlieAAECBAgQyL2Ahvbcb7ECCRAgQIBA8QW8gVN8YysQIECAAIEfCnj+zcdj4ttvv43lllsuLaZ27drxzTff5KM4VRDImUDyyyfJL6EsHsnf1eTvrEEgzwJeb+R5d9VGgAABAgQIECBAgEBVBFwfVUXLuQQIECBAgACBqgtoaK+6mRkECBAgQIDADwS8geMhQYAAAQIElr2A599lb16sFZM7PS9cuDANv2DBgh99hXGx1haXAIHKCzRs2DA++uijdMKcOXOiXr16lQ/gTAIlKOD1RglumpQJECBAgAABAgQIECiKgOujorAKSoAAAQIECBBIBTS0ezAQIECAAAEC1RbwBk61CQUgQIAAAQJVFvD8W2WyzE6oU6dOzJ8/P83vq6++iuSYQYBAtgTWXnvt+Ne//pUm9f7770eTJk2ylaRsCBRYwOuNAoMKR4AAAQIECBAgQIBAyQq4PirZrZM4AQIECBAgUCICGtpLZKOkSYAAAQIEsizgDZws747cCBAgQCCvAp5/87OzK6+8cnz22WdpQfPmzYu6devmp0CVEMiJwHrrrRevvfZaWs0bb7wRrVq1ykl1yiDw0wJeb3hkECBAgAABAgQIECBA4L8Cro88EggQIECAAAECxRXQ0F5cX9EJECBAgEBZCHgDpyy2WZEECBAgkDEBz78Z25BqpNOgQYP45JNP0ggff/xxrLrqqtWIaCoBAsUQ6NChQzzzzDNp6Oeeey423HDDYiwlJoHMCHi9kZmtkAgBAjkUeP3112O//faLF154oWjVnXXWWXHaaaf9ZPxrrrkmDj744KVau3Xr1tGyZcvo1KlT7LDDDoteEy2//PJLFeuHkxYsWBBvvvlmTJw4cdE/iVPyumvxWLx28tpsiy22iI4dO7p+Koi8IAQIECCwJAHXR0sS8ucECBAgQIAAgeoJaGivnp/ZBAgQIECAgDsSeAwQIECAAIEaEfABSo2wF2XRxo0bx6xZs9LY//nPfyI5ZhAgkC2Brl27xsMPP5wmNXny5OjcuXO2kpQNgQILeL1RYFDhCBAg8D2BUm5o/+FGJk3mp59+euy1115Rp06dpdrnr7/+Ou64444YPHhwPP3005WOkXzj1d577x0DBw6Mdddd90d3z610ICcSIECAAIElCLg+8hAhQIAAAQIECBRXQEN7cX1FJ0CAAAECZSHgDZyy2GZFEiBAgEDGBDz/ZmxDqpHOWmutFTNmzEgjvPfee9G0adNqRDSVAIFiCOy4445xzz33pKHvvffe2H777YuxlJgEMiPg9UZmtkIiBAjkUCBPDe2Lt6dPnz5x7rnnRvItVFUZr7322qKG9KShfWlH0tiexPjjH/8YK6200tKGMY8AAQIECPysgOsjDw4CBAgQIECAQHEFNLQX11d0AgQIECBQFgLewCmLbVYkAQIECGRMwPNvxjakGum0aNEipk+fnkZ4++23o3nz5tWIaCoBAsUQSO78ecstt6Shb7311thjjz2KsZSYBDIj4PVGZrZCIgQI5FAgjw3tyTb169cvhgwZUumm8meeeSb69+8fTz75ZEF2uW/fvovu8p40uBsECBAgQKCQAq6PCqkpFgECBAgQIEDgxwIa2j0qCBAgQIAAgWoLeAOn2oQCECBAgACBKgt4/q0yWWYntG7dOt544400v+TuhMkxgwCBbAkceuihcdVVV6VJJT8ffPDB2UpSNgQKLOD1RoFBhSNAgMD3BH6qoX3y5MnRuXPnZeJ0zTXXVHgts8MOO0RybLXVVvvF9b/99tuYN29eJL+Ie+edd8YFF1wQH3/8cYU5V199dRx00EFLrGPmzJlx1FFHxfjx4yuc2759+zjiiCMWfRtOkyZNYpVVVonFz0nz58+PWbNmxdNPPx2XXXbZT97V/eyzz45TTjklateuvcQcnECAAAECBCor4PqoslLOI0CAAAECBAgsnYCG9qVzM4sAAQIECBD4noA3cDwcCBAgQIDAshfw/LvszYu1YtKs8dJLL6Xhp06dGu3atSvWcuISILCUAsndPv/5z3+ms5OfkwYsg0CeBbzeyPPuqo0AgZoWKNWG9h+6JdcyvXv3rnCH9W233TauvPLK+O1vf/uzzAsXLowLL7wwjj/++ArnnHHGGTFw4MBK3eE9ifHYY48tusP7Cy+8kMZJ1r3++uujS5cuNb3N1idAgACBHAm4PsrRZiqFAAECBAgQyKSAhvZMboukCBAgQIBAaQl4A6e09ku2BAgQIJAPAc+/+djHpIqNN944nvt/7N0JuE31/vjxz4Ob5JrrRpMG7qEuMkUOKvOVSBEylHmejiFEQplumTNLmXVNRypEhUOmYzgN6NClXCcpOqQiw//5rvvb3//Zxz7n7GntvYb3eh7Pwz5rfb+fz+uznLXX3p/93fv364T27dsnZcuWdU6CZIKAQwT69+8vb775ps5G/T0uLs4h2ZEGAr4FeL7BmYEAAgiYJ+CUhnYlpFZYb926tbFyu2fbuHGj1K5dO0PAlJQUUd+As2nTJr3PkCFDZMSIEQGvrK7uodQ35xw6dEiP1atXLxk/frzkzJnTvCIyMgIIIICAqwS4P3JVuUkWAQQQQAABBKIgQEN7FNCZEgEEEEAAAacJ8AKO0ypKPggggAACdhDg+muHKvkXY6VKlWT37t165127dskjjzzi38HshQACERN45ZVXZNSoUXq+kSNHyrBhwyI2PxMhEA0Bnm9EQ505EUDALQJOamj/6aefjIb29evX6/KNHj1aBg8enGE5d+7cKXXq1NFN8Oq+aOnSpXLfffcFfAr4Wu29TJkysnz5comJiQl4PA5AAAEEEEDAlwD3R5wXCCCAAAIIIICAuQI0tJvry+gIIIAAAgi4QoAXcFxRZpJEAAEEELCYANdfixUkhHCqVasmCQkJeoRt27ZJ1apVQxiRQxFAwAyBcePGyaBBg/TQL730kowdO9aMqRgTAcsI8HzDMqUgEAQQcKCAkxraL1++bDxPmjhxoq5Ut27djG+3ufnmm31Wb/Hixcaq6p5NNcS/9dZbkidPnqCq/dVXX0nTpk29VmnfsmWLVK9ePajxOAgBBBBAAIH0AtwfcU4ggAACCCCAAALmCtDQbq4voyOAAAIIIOAKAV7AcUWZSRIBBBBAwGICXH8tVpAQwqlRo4Z8+umneoRPPvlEnnjiiRBG5FAEEDBDYOrUqdKrVy89dM+ePWXKlClmTMWYCFhGgOcblikFgSCAgAMFnNTQrsqjvslGfaONZ+vcubPR4J4rVy6f1Uvf0N6hQweZPHmy3HLLLUFVOzU1VdQYx44dk9tuu80YIy4uTurWrRvUeByEAAIIIIBAegHujzgnEEAAAQQQQAABcwVoaDfXl9ERQAABBBBwhQAv4LiizCSJAAIIIGAxAa6/FitICOGoBouNGzfqETZs2CB16tQJYUQORQABMwTmzZtnNEl5tnbt2ol6jA0BJwvwfMPJ1SU3BBCItoCTGtqvXr0qw4YNkzFjxmjWkSNHGo9ltC1fvlyaN2+uf1ypUiVZunSp3HfffdEuDfMjgAACCCDgU4D7I04MBBBAAAEEEEDAXAEa2s31ZXQEEEAAAQRcIcALOK4oM0kigAACCFhMgOuvxQoSQjhPPfWUrFu3To/w/vvvS4MGDUIYkUMRQMAMAdVg9fzzz+uhmzVrJsuWLTNjKsZEwDICPN+wTCkIBAEEHCjgpIb2c+fOSfv27WX16tW6UvHx8dKwYcMMK5eUlCRNmjSR5ORkvc/YsWOlX79+kiNHDgdWnJQQQAABBOwuwP2R3StI/AgggAACCCBgdQEa2q1eIeJDAAEEEEDABgK8gGODIhEiAggggIDjBLj+OqekzzzzjFfjx6pVq6Rx48bOSZBMEHCIgGrKevrpp3U26sMoa9eudUh2pIGAbwGeb3BmIIAAAuYJOKmhXX3jlGpOv3DhggFWq1YtWbBggRQpUiRDwIsXL0qPHj3knXfe0fvkyZNHunXrJr179870WPOqwsgIIIAAAghkLMD9EWcHAggggAACCCBgrgAN7eb6MjoCCCCAAAKuEOAFHFeUmSQRQAABBCwmwPXXYgUJIRy1yvN7772nR1i+fLk899xzIYzIoQggYIbAxx9/LHXq1NFD16hRQzZv3mzGVIyJgGUEeL5hmVIQCAIIOFDAKQ3tiYmJ0r17d9m1a5eu0sKFC6Vly5aS/jqSvoyffPKJtGrVSlJSUrx+pBrb1bdWqTGqVKkiBQoUcOAZQEoIIIAAAnYT4P7IbhUjXgQQQAABBBCwmwAN7XarGPEigAACCCBgQQFewLFgUQgJAQQQQMDxAlx/nVNi1cCxePFinZBq/lCPsSGAgLUEtm/fLlWrVtVBVa5cWT7//HNrBUk0CIRZgOcbYQZlOAQQQCCNgF0b2q9duyapqamSnJwsS5YsEXX/cvbsWZ2ZWmF9/Pjxkjt37izrfeXKFZk4caKMGjVKr+7u66CyZctKvXr15PHHH5fy5ctLwYIFs2yWz3JydkAAAQQQQCBAAe6PAgRjdwQQQAABBBBAIEABGtoDBGN3BBBAAAEEELhRgBdwOCsQQAABBBCIvADX38ibmzVju3btZP78+Xr4t99+W9q2bWvWdIyLAAJBChw4cEBUM5VnK1WqlCQlJQU5GochYA8Bnm/Yo05EiQAC9hTw1dAezkwSEhIkNjY2wyHVh2rD+UFatar6wIEDpV+/fpIrVy6/U1FN7SqWuLg4r8b4zAaIiYmRmjVrSv369VnB3W9pdkQAAQQQCFWA+6NQBTkeAQQQQAABBBDIXICGds4QBBBAAAEEEAhZgBdwQiZkAAQQQAABBAIW4PobMJllD+jcubPMnj1bxzdr1izp1KmTZeMlMATcKvDNN9+Iap7ybA888IAcPXrUrRzk7RIBnm+4pNCkiQACURFwUkP7/fffL2+88YY0atRIsmXLFpTn8ePHZeTIkbJixYpMV2v3NXiDBg2ke/fu8sQTT0jOnDmDmp+DEEAAAQQQyEqA+6OshPg5AggggAACCCAQmgAN7aH5cTQCCCCAAAIIiNzw9a7Xr1/HBQEEEEAAAQRMFuANFJOBIzh8jx495K233tIzTps2zWjGYEMAAWsJnDx5Uu6++24dVOHChSUlJcVaQRINAmEW4PlGmEEZDgEEEEgj4KSGdk9aLVq0kJdeeklKly59w2vG/hRfva6snnOtWrVKli5dKrt27fLnML1PxYoVZezYsUZje/prWEADsTMCCCCAAAI+BLg/4rRAAAEEEEAAAQTMFaCh3VxfRkcAAQQQQMAVAryA44oykyQCCCCAgMUEuP5arCAhhBMXFycTJ07UI0yYMEH69u0bwogcigACZgicPXtWChUqpIfOkyePnD9/3oypGBMBywjwfMMypSAQBBBwoIATG9pVmdRzpNGjR0uXLl0kR44cQVdONber5187d+6UDz/8UDZv3izKLKtNzT906FDp3bs3q7VnhcXPEUAAAQQCEuD+KCAudkYAAQQQQAABBAIWoKE9YDIOQAABBBBAAIH0AryAwzmBAAIIIIBA5AW4/kbe3KwZ1QqG48eP18OPGzdOBg4caNZ0jIsAAkEK/PHHH5IrVy59dPbs2eXKlStBjsZhCNhDgOcb9qgTUSKAgD0FfDW0JyQkSGxsbEQSWrx4sbRq1UrPVbduXVGPpf0AX0aB/P7778YH+w4ePGgcs3r1arlw4YLeXTWVqw/ttmvXLmwrpXsa3BMTE+WDDz6QDRs2ZNrgrlZq79evX0hN9REpBJMggAACCNhGgPsj25SKQBFAAAEEEEDApgI0tNu0cISNAAIIIICAlQR4AcdK1SAWBBBAAAG3CHD9dU6l1eqBr7/+uk7otddek5dfftk5CZIJAg4SUA3tqrHds6mGdtXYzoaAUwV4vuHUypIXAghYQcDODe1p/VSj+Y4dO6R79+5Gg7tnK1q0qKxYsUIqVKhgCve1a9fk+PHjRkP9vHnz5MSJE17zFClSRBYtWiQ1atQwZX4GRQABBBBwnwD3R+6rORkjgAACCCCAQGQFaGiPrDezIYAAAggg4EgBXsBxZFlJCgEEEEDA4gJcfy1eoADCGzlypAwfPlwf8corr8iIESMCGIFdEUAgUgJqxdKzZ8/q6VJTUyVv3ryRmp55EIi4AM83Ik7OhAgg4CIBpzS0e0q2ZcsWeeGFF7way3v16mV8G1XOnDlNreyZM2fk1VdflenTp3vN8+KLL8q0adMkd+7cps7P4AgggAAC7hDg/sgddSZLBBBAAAEEEIieAA3t0bNnZgQQQAABBBwjwAs4jikliSCAAAII2EiA66+NipVFqGPGjJEhQ4bovQYPHiyjR492ToJkgoCDBO655x75/vvvdUanTp0StfonGwJOFeD5hlMrS14IIGAFAac1tKtvrlEf1E17L1O+fHlZtmyZFCtWzHTyixcvysCBA72a2osXL26sEl+6dGnT52cCBBBAAAHnC3B/5PwakyECCCCAAAIIRFeAhvbo+jM7AggggAACjhDgBRxHlJEkEEAAAQRsJsD112YFyyTcN954QwYMGKD36N+/v/zrX/9yToJkgoCDBEqWLCmHDx/WGSUnJ0ekQctBhKRiMwGeb9isYISLAAK2EnBaQ7vC//jjj6VOnTpedUhISJDY2Fj92OXLl2Xp0qWyZs0a+e2334wV3dUHfNu0aRNy/b766itp2rSpHDp0SI8VHx8vDRs2DHlsBkAAAQQQQID7I84BBBBAAAEEEEDAXAEa2s31ZXQEEEAAAQRcIcALOK4oM0kigAACCFhMgOuvxQoSQjhTpkyR3r176xF69eolkydPDmFEDkUAAbME1Cqj+/bt08MfOHBAypQpY9Z0jItA1AV4vhH1EhAAAgg4WMCJDe3bt2+XqlWrelVt0aJF0rJlS/2YamgfNGiQTJw4UT+mvqVq1KhRkj179pAqnpqaKh06dDBWZfds6ecPaQIORgABBBBwtQD3R64uP8kjgAACCCCAQAQEaGiPADJTIIAAAggg4HQBXsBxeoXJDwEEEEDAigJcf61YleBimjFjhnTr1k0f3LVrV5k+fXpwg3EUAgiYKlC9enXZtm2bnkM1bVWpUsXUORkcgWgK8HwjmvrMjQACThdwa0O7qqtqZo+Li9MlrlevnixcuFBuvfXWkMquVnxXHxaeO3euHoeG9pBIORgBBBBAII0A90ecDggggAACCCCAgLkCNLSb68voCCCAAAIIuEKAF3BcUWaSRAABBBCwmADXX4sVJIRwVLNFx44d9QhqRcE5c+aEMCKHIoCAWQKq2WrDhg16+I0bN0rt2rXNmo5xEYi6AM83ol4CAkAAAQcLOLGh/eOPP5Y6dep4VS0hIUFiY2O9Htu8ebM0btxYLly4YDyeJ08eo6G9UaNGIVX81KlTxmrwn332mR5ny5Ytoj6UyIYAAggggECoAtwfhSrI8QgggAACCCCAQOYCNLRzhiCAAAIIIIBAyAK8gBMyIQMggAACCCAQsADX34DJLHvAggUL5IUXXtDxtWnTRt59913LxktgCLhZ4Nlnn5VVq1ZpgtWrV8vTTz/tZhJyd7gAzzccXmDSQwCBqAo4raH96tWrMmLECBk1apR2LVOmjCxfvlxiYmK8rFNSUkTd92zatEk//uSTTxorqxcuXDjousTHx0vr1q11o7z6Jp0lS5ZI0aJFgx6TAxFAAAEEEPAIcH/EuYAAAggggAACCJgrQEO7ub6MjgACCCCAgCsEeAHHFWUmSQQQQAABiwlw/bVYQUIIZ+nSpfL888/rEVq0aGE0XbAhgID1BFTjlVo91LMtWrTIWAWUDQGnCvB8w6mVJS8EELCCgNMa2vfu3StNmjSREydOaN4XX3xRpk2bJrlz5/Yiv379utG83qlTJ6/HVTP6+PHjg2pqP3TokLRt21Z27dqlxxw2bJgMHz5csmfPboWSEwMCCCCAgM0FuD+yeQEJHwEEEEAAAQQsL0BDu+VLRIAIIIAAAghYX4AXcKxfIyJEAAEEEHCeANdf59R0xYoV0rRpU52QagL597//7ZwEyQQBBwl06dJFZs2apTNSf0/fiOWgdEkFAeH5BicBAgggYJ6Akxrav/rqK+ncubNs375dg+XJk8f4IGCjRo18Ip45c8Y4Rn3jTdqtYsWKRhN6rVq1JGfOnFkW4Nq1a7J582YZMGCAHDx4UO9fsmRJWbZsmZQuXTrLMdgBAQQQQAABfwS4P/JHiX0QQAABBBBAAIHgBWhoD96OIxFAAAEEEEDg/wR4AYdTAQEEEEAAgcgLcP2NvLlZM65du9aryaNhw4YSHx9v1nSMiwACIQj069dPJkyYoEdQf+/bt28II3IoAtYW4PmGtetDdAggYG8BOze0qxXWz58/LyoH9e1SqnH97NmzXgVR32wzdepUyZs3b4aFSkxMNL7tRo2TfitVqpS0atVKatasKcWKFTPG8VyXfv31V1EN8evXrxf1jVfbtm3zOlw108+cOVPUt1+lv5bZ+6whegQQQACBaApwfxRNfeZGAAEEEEAAATcI0NDuhiqTIwIIIIAAAiYL8AKOycAMjwACCCCAgA8Brr/OOS0++ugjqV+/vk7on//8p3z44YfOSZBMEHCQwLBhw+S1117TGY0aNUqGDh3qoAxJBQFvAZ5vcEYggAAC5gn4amg3Y7ZFixYZTePpt8WLFxsN42ZslSpVkvnz54taJT2rbevWrcY33vhqas/qWF8/V83s6jmb+tBhjhw5ghmCYxBAAAEEEPApwP0RJwYCCCCAAAIIIGCuAA3t5voyOgIIIIAAAq4Q4AUcV5SZJBFAAAEELCbA9ddiBQkhnE2bNknt2rX1CLVq1ZKPP/44hBE5FAEEzBIYM2aMDBkyRA8/aNAgUY+xIeBUAZ5vOLWy5IUAAlYQcGpDe2xsrEyZMkXKlSvnN/O3334r/fv3l9WrV/t9jK8dY2JiZPjw4dK0aVOa2UOS5GAEEEAAAV8C3B9xXiCAAAIIIIAAAuYK0NBuri+jI4AAAggg4AoBXsBxRZlJEgEEEEDAYgJcfy1WkBDCUSsSPvbYY3qE6tWry5YtW0IYkUMRQMAsgcmTJ0ufPn308L169RL1GBsCThXg+YZTK0teCCBgBQGnNbSrZvKePXvKiy++KLlz5w6Y+MqVK8Z90KRJk2TdunUBHV+0aFFjlfeOHTvKbbfdFtCx7IwAAggggIC/Atwf+SvFfggggAACCCCAQHACNLQH58ZRCCCAAAIIIJBGgBdwOB0QQAABBBCIvADX38ibmzXj559/LlWqVNHDP/roo7Jjxw6zpmNcBBAIQWDu3LlGo5Rna9++vajH2BBwqgDPN5xaWfJCAAErCNi5oT1Pnjzy8MMPy5133mncy6hV2UuXLh2WVdGvX78up0+flt27dxt/Dhw4IEePHhXl5dlUA/tDDz0klStXlho1ahirwefKlcsKZSUGBBBAAAEHC3B/5ODikhoCCCCAAAIIWEKAhnZLlIEgEEAAAQQQsLcAL+DYu35EjwACCCBgTwGuv/asm6+o9+7dKxUrVtQ/qlChguzZs8c5CZIJAg4SWLJkibRs2VJn1Lx5c1m6dKmDMiQVBLwFeL7BGYEAAggggAACCCCAAAII/E+A+yPOBAQQQAABBBBAwFwBGtrN9WV0BBBAAAEEXCF7bSgoAAAgAElEQVTACziuKDNJIoAAAghYTIDrr8UKEkI4SUlJUqZMGT2CWtnw4MGDIYzIoQggYJbAmjVrpHHjxnr4hg0bSnx8vFnTMS4CURfg+UbUS0AACCCAAAIIIIAAAgggYBEB7o8sUgjCQAABBBBAAAHHCtDQ7tjSkhgCCCCAAAKRE+AFnMhZMxMCCCCAAAIeAa6/zjkXDh06JA8++KBOqGTJkvL11187J0EyQcBBAhs3bpS6devqjGrWrCmbNm1yUIakgoC3AM83OCMQQAABBBBAAAEEEEAAgf8JcH/EmYAAAggggAACCJgrQEO7ub6MjgACCCCAgCsEeAHHFWUmSQQQQAABiwlw/bVYQUII5+jRo1K8eHE9QrFixSQ5OTmEETkUAQTMEkhISJBq1arp4R999FHZsWOHWdMxLgJRF+D5RtRLQAAIIIAAAggggAACCCBgEQHujyxSCMJAAAEEEEAAAccK0NDu2NKSGAIIIIAAApET4AWcyFkzEwIIIIAAAh4Brr/OORe+++47KVq0qE7onnvukRMnTjgnQTJBwEEC+/btk/Lly+uMSpcuLQcPHnRQhqSCgLcAzzc4IxBAAAEEEEAAAQQQQACB/wlwf8SZgAACCCCAAAIImCtAQ7u5voyOAAIIIICAKwR4AccVZSZJBBBAAAGLCXD9tVhBQggnJSVF7rjjDj1CkSJF5NSpUyGMyKEIIGCWwOHDh6VkyZJ6+AceeEDUtyywIeBUAZ5vOLWy5IUAAggggAACCCCAAAKBCnB/FKgY+yOAAAIIIIAAAoEJ0NAemBd7I4AAAggggIAPAV7A4bRAAAEEEEAg8gJcfyNvbtaMP/30k9x22216+FtvvVXOnDlj1nSMiwACIQh8//33or5FwbPxAZQQMDnUFgI837BFmQgSAQQQQAABBBBAAAEEIiDA/VEEkJkCAQQQQAABBFwtQEO7q8tP8ggggAACCIRHgBdwwuPIKAgggAACCAQiwPU3EC1r73v+/HnJly+fDjJv3rySmppq7aCJDgGXCvz888+iPnTi2fj/6tITwUVp83zDRcUmVQQQQAABBBBAAAEEEMhUgPsjThAEEEAAAQQQQMBcARrazfVldAQQQAABBFwhwAs4rigzSSKAAAIIWEyA66/FChJCOL///rvccssteoRcuXLJb7/9FsKIHIoAAmYJpP//miNHDvnzzz/Nmo5xEYi6AM83ol4CAkAAAQQQQAABBBBAAAGLCHB/ZJFCEAYCCCCAAAIIOFaAhnbHlpbEEEAAAQQQiJwAL+BEzpqZEEAAAQQQ8Ahw/XXOuXDlyhX5y1/+ohOiQdY5tSUTZwrcfPPNcunSJZ3ctWvXJP3vZGdmTlZuFOD5hhurTs4IIIAAAggggAACCCDgS4D7I84LBBBAAAEEEEDAXAEa2s31ZXQEEEAAAQRcIcALOK4oM0kigAACCFhMgOuvxQoSYjjZsmWT69ev61GuXr0q6jE2BBCwnkChQoXk7NmzOrALFy7IX//6V+sFSkQIhEGA5xthQGQIBBBAAAEEEEAAAQQQcIQA90eOKCNJIIAAAggggICFBWhot3BxCA0BBBBAAAG7CPACjl0qRZwIIIAAAk4S4PrrpGqKpF/x+Y8//pCcOXM6K0myQcAhAnfffbecPHlSZ/PDDz/I7bff7pDsSAMBbwGeb3BGIIAAAggggAACCCCAAAL/E+D+iDMBAQQQQAABBBAwV4CGdnN9GR0BBBBAAAFXCPACjivKTJIIIIAAAhYT4PprsYKEGE6ePHnk119/1aOw4nOIoByOgIkCJUqUkCNHjugZjh07Jvfff7+JMzI0AtET4PlG9OyZGQEEEEAAAQQQQAABBKwlwP2RtepBNAgggAACCCDgPAEa2p1XUzJCAAEEEEAg4gK8gBNxciZEAAEEEECAFYEcdg4ULFhQzp07p7P6+eefRT3GhgAC1hMoV66c7N+/XweWlJQkpUqVsl6gRIRAGAS43w8DIkMggAACCCCAAAIIIICAIwS4P3JEGUkCAQQQQAABBCwsQEO7hYtDaAgggAACCNhFgBdw7FIp4kQAAQQQcJIA118nVVOkcOHCcvr0aZ3UDz/8ILfffruzkiQbBBwiUK1aNUlISNDZfP7551K5cmWHZEcaCHgL8HyDMwIBBBBAAAEEEEAAAQQQ+J8A90ecCQgggAACCCCAgLkCNLSb68voCCCAAAIIuEKAF3BcUWaSRAABBBCwmADXX4sVJMRw7r77bjl58qQe5fvvv5e77rorxFE5HAEEzBCoW7eubNy4UQ+9adMmqVmzphlTMSYCURfg+UbUS0AACCCAAAIIIIAAAgggYBEB7o8sUgjCQAABBBBAAAHHCtDQ7tjSkhgCCCCAAAKRE+AFnMhZMxMCCCCAAAIeAa6/zjoX7r//fvnPf/6jkzp27Jiox9gQQMB6As8884ysXr1aBxYfHy8NGza0XqBEhEAYBHi+EQZEhkAAAQQQQAABBBBAAAFHCHB/5IgykgQCCCCAAAIIWFiAhnYLF4fQEEAAAQQQsIsAL+DYpVLEiQACCCDgJAGuv06qpkhMTIx88803OqnDhw8bj7EhgID1BFq3bi2LFi3SgS1ZskRatGhhvUCJCIEwCPB8IwyIDIEAAggggAACCCCAAAKOEOD+yBFlJAkEEEAAAQQQsLAADe0WLg6hIYAAAgggYBcBXsCxS6WIEwEEEEDASQJcf51UTZFSpUrJl19+qZP64osv5B//+IezkiQbBBwi0LlzZ5k9e7bOZs6cOdKhQweHZEcaCHgL8HyDMwIBBBBAAAEEEEAAAQQQ+J8A90ecCQgggAACCCCAgLkCNLSb68voCCCAAAIIuEKAF3BcUWaSRAABBBCwmADXX4sVJMRwypUrJ/v379ejJCYminqMDQEErCcQFxcnEydO1IFNmjRJevfubb1AiQiBMAjwfCMMiAyBAAIIIIAAAggggAACjhDg/sgRZSQJBBBAAAEEELCwAA3tFi4OoSGAAAIIIGAXAV7AsUuliBMBBBBAwEkCXH+dVE2RSpUqye7du3VSO3fuNB5jQwAB6wkMHTpUXn/9dR2Y+vuQIUOsFygRIRAGAZ5vhAGRIRBAAAEEEEAAAQQQQMARAtwfOaKMJIEAAggggAACFhagod3CxSE0BBBAAAEE7CLACzh2qRRxIoAAAgg4SYDrr5OqKVKtWjVJSEjQSW3btk2qVq3qrCTJBgGHCIwePVpefvllnY1qZk/b4O6QNEkDAUOA5xucCAgggAACCCCAAAIIIIDA/wS4P+JMQAABBBBAAAEEzBWgod1cX0ZHAAEEEEDAFQK8gOOKMpMkAggggIDFBLj+WqwgIYZTo0YN+fTTT/Uon3zyiTzxxBMhjsrhCCBghsCkSZOkb9++eujevXuLeowNAScK8HzDiVUlJwQQQAABBBBAAAEEEAhGgPujYNQ4BgEEEEAAAQQQ8F+Ahnb/rdgTAQQQQAABBDIQ4AUcTg0EEEAAAQQiL8D1N/LmZs5Yt25d2bhxo55i/fr1oh5jQwAB6wnMnj1bOnfurAPr0KGDzJkzx3qBEhECYRDg+UYYEBkCAQQQQAABBBBAAAEEHCHA/ZEjykgSCCCAAAIIIGBhARraLVwcQkMAAQQQQMAuAryAY5dKEScCCCCAgJMEuP46qZoiTz31lKxbt04n9f7770uDBg2clSTZIOAQgUWLFknr1q11Ni1atJAlS5Y4JDvSQMBbIHv27HLt2jX94NWrVyVbtmwwIYAAAggggAACCCCAAAKuElD3Rer+yLOp+yJ1f8SGAAIIIIAAAgggED4BGtrDZ8lICCCAAAIIuFaAhjrXlt62iasXHpOTk+Wzzz4z/hw5ckT279+v84mJiZFixYpJhQoVpEqVKlKxYkUpUKCAbfMlcAQQcKYA119n1fWZZ56R1atX66RWrVoljRs3dlaSZIOAQwTU/89nn31WZ9OoUSNZs2aNQ7IjDQS8BfLnzy+pqan6wZ9//lkKFiwIEwIIIIAAAggggAACCCDgKoGzZ89KoUKFdM758uWTX375xVUGJIsAAggggAACCJgtQEO72cKMjwACCCCAgAsEaKhzQZEdkuKlS5eM1W/HjRsne/bs8TurPHnySJMmTWTAgAFSokQJSX/O+z0QOyKAAAJhFOD6G0ZMCwzVrFkzee+993Qky5YtE/UYGwIIWE9gw4YNUq9ePR1YrVq15OOPP7ZeoESEQBgEHnzwQTl06JAeae/evVK+fPkwjMwQCCCAAAIIIIAAAggggIB9BBITE41FkDxbyZIl5euvv7ZPAkSKAAIIIIAAAgjYQICGdhsUiRARQAABBBCwugANdVavEPEpgcOHDxsN6aqhPdhNNbarMeLi4iR37tzBDsNxCCCAQFgEuP6GhdEyg7Ru3VoWLVqk41m4cKG0atXKMvERCAII/H+Bbdu2SfXq1fUDjz76qOzYsQMiBBwp8PTTT0t8fLzObc6cOdKhQwdH5kpSCCCAAAIIIIAAAggggEBGAnPnzpWOHTvqH/NtbZwrCCCAAAIIIIBA+AVoaA+/KSMigAACCCDgOgEa6lxXctslrFbO6N69u+zatSsssXft2tVY5V01uLMhgAAC0RLg+hsteXPmbdeuncyfP18P/vbbb0vbtm3NmYxREUAgJIH0q7KVKVNGDhw4ENKYHIyAVQVee+01GTZsmA5PfdhKfeiKDQEEEEAAAQQQQAABBBBwk0D6xShGjRolQ4cOdRMBuSKAAAIIIIAAAqYL0NBuOjETIIAAAggg4HwBGuqcX2M7Z3j69Gnp3Lmz16qCKp9SpUpJ+/btpU6dOnLHHXdI3rx5xXMuX758WX788UfZs2ePqIZCX6u6qxcrBw0aJDly5LAzD7EjgICNBbj+2rh4PkJX16rZs2frn8ycOdO4frEhgID1BA4dOiQPPvigDqxYsWKSnJxsvUCJCIEwCKT/RgJ133Tu3DnJli1bGEZnCAQQQAABBBBAAAEEEEDA+gLXrl2TAgUKyPnz53WwW7dulWrVqlk/eCJEAAEEEEAAAQRsJEBDu42KRagIIIAAAghYVYCGOqtWhriuX78uU6ZMkT59+nhhDB8+XAYMGCC5c+fOEkmNsWPHDmOF94MHD+r9ixQpIsuWLZPq1atnOQY7IIAAAmYIcP01QzV6Y/bs2VOmTZumA5g6dar06NEjegExMwIIZChw4sQJuffee/XP1Ycj//vf/yKGgGMF7r77bjl58qTOb86cOdKhQwfH5ktiCCCAAAIIIIAAAggggEBagblz50rHjh31Q3fddZd8//33ICGAAAIIIIAAAgiEWYCG9jCDMhwCCCCAAAJuFKChzo1Vt0fOKSkp0qZNG9m0aZMOeMiQITJixIiAV1bft2+ftGrVStSKnJ6tV69eMn78eMmZM6c9QIgSAQQcJcD111HllLi4OJk4caJOasKECdK3b19nJUk2CDhE4MyZM/K3v/1NZ5MvXz755ZdfHJIdaSBwo8BLL71k3Pd4NvVtV0lJSVAhgAACCCCAAAIIIIAAAq4QKF26tHzxxRc614EDB8q4ceNckTtJIoAAAggggAACkRSgoT2S2syFAAIIIICAQwVoqHNoYR2Q1s6dO6VOnTpy4cIFI5tKlSrJ0qVL5b777gs4O1+rvZcpU0aWL18uMTExAY/HAQgggECoAlx/QxW01vHpmwXVm2LqzTE2BBCwnsDFixflr3/9qw4sR44c8ueff1ovUCJCIEwCR48eleLFi3uN9q9//Uv69+8fphkYBgEEEEAAAQQQQAABBBCwpsAbb7xhfONv2i05OVmKFStmzYCJCgEEEEAAAQQQsLEADe02Lh6hI4AAAgggYBUBGuqsUgniSC+wePFiY1V1z9a6dWt56623JE+ePEFhffXVV9K0aVOvVdq3bNki1atXD2o8DkIAAQRCEeD6G4qe9Y4dNmyYvPbaazqwUaNGydChQ60XKBEhgIAhoL6h5/Lly1pDffiRDQEnC3Tr1k1mzJjhleLevXulfPnyTk6b3BBAAAEEEEAAAQQQQMDFAomJiVKhQgUvga5du8r06dNdrELqCCCAAAIIIICAeQI0tJtny8gIIIAAAgi4RoCGOteU2naJpm9o79Chg0yePFluueWWoHJJTU0VNcaxY8fktttuM8aIi4uTunXr+j3e77//Lrt27ZLVq1fL7t27Ra0ir7aCBQtKxYoVJTY2Vho3biwPPvigZMuWza9xf/75Z2nZsqVs2LDB2L9z584yceJEyZUrl/HvH3/8UdasWSMffPCBHDx4UE6cOGE09T/88MPy2GOPSbNmzQKazxPUlStXjOZ+Nfb27dtlz549cvbsWePHZcuWNVauf/zxx6V+/fpy1113SfrfFX4lJyJqnv3798vatWtFfYDgwIEDetX9ypUrS7ly5aRRo0aGXe7cuf0aVtWhb9++MmvWLGN/VUN1vhQqVEiOHz8uU6ZMkVWrVhlWKpdq1arJc889Z6zyr1ZhZUPACgJcf61QhfDFMHLkSBk+fLge8JVXXpERI0aEbwJGQgCBsAqo527nzp3TY/76669+Pw8JayAMhkCEBE6fPm08v1f3RJ6tVKlS8tlnnxn3MmwIIIAAAggggAACCCCAgJME1Hsd6v2NL774QqeVL18+OXLkiNx+++1OSpVcEEAAAQQQQAABywjQ0G6ZUhAIAggggAAC9hWgoc6+tXN65MuXL5fmzZvrNFUz8tKlS+W+++6LeOqXLl2SlStXimpYVC94ZrU1aNDAaGRUzdRZNYJn1NCu5pg5c6ax4q+n0TyjedV8//rXv6REiRJZhSZqBdJPP/1UXn31Vdm2bVuW+6sd2rRpY+Rz7733+rW/2kmZrVu3TsaNG2c0y2e1FS1aVHr37i2dOnXKsqHMV0P7okWLZOvWrcaHFFQju68tPj5eGjZsmFUo/ByBiAhw/Y0Ic8QmGTNmjAwZMkTPN3jwYBk9enTE5mciBBAITEB9WO+///2vPkg1+/7tb38LbBD2RsBmAvPmzTM+4Jt2q1q1qqjnyDS126yYhIsAAggggAACCCCAAAIZCqj3U9QiOgkJCV77zJ07V9q3b48cAggggAACCCCAgEkCNLSbBMuwCCCAAAIIuEmAhjo3VdteuSYlJUmTJk0kOTlZBz527Fjp169fRFfZ/uGHH2TgwIGycOHCgADVKuqqmbFLly6ZxuuroV01RQ4dOjSgOdWKi7Nnz5bq1atnGOe1a9dkyZIl0q1bN71Kur9JqYbzGTNmSL169bJs0lcvGA8bNiyor+5UK9yrFerVfBltvhra1QvRAwYMyLCZvVatWrJgwQIpUqSIvymzHwKmCnD9NZU34oO/+eab0r9/fz2vula98cYbEY+DCRFAwD8B9bzpm2++0Tt/++23UfnQpH/RshcC4RNQ9wHqOX3aTa3UPn/+fClfvnz4JmIkBBBAAAEEEEAAAQQQQCAKAomJidK2bVuvldlVGF27dg3q/YoopMCUCCCAAAIIIICAbQVoaLdt6QgcAQQQQAAB6wjQUGedWhCJt8DFixelR48e8s477+gfqCZx1YShVvKORGOyWq2zc+fOxqqFaTcVxyOPPCKVK1cW9fcLFy4Yq31s2bLlhjJm1YSfvqG9adOmkjNnTlErjns21XRVs2ZNueeee+Ty5cuyY8cO2b59+w1N6Wr18Tlz5mS4wqiK74UXXvBq+k6fi5rz0KFD8tlnn93QHF6mTBljlfySJUtmeLpmZKYOUCvWq8byQoUKZWoWGxsragVJlbevLX1DuzoX8ubNq1fPV6v5q3luueUWY3X4zZs3GyvS9+3bN8tmfP4fIhApAa6/kZKOzDxTpkwxrk2erVevXjJ58uTITM4sCCAQsIB6TnLgwAF9nPoK8n/84x8Bj8MBCNhR4Omnn77h/kblob7xKe2Hs+yYGzEjgAACCCCAAAIIIICAewXU4hJq0Zv0m1qtfc2aNe6FIXMEEEAAAQQQQCBCAjS0RwiaaRBAAAEEEHCyAA11Tq6u/XP75JNPpFWrVpKSkuKVjGrCbtCggbRs2VKqVKkiBQoUCHuyqqFercw+ffp0PXZmDfXXr1+X//znP8bK6qrp27OpY9TK6c2bN/cZY/qG9rQ7VaxYUV5//XV54oknbljlXa0kqhpOVq9e7TXuypUr5ZlnnrlhrvPnz0unTp1k+fLl+mcdO3aUESNG+PxwgGoaV3moF4DViuueTa28Pnz4cMmePfsNc6hjlNm0adO8fqZWXR85cqQ89NBDNzSUHz9+3BhPrZ6edlPHzJo1S2677Taf86jmdPXztJuyVl4qT/WhAM/2448/Gn4FCxYM+3nCgAgEK8D1N1g5ax6nVrtVH7jybKz6ZM06ERUCHoGqVasaHw70bDt37hT1gTg2BNwikFFTu1qtXX0oq127dpItWza3cJAnAggggAACCCCAAAII2FRAfSvt22+/LWqxCfVh9fQbzew2LSxhI4AAAggggIAtBWhot2XZCBoBBBBAAAFrCdBQZ616EI23wJUrV2TixIkyatSoG1YjT7unWmWzXr168vjjj0v58uWNxuX053agtosXLzaa6T2bapZWze3PP/98ps0dqql7/Pjxxorgnk01pC9cuFDuvPPOG8LIqKFdvdD61ltv+TzGM4iv1dDVivLKLFeuXF5zqa/afOqpp/SHA1TDuFoFPbMPA6gmfeXQunVrPZb6AMGSJUukaNGiN+SiVrJX+6oV6z3bkCFDRP3JnTt3hiVQdZ45c6axX9pjJ02aZDTUpK9l+hXaPQOr82TQoEE3NP8HWnv2RyASAlx/I6EcuTnU79MOHTroCdu3by9z586NXADMhAACAQnUrVtXNm7cqI9R3+ZSo0aNgMZgZwTsLqA+iKU+kOVrU99+pL796bHHHjO+Zem+++6T/Pnz0+Ru96ITPwIIIIAAAggggAACNhZQzeu//PKLsbDQ/v37jW/MXbt2rajFfHxtLDhh42ITOgIIIIAAAgjYUoCGdluWjaARQAABBBCwlgANddaqB9HcKKCanVVTdVxcnNdK4ZlZxcTESM2aNaV+/fpBreB+7tw5Uc2IaVc/Hzt2rPTr18+vZmn1AmrPnj29Vh1XjY1qzPSbr4Z21Sy+YsUKqVChQpanxKpVq+TZZ5/V+9WqVctoOE+/srlamT3tKvFqxXS12npWmy8L1QBWu3Ztr0PVivY9evSQd955Rz/epk0bmTp1qqiGmKw2VWe1Uvvo0aP1rrGxsbJo0SK59957vQ731dBesmRJ+fe//22sAs+GgB0EuP7aoUr+x6i+ZeKFF17w+v337rvv+j8AeyKAQEQF1Af70n7duHoDXH3wjw0BtwmoD2Spe5zU1FS3pU6+CCCAAAIIIIAAAggg4FCBfPnyyZtvvunz/RiHpkxaCCCAAAIIIICAJQRoaLdEGQgCAQQQQAABewvQUGfv+rkp+uPHj4tqwlaN3mlX8fbHoEGDBtK9e3dRK6XnzJkzy0PUKp2q0ckzT2YrrGc0WPoxmjRpYqzWq15MTbv5amjPaJV1X3MlJSWJGjs5Odn4cZkyZUQ1r6um/rRb+hXnBw8ebKx8nz179kw91Crtar9NmzbJAw88YDSMP/nkk6IayNNu6VeAL1KkiNEo9sgjj2Tp7dlBrazSokUL2bVrlz5GNbS3bNnSawxfDe1qZXi1or1aSZ8NATsIcP21Q5X8j3Hp0qXGN3h4NvW7TH24iA0BBKwpoL6FRz038mzq/3DaD/5ZM2qiQsAcAfWtTyNGjMhwtXZzZmVUBBBAAAEEEEAAAQQQQCD8AmpVdrVwzu233x7+wRkRAQQQQAABBBBAIFMBGto5QRBAAAEEEEAgZAEa6kImZIAICqjm6pMnT4palVw1HqVtfPYnjIoVK4paaV01qKc/9z3Hqzlef/11r9XLVUP3yy+/nOExvuY+deqU0Yj92WefGT8uXry40YxfunRpr919NbTPnDlTVFO7P1v6eTJqaN+6das89thjeki1CvyMGTOkXr16AeWVUUyzZs2SLl266B8H02B+9epVw33MmDF6nL59+xo1u+mmm/Rjvhra1YvU6k9GdfXHkn0QiKQA199Iaps/18qVK40PF3k29c0Z6nc+GwIIWFOgU6dOMmfOHB1cRt+kY83oiQoBcwSOHj1q/L9QH8hS91xsCCCAAAIIIIAAAggggIAdBO666y5joYmOHTtKsWLF7BAyMSKAAAIIIIAAAo4UoKHdkWUlKQQQQAABBCIrQENdZL2ZLXwCqvH87NmzsnPnTvnwww9FrYh+5MiRLCdQK3gPHTpUevfu7XO1drUqu1rNfeHChXqsZcuWSbNmzbIcO+0Ov/32mzGHapDybPHx8dKwYUOvcXw1tG/ZskWqV6/u13zpj8+ooT0lJUXatGljrLTu2ZSFWr1eNd5XqVJFChQo4Nec6Xf6448/pF+/fjJ9+nT9owkTJohqRg90W7t2rTRq1EgfVrduXWMF1UKFCunHfDW0+1rJPdC52R+BSApw/Y2ktvlzpf/dpX7Xq9/5bAggYE2BPn36yOTJk3Vw6u+9evWyZrBEhUAUBLZt2ybqnmTv3r3yzTffiPoQrbpPunbtWhSiYUoEEEAAAQQQQAABBBBAQCRbtmzGN7Tecccd8ve//10qVKhgLOJTrVo1eBBAAAEEEEAAAQQsIEBDuwWKQAgIIIAAAgjYXYCGOrtXkPg9Ap4G98TERPnggw9kw4YNmTa4q1W/VRN2jhw5vBDTr3iuftijRw9Rq3wEsv3555+yfv162b59uz7M18rr6RvS1QuyGzdulMqVK/s1nb8N7cpHNderFUkz2tSLv/Xr15eaNWtKqVKlvFZFzyyY1NRU6dChg9dqxL6a9/1JKCkpyVjlODk52djdV4O+r4Z2ZVa7dm1/pmAfBCwhwPXXEmUIWxAfffSR8fvTs/3zn/80PmzFhucfKooAACAASURBVAAC1hQYMmSI1zfCjB49WgYPHmzNYIkKAQQQQAABBBCwuYD69kL1bYlq+/TTT+Xxxx+3eUaEjwACCCCAAAIIIIAAAggggAAC6QVoaOecQAABBBBAAIGQBWioC5mQASwqoFYPPH78uLG697x58+TEiRNekRYpUkTUqt41atTwelyt8q5WYz948GDYMxs5cqQMGzbMa1x/G9IzCiaQ4y9evCgvv/yy14qkGY1bsGBBefLJJw0LtcJJ3rx5M/Twtcp8QkKCxMbGBmyY3t/fhvZg5ws4QA5AIEwCXH/DBGmRYdS3hNSqVUtHoz4YlPYbMSwSJmEggMD/Cbz22mtez8nU8yP1GBsCCCCAAAIIIIBA+AVUM7tqalebamZXTe1sCCCAAAIIIIAAAggggAACCCDgLAEa2p1VT7JBAAEEEEAgKgI01EWFnUkjLHDmzBl59dVXZfr06V4zv/jiizJt2jTJnTu3ftzJDe0qyUuXLsnKlStFNderXP3Z1KrxatX0AQMGSIkSJST97w0zG9pVfOmb1X2t0E5Duz+VZB8rCXD9tVI1Qo9l69atxlcce7bq1avLli1bQh+YERBAwBSBiRMnSlxcnB67T58+oh5jQwABBBBAAAEEEAivQNrV2T0js0p7eI0ZDQEEEEAAAQQQQAABBBBAAAErCNDQboUqEAMCCCCAAAI2F6ChzuYFJHy/BdTq5AMHDvRqai9evLisWLFCSpcurcdxekO7J1HVFK7eVJw9e7aolYUvXLiQpaVatX3ChAnSsmVLyZEjh97fzIZ2XzWioT3LUrGDDQS4/tqgSAGE+Pnnn0uVKlX0EY8++qjs2LEjgBHYFQEEIikwa9Ys6dKli56yY8eOxnMiNgQQQAABBBBAAIHwCqRdnd0zMqu0h9eY0RBAAAEEEEAAAQQQQAABBBCwggAN7VaoAjEggAACCCBgcwEa6mxeQAeGf/nyZVm6dKmsWbNGfvvtNzlx4oQMGTJE2rRpE3K2X331lTRt2lQOHTqkx4qPj5eGDRvqf6dvaC9TpowsX75cYmJiQp7f1wDpm8EDnS/U41VMqtn/wIEDsn79evnggw9k//79GeaqVmtXDV/NmzfX+5jZ0O7Lg4Z2U05FBo2wANffCIObPF1iYqJUqFBBz6L+vmfPHpNnZXgEEAhWYOHChV7PLZ9//nlZvHhxsMNxHAIIIIAAAggggIAPAV+rs3t2Y5V2ThkEEEAAAQQQQAABBBBAAAEEnCVAQ7uz6kk2CCCAAAIIREWAhrqosDNpJgKqoX3QoEEyceJEvdfgwYNl1KhRkj179pDsUlNTpUOHDsaq7J5t0aJFxorjnu3o0aNGs7ZqTlSbauDeuHGjVK5cOaS5Mzo41Ib0UI9PH9f169fl7NmzsnPnTqORXzW4q3+n3Ro3bizz5s2TAgUKGA/7ck3/QQF/8ZT7U089JSkpKcYh5cuXl2XLlkmxYsX0EDS0+6vJflYW4Ppr5eoEHltSUpKoD+B4NvXNHwcPHgx8II5AAIGICKxcuVKaNGmi52rUqJHxYUo2BBBAAAEEEEAAgfAJ+Fqd3TM6q7SHz5mREEAAAQQQQAABBBBAAAEEELCCAA3tVqgCMSCAAAIIIGBzARrqbF5Ah4avmtnj4uJ0dvXq1RO1kuatt94aUsZqxffevXvL3Llz9TjpG9rPnTsnrVu3Nhq5PVv6fUIKIt3BoTakh3p8VrmcOXNGXn75ZZkzZ47eNX2Tv68PIYwePVrUBxEC3VQTfdrV35988kmj9p7meTUeDe2BqrK/FQW4/lqxKsHHpL7548EHH9QDlCxZUr7++uvgB+RIBBAwVeCjjz6S+vXr6zlq165tfICRDQEEEEAAAQQQQCA8Apmtzu6ZgVXaw2PNKAgggAACCCCAAAIIIIAAAghYQYCGditUgRgQQAABBBCwuQANdTYvoEPD37x5s6hVwC9cuGBkqBqoVVOzWj0zlO3UqVPGauzqTTXPtmXLFqlevbr+t6/m7F69esn48eMlZ86cfk+vGuM7d+4sP/30k6jGRrXCuFp5PO1K42qwUBvS/TleOW7fvl327dsne/bskStXrsisWbPkjjvu8CufkydPyvPPPy/btm3T+6dv8lfjdenSRf9cfSjgrbfeMmrn73b16lUZNmyYjBkzRh/St29fGTt2rNx00036MRra/RVlPysLcP21cnUCj+3YsWNev9/V7/rk5OTAB+IIBBCIiIB6/qdWBfVsVapUMZ4rsSGAAAIIIIAAAgiERyCz1dk9M7BKe3isGQUBBBBAAAEEEEAAAQQQQAABKwjQ0G6FKhADAggggAACNhegoc7mBXRo+CkpKdKmTRvZtGmTzlCt1K1WVi9cuHDQWcfHxxurr3sa5VXz0pIlS6Ro0aJeY65atUqeffZZ/ZhqSF+2bJmULl3a77nVKp9NmjTRcxUpUkTef/99KV++vNcY/jSkZzapP8erpnqV9/r1642hVJO5Wpk0NjbWr3x8NZCnb2hPTEw0GvZV7dSm8lVmaT8skNVkR44ckWbNmsnBgwf1rr5Wx6ehPStJfm4HAa6/dqiS/zF+9913XteSe+65R06cOOH/AOyJAAIRFVAf8HvkkUf0nA8//LDs378/ojEwGQIIIIAAAggg4FQBf1Zn9+TOKu1OPQvICwEEEEAAAQQQQAABBBBAwG0CNLS7reLkiwACCCCAgAkCNNSZgMqQIQtcv37daF7v1KmT11iqKVutlB5MU/uhQ4ekbdu2smvXLj2mWg18+PDhkj17dq95jh8/Lq1atfJaqbNbt27G3Llz584yvzNnzhirs69evVrvqxq1Z8+eLXnz5vU63p+G9Mwm9Od4XyufDxkyREaMGCE5cuTIMp/0DfHqgPQr21+8eFF69Ogh77zzjh5PfShh6tSpN+Tsa0K1aryqxejRo/WPK1WqJEuXLpX77rvP6xAa2rMsGTvYQIDrrw2KFECI6sM8ab/1Qn2oR30rCBsCCFhT4Ouvv5aHHnpIB1e8eHH55ptvrBksUSGAAAIIIIAAAjYT8Gd1dk9KrNJus+ISLgIIIIAAAggggAACCCCAAAIZCNDQzqmBAAIIIIAAAiEL0FAXMiEDmCTgqylcTVWxYkWj8blWrVqSM2fOLGe/du2abN68WQYMGOC18ndmq66rhvopU6ZInz59vMZ/9dVXZeDAgZIrV64M57106ZJMmDBBVMO4Z1Mroi9cuFAaNWp0w3H+NKRnlqS/xyuDxo0b6xXjVUwzZ86UFi1aSPrfA2nnUxaLFy82Vnj3bOrNRvVY2uZN9bP0K+Crx3r37i2vv/56ph8EUM3sKhZl5lk9Xx2rPkAQFxd3wwcOaGjP8rRnBxsIcP21QZECCFH9Lr711lv1Eerv6jrGhgAC1hRQH15M+4G5O++8U06ePGnNYIkKAQQQQAABBBCwkUAgq7N70mKVdhsVmFARQAABBBBAAAEEEEAAAQQQyECAhnZODQQQQAABBBAIWYCGupAJGcBEgcTERGnZsqUcOXLkhllKlSplrKJes2ZNKVasmLEKuOd8/vXXX41GwvXr1xsrfG/bts3reH+auTNqqFcN4Gpl9xIlStzQCK6ao1Sz/YIFC7zmy2x1d38b0jNi9vf48+fPS8+ePb1iK1iwoAwdOlTat2/vcxV1ter6jBkzZOTIkV6N5pMmTZJevXrdkL9qNFcN/9OmTfMKt0GDBsZq8GXLlr3hmO+++85oeFer16fdVPP/rFmz5Pbbb78hdRraTfxPx9ARE+D6GzHqiEykfsfmy5dPz6WuSampqRGZm0kQQCBwgR9//NHrOUb+/Pnl3LlzgQ/EEQgggAACCCCAAAJeAoGszu45kFXaOYkQQAABBBBAAAEEEEAAAQQQsL8ADe32ryEZIIAAAgggEHUBGuqiXgICyEJg69at0qlTJ59N7cHgqWZ21ZDet29fyZEjR6ZDHDp0SNq2bSu7du26YT/VnK1WiS9UqJBcvnxZtmzZYqwEn36rU6eO0RR+//33+5zL34b0jAIN5Pi9e/dKkyZN5MSJE17Dqcb2KlWqyCOPPCI33XSTkc/u3btlx44dcvbsWa99M2s0VzuePn1aOnfubKzWnn5La6ZWYk9ISDDc0m+VKlWS+fPni1pF39dGQ3swZz7HWE2A66/VKhJaPOr30i233KIHUd/k8dtvv4U2KEcjgIBpAurDj+o5oWf7y1/+Yjz/YUMAAQQQQAABBBAIXiCY1dk9s7FKe/DuHIkAAggggAACCCCAAAIIIICAFQRoaLdCFYgBAQQQQAABmwvQUGfzArok/G+//Vb69+8vq1evDinjmJgYYwX1pk2bZtnM7pkoOTlZevToIRs3bgx4btXMrlYrL168eIbHBtKQ7muQQI6/fv26sWp9165db2hq9ye5xo0by8SJE6Vo0aKZ7q5Wtx80aJC8/fbb/gzrtY9azX3ChAmZmtHQHjArB1hQgOuvBYsSQkhXr171uq6oD0z9+eefIYzIoQggYKbAtWvX5Oabb/b6f6qeJ7EhgAACCCCAAAIIBC8QzOrsntlYpT14d45EAAEEEEAAAQQQQAABBBBAwAoCNLRboQrEgAACCCCAgM0FaKizeQFdFP6VK1eM1bwnTZok69atCyhz1YCtVnnv2LGj3HbbbQEdq3a+ePGizJ49WyZPnuxXI7ha8Xzo0KHGnLlz5850vkAa0n0NFMzxhw8fliFDhvj9AQHl17t3b7/y8cR46dIlWbVqlYwZM0a++OKLLM3Vhw0GDx4szz33nKiVjTPbaGjPkpMdbCDA9dcGRQowxGzZsknahljV5K4eY0MAAWsKFChQQH755RcdnPpWhayeg1gzE6JCAAEEEEAAAQSiLxDK6uye6FmlPfp1JAIEEEAAAQQQQAABBBBAAAEEghWgoT1YOY5DAAEEEEAAAS1AQx0ng90EVLPg6dOnZffu3cafAwcOyNGjR+XIkSM6FdWA/dBDD0nlypWlRo0aUq5cubA0KKnG9u3bt0t8fLzRpK3mvnDhgjGvmqtEiRLSpEkTqVatmuTNm9cv2mAa0tMOHOzxyvHkyZPy4YcfinrTUfnt37/fGDpPnjzy8MMPS6lSpaRRo0YSGxubZWN+Rsmq5vNdu3YZK9wnJCRoM88cVatWFbWSfaVKlfyuEQ3tfp1a7GRxAa6/Fi9QEOGp1Z7Vh3k82x9//CE5c+YMYiQOQQCBSAjceeedcurUKT2V+oaZW2+9NRJTMwcCCCCAAAIIIOA4gVBWZ/dgsEq7404LEkIAAQQQQAABBBBAAAEEEHCRAA3tLio2qSKAAAIIIGCWAA11ZskyLgIIIIAAAhkLcP113tmhPqjz66+/6sTOnz9vfECIDQEErCnw97//XZKTk3Vwx48fF/WhSDYEEEAAAQQQQACBwATCsTq7Z0ZWaQ/Mnr0RQAABBBBAAAEEEEAAAQQQsIoADe1WqQRxIIAAAgggYGMBGupsXDxCRwABBBCwrQDXX9uWLsPACxYsKOfOndM/V9+goR5jQwABawqULVvW+OYYz/bVV1/Jgw8+aM1giQoBBBBAAAEEELCwQDhWZ/ekxyrtFi40oSGAAAIIIIAAAggggAACCCCQiQAN7ZweCCCAAAIIIBCyAA11IRMyAAIIIIAAAgELcP0NmMzyBxQuXFhOnz6t4/zhhx/k9ttvt3zcBIiAWwViY2Nlx44dOv3du3dLxYoV3cpB3ggggAACCCCAQFAC4Vyd3RMAq7QHVQoOQgABBBBAAAEEEEAAAQQQQCCqAjS0R5WfyRFAAAEEEHCGAA11zqgjWSCAAAII2EuA66+96uVPtHfffbecPHlS7/rdd9+JeowNAQSsKVCnTh35+OOPdXA0TlmzTkSFAAIIIIAAAtYWCOfq7J5MWaXd2jUnOgQQQAABBBBAAAEEEEAAAQR8CdDQznmBAAIIIIAAAiEL0FAXMiEDIIAAAgggELAA19+AySx/wP333y//+c9/dJzHjh0T9RgbAghYU+Dpp5+W+Ph4Hdy6devkySeftGawRIUAAggggAACCFhQwIzV2T1p8mFDCxackBBAAAEEEEAAAQQQQAABBBDIRICGdk4PBBBAAAEEEAhZgIa6kAkZAAEEEEAAgYAFuP4GTGb5A0qUKCFHjhzRcR4+fFhiYmIsHzcBIuBWgZYtW8qSJUt0+suXL5fnnnvOrRzkjQACCCCAAAIIBCxgxursniBYpT3gcnAAAggggAACCCCAAAIIIIAAAlEVoKE9qvxMjgACCCCAgDMEaKhzRh3JAgEEEEDAXgJcf+1VL3+iLVWqlHz55Zd616SkJFGPsSGAgDUFOnbsKHPnztXBvf3229K2bVtrBktUCCCAAAIIIICAxQTMXJ3dkyqrtFus6ISDAAIIIIAAAggggAACCCCAQCYCNLRzeiCAAAIIIIBAyAI01IVMyAAIIIAAAggELMD1N2Ayyx9Qrlw52b9/v44zMTFR1GNsCCBgTYHevXvLlClTdHBTp06VHj16WDNYokIAAQQQQAABBCwmYObq7J5UWaXdYkUnHAQQQAABBBBAAAEEEEAAAQQyEaChndMDAQQQQAABBEIWoKEuZEIGQAABBBBAIGABrr8Bk1n+gMqVK8uuXbt0nDt37pRKlSpZPm4CRMCtAoMHD5axY8fq9NXfX3rpJbdykDcCCCCAAAIIIOC3QCRWZ/cEwyrtfpeFHRFAAAEEEEAAAQQQQAABBBCIqgAN7VHlZ3IEEEAAAQScIUBDnTPqSBYIIIAAAvYS4Pprr3r5E221atUkISFB77pt2zapWrWqP4eyDwIIREFg1KhR8sorr+iZhw0bJiNHjoxCJEyJAAIIIIAAAgjYSyASq7N7RFil3V7nBtEigAACCCCAAAIIIIAAAgi4V4CGdvfWnswRQAABBBAImwANdWGjZCAEEEAAAQT8FuD66zeVbXasUaOGqNUDPdvmzZtFPcaGAALWFHjzzTelf//+Ori4uDhRj7EhgAACCCCAAAIIZCwQ6Ors+fLlk9TUVK8BfT2WmTmrtHNGIoAAAggggAACCCCAAAIIIGB9ARrarV8jIkQAAQQQQMDyAjTUWb5EBIgAAggg4EABrr/OK2q9evVkw4YNOrH169dL3bp1nZcoGSHgEIEZM2ZIt27ddDadO3eWmTNnOiQ70kAAAQQQQAABBMwR8Hd1dtW03qdPH+NPgQIFvII5d+6cTJo0yfiTvtndV9Ss0m5OLRkVAQQQQAABBBBAAAEEEEAAgXAK0NAeTk3GQgABBBBAwKUCNNS5tPCkjQACCCAQVQGuv1HlN2Xyp556StatW6fHfv/996VBgwamzMWgCCAQusCCBQvkhRde0AO1atVKFi5cGPrAjIAAAggggAACCDhUwJ/V2dM2sufPn9+QyOj+95dffvG7sZ1V2h16UpEWAggggAACCCCAAAIIIICAYwRoaHdMKUkEAQQQQACB6AnQUBc9e2ZGAAEEEHCvANdf59X+mWeekdWrV+vEVq5cKeoxNgQQsKbAihUrpGnTpjq4xo0by6pVq6wZLFEhgAACCCCAAAIWEMhsdXZfjeyekLO6//WnsZ1V2i1wAhACAggggAACCCCAAAIIIIAAApkI0NDO6YEAAggggAACIQtk9YZCyBMwAAIIIIAAAgjcIMD113knRfPmzWX58uU6sWXLlkmzZs2clygZIeAQgQ8//FCefPJJnU2dOnVkw4YNDsmONBBAAAEEEEAAgfAKZLQ6e2aN7J4I/L3/zaqxnVXaw1tTRkMAAQQQQAABBBBAAAEEEEAgnAI0tIdTk7EQQAABBBBwqYC/byi4lIe0EUAAAQQQMEWA668prFEdtHXr1rJo0SIdw8KFC6VVq1ZRjYnJEUAgY4H0TVmxsbGSkJAAGQIIIIAAAggggIAPgfSrs/vTyO4ZJtD734wa21mlnVMTAQQQQAABBBBAAAEEEEAAAesK0NBu3doQGQIIIIAAArYRCPQNBdskRqAIIIAAAghYWIDrr4WLE2Ro7dq1k/nz5+uj582bJ+oxNgQQsKbA7t27pVKlSjq4smXLyr59+6wZLFEhgAACCCCAAAJRFEj7QcBAGtk9IQd7/+ursZ1V2qN4IjA1AggggAACCCCAAAIIIIAAApkI0NDO6YEAAggggAACIQsE+4ZCyBMzAAIIIIAAAi4W4PrrvOJ36dJFZs2apRObOXOmdO7c2XmJkhECDhH48ssvpVSpUjqbv//973LkyBGHZEcaCCCAAAIIIIBA+ATU6uz79++XPn36GH/y588f0OCh3v+mbWxXH0JUTe1sCCCAAAIIIIAAAggggAACCCBgLQEa2q1VD6JBAAEEEEDAlgKhvqFgy6QJGgEEEEAAgSgLcP2NcgFMmL5nz54ybdo0PfLUqVOlR48eJszEkAggEA6Bb7/9Vh544AE91J133iknT54Mx9CMgQACCCCAAAIIOEbgwIEDsmbNmqAa2T0I4br/9TS2P/300/Lwww87xphEEEAAAQQQQAABBBBAAAEEEHCCAA3tTqgiOSCAAAIIIBBlgXC9oRDlNJgeAQQQQAABWwlw/bVVufwKNi4uTiZOnKj3ffPNN0U9xoYAAtYUOH36tBQuXFgHV6BAATl79qw1gyUqBBBAAAEEEEDAxgLc/9q4eISOAAIIIIAAAggggAACCCCAgJ8CNLT7CcVuCCCAAAIIIJCxAG8ocHYggAACCCAQeQGuv5E3N3vGQYMGybhx4/Q0Y8eOlZdeesnsaRkfAQSCFLhw4YLkzZtXH33TTTfJpUuXghyNwxBAAAEEEEAAAQQyEuD+l3MDAQQQQAABBBBAAAEEEEAAAecL0NDu/BqTIQIIIIAAAqYL8IaC6cRMgAACCCCAwA0CXH+dd1IMGzZMXnvtNZ3YqFGjZOjQoc5LlIwQcIjA1atX5eabb5YrV67ojK5fv+6Q7EgDAQQQQAABBBCwjgD3v9apBZEggAACCCCAAAIIIIAAAgggYJYADe1myTIuAggggAACLhLgDQUXFZtUEUAAAQQsI8D11zKlCFsgI0eOlOHDh+vxXnnlFRkxYkTYxmcgBBAIv0D+/PklNTVVD/z7778bTe5sCCCAAAIIIIAAAuET4P43fJaMhAACCCCAAAIIIIAAAggggIBVBWhot2pliAsBBBBAAAEbCfCGgo2KRagIIIAAAo4R4PrrmFLqRMaOHSuDBw/W/x40aJCMGTPGeYmSEQIOErjzzjvl1KlTOqOffvpJChUq5KAMSQUBBBBAAAEEEIi+APe/0a8BESCAAAIIIIAAAggggAACCCBgtgAN7WYLMz4CCCCAAAIuEOANBRcUmRQRQAABBCwnwPXXciUJOaA333xT+vfvr8fp16+fvPHGGyGPywAIIGCeQPHixeXo0aN6ghMnTsg999xj3oSMjAACCCCAAAIIuFCA+18XFp2UEUAAAQQQQAABBBBAAAEEXCdAQ7vrSk7CCCCAAAIIhF+ANxTCb8qICCCAAAIIZCXA9TcrIfv9fMqUKdK7d28deK9evWTy5Mn2S4SIEXCRwMMPPywHDx7UGX/99ddSsmRJFwmQKgIIIIAAAgggYL4A97/mGzMDAggggAACCCCAAAIIIIAAAtEWoKE92hVgfgQQQAABBBwgwBsKDigiKSCAAAII2E6A66/tSpZlwDNnzpSuXbvq/bp06SIzZszI8jh2QACB6AlUqVJFPv/8cx3Anj17pEKFCtELiJkRQAABBBBAAAEHCnD/68CikhICCCCAAAIIIIAAAggggAAC6QRoaOeUQAABBBBAAIGQBXhDIWRCBkAAAQQQQCBgAa6/AZNZ/oB58+ZJhw4ddJzt27eXuXPnWj5uAkTAzQK1a9eWTZs2aYLPPvtMHnvsMTeTkDsCCCCAAAIIIBB2Ae5/w07KgAgggAACCCCAAAIIIIAAAghYToCGdsuVhIAQQAABBBCwnwBvKNivZkSMAAIIIGB/Aa6/9q9h+gwWLFggL7zwgn64TZs28u677zovUTJCwEECjRo1krVr1+qMPvjgA6lfv76DMiQVBBBAAAEEEEAg+gLc/0a/BkSAAAIIIIAAAggggAACCCCAgNkCNLSbLcz4CCCAAAIIuECANxRcUGRSRAABBBCwnADXX8uVJOSAli1bJi1atNDjNG/eXJYuXRryuAyAAALmCaj/s+r/rmd77733pGnTpuZNyMgIIIAAAggggIALBbj/dWHRSRkBBBBAAAEEEEAAAQQQQMB1AjS0u67kJIwAAggggED4BXhDIfymjIgAAggggEBWAlx/sxKy389XrlwpTZo00YE/++yzsmLFCvslQsQIuEigffv28vbbb+uM58+fLy+++KKLBEgVAQQQQAABBBAwX4D7X/ONmQEBBBBAAAEEEEAAAQQQQACBaAvQ0B7tCjA/AggggAACDhDgDQUHFJEUEEAAAQRsJ8D113YlyzLgtWvXSqNGjfR+DRs2lPj4+CyPYwcEEIieQM+ePWXatGk6APX37t27Ry8gZkYAAQQQQAABBBwowP2vA4tKSggggAACCCCAAAIIIIAAAgikE6ChnVMCAQQQQAABBEIW4A2FkAkZAAEEEEAAgYAFuP4GTGb5A9avXy///Oc/dZzq7x9++KHl4yZABNwsMGjQIBk3bpwmUH8fOHCgm0nIHQEEEEAAAQQQCLsA979hJ2VABBBAAAEEEEAAAQQQQAABBCwnQEO75UpCQAgggAACCNhPgDcU7FczIkYAAQQQsL8A11/71zB9Bps3b5ZatWrph2vWrCmbNm1yXqJkhICDBEaOHCnDhw/XGb3yyisyYsQIB2VIKggggAACCCCAQPQFuP+Nfg2IAAEEEEAAAQQQQAABBBBAAAGzBWhoN1uY8RFAAAEEEHCBAG8ouKDIpIgAAgggYDkBrr+WK0nIAW3dulUee+wxPU716tVly5YtIY/LAAggYJ7AG2+8IQMGDNAT0fdNJAAAIABJREFU9OvXT9RjbAgggAACCCCAAALhE+D+N3yWjIQAAggggAACCCCAAAIIIICAVQVoaLdqZYgLAQQQQAABGwnwhoKNikWoCCCAAAKOEeD665hS6kR27twpjz76qP63+vuOHTuclygZIeAggenTp0v37t11Rl26dJEZM2Y4KENSQQABBBBAAAEEoi/A/W/0a0AECCCAAAIIIIAAAggggAACCJgtQEO72cKMjwACCCCAgAsEeEPBBUUmRQQQQAABywlw/bVcSUIOKDExUSpUqKDHKV++vOzduzfkcRkAAQTME3jnnXekbdu2eoLWrVvLggULzJuQkRFAAAEEEEAAARcKcP/rwqKTMgIIIIAAAggggAACCCCAgOsEaGh3XclJGAEEEEAAgfAL8IZC+E0ZEQEEEEAAgawEuP5mJWS/nyclJUmZMmV04KVLl5aDBw/aLxEiRsBFAu+99540a9ZMZ/zMM8/IypUrXSRAqggggAACCCCAgPkC3P+ab8wMCCCAAAIIIIAAAggggAACCERbgIb2aFeA+RFAAAEEEHCAAG8oOKCIpIAAAgggYDsBrr+2K1mWAR8+fFhKliyp91N///rrr7M8jh0QQCB6AuvWrZOnnnpKB1C3bl1Zv3599AJiZgQQQAABBBBAwIEC3P86sKikhAACCCCAAAIIIIAAAggggEA6ARraOSUQQAABBBBAIGQB3lAImZABEEAAAQQQCFiA62/AZJY/4NixY1KsWDEd5wMPPCBHjx61fNwEiICbBT799FOpUaOGJqhataps27bNzSTkjgACCCCAAAIIhF2A+9+wkzIgAggggAACCCCAAAIIIIAAApYToKHdciUhIAQQQAABBOwnwBsK9qsZESOAAAII2F+A66/9a5g+g++++06KFi2qH77nnnvkxIkTzkuUjBBwkMCuXbukcuXKOqOyZcvKvn37HJQhqSCAAAIIIIAAAtEX4P43+jUgAgQQQAABBBBAAAEEEEAAAQTMFqCh3WxhxkcAAQQQQMAFAryh4IIikyICCCCAgOUEuP5ariQhB/TDDz9IkSJF9Djq76dOnQp5XAZAAAHzBL744gspXbq0niAmJkYOHz5s3oSMjAACCCCAAAIIuFCA+18XFp2UEUAAAQQQQAABBBBAAAEEXCdAQ7vrSk7CCCCAAAIIhF+ANxTCb8qICCCAAAIIZCXA9TcrIfv9/Oeff5Zbb71VB16oUCH56aef7JcIESPgIoFjx45JsWLFdMZ33XWXfP/99y4SIFUEEEAAAQQQQMB8Ae5/zTdmBgQQQAABBBBAAAEEEEAAAQSiLUBDe7QrwPwIIIAAAgg4QIA3FBxQRFJAAAEEELCdANdf25Usy4DPnz8v+fLl0/vlzZtXUlNTszyOHRBAIHoCKSkpcscdd+gAChYsKOrDKWwIIIAAAggggAAC4RPg/jd8loyEAAIIIIAAAggggAACCCCAgFUFaGi3amWICwEEEEAAARsJ8IaCjYpFqAgggAACjhHg+uuYUupE/vjjD8mVK5f+t/r7b7/95rxEyQgBBwmoD53kz59fZ5QzZ05R/5fZEEAAAQQQQAABBMInwP1v+CwZCQEEEEAAAQQQQAABBBBAAAGrCtDQbtXKEBcCCCCAAAI2EuANBRsVi1ARQAABBBwjwPXXMaXUiVy9elVy5Mih/509e3a5cuWK8xIlIwQcJPDnn38aH0RR/3892/Xr1x2UIakggAACCCCAAALRF+D+N/o1IAIEEEAAAQQQQAABBBBAAAEEzBagod1sYcZHAAEEEEDABQK8oeCCIpMiAggggIDlBLj+Wq4kYQlINbFfu3ZNj6Ua2tVjbAggYF2BfPnyyfnz53WAly5dkptuusm6ARMZAggggAACCCBgMwHuf21WMMJFAAEEEEAAAQQQQAABBBBAIAgBGtqDQOMQBBBAAAEEEPAW4A0FzggEEEAAAQQiL8D1N/LmkZjx5ptvFtUM69l+//13UY+xIYCAdQXuuOMOSUlJ0QGePXtWChQoYN2AiQwBBBBAAAEEELCZAPe/NisY4SKAAAIIIIAAAggggAACCCAQhAAN7UGgcQgCCCCAAAIIeAvwhgJnBAIIIIAAApEX4PobefNIzJgnTx759ddf9VRq1Wf1GBsCCFhXoFixYnLs2DEd4Pfffy933XWXdQMmMgQQQAABBBBAwGYC3P/arGCEiwACCCCAAAIIIIAAAggggEAQAjS0B4HGIQgggAACCCDgLcAbCpwRCCCAAAIIRF6A62/kzSMxY6FChUSt7uzZfv75ZylYsGAkpmYOBBAIUqBMmTKSlJSkjz58+LDExMQEORqHIYAAAggggAACCKQX4P6XcwIBBBBAAAEEEEAAAQQQQAAB5wvQ0O78GpMhAggggAACpgvwhoLpxEyAAAIIIIDADQJcf515UhQuXFhOnz6tk0tJSRH1GBsCCFhX4NFHH5WdO3fqABMTE6VcuXLWDZjIEEAAAQQQQAABmwlw/2uzghEuAggggAACCCCAAAIIIIAAAkEI0NAeBBqHIIAAAggggIC3AG8ocEYggAACCCAQeQGuv5E3j8SMd999t5w8eVJP9d1334l6jA0BBKwrULNmTfnkk090gFu3bpVq1apZN2AiQwABBBBAAAEEbCbA/a/NCka4CCCAAAIIIIAAAggggAACCAQhQEN7EGgcggACCCCAAALeAryhwBmBAAIIIIBA5AW4/kbePBIzPvDAA/Ltt9/qqY4dOyb3339/JKZmDgQQCFKgYcOG8v777+ujP/roI6lXr16Qo3EYAggggAACCCCAQHoB7n85JxBAAAEEEEAAAQQQQAABBBBwvgAN7c6vMRkigAACCCBgugBvKJhOzAQIIIAAAgjcIMD115knRYkSJeTIkSM6uUOHDol6jA0BBKwr0Lx5c1m+fLkOcMWKFfLss89aN2AiQwABBBBAAAEEbCbA/a/NCka4CCCAAAIIIIAAAggggAACCAQhQEN7EGgcggACCCCAAALeAryhwBmBAAIIIIBA5AW4/kbePBIzlipVSr788ks9VVJSkqjH2BBAwLoC7dq1k/nz5+sA3333XWnTpo11AyYyBBBAAAEEEEDAZgLc/9qsYISLAAIIIIAAAggggAACCCCAQBACNLQHgcYhCCCAAAIIIOAtwBsKnBEIIIAAAghEXoDrb+TNIzFj+fLlZd++fXqqxMREKVeuXCSmZg4EEAhSoEePHvLWW2/po6dPny5du3YNcjQOQwABBBBAAAEEEEgvwP0v5wQCCCCAAAIIIIAAAggggAACzhegod35NSZDBBBAAAEETBfgDQXTiZkAAQQQQACBGwT+H3t3A21VXSYM/FnqpNgLjamjrErrVV/kVSHFUiOlD0rND1IpIAQbNUELR6AMNDHRFJkBHVQCB0dFVPAjE/pQEyXF0LBRLCMnTbEp/EhMGMbRJfKufWaxX+7lAufce+45++O312ql5+79/z/P79nbP8f93L/W32LeFIceemg89thjaXJLliyJ5DMHAQLZFTj33HPjH//xH9MAk7/+5je/md2ARUaAAAECBAgQyJmA7785K5hwCRAgQIAAAQIECBAgQIBAOwQ0tLcDzSUECBAgQIBASwEvFNwRBAgQIECg8QLW38abN2LGww8/PBYvXpxO9dBDD0XymYMAgewKfPe7342LLrooDTD5+wsvvDC7AYuMAAECBAgQIJAzAd9/c1Yw4RIgQIAAAQIECBAgQIAAgXYIaGhvB5pLCBAgQIAAgZYCXii4IwgQIECAQOMFrL+NN2/EjJ/97GfjgQceSKdauHBhfOYzn2nE1OYgQKCdApMnT45vf/vb6dXf+ta3IvnMQYAAAQIECBAgUB8B33/r42gUAgQIECBAgAABAgQIECCQZQEN7VmujtgIECBAgEBOBLxQyEmhhEmAAAEChRKw/haqnGkyRx11VNx7773p399zzz1x5JFHFjNZWREoiMA111wT3/jGN9JszjrrrEg+cxAgQIAAAQIECNRHwPff+jgahQABAgQIECBAgAABAgQIZFlAQ3uWqyM2AgQIECCQEwEvFHJSKGESIECAQKEErL+FKmeazHHHHRc/+tGP0r+fP39+JJ85CBDIrsD1118fp556ahrgKaecEjfccEN2AxYZAQIECBAgQCBnAr7/5qxgwiVAgAABAgQIECBAgAABAu0Q0NDeDjSXECBAgAABAi0FvFBwRxAgQIAAgcYLWH8bb96IGU866aT4wQ9+kE515513xoknntiIqc1BgEA7BebNmxeDBw9Orx44cGDcfvvt7RzNZQQIECBAgAABAq0FfP91TxAgQIAAAQIECBAgQIAAgeILaGgvfo1lSIAAAQIEOl3AC4VOJzYBAQIECBDYRMD6W8ybImmKTZpjNxxz586NQYMGFTNZWREoiMCCBQvi+OOPT7M5+uij4yc/+UlBspMGAQIECBAgQKD5Ar7/Nr8GIiBAgAABAgQIECBAgAABAp0toKG9s4WNT4AAAQIESiDghUIJiixFAgQIEMicgPU3cyWpS0DDhg2LOXPmpGPNnj07ks8cBAhkV2DhwoXRv3//NMAjjjgifv7zn2c3YJERIECAAAECBHIm4PtvzgomXAIECBAgQIAAAQIECBAg0A4BDe3tQHMJAQIECBAg0FLACwV3BAECBAgQaLyA9bfx5o2Y8bTTTot//dd/Tae67rrr4tRTT23E1OYgQKCdAkuWLIlPfOIT6dV9+vSJxx9/vJ2juYwAAQIECBAgQKC1gO+/7gkCBAgQIECAAAECBAgQIFB8AQ3txa+xDAkQIECAQKcLeKHQ6cQmIECAAAECmwhYf4t5U4wcOTJmzpyZJjdjxowYMWJEMZOVFYGCCCxbtiw++tGPptnsu+++sXz58oJkJw0CBAgQIECAQPMFfP9tfg1EQIAAAQIECBAgQIAAAQIEOltAQ3tnCxufAAECBAiUQMALhRIUWYoECBAgkDkB62/mSlKXgEaNGhVXX311Ota0adMi+cxBgEB2BZ599tnYZ5990gA/9KEPxYsvvpjdgEVGgAABAgQIEMiZgO+/OSuYcAkQIECAAAECBAgQIECAQDsENLS3A80lBAgQIECAQEsBLxTcEQQIECBAoPEC1t/GmzdixrFjx8bUqVPTqaZMmRJjxoxpxNTmIECgnQJ//vOf4wMf+EB69c477xx/+ctf2jmaywgQIECAAAECBFoL+P7rniBAgAABAgQIECBAgAABAsUX0NBe/BrLkAABAgQIdLqAFwqdTmwCAgQIECCwiYD1t5g3xbhx4+Lyyy9Pk5s0aVJ8+9vfLmaysiJQEIG//vWvsdNOO6XZ7LDDDvHmm28WJDtpECBAgAABAgSaL+D7b/NrIAICBAgQIECAAAECBAgQINDZAhraO1vY+AQIECBAoAQCXiiUoMhSJECAAIHMCVh/M1eSugR0wQUXxCWXXJKONXHixEg+cxAgkF2Bt99+O3bcccdYt25dGuT69euzG7DICBAgQIAAAQI5E/D9N2cFEy4BAgQIECBAgAABAgQIEGiHgIb2dqC5hAABAgQIEGgp4IWCO4IAAQIECDRewPrbePNGzHjxxRfHhAkT0qmSZvakqd1BgEC2Bbp16xZr1qxJg0ya3P/mb/4m20GLjgABAgQIECCQEwHff3NSKGESIECAAAECBAgQIECAAIEOCGho7wCeSwkQIECAAIH/EfBCwZ1AgAABAgQaL2D9bbx5I2acNGlSjB8/Pp1q3LhxcdlllzVianMQINABge7du8dLL72UjvD666/H3/7t33ZgRJcSIECAAAECBAhsEPD9171AgAABAgQIECBAgAABAgSKL6Chvfg1liEBAgQIEOh0AS8UOp3YBAQIECBAYBMB628xb4opU6bEN7/5zTS5sWPHxj/90z8VM1lZESiQwF577RV/+MMf0oz+4z/+Iz7wgQ8UKEOpECBAgAABAgSaJ+D7b/PszUyAAAECBAgQIECAAAECBBoloKG9UdLmIUCAAAECBRbwQqHAxZUaAQIECGRWwPqb2dJ0KLCrrroqzj777HSMUaNGxbRp0zo0posJEOh8gV69esWvf/3rdKJnnnkm/s//+T+dP7EZCBAgQIAAAQIlEPD9twRFliIBAgQIECBAgAABAgQIlF5AQ3vpbwEABAgQIECg4wJeKHTc0AgECBAgQKBWAetvrWL5OH/GjBlx5plnpsGOHDkyvv/97+cjeFESKLHAoYceGo899lgq8G//9m9x4IEHllhE6gQIECBAgACB+gn4/ls/SyMRIECAAAECBAgQIECAAIGsCmhoz2plxEWAAAECBHIk4IVCjoolVAIECBAojID1tzClbJHIddddF6effnr62WmnnRazZs0qZrKyIlAggc985jPx4IMPphk9/PDD8clPfrJAGUqFAAECBAgQINA8Ad9/m2dvZgIECBAgQIAAAQIECBAg0CgBDe2NkjYPAQIECBAosIAXCgUurtQIECBAILMC1t/MlqZDgd10000xfPjwdIxhw4bF7NmzOzSmiwkQ6HyBY489Nn784x+nE91zzz1x5JFHdv7EZiBAgAABAgQIlEDA998SFFmKBAgQIECAAAECBAgQIFB6AQ3tpb8FABAgQIAAgY4LeKHQcUMjECBAgACBWgWsv7WK5eP8uXPnxpAhQ9JgBw8eHLfeems+ghclgRILfPnLX47bb789FbjzzjvjxBNPLLGI1AkQIECAAAEC9RPw/bd+lkYiQIAAAQIECBAgQIAAAQJZFdDQntXKiIsAAQIECORIwAuFHBVLqAQIECBQGAHrb2FK2SKRpAl24MCB6WcnnXRS3HHHHcVMVlYECiTw1a9+NW688cY0o+S/rJD8FxYcBAgQIECAAAECHRfw/bfjhkYgQIAAAQIECBAgQIAAAQJZF9DQnvUKiY8AAQIECORAwAuFHBRJiAQIECBQOAHrb+FKWklowYIFcfzxx6fJHXfccTF//vxiJisrAgUS+PrXvx7Tp09PM/r+978fI0eOLFCGUiFAgAABAgQINE/A99/m2ZuZAAECBAgQIECAAAECBAg0SkBDe6OkzUOAAAECBAos4IVCgYsrNQIECBDIrID1N7Ol6VBg99xzTxx99NHpGEcddVT89Kc/7dCYLiZAoPMFvvWtb8U//dM/pRMlfz127NjOn9gMBAgQIECAAIESCPj+W4IiS5EAAQIECBAgQIAAAQIESi+gob30twAAAgQIECDQcQEvFDpuaAQCBAgQIFCrgPW3VrF8nL9w4cLo379/GuxnP/vZuP/++/MRvCgJlFjgwgsvjIkTJ6YCF110UUyYMKHEIlInQIAAAQIECNRPwPff+lkaiQABAgQIECBAgAABAgQIZFVAQ3tWKyMuAgQIECCQIwEvFHJULKESIECAQGEErL+FKWWLRB566KHo169f+tkRRxwRP//5z4uZrKwIFEjg8ssvj3HjxqUZnXvuuZF85iBAgAABAgQIEOi4gO+/HTc0AgECBAgQIECAAAECBAgQyLqAhvasV0h8BAgQIEAgBwJeKOSgSEIkQIAAgcIJWH8LV9JKQo8++mgcdthhaXKHHnpoLFmypJjJyopAgQSuuuqqOPvss9OMvv71r8fVV19doAylQoAAAQIECBBonoDvv82zNzMBAgQIECBAgAABAgQIEGiUgIb2RkmbhwABAgQIFFjAC4UCF1dqBAgQIJBZAetvZkvTocB+9atfxcEHH5yO0adPn3j88cc7NKaLCRDofIHrrrsuTj/99HSir371q3H99dd3/sRmIECAAAECBAiUQMD33xIUWYoECBAgQIAAAQIECBAgUHoBDe2lvwUAECBAgACBjgt4odBxQyMQIECAAIFaBay/tYrl4/ynnnoqevfunQbbq1evWLZsWT6CFyWBEgvceuut8ZWvfCUV+NKXvhS33XZbiUWkToAAAQIECBCon4Dvv/WzNBIBAgQIECBAgAABAgQIEMiqgIb2rFZGXAQIECBAIEcCXijkqFhCJUCAAIHCCFh/C1PKFon87ne/i549e6af7bvvvrF8+fJiJisrAgUSmD9/fgwYMCDN6Atf+EL8+Mc/LlCGUiFAgAABAgQINE/A99/m2ZuZAAECBAgQIECAAAECBAg0SkBDe6OkzUOAAAECBAos4IVCgYsrNQIECBDIrID1N7Ol6VBgzz33XOy9997pGHvttVc8++yzHRrTxQQIdL7A/fffH5/73OfSifr16xeLFi3q/InNQIAAAQIECBAogYDvvyUoshQJECBAgAABAgQIECBAoPQCGtpLfwsAIECAAAECHRfwQqHjhkYgQIAAAQK1Clh/axXLx/kvvvhi7Lnnnmmwe+yxR6xYsSIfwYuSQIkFfvGLX0Tfvn1TgYMPPjiWLl1aYhGpEyBAgAABAgTqJ+D7b/0sjUSAAAECBAgQIECAAAECBLIqoKE9q5URFwECBAgQyJGAFwo5KpZQCRAgQKAwAtbfwpSyRSIvvfRSdO/ePf1s9913j5UrVxYzWVkRKJDAk08+GQceeGCaUc+ePeO3v/1tgTKUCgECBAgQIECgeQK+/zbP3swECBAgQIAAAQIECBAgQKBRAhraGyVtHgIECBAgUGABLxQKXFypESBAgEBmBay/mS1NhwJ77bXXYpdddknH2HnnneMvf/lLh8Z0MQECnS/w7//+79GjR490Iv91hc43NwMBAgQIECBQHgHff8tTa5kSIECAAAECBAgQIECAQHkFNLSXt/YyJ0CAAAECdRPwQqFulAYiQIAAAQJVC1h/q6bK1YmrV6+O973vfWnM3bp1izfeeCNXOQiWQBkF/uM//iM+9KEPpan7ZZQy3gVyJkCAAAECBDpLwPffzpI1LgECBAgQIECAAAECBAgQyI6Ahvbs1EIkBAgQIEAgtwJeKOS2dAInQIAAgRwLWH9zXLwthP7f//3f0aVLl/SMHXbYId58881iJisrAgUSWLVqVSRN7BuO5Dn+r//6rwJlKBUCBAgQIECAQPMEfP9tnr2ZCRAgQIAAAQIECBAgQIBAowQ0tDdK2jwECBAgQKDAAl4oFLi4UiNAgACBzApYfzNbmg4Ftm7duthuu+3SMbbddtt45513OjSmiwkQ6HyBt956K3bcccd4991308nWr1/f+RObgQABAgQIECBQAgHff0tQZCkSIECAAAECBAgQIECAQOkFNLSX/hYAQIAAAQIEOi7ghULHDY1AgAABAgRqFbD+1iqWn/OTJvaNm2KThvbkMwcBAtkW6Nq1a/znf/5nGqRnN9v1Eh0BAgQIECCQHwHff/NTK5ESIECAAAECBAgQIECAAIH2Cmhob6+c6wgQIECAAIFUwAsFNwMBAgQIEGi8gPW38eaNmnGHHXaIZLfnDcebb74ZyWcOAgSyLbD77rvHyy+/nAb5xhtvRLdu3bIdtOgIECBAgAABAjkQ8P03B0USIgECBAgQIECAAAECBAgQ6KCAhvYOArqcAAECBAgQiPBCwV1AgAABAgQaL2D9bbx5o2ZMGmDXrFmTTrd69epIdn52ECCQbYH//b//dzz//PNpkH/+85+je/fu2Q5adAQIECBAgACBHAj4/puDIgmRAAECBAgQIECAAAECBAh0UEBDewcBXU6AAAECBAhoaHcPECBAgACBZgh4od8M9cbMufPOO8eqVavSyf7yl79E8pmDAIFsC+y///7x9NNPp0H+/ve/j7333jvbQYuOAAECBAgQIJADAd9/c1AkIRIgQIAAAQIECBAgQIAAgQ4KaGjvIKDLCRAgQIAAAQ3t7gECBAgQINAMAS/0m6HemDl33333ePnll9PJVq5cGclnDgIEsi1wyCGHxC9/+cs0yCeffDJ69+6d7aBFR4AAAQIECBDIgYDvvzkokhAJECBAgAABAgQIECBAgEAHBTS0dxDQ5QQIECBAgICGdvcAAQIECBBohoAX+s1Qb8yce+yxR/zxj39MJ3vxxRfjQx/6UGMmNwsBAu0W+PSnPx2LFi1Kr3/kkUfiE5/4RLvHcyEBAgQIECBAgMD/CPj+604gQIAAAQIECBAgQIAAAQLFF9DQXvway5AAAQIECHS6QOsXCp0+oQkIECBAgACBTQTWr19PpSACe+21V/zhD39Is3n22Wcj+cxBgEC2BY455pj4yU9+kgZ53333xec+97lsBy06AgQIlEjAv78qUbGlSoAAAQKZFfDvrzJbGoERIECAAAECBAgQaLqAhvaml0AABAgQIEAg/wJeCOa/hjIgQIAAgfwLeCGY/xpuyGDfffeNZ555Jk1o+fLlkXzmIEAg2wJf+tKX4o477kiDvOuuu+KLX/xitoMWHQECBEok4N9flajYUiVAgACBzAr491eZLY3ACBAgQIAAAQIECDRdQEN700sgAAIECBAgkH8BLwTzX0MZECBAgED+BbwQzH8NN2TQq1ev+PWvf50m9NRTT8UBBxxQnARlQqCgAqecckrMnj07zW7OnDkxdOjQgmYrLQIECORPwL+/yl/NREyAAAECxRPw76+KV1MZESBAgAABAgQIEKiXgIb2ekkahwABAgQIlFjAC8ESF1/qBAgQIJAZAS8EM1OKDgfSp0+f+Ld/+7d0nMcffzySzxwECGRb4Mwzz4wZM2akQc6cOTPOOOOMbActOgIECJRIwL+/KlGxpUqAAAECmRXw768yWxqBESBAgAABAgQIEGi6gIb2ppdAAAQIECBAgAABAgQIECBAgACB/y9w6KGHxmOPPZZ+sGTJkkg+cxAgkG2BsWPHxtSpU9Mgk78ePXp0toMWHQECBEok0LqhXUNdiYovVQIECBBomoD1t2n0JiZAgAABAgQIECCQOwEN7bkrmYAJECBAgAABAgQIECBAgACBIgscccQR8fDDD6cpPvTQQ3H44YcXOWW5ESiEwIQJE+Liiy9Oc0n++jvf+U4hcpMEAQLVZv0+AAAgAElEQVQEiiCgoa4IVZQDAQIECORNwPqbt4qJlwABAgQIECBAgEDzBDS0N8/ezAQIECBAgAABAgQIECBAgACBTQQ++9nPxgMPPJB+fv/990fymYMAgWwLTJo0KcaPH58GOW7cuLjsssuyHbToCBAgUCIBDXUlKrZUCRAgQCAzAtbfzJRCIAQIECBAgAABAgQyL6ChPfMlEiABAgQIECBAgAABAgQIECBQJoGjjjoq7r333jTln/70p5F85iBAINsC06ZNi3/4h39Igxw1alQknzkIECBAIBsCGuqyUQdRECBAgEC5BKy/5aq3bAkQIECAAAECBAh0REBDe0f0XEuAAAECBAgQIECAAAECBAgQqLPA8ccfHwsWLEhHnT9/fhx33HF1nsVwBAjUW2DWrFnxta99LR321FNPjeuuu67e0xiPAAECBNopoKGunXAuI0CAAAECHRCw/nYAz6UECBAgQIAAAQIESiagob1kBZcuAQIECBAgQIAAAQIECBAgkG2Bk046KX7wgx+kQd55551x4oknZjto0REgELfccksMHTo0lRg0aFDMnTuXDAECBAhkREBDXUYKIQwCBAgQKJWA9bdU5ZYsAQIECBAgQIAAgQ4JaGjvEJ+LCRAgQIAAAQIECBAgQIAAAQL1FRg8eHDMmzcvHfTWW2+N5DMHAQLZFvjhD38YJ5xwQhrkscce2+K/tpDt6EVHgACB4gtoqCt+jWVIgAABAtkTsP5mryYiIkCAAAECBAgQIJBVAQ3tWa2MuAgQIECAAAECBAgQIECAAIFSCgwfPjxuuummNPfZs2fHsGHDSmkhaQJ5ErjvvvviyCOPTEP+9Kc/HQ888ECeUhArAQIECi2goa7Q5ZUcAQIECGRUwPqb0cIIiwABAgQIECBAgEAGBTS0Z7AoQiJAgAABAgQIECBAgAABAgTKK3DaaafFv/7rv6YA1113XZx66qnlBZE5gZwIPPLII/HJT34yjfbjH/94PPbYYzmJXpgECBAovoCGuuLXWIYECBAgkD0B62/2aiIiAgQIECBAgAABAlkV0NCe1cqIiwABAgQIECBAgAABAgQIECilwMiRI2PmzJlp7t///vcj+cxBgEC2BZ544ok46KCD0iD322+/+M1vfpPtoEVHgACBEgloqCtRsaVKgAABApkRsP5mphQCIUCAAAECBAgQIJB5AQ3tmS+RAAkQIECAAAECBAgQIECAAIEyCYwaNSquvvrqNOVp06ZF8pmDAIFsCzzzzDOx7777pkF++MMfjueffz7bQYuOAAECJRLQUFeiYkuVAAECBDIjYP3NTCkEQoAAAQIECBAgQCDzAhraM18iARIgQIAAAQIECBAgQIAAAQJlEhg7dmxMnTo1TXnKlCkxZsyYMhHIlUAuBf74xz/GHnvskca+6667xiuvvJLLXARNgACBIgpoqCtiVeVEgAABAlkXsP5mvULiI0CAAAECBAgQIJAdAQ3t2amFSAgQIECAAAECBAgQIECAAAECMW7cuLj88stTicsuu6zymYMAgWwLvPbaa7HLLrukQe64446xdu3abActOgIECJRIQENdiYotVQIECBDIjID1NzOlEAgBAgQIECBAgACBzAtoaM98iQRIgAABAgQIECBAgAABAgQIlEngggsuiEsuuSRNeeLEiZF85iBAINsCb775Zrz3ve+N9evXp4Fu/NfZjl50BAgQKL6Ahrri11iGBAgQIJA9Aetv9moiIgIECBAgQIAAAQJZFdDQntXKiIsAAQIECBAgQIAAAQIECBAopcDFF18cEyZMSHNPmtmTpnYHAQLZF/hf/+t/tdiVfd26dbHNNttkP3AREiBAoAQCGupKUGQpEiBAgEDmBKy/mSuJgAgQIECAAAECBAhkVkBDe2ZLIzACBAgQIECAAAECBAgQIECgjAKTJk2K8ePHp6mPGzcuLrvssjJSyJlA7gR22223eOWVV9K4V69eHV27ds1dHgImQIBAEQU01BWxqnIiQIAAgawLWH+zXiHxESBAgAABAgQIEMiOgIb27NRCJAQIECBAgAABAgQIECBAgACBmDJlSnzzm99MJcaMGVP5zEGAQPYFPvKRj8QLL7yQBrpy5crYfffdsx+4CAkQIFACAQ11JSiyFAkQIEAgcwLW38yVREAECBAgQIAAAQIEMiugoT2zpREYAQIECBAgQIAAAQIECBAgUEaBq666Ks4+++w09VGjRsW0adPKSCFnArkT2G+//eK3v/1tGvezzz4be+21V+7yEDABAgSKKKChrohVlRMBAgQIZF3A+pv1ComPAAECBAgQIECAQHYENLRnpxYiIUCAAAECBAgQIECAAAECBAjEjBkz4swzz0wlRo4cGd///vfJECCQA4GPfexj8fjjj6eRLlu2LHr16pWDyIVIgACB4gtoqCt+jWVIgAABAtkTsP5mryYiIkCAAAECBAgQIJBVAQ3tWa2MuAgQIECAAAECBAgQIECAAIFSClx33XVx+umnp7mfeuqpkXzmIEAg+wL9+vWLhx56KA30F7/4RRx22GHZD1yEBAgQKIGAhroSFFmKBAgQIJA5Aetv5koiIAIECBAgQIAAAQKZFdDQntnSCIwAAQIECBAgQIAAAQIECBAoo8BNN90Uw4cPT1MfNmxYzJ49u4wUciaQO4Gjjz467rnnnjTun/3sZ9G/f//c5SFgAgQIFFFAQ10RqyonAgQIEMi6gPU36xUSHwECBAgQIECAAIHsCGhoz04tREKAAAECBAgQIECAAAECBAgQiLlz58aQIUNSicGDB8ett95KhgCBHAgMHDgw7rzzzjTSH/7whzFgwIAcRC5EAgQIFF9AQ13xayxDAgQIEMiegPU3ezUREQECBAgQIECAAIGsCmhoz2plxEWAAAECBAgQIECAAAECBAiUUiBphk2aYjccJ554YosG2VKiSJpATgSS/7pC8l9Z2HDcfPPN8ZWvfCUn0QuTAAECxRbQUFfs+sqOAAECBLIpYP3NZl1ERYAAAQIECBAgQCCLAhras1gVMREgQIAAAQIECBAgQIAAAQKlFViwYEEcf/zxaf7HHXdczJ8/v7QeEieQJ4GRI0fGzJkz05Cvvfba+NrXvpanFMRKgACBwgpoqCtsaSVGgAABAhkWsP5muDhCI0CAAAECBAgQIJAxAQ3tGSuIcAgQIECAAAECBAgQIECAAIFyC9xzzz1x9NFHpwhHHXVU/PSnPy03iuwJ5ERgzJgxccUVV6TRJn99zjnn5CR6YRIgQKDYAhrqil1f2REgQIBANgWsv9msi6gIECBAgAABAgQIZFFAQ3sWqyImAgQIECBAgAABAgQIECBAoLQCCxcujP79+6f5f+Yzn4nkMwcBAtkX+M53vhPf+9730kAvueSSOP/887MfuAgJECBQAgENdSUoshQJECBAIHMC1t/MlURABAgQIECAAAECBDIroKE9s6URGAECBAgQIECAAAECBAgQIFBGgYcffjiOOOKINPXDDz88HnrooTJSyJlA7gQuvfTSFg3s48ePj+QzBwECBAg0X0BDXfNrIAICBAgQKJ+A9bd8NZcxAQIECBAgQIAAgfYKaGhvr5zrCBAgQIAAAQIECBAgQIAAAQKdIPDoo4/GYYcdlo586KGHxpIlSzphJkMSIFBvgSuvvDJGjx6dDnv22WfHP//zP9d7GuMRIECAQDsENNS1A80lBAgQIECggwLW3w4CupwAAQIECBAgQIBAiQQ0tJeo2FIlQIAAAQIECBAgQIAAAQIEsi/wq1/9Kg4++OA00D59+sTjjz+e/cBFSIBA/Mu//EucccYZqcRpp50Ws2bNIkOAAAECGRDQUJeBIgiBAAECBEonYP0tXcklTIAAAQIECBAgQKDdAhra203nQgIECBAgQIAAAQIECBAgQIBA/QV+/etfR69evdKBDzjggHjqqafqP5ERCRCou8DNN98cJ598cjru4MGD49Zbb637PAYkQIAAgdoFNNTVbuYKAgQIECDQUQHrb0cFXU+AAAECBAgQIECgPAIa2stTa5kSIECAAAECBAgQIECAAAECORD43e9+Fz179kwj3XfffWP58uU5iFyIBAjcddddceKJJ6YQxx13XMyfPx8MAQIECGRAQENdBoogBAIECBAonYD1t3QllzABAgQIECBAgACBdgtoaG83nQsJECBAgAABAgQIECBAgAABAvUXeO6552LvvfdOB95rr73i2Wefrf9ERiRAoO4C9957bxx11FHpuJ/5zGdi4cKFdZ/HgAQIECBQu4CGutrNXEGAAAECBDoqYP3tqKDrCRAgQIAAAQIECJRHQEN7eWotUwIECBAgQIAAAQIECBAgQCAHAn/84x9jjz32SCP90Ic+FC+++GIOIhciAQIPP/xwHHHEESnEIYccEo8++igYAgQIEMiAgIa6DBRBCAQIECBQOgHrb+lKLmECBAgQIECAAAEC7RbQ0N5uOhcSIECAAAECBAgQIECAAAECBOov8NJLL0X37t3TgXffffdYuXJl/ScyIgECdRf41a9+FQcffHA67v777x+//vWv6z6PAQkQIECgdgENdbWbuYIAAQIECHRUwPrbUUHXEyBAgAABAgQIECiPgIb28tRapgQIECBAgAABAgQIECBAgEAOBF577bXYZZdd0kh33nnn+Mtf/pKDyIVIgMDy5cvj//7f/5tCfOQjH4k//OEPYAgQIEAgAwIa6jJQBCEQIECAQOkErL+lK7mECRAgQIAAAQIECLRbQEN7u+lcSIAAAQIECBAgQIAAAQIECBCov8CaNWuiW7du6cBdu3aN1atX138iIxIgUHeBF198Mfbcc8903L/7u7+Ll19+ue7zGJAAAQIEahfQUFe7mSsIECBAgEBHBay/HRV0PQECBAgQIECAAIHyCGhoL0+tZUqAAAECBAgQIECAAAECBRJo/UKwQKlJhQABAgQI5EZg/fr1uYlVoATKLqChrux3gPwJECBAoBkC1t9mqJuTAAECBAgQIECAQD4FNLTns26iJkCAAAECBAgQIECAAIGSC2hoL/kNIH0CBAgQyISAhvZMlEEQBKoS0FBXFZOTCBAgQIBAXQWsv3XlNBgBAgQIECBAgACBQgtoaC90eSVHgAABAgQIECBAgAABAkUV0NBe1MrKiwABAgTyJKChPU/VEmvZBTTUlf0OkD8BAgQINEPA+tsMdXMSIECAAAECBAgQyKeAhvZ81k3UBAgQIECAAAECBAgQIFByAQ3tJb8BpE+AAAECmRDQ0J6JMgiCQFUCGuqqYnISAQIECBCoq4D1t66cBiNAgAABAgQIECBQaAEN7YUur+QIECBAgAABAgQIECBAoKgCXggWtbLyIkCAAIEsC1h/s1wdsRHYsoDn1x1CgAABAgQaL2D9bby5GQkQIECAAAECBAjkVUBDe14rJ24CBAgQIECAAAECBAgQKLWAF4KlLr/kCRAgQKBJAtbfJsGblkAdBDy/dUA0BAECBAgQqFHA+lsjmNMJECBAgAABAgQIlFhAQ3uJiy91AgQIECBAgAABAgQIEMivgBeC+a2dyAkQIEAgvwLW3/zWTuQEPL/uAQIECBAg0HgB62/jzc1IgAABAgQIECBAIK8CGtrzWjlxEyBAgAABAgQIECBAgECpBbwQLHX5JU+AAAECTRKw/jYJ3rQE6iDg+a0DoiEIECBAgECNAtbfGsGcToAAAQIECBAgQKDEAhraS1x8qRMgQIAAAQIECBAgQIBAfgW8EMxv7UROgAABAvkVsP7mt3YiJ+D5dQ8QIECAAIHGC1h/G29uRgIECBAgQIAAAQJ5FdDQntfKiZsAAQIECBAgQIAAAQIESi3ghWCpyy95AgQIEGiSgPW3SfCmJVAHAc9vHRANQYAAAQIEahSw/tYI5nQCBAgQIECAAAECJRbQ0F7i4kudAAECBAgQIECAAAECBPIr4IVgfmsncgIECBDIr4D1N7+1EzkBz697gAABAgQINF7A+tt4czMSIECAAAECBAgQyKuAhva8Vk7cBAgQIECAAAECBAgQIFBqAS8ES11+yRMgQIBAkwSsv02CNy2BOgh4fuuAaAgCBAgQIFCjgPW3RjCnEyBAgAABAgQIECixgIb2Ehdf6gQIECBAgAABAgQIECCQXwEvBPNbO5ETIECAQH4FrL/5rZ3ICXh+3QMECBAgQKDxAtbfxpubkQABAgQIECBAgEBeBTS057Vy4iZAgAABAgQIECBAgACBUgt4IVjq8kueAAECBJokYP1tErxpCdRBwPNbB0RDECBAgACBGgWsvzWCOZ0AAQIECBAgQIBAiQU0tJe4+FInQIAAAQIECBAgQIAAgfwKeCGY39qJnAABAgTyK2D9zW/tRE7A8+seIECAAAECjRew/jbe3IwECBAgQIAAAQIE8iqgoT2vlRM3AQIECBAgQIAAAQIECJRawAvBUpdf8gQIECDQJAHrb5PgTUugDgKe3zogGoIAAQIECNQoYP2tEczpBAgQIECAAAECBEosoKG9xMWXOgECBAgQIECAAAECBAjkV8ALwfzWTuQECBAgkF8B629+aydyAp5f9wABAgQIEGi8gPW38eZmJECAAAECBAgQIJBXAQ3tea2cuAkQIECAAAECBAgQIECg1AJeCJa6/JInQIAAgSYJWH+bBG9aAnUQ8PzWAdEQBAgQIECgRgHrb41gTidAgAABAgQIECBQYgEN7SUuvtQJECBAgAABAgQIECBAIL8CXgjmt3YiJ0CAAIH8Clh/81s7kRPw/LoHCBAgQIBA4wWsv403NyMBAgQIECBAgACBvApoaM9r5cRNgAABAgQIECBAgAABAqUW8EKw1OWXPAECBAg0ScD62yR40xKog4Dntw6IhiBAgAABAjUKWH9rBHM6AQIECBAgQIAAgRILaGgvcfGlToAAAQIECBAgQIAAAQL5FfBCML+1EzkBAgQI5FfA+pvf2omcgOfXPUCAAAECBBovYP1tvLkZCRAgQIAAAQIECORVQEN7XisnbgIECBAgQIAAAQIECBAotYAXgqUuv+QJECBAoEkC1t8mwZuWQB0EPL91QDQEAQIECBCoUcD6WyOY0wkQIECAAAECBAiUWEBDe4mLL3UCBAgQIECAAAECBAgQyK+AF4L5rZ3ICRAgQCC/Atbf/NZO5AQ8v+4BAgQIECDQeAHrb+PNzUiAAAECBAgQIEAgrwIa2vNaOXETIECAAAECBAgQIECAQKkFvBAsdfklT4AAAQJNErD+NgnetATqIOD5rQOiIQgQIECAQI0C1t8awZxOgAABAgQIECBAoMQCGtpLXHypEyBAgAABAgQIECBAgEB+BbwQzG/tRE6AAAEC+RWw/ua3diIn4Pl1DxAgQIAAgcYLWH8bb25GAgQIECBAgAABAnkV0NCe18qJmwABAgQIECBAgAABAgRKLeCFYKnLL3kCBAgQaJKA9bdJ8KYlUAcBz28dEA1BgAABAgRqFLD+1gjmdAIECBAgQIAAAQIlFtDQXuLiS50AAQIECBAgQIAAAQIE8ivghWB+aydyAgQIEMivgPU3v7UTOQHPr3uAAAECBAg0XsD623hzMxIgQIAAAQIECBDIq4CG9rxWTtwECBAgQIAAAQIECBAgUGoBLwRLXX7JEyBAgECTBKy/TYI3LYE6CHh+64BoCAIECBAgUKOA9bdGMKcTIECAAAECBAgQKLGAhvYSF1/qBAgQIECAAAECBAgQIJBfAS8E81s7kRMgQIBAfgWsv/mtncgJeH7dAwQIECBAoPEC1t/Gm5uRAAECBAgQIECAQF4FNLTntXLiJkCAAAECBAgQIECAAIFSC3ghWOryS54AAQIEmiRg/W0SvGkJ1EHA81sHREMQIECAAIEaBay/NYI5nQABAgQIECBAgECJBTS0l7j4UidAgAABAgQIECBAgACB/Ap4IZjf2omcAAECBPIrYP3Nb+1ETsDz6x4gQIAAAQKNF7D+Nt7cjAQIECBAgAABAgTyKqChPa+VEzcBAgQIECBAgAABAgQIlFrAC8FSl1/yBAgQINAkAetvk+BNS6AOAp7fOiAaggABAgQI1Chg/a0RzOkECBAgQIAAAQIESiygob3ExZc6AQIECBAgQIAAAQIECORXwAvB/NZO5AQIECCQXwHrb35rJ3ICnl/3AAECBAgQaLyA9bfx5mYkQIAAAQIECBAgkFcBDe15rZy4CRAgQIAAAQIECBAgQKDUAl4Ilrr8kidAgACBJglYf5sEb1oCdRDw/NYB0RAECBAgQKBGAetvjWBOJ0CAAAECBAgQIFBiAQ3tJS6+1AkQIECAAAECBAgQIEAgvwJeCOa3diInQIAAgfwKWH/zWzuRE/D8ugcIECBAgEDjBay/jTc3IwECBAgQIECAAIG8Cmhoz2vlxE2AAAECBAgQIECAAAECpRbwQrDU5Zc8AQIECDRJwPrbJHjTEqiDgOe3DoiGIECAAAECNQpYf2sEczoBAgQIECBAgACBEgtoaC9x8aVOgAABAgQIECBAgAABAvkV8EIwv7UTOQECBAjkV8D6m9/aiZyA59c9QIAAAQIEGi9g/W28uRkJECBAgAABAgQI5FVAQ3teKyduAgQIECBAgAABAgQIECi1gBeCpS6/5AkQIECgSQLW3ybBm5ZAHQQ8v3VAbNAQzzzzTAwaNCiWLVvWaTNOnDgxLrjggk4b38DFErj44otjwoQJaVKdcf+0dd8vXrw4+vbt2wLztddei6FDh8a9997b6ci9e/eOefPmRY8ePTp9LhMUV8D6W9zayowAAQIECBAgQIBAvQU0tNdb1HgECBAgQIAAAQIECBAgQKABAl4INgDZFAQIECBAoJWA9dctQSC/Ap7f/NSuTA3tr776atxyyy1xzDHHxN57752fIpUsUg3tGtpLdsvXNV3rb105DUaAAAECBAgQIECg0AIa2gtdXskRIECAAAECBAgQIECAQFEFvBAsamXlRYAAAQJZFrD+Zrk6YiOwZQHPb37ukDI0tK9duzZuu+22uPzyy2OHHXawC3bGb08N7RraM36LZjo862+myyM4AgQIECBAgAABApkS0NCeqXIIhgABAgQIECBAgAABAgQIVCfghWB1Ts4iQIAAAQL1FLD+1lPTWAQaK+D5bax3R2YrekP766+/Hn//938fd999d4Wpd+/eGto7csM04FoN7RraG3CbFXYK629hSysxAgQIECBAgAABAnUX0NBed1IDEiBAgAABAgQIECBAgACBzhfwQrDzjc1AgAABAgRaC1h/3RME8ivg+c1P7dpqaF+8eHH07ds3P0lsIdLXXnsthg4dGvfee2/lLA3t2S9rlhraa9VqHfuIESPiiiuuiC5dutQ6lPMJtEvA+tsuNhcRIECAAAECBAgQKKWAhvZSll3SBAgQIECAAAECBAgQIJB3AS8E815B8RMgQIBAHgWsv3msmpgJ/I+A5zc/d4KG9vzUqiyRamgvS6Xl2RkC1t/OUDUmAQIECBAgQIAAgWIKaGgvZl1lRYAAAQIECBAgQIAAAQIFF/BCsOAFlh4BAgQIZFLA+pvJsgiKQFUCnt+qmDJxkob2TJRBEBsJaGh3OxBov4D1t/12riRAgAABAgQIECBQNgEN7WWruHwJECBAgAABAgQIECBAoBACXggWooySIECAAIGcCVh/c1Yw4RLYSMDzm5/bQUN7fmpVlkg1tJel0vLsDAHrb2eoGpMAAQIECBAgQIBAMQU0tBezrrIiQIAAAQIECBAgQIAAgYILeCFY8AJLjwABAgQyKWD9zWRZBEWgKgHPb1VMmThJQ3smyiCIjQQ0tLsdCLRfwPrbfjtXEiBAgAABAgQIECibgIb2slVcvgQIECBAgAABAgQIECBQCAEvBAtRRkkQIECAQM4ErL85K5hwCWwk4PnNz+3QjIb2devWxdSpU+Pcc89tATV58uQYM2ZMbLvttlsFvO+++2LgwIGxZs2a9NxJkybF2LFj47nnnotBgwbFsmXLtjpOcsLixYujb9++Wzz33XffjcRqwYIF8cADD8TSpUtj1apVlWsOPfTQOOigg2LAgAFx+OGHR5cuXaqa980334zRo0fHzJkzK+cfeeSRcfPNN8fOO+8cL7zwQkybNi1+8IMfxIoVK+LAAw+sjP3lL385DjnkkNhuu+1iS9cn461evTp+8pOfxN133x1PPPFEJf4N8X784x9vMVZVAbc66e23344nn3wyFi1aFEuWLInly5encySn9ujRI3r27Bn9+vWr5Jb8/TbbbLPVqTS0b5XICQQ2K2D9dXMQIECAAAECBAgQIFCtgIb2aqWcR4AAAQIECBAgQIAAAQIEMiTghWCGiiEUAgQIECiNgPW3NKWWaAEFPL/5KWozGtoTnVdffTVGjBgRd911V4q15557xh133BEHH3zwFgH/9Kc/xbBhw+LBBx9MzzvhhBMqjeG77rprpam6Xg3t69evrzSDX3jhhfGjH/1oq4VNmrYnTJgQJ510Umy//fZbPL+thvQ5c+bEQw89VGnsTxrZ2zqSBvXjjz9+sw3t73vf++L222+Piy66qEWDeVtjfexjH4srr7wyDjvssGj93G4u+LVr18YNN9wQV1111VbH33iMY489thJT0py/pbk0tG/1NnMCgc0KWH/dHAQIECBAgAABAgQIVCugob1aKecRIECAAAECBAgQIECAAIEMCXghmKFiCIUAAQIESiNg/S1NqSVaQAHPb36K2qyG9kTokUceiaFDh7Zo3B4+fHilUbpbt25tIr7zzjuV5vJLL700/XmyC/jcuXOjV69elc/q1dD+1ltvxbXXXhvnn39+i53gq6lu0nA/ZcqUSoP95o62GtpPO+20+Na3vrXZZvb+/fvH7Nmzo3v37m02tCfxJo39G/tsLd73v//9cc0111R+CWBrTe2///3v4xvf+EYkO+S356hmLg3t7Ry0Aw0AACAASURBVJF1DYH/EbD+uhMIECBAgAABAgQIEKhWQEN7tVLOI0CAAAECBAgQIECAAAECGRLwQjBDxRAKAQIECJRGwPpbmlJLtIACnt/8FLWZDe3J7ufTpk2Lc845pwXYTTfdVGl0b6u5OtmdPGkWX7NmTXpN6/NfeumlSoN70pCeNI3fdtttsXz58sr5SSN4cn3SWL3hOPHEE2OfffZpEUPSOJ80pI8bN26TYiY7jCc7mu+xxx6xbt26ePLJJ2PhwoWxatWqFucOGDCg0ly+2267tXlDtG5oT2JLGvmTmiTHIYccEkkD+4477hhLly6tzPHd7343Ro8eXbFpff3hhx9e2f08Md1wJLvef+pTn4qk6X9Lsfbu3TvmzZsXyQ7zmztefvnlyq76SQ02PhLLZKf3ZGf9rl27Vn704osvxpIlSyq727c+tjaXhvb8/PNDpNkTsP5mryYiIkCAAAECBAgQIJBVAQ3tWa2MuAgQIECAAAECBAgQIECAwBYEvBB0exAgQIAAgcYLWH8bb25GAvUS8PzWS7Lzx2lmQ3uS3euvv15pkr799tvTZJNG7qRJvXWT+QsvvBAnn3xyZWf3DcdZZ50VkydPjve+971tYr322muV5vh777238vOtNVMn5ySN9rfeemuMHDmyReP8scceW9kd/qCDDoptttmmxXyrV6+u7OY+ceLEFtcku5kn8XXp0mWT+Fo3pG84IWkK/973vhdnnHFGbL/99ul1r7zySmy33XZpM/7mrk8uSBrTv/Od78RJJ520ydyvvvpqpTF++vTpLWJKGvg3NMu3DjZphk/yOO+889IfJXFOmDChEmdbO+onjk8//XTlnLvuuqvquTS0d/5zb4biClh/i1tbmREgQIAAAQIECBCot4CG9nqLGo8AAQIECBAgQIAAAQIECDRAwAvBBiCbggABAgQItBKw/rolCORXwPObn9o1u6E9kXr88cdj4MCBsWLFihRu7NixlabuDQ3dSfP2ueeeG1dffXV6zuYa3zfWb09De1smZ555Zlx++eXpDuRtVThp4L7nnnsiOXdDLknT9x133BGf//znN7lkcw3pSUN3sjN80ry+pWNz1ycus2bNiv3333+zl69du7biuXFT+1FHHVX5RYJddtllk+uef/75GDJkSDz22GPpz5IG/tNPP73NnfQ3HuCvf/1rnH322ZWxNxzJLvnXXHNNm54a2vPzzw+RZk/A+pu9moiIAAECBAgQIECAQFYFNLRntTLiIkCAAAECBAgQIECAAAECWxDwQtDtQYAAAQIEGi9g/W28uRkJ1EvA81svyc4fp63m7XrOunjx4ujbt+8Wh0wawadNmxbnnHNOel7rRvC5c+dWdgJfs2ZN5Zzk50mD9IABA7Y4dq0N7UksV1xxRSQN9RuOZI6ZM2fGbrvttlWa5PqkmTyJdcPx1a9+tdKI33oX+bYa0nv27FnZrX6//fbb6lxtXV+tSzL4L3/5y/jiF78YK1eurMx1wAEHxG233Rb77rvvJnPPnz+/hfUJJ5wQ1113Xey0005bjTM54Wc/+1mLpv7+/fvHLbfcErvuuusm12tor4rUSQTaFLD+ujEIECBAgAABAgQIEKhWQEN7tVLOI0CAAAECBAgQIECAAAECGRLwQjBDxRAKAQIECJRGwPpbmlJLtIACnt/8FDULDe2J1urVq2PUqFExe/bsFC9pmk4ayZMdvpMdvTfeHbzaXcxrbWhPmruHDx8e999/fyWOLe2wvrkqtx6je/fusWDBgujTp0+LS9pqSN/SzuWt52vr+i3tst76+j//+c8xdOjQWLRoUfqjzf0CwtKlS+PBBx+MJ554Il544YVImvRHjBhR9Y3e+j7r3bt3zJs3L3r06LHJGBraq2Z1IoFNBKy/bgoCBAgQIECAAAECBKoV0NBerZTzCBAgQIAAAQIECBAgQIBAhgS8EMxQMYRCgAABAqURsP6WptQSLaCA5zc/Rc1KQ3si9tRTT8XgwYNj+fLlKeDUqVPj2WefjenTp6ef1bJjeq0N7Y888kgcffTR6U7wtTSIbwhw3bp1ccEFF8Rll12WxjxjxoxNGsDbaki/8MILI/lf62eorTuqrevHjx8fSUP4tttuu9WbMNnt/utf/3plp/sNRzU76m914DZO0NDepT1sriFQs4D1t2YyFxAgQIAAAQIECBAorYCG9tKWXuIECBAgQIAAAQIECBAgkGcBLwTzXD2xEyBAgEBeBay/ea2cuAnEJs2469evx5JRgSw1tCf3yaxZs+KMM87YrNaee+4ZN954Y/Tr168q0Vob2pMd4UeOHJmOfdZZZ8WUKVNihx12qGq+DSclO82fcsop6TWjR4+OSZMmxXve8570s7Ya0ufMmVPZNb2ao63rE5tkh/lqjrau19Detxq6zZ7Tenf5ZBf7K664Irp00dDeIVgXVy3gz89VUzmRAAECBAgQIECAQOkFNLSX/hYAQIAAAQIECBAgQIAAAQJ5FPBCMI9VEzMBAgQI5F3A+pv3Coq/zAKe3/xUv62G9s5qaq5GZfXq1TFq1KhIGsLbOiZPnhxjxoypagfy5PpaGtrb2ln9C1/4QhxxxBHVhN7inN/85jeRNKdvOIYNGxbXXHNNdO3aNf2srYby++67Lz73uc9VNV9b18+dOzcGDRrU7uvrWfu33347nnvuuVi0aFHceeedsXDhwjSu3r17x7x586JHjx6bxNq6KXzixImVHe/reXTWfa+hvZ5VMlZ7BKy/7VFzDQECBAgQIECAAIFyCmhoL2fdZU2AAAECBAgQIECAAAECORfwQjDnBRQ+AQIECORSwPqby7IJmkBFwPObnxuhsxp7OyKwfPnyGDJkSCxbtqzFMMnO41dddVV069at6uFraWhvq0G86om2cuKRRx4ZN998c+y8887pmR3dIb3Z1yeJvPvuu/HGG2/EihUr4tVXX42kkf+pp56q1O6JJ57YrIqG9nrdWcYh0FLA+uuOIECAAAECBAgQIECgWgEN7dVKOY8AAQIECBAgQIAAAQIECGRIwAvBDBVDKAQIECBQGgHrb2lKLdECCnh+81PULDa0J03SyU7s48ePbwE5ffr0GDly5Ca/MLElbQ3tm9dpb0N8cl2y6/r1119f2XV91apVNd/wGtprJnMBgaoErL9VMTmJAAECBAgQIECAAIFkQ4r169evJ0GAAAECBAgQIECAAAECBAjkS8ALwXzVS7QECBAgUAwB628x6iiLcgp4fvNT9yw2tCc7fA8ePDiSndo3Pnr27Blz586NXr16VQ2soX3zVLU2tCe/aPDAAw/EeeedF0uXLq26Bu9///vjwAMPjN/+9rexcuXKynUa2qvmcyKBmgSsvzVxOZkAAQIECBAgQIBAqQU0tJe6/JInQIAAAQIECBAgQIAAgbwKeCGY18qJmwABAgTyLGD9zXP1xF52Ac9vfu6ArDW0r169OkaNGhWzZ89uE3H48OFx1VVXRbdu3apC7mhD+5w5c2Lo0KFVzVXrSbU2lLcev5HXv/POOzFjxoxKM/uaNWs2m+qee+4Z++23X6WBvU+fPpX//+AHPxjPPfdcDBo0KJYtW1a5VkN7rXeL8wlUJ2D9rc7JWQQIECBAgAABAgQI2KHdPUCAAAECBAgQIECAAAECBHIp4IVgLssmaAIECBDIuYD1N+cFFH6pBTy/+Sl/lhrak//Q9axZs+KMM85IAbt371756w07eyd/feWVV8bZZ58dre+zttRraWj/7//+7xg7dmxMnz49HerSSy+N8ePHd0pBG9mQ3lYCtcyf7Mx+8sknt6hDsvP6kCFD4thjj439998//u7v/i7e8573tGnV+j7T0N4pt5RBCWzyz8Xkn6sOAgQIECBAgAABAgQItCVgh3b3BQECBAgQIECAAAECBAgQyKGAhpwcFk3IBAgQIJB7Aetv7ksogRILeH7zU/wsNbQ/9dRTMXjw4Fi+fHkKeOONN1b++pRTTkk/S3YBv+OOO+Lggw/eKnQtDe3JYJdddlllF/INx4gRI+KKK66ILl26bHWuWk+opaG8rbEbdf3atWvjG9/4Rtxwww1pGH379o2ZM2dWdmOv5tDQXv/7pxp355RPwPpbvprLmAABAgQIECBAgEB7BTS0t1fOdQQIECBAgAABAgQIECBAoIkCXgg2Ed/UBAgQIFBaAetvaUsv8QIIeH7zU8SsNLS//vrrkTSP33777Sne1772tUoz+bp162LUqFExe/bs9Gdf+tKXKg3VO+200xaxa21onz9/fgwYMCAd85BDDolbb701PvKRj1Rd1GRH5CTuJJcPf/jDccABB8Shhx4a/fr1i2233TYdp1EN6ZsLvNr5k180GDhwYPz+97+vDNW1a9fKLxR8/vOfr9rkoYcequS/4bBDe9V0TiRQk4D1tyYuJxMgQIAAAQIECBAotYCG9lKXX/IECBAgQIAAAQIECBAgkFcBLwTzWjlxEyBAgECeBay/ea6e2Msu4PnNzx2QhYb2pAF82rRpcc4556RwPXv2jLlz50avXr0qnz3++OOVpuoVK1ak51x55ZVx9tlnR+v7bWP9Whvan3/++RgyZEg89thj6TDXXnttnH766VucZ+M5//SnP8WwYcPiwQcfTD+eOnVqjB49usWNUW1D+ebupkZd/7Of/axF8/onPvGJuOWWWyLZKb+aY0OD/9ixY9PTNbRXI+ccArULWH9rN3MFAQIECBAgQIAAgbIKaGgva+XlTYAAAQIECBAgQIAAAQK5FvBCMNflEzwBAgQI5FTA+pvTwgmbQMQmjb9JQ6sjmwJZaGivplk92aU9aQo/99xzU8ikoTrZKfzggw/eLG6tDe1vvfVWnH/++TFlypR0zGSX9uuvvz6SJvutHZuL84c//GF89KMfbXF5oxrSNxdztfO33rW+T58+lV822HvvvbfGUfl5ssP74MGDY/ny5en5GtqronMSgZoF/Pm5ZjIXECBAgAABAgQIECitgIb20pZe4gQIECBAgAABAgQIECCQZwEvBPNcPbETIECAQF4FrL95rZy4CWhoz9M90OyG9tdffz1GjBgRt99+e8p2wgknxMyZM2PXXXdtQfnSSy9Vdkr/8Y9/vNVzN5zQuqF9n332qTTBb9j5va1atdVgf8wxx8Q111yzxV3Jk1/cSHZlP/XUU1vsJJ/sTP69730vtt9++xbTVdtQvrn7qVHXP/roo5Ud2tesWZOGctNNN8XQoUO3umv9008/XanvI4880iKNAw44IG677bbYd999N0nv4osvjgkTJqSfT5w4MS644IK6Pladdd+3jj3J/YorroguXbrUNX6DEdicgD8/uzcIECBAgAABAgQIEKhWQEN7tVLOI0CAAAECBAgQIECAAAECGRLwQjBDxRAKAQIECJRGwPpbmlJLtIACnt/8FLWzGnurEUgawKdNmxbnnHNOenqy6/qNN94Y/fr1a3OI++67LwYOHNiiuXry5MkxZsyY2HbbbTe55o033qg0wSdN7BuOSy+9tHJ+6wbzDT9va5f15GfJruJJY3r//v03uXbt2rVx7bXXxiWXXBKrVq1K59rS7u6NakjfXC2qnX/lypUxfPjwuP/++1vUKcn1S1/6UpuOr7zySqWOkyZNauGxcSyLFy+Ovn37bhKehvZqnh7nEGhbwPrrziBAgAABAgQIECBAoFoBDe3VSjmPAAECBAgQIECAAAECBAhkSMALwQwVQygECBAgUBoB629pSi3RAgp4fvNT1LYa2jsj+jlz5lR29N74SHbtTj5bsWJF+nHSzDxu3LjYbrvt2gzjnXfeiQsvvDCSpvQNR9IEf/PNN7fZHP32229Xxkt2yd746NGjR7rbetLcfuSRR7b4edKgfu6558b06dM3iSOZ71Of+lT07Nmz8rNkF/Jk1/iNG9mTz5PzrrzyyvjiF7/YZi7VNpRvrh6Nuj75xYNZs2bFGWecsUkoieNhhx2W7rSe7Ij/8MMPR7Kr+8bHxz72sXjve98bixYtSj/++c9/HkccccQmY2po74wn0JhlEbD+lqXS8iRAgAABAgQIECDQcQEN7R03NAIBAgQIECBAgAABAgQIEGi4gBeCDSc3IQECBAgQCOuvm4BAfgU8v/mpXbMa2l999dUYMWJE3HXXXSnWpz/96bjpppviAx/4wBYBX3jhhTj55JMjaYjfcJxwwgkxc+bM2HXXXTe59u67745hw4a12NV945NmzJhRiaX1kTS1J43zGzfPV1vZpJl96tSpkcTV+nnYMEajGtI3F3Mt8ycW559/fvzzP/9ztQTpeaeeemplZ/vrr78+zjvvvPTzZAf3ZOf31oeG9pqJXUAgFbD+uhkIECBAgAABAgQIEKhWQEN7tVLOI0CAAAECBAgQIECAAAECGRLwQjBDxRAKAQIECJRGwPpbmlJLtIACnt/8FLUZDe3r1q2rNHsnO6BvOLp27VppZh8wYEBVeHPnzq3sGL5mzZr0/MmTJ0ey2/q2227bYoykcTv52Xe/+902xx4/fnwkTdStr0tOfvfdd+OBBx6IiRMnVnYer+ZImrQvuuii+PCHP7zF02tpKG9roEZfn8yXNP9fcsklm+xG31Z8ya733/72t6Nfv36xzTbbxPz581vUN/klgmTn/C5durS4XEN7NXeZcwi0LWD9dWcQIECAAAECBAgQIFCtgIb2aqWcR4AAAQIECBAgQIAAAQIEMiTghWCGiiEUAgQIECiNgPW3NKWWaAEFPL/5KWozGtqTndWHDh0aK1asSKHGjh1b2cV7++23rwov2TF89OjR8S//8i/p+cmu6Mmu30kDdesjaUxPGtJvuOGGWLJkSSR5bziS3duvueaaSJrqN3e88847sXz58vjhD38Yjz76aDz99NNp/D169IiePXvG5z//+Tj22GPjgx/84GZ3Zd94/EY3pLfOrb3zv/LKK7FgwYK4//7744knnkgtE//evXtHstN+0syeuCSN7BuO559/PoYMGRKPPfZY5aPELPnFhF69erUITUN7VY+Akwi0KWD9dWMQIECAAAECBAgQIFCtgIb2aqWcR4AAAQIECBAgQIAAAQIEMiTghWCGiiEUAgQIECiNgPW3NKWWaAEFPL8FLKqUCBAgQCDzAtbfzJdIgAQIECBAgAABAgQyI6ChPTOlEAgBAgQIECBAgAABAgQIEKhewAvB6q2cSYAAAQIE6iVg/a2XpHEINF7A89t4czMSIECAAAHrr3uAAAECBAgQIECAAIFqBTS0VyvlPAIECBAgQIAAAQIECBAgkCEBLwQzVAyhECBAgEBpBKy/pSm1RAso4PktYFGlRIAAAQKZF7D+Zr5EAiRAgAABAgQIECCQGQEN7ZkphUAIECBAgAABAgQIECBAgED1Al4IVm/lTAIECBAgUC8B62+9JI1DoPECnt/Gm5uRAAECBAhYf90DBAgQIECAAAECBAhUK6ChvVop5xEgQIAAAQIECBAgQIAAgQwJeCGYoWIIhQABAgRKI2D9LU2pJVpAAc9vAYsqJQIECBDIvID1N/MlEiABAgQIECBAgACBzAhoaM9MKQRCgAABAgQIECBAgAABAgSqF/BCsHorZ3ZM4JlnnolBgwbFsmXLOjbQFq6eOHFiXHDBBZ02voGLJXDxxRfHhAkT0qTcP8Wqb9azsf5mvULiI7B5Ac+vu4MAAQIECDRewPrbeHMzEiBAgAABAgQIEMirgIb2vFZO3AQIECBAgAABAgQIECBQagEvBEtd/oYmX6aG9ldffTVuueWWOOaYY2LvvfduqLPJqhfQ0F69lTPrL2D9rb+pEQk0SsDz2yhp8xAgQIAAgf8vYP11NxAgQIAAAQIECBAgUK2AhvZqpZxHgAABAgQIECBAgAABAgQyJOCFYIaKUfBQytDQvnbt2rjtttvi8ssvjx122CHmzZsXPXr0KHhl85uehvb81q4IkVt/i1BFOZRVwPNb1srLmwABAgSaKWD9baa+uQkQIECAAAECBAjkS0BDe77qJVoCBAgQIECAAAECBAgQIFAR8ELQjdAogaI3tL/++uvx93//93H33XdXSHv37q2hvVE3Vzvn0dDeTjiX1UXA+lsXRoMQaIqA57cp7CYlQIAAgZILWH9LfgNInwABAgQIECBAgEANAhraa8ByKgECBAgQIECAAAECBAgQyIqAF4JZqUTx42iroX3x4sXRt2/fQiT/2muvxdChQ+Pee++t5KOhPftl1dCe/RoVOULrb5GrK7eiC3h+i15h+REgQIBAFgWsv1msipgIECBAgAABAgQIZFNAQ3s26yIqAgQIECBAgAABAgQIECCwRQEvBN0gjRLQ0N4oafNUK6ChvVop53WGgPW3M1SNSaAxAp7fxjibhQABAgQIbCxg/XU/ECBAgAABAgQIECBQrYCG9mqlnEeAAAECBAgQIECAAAECBDIk4IVghopR8FA0tBe8wDlMT0N7DotWoJCtvwUqplRKJ+D5LV3JJUyAAAECGRCw/magCEIgQIAAAQIECBAgkBMBDe05KZQwCRAgQIAAAQIECBAgQIDAxgJeCLofGiWgob1R0uapVkBDe7VSzusMAetvZ6gak0BjBDy/jXE2CwECBAgQ8O+v3AMECBAgQIAAAQIECLRHQEN7e9RcQ4AAAQIECBAgQIAAAQIEmiygIafJBSjR9BraS1TsnKSqoT0nhSpomNbfghZWWqUQ8PyWosySJECAAIGMCVh/M1YQ4RAgQIAAAQIECBDIsICG9gwXR2gECBAgQIAAAQIECBAgQGBzAl4IujcaJdCMhvZ169bF1KlT49xzz22R5uTJk2PMmDGx7bbbbjX9++67LwYOHBhr1qxJz500aVKMHTs2nnvuuRg0aFAsW7Zsq+MkJyxevDj69u27xXPffffdSKwWLFgQDzzwQCxdujRWrVpVuebQQw+Ngw46KAYMGBCHH354dOnSpap533zzzRg9enTMnDmzcv6RRx4ZN998c+y8887xwgsvxLRp0+IHP/hBrFixIg488MDK2F/+8pfjkEMOie222y62dH0y3urVq+MnP/lJ3H333fHEE09U4t8Q78c//vEWY1UVcKuT3n777XjyySdj0aJFsWTJkli+fHk6R3Jqjx49omfPntGvX79Kbsnfb7PNNludSkP7Vomc0IkC1t9OxDU0gU4W8Px2MrDhCRAgQIBAGwLWX7cFAQIECBAgQIAAAQLVCmhor1bKeQQIECBAgAABAgQIECBAIEMCXghmqBgFD6UZDe0J6auvvhojRoyIu+66KxXec88944477oiDDz54i+p/+tOfYtiwYfHggw+m551wwgmVxvBdd9210lRdr4b29evXV5rBL7zwwvjRj3601bshadqeMGFCnHTSSbH99ttv8fy2GtLnzJkTDz30UKWxP2lkb+tIGtSPP/74zTa0v+9974vbb789LrroohYN5m2N9bGPfSyuvPLKOOyww6L1P3c2F/zatWvjhhtuiKuuumqr4288xrHHHluJKWnO39JcGtq3eps5oRMFrL+diGtoAp0s4PntZGDDEyBAgACBNgSsv24LAgQIECBAgAABAgSqFdDQXq2U8wgQIECAAAECBAgQIECAQIYEvBDMUDEKHkqzGtoT1kceeSSGDh3aonF7+PDhlUbpbt26tSn/zjvvVJrLL7300vTnyS7gc+fOjV69elU+q1dD+1tvvRXXXnttnH/++S12gq/mlkga7qdMmVJpsN/c0VZD+2mnnRbf+ta3NtvM3r9//5g9e3Z07969zYb2JN6ksX9jn63F+/73vz+uueaayi8BbK2p/fe//3184xvfiGSH/PYc1cylob09sq6pl4D1t16SxiHQeAHPb+PNzUiAAAECBKy/7gECBAgQIECAAAECBKoV0NBerZTzCBAgQIAAAQIECBAgQIBAhgS8EMxQMQoeSjMb2pPdz6dNmxbnnHNOC+Wbbrqp0ujeVnN1sjt50iy+Zs2a9JrW57/00kuVBvekIT1pGr/tttti+fLllfOTRvDk+qSxesNx4oknxj777NMihqRxPmlIHzdu3CZ3QLLDeLKj+R577BHr1q2LJ598MhYuXBirVq1qce6AAQMqzeW77bZbm3dR64b2JLakkT+pSXIccsghkTSw77jjjrF06dLKHN/97ndj9OjRFZvW1x9++OGV3c8T0w1Hsuv9pz71qUia/rcUa+/evWPevHmR7DC/uePll1+u7Kqf1GDjI7FMdnpPdtbv2rVr5UcvvvhiLFmypLK7fetja3NpaC/4P3Qynp71N+MFEh6BLQh4ft0eBAgQIECg8QLW38abm5EAAQIECBAgQIBAXgU0tOe1cuImQIAAAQIECBAgQIAAgVILeCFY6vI3NPlmNrQnib7++uuVJunbb789zTtp5E6a1Fs3mb/wwgtx8sknV3Z233CcddZZMXny5Hjve9/bpttrr71WaY6/9957Kz/fWjN1ck7SaH/rrbfGyJEjWzTOH3vssZXd4Q866KDYZpttWsy3evXqym7uEydObHFNspt5El+XLl02ia91Q/qGE5Km8O9973txxhlnxPbbb59e98orr8R2222XNuNv7vrkgqQx/Tvf+U6cdNJJm8z96quvVhrjp0+f3iKmpIF/Q7N862CTZvgkj/POOy/9URLnhAkTKnG2taN+4vj0009XzrnrrruqnktDe0P/EWCyVgLWX7cEgfwKeH7zWzuREyBAgEB+Bay/+a2dyAkQIECAAAECBAg0WkBDe6PFzUeAAAECBAgQIECAAAECBOog4IVgHRANUZVAsxvakyAff/zxGDhwYKxYsSKNeezYsZWm7g0N3Unz9rnnnhtXX311es7mGt83Trw9De1tmZx55plx+eWXpzuQt4WbNHDfc889kZy7IZek6fuOO+6Iz3/+85tcsrmG9KShO9kZPmle39KxuesTl1mzZsX++++/2cvXrl1b8dy4jJjHdAAAIABJREFUqf2oo46q/CLBLrvsssl1zz//fAwZMiQee+yx9GdJA//pp5/e5k76Gw/w17/+Nc4+++zK2BuOZJf8a665pk1PDe1VPbpO6iQB628nwRqWQAMEPL8NQDYFAQIECBBoJWD9dUsQIECAAAECBAgQIFCtgIb2aqWcR4AAAQIECBAgQIAAAQIEMiTghWCGilHwUNpq3q5nyosXL46+fftuccikEXzatGlxzjnnpOe1bgSfO3duZSfwNWvWVM5Jfp40SA8YMGCLY9fa0J7EcsUVV0TSUL/hSOaYOXNm7LbbblulSa5PmsmTWDccX/3qVyuN+K13kW+rIb1nz56V3er322+/rc7V1vXVuiSD//KXv4wvfvGLsXLlyspcBxxwQNx2222x7777bjL3/PnzW1ifcMIJcd1118VOO+201TiTE372s5+1aOrv379/3HLLLbHrrrtucr2G9qpIndRJAtbfToI1LIEGCHh+G4BsCgIECBAg0ErA+uuWIECAAAECBAgQIECgWgEN7dVKOY8AAQIECBAgQIAAAQIECGRIwAvBDBWj4KFkoaE9IV69enWMGjUqZs+enYonTdNJI3myw3eyo/fGu4NXu4t5rQ3tSXP38OHD4/7776/EsaUd1jd3a7Qeo3v37rFgwYLo06dPi0vaakjf0s7lredr6/ot7bLe+vo///nPMXTo0Fi0aFH6o839AsLSpUvjwQcfjCeeeCJeeOGFSJr0R4wYUfXT0fo+6927d8ybNy969OixyRga2qtmdWInCFh/OwHVkAQaJOD5rQ90W3++qOYXFOsze3WjJL9A+Lvf/a7yy3HJn9keffTR9M9tH/3oR2OvvfaK8847L/bZZ5/qBnQWAQIECLRbwPrbbjoXEiBAgAABAgQIECidgIb20pVcwgQIECBAgAABAgQIECBQBAEvBItQxXzkkJWG9kTrqaeeisGDB8fy5ctTvKlTp8azzz4b06dPTz+rZcf0WhvaH3nkkTj66KPTneBraRDfEOC6deviggsuiMsuuyyNecaMGZs0gLfVMHbhhRdG8r/W/wxo625q6/rx48dH0hC+7bbbbvUGTHa7//rXv17Z6X7D0VkNaxrat1oOJ2REwPqbkUIIg0A7BDy/7UBr45KsN7Qn8U2ZMiUmT56c/nmtdRrJLxEm/3Wfvffeuz4oBRvlrbfeih/96EfxN3/zN3H88ccXLLvOT4df5xubIV8C1t981Uu0BAgQIECAAAECBJopoKG9mfrmJkCAAAECBAgQIECAAAEC7RTwQrCdcC6rWSBLDe3JbpuzZs2KM844Y7N57LnnnnHjjTdGv379qsq11ob2ZEf4kSNHpmOfddZZlaapHXbYoar5NpyU7DR/yimnpNeMHj06Jk2aFO95z3vSz9pqGJszZ05l1/RqjrauT2ySHearORrZsKahvZqKOCcLAtbfLFRBDATaJ+D5bZ9b66sa+eeDWiNO/qw4bdq0OOecc7Z46THHHFP5hb2ddtqp1ikKff67774bv/jFL+Lyyy+vNLTX8ufOQsNUmRy/KqGcVjoB62/pSi5hAgQIECBAgAABAu0W0NDebjoXEiBAgAABAgQIECBAgACB5gl4Idg8+7LN3FZDe2ft0l2N7erVq2PUqFGRNIS3dSS7cY4ZM6aqHciT62tpaG9rZ/UvfOELccQRR1QTeotzfvOb31SahDYcw4YNi2uuuSa6du2aftZWw9h9990Xn/vc56qar63rk91IBw0a1O7r61n7t99+O5577rlYtGhR3HnnnbFw4cI0rt69e8e8efOiR48em8Sa7DA/YcKE9POJEydWdrx3EGiEgPW3EcrmINA5Ap7f+rhmuaF9xYoV8ZWvfKXSlL3xkfzC4z777BPbbLNNJPEnf874x3/8x5p/IbE+gtkdJflz9Le//e00QA3ttdWKX21ezi6PgPW3PLWWKQECBAgQIECAAIGOCmho76ig6wkQIECAAAECBAgQIECAQBMEvBBsAnpJp8xaQ3tShuXLl8eQIUNi2bJlLaqS7Dx+1VVXRbdu3aquVi0N7W01cFU90VZOPPLII+Pmm2+OnXfeOT2zow1jzb4+SSTZqfKNN96IpMHs1VdfjaSR/6mnnqrU7oknntisiob2et1Zxqm3gPW33qLGI9A4Ac9vfaw7+ueL+kTR9iiPPPJIfPKTn0x/mPyi4BVXXBEnn3xybL/99p05dSHGbv1Lgxraaysrv9q8nF0eAetveWotUwIECBAgQIAAAQIdFdDQ3lFB1xMgQIAAAQIECBAgQIAAgSYIeCHYBPSSTpnFhvakSTrZAXH8+PEtqjJ9+vQYOXJktH4+tlQ6De2b12lvw1pyXbLr+vXXX1/ZdX3VqlU1Pz0a2msmc0GDBKy/DYI2DYFOEPD8dgJqxoZMfjkwaV7fcLT1X8DJWMiZCkdDdsfKwa9jfq4uroD1t7i1lRkBAgQIECBAgACBegtoaK+3qPEIECBAgAABAgQIECBAgEADBLwQbACyKSoCWWxoT3b4Hjx4cGWn9o2Pnj17xty5c6NXr15VV09D++apam1oT37R4IEHHojzzjsvli5dWnUN3v/+98eBBx4Yv/3tb2PlypWV6zS0V83nxAYLWH8bDG46AnUU8PzWETOjQ7VuaL/wwgsj+V8tv+yY0dQaEpaG7I4x8+uYn6uLK2D9LW5tZUaAAAECBAgQIECg3gIa2ustajwCBAgQIECAAAECBAgQINAAAS8EG4BsiopA1hraV69eHaNGjYrZs2e3WaHhw4fHVVddFd26dauqgh1taJ8zZ04MHTq0qrlqPanWhvLW4zfy+nfeeSdmzJhRaWZfs2bNZlPdc889Y7/99qs0sPfp06fy/x/84Afjueeei0GDBsWyZcsq12por/Vu+X/s3Qu0VNWdJ/69kPERRrvRGKPJtDATF9q2b6MGFI0PfKBBVEYZEI0QX1Gj0hoUHwEUCb3AR5SI0db4wgcG1JigovEdn0GdENplzyjdSehIgsvQzEQW6n/9Tv9vzb1F3VtV9xZVp259zlquGGqfffb+/M5xF6u+tUv7eglYf+sl7ToEai/g+a29ad56LA60T506NV1++eV5G2ZuxyOQ3bPS8OuZn7N7r4D1t/fW1swIECBAgAABAgQI1FpAoL3WovojQIAAAQIECBAgQIAAAQJ1EPCBYB2QXSITyFOg/bPPPku33nprOv300wvV2XbbbbN/b9vZO/79uuuuS+edd15Fu3FWE2j/y1/+kiZOnJjmzJlTuP706dPTJZdcskHulnoG0ktNoJrrx87sY8eO7VCH2Hl99OjR6eijj05/93d/l77whS+kjTfeuKRV8X0m0L5Bbimd1kDA+lsDRF0QaJCA57dB8HW8rEB7z7AFsvn1TMDZBEoLWH/dGQQIECBAgAABAgQIVCog0F6plHYECBAgQIAAAQIECBAgQCBHAj4QzFExevlQ8hRof/vtt9NJJ52Uli1bVlD/8Y9/nP37KaecUviz2AV8/vz5ae+99y5bnWoC7dHZNddck+1C3nacccYZ6dprr02bbbZZ2WtV26CaQHmpvut1/po1a9I555yT7rjjjsIwhgwZkubOnZvtxl7JIdBeiZI2eRCw/uahCsZAoHsCnt/uuRWfVc37ixdffDHtv//+hS7a/7LNp59+mn7zm9+k+++/Pz377LPpzTffzH7lJd7HxRfbhg8fno499tjsC3GdHaXep5abZfsxFL8PbHtft+mmm6Z433n99denhx9+OK1atSrtt99+6dBDD81+UeZv//ZvU58+fUpe6sMPP0wvvfRSNqfXX389+/WZOL/tiH523HHHdPjhh6eDDz64y/l1Npf4ZZx4P7xw4cIUxq+99lrhGvHrN4MGDUoHHXRQOuqoo7Jfwim+99v6LVXLrvyKd7zvqV817/9Kjaun54fjkiVL0qJFizo4br755mn33XfP7t24D/fdd9/Ut2/f9YbQU7+ejr+a84u/7PHCCy+keL8e7+Pjl6/i71SvvPJK9vzFfEeOHJndP1396lU8wzGGRx99NMWXW9vfh3Gf77nnnmnEiBHpgAMO2CB/Vyr3rHs9PwLW3/zUwkgIECBAgAABAgQI5F1AoD3vFTI+AgQIECBAgAABAgQIECBQQsAHgm6LegnkJdAe4aAIGT344IOFqX/rW9/KwuSffPJJOvfcc7MwRtsxatSoLFDdv3//LqmqDbQ/8sgjWTCj7YjAx7x589LAgQMrLknsNB/jjrkMGDAg7bLLLllI6sADD0wbbbRRoZ9qAmOlLl6v8yPwdcIJJ6R33303G0aEgOILBcOGDavY5Lnnnsvm33bYob1iOg3rLGD9rTO4yxGooYDntzaY1by/6CzQ/q//+q/psssu6/DerdTo4j1FvMebNGlS9v6i+NgQgfaZM2dm44ovMEbAvviIXweKAO9ee+3V4aX3338/zZo1KwsGlzqvs/mdffbZ2S8Abb311mULFO8hf/GLX6Tvfe976fnnny/bPhqMGzcuTZkyJXvPWXz0NJBdKtBejV81gexSk+3u+RHEjgB2BPQrcYxA9owZM9LXvva1Dl8O6Klfd8ffZlHN+aUC7fFlkfhS6hNPPFHyXrrggguyeRf/wlLch/FFgCuvvDL99Kc/LXsfxhcsrrjiinT88cenTTbZpGx7DXqfgPW399XUjAgQIECAAAECBAhsKAGB9g0lq18CBAgQIECAAAECBAgQILABBXwguAFxdd1BIA+B9ghN3HDDDen8888vjG2nnXZK9913X9p1112zP4sdMCNUvXz58kKb6667Lp133nmd7koZDasNtL/33ntp9OjR2Q6Gbcctt9ySJkyY0OV12qP+7ne/SyeffHIWSGo7Zs+enSI00v6oJjBW6rat1/lPPvlkh/D64MGD07333pvt8FjJ0RbwjzBX2yHQXomcNo0QsP42Qt01CdRGwPNbG8dq3l+UCrT/1//6X9NZZ52V7Vxe6RFfVPzBD36Qttlmm7LvU8v12dUO7fFlyfiFn7//+7/vNJR+6qmnphtvvDH169cvu1S8j1mwYEG68MILO7wPLTeO9q/HTtm33XZbtrN6Z0eEsOP9VQTgKw3Mt/UV78l++MMfpiOOOKKmgezi99HV+lUTyC7l0p3zw27y5MnZ/VTNEV+oiC+kxq9Cte3W3syB9gceeCBFyD1+gaDUEfON+/qQQw7p8PLHH3+c4u8+YVjtfRh//4kvfVTy5Y1qaqNt/gWsv/mvkRESIECAAAECBAgQyIuAQHteKmEcBAgQIECAAAECBAgQIECgCgEfCFaBpWmPBPIQaK8krB67tEco/OKLLy7MN8I7sVN4BJM6O6oNtEeIIwIcEcZoO2KX9ttvvz1FyL7c0dk4Fy5cmHbfffcOp1cTGCt13XqdX7xrfexYGl82+MpXvlKOI3s9dng/6aST0rJlywrtBdorotOoAQLW3waguySBGgl4fmsDWc37i+JAe4S+48/afzEwfqFl//33z3Zgj/dlixcvznZ/Lj6mT5+evc9r/2s2//Zv/5a954j3Z3H8+te/ThFYbzuOOuqoNHTo0A5dxfXil3HiKH4fGIHyP//5z2nFihXZ6xHmbfsFmWeffTY99dRT6aGHHkrHHXdcoc/48wg5t/9SZbwYfe2xxx7ZL/HEmOM9YIT4Y+7FbaN9/BJRBKY322yzkoUqdZ0w22effbL5tO1gH++nnnnmmfWuEe+t4leF2r9fXbt2bTaff/mXf8muGb+Y87Of/axw/bFjx6a/+7u/K/z/+Pfhw4cX/n9P/boTSG+PU+35a9asye6hOXPmrGcctTr00EPTVlttlQW1X3jhhRTm7Y8wjjB3vG+No6d+1Y6/eNDVnF+8Q3vMt+05i78zxbMS/xv3ZtwDe+65Z/Yli/a/drVu3brs70DxiwnFR/QXO9j/zd/8TXavv/nmm9nzsmrVqg5N45eu4le0ir+cUpv/OuklrwLW37xWxrgIECBAgAABAgQI5E9AoD1/NTEiAgQIECBAgAABAgQIECBQVsAHgmWJNKiRQKMD7R9++GEW8HnwwQcLMxo5cmQWhCje3S9CTbFT+mOPPVa2bVuD4iDODjvskIXg23Z+L8VYKmAf4Z6bbrqpy13JYwfP2JX9tNNO6xAyip3Jr7766rTJJpt0uFw1gbFS46zX+S+//HK2Q3v7XRrvuuuuNGbMmLK71i9dujSrb4Tb2h8R/oqdI3fcccf1pjZt2rR0xRVXFP586tSp6fLLL6/RHa8bAl0LWH/dIQSaV8DzW5vaVfP+ojjQ3n4E48aNS1deeWUaOHBgh/cLsRP5z3/+8xTvj+J9aNsRXyCMQHa07+woDu2We49Q/D6wrd8I9v7DP/xDOv7441OfPn2yP473cRF0j1BzW3j8gw8+SLEreXy5r+2I4PjMmTPTwQcfXNjJu/14I3wfgeFLLrmkw/y23XbbFF9wjIB68REh+9NPPz3df//9hZfiulOmTElxXvERNQqriy66qEOgON4vhXn7LwW0P7f4PVb73exLmffUr5pAdqnrV3N+qS+VRp9HH310ZhIB7rZax5/HfRj3b9yHr732WuHysZt+uAwYMKDse9RyftWMv6fzL3422vqLXdPjfv3iF79YuETcP3/4wx86zDHu/7inzjzzzA7v+Tvzi87ivo0vAMRz2P7vCeecc052zc6+vFGb/1LpJU8C1t88VcNYCBAgQIAAAQIECORbQKA93/UxOgIECBAgQIAAAQIECBAgUFLAB4JujHoJNDLQHsGJG264IZ1//vmF6UbA6Mc//nFht8xihyeeeCKdcMIJHUITEZiIHUFLhXc++uijLAQfIfa2I3YAjfbFAfO21zsLxESAKYLpsbtj8bmxI2QEOq666qoOwaKudnevJjBW6n6o1/kR7opQWuyo2nZEnWKuo0aNKukYAbCo44wZM9bbubGtj9gZM0JDxYdAe72eftcpJWD9dV8QaF4Bz29talfN+4vOAu3l3mvFSEvtSF4uIFyrQHulX8z7yU9+koXe247Y/Tx2jO/qi5FtbX/1q1+l2AG9/S/U3HzzzdkX/YqPN954Ix1zzDGFnePjy53Fu2cXnxPvo8MjAsttx+DBg9O9997b6RcwaxVor9SvnoHu+BJlvC9t733WWWel73//+4UvKJR6QqL9N7/5zQ6/KhC7lF9wwQXrfXGzWr96zr9UoD2+kHvrrbd2CLN39l+JUn8nrMQv7sNFixalaNv2ywTxhZD4u1d8IdbRGgLW39aos1kSIECAAAECBAgQqIWAQHstFPVBgAABAgQIECBAgAABAgTqLOADwTqDt/DlSoUXNgRHqYBShKBil++28ENcN4Ii8TP3ffv2LTmMdevWZbssRlCq7YhwdYQ4SoWj165dm/V37bXXduhv0KBBhbBPhNsPP/zwDq9HQP3iiy9Oc+bMWW8ccb2DDjooRagpjgjQxK7xq1at6tA22l133XXp2GOPLTmXagJjpTqo1/kRVIkwTOwcWnyE49e+9rXCTuuxk+fzzz+fYlf39sdXv/rV1K9fv/TMM88U/jiCbEOHDl2vT4H2DfEE6rNSAetvpVLaEcifgOe3NjWp5v1FqUB7hIrjl3b69+/f5YBiJ/N4rxVfbmw74j1e/FNcy7bXaxFojy8m3nnnnSV3Pm8/4FLvITsLOpeaaHxBMnZMv+aaa8rOL3ZmP+mkkwrtyu0839Ywfulo/PjxacGCBYVz48ufhx12WEn7agPZpXZor9QvBlCvQHe8V433+rHbettRTZi7+L7qbI7V+tVr/jHnUoH2eP8e90e5o5TfiBEjsud4m222KXd69usGxX9XOPXUU9ONN96Yvf939H4B62/vr7EZEiBAgAABAgQIEKiVgEB7rST1Q4AAAQIECBAgQIAAAQIE6ijgA8E6Yrf4pRoVaF+5cmW2Q2X7AM7Xv/71FDs+fulLX+qyKu+//36242WEqNqO2MkyQhdbb731euc+/PDD2e6Vq1evLtlvZ7tlRqg9gvPtw/OV3i4RZp89e3aKcXUWyqomMFbquvU8PywmT56crr/++koJCu1OO+20bGf722+/PV166aWFP48d3GPn9+JDoL1qYifUUMD6W0NMXRGos4Dntzbg1by/KBVoL7fLevtRxnu3M888s/BH8d4wgsmbbbZZycnUItB+ySWXZF+gLPXLPu0vGoH7+MJi7LT+5ptvpgh3x3gr2Z29rZ/i8XY2v+J2lY4xgsQxl/gVnf/23/5b2nnnnVMEudu+dFnuPVa5WpUKtFc6trh2vQLdf/zjH7P3+rFTeNtRbm7tbYp/jSh2GI8vBuy3334dCJsp0L7DDjtku6RXcr+Wmn+1O6wX97HtttumRx99NO211161+Q+TXnItYP3NdXkMjgABAgQIECBAgECuBATac1UOgyFAgAABAgQIECBAgAABApUJ+ECwMietei7QiEB77FgZYe/YlbPtiOBIhNljN8BKjvvuuy/bMbx9SH3mzJkpdlsvDihFMCte+973vley666COZ9++ml6+umnU+yUGTuPV3JESHvKlClpwIABXTavJjBWqqN6nx/Xi/D/VVddtd5u9KXGF7vef/e7300HHnhg6tOnT3rkkUc61LezUJdAeyV3mTYbSsD6u6Fk9Utgwwt4fmtjXM37i+JAezUh2hjtk08+mYYNG1YYeD0C7Z19oa42eh17qTTQ/txzz2Xvl9qO+GLkD3/4w3TEEUd0+sXI7oy32kB2qUB7NX71CrS/8cYb6ZhjjkkRqo5j3333TfPmzUsDBw6siCn+bhK/DPDSSy+lvffeO8UvEMUu7VGH9ke1fvWaf4yx1C7z9957b8kv+xajxHN85JFHFv5eFfdd/L3s85//fEV+0ajULxJ09qXhijvVsGkErL9NUyoDJUCAAAECBAgQINBwAYH2hpfAAAgQIECAAAECBAgQIECAQPUCPhCs3swZ3RNoRKA9QhNjxoxJy5cvLwx64sSJ2S7em2yySUUTiR3DL7jggvSjH/2o0D5CJxGyaR8IansxgukRSL/jjjvSL3/5y2zHyLYjdnS86aabUoTqOzvWrVuXli1blhYuXJhefvnltHTp0sL4I/QSO2FGIOvoo49OX/7ylysKH1UTGCs1rkad/8EHH2Q7LsZuoEuWLClYhv9uu+2WYqf9CLOHSwTZ24733nsvjR49Or3yyivZH4VZfDGheOdIgfaKHgGNNpCA9XcDweqWQB0EPL+1Qa7m/UVxoD1CwJWGaGO0xefXI9D+wgsvpCFDhtQGq0wvlQbai3e3jm7jfWm8r4z3zIMHD079+/fv8ZirDWSXCrRX41evQPf999+fTjrppILPhAkTsl8V+tznPtdjs/YdVOtXr/nHGCu910qBFP9Swtlnn51mzZqVNt1006r87rzzznTKKacUzom/q82YMSNtvPHGVfWjcfMJWH+br2ZGTIAAAQIECBAgQKBRAgLtjZJ3XQIECBAgQIAAAQIECBAg0AMBHwj2AM+pBAgQIECgmwLW327COY1ADgQ8v7UpQk8C7cOHD892dq40fF3vQHu1O8h3R/Sjjz5Kv/71r9OiRYvSgw8+2OFLlJ0F9j/77LN06623Zr8+1NkRX9g86qij0iGHHJJ22WWXboWEqw1kFwfaq/WrV6C7eF6x23r8U/zfhO7Us/051frVa/4xxuJAe1e/QNV+TqV2Vo/7bOjQoVVzxX1/9913F86r5EvDVV/ECbkUsP7msiwGRYAAAQIECBAgQCCXAgLtuSyLQREgQIAAAQIECBAgQIAAga4FfCDoDiFAgAABAvUXsP7W39wVCdRKwPNbG8meBNrL7bBePMJ6B9rjl2RiN+/4FZmeHGvXrk0ffvhh+ud//ucUv1wTQd7XX389vfXWWx1+gaj4Gl35xK8PTZ48OdtZvNyx5ZZbpvjywIknnpgOOOCAtMUWW5Q7JXu92kB2caC9Wr96BLrjywBTpkzJ/mk7pk+fniLQXeujWr96zL9tjsWB9qlTp6bLL7+8LEGp573sSRU2iF9sinFttdVWFZ6hWbMKWH+btXLGTYAAAQIECBAgQKD+AgLt9Td3RQIECBAgQIAAAQIECBAg0GMBHwj2mFAHBAgQIECgagHrb9VkTiCQGwHPb21KIdBe2jGC6w888ECaP39+evbZZ7uFXS7w//HHH6eHHnooRRg5wtCVHJtvvnk64YQT0kUXXZR23HHHLnclrzaQ3QyB9lL3a+wSPmbMmEr4qmpTrZ9Au0B7VTdYEze2/jZx8QydAAECBAgQIECAQJ0FBNrrDO5yBAgQIECAAAECBAgQIECgFgI+EKyFoj4IECBAgEB1Atbf6ry0JpAnAc9vbaoh0N7RMXZOv+WWW9JVV12VVq1aVTFy7AK/3XbbpV/84heFc8oF2tsaRg2eeeaZ7LpPPfVUWr16ddnrxq7ts2fPzoLcffv2Ldm+2kC2QHtHxmr9BNoF2ss+uL2kgfW3lxTSNAgQIECAAAECBAjUQUCgvQ7ILkGAAAECBAgQIECAAAECBGot4APBWovqjwABAgQIlBew/pY30oJAXgU8v7WpjED7/3NcuXJlmjhxYrrrrru6xN1jjz1SBNj33nvvtNdee6VddtklRcD83nvvTWPHji2cW2mgvf3FIlD/5ptvpkWLFqXHHnssLVmypNOxxG7tEYI/6aSTSrapNpDdDIH2Tz75JF1++eXpmmuuKcx5+vTp6ZJLLqnNA9Gul2r9mjXQvqF2uK95QXSYGwHrb25KYSAECBAgQIAAAQIEci8g0J77EhkgAQIECBAgQIAAAQIECBBYX8AHgu4KAgQIECBQfwHrb/3NXZFArQQ8v7WRFGj/D8d169alGTNmZGHp9keE1SOkPnTo0LTDDjuk/v37pz59+pTEv+eee3ocaG/f8WeffZbtEv/yyy+n+++/Pwu4F+8aP3LkyHTbbbdl4yo+qg1pSGhJAAAgAElEQVRkN0OgPeZYPK8rr7wyxT/F/03o6RNSrV8zBNr/8pe/ZF/amDNnToFnQ30hoKf+zs+vgPU3v7UxMgIECBAgQIAAAQJ5ExBoz1tFjIcAAQIECBAgQIAAAQIECFQg4APBCpA0IUCAAAECNRaw/tYYVHcE6ijg+a0NtkD7fzguXbo0jRo1Ki1btqwAe+6556arr746xU7olRy1DrQXXzN2kJ88eXL60Y9+VHgpxvbEE0+k/fbbb70hVhvI7mmgffny5el//I//kV566aVsLLvttlsWxI/d7Cs5Irg/bNiwtHr16i7Pv/POO9Mpp5xS6HLChAnp+uuvT5/73OcquUzW5sUXX0xR3+233z7tueee2T9HHHFE2mijjQp9VOtXr/nHAIvvtalTp673ZYzOMGJ3+0svvbTwcnd+SaBiaA17pYD1t1eW1aQIECBAgAABAgQIbBABgfYNwqpTAgQIECBAgAABAgQIECCwYQV8ILhhffVOgAABAgRKCVh/3RcEmlfA81ub2gm0/4fj3Llz05lnnllA/frXv57uuuuu9KUvfaki6NhNfcqUKdk/bUepoHCEtSNM/atf/Sq99tpr2c7wce3tttuuouv89re/zULjzz//fKH93XffncaMGbPe+dUGsnsaaC8+P3a3f+CBB9KOO+5Y0dwi/H7SSScV2nYWiC8Ovg8ePDjde++9WTi90qO43pdcckm283tPAu31mn/MsSeB9kceeSSNGDGiQLXvvvumefPmpYEDB1bKl+J+v/baa9ODDz6YBgwYkKLW8aWKAw88sINhxR1q2FQC1t+mKpfBEiBAgAABAgQIEGiogEB7Q/ldnAABAgQIECBAgAABAgQIdE/AB4Ldc3MWAQIECBDoiYD1tyd6ziXQWAHPb238BdpT+uSTT7LdrWPn6rbjggsuSDNmzEgbb7xxRdAffvhhGj9+fFqwYEGhfalA+x//+Md08sknp0WLFmXtYof1n//852nIkCEVXadUvfIaaI8JPfvss2no0KFl57Z27do0adKkLCTddnQWaF+xYkUaN25cWrx4caHtQw89lI477riy14kGa9asSeecc0664447Cu0ffvjh9I1vfKPD+T39QsCGmn/025NA+3vvvZdGjx6dXnnllcJ8b7nllhQ73Rf/d7Uz0N/97nfZffyLX/yi0GT27NkpnhtH7xew/vb+GpshAQIECBAgQIAAgVoJCLTXSlI/BAgQIECAAAECBAgQIECgjgI+EKwjtksRIECAAIH/X8D661Yg0LwCnt/a1E6gPaVSYeqzzz47zZo1K2266aZloWO36ltvvTWdfvrpHdqWCrSXCs9feuml2c7uffv2LXut4kB8nNBZaLyngezOAuWdDTJ2n//2t7+d7WzfdoRhhJzLBaXffvvtbHf2ZcuWFc7t7PphGF4xv7Zj+PDhWQ2++MUvljV87rnnsmtFMD6OznYor9avXvOPMfck0P7xxx+nyZMnZ/d32xEGt99+e9ppp53K+oV/hNcvvvjiQtvYHX/hwoVp9913L3u+Bs0vYP1t/hqaAQECBAgQIECAAIF6CQi010vadQgQIECAAAECBAgQIECAQA0FfCBYQ0xdESBAgACBCgWsvxVCaUYghwKe39oURaD9Pxxjd/YIlrcdEaaeN29e2YDvp59+mu6777507rnnplWrVnUoSux4ff3116fPfe5zHf78qaeeSiNHjkwRgI4jdmm/+eabs12zuwp+R3A+gsyxM3bbcdBBB2V/tt122613QxQHsuMaEbLv7PjTn/6UxowZkx5//PGsSbWB9hjf1Vdfne1233ZUEpSO3b4jCB+7pLc/urr+0qVL06hRozoE4ONLCDNnzkz9+vXrdI6lrjV9+vQsnL3RRht1OK9av3rOvyeB9pjk66+/nk444YS0fPnywpzjSwE33XRTinB6Z0fMMXZlP+200zqcO3HixKz2m2yySW3+w6SXXAtYf3NdHoMjQIAAAQIECBAgkCsBgfZclcNgCBAgQIAAAQIECBAgQIBAZQI+EKzMSSsCBAgQIFBLAetvLTX1RaC+Ap7f2ngLtP+HY3HIPP5s2LBhWdB9jz32WC9oHkH23/zmN+kf/uEf0p133lmyGIcffngWNt9qq606vP7nP/85C8C3P2/LLbdMl112WRo/fnzaYost1utvzZo16Yc//GGaOnVqIQgfja677rp03nnnlQzCX3vttenCCy8s9DVixIgssPylL32p5Hh7GmiPTl988cV05JFHdhhjZ47r1q3LwtGxW/hrr7223pi6CrRHsPqGG25I559/fofz4ksBV111VRo4cGAHk6hXXCOC1zHGtmPIkCHp7rvvTgMGDFjv+tX61XP+PQ20l9plPcYf5hFMP/TQQ9cLp8c9eMstt2S+7b+8UcmXFmrzXyu95EXA+puXShgHAQIECBAgQIAAgfwLCLTnv0ZGSIAAAQIECBAgQIAAAQIE1hPwgaCbggABAgQI1F/A+lt/c1ckUCsBz29tJAXa/8OxVMi8TXi//fZLBxxwQCGY/k//9E/pl7/8ZXrnnXc6FOGII47Idq1etmxZ9ucRCr733nvT1ltvvV6xSu2QHY0i2D548OC0zz77pI033jitXbs2vfrqq+mll15abwf4CKjPnTs3bbPNNiVvhkceeSRFm/ZH9B+h5f/0n/5T2n///dN3v/vd7Dpx1CLQXup+arv+IYcckg488MDsev/yL/+SfYmgvWHssL7pppum2bNnZ6eU2yE+Ataxs/qcOXPWm39cJ+YXu9/HvBYvXpyWLFnSoV3sRP7jH/84G1Opo1q/6KNe8+9poD3G2pVf2MTu/zvttFNGEzviP/bYY+vdg9EuvlRx7LHH1uY/SHppCgHrb1OUySAJECBAgAABAgQI5EJAoD0XZTAIAgQIECBAgAABAgQIECBQnYAPBKvz0poAAQIECNRCwPpbC0V9EGiMgOe3Nu4C7f/PMcLVsUN6+x28K1GOkHjsnH788cenCRMmZMHfOHbZZZf0wAMPpB133HG9bmKH8UWLFqWzzjorC8FXe4wcOTLFDuIRKO7seP/999PYsWM7nc/JJ5+c7dgeoe84ahFoj37efffddM4556Qnnnii4ml961vfSjNmzMjGc8UVV2TnlQu0R5sIZU+fPj37p5oj3GLH+/gSQvF/S9r6qdav7bx6zL8Wgfae+MW5YRhfPoh7sTPDamqibfMIWH+bp1ZGSoAAAQIECBAgQKDRAgLtja6A6xMgQIAAAQIECBAgQIAAgW4I+ECwG2hOIUCAAAECPRSw/vYQ0OkEGijg+a0NvkB7R8d//dd/TZdddlm68847ywJHEPyUU05JEydOTAMGDMh2U580aVIWNG877r777jRmzJhO+4rd3i+99NK0YMGCsteLBhEi/s53vpNOP/301K9fvy7PKReajx24Ixi93XbbZf3UKtAefa1cuTLNmjUr2z199erVnY4zvgwQ3meeeWbabLPN0rRp06oKtEfHn376aXr66aczx9dee62s47hx49KUKVOymnV1VOvXvq8NPf9aBdrb+8WXMp5//vmyftGgUsOKOtOo6QSsv01XMgMmQIAAAQIECBAg0DABgfaG0bswAQIECBAgQIAAAQIECBDovoAPBLtv50wCBAgQINBdAetvd+WcR6DxAp7f2tRAoH19xwhI/+Y3v8lC5rFbe4SkV61alTXcY489sp3DDz/88HTwwQenL3zhCx06+MlPfpLt1N52RPD3Bz/4Qdpiiy06LVgEp3/729+mn/3sZ+mZZ55JsVP8kiVLsvYRmt99992z3d5HjBiRhgwZUjbIXnyh2Gn8tttuS4sXL04vv/xy4eUddtghzZ8/P+26667Zn9Uy0B79xbxi9/nYpT4C522OEcoPw+HDh6djjz22g2F3Au1tE1q3bl165ZVXsh3yX3jhhfTmm29mYfow3GeffdKBBx6Y7Sb+t3/7t6lPnz4VP0CV+hV3uCHnX8tAe3u/ZcuWpYULF2b3ydKlSwu/HjBo0KC00047pWHDhqWjjz46ffnLX7Yre8V3UO9raP3tfTU1IwIECBAgQIAAAQIbSkCgfUPJ6pcAAQIECBAgQIAAAQIECGxAAR8IbkBcXRMgQIAAgU4ErL9uDQLNK+D5bd7aGTkBAgQINK+A9bd5a2fkBAgQIECAAAECBOotINBeb3HXI0CAAAECBAgQIECAAAECNRDwgWANEHVBgAABAgSqFLD+VgmmOYEcCXh+c1QMQyFAgACBlhGw/rZMqU2UAAECBAgQIECAQI8FBNp7TKgDAgQIECBAgAABAgQIECBQfwEfCNbf3BUJECBAgID11z1AoHkFPL/NWzsjJ0CAAIHmFbD+Nm/tjJwAAQIECBAgQIBAvQUE2ust7noECBAgQIAAAQIECBAgQKAGAj4QrAGiLggQIECAQJUC1t8qwTQnkCMBz2+OimEoBAgQINAyAtbflim1iRIgQIAAAQIECBDosYBAe48JdUCAAAECBAgQIECAAAECBOov4APB+pu7IgECBAgQsP66Bwg0r4Dnt3lrZ+QECBAg0LwC1t/mrZ2REyBAgAABAgQIEKi3gEB7vcVdjwABAgQIECBAgAABAgQI1EDAB4I1QNTFBhX49NNP07vvvpueeeaZ7J933nknLVmypHDNQYMGpa985Stp7733ToMHD05f/epXU//+/TfomHROgACBngpYf3sq6HwCjRPw/DbO3pUJECBAoHUFrL+tW3szJ0CAAAECBAgQIFCtgEB7tWLaEyBAgAABAgQIECBAgACBHAj4QDAHRTCEkgIff/xx+ulPf5q+//3vp9dee61ipc033zydcMIJ6aKLLko77rhjKr7HK+6oiRuuXLky3XvvvWn48OFZ2N9BgED+BKy/+auJERGoVMDzW6mUdgQIECBAoHYC1t/aWeqJAAECBAgQIECAQG8XEGjv7RU2PwIECBAgQIAAAQIECBDolQI+EOyVZW36Sf3TP/1TFkiPQHt3jwi2Rx8XXnhh6tevX3e7aarz1qxZkx544IHsSwCbbrppuv/++1PsYO8gQCB/Atbf/NXEiAhUKuD5rVRKOwIECBAgUDsB62/tLPVEgAABAgQIECBAoLcLCLT39gqbHwECBAgQIECAAAECBAj0SgEfCPbKsjb1pN5444307W9/O73yyis1mcdZZ52VBbwj4N6bjw8//DB985vfTA8//HA2zd12202gvTcX3NyaXsD62/QlNIEWFvD8tnDxTZ0AAQIEGiZg/W0YvQsTIECAAAECBAgQaDoBgfamK5kBEyBAgAABAgQIECBAgACBlHwg6C7Ik8Af/vCHdMYZZxRC2W1j22WXXdL48ePTsGHD0nbbbZe22GKLwr27du3a9MEHH6TXXnst/eM//mPJXd2nTZuWJk2alPr27Zun6dZ0LH/605/SmDFj0uOPP571K9BeU16dEai5gPW35qQ6JFA3Ac9v3ahdiAABAgQIFASsv24GAgQIECBAgAABAgQqFRBor1RKOwIECBAgQIAAAQIECBAgkCMBHwjmqBgtPpTPPvss3XDDDen888/vIHHllVemiy66KPXr16+sUPTx0ksvZTu8v/XWW4X22267bbrvvvvS0KFDy/bRrA0E2pu1csbdqgLW31atvHn3BgHPb2+oojkQIECAQLMJWH+brWLGS4AAAQIECBAgQKBxAgLtjbN3ZQIECBAgQIAAAQIECBAg0G0BHwh2m86JNRZYsWJFGjduXFq8eHGh50svvTRNmTKl6p3Vf/WrX6WxY8emZcuWFfo677zz0syZM9Mmm2xS45HnozuB9nzUwSgIVCpg/a1USjsC+RPw/OavJkZEgAABAr1fwPrb+2tshgQIECBAgAABAgRqJSDQXitJ/RAgQIAAAQIECBAgQIAAgToK+ECwjtgu1aXAyy+/nIYNG5ZWr16dtdt3333TvHnz0sCBA6uWK7Xb+2677Zbuv//+NGjQoKr7a4YTBNqboUrGSOD/CVh/3Q0EmlfA89u8tTNyAgQIEGheAetv89bOyAkQIECAAAECBAjUW0Cgvd7irkeAAAECBAgQIECAAAECBGog4APBGiDqoiYC99xzT7arettx8sknp5tuuiltvvnm3ep/6dKladSoUR12aX/22WfT0KFDu9Vf3k8SaM97hYyPQEcB6687gkDzCnh+m7d2Rk6AAAECzStg/W3e2hk5AQIECBAgQIAAgXoLCLTXW9z1CBAgQIAAAQIECBAgQIBADQR8IFgDRF3URKA40D5hwoR0/fXXp8997nPd6v+jjz5K0cf/+l//K2299dZZHxdeeGE6/PDDC/2tWLEijRs3Li1evLjwZ3fffXcaM2ZMVdf8+OOP08UXX5xuuOGGwnlPPPFEOuyww0r2s2bNmvTiiy+mhx9+OP3qV79KsTt9HBHe33333dMuu+ySjjrqqHTAAQekLbbYotOxvPPOO+nEE09Mb731VkXjfeGFF9KQIUO6bPvpp5+m6PfRRx9NTz/9dHrttdfSqlWrsnP222+/tOeee6YRI0ZkY9tss80quu7//b//N11wwQVp7ty5WfuoQdR7q622yv5/hPEfeuih7JovvfRSdr0tt9wyDR48OB1zzDHp2GOPTV/4whfWu1bsxL98+fL0wAMPpPB+9dVXsx3+Yxf+PfbYI6vtQQcdVPE4K5qMRgRqJGD9rRGkbgg0QMDz2wB0lyRAgACBlhew/rb8LQCAAAECBAgQIECAQMUCAu0VU2lIgAABAgQIECBAgAABAgTyI+ADwfzUotVHcv/996eTTjqpwLDvvvumefPmpYEDB24wmghEX3311enyyy8vXOOMM85I1157bVUh6OJg+aGHHpruvPPOtO2223YYewS7b7nllqz/CGKXOyLUfdlll6XTTz899evXb73mtQy0h8WSJUvSlVdemX7605+WG1oWGr/iiivS8ccfnzbZZJMu23cWaP/P//k/p1tvvTXrpy00X6qjcJg9e3b2RYO+fftmTSK4PmPGjPSDH/wg+/fOjgjwxxcNIojvIJAnAetvnqphLASqE/D8VuelNQECBAgQqIWA9bcWivogQIAAAQIECBAg0BoCAu2tUWezJECAAAECBAgQIECAAIFeJuADwV5W0Caezttvv51OOOGE9O677xZmEYHliRMnFkLMG2J6sat37AAeu7XHsdtuu6UI10dgu9KjeHf5adOmpcmTJ6f2z1eErr/73e+mH/7wh5V2W2g3fPjwdNNNN6Xtt9++w7m1CrTHDvMRtI8xdxUOLzXwk08+Oc2aNauwC36pNqUC7XG9CKnHLvyVHLF7/c0335xGjx6dPvjgg3TuueemBx98sJJTs1pGjfbaa6+K2mtEoB4C1t96KLsGgQ0j4PndMK56JUCAAAECXQlYf90fBAgQIECAAAECBAhUKiDQXqmUdgQIECBAgAABAgQIECBAIEcCPhDMUTFafChr1qxJ55xzTrrjjjsKEhFiPvvss9N3vvOd9XY7rxXXhx9+mMaPH58WLFhQ6DJ2DY8/q+QoHnfsyr5w4cK0zz77FE5ft25dFvqeNGlShy4joB470UeIfqONNkpr165NL730UnrxxRfXC5Z/61vfynZ2b79T+7/927+l++67L0UgPULjDzzwQFq2bFl2jRhHhM1jd/O247jjjks77LBDhzF0NrZotMcee6Svfe1r6W/+5m/SJ598kt5888301FNPrbeb+ogRI9LcuXPTNttsU5KsONB+wAEHZH3HzultR4TOv/GNb6Stttoq/elPf0qLFy/Odoxvf4TTbbfdlv7xH/8xzZkzp/DSIYcckg488MC08cYbp6VLl6bHHntsvTGeeuqp6cYbbyy5030lddaGQK0FrL+1FtUfgfoJeH7rZ+1KBAgQIECgTcD6614gQIAAAQIECBAgQKBSAYH2SqW0I0CAAAECBAgQIECAAAECORLwgWCOimEo6emnn05jx44t7JbeRhLB9qOPPjqNGTMmDR48OPXv37+mWhEUv/DCCwt9VhN+jgD1qFGjCkHykSNHZqHr9mOMIHjsAr98+fLsGjGfCLjHXDfbbLP15hK7xV911VUdQttxToTuI7xd6ogQePg8/vjj2cuV7DT/2WefpXnz5qUzzzyzQ4A+rK+88sq05557pj59+nS43J///OdsN/epU6d2OCe+jDBz5syS8ykOtLfvMMYZ5x188MEdduKPkP7dd9+dLrjggg7XiaB+2276sVv79OnT04ABAzqMceXKldlu8z/60Y8Kf17qiwY1vYl0RqBKAetvlWCaE8iRgOc3R8UwFAIECBBoGQHrb8uU2kQJECBAgAABAgQI9FhAoL3HhDogQIAAAQIECBAgQIAAAQL1F/CBYP3NXbFzgdgtPMLl06ZNW2+H8vZnxe7eRxxxRDrooIPSXnvtle1CXnwvV+NcHErfaaed0oMPPph23nnnst1EeH3ChAmFdjfffHM644wzOpxXHJiPMHsEtbsac+z8Hm3ah7Lj/8+YMSPbibz46E6g/Z133kknnnhieuuttwrdnXXWWen73/9+Frrv7Igg/KJFi1K0bR/Snz9/fho2bNh6p3UWaI/d6W+//fYU3qWOCLVffPHFHXZyb2sXO/dHEL79jvXt+4jd66MusVt72zF79uzM1EEgDwLW3zxUwRgIdE/A89s9N2cRIECAAIGeCFh/e6LnXAIECBAgQIAAAQKtJSDQ3lr1NlsCBAgQIECAAAECBAgQ6CUCPhDsJYXsRdOIUPs999yT7Zi+atWqimY2aNCgbOfyo446qls7uEd4PHYYv+OOOwrXu/XWW9P48eO7vP7q1avTt7/97XTXXXdl7UoF4f/yl7+kiRMndtht/YUXXkhDhgwpO7dXX30129m9bUfyCPCHzXbbbbfeudUG2iOUHkH7GFvbMWLEiDR37ty0zTbblB1bnB9Gp59+eqFtZzvbdxZof+ihh9Jxxx3X5bWefPLJ9ULyYRe7txfvzF7cUfEXCbr6QkDZCWtAoMYC1t8ag+qOQB0FPL91xHYpAgQIECDw/wtYf90KBAgQIECAAAECBAhUKiDQXqmUdgQIECBAgAABAgQIECBAIEcCPhDMUTEMpYPA+++/n6ZOnZpi1+8IjldzHH300VnQ/Otf/3raZJNNKjo1guJjx44ttO0snN2+szfeeCMdc8wxhcB5qXNKhbmfeOKJdNhhh5Ud18qVK9Npp52WIhQfu9J/5StfSf/9v//39Nd//dfrnVttoD1C8uPGjUuLFy/O+ood2TvbYb2zgRb3se2226ZHH3002zW//VHK4NBDD0133nlninO6OkrtIh87+E+ePLnsrvyPPPJIipB+2xE750fIfbPNNitrrwGBDS1g/d3QwvonsOEEPL8bzlbPBAgQIECgMwHrr3uDAAECBAgQIECAAIFKBQTaK5XSjgABAgQIECBAgAABAgQI5EjAB4I5KoahrCcQu4D/9re/TT/5yU/SvHnz0iuvvFKV0le/+tU0Y8aMLNhefK8Xd/Tee++l0aNHF66xww47ZAHvXXfdtdNrFu8AXmrH8ZjDlClTsn/ajuHDh6ebbropbb/99lXNp6vG1QbaX3zxxXTkkUcWvixwxBFHZDvNf/7zn694TJ988km6/PLL0zXXXFM45+abb04RHG9/lAq0V7pb+u9///s0ZsyY9MwzzxS6rPQLATHH/fffv3CeQHvFpdWwDgLW3zoguwSBDSTg+d1AsLolQIAAAQJdCFh/3R4ECBAgQIAAAQIECFQqINBeqZR2BAgQIECAAAECBAgQIEAgRwI+EMxRMQylS4EIhq9atSq9/PLL6Wc/+1l66qmnUuzeXe6Inccvu+yy9J3vfKfL3drXrl2bJk2alO3g3XaUCme3vfbhhx+m8ePHpwULFmR/tO+++2ah+4EDB643pBjryJEjO+w0H2H22BH+G9/4Rtp9993TxhtvXG4qXb5ebaB97ty56cwzzyz0efbZZ6dZs2alTTfdtKpxxC7rp5xySuGcUkH1UoH2rmzbD6B4Xp3tAl9q0ALtVZVS4zoLWH/rDO5yBGoo4PmtIaauCBAgQIBAhQLW3wqhNCNAgAABAgQIECBAIAm0uwkIECBAgAABAgQIECBAgEATCvhAsAmLZsiZQFvA/Y033kiPPfZYevzxx7sMuMdO7RMnTkx9+/btVPDJJ59Mw4YNK7x+8sknZzupRyi++Hj11VfTsccem1asWJG91NWO43/+85/TueeemyL8XerYcsst0yGHHJKOOeaYNHTo0PRf/st/SX369Kmq0tUE2kvtrH7UUUdl1672+PWvf53uvvvuLs1KBdrjnNh5vdxRzbyK+xJoL6fr9UYKWH8bqe/aBHom4PntmZ+zCRAgQIBAdwSsv91Rcw4BAgQIECBAgACB1hQQaG/Nups1AQIECBAgQIAAAQIECDS5gA8Em7yAhl8Q+PTTT9P777+f7rnnnnTbbbel5cuXd9CJnb0jRH3wwQd3qhbh9HHjxqXFixdnbXbYYYc0f/78tOuuu3Y4J8L0sZN7BOTbjieeeCIddthhnfYdu8nHju4Rsi53DBo0KI0aNSrbvX2PPfboMoTf1lc1we9SAfNyY6r09cMPPzyrwVZbbVU4pdT1ynl1Z17FYxRor7Rq2jVCwPrbCHXXJFAbAc9vbRz1QoAAAQIEqhGw/lajpS0BAgQIECBAgACB1hYQaG/t+ps9AQIECBAgQIAAAQIECDSpgA8Em7Rwht2lwMqVK9P3vve9NGfOnA7tTj311HTjjTemfv36lTw/di6fMmVKmjZtWuH12bNnZ7uvtz/++Mc/pti9fdGiRdkfH3roodnu6xGa7+qIcc2aNSsb1+rVqyuq4vbbb5/t7h5jbx8SLz652QLtL7zwQhoyZEhZg2rmVdyZQHtZXg0aKGD9bSC+SxPooYDnt4eATidAgAABAt0QsHEWGKEAACAASURBVP52A80pBAgQIECAAAECBFpUQKC9RQtv2gQIECBAgAABAgQIECDQ3AI+EGzu+hl95wJr1qxJF198cYdQe2c7rrfv5dVXX03HHntsit3a4zjhhBPSrbfemv7qr/6q0CyC0kceeWQhlB4B+MmTJ6fi56mz0X3wwQfpgQceyHaMf+WVVyoqY4S/b7jhhrTnnnuWbF9N8DsPO7QLtFdUdo16sYD1txcX19R6vYDnt9eX2AQJECBAIIcC1t8cFsWQCBAgQIAAAQIECORUQKA9p4UxLAIECBAgQIAAAQIECBAg0JWADwTdH40WWLt2bZo3b15auHBh+j//5/+k5cuXp0svvTSNGzeux0NbunRpGjVqVFq2bFmhr4cffjh94xvf6LTvDz/8MI0fPz4tWLAgaxO7rj/66KNpr732yv5/8S7u8XqMfZ999ql6vJ999ln6wx/+kCJE/5Of/CQ988wz2fw7O/bdd9901113pQjmFx89DbRHuH7MmDFVz6GSE0oF6AXaK5HTpjcLWH97c3XNrbcLeH57e4XNjwABAgTyKGD9zWNVjIkAAQIECBAgQIBAPgUE2vNZF6MiQIAAAQIECBAgQIAAAQJdCvhA0A3SaIEItE+aNClde+21haFccsklKXY932ijjXo0vI8++ihNmDAhzZ8/v9BPJcHtGMuFF15YOGfWrFnpggsuyHZgj53bI2y/ePHi7PWRI0em2267LfXv379HY42T161bl37729+mn//85+mhhx5KTz311Hp9th9L+xerCbT/5S9/SRMnTuywe/306dNTuG+IQ6B9Q6jqs9kFrL/NXkHjb2UBz28rV9/cCRAgQKBRAtbfRsm7LgECBAgQIECAAIHmExBob76aGTEBAgQIECBAgAABAgQIEMgCuu2P2DHaQaDeAsUB8iOOOCLbifzzn/98j4YSO75/5zvfSbfeemuhn0oC7W+//XY64YQT0rvvvpudF/8effzVX/1VFjKPEPvq1auz126++eZ0xhln9GicpU6OZ/H1119P5557bnrllVcKTYYPH57ZFAfoqwm0R2fXXHNNthN+2xFziDpsttlmNZ+LQHvNSXXYCwSsv72giKbQsgKe35YtvYkTIECAQAMFrL8NxHdpAgQIECBAgAABAk0mINDeZAUzXAIECBAgQIAAAQIECBAgEAI+EHQf5EGgOCS++eabZ6HtESNG9Gh4v//979OYMWPSM888U+jn2WefTUOHDu2y3zVr1qRzzjkn3XHHHVm7bbfdNj366KNpzz33TFdffXW6/PLLsz/faaed0oMPPph23nnnTvtbvnx5evHFF9Obb76ZBdQHDx6cpkyZUvHu87Fb+1FHHVXof7fddkv3339/GjRoUIdrVhtof+SRRzr47rvvvmnevHlp4MCBFZtH6D5C8GEwYMCAtMsuu6T99tsvHXjggR3mJ9BeMamGLSRg/W2hYptqrxPw/Pa6kpoQAQIECDSBgPW3CYpkiAQIECBAgAABAgRyIiDQnpNCGAYBAgQIECBAgAABAgQIEKhGwAeC1Whpu6EEVqxYkcaNG5cWL15cuETsRB67on/xi1/s9mUffvjhdPLJJxd2U48w+b333pu23377sn3ec889aezYsYV2sRP78ccfn/W3aNGi7M9PPfXUdOONN6Z+/fp12l+E2Y888sjCGKrdff6dd95JJ554Ynrrrbeya9Qq0P7ee++l0aNHd9j9/ZZbbkkTJkxY74sunU3ud7/7Xebxi1/8otBk9uzZ6YILLuhwikB72dtNgxYUsP62YNFNudcIeH57TSlNhAABAgSaSMD620TFMlQCBAgQIECAAAECDRYQaG9wAVyeAAECBAgQIECAAAECBAh0R8AHgt1Rc06tBWKn7wivn3766R26jrD0zJkzuxVqX7ZsWfrmN7/ZIbAdO6tfeeWVFe2OXhz4PuOMM7Ld3iNcHgH8OB566KF03HHHdclRvEt87D4/f/78NGzYsIoYiwPxhx56aBbK33rrrTucX+0O7R9//HGaPHlymjVrVqGf2KX99ttvz3aeL3d88sknKcLrF198caFpfFFg4cKFaffdd+9wukB7OU2vt6KA9bcVq27OvUXA89tbKmkeBAgQINBMAtbfZqqWsRIgQIAAAQIECBBorIBAe2P9XZ0AAQIECBAgQIAAAQIECHRLwAeC3WJz0gYQWLlyZYrQ+IIFCzr0/tWvfjULoUeQe5NNNil75U8//TQ99dRT6aKLLirsah4nRUj7vvvuS7vuumvZPqJBBL4jrH3DDTdk7WN39xjD1KlTs/8f4e958+algQMHdtlfBL+nTJmSpk2bVmhXaXB8zZo12W7nP/rRjwrnXnLJJVlfG220UYfrFgfad9hhhyw439V8X3/99XTCCSek5cuXF/qKnfFvuummLnexjy8gxK7sp512WodzJ06cmK6++ur16iTQXtEtp1GLCVh/W6zgpturBDy/vaqcJkOAAAECTSJg/W2SQhkmAQIECBAgQIAAgRwICLTnoAiGQIAAAQIECBAgQIAAAQIEqhXwgWC1YtpvSIE33ngj2wX9nXfeWe8yu+yySxo7dmw65JBD0le+8pW0xRZbpLb799///d9TBOIXLVqUhcyff/75DufHrug333xzGj16dOGcSubx5JNPdrqTegTNZ8yYkTbeeOOyXb399tvppJNOSrFrfNsRQf0If3/9619Pffv2Xa+P999/P1166aXZfNqO2AE9Qup77733eu0/+uijNGHChOz1tmP69Onpwgsv7PSLAKV2WY9zd9ttt2xspb5EECH7W265JV111VVp1apVhWt1FdIXaC97i2jQggLW3xYsuin3GgHPb68ppYkQIECAQBMJWH+bqFiGSoAAAQIECBAgQKDBAgLtDS6AyxMgQIAAAQIECBAgQIAAge4I+ECwO2rO2ZACzz33XDr99NNLhtq7c90Is19++eXZTuelguNd9blixYo0bty4tHjx4vWaPfHEE+mwww6raEixo3ns9H7++eev137QoEHpa1/7Wtpxxx2z12Kn9Qjkv/zyy+u1jQB97IJeah5r165NkyZNStdee22H86L/CMLHEeH2ww8/vMPrEVCPnejnzJmz3vXivIMOOijb3T6OpUuXpscee6xDkD3+PNpdd9116dhjjy3pIdBe0W2iUYsJWH9brOCm26sEPL+9qpwmQ4AAAQJNImD9bZJCGSYBAgQIECBAgACBHAgItOegCIZAgAABAgQIECBAgAABAgSqFfCBYLVi2tdD4H//7/+d/v7v/z4tWLCgR5eLMPeVV16ZRo0aVXWYPS4cO5hPmTIlTZs2rcM4YufyO++8M2277bYVjy9C3TNnzkzf+973Kj6nrWGE8iN0HmH2zTbbrNPzH3744XTyySen1atXl2wTu9SfccYZ670WofbYzT3+qfaIMPvs2bPTyJEjO939XqC9WlXtW0HA+tsKVTbH3irg+e2tlTUvAgQIEMizgPU3z9UxNgIECBAgQIAAAQL5EhBoz1c9jIYAAQIECBAgQIAAAQIECFQk4APBipg0aoDAunXr0rPPPpvt/P3Tn/60qhFEyDp2ef/Wt76Vtt5666rOLW784osvpiOPPLJDSDwC7pMnT+40wN3ZBT/99NO0cOHCLNT+P//n/6xoXAcccEC64oor0sEHH5z69OnT5TnlQvOXXHJJFs7faKON1usnxvb000+nqVOnZjvEV3LE7vUR+B8wYEDZccUO+XPnzi20e+GFF9KQIUPKXiZ2rB8zZkx6/PHHs7a77bZbuv/++1N8WaHcEbXbf//9C80izB872Hf1pYByfXqdQK0ErL+1ktQPgfoLeH7rb+6KBAgQIEDA+useIECAAAECBAgQIECgUgGB9kqltCNAgAABAgQIECBAgAABAjkS8IFgjophKCUFPvvss/SHP/whvfrqq9k/b775Zvrnf/7n9M477xTaR4B95513Tvvtt18W/N5zzz1rFlr+8MMP0/jx4wu7xceu7BFK32effbpdsQjrL1myJC1atCi9/PLLaenSpWn58uVZf+3ncuyxx6addtqpqt3lI5gegfQ77rgj/fKXv+zgFLu333TTTSl2fO/siLEtW7Ysm2Px2CJEHuMZNmxYOvroo9OXv/zlikL9dmjv9q3ixF4sYP3txcU1tV4v4Pnt9SU2QQIECBDIoYD1N4dFMSQCBAgQIECAAAECORUQaM9pYQyLAAECBAgQIECAAAECBAh0JeADQfcHga4FigPtI0eOTLfddlvq378/OgIECHRbwPrbbTonEmi4gOe34SUwAAIECBBoQQHrbwsW3ZQJECBAgAABAgQIdFNAoL2bcE4jQIAAAQIECBAgQIAAAQKNFPCBYCP1XbsZBGJX+NgpfcWKFdlwb7755nTGGWc0w9CNkQCBHAtYf3NcHEMjUEbA8+sWIUCAAAEC9Rew/tbf3BUJECBAgAABAgQINKuAQHuzVs64CRAgQIAAAQIECBAgQKClBXwg2NLlN/kyAp988kmaMmVKmjZtWtZyp512Sg8++GDaeeed2REgQKBHAtbfHvE5mUBDBTy/DeV3cQIECBBoUQHrb4sW3rQJECBAgAABAgQIdENAoL0baE4hQIAAAQIECBAgQIAAAQKNFvCBYKMr4Pp5FnjvvffS6NGj0yuvvJIN87zzzkszZ85Mm2yySZ6HbWwECDSBgPW3CYpkiAQ6EfD8ujUIECBAgED9Bay/9Td3RQIECBAgQIAAAQLNKiDQ3qyVM24CBAgQIECAAAECBAgQaGkBHwi2dPlNvguBdevWpVmzZqVJkyZlrTbffPO0YMGCdMghh3AjQIBAjwWsvz0m1AGBhgl4fhtG78IECBAg0MIC1t8WLr6pEyBAgAABAgQIEKhSQKC9SjDNCRAgQIAAAQIECBAgQIBAHgR8IJiHKhhDowVWrlyZ+vbtm/76r/86G8rvf//79IMf/CDNmTMnrV69OvuzUaNGpblz56b+/fs3eriuT4BALxCw/vaCIppCywp4flu29CZOgAABAg0UsP42EN+lCRAgQIAAAQIECDSZgEB7kxXMcAkQIECAAAECBAgQIECAQAj4QNB9QCCl5557Lh144IGdUsTu7PPnz0/Dhg3DRYAAgZoIWH9rwqgTAg0R8Pw2hN1FCRAgQKDFBay/LX4DmD4BAgQIECBAgACBKgQE2qvA0pQAAQIECBAgQIAAAQIECORFwAeCeamEcTRS4I033kjHHHNMWrFiRclhzJgxI02cODHbxd1BgACBWghYf2uhqA8CjRHw/DbG3VUJECBAoLUFrL+tXX+zJ0CAAAECBAgQIFCNgEB7NVraEiBAgAABAgQIECBAgACBnAj4QDAnhTCMhgq888476cQTT0xvvfXWeuO49NJLU/zTr1+/ho7RxQkQ6F0C1t/eVU+zaS0Bz29r1dtsCRAgQCAfAtbffNTBKAgQIECAAAECBAg0g4BAezNUyRgJECBAgAABAgQIECBAgECRgA8E3RIEUvr3f//3dMMNN6T58+enJUuWpC233DINHz48jR8/Ph1wwAGpT58+mAgQIFBTAetvTTl1RqCuAp7funK7GAECBAgQyASsv24EAgQIECBAgAABAgQqFRBor1RKOwIECBAgQIAAAQIECBAgkCMBHwjmqBiGQoAAAQItI2D9bZlSm2gvFPD89sKimhIBAgQI5F7A+pv7EhkgAQIECBAgQIAAgdwICLTnphQGQoAAAQIECBAgQIAAAQIEKhfwgWDlVloSIECAAIFaCVh/ayWpHwL1F/D81t/cFQkQIECAgPXXPUCAAAECBAgQIECAQKUCAu2VSmlHgAABAgQIECBAgAABAgRyJOADwRwVw1AIECBAoGUErL8tU2oT7YUCnt9eWFRTIkCAAIHcC1h/c18iAyRAgAABAgQIECCQGwGB9tyUwkAIECBAgAABAgQIECBAgEDlAj4QrNxKSwIECBAgUCsB62+tJPVDoP4Cnt/6m7siAQIECBCw/roHCBAgQIAAAQIECBCoVECgvVIp7QgQIECAAAECBAgQIECAQI4EfCCYo2IYCgECBAi0jID1t2VKbaK9UMDz2wuLakoECBAgkHsB62/uS2SABAgQIECAAAECBHIjINCem1IYCAECBAgQIECAAAECBAgQqFzAB4KVW2lJgAABAgRqJWD9rZWkfgjUX8DzW39zVyRAgAABAtZf9wABAgQIECBAgAABApUKCLRXKqUdAQIECBAgQIAAAQIECBDIkYAPBHNUDEMhQIAAgZYRsP62TKlNtBcKeH57YVFNiQABAgRyL2D9zX2JDJAAAQIECBAgQIBAbgQE2nNTCgMhQIAAAQIECBAgQIAAAQKVC/hAsHIrLQkQIECAQK0ErL+1ktQPgfoLeH7rb+6KBAgQIEDA+useIECAAAECBAgQIECgUgGB9kqltCNAgAABAgQIECBAgAABAjkS8IFgjophKAQIECDQMgLW35YptYn2QgHPby8sqikRIECAQO4FrL+5L5EBEiBAgAABAgQIEMiNgEB7bkphIAQIECBAgAABAgQIECBAoHIBHwhWbqUlAQIECBColYD1t1aS+iFQfwHPb/3NXZEAAQIECFh/3QMECBAgQIAAAQIECFQqINBeqZR2BAgQIECAAAECBAgQIEAgRwI+EMxRMQyFAAECBFpGwPrbMqU20V4o4PnthUU1JQIECBDIvYD1N/clMkACBAgQIECAAAECuREQaM9NKQyEAAECBAgQIECAAAECBAhULuADwcqttCRAgAABArUSsP7WSlI/BOov4Pmtv7krEiBAgAAB6697gAABAgQIECBAgACBSgUE2iuV0o4AAQIECBAgQIAAAQIECORIwAeCOSqGoRAgQIBAywhYf1um1CbaCwU8v72wqKZEgAABArkXsP7mvkQGSIAAAQIECBAgQCA3AgLtuSmFgRAgQIAAAQIECBAgQIAAgcoFfCBYuZWWBAgQIECgVgLW31pJ6odA/QU8v/U3d0UCBAgQIGD9dQ8QIECAAAECBAgQIFCpgEB7pVLaESBAgAABAgQIECBAgACBHAn4QDBHxTAUAgQIEGgZAetvy5TaRHuhgOe3FxbVlAgQIEAg9wLW39yXyAAJECBAgAABAgQI5EZAoD03pTAQAgQIECBAgAABAgQIECBQuYAPBCu30pIAAQIECNRKwPpbK0n9EKi/gOe3/uauSIAAAQIErL/uAQIECBAgQIAAAQIEKhUQaK9USjsCBAgQIECAAAECBAgQIJAjAR8I5qgYhkKAAAECLSNg/W2ZUptoLxTw/PbCopoSAQIECORewPqb+xIZIAECBAgQIECAAIHcCAi056YUBkKAAAECBAgQIECAAAECBCoX8IFg5VZaEiBAgACBWglYf2slqR8C9Rfw/Nbf3BUJECBAgID11z1AgAABAgQIECBAgEClAgLtlUppR4AAAQIECBAgQIAAAQIEciTgA8EcFcNQCBAgQKBlBKy/LVNqE+2FAp7fXlhUUyJAgACB3AtYf3NfIgMkQIAAAQIECBAgkBsBgfbclMJACBAgQIAAAQIECBAgQIBA5QI+EKzcSksCBAgQIFArAetvrST1Q6D+Ap7f+pu7IgECBAgQsP66BwgQIECAAAECBAgQqFRAoL1SKe0IECBAgAABAgQIECBAgECOBHwgmKNiGAoBAgQItIyA9bdlSm2ivVDA89sLi2pKBAgQIJB7Aetv7ktkgAQIECBAgAABAgRyIyDQnptSGAgBAgQIECBAgAABAgQIEKhcwAeClVtpSYAAAQIEaiVg/a2VpH4I1F/A81t/c1ckQIAAAQLWX/cAAQIECBAgQIAAAQKVCgi0VyqlHQECBAgQIECAAAECBAgQyJGADwRzVAxDIUCAAIGWEbD+tkypTbQXChQ/v71wiqZEgAABAgRyL/DZZ5/lfowGSIAAAQIECBAgQIBAYwQE2hvj7qoECBAgQIAAAQIECBAgQKBHAgJ1PeJzMgECBAgQ6JaA9bdbbE4ikAsBgfZclMEgCBAgQKDFBQTaW/wGMH0CBAgQIECAAAECXQgItLs9CBAgQIAAAQIECBAgQIBAEwoI1DVh0QyZAAECBJpewPrb9CU0gRYWEGhv4eKbOgECBAjkRkCgPTelMBACBAgQIECAAAECuRMQaM9dSQyIAAECBAgQIECAAAECBAiUFxCoK2+kBQECBAgQqLWA9bfWovojUD8Bgfb6WbsSAQIECBDoTECg3b1BgAABAgQIECBAgEBnAgLt7g0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6iav9gAAC2dJREFU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hQHKhrwikYMgECBAgQaHqBzz77rOnnYAIECBAgQIAAAQIECBAgQIAAAQIECBAgQKDRAgLtja6A6xMgQIAAAQIECBAgQIAAgW4ICLR3A80pBAgQIECgxgIC7TUG1R0BAgQIECBAgAABAgQIECBAgAABAgQItKSAQHtLlt2kCRAgQIAAAQIECBAgQKDZBQTam72Cxk+AAAECvUFAoL03VNEcCBAgQIAAAQIECBAgQIAAAQIECBAgQKDRAgLtja6A6xMgQIAAAQIECBAgQIAAgW4ICLR3A80pBAgQIECgxgIC7TUG1R0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EGhvfA2MgAABAgQIECBAgAABAgQIECBAgAABAgQIECBAgAABAgQIECBAgAABAgQIECBAgAABAi0pINDekmU3aQIECBAgQIAAAQIECBAgQIAAAQIECBAgQIAAAQIECBAgQIAAAQIECBAgQIAAAQIECDReQKC98TUwAgIECBAgQIAAAQIECBAgQIAAAQIECBAgQIAAAQIECBAgQIAAAQIECBAgQIAAAQIECLSkgEB7S5bdpAkQIECAAAECBAgQIECAAAECBAgQIECAAAECBAgQIECAAAECBAgQIECAAAECBAgQINB4AYH2xtfACAgQIECAAAECBAgQIECAAAECBAgQIECAAAECBAgQIECAAAECBAgQIECAAAECBAgQINCSAgLtLVl2kyZAgAABAgQIECBAgAABAgQIECBAgAABAgQIECBAgAABAgQIECBAgAABAgQIECBAgEDjBQTaG18DIyBAgAABAgQIECBAgAABAgQIECBAgAABAgQIECBAgAABAgQIECBAgAABAgQIECBAgEBLCgi0t2TZTZoAAQIECBAgQIAAAQIECBAgQIAAAQIECBAgQIAAAQIECBAgQIAAAQIECBAgQIAAAQKNFxBob3wNjIAAAQIECBAgQIAAAQIECBAgQIAAAQIECBAgQIAAAQIECBAgQIAAAQIECBAgQIAAAQItKSDQ3pJlN2kCBAgQIECAAAECBAgQIECAAAECBAgQIECAAAECBAgQIECAAAECBAgQIECAAAECBAg0XkCgvfE1MAICBAgQIECAAAECBAgQIECAAAECBAgQIECAAAECBAgQIECAAAECBAgQIECAAAECBAi0pIBAe0uW3aQJECBAgAABAgQIECBAgAABAgQIECBAgAABAgQIECBAgAABAgQIECBAgAABAgQIECDQeAGB9sbXwAgIECBAgAABAgQIECBAgAABAgQIECBAgAABAgQIECBAgAABAgQIECBAgAABAgQIECDQkgIC7S1ZdpMmQIAAAQIECBAgQIAAAQIECBAgQIAAAQIECBAgQIAAAQIECBAgQIAAAQIECBAgQIBA4wUE2htfAyMgQIAAAQIECBAgQIAAAQIECBAgQIAAAQIECBAgQIAAAQIECBAgQIAAAQIECBAgQIBASwoItLdk2U2aAAECBAgQIECAAAECBAgQIECAAAECBAgQIECAAAECBAgQIECAAAECBAgQIECAAAECjRcQaG98DYyAAAECBAgQIECAAAECBAgQIECAAAECBAgQIECAAAECBAgQIECAAAECBAgQIECAAAECLSkg0N6SZTdpAgQIECBAgAABAgQIECBAgAABAgQIECBAgAABAgQIECBAgAABAgQIECBAgAABAgQINF5AoL3xNTACAgQIECBAgAABAgQIECBAgAABAgQIECBAgAA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+P/atWMCAAAAAoL9W4vxg2vAWTm09xtIQIAAAQIECBAgQIAAAQIECBAgQIAAAQIECBAgQIAAAQIECBAgQIAAAQIECBAgQIAAgUsBh/bL2ZUmQIAAAQIECBAgQIAAAQIECBAgQIAAAQIECBAgQIAAAQIECBAgQIAAAQIECBAgQIBAL+DQ3m8gAQECBAgQIECAAAECBAgQIECAAAECBAgQIECAAAECBAgQIECAAAECBAgQIECAAAECBC4FHNovZ1eaAAECBAgQIECAAAECBAgQIECAAAECBAgQIECAAAECBAgQIECAAAECBAgQIECAAAECvYBDe7+BBAQIECBAgAABAgQIECBAgAABAgQIECBAgAABAgQIECBAgAABAgQIECBAgAABAgQIELgUcGi/nF1pAgQIECBAgAABAgQIECBAgAABAgQIECBAgAABAgQIECBAgAABAgQIECBAgAABAgQI9AIO7f0GEhAgQIAAAQIECBAgQIAAAQIECBAgQIAAAQIECBAgQIAAAQIECBAgQIAAAQIECBAgQOBSwKH9cnalCRAgQIAAAQIECBAgQIAAAQIECBAgQIAAAQIECBAgQIAAAQIECBAgQIAAAQIECBAg0As4tPcbSECAAAECBAgQIECAAAECBAgQIECAAAECBAgQIECAAAECBAgQIECAAAECBAgQIECAAIFLAYf2y9mVJkCAAAECBAgQIECAAAECBAgQIECAAAECBAgQIECAAAECBAgQIECAAAECBAgQIECAQC/g0N5vIAEBAgQIECBAgAABAgQIECBAgAABAgQIECBAgAABAgQIECBAgAABAgQIECBAgAABAgQuBQYI5N/KF83QxQAAAABJRU5ErkJggg=="/>
          <p:cNvSpPr>
            <a:spLocks noChangeAspect="1" noChangeArrowheads="1"/>
          </p:cNvSpPr>
          <p:nvPr/>
        </p:nvSpPr>
        <p:spPr bwMode="auto">
          <a:xfrm>
            <a:off x="155575" y="-3108325"/>
            <a:ext cx="7134225" cy="648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data:image/png;base64,iVBORw0KGgoAAAANSUhEUgAAC7QAAAqkCAYAAAC5StyjAABxpnRFWHRteGZpbGUAJTNDbXhHcmFwaE1vZGVsJTNFJTNDcm9vdCUzRSUzQ214Q2VsbCUyMGlkJTNEJTIyMCUyMiUyRiUzRSUzQ214Q2VsbCUyMGlkJTNEJTIyMSUyMiUyMHBhcmVudCUzRCUyMjAlMjIlMkYlM0UlM0NteENlbGwlMjBpZCUzRCUyMjIlMjIlMjB2YWx1ZSUzRCUyMiUyMiUyMHN0eWxlJTNEJTIyd2hpdGVTcGFjZSUzRHdyYXAlM0JodG1sJTNEMSUzQmFzcGVjdCUzRGZpeGVkJTNCJTIyJTIwdmVydGV4JTNEJTIyMSUyMiUyMHBhcmVudCUzRCUyMjElMjIlM0UlM0NteEdlb21ldHJ5JTIweCUzRCUyMjE4MCUyMiUyMHklM0QlMjIyMzAlMjIlMjB3aWR0aCUzRCUyMjUwMCUyMiUyMGhlaWdodCUzRCUyMjUwMCUyMiUyMGFzJTNEJTIyZ2VvbWV0cnklMjIlMkYlM0UlM0MlMkZteENlbGwlM0UlM0NteENlbGwlMjBpZCUzRCUyMjMlMjIlMjB2YWx1ZSUzRCUyMkJ1aWxkaW5nJTIwT3duZXIlMjIlMjBzdHlsZSUzRCUyMnNoYXBlJTNEdW1sQWN0b3IlM0J2ZXJ0aWNhbExhYmVsUG9zaXRpb24lM0Rib3R0b20lM0J2ZXJ0aWNhbEFsaWduJTNEdG9wJTNCaHRtbCUzRDElM0JvdXRsaW5lQ29ubmVjdCUzRDAlM0IlMjIlMjB2ZXJ0ZXglM0QlMjIxJTIyJTIwcGFyZW50JTNEJTIyMSUyMiUzRSUzQ214R2VvbWV0cnklMjB4JTNEJTIyOTAlMjIlMjB5JTNEJTIyMjIwJTIyJTIwd2lkdGglM0QlMjIzMCUyMiUyMGhlaWdodCUzRCUyMjYwJTIyJTIwYXMlM0QlMjJnZW9tZXRyeSUyMiUyRiUzRSUzQyUyRm14Q2VsbCUzRSUzQ214Q2VsbCUyMGlkJTNEJTIyNCUyMiUyMHZhbHVlJTNEJTIyUHVibGljJTIwQ29tcGFueSUyMiUyMHN0eWxlJTNEJTIyc2hhcGUlM0R1bWxBY3RvciUzQnZlcnRpY2FsTGFiZWxQb3NpdGlvbiUzRGJvdHRvbSUzQnZlcnRpY2FsQWxpZ24lM0R0b3AlM0JodG1sJTNEMSUzQm91dGxpbmVDb25uZWN0JTNEMCUzQiUyMiUyMHZlcnRleCUzRCUyMjElMjIlMjBwYXJlbnQlM0QlMjIxJTIyJTNFJTNDbXhHZW9tZXRyeSUyMHglM0QlMjI5MCUyMiUyMHklM0QlMjIzNjAlMjIlMjB3aWR0aCUzRCUyMjMwJTIyJTIwaGVpZ2h0JTNEJTIyNjAlMjIlMjBhcyUzRCUyMmdlb21ldHJ5JTIyJTJGJTNFJTNDJTJGbXhDZWxsJTNFJTNDbXhDZWxsJTIwaWQlM0QlMjI1JTIyJTIwdmFsdWUlM0QlMjJDaXRpemVucyUyMiUyMHN0eWxlJTNEJTIyc2hhcGUlM0R1bWxBY3RvciUzQnZlcnRpY2FsTGFiZWxQb3NpdGlvbiUzRGJvdHRvbSUzQnZlcnRpY2FsQWxpZ24lM0R0b3AlM0JodG1sJTNEMSUzQm91dGxpbmVDb25uZWN0JTNEMCUzQiUyMiUyMHZlcnRleCUzRCUyMjElMjIlMjBwYXJlbnQlM0QlMjIxJTIyJTNFJTNDbXhHZW9tZXRyeSUyMHglM0QlMjI5MCUyMiUyMHklM0QlMjI1MDAlMjIlMjB3aWR0aCUzRCUyMjMwJTIyJTIwaGVpZ2h0JTNEJTIyNjAlMjIlMjBhcyUzRCUyMmdlb21ldHJ5JTIyJTJGJTNFJTNDJTJGbXhDZWxsJTNFJTNDbXhDZWxsJTIwaWQlM0QlMjI2JTIyJTIwdmFsdWUlM0QlMjJNdW5pY2lwYWxpdHklMjIlMjBzdHlsZSUzRCUyMnNoYXBlJTNEdW1sQWN0b3IlM0J2ZXJ0aWNhbExhYmVsUG9zaXRpb24lM0Rib3R0b20lM0J2ZXJ0aWNhbEFsaWduJTNEdG9wJTNCaHRtbCUzRDElM0JvdXRsaW5lQ29ubmVjdCUzRDAlM0IlMjIlMjB2ZXJ0ZXglM0QlMjIxJTIyJTIwcGFyZW50JTNEJTIyMSUyMiUzRSUzQ214R2VvbWV0cnklMjB4JTNEJTIyOTAlMjIlMjB5JTNEJTIyNjQwJTIyJTIwd2lkdGglM0QlMjIzMCUyMiUyMGhlaWdodCUzRCUyMjYwJTIyJTIwYXMlM0QlMjJnZW9tZXRyeSUyMiUyRiUzRSUzQyUyRm14Q2VsbCUzRSUzQ214Q2VsbCUyMGlkJTNEJTIyNyUyMiUyMHZhbHVlJTNEJTIyRGF0YSUyMEFjcXVpc2l0aW9uJTIyJTIwc3R5bGUlM0QlMjJodG1sJTNEMSUzQmZvbnRTdHlsZSUzRDQlMjIlMjB2ZXJ0ZXglM0QlMjIxJTIyJTIwcGFyZW50JTNEJTIyMSUyMiUzRSUzQ214R2VvbWV0cnklMjB4JTNEJTIyNDI1JTIyJTIweSUzRCUyMjY1MCUyMiUyMHdpZHRoJTNEJTIyMTEwJTIyJTIwaGVpZ2h0JTNEJTIyNTAlMjIlMjBhcyUzRCUyMmdlb21ldHJ5JTIyJTJGJTNFJTNDJTJGbXhDZWxsJTNFJTNDbXhDZWxsJTIwaWQlM0QlMjI4JTIyJTIwdmFsdWUlM0QlMjIlMjIlMjBzdHlsZSUzRCUyMmVuZEFycm93JTNEbm9uZSUzQmRhc2hlZCUzRDElM0JodG1sJTNEMSUzQmRhc2hQYXR0ZXJuJTNEMSUyMDMlM0JzdHJva2VXaWR0aCUzRDIlM0IlMjIlMjBlZGdlJTNEJTIyMSUyMiUyMHNvdXJjZSUzRCUyMjYlMjIlMjB0YXJnZXQlM0QlMjIyJTIyJTIwcGFyZW50JTNEJTIyMSUyMiUzRSUzQ214R2VvbWV0cnklMjB3aWR0aCUzRCUyMjUwJTIyJTIwaGVpZ2h0JTNEJTIyNTAlMjIlMjByZWxhdGl2ZSUzRCUyMjElMjIlMjBhcyUzRCUyMmdlb21ldHJ5JTIyJTNFJTNDbXhQb2ludCUyMHglM0QlMjI0NDAlMjIlMjB5JTNEJTIyNjAwJTIyJTIwYXMlM0QlMjJzb3VyY2VQb2ludCUyMiUyRiUzRSUzQ214UG9pbnQlMjB4JTNEJTIyNDkwJTIyJTIweSUzRCUyMjU1MCUyMiUyMGFzJTNEJTIydGFyZ2V0UG9pbnQlMjIlMkYlM0UlM0MlMkZteEdlb21ldHJ5JTNFJTNDJTJGbXhDZWxsJTNFJTNDbXhDZWxsJTIwaWQlM0QlMjI5JTIyJTIwdmFsdWUlM0QlMjIlMjIlMjBzdHlsZSUzRCUyMmVuZEFycm93JTNEbm9uZSUzQmRhc2hlZCUzRDElM0JodG1sJTNEMSUzQmRhc2hQYXR0ZXJuJTNEMSUyMDMlM0JzdHJva2VXaWR0aCUzRDIlM0JleGl0WCUzRDAuNSUzQmV4aXRZJTNEMC41JTNCZXhpdER4JTNEMCUzQmV4aXREeSUzRDAlM0JleGl0UGVyaW1ldGVyJTNEMCUzQiUyMiUyMGVkZ2UlM0QlMjIxJTIyJTIwc291cmNlJTNEJTIyNSUyMiUyMHRhcmdldCUzRCUyMjIlMjIlMjBwYXJlbnQlM0QlMjIxJTIyJTNFJTNDbXhHZW9tZXRyeSUyMHdpZHRoJTNEJTIyNTAlMjIlMjBoZWlnaHQlM0QlMjI1MCUyMiUyMHJlbGF0aXZlJTNEJTIyMSUyMiUyMGFzJTNEJTIyZ2VvbWV0cnklMjIlM0UlM0NteFBvaW50JTIweCUzRCUyMjEzMCUyMiUyMHklM0QlMjI2NzAuODU5Mzc1JTIyJTIwYXMlM0QlMjJzb3VyY2VQb2ludCUyMiUyRiUzRSUzQ214UG9pbnQlMjB4JTNEJTIyMTkwJTIyJTIweSUzRCUyMjYzNC4yOTY4NzUlMjIlMjBhcyUzRCUyMnRhcmdldFBvaW50JTIyJTJGJTNFJTNDJTJGbXhHZW9tZXRyeSUzRSUzQyUyRm14Q2VsbCUzRSUzQ214Q2VsbCUyMGlkJTNEJTIyMTAlMjIlMjB2YWx1ZSUzRCUyMiUyMiUyMHN0eWxlJTNEJTIyZW5kQXJyb3clM0Rub25lJTNCZGFzaGVkJTNEMSUzQmh0bWwlM0QxJTNCZGFzaFBhdHRlcm4lM0QxJTIwMyUzQnN0cm9rZVdpZHRoJTNEMiUzQiUyMiUyMGVkZ2UlM0QlMjIxJTIyJTIwc291cmNlJTNEJTIyNCUyMiUyMHRhcmdldCUzRCUyMjIlMjIlMjBwYXJlbnQlM0QlMjIxJTIyJTNFJTNDbXhHZW9tZXRyeSUyMHdpZHRoJTNEJTIyNTAlMjIlMjBoZWlnaHQlM0QlMjI1MCUyMiUyMHJlbGF0aXZlJTNEJTIyMSUyMiUyMGFzJTNEJTIyZ2VvbWV0cnklMjIlM0UlM0NteFBvaW50JTIweCUzRCUyMjE0MCUyMiUyMHklM0QlMjI2ODAuODU5Mzc1JTIyJTIwYXMlM0QlMjJzb3VyY2VQb2ludCUyMiUyRiUzRSUzQ214UG9pbnQlMjB4JTNEJTIyMjAwJTIyJTIweSUzRCUyMjY0NC4yOTY4NzUlMjIlMjBhcyUzRCUyMnRhcmdldFBvaW50JTIyJTJGJTNFJTNDJTJGbXhHZW9tZXRyeSUzRSUzQyUyRm14Q2VsbCUzRSUzQ214Q2VsbCUyMGlkJTNEJTIyMTElMjIlMjB2YWx1ZSUzRCUyMiUyMiUyMHN0eWxlJTNEJTIyZW5kQXJyb3clM0Rub25lJTNCZGFzaGVkJTNEMSUzQmh0bWwlM0QxJTNCZGFzaFBhdHRlcm4lM0QxJTIwMyUzQnN0cm9rZVdpZHRoJTNEMiUzQmV4aXRYJTNEMC41JTNCZXhpdFklM0QwLjUlM0JleGl0RHglM0QwJTNCZXhpdER5JTNEMCUzQmV4aXRQZXJpbWV0ZXIlM0QwJTNCJTIyJTIwZWRnZSUzRCUyMjElMjIlMjBzb3VyY2UlM0QlMjIzJTIyJTIwdGFyZ2V0JTNEJTIyMiUyMiUyMHBhcmVudCUzRCUyMjElMjIlM0UlM0NteEdlb21ldHJ5JTIwd2lkdGglM0QlMjI1MCUyMiUyMGhlaWdodCUzRCUyMjUwJTIyJTIwcmVsYXRpdmUlM0QlMjIxJTIyJTIwYXMlM0QlMjJnZW9tZXRyeSUyMiUzRSUzQ214UG9pbnQlMjB4JTNEJTIyMTUwJTIyJTIweSUzRCUyMjY5MC44NTkzNzUlMjIlMjBhcyUzRCUyMnNvdXJjZVBvaW50JTIyJTJGJTNFJTNDbXhQb2ludCUyMHglM0QlMjIyMTAlMjIlMjB5JTNEJTIyNjU0LjI5Njg3NSUyMiUyMGFzJTNEJTIydGFyZ2V0UG9pbnQlMjIlMkYlM0UlM0MlMkZteEdlb21ldHJ5JTNFJTNDJTJGbXhDZWxsJTNFJTNDbXhDZWxsJTIwaWQlM0QlMjIxMiUyMiUyMHZhbHVlJTNEJTIyRGV2aWNlJTIwbWFuYWdlbWVudCUyMiUyMHN0eWxlJTNEJTIyaHRtbCUzRDElM0Jmb250U3R5bGUlM0Q0JTIyJTIwdmVydGV4JTNEJTIyMSUyMiUyMHBhcmVudCUzRCUyMjElMjIlM0UlM0NteEdlb21ldHJ5JTIweCUzRCUyMjIwMCUyMiUyMHklM0QlMjI0MjAlMjIlMjB3aWR0aCUzRCUyMjExMCUyMiUyMGhlaWdodCUzRCUyMjUwJTIyJTIwYXMlM0QlMjJnZW9tZXRyeSUyMiUyRiUzRSUzQyUyRm14Q2VsbCUzRSUzQ214Q2VsbCUyMGlkJTNEJTIyMTMlMjIlMjB2YWx1ZSUzRCUyMlVzZXIlMjBNYW5hZ2VtZW50JTIyJTIwc3R5bGUlM0QlMjJodG1sJTNEMSUzQmZvbnRTdHlsZSUzRDQlMjIlMjB2ZXJ0ZXglM0QlMjIxJTIyJTIwcGFyZW50JTNEJTIyMSUyMiUzRSUzQ214R2VvbWV0cnklMjB4JTNEJTIyMzUwJTIyJTIweSUzRCUyMjQwMCUyMiUyMHdpZHRoJTNEJTIyMTEwJTIyJTIwaGVpZ2h0JTNEJTIyNTAlMjIlMjBhcyUzRCUyMmdlb21ldHJ5JTIyJTJGJTNFJTNDJTJGbXhDZWxsJTNFJTNDbXhDZWxsJTIwaWQlM0QlMjIxNCUyMiUyMHZhbHVlJTNEJTIySW50ZXJ2ZW50aW9uJTIyJTIwc3R5bGUlM0QlMjJodG1sJTNEMSUzQmZvbnRTdHlsZSUzRDQlMjIlMjB2ZXJ0ZXglM0QlMjIxJTIyJTIwcGFyZW50JTNEJTIyMSUyMiUzRSUzQ214R2VvbWV0cnklMjB4JTNEJTIyMTkwJTIyJTIweSUzRCUyMjI5MCUyMiUyMHdpZHRoJTNEJTIyMTEwJTIyJTIwaGVpZ2h0JTNEJTIyNTAlMjIlMjBhcyUzRCUyMmdlb21ldHJ5JTIyJTJGJTNFJTNDJTJGbXhDZWxsJTNFJTNDbXhDZWxsJTIwaWQlM0QlMjIxNSUyMiUyMHZhbHVlJTNEJTIyU3VydmV5JTIyJTIwc3R5bGUlM0QlMjJodG1sJTNEMSUzQmZvbnRTdHlsZSUzRDQlMjIlMjB2ZXJ0ZXglM0QlMjIxJTIyJTIwcGFyZW50JTNEJTIyMSUyMiUzRSUzQ214R2VvbWV0cnklMjB4JTNEJTIyMzEwJTIyJTIweSUzRCUyMjI5MCUyMiUyMHdpZHRoJTNEJTIyMTAwJTIyJTIwaGVpZ2h0JTNEJTIyNTAlMjIlMjBhcyUzRCUyMmdlb21ldHJ5JTIyJTJGJTNFJTNDJTJGbXhDZWxsJTNFJTNDbXhDZWxsJTIwaWQlM0QlMjIxNiUyMiUyMHZhbHVlJTNEJTIyRmVlZGJhY2tzJTIyJTIwc3R5bGUlM0QlMjJodG1sJTNEMSUzQmZvbnRTdHlsZSUzRDQlMjIlMjB2ZXJ0ZXglM0QlMjIxJTIyJTIwcGFyZW50JTNEJTIyMSUyMiUzRSUzQ214R2VvbWV0cnklMjB4JTNEJTIyNDIwJTIyJTIweSUzRCUyMjI5MCUyMiUyMHdpZHRoJTNEJTIyMTEwJTIyJTIwaGVpZ2h0JTNEJTIyNTAlMjIlMjBhcyUzRCUyMmdlb21ldHJ5JTIyJTJGJTNFJTNDJTJGbXhDZWxsJTNFJTNDbXhDZWxsJTIwaWQlM0QlMjIxNyUyMiUyMHZhbHVlJTNEJTIyQ2l0eSUyME1vbml0b3JpbmclMjIlMjBzdHlsZSUzRCUyMmh0bWwlM0QxJTNCZm9udFN0eWxlJTNENCUyMiUyMHZlcnRleCUzRCUyMjElMjIlMjBwYXJlbnQlM0QlMjIxJTIyJTNFJTNDbXhHZW9tZXRyeSUyMHglM0QlMjIyMDAlMjIlMjB5JTNEJTIyNTAwJTIyJTIwd2lkdGglM0QlMjIxMTAlMjIlMjBoZWlnaHQlM0QlMjI1MCUyMiUyMGFzJTNEJTIyZ2VvbWV0cnklMjIlMkYlM0UlM0MlMkZteENlbGwlM0UlM0NteENlbGwlMjBpZCUzRCUyMjE4JTIyJTIwdmFsdWUlM0QlMjJEYXRhJTIwSW50ZWdyYXRpb24lMjIlMjBzdHlsZSUzRCUyMmh0bWwlM0QxJTNCZm9udFN0eWxlJTNENCUyMiUyMHZlcnRleCUzRCUyMjElMjIlMjBwYXJlbnQlM0QlMjIxJTIyJTNFJTNDbXhHZW9tZXRyeSUyMHglM0QlMjIzNDAlMjIlMjB5JTNEJTIyNTkwJTIyJTIwd2lkdGglM0QlMjIxMTAlMjIlMjBoZWlnaHQlM0QlMjI1MCUyMiUyMGFzJTNEJTIyZ2VvbWV0cnklMjIlMkYlM0UlM0MlMkZteENlbGwlM0UlM0NteENlbGwlMjBpZCUzRCUyMjE5JTIyJTIwdmFsdWUlM0QlMjJTbWFydCUyMENpdHklMjBFdmFsdWF0aW9uJTI2YW1wJTNCbmJzcCUzQiUyMiUyMHN0eWxlJTNEJTIyaHRtbCUzRDElM0Jmb250U3R5bGUlM0Q0JTIyJTIwdmVydGV4JTNEJTIyMSUyMiUyMHBhcmVudCUzRCUyMjElMjIlM0UlM0NteEdlb21ldHJ5JTIweCUzRCUyMjM0MCUyMiUyMHklM0QlMjI1MDAlMjIlMjB3aWR0aCUzRCUyMjEzMCUyMiUyMGhlaWdodCUzRCUyMjUwJTIyJTIwYXMlM0QlMjJnZW9tZXRyeSUyMiUyRiUzRSUzQyUyRm14Q2VsbCUzRSUzQ214Q2VsbCUyMGlkJTNEJTIyMjAlMjIlMjB2YWx1ZSUzRCUyMiUyMiUyMHN0eWxlJTNEJTIyZW5kQXJyb3clM0RjbGFzc2ljJTNCc3RhcnRBcnJvdyUzRGNsYXNzaWMlM0JodG1sJTNEMSUzQmV4aXRYJTNEMC4yNSUzQmV4aXRZJTNEMCUzQmV4aXREeCUzRDAlM0JleGl0RHklM0QwJTNCZW50cnlYJTNEMC43JTNCZW50cnlZJTNEMS4wMiUzQmVudHJ5RHglM0QwJTNCZW50cnlEeSUzRDAlM0JlbnRyeVBlcmltZXRlciUzRDAlM0IlMjIlMjBlZGdlJTNEJTIyMSUyMiUyMHNvdXJjZSUzRCUyMjclMjIlMjB0YXJnZXQlM0QlMjIxOCUyMiUyMHBhcmVudCUzRCUyMjElMjIlM0UlM0NteEdlb21ldHJ5JTIwd2lkdGglM0QlMjI1MCUyMiUyMGhlaWdodCUzRCUyMjUwJTIyJTIwcmVsYXRpdmUlM0QlMjIxJTIyJTIwYXMlM0QlMjJnZW9tZXRyeSUyMiUzRSUzQ214UG9pbnQlMjB4JTNEJTIyNDQwJTIyJTIweSUzRCUyMjYwMCUyMiUyMGFzJTNEJTIyc291cmNlUG9pbnQlMjIlMkYlM0UlM0NteFBvaW50JTIweCUzRCUyMjM5NSUyMiUyMHklM0QlMjI2NDAlMjIlMjBhcyUzRCUyMnRhcmdldFBvaW50JTIyJTJGJTNFJTNDJTJGbXhHZW9tZXRyeSUzRSUzQyUyRm14Q2VsbCUzRSUzQ214Q2VsbCUyMGlkJTNEJTIyMjElMjIlMjB2YWx1ZSUzRCUyMiUyMiUyMHN0eWxlJTNEJTIyZW5kQXJyb3clM0RjbGFzc2ljJTNCaHRtbCUzRDElM0JleGl0WCUzRDAlM0JleGl0WSUzRDAuMjUlM0JleGl0RHglM0QwJTNCZXhpdER5JTNEMCUzQmVudHJ5WCUzRDAuNSUzQmVudHJ5WSUzRDElM0JlbnRyeUR4JTNEMCUzQmVudHJ5RHklM0QwJTNCJTIyJTIwZWRnZSUzRCUyMjElMjIlMjBzb3VyY2UlM0QlMjIxMyUyMiUyMHRhcmdldCUzRCUyMjE0JTIyJTIwcGFyZW50JTNEJTIyMSUyMiUzRSUzQ214R2VvbWV0cnklMjB3aWR0aCUzRCUyMjUwJTIyJTIwaGVpZ2h0JTNEJTIyNTAlMjIlMjByZWxhdGl2ZSUzRCUyMjElMjIlMjBhcyUzRCUyMmdlb21ldHJ5JTIyJTNFJTNDbXhQb2ludCUyMHglM0QlMjIxOTAlMjIlMjB5JTNEJTIyNjIwJTIyJTIwYXMlM0QlMjJzb3VyY2VQb2ludCUyMiUyRiUzRSUzQ214UG9pbnQlMjB4JTNEJTIyMjQwJTIyJTIweSUzRCUyMjU3MCUyMiUyMGFzJTNEJTIydGFyZ2V0UG9pbnQlMjIlMkYlM0UlM0NBcnJheSUyMGFzJTNEJTIycG9pbnRzJTIyJTNFJTNDbXhQb2ludCUyMHglM0QlMjIzNDAlMjIlMjB5JTNEJTIyNDEzJTIyJTJGJTNFJTNDbXhQb2ludCUyMHglM0QlMjIzNDAlMjIlMjB5JTNEJTIyMzUwJTIyJTJGJTNFJTNDbXhQb2ludCUyMHglM0QlMjIyNDUlMjIlMjB5JTNEJTIyMzUwJTIyJTJGJTNFJTNDJTJGQXJyYXklM0UlM0MlMkZteEdlb21ldHJ5JTNFJTNDJTJGbXhDZWxsJTNFJTNDbXhDZWxsJTIwaWQlM0QlMjIyMiUyMiUyMHZhbHVlJTNEJTIyJTIyJTIwc3R5bGUlM0QlMjJlbmRBcnJvdyUzRGNsYXNzaWMlM0JodG1sJTNEMSUzQmV4aXRYJTNEMC43NSUzQmV4aXRZJTNEMCUzQmV4aXREeCUzRDAlM0JleGl0RHklM0QwJTNCZW50cnlYJTNEMC41JTNCZW50cnlZJTNEMSUzQmVudHJ5RHglM0QwJTNCZW50cnlEeSUzRDAlM0IlMjIlMjBlZGdlJTNEJTIyMSUyMiUyMHNvdXJjZSUzRCUyMjEzJTIyJTIwdGFyZ2V0JTNEJTIyMTY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yNzUlMjIlMjB5JTNEJTIyMzUwJTIyJTIwYXMlM0QlMjJ0YXJnZXRQb2ludCUyMiUyRiUzRSUzQyUyRm14R2VvbWV0cnklM0UlM0MlMkZteENlbGwlM0UlM0NteENlbGwlMjBpZCUzRCUyMjIzJTIyJTIwdmFsdWUlM0QlMjIlMjIlMjBzdHlsZSUzRCUyMmVuZEFycm93JTNEY2xhc3NpYyUzQmh0bWwlM0QxJTNCZXhpdFglM0QwLjUlM0JleGl0WSUzRDElM0JleGl0RHglM0QwJTNCZXhpdER5JTNEMCUzQmVudHJ5WCUzRDAuNSUzQmVudHJ5WSUzRDElM0JlbnRyeUR4JTNEMCUzQmVudHJ5RHklM0QwJTNCJTIyJTIwZWRnZSUzRCUyMjElMjIlMjBzb3VyY2UlM0QlMjIxMyUyMiUyMHRhcmdldCUzRCUyMjEyJTIyJTIwcGFyZW50JTNEJTIyMSUyMiUzRSUzQ214R2VvbWV0cnklMjB3aWR0aCUzRCUyMjUwJTIyJTIwaGVpZ2h0JTNEJTIyNTAlMjIlMjByZWxhdGl2ZSUzRCUyMjElMjIlMjBhcyUzRCUyMmdlb21ldHJ5JTIyJTNFJTNDbXhQb2ludCUyMHglM0QlMjIzNTAlMjIlMjB5JTNEJTIyNDMwJTIyJTIwYXMlM0QlMjJzb3VyY2VQb2ludCUyMiUyRiUzRSUzQ214UG9pbnQlMjB4JTNEJTIyMjc1JTIyJTIweSUzRCUyMjM1MCUyMiUyMGFzJTNEJTIydGFyZ2V0UG9pbnQlMjIlMkYlM0UlM0NBcnJheSUyMGFzJTNEJTIycG9pbnRzJTIyJTNFJTNDbXhQb2ludCUyMHglM0QlMjI0MDUlMjIlMjB5JTNEJTIyNDgwJTIyJTJGJTNFJTNDbXhQb2ludCUyMHglM0QlMjIyNTUlMjIlMjB5JTNEJTIyNDgwJTIyJTJGJTNFJTNDJTJGQXJyYXklM0UlM0MlMkZteEdlb21ldHJ5JTNFJTNDJTJGbXhDZWxsJTNFJTNDbXhDZWxsJTIwaWQlM0QlMjIyNCUyMiUyMHZhbHVlJTNEJTIyJTIyJTIwc3R5bGUlM0QlMjJlbmRBcnJvdyUzRGNsYXNzaWMlM0JodG1sJTNEMSUzQmVudHJ5WCUzRDAuNzUlM0JlbnRyeVklM0QxJTNCZW50cnlEeCUzRDAlM0JlbnRyeUR5JTNEMCUzQmV4aXRYJTNEMC4yNSUzQmV4aXRZJTNEMCUzQmV4aXREeCUzRDAlM0JleGl0RHklM0QwJTNCJTIyJTIwZWRnZSUzRCUyMjElMjIlMjBzb3VyY2UlM0QlMjIxOCUyMiUyMHRhcmdldCUzRCUyMjE3JTIyJTIwcGFyZW50JTNEJTIyMSUyMiUzRSUzQ214R2VvbWV0cnklMjB3aWR0aCUzRCUyMjUwJTIyJTIwaGVpZ2h0JTNEJTIyNTAlMjIlMjByZWxhdGl2ZSUzRCUyMjElMjIlMjBhcyUzRCUyMmdlb21ldHJ5JTIyJTNFJTNDbXhQb2ludCUyMHglM0QlMjIzMjAlMjIlMjB5JTNEJTIyNjg1JTIyJTIwYXMlM0QlMjJzb3VyY2VQb2ludCUyMiUyRiUzRSUzQ214UG9pbnQlMjB4JTNEJTIyMjg1JTIyJTIweSUzRCUyMjU3MCUyMiUyMGFzJTNEJTIydGFyZ2V0UG9pbnQlMjIlMkYlM0UlM0MlMkZteEdlb21ldHJ5JTNFJTNDJTJGbXhDZWxsJTNFJTNDbXhDZWxsJTIwaWQlM0QlMjIyNSUyMiUyMHZhbHVlJTNEJTIyJTIyJTIwc3R5bGUlM0QlMjJlbmRBcnJvdyUzRGNsYXNzaWMlM0JodG1sJTNEMSUzQmVudHJ5WCUzRDAuNzUlM0JlbnRyeVklM0QxJTNCZW50cnlEeCUzRDAlM0JlbnRyeUR5JTNEMCUzQmV4aXRYJTNEMC43NSUzQmV4aXRZJTNEMCUzQmV4aXREeCUzRDAlM0JleGl0RHklM0QwJTNCJTIyJTIwZWRnZSUzRCUyMjElMjIlMjBzb3VyY2UlM0QlMjIxOCUyMiUyMHRhcmdldCUzRCUyMjE5JTIyJTIwcGFyZW50JTNEJTIyMSUyMiUzRSUzQ214R2VvbWV0cnklMjB3aWR0aCUzRCUyMjUwJTIyJTIwaGVpZ2h0JTNEJTIyNTAlMjIlMjByZWxhdGl2ZSUzRCUyMjElMjIlMjBhcyUzRCUyMmdlb21ldHJ5JTIyJTNFJTNDbXhQb2ludCUyMHglM0QlMjIzMzAlMjIlMjB5JTNEJTIyNjk1JTIyJTIwYXMlM0QlMjJzb3VyY2VQb2ludCUyMiUyRiUzRSUzQ214UG9pbnQlMjB4JTNEJTIyMjk1JTIyJTIweSUzRCUyMjU4MCUyMiUyMGFzJTNEJTIydGFyZ2V0UG9pbnQlMjIlMkYlM0UlM0MlMkZteEdlb21ldHJ5JTNFJTNDJTJGbXhDZWxsJTNFJTNDbXhDZWxsJTIwaWQlM0QlMjIyNiUyMiUyMHZhbHVlJTNEJTIyJTIyJTIwc3R5bGUlM0QlMjJlbmRBcnJvdyUzRGNsYXNzaWMlM0JodG1sJTNEMSUzQmV4aXRYJTNEMC41JTNCZXhpdFklM0QwJTNCZXhpdER4JTNEMCUzQmV4aXREeSUzRDAlM0JlbnRyeVglM0QwLjUlM0JlbnRyeVklM0QxJTNCZW50cnlEeCUzRDAlM0JlbnRyeUR5JTNEMCUzQiUyMiUyMGVkZ2UlM0QlMjIxJTIyJTIwc291cmNlJTNEJTIyMTMlMjIlMjB0YXJnZXQlM0QlMjIxNSUyMiUyMHBhcmVudCUzRCUyMjElMjIlM0UlM0NteEdlb21ldHJ5JTIwd2lkdGglM0QlMjI1MCUyMiUyMGhlaWdodCUzRCUyMjUwJTIyJTIwcmVsYXRpdmUlM0QlMjIxJTIyJTIwYXMlM0QlMjJnZW9tZXRyeSUyMiUzRSUzQ214UG9pbnQlMjB4JTNEJTIyNDcwJTIyJTIweSUzRCUyMjQzNSUyMiUyMGFzJTNEJTIyc291cmNlUG9pbnQlMjIlMkYlM0UlM0NteFBvaW50JTIweCUzRCUyMjUyNSUyMiUyMHklM0QlMjIzNTAlMjIlMjBhcyUzRCUyMnRhcmdldFBvaW50JTIyJTJGJTNFJTNDJTJGbXhHZW9tZXRyeSUzRSUzQyUyRm14Q2VsbCUzRSUzQ214Q2VsbCUyMGlkJTNEJTIyMjclMjIlMjB2YWx1ZSUzRCUyMiUyMiUyMHN0eWxlJTNEJTIyZW5kQXJyb3clM0RjbGFzc2ljJTNCaHRtbCUzRDElM0JleGl0WCUzRDElM0JleGl0WSUzRDAuNzUlM0JleGl0RHglM0QwJTNCZXhpdER5JTNEMCUzQiUyMiUyMGVkZ2UlM0QlMjIxJTIyJTIwc291cmNlJTNEJTIyMTMlMjIlMjBwYXJlbnQlM0QlMjIxJTIyJTNFJTNDbXhHZW9tZXRyeSUyMHdpZHRoJTNEJTIyNTAlMjIlMjBoZWlnaHQlM0QlMjI1MCUyMiUyMHJlbGF0aXZlJTNEJTIyMSUyMiUyMGFzJTNEJTIyZ2VvbWV0cnklMjIlM0UlM0NteFBvaW50JTIweCUzRCUyMjQ4MCUyMiUyMHklM0QlMjI0NDUlMjIlMjBhcyUzRCUyMnNvdXJjZVBvaW50JTIyJTJGJTNFJTNDbXhQb2ludCUyMHglM0QlMjI0NTAlMjIlMjB5JTNEJTIyNjI4JTIyJTIwYXMlM0QlMjJ0YXJnZXRQb2ludCUyMiUyRiUzRSUzQ0FycmF5JTIwYXMlM0QlMjJwb2ludHMlMjIlM0UlM0NteFBvaW50JTIweCUzRCUyMjYxMCUyMiUyMHklM0QlMjI0MzglMjIlMkYlM0UlM0NteFBvaW50JTIweCUzRCUyMjYxMCUyMiUyMHklM0QlMjI2MjglMjIlMkYlM0UlM0MlMkZBcnJheSUzRSUzQyUyRm14R2VvbWV0cnklM0UlM0MlMkZteENlbGwlM0UlM0NteENlbGwlMjBpZCUzRCUyMjI4JTIyJTIwdmFsdWUlM0QlMjIlMjZsdCUzQmZvbnQlMjBzdHlsZSUzRCUyNnF1b3QlM0Jmb250LXNpemUlM0ElMjAxNnB4JTI2cXVvdCUzQiUyNmd0JTNCJTI2bHQlM0JiJTI2Z3QlM0JTbWFydCUyMENpdHklMjBQbGF0Zm9ybSUyNmx0JTNCJTJGYiUyNmd0JTNCJTI2bHQlM0IlMkZmb250JTI2Z3QlM0I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zNSUyMiUyMHklM0QlMjIyMzAlMjIlMjB3aWR0aCUzRCUyMjE4NSUyMiUyMGhlaWdodCUzRCUyMjIwJTIyJTIwYXMlM0QlMjJnZW9tZXRyeSUyMiUyRiUzRSUzQyUyRm14Q2VsbCUzRSUzQ214Q2VsbCUyMGlkJTNEJTIyMjklMjIlMjB2YWx1ZSUzRCUyMiUyMiUyMHN0eWxlJTNEJTIyZW5kQXJyb3clM0RjbGFzc2ljJTNCaHRtbCUzRDElM0JlbnRyeVglM0QwLjUlM0JlbnRyeVklM0QwJTNCZW50cnlEeCUzRDAlM0JlbnRyeUR5JTNEMCUzQiUyMiUyMGVkZ2UlM0QlMjIxJTIyJTIwdGFyZ2V0JTNEJTIyMTklMjIlMjBwYXJlbnQlM0QlMjIxJTIyJTNFJTNDbXhHZW9tZXRyeSUyMHdpZHRoJTNEJTIyNTAlMjIlMjBoZWlnaHQlM0QlMjI1MCUyMiUyMHJlbGF0aXZlJTNEJTIyMSUyMiUyMGFzJTNEJTIyZ2VvbWV0cnklMjIlM0UlM0NteFBvaW50JTIweCUzRCUyMjQwNSUyMiUyMHklM0QlMjI0NTAlMjIlMjBhcyUzRCUyMnNvdXJjZVBvaW50JTIyJTJGJTNFJTNDbXhQb2ludCUyMHglM0QlMjI0MDAlMjIlMjB5JTNEJTIyMzUwJTIyJTIwYXMlM0QlMjJ0YXJnZXRQb2ludCUyMiUyRiUzRSUzQyUyRm14R2VvbWV0cnklM0UlM0MlMkZteENlbGwlM0UlM0NteENlbGwlMjBpZCUzRCUyMjMwJTIyJTIwdmFsdWUlM0QlMjJBZGRlZCUyMFZhbHVlJTIwU2VydmljY2VzJTIyJTIwc3R5bGUlM0QlMjJodG1sJTNEMSUzQmZvbnRTdHlsZSUzRDQlMjIlMjB2ZXJ0ZXglM0QlMjIxJTIyJTIwcGFyZW50JTNEJTIyMSUyMiUzRSUzQ214R2VvbWV0cnklMjB4JTNEJTIyNTMwJTIyJTIweSUzRCUyMjM2MCUyMiUyMHdpZHRoJTNEJTIyMTIwJTIyJTIwaGVpZ2h0JTNEJTIyNTAlMjIlMjBhcyUzRCUyMmdlb21ldHJ5JTIyJTJGJTNFJTNDJTJGbXhDZWxsJTNFJTNDbXhDZWxsJTIwaWQlM0QlMjIzMSUyMiUyMHZhbHVlJTNEJTIyJTIyJTIwc3R5bGUlM0QlMjJlbmRBcnJvdyUzRGNsYXNzaWMlM0JodG1sJTNEMSUzQmV4aXRYJTNEMSUzQmV4aXRZJTNEMC41JTNCZXhpdER4JTNEMCUzQmV4aXREeSUzRDAlM0JlbnRyeVglM0QwJTNCZW50cnlZJTNEMC43NSUzQmVudHJ5RHglM0QwJTNCZW50cnlEeSUzRDAlM0IlMjIlMjBlZGdlJTNEJTIyMSUyMiUyMHNvdXJjZSUzRCUyMjEz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yUyRm14R2VvbWV0cnklM0UlM0MlMkZteENlbGwlM0UlM0NteENlbGwlMjBpZCUzRCUyMjMyJTIyJTIwdmFsdWUlM0QlMjIlMjIlMjBzdHlsZSUzRCUyMmVuZEFycm93JTNEY2xhc3NpYyUzQmh0bWwlM0QxJTNCZXhpdFglM0QwJTNCZXhpdFklM0QwLjUlM0JleGl0RHglM0QwJTNCZXhpdER5JTNEMCUzQmVudHJ5WCUzRDElM0JlbnRyeVklM0QwLjUlM0JlbnRyeUR4JTNEMCUzQmVudHJ5RHklM0QwJTNCJTIyJTIwZWRnZSUzRCUyMjElMjIlMjBzb3VyY2UlM0QlMjIxMyUyMiUyMHRhcmdldCUzRCUyMjE3JTIyJTIwcGFyZW50JTNEJTIyMSUyMiUzRSUzQ214R2VvbWV0cnklMjB3aWR0aCUzRCUyMjUwJTIyJTIwaGVpZ2h0JTNEJTIyNTAlMjIlMjByZWxhdGl2ZSUzRCUyMjElMjIlMjBhcyUzRCUyMmdlb21ldHJ5JTIyJTNFJTNDbXhQb2ludCUyMHglM0QlMjI0NzAlMjIlMjB5JTNEJTIyNDM1JTIyJTIwYXMlM0QlMjJzb3VyY2VQb2ludCUyMiUyRiUzRSUzQ214UG9pbnQlMjB4JTNEJTIyNTQwJTIyJTIweSUzRCUyMjQwNy41JTIyJTIwYXMlM0QlMjJ0YXJnZXRQb2ludCUyMiUyRiUzRSUzQ0FycmF5JTIwYXMlM0QlMjJwb2ludHMlMjIlM0UlM0NteFBvaW50JTIweCUzRCUyMjMyMCUyMiUyMHklM0QlMjI0MjUlMjIlMkYlM0UlM0NteFBvaW50JTIweCUzRCUyMjMyMCUyMiUyMHklM0QlMjI1MjUlMjIlMkYlM0UlM0MlMkZBcnJheSUzRSUzQyUyRm14R2VvbWV0cnklM0UlM0MlMkZteENlbGwlM0UlM0NteENlbGwlMjBpZCUzRCUyMjMzJTIyJTIwdmFsdWUlM0QlMjJEZXZpY2UlMjBNb25pdG9yJTIyJTIwc3R5bGUlM0QlMjJodG1sJTNEMSUzQmZvbnRTdHlsZSUzRDQlMjIlMjB2ZXJ0ZXglM0QlMjIxJTIyJTIwcGFyZW50JTNEJTIyMSUyMiUzRSUzQ214R2VvbWV0cnklMjB4JTNEJTIyNDgwJTIyJTIweSUzRCUyMjQ2MCUyMiUyMHdpZHRoJTNEJTIyMTEwJTIyJTIwaGVpZ2h0JTNEJTIyNTAlMjIlMjBhcyUzRCUyMmdlb21ldHJ5JTIyJTJGJTNFJTNDJTJGbXhDZWxsJTNFJTNDbXhDZWxsJTIwaWQlM0QlMjIzNCUyMiUyMHZhbHVlJTNEJTIyJTIyJTIwc3R5bGUlM0QlMjJlbmRBcnJvdyUzRGNsYXNzaWMlM0JodG1sJTNEMSUzQmV4aXRYJTNEMC43NSUzQmV4aXRZJTNEMSUzQmV4aXREeCUzRDAlM0JleGl0RHklM0QwJTNCZW50cnlYJTNEMCUzQmVudHJ5WSUzRDAuNSUzQmVudHJ5RHglM0QwJTNCZW50cnlEeSUzRDAlM0IlMjIlMjBlZGdlJTNEJTIyMSUyMiUyMHNvdXJjZSUzRCUyMjEzJTIyJTIwdGFyZ2V0JTNEJTIyMzM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0MDAlMjIlMjB5JTNEJTIyMzUwJTIyJTIwYXMlM0QlMjJ0YXJnZXRQb2ludCUyMiUyRiUzRSUzQyUyRm14R2VvbWV0cnklM0UlM0MlMkZteENlbGwlM0UlM0NteENlbGwlMjBpZCUzRCUyMjM1JTIyJTIwdmFsdWUlM0QlMjJEYXRhJTIwSW0lMkZFeCUyMiUyMHN0eWxlJTNEJTIyaHRtbCUzRDElM0Jmb250U3R5bGUlM0Q0JTIyJTIwdmVydGV4JTNEJTIyMSUyMiUyMHBhcmVudCUzRCUyMjElMjIlM0UlM0NteEdlb21ldHJ5JTIweCUzRCUyMjI1MCUyMiUyMHklM0QlMjI2NTAlMjIlMjB3aWR0aCUzRCUyMjExMCUyMiUyMGhlaWdodCUzRCUyMjUwJTIyJTIwYXMlM0QlMjJnZW9tZXRyeSUyMiUyRiUzRSUzQyUyRm14Q2VsbCUzRSUzQ214Q2VsbCUyMGlkJTNEJTIyMzYlMjIlMjB2YWx1ZSUzRCUyMiUyMiUyMHN0eWxlJTNEJTIyZW5kQXJyb3clM0RjbGFzc2ljJTNCc3RhcnRBcnJvdyUzRGNsYXNzaWMlM0JodG1sJTNEMSUzQmV4aXRYJTNEMSUzQmV4aXRZJTNEMC41JTNCZXhpdER4JTNEMCUzQmV4aXREeSUzRDAlM0JlbnRyeVglM0QwJTNCZW50cnlZJTNEMC41JTNCZW50cnlEeCUzRDAlM0JlbnRyeUR5JTNEMCUzQiUyMiUyMGVkZ2UlM0QlMjIxJTIyJTIwc291cmNlJTNEJTIyMzUlMjIlMjB0YXJnZXQlM0QlMjI3JTIyJTIwcGFyZW50JTNEJTIyMSUyMiUzRSUzQ214R2VvbWV0cnklMjB3aWR0aCUzRCUyMjUwJTIyJTIwaGVpZ2h0JTNEJTIyNTAlMjIlMjByZWxhdGl2ZSUzRCUyMjElMjIlMjBhcyUzRCUyMmdlb21ldHJ5JTIyJTNFJTNDbXhQb2ludCUyMHglM0QlMjI0NDAlMjIlMjB5JTNEJTIyNjc1JTIyJTIwYXMlM0QlMjJzb3VyY2VQb2ludCUyMiUyRiUzRSUzQ214UG9pbnQlMjB4JTNEJTIyMzIwJTIyJTIweSUzRCUyMjY2NSUyMiUyMGFzJTNEJTIydGFyZ2V0UG9pbnQlMjIlMkYlM0UlM0MlMkZteEdlb21ldHJ5JTNFJTNDJTJGbXhDZWxsJTNFJTNDbXhDZWxsJTIwaWQlM0QlMjIzNyUyMiUyMHZhbHVlJTNEJTIyJTIyJTIwc3R5bGUlM0QlMjJlbmRBcnJvdyUzRGNsYXNzaWMlM0JzdGFydEFycm93JTNEY2xhc3NpYyUzQmh0bWwlM0QxJTNCZXhpdFglM0QwLjUlM0JleGl0WSUzRDAlM0JleGl0RHglM0QwJTNCZXhpdER5JTNEMCUzQmVudHJ5WCUzRDAuMjUlM0JlbnRyeVklM0QxJTNCZW50cnlEeCUzRDAlM0JlbnRyeUR5JTNEMCUzQiUyMiUyMGVkZ2UlM0QlMjIxJTIyJTIwc291cmNlJTNEJTIyMzUlMjIlMjB0YXJnZXQlM0QlMjIxOCUyMiUyMHBhcmVudCUzRCUyMjElMjIlM0UlM0NteEdlb21ldHJ5JTIwd2lkdGglM0QlMjI1MCUyMiUyMGhlaWdodCUzRCUyMjUwJTIyJTIwcmVsYXRpdmUlM0QlMjIxJTIyJTIwYXMlM0QlMjJnZW9tZXRyeSUyMiUzRSUzQ214UG9pbnQlMjB4JTNEJTIyNDYyLjUlMjIlMjB5JTNEJTIyNjYwJTIyJTIwYXMlM0QlMjJzb3VyY2VQb2ludCUyMiUyRiUzRSUzQ214UG9pbnQlMjB4JTNEJTIyNDA1JTIyJTIweSUzRCUyMjY1MCUyMiUyMGFzJTNEJTIydGFyZ2V0UG9pbnQlMjIlMkYlM0UlM0MlMkZteEdlb21ldHJ5JTNFJTNDJTJGbXhDZWxsJTNFJTNDbXhDZWxsJTIwaWQlM0QlMjIzOCUyMiUyMHZhbHVlJTNEJTIyJTIyJTIwc3R5bGUlM0QlMjJlbmRBcnJvdyUzRGNsYXNzaWMlM0JodG1sJTNEMSUzQmV4aXRYJTNEMSUzQmV4aXRZJTNEMC41JTNCZXhpdER4JTNEMCUzQmV4aXREeSUzRDAlM0JlbnRyeVglM0QxJTNCZW50cnlZJTNEMSUzQmVudHJ5RHglM0QwJTNCZW50cnlEeSUzRDAlM0IlMjIlMjBlZGdlJTNEJTIyMSUyMiUyMHNvdXJjZSUzRCUyMjE4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Y1MCUyMiUyMHklM0QlMjI2MTUlMjIlMkYlM0UlM0MlMkZBcnJheSUzRSUzQyUyRm14R2VvbWV0cnklM0UlM0MlMkZteENlbGwlM0UlM0NteENlbGwlMjBpZCUzRCUyMjM5JTIyJTIwdmFsdWUlM0QlMjIlMjIlMjBzdHlsZSUzRCUyMmVuZEFycm93JTNEY2xhc3NpYyUzQmh0bWwlM0QxJTNCZXhpdFglM0QxJTNCZXhpdFklM0QwLjUlM0JleGl0RHglM0QwJTNCZXhpdER5JTNEMCUzQmVudHJ5WCUzRDAuNzUlM0JlbnRyeVklM0QxJTNCZW50cnlEeCUzRDAlM0JlbnRyeUR5JTNEMCUzQiUyMiUyMGVkZ2UlM0QlMjIxJTIyJTIwc291cmNlJTNEJTIyMTklMjIlMjB0YXJnZXQlM0QlMjIzMCUyMiUyMHBhcmVudCUzRCUyMjElMjIlM0UlM0NteEdlb21ldHJ5JTIwd2lkdGglM0QlMjI1MCUyMiUyMGhlaWdodCUzRCUyMjUwJTIyJTIwcmVsYXRpdmUlM0QlMjIxJTIyJTIwYXMlM0QlMjJnZW9tZXRyeSUyMiUzRSUzQ214UG9pbnQlMjB4JTNEJTIyNDYwJTIyJTIweSUzRCUyMjYyNSUyMiUyMGFzJTNEJTIyc291cmNlUG9pbnQlMjIlMkYlM0UlM0NteFBvaW50JTIweCUzRCUyMjY2MCUyMiUyMHklM0QlMjI0MjAlMjIlMjBhcyUzRCUyMnRhcmdldFBvaW50JTIyJTJGJTNFJTNDQXJyYXklMjBhcyUzRCUyMnBvaW50cyUyMiUzRSUzQ214UG9pbnQlMjB4JTNEJTIyNjIwJTIyJTIweSUzRCUyMjUyNSUyMiUyRiUzRSUzQyUyRkFycmF5JTNFJTNDJTJGbXhHZW9tZXRyeSUzRSUzQyUyRm14Q2VsbCUzRSUzQ214Q2VsbCUyMGlkJTNEJTIyNDAlMjIlMjB2YWx1ZSUzRCUyMiUyMiUyMHN0eWxlJTNEJTIyZW5kQXJyb3clM0RjbGFzc2ljJTNCaHRtbCUzRDElM0JleGl0WCUzRDAuNzUlM0JleGl0WSUzRDElM0JleGl0RHglM0QwJTNCZXhpdER5JTNEMCUzQmVudHJ5WCUzRDAlM0JlbnRyeVklM0QwLjUlM0JlbnRyeUR4JTNEMCUzQmVudHJ5RHklM0QwJTNCJTIyJTIwZWRnZSUzRCUyMjElMjIlMjBzb3VyY2UlM0QlMjIxNSUyMiUyMHRhcmdldCUzRCUyMjMw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0MSUyMiUyMHZhbHVlJTNEJTIyJTIyJTIwc3R5bGUlM0QlMjJlbmRBcnJvdyUzRGNsYXNzaWMlM0JodG1sJTNEMSUzQmV4aXRYJTNEMC4yNSUzQmV4aXRZJTNEMSUzQmV4aXREeCUzRDAlM0JleGl0RHklM0QwJTNCJTIyJTIwZWRnZSUzRCUyMjElMjIlMjBzb3VyY2UlM0QlMjIxNiUyMiUyMHBhcmVudCUzRCUyMjElMjIlM0UlM0NteEdlb21ldHJ5JTIwd2lkdGglM0QlMjI1MCUyMiUyMGhlaWdodCUzRCUyMjUwJTIyJTIwcmVsYXRpdmUlM0QlMjIxJTIyJTIwYXMlM0QlMjJnZW9tZXRyeSUyMiUzRSUzQ214UG9pbnQlMjB4JTNEJTIyNDI1JTIyJTIweSUzRCUyMjM1MCUyMiUyMGFzJTNEJTIyc291cmNlUG9pbnQlMjIlMkYlM0UlM0NteFBvaW50JTIweCUzRCUyMjUwOCUyMiUyMHklM0QlMjI0NjAlMjIlMjBhcyUzRCUyMnRhcmdldFBvaW50JTIyJTJGJTNFJTNDQXJyYXklMjBhcyUzRCUyMnBvaW50cyUyMiUzRSUzQ214UG9pbnQlMjB4JTNEJTIyNDg4JTIyJTIweSUzRCUyMjQzMCUyMiUyRiUzRSUzQ214UG9pbnQlMjB4JTNEJTIyNTA4JTIyJTIweSUzRCUyMjQzMCUyMiUyRiUzRSUzQyUyRkFycmF5JTNFJTNDJTJGbXhHZW9tZXRyeSUzRSUzQyUyRm14Q2VsbCUzRSUzQ214Q2VsbCUyMGlkJTNEJTIyNDIlMjIlMjB2YWx1ZSUzRCUyMiUyMiUyMHN0eWxlJTNEJTIyZW5kQXJyb3clM0RjbGFzc2ljJTNCaHRtbCUzRDElM0JleGl0WCUzRDAuNzUlM0JleGl0WSUzRDElM0JleGl0RHglM0QwJTNCZXhpdER5JTNEMCUzQmVudHJ5WCUzRDAuNSUzQmVudHJ5WSUzRDAlM0JlbnRyeUR4JTNEMCUzQmVudHJ5RHklM0QwJTNCJTIyJTIwZWRnZSUzRCUyMjElMjIlMjBzb3VyY2UlM0QlMjIxNiUyMiUyMHRhcmdldCUzRCUyMjMwJTIyJTIwcGFyZW50JTNEJTIyMSUyMiUzRSUzQ214R2VvbWV0cnklMjB3aWR0aCUzRCUyMjUwJTIyJTIwaGVpZ2h0JTNEJTIyNTAlMjIlMjByZWxhdGl2ZSUzRCUyMjElMjIlMjBhcyUzRCUyMmdlb21ldHJ5JTIyJTNFJTNDbXhQb2ludCUyMHglM0QlMjI0MjUlMjIlMjB5JTNEJTIyMzUwJTIyJTIwYXMlM0QlMjJzb3VyY2VQb2ludCUyMiUyRiUzRSUzQ214UG9pbnQlMjB4JTNEJTIyNTQwJTIyJTIweSUzRCUyMjM5NSUyMiUyMGFzJTNEJTIydGFyZ2V0UG9pbnQlMjIlMkYlM0UlM0MlMkZteEdlb21ldHJ5JTNFJTNDJTJGbXhDZWxsJTNFJTNDbXhDZWxsJTIwaWQlM0QlMjI0MyUyMiUyMHZhbHVlJTNEJTIyJTIyJTIwc3R5bGUlM0QlMjJyb3VuZGVkJTNEMCUzQndoaXRlU3BhY2UlM0R3cmFwJTNCaHRtbCUzRDElM0IlMjIlMjB2ZXJ0ZXglM0QlMjIxJTIyJTIwcGFyZW50JTNEJTIyMSUyMiUzRSUzQ214R2VvbWV0cnklMjB4JTNEJTIyMTg1JTIyJTIweSUzRCUyMjc1MCUyMiUyMHdpZHRoJTNEJTIyMTIwJTIyJTIwaGVpZ2h0JTNEJTIyNjAlMjIlMjBhcyUzRCUyMmdlb21ldHJ5JTIyJTJGJTNFJTNDJTJGbXhDZWxsJTNFJTNDbXhDZWxsJTIwaWQlM0QlMjI0NCUyMiUyMHZhbHVlJTNEJTIyJTIyJTIwc3R5bGUlM0QlMjJyb3VuZGVkJTNEMSUzQndoaXRlU3BhY2UlM0R3cmFwJTNCaHRtbCUzRDElM0IlMjIlMjB2ZXJ0ZXglM0QlMjIxJTIyJTIwcGFyZW50JTNEJTIyMSUyMiUzRSUzQ214R2VvbWV0cnklMjB4JTNEJTIyNDQwJTIyJTIweSUzRCUyMjc1MCUyMiUyMHdpZHRoJTNEJTIyMjEwJTIyJTIwaGVpZ2h0JTNEJTIyMzAlMjIlMjBhcyUzRCUyMmdlb21ldHJ5JTIyJTJGJTNFJTNDJTJGbXhDZWxsJTNFJTNDbXhDZWxsJTIwaWQlM0QlMjI0NSUyMiUyMHZhbHVlJTNEJTIyU2Vuc29y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yMjUlMjIlMjB5JTNEJTIyNzcwJTIyJTIwd2lkdGglM0QlMjI0MCUyMiUyMGhlaWdodCUzRCUyMjIwJTIyJTIwYXMlM0QlMjJnZW9tZXRyeSUyMiUyRiUzRSUzQyUyRm14Q2VsbCUzRSUzQ214Q2VsbCUyMGlkJTNEJTIyNDYlMjIlMjB2YWx1ZSUzRCUyMkVCUyUyMiUyMHN0eWxlJTNEJTIydGV4dCUzQmh0bWwlM0QxJTNCc3Ryb2tlQ29sb3IlM0Rub25lJTNCZmlsbENvbG9yJTNEbm9uZSUzQmFsaWduJTNEY2VudGVyJTNCdmVydGljYWxBbGlnbiUzRG1pZGRsZSUzQndoaXRlU3BhY2UlM0R3cmFwJTNCcm91bmRlZCUzRDAlM0IlMjIlMjB2ZXJ0ZXglM0QlMjIxJTIyJTIwcGFyZW50JTNEJTIyMSUyMiUzRSUzQ214R2VvbWV0cnklMjB4JTNEJTIyNTAwJTIyJTIweSUzRCUyMjc1NSUyMiUyMHdpZHRoJTNEJTIyNzUlMjIlMjBoZWlnaHQlM0QlMjIyMCUyMiUyMGFzJTNEJTIyZ2VvbWV0cnklMjIlMkYlM0UlM0MlMkZteENlbGwlM0UlM0NteENlbGwlMjBpZCUzRCUyMjQ3JTIyJTIwdmFsdWUlM0QlMjIlMjIlMjBzdHlsZSUzRCUyMmVuZEFycm93JTNEY2xhc3NpYyUzQmh0bWwlM0QxJTNCZW50cnlYJTNEMC4yNSUzQmVudHJ5WSUzRDElM0JlbnRyeUR4JTNEMCUzQmVudHJ5RHklM0QwJTNCJTIyJTIwZWRnZSUzRCUyMjElMjIlMjB0YXJnZXQlM0QlMjI3JTIyJTIwcGFyZW50JTNEJTIyMSUyMiUzRSUzQ214R2VvbWV0cnklMjB3aWR0aCUzRCUyMjUwJTIyJTIwaGVpZ2h0JTNEJTIyNTAlMjIlMjByZWxhdGl2ZSUzRCUyMjElMjIlMjBhcyUzRCUyMmdlb21ldHJ5JTIyJTNFJTNDbXhQb2ludCUyMHglM0QlMjIyNDUlMjIlMjB5JTNEJTIyNzUwJTIyJTIwYXMlM0QlMjJzb3VyY2VQb2ludCUyMiUyRiUzRSUzQ214UG9pbnQlMjB4JTNEJTIyMjQwJTIyJTIweSUzRCUyMjU2MCUyMiUyMGFzJTNEJTIydGFyZ2V0UG9pbnQlMjIlMkYlM0UlM0NBcnJheSUyMGFzJTNEJTIycG9pbnRzJTIyJTNFJTNDbXhQb2ludCUyMHglM0QlMjIyNDUlMjIlMjB5JTNEJTIyNzQwJTIyJTJGJTNFJTNDbXhQb2ludCUyMHglM0QlMjI0NTMlMjIlMjB5JTNEJTIyNzQwJTIyJTJGJTNFJTNDJTJGQXJyYXklM0UlM0MlMkZteEdlb21ldHJ5JTNFJTNDJTJGbXhDZWxsJTNFJTNDbXhDZWxsJTIwaWQlM0QlMjI0OCUyMiUyMHZhbHVlJTNEJTIyJTIyJTIwc3R5bGUlM0QlMjJlbmRBcnJvdyUzRGNsYXNzaWMlM0JodG1sJTNEMSUzQmVudHJ5WCUzRDElM0JlbnRyeVklM0QxJTNCZW50cnlEeCUzRDAlM0JlbnRyeUR5JTNEMCUzQmV4aXRYJTNEMC40NjIlM0JleGl0WSUzRDAuMDY3JTNCZXhpdER4JTNEMCUzQmV4aXREeSUzRDAlM0JleGl0UGVyaW1ldGVyJTNEMCUzQiUyMiUyMGVkZ2UlM0QlMjIxJTIyJTIwc291cmNlJTNEJTIyNDQlMjIlMjB0YXJnZXQlM0QlMjI3JTIyJTIwcGFyZW50JTNEJTIyMSUyMiUzRSUzQ214R2VvbWV0cnklMjB3aWR0aCUzRCUyMjUwJTIyJTIwaGVpZ2h0JTNEJTIyNTAlMjIlMjByZWxhdGl2ZSUzRCUyMjElMjIlMjBhcyUzRCUyMmdlb21ldHJ5JTIyJTNFJTNDbXhQb2ludCUyMHglM0QlMjI0ODAlMjIlMjB5JTNEJTIyNzQwJTIyJTIwYXMlM0QlMjJzb3VyY2VQb2ludCUyMiUyRiUzRSUzQ214UG9pbnQlMjB4JTNEJTIyMjQwJTIyJTIweSUzRCUyMjU2MCUyMiUyMGFzJTNEJTIydGFyZ2V0UG9pbnQlMjIlMkYlM0UlM0MlMkZteEdlb21ldHJ5JTNFJTNDJTJGbXhDZWxsJTNFJTNDbXhDZWxsJTIwaWQlM0QlMjI0OSUyMiUyMHZhbHVlJTNEJTIyJTIyJTIwc3R5bGUlM0QlMjJyb3VuZGVkJTNEMCUzQndoaXRlU3BhY2UlM0R3cmFwJTNCaHRtbCUzRDElM0IlMjIlMjB2ZXJ0ZXglM0QlMjIxJTIyJTIwcGFyZW50JTNEJTIyMSUyMiUzRSUzQ214R2VvbWV0cnklMjB4JTNEJTIyNDg1JTIyJTIweSUzRCUyMjgxMCUyMiUyMHdpZHRoJTNEJTIyMTIwJTIyJTIwaGVpZ2h0JTNEJTIyNjAlMjIlMjBhcyUzRCUyMmdlb21ldHJ5JTIyJTJGJTNFJTNDJTJGbXhDZWxsJTNFJTNDbXhDZWxsJTIwaWQlM0QlMjI1MCUyMiUyMHZhbHVlJTNEJTIyRXh0ZXJuYWwlMjBJVCUyMGluZnJhc3RydWN0dXJl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jAlMjIlMjB5JTNEJTIyODMwJTIyJTIwd2lkdGglM0QlMjI0MCUyMiUyMGhlaWdodCUzRCUyMjIwJTIyJTIwYXMlM0QlMjJnZW9tZXRyeSUyMiUyRiUzRSUzQyUyRm14Q2VsbCUzRSUzQ214Q2VsbCUyMGlkJTNEJTIyNTElMjIlMjB2YWx1ZSUzRCUyMiUyMiUyMHN0eWxlJTNEJTIyZW5kQXJyb3clM0RjbGFzc2ljJTNCaHRtbCUzRDElM0JleGl0WCUzRDAuNSUzQmV4aXRZJTNEMCUzQmV4aXREeCUzRDAlM0JleGl0RHklM0QwJTNCZW50cnlYJTNEMC41JTNCZW50cnlZJTNEMSUzQmVudHJ5RHglM0QwJTNCZW50cnlEeSUzRDAlM0IlMjIlMjBlZGdlJTNEJTIyMSUyMiUyMHNvdXJjZSUzRCUyMjQ5JTIyJTIwdGFyZ2V0JTNEJTIyNDQlMjIlMjBwYXJlbnQlM0QlMjIxJTIyJTNFJTNDbXhHZW9tZXRyeSUyMHdpZHRoJTNEJTIyNTAlMjIlMjBoZWlnaHQlM0QlMjI1MCUyMiUyMHJlbGF0aXZlJTNEJTIyMSUyMiUyMGFzJTNEJTIyZ2VvbWV0cnklMjIlM0UlM0NteFBvaW50JTIweCUzRCUyMjI1MCUyMiUyMHklM0QlMjI2MTAlMjIlMjBhcyUzRCUyMnNvdXJjZVBvaW50JTIyJTJGJTNFJTNDbXhQb2ludCUyMHglM0QlMjIzMDAlMjIlMjB5JTNEJTIyNTYwJTIyJTIwYXMlM0QlMjJ0YXJnZXRQb2ludCUyMiUyRiUzRSUzQyUyRm14R2VvbWV0cnklM0UlM0MlMkZteENlbGwlM0UlM0NteENlbGwlMjBpZCUzRCUyMjUyJTIyJTIwdmFsdWUlM0QlMjJPcGVuJTIwQVBJcyUyRiUyME9wZW4lMjBEYXRhJTIyJTIwc3R5bGUlM0QlMjJodG1sJTNEMSUzQmZvbnRTdHlsZSUzRDQlMjIlMjB2ZXJ0ZXglM0QlMjIxJTIyJTIwcGFyZW50JTNEJTIyMSUyMiUzRSUzQ214R2VvbWV0cnklMjB4JTNEJTIyNTQwJTIyJTIweSUzRCUyMjI5MCUyMiUyMHdpZHRoJTNEJTIyMTMwJTIyJTIwaGVpZ2h0JTNEJTIyNTAlMjIlMjBhcyUzRCUyMmdlb21ldHJ5JTIyJTJGJTNFJTNDJTJGbXhDZWxsJTNFJTNDbXhDZWxsJTIwaWQlM0QlMjI1MyUyMiUyMHZhbHVlJTNEJTIyR0lTJTIwY2FwYWJpbGl0aWVzJTIyJTIwc3R5bGUlM0QlMjJodG1sJTNEMSUzQmZvbnRTdHlsZSUzRDQlMjIlMjB2ZXJ0ZXglM0QlMjIxJTIyJTIwcGFyZW50JTNEJTIyMSUyMiUzRSUzQ214R2VvbWV0cnklMjB4JTNEJTIyNDgwJTIyJTIweSUzRCUyMjU0MCUyMiUyMHdpZHRoJTNEJTIyMTEwJTIyJTIwaGVpZ2h0JTNEJTIyNTAlMjIlMjBhcyUzRCUyMmdlb21ldHJ5JTIyJTJGJTNFJTNDJTJGbXhDZWxsJTNFJTNDbXhDZWxsJTIwaWQlM0QlMjI1NCUyMiUyMHZhbHVlJTNEJTIyJTIyJTIwc3R5bGUlM0QlMjJyb3VuZGVkJTNEMCUzQndoaXRlU3BhY2UlM0R3cmFwJTNCaHRtbCUzRDElM0IlMjIlMjB2ZXJ0ZXglM0QlMjIxJTIyJTIwcGFyZW50JTNEJTIyMSUyMiUzRSUzQ214R2VvbWV0cnklMjB4JTNEJTIyMzA1JTIyJTIweSUzRCUyMjgyMCUyMiUyMHdpZHRoJTNEJTIyMTIwJTIyJTIwaGVpZ2h0JTNEJTIyNjAlMjIlMjBhcyUzRCUyMmdlb21ldHJ5JTIyJTJGJTNFJTNDJTJGbXhDZWxsJTNFJTNDbXhDZWxsJTIwaWQlM0QlMjI1NSUyMiUyMHZhbHVlJTNEJTIyRXh0ZXJuYWwlMjBTeXN0ZW0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0NSUyMiUyMHklM0QlMjI4NDAlMjIlMjB3aWR0aCUzRCUyMjQwJTIyJTIwaGVpZ2h0JTNEJTIyMjAlMjIlMjBhcyUzRCUyMmdlb21ldHJ5JTIyJTJGJTNFJTNDJTJGbXhDZWxsJTNFJTNDbXhDZWxsJTIwaWQlM0QlMjI1NiUyMiUyMHZhbHVlJTNEJTIyJTIyJTIwc3R5bGUlM0QlMjJlbmRBcnJvdyUzRGNsYXNzaWMlM0JodG1sJTNEMSUzQmV4aXRYJTNEMC4yNSUzQmV4aXRZJTNEMCUzQmV4aXREeCUzRDAlM0JleGl0RHklM0QwJTNCZW50cnlYJTNEMC43NSUzQmVudHJ5WSUzRDElM0JlbnRyeUR4JTNEMCUzQmVudHJ5RHklM0QwJTNCJTIyJTIwZWRnZSUzRCUyMjElMjIlMjBzb3VyY2UlM0QlMjI1NCUyMiUyMHRhcmdldCUzRCUyMjM1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1NyUyMiUyMHZhbHVlJTNEJTIyJTIyJTIwc3R5bGUlM0QlMjJlbmRBcnJvdyUzRGNsYXNzaWMlM0JodG1sJTNEMSUzQmV4aXRYJTNEMC43NSUzQmV4aXRZJTNEMCUzQmV4aXREeCUzRDAlM0JleGl0RHklM0QwJTNCZW50cnlYJTNEMCUzQmVudHJ5WSUzRDElM0JlbnRyeUR4JTNEMCUzQmVudHJ5RHklM0QwJTNCJTIyJTIwZWRnZSUzRCUyMjElMjIlMjBzb3VyY2UlM0QlMjI1NCUyMiUyMHRhcmdldCUzRCUyMjc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M5MCUyMiUyMHklM0QlMjI3MDAlMjIlMkYlM0UlM0MlMkZBcnJheSUzRSUzQyUyRm14R2VvbWV0cnklM0UlM0MlMkZteENlbGwlM0UlM0NteENlbGwlMjBpZCUzRCUyMjU4JTIyJTIwdmFsdWUlM0QlMjIlMjIlMjBzdHlsZSUzRCUyMnJvdW5kZWQlM0QxJTNCd2hpdGVTcGFjZSUzRHdyYXAlM0JodG1sJTNEMSUzQiUyMiUyMHZlcnRleCUzRCUyMjElMjIlMjBwYXJlbnQlM0QlMjIxJTIyJTNFJTNDbXhHZW9tZXRyeSUyMHglM0QlMjI3MDAlMjIlMjB5JTNEJTIyNTEwJTIyJTIwd2lkdGglM0QlMjIzMCUyMiUyMGhlaWdodCUzRCUyMjIyMCUyMiUyMGFzJTNEJTIyZ2VvbWV0cnklMjIlMkYlM0UlM0MlMkZteENlbGwlM0UlM0NteENlbGwlMjBpZCUzRCUyMjU5JTIyJTIwdmFsdWUlM0QlMjJFQlMlMjIlMjBzdHlsZSUzRCUyMnRleHQlM0JodG1sJTNEMSUzQnN0cm9rZUNvbG9yJTNEbm9uZSUzQmZpbGxDb2xvciUzRG5vbmUlM0JhbGlnbiUzRGNlbnRlciUzQnZlcnRpY2FsQWxpZ24lM0RtaWRkbGUlM0J3aGl0ZVNwYWNlJTNEd3JhcCUzQnJvdW5kZWQlM0QwJTNCcm90YXRpb24lM0QtOTAlM0IlMjIlMjB2ZXJ0ZXglM0QlMjIxJTIyJTIwcGFyZW50JTNEJTIyMSUyMiUzRSUzQ214R2VvbWV0cnklMjB4JTNEJTIyNjc3LjUlMjIlMjB5JTNEJTIyNTkwJTIyJTIwd2lkdGglM0QlMjI3NSUyMiUyMGhlaWdodCUzRCUyMjIwJTIyJTIwYXMlM0QlMjJnZW9tZXRyeSUyMiUyRiUzRSUzQyUyRm14Q2VsbCUzRSUzQ214Q2VsbCUyMGlkJTNEJTIyNjAlMjIlMjB2YWx1ZSUzRCUyMiUyMiUyMHN0eWxlJTNEJTIyZW5kQXJyb3clM0Rub25lJTNCZGFzaGVkJTNEMSUzQmh0bWwlM0QxJTNCZGFzaFBhdHRlcm4lM0QxJTIwMyUzQnN0cm9rZVdpZHRoJTNEMiUzQmV4aXRYJTNEMSUzQmV4aXRZJTNEMC43NSUzQmV4aXREeCUzRDAlM0JleGl0RHklM0QwJTNCZW50cnlYJTNEMC41JTNCZW50cnlZJTNEMCUzQmVudHJ5RHglM0QwJTNCZW50cnlEeSUzRDAlM0IlMjIlMjBlZGdlJTNEJTIyMSUyMiUyMHNvdXJjZSUzRCUyMjIlMjIlMjB0YXJnZXQlM0QlMjI1OSUyMiUyMHBhcmVudCUzRCUyMjElMjIlM0UlM0NteEdlb21ldHJ5JTIwd2lkdGglM0QlMjI1MCUyMiUyMGhlaWdodCUzRCUyMjUwJTIyJTIwcmVsYXRpdmUlM0QlMjIxJTIyJTIwYXMlM0QlMjJnZW9tZXRyeSUyMiUzRSUzQ214UG9pbnQlMjB4JTNEJTIyMTE1JTIyJTIweSUzRCUyMjU0MCUyMiUyMGFzJTNEJTIyc291cmNlUG9pbnQlMjIlMkYlM0UlM0NteFBvaW50JTIweCUzRCUyMjE5MCUyMiUyMHklM0QlMjI1MjguNDYxNTM4NDYxNTM4NiUyMiUyMGFzJTNEJTIydGFyZ2V0UG9pbnQlMjIlMkYlM0UlM0MlMkZteEdlb21ldHJ5JTNFJTNDJTJGbXhDZWxsJTNFJTNDbXhDZWxsJTIwaWQlM0QlMjI2MSUyMiUyMHZhbHVlJTNEJTIyU29sdXRpb24lMjBQcm92aWRlciUyMiUyMHN0eWxlJTNEJTIyc2hhcGUlM0R1bWxBY3RvciUzQnZlcnRpY2FsTGFiZWxQb3NpdGlvbiUzRGJvdHRvbSUzQnZlcnRpY2FsQWxpZ24lM0R0b3AlM0JodG1sJTNEMSUzQm91dGxpbmVDb25uZWN0JTNEMCUzQiUyMiUyMHZlcnRleCUzRCUyMjElMjIlMjBwYXJlbnQlM0QlMjIxJTIyJTNFJTNDbXhHZW9tZXRyeSUyMHglM0QlMjI3MzAlMjIlMjB5JTNEJTIyMjMwJTIyJTIwd2lkdGglM0QlMjIzMCUyMiUyMGhlaWdodCUzRCUyMjYwJTIyJTIwYXMlM0QlMjJnZW9tZXRyeSUyMiUyRiUzRSUzQyUyRm14Q2VsbCUzRSUzQ214Q2VsbCUyMGlkJTNEJTIyNjIlMjIlMjB2YWx1ZSUzRCUyMiUyMiUyMHN0eWxlJTNEJTIyZW5kQXJyb3clM0Rub25lJTNCZGFzaGVkJTNEMSUzQmh0bWwlM0QxJTNCZGFzaFBhdHRlcm4lM0QxJTIwMyUzQnN0cm9rZVdpZHRoJTNEMiUzQiUyMiUyMGVkZ2UlM0QlMjIxJTIyJTIwc291cmNlJTNEJTIyNjElMjIlMjBwYXJlbnQlM0QlMjIxJTIyJTNFJTNDbXhHZW9tZXRyeSUyMHdpZHRoJTNEJTIyNTAlMjIlMjBoZWlnaHQlM0QlMjI1MCUyMiUyMHJlbGF0aXZlJTNEJTIyMSUyMiUyMGFzJTNEJTIyZ2VvbWV0cnklMjIlM0UlM0NteFBvaW50JTIweCUzRCUyMjEzMCUyMiUyMHklM0QlMjI0MDQuMTUzODQ2MTUzODQ2MiUyMiUyMGFzJTNEJTIyc291cmNlUG9pbnQlMjIlMkYlM0UlM0NteFBvaW50JTIweCUzRCUyMjY4MCUyMiUyMHklM0QlMjIyODAlMjIlMjBhcyUzRCUyMnRhcmdldFBvaW50JTIyJTJGJTNFJTNDJTJGbXhHZW9tZXRyeSUzRSUzQyUyRm14Q2VsbCUzRSUzQ214Q2VsbCUyMGlkJTNEJTIyNjMlMjIlMjB2YWx1ZSUzRCUyMlJlY29tbWVuZGF0aW9uJTIyJTIwc3R5bGUlM0QlMjJodG1sJTNEMSUzQmZvbnRTdHlsZSUzRDQlMjIlMjB2ZXJ0ZXglM0QlMjIxJTIyJTIwcGFyZW50JTNEJTIyMSUyMiUzRSUzQ214R2VvbWV0cnklMjB4JTNEJTIyMjAwJTIyJTIweSUzRCUyMjM2NSUyMiUyMHdpZHRoJTNEJTIyMTEwJTIyJTIwaGVpZ2h0JTNEJTIyNTAlMjIlMjBhcyUzRCUyMmdlb21ldHJ5JTIyJTJGJTNFJTNDJTJGbXhDZWxsJTNFJTNDbXhDZWxsJTIwaWQlM0QlMjI2NCUyMiUyMHZhbHVlJTNEJTIyJTIyJTIwc3R5bGUlM0QlMjJlbmRBcnJvdyUzRGNsYXNzaWMlM0JodG1sJTNEMSUzQmV4aXRYJTNEMCUzQmV4aXRZJTNEMC41JTNCZXhpdER4JTNEMCUzQmV4aXREeSUzRDAlM0JlbnRyeVglM0QxJTNCZW50cnlZJTNEMC41JTNCZW50cnlEeCUzRDAlM0JlbnRyeUR5JTNEMCUzQiUyMiUyMGVkZ2UlM0QlMjIxJTIyJTIwc291cmNlJTNEJTIyMTMlMjIlMjB0YXJnZXQlM0QlMjI2MyUyMiUyMHBhcmVudCUzRCUyMjElMjIlM0UlM0NteEdlb21ldHJ5JTIwd2lkdGglM0QlMjI1MCUyMiUyMGhlaWdodCUzRCUyMjUwJTIyJTIwcmVsYXRpdmUlM0QlMjIxJTIyJTIwYXMlM0QlMjJnZW9tZXRyeSUyMiUzRSUzQ214UG9pbnQlMjB4JTNEJTIyMTkwJTIyJTIweSUzRCUyMjYxMCUyMiUyMGFzJTNEJTIyc291cmNlUG9pbnQlMjIlMkYlM0UlM0NteFBvaW50JTIweCUzRCUyMjI0MCUyMiUyMHklM0QlMjI1NjAlMjIlMjBhcyUzRCUyMnRhcmdldFBvaW50JTIyJTJGJTNFJTNDJTJGbXhHZW9tZXRyeSUzRSUzQyUyRm14Q2VsbCUzRSUzQ214Q2VsbCUyMGlkJTNEJTIyNjUlMjIlMjB2YWx1ZSUzRCUyMkludmVzdG9yJTJGUHJvbW90ZXIlMjIlMjBzdHlsZSUzRCUyMnNoYXBlJTNEdW1sQWN0b3IlM0J2ZXJ0aWNhbExhYmVsUG9zaXRpb24lM0Rib3R0b20lM0J2ZXJ0aWNhbEFsaWduJTNEdG9wJTNCaHRtbCUzRDElM0JvdXRsaW5lQ29ubmVjdCUzRDAlM0IlMjIlMjB2ZXJ0ZXglM0QlMjIxJTIyJTIwcGFyZW50JTNEJTIyMSUyMiUzRSUzQ214R2VvbWV0cnklMjB4JTNEJTIyNzIyLjUlMjIlMjB5JTNEJTIyMzMwJTIyJTIwd2lkdGglM0QlMjIzMCUyMiUyMGhlaWdodCUzRCUyMjYwJTIyJTIwYXMlM0QlMjJnZW9tZXRyeSUyMiUyRiUzRSUzQyUyRm14Q2VsbCUzRSUzQ214Q2VsbCUyMGlkJTNEJTIyNjYlMjIlMjB2YWx1ZSUzRCUyMiUyMiUyMHN0eWxlJTNEJTIyZW5kQXJyb3clM0Rub25lJTNCZGFzaGVkJTNEMSUzQmh0bWwlM0QxJTNCZGFzaFBhdHRlcm4lM0QxJTIwMyUzQnN0cm9rZVdpZHRoJTNEMiUzQmVudHJ5WCUzRDElM0JlbnRyeVklM0QwLjI1JTNCZW50cnlEeCUzRDAlM0JlbnRyeUR5JTNEMCUzQiUyMiUyMGVkZ2UlM0QlMjIxJTIyJTIwc291cmNlJTNEJTIyNjUlMjIlMjB0YXJnZXQlM0QlMjIyJTIyJTIwcGFyZW50JTNEJTIyMSUyMiUzRSUzQ214R2VvbWV0cnklMjB3aWR0aCUzRCUyMjUwJTIyJTIwaGVpZ2h0JTNEJTIyNTAlMjIlMjByZWxhdGl2ZSUzRCUyMjElMjIlMjBhcyUzRCUyMmdlb21ldHJ5JTIyJTNFJTNDbXhQb2ludCUyMHglM0QlMjIxMzAlMjIlMjB5JTNEJTIyNDA0LjE1Mzg0NjE1Mzg0NjIlMjIlMjBhcyUzRCUyMnNvdXJjZVBvaW50JTIyJTJGJTNFJTNDbXhQb2ludCUyMHglM0QlMjIxOTAlMjIlMjB5JTNEJTIyNDIwLjc2OTIzMDc2OTIzMDclMjIlMjBhcyUzRCUyMnRhcmdldFBvaW50JTIyJTJGJTNFJTNDJTJGbXhHZW9tZXRyeSUzRSUzQyUyRm14Q2VsbCUzRSUzQyUyRnJvb3QlM0UlM0MlMkZteEdyYXBoTW9kZWwlM0XZDA2EAAAgAElEQVR4XuzdCXQUZb7//6/CRQhXEQ2DRIMyoALjIIisjkFAHMGFMeASENGLLMrikAgijCA47CYom6yiMhLZgowKboBEL0EQFZwLbhyWIKhEERVEj8L/fOtn9z9Ld9fT3dVb9fs5x3PvmVQ9y+uprqarPvXUaadOnTolFAQQQAABBBBAAAEEEEAAAQQQQAABBBBAAAEEEEAAAQQQQAABBBBAAAEEEEAAAQQQQAABBBBAAAEEoixwGoH2KIvTHAIIIIAAAggggAACCCCAAAIIIIAAAggggAACCCCAAAIIIIAAAggggAACCCCAAAIIIIAAAggggIAlQKCdAwE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AIQWD//v2yefNm2b59u3z88ceyZ88e+fLLL+W7776TEydOWDVWrVpVzj77bDnvvPOkXr160rBhQ7n88suldevWUrdu3RBaZRcEEEAAAQQQQAABBBBAAAEEEEAAAQQQQAABBBBAAAEEEEAAAQQQQAABBBBAAAEEEEAAAQTcJUCg3V3zyWgiKFBYWCirV6+WtWvXyq5du8JqqVGjRtK5c2fp2rWrZGRkhFUXOyOAAAIIIIAAAggggAACCCCAAAIIIIAAAggggAACCCCAAAIIIIAAAggggAACCCCAAAIIIJCoAgTaE3Xm6HdUBI4ePSrz5s2TRYsWhR1i99dhDbffc8890q9fP6lRo0ZUxkUjCCCAAAIIIIAAAggggAACCCCAAAIIIIAAAggggAACCCCAAAIIIIAAAggggAACCCCAAAIIxIMAgfZ4mAX6EHcCGmSfMmWKTJs2TX766aeo9K9atWoydOhQGT58OMH2qIjTCAIIIIAAAggggAACCCCAAAIIIIAAAggggAACCCCAAAIIIIAAAggggAACCCCAAAIIIIBArAUItMd6Bmg/7gRmzJghY8aMkSNHjgTsW0ZGhrRs2VKaNGkiDRo0kAsuuEDOPfdc0WC6Fg3Cf/PNN3LgwAH5/PPPZceOHbJlyxYpLCwMWG/NmjVl7NixMnjw4LizoUMIIIAAAggggAACCCCAAAIIIIAAAggggAACCCCAAAIIIIAAAggggAACCCCAAAIIIIAAAgg4KUCg3UlN6kpoAQ2c6wrp69ev9zuOrKwsyczMlC5dukhKSkpI4z1+/LisWbNGCgoKJD8/328dHTp0sFaI18A8BQEEEEAAAQQQQAABBBBAAAEEEEAAAQQQQAABBBBAAAEEEEAAAQQQQAABBBBAAAEEEEAAATcKEGh346wypqAF5s+fL/3795dTp05V2DctLU0GDRokffv2ldTU1KDrDrRDSUmJaNszZ86UgwcPVtj0tNNOk7lz51ptUxBAAAEEEEAAAQQQQAABBBBAAAEEEEAAAQQQQAABBBBAAAEEEEAAAQQQQAABBBBAAAEEEHCbAIF2t80o4wlaICcnR/Ly8irsV7VqVRk9erSMGDFCNFgeyaJB+kmTJsm4cePkxIkTFZrKzs6W3NzcSHaBuhFAAAEEEEAAAQQQQAABBBBAAAEEEEAAAQQQQAABBBBAAAEEEEAAAQQQQAABBBBAAAEEEIi6AIH2qJPTYDwJ9OzZU5YsWVKhS1lZWTJ58mRJT0+PaneLi4vloYcekvz8/Art9ujRQ55//vmo9ofGEEAAAQQQQAABBBBAAAEEEEAAAQQQQAABBBBAAAEEEEAAAQQQQAABBBBAAAEEEEAAAQQQiKQAgfZI6lJ3XAt069ZNCgoKKvRxzpw50r9//5j2fe7cuTJgwIAKfcjMzJSVK1fGtG80jgACCCCAAAIIIIAAAggggAACCCCAAAIIIIAAAggggAACCCCAAAIIIIAAAggggAACCCCAgFMCBNqdkqSehBLwtTJ7/fr1ZfHixdKmTZu4GEtRUZH06tVLdu/eXaY/rNQeF9NDJxBAAAEEEEAAAQQQQAABBBBAAAEEEEAAAQQQQAABBBBAAAEEEEAAAQQQQAABBBBAAAEEHBAg0O4AIlUklkBOTo7k5eWV6XSLFi2slc/T09PjajDFxcWiK8lv3bq1TL+ys7MlNzc3rvpKZxBAAAEEEEAAAQQQQAABBBBAAAEEEEAAAQQQQAABBBBAAAEEEEAAAQQQQAABBBBAAAEEEAhWgEB7sGJsn9AC8+fPl379+pUZg4bZ16xZI6mpqXE5tpKSEunSpUuFUPu8efOkb9++cdlnOoUAAggggAACCCCAAAIIIIAAAggggAACCCCAAAIIIIAAAggggAACCCCAAAIIIIAAAggggICJAIF2EyW2cYXAjh07pGnTpnLq1CnveOrXry8bNmyIu5XZy4PrSu3t27eX3bt3e/902mmnyYcffihNmjRxxfwwCAQQQAABBBBAAAEEEEAAAQQQQAABBBBAAAEEEEAAAQQQQAABBBBAAAEEEEAAAQQQQACB5BMg0J58c560I+7YsaOsX7++zPg3bdokbdq0SQiToqIiadu2bZm+dujQQdatW5cQ/aeTCCCAAAIIIIAAAggggAACCCCAAAIIIIAAAggggAACCCCAAAIIIIAAAggggAACCCCAAAIIlBcg0M4xkRQCM2bMkCFDhpQZ65w5c6R///4JNf65c+fKgAEDyvR5+vTpMnjw4IQaB51FAAEEEEAAAQQQQAABBBBAAAEEEEAAAQQQQAABBBBAAAEEEEAAAQQQQAABBBBAAAEEEEBABQi0cxy4XuDo0aNSr149OXLkiHesWVlZsmTJkoQce48ePSQ/P9/b95o1a8qePXukRo0aCTkeOo0AAggggAACCCCAAAIIIIAAAggggAACCCCAAAIIIIAAAggggAACCCCAAAIIIIAAAgggkLwCBNqTd+6TZuSjRo2SCRMmeMdbtWpV+fTTTyU9PT0hDYqLi+WSSy6REydOePs/cuRIGT9+fEKOh04jgAACCCCAAAIIIIAAAggggAACCCCAAAIIIIAAAggggAACCCCAAAIIIIAAAggggAACCCSvAIH25J37pBi5rs5ep04d+emnn7zj1XD7ww8/nNDjnzhxomiI3VOqVasmhw4dYpX2hJ5VOo8AAggggAACCCCAAAIIIIAAAggggAACCCCAAAIIIIAAAggggAACCCCAAAIIIIAAAggknwCB9uSb86Qa8dSpU2X48OHeMaelpcmBAwfktNNOS2iHU6dOyQUXXCAHDx70jmPKlCkybNiwhB4XnUcAAQQQQAABBBBAAAEEEEAAAQQQQAABBBBAAAEEEEAAAQQQQAABBBBAAAEEEEAAAQQQSC4BAu3JNd9JN9rGjRvLrl27vON2w+rsnsGUX6W9UaNGsnPnzqSbYwaMAAIIIIAAAggggAACCCCAAAIIIIAAAggggAACCCCAAAIIIIAAAggggAACCCCAAAIIIJC4AgTaE3fu6LmNQGFhobRr167MVocPH5bU1FRX2JWUlEitWrXKjGXjxo2SkZHhivExCAQQQAABBBBAAAEEEEAAAQQQQAABBBBAAAEEEEAAAQQQQAABBBBAAAEEEEAAAQQQQAAB9wsQaHf/HCftCHNyciQvL887/qysLFmyZImrPHr06CH5+fneMWVnZ0tubq6rxshgEEAAAQQQQAABBBBAAAEEEEAAAQQQQAABBBBAAAEEEEAAAQQQQAABBBBAAAEEEEAAAQTcK0Cg3b1zm/Qja9y4sezatcvrsHz5cunevburXFasWCG33nqrd0yNGjWSnTt3umqMDAYBBBBAAAEEEEAAAQQQQAABBBBAAAEEEEAAAQQQQAABBBBAAAEEEEAAAQQQQAABBBBAwL0CBNrdO7dJPbL9+/fLhRdeWMbg2LFjkpKS4iqX48ePS/Xq1cuMad++fVK3bl1XjZPBIIAAAggggAACCCCAAAIIIIAAAggggAACCCCAAAIIIIAAAggggAACCCCAAAIIIIAAAgi4U4BAuzvnNelHtWzZMrn99tu9DhkZGbJx40ZXurRr104KCwu9Y1u6dKncdtttrhwrg0IAAQQQQAABBBBAAAEEEEAAAQQQQAABBBBAAAEEEEAAAQQQQAABBBBAAAEEEEAAAQQQcJcAgXZ3zSej+V1g1KhRMmHCBK/Hgw8+KFOnTnWlz7Bhw+Txxx/3jm3kyJEyfvx4V46VQSGAAAIIIIAAAggggAACCCCAAAIIIIAAAggggAACCCCAAAIIIIAAAggggAACCCCAAAIIuEuAQLu75pPR/C7QrVs3KSgo8Ho899xz0qtXL1f6LF68WO666y7v2DIzM2XlypWuHCuDQgABBBBAAAEEEEAAAQQQQAABBBBAAAEEEEAAAQQQQAABBBBAAAEEEEAAAQQQQAABBBBwlwCBdnfNJ6P5XeCKK66QDz74wOuxadMmadOmjSt9ioqKpG3btt6xNWvWTN5//31XjpVBIYAAAggggAACCCCAAAIIIIAAAggggAACCCCAAAIIIIAAAggggAACCCCAAAIIIIAAAgi4S4BAu7vmk9H8LpCWliaHDh3yeuzfv1/S09Nd6VNcXCx169b1jq1OnTpy8OBBV46VQSGAAAIIIIAAAggggAACCCCAAAIIIIAAAggggAACCCCAAAIIIIAAAggggAACCCCAAAIIuEuAQLu75pPR/C6QkpIiP/30k9fj2LFjov+bG8vx48elevXq3qFVq1ZN9H+jIIAAAggggAACCCCAAAIIIIAAAggggAACCCCAAAIIIIAAAggggAACCCCAAAIIIIAAAgggEO8CBNrjfYboX0gCp59+upw6dcq778mTJ+W0004Lqa5430nHqeP1FB2njpeCAAIIIIAAAggggAACCCCAAAIIIIAAAggggAACCCCAAAIIIIAAAggggAACCCCAAAIIIIBAvAsQaI/3GaJ/IQkQaCfQHtKBw04IIIAAAggggAACCCCAAAIIIIAAAggggAACCCCAAAIIIIAAAggggAACCCCAAAIIIIAAAlEVINAeVW4ai5ZASkqK/PTTT97mjh07Jvq/ubEcP35cqlev7h1atWrVRP83CgIIIIAAAggggAACCCCAAAIIIIAAAggggAACCCCAAAIIIIAAAggggAACCCCAAAIIIIAAAvEuQKA93meI/oUkkJaWJocOHfLuu3//fklPTw+prnjfqbi4WOrWrevtZp06deTgwYPx3m36hwACCCCAAAIIIIAAAggggAACCCCAAAIIIIAAAggggAACCCCAAAIIIIAAAggggAACCCCAgBBo5yBwpcAVV1whH3zwgXdsmzZtkjZt2rhyrEVFRdK2bVvv2Jo1aybvv/++K8fKoBBAAAEEEEAAAQQQQAABBBBAAAEEEEAAAQQQQAABBBBAAAEEEEAAAQQQQAABBBBAAAEE3CVAoN1d88lofhfo1q2bFBQUeD2ee+456dWrlyt9Fi9eLHfddZd3bJmZmbJy5UpXjpVBIYAAAggggAACCCCAAAIIIIAAAggggAACCCCAAAIIIIAAAggggAACCCCAAAIIIIAAAgi4S4BAu7vmk9H8LjBq1CiZMGGC1+PBBx+UqVOnutJn2LBh8vjjj3vHNnLkSBk/frwrx8qgEEAAAQQQQAABBBBAAAEEEEAAAQQQQAABBBBAAAEEEEAAAQQQQAABBBBAAAEEEEAAAQTcJUCg3V3zyWh+F1i2bJncfvvtXo+MjAzZuHGjK33atWsnhYWF3rEtXbpUbrvtNleOlUEhgAACCCCAAAIIIIAAAggggAACCCCAAAIIIIAAAggggAACCCCAAAIIIIAAAggggAACCLhLgEC7u+aT0fwusH//frnwwgvLeBw7dkxSUlJcZXT8+HGpXr16mTHt27dP6tat66pxMhgEEEAAAQQQQAABBBBAAAEEEEAAAQQQQAABBBBAAAEEEEAAAQQQQAABBBBAAAEEEEAAAXcKEGh357wyKhFp3Lix7Nq1y2uxfPly6d69u6tsVqxYIbfeeqt3TI0aNZKdO3e6aowMBgEEIiNw2mmnRaZiakUAAQQQQAABBBBAAAEEEEAAAQQQQAABBBBAAAEEEEAAAQQQQCCBBU6dOpXAvafrCCBgIqAL5m7evFm2b98uH3/8sezZs0e+/PJL+e677+TEiRNWFVWrVpWzzz5bzjvvPKlXr540bNhQLr/8cmndujULzpogsw0CQQoQaA8SjM0TRyAnJ0fy8vK8Hc7KypIlS5YkzgAMetqjRw/Jz8/3bpmdnS25ubkGe7IJAggkuwCB9mQ/Ahg/AggggAACCCCAAAIIIIAAAggggAACCCCAAAIIIIAAAggggIAvAQLtHBcIuFOgsLBQVq9eLWvXri2zUG4oo9WFZzt37ixdu3aVjIyMUKpgHwQQKCdAoJ1DwrUC+gXUrl27MuM7fPiwpKamumLMJSUlUqtWrTJj2bhxI1+QrphdBoFA5AUItEfemBYQQAABBBBAAAEEEEAAAQQQQAABBBBAAAEEEEAAAQQQQAABBBJPgEB74s0ZPUbAn8DRo0dl3rx5smjRorBD7P7a0HD7PffcI/369ZMaNWowGQggEKIAgfYQ4dgtMQQaN25c5otowoQJ8vDDDydG5216OXHiRBk5cqR3K/1i3LlzpyvGxiAQQCDyAgTaI29MCwgggAACCCCAAAIIIIAAAggggAACCCCAAAIIIIAAAggggAACiSdAoD3x5oweI1BeQIPsU6ZMkWnTpslPP/0UFaBq1arJ0KFDZfjw4QTboyJOI24TINDuthllPGUEpk6dan1BeEpaWpocOHBAEj3Iqf9wvuCCC+TgwYPesekX8LBhwzgCEEAAASOB8udBfpAbsbERAggggAACCCCAAAIIIIAAAggggAACCCCAAAIIIIAAAggggIDLBLh/7rIJZThJLzBjxgwZM2aMHDlyJKBFRkaGtGzZUpo0aSINGjSw8njnnnuuaDBdiwbhv/nmGytv+Pnnn8uOHTtky5YtUlhYGLDemjVrytixY2Xw4MFJPxcAIBCMAIH2YLTYNuEE9EmrOnXqlHnKyg2rtJdfnV2/RA8dOsSTXQl3hNJhBGInwA/y2NnTMgIIIIAAAggggAACCCCAAAIIIIAAAggggAACCCCAAAIIIIBA/Ahw/zx+5oKeIBCOgAbOdYX09evX+60mKytLMjMzpUuXLpKSkhJSc8ePH5c1a9ZIQUGB5Ofn+62jQ4cO1grxGpinIICAvQCBdnsjtkhwgVGjRomG2D2latWq8umnn0p6enpCjqy4uFguueQSOXHihLf/I0eOlPHjxyfkeOg0AgjERoAf5LFxp1UEEEAAAQQQQAABBBBAAAEEEEAAAQQQQAABBBBAAAEEEEAAgfgS4P55fM0HvUEgFIH58+dL//795dSpUxV2T0tLk0GDBknfvn0lNTU1lOr97lNSUiLa9syZM+XgwYMVttPzy9y5c622KQggEFiAQDtHiOsFdJX2evXqlXmFiD5ptWTJkoQce48ePco82aWvKNmzZw+rsyfkbNJpBGInwA/y2NnTMgIIIIAAAggggAACCCCAAAIIIIAAAggggAACCCCAAAIIIIBA/Ahw/zx+5oKeIBCKQE5OjuTl5VXYVRe+HT16tIwYMULKf85DaSfQPhqknzRpkowbN67MQrWefbKzsyU3N9fpZqkPAVcJEGh31XQyGH8CM2bMkCFDhpT585w5c6ynshKp6NNaAwYMKNPl6dOny+DBgxNpGPQVAQTiQIAf5HEwCXQBAQQQQAABBBBAAAEEEEAAAQQQQAABBBBAAAEEEEAAAQQQQCDmAtw/j/kU0AEEQhbo2bOnz4VtdcHbyZMnS3p6esh1h7JjcXGxPPTQQ2UWrPXUowvZPv/886FUyz4IJIUAgfakmGYGqQIdO3aU9evXl8HYtGmTtGnTJiGAioqKpEyj2GgAACAASURBVG3btmX62qFDB1m3bl1C9J9OIoBAfAnwgzy+5oPeIIAAAggggAACCCCAAAIIIIAAAggggAACCCCAAAIIIIAAAgjERoD757Fxp1UEwhXo1q2bFBQUVKgmHha69bVwrXY0MzNTVq5cGe7Q2R8BVwoQaHfltDIoXwI7duyQpk2bir7ew1Pq168vGzZsiPqTWMHOkD651b59e9m9e7d3V/3H9IcffihNmjQJtjq2RwABBCq8Sqn0uREeBBBAAAEEEEAAAQQQQAABBBBAAAEEEEAAAQQQQAABBBBAAAEEkkWAQHuyzDTjdJOAr5XZNQu4ePHiuFngVhew7dWrV5nMn84BK7W76UhkLE4KEGh3UpO64l5g/vz50q9fvzL9bNGihaxZs0ZSU1Pjsv8lJSXSpUsX2bp1a5n+zZs3T/r27RuXfaZTCCAQ/wL8II//OaKHCCCAAAIIIIAAAggggAACCCCAAAIIIIAAAggggAACCCCAAAKRF+D+eeSNaQEBJwVycnIkLy+vTJWaAdSVz9PT051sKuy6dCFbXUm+fPYvOztbcnNzw66fChBwkwCBdjfNJmMxEuALzYiJjRBAwOUC/CB3+QQzPAQQQAABBBBAAAEEEEAAAQQQQAABBBBAAAEEEEAAAQQQQAABIwHunxsxsRECcSHAgrZxMQ10AoGICBBojwgrlca7AK8cifcZon8IIBBpAX6QR1qY+hFAAAEEEEAAAQQQQAABBBBAAAEEEEAAAQQQQAABBBBAAAEEEkGA++eJMEv0EQGRHTt2SNOmTeXUqVNejvr168uGDRvibmX28vOlK7W3b99edu/e7f2Tnns+/PBDadKkCdOLAAIiQqCdwyBpBfRVHgUFBRXGP2fOHOnfv39MXebOnSsDBgyo0IfMzEzr1SgUBBBAIFwBfpCHK8j+CCCAAAIIIIAAAggggAACCCCAAAIIIIAAAggggAACCCCAAAJuEOD+uRtmkTEkg0DHjh1l/fr1ZYa6adMmadOmTUIMv6ioSNq2bVumrx06dJB169YlRP/pJAKRFiDQHmlh6o9rAV8rtWuHs7KyZPLkyVF/ckufxHrooYckPz+/gluPHj3k+eefj2tPOocAAokjwA/yxJkreooAAggggAACCCCAAAIIIIAAAggggAACCCCAAAIIIIAAAgggEDkB7p9HzpaaEXBKYMaMGTJkyJAy1cXDwrXBjs/XQrfTp0+XwYMHB1sV2yPgOgEC7a6bUgYUrEBOTo7k5eVV2K1q1aoyevRoGTFihJT/h2uwbdhtr69BmTRpkowbN05OnDhRYfPs7GzJzc21q4a/I4AAAsYC/CA3pmJDBBBAAAEEEEAAAQQQQAABBBBAAAEEEEAAAQQQQAABBBBAAAEXC3D/3MWTy9BcIXD06FGpV6+eHDlyxDseXbB2yZIlCTk+Xdi29IK3NWvWlD179kiNGjUScjx0GgGnBAi0OyVJPQktMH/+fOnfv79osLx8SUtLk0GDBknfvn0lNTXV0XGWlJSItj1z5kw5ePBghbr1H8z6VJa2TUEAAQScFOAHuZOa1IUAAggggAACCCAQ7wInT54UfSva+++/L9u2bZMPP/zQ+h3+wQcflOn6pZdeKhdeeKFcfvnl0rRpU+vVnxdccIFUrlw53odI/xBwTEBvCm3dulXee+896/9++eWXsnnz5jL1t27dWi666CK58sorRf9//bxUr17dsT5QEQIIREbA83346quvyltvvWV9D37yySfexpo1ayZ6Pbz0Z7t27doRX/AlMqOlVgQQQAABBBBAAAEEEEDAXID75+ZWbIlALARGjRolEyZM8DatC9V++umnkp6eHovuhN2m3q+45JJLyix8O3LkSBk/fnzYdVMBAoksQKA9kWePvjsqsGPHDhk6dKisX7/eb736ZFdmZqZ06dJFUlJSQmr/+PHjsmbNGikoKCjzpFX5yjp06CDTpk2TJk2ahNQOOyGAAAKBBPhBzvGBAAIIIIAAAgggkAwCX3/9tSxbtkzmzZsnH330UUhD1oB7nz59pHfv3lK3bt2Q6mAnBOJd4Pvvv5eXX35Znn76aVm3bl3Q3T3zzDPllltukX79+kmrVq3Cfgjk+eeflzvvvDNgP9555x256qqrgu4rO1QU+Oabb6Rnz57y2muvOcajDzqcddZZVn0NGjSw/mvZsqVcdtllYa00xbER2hTpQi4aXv/nP/8pq1atCqoSvVn88MMPB7UPGyOAAAIIIIAAAggggAACiSbA/fNEmzH6m0wCujp7nTp15KeffvIO2w3XKyZOnCgaYveUatWqyaFDh8K6dpZMxwVjdacAgXZ3ziujCkNgxowZMmbMmDKvKPFVXUZGhnUTRgPnekNGV2w799xzRb9ctOiXqN4MOnDggHz++eeigfktW7ZIYWFhwN7pK0TGjh0rgwcPDmMU7IoAAggEFuAHOUcIAggggAACCCCAgJsFjh07ZoXYNbj37bffOjJUDezef//9kpOTI7Vq1XKkTipxv4BeH1q5cqU0atRImjdvHncD9nxWnnzySdm3b58j/bvxxhuta1u60nP5356mDUQjtPzrr7/Khg0brGt4N998s2nXXLldJALt/qD0XNq9e3cZNmyYNGzYMOhjJBrHRrxNcrjnEQ2zL126VAYOHBjSd+K//vUv64EHCgIIIIAAAggggAACCCDgZgHun7t5dhlbogtMnTpVhg8f7h2Gvl1O83ihXnuMFw+9ZqN5Q32brKdMmTLFum5GQSBZBQi0J+vMM+6AAvpkl35B6ArppZ/uiiSbBuF1hXj9Aq5Ro0Ykm6JuBBBAoMI/7PUfyhQEEEAAAQQQQAABBNwg8PHHH8sDDzwgr7/+ekSGc/nll8usWbOkbdu2CX/BPCJAVGoJnDx50noLoK6ws3XrVom31cT1N2BRUZH8/e9/t/rndNHQsi7WMGLECNH/P9gSydCyZ6VqXdBCV6UnrCvWohxOr9BuN+ehHiORPDbs+hztvzt1HtFzkb7xQFf4CqXE2/krlDGwDwIIIIAAAggggAACCCBgJ0Cg3U6IvyMQO4HGjRvLrl27vB1ww+rsnsGUX6VdF0bZuXNn7LBpGYEYCxBoj/EE0Hx8C2iwXVd0W7RoUZkvRid7rV9E99xzj/VKZoLsTspSFwIIBBLgBznHBwIIIIAAAggggIAbBbZt22atQPvuu+9GdHgXXnihPP3009K+fXtC7RGVTrzKNSytb+mbPHmy5OfnewcQT4FQXZl8zpw5Vtj+hx9+iCjyrbfeai0Ycf755wfVTqRCy3v37pXc3Fx59tlnvWMn0B6bQLvngNBjRN+YWbt2baNjJFLHhlHjUdrIyfPIkSNHpE+fPrJq1aqQeq9vlnjhhResN5RSEEAAAQQQQAABBBBAAAE3C3D/3M2zy9gSWaCwsFDatWtXZgiHDx+W1NTURB6Wt+8lJSUV3gi7ceNGycjIcMX4GAQCwQoQaA9WjO2TVkC/IFevXi1r164NO9yuIfbOnTtL165d+QJK2iOKgSMQWwF+kMfWn9YRQAABBBBAAAEEnBf47LPPpFevXhEPs3t6rqF2DcWWv5ju/MioMVEEdPXjJ598UmbPnl0hKB4vgXZ9E6G+lfDRRx+NGqte/5o7d65xYFk75nRo+fvvv5eFCxfKP//5T/n222/LjJ1Ae2wD7ToZwYTanT42ovZBMGzI6fPI//7v/1rXoUN9eOWGG26QxYsXS82aNQ1HwGYIIIAAAggggAACCCCAQGIKcP88MeeNXrtfICcnR/Ly8rwDzcrKkiVLlrhq4D169CizOEp2dra1KAcFgWQUINCejLPOmMMW2L9/v2zevFm2b98u+irzPXv2WK9s/eqrr0RX0NGi/9jVlYXq1Kkj9erVk4YNG4q+lrx169ZSt27dsPtABQgggEA4AvwgD0ePfRFAAAEEEEAAAQTiTUBDusOHD5eZM2dGtWuhBHWj2kEai4rAsWPHrDf8+QpLezoQD4F2XZldb4SMGDEiKi6lG7n//vutIH316tWN2nYqtPzzzz/LypUrZdy4cfLJJ5/4bJtAe+wD7Toxjz32mHVsVq5cOeAx4tSxYXQgRnGjSJ1H9GGSAQMGhDySoUOHyqRJk6RKlSoh18GOCCCAAAIIIIAAAggggEAiCHD/PBFmiT4mo0Djxo3LLDy7fPly6d69u6soVqxYYS344Cm6UO7OnTtdNUYGg4CpAIF2Uym2Q8BGQG+et2rVSj766CNryxYtWoiu6l61alXsEEAAgbgT4Ad53E0JHUIAAQQQQAABBBAIQ2DdunVyyy23hLwCbRhNyxNPPCFDhgyxHmynJKdAIgRsdQGG/Px8K9ga6krN4c6uBtp1daFKlSrZVuWUqa5O/Ze//CVgewTa4yPQfuaZZ4revLvuuusCzpdTx4btQRjlDSIxLv3cjx071vovULnqqqusBwr0/3qC6z/++KPo67tPnDghehOVggACCCCAAAIIIIAAAgi4XYD7526fYcaXiAK64Ky+KbV00UUBUlJSEnE4fvt8/PjxCguB7Nu3jwVzXTXLDMZUgEC7qRTbIWAjQKCdQwQBBBJJgB/kiTRb9BUBBBBAAAEEEEAgkICuwKyrs0+fPt0W6pxzzhF9Jamu4HLZZZfJ2Wef7V0N+JdffpGvv/5atm7dKk8//bS8/PLLtvXpBvpwuwaF9e1slOQUiEQQ1WnJjRs3Su/evUVvhJgU/az06tXLWhlI3zpYs2ZNOf300603E3733XfWWwuXLl0qOnbTgLyGYl944QVp0qSJbRecMiXQbkttbfDNN99Iz5495bXXXjPbIUJb3X333dabNgKt5O/UsRGhIYRcbSTGpderdYV1XaXdXzF9kCDkgbEjAggggAACCCCAAAIIIJAgAtw/T5CJoptJJbBs2TK5/fbbvWPOyMgQvc7pxtKuXTtr4VxP0Wuvt912mxuHypgQCChAoJ0DBAGHBAi0OwRJNQggEBUBfpBHhZlGEEAAAQQQQAABBKIg8Mknn1gXtTVgG6hokH3ChAly0UUX2fbq5MmTsnLlShk2bJhRAHjBggXSp08f23rZwJ0CkQiiOimlqyz3799fVq1aZVuthlvvv/9+ycnJkVq1atluv3fvXhk5cqT1UIdJ0XrHjx8vZ5xxhsnmYW9DoN2M0DTQ/s4771ireAcqurK3Pmikx4a+PUNXwPe80dKuN3Xq1JEXX3xRWrZs6XfTeP+82Y3R398jMS6TQHvbtm1lyZIlFVY7C3Uc7IcAAggggAACCCCAAAIIJKoA988Tdebot5sFRo0aZV3T95QHH3xQpk6d6soh672Ixx9/3Ds2veaq11EpCCSbAIH2ZJtxxhsxAQLtEaOlYgQQiIAAP8gjgEqVCCCAAAIIIIAAAjEReOONN+S6664L2Hbfvn1l2rRpAVf9LV+BrkStId0BAwbYrkCtYWGtv1q1ajExoNHYCkQiiOrkiBYuXCj33nuvbZX6+l69IdStWzdrNXbTotfEpkyZIo8++qjtLrpK+/Lly+VPf/qT7bZObECg3UzRyUB7+RZ1BX+98Thp0iSjzuTl5Vmrivsr8f55Mxqkj40iMS6TQPtf//pX600L5557bqhdZz8EEEAAAQQQQAABBBBAwBUC3D93xTQyCJcJ6HXKgoIC76iee+45662SbiyLFy+Wu+66yzu0zMxMa9EdCgLJJkCgPdlmnPFGTIBAe8RoqRgBBCIgwA/yCKBSJQIIIIAAAggggEBMBObOnWuFzgOV119/XTp16hR0/3SV4eHDh8v06dMD7ssKt0HTumqHSARRnQI6dOiQdSPkzTffDFilhtmfeuopuf7666X870WTvhw7dsz6rMyePdt289zcXCuwHEo7tpWX24BAu5lYJAPt2oNff/1VdN5HjBhh2yF9+OLJJ5+UlJQUn9vG8+fNdnABNojEuAi0hzMj7IsAAggggAACCCCAAALJJsD982SbccabCAJXXHGFfPDBB96ubtq0Sdq0aZMIXQ+6j0VFRaL3GTylWbNm8v777wddDzsgkOgCBNoTfQbpf9wIEGiPm6mgIwggYCDAD3IDJDZBAAEEEEAAAQQQSAiBxx57TEaPHu23r5dffrksXbpULr300pDGs27dOrnlllsCrtJ+5plniobmW7duHVIbgXbSIKhetH/11Vdl48aNsmXLFqsv2mbTpk3lL3/5i9xwww3SqlUrqVy5sm37ev3i3XfflVWrVll1bd682drnnHPOkRYtWshVV10lf/vb30RX0japz7bB3zfQcezevVveeecd6799+/bJ9u3b5dtvvy1ThV6or1Wrlui86fi0P+np6UGtGG7ap/Lb6ar8H3/8sSxYsEBeeeUV+eSTT0SD3mqrx0CXLl3krLPOqlB9JIKooY6h/H66gpGuZGRXnnjiCRkyZEhYIfO9e/fKnXfeKRoiD1Q0NK8rDqWmptp1K+y/E2g3I4x0oF178cUXX1graG3YsCFgp+xWDI/0500fzvjwww+t41hvJH755Zfe86Sn457zr65qrufNK6+80vq/NWvWNAP3sVUkxhWrQPsvv/wiH330kbz99tvW95ae70vffNbzvJ5b9Qb0NddcY53rq1SpErJdqDvqXK9evdo6H+l863erfo9fe+21cvvtt0vjxo0d+e7xfO/qvxP0+Pf1vavfMabtff/995btihUrrO9Rj62a6ndn+/bt5eabb5aLLrrIkf6H6st+CCCAAAIIIIAAAggkmgD3zxNtxuhvMgikpaWJLtjhKfv377euFbuxFBcXS926db1Dq1Onjhw8eNCNQ2VMCAQUINDOAYKAQwIE2h2CpBoEEIiKAD/Io8JMIwgggAACCCCAAAJRELALtGvwcO3atVYwOpSiF4179uwpb731VsDdNRSnATJ/xS4wWj7EefLkSVm/fr2MGzfOCq7ZFQ1TTpo0yQqy+Vr5Wleb11eUan0a1LYrV199tTz66KN+67Pb3/N3Dd5pUFNX/9aAYyhF+/LAAw/IjTfeKGeccYZxFXZh5tLmel1HV5CeMmWK34cXNPT/j3/8Q44cOSJ63DlRNNwf6rFp175JmFXr0ON2/vz58oc//MGuyoB/1wcC9GGAfv36BdxOb8a89NJL0rx5c7/bhRruNdnPdJD/+te/pEePHjJt2jTJyckJuNvDDz9sHROVKlUyrd67XUlJiRX01odW/JVIvwXC7vzk6Vc4x6seHyaWdg8hmcxxsP3Uvu3Zs8d6G4eGm8s/aGMyqfpdo6Hk7OxsadKkie3DIXbfXSZtlp4XXbFM33ygby1xquhnQL//TIveVH722Wdl4cKFVojdtGgQu0+fPtK7d+8yN25N99ftTM53pcejK5zpQzyBHsDR7xydJw3ca9HvTg26a4jcV+nfv791jFerVs36s37v6kNFEydONPr+K99e+TY0gD9v3jz55z//aXSM6vGoD/x5+h+MJ9sigAACCCCAAAIIIJCMAtw/T8ZZZ8zxLqBv8NPf/J6iv439vdUv3sdi17/jx49L9erVvZvp9QX93ygIJJsAgfZkm3HGGzEBAu0Ro6ViBBCIgAA/yCOASpUIIIAAAggggAACMRHQ8JgGCAOVkSNHytixY0NacfzEiRNWmHX27NkB27AL/tkFRkuHqzVM+cgjj9i2Wb5DGqicMGGCDBgwoMxYNVioQUddlT2YovVpgFvD5MEEybUNDYhqIF/t/IX/gumLbqthv6lTp0rDhg2NdjUNtNeoUcMKs48YMcK2Xl1NWB8e0H44UYIN3gbTpl340lOXhtA1TOpE8ddmu3btrJWYNZitqzPrytann3663yZDDS2b7Gc6Ts9neseOHdK9e3f57LPP/O6qY9O2ddWoYIsep507dw74FohwAvMm/bE7P3nqCPd4feONN+S6664L2KVoB9r1mq6e3/U7QlfoDrfoeXPw4MHW+UT/f3/FTYF2/c7Sh4HUMRxDz0ND+lBM6Ru4JnMSTKB9165dcs8991hvK7Erc+bMEQ2qa7E7p5YOtIf6vavh/ry8POvhiNLX7kwC+L7GoqYzZsyQO+64g9Xa7SabvyOAAAIIIIAAAggkvQD3z5P+EAAgDgX0+qFeZ/YUXQTG12Iucdj1oLuk4yx9vVTHqeOlIJBsAgTak23GGW/EBAi0R4yWihFAIAIC/CCPACpVIoAAAggggAACCMRE4N///rd07do1YNsaKtTgu67+Wrly5Zj00y4w6gm0//jjjzJw4EB55ZVXQuqnjlXD8Bpg17Fu27bNqs8kuOevQV35XYPppnZ68X3p0qVWu6GsdBxo4K1atZJZs2YFXN3bs79JoF1Dy6+//rr1EIBJEFODxRru19XrnSjhBoQD9cHks2EXHg52jGr44IMPyi+//CKdOnWywuv169eXKlWqBFWVSTDdl53JfqYd8QTadeWnQYMGyTPPPBNwVz2OdMzBFJNVy/UzrQ+jdOzYMZiqg9rW7vzkqSzc49XuM6nt2B2TJnNs2k+d21GjRsmTTz4ZlJfJxn379rXemqGBYl/FLYH2UIPWgQz1oQedE9OHl7Qu00D7tddeawXU9a0qduXiiy+WFStWWCvuazENtO/cuTOs7109ZvR7TleD16Jvb7jvvvuCWvW+9Nj0HKLB/KysLNfe9LebS/6OAAIIIIAAAggggICJAPfPTZTYBoHoChBoJ9Ae3SOO1uJBgEB7PMwCfXCFAIF2V0wjg0AgaQT4QZ40U81AEUAAAQQQQAAB1wvYBcxKA2iYS0PWGoo2DWc7BWgXGNVAu65wO3r0aKOgXaB+6Qqvzz77rPzhD38wXoU2UH116tQRDfd26NDBiGPjxo3WwwO6Qm0kSvv27WXx4sVy/vnnB6zeLjyr5rr6fDBBQQ1B6orzOk9OFNPgbbBtaVBaV5zW/wKVXr16WcHJQCtJB9u2E9uHGlo22c+0f6XfulBQUCDdunULuGsoq6gfOXLEWh0/0NsTNID73HPPiX4OI1Xszk+edsM9Xp14yMJkjk36+euvvxq/mSFU90BvB0n0QLueYzZs2CD/8z//E5FzfTAPL+n8mATa9W0Uujq7vpHDpOibGXQffYuHFrt/b2hQXj/PukJ/OA+RaVs6/kWLFsnXX3/tyPepPiiSn58vjRo1Mhk62yCAAAIIIIAAAgggkJQC3D9Pymln0HEukJKSYv3m9xRdnED/NzeW48ePl3ljXbVq1UT/NwoCySZAoD3ZZpzxRkyAQHvEaKkYAQQiIMAP8gigUiUCCCCAAAIIIIBATARMV08u3bk///nPcuedd8qNN94ol1xySVTC7XaBUQ2Zpaamyttvv+2IY9u2ba16Nm3a5Eh9d911l8yYMUPOOuusgPV98cUXoiFpDTpGsmggUVehD/SKWbtAuwb/zz77bCugblLUdMmSJVa4ON4D7bpSuj68ocH/QGXChAmiQex4K6GGlk32Mx1r6UD7nj17rNWNA4VUr7nmGtH209LSTJuw3qBw0003yaFDh/zuo29cGDNmjFSqVMm43mA3tDs/eeozCYr7a1sD0OPHj7feIBGoeD5n+vn0VUzm2KSfuqK+BpZN3swQrKdne30I4cUXX5SWLVtWqCLRA+2RfnBJwTyhbpMQtkmgvXXr1vJ///d/xnOel5dnfc94il2gXY9dPZ4++uijUA+ZMvvpwyyHDx82/o6yazTQAxZ2+/J3BBBAAAEEEEAAAQSSQYD758kwy4wx0QT0Olvp62b79++X9PT0RBuGUX+Li4ulbt263m31utLBgweN9mUjBNwkQKDdTbPJWGIqQKA9pvw0jgACQQrwgzxIMDZHAAEEEEAAAQQQiGsBXTVbQ9ShBBPPOecc6dixo/VfRkaG1K9fX6pUqeL4eE0Do4437FCFuoL32rVr5aqrrvJbowZWp0+fLn//+98datV/NeVXzvW1pV2gPdhOarBx0qRJMnny5LgPtOvNjp49e8pbb70VcJgvvPCC3H777cFSRHz7UEPLJvuZdr50oP23336zgtgTJ04MuLuGpDt16mTahEybNk2ys7P9bm/yuTNuLMCGpucnk6C4v2b27t1rPUikn8tA5YYbbrAexKhZs6bPzUzm2K6fujK+rqa9fPlyJ/gC1lE+FO3ZOJED7aZz6QRu165dZe7cuVK7du2A1ZkE2oPpj940fumll6R58+be3ewC7cHUH4ttdZX2pUuXyqWXXhqL5mkTAQQQQAABBBBAAIG4F+D+edxPER1MQoErrrhCPvjgA+/IdfGWNm3auFKiqKhIPIvU6ACbNWsm77//vivHyqAQCCRAoJ3jAwGHBAi0OwRJNQggEBUBfpBHhZlGEEAAAQQQQAABBKIkoKu0a9h4/vz5YbeoAVINt19//fXWf7riy+mnnx52vaaBUU9D2o/evXtL3759pWHDhlbI/pdffpHNmzfL1KlT5eWXXw66T7oi/bBhw6RFixairyz11KerJmsQ1674C2Z69tPVcnQl9zfffNNvVTouDZLq2HR1fM/DA7/++quoka6APXv2bHnttdcCdsckmOd0oH3lypWSmZkpTgdRAz0kYDcn/v5uGry0C/6G2n64+4UaWjbZz7RvpQPtus+6devklltuCfjgjK52r8eHyWrqJqvoa3sLFy70G+42HYvddqbnp1CPFz1HDx8+3Pps2xXPgyP+HiwymWO7fprMpYZ+9XzZuXNnOe+887zfA3oN+Msvv7RWXtegtX7WAhU93+mDC3rOLV2cPo/oDV610z45Vcp/BrTen3/+WUaNGiX6lgy7og+MPfDAA9KjRw9rhTGdUz3XHzhwQJYtW2YdD/v27bOrRnJycqzV/c844wy/2zodaPf12TM9r3o66Rm/PlykbxyoXLmy6GdBHzQaO3asbN261Xbs5TfQ71j18Py7QOtbv3699cCNydtG9AHAm2++Oeh22QEBBBBAAAEEEEAAgWQQ4P55MswyY0w0gW7dgXR6fwAAIABJREFUuklBQYG32/rmTF3Yxo1FF3jQ3/2eoteh9Xo0BYFkEyDQnmwzzngjJkCgPWK0VIwAAhEQ4Ad5BFCpEgEEEEAAAQQQQCCmArt27ZJ77rnHCkQ7Wf785z9bqwrfdtttViCt/L+lTdsyDYxqfdrOU089ZQXqfbWnYcp7771XXnnlFaPmNUSuYcB+/fr5DAR+9dVXVshcg26Byv3332+FGKtWrepzM725oDcZ/BXtx5w5cyQrKyugo+kDCnahVScD7YEC9E4EbI0mMoiNTMaux7aGSjUYGW/FKVMTB1+hXV8eJSUl1g2zV1991S/XNddcI9p3fR2yXdmxY4fomwY+++wzv5vq501DyqGed+z64Pm76fnJ7jPnq73Dhw/Lo48+ahRm1/3t5iPcY0MD2Rqu17dJ+CutWrWSRYsWSaNGjQIS6veOns8CBYn/+te/WsfEueeeG7CucMflq3KTkLdp/zz1FxYWyh133FHmdd++2tZA+OOPPy5//OMf/Y5bv8t0LvSGbaCiq6Xr2yT0LSr+islYTT8Pup0+cKDB/dKfvWAC7XoMzZo1q8wK76XbNzl2Sm+v/y7Qh9n0O9bXQ3am/waaMGGC6IM3FAQQQAABBBBAAAEEEKgowP1zjgoE4k9Af5vrb1lPefDBB63fx24surCCXkvxlJEjR1rX9CkIJJsAgfZkm3HGGzEBXYVML6p//vnnVhuXXXaZtbqZXnCnIIAAAvEmwA/yeJsR+oMAAggggAACCCDghMDGjRutlb9NVnwNpT1d4Tw7O1vatWsX9KrtpoFR09C3XXi89Pj04reuBqurw/orJvVpmFcDetrH8kVXex8xYoS1ErG/YtIPz74aRNaVkXUVa39FA463336737+bhJlL7+xZwb5169bWSsIarNcV8XXMf/jDH3yusqz7RyKIGsrxWXofk7GbrHIfbj9C3d8pUxMHuwC1ZwynTp2yjgFdHTlQ0euBnTp1sh26rryuD6b4K3pN8aWXXvIbiLVtIIgNTM9PdoH2kydPytGjR623P2jAVt/WoL6m52QNAefn50u9evX89j7cY0P7oiuG6yuqfRU9v61YsUKuu+46W0E9JvTGoq6O7a80b97cCmM3aNAgYH3hjstX5SYh72AC7Sb1aT+6du1qrRRfu3ZtW0M9xz/00EPWQ1yByt133y0zZ86U6tWr+9zMtG+enXX1dP3O0u817afOZXFxsSxdutTqu674Vv7tGaaBdg2fP/vss9a/FfwV0/OJZ/958+ZZ5wt/D7eY1hfMWyRsJ48NEEAAAQQQQAABBBBwmQD3z102oQzHFQK6GEfp67+ay9N7AG4seh1BFxLwFL1GoYvsUBBINgEC7ck24zEar94o+Prrr61Xirqx1KxZ07rBOWTIEO+NVr0oPnnyZLn66qvl22+/deOw5b/+67+sC/76+nUKAggklgA/yBNrvugtAggggAACCCCAgLlAUVGR3HfffQFXzDWvzfeWGnzWlWCCWdnaNDBqF9rz9Ojjjz+2Lmh/9NFHAYdjEhDVCkzqsws+6nUfDSfqqrsHDhyQ//znP9Yqvh988IEVctUVj//0pz8Z8ZsEB+2CyCZhZk9ndPX5KVOm+AxLekK6ev3HV4lEENUIKcBGb7zxhm0gl0D7/wO0O45KM2/btk1uuummgKtTmwRGTcK3unr7ggULpEaNGuEeDrb7m56fbCsKcwNdcUtX7K5UqZLfmpz4vKn/jz/+KHv37rXOVZ9++ql1Dty9e7dcfPHF1urt/oLT5Ttm1x/Tz5ldPdqu3QMF5ftmcpzZndeDPf5NV7cvXa/Og74JRc/Z/oo+4PHiiy9Ky5YtfW5iMlbPjnaBc/0e04eazjjjjDJtmXwv6Q76gMOYMWMCHse6nd6kDhR69zSuq93rAzD+voM825nUp29j0QdzqlWrFuanld0RQAABBBBAAAEEEHCfAPfP3TenjCjxBfbv32+9zbR00UVIUlJSEn9wpUZw/PjxCteiNGtZt25dV42TwSBgIkCg3USJbcIS0BV59EbPli1brNV53Fr0dbW//fZbmeHp6z/9vYbbDQ56UV+fflu+fLkVbqcggEDiCPCDPHHmip4igAACCCCAAAIIBC+ggWp9HenTTz8d/M6Ge+iF9Ly8PNGgmb8VU0tXZRoYNQ3XHj582FplWFdADlRMwrW6v0n/ggk+GjL63cwkOGhnZRpoNw2c+utsJIKo4fqZ9CnccYfbx0D7m/TfJNxrcgzYHUel+6k3zAYNGiTPPPOM3+5fc8011qr9aWlpYR3fc+bMEQ2fRqOYfP4j3Q9dDVvn4qKLLgrYlFPHhlPjseuP6efMrh7tr8kxX3pcJiHvYM7rGoTWt5QEKnYriYdzHn3ssces73Zf37kmY/W0bfLghK9+mnwv6Qr/a9eurbC6u6/6TB4k0/1MzwUm/SPQ7tQnn3oQQAABBBBAAAEE3CjA/XM3zipjcoNA48aNrTcBeopm1HQhCDcVfVvgrbfe6h1So0aNZOfOnW4aImNBwFiAQLsxFRuGKqCr3ehrmfWiMsV9ArpK1BdffGG8apH7BBgRAokpwA/yxJw3eo0AAggggAACCCBgLnDq1CnZsWOHFTpftWqV941q5jXYb6nBNQ2aZWVl2YbaTQKjujKwXrxu0qSJbeMm9WklL7zwQpnXsvqrWFekHThwoCxevNhv28EEH20H4GeDI0eOyNtvvy3z58+Xl19+OWA1dkFkkzCzNmAa+vfXmUgEUUP18+xn0ifToG24fQllf5P+m4R7TY4Bu+OofP9N+vb6669Lp06d/A7drg69aaU350zfaBCKcel9TM8n4bbjb389l+q5p2vXrrZN2NlpBSbHhm1DATbQtzYUFxdbK4brytmB3pRh+jmLxLhMQt6m53V9y8a9995rfUf5K6ZvBPG1/8GDB6Vnz57y1ltv+a3/hhtusI4TXyuVm4xVKw7me7Z8R0wC4yYPtHjqNalPPxt6PmndurXtIWtiSKDdlpENEEAAAQQQQAABBJJYgPvnSTz5DD2uBXJycqxr/J6i1+KXLFkS130OtnO6cE1+fr53N11QIDc3N9hq2B4BVwgQaHfFNMb3IPSGqL4C47vvvovvjtK7kATOP/9865W8//3f/x3S/uyEAAKxEeAHeWzcaRUBBBBAAAEEEEAg+gIabP/qq6+sEJ4GV999911HO6ErtT/77LPSrl27gPWaBEaDCcKZhAuDCcKZhAFNg4/BAOs4/vOf/8j69etl3bp1snHjRuPd7YLIJmFmbcwufGzXoUgEUe3atPt7YWGh7TFpGrS1aysSf3fK1OQYsDuOyo9vz5491kMsgc4lgR6S0Lc8Dh8+XKZPn+6X7u6775aZM2dGbQEJk/NTJOZZ69Tz1COPPCJDhw6VypUr2zbj1LFh21CpDTTArm/+eO+99+S1116zzlUaRjYppp+zSIzLyfO6Sfg6nLC0vtl1xIgRoqvA+yuBwugmY9V6e/XqJbNmzbKOu2CLiUEw9eurw/WG9aZNm/x2pXnz5taDaQ0aNLDtrsnnOJw5su0AGyCAAAIIIIAAAgggkOAC3D9P8Amk+64V8HWdU99empqa6ooxl5SUSK1atcqMRa+RZ2RkuGJ8DAKBYAUItAcrxvZBC+hNmjp16sivv/4qVatWDXr/RNhBb2roCmL6f0sX/QfvWWedJVWqVEmEYQTdxxMnTsg555xjBdrdOrdBo7ADAgkiwA/yBJkouokAAggggAACCCDgqIAn3K4rwL766qvWSrAaKAu33HzzzdaK4vqGOn/FJGgWTGDcJLxnGqTUPpvUF0z/fDnotaHdu3fLtm3b5I033pCioiLjUKiv+uyCyCZh5mCM/M1tJIKo4R6TJmPX63UvvfSSaGAy3opTpiYOdsdReRuT4G2gh1NMQqwLFiyQPn36RG1aTM5PkeiMXlfUFbZ0ZW6TMLv2waljI9B4jh07Zq26vnnzZiu8roHjb7/9NiQC03NMJMbl5Hnd5CEZfWOJBqZDLc8995z07t074O7+HkAyGatWPG7cOOsBilCKSaA9mMC4yecumO9dk/qC6V8oRuyDAAIIIIAAAggggEAiC3D/PJFnj767XaBx48aya9cu7zAnTJhgvXXTDWXixIkycuRI71D0zY07d+50w9AYAwIhCRBoD4mNnUIVKB/4DrWeeNvv9NNPl08//VTatm0reuFYi94UXLNmjTRt2rRC0D3e+h9qf3TcFAQQSEwBfpAn5rzRawQQQAABBBBAAAFnBfQ6RXFxsWjoVUNy4QTc7QKoTgfNTMJ7ep1CX7+qq8jbFZP6ggnWedrTet9++21rdfxXXnkl5FCor/7bBZFNwsyhjKl8XyIRRLWbL7u/60MDN910kxw6dCjgpu+8845cddVVdtVF/e9OmZocA3bHka/Ba8j5lltuEX0zpa+iqz+vWrVKOnbsWOHP//73v6Vr165+TU0D0E5Oisn5ycn2tK4bb7xRxo4dK82aNZPy1ygCteXUsVG+ja+//lpefPFFWbZsmRVid6qYzmckxuXked2kf6tXrxZ9wCvUYhKa9/d5NRmr9iuUz7tnPCaB9mAC8yafu+7du4v++6JGjRq2rCb1EWi3ZWQDBBBAAAEEEEAAgSQW4P55Ek8+Q497galTp1pvPPSUtLQ0OXDgQFDXlOJxkLoAzwUXXCAHDx70dm/KlCkybNiweOwufUIgKgIE2qPCTCPJIKAr97Rs2dL7lNQVV1xh3bBNSUlJhuEzRgQQSDABfpAn2ITRXQQQQAABBBBAAIGoCOgK4nohfO3atbJy5cqgQo0abl24cKHUrFnTZ1+dDpqZhPeCCWs7XZ+O95lnnpEZM2Y4sgq+L1S7YKJJmLlXr14ya9Ys0QByqMUk6Bnt4LhJ8FLHa2cYqkm4+zllanIMhGKgDwrcdddd8uabb/odqq4CPWbMGKlUqZJ3m99++81aHVpXXvJXhgwZInrj6owzzgiX0Xh/k/OTcWU2G1599dXy0EMPybXXXhvSGJ06NrSbetNQ3zypN0VXrFjh9wGFcMbulkD73LlzZcCAAQEpwj3PmXxe/a3AZvIdpp33t8K7yRybnFedDrQHE0A3+RwHU5+JCdsggAACCCCAAAIIIOAmAe6fu2k2GYvbBI4ePWotLKu//z3FDau0l1+dvVq1atYCJSYPtrttjhkPAh4BAu0cCwg4JKBfmq1atbJeR6ulRYsWoqvKVK1a1aEWqAYBBBBwToAf5M5ZUhMCCCCAAAIIIICAOwU8QcdJkybJc889ZztIvaD+0ksvSfPmzX1u63TQzCS8F6tA++bNm0VDuVu3brV1C2cDuyCySTjSiXCfkwHbcDxK73vkyBHRsL6uih+oaOBa/wtmhWy7Pr788svy6quviq4srNfK9EZMsMUpU5NjwO448tV3PT9MmzZNcnJy/A5NA9t67tBzg6foaks9e/a03gbhr+jDNJmZmcGShbW9yfkpmAb0rRAXX3yx6NsdGzRoYP3XpEkT+dOf/iS1a9cO63hz6tjQB5jmz58v//jHPxx9c0R5J7cE2h977DEZPXp0wMMg3EB7OIFxk+9E7Xw4fQynf77gTD53wXxHOV1fMJ95tkUAAQQQQAABBBBAwA0C3D93wywyBjcLjBo1SjTE7imax/v0008lPT09IYetb4695JJL5MSJE97+jxw5UsaPH5+Q46HTCDglQKDdKUnqSXoBAu1JfwgAgEBCCfCDPKGmi84igAACCCCAAAIIxFDg559/lry8PNGLyXbl2WeftVZt9lWcDpqZhPdiEWjfuHGj9O7dO2Krspe2tQsim4SZ77//fsnNzQ1rQQKnArZ2x1cwf9cbIRq2nj17dsDdnFihvnQD5VcgP+eccyQrK0vuuOMO682GVapUMRqGU6Ymx4DdceSvw1u2bJG//e1v1qpJvoqu+r9q1Srp2LGj98/r1q0TfZvDDz/84HOftm3bypIlS0QD4dEsJucn7U84YWCnxuPEsaFhdv3cjxgxwqlu+a3HLYF2fYAjOzs7oFe4x0c4gXGT70T9TOoK7a1btw5p3sPpXzT+XWDyOQ4mIB8SEjshgAACCCCAAAIIIJDAAtw/T+DJo+tJIaCrtNerV090IQ9P0euOei0tEUuPHj0kPz/f23V98+uePXtYnT0RJ5M+OypAoN1RTipLZgEC7ck8+4wdgcQT4Ad54s0ZPUYAAQQQQAABBBCoKKC/xX/88UfZu3evfPfdd/Kf//xHNND14Ycfiq6ErMEt/S/c8v3338vgwYNtV2ofN26cPPLIIz6bczpoZhLei3ag/bPPPrNWBX/33XdDIm/Xrp0V/u3QoYMVMO/Tp49s377db112QWSTMHOgOTMdhBMBW9O2gtlu7ty5MmDAgIC7NGrUSJYvX26tnO1E0XC3PtTx5ptvVqhOQ9o333yz3HbbbbbhdqdMTY4Bu+PIn8uxY8dk0KBB8swzz/il0/OBroBfqVIl0bD/2LFjRVe69leGDh0q+lYI0+C/E3OmdZicn3S7cAPLTvTXiWPjhRdekH79+vl9sCBQP/UhDT1P6X/XXHON6Bsp7r77br+7uCXQ7oS73fybfF71ATP9nJQvJt+JpnPhr58E2u1mkL8jgAACCCCAAAIIIJDYAtw/T+z5o/fJITBjxgzrzaCly5w5cxy5BxBNQV/XbadPn27dg6AgkOwCBNqT/Qhg/I4JEGh3jJKKEEAgCgL8II8CMk0ggAACCCCAAAIIRFTAJPjmZDjUJBwcaOVTk8BoMCunmoT3ohloNwnrlj4gNNysYdDrrrtOmjVrJvXr1y8T4jUJDtoFkU2OETcH2rdt2yY33XST3xXEPfOxYMEC6+EBJ4rdCuSeNlavXm2F2/0Vp8KzJseA3XEUyGXhwoVy7733+t3k2muvtR6EqVOnjpSUlFgPfLz66qt+t9fVozt16uTEVARVh8n5SSt0Q6A90EMXvtD0/HT99ddLRkaGNGnSRM477zw5/fTTvZvaHaumIWq7ekLxd/J7YunSpdabFgIVu8+13UFZWFgo+mBToOLv82oyVtO58Ne+yfdSMN8pJp+7YP5d4HR9dvPF3xFAAAEEEEAAAQQQcJsA98/dNqOMx60CusjA+vXrywxv06ZN0qZNm4QYclFRkehbGksXXeBFr6tSEEBAhEA7RwECDgkQaHcIkmoQQCAqAvwgjwozjSCAAAIIIIAAAghEUODjjz+2Vnr+6KOP/LaigWkNCaalpYXdE5OwYTIH2vV1qPqKV7vV2W+88UYZPny4dYOhcuXKfufFJDhoF0Q2CTMHEz7011mTYyMWQWB9/a4G1VetWhXw+C8dug7ng2KyYrnWrzds9FXA+lBDpE1NjgG74yiQid1xf+aZZ1r+eqNN+9K5c2e/q4I7NQ+hzKFJEFbrjcVxXH484X7eCgoKpFu3bgGZdN70fD5w4EDrOC1/DaX0znb9MQ1R29UTir9JyNv0wSeTz1K4K6Lpwx+9e/cOODcbN260Hi4oX0zGajoX/jpg8r0UzHeKyeeOQHsoZzT2QQABBBBAAAEEEEAgNAHun4fmxl4IRFtgx44d0rRpUzl16pS3aV0sZcOGDZKenh7t7gTVXnFxsbRv3152797t3U/PPfrGWV1IgYIAAgTaOQYQcEyAQLtjlFSEAAJREOAHeRSQaQIBBBBAAAEEEEAgogKHDx+WHj16yJtvvhmwnZUrV0pmZmbYfTEJGyZzoN1k9d777rtPJk+eLBoWtSsmwUG7ILJJADOY8KG/PpscG7EKAtutIO4Z0xNPPGG9rjdQcNduznR1Zl2B/Icffgi4qcmbE5wyNTkG7I6jQIP5+eefrQc09JXA/sojjzwio0ePtrbJyckJuN2YMWOkUqVKdtSO/90kWKuNxuo4Lj3gcI6NEydOWHMwe/Zsv4Z6ftK/6/dL6ZXYQ/38m4aowxmXv76ZhLxNA+0m5+Rgwtfl+/zLL7/IiBEjZNq0aX7n5s9//rMsW7ZMGjZsWGEbk7GazoW/DpgYBPOdYvK5C8bU6focP9FQIQIIIIAAAggggAACcS7A/fM4nyC6h0Apgfnz50u/fv3KmLRo0ULWrFkjqampcWmlb2/s0qWLbN26tUz/5s2bJ3379o3LPtMpBGIhwArtsVCnTVcKEGh35bQyKARcK8APctdOLQNDAAEEEEAAAQSSRsAk/KYYt956q8ydO1dq1qwZso1JaFUrf/jhh+Wxxx7zGUh1OmhmEt4zDSpq38OpT1fDGTt2rPWfv3LxxReLht6bNWtmNA8mK/DbBZFNwszBhA/9dTwSQVQjJION7FYQ91Shq1A//fTT1gpBoYTad+3aJffcc4/tCv2lVywP1H2nTE2OAbvjyI75jTfekOuuu87vZrryuobZNdS+YsUKn9upy9q1a+Wqq66yay4ifzc5P2nDiR5oN3kQqmfPnjJr1iypUaOGkbXdquKmIWqnjvnSnQ7nvF5+8EePHpV7773X7zGs27dq1Ury8/OlXr16RnalN9q3b5/1EIG+Itxf6d69uyxYsMDn3JiM1XQu/LVPoD3oaWUHBBBAAAEEEEAAAQQSSoD75wk1XXQWAWvRgry8vDISGmrXBW7ibaV2XZld3xhYPsyenZ0tubm5zCYCCJQSINDO4YCAQwIE2h2CpBoEEIiKAD/Io8JMIwgggAACCCCAAAIRFjAJAGoXdJUTDeKFEtTV/d977z3RIJ0G7gKVOXPmiK6m6quYBEaDWYnVJLwXrUC7031RP7uQsG5jF0Q2CTO7PdD+22+/yZQpU2TkyJG2n0YNtT/11FNy/fXXB/VZ0c/FwIED5ZVXXrFt45ZbbhFdNd7uAROTz7ZJuNrkGLA7juwGdejQIbnrrrv8vi1Cw+p6g00frNFtfRU1X7x4ccxWkDI5P2m/TcztvML9ezjHhtOBZP186Qr8EydO9Dss0xB1OOPy17iT52Z9cGn8+PHWeAOVUL9vTd4moTd49Q0Pvr7LTcZqOhf+xuf08WPyuQvm3wVO1xfuZ5X9EUAAAQQQQAABBBBINAHunyfajNFfBER0YYIlS5aUoahfv751na1NmzZxQVRUVGS91XL37t1l+qMP9uv1IAoCCJQVINDOEYGAQwIE2h2CpBoEEIiKAD/Io8JMIwgggAACCCCAAAIRFghm9WldrUXDtMGG2k3DunYrLDsdNDMJ78VToL1t27bWzQUNTduVX3/9VcaMGSMTJkwIuKldENkkzOz2QLsCfvHFF9ZNkw0bNtjRix7H999/vxXArlWrVsDtT548KevWrZNhw4bJ9u3bjerWm0ldu3a13dapcK/JMWB3HNl11jToG6ieQEFdu/ad+LvJ+UnbSYZAuwamJ02aJFWqVLGlNflsmYaonTrmS3fa6e8J/bzr9+gPP/zg10ZXaV+0aJE0atTI1s+zwd69e+XOO+8U/bz6K3Xq1JGXXnpJmjdv7nMTk7GazoW/PhBoN55SNkQAAQQQQAABBBBAICEFuH+ekNNGpxGwVj4vKCioIBFo8ZlosekCFwMGDKjQXGZmprWSPAUBBCoKEGjnqEDAIQEC7Q5BUg0CCERFgB/kUWGmEQQQQAABBBBAAIEIC/z8888yatQoo9dyalB39OjRct9990n16tVte6ZhXX0FqAZ7A4XsPBXZrbBsEhgNZiVWk/BePAXa1Ukv0uvF+kBFw8H5+fnWhf5AoUmtwy6IbBJmjlag/fXXX5dOnTrZHneR2mD16tVWqN3O1NO+PnigAdObb75ZLr30UjnrrLOsh0H0c6HHsq4sNH/+fHn55ZeNu6yrmM+YMcOqy644Fe41OQacuLm1ZcsW+dvf/uZ3BfZA49Wg7osvvigtW7a0Y4nY303OT9p4MgTaNZCt56B69eoF9D527JgMHz5cZs+eHXA70xC1yTEf7HnE6e+JI0eOSJ8+fWTVqlUBx6wPregN29q1a9ses99++62MGDHCOp8EKkOGDLHeNnHGGWf43MxkrKZz4a8fBNptp5MNEEAAAQQQQAABBBBIaAHunyf09NH5JBfwtVK7kmRlZcnkyZMlPT09qkLFxcXy0EMPWdeYyhdWZo/qVNBYAgoQaE/ASaPL8SlAoD0+54VeIYCAbwF+kHNkIIAAAggggAACCLhF4L333pPu3buLrqRuUjSoq4G8Ll26SIMGDbxBXd1Xf9t/+eWXVmhz2bJlQYV1582bJ/fee6/fFeBNAqOJGmjXEPrYsWOt/wIVDYouWLBALrvsMp+b6QMKuor7gw8+KBpytCuJFGh3IjRt5xHo77rqva4CrsHRWBT93K1YsUKuvPJKo+ZNwr0m4WqTQPvDDz8sjz32mFSqVMmob7420gcFBg4caL3OONii5y/9XNSoUSPYXR3b3uT8pI2ZmDvWKT8VhXNsHD58WPSm4Ztvvhmwm/rgk97s1AehfBWt59FHH7UNs+u+piFqk3EFex4xCXkH8+CTjsekn7qdruT++OOPyx//+Ee/1oFu7pbeyeT8YTJW07nw12EC7ZH+dFM/AggggAACCCCAAAKxFeD+eWz9aR2BcAV0YRp9S2v5UrVqVWuhG70uGuzbW4Ptk14n1zf/6SIqJ06cqLB7dna20eI8wbbL9gi4SYBAu5tmk7HEVIBAe0z5aRwBBIIU4Ad5kGBsjgACCCCAAAIIIBC3AhrUHTNmjEyYMCFmfWzfvr0VZD3//PP99sEkMJqogXYd9NKlS+WOO+6wnQNd7VtXp9GVv8855xxrew2vFxYWyrRp0+Ttt9+2rcOzgd3q6iZhZrs6TDpj0o6G+Z944glrFW49Zr/44gv597//LRkZGdKsWTOTZsLexnRF6bAbKleBhoI1iKsrIpneNDIJzZqEq00CqBqW1ZXjO3fubPVcH2rZsGGDnHvuudaDL6Zl4cKF1kMtwZZgQ8rB1m+yvcn5SesxMTdpL5xtwjk29Eai3ty0W1Vd+3fjjTerMTHWAAAgAElEQVTKsGHDpEWLFlKtWjXrc3vgwAHrYSfd3/QhKlO3SJxHTELewQbadZV2/a5avny57TTqOf6BBx6wHiKoW7euVKlSJSRHvRGs81a5cmW/bZqMlUC7WHOn37V6TFMQQAABBBBAAAEEEECgrAD3zzkiEEh8AX0DnP721WB5+ZKWliaDBg2Svn37SmpqqqODLSkpsd4+N3PmTDl48GCFuvX8om+z07YpCCAQWIBAO0cIAg4JEGh3CJJqEEAgKgL8II8KM40ggAACCCCAAAIIREngq6++si5Ur169Okot/v/NaFhXV2e3C3ObBEaDCZqZhPeCCSqGW59JcNjpybFbWdskIOpEoH3btm1y0003yaFDh4Ieoh6zGu6PVtGVxPWBgqeeeipaTVqrEtmFUct3JpzQcum6NHSsYdpNmzYFPV5d0Wno0KHG+4XyGbj44outleubNGli3E4kNjQ5P2m7iR5o1zGYHFtOG7/++uvSqVOngNVG4jwS7nndX4eDfTNKOJ5du3a1bvjWrl07YDUmYyXQTqA9nGORfRFAAAEEEEAAAQTcL8D9c/fPMSNMDoEdO3ZY1/TWr1/vd8C68EZmZqa1mEVKSkpIMMePH5c1a9ZIQUGB5Ofn+62jQ4cO1sPlsb7+F9Ig2QmBGAgQaI8BOk26U4BAuzvnlVEh4FYBfpC7dWYZFwIIIIAAAgggkLwCRUVFct9998n27dujimAa1jUJjCZyoD0WK+X36tVLZs2aJfpQga8SrUC7rrrTs2dPeeutt4I+9v71r39Z+0az6DWs3NxcmTJlimjAPVJF5+WRRx6xbiAFWlnZV/smoWOTcLWOb+DAgdYbFIItwT7s8PPPP8vw4cNl+vTpxk3dfffd1spN1atXN94nEhuanJ+0XRPzSPSvdJ3hHhv6dgQ9d+gq/NEqJqvwR+I8YhLyDubBJ4+XrnKmN2oHDBgQ0XOIvtli0aJF0qhRI9upMhkrgXYC7bYHEhsggAACCCCAAAIIJLUA98+TevoZvAsF9I2M+mZXfdtcoKJv0NS3amrgvEGDBnLBBRdYb270vN1MrznotTN9c9/nn38uGpjfsmWL9cbRQKVmzZoyduxYGTx4sAt1GRICkRMg0B45W2pOMgEC7Uk24QwXgQQX4Ad5gk/g/8fefUBXUa0NH39WEkoUkBIjVUEErggiCgQMHaQJUoRQpEu7FJFqo1jAQi8iIEVAuQGUDtIRAlIERFS8IqAiIFUQkBIg5Ft77pv5OJByzsmcaec/a7ne+4aZvZ/ntyfJ2dnP7CF8BBBAAAEEEEAAgWQF1B+Ru3TpImqnZDOO3r17y/Dhw70qRvWmYNTJBe3K++DBg1qh6M6dO9PNHx0drb0CdsiQIVq7yR1pFSeaVdB+/fp1efXVV7Wddnw9fC2a9rX9lM6/deuWtnvQoEGDAvL9UqxYMRk2bJi201FISIjPYae3aPn2DtW49O3b1+cYfPl+TGp82bJlonaU9vaYPn26vPjii96eHrDzvPn5pDp3Q0G7ymPevHna7wojHuhQvwfy5cunPcyQ0uHNvRSInyPeFHn7U9Cu8lQ/Q5SjWpQ9d+6c4fem+h0wY8YMUT9LvDm8yTWt3xlp9ePNWxh8+ZnuzfedN/dOUtxGt5eWB/+OAAIIIIAAAggggIDbBFg/d9uIkg8CIhcuXNA29VB/H1R/OzDjUIXwaoMP9bei++67z4wu6QMBVwlQ0O6q4SQZKwUoaLdSn74RQMBXASbkvopxPgIIIIAAAggggIBTBH7++WcZMGCArFixImAhq52nVSG7KojMlCmTV/0YXWjmTfGeL4WKRrW3efNmadeunRw5csQrl+ROqlWrlrZrdUREhFYgv3LlyhTbWrp0qTz33HPJ/rtZBe2qc/UwRYsWLeTEiRM+5f3aa6/JO++8I6GhoT5dZ9TJZ86ckXHjxonaQdqIolT1vdG9e3fp16+f3H///X6HaWRBuzdFqMkFmtYbAJK7Ro1/27ZtZf369Wnmnt7i2jQ78OEEb34+qebcUtCu3iih3lKgHkRJz/H666+L+u+HH34Q9XMrpQL5p59+Wv7zn//IQw89lGp3Rv8cMernekpBq53at23bpr0Fwci3ozRu3FhbaE7L6/a4vMk1vd9z3vwsoaA9Pd9RXIsAAggggAACCCCAgLUCrJ9b60/vCARSQBW2f/zxx9qb4P773/8GpCv1hrkOHTpoawYUsgeEmEaDRICC9iAZaNIMvAAF7YE3pgcEEDBOgAm5cZa0hAACCCCAAAIIIGA/gcuXL2t/oB4/fny6CquTy0wV2qldrUuXLi13fq5OTcKbglFfdmL1pnjPioJ2VeC4Zs0aefnll/3a+bt///6iirxz5swpCQkJ2mtZVcF3SsdLL72k7bKT3IMFZha0+1sg68uYB/I77fTp07JgwQLt+0YV5/p6qMJTtdO4KgJX/9uX743k+jKyoF3dk7GxsdKtWzefduT25fsnKQdv7tmkc1O7d331T+/53vx8Un24paBd5aJ+hqqidvXzw9ed2tU9/u6770pMTIyEhYVpD7Kk9SDDwoULtTcWpHYY/XPE6N8TKcVu1IMx6ue++v2qvleTXuvt7b3tTa4UtIvY5XeOt+PKeQgggAACCCCAAAIImCnA+rmZ2vSFgHUCakMBtUnKqlWr0l3crorY69atq72xsXLlytYlRc8IuEiAgnYXDSapWCtAQbu1/vSOAAK+CTAh982LsxFAAAEEEEAAAQScKXDx4kVtp3a1+/SWLVv8TkIVL6pCxI4dO0rx4sUlJCTE57a8KRj1pdDMm+I9XwpyjW7v999/F7VT7RdffOFVsWj9+vXllVdeEbWT8e2+69at03Y+TulQiwaff/65PPbYY3edYmZBu+pcFaOqWFQRvtrJ15ujffv2MmHCBFE7m9vhuHXrlhw9elSU3XfffSd79+6VgwcPejwYor4fihQpIkWLFpXo6Gh56qmnpHDhwlphr1GHkQXtKiZV1P7VV19pO3Lv2rXLqzBr1qwps2bNknz58nl1ftJJ33zzjTRq1CjN3fq9KXD2qeN0nOzNzyfVvJsK2lU+6n7fuHGj9rPKm98R6vtU/Zzu1auXPPjgg7q4epBh8ODB8t5776U4Cup7Xb154t577011pIz8OWL0z/W0brE//vhDZs+eLTNmzPDpYTL1M0XtXqZ2McuTJ09a3ST7797kSkE7Be1+3VxchAACCCCAAAIIIBA0AqyfB81QkygCuoD6W8aOHTu0N8+pN7/+9ttv2t9G1d/K1N8Tk47cuXNrf7MoVKiQ/Otf/xL1N4by5ct7/H0IVgQQMEaAgnZjHGkFAW1Xn6ioKH0Xq7Jly2qvm86cOTM6CCCAgO0EmJDbbkgICAEEEEAAAQQQQCCAAuqPz+fOnZM9e/boRbrHjx/X/vedO/OqP0TnypVLnnjiCa14XRVY58+f39Bi3QCmaqumlfupU6dk5cqVsn79eq3IWxVIq0MVMKo//FerVk1U4X2xYsX8elDAVgn/XzDqDQGbNm3SivnVYkhSzqoYVt1Xqvj7mWee0YrBCxQo4Jq87TgWd8YUHx8v27dvl8WLF4sqPFcLVkmH+t4vWLCgVK1aVfvP3yJ99XOmQYMGqRa0q78hql3j1SIYh/UCqohcvW56yZIl2j2xf/9+vSBbvY1D/axSP6eqV68ukZGRpgTs5J8jyvOXX36RDRs2yLZt20Q94HT795oyVb8DqlSpIpUqVZKSJUtKxowZTXGlEwQQQAABBBBAAAEEEEAgJQHWz7k3EEBACai/YagNVpLWDdQb5Y4dO+bz2+TQRAAB/wQoaPfPjasQuEuAgnZuCgQQcJIAE3InjRaxIoAAAggggAACCCCAAAIIOEVg6tSp0q1bt1TD7dOnj7z//vsU8TplUIkTAQQQQAABBBBAAAEEEEDA9QKsn7t+iEkQAa8EVEG7enOj2mxAHWrzG7Vre3h4uFfXcxICCKRPgIL29PlxNQK6AAXt3AwIIOAkASbkThotYkUAAQQQQAABBBBAAAEEEHCCwPnz5+XFF1/UdoBP7Vi7dq22Sz8HAggggAACCCCAAAIIIIAAAgjYQ4D1c3uMA1EgYLUABe1WjwD9B7sABe3BfgeQv2ECFLQbRklDCCBgggATchOQ6QIBBBBAAAEEEEAAAQQQQCCoBFShetOmTfVXEieXvNrhac6cOZInT56gsiFZBBBAAAEEEEAAAQQQQAABBOwswPq5nUeH2BAwT4CCdvOs6QmB5AQoaOe+QMAgAQraDYKkGQQQMEWACbkpzHSCAAIIIIAAAggggAACCCAQJAJnzpyRrl27prk7++DBg2Xo0KESGhoaJDKkiQACCCCAAAIIIIAAAggggID9BVg/t/8YESECZghQ0G6GMn0gkLIABe3cHQgYJEBBu0GQNIMAAqYIMCE3hZlOEEAAAQQQQAABBBBAAAEEgkBA/V1wxIgR8uabb6aardqVfcmSJVKuXLkgUCFFBBBAAAEEEEAAAQQQQAABBJwjwPq5c8aKSBEIpAAF7YHUpW0E0hagoD1tI85AwCsBCtq9YuIkBBCwiQATcpsMBGEggAACCCCAAAIIIIAAAgg4QuDIkSNy69YtyZ07t4SHh2sxq78H7tq1S0aOHCkrVqxIM4/27dvLhx9+KPfee2+a53ICAggggAACCCCAAAIIIIAAAgiYJ8D6uXnW9ISAnQUoaLfz6BBbMAhQ0B4Mo0yOpghQ0G4KM50ggIBBAkzIDYKkGQQQQAABBBBAAAEEEEAAgaAQiIuLkypVqvida9asWeXTTz+Vhg0b+t0GFyKAAAIIIIAAAggggAACCCCAQGAEWD8PjCutIuA0AQranTZixOs2AQra3Tai5GOZAAXtltHTMQII+CHAhNwPNC5BAAEEEEAAAQQQQAABBBAIWoGvv/5aKlas6Hf+bdu2lYkTJ0q2bNn8boMLEUAAAQQQQAABBBBAAAEEEEAgMAKsnwfGlVYRcJoABe1OGzHidZsABe1uG1HysUyAgnbL6OkYAQT8EGBC7gcalyCAAAIIIIAAAggggAACCAStwIEDB6R58+ayb98+nw0eeughmTt3rkRHR/t8LRcggAACCCCAAAIIIIAAAggggEDgBVg/D7wxPSDgBAEK2p0wSsToZgEK2t08uuRmqgAF7aZy0xkCCKRTgAl5OgG5HAEEEEAAAQQQQAABBBBAIKgE/C1oz5o1q0yZMkVatmwpd87FgwqQZBFAAAEEEEAAAQQQQAABBBCwsQDr5zYeHEJDwEQBCtpNxKYrBJIRoKCd2wIBgwQoaDcIkmYQQMAUASbkpjDTCQIIIIAAAggggAACCCCAgEsE/vrrL3nhhRdkzZo1XmeUM2dOGTNmjHZdWFiY19dxIgIIIIAAAggggAACCCCAAAIImCvA+rm53vSGgF0FKGi368gQV7AIUNAeLCNNngEXoKA94MR0gAACBgowITcQk6YQQAABBBBAAAEEEEAAAQRcL3D+/Hlp06aNrFy5Ms1c1a7sTZs2lVdeeUWKFSuW5vmcgAACCCCAAAIIIIAAAggggAAC1gqwfm6tP70jYBcBCtrtMhLEEawCFLQH68iTt+ECFLQbTkqDCCAQQAEm5AHEpWkEEEAAAQQQQAABBBBAAAHXCSQkJMjixYu1gvYjR47Ivn375Ny5c1qeqoD9iSeekJIlS0qlSpWkevXqEhkZ6ToDEkIAAQQQQAABBBBAAAEEEEDArQKsn7t1ZMkLAd8EKGj3zYuzETBagIJ2o0VpL2gFkito/+yzz6Ro0aJBa0LiCCBgXwEm5PYdGyJDAAEEEEAAAQQQQAABBBBAAAEEEEAAAQQQQAABBBBAAAEEEDBPgPVz86zpCQE7C6hNLKKjo+Xy5ctamPfee6+cPn1a7rnnHjuHTWwIuEaAgnbXDCWJWC1wZ0F74cKF5fDhw/Lpp59K69atrQ6P/hFAAAEPASbk3BAIIIAAAggggAACCCCAAAIIIIAAAggggAACCCCAAAIIIIAAAgiIsH7OXYBA2gKXLl2SU6dOyZUrV9I+2YFnRERESFxcnLRq1UoSExO1DNTPhq1bt0r27NlFvcEx6esOTC/FkENDQyVv3rySI0cON6VFLg4VoKDdoQNH2PYTuLOgXT2hlfS0VpcuXWTw4MGSP39++wVORAggEJQCTMiDcthJGgEEEEAAAQQQQAABBBBAAAEEEEAAAQQQQAABBBBAAAEEEEDgDgHWz7klEEhd4Pr169K5c2dZtWqVqMJ2tx43btzQCtdvP8LDw11ZyJ6UoypoL126tGzevFlCQkLcOrTk5RABCtodMlCEaX+BOwva74z40UcflbfeekuaNWtm/2SIEAEEXC/AhNz1Q0yCCCCAAAIIIIAAAggggAACCCCAAAIIIIAAAggggAACCCCAAAJeCLB+7gUSpwS1gNrUtVSpUnL48OGgdnBr8lmyZJGjR49qO9FzIGClAAXtVurTt6sE0ipoT0q2T58+0rdvX3Zrd9XokwwCzhNgQu68MSNiBBBAAAEEEEAAAQQQQAABBBBAAAEEEEAAAQQQQAABBBBAAAHjBVg/N96UFt0lQEG7u8bzzmwoaHf3+DopOwranTRaxGprAVXQ/vjjj8uhQ4fSjLNnz54yceLENM/jBAQQQCBQAkzIAyVLuwgggAACCCCAAAIIIIAAAggggAACCCCAAAIIIIAAAggggAACThJg/dxJo0WsVgjcuHFDVL3bhg0bRBW3u/VQ9X8XLlzwSC937txuTVfLKyQkRB599FFZt26d3Pmz0NWJk5wtBShot+WwEJQTBdQvtLx588rff/+davgFCxaUn3/+WTJlyuTENIkZAQRcIsCE3CUDSRoIIIAAAggggAACCCCAAAIIIIAAAggggAACCCCAAAIIIIAAAukSYP08XXxcHCQCqqhd1cVdu3bNlRnnyJFDtm3bJvXq1ZOEhAQtR1XsvX//fsmWLZvcunVLEhMTXZe7yvH++++XjBkzui43EnKeAAXtzhszIrapwOHDh7Ud2q9cuZJqhJ9//rk0bdrUplkQFgIIBIsAE/JgGWnyRAABBBBAAAEEEEAAAQQQQAABBBBAAAEEEEAAAQQQQAABBBBITYD1c+4PBBBQAnv37pVKlSrpu9BnzZpVTp48Kffccw9ACCBgggAF7SYg00VwCKgd2qOiouSHH35IMeEOHTrIzJkzgwOELBFAwNYCTMhtPTwEhwACCCCAAAIIIIAAAggggAACCCCAAAIIIIAAAggggAACCCBgkgDr5yZB0w0CNhfYsWOH1KxZUy9oz5Urlxw9elTCw8NtHjnhIeAOAQra3TGOZGEDgTsL2kNDQ/XXj6jwSpUqJevWrdNe0cGBAAIIWC3AhNzqEaB/BBBAAAEEEEAAAQQQQAABBBBAAAEEEEAAAQQQQAABBBBAAAE7CLB+bodRIAYErBegoN36MSCC4BagoD24x5/sDRS4s6D9qaeekjx58siKFSu0XubMmSNt2rQxsEeaQgABBPwXYELuvx1XIoAAAggggAACCCCAAAIIIIAAAggggAACCCCAAAIIIIAAAgi4R4D1c/eMJZkgkB4BCtrTo8e1CKRfgIL29BvSAgKawJ0F7WXLlpW4uDj58MMP5dixYzJu3DikEEAAAdsIMCG3zVAQCAIIIIAAAggggAACCCCAAAIIIIAAAggggAACCCCAAAIIIICAhQKsn1uIT9cI2EiAgnYbDQahBKUABe1BOewkHQiBlAraM2fOLEePHpUCBQoEolvaRAABBPwSYELuFxsXIYAAAggggAACCCCAAAIIIIAAAggggAACCCCAAAIIIIAAAgi4TID1c5cNKOkg4KcABe1+wnEZAgYJUNBuECTNIJBaQTs6CCCAgN0EmJDbbUSIBwEEEEAAAQQQQAABBBBAAAEEEEAAAQQQQAABBBBAAAEEEEDACgHWz61Qp08E7CdAQbv9xoSIgkuAgvbgGm+yDaAABe0BxKVpBBAwXIAJueGkNIgAAggggAACCCCAAAIIIIAAAggggAACCCCAAAIIIIAAAggg4EAB1s8dOGiEjEAABChoDwAqTSLggwAF7T5gcSoCqQlQ0M79gQACThJgQu6k0SJWBBBAAAEEEEAAAQQQQAABBBBAAAEEEEAAAQQQQAABBBBAAIFACbB+HihZ2kXAWQIUtDtrvIjWfQIUtLtvTMnIIgEK2i2Cp1sEEPBLgAm5X2xchAACCCCAAAIIIIAAAggggAACCCCAAAIIIIAAAggggAACCCDgMgHWz102oKSDgJ8CFLT7CcdlCBgkQEG7QZA0gwAF7dwDCCDgJAEm5E4aLWJFAAEEEEAAAQQQQAABBBBAAAEEEEAAAQQQQAABBBBAAAEEEAiUAOvngZKlXQScJUBBu7PGi2jdJ0BBu/vGlIwsEqCg3SJ4ukUAAb8EmJD7xcZFCCCAAAIIIIAAAggggAACCCCAAAIIIIAAAggggAACCCCAAAIuE2D93GUDSjoI+ClAQbufcFyGgEECFLQbBEkzCFhZ0B4TEyO9e/eW6OhoBgIBBBDwSoAJuVdMnIQAAggggAACCCCAAAIIIIAAAggggAACCCCAAAIIIIAAAggg4HIB1s9dPsCkh4CXAhS0ewnFaQgESICC9gDB0mzwCVhV0D5q1CgZMGCA5M2bVytqHzhwYPDhkzECCPgswITcZzIuQAABBBBAAAEEEEAAAQQQQAABBBBAAAEEEEAAAQQQQAABBBBwoQDr5y4cVFJCwA8BCtr9QOMSBAwUoKDdQEyaCm4BKwra4+LipEqVKh7wzz33nEydOlVy584d3ANC9gggkKoAE3JuEAQQQAABBBBAAAEEEEAAAQQQQAABBBBAAAEEEEAAAQQQQAABBERYP+cuQAABJUBBO/cBAtYKUNBurT+9u0jA7IL2a9euSdmyZeXHH3+8SzFnzpzy4YcfSsuWLV0kTCoIIGCkABNyIzVpCwEEEEAAAQQQQAABBBBAAAEEEEAAAQQQQAABBBBAAAEEEEDAqQKsnzt15IgbAWMFKGg31pPWEPBVgIJ2X8U4H4EUBMwuaO/QoYPMmjUr1fHo3LmzfPzxx4wZAgggcJcAE3JuCgQQQAABBBBAAAEEEEAAAQQQQAABBBBAAAEEEEAAAQQQQAABBNihnXsAAQT+J0BBO3cCAtYKUNBurT+9u0jAzIL2SZMmSc+ePdPUGzlypPTv3z/N8zgBAQSCT4CC9uAbczJGAAEEEEAAAQQQQAABBBBAAAEEEEAAAQQQQAABBBBAAAEEELhbgPVz7goEEFACFLRzHyBgrQAF7db607uLBMwqaN+5c6fExMTIH3/8kapex44dZcaMGS4SJhUEEDBSgAm5kZq0hQACCCCAAAIIIIAAAggggAACCCCAAAIIIIAAAggggAACCCDgVAHWz506csSNgLECFLQb60lrCPgqQEG7r2Kcj0AKAmYVtKvut27dKs2bN5c///wz2Wj+9a9/ybp16yR//vyMFwIIIJCsABNybgwEEEAAAQQQQAABBBBAAAEEEEAAAQQQQAABBBBAAAEEEEAAAQREWD/nLkAAASVAQTv3AQLWClDQbq0/vbtIwMyCdsV25coVGTp0qIwaNeouxbVr18ozzzzjIl1SQQABowWYkBstSnsIIIAAAggggAACCCCAAAIIIIAAAggggAACCCCAAAIIIIAAAk4UYP3ciaNGzAgYL0BBu/GmtIiALwIUtPuixbkIpCJgdkF7UigLFiyQQYMGycGDB7Uvvffee/Lqq68yVggggECqAkzIuUEQQAABBBBAAAEEEEAAAQQQQAABBBBAAAEEEEAAAQQQQAABBBBgh3buAQQQ+J8ABe3cCQhYK0BBu7X+9O4iAasK2hXhzz//LMOHD5cjR45IXFyci1RJBQEEAiVAQXugZGkXAQQQQAABBBBAAAEEEEAAAQQQQAABBBBAAAEEEEAAAQQQQMBJAqyfO2m0iBWBwAlQ0B44W1pGwBsBCtq9UeIcBLwQsLKgPSm8kydPSu7cub2IllMQQCDYBZiQB/sdQP4IIIAAAggggAACCCCAAAIIIIAAAggggAACCCCAAAIIIIAAAkqA9XPuAwQQUAIUtHMfIGCtAAXt1vrTu4sE7FDQ7iJOUkEAgQALMCEPMDDNI4AAAggggAACCCCAAAIIIIAAAggggAACCCCAAAIIIIAAAgg4QoD1c0cME0EiEHABCtoDTkwHCKQqQEE7NwgCBglQ0G4QJM0ggIApAkzITWGmEwQQQAABBBBAAAEEEEAAAQQQQAABBBBAAAEEEEAAAQQQQAABmwuwfm7zASI8BEwSoKDdJGi6QSAFAQrauTUQMEiAgnaDIGkGAQRMEWBCbgoznSCAAAIIIIAAAggggAACCCCAAAIIIIAAAggggAACCCCAAAII2FyA9XObDxDhIWCSAAXtJkHTDQIpCFDQzq2BgEECFLQbBEkzCCBgigATclOY6QQBBBBAAAEEEEAAAQQQQAABBBBAAAEEEEAAAQQQQAABBBBAwOYCrJ/bfIAIDwGTBChoNwmabhBIQYCCdm4NBAwSoKDdIEiaQQABUwSYkJvCTCcIIIAAAggggAACCCCAAAIIIIAAAggggAACCCCAAAIIIIAAAjYXYP3c5gNEeAiYJEBBu0nQdINACgIUtHNrIGCQAAXtBkHSDAIImCLAhNwUZjpBAAEEEEAAAQQQQAABBBBAAAEEEEAAAQQQQAABBBBAAAEEELC5AOvnNh8gwkPAJAEK2k2CphsEUhCgoJ1bAwGDBIKhoH3NmjVSu3Ztg8RoBgEErBRgQm6lPn0jgAACCCCAAAIIIIAAAggggAACCCCAAAIIIIAAAggggAACCNhFgPVzu4wEcSBgrQAF7db60zsCFLRzDyBgkIDbC9r3798vzZs3l4YNG8rw4cMNUqMZBBCwSoAJuSKcFggAACAASURBVFXy9IsAAggggAACCCCAAAIIIIAAAggggAACCCCAAAIIIIAAAgggYCcB1s/tNBrEgoB1AhS0W2dPzwgoAQrauQ8QMEjA7QXtnTp1khkzZmhalSpVkg8++EAqVKhgkB7NIICA2QJMyM0Wpz8EEEAAAQQQQAABBBBAAAEEEEAAAQQQQAABBBBAAAEEEEAAATsKsH5ux1EhJgTMF6Cg3XxzekTgdgEK2rkfEDBIwM0F7aqQXRW033mMGTNG+vTpY5AgzSCAgJkCTMjN1KYvBBBAAAEEEEAAAQQQQAABBBBAAAEEEEAAAQQQQAABBBBAAAG7CrB+bteRIS4EzBWgoN1cb3pD4E4BCtq5JxAwSEAVtJcrV05+/PFHrcUyZcpIXFychIeHG9SDNc3s379foqOj5cKFC8kG0KxZM62ond3arRkfekXAXwEm5P7KcR0CCCCAAAIIIIAAAggggAACCCCAAAIIIIAAAggggAACCCCAgJsEWD9302iSCwL+C1DQ7r8dVyJghAAF7UYo0gYCIqIK2kuXLi0HDhzQPB577DFZuHChFCtWzNE+zz33nCxfvjzVHKKiokT9QudAAAHnCDAhd85YESkCCCCAAAIIIIAAAggggAACCCCAAAIIIIAAAggggAACCCCAQOAEWD8PnC0tI+AkAQranTRaxOpGAQra3Tiq5GSJwKZNm0QVf1+6dEnrP1u2bDJ//nypU6eOJfEY0enIkSNl4MCBaTalfpmronYOBBBwjgATcueMFZEigAACCCCAAAIIIIAAAggggAACCCCAAAIIIIAAAggggAACCAROgPXzwNnSMgJOEqCg3UmjRaxuFKCg3Y2jSk6mC1y4cEGqVKki+/bt8+j7iSeekLi4OMmaNavpMaW3w6NHj4oqaJ84cWKqTb355psydOjQ9HbH9QggYLIAE3KTwekOAQQQQAABBBBAAAEEEEAAAQQQQAABBBBAAAEEEEAAAQQQQMCWAqyf23JYCAoB0wUoaDednA4R8BCgoJ0bAoF0CiQmJkrnzp1lxowZybb04osvyrRp0+TOD7/p7Na0yz/++GOtsP3QoUN39fnMM8/I2rVrTYuFjhBAwDgBJuTGWdISAggggAACCCCAAAIIIIAAAggggAACCCCAAAIIIIAAAggggIBzBVg/d+7YETkCRgpQ0G6kJm0h4LsABe2+m3EFAh4Cn376qaii9Rs3biQrkyFDBpk+fbq0bdvWsXKqmH3AgAGyZMkSPYe8efPKokWLJCoqyrF5ETgCwSzAhDyYR5/cEUAAAQQQQAABBBBAAAEEEEAAAQQQQAABBBBAAAEEEEAAAQSSBFg/515AAAElQEE79wEC1gpQ0G6tP707XODgwYNSpkwZuXjxop5J/vz55fr163L69Gn9a/fff7/s2bNHChQo4OiMJ06cqBW2x8fHy5gxY6RPnz6OzofgEQhmASbkwTz65I4AAggggAACCCCAAAIIIIAAAggggAACCCCAAAIIIIAAAgggkCTA+jn3AgIIKAEK2rkPELBWgIJ2a/3p3cECZ8+elQYNGmi/yJKOHDlyyIQJE+Tq1avyyiuvyPnz5/V/K1WqlMTFxUm2bNkcnLWI2q39vffekxkzZjg6D4JHINgFmJAH+x1A/ggggAACCCCAAAIIIIAAAggggAACCCCAAAIIIIAAAggggAACSoD1c+4DBBBQAhS0cx8gYK0ABe3W+tO7QwXUDuwDBw6U8ePHe2Tw/vvva4XsiYmJov7366+/7vHv/fr1074eFhbm0MwJGwEE3CLAhNwtI0keCCCAAAIIIIAAAggggAACCCCAAAIIIIAAAggggAACCCCAAALpEWD9PD16XIuAewQoaHfPWJKJMwUoaHfmuBG1xQLz5s2T1q1bS0JCgh5Jq1atZNasWZIhQwbta9euXZOOHTtKbGysfk5ISIj85z//kebNm1ucAd0jgECwCzAhD/Y7gPwRQAABBBBAAAEEEEAAAQQQQAABBBBAAAEEEEAAAQQQQAABBJQA6+fcBwggoAQoaOc+QMBaAQrarfWndwcK/PLLL1KpUiU5ffq0Hv3DDz8su3fvlhw5cnhkdP78ealQoYIcOHBA/3qePHlky5YtUrhwYQdmT8gIIOAWASbkbhlJ8kAAAQQQQAABBBBAAAEEEEAAAQQQQAABBBBAAAEEEEAAAQQQSI8A6+fp0eNaBNwjQEG7e8aSTJwpQEG7M8eNqC0SUAXq9erV057GSjrUjuwbNmzQityTO7Zu3SrVq1eXGzdu6P9csWJFWbx4sURERFiUCd0igECwCzAhD/Y7gPwRQAABBBBAAAEEEEAAAQQQQAABBBBAAAEEEEAAAQQQQAABBJQA6+fcBwggoAQoaOc+QMBaAQrarfWndwcJJCYmSufOnWXGjBkeUY8aNUr69euXaiZjx46Vvn37epzTrVs3mTx5soMECBUBBNwkwITcTaNJLggggAACCCCAAAIIIIAAAggggAACCCCAAAIIIIAAAggggAAC/gqwfu6vHNch4C4BCtrdNZ5k4zwBCtqdN2ZEbJHAlClTtKL0q1ev6hE0aNBAli5deteTmneGmJCQII0bN5bly5fr/xQeHi7jxo2TLl26WJQR3SKAQDALMCEP5tEndwQQQAABBBBAAAEEEEAAAQQQQAABBBBAAAEEEEAAAQQQQACBJAHWz7kXEEBACVDQzn2AgLUCFLRb60/vDhHYuXOnPP/883L8+HE94scee0zWrVsnefLk8SqLv/76S6Kjo+XAgQP6+Q8++KB8/vnnUq5cOa/a4CQEEEDAKAEm5EZJ0g4CCCCAAAIIIIAAAggggAACCCCAAAIIIIAAAggggAACCCCAgJMFWD938ugROwLGCVDQbpwlLSHgjwAF7f6ocU1QCcTHx0uVKlVEFbUnHTlz5pTZs2dL/fr1fbJYvXq1tGjRQi5cuKBfV7lyZVm8eLGoNjn+JzBmzBjJly+fNG/eHBIEEAiQABPyAMHSLAIIIIAAAggggAACCCCAAAIIIIAAAggggAACCCCAAAIIIICAowRYP3fUcBEsAgEToKA9YLQ0jIBXAhS0e8XEScEqkJiYKB07dpRZs2bpBGFhYTJkyBAZPHiwXyxDhw6V4cOHS0JCgn59hw4dZObMmX6157aLtm7dKpUqVdLS6tWrl4wbN05CQkLclib5IGC5ABNyy4eAABBAAAEEEEAAAQQQQAABBBBAAAEEEEAAAQQQQAABBBBAAAEEbCDA+rkNBoEQELCBAAXtNhgEQghqAQrag3r4ST4tAVXI3qlTJ4/i8wYNGsiSJUv8LrK+efOmNGrUSFauXKl3HxoaqhW0t23bNq2QXP3v169fl+LFi8vhw4f1PJ988kkZMWKE1KhRw9W5kxwCZgswITdbnP4QQAABBBBAAAEEEEAAAQQQQAABBBBAAAEEEEAAAQQQQAABBOwowPq5HUeFmOwgoOrcrl69KlmzZrVDOAGPgYL2gBPTAQKpClDQzg2CQAoCBw8elHLlysnff/+tn1GqVCmtmL1gwYLpcvv111/lueeek/379+vt5MiRQ3bu3ClFihRJV9tOvrhFixYyf/78ZFN44403ZNiwYU5Oj9gRsJUAE3JbDQfBIIAAAggggAACCCCAAAIIIIAAAggggAACCCCAAAIIIIAAAghYJMD6uUXwdGtLAbUhaVxcnCxatEjWrVsnhQsXlrFjx8qjjz5qy3iNDIqCdiM1aQsB3wUoaPfdjCuCQEA9XVa2bFn57rvv9GyzZ8+u/aKuVq2aIQJfffWVNGnSxKNg/qmnnhL1izEsLMyQPpzUyKhRo2TAgAGphhwdHS0LFiyQvHnzOik1YkXAlgJMyG05LASFAAIIIIAAAggggAACCCCAAAIIIIAAAggggAACCCCAAAIIIGCyAOvnJoPTne0ELl68qNXFLV26VL7++mtR/398fLwe57Rp06RTp062i9vogChoN1qU9hDwTYCCdt+8ODsIBBITE6VHjx4yefJkPVv1wXXEiBHSr18/ufNDrL8kqh/V5muvvSbqfycd3bp1k48++siwfvyNz8zrVHF/TEyMnD17NtVuO3ToIDNnzjQzNPpCwLUCTMhdO7QkhgACCCCAAAIIIIAAAggggAACCCCAAAIIIIAAAggggAACCCDggwDr5z5gcaorBdQO7KNHj5bjx48nm9/zzz8vX3zxhStzvz0pCtpdP8QkaHMBCtptPkCEZ76AKpju3Lmz3Lp1S++8efPm8sknn0h4eLihAV2+fFl7em3evHke7c6dO1datWplaF92bezSpUtaMfvq1atTDVHtmL9w4UIpUKCAXVMhLgQcJcCE3FHDRbAIIIAAAggggAACCCCAAAIIIIAAAggggAACCCCAAAIIIIAAAgESYP08QLA06xgBtSnr0KFD5dq1a8nGXKhQIfnyyy/lX//6l2Ny8idQCtr9UeMaBIwToKDdOEtacoHArl27pHHjxh5Pmz388MPaq1Ry584dkAyPHj0qVatWlV9//VVvP0+ePLJ48WKJiooKSJ92a/TPP/+Udu3ayfr161MMbc2aNVKrVi27hU48CDhWgAm5Y4eOwBFAAAEEEEAAAQQQQAABBBBAAAEEEEAAAQQQQAABBBBAAAEEDBRg/dxATJpypMDhw4elWrVqourYUjqmTp0qXbp0cWR+3gZNQbu3UpyHQGAEKGgPjCutOlDgzJkz2k7hmzZt0qNXO7J/9dVXAS8s37lzp1bUfvtTbpUqVZLY2FjJly+fAzX9C1l98OnWrdtdF48bN0569+7tX6NchQACyQowIefGQAABBBBAAAEEEEAAAQQQQAABBBBAAAEEEEAAAQQQQAABBBBAQIT1c+4CBERq1KghGzduTJHi+eefly+++MLVVBS0u3p4Sc4BAhS0O2CQCNEcAVUwPWHCBL0z9WH1gw8+kAEDBpgSwJgxY6Rfv34effXo0UNGjRolmTNnNiUGO3SiPhgMHz5cVqxYoYVTr149WblypR1CIwYEXCXAhNxVw0kyCCCAAAIIIIAAAggggAACCCCAAAIIIIAAAggggAACCCCAAAJ+CrB+7iccl7lKYMSIEfLKK6+kmFOuXLnkxIkTkiFDBlflfXsyFLS7dmhJzCECFLQ7ZKAIM7ACH330kVZMfvsO6Q0bNpTPP//ctF/C8fHx0qxZM1m+fLlHsqrIvlevXoEFsFnrV69e1Yra1X8nT56UBx54wGYREg4CzhdgQu78MSQDBBBAAAEEEEAAAQQQQAABBBBAAAEEEEAAAQQQQAABBBBAAIH0C7B+nn5DWnC+QFxcnNSpU0dU3dbtR86cOaV27drSpk0bqVu3rvMTTSUDCtpdPbwk5wABCtodMEiEGFiBbdu2SUxMjBw/flzvKH/+/LJnzx6JjIwMbOd3tH7q1CkpU6aMHDt2TP+XiIgIWbhwoVSuXNnUWOzQmXqgQBX5cyCAgPECTMiNN6VFBBBAAAEEEEAAAQQQQAABBBBAAAEEEEAAAQQQQAABBBBAAAHnCbB+7rwxI2LjBc6ePSs9evTQNmMtXLiwVsPWuHFjKVmypOTOnVvCw8ON79RmLVLQbrMBIZygE6CgPeiGnIRvFzh//rzUr19fVFF70nHffffJggULpFatWpZgbdiwQdTu8JcvX9b7Vx8Qli1bJnny5LEkJjpFAAH3CTAhd9+YkhECCCCAAAIIIIAAAggggAACCCCAAAIIIIAAAggggAACCCCAgO8CrJ/7bsYVgRdQBeYHDx6UdevWye7du+Wll16SmjVrBrTjQ4cOyd69e6VUqVJSsGBByZgxY0D7s1vjFLTbbUSIJ9gEKGgPthEnXw+Bzp07y/Tp0/WvhYaGyptvvimDBg2yVGr48OEyZMgQuXXrlh5Hx44dtVjv/BBtaaB0jgACjhVgQu7YoSNwBBBAAAEEEEAAAQQQQAABBBBAAAEEEEAAAQQQQAABBBBAAAEDBVg/NxCTptIlcPXqVdm3b5+sWrVKtmzZInv27JGLFy9qbdauXVtWr16drva5OHUBCtq5QxCwVoCCdmv96d1CgWnTpkmXLl08IlA7o8fGxlr+ipTr169Lo0aNtA8nSUdISIhMnjz5rpgtJKRrBBBwsAATcgcPHqEjgAACCCCAAAIIIIAAAggggAACCCCAAAIIIIAAAggggAACCBgmwPq5YZQ0lA4BtSN706ZNZfPmzcm2UrRoUVm2bJkUK1YsHb1waWoCFLRzfyBgrQAF7db607tFAj/++KOUL19eLl++rEdQpEgRWbNmjRQqVMiiqDy7/e2337Qn69SrY5KODBkyaK+Qefzxx20RI0EggIBzBZiQO3fsiBwBBBBAAAEEEEAAAQQQQAABBBBAAAEEEEAAAQQQQAABBBBAwDgB1s+Ns6Ql/wXUTuwVKlSQn376KdlGMmXKJFOnTpV27dr53wlXpipAQTs3CALWClDQbq0/vVsgcOnSJalSpYrs3btX7z1z5syyfPlyqVmzpgURpdylek2M2qk9Pj5eP0k9Zad+eWbPnt1WsRIMAgg4S4AJubPGi2gRQAABBBBAAAEEEEAAAQQQQAABBBBAAAEEEEAAAQQQQAABBAIjwPp5YFxp1XcBtfnp2rVrU7ywTZs2MmfOHN8b5gqvBCho94qJkxAImAAF7QGjpWE7CiQkJEjv3r1l0qRJHuFNmDBBevbsKXd+QLU6h8TERPnwww/lpZde8gjlxRdf1J64Cw0NtTpE+kcAAYcKMCF36MARNgIIIIAAAggggAACCCCAAAIIIIAAAggggAACCCCAAAIIIICAoQKsnxvKSWPpEBg6dKi8/fbbKbZQokQJ2b17t6jd2jmMF6Cg3XhTWkTAFwEK2n3R4lzHC8yePVvat2/vkUfr1q3lo48+kqxZs9oyv3/++Ue6desmc+fO1eNTH6Q/+eQTXiGTzhHbvn279qoeDgSCUYAJeTCOOjkjgAACCCCAAAIIIIAAAggggAACCCCAAAIIIIAAAggggAACCNwpwPo594RdBDZu3CgtW7aU06dPJxtSlixZZOHChVKrVi27hOyqOChod9VwkowDBShod+CgEbJ/Alu2bJEmTZrI2bNn9QZKliwpS5culUKFCvnXqElXHTp0SIv9hx9+0HvMnDmzbNq0SaKiokyKwn3dxMTEiNq1f/z48ZI/f373JUhGCKQiwISc2wMBBBBAAAEEEEAAAQQQQAABBBBAAAEEEEAAAQQQQAABBBBAAAER1s+5C+wiEB8fLzVr1pStW7feFZK6T4sUKSLjxo2TunXr2iVkV8VBQburhpNkHChAQbsDB42QfRc4evSoNGvWTHbu3KlfHBISIhs2bJCqVav63qAFV6xfv15q164tt27d0nsvX7689tRd3rx5LYjI2V2OHTtW+vbtqyURERGh7dKv7hEOBIJFgAl5sIw0eSKAAAIIIIAAAggggAACCCCAAAIIIIAAAggggAACCCCAAAIIpCbA+jn3h50EevbsKZMmTdJCUvdm9uzZpVy5clKnTh1p1KiRFCxY0E7huioWCtpdNZwk40ABCtodOGiE7JvAtWvXpE+fPjJlyhSPC8eMGaN93UmH2kn85Zdf9gj53//+t4wePVrCw8OdlIqlsW7fvl17mvHKlSsecaj7QRW5s1u7pcND5yYJMCE3CZpuEEAAAQQQQAABBBBAAAEEEEAAAQQQQAABBBBAAAEEEEAAAQRsLcD6ua2HxzbBnTlzRqs1euihhwIa0w8//CDdu3eXwoULS4sWLSQ6OlqyZs0a0D5p/H8CFLRzJyBgrQAF7db607sJAlOnThVV9J2YmKj39uyzz8qyZctE7dLupEPtzt6kSRNZunSpHrbKYdq0adKxY0cnpWJprOqJxTVr1iQbQ4UKFbQHHdit3dIhonMTBJiQm4BMFwgggAACCCCAAAIIIIAAAggggAACCCCAAAIIIIAAAggggAACthdg/dz2Q2RJgKpOa9u2bfLll19qdUYHDhyQ8uXLy5w5cyRv3rwBjUn1rWrdQkNDA9oPjXsKUNDOHYGAtQIUtFvrT+8BFlA7cTdo0ED++usvvacHH3xQdu3aJZGRkQHuPTDNnz17Vh5//HE5ceKE3kFERISsXLlSe70MR+oC7777rrzxxhtpMh08eFAeeeSRNM/jBAScKsCE3KkjR9wIIIAAAggggAACCCCAAAIIIIAAAggggAACCCCAAAIIIIAAAkYKsH5upKbz29q7d6989NFHsmnTJlF1Wn///beeVJYsWWTGjBkSExPj/ETJ4C4BCtq5KRCwVoCCdmv96T2AAqdOnZKKFSvKoUOH9F7CwsJk7dq1Uq1atQD2HPimt2zZItWrV5ebN2/qnRUrVky+/vpryZUrV+ADcGgPyq1y5cppRj9hwgTp1atXmudxAgJOFmBC7uTRI3YEEEAAAQQQQAABBBBAAAEEEEAAAQQQQAABBBBAAAEEEEAAAaMEWD83StId7fTo0UMraE/p6NSpk0ybNs0dyZKFhwAF7dwQCFgrQEG7tf70HiAB9cqVVq1aybx58zx6GD58uLz++usB6tXcZlUugwYN8ui0ZcuW8tlnn0lISIi5wTikt5EjR8qoUaPk9OnTKUZct25d7VVBHAi4XYAJudtHmPwQQAABBBBAAAEEEEAAAQQQQAABBBBAAAEEEEAAAQQQQAABBLwRYP3cG6XgOadv374yduzYFBMuXry4fP/99xIaGho8KEGSKQXtQTLQpGlbAQrabTs0BJYeAfWhYuDAgR47mLdo0UJmzZolmTJlSk/TtrlW7c7eunVrmT9/vh5TxowZtYJtdhdPeZhWrVqlGW3cuPGukwoUKKB9/ZFHHrHNOBMIAoESYEIeKFnaRQABBBBAAAEEEEAAAQQQQAABBBBAAAEEEEAAAQQQQAABBBBwkgDr504arcDHunbtWm0j1b/++ivZzrJly6ZtONqgQYPAB0MPpgp89913UrFiRbl8+bLWb5YsWbSNU8PDw02Ng84QCFYBCtqDdeRdnLd6Aq5SpUpy8eJFPctSpUrJggULpGjRoq7K/PDhw9KoUSP58ccf9bwiIiK0HcbLli3rqlyNTuall16SiRMnejQ7YcIEHgYwGpr2bCvAhNy2Q0NgCCCAAAIIIIAAAggggAACCCCAAAIIIIAAAggggAACCCCAAAImCrB+biK2A7pSBcx169aVb7/9Ntlo1f3SpUsXmTJligOyIURfBGJjY7WHGZIONdbr16+X6tWr+9IM5yKAgJ8CFLT7Ccdl9hQ4e/as9pTUgQMH9ABz5swps2fPlvr169sz6HRGtWzZMunQoYOcO3dOb6lYsWKya9cuyZo1azpbd/flard2Vdh+6NAh7YPm1KlT3Z0w2SFwmwATcm4HBBBAAAEEEEAAAQQQQAABBBBAAAEEEEAAAQQQQAABBBBAAAEERFg/5y64U2Do0KHy9ttvpwhTrVo12bhxI3AuEvjzzz+lRYsWsmXLFo+sHnzwQe3hhly5crkoW1JBwJ4CFLTbc1yIyg+BGzduSLdu3WTmzJkeV7/77rvy2muv+dGicy555513ZMiQIR4Bd+zYUSvQDgsLc04iFkWqitrVf4888ohFEdAtAuYLMCE335weEUAAAQQQQAABBBBAAAEEEEAAAQQQQAABBBBAAAEEEEAAAQTsJ8D6uf3GxOqI1CaZDRo0kISEBD2UbNmySaVKlaROnToSExMjkZGRVodJ/wYKdO3aVT7++ONkW1Q1iRMnTqQOz0BvmkIgOQEK2rkvXCMwa9YsUUXciYmJek5t27aVyZMnyz333OOaPJNL5PLly6J+qc6dO1f/Z/VhWxX3t2/f3tW5kxwCCPgnwITcPzeuQgABBBBAAAEEEEAAAQQQQAABBBBAAAEEEEAAAQQQQAABBBBwlwDr5+4aTyOyOX78uAwaNEi++eYbKVSokDRp0kRKly4tDz/8sNx3331GdEEbNhIYPny4qF35b3+A4fbwQkJCtLo8tYM7BwIIBE6AgvbA2dKyiQL79u3TnoC7dOmS3muJEiVEPS2XP39+EyOxrqtjx47Js88+K99//70eRPbs2WXz5s3y+OOPWxcYPSOAgC0FmJDbclgICgEEEEAAAQQQQAABBBBAAAEEEEAAAQQQQAABBBBAAAEEEEDAZAHWz00G97G7f/75R1RdlKqB2rJli1y8eFEGDBig1YoF8vjtt9/k3LlzomrQMmXKFMiuaNtCgR07dkjlypXlxo0behRqvCMiIkQ92JB05MiRQ9S5RYsWtTBaukbA3QIUtLt7fIMiu9OnT0ujRo1k+/bter7h4eGycuVKqVatWlAYJCW5fv16adiwoVy5ckXPu0yZMrJ27VpRv1Q5EEAAgSQBJuTcCwgggAACCCCAAAIIIIAAAggggAACCCCAAAIIIIAAAggggAACCIiwfm7Pu+DIkSOyaNEi2bBhg2zdulUuXLigB9qzZ0+ZOHGiPQMnKscIqM1zK1as6LGBrKqxGzVqlBQrVkyeeeYZuXr1qp5PhQoVZMmSJRIZGemYHAkUAScJUNDupNEi1rsE4uPjpUOHDhIbG+vxb2PGjJE+ffoEpdjYsWOlb9++Hrm3b99epk2bJmFhYUFpQtIIIHC3ABNy7goEEEAAAQQQQAABBBBAAAEEEEAAAQQQQAABBBBAAAEEEEAAAQQoaLfjPTB9+nTp0aOHXL9+PdnwSpcuLevWrZNcuXLZMXxicohAy5YtZd68eXq0ISEhMmzYMHn11Ve1r40fP/6uGsQuXbrIhx9+KBkyZHBIloSJgHMEKGh3zlgRaTIC6peDKt6+/ZUfard29XTencWawQJ48+ZNadGihSxcuFBPWRWyjxs3Tvugx4EAAggoAQrauQ8QQAABBBBAAAEEEEAAAQQQQAABBBBAAAEEEEAAAQQQQAABBBBg/dyO98D69eulTZs2cvLkyWTDT8x9hgAAIABJREFUy5kzp8yfP19q1qxpx/CJyQECH3/8sXTt2tUj0ubNm8uMGTPk3nvv1b6emJgozz//vCxevFg/L1OmTFpBe6dOnRyQJSEi4CwBCtqdNV5Ee5vApk2btMLtU6dO6V8tUqSI7Nq1S+67776gtlKv2HnyySfl119/1R3y5s2rPVFWqVKloLYheQQQ+J8ABe3cCQgggAACCCCAAAIIIIAAAggggAACCCCAAAIIIIAAAggggAACCLB+bsd7ICEhQcqXLy+7d+9OMTy1Cero0aPtGD4x2Vxgx44dUqNGDbly5YoeaYkSJbTC9UceecQj+osXL0rZsmXll19+0b+u6vDUueXKlbN5poSHgLMEKGh31ngR7f8JXLp0SfuloorXk46sWbPKF198IbVq1cJJRDZv3iz16tXz+MUbHR0tCxYsEPVLlQMBBIJbgIL24B5/skcAAQQQQAABBBBAAAEEEEAAAQQQQAABBBBAAAEEEEAAAQQQ+J8A6+f2vBO6d+8ukydPTjG40qVLy7fffmvP4InKtgInTpyQxo0by86dO/UYM2bMKOqtACltFKv+Te3Urorbk46oqCjZsGGDvpu7bRMmMAQcJEBBu4MGi1D/J6Be5aF2ZleF2UlHSEiIvPXWWzJo0CCYbhMYNmyYDBkyRDNLOlq1aiVz587FyUSBbdu2yfbt26Vfv34m9kpXCKQuwIScOwQBBBBAAAEEEEAAAQQQQAABBBBAAAEEEEAAAQQQQAABBBBAAAEK2u16D8yfP1+rEUvpyJIli/z++++SK1cuu6ZAXDYTuH79urz00ksydepUj8jGjRunff3OWprbT3r33Xdl8ODBcuvWLf3L7dq1k08++STV62xGQDgI2FqAgnZbDw/BJSegfoH0799f1Ktlko5nn31Wli9fzi+HO8CUUcOGDWXlypX6v4SFhWmv21G/hDkCL3Dz5k0pWLCgHD9+XHu6Tz14UbJkycB3TA8IpCFAQTu3CAIIIIAAAggggAACCCCAAAIIIIAAAggggAACCCCAAAIIIIAAAhS02/Ue+OWXX6RRo0by3//+964QQ0NDpVChQrJlyxbJnTu3XVMgLpsJzJw5U1588UWPqGJiYrSi9HvuuSfVaNWGsqoOT9UoJh2ZMmWSsWPHyr///W+bZUo4CDhTgIJ2Z45b0Ea9a9cuqVOnjpw7d043eOKJJ2TRokXahxSOuwWOHDkiquB///79+j9GRETIsmXLpEKFCpAFWKBJkyayePFivZfIyEjtTQK9evUKcM80j0DqAhS0c4cggAACCCCAAAIIIIAAAggggAACCCCAAAIIIIAAAggggAACCCBAQbtd7wG1iWTr1q1F7dSujowZM4qqE1O1OM8//7w88sgjdg2duGwo8NVXX2k7/p8+fVqPTm1SGhcXJwUKFPAqYvVGALWh6Xfffaeff//998v69evl8ccf96oNTkIAgZQFKGjn7nCMwNWrV6VMmTLy008/6TGrV8bMmTNH6tWr55g8rAh01apV2ge82x8EeOqpp2TTpk2iXr/DERiB999/X1577bVkG1cfbhYsWCBqx3wOBKwQoKDdCnX6RAABBBBAAAEEEEAAAQQQQAABBBBAAAEEEEAAAQQQQAABBBCwmwDr576NyMmTJ2XlypVSqlQprZYrkMcff/whr7/+utSvX1+qVq0qaiPJkJCQQHZJ2y4UOHr0qDRr1kx27typZ6dqtlSRe8WKFX3KWNXhtW3bVs6ePatfp74X1Ea9GTJk8KktTkYAAU8BCtq5IxwhcOvWLenatatMnz5dj1e9Oubtt9/WPrRwpC3w1ltvyTvvvCMJCQn6ye3atZNZs2alfTFn+CywceNGee655+Ty5cspXps9e3atqP2ZZ57xuX0uQCC9AkzI0yvI9QgggAACCCCAAAIIIIAAAggggAACCCCAAAIIIIAAAggggAACbhBg/TztUdyxY4d8/fXX2k7Ue/bs0TbVrFGjhixdulQyZ86cdgPpOOPGjRsUCqfDL9gvvX79unTv3l1mzJihU6jv+WHDhvldd/jee+/J4MGDPerwOnfuLFOmTOGBi2C/4cg/XQIUtKeLj4vNEpg6dap069bNo7tGjRrJvHnzJFOmTGaF4eh+rl27Ji1btpQlS5Z45KEK2lVhO4dxAv/884/2ZOjmzZtTbbRcuXJaQftDDz1kXOe0hICXAkzIvYTiNAQQQAABBBBAAAEEEEAAAQQQQAABBBBAAAEEEEAAAQQQQAABVwuwfp7y8E6YMEFmz54tf/75p6id2W8/1EaOCxculOrVq7v6/iA5ZwuoIvMePXqI2lA36ahbt66sWLHC7+Lz+Ph4rQ5v8eLFHjhz5syRNm3aOBuM6BGwUICCdgvx6do7AfVUn/rgc/HiRf2C4sWLy4YNGyR37tzeNcJZmoB6fUqtWrXk559/1kXuuece2bJlizz55JMoGSTQv39/GT16dJqtqVfQ1KlTJ83zOAGBQAgwIQ+EKm0igAACCCCAAAIIIIAAAggggAACCCCAAAIIIIAAAggggAACCDhNgPXzlEesWLFi8ssvv6R4whtvvKHtdM2BgB0Ftm3bJrVr1xa1OWnS8fDDD0tcXJzky5cvXSGfOnVKq2n86aef9HZy5colmzZtkhIlSqSrbS5GIFgFKGgP1pF3SN5nzpyRevXqye7du/WIVQG2en1NhQoVHJKFvcLcvn271KxZU65cuaIHFhUVpT11FhERYa9gHRzNyy+/LOPHj08xgzFjxkifPn0cnCGhO12ACbnTR5D4EUAAAQQQQAABBBBAAAEEEEAAAQQQQAABBBBAAAEEEEAAAQSMEGD9PGXFdu3aidp1OqWjfPnyomqROBCwm8C5c+dE1cQdOnRIDy1Lliwyf/58rR7RiGPnzp1So0YNuXz5st7c008/LWqT02zZshnRBW0gEFQCFLQH1XA7L9l///vfol77cfuhCoFVsfCdHyadl501EavXp6hC6759+3oEoF6tomwzZsxoTWAu7HX16tXSrVs3OXLkiEd2LVq0kNjYWBdmTEpOEmBC7qTRIlYEEEAAAQQQQAABBBBAAAEEEEAAAQQQQAABBBBAAAEEEEAAgUAJsH6esuyCBQukffv2cvXq1WRPypEjh2zcuFGeeOKJQA0P7SLgs4Cqj1MPY3z22Wce137wwQcycOBAn9tL6YLExESZMGGCVst4+9GzZ0+ZOHGiYf3QEALBIkBBe7CMtAPzHDt2rPYL5ObNm3r0MTExMnv2bMmcObMDM7JPyGp39o4dO2pPnN1+TJo0Sbp3726fQF0QyYkTJ2T48OGibNWRNWtWOXDggOTJk8cF2ZGCkwWYkDt59IgdAQQQQAABBBBAAAEEEEAAAQQQQAABBBBAAAEEEEAAAQQQQMAoAdbPU5ZUNS6NGzeW//73v8mepHa8HjBggAwZMsSo4aAdBNItMHnyZFFF5aqwPelo1aqVTJ06VdQ9a+QRHx+vFc/fXoeXKVMmUbWPajNfDgQQ8F6AgnbvrTjTRAH15J76JXLq1Cm91/z588uePXskMjLSxEjc29Xx48dFveLkjz/+0JPMnTu3zJs3T6pUqeLexC3KbNq0aVphu3rjQJ06dSyKgm4R+P8CTMi5GxBAAAEEEEAAAQQQQAABBBBAAAEEEEAAAQQQQAABBBBAAAEEEBBh/Tz1u0DVcMXGxiZ70v333y9vvPGG9O7dm1sJAVsIfP/991KhQgVRG74mHaVLl9Zq4ooWLRqQGM+cOSNPPfWUHD16VG+/QIECMnfuXKlUqVJA+qRRBNwoQEG7G0fV4TkdO3ZM1E7s27dv1zNRu1qvWLFCKleu7PDs7BW+Mq5Zs6bHL/Do6GjtQ6j6pcphrMA333wj5cqVM7ZRWkPATwEm5H7CcRkCCCCAAAIIIIAAAggggAACCCCAAAIIIIAAAggggAACCCCAgKsEWD9PfThVIXDLli31k+69916JioqSihUrSo0aNbRamMyZM7vqniAZZwqcOHFCnn32Wdm7d6+eQPbs2eWzzz7Tvh7IY8uWLVK/fn25ePGi3o2qdVywYIE88MADgeyathFwjQAF7a4ZSvck0qFDB5k1a5aeUGhoqAwdOlQGDx7sniRtlMm7776r2d7+ipVu3brJhAkTJEOGDDaKlFAQQMBIASbkRmrSFgIIIIAAAggggAACCCCAAAIIIIAAAggggAACCCCAAAIIIICAUwWcuH6u6nx++uknUcXlhQoVCij9qVOn5JVXXhH1f6tUqaIVs5csWVIiIiIC2i+NI+CLwLVr16Rv374yefJkj8tGjhwp/fv396Upv88dNmyYvPnmm5KQkKC3oerw7ozJ7w64EAGXC1DQ7vIBdlp6Y8aMkYEDB3r8UG/QoIEsXLiQ4uoADebNmzdFGa9evdqjhw8//FB69OgRoF5pFgEErBZw4oTcajP6RwABBBBAAAEEEEAAAQQQQAABBBBAAAEEEEAAAQQQQAABBBBwn4BT1s9v3LghZ8+elT179sjy5cvl66+/lly5csnbb7+tFZoH8lAF9CEhIYHsgrYR8FsgMTFRZs6cKV26dPHY1LVFixYyZ84c0+oO1fdo06ZNZdmyZXouYWFhMn78eOnevbvf+XEhAsEiQEF7sIy0A/Lcvn27VK9eXdTTUklHgQIFRH09X758DsjAuSH++eefUr58eTl69KieRHh4uGzatEl7LRAHAgi4T8ApE3L3yZMRAggggAACCCCAAAIIIIAAAggggAACCCCAAAIIIIAAAggggICdBOy+fv7333/LF198IUuXLpWtW7eK+v+TjtDQUBk6dKgMHjzYTqTEgoCpAvv27ZOqVat6fG8ULFhQdu7cKZGRkabGourwKlSoIH/88Yfe73333ScbN26UJ5980tRY6AwBpwlQ0O60EXNpvFevXpXSpUvLgQMH9AyzZcsmixYtkho1arg0a3ultXbtWmnSpIlcvnxZD6xo0aLyzTffiPqlyoEAAu4SsPuE3F3aZIMAAggggAACCCCAAAIIIIAAAggggAACCCCAAAIIIIAAAgggYFcBu6+fv/HGG/Lee++J2oU6uaNs2bJafQ8HAsEocOLECalbt66oovakQz3ood5gEBUVZQnJV199JY0bN5YLFy7o/ZcoUUJ7u0LGjBktiYlOEXCCAAXtThilIIixefPmsmDBAj1T9UFx9OjR0qdPnyDI3j4pjhkzRvr16+cRUOvWreXTTz+1T5BEggAChgjYfUJuSJI0ggACCCCAAAIIIIAAAggggAACCCCAAAIIIIAAAggggAACCCCAQBoCdl8//+yzz6Rr165y5cqVZDPJnTu3tnN74cKFGWsEgkogISFB2rRpI7GxsR55f/DBBzJw4EBLLcaNGyd9+/b1eBClXbt2MmvWLEvjonME7CxAQbudRydIYps6dap069bNI9tWrVrJlClTJGvWrEGiYI80//nnH+nUqZPMnz9fD0h9aJ8+fbp07NjRHkESBQIIGCJg9wm5IUnSCAIIIIAAAggggAACCCCAAAIIIIAAAggggAACCCCAAAIIIIAAAmkI2H39/Oeff5aGDRvKL7/8kmwmGTJkkBEjRsjLL7/MWCMQVAKqaPzVV1+V+Ph4PW/1vbJkyRLLHS5duiTdu3cX9UDK7YfaWFZtMMuBAAJ3C1DQzl1hqYB6OrB27doeTxA+/vjjsmjRIp4atGhk1IffZs2ayffff69HoD747tixQ5588kmLoqJbbwQuXrwo2bJl8+ZUzkFA7D4hZ4gQQAABBBBAAAEEEEAAAQQQQAABBBBAAAEEEEAAAQQQQAABBBAwQ8AJ6+ctWrTw2KDyTpe6devKl19+aQYXfSBgC4HNmzdLTEyMnD59Wo+nePHismbNGsmfP78tYvz111+lSZMmsm/fPj2eHDlyaDGWLVvWFjESBAJ2EqCg3U6jEWSxHD9+XBo3biy7du3SMw8LC5PVq1dLjRo1gkzDXumqMWjQoIHcvHlTD6xMmTKyfPlyUa8p4rCnwFtvvaVNXmbMmCEVKlSwZ5BEZRsBJ0zIbYNFIAgggAACCCCAAAIIIIAAAggggAACCCCAAAIIIIAAAggggAACrhVwwvr5xx9/LF27dk1xDNQmld98842Ehoa6dpxIDIEkgX/++Ueio6M9NmxVheJz5syR+vXr2wrqq6++klq1annU4VWqVEk+//xzeeCBB2wVK8EgYLUABe1Wj0CQ9n/t2jXp06ePTJkyxUNgwoQJ0rNnz7t2Dg5SJsvSTkxMlEmTJkmvXr08YlCvQRk9erRkzpzZstjoOHkB9eSeegjhxo0b2gljxozRvsc4EEhJwAkTckYPAQQQQAABBBBAAAEEEEAAAQQQQAABBBBAAAEEEEAAAQQQQACBQAs4Yf3822+/1Qp1T5w44cGhYr///vulY8eOMnjwYLnnnnsCzUX7CFgqcOvWLWnVqpXHGwvUgxyDBg2SN99809LYkutc1eF99NFHWk3k7cfLL78sI0aMkAwZMtguZgJCwCoBCtqtkg/yfqdNmyZdunTxUGjWrJl8+umnkilTpiDXsUf68fHx0qFDB4mNjdUDUh+CP/nkE2nXrp09giQKTeDixYva2w42btzoIaJeWdO/f392a+c+SVbACRNyhg4BBBBAAAEEEEAAAQQQQAABBBBAAAEEEEAAAQQQQAABBBBAAIFACzhh/fzcuXPSsmVLWbt2rbZRaPHixUXVhaj/SpQoIWFhYYFmon0EbCGg6g7V2wpUoXjSob4P1I7nISEhtojxziCuX78ubdq0kQULFnj809y5c7XifA4EEPifAAXt3AmmC6jXaDRv3lzOnDmj912wYEHZunWr5MuXz/R46DBlgaNHj0rVqlXl119/1U/Kli2b9uE4KioKOpsIvPXWWyk+YRgRESGvv/46u7XbZKzsFIYTJuR28iIWBBBAAAEEEEAAAQQQQAABBBBAAAEEEEAAAQQQQAABBBBAAAF3Cvi7fn7q1ClZt26d7Nq1Sys2L1++fECB9u3bJ1u2bJGaNWuKqrVSm4beGXtAA6BxBCwW+O6776RKlSra5p9JR+nSpWXRokXa94Sdjz///FOio6Pl999/18PMkyePVoivvs6BAAIUtHMPmCxw7NgxefbZZ+X777/Xe1ZPRsXFxfGD2eSx8LY79UFYFbWr17UkHU8++aSsWLFC1C9VDmsF1qxZI3Xq1EkziM8++0xeeOGFNM/jhOAR8HdCHjxCZIoAAggggAACCCCAAAIIIIAAAggggAACCCCAAAIIIIAAAgggEAwCvqyf//DDD7Jnzx6tsHzTpk1y4sQJuXbtmtSvX1+WLVsWDFzkiIAlAlevXpWyZcvK/v379f6zZ88u8+fPl1q1alkSk6+dbt++XSpWrOhRh6cehFEF+dTh+arJ+W4UYId2N46qTXNKSEiQjh07ypw5c/QI1QfC9957T1555RWbRk1YSmDkyJEycOBAD4y2bdvK9OnTJUOGDCBZJKCeNnz00UdFPcGX2qEK2VVBOwcCtwv4MiFHDgEEEEAAAQQQQAABBBBAAAEEEEAAAQQQQAABBBBAAAEEEEAAAbcKeLt+/tprr0lsbKz88ccfkpiY6MHxwAMPyMaNG6V48eJuZSIvBCwTuHnzpnTt2lVmzpzpEcOoUaOkX79+lsXlT8cjRoyQV1991eNnSJcuXWTy5MmiNgbmQCCYBShoD+bRNzn38ePHS//+/UX9gkk6GjduLAsXLuT1NyaPhT/dqbFasmSJfmnGjBllzJgx0qNHD3+a4xoDBNQThuphA/Xkb0pHoUKFZPfu3ZIzZ04DeqQJNwl4OyF3U87kggACCCCAAAIIIIAAAggggAACCCCAAAIIIIAAAggggAACCCCAwJ0C3qyfX7hwQUqUKCHHjh1LEVDVRr300ksAI4CAwQJTpkyR7t27exSBx8TEyKxZsyQ8PNzg3gLbnHoYpmnTptqu7EmH2lB20qRJ0rlz58B2TusI2FyAgnabD5BbwtuxY4fUqVNH1Ie7pEPtLL1y5UpRBbcc9hdQH8irVasmhw4d0oONjIyUxYsXy9NPP23/BFwaoRqPYcOGyezZs5PNUO3MrnZo50DAnwk5aggggAACCCCAAAIIIIAAAggggAACCCCAAAIIIIAAAggggAACCLhdwJuCdmXQoEEDWbFiRYoctWrVkjVr1ridi/wQMFVg69at0qxZMzl58qTeb+HChWXnzp2SK1cuU2MxqrPff/9dnn32Wfnpp5/0JnPkyKG95eGJJ54wqhvaQcBxAhS0O27InBfwX3/9JeXKlZNff/1VDz5btmwyb948qVu3rvMSCuKIv/zyS2nRooVcunRJVyhSpIi2A7gaUw7rBCZOnKgVtp8+fVoPQj2ZqJ7e40AgOQFvJ+ToIYAAAggggAACCCCAAAIIIIAAAggggAACCCCAAAIIIIAAAggg4GYBb9fPVQ1Gz549U6SIiIiQo0ePSubMmd3MRW4ImCZw4sQJadKkiajNdJMO9f21fv16iY6ONi2OQHS0evVqrQ7v9g2CS5YsKVu2bJH77rsvEF3SJgK2F6Cg3fZD5OwAExISpE2bNhIbG+uRyPDhw+X11193dnJBGv0777wjQ4YM8ci+Xbt28sknn8idH/CDlMiytNVu7erVVatWrZLKlStru+fnzJnTsnjo2N4C3k7I7Z0F0SGAAAIIIIAAAggggAACCCCAAAIIIIAAAggggAACCCCAAAIIIJA+AW/Xz1VRbb169eT8+fPJdqgKbZctWybPPPNM+gLiagQQ0ARefPFFmTlzpq6hvldHjBgh/fv3d4XQ+++/L6+99ppHLh07dpRp06ZJSEiIK3IkCQR8EaCg3RctzvVZ4ODBg/L000/L2bNn9Wu7desm48ePl4wZM/rcHhdYLxAfHy9du3aV2bNn68FERkZqT8IVKlTI+gCJQNRu7Wos6tevjwYCKQp4OyGHEAEEEEAAAQQQQAABBBBAAAEEEEAAAQQQQAABBBBAAAEEEEAAATcLeLt+/vfff8sLL7wgX375ZbIctWvXFrXJ51NPPeVmLnJDwBSBUaNGyRtvvCHXr1/X+1O1UIsWLZIMGTKYEkOgO7ly5Yp0797dow4vNDRU21hWbSLMgUCwCVDQHmwjbnK+6onE3r17azu037x5U0qXLi3Lly+XfPnymRwJ3RkpcOTIEWncuLHs3btX+4AQExMjU6ZMkSxZshjZDW0hgEAABbydkAcwBJpGAAEEEEAAAQQQQAABBBBAAAEEEEAAAQQQQAABBBBAAAEEEEDAcgFf1s8/+ugj6dGjhxZzeHi4PProo1K+fHmpWrWqlC1bVgoWLGh5PgSAgNMFNm3aJM2bN5fTp0/rqajNPb/55huJiIhwenoe8R8+fFirvfv222/1r2fNmlV2794tRYsWdVWuJINAWgIUtKclxL+nW0A9JaWePty4caMMGTKE1+qkW9QeDaxatUpGjhwp1apV0159EhYWZo/AiAIBBLwS8GVC7lWDnIQAAggggAACCCCAAAIIIIAAAggggAACCCCAAAIIIIAAAggggIADBXxZPz958qR06tRJHn74Ya1mJioqSvLmzevArAkZAXsKnDp1StRO7KqgO+nIkSOH/Oc//5E6derYM+h0RrV27Vpp0aKFqM2Dkw71oMzSpUslMjIyna1zOQLOEaCg3Tlj5fhIExISRL0Sg8M9Ardu3ZKQkBD3JEQmCASRgC8T8iBiIVUEEEAAAQQQQAABBBBAAAEEEEAAAQQQQAABBBBAAAEEEEAAgSATYP08yAacdG0t0LZtW/n000/1GFW94aBBg+TNN9+0ddzpDW7UqFEyYMAAj2Z69eol6usZM2ZMb/Ncj4AjBChod8QwESQCCCCAAALGCjAhN9aT1hBAAAEEEEAAAQQQQAABBBBAAAEEEEAAAQQQQAABBBBAAAEEnCnA+rkzx42o3ScwadIk6dmzp0dizz33nCxYsEAyZcrkvoRvy0htFtymTRuJjY3Vv6qK+WfPni0vvPCCq3MnOQSSBCho515AAAEEEEAgCAWYkAfhoJMyAggggAACCCCAAAIIIIAAAggggAACCCCAAAIIIIAAAggggMBdAqyfc1MgYL3A999/L2XKlJEbN27owRQpUkRWr14tDz/8sPUBmhDBhQsXpHTp0vLbb7/pvT3wwAOyYcMGeeyxx0yIgC4QsFaAgnZr/ekdAQQQQAABSwSYkFvCTqcIIIAAAggggAACCCCAAAIIIIAAAggggAACCCCAAAIIIIAAAjYTYP3cZgNCOEEncP78ealSpYr88MMPeu733nuvfPnll1K5cuWg8vj666+lZs2acu3aNT3vqKgoWbVqleTIkSOoLEg2+AQoaA++MSdjBBBAAAEEhAk5NwECCCCAAAIIIIAAAggggAACCCCAAAIIIIAAAggggAACCCCAAALC+jk3AQIWCty6dUs6d+4sM2fO9Ihi7Nix0rt377u+Py0M1bSuR48eLf379/for3379prRnfU+pgVFRwiYIEBBuwnIdIEAAgi4SUB9kFQfml599VWJjIx0U2pBlQsF7UE13CSLAAIIIIAAAggggAACCCCAAAIIIIAAAggggAACCCCAAAIIIJCCAOvn3BoIWCcwY8YM6dSpk0cArVu3lsmTJ0uWLFmsC8zCnhMTE6Vhw4ayfPlyPYrw8HAZOXKk9OjRw8LI6BqBwApQ0B5YX1pHAAEEXCfQtGlTWbhw4f9j717gbarz/49/HshlTIwuDNVIv/zQhTEUHYpyaUqOS+ROhRIiKrmXLhJRiCjd3A9KiKSEklxS6Fcy+k+picIw1Sjk8n98vr/fXrP3OnufvfY5+/Lda7/W49FjhrPW9/L8fvdZ+xzv9dly5ZVXysCBA6Vdu3a+m2MmTIgfyDNhlZkjAggggAACCCCAAAIIIIAAAggggAACCCCAAAIIIICuom9LAAAgAElEQVQAAggggEA0Af79PJoQX0cgMQJr166Vtm3bysGDB50OLrnkEnnjjTekUqVKiek0TVr97rvv5MYbb5QdO3Y4Iy5fvrwsXrxY6tSpkyazYJgIxCZAoD02L85GAAEEMlpg7Nix8sADD4QY3HXXXTJ16tSMdknHyfMDeTquGmNGAAEEEEAAAQQQQAABBBBAAAEEEEAAAQQQQAABBBBAAAEEEIi3AP9+Hm9R2kMgusA333wjHTt2lA8++MA5uUiRIrJmzRqpX79+9AYy4Izly5fLrbfeGhL4r127tqxfv16KFSuWAQJMMdMECLRn2oozXwQQQCCfAvpUZKNGjeTUqVO5WqhevbrMnDlTatSokc/WuSzZAvxAnmxx+kMAAQQQQAABBBBAAAEEEEAAAQQQQAABBBBAAAEEEEAAAQQQsFGAfz+3cVUYk58Fjh49Kvfcc49Mnz7dmaa+DrXQ5n333efnqcc8t0cffVRGjRolJ06ccK697bbb5IUXXhD3966YG+cCBCwTINBu2YIwHAQQQMBGgV9++UWuvfZa2bx5c57De/rpp6V///42ToExuQT4gZwtgQACCCCAAAIIIIAAAggggAACCCCAAAIIIIAAAggggAACCCCAgOQKhZ4+fRoWBBBIoMDzzz8vd9xxR0gPN9xwgyxdulS0SjvHfwROnjwpN998syxZssT5S838vPLKK9KlSxeoEPCVAIF2Xy0nk0EAAQQSI9C7d2959tln82z8jDPOMG+e9A0mh/0CBNrtXyNGiAACCCCAAAIIIIAAAggggAACCCCAAAIIIIAAAggggAACCCCQeAH+/TzxxvSAQEBg7dq10rp1azl8+LCDcv7558vWrVulbNmyQIUR+PbbbyU7O1u2bdvmfLVUqVKyZcsW+e///m/MEPCNAIF23ywlE0EAAQQSI/Diiy9K9+7dozY+fvx4GThwYNTzOMEOAX4gt2MdGAUCCCCAAAIIIIAAAggggAACCCCAAAIIIIAAAggggAACCCCAQGoF+Pfz1PrTe+YI7N+/Xxo0aCBffPGFM+miRYvKO++8I1dffXXmQORjph988IE0a9ZMfvzxR+fqmjVryqZNm0SLkHIg4AcBAu1+WEXmgAACCCRY4LnnnpM777wzYi89evQQ/TggjvQR4Afy9FkrRooAAggggAACCCCAAAIIIIAAAggggAACCCCAAAIIIIAAAgggkDgB/v08cba0jEBA4NSpU9K1a1eZM2eOg6KvvQkTJsg999wDVBSB06dPy8SJE2XAgAEhZ/bq1UumTp0q7u9jgCKQjgIE2tNx1RgzAgggkAKBnTt3yn333ScrVqwI6f28886TzZs3S4UKFVIwKrrMrwA/kOdXjusQQAABBBBAAAEEEEAAAQQQQAABBBBAAAEEEEAAAQQQQAABBPwkwL+f+2k1mYutApMmTZKBAwfKyZMnnSFqwH3GjBlUGPe4aEePHpXu3bvL3LlznSsKFy4szz77rPTs2dNjK5yGgL0CBNrtXRtGhgACCFgpMG7cOBk0aJAzNv3Yn0aNGlk5VgYVWYAfyNkdCCCAAAIIIIAAAggggAACCCCAAAIIIIAAAggggAACCCCAAAIISK7KxloJmQMBBOInsG3bNqlfv74cOXLEafTKK6+UBQsWSMWKFePXUQa09MMPP8hVV10lX331lTNbLUa6aNEiqVu3bgYIMEU/CxBo9/PqMjcEEEAgQQKrVq2Sxx57zLzZ1P/lSD8BAu3pt2aMGAEEEEAAAQQQQAABBBBAAAEEEEAAAQQQQAABBBBAAAEEEEAg/gL8+3n8TWkRgYDA/v37Tb5o9+7dDsq5554rs2fPlqZNmwKVD4FNmzbJddddJ7/88otzdYMGDSQnJ0fKlSuXjxa5BAE7BAi027EOjAIBBBBIOwF94o83QWm3bM6A+YE8fdeOkSOAAAIIIIAAAggggAACCCCAAAIIIIAAAggggAACCCCAAAIIxE+Afz+PnyUtIRAscPz4cenbt688//zzITBPP/209O/fH6wCCIwZM0aGDRsmp06dclpR68mTJxegVS5FILUCBNpT60/vCCCAAAIIpESAH8hTwk6nCCCAAAIIIIAAAggggAACCCCAAAIIIIAAAggggAACCCCAAAKWCfDv55YtCMPxjcALL7wgPXv2lNOnTztz6tGjhwldFy9e3DfzTMVEfvvtN2nbtq0sWbLE6b5YsWIyfvx46dOnTyqGRJ8IFFiAQHuBCWkAAQQQQACB9BPgB/L0WzNGjAACCCCAAAIIIIAAAggggAACCCCAAAIIIIAAAggggAACCCAQfwH+/Tz+prSIwI4dO6RevXry73//28H4y1/+IkuXLpXzzjsPoDgIHDhwQGrVqiXffvut09of//hHefXVVyUrKysOPdAEAskVINCeXG96QwABBBBAwAoBfiC3YhkYBAIIIIAAAggggAACCCCAAAIIIIAAAggggAACCCCAAAIIIIBAigX49/MULwDd+07gu+++k5YtW8pHH33kzK1kyZLy9ttvy1VXXeW7+aZyQu+8846p1P6vf/3LGUbt2rXlzTfflHPOOSeVQ6NvBGIWINAeMxkXIIAAAgggkP4C/ECe/mvIDBBAAAEEEEAAAQQQQAABBBBAAAEEEEAAAQQQQAABBBBAAAEECi7Av58X3JAWEAgIHDt2TO666y556aWXQlCeeeYZ6dOnD1AJEHjiiSdk2LBhcvLkSad1DbkvWLAgAb3RJAKJEyDQnjhbWkYAAQQQQMBaAX4gt3ZpGBgCCCCAAAIIIIAAAggggAACCCCAAAIIIIAAAggggAACCCCAQBIF+PfzJGLTle8Fpk6dKgMGDJDjx487c23Xrp3Mnz/f93NP1QR/+eUX6datmyxatChkCM8995z07NkzVcOiXwRiFiDQHjMZFyCAAAIIIJD+AvxAnv5ryAwQQAABBBBAAAEEEEAAAQQQQAABBBBAAAEEEEAAAQQQQAABBAouwL+fF9yQFhBQgQ8++EBat24t+/fvd0CqVq0qW7Zskd///vcgJVDg66+/lhtvvFF27tzp9FKkSBFZv3691KlTJ4E90zQC8RMg0B4/S1pCAAEEEIizQE5OjuhTmhzxF+AH8vib0iICCCCAAAIIIIAAAggggAACCCCAAAIIIIAAAggggAACCCCAQPoJ8O/n6bdmjNg+gX/961/SsGFD2b59uzO4P/zhD7J8+XLJysqyb8A+HNG7774rzZo1k6NHjzqzu/TSS2XNmjVy7rnn+nDGTMlvAgTa/baizAcBBBDwicDkyZOlX79+0qdPH3nmmWd8Mit7psEP5PasBSNBAAEEEEAAAQQQQAABBBBAAAEEEEAAAQQQQAABBBBAAAEEEEidAP9+njp7evaHwKlTp6RDhw6yYMECZ0KFChWSMWPGyP333++PSabBLE6fPi1Tp06Vvn37hoy2e/fu5u+LFi2aBrNgiJksQKA9k1efuSOAAAKWCmzbtk2ys7Pl22+/NSOsXr26zJ07V/SpQY74CPADeXwcaQUBBBBAAAEEEEAAAQQQQAABBBBAAAEEEEAAAQQQQAABBBBAIL0F+Pfz9F4/Rp96gUmTJsl9990nv/32mzOYW265RXJyclI/uAwbwZEjR6RXr14ye/bskJm/+OKLctttt2WYBtNNNwEC7em2YowXAQQQyACBW2+9VV555ZVcM3322WfNmy6OggvwA3nBDWkBAQQQQAABBBBAAAEEEEAAAQQQQAABBBBAAAEEEEAAAQQQQCD9Bfj38/RfQ2aQOoFNmzbJjTfeKIcOHXIGccUVV8iiRYvkT3/6U+oGlsE979mzR2666Sb5n//5H0ehbNmypoJ+gwYNMliGqdsuQKDd9hVifAgggECGCegTgfpRN5EO/YgirdbOUTABfiAvmB9XI4AAAggggAACCCCAAAIIIIAAAggggAACCCCAAAIIIIAAAgj4Q4B/P/fHOjKL5Av8+uuvUrt2bfn888+dzsuVKyezZs2SJk2aJH9A9OgIvP/++9KwYUM5deqU83f6oMHChQulYsWKSCFgpQCBdiuXhUEhgAACmSnw5ZdfSo0aNeSXX37JE2DgwIEyfvz4zESK06z5gTxOkDSDAAIIIIAAAggggAACCCCAAAIIIIAAAggggAACCCCAAAIIIJDWAvz7eVovH4NPkcCJEyekR48e8sorrzgjKFKkiDzxxBOiuR6O1As8/fTTMmDAgJCB9OzZUyZNmiTFixdP/QAZAQIuAQLtbAkEEEAAAWsEsrOzZdmyZXmO55prrjEfgaNPdHLkX4AfyPNvx5UIIIAAAggggAACCCCAAAIIIIAAAggggAACCCCAAAIIIIAAAv4R4N/P/bOWzCR5Ai+++KJ07949pMMOHTrIzJkzRYPtHHYIuLNY+v3umWeekd69e9sxQEaBQJAAgXa2AwIIIICAFQIbNmyQcePGyeuvvx5xPCVLlpT58+fLTTfdZMWY03kQ/ECezqvH2BFAAAEEEEAAAQQQQAABBBBAAAEEEEAAAQQQQAABBBBAAAEE4iXAv5/HS5J2MkXgk08+keuuu07+9a9/OVOuWbOmrF69WsqUKZMpDGkxz/3790udOnXk66+/dsara/TGG29IVlZWWsyBQWaOAIH2zFlrZooAAgikhcCIESNMsP3YsWO5xjty5EgZNWpUWszD9kHyA7ntK8T4EEAAAQQQQAABBBBAAAEEEEAAAQQQQAABBBBAAAEEEEAAAQSSIcC/nydDmT78IqAh9iZNmshHH33kTOnMM8+UNWvWSK1atfwyTV/N491335Ubb7wxJIt10UUXyYcffihly5b11VyZTHoLEGhP7/Vj9AgggIAvBd58803RYPvWrVud+TVr1sxUZ//973/vyzkne1L8QJ5scfpDAAEEEEAAAQQQQAABBBBAAAEEEEAAAQQQQAABBBBAAAEEELBRgH8/t3FVGJONAqdPn5aePXvKCy+8EDK8559/Xrp37y7u15KNc8jUMT3++OMydOjQkOnfcsstJovFumXqrrBv3gTa7VsTRoQAAggg8H8C/fr1k8mTJ0v58uVl7ty50rBhQ2ziJMAP5HGCpBkEEEAAAQQQQAABBBBAAAEEEEAAAQQQQAABBBBAAAEEEEAAgbQW4N/P03r5GHwSBZ566il54IEH5LfffnN67dy5swm4Fy1aNIkjoatYBY4ePSo9evSQOXPmOJcWLlxYnnzySbnnnntibY7zEUiIgG8D7bt27ZJ27drJ9u3bY4Y766yzpEaNGlKtWjXzUQtZWVlSpkyZmNtJxgW//vqrDBgwQKZPn+50t379eqlXr16u7t0mOsecnBypUqVK3If6yCOPyMiRI512Z8+eLZ06dcrVTyzjj/sgM6DBI0eOyJYtW2Tt2rXmfz/77DPZs2ePmbl+1Muf//xn+a//+i/zMTC6Zy644AIpVKhQBsgwxXQS0Grtn3/+udx7773pNGzrx8oP5NYvEQNEAAEEEEAAAQQQQAABBBBAAAEEEEAAAQQQQAABBBBAAAEEEEiCAP9+ngRkukh7gTVr1oiG1/fu3evM5eKLLzaZtD/84Q9pP79MmMDu3btNpvaTTz5xpvv73/9ePvjgA6levXomEDBHywUItHtYIA3+9u7d24Qpzz33XA9XJO+UWALhBNqTty6p7Ek/2uWLL74wDznMmjVLDh065Hk4V199tdx9991y0003SYkSJTxfx4kIIJB+AvxAnn5rxogRQAABBBBAAAEEEEAAAQQQQAABBBBAAAEEEEAAAQQQQAABBOIvwL+fx9+UFv0l8I9//ENuueUW+fDDD52JaYHg5cuXy1VXXeWvyfp8NitWrJCuXbvKP//5T2emWvhZC+aWLVvW57NnerYLEGiPYYXq1KkjU6ZMkVq1asVwVWJPJdCeWN90a/3AgQMyfvx4mTp1qvz888/5Hv4VV1whY8aMkWuvvVbcb9rz3SgXIoCAVQL8QG7VcjAYBBBAAAEEEEAAAQQQQAABBBBAAAEEEEAAAQQQQAABBBBAAIEUCfDv5ymCp9u0Ebjrrrtk2rRpzniLFCkio0ePlvvvvz9t5sBA/yPwxBNPyODBg0NIbr/9dpONLV68OFQIpEyAQHuM9Bpqf+mll0SfSrHhINBuwyrYMYaPP/5Y+vXrZz4CJNJRpUoVqVixovmy7p1t27ZFDL7rJxMMGjTIfDIB1drtWGNGgUA8BWz/gZyHaeK52rSFAAIIIGCrgH66kk0H91+bVoOxIIAAAukrwP0tfdeOkSOAAAIIpK8A99/0XTtGjgACCCCAQKYK2P7+xbbxZeo+Yd52CHz99ddyzTXXyLfffusMqE2bNjJ//nwpXLiwHYNkFDEJHD16VHr16iWvvPKKc93ZZ58tb731llXFnmOaFCf7QiCjAu3r16+XevXq5blw+obkp59+kkOHDsl7771nnjrZsmVLyDV33nmnPPXUU1aEfAm0++J1WOBJ6F694447ZNeuXSFtaSi9VatW0rNnT3OzcQfTT506Jd9//7289tpr8txzz8mnn36aayz9+/eXxx57TEqWLFngcdIAAgjYI0Cg3Z61YCQIIIAAApkrYNsvxAm0Z+5eZOYIIIBAPAW4v8VTk7YQQAABBBDwJsD915sTZyGAAAIIIICAPQK2v3+xbXz2rBwjyUSB3377Tbp37y4LFiyQY8eOyUUXXSQffvihlC1bNhM5fDNnzQw2bdrUyQt26dJFJk6cKGXKlPHNHJlI+gkQaI+yZj///LM88MAD8uyzzzpnakh48eLF0qhRo7RacQ07t2vXTrZv327GXaNGDcnJyRGt2h3v45FHHpGRI0c6zc6ePVs6deoU725oT0R27twpt912m2zatCnEo0OHDvLoo49KpUqVxEswRR+OmDdvnvkoGH2gI/gYM2aMqdSuHxfDgQAC/hAg0O6PdWQWCCCAAALpLWDbL8S9/NyQ3uKMHgEEEEAgGQLc35KhTB8IIIAAAgiECnD/ZUcggAACCCCAQLoJ2P7+xbbxpdv6Ml7/CWjR1AkTJsi6detk0KBBcvXVV/tvkhk4ow0bNkjr1q1l8ODBcs8992SgAFO2TYBAu4cV0Y/N6Ny5s3zwwQfO2UOGDBENbafTx2YQaPew2Gl2yg8//CD6iQFLlixxRq4PXGhFda3YXqxYsZhntHXrVunTp09IQF7bnDZtmmhInpBLzKRcgICVAgTarVwWBoUAAgggkGECtv1CnPf6GbYBmS4CCCCQIAHubwmCpVkEEEAAAQTyEOD+y/ZAAAEEEEAAgXQTsP39i23jS7f1Zbz+FdBge6FChfw7wQyc2eHDh6nKnoHrbuuUCbR7WBl9k6IB4REjRjhnN2vWTGbNmpVWL2YC7R4WO41OOXnypHnyTZ96CxwaPH/qqaekW7duBaqmHq7qe506dcyer1y5chopMVQEvAl89tlncumll3o72SdnpVugnV8Y+GTjMQ0EEEAgwwW4/2b4BmD6CCCAgE8FuL/5dGGZFgIIIICA1QLcf61eHgaHAAIIIIAAAmEEeP/CtkAAAQQQQACBaAIE2qMJ/d/Xly5dKi1atHDOrlWrlsyfP18uvvhijy2k/jQC7alfg3iOQAO4bdu2FQ2fB46+ffvK2LFjpUSJEgXuSqu+d+nSRX7++WenLX2o48EHH0yrTyYoMAQNZITAZZddZh4O6dq1a0bMVyfJLwwyZqmZKAIIIICARQLcfy1aDIaCAAIIIBA3Ae5vcaOkIQQQQAABBDwLcP/1TMWJCCCAAAIIIGCJAO9fLFkIhoEAAggggIDFAgTaPS7OBx98IPXr13fOrlGjhuTk5EiVKlXCtvDII4/IyJEjna89/PDDIRXeo3Xr9fpff/1VBgwYINOnT3eaXL9+vdSrVy9XFwUJtGtl3H/84x/yxhtvyIoVK2TDhg1y6NAhqVixojRs2FA6deok11xzjRQrVsz06x7/7NmzzTnuI5bx//Of/zRtvPXWW6aZO++801QjD4S39+/fL6+//rosX75ctm/fLnv27BGtWP7nP/9ZGjRoIO3atZNLLrkk3x978t1334k+2LBy5Uqn/bPOOkuysrKkefPm0rJlSylbtqwZW7SxRlv/aF/X9dC533vvvZ73ZLQ2vayNVmmfN2+eVKpUyZyuYfc+ffqYyu2BQ4Pw2dnZUbvT9enYsaPZS4HjlVde8RQodl/717/+1YzhnHPOMU25X6/B+08/+ubzzz83r99169bJtm3bzDx0L+vrWj99IXgto04kzAm6rzdt2iSLFy+WzZs3y8aNG81Zul+uuOIK8/ps1apVTPsx0p4qXry47NixQyZOnChqr6/LunXrSuPGjQu85/Mz93S85q677pJp06aZod99990yadKkdJxGzGPmFwYxk3EBAggggAACBRbg/ltgQhpAAAEEELBQgPubhYvCkBBAAAEEfC/A/df3S8wEEUAAAQQQ8J0A7198t6RMCAEEEEAAgbgLEGj3SPr2229L06ZNnbOvv/56mTNnjpx99tlhW/AaSI/UvdfrYwmE5zfQfuDAARk/frxMnTo1pFq3e+w33XSTjBs3TqpWrZrUQLuOQ8Oojz76qAnz5nUEj9Hj0ps2tep5tPlrWHn48OHSq1cv+eWXX/IM33vtO9J5+/btM8Hvd955xzklEdXT33vvPWnfvr1of4FjxowZ0r17d+fPGqwfOHCg8+chQ4aY9S9cuHCe09TQ+Q033BCyp/ThjDFjxkjRokXzvNb9etT+hg0b5lScjhRo//bbb80azZw5M8/29UEIDTYPHjzYPBTh9Th27Ji8+uqrog+w6Ost2qH7cdSoUVKzZs1c1bLd14YLtOu+1LkMHTo07GuzfPnysmzZMtFPlOAIL6APaOiDFcHHVVddZV7v+jCMnw9+YeDn1WVuCCCAAAK2CnD/tXVlGBcCCCCAQEEEuL8VRI9rEUAAAQQQyJ8A99/8uXEVAggggAACCKROgPcvqbOnZwQQQAABBNJFgEC7h5UKVw07WvDWayA9Uvder090oP3jjz+Wfv36mYrXXg6t4K2BZ61MHVyhPlEV2jXIqwHl4Arh0capVfWfe+45U1E+2rF7927p27evrFq1Ktqpzte12vOgQYNMsD1SNXnPjUU4cfXq1abCt1YW10ND12reqFGjgjYdcv2PP/4oPXr0kEWLFjl/f+utt8ozzzwjJUuWNH/nDqa7q6VHGpA7CK/neblWX4+PPfZYyCce6Po0adLE6SpcoP2iiy4SXRut3u/1aNu2rUyePFnKlSsX9ZLvv//erHssezGwdqNHjzb7pUiRIhH7cQfae/bsKbVr15b77rsv4oMm7rWKOokMO0E/dUGr2eunT7gPfahC1/6OO+7wrQq/MPDt0jIxBBBAAAGLBbj/Wrw4DA0BBBBAIN8C3N/yTceFCCCAAAII5FuA+2++6bgQAQQQQAABBFIkwPuXFMHTLQIIIIAAAmkkQKDdw2Jp6LFLly6yZs0ac7aX8LDXQHqk7r1en8hA+86dO+W2226TTZs2hQxTK5E3a9ZMLr30Ujl+/Lhs2LDBhJoD4Wr92jnnnCOvvPKKc10iAu0aNi5WrJho24FDw+oa6v7Tn/4UdmyB87Kzs+X555+XsmXLRtwBP/zwg9x5552yZMmSXPPXPgLVm7dt2yYaMA+uDq+Vt7UaeCA8re1ogLtEiRIedlz0U9xh8KysLJk7d65UrFgx+sUxnhGtr71795pq9GvXrjUte6kKrhXs+/fvbx5+CD4qV65swvPVq1ePOEp3yL5hw4bm0xIqVKjgXOMOtGsFef274L3coEEDqV+/vnk9a1hcq91/8sknufrVsLkG1fOqOB9pr2jbV155pQlN6//X18j69etl3bp1ufrRyvT33ntvxFC7O9Cue/2nn35yqufrntQ56aHt657UavGtW7eOccUz5/RbbrlFFi5cmOeE9dMI3PvUL0L8wsAvK8k8EEAAAQTSSYD7bzqtFmNFAAEEEPAqwP3NqxTnIYAAAgggED8B7r/xs6QlBBBAAAEEEEiOAO9fkuNMLwgggAACCKSzAIH2KKunIeXBgweb8HPg0MrIGvINVKgO14TXQHqk7r1en6hAuwZl7777bpk5c6YzRA3k3n///SaIXKpUqZCh79u3TyZMmCBPPvlk2CklItAe3NEVV1xhqnZfe+21uQLBf//7300Va61gHnzkFfZVVw0xayXywKHz7927twkdn3vuuSFtHThwQMaPHy9Tp04NWy07noH2o0ePmjFoX4FDH7iYMmWKCU3H+3j77beladOmIc1qKLtevXrm706ePGmqpT/++OPOOZHWO3DCnj17pGPHjuZhCPcxf/58adeuXcRpbN26VZo3b+4EucN9WoI70B7cWNeuXeXBBx+USpUqSfAPTKdOnZI333zT2O7atcu5RD91YN68eeb8cMeRI0fMXglej8Be0deKBvyDD60w/9VXX5lPFtB2g/eXfnJA+/btw/bjDrQHTtKHGMaNGyc333yzFCpUyPy19qGvSR1HIvZEvPdYKtoL9wkB4cahtvr9w48HvzDw46oyJwQQQAAB2wW4/9q+QowPAQQQQCA/Atzf8qPGNQgggAACCBRMgPtvwfy4GgEEEEAAAQSSL8D7l+Sb0yMCCCCAAALpJkCgPcyK/fvf/xYNKC9dulReeOEF+fTTT52zNNz60ksvSbVq1fJca6+B9EiNeL0+UYF2rUquIelA1XUNxWpgV0PIgdCse+wnTpwwoW59AMB9JDLQ3qJFCxPmPu+88yKuSbgK2nmFzFetWiVt2rQJmb8GYLt16xaxgrbOX6vSa8A64BYYUDwD7YcPHzZrs3z5cme+Q4YMEd0zeVURz+83py+++EK0knXw68C9nvpa0XUIHOFC5sH9hwvJB74ebS7Tp0+XXr16Oc2FezAhUqBdq61rtXat7B/p0Ormus4aug8cef5MT6IAACAASURBVAX0tTp8586dnXO9vFb0ZH3tjh07Vh566CHnWn0gY9asWWH3cqRAu56vFfLdP/zld70z4boPP/zQ7Ol//OMfeU739ttvN/cAvx78wsCvK8u8EEAAAQRsFuD+a/PqMDYEEEAAgfwKcH/LrxzXIYAAAgggkH8B7r/5t+NKBBBAAAEEEEiNAO9fUuNOrwgggAACCKSTQEYF2gu6MK1atTKV2bUicrTDayA9Ujter09EoF0rTvft21defvllZ3hDhw6VUaNGRQxzB07UazXMHFzRXr+WqEC7rsWiRYukdu3a0ZZEXnvtNVPFOnA0btxY5s6dm6vaerj5a9VurQCfVxBa29VQu1b/1uB08BHPQPvevXtNgHnt2rVOFw8//LCpkp6II1w1da3Gr+scOLSiuVZV3759u/mrhg0biga9K1SoEHZIWs1d95QeDRo0MJ92sGLFCvPnZs2amVB3mTJlcl3r3u81atSQnJwcqVKlSsi54QLtbdu2FQ3Dh2s3+OJjx46ZiuuTJk1y/lrXVP9z/4ClDxd07949pPr/mDFjTJX3IkWKRF2OcJ+EMGPGDNOm+wgXaNc9rJ+i4K4CH7VjThD9lAHds/p6CndUrVpV9MGL888/37da/MLAt0vLxBBAAAEELBbg/mvx4jA0BBBAAIF8C3B/yzcdFyKAAAIIIJBvAe6/+abjQgQQQAABBBBIkQDvX1IET7cIIIAAAgikkQCBdo+LNWzYMHnggQdEqy97ObwG0iO15fX6RATad+zYYaqT79692wxPq9EvXLhQLr30Ui9Tl82bN0vLli1l3759zvmJCrTHEhR3zytSGLqg8//qq6+kQ4cOsmnTJmf+sYwzGrI7PK7n51VBPFp70b4eLkjtDtBrRfo+ffqYILoe+jrRKvd169bN1bz7XN3rGmjXyul6VK5c2TykUL169VzXusP1t956qzzzzDPm+uAjXKA9FiN3FfhI67d69WrRB10CFfnzqrAeydndhr72NNReunTpkEvCrUO0avbR1jbTv/7LL7+YBxWefPLJXBS6f5s0aeJrIn5h4OvlZXIIIIAAApYKcP+1dGEYFgIIIIBAgQS4vxWIj4sRQAABBBDIlwD333yxcRECCCCAAAIIpFCA9y8pxKdrBBBAAAEE0kSAQHsMC3XFFVeYUPtNN90UtVK310B6pO69Xp+IQLtW1u7cubMztC5dusiUKVM8h/ndgWVtKFGB9mnTpomGjb0c7srmkQLtXsPMkfo8efKkqZauVcgDh98D7TpP/fSCQChd/xxpbdyB/CVLlkiJEiWkadOmjpf+XXZ2di5irZgdfF6kPtyB9rxC8uHW0d1PuPU7ffq0qdofXBlfX7f68Iv7B7G89qd7X0Yaa7hA+yuvvCJdu3b1sv05Jw+BBQsWyPDhw52HePS1O3jwYN+b8QsD3y8xE0QAAQQQsFCA+6+Fi8KQEEAAAQQKLMD9rcCENIAAAggggEDMAtx/YybjAgQQQAABBBBIsQDvX1K8AHSPAAIIIIBAGggQaM/HImnAe/z48XLuuedGvNprID1SA16vj3egPVwYe8KECTJgwICYpDQQOnToUOeaRAXa161bJ9dcc42nsbkDweEC7cePHzdBVg1nB45YQvOBa3JycqR9+/ZOG5kQaHdX5o805+CweGANNBx+yy23yKeffmrMtGq2/hf8A417b5YvX16WLVsmtWrVyrX+7kB748aNZe7cuXm+ZoMbcV8fbi7hHtyYP3++tGvXztN+DJykVcL79+9vqrIHjnCB/nCB9vXr10u9evVi6o+Twwt88cUX5gEF/RSA9957LyOY+IVBRiwzk0QAAQQQsEyA+69lC8JwEEAAAQTiIsD9LS6MNIIAAggggEBMAtx/Y+LiZAQQQAABBBCwQID3LxYsAkNAAAEEEEDAcoGMCrR7DX+eOHFCNKz697//XVasWCEvvPCCCTkGH7fffrsJPZcqVSrsEnsNpEfaH16vj3egPVy4Nj8hXXegOxGB9jPPPFNWrVoldevW9fQy8xJo//HHH6VHjx6yaNEip81YQvOBizZu3Ggqies+0iOegfYvv/zShOW3bt3qjDGRlbrdFcS109GjR8uQIUNC3A8ePCj6sMfKlSvN32dlZZkQecWKFZ3z3FXN27RpY4Lcp06dMtcuX77cnBv4+9KlSzvXutsPd07gZHcgvVmzZjJr1iwpU6aMp73iJdAezqVv375y/vnne+ojcNJvv/1mzLTPwBHuIQr3/o216nxMg8rgk7///nv54x//mBEC/MIgI5aZSSKAAAIIWCbA/deyBWE4CCCAAAJxEeD+FhdGGkEAAQQQQCAmAe6/MXFxMgIIIIAAAghYIMD7FwsWgSEggAACCCBguQCBdg8LpAHHQYMGmUBs8PH0009Lv379QqpIB77uNZAeqXuv18c70B6vKtDuQHAiAu3hKqzntZxeAu0HDhyQjh07yjvvvOM05fVBiOC+d+3aZSp1b9++3fx1PAPt4dbo4YcflhEjRnjYzbGfopWrg6unawvh1jNcdX/3wwDuBwZ0nw8bNswE2nX8Wtlfj3BrqwH+5s2by759+8w5+ikJ+skB7h969GteAul5SXi53r3GsctGviLcenrZv/EcA235X4BfGPh/jZkhAggggIB9Atx/7VsTRoQAAgggUHAB7m8FN6QFBBBAAAEEYhXg/hurGOcjgAACCCCAQKoFeP+S6hWgfwQQQAABBOwXINDucY1++OEHE0pesmSJc0WdOnVk3rx5UqlSpVyteA2kR+re6/UE2nOkSpUqnlbRSyDYHVKONTQfGEgiA+3h1rx3794m4F28eHFPFrGc9N5770mDBg1CLolUtX7p0qXSokUL59wJEyaY0HkkF309ZWdnmy+7q/pr9f0mTZo4106fPl169epl/qzV+d98802pV69e2Kl4CaTnZeDlegLtsewizrVRgF8Y2LgqjAkBBBBAwO8C3H/9vsLMDwEEEMhMAe5vmbnuzBoBBBBAILUC3H9T60/vCCCAAAIIIBC7AO9fYjfjCgQQQAABBDJNgEB7DCuuAds2bdrIzz//7Fw1f/58U4nbfXgNpEfq3uv1BNozL9Cue+app56SgQMHOtunYcOGMmfOHKlQoUIMO9rbqe6+atWqJbrvL7744lwNuEPeXbp0kSlTppgAuh7BgXf3wwI7duwwr6/du3ebcwPV2/WHmiNHjkjfvn3l5ZdfNl9r3LixzJw5U8qXLx92El4C6XnN3sv1BNq97R/OsleAXxjYuzaMDAEEEEDAvwLcf/27tswMAQQQyGQB7m+ZvPrMHQEEEEAgVQLcf1MlT78IIIAAAgggkF8B3r/kV47rEEAAAQQQyBwBAu0xrPXevXulU6dOsnbtWueqhx9+WEaMGJGrFa+B9Ejde72eQHt8A+0HDhyQjh07yjvvvOMszfr16yNWAo+0foms0K59auD6hhtucB6u0MD44sWLpVGjRjHs6Oin6sMbffr0kVmzZjknu0Pqwa24g+fBofXTp0/LqFGjzH96aHh9xowZUrp0afPnw4cPi7a9fPly8+fgftyeQ4YMMYH3woULh52El0B6XrP3cn28qvlHX4X/PcPLJwx4bYvzEFABfmHAPkAAAQQQQCD5Atx/k29OjwgggAACiRfg/pZ4Y3pAAAEEEEDALcD9lz2BAAIIIIAAAukmwPuXdFsxxosAAggggEDyBQi0x2DuDpTqpXfeeaepll2iRImQlrwG0iN17/X6eAfaw7U3e/ZsE+SP5Xj77beladOmziWR2ohl/AUN9Hq53h2q1gmsW7dOrrnmmlimLxs3bjTzD1Tzj7RPYmo06OR9+/ZJ165dQ4L3Q4cONWHxIkWK5LfZXNdt3rxZWrZsKdpf4NAQevfu3SP2MX36dOnVq5fzdf1kgyZNmsiPP/4oPXr0kEWLFpmvBVdg1z+fPHnSPBzy+OOPm68HV4IPruyuX1uyZIlkZ2dHHIOXQHpeSF6u//LLL6V9+/aydetW05Q+VKBzrVu3btz8gxvysn8T0jGN+laAXxj4dmmZGAIIIICAxQLcfy1eHIaGAAIIIJBvAe5v+abjQgQQQAABBPItwP0333RciAACCCCAAAIpEuD9S4rg6RYBBBBAAIE0EiDQHsNixRJo15D7wIEDndYjVXIP1/3Ro0fl3nvvlalTp0a9PpZAuJeK0u4q2joAd/DYC5k71JwugfZw9tOmTTMPLsRyuAPY8Q606zrpHtN9EjiqVasm8+fPl+rVq8cy1IjnHjt2TIYNGybjx493zgmuuB7pQg14N2/e3AnBB/bPp59+aqqy796921waLpQ+Z84c6dy5s9O0BsSvu+66kKB7VlaWzJ07VypWrBhx7F4C6Xkhebk+3MMP+Xn4w+tiEWj3KsV5XgX4hYFXKc5DAAEEEEAgfgLcf+NnSUsIIIAAAvYIcH+zZy0YCQIIIIBA5ghw/82ctWamCCCAAAII+EWA9y9+WUnmgQACCCCAQOIECLTHYLt3715TqXzt2rXOVZGC6u5g7oMPPij6n/sNWrjuwwVlI/UT70C7jicnJ8dUng4cGkLWqtylS5f2pBVLlfdYxl/QQK/X691h/H79+snYsWOlWLFinubvrjSuF8U70K5tfvXVV9KhQwfZtGmTM66ePXuaoHvJkiU9jTWvkzRMrmsfqDKv52oFdd3HhQsXjnjpwYMHpUuXLrJy5UpzTmD/aKX7Fi1amL+LFIzfsWNHSOh9woQJpq3g9rxYegmk5zV3L9cfP35cBg8ebLwDR6x7Ra/T17vOSd30oYSLL77YPBCg/xt8eN2/BV54GkiogH6Kgr6GbDj4hYENq8AYEEAAAQQyTYD7b6atOPNFAAEEMkOA+1tmrDOzRAABBBCwS4D7r13rwWgQQAABBBBAILoA71+iG3EGAggggAACmS5AoD2GHbB69Wpp1apVSMA3UkVmd6C9R48eMnHiRPnd734XtUd3hWu9IJmBdncl9/Lly5vK39dcc03UsesJn332mbRt21Z27tzpnJ8uFdp1wG5/DRkvXLhQLr30Uk/z/+6770wAe82aNc75XkLYnhoPOkmrtE+aNEnuueeekEvHjBljKrcXKVIk1iad83XtbrvttpCwvJfq7NqAO9BfuXJl85CEGj7++OOmj0gPSbjD8Pq60XN1PwWC9V6qoHsJpOeF4/X61157TW6++WanqfxUyXc/OKCvt2XLlkmtWrVChkigPd/b2ZoL3333XWndurVZW/2UgXLlyqV0bPzCIKX8dI4AAgggkKEC3H8zdOGZNgIIIOBzAe5vPl9gpocAAgggYKUA918rl4VBIYAAAggggEAeArx/YXsggAACCCCAQDQBAu3RhP7v64EqyhrKDRx5BZ3ffvttadq0qXNunTp1ZN68eVKpUqU8ezxx4oSp3jt69OiQ85IZaD927JgMGjTIhKUDR9euXWXy5MlSqlSpfI0/nQLtR44ckb59+8rLL7/szHXo0KGilZWjhcQ1zK1VxdUv+EhEoF3bP3DggKnuvXjx4pD+HnroITOGEiVKeNzh/zlNA/19+vQJCbOfeeaZMm3aNFMR3sunDCxdutSpxq4t61567733ZNGiRaajRx55RIYNG5arLXcYPisrSy655BLzCQF6eH24wGsgPRKO1+u//vpr6dy5s+j5gaN3796mor+XKvnh1q9du3by3HPP5XqtEWiPeStbdYF+b9cwuz6soMcZZ5wh+uCTPqyRqoNfGKRKnn4RQAABBDJZgPtvJq8+c0cAAQT8K8D9zb9ry8wQQAABBOwV4P5r79owMgQQQAABBBAIL8D7F3YGAggggAACCEQTINAeTUjEVIbW8K0GuoMPrYL92GOPSbFixXK14q5yridEq5x96tQpU7VXA7GBatSBhpMZaNc+P/roI1MZe8+ePc7cooWk8xp/OgXadcLuqtka6J46dap07NhRChUqFHbXaMV0DZYPHDgwxE1PTlSgXdsOV01d/17D5/pgxIUXXuhhl4vogwz6wMbw4cNzjT+WkLZ2pvtGrTZs2GD61gc6Dh06JLt37zZ/XrJkiWRnZ4cdl/vTDYJP0sr3U6ZMEV2PvA6vgfRIbXi9PlKV/GivFe1XvfXhB31YInDovGbNmhXyMEDgawTaPW1ja0968skn5f777881Pn14xn1vSdYk+IVBsqTpBwEEEEAAgf8IcP9lNyCAAAII+FGA+5sfV5U5IYAAAgjYLsD91/YVYnwIIIAAAggg4Bbg/Qt7AgEEEEAAAQSiCRBojyD066+/yvfffy9aafqFF16QTz/9NORMrRQ9f/58qV69etgW9PoBAwbI9OnTna9rWHXkyJFy11135arevG/fPpk4caIJTbvD7NpAsgPtWk14/PjxMnjw4JD5aaV2rVTuDkn/9NNPZvzjxo0LO/50C7Tr+mmF82eeeSZk/XRN+/XrJ2effXaIi85fq2rrOoVbv0QG2nUgH374odlX27dvDxmX7rlu3bqJBsEvv/zyXBXb9SEE3eerV682odotW7bk2s/a7hNPPBE1RB58Ybj9H/h6jRo1JCcnR6pUqRL2tbNjxw7zMEUg/B58kgbAdQ2iHV4D6ZHaieX6SFXy9YGCESNGSNWqVXNVotfK7vpJDDNnzgwZQl4PDhBoj7bq9n5906ZNUrdu3YgD1PvIggULIr4mEjUzfmGQKFnaRQABBBBAILIA9192BwIIIICAHwW4v/lxVZkTAggggIDtAtx/bV8hxocAAggggAACbgHev7AnEEAAAQQQQCCaQEYF2qNheP26hoSnTZtmKmC733AFt/Hee+9J+/btRcPqwUfFihXlxhtvFP3f48ePmyrWGqANBKH177WS7/PPP+8ElJMdaNfxHjlyxIS6NWQffOj869WrJ1lZWVK4cGHZtm2bCURrBe5IR7oF2nUeGjru3LmzWZvg46yzzpJGjRrJn//8Z/PX4eZfvnz5kHVPdKBdx/HFF19I//79TXX5SIeGyHV/6fHbb7+Z/RVp3XSddf31kwhKlCjh9eXhnKcPc/Tq1SvXdRpWnzFjhpQuXTpsmwcPHjQB/JUrV4Z8XU2XLVsmtWrVijqWWALp4RqL9fpIVfK17Zo1a0rjxo3NQxD6el+3bp15vbiPpk2byrPPPisXXXRR2PkRaI+67NaecN1118maNWvyHN9f//pXE2qP9ukD8ZwkvzCIpyZtIYAAAggg4E2A+683J85CAAEEEEgvAe5v6bVejBYBBBBAwB8C3H/9sY7MAgEEEEAAgUwS4P1LJq02c0UAAQQQQCB/AgTaY3TTMLNWie7UqZMUKVIkz6u1yrkG34cOHRq2ane4izVsHAi1tmvXLqWBdh2fhp21SruG670eGnbXQHJwmDkdA+063127dkn37t1zhdrzstD1vuCCC0zF9MCRjEC79qUPIWil+EcffTTPBwyireUVV1who0ePFg3iFipUKNrpYb++detWad68ea4HOh555BEZNmxYxIdBTp48aSqbP/744yHtauB31qxZcs4550QdT6yBdHeD+bleK8r37ds3zwcKIg1cw+z6aQCVK1eOODcC7VGX3coTHnvsMRk+fHieY9M9rZ9aoK+3ZB78wiCZ2vSFAAIIIIDA/wpw/2UnIIAAAgj4UYD7mx9XlTkhgAACCNguwP3X9hVifAgggAACCCDgFuD9C3sCAQQQQAABBKIJEGiPJvR/X9equd26dTPVqi+88EKPV4mcOnVK3n33XRNq37JlS57X3XTTTaJhX638rUFqGwLtOuBjx47Jq6++KlolXseV13H77beLBjj/3//7f1K/fn3n1HQNtOsEDhw4IOPHjzeV6gNV9MMZBD/soOFUre4eOHr37m3aKF68uOe9U5ATv/nmGzNefRAhr8r57j6uvvpqeeCBB0xF8WLFihVkCBKp0vqSJUskOzs7z7bnzJkT4qcnRwvCBzeYn0B6PK4PPFAwceJE2bNnT1Q/3TMadr7jjjukZMmSeZ5PoD0qp3UnfPvttzJu3DiZPHlynmMbM2aMed0l++AXBskWpz8EEEAAAQQItLMHEEAAAQT8KcDPl/5cV2aFAAIIIGC3APdfu9eH0SGAAAIIIIBAbgHev7ArEEAAAQQQQCCaAIH2CEI1a9aUChUqSO3atSUrK0vq1q0rpUqViuYZ8eu//vqrvP/++zJv3jxTdf2TTz4x52q7V155pdxyyy1Sp04dp+q7TYH2wKR++uknWbFihWggWccfCLfrHDQArQH8Sy65xFT0dgeK0znQrvM/ffq0CSi//vrrsnr1atmwYYMJimsgWfeHViK/+eab5eyzzzZc7kC2PgygVceTfei++/jjj81DFZs2bZIvv/zSWTd9SEMfnrj88stFg+wNGzaUcuXKRaycHuvY1Uwfbgied40aNUwl6ipVquTZ3I4dO6RNmzaiVc8Dx6pVq6RJkyaehpGqQHtgcBps1zHoa+XTTz+Vbdu2OQ9D6OulatWqZn7q7vX7CoF2T0tv5Un6qQkabNfXn/vQfbBgwYK4ve5iAeAXBrFocS4CCCCAAALxEeD+Gx9HWkEAAQQQsEuA+5td68FoEEAAAQQyQ4D7b2asM7NEAAEEEEDATwK8f/HTajIXBBBAAAEEEiPg20B7YrhoFQFvAtOnT5devXo5J48ePVqGDBni7WLOQgAB3wlomP3+++83D8UEjosuusg85KQPNaXi4BcGqVCnTwQQQACBTBfg/pvpO4D5I4AAAv4U4P7mz3VlVggggAACdgtw/7V7fRgdAggggAACCOQW4P0LuwIBBBBAAAEEogkQaI8mxNcRiFFAK5OPGjXK/Bc4IlWoj7FpTkcAgTQXmDx5sgm2Hzt2TKZMmSK9e/dO2Yz4hUHK6OkYAQQQQCCDBbj/ZvDiM3UEEEDAxwLc33y8uEwNAQQQQMBaAe6/1i4NA0MAAQQQQACBCAK8f2FrIIAAAggggEA0AQLt0YT4esYJfPDBB3LffffJhRdeKDVr1pSsrCy56qqrpHDhwp4sDh8+LN27d5fFixeb888880xZtWqV1K1b19P1nIQAAv4W0GrtY8aMkRkzZqR0ovzCIKX8dI4AAgggkKEC3H8zdOGZNgIIIOBzAe5vPl9gpocAAgggYKUA918rl4VBIYAAAggggEAeArx/YXsggAACCCCAQDQBAu3RhPh6xgns2rVL2rVrJ9u3bzdzb9iwocyZM0cqVKjgyULD623atJGff/45X9d76oSTEEAAgQIK8AuDAgJyOQIIIIAAAvkQ4P6bDzQuQQABBBCwXoD7m/VLxAARQAABBHwowP3Xh4vKlBBAAAEEEPC5AO9ffL7ATA8BBBBAAIE4CBBojwMiTfhL4ODBg9KlSxdZuXKlM7FZs2ZJp06dxP0G2z3znTt3ym233SabNm1yvjRixAh58MEHPVd495cms0EAAVsF+IWBrSvDuBBAAAEE/CzA/dfPq8vcEEAAgcwV4P6WuWvPzBFAAAEEUifA/Td19vSMAAIIIIAAAvkT4P1L/ty4CgEEEEAAgUwSINCeSavNXD0JnDx5UsaOHStDhw51zj/rrLNk+PDh0r17dylVqlSudk6cOCFr1qyRYcOGyZYtW5yv16lTRzQMX7lyZU99cxICCCCQLAF+YZAsafpBAAEEEEDgPwLcf9kNCCCAAAJ+FOD+5sdVZU4IIIAAArYLcP+1fYUYHwIIIIAAAgi4BXj/wp7Yv3+/bNy4Ud566y359NNPZdu2bfLzzz8bGM1l1ahRQ6pVqyb16tUz/11wwQVSqFAhK+H++c9/msKoOpfAsX79ejPudDvcc9F1yMnJkSpVqqTbVJI63g8++EDq16+f7z4rVqxo8oTnn3++aUf/0z/buufzPdEEX5jM/Ttnzhzp3LmzM6OHH35YtNAxR3wFCLTH15PWfCLw9ddfm29AevMJPvQNVFZWllx55ZVStGhR0fD79u3bTUX2PXv2hJyrN56nn35aWrZs6RMVpoEAAn4S4BcGflpN5oIAAgggkC4C3H/TZaUYJwIIIIBALALc32LR4lwEEEAAAQTiI8D9Nz6OtIIAAggggAACyRPg/UvyrG3q6fTp07Jjxw554oknZN68eTEN7eqrr5YHHnhAGjduLMWKFYvp2kSfnA6B9mPHjskbb7whZ5xxhmRnZ0ckSWYgONHrksz2CxpoDzdW3fMjR46U6667jmC7x8VM5v4l0O5xUQp4GoH2AgJyuX8Ftm7dKn369DFh9VgPfUpNw+zXX3+9uN+Ux9oW5yOAAAKJEOAXBolQpU0EEEAAAQTyFuD+yw5BAAEEEPCjAPc3P64qc0IAAQQQsF2A+6/tK8T4EEAAAQQQQMAtwPuXzNsTWn19zJgxMnnyZKcSe34UWrVqJU8++aRcdNFF+bk8IdfYHGg/deqUbNiwwTxEoIH22bNnm2rykY5kBoITshgpajQRgfbAVIYOHSr6X8mSJVM0u/TpNpn7l0B7cvYFgfbkONNLmgocOHBAxo8fL1OnTvX05urMM8+UNm3amKelLrzwwjSdNcNGAIFMEOAXBpmwyswRAQQQQMA2Ae6/tq0I40EAAQQQiIcA97d4KNIGAggggAACsQlw/43Ni7MRQAABBBBAIPUCvH9J/RokcwSHDh2SwYMHy/PPPx+XbuvUqSMzZsyQyy67LC7tFbQRmwPtY8eONZXtAweB9oKudvjrExlo1x71YZB7771XihQpkpgJ+KRVAu0+WcigaRBo99+aMqMECOzfv1/effddeeutt+SLL76QjRs3Or3UrFlTatSoYaqx60d+lC1bNgEjoEkEEEAgvgL8wiC+nrSGAAIIIICAFwHuv16UOAcBBBBAIN0EuL+l24oxXgQQQAABPwhw//XDKjIHBBBAAAEEMkuA9y+Zs94nTpwwxUM10B58nHXWWdKlSxdp27atVKlSRf7whz84YV2tKn748GGTyVq4byIqcAAAIABJREFUcKHMmjVLNBQffDRr1syE2v/4xz+mHNPmQPsjjzxiCrEGDgLtidku4QLt69evl3r16nnqUF8n//rXv2T79u3y9NNPm2r6wYcW1V20aJE0bdrUU3uZehKBdv+tPIF2/60pM0IAAQQQyHCBHj16mE+JGD58eEQJfmGQ4ZuE6SOAAAIIpESA+29K2OkUAQQQQCDBAtzfEgxM8wgggAACCIQR4P7LtkAAAQQQQACBdBPg/Uu6rVj+x/vRRx9JmzZtZM+ePU4jGkafNGmSXHTRRZ4a/v7772XQoEEm2B58jB492vx94cKFPbWTqJP8FGhPlJHf2y1ooD3Y59ixYzJhwgQZOnRoCJs+/DF9+nQpU6aM3znTYn5z5syRzp07O2N9+OGHZcSIEWkx9nQaJIH2dFotxooAAggggEAUgeeee07uvPNOc1aLFi1k3LhxUrly5VxX8QsDthICCCCAAALJF+D+m3xzekQAAQQQSLwA97fEG9MDAggggAACbgHuv+wJBBBAAAEEEEg3Ad6/pNuK5W+8J0+elFGjRolWCQ8c1157rQmmn3feeTE1qtWr+/XrFxJqr1OnjsybN08qVaoUU1vxPplAe7xF06+9eAbadfZHjhwxD2tMnTrVwdAq7W+++abnqu/pp5heIybQnpz1ItCeHGd6QQABBBBAIOEC27ZtE/0B7vjx405f559/vowZM0Y6deoU0j+/MEj4ctABAggggAACuQS4/7IpEEAAAQT8KMD9zY+rypwQQAABBGwX4P5r+woxPgQQQAABBBBwC/D+JTP2xOHDh6VLly6yfPlyZ8KvvvqqtG7dOl8A4aq9z549O1f+IV+NF+AiAu0FwPPJpfEOtCvL5s2bpWXLlrJv3z5HSSu3DxgwwCdq6T0NAu3JWT8C7clxphcEEEAAAQQSLpCVlSUffvhh2H70yeWJEyc6X+MXBglfDjpAAAEEEEAglwD3XzYFAggggIAfBbi/+XFVmRMCCCCAgO0C3H9tXyHGhwACCCCAAAJuAd6/ZMae2LVrl7Rr1062b99uJqyfJr9o0SKpXr16vgC0anXfvn3l5Zdfdq5/8MEHRf9z76l8dZDPiwi05xPOR5clItD+448/So8ePcxrJnDceeed8tRTT0mJEiV8pJeeUyHQnpx1I9CeHGd6QQABBBBAIKECGlifPHlynn3UrVtXFixYIBdccEGuH+5Onz6d0PHF2rjtv9CIdT6cjwACCCCAgArYfn+zfXzsIgQQQAABOwVsv3/YPj47V5VRIYAAAgjYLmD7/c328dm+vowPAQQQQAABPwrY/v7A9vGly55wB9ovv/xyk1GoWrVqvqegYV4t3qfh+EKFCkn9+vXlgQcekKJFi3pq88SJE/LJJ5/I0qVLZd26daKffP/zzz+bazVD8Ze//EVatGgh9erVk5IlS3pqM5ZAu9ukRo0akpOTI1WqVPHUV7Trf/31V1PBe/r06Z7ae/jhh2XEiBHOue65xDq+RPi653T99deLhonPPvtsM+6ffvpJVqxYIUuWLDFrq0aB9bzyyivllltukTp16kiRIkU8meTnpEQE2sOtpX7iwZQpU+TMM890hpmXz9dffy2TJk2S1157Tfbs2SM1a9aUq6++2pOJur7//vsmUK8PpaitHmeddZZcccUV5jWiFeSrVasW1Xb16tXSqlUr57XWsGFDs4YVKlSIiXvHjh3Spk0b2b17t7lOC33OnTtXKlasaP5c0P27f/9+eeedd8xe2rRpkzHT+TZq1Mh8skTz5s2d7wsFDbTrumkfixcvNtX4N27cmMtXzS655BLzvc7L4Z5/4AGI4sWLi9rp906d26FDh8z3u8aNG5uHjmLpw8s44nkOgfZ4atIWAggggAACKRCYOXOmdOvWLWrPt912m7z44ovmPNt/ILd9fFGxOQEBBBBAAIEwArbf32wfH5sKAQQQQMBOAdvvH7aPz85VZVQIIIAAArYL2H5/s318tq8v40MAAQQQQMCPAra/P7B9fOmyJ7788ktp3769bN261Rnyq6++aoKhyT6OHTsmb7zxhjzxxBOyZcuWqN1rQLZ///5yxx13RA22E2gXSaRvpMB26dKlZeHChTJq1CgnxB5pYTWA/fTTT8tVV12VkGr+yQq0u8P8Ot9wPrNnz5b33ntPBg4caELZ4Q4NNmdnZ+f60oEDB8wDEfrwiAafox0akB85cqRcd911EYPX+/btk65du5qweOBYtWqVNGnSJFrzIV/XcfXq1cv5O30YQz+hoXDhwubv8hto109/eO655+TRRx/Nc87B+0iD9J07d3bG4n44JNLE9LWi3wf1/MDDF3kh3HTTTWaP68MI0T6JIlygfezYsaI5sqFDhzoPFAT3V758eVm2bJnUqlUrprVI1skE2pMlTT8IIIAAAggkQOCzzz4zT8/p/+Z16JssfYOk1dn1sP0HctvHl4ClpEkEEEAAgQwQsP3+Zvv4MmCLMEUEEEAgLQVsv3/YPr60XHQGjQACCCCQcgHb72+2jy/lC8gAEEAAAQQQyEAB298f2D6+dNkyWvm8T58+MmvWLGfIWv1cQ6nlypVL2jQ0lKvB16lTp8bcp1ZI1mBvoAJ0uAYyPdCeaN9wgW0NH+s+Gj16tOc11UrbWt1cMzXRgsGeG/2/E5MVaA9U3C5RooQzxHA+3bt3l/vvvz9imF0rc2vIWcPMwcfHH38s/fr1E51PLIdWjB80aJDce++9Ejy2QBunT582ryP9euAYMmSIPPLII04YPVp/P/74o/To0cNUjNdD+9Tq5lo9PXDkJ9CugX/9VANty8uh3wu0eOjevXtFK+YHDi+B9u+//944BX9P9NKnzlX3uob58/qkAff8e/bsKbVr15b77rsvbJhd+7711lvlmWeeifrgjpdxJuIcAu2JUKVNBBBAAAEEkiygb4DGjRsXsde33npLmjZt6nzd9h/IbR9fkpeX7hBAAAEEfCJg+/3N9vH5ZBswDQQQQMB3ArbfP2wfn+82BBNCAAEEEEiKgO33N9vHl5RFohMEEEAAAQQQCBGw/f2B7eNLp+30wgsvmBBq8KEVh7Wq8l/+8peIFZ3jNccffvhBNASs1ajdh1Y81mDv2WefbcKe69evl3Xr1uU6r169eqLzqFKlSthh2RRoP378uClu+M0335ixapXuFStWOOPWitKXXXaZ82f9/82aNXP+HGsgOBm+7sC2VgTXtZs0aZIzbg0ZN2zYUKpVqyYnT56Ubdu2yerVq3NV265Ro4bk5OREXMv87rtEBNoPHjxoAtMrV650hhUuBO720ZB6qVKlnOrfderUMfv8d7/7nfl0AnV56KGHTIg7+Hud7v1u3brlCsFrmFpfA1lZWVK0aFGzt7SNcNXF9VMNHnvssbDh6M2bN0vLli1Fq7Xroe1plfO8HhYJXg/9pIfmzZs71//1r381wfBzzjkn7vtX56xBeS0Wqod7P+k+uvbaa03V/8ARLdAe6bWifV155ZVSt25dE9LP63vRmDFjzEMBkULt7tevfs/66aefHDOdU4MGDcyQdb11HVP1qRleX2sE2r1KcR4CCCCAAAKWC+gPZPq0nX4cUPChb6j0TWTwYfsP5LaPz/KtwPAQQAABBCwVsP3+Zvv4LF1WhoUAAghkvIDt9w/bx5fxGwgABBBAAIF8Cdh+f7N9fPlC5yIEEEAAAQQQKJCA7e8PbB9fgfCTfLFWJNZA+/Lly3P1rMHkDh06yI033mg+Xb5QoUJxHZ0GfbUYoFYfDj606rqGTy+99NJclbq//vprE7bX6tXua7Qi+LnnnptrjDYF2t2D0wrYI0eOdP569uzZ0qlTp4jOsQTak+XrDmwHD14Du8OHD5ebb745V2VwzcpocNtdmX/8+PG5wtwF3XiJCLRr2Fj3qgacA0e49Yvko+FoDZffcccdUqxYMaeN/fv3m0C0VqwPHLt37zbh+U2bNjl/p9dr6F0rtutDH8HHqVOn5N1335WhQ4eakHzwMXbsWBk4cGCuyuvuCut6jeaasrOzPfFrhXdtN3CEW8dY9u+JEyfMa91d5b93795mT7mr12swXD8ZQL93BK9JYDx5BdqPHDlivhcF70X11b40v+XuSyvaf/XVV2Yc8+bNC1kTHUP79u3DmoX7XqQn6kMDWhRVXyeB77Pahz5coOPQ/2w9CLTbujKMCwEEEEAAgXwI/O1vfzNvwObPn2+u1h8Ew/2gaPsP5LaPLx9LwyUIIIAAAgjk+iWp/uLApoP7r02rwVgQQACB9BGw/f5h+/jSZ6UZKQIIIICATQK2399sH59Na8lYEEAAAQQQyBQB298f2D6+dNsnWiVcQ7XhKjoH5hKosK2fNK+Vm88///yIVYi9zl/DshrSDQ6fagBX/ytZsmTEZjToOm3aNHNe8LVaPFDDve79kamB9mT5Rgpsa+XxGTNmhFScdy9quCBxuMreXvdUpPPiHWg/fPiw+WSBhQsXOl1q9Xn9sz6IEXxE8tGHGQYPHhz1dXTs2DEZNmyYaEA8+PU4YcIEE6h37/fgvvWhAa0YrpXSg69dtGiR1K5dOxeX+xMbNDCvVce18nteh3p0795dFi9ebE7TAPjrr79uKpsHH7EE2j/66CNp06ZNSEV6DbdraD74AYDg9vXfcjVg3qtXr1yh9rwC7XPmzBH9dITAoQFyDbd37Ngxzwd5dG31AQF9MCNwaGV49T7vvPNykUUKtOv5+iBLXmtZ0NdAoq4n0J4oWdpFAAEEEEAghQL6xkmD7fr0c7ly5XKNxPYfyG0fXwqXlq4RQAABBNJYwPb7m+3jS+OlZ+gIIICArwVsv3/YPj5fbw4mhwACCCCQMAHb72+2jy9hC0PDCCCAAAIIIBBRwPb3B7aPLx231scff2zC4Br89XJo9ehGjRqZ/zSAHGsFdw0y9+3bV15++WWnu65du8rkyZOlVKlSUYcQrnpzvXr1RCtkX3jhhSHXZ2KgPZm+4QLbGgjWkG6LFi2iruXmzZulZcuWphq1HpdffrksWLBAqlatGvVaryfEM9CuIXENmD///PMh3WtwXCuuu8PW4Xwihd/Dzeezzz6Ttm3bys6dO50vaxVw/WQFLwHo7777zjw4smbNGuf6SGN196UPr8ydO9dUEM/rcK+h9jdlypRclcW9BtpPnjwpo0aNEg39Bw6v3x/0e4OG8EeMGBEy5EiBdncYXy/S69VIK+VHO7Qy/N133x3yqRH6IIcG/N1HuO9FjRs3Nte6q8BH69eWrxNot2UlGAcCCCCAAAJxFtAnNfVNaLjD9h/IbR9fnJeK5hBAAAEEMkTA9vub7ePLkG3CNBFAAIG0E7D9/mH7+NJuwRkwAggggIAVArbf32wfnxWLyCAQQAABBBDIMAHb3x/YPr503S4agtag7MSJE0OqInuZj4aQtcp7hw4d5Oyzz456ydatW6V58+ZOiDlSRee8Gvrqq69Mf5s2bXJO00C7VjoOPjIx0J5M33CB7ViqrO/du9es2dq1a51lW79+vegDCvE6ChJo16rfGlr+8ssvZcWKFaJVzPfs2RMytBo1apjK4BpUdx/hfCIFvsPN96mnnjJVyQOHVmXXMZQpU8Yzz2uvvSY333yzc76ONycnR6pUqRLSRrixaqX/7OzsiH2pj45RA+CBw2ugO9I43HtCH5DQ6u/6AI2XI9z3hkiB9tWrV5tK94FPe8irwnqkvt1taGV5NShdunTU70VDhgwxwf3ChQt7mZp15xBot25JGBACCCCAAAKJF7D9B3Lbx5f4FaIHBBBAAAE/Cth+f7N9fH7cE8wJAQQQ8IOA7fcP28fnhz3AHBBAAAEEki9g+/3N9vElf8XoEQEEEEAAAQRsf39g+/jSfQdpeFfDxS+99JJoUDMQ9PQyL63cPnz4cOnVq5eUKFEi4iXTp0835wSOWAK+gWu0irNWYX788ceddgYMGGCqKxctWtT5u0wMtCfTN1wIOpaQru6vPn36mIrugSMZgXYv+9nLORq2njZtmnm4IlzF9HA+Dz74oOh/0Sqsh7PRvu68804vQ3POCffQQKSgujv8rp/cMHbs2FyV5wONHzx40FSAX7lypfmrvKrPe63Qrg8g3HDDDc73noYNG8qcOXOkQoUKnuYd7ntDuEC7hvG1qn5wNXcNl2sF/mhrEzwQt2/lypVl0aJFUr169ZDxhvte9Morr4hWn0/Xg0B7uq4c40YAAQQQQKAAArb/QG77+ApAz6UIIIAAAhksYPv9zfbxZfDWYeoIIICA1QK23z9sH5/Vi8vgEEAAAQSsFbD9/mb7+KxdWAaGAAIIIICAjwVsf39g+/j8tDU0jPvpp5/KW2+9ZcLt69at8zQ9/XR6rdp83nnn5Tr/6NGjpprz1KlTna9NmDBBNIwe67F06VJp0aKFc9n1119vgq/BVeIzLdCebN9wge1YQrrhrk+XQLs+wDF58mRp3769FCpUKOz2DTe/cJ8kEO5irQqvbWvFfT30kwyWLVsmtWrViumlcvz4cRk8eLB5TQaOSBXLtfp8x44dZcOGDebUOnXqmOrzlSpVCtunO3yuYXvtJ9wDLV4D7e4HMsI9qBINQCvQq11e8w33wMD8+fOlXbt20ZoP+fovv/wi/fv3N1XZA0e4BwZi+V4U0wBSeDKB9hTi0zUCCCCAAAKpErD9B3Lbx5eqdaNfBBBAAIH0FrD9/mb7+NJ79Rk9Aggg4F8B2+8fto/PvzuDmSGAAAIIJFLA9vub7eNL5NrQNgIIIIAAAgiEF7D9/YHt4/PzvtJw7ueff27C7StWrMgz4K5Bcw2mlitXLoTkxx9/lB49epgKxoEjUrXoaJY7duyQNm3ayO7du82pNWrUEA2yVqlSxbk0lhDprl27TJh1+/btEdvLa0yxXq/VoEeOHOk0GS3o7CUQnGzfcIHtWELB6Rho16rsuu907S688MI8t2m4+a1atUqaNGkSbXubIHvz5s1l37595tysrCyZO3euVKxYMeq17hPcIfFIwfNw1c1fffVVad26da4+w1U4j3SuXuxl/2qbo0aNMv8FjtGjR4tW/Y/l2LhxozRt2tSp8h4uwB+ucn3fvn3l/PPPj6Ur+e2330yFeg33B45wlfTd849UyT2mzlN8MoH2FC8A3SOAAAIIIJAKAdt/ILd9fKlYM/pEAAEEEEh/Advvb7aPL/13ADNAAAEE/Clg+/3D9vH5c1cwKwQQQACBRAvYfn+zfXyJXh/aRwABBBBAAIHcAra/P7B9fJm0pw4fPixvvvmmaHjz/fffzzV1DWxrZegiRYo4X4slYB7N0kuAPJb+vLSX15hivT4RgfZY5hsP34IG0gt6fbQ56Nc1aFy/fn0vp4Y9p2bNmlKhQgWpXbu2CZVfccUVUqZMGU/tFWR+7nGH+wQCT4MQMZ9c0LlzZ+f0vCqp6wMrrVq1csLg/fr1k7Fjx0qxYsVCutOgfdeuXeWdd94xfx8tcO8l0F6QivbBg3O/FsMF2t3neLX0cl64/rzM30vbNp1DoN2m1WAsCCCAAAIIJEnA9h/IbR9fkpaJbhBAAAEEfCZg+/3N9vH5bDswHQQQQMA3ArbfP2wfn282AhNBAAEEEEiqgO33N9vHl9TFojMEEEAAAQQQMAK2vz+wfXyZuI2OHTtmKkffd999cujQIYegWrVqsnDhQrn00kudv0tk4Fo7Wb9+vdSrVy9f/cUaSHevdazXp1ugPZxvQQLb2l5Br/fyegsXaHfvEy/t5OecgswvkYH2vMLxBw8elC5dupiq43rUqVNH5s2bJ5UqVQohcAfftYq67unChQuHpfIS6CbQnp9dlrprCLSnzp6eEUAAAQQQSJmA7T+Q2z6+lC0cHSOAAAIIpLWA7fc328eX1ovP4BFAAAEfC9h+/7B9fD7eGkwNAQQQQCCBArbf32wfXwKXhqYRQAABBBBAIIKA7e8PbB9fpm6s06dPm9Brr169nMrOaqHV27UadOBIZKC9cuXKsmjRIqlevXq++os1kO5e61ivT7dAezjfggS21a+g13t5vRFoz12hXQPrU6ZMkTPPPDMXob6Wn3rqKbn33nudr7366qvSunVr588nT56UUaNGmQC7HtrO4sWLpVGjRhGXhED7P6VTp07y1ltvGaMaNWpITk6OVKlSxcs2tvIcAu1WLguDQgABBBBAILECtv9Abvv4Ers6tI4AAggg4FcB2+9vto/Pr/uCeSGAAALpLmD7/cP28aX7+jN+BBBAAIHUCNh+f7N9fKlZNXpFAAEEEEAgswVsf39g+/jSYfds3LhRpk+fLnv37pWffvpJLrvsMpk4caL87ne/K9Dwjxw5In379pWXX37ZaWfAgAEyZswYKVq0qPm7RAbawwVEY+kv1kC6GyvW69Mt0B7Ot6CB9IJe72XDEmjPHWjXh0w0tF6iRImwhJs3b5aWLVvKvn37zNfd5+v3Dg1nr1271ny9cePGMnPmTClfvnzEJbE90J7ogLmX+XvZzzadQ6DdptVgLAgggAACCCRJwPYfyG0fX5KWiW4QQAABBHwmYPv9zfbx+Ww7MB0EEEDANwK23z9sH59vNgITQQABBBBIqoDt9zfbx5fUxaIzBBBAAAEEEDACtr8/sH186bCNli5dKi1atHCG2rBhQ5kzZ45UqFChwMPXkOzAgQOddtxB2B9//FF69OhhKqkHjiVLlkh2dnbMfW/dulWaN2/uhG5r1aol8+fPl4svvthpK9MC7cn2LWggvaDXe9k06Rpod+/vrKwsmTt3rlSsWNHLtEPOcb8ue/fuLePHj5fixYuHbevnn3+WPn36yKxZs8zX3WHvt99+W5o2bepcq23pwyvu78/BjXsNdLsf9Hj44YdlxIgRMc15x44d0qZNG9m9e7e5LlwbX375pbRv317UWQ+tMr9q1SqpW7duTH15Pdnr/L22Z8N5BNptWAXGgAACCCCAQJIFbP+B3PbxJXm56A4BBBBAwCcCtt/fbB+fT7YB00AAAQR8J2D7/cP28fluQzAhBBBAAIGkCNh+f7N9fElZJDpBAAEEEEAAgRAB298f2D6+dNhO7qCsBjnffPNNqVevXoGHr1Wau3Xr5rTjDrQfP35cBg8ebKpDB47Ro0fLkCFDYu47JyfHBFIDR7NmzUwAt0yZMs7fxRJo37Nnj3Ts2FE2bNhgro+1YrNWvteQr4aBvVyfiArtyfYtaCC9oNd72TTpGmh378f8Bq6PHj0q9957r0ydOjWm19wLL7xgHj4JHLNnzzZV2d17TKuyv/7663LllVfmuRxeA93Rvod4WXN34D5coP3w4cPSpUsXWb58ea45eukj1nO8zj/WdlN5PoH2VOrTNwIIIIAAAikSsP0HctvHl6Jlo1sEEEAAgTQXsP3+Zvv40nz5GT4CCCDgWwHb7x+2j8+3G4OJIYAAAggkVMD2+5vt40vo4tA4AggggAACCIQVsP39ge3jS4dttW/fPunatau88847znA18PrYY49JsWLF8j2FkydPmkrKjz/+uNPGgw8+KPpf8LpNnz5devXq5ZyjodIpU6aYCslej3B9aYXoMWPGSNGiRZ1mYgm0u8+9/PLLZcGCBVK1alVPw3IH7KMF4hMRaNeBJtO3oIH0gl7vZWHSNdDurpKuc502bZroQyKxHHv37jVB9LVr1zqXeflUhM8++0zatm0rO3fuNNcFHk7Zv39/yIMfWgl9xowZUrp06TyH5TXQ7X4wJNbK9KdPnzbfy4KruocLtId7+KNfv34yduzYmL4PajBebQ4ePCjVqlUznxChnxwR/EkRCuN1/rGsbarPJdCe6hWgfwQQQAABBFIgYPsP5LaPLwVLRpcIIIAAAj4QsP3+Zvv4fLAFmAICCCDgSwHb7x+2j8+Xm4JJIYAAAggkXMD2+5vt40v4AtEBAggggAACCOQSsP39ge3jS4ctpWHwUaNGiQaqA4dWWdYKzNddd12+p/D1119L586dRQPEgSNccNZdIV77nj9/vlxzzTWe+961a5e0a9dOtm/f7lwTqCAd3EhBAu3azrp16zyNK1w4NlWB9mT6FjSQXtDrvWyYdA2069z0kwwGDhzoTDM7O1uef/55KVu2rJepm3PmzJljXpeBI9q+DJx37NgxGTRokEyaNMn8VSBY/re//c18EkHg8Bqy9xro1mC4PuSycuXKPF/bkQDCPbATLtCu17/22mty8803O01pIF2/F1WvXt2z76pVq0RD/YFPZtDvZ8uWLZNatWqFtOF1/p47tuBEAu0WLAJDQAABBBBAINkCtv9Abvv4kr1e9IcAAggg4A8B2+9vto/PH7uAWSCAAAL+E7D9/mH7+Py3I5gRAggggEAyBGy/v9k+vmSsEX0ggAACCCCAQKiA7e8PbB9fuuynHTt2SPv27Z3qyzpuDbpqpXQNrrqdo83ryJEjJvw6depU59TGjRvLzJkzRQOewYee27dvX3n55Zedv9aK8ZMnT5ZSpUpF60pOnDhhqr6PHj3aObdOnToyb948qVSpUsj1sQTaw1XEHj9+vGjl92gekTy1anuVKlXCzilRFdqT6VvQQHpBr4+6WUTMAxb169cPOXX9+vVSr149L5cX6JyCzs9dJV0H89xzz0mPHj2i7kk997vvvjPh8DVr1jjziKUKuTvwvWLFCnn//fedT2HQAPjChQvl0ksvjerkNdCtFdY1yK+fGhE4rr32Wpk1a5acd955efaj12q1+DvuuCPkvEiB9nAP4fTu3dtUaS9ZsmTUOR04cMBUZ1+8eLFzrj5oo2vk/l7mdf5RO7XoBALtFi0GQ0EAAQQQQCBZArb/QG77+JK1TvSDAAIIIOAvAdvvb7aPz1+7gdkggAAC/hGw/f5h+/j8sxOYCQIIIIBAMgVsv7/ZPr5krhV9IYAAAggggMD/Ctj+/sD28aXLPtIq7RMmTDAh9ODjrLPOksGDB8vtt98uZ599tqfpaCh06NA4EsU/AAAgAElEQVShJlAefOQVvNXK7Rq0DVQ11uv69+8vjz32WJ5BUg2za0Vo7S/4Wg2gaiXrwoULh4whlkC7hmG1/xEjRjhtaFD+pZdeEg3uRjo0NNynTx/ROQUf0SphuwPt0SpdxxKITZZvQQPbBb3eywZN50C7VkkfNmyY6IMVgUNfo/rgiQan83rQQsPWGgrXIHjgqFixoqnY7jXMv2fPHunYsaNs2LDBNKHfF3S/v/XWW+bPGubW8HmJEiWiLkUs+zdc0Lxnz54yZswY0fmHO/T1q8F9HaOOO/iIFGjXa7QC/T333BNy/kMPPWS+N+Y1L10b/R6q34sCx5lnnmm8W7RokWuIscw/KqYlJxBot2QhGAYCCCCAAALJFLD9B3Lbx5fMtaIvBBBAAAH/CNh+f7N9fP7ZCcwEAQQQ8JeA7fcP28fnr93AbBBAAAEEkiVg+/3N9vEla53oBwEEEEAAAQT+I2D7+wPbx5dOe+nw4cNy9913m4Cr+9DQaIcOHSQ7O9tUbtdwe5EiRcxpx48fF732o48+Mte+8cYbIeFyPSdalWMNMmtg9Jlnngnp+qabbpJRo0ZJzZo1c4V1v/nmGxM416B88KHh0enTp0u5cuVyzSOWQLterOHnG264IWQ+TZs2NRWp3WPScL0GaDVwvGXLllx9Rwu0axBYQ/iBQ+ehQeVIVahjCcQmy7eggfSCXu/l9ZbOgXad3+7du83DH5s2bXKmq8FpfY1pYP3cc88NYTh16pRoBXoNWuvcgw8NhOs1gddyND998EVfj/rwRbjj1VdfldatW0drxnw9lv2rQXN9QKZXr14hr8VI3x90H+n5999/vxw6dCjXeCIF2vXEcFXW9e/1+58+3FK1atVc34s0cK+fEqGfQBF85PV9L5b5ewK14CQC7RYsAkNAAAEEEEAg2QK2/0Bu+/iSvV70hwACCCDgDwHb72+2j88fu4BZIIAAAv4TsP3+Yfv4/LcjmBECCCCAQDIEbL+/2T6+ZKwRfSCAAAIIIIBAqIDt7w9sH1+67acffvjBhNoXLlwYt6G3bdtWJk+eHDZgHtyJ9q0Vnt2VzfUcDY83btzYBOm1ErsGdNetW5drjNEqqMcaaA8XsA502qhRI2nQoIEULVpUNFy/evVq2bVrlzMmDbMWL17cVG3WI1qgfenSpbkqOeuDBHrdGWecIfXr15cHHnjA9KdHrIHYZPgWNJBe0Ou9bNp0D7TrHHXvd+vWLVflcQ22a7X1rKysiPsyYBTtIZNIlrrPW7VqleuhFX3taYi8UqVKXpYh5v2rD4xoZXr9xAj3oa9DfX3o/Hfu3Clr167NZRN8TV6Bdj1P27jttttCHhoIXB/8vUgf5tG1UBP3oQ++PPvss3LRRReF9Yj19esJNcUnEWhP8QLQPQIIIIAAAqkQsP0HctvHl4o1o08EEEAAgfQXsP3+Zvv40n8HMAMEEEDAnwK23z9sH58/dwWzQgABBBBItIDt9zfbx5fo9aF9BBBAAAEEEMgtYPv7A9vHl4576siRIyaEPW7cuFyh1VjmE6garZXXNZjt5dDqyBpYffHFF72cHnKOVmvWcVeuXDnitbEG2rUhrYjdt29fWbVqlecx9ezZU7T6tVZYHzlypLkuWqBdqzx37tw5VxXtQKdalVvbU1c98hOITbRvQQPpBb3eywL5IdCu89y4caP069cv7KcB5OWg+6d///7mdVayZEkvZCHnHDx40FSIX7lyZcjfDxgwwOz5wAMX0RrOz/7V/TF27Fh56KGHojXvfL1KlSrGST/JYfv27ebvowXa8/u6D3SqYXb9tIlYvhdF+/7gecIpPJFAewrx6RoBBBBAAIFUCdj+A7nt40vVutEvAggggEB6C9h+f7N9fOm9+oweAQQQ8K+A7fcP28fn353BzP4/e+cBdUdV9e+zAIHAJxh6L0oJLfQAUkPvLQKGXiQEAYHQO0FqMJTQQaRpQg29CYQqvSNFhT8gVUAQXEqR8l+/+Zz7zXvemXun3rvn3mfWYim8c2b2efa5s0/5nX0gAAEIQKBKAtbjm3X7qvQNz4YABCAAAQhAIJ6A9f6Bdfvq2q6+++479/rrr7tx48a5K664wn388cepqyLBrDI4jxo1yg0ePNj5Pmr1oC+//NJNnDjRnXTSSe6FF15odbuTYPWwww5zW2+9tRswYEDT+/MI2vVACcGVHfrcc89tKvKXcP/II490I0eODGz55S9/mVrQLuYSCe+5556x2aXXWGMN97vf/c7NMcccQR3zCIJVrkq+RQXpRcu3bCzOBRsGlM07einjvzKbV32VXT+1yzPOOMOdf/75qX6j2vRx+OGHuxVXXDHz7zJko3Z6+umnuwMOOKCBS7/566+/3unUgrRX3vb77bffukmTJgX1eOKJJ5q+TvXVxhx9g7bZZptMgnY9WJt7JIQ/88wzm2Z8D40If/8jRoxouVkgb/3T8u3EfQjaO0Gdd0IAAhCAAAQ6TMD6gNy6fR12H6+HAAQgAIGaErAe36zbV1O3YzYEIACBridgPX5Yt6/rGwgVhAAEIACBSghYj2/W7avEKTwUAhCAAAQgAIGmBKz3D6zb1w3NS6LOZ599NsgI/eSTTzplEtf/Dy+JWZdaaim3xBJLuPXWWy8Qy84yyyyFqy7x72OPPRZkRpfgWDb885//DDKU630SJSsT8gorrNBSyB4ak1fQrvIS8r755pvu6quvDgS1EtNK6D/vvPMG2dc32mgjt/nmm/epexZBe2ij+F588cXu7rvv7sNZ2Z6vvfbaYJOArqKC2Cr4FhVsFy2fptF1k6A9rO8HH3wQtMk777wzEG0/88wzwZ/Ctjl06NDgt6nNH5NNNlkaTE3veeqpp9wmm2zi3nvvveC+tdde211++eVu9tlnT/3sMtrvgw8+6CZMmNCnzksvvbRbddVVgw0u+jZMMcUU7k9/+lMuQXtYGX0D1W5uvPHGYJNN+C3S3/W9GzRokPvJT34SvHe66aZLxaBo/VO9pM03IWhvM3BeBwEIQAACELBAwPqA3Lp9FnyIDRCAAAQgUD8C1uObdfvq53EshgAEINAbBKzHD+v29UYroZYQgAAEIFA2Aevxzbp9ZfuD50EAAhCAAAQg0JqA9f6BdftaE+YOCEAAAhCAQP0JIGivvw+pAQQgAAEIQCAzAesDcuv2ZQZOAQhAAAIQgIBz/Y7dUxYOSxfx15I3sAUCEIBAfQhYjx/W7auPp7EUAhCAAAQsEbAe36zbZ8mX2AIBCEAAAhDoFQLW+wfW7euVdkI9IQABCECgtwkgaO9t/1N7CEAAAhDoUQLWB+TW7evRZkO1IQABCECgIAHr8c26fQXxUxwCEIAABCoiYD1+WLevIrfwWAhAAAIQ6HIC1uObdfu6vHlQPQhAAAIQgIBJAtb7B9btM+lUjIIABCAAAQiUTABBe8lAeRwEIAABCECgDgSsD8it21cHH2MjBCAAAQjYI2A9vlm3z55HsQgCEIAABETAevywbh+tCAIQgAAEIJCHgPX4Zt2+PMwpAwEIQAACEIBAMQLW+wfW7StGn9IQgAAEIACBehBA0F4PP2ElBCAAAQhAoFQC1gfk1u0r1Rk8DAIQgAAEeoaA9fhm3b6eaShUFAIQgEDNCFiPH9btq5m7MRcCEIAABIwQsB7frNtnxI2YAQEIQAACEOgpAtb7B9bt66nGQmUhAAEIQKBnCSBo71nXU3EIQAACEOhlAtYH5Nbt6+W2Q90hAAEIQCA/Aevxzbp9+clTEgIQgAAEqiRgPX5Yt69K3/BsCEAAAhDoXgLW45t1+7q3ZVAzCEAAAhCAgF0C1vsH1u2z61ksgwAEIAABCJRHAEF7eSx5EgQgAAEIQKA2BKwPyK3bVxtHYygEIAABCJgiYD2+WbfPlDMxBgIQgAAEGgSsxw/r9tGUIAABCEAAAnkIWI9v1u3Lw5wyEIAABCAAAQgUI2C9f2DdvmL0KQ0BCEAAAhCoBwEE7fXwE1ZCAAIQgAAESiVgfUBu3b5SncHDIAABCECgZwhYj2/W7euZhkJFIQABCNSMgPX4Yd2+mrkbcyEAAQhAwAgB6/HNun1G3IgZEIAABCAAgZ4iYL1/YN2+nmosVBYCEIAABHqWAIL2nnU9FYcABCAAgV4mYH1Abt2+Xm471B0CEIAABPITsB7frNuXnzwlIQABCECgSgLW44d1+6r0Dc+GAAQgAIHuJWA9vlm3r3tbBjWDAAQgAAEI2CVgvX9g3T67nsUyCEAAAhCAQHkEELSXx5InQQACEIAABGpDwPqA3Lp9tXE0hkIAAhCAgCkC1uObdftMORNjIAABCECgQcB6/LBuH00JAhCAAAQgkIeA9fhm3b48zCkDAQhAAAIQgEAxAtb7B9btK0af0hCAAAQgAIF6EEDQXg8/YSUEIAABCECgVALWB+TW7SvVGTwMAhCAAAR6hoD1+Gbdvp5pKFQUAhCAQM0IWI8f1u2rmbsxFwIQgAAEjBCwHt+s22fEjZgBAQhAAAIQ6CkC1vsH1u3rqcZCZSEAAQhAoGcJIGjvWddTcQhAAAIQ6GUC1gfk1u3r5bZD3SEAAQhAID8B6/HNun35yVMSAhCAAASqJGA9fli3r0rf8GwIQAACEOheAtbjm3X7urdlUDMIQAACEICAXQLW+wfW7bPrWSyDAAQgAAEIlEcAQXt5LHkSBCAAAQhAoDYErA/IrdtXG0djKAQgAAEImCJgPb5Zt8+UMzEGAhCAAAQaBKzHD+v20ZQgAAEIQAACeQhYj2/W7cvDnDIQgAAEIAABCBQjYL1/YN2+YvQpDQEIQAACEKgHAQTt9fATVkIAAhCAAARKJWB9QG7dvlKdUYOH/f3vf3fbbbedu/POOxvW/va3vw3+GxcEuoXA7373O7f99ts3qnPccce5o446qluqRz2MELAe36zbZ8SNPW3GBx984B599NGgT/DCCy+4Z5991v3zn/8MmMwwwwxuySWXdIsssohbeeWVg3/mnntuN9lkk/U0MyoPgV4gYD1+WLevF9pIljr+6U9/cttss4177rnnshRLde96663n1O+fccYZU93fyzf98pe/dEcffXTLOYDPP//c7b///u6CCy5o3PvQQw8F/QCuZAJ/+MMf3CqrrNK4YY899nCnn366GzBgANggkJqA9fjWCfv+9a9/uSeeeMLdd999wf+++OKL7s033wyYfv/733dLLbWU+9GPfuTWWWcdxiupW1r9bvzmm2/c6NGjnWJZ9Pr1r3/tdtttt0IVipsnz/LAsB2qL7LSSisF7XCZZZbJ9P2P6ytZjb2KdxtssEEwb7DGGmsE/bA55pgjC7Jc937yySfu4Ycfdvfff7978skng37lxx9/3G/uQn3DIUOGuFlnndX536xcL6ZQ2wj4faksL1544YXdvPPOG7RF9cfWXntt5q+yACx4byf6B1lMtm5flrpwLwQgAAEIQKCuBBC019Vz2A0BCEAAAhAoQMD6gNy6fQXQ17JoXQTt3377bTBJ/eqrr7rdd9+9lqwxunwCH374oRs/frzbaKON3AILLJD4AgTt5bPnif0JWI9v1u2jTXWGwHfffeeef/55d8opp7gJEyZkMmLVVVd1hxxySLA4ONVUU2Uqy80QgEB9CFiPH9btq4+n22Mpgvb2cG71FgTtrQgV+zuC9mL8KP2/BKzHt3bZp/HKK6+8EmysueKKKxqi1TTtROOVffbZx2288caZBMVpns09nSPw+uuvu+HDh7vHHnusjxFbbLGFu/jii93AgQNzG1dU0B73Yglr9913XzdixAg37bTTtrStToJ2bdYaNWpUUCdtgDv55JPdlFNO2bKOeW7Q2oB8fv7557vrr7++sfk+zbP0Ddhvv/3c6quv7qaYYoo0RbinwwSKCNrjTFc80O9QbaEO81d1XgtrV/8gbxO1bl/eelEOAhCAAAQgUCcCCNrr5C1shQAEIAABCJREwPqA3Lp9JbmhNo+xLmgPF640IX755Zc7MmvXpmlVaqiycl199dWBAHPqqad2V111lVP2laQLQXul7uDh/yVgPb5Zt4+G1H4CyqKm+HrWWWdlWgz2LZVw4Fe/+pX74Q9/2P5K8EYIQKByAtbjh3X7KndQzV6AoN2GwxC0V+sHBO3V8u2Vp1uPb+2wT0kMxo4d684999xC45Xll18+GPcMHTqULM1d8AOaOHGiGzZsWL+aKDu6hM5rrbVW7lpWIWgPjVl33XXd2Wef7RZccMGm9tVF0K75hL322ivYaKLrxhtvdJtuumlu9s0KvvHGG+6YY44J1gaKXBIzqw+k0xy4bBMoW9Ae1lbzV9qIoY0mFq9uWAtrR/+giO+s21ekbpSFAAQgAAEI1IUAgva6eAo7IQABCEAAAiUSsD4gt25fia6oxaOsC9qvvfZat+uuuzYWrhC016JZVWqkjpXdZZddgoUSXUsuuSSC9kqJ8/C0BKzHN+v2peXMfeUQ0HHchx56qLvoootKeeAKK6zgdMT74osvXsrzeAgEIGCHgPX4Yd0+O560YQmCdht+QNBerR8QtFfLt1eebj2+VW3f008/7X7xi184/Z6SLiU2CEWJn3/+uXv22WcThe8SOx988MHugAMOIFt7jX9ESnCx9957u0svvTSoxSyzzOLke4mrdanNjBkzJncG5ioF7bJvs802C04bmHXWWRO9UBdB+4svvui22mor9/LLL6eam83T7CTuvfPOO4Ps6uKSdC299NJu5plnDv782WefuUcffTTx3hlmmMGddtppbrvttiNbex6ntKlMVYJ2ma/5q3POOcctu+yybapN+td0w1pY1f2D9DTj77RuX9H6UR4CEIAABCBQBwII2uvgJWyEAAQgAAEIlEzA+oDcun0lu8P846wL2smsbb4Jtd1Av80iaG+7C3hhAgHr8c26fTSs9hH4+uuvg0yHErRHLy3s7rDDDsGitMQhP/jBDxoLvDruWBuKXnnlFXfNNdcEWdgkio9eG220USBqn2222dpXGd4EAQhUTsB6/LBuX+UOqtkL6iLSqhnWzOYiaM+MLFMBBO2ZcHEz48t+BB544AE3YsSIfgJWidKVXXf33XcPhIgDBgzoU1Zjlvfff98pg/eFF17oXnjhhX7P3nfffd0JJ5zgpp12WtpeDQk8//zz7ic/+Yn7y1/+Elh/+OGHuz//+c9OIlBdiyyySDBeXWyxxXLVLm6ePEtyFQmwJah+66233GWXXRaI10OxfWiQbB49enSimLoufaXonL3mESQQ1m+0rEssdSKnssD7cw/h3IWS4AwaNMhNOeWUfV6rOY8333zTjR8/3l188cXB/49esvOoo45y+++/P6L2shxW8nPiBO0PPfSQW3nllZu+KfwN6nenjVFXXnmlu+WWW/r9DiVqv+SSS4JvhqWrG9bCrI/PrdtnqT1iCwQgAAEIQKAqAgjaqyLLcyEAAQhAAAKGCVgfkFu3z7BrKzENQXslWHlohQTyCNorNIdHQ6BBwHp8s24fTal9BJ588slABBBd1JUYfdy4ce6HP/xhKkMkFFGGw/B48bDQiSeeGPz3ySefPNVzuAkCELBPwHr8sG6ffQ+318K6iLTaS6X9b0PQXi1zBO3V8u2Vp1uPb1XZp2zPOpXvscce6+Pq4cOHu+OPP97NP//8zn93XJtQ1u4JEya4gw46qJ8Y9uSTTw4ytU8xxRS90py6op4Sqp5++umB78JL2bsff/zxQJwcXtpkvdtuu+Wqc1FBe/Slsvfee+8NTh6Njr11qoAE+Mstt1ysjXXoK3311VfBBnn5Q5cynkscXuZ1//33u5122qmfGP3AAw90o0aNcrPPPnuq12mDwZlnnulOPfXUPqJmidrPP/98p29Lmm9KqpdxU2kE8grafQP0O3zqqaeCLP/+iR/aIKVNJ2F2/9KML/AgBO0F4KUsWlX/JeXruQ0CEIAABCAAAeccgnaaAQQgAAEIQKAHCVgfkFu3r9eaDIL2XvN4/euLoL3+PuzWGliPb9bt69Z2Ya1e33zzTZANTkK28Bo6dGggTJ9zzjkzmfuPf/wjONI9KmpXlisJRyQ04YIABLqDgPX4Yd2+7mgF5dWiDiKt8mpr90kI2qv1DYL2avn2ytOtx7cq7Pvb3/7m9thjD3fjjTc23CzRqTKqK2P7VFNNldn9EjIqw3NUII+QNTNGEwV0YpiE6tdff31gT3hi40cffeQ22GCDhlhZIlVl5R44cGBmu8sUtOvlEtNqfDxy5Mg+YmrF4SOOOCJWSF2HvtK7777rtttuO3ffffcFWdlvv/32lpmzszgjbmOLNgJIlD5s2DA32WSTZXlc4Ic77rjD7bnnnv02FyiT/uqrr57pedxcPYGyBO2hpe+8804QC6LxRX8744wzgnktK5saELRX37aq6L9UbzVvgAAEIAABCHQXAQTt3eVPagMBCEAAAhBIRcD6gNy6fakgd9FNCNq7yJk9UhUE7T3i6BpW03p8s25fDV1eS5MlAtBx4LfeemvD/uuuu85tueWWueoTl+39t7/9bbC4zQUBCHQHAevxw7p93dEKyqtFHURa5dXW7pMQtFfrGwTt1fLtladbj29l26eNt8ryrNOewktCWWWAVpbmItnU48Sx2oirjbkLLrhgrzSp2tfznnvucRKr//Of/wzqonHtOeec47788svg/0uwrEvtRqL3tdZaK3Odyxa0ywBfiK//phPTlEl++umn72djHfpKinPhJoI11ljDSYQ7xxxzZOYdV0CnK+g7cPbZZzf+LDH7eeed59Zff/1CwuO4rO8Ws3SXArLmDylb0C4cSbHAUlIGBO3VN9yy+y/VW8wbIAABCEAAAt1HAEF79/mUGkEAAhCAAARaErA+ILduX0vAXXYDgvYuc2gPVAdBew84uaZVtB7frNtXU7fXzmx/cVwCDh13Pnjw4Fx1+de//uX23ntvd+mllzbKH3PMMU7/WMlwlatiFIIABBoErMcP6/bRlPoSqINIqxd8hqC9Wi8jaK+Wb6883Xp8K9u+F1980W211VaB4DC8NM4YM2aMGzBgQGG3KyuvRM+hGFoPPOqoo4Jxy+STT174+TygWgLa8CB/nXTSSY0XaQPE/vvvH2TfVhZ//T28lHFZbSdrVv8qBO2ySRszRo0a1bAvzC6/8MIL9wNXh75StD7ywcknn+ymnHLKUhqBv3FBD5Uvxa/ob1VtZdy4cW6//fbrY6s2Fyj7P5cdAlUI2lW7K6+8MjjxIxoLLPkfQXv1bbDs/kv1FvMGCEAAAhCAQPcRQNDefT6lRhCAAAQgAIGWBKwPyK3b1xJwl92QVdCuLCmaqL7gggsCEuutt16QhWXGGWcM/v2zzz5zt912W3B84zPPPOM0Ca9rxRVXdEOGDHFbb721UxakZpmV/MX1Zsh1FLEm0VstbsluHS+sDD2PP/64e/TRR4PHzjDDDG755ZcPjkVVRpZFF1009bGlPrvQlqmnnto9//zz7swzzww4fPzxx0H911577WBx7pprrnHHH398o1qHHXaYU52zTsrLBzqyNrzSLCBo4v7tt992t9xyS5C56Lnnnmsctbr00ksHx/VuuOGGgV+nm2661K3dn2x96KGHGkfNfv311wH7q6++ug97LdronZtttlnwzmbvi1vMaWZc9P26r+hksNr1gw8+GIg+xUxt228/m2++uVtkkUVSZw1Laj9hW/7ggw/cDTfcEGRRDv2kLFNLLbVUcBTuNttsk6m9pnYmN+YmYD2+WbcvN3gKZiLgf0+XWGKJ4Ps8aNCgTM+J3qw4rJgncbyO/l5llVXcIYccErug7cf44447ro/woJURacs366+88cYbwSL2xIkTgxioWLTqqqsGfRR9Z3/60582hDR5Bf/RI9hVp9lnn93dfPPNbtlll21axTL7K74oKO9R8H5GwbxMWvmWv9slYD1+WLfPrmc7Y5kVkVaZ39tWJJPGEso2qvHX0KFDncYS+ve8m8Gi4zyNxx9++OFgHKpnKnOqTk5ZbbXVGsK+sgTt7733nhs/fry7/fbbg7GexEEa56200kq5xpU+y6+++so9++yz7r777nOPPPJIEJ/DOQbdq3dpDKbxkcaw+nf1RfJc3377bfDsO++809177719xsoazy+zzDLB2FV9hlbzD3kE7Ro3X3bZZcF8S1Rkteeee7pTTjkl6KPEXbJbfZubbrqpn91l8snDlDLFCFiPb2Xap2+YxhQHHHBAA1ozwW8esv74QM/Q/GRSZt5mczay95VXXgm+f3fffXdjjjH8/g0fPjzVt6JZPeo6f5fHN2nKvP76605cNb8YN75SDFIsVVzSpdig+dfFFlsszeMb91QlaPfnJZuNqYr2lTR+U7tUf8Cfw9TvSjFt3XXXDdp/q3gWB08xaq+99gpOONBV5gltyrav7Owar4fXpptu6i666CI3yyyzZPJl0s2ab919992DuBleWhO4+OKL3cCBA/sV6/S3IOyfaD5h0qRJ7oknngj6eLqy9k/CyrVjfaeos6oStOv3oTUcfR/Cq9mJCXH1KLt/WvZaWNn2ZfVlmf2DrO9Oc791+9LUgXsgAAEIQAACdSeAoL3uHsR+CEAAAhCAQA4C1gfk1u3LgbzWRcoStOuIVE0Ejh49us8CcxwcCcjPOOOMYJE7bsG+zEk8TYRfd911ToK56MJ3ktM23njjoA4St7USE8RNaCtjzOWXX+4OP/zwPovQ4fskaFPGIAn9wkXqPEez+osHaY7T1SK3Mk/JvlaXhP5HHnlkkLFk2mmnbXV7P8F4KCiX+ED1lYC+2aX3yUc/+9nPYrMndUrQ/uGHHwabN7SwGi4WNKuHxA1HH320W3PNNVsKKZIWRPT8888/P9j00Oqdaq+nnnpqISFqS+dyQ2oC1uObdftSg+bGQgReffXVQLD91FNPNZ6jOLnlllsWem7awmkF6UnPS1s+boFWC+0PPC2IWUgAACAASURBVPBAkNlNQva466qrrgpEedGM8/oma8Ezy3XXXXcFIoHw2nnnnYMj05NiahX9lTjRjvgdccQRLfs40bpGj5PXf29VlyycuLceBKzHD+v21cPL7bOyqEirqKVVfG+TbNIpJhdeeGGqfr2eseOOOwZj0fnmmy9TNTVmGTt2rDv33HNjx6Dhw6Jjh6KC9uWWW84pm6XGPs3GLBLUS6CtcWUW0ZzYKRafddZZqcbx0TqmHc+HZSQa1YZljb+0Ab7Vpc2Axx57bCCcTBLPZxW0ywaJarVhPYuYXeNtjaPT2K16ZZnvaMWBv1dPwHp8K9M+iZD1DZQIN7yqyJ6usYDGQqHoWe9KysybNGejzSfKRq3vU/T36rcIids1B6fEFs2SesS1pDrP31X1y/AF4b4A2d+EKzvCDO5ZbGqXoF02+ck4Qjvz9pUUj9Uf0Pi11Xyi3qU2qjg+bNiwTJnso/bl3TiQ5JO4kxqqyJ7tt6dm8+qd+haE/RN9R1rNq2f1Z5Kgvcz1nSy/u7h7qxK0613avKA1iPBKu2m/qv5pWWthVdmX1Zdl9g+yvjvN/dbtS1MH7oEABCAAAQjUnQCC9rp7EPshAAEIQAACOQhYH5Bbty8H8loXKUPQrkV6iX5PPPHE1CwkYD7nnHOCLNN+myhrEu/9998PsrqEGWPSGqdJbNVFi8nNFp18dsruooX9Aw88MHFRSyIwLZTvs88+fRadf//737t11lknrYmBEHGTTTZpLMIp+7uE6hLM+5cyuUiseNBBByUK+JJeLDGeBHia2G12xWVo/9vf/tZUNBj3vH333Tc4JtgX/HVC0P700087HVGsCfQsl9qP2p0yizUTbcQtiGgjhDYSZGmzWoDSb1AZF7k6S8B6fLNuX2e91ztv9zdEqebKNqo4Puuss1YOIq0gPcmQtOXjFmh1hHizWBjGUmWA1aJ+eO2www5BnyUpM6pvq7JhHXroocFmqPBqtghfZX9FWeijdVl//fWDGDPTTDOl8rUW0RWXJSgKrzIz8KUygps6TsB6/LBuX8cdaMyAvCKtMqpR5ffWt0+ZezW20TgvyyUBuAR4Euq12mCt52Ydsygbq2KSBNASsbX6tsdtjtJJX9r8pdNZ0l6KpRLZzTzzzC2L/OUvf3F77713Znbhg5vNNfgv1wYH1UNj9GbC1DijJWrXuC9uzJdF0J4kZtf8gkSzqo9/qYyyyO+6666Zx/jqz6iPstNOO2UW2bZ0HjeUSsB6fCvTvnvuuSf47oW/wzRJG/LA/vTTTwMRo07fC6+kzZpxczbaMKN/zjvvvNSv1zyP/kmTLKIb5u9Sg8lwo0SaigvRTcdxYnV927R5ObyaZd1Oen27BO3NTiDI01d65513gqzpOik069Us3sQ9KzrGzDpWbmWbLzQuWzAfvl8b3LfddtvgRJvwStpE04lvgfonmuvVZvSs/ZM0fa64+ZKy13da+brV36sUtOtkXWVlV5+zVV84/HuV/dMy1sKqtK+Vr/y/l9k/yPruNPdbty9NHbgHAhCAAAQgUHcCCNrr7kHshwAEIAABCOQgYH1Abt2+HMhrXaSooF0ZqZXNPHoUaHisuSadv/nmm+CIcC1O+dlhkibvb731VvfHP/4x4Kr/lXAqvDbccMM+wt155pknEGpNOeWUffwgMbWyqfoT+VoUGzJkSHAkp/6/JoWVEef+++/v50ctHkuUnCRq99lJWKzj5MNMT2uttVZw9LkuPV8MJCzXgop/lLKy1ul9fj2SGpe/SJOUcTVpcVzPDY9CHjRoUPAaHd+uo9z9rLUSPVxyySXBcb1Jly9oD0XZ4bPEeuWVV3Y//vGPgzr+9a9/DXjEZc2PE8pJfHLllVc6Tehr0v3qq68O7NUlEb8m66ML/co0HBXh+/Ypi11UnOfXS/7SAr/PIks9ksT54bv89qOsXVNNNVWf9i4fqR2pnUsgqYUWTej7ixllH79b649aB423Ht+s29dB1/Xcq/1FYgFQxk5l/lpmmWVanjBRBFhaQXrSO9KW9xdoFSumm266RtxRbJOAfZpppgmO7FZMkjBN8VgZEZsdZ9+q/v7ieDOxQtX9lddff71PXbKKg/xsmeKmDLLzzz9/Kwz8vYsIWI8f1u3roqZQSlXyiLTKeHHV39uojRqn7LLLLu6xxx7rY7rGKxoPaTyqMZHGA8pGrOzg0UvfamVXVSxqJmpv9p6NNtrILbbYYrFjCP1NG5suu+yyxmuTNivFCdpVh6gATPWKvi8c+/p++/nPf+50olkzUWeSn/QOnfSmDeThBjONKbUJzeen9zaLvaFdyrIskb02oflX2nGY6iPx5OSTT97nEWkF7Rqva4PAnnvu2Wfs2UpcmOR7zXNojmbGGWcM7Ekad6tfJJ/rZDEuuwSsx7cy7fPnuPSdGT9+vNP8YtlX2nf5czYSvmsD8CmnnNIwSfZpnlL/q3kafdP9b79ubjW/qHu6Zf6ubH/peX5Sj6Rsyr5INevYR++qQtAet0m42WmdWftKEvxrg5VOaole/rxvszlwjbMVD1udJuBv3s6TBT+pjcRtDJfoWBvxlDm8zCvLu9r9LWjWP9EajE681TxxszWXVkkL/P5dFes7Rf1VpaBdJzpoLUFrUOGl+TD9E9f3rrp/WnQtrGr7svqyzP5B1nenud+6fWnqwD0QgAAEIACBuhNA0F53D2I/BCAAAQhAIAcB6wNy6/blQF7rIkUF7f5EuYTMEpj7Wcp0DLqEYv7kuhaQJR5LWqjPKkSWPXET+VrE0AK6RMZ+FnMtLEjwJdsl0govlVF2Eh1HHHfFsdN9Wsg69dRTAw7hEeR6h0Rheqb+8RdjsizW+RmlVJ8bbrghEEb4V5wwW0IAZVsdOnRov4UKTWhLdC8WUTG3RPjK3puUUc/3U5RhEneJ07VAqYz20c0OrTIo+dzTiBWytCNlNNGkdnQRUj5TO1XG9lAcENZRGbQmTZoUZNySKDJ6JQkcdE9S+9Hfmvno//2//xcw84+Vl98k5OfqHAHr8c26fZ3zXO+9WZuElJkwungXUtBCpgR0EmbMPffcpYvb0wrSk7yStnycAE/P1PdcMXDEiBF9jlX/4IMPgpgowVzc4naWhfqbbropyHofXoodigfatBS92tFfiatLUua5OOZ+tsykuvTer6i3amw9fli3r7daS+vaZhVptX5i6zva8b0NrYgTlCi2aHylk0K0uSp6aSyhLOvKwBnN5q4xpcYw2hQcd2kjtU790ild0bGXTiLRmNd/j8aiimW/+tWvYp+XRdAefZ+yvEuMHRWpa+z76quvukMOOaTfmOWMM84IxlRx438JsxQvNa7y36G47ddJ9+hdL774YpBt3h8ftZpr0IZpPTe6WThpHKb3SESuOt1yyy0N++QnZXqW0D56pRW0x43XW2VWVWxXLBer8NKGAol0F1hggX5sJYy78847g8360Q3lSVmpW/+iuKNdBKzHt7Ls++KLL4L2GZ0vLDvrc9Rnd911l9NphNFLiS78722zOZvwu65vSPT7p2+65oVUn+hpf63mF2VLN87flfFb0ffXTwqS9P2Ky+SedfxShaDd3yQsLkrConrFnfKRta+kcb3G8GE8U2w666yz3AYbbNBv3jcpRqfNhP7uu++67bbbLkiIonatE1uS+ipZ/R8nMj7ssMOc5gD8jWNZnx13v+a5dTpreCXNL7fzW5C0saVZAgL1CbV+oeQt0T6NTjVQXyGujSXNl4iFNkKUvb6Tx19VCtrj6p/0m2x3/zTLGoa4ttu+NL4sq3+Q5l157rFuX546UQYCEIAABCBQNwII2uvmMeyFAAQgAAEIlEDA+oDcun0luKBWjyhL0B4eXb744osn1j9OSLD++uu7K664IsgQF3dlncTTM/wymmDXwpiOEg0F5nHv0mSmJnolvA8vib5l35xzztmvSNKEtu7X5H6zbHpxiyzKJq9M262uxx9/3G2++eaNTPBJAnCJ85TZTcK68JLA7pxzzomtT/S9EtzrqNqoqFuT4xJAxtUrTtCehnvcRH2rBZEqBe0S2UtMIvFDeGkhSOIPcW7mU23a0KKl/B8tGydw0N+T2k8aH8UJZZothrVqU/y9HALW45t1+8rxAk9JS+CBBx4IRFxxJ2VEv2HKHCfBhzZezTXXXC0ztrV6f1pBetJz0pZPWqBNm3nOF3KnzQynOKLseNGTa5I2HLWrv+LXRZnpJYD0N/j5zLUwOnr06EBAEF4SW66zzjqt3Mzfu4yA9fhh3b4uaw6Fq5NVpFX4hW0cH8YJSjSW+M1vfhNsJm42ltAGX2VGveiiixpV3nHHHQNBWpyQW2NHCT5D4VKasVezjJ9ZBe1pssjLNgnAzzvvvEadmm1G9k8VUaFmY9Bo2/jHP/4RCOWjY7Fmgtg4cWHecVicWDKNoD2PmF119k+CSXt6ijZhb7/99o15BPUDbr75ZrfsssuW8TPjGRUQsB7fyrKv3SLWV155xW299dbuhRdeaHgt7hvYLImFvmuaz0z6rr/zzjvBnFr01MhmffBunb8r42fx0UcfBfFOp1mEV1LM0t/908jSCrXDZ5ctaNe8p8aG++23Xx8cyjqujW5xV5a+UtwG5jQJL+I2uafZxK34JqG8YnyzLPN5fK/NcEoqoznp8NKJNZrvrOLSnEh4smr4/CybW9THK/tbEOd7bRzUyRDhCTVxLOJOfNH9mpP2N/CofNJ8SVXrO3n8V6WgXfb4c0vrrbdesKbkJ7JpZ/9UdmVdC2u3fWl8WVb/IM278txj3b48daIMBCAAAQhAoG4EELTXzWPYCwEIQAACECiBgPUBuXX7SnBBrR5RhqBdE6RaOI5mI02C4Iuxl1hiCXf11Ve7QYMGxRbJOomnhTAtCESzs6U52jd8eVymu6RFhjh2aUViep+/yKIM4LJVx88nXXGZiZIm9ydOnBhkiQ8vTUpfcsklTos5aS6J1iTgC0USzeoWJ2iXuFtZcP2MtP6743x22WWXOQk44q4qBe3K7rfVVlsF2ffCK62IQvdr0VILbffee2+jfBKHuPaTlOEvjoPvX/lHGe+Tsuin8Tn3FCNgPb5Zt68YfUrnIaCMsBJhRbMHNnuOMhGutdZawT8ScOTJ4J5WkJ5kR9rycQu0WcQMvtAtrejLX0xMWuRvZ3/Fr4v6beonyY/Nrmj2Pd2XpY+Tpz1Sxi4B6/HDun12PdsZy+KEOkUtaSZsa+f31o8BaUTf0br7Y4mk73Xc5mhlNdcmJJ020uxSWY07o8J53Z9V0J52jB03PkrKnO6fcNLq5C6/nn7W5WbjI38sJaG9TmtLM1aWAE6CO8VXXXH9i1aC9rgN5K0ys4f1ffTRRwNxWjhOT7uxOW7TXZVCwaK/a8q7fmJpzQdZusqKv36fU3VUpmGdRFDF5W8K0TvihLxFkljomZpXUtbs5557rlGNJKFxt87fleE/f3Nuq008cf2MVid2RO0sU9Cu767iq+JuNHO2Mprrv88333yxiLII2v0NIWlOsQxf6re7NCcjKKv8qFGjgkekmcfO0gaef/75YB5aJ2eGV7M+XpZnx93rn56qe+KSzbTrWxA356+1FmWSn3XWWVtWV+W1hqHEBeGVdJpB3HxJles7LY2PucGKoL2d/VNhyLoW1m770viyrP5Bmnfluce6fXnqRBkIQAACEIBA3QggaK+bx7AXAhCAAAQgUAIB6wNy6/aV4IJaPaIMQXurLOtRIHELVXHZT8IyWSfx/IWOZhnWkxyVNitrHLssR6H6CxTKfitBskTNSZcvyEgS58WJHLIIs/X+LFnk47LMpj12VpkMtVB50kknNardbPGySkF7dGFGxmQVUahMnDjiqquuCo5sjV5x7SetGEHP8Rd6sixa1eojVSNjrcc36/bVyNVdZaq+9YoPZ555ZpDxM8ulTWlaLJVQw89ilfSctIL0ouXjFmjTLNCH79VisDZlRYU0aTLW+TFA5Y855ph+R6S3s78SV5cku6Lc/YXRNGWytB/urQ8B6/HDun318XR7LG23oL2d31t/w3KzDOtJtNNsevbHAVk2bOm9/iZz/bcsgvasG5z8OiWNsZ544olgY/Azzzzj3njjDScRVpasrH7bShofxfURTjzxxOCElcknn7zlDyFunHzllVe6bbbZplG2maBdItdddtmlz2lo2lStbPxpBGv+s7P0b3RCi7LJSkSpfpwy00pYyWWTgPX4VpZ9cXGhShFrWsFy3H1Z5ojiTu2Im/Pp5vm7or+suOzjcadiRN8Tt3kni9/Sto+kuinGKPu5Nj8p/j344IP9bm11smcWQbtv74ILLhhk5R48eHBL/DqtQON5nQSz1FJLBclmFI+SEpNIlK+TB8LTUMr+nVYtYPaBpP32tOtbELcRPSnDepJz027Mj+sLVbm+07IxxtxQdXvQRoGRI0c23qwTa9SfW2CBBfpY067+afjSrGth7bYvjS/L6h+keVeee6zbl6dOlIEABCAAAQjUjQCC9rp5DHshAAEIQAACJRCwPiC3bl8JLqjVI8oQtGcRcfuT34JVlqA9TrAl4dwRRxzR9Hh332G+6D5pMSCOXbPM4v574hZZWh0LGz3aVc9LyrSSdjG/VWP1J3eTfO1PtmY9dtZ/TycE7XFtM0/GurhNG2kz/GR5n/8eBO2tWnP1f7ce36zbV72HeEMzAjqh5L777gtO8pD4L5pBrhU5ZW4/8sgjg8XAAQMGNL29k4J2Ccv1j/9bSDLYF/y1EkL4i8JJmXXb3V9R/fy6tIrTvnhEGepvuOEGN2TIkFbNgb93IQHr8cO6fV3YJApVqZ2C9nZ+b+OEQXmEXr5YPe577Y+9sgia5by4cU8WQXuWTLd6n+/zLGK7LI0t7RjYz86cJ8Ypw70EfRKFL7bYYm611VZziy++eMPcJEG7hPpFxOx6gQSIW2+9tXvhhReC96m/oY3ZO+20U8sM/Vl4cm/nCViPb2XZl1ZUWpZH0gqW4+5LOsExyTY/A3RcIou0365W9bc4f9fK5lZ/908+0f1x82v+c/yNuWlPqNJzkrJxt7I17d9//vOfuzFjxrhpp502sUgWQfu///1vt++++waZucNr9913D04A1Ti9zCtqVxWxvGoBs88i7benXd8Cf84/i8A8rFtc0pi4uea4fmuV6zt52mHV7UGb/NR3Cq+q5tWzfuOzCtrzsI2WyWpfmveV1T9I864891i3L0+dKAMBCEAAAhCoGwEE7XXzGPZCAAIQgAAESiBgfUBu3b4SXFCrR5QhaM8i4o6bMC1L0B63MO9nSkvjnLjFgLSC5GZ1iXu3v8jSLNNQnCAjSXjgH7e+0UYbBQvuAwcOTIOgcY8yCilrW3jp6Fctkkw//fR9nuNPtv7sZz8Lsv1OM800qd6XZbK2qgztr776anB0vBYcdUnYcPPNNztlaMlyxWWQihPox/327r///kAMkebKwyHNc7knPwHr8c26ffnJU7JsAorVEkndeeedgbhd36Y0l7K5SVA155xzJt7eSUF7VmHhp59+6hTPlBUtjAvNRN3+QmDSAnS7+yuy3a+L/tvvf/97t84668T6yhePtBLzp2kf3FNfAtbjh3X76uv5aixvp6C9nd9bf7OpxHP6zq644oqZQH744Ydu2223dXfffXfsmCROqJTmBBHfCJ2Odfjhhzf+cxZBe5Yxi15Qlh9agUwryHn00Ufduuuu29i8p4zzOilt5plnbvWK1H+PE7RLcHjQQQe5W2+9tfGc9dZbz/3mN79xc8wxR+pnx2VzVuGNN944ODVnzTXXDDK9p93Al/rF3Nh2AtbjW1n2pRWVluWAvIL2PAJe/5seFxu6ef6uqM/8Ez5abcoN3xeXaKJVZvewbJWC9n322Sc4BUztoNmVRdCu5/ic9N+04Wr77bcPYsNCCy1Uyoan6Bx20vxwEZ9XLWD2bUv77SmSBT98Z5pvgb8pRZsftIlw6qmnzoTVF2rvv//+wQaHKaecsvGcuPWZKtd3MlXgvzdX3R78uak0J+fmqUfa/mn47CxrJHnsafU7KEPYX1b/oIz6xT3Dun1V1ZvnQgACEIAABCwRQNBuyRvYAgEIQAACEGgTAesDcuv2tclNZl5ThqA9i2i8SkF73ILF3nvv7eaaa65MvP/zn/+4O+64w2niNLzispmUMaHt27zCCiu4CRMmuPnnn7+fzR999JFT9j3ZpqvZvf4kuI4Rl7Due9/7XiYWb7/9tjv77LMbZZIWj/zJ1qyT7lkma/MIudM8P03mrLTwfP5xx0r79cgqesnDIa393JePgPX4Zt2+fNQp1Q4Cit0vvfRSIG6/7bbbmgrcN9tsM6dvoIRUcVcnBe3NBNxJHP3vebOstH6sSbq33f2VsG5pszbq/okTJ7phw4Y1sOQRS7ajbfKO9hCwHj+s29ceL9XnLVlFWkVq1s7vrZ9ZXZtjNXbLmh1VMffqq692L7/8cqPq0fgVt/k6y3g8fOhVV10VbOYNr7SC9jwilzgR/oknnuiUCbTopc3Er732WnDKjE47U18lvJJsLboZO43Nvghr6NCh7ttvv+3Xh9IYUBvnJLDPcqlNSEyYdKLO0ksv7bSpXXMASy21VNNMwFney73tJWA9vpVln59cQJSzCCuzeiUuNsR9k/w5lzybX9Kc3tHN83dZfRO9P27zzlFHHRWcuDX55JM3fbTizujRo53GnuG1yCKLuGuuuSY4VaPZVYWgfdVVV3VHH310sOFosskma4kla1/pnXfeCfoc9957b+yz5513Xqf53C233DI4cSvPpic/eUeeE1FbVdzfcKb7s26ia/WO6N/9vpv+Ftenase3IK6vtOGGG6ZOehKt1x//+Eenfl14xZ3kE/dtytKfzLq+k8Uv4b3tFrRrk6H6iDPOOGMec/uUydM/DR+QZg2jqIFF7Evz7rL6B2nelece6/blqRNlIAABCEAAAnUjgKC9bh7DXghAAAIQgEAJBKwPyK3bV4ILavWIMgTtWbKSZ53wzDKJV0W2v9CZaTJs513c9xdZtBCvRQb/0uK8MqSGi9ZxGVbCMr5gsKxGmVYUEMermQ1Z/JxHyJ3m+f5EeZGJbP99aQTtWdtPHg5ltQOeE0/Aenyzbh/tqj4EPvnkE3f77bc7bfZ68MEH+xmuGHTooYfGZoHrpKA9S38lrNSLL77olHk+FBYmZSr3BRfNTvlod38lqS5Jm9S+/PJLd/DBB7tx48YFRfNko6xPa8bSNASsxw/r9qVh3Ev3ZBVpFWHTzu9tnOimiO3RslGxedz4PU988+1NK2jPI+hUXYrEfwnBddLIm2++6ZThVEItidCee+4598wzzyRiThpf+ZlLs27GTuPXLO1BwnOdgjbbbLOleXRwz9dffx2ciiOuSaL28GESza+11lpBf0b+m2WWWVK/hxs7S8B6fCvLvrQZ08vyxiuvvOK23nrr4ESq8Ir7Bvp2ZT2JUM+OE6n6CTO6ef6uiM/8pBP6ll1//fXB9yzN5c+hqkyzzcnhM4sK2iUe1/hJWdGVXET/zD333KmE7KENefpKOmFzxIgRTmVbXUqQonnnTTbZxC288MKpbItuBJEvNB+gupV5pc2YXtY7/VNJ9dy4PlU7vgVx6yVl1TNufjvr+oxvS9HyaepWpaA97tuc9XTbsvunIZM0axhp+FVlX5p3l9U/SPOuPPdYty9PnSgDAQhAAAIQqBsBBO118xj2QgACEIAABEogYH1Abt2+ElxQq0cgaE/nrqoE7Xq7Jmg32GCDxkJ03DG4cdmFmmWa7eYFsTxC7jSTwVUK2uMWD/LUI9pai5ZP1/K5KwsB6/HNun1ZWHOvDQISPo8fP94deOCB7uOPP24Y1Sz7XRFBm16QtnxZC6z+cyRUv+GGG4LMdtHLF77HZUEL72+nwDJqY1yWwxtvvNFtuummferi27fzzjsHp7VMO+20NhoeVrSdgPX4Yd2+tjvM+AvziLTyVqmd39ssAuas9bEkaM+76dcXkbfaAK34q6zrl1xySZB1PdrPSMsvSdCeti+R9j1x9zVrDxI2KiZH69RsM2CSHRIqTZo0yR1++OHuiSeeSG2uNueNGjXK/fjHP04lYkz9YG4snYD1+FaWfXH99io2moQOihOxxmWB9udc4hIVpHF6q29ON8/fpeETd893330XbNo54IAD8j4itpw29SgeaUyXdLV7g0WcHXn7Sm+88UaQwV51THstscQSAWed+tFsvBedu07aGJ32nVnYl3WiS9w7/b6JWOiUnEGDBvW5vR3fAgTt/T1UpaBdmwH32msvd8UVVzRenOYbX2X/NDQkzRpG0m+oHfal+Z2X1T9I864891i3L0+dKAMBCEAAAhCoGwEE7XXzGPZCAAIQgAAESiBgfUBu3b4SXFCrRyBoT+euKgXtynS72267BZmGdClTzoQJE9z888/fMO69995zO+64o7v77ruD/9ZqEaabF8TyCLnTTAZXKWiPEzbmqUe0tRYtn67lc1cWAtbjm3X7srDmXjsEJDZQzBo5cmSfDKF+5sHQ4laCjlY1S1u+LEG77Jk4caIbNmxYw7S4zH4XX3yxU9bG8FKmVcX2uKudAkv//X5d4k578WNmUtbeVr7i791DwHr8sG5f97SEcmqSV6SV5+3t/N4iaG/uoQsuuCDoK4RXkqA9r0h7hhlmcEsvvbR76aWXnMbOuiwK2tddd1131llnBZlt99tvvwYPZfRV/M2T7VbZ2h977DGnvog2qqUR/yu7rk5jkYhxwIABeX5elGkDAevxrUz7JF7WRovwqkowq+f771p22WXdlVde6RZYYIE+Xm2HiFUv7Ob5u7w/E38ONO9z/HJpsrzXWdCu+mp8rhNNNIbTP2kytqucNjvpt6F4FHdFfzfNTgwt4quvvvoqOOlN7wqvZhvFy35XUobudnwLELT392aVgvboiQPhm5ttnmhH/zS0I80ahk+r9gnNEQAAIABJREFUnfal+d2V2T9I876s91i3L2t9uB8CEIAABCBQRwII2uvoNWyGAAQgAAEIFCRgfUBu3b6C+GtXvJsF7UkL2GU5qSxBcVzmIV88dtdddzktfofXUUcdFWTdmXzyyWOrk1bwVxaLPJOt0XdnKZ+He5rnVyloj8vykqceUWZFy5fle57zfwSsxzfr9tGWqifw6KOPOgnKtHj32WefucUXX9ydeeaZbppppin08rjM30mL3EXjU9ryZQraX3/9dTd8+PBALKZr/fXXDzJ5zTTTTMG/+9m9mmWo1/2+wLLq/krUuX5dlJ1VWfZD4YLvy7hNdoUaC4VrScB6/LBuXy2dXqHRnRS0V/m9LXMs0Qx/3Pj9oYceyiyE9u1N2rzkx1NtrFbcmHnmmTO1kjTxW8JsbYhTxnHF1qRLMWuxxRYLBOwSoup/55prLvfaa6+5bbbZxj333HNB0SR/++L6KjJBx4mwNJ7XiScLLrig++CDD9zuu+/ubrrppkY1t9pqq6CfNnDgwExsozdLDPjCCy8EWe1vu+02p6zTza4xY8YEIuKkeYXchlCwFALW41uZ9vknF6YRHueBHJeVN0kwW4aINU6g639v03wf89Q1qUya+bFm7ytaPk1d9A2TwLpZLEjznLh74k7FjN5Xd0F7tC4Sub711ltOpxLcfPPNLU88EXPFIT/G+7+bKjc8++2r1dg6bzuIEzQfdthhwQYTPya241sQN39RJeei8yVFy6fxW5WCdj/myJ640+v039vVPw2ZZP3Gttu+NL4rs3+Q5n1Z77FuX9b6cD8EIAABCECgjgQQtNfRa9gMAQhAAAIQKEjA+oDcun0F8deueDcJ2l999VX305/+1D311FOBH7QA9vvf/96tuOKKlfilTEHx888/Hxzv+pe//CWwNSqA/uabb5wE7CeddFLwNx2Ne8MNN7ghQ4Yk1kv3SggQXlUs0kdfnnWy1Tc8S/k83NM8X+1mk002aWT080V+WRqRn/Erjn+eekRtKFo+S324Nx0B6/HNun3pKHNXEQISTW222WaNR5SZ+dD/7iUd11xUsJG2fJkLrH4cVv9CmVXDLKp+DG8lkmh3fyXaZuJENdddd53bcsstg9tefPFFJ0Hdyy+/HPx7q7oUaY+UrQ8B6/HDun318XR7LG2noL2d31ttGpNgORTfJWX8LUq5LMGTv2E6raA9z6YAP46KQdxJLpMmTXLbb799Yzym+5R5XZvKNt5442Aj3iyzzOKmnHLKWIxpN4z5Y0OdsFLGBr+oUb4Ia+jQoUGdF1poocZtmqvQHEBUsHnGGWcEsdf/ruVtN59++ql75plngtNm1A9U1t7oxca1vGTbU856fCvTvriM3JrTGj16tJtiiilKA/7444+7zTffvM93JulkJX/OJSl7czPj/v3vf7t9993X6R3h5Ysmu3n+Lo/jvvzyy+AEiXHjxjWKayOTNgNNNtlkmR+p7140S3krgXQ3Cdp9WBoL/vnPfw42PCkuhBu2o/dFx4bhf4/GV/nh2muvdYMHD87sizQF/PGoylx44YXBaWhlxUY90z+5rNkmmnZ8C7744ovg1JRzzz23galZxvA0LJvdU3S+pGj5NPZXJWiPSyzUrH/brv5pyCTNGkaUX7vtS+O7MvsHad6X9R7r9mWtD/dDAAIQgAAE6kgAQXsdvYbNEIAABCAAgYIErA/IrdtXEH/tineToP2TTz5xyqx06623NvxQZTaTMgXFfkbU6ESqFl+23XZb9/DDDwf1UsYcHSfeLHPbVVddFYj7w8vPJlt2Q8062eq/P0v5PNzTPN/nnHdDRNpFiDz1iHIrWr7sNsDzXL/FNS2SWLqIv5a80Rlb/I07vjC7iFWXX36522mnnRqPSBK0+8L34447Lti0leaK+74mlS97gdXPEihh/RFHHBH87v06xYkAovVrd3/FZ+uLGKPZ9NW/kFggvCS2W2edddK4h3u6mID1+GHdvi5uGrmq1k5Bezu/t3Hi+ejmp1ywYgqpfymBp/4Jr2hMSvseP0t5WkF7njGSRNWKLRLAJcWXuNNetHFMdiobe5orraBdmWpXX331xiPzZJ3Xu0aOHOmmnXZat9RSS7lBgwYFG8Kmmmqq4Lm+CCuuXyTRpvoSY8eObdgioeWVV15ZiVBQjE899dQ+bUcv1vuU2Z7LHgHr8a1M++IEhmX/HuJ+c81EjP6cS56kB34WaCWoUKZsbXoKr26ev8vzq/JPlNIz9J3UmCWPoNkXLrd6XjcL2qP+UPZ29VP22muvPpud4hJyRDfGayOWNmhMP/30edzbskzchgZtCtMJaXPOOWfL8mluUP9Qcfmaa65p3L7pppu6iy66KNg451/t+hb4m1uS5lTS1LHVPUXnS4qWb2VfXF9K/y3PqUT+u+I2UCWxbmf/NLQzzRpGeG8n7EvjuzL7B2nel/Ue6/ZlrQ/3QwACEIAABOpIAEF7Hb2GzRCAAAQgAIGCBKwPyK3bVxB/7Yp3k6A9Lutonsyi4cT2Rx995LSAtsACCwSZu/W/0atsQbEvIgtFBX5G3dNOOy1YyGl2+aLFNFnd456nhZ/jjz/eKRvSMsssE4gJlJUqXKjPM9ka954sk7V5uKd5ftzR03GZA1v9yOOOrY07tjRPPapsf63qxd9bE7Ae36zb15owdxQlELdwpyxgJ5xwQr/vepZ3xWVePeaYY5z+8dud/z1Oui/u/XHCxHYJ2n124Uax733ve31EemmELu3ur/gs/bqENmvxXv0LiQd1SeCnjQrqQ3D1NgHr8cO6fb3devrXvp2C9nZ+b+NE23kEeBLy7brrrkFG4qWXXtrNN998btiwYW7WWWdtwPTFj1nFZVmyvMfdm3WM5GdbjROQ+qedSDgvAbyy3qe9fKF6klDV33wQJzBt9U5/c5g21p9zzjnBKXG60gjadZ9OaFPZaJbc3XffPdgsJ7G8f0nopwzT+ufJJ59077//fpBdPm2mXLVTiRfVHwuvLJsLW3Hh7+USsB7fyrYvTsjc7PeQlXbcqQjaWKvxyOSTT97vcf6cTbMMzkm26FuwwQYbNE5iiEs20c3zd1l9pPv9udGiGcH95BWtxjl1E7TrZC0lQHn66afdCy+8EMQU/W7SXNpIopguEXt4rbfeekGMmHHGGYP/5I/182yiS2NL9J64kxT03kMPPbTwiQ2qswT5I0aM6GNW0kkNuqld3wJ//j/PKSrh5iCJ9dWHXGKJJYKTa7WRL/qdKypIL1o+TZuoKkO7PyclW5KSErSzfxoySbOGEd7bCfvS+K7s/kGad2a5x7p9WerCvRCAAAQgAIG6EkDQXlfPYTcEIAABCECgAAHrA3Lr9hVAX8ui3SRolwP8zDt5Mjr5i1xJC9xFBcl+g/EX7yQqk8hQk/bK0qIr7UKORH+77babu/766xuvyXpc82effeb22WefQMwWXtEsrlH7s0y2xv1QspTPwz3t8/0su80y9CT94P13JQkp8tQj+s6i5Wv5wTJutPX4Zt0+4+7tCvO0GK2Mroor4aUYpw1Ua665Zu46vvHGG2777bcPxFvhFbeRR3/zv5HK2Coh1jTTTNPy/b7YQwXaJWj3s0aGfQMJ2iUklCBN12GHHRbwjRPFRCvYzv6KD1Z1Uf8imhlffZ955pknyND63HPPBUWaCXxaOosbuoqA9fhh3b6uagwlVKadgnaZ267vbVx24awZReNEVnEbpXyGiknKsr3aaqul8pAvMFehtBnade/OO+/szj777FjBdVzM0RhLG+jCK668LxBPs0Es+q44/knjsLhsllk2H8T1p/xN52kF7bJbfSMJEKOXMtFut912/TYGZtmMkNQY1E85+uijG39G0J7qZ9ORm6zHt7Lt0+9h3Lhxbr/99uvD++STTw6+Idrok/eS6HeXXXbps3mkWXZ2vSduvjRL/zjuWxFXvpvn77L6Ky7RRJaYE/e+OD/ovqSTqOomaPfH11mzevvxyhe0+5uh23GCV9xpCtpQIvH98OHDc2XqD9vG/fffH5wsp40O4dVq7rdd34K4TT0XXnhhsIE+7ekE77zzTtCnuPfeexv1i0uMU1SQXrR8mm9DFYL2uFjQzP/t7J+GTNKuYej+TtiXxndl9w/SvDPLPdbty1IX7oUABCAAAQjUlQCC9rp6DrshAAEIQAACBQhYH5Bbt68A+loW7TZBe5yoTplmxowZk2rB/cMPPwyOHY0KwSXu0gTydNNN18fHZQuK/WNV11hjjcDugw8+2N13333Bu9Mu5MQtBCrL+mWXXdbnePVmjVaiCGWs0YKSLi0eTJgwIcjQ7l9ZJlvj3pmlfB7uaZ8fJ+7IsngQt3CQdEpAnnpE2RUtX8sPlnGjrcc36/YZd2/XmKcMTj/96U+dFvLCS2IOZRWVeCztQmlYVqIwxalzzz238bxmmb39Bbe0Wce+/vrrIHviiSee2McX7RK066V+pjgtqOsaOXJkI06q/7DWWmu1bC/t7K/EGePXReI2ZW/bfPPNg9vznuzSsuLcUEsC1uOHdftq6fQKjW63oL2d31tlzNYmp6hIKosQMy5bt2KsvtFTTjllwyv+uFF/2HHHHd1ZZ53Vb8zquzIpnmYRtGtcKMH1Zptt1rKlqL8h8Vm4WUoF4rJg+llJl1122UCk75+SlvTCpP6NstkvvPDC/Yr5GYDVF9JYVxviW11xGwpuuOEGN2TIkEbRtIJ2FYjbSK7+kRhrQ7t/6SSVsO+Rxfe6N06ApjkCtR8uewSsx7cq7Iubk5Nnjj322GDMMWDAgMyO0qZYnUwQPQkhjTg2br5U82o6PWK55ZZraYcfE5L61908f9cSkndDXGbupPiU5dlxz007V6f3tHvjT5a+kp+hOWtil1YbzqOnDGTdbJbFR/69cX0i/W61SU6C9KwbXPQ7u+OOO9yee+7Zp5+WZq68Xd+COCG/+gOXXHJJqv6JNm9IvK5vZXipfuqjLLXUUn0QFxWkFy2fpm2ULWj/29/+Fqz5KPlCeKlNad5fc2RxV7v7p7Ih7RqG7u2EfWl8V0X/IM17095j3b609eA+CEAAAhCAQJ0JIGivs/ewHQIQgAAEIJCTgPUBuXX7cmKvbbG6CdpbZT5NyuiUZvFLE8ea+FUm8+jEZtJifRWCYn8i8sgjjwwy14ai8iwLOXHiDU2ES7QogUCz649//GOQASa64LfVVls5LZ4PHDiwX9Esk61x781S3ueeJmt92ufHLR7MMMMMATNtbGgm9NTCq7KGqb2ElxYO9O6VV165X7WLtp+i5Wv70TJsuPX4Zt0+w67tKtPiFjlVQX3rdIT3rrvu2jhevFXFFWcUMyUAi17NNgLFLc63Evt9++23bvz48cFR6GE8DN/XTkH7p59+GsRGiVh0KS7qd3X11VcH/77++usHMWCmmWZqhc61s78SZ4yfCXKLLbZwc889d5AVU5f+XWK/uJjfsnLc0HUErMcP6/Z1XYMoWKEsIq2CrwqKt/N7m5RRNI34SvHtkEMOceedd16fsUSScDJOPN9qzNssnmYRtMtAjSt//etfu8UXXzzRTdrsKxFpVDiUlAXz0Ucfdeuuu26fOJ+Updx/oTYlS6AUPSlG92ijlmL0oEGD+tnoZ5zVDRLoa7w766yzJtYpzk9x2XCzCNr1sjh/7r333sEGd1/AG7cJu1VfKqzQpEmTglN1VH9dacbSZfwOeUY+AtbjW1X2xWXQFUFtjtHm1vnmmy8VUH2Tr7nmGqd5tehGIxVOk/gibr5UZZXkQXNEmu9JuiTG1W9Y2azDq1nm7G6dv0vlqP/eFHfSRtrNz63eE5f5XcJvtY/FFlusT/G6ZWiPO3UkTTxTpd9///1gfHvrrbc2GGjTttpqeEVPskw6tbMV/7x/j8umrmcdeOCBgWh75plnTvVoMVL/SnMH/nxCmvjZzm9BXH8gzTdHvx9lZdd8TvR7p3lqnc421VRT9WFVVJBetHwax5UlaFf/94knngjm7P2+YqtY0O7+qbj4axjN1sI6YV8a31XVP0jz7jT3WLcvTR24BwIQgAAEIFB3Agja6+5B7IcABCAAAQjkIGB9QG7dvhzIa13EuqDdF3inWThPyuikxS8d76sFbb8davFImV8vv/zyPv5sNrFZhaA4bmE9NCjPQo6fZV3P0qKbjhiXQHvaaaftU18t+Cljnib5JTYJr1YZa9IKxpN+LFnK+4JCPVOLmqNGjeo3QR++L8vzk7IAqS1o8ttfMNHE+EMPPRSIOv2J8WYLI0XbT9Hytf5wGTXeenyzbp9Rt3alWRIz77PPPsFCmX9J2K54KcGZspXOOOOMjexnX331lVNZLbKq7C233NJvQbjVgmDcwqeyYikuKVuaH5cUF7WxSxng/cVn2d5OQbve52d0jfIbO3as0yJ/2iz37eqvJDViP8Nr9L64Y8m78sdApVIRsB4/rNuXCnIP3dRuQbvQtvN7GzeWkA2KD/vtt5+bZ555+nhbAqRnnnkmGIsqrkavZmMJZVpX3NFmtOilTNujR4/uJ/hUFnDF01NPPTU2nmYVtOudynwuG9Zbb70+mVKThEPKTqz3rLnmmv1afNw4WGPQ448/PthA5gux9IAPPvggOIFMnD7++OPYX5HGaXGbi3WzhPY77LBDHx4S1Uv4tcwyy7jJJpus8Uz56dVXXw02HURPc0vK1pxV0C5/qh6arwivpEz4cVn2da/6YPvuu29wyop/JQl7k4RuPfRJMl1V6/GtSvseeeSRYGwQPd1BzlJbV3Zm/Xa1acXf8KHvj0S699xzT3BqhUSM/qXnnnLKKcGzml1JIlaVWX755YN5KH3Pot8KvV/vPuigg/rYniZrdjfO32X5gcXFgTIF1HHjuLjxW90E7WKsjRM6ISY6Xt54442DvoUfz3R/2PeQUDa66ULxUnE63DTibwTIkmQli++T7pWdirma7/U3pWjeQjFvyy23dAsttFCfk2z0PMXKt99+OyivcW90jjt8X6u55PC+dn4LkhIQaG5G/ROdhuf3iSTYV1IB9Zmi/aFm2d2LCtKLlk/TPvIK2vUd1tqBYoFOZ9AGSX2X/SvNxo9O9E+zrIV1wr40vquyf5Dm/a3usW5fK/v5OwQgAAEIQKAbCCBo7wYvUgcIQAACEIBARgLWB+TW7cuIu/a3Wxe062jgTTbZpJFBTMC16KSjMrVwpYximoCebrrp+vgiKaOTblp66aWDCWCJ9CTOU8aXuIlNLWYrg8sPf/jDWD9XISjWxLUECDpW3r+SjsNt1giThA4qo8n/tdZaK2A5+eSTB4sDt912W79FAvHWYt+IESOC++KuLILxouXlMwk3lCUoeklQEWbI0mKHhBXhldW+pCxAYqEFHh2zO+WUU7q//vWvQduJWxhpJeos2n6Klq/9x8tgBazHN+v2GXRpV5uk45YlaldWurIuCc4kHGmW2VTveuCBB4IjncPsoOH79Q3fcMMNg2+5vvUPP/xwsFEoXJjXf5c45KKLLmoIRNotaI/Liir7JR7TUd5DhgzJhLMd/ZUkg5LqQrbWTC7siZutxw/r9vVEI8lQyU4I2mVeO7+3SWMJ2bH66qu7VVZZJRjTKr7dfffdfU7FClFKsCmhncasSZcETMpQqk1f0Ss6ZtH47dlnnw3GLEmib5VNK2hfddVVg6zs0UzyGodpI5xsTaqTbNK4feTIkX3E76HdEq0p47vGnP6l56+00kqNTOsaBz344INOWSmjlwSm2hh33333Nf6zfLHaaqvFImw2Vo7OGahOEsbrWT5nZbLVRkD/O5RV0K7nKqO9RLrKsBpeQ4cODYRYc845Z593x2Vz1g3irL7IiiuuGPx/zS9IEKyT13wxYDOhW4afNLdWSMB6fKvavldeeSUQrEYFt3Hfh3Ae6D//+U/Q3pO+dfpN6JupjRy+ED7Ojf6ci8qrnDbThFf0W6H7JUT054dULulbEX1vN87fZfl53HXXXcFJHeElbhIja96yjOv1118PvtfRkyg1N6zEJtGNQHUUtMedEBNto4qh4YY6zWNqw4g207WKadE+W6fGiOofaF5AJ774G1yi9uu3GCYgkdhafZ+4DfEqo/lwbeDebrvtYvskfntr97cgqX8nu/S9W2ONNZw2yejSmF4Z9v3vnu4744wz3Oabbx778ykqSC9aPs1vOk7QnqZcmnv0rTn77LODdaVmVyf6p1nWwjphXxq+VfcP0tjQ7B7r9hWtH+UhAAEIQAACdSCAoL0OXsJGCEAAAhCAQMkErA/IrdtXsjvMP866oF2ZYHXUaZLgTpO4EivPMccc/VjHHfGb1iFpJjarEhRrwnaDDTboN/GuDHISCmS9tCimxTNlEE+azE96ZivhQVguq2Dcf1/W8nHZ9KLP9I/Izfp8PUsCCW0iiMvo1cwHYqZFV4nu/UzD0XJF20/R8lnbEfe3JmA9vlm3rzVh7iibgBZKtZCblK017fvCrKASiGhxuNWVJy5pQTbcZKYTRsLF7HYL2uMWblVfZcSTEG/66advVf2291eSDIo7nl737rzzzsHibrMYlrmSFKg1Aevxw7p9tXZ+BcZ3StCuqlQ9PoziSsounAapRM0Ss/snQ8WVlYBJ4w5t9kp7aYOu3iFxeXilFbRr07AEUhKnS2id5korHFNcOuKII4JM8lmvXXfdNchceskllwTj3vBSBndlrU+68vRJ9Cz1fbTBWhsPpphiin6PzyNo10Pixrmqjza9+++R4EkCv6g4My03tYFx48YFmXu57BKwHt/aYV9S5uGsXkvKqN7sOXFzLsp4re+zfzpf0nM0htF4a4sttkh1ilPeb1L4XWq2cSi0Mc/8WLR+RcvHsZIgW2NJfZfCK05sntXv0fu1wUenYJx00kl9HqNTKpXlO7zqKGiX7Xn6A2Gdk+J0NFN0kfFuEb+FZXXajn57SSe3pX2HMtcrpkoAn/ZktU58C/Tt0+9Z/2S90nx3igrSi5ZPU6eqBO1hn3G22WZLY4Zrd/8061pYu+1LA60d/YM0diTdY92+InWjLAQgAAEIQKAuBBC018VT2AkBCEAAAhAokYD1Abl1+0p0RS0eZV3QLojNFmpbZYgJF7+0KO5nJItzkCbxjzzyyCAzXCshV1WCYk1c7rbbbn2OMi+6kBMeJ6vjR6NHpDdrpFkm+YsuaGUtr4nzMWPGuGOPPTa2Cjo2V1nuw4zyWZ8fXTCRYEMC+WYZDcP7xUyCA2XEa7UwUrT9FC1fiw9UzYy0Ht+s21czd3eNuYoPylYn8YCEaWm+dWHlJeaSOEOnYgwePLjldy8KTcdAT5o0Kfhmtto4pG+rvuk6UcQXQrZb0K46TJw40Q0bNqxPG5CYXbE771Vlf6WZTX581L3tPko+LzPKtY+A9fhh3b72eaoeb+qkoF2E2vm9lfgqy1hCmciPPvroIMZMNdVUqR0qIaAEeYqJcSdHRR8Uinhee+21IFN8eGURtCt26LSqk08+OTiZpdmm6SxjStmicZ7GXhq3pumTSGB/yCGHBJnvJ5tssiA78mabbdaolzbHS3jeLBtzOFaWUPWWW25pyT1NnfIK2lV/iTq1sSy8lDlY/llzzTX72fb+++8HbebKK69MtXld8x3ayLDffvul2jDREgY3VErAenxrp33KKi0hqzbvpPk2hI7RqRL6RmhOLct3VeWT5ly0gVWbb37zm9809b8200g4O99882VqJ902f5em8nF9A4mX999//0xjzFbv0mklGr9G45Z/GmZdBe2qu/oDapc6ZTPNHLjKiIfmwX2Bt78BQONxtftWc52tfFDk7/pt6OQGbci/9tprU8W98H3hvIVO3FR/IcvVqW9BOGei/p1Opklzpf3uFBWkFy2fpi5lC9qLtIF290+zroW1275W/mtn/6CVLXF/t25fnjpRBgIQgAAEIFA3Agja6+Yx7IUABCAAAQiUQMD6gNy6fSW4oFaPqIOgXUAlBtAxsLfffrt7/PHH+0xa6/jhddZZpyl3CRc0EaqMZy+88EKfo0clPh40aFCQXVWLXdNNN10qH1YpKNaiuwSC4aUsQlpgDwXaqQyMuUmT4TqeXAv9OjL95ZdfbogelMFlscUWC8QAm2yyiZOgIu0kf17BeGhinvKqiyb0L7300uC43Kh4QxkHzznnnCBznq48z4/i05HSEl7eeeedQVbg8GheMVtyySWdjoKXmCILs6Ltp2j5vG2IcskErMc36/bRtjpPQLFSR3PrhIonn3wyiBf6/+Glb6pE5UsssUTwzVP8nGWWWQoZroU3fcsnTJjQ5/uqZw8ZMsRtvfXWboUVVmhkJbUgaJc4YNtttw2OPtel4751koxiaNGriv5KM5u0mWH48OGN7K5iLV/MP//8RatC+S4iYD1+WLevi5pCKVXptKA9rEQ7v7fasHz33Xe72267LRBihbE1jKsSkUlko29wM+F1Kwd89tlnwTs05tV4JRwfKaZKzKkTThZddNFgjOeLhLIK2meccUYXCsvGjx8f1C+sl+qjcbUfw1vZ74+/br755uC50bq0Gn/5cU0xWmJvbbxrdWl8+dJLLwUbwMVHG+5C4awYasy30UYb9emXJD0zr6Bdz9MYXbE5PI1G/03t44ILLkgUoUfHq9E2prLhfMeGG24YtIOBAwe2QsHfjRCwHt86YZ/GDk8//XQwP6PTCV599dXGty46VtE3SCc6zjrrrLkFuM3mXPS90Pv1fdE8kb63er/GLzrxURtrFlpoodzvVhPspvm7Vj+piy++2P3sZz9r3KaNPDfccEPAs8wrLoGIP5ars6A9ZKXfidqn5ssVmxVPwnimeUvVWXO/OgVUGy7i5n4/+uij4DSXO+64I3hsmrn3Mn3V6lnq86hu9913XxCvdQpPKOLX5i3N1S633HJBPSViLxL7Ov0t0MkN6hvoN6E6v/jii426hv7Ud0cb7uaaa65U352igvSi5Vv5V38vImhXX1SSXlwfAAAgAElEQVSn+aoNyP86paNIGwjtVX+rXf3TPGth7bSvmQ870T9I06bCe6zbl6Uu3AsBCEAAAhCoKwEE7XX1HHZDAAIQgAAEChCwPiC3bl8B9BSFAAQgAIEeJmA9vlm3r4ebDlWHQMcI+MI/P0NhxwzjxaYIWI8f1u0z5UyMgQAEIACB2hCwHt+s21fU0SQRKEqQ8hDoDgJ8C7rDj9SifQSs9w+s29c+T/EmCEAAAhCAQOcIIGjvHHveDAEIQAACEOgYAesDcuv2dcxxvBgCEIAABGpNwHp8s25frZ2P8RCoKYGJEye6YcOGNay3lnmvpli7zmzr8cO6fV3XIKgQBCAAAQi0hYD1+GbdvqJOQsRalCDlIdAdBPgWdIcfqUX7CFjvH1i3r32e4k0QgAAEIACBzhFA0N459rwZAhCAAAQg0DEC1gfk1u3rmON4MQQgAAEI1JqA9fhm3b5aOx/jIVBDAv/617/c3nvv7S699NLA+rXXXttdfvnlbvbZZ69hbTC5SgLW44d1+6r0Dc+GAAQgAIHuJWA9vlm3r2jLQMRalCDlIdAdBPgWdIcfqUX7CFjvH1i3r32e4k0QgAAEIACBzhFA0N459rwZAhCAAAQg0DEC1gfk1u3rmON4MQQgAAEI1JqA9fhm3b5aOx/jIVBDAo8//rjbfPPN3XvvvRdYP3bsWLf//vs7/1tRw6phcskErMcP6/aV7A4eBwEIQAACPULAenyzbl/RZoKItShBykOgOwjwLegOP1KL9hGw3j+wbl/7PMWbIAABCEAAAp0jgKC9c+x5MwQgAAEIQKBjBKwPyK3b1zHHtenFZ5xxRiBW4oIABLqbwCWXXOJ23nnn7q6ksdpZj2/W7TPmzq4yZ4sttnA33HBDV9WJysQT+O6771KhUXb2gw8+2J177rnB/Ysssoi75ppr3GKLLdYo30zYLiH89ddfn+pd3FR/Atbjh3X76t8CitVAp0DssssuxR5CaQhAoHICjB8rR5z5BdbjW1H7Ro8e7Y499tjMXKoq4Pej04pY2QxalUd4LgQ6Q4BvQWe481abBE4//XS33377ZTKuaP8g08ty3GzdvhxVoggEIAABCECgdgQQtNfOZRgMAQhAAAIQKE7A+oDcun3FPWD7CQjabfsH6yBQFgEECWWRTP8c6/HNun3pSXNnVgII2rMSq+/9cYL2d955x00//fTuf/7nf9y3337rXnvtNXf88ce7yy+/vFHRAw44wJ1wwgluqqmmavw3BO31bQdlW249fli3r2x/1O15CNrr5jHs7VUCjB/ted56fCtqH4J2e20OiyAAAecQtNMKIPB/BBC00xogAAEIQAACEKiCAIL2KqjyTAhAAAIQgIBxAkUXFKqunnX7qq5/p5+PoL3THuD9EGgPAQQJ7eEcfYv1+GbdvvZ7rHfeiKC9d3wdJ2iXcH2nnXZKhKDs7FdeeaUbPHhwn3sQtPdOu2lVU+vxw7p9rfh2+98RtHe7h6lftxBg/GjPk9bjW1H7ELTba3NYBAEIIGinDUAgSgBBO+0BAhCAAAQgAIEqCCBor4Iqz4QABCAAAQgYJ1B0QaHq6lm3r+r6d/r5CNo77QHeD4H2EECQ0B7O0bdYj2/W7Wu/x3rnjQjae8fXcYL2m266yW222WaxEL7//e+7888/3w0fPtz53wgE7b3TblrV1Hr8sG5fK77d/ncE7d3uYerXLQQYP9rzpPX4VtQ+BO322hwWQQACCNppAxCIEkDQTnuAAAQgAAEIQKAKAgjaq6DKMyEAAQhAAALGCRRdUKi6etbtq7r+PB8CEIAABLqTgPX4Zt2+7mwV1AoCnSfwhz/8wa2yyir9DJGY/cQTT3QjR450U0wxRecNxQKzBKzHD+v2mXUshkEAAhCAgGkC1uObdfuKOvfvf/+722677dydd94ZPGrJJZd0V111lVt44YWLPpryEIBAjQjwLaiRszDVBAHr/QPr9plwIkZAAAIQgAAEKiaAoL1iwDweAhCAAAQgYJGA9QG5dfss+hSbIAABCEDAPgHr8c26ffY9jIUQqCeB999/340dO9bdfPPN7k9/+pObd9553aabbup22203N3jw4H6Z2etZS6yukoD1+GHdvip9w7MhAAEIQKB7CViPb9btK9oyELEWJUh5CHQHAb4F3eFHatE+Atb7B9bta5+neBMEIAABCECgcwQQtHeOPW+GAAQgAAEIdIyA9QG5dfs65jheDAEIQAACtSZgPb5Zt6/Wzsd4CEAAAl1MwHr8sG5fFzcNqgYBCEAAAhUSsB7frNtXoWt4NAQgAAEIQAACCQSs9w+s20fDggAEIAABCPQCAQTtveBl6ggBCEAAAhDwCFgfkFu3jwYFAQhAAAIQyEPAenyzbl8e5pSBAAQgAIHqCViPH9btq95DvAECEIAABLqRgPX4Zt2+bmwT1AkCEIAABCBgnYD1/oF1+6z7F/sgAAEIQAACZRBA0F4GRZ4BAQhAAAIQqBkB6wNy6/bVzN2YCwEIQAACRghYj2/W7TPiRsyAAAQgAAGPgPX4Yd0+GhQ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CwEIAABCPQsAQTtPet6Kg4BCEAAAr1MwPqA3Lp9vdx2qDsEIAABCOQnYD2+WbcvP3lKQgACEIBAlQSsxw/r9lXpG54NAQhAAALdS8B6fLNuX/e2DGoGAQhAAAIQsEvAev/Aun12PYtlEIAABCAAgfIIIGgvjyVPggAEIAABCNSGgPUBuXX7auNoDIUABCAAAVMErMc36/aZcibGQAACEIBAg4D1+GHdPpoSBCAAAQhAIA8B6/HNun15mFMGAhCAAAQgAIFiBKz3D6zbV4w+pSEAAQhAAAL1IICgvR5+wkoIQAACEIBAqQSsD8it21eqM3gYBCAAAQj0DAHr8c26fT3TUKgoBCAAgZoRsB4/rNtXM3djLgQgAAEIGCFgPb5Zt8+IGzEDAhCAAAQg0FMErPcPrNvXU42FykIAAhCAQM8SQNDes66n4hCAAAQg0MsErA/IrdvXy22HukMAAhCAQH4C1uObdfvyk6ckBCAAAQhUScB6/LBuX5W+4dkQgAAEINC9BKzHN+v2dW/LoGYQgAAEIAABuwSs9w+s22fXs1gGAQhAAAIQKI8AgvbyWPIkCEAAAhCAQG0IWB+QW7evNo7GUAhAAAIQMEXAenyzbp8pZ2IMBCAAAQg0CFiPH9btoylBAAIQgAAE8hCwHt+s25eHOWUgAAEIQAACEChGwHr/wLp9xehTGgIQgAAEIFAPAgja6+EnrIQABCAAAQiUSsD6gNy6faU6g4dBAAIQgEDPELAe36zb1zMNhYpCAAIQqBkB6/HDun01czfmQgACEICAEQLW45t1+4y4ETMgAAEIQAACPUXAev/Aun091VioLAQgAAEI9CwBBO0963oqDgEIQAACvUzA+oDcun293HaoOwQgAAEI5CdgPb5Zty8/eUpCAAIQgECVBKzHD+v2Vekbng0BCEAAAt1LwHp8s25f97YMagYBCEAAAhCwS8B6/8C6fXY9i2UQgAAEIACB8gggaC+PJU+CAAQgAAEI1IaA9QG5dftq42gMhQAEIAABUwSsxzfr9plyJsZAAAIQgECDgPX4Yd0+mhI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GzPEfjrX//qHn30Uffcc8+5V155xb3++uvu/fffd//4xz/cF198EfCYeuqp3Q9+8AM322yzufnnn98NGjTILbnkkm7FFVd088wzT88xo8IQ6FYCCNq71bPUCwIQgAAEINCEgPUBuXX7aFwQgAAEIACBPASsxzfr9uVhThkIQAACEKiegPX4Yd2+6j3EGyAAAQhAoBsJWI9v1u3rxjZBnSAAAQhAAALWCVjvH1i3z7p/sQ8CWQk88MAD7sYbb3S33367e/nll7MW73P/Ioss4jbYYAO32WabudVWW63QsygMAQh0lgCC9s7y5+0QgAAEIACBjhCwPiC3bl9HnMZLIQABCECg9gSsxzfr9tW+AVABCEAAAl1KwHr8sG5flzYLqgUBCEAAAhUTsB7frNtXsXt4PAQgAAEIQAACMQSs9w+s20ejgkA3EPj000/dhRde6C655JLCIvYkHhK377LLLm7EiBFu+umn7wZs1AECPUUAQXtPuZvKQgACEIAABP6XgPUBuXX7aEcQgAAEIACBPASsxzfr9uVhThkIQAACEKiegPX4Yd2+6j3EGyAAAQhAoBsJWI9v1u3rxjZBnSAAAQhAAALWCVjvH1i3z7p/sQ8CzQhIyD5mzBh3+umnu88//7wtsAYMGOD2339/d/DBByNsbwtxXgKBcgggaC+HI0+BAAQgAAEI1IqA9QG5dftq5WyMhQAEIAABMwSsxzfr9plxJIZAAAIQgEAfAtbjh3X7aE4QgAAEIACBPASsxzfr9uVhThkIQAACEIAABIoRsN4/sG5fMfqUhkDnCJx11lnumGOOcZ988klTI1ZbbTU3ZMgQN3jwYLfAAgu4ueaay80444xOwnRdEsL//e9/d2+//bZ79dVX3fPPP+8ef/xx98ADDzR97sCBA93o0aPdPvvs0zkIvBkCEEhNAEF7alTcCAEIQAACEOgeAtYH5Nbt656WQE0gAAEIQKCdBKzHN+v2tdNXvAsCEIAABNITsB4/rNuXnjR3QgACEIAABP6PgPX4Zt0+2hIEIAABCEAAAu0nYL1/YN2+9nuMN0KgGAEJzpUhfdKkSYkPGj58uNtyyy3dhhtu6KaZZppcL/z3v//tbrvtNjdx4kQ3YcKExGesueaaQYZ4Cea5IAABuwQQtNv1DZZBAAIQgAAEKiNgfUBu3b7KHMODIQABCECgqwlYj2/W7evqxkHlIAABCNSYgPX4Yd2+Grse0yEAAQhAoIMErMc36/Z10HW8GgIQgAAEINCzBKz3D6zb17MNh4rXksBFF13k9thjD/fdd9/1s3+OOeZwe++9t9t9993dTDPNVGr9PvroI6d3n3322e7dd9/t92z9zi+44ILg3VwQgIBNAgjabfoFqyAAAQhAAAKVErA+ILduX6XO4eEQgAAEINC1BKzHN+v2dW3DoGIQgAAEak7Aevywbl/N3Y/5EIAABCDQIQLW45t1+zrkNl4LAQhAAAIQ6GkC1vsH1u3r6cZD5WtF4IADDnCnnXZaP5unnnpqd/TRR7tDDz3U+b+3sisoIf3JJ5/sjjvuOPfFF1/0e/yoUaPc2LFjy34tz4MABEoggKC9BIg8AgIQgAAEIFA3AtYH5Nbtq5u/sRcCEIAABGwQsB7frNtnw4tYAQEIQAACPgHr8cO6fbQoCEAAAhCAQB4C1uObdfvyMKcMBCAAAQhAAALFCFjvH1i3rxh9SkOgPQS22247N378+H4vGz58uDvllFPc3HPP3R5D/vuWt956yx1yyCFuwoQJ/d677bbbut/97ndttYeXQQACrQkgaG/NiDsgAAEIQAACXUfA+oDcun1d1yCoEAQgAAEItIWA9fhm3b62OImXQAACEIBAZgLW44d1+zIDpwAEIAABCEDAuX4ZDZWB0NJF/LXkDWyBAAQgAAEI2CBgvX9g3T4bXsQKCCQTGDZsmJs4cWK/G84//3y3xx57dBTdBRdc4EaOHNnPhi233NJdd911HbWNl0MAAn0JIGinRUAAAhCAAAR6kID1Abl1+3qwyVBlCEAAAhAogYD1+GbdvhJcwCMgAAEIQKACAtbjh3X7KnAJj4QABCAAgR4gYD2+WbevB5oIVYQABCAAAQiYI2C9f2DdPnMOxSAIRAjEZWb/0Y9+5K644gq30kormWD1yCOPuB122MG99tprfewhU7sJ92AEBBoEELTTGCAAAQhAAAI9SMD6gNy6fT3YZKgyBCAAAQiUQMB6fLNuXwku4BEQgAAEIFABAevxw7p9FbiER0IAAhCAQA8QsB7frNvXA02EKkIAAhCAAATMEbDeP7BunzmHYhAE/kvggAMOcKeddlofHssvv3yQ+Xzuuec2xemtt95yyiT/xBNP9LFr1KhRbuzYsaZsxRgI9CoBBO296nnqDQEIQAACPU3A+oDcun093XioPAQgAAEI5CZgPb5Zty83eApCAAIQgEClBKzHD+v2VeocHg4BCEAAAl1LwHp8s25f1zYMKgYBCEAAAhAwTMB6/8C6fYZdi2k9TOCiiy5yI0aM6ENAYvbbbrvNzTTTTCbJfPTRR27DDTfsJ2q/8MIL3e67727SZoyCQC8RQNDeS96mrhCAAAQgAIH/ErA+ILduHw0JAhCAAAQgkIeA9fhm3b48zCkDAQhAAALVE7AeP6zbV72HeAMEIAABCHQjAevxzbp93dgmqBMEIAABCEDAOgHr/QPr9ln3L/b1HoHnn3/eLbXUUu67775rVP5HP/qRu/fee81lZve9o0ztQ4cOda+99lrjT/oGPPvss27w4MG950xqDAFDBBC0G3IGpkAAAhCAAATaRcD6gNy6fe3yE++BAAQgAIHuImA9vlm3r7taA7WBAAQg0D0ErMcP6/Z1T0ugJhCAAAQg0E4C1uObdfva6SveBQEIQAACEIDA/xKw3j+wbh/tCALWCKy11lpu0qRJfcx6+OGH3UorrWTN1Fh7HnnkEffjH/+4z9/WXHNNd88999TCfoyEQLcSQNDerZ6lXhCAAAQgAIEmBKwPyK3bR+OCAAQgAAEI5CFgPb5Zty8Pc8pAAAIQgED1BKzHD+v2Ve8h3gABCEAAAt1IwHp8s25fN7YJ6gQBCEAAAhCwTsB6/8C6fdb9i329ReCss85yv/jFL/pU+vzzz3d77LFHrUBccMEFbuTIkX1sHjdunNtnn31qVQ+MhUA3EUDQ3k3epC4QgAAEIACBlASsD8it25cSM7dBAAIQgAAE+hCwHt+s20dzggAEIAABmwSsxw/r9tn0KlZBAAIQgIB1Atbjm3X7rPsX+yAAAQhAAALdSMB6/8C6fd3YJqhTPQl8+umnbv7553effPJJowLDhw9348ePr2WFtt12WzdhwoSG7QMHDnSvv/66m3766WtZH4yGQN0JIGivuwexHwIQgAAEIJCDgPUBuXX7ciCnCAQgAAEIQIAjVWkDEIAABCDQlQSsj9+s29eVjYJKQQACEIBA5QSsxzfr9lXuIF4AAQhAAAIQgEA/Atb7B9bto0lBwAqBI444wp144okNc6aeemr35z//2c0999xWTMxkx1tvveUWWmgh98UXXzTKHX744e6EE07I9BxuhgAEyiGAoL0cjjwFAhCAAAQgUCsC1gfk1u2rlbMxFgIQgAAEzBCwHt+s22fGkRgCAQhAAAJ9CFiPH9btozlBAAIQgAAE8hCwHt+s25eHOWUgAAEIQAACEChGwHr/wLp9xehTGgLlEFB29tlnn919/vnnjQdK3H7YYYeV84IOPeWkk05yErGH14ABA9x7771HlvYO+YPX9jYBBO297X9qDwEIQAACPUrA+oDcun092myoNgQgAAEIFCRgPb5Zt68gfopDAAIQgEBFBKzHD+v2VeQWHgsBCEAAAl1OwHp8s25flzcPqgcBCEAAAhAwScB6/8C6fSadilE9R+DUU091Bx98cKPec8wxh3v77bf7nVBcNzDfffedm2uuudy7777bMH3MmDHuoIMOqltVsBcCtSeAoL32LqQCEIAABCAAgewErA/IrduXnTglIAABCEAAAq7fhJ4myCxdxF9L3sAWCEAAAvUhYD1+WLevPp7GUghAAAIQsETAenyzbp8lX2ILBCAAAQhAoFcIWO8fWLevV9oJ9bRNYNFFF3Uvv/xyw8huyM4eVsbP0r7IIou4l156ybZDsA4CXUgAQXsXOpUqQQACEIAABFoRsD4gt25fK778HQIQgAAEIBBHwHp8s24frQoCEIAABGwSsB4/rNtn06tYBQEIQAAC1glYj2/W7bPuX+yDAAQgAAEIdCMB6/0D6/Z1Y5ugTvUi8MADD7jVV1+9j9Effvihm2mmmepVkQRrP/roIzfzzDP3+ev999/vVlttta6oH5WAQF0IIGivi6ewEwIQgAAEIFAiAesDcuv2legKHgUBCEAAAj1EwHp8s25fDzUVqgoBCECgVgSsxw/r9tXK2RgLAQhAAAJmCFiPb9btMzhIS6sAACAASURBVONIDIEABCAAAQj0EAHr/QPr9vVQU6GqRgkccMAB7rTTTmtYN3z4cDd+/Hij1uYza9ttt3UTJkxoFB41apQbO3ZsvodRCgIQyEUAQXsubBSCAAQgAAEI1JuA9QG5dfvq7X2shwAEIACBThGwHt+s29cpv/FeCEAAAhBoTsB6/LBuH+0LAhCAAAQgkIeA9fhm3b48zCkDAQhAAAIQgEAxAtb7B9btK0af0hAoTmDRRRd1L7/8cuNB11xzjfvJT35S/MGGnnDttde6rbbaqmHRIoss4l566SVDFmIKBLqfAIL27vcxNYQABCAAAQj0I2B9QG7dPprU/2fvTqCsqK6Fj+8FmMf0wqgIAoKCIoLQ0CCggopTAOcRDYqGhiZGQXAEn4AKjkzqk4bGgKIQo6JJGCSJCESlbabGoCCoQGNQBAQUkUn6W7veuvV19Vj3dtW9p6r+Z627GqHqnH1+p+x769auXQgggAACCCQiYPr7m+nxJWLOPggggAAC/guY/v5henz+rxAjIIAAAgiEUcD09zfT4wvjMcGcEEAAAQQQMF3A9M8Hpsdn+voSX7gF8vPz5eSTT3ZM8qeffpLq1auHauIHDhyQGjVqOOa0detWadq0aajmyWQQMFmAhHaTV4fYEEAAAQQQ8EnA9BNy0+PzaVnoFgEEEEAg5AKmv7+ZHl/IDw+mhwACCARWwPT3D9PjC+zCEzgCCCCAQEoFTH9/Mz2+lC4egyOAAAIIIBBRAdM/H5geX0QPG6ZtiMCf//xnufHGG+1ounfvLkuXLjUkOm/D6NGjhyxbtszu9PXXX5cbbrjB20HoDQEEShUgoZ2DAwEEEEAAgQgKmH5Cbnp8ETxkmDICCCCAgAcCpr+/mR6fB0tAFwgggAACPgiY/v5henw+LAldIoAAAghEQMD09zfT44vAIcIUEUAAAQQQME7A9M8Hpsdn3IISUKQERo4cKePGjbPnfO+998ozzzwTSoP77rtPnn32WXtuI0aMkLFjx4ZyrkwKARMFSGg3cVWICQEEEEAAAZ8FTD8hNz0+n5eH7hFAAAEEQipg+vub6fGF9LBgWggggEDgBUx//zA9vsAfAEwAAQQQQCAlAqa/v5keX0oWjUERQAABBBCIuIDpnw9Mjy/ihw/TT7HAtddeK3PnzrWjeOWVV6Rfv34pjsqf4WfNmiW33nqr3fk111wjb731lj+D0SsCCBQTIKGdgwIBBBBAAIEICph+Qm56fBE8ZJgyAggggIAHAqa/v5kenwdLQBcIIIAAAj4ImP7+YXp8PiwJXSKAAAIIREDA9Pc30+OLwCHCFBFAAAEEEDBOwPTPB6bHZ9yCElCkBDp06CBr1qyx5/zRRx9J165dQ2mwfPly6datmz23tLQ0Wb16dSjnyqQQMFGAhHYTV4WYEEAAAQQQ8FnA9BNy0+PzeXnoHgEEEEAgpAKmv7+ZHl9IDwumhQACCARewPT3D9PjC/wBwAQQQAABBFIiYPr7m+nxpWTRGBQBBBBAAIGIC5j++cD0+CJ++DD9FAs0atRIvvnmGzuK/Px8adKkSYqj8mf4bdu2SdOmTe3OGzZsKNu3b/dnMHpFAIFiAiS0c1AggAACCCAQQQHTT8hNjy+ChwxTRgABBBDwQMD09zfT4/NgCegCAQQQQMAHAdPfP0yPz4cloUsEEEAAgQgImP7+Znp8EThEmCICCCCAAALGCZj++cD0+IxbUAKKlED16tXl559/tuf8008/if5dGNuBAwekRo0a9tSqVasm+nc0BBBIjgAJ7clxZhQEEEAAAQSMEjD9hNz0+IxaTIJBAAEEEAiMgOnvb6bHF5iFJlAEEEAgYgKmv3+YHl/EDhemiwACCCDgkYDp72+mx+fRMtANAggggAACCMQhYPrnA9Pji4OaTRHwXKBSpUpSUFBg93vs2DEp+v+M54OmqEOdp8431nSeOl8aAggkR4CE9uQ4MwoCCCCAAAJGCZh+Qm56fEYtJsEggAACCARGwPT3N9PjC8xCEygCCCAQMQHT3z9Mjy9ihwvTRQABBBDwSMD09zfT4/NoGegGAQQQQAABBOIQMP3zgenxxUHNpgh4LkBCOwntnh9UdIhAKQIktHNoIIAAAgggEEEB00/ITY8vgocMU0YAAQQQ8EDA9Pc30+PzYAnoAgEEEEDABwHT3z9Mj8+HJaFLBBBAAIEICJj+/mZ6fBE4RJgiAggggAACxgmY/vnA9PiMW1ACipRA9erV5eeff7bn/NNPP4n+XRjbgQMHpEaNGvbUqlWrJvp3NAQQSI4ACe3JcWYUBBBAAAEEjBIw/YTc9PiMWkyCQQABBBAIjIDp72+mxxeYhSZQBBBAIGICpr9/mB5fxA4XposAAggg4JGA6e9vpsfn0TLQDQIIIIAAAgjEIWD65wPT44uDmk0R8FygUaNG8s0339j95ufnS5MmTTwfx4QOt23bJk2bNrVDadiwoWzfvt2E0IgBgUgIkNAeiWVmkggggAACCDgFTD8hNz0+jicEEEAAAQQSETD9/c30+BIxZx8EEEAAAf8FTH//MD0+/1eIERBAAAEEwihg+vub6fGF8ZhgTggggAACCJguYPrnA9PjM319iS/cAh06dJA1a9bYk/zoo4+ka9euoZz08uXLpVu3bvbc0tLSZPXq1aGcK5NCwEQBEtpNXBViQgABBBBAwGcB00/ITY/P5+WhewQQQACBkAqY/v5menwhPSyYFgIIIBB4AdPfP0yPL/AHABNAAAEEEEiJgOnvb6bHl5JFY1AEEEAAAQQiLmD65wPT44v44cP0Uyxw7bXXyty5c+0oXnnlFenXr1+Ko/Jn+FmzZsmtt95qd37NNdfIW2+95c9g9IoAAsUESGjnoEAAAQQQQCCCAqafkJseXwQPGaaMAAIIIOCBgOnvb6bH58ES0AUCCCCAgA8Cpr9/mB6fD0tClwgggAACERAw/f3N9PgicIgwRQQQQAABBIwTMP3zgenxGbegBBQpgZEjR8q4cePsOd97773yzDPPhNLgvvvuk2effdae24gRI2Ts2LGhnCuTQsBEARLaTVwVYkIAAQQQQMBnAdNPyE2Pz+floXsEEEAAgZAKmP7+Znp8IT0smBYCCCAQeAHT3z9Mjy/wBwATQAABBBBIiYDp72+mx5eSRWNQBBBAAAEEIi5g+ucD0+OL+OHD9FMs8Oc//1luvPFGO4ru3bvL0qVLUxyVP8P36NFDli1bZnf++uuvyw033ODPYPSKAALFBEho56BAAAEEEEAgggKmn5CbHl8EDxmmjAACCCDggYDp72+mx+fBEtAFAggggIAPAqa/f5genw9LQpcIIIAAAhEQMP39zfT4InCIMEUEEEAAAQSMEzD984Hp8Rm3oAQUKYH8/Hw5+eSTHXP+6aefpHr16qFyOHDggNSoUcMxp61bt0rTpk1DNU8mg4DJAiS0m7w6xIYAAggggIBPAqafkBeNzycGukUAAQQQQCClAgUFBSkdv+jgvP8atRwEgwACCARWgPe3wC4dgSOAAAIIBFiA998ALx6hI4AAAgggEFEB0z+/mBZfRA8Tpm2QQOvWrWX9+vV2RG+88YZcd911BkVY8VDefPNNuf766+2OzjjjDPnss88q3jE9IICAawES2l1TsSECCCCAAALhESChPTxryUwQQAABBIIrYNoX4iS0B/dYInIEEEDAJAHe30xaDWJBAAEEEIiKAO+/UVlp5okAAggggEB4BEz//GJafOFZeWYSVIHhw4fLhAkT7PD79u0rs2fPDup0Soz75ptvljlz5tj/NmzYMBk/fnyo5shkEDBdgIR201eI+BBAAAEEEPBBgIR2H1DpEgEEEEAAgTgFTPtCnIT2OBeQzRFAAAEEShTg/Y0DAwEEEEAAgeQL8P6bfHNGRAABBBBAAIGKCZj++cW0+Cqmzd4IVFxg2bJl0qNHD0dHO3fulPr161e8cwN62LVrlxx//PGOSJYuXSrdu3c3IDpCQCA6AiS0R2etmSkCCCCAAAK2AAntHAwIIIAAAgikXsC0L8RJaE/9MUEECCCAQBgEeH8LwyoyBwQQQACBoAnw/hu0FSNeBBBAAAEEEDD984tp8XHEIGCCQOvWrWX9+vV2KOPGjZOHHnrIhNAqHMMTTzwhI0aMsPs544wz5LPPPqtwv3SAAALxCZDQHp8XWyOAAAIIIBAKAdMT2kOBzCQQCIjAkiVL5IILLrCiff/99+X8888PSOSEiQACCCCAQPIFRo8eLWPGjLEH1vfNUaNG8f6Z/KWwRly8eLHMmzfPem3atMlVFE2aNJE+ffpI7969rRcNAQTMFNCqWF26dJEvv/zSDlD/n4+du5gZdfSi2rJli/W+OHPmTHvyQ4YMkUmTJkUPIwQzXrdunSxfvtx+bdiwIaFZtWvXTrp27Wq/WrZsmVA/7IQAAggggAACCCCAQDIFuH6eTG3GCqrAM888I/fff78dfqNGjeTrr7+WoBdM0htYGjduLNu3b7fn9vTTT8t9990X1KUibgQCK0BCe2CXjsARQAABBBBIXIAT8sTt2BOBsAloQogmtWvTpDxNaqchgAACCCCAQMkCmrB3++23F/tHEttTf8SsWbPGTm7Pzc11FVDNmjXt5HZNcq9du7ar/dgIAQSSI/DII4/IY489Zg/229/+VmbNmpWcwRmlTIG9e/fK5MmTRW/0Ktr0Rq+S/h7S4Ans2LHDkeCuye5Hjx6NeyKa4FA4wV3/HPRkh7gR2AEBBBBAAAEEEEDAeAGunxu/RARogMC+ffukYcOG8vPPP9vRhKFKe9Hq7NWqVZNvvvlGatWqZYA6ISAQLQES2qO13swWAQQQQAABS4ATcg4EBBBQgcLV2WMiVGnn2EAAAQQQQKB0gby8PElLSyt1AxLbzTh6Nm/eLPPnz7cS3BctWuQ6qEsvvdROcG/evLnr/dgQAQT8EdDq0FqlXS+Wxtq///1vadOmjT8D0mu5ArFEdq3Arn8uqXFOWS5jYDfQinWFK7jrnwtXr3M7sSpVqhRLcG/QoIHb3dkOAQQQQAABBBBAAAFfBLh+7gsrnYZQYOTIkaJJ7LFWtWpV2bhxo+iTMYPYtm3bJqeddpocPHjQDn/EiBEyduzYIE6HmBEIvAAJ7YFfQiaAAAIIIIBA/AKckMdvxh4IhFGgcHX22Pyo0h7GlWZOCCCAAAJeCripKEpiu5fiFetLEy41sT2W4L5//35XHXbu3NlObu/QoYOrfdgIAQS8F/j9738vU6ZMsTu+5557ZMKECd4PRI/lCrz88stW5fUtW7aUua3eVNSsWbNy+2ODcAhs2rTJkeS+du3ahCbWqlUrR5I7N64kxMhOCCCAAAIIIIAAAhUQ4Pp5BfDYNVICWnhAi4Hs2bPHnnffvn1l9uzZgXS4+eabZc6cOXbsderUEf1ug+rsgVxOgg6BAAntIVhEpoAAAggggEC8ApyQxyvG9giET6Ck6uyxWVJRL3zrzYwQQAABBLwTaN++vbhN1iKx3Tt3r3rSxPZYcrtW33HTWrZsaSW36+vCCy90swvbIICARwIffPCBnHfeeXZvtWvXls8//1xOOOEEj0agm/IE3Cayx/rRKt606ArojWRauT0nJ8dOdHd7M1lhtXr16tkJ7vqkhq5du4o+8p2GAAIIIIAAAggggIBfAlw/90uWfsMo8Pzzz8vdd9/tmFpWVpYMGjQoUNOdOnWqZGZmOmJ+7rnn5K677grUPAgWgTAJkNAeptVkLggggAACCLgU4ITcJRSbIRBigZKqs8emS5X2EC88U0MAAQQQqLBA//79RZP74mkktsejlbxtP/roI7t6+yeffOJq4Pr169vJ7b179xZ9pC4NAQT8FbjhhhvkjTfesAd54okn5MEHH/R3UHoXvQl6zJgx1k+3rV27dpKXl+d2c7aLiMCqVascVdy10l0iTZ+eoontsVfTpk0T6YZ9EEAAAQQQQAABBBAoUYDr5xwYCMQn0LNnT1m8eLFjJ/2+Vc/ZgtD0Zuxu3bo5QtViJu+9914QwidGBEIrQEJ7aJeWiSGAAAIIIFC6ACfkHB0IRFugrOrsMRmqtEf7GGH2CCCAAAKlC4wePdpK8EukkdieiFpy9lm/fr2V3K6vZcuWuRq0cuXKdnK7Vm8/8cQTXe3HRgggEJ/AO++8I1dffbW9kz41Qau0F/1uI75e2bo0gUQS2WN9XXnllaLrRUOgLIH8/HxHgntubm5CYPqI+8IJ7h07dkyoH3ZCAAEEEEAAAQQQQEAFuH7OcYBAfAJaIESfZlr4SW2nnnqq6DXmJk2axNdZkrfWJ3dq8bcvv/zSHll/B+hN+meddVaSo2E4BBAoLEBCO8cDAggggAACERTghDyCi86UESgkUFZ19thmVGnnkEEAAQQQQKBkATc3hpVnR2J7eUKp/fdvv/3WTm6fP3++HD161FVA3bt3txPczzjjDFf7sBECCLgTKHoOM336dPnd737nbme2ciWwZcsW64atmTNnutq+pI1GjRoleuMXDYF4BA4ePOhIcNcqebt3746nC2vbmjVrSpcuXRxJ7rVr1467H3ZAAAEEEEAAAQQQiKYA18+jue7MumIC2dnZMnDgQEcnnTp1kgULFog+6dLEtmvXLunVq5esWLHCEd60adMkIyPDxJCJCYFICZDQHqnlZrIIIIAAAgj8nwAn5BwJCERXIJ4kPKq0R/c4YeYIIIAAAqUL7N27V+rUqeMJEYntnjD62smhQ4fs5Hat3q4XPNw0reTTu3dvK8G96KNr3ezPNggg4BQoeoH0nHPOkQ8++AAmDwS8SGSPhTFjxgzp37+/B1HRRdQF1q1b50hy37BhQ0Ik7dq1cyS46xMeaAgggAACCCCAAAIIlCTA9XOOCwQSExg+fLhMmDDBsbMmtb/11lvGVWrXyuzXXnttsWT2YcOGyfjx4xMDYC8EEPBUgIR2TznpDAEEEEAAgWAIcEIejHUiSgT8EHBTnT02LlXa/VgB+kQAAQQQCIOAVvvct2+fZ1Mhsd0zSt87Wrx4sZ3gvmnTJlfj6SN2Y8nt+pOGAALxC/z0009W5WVNco21v/71r3L55ZfH3xl7WAJ6g9bkyZNl0qRJ1p+9aNwU7YUifZQksGPHDkeCe05Ojhw5ciRurEaNGjkS3PX3SqVKleLuhx0QQAABBBBAAAEEwifA9fPwrSkzSp7ALbfcIrNnz3YMeOqpp8qsWbOsczATmj4NrF+/fvLll186wrn55pvltddeMyFEYkAAAS3QWlBQUIAEAggggAACCERLgBPyaK03s0UgJhBPdfbYPiQkcPwggAACCCBQXEAT0JcuXeo5DYntnpP62uGaNWvs5Pbc3FxXY9WsWdOq2h5LcNebI2gIIOBO4IknnpARI0bYG1911VXy9ttvu9uZrRwCY8aM8TSRPdY5l5s40JIloMeaJiMUfm3fvj3u4atUqeJIcNdEiwYNGsTdDzsggAACCCCAAAIIBF+A6+fBX0NmkFoBrXw+d+7cYkFkZWXJoEGDUhrc1KlTJTMzs1gM11xzjVVJnoYAAuYIkNBuzloQCQIIIIAAAkkT4IQ8adQMhIBRAvFUZ48FTpV2o5aQYBBAAAEEDBEYPXq0aDKgX43Edr9k/et3y5YtdnL7okWLXA906aWX2sntzZs3d70fGyIQRYGtW7daVdq//fZbe/qazKp/R3Mn8PLLL4u+h+nvLK9brVq1PKv07nVs9BcNAX1ySuEE97Vr1yY08VatWjmS3Nu0aZNQP+yEAAIIIIAAAgggECwBrp8Ha72I1kyBkiq1a6R9+/aVp556SvRJlsls27ZtkwceeEDmzJlTbFgqsydzJRgLAfcCJLS7t2JLBBBAAAEEQiPACXlolpKJIOBaIJHq7LHOqdLumpkNEUAAAQQiIjBz5ky5/fbbfZ8tie2+E/sywN69e2X+/Pl2gvv+/ftdjdO5c2e7enuHDh1c7cNGCERNYPjw4TJhwgR72gMHDhStskUrW+Cdd96Re+65x5dE9tjIPXr0ED3vpCFgioC+H+fk5DiS3N2+JxeeQ7169awEd715Rn/qq1q1aqZMkzgQQAABBBBAAAEEPBLg+rlHkHQTeYGi393EQKpWrSqPPPKIPPjgg1L0/zev0fSpXk8++aQ8+uijcvDgwWLdDxs2TMaPH+/1sPSHAAIeCJDQ7gEiXSCAAAIIIBA0AU7Ig7ZixItAxQUSqc4eG5Uq7RX3pwcEEEAAgXAJ5OXlSVpaWtImRWJ70qh9GWjBggV2crtWBXLTWrZsaSe39+zZ080ubINAJARWrVplJZUePXrUmm+VKlXk888/l1NOOSUS8493kppgrk8USUai+ZAhQ2TSpEnxhsj2CCRVQH+HFK7ivnnz5oTG15vQYsnt+rNp06YJ9cNOCCCAAAIIIIAAAuYIcP3cnLUgkuALZGdny6BBg0QTy4u2Ro0ayR/+8AfJyMiQ+vXrezrZXbt2iY79wgsvyPbt24v1rf+fa2EEHZuGAAJmCpDQbua6EBUCCCCAAAK+CnBC7isvnSNgnEBFqrPHJkOVduOWlYAQQAABBFIs4HcVmZKmR2J7ihfdg+E/+ugju3r7J5984qpHvbDTp08fO8FdqxnREIiywG233SavvPKKTTBy5Eh5/PHHo0xSbO5645VWZE9GInts8FGjRsno0aNZBwQCJZCfn+9IcM/NzU0o/ubNmzsS3Dt27JhQP+yEAAIIIIAAAgggkDoBrp+nzp6Rwymg333qdxOLFy8udYJ9+/aVa665Rnr16iXVq1dPCOLAgQOiBUXmzp0rc+bMKbWPCy+8UCZOnChnnXVWQuOwEwIIJEeAhPbkODMKAggggAACRglwQm7UchAMAr4LVKQ6eyw4qrT7vkwMgAACCCAQMIH27dvL2rVrUxI1ie0pYfd80PXr11uV2+fPny9Lly511X/lypUdye0NGzZ0tR8bIRAmgUWLFslll11mT0n/P9Aq7f/93/8dpmkmNJctW7ZYFdlnzpyZ0P4V2YmboCuix76mCOij6AtXcNc/7969O+7watSo4Uhw1yrutWvXjrsfdkAAAQQQQAABBBBIngDXz5NnzUjREnj++edFb4Lfs2dPmRPv3r276NOwNOG8RYsW0rhxY6lXr55Uq1bN2u/nn3+2zs++/vpr+eKLL0QT5vWm5GXLlpXZb506dazvSu66665owTNbBAIqQEJ7QBeOsBFAAAEEEKiIACfkFdFjXwSCJeBFdfbYjElQCNbaEy0CCCCAgL8C/fv3l5dfftnfQUrp/eSTT5ZmzZpZlXA1uZ0WfIFvv/3WTm7XJPejR4+6mpRe6IlVbz/jjDNc7cNGCIRBoHfv3lb1rVibPHmy3H333WGYWkJz2Lt3r3VxdtKkSQnt78VOmzdvtt6baAiETWDdunWOJPcNGzYkNMV27do5ktxbtmyZUD/shAACCCCAAAIIIOCPANfP/XGlVwRUYN++ffL0009bFdI1MT0ZTRPhtUL8/fffL7Vq1UrGkIyBAAIeCJDQ7gEiXSCAAAIIIBA0AU7Ig7ZixItA4gJeVGePjU6V9sTXgT0RQAABBMInoMnkmjzod+vRo4eVIKgV4WMvKnz6rZ7a/g8dOmQlt8eqt+/cudNVQG3btrWT27t16+ZqHzZCIKgCr732mvz2t7+1w9dE0by8vKBOp0JxazK7JrLrzcxqoBeJU9EKCgpSMSxjIpB0gR07dtgJ7jk5Odafjxw5EnccjRo1shPcu3TpYv25UqVKcffDDggggAACCCCAAALeCHD93BtHekGgLAH9zmLatGkyY8YM0adX+tG06Mftt98uAwcOJJHdD2D6RMBnARLafQamewQQQAABBEwU4ITcxFUhJgS8F/CyOnssOqq0e79O9IgAAgggEEwBr99nY1XX9QYyTVyPJbEHU4eovRRYvHixndy+ceNGV103adJEtIK1Vm/XnzQEwiagydOaAKqPlo612bNnS9++fcM21YTmo+9RW7ZssV76Z016X7t2bUJ9udkpyjcUuPFhm3AL6O8jTWov/Nq+fXvck65SpYqjgrsmuDdo0CDuftgBAQQQQAABBBBAIDEBrp8n5sZeCCQqsGzZMvnLX/4iCxcurHByuyax/+Y3v5Err7xS9ImWNAQQCK4ACe3BXTsiRwABBBBAIGEBTsgTpmNHBAIl4GV19tjEqdIeqEOAYBFAAAEEfBTQ5MA6deokNELDhg3lkksuoep6QnrR3mnNmjV29fbCibxlqdSsWdNObtcEdyr8R/sYCtPsJ0+eLEOHDrWndNFFF8k//vGPME3R87loBXd9/yqc8O5FVXe9YPzOO+94Hi8dIhBUgU2bNjkS3BO9oaRVq1aOJPc2bdoElYS4EUAAAQQQQAAB4wW4fm78EhFgiAXy8/NFn4Cl504bNmyQzZs3yzfffCP6hKzYE+H0/1G96Ve/W2/evLno+ZLeYK8FD5o2bRpiHaaGQLQESGiP1nozWwQQQAABBCwBTsg5EBAIv4DXVWMLi1GlPfzHDzNEAAEEEHAnoInB+pjURNqUKVMkMzMzkV3ZBwFLQCsvz5s3z3otWrTItcqll15qJ7jrxR8aAkEV2Llzp3XR8quvvrKn8M9//lN69uwZ1CmlLG5Ncn/88cdl/PjxCcUwatQoGT16dEL7shMCURDQz4tFq7jv378/7qnXq1fP+r2n1dtjr2rVqsXdDzsggAACCCCAAAIIFBfg+jlHBQJmCfz000/So0cPWbVqlRXYmWeeaT2pr3r16mYFSjQIIOCpAAntnnLSGQIIIIAAAsEQ4IQ8GOtElAhURMCP6uyxeKjSXpGVYV8EEEAAgTAJ6Hvi0qVLXU2pcuXK8ssvvzi21S/gO3Xq5Gp/NkKgLAFNlIslt+tPt0lynTt3tpPbO3ToADICgRP4n//5HysRO9Zuvvlmee211wI3j1QHvH79euupIYcPVU9x8wAAIABJREFUH04olBkzZkj//v0T2pedEIiqgCZlFE5y1wqEiTR9Ly+c4E5lwkQU2QcBBBBAAAEEEKAgHMcAAqYJkNBu2ooQDwLJESChPTnOjIIAAggggIBRAiS0G7UcBIOA5wJ+VmePBUuVds+XjQ4RQAABBAIooNVox4wZ4yryQYMGSXZ2thw7dszePi0tTVauXCmVKlVy1QcbIeBWYMGCBXaC+7Zt21zt1rJlS+nTp4+V4E6Fa1dkbGSAgCZia7XiH374wY5GH0991llnGRBdcELQ/+cXL15sB6zfG9WoUcP1zTGcHwZnrYnUXIH8/HxHgrve+JhI06evFE5w79ixYyLdsA8CCCCAAAIIIBA5Aa6fR27JmbDhAiS0G75AhIeATwIktPsES7cIIIAAAgiYLMAJucmrQ2wIVFzAz+rsseio0l7xdaIHBBBAAIHgC8ycOVNuv/32cidSq1Yt2bJli7z55puSkZHh2H7AgAFWojsNAb8EtPprrHr7J5984mqY+vXr28ntmuRetWpVV/uxEQKpEMjMzJSpU6faQw8ZMkQmTZqUilACOWZJN2e98MILsnPnTtc3bRUUFARy7gSNgMkCBw8edCS46/v57t274w5Zb04pnOCuf65du3bc/bADAggggAACCCAQdgGun4d9hZlf0ARIaA/aihEvAt4IkNDujSO9IIAAAgggECgBTsgDtVwEi0BcAsmozh4LiCp8cS0NGyOAAAIIhFAgLy9PtMp6eW3UqFGiCYPaBg8eLFlZWY5dpkyZIpqQSUPAbwGtZj1//nwrwX3p0qWuhqtcubKV3B6r3t6wYUNX+7ERAskSWLZsmfTo0cMe7te//rVs2LBBOFbLX4H33ntPLrroIseGN954o/zpT3+SvXv3SrNmzWTfvn1ldqQ3bem2NAQQ8F9g3bp1jiR3/V2XSGvXrp0jyV2f0kJDAAEEEEAAAQSiLsD186gfAczfNAES2k1bEeJBIDkCJLQnx5lREEAAAQQQMEqAE3KjloNgEPBUIBnV2WMBU6Xd06WjMwQQQACBgAoU/WxddBqx6uyFK2F27txZVqxY4dg0NzdXOnXqFFAFwg6iwLfffmsnt2uC+9GjR11No3v37nZye+vWrV3tw0YI+C1w3XXXyVtvvWUPM3bsWBkxYoTfwwa6/0OHDkn79u2t5P9YO+mkk0Rv1tKnNGhz8yQSvZlAb6ymIYBA8gV27NghOTk5jiT3I0eOxB1Io0aNrAT3Ll262InulSpVirsfdkAAAQQQQAABBIIswPXzIK8esYdRgIT2MK4qc0KgfAES2ss3YgsEEEAAAQRCJ8AJeeiWlAkhYAnEW51dE+yKVtsr6e/K4qVKOwcfAggggEDUBTQZcO3ataUyFK7OHttozZo1kp6eLseOHbP300rvK1euFJKHon5EpWb+mtiqSe2x6u07d+50FUjbtm3t6u3dunVztQ8bIeCHwNy5c+Xaa6+1uz711FOtRO0qVar4MVwo+hw4cKBkZ2c75qKOV199tePvtEr71q1bS53zkCFDZNKkSaEwYRIIBF2goKDAkdy+fPly2b59e9zT0t+dmuBe+NWgQYO4+2EHBBBAAAEEEEAgSAJcPw/SahFrFARIaI/CKjNHBIoLkNDOUYEAAggggEAEBTghj+CiM+VICLitzq5J60OHDrVederUcdjs2bPHSkbQV3mPltcdqdIeiUOLSSKAAAIIlCHQv39/efnll0vcoqTq7LENp0+fLhkZGY79BgwYUCy5EHwEUiGwePFiO8F948aNrkJo3Lixndzeu3dvV/uwEQJeCui5ydKlS+0up02bVuz3rJfjBbmvWbNmya233uqYwj333CMTJkwoNq3yqrSXdONWkG2IHYGwCWzatMmR5F7WjZhlzb1Vq1aOBPc2bdqEjYr5IIAAAggggEDEBbh+HvEDgOkbJ0BCu3FLQkAIJEWAhPakMDMIAggggAACZglwQm7WehANAl4IuKnOXjiRvXbt2tawpf0+2Lt3r+vEdqq0e7GC9IEAAgggEFSB0aNHy5gxY0oMv7wkv8GDB0tWVpZj3ylTpkhmZmZQOYg7hAL6RIFY9faPP/7Y1Qxr1qwpmtTep08f6xX77OlqZzZCIEEBTWAfNGiQvbdWFv7oo48S7C28u23evFn06SI//PCDPclOnTpJbm5uqZMu62kknA+G91hhZuEU0OIFWrm98Gv//v1xT7Zu3brFqrhXq1Yt7n7YAQEEEEAAAQQQMEWA6+emrARxIPB/AiS0cyQgEE0BEtqjue7MGgEEEEAg4gKckEf8AGD6oRQoqzp7SYnsMYTyfh+4SWynSnsoDykmhQACCCDgUqC0m8rKqs5euOvOnTvLihUrHKNpUqEmF9IQME1gy5YtVnK7vhYtWuQ6vEsuucRObm/evLnr/dgQgXgE9ELn2WefLZ9++qm92zvvvCNXXnllPN2Eflu9yWT+/PmOeebk5Fh2pbWybqDWBPlmzZqF3o0JIhBmgVWrVjkS3PX/60Safq7Vm4lir6ZNmybSDfsggAACCCCAAAIpESjvellKgmJQBCIsQEJ7hBefqUdagIT2SC8/k0cAAQQQiKoAJ+RRXXnmHVaBshLphg4dKvoqrSqm298H5SW2U5UvrEcX80IAAQQQKE9A3yPr1KlTbLPyqrPHdtDq1+np6XLs2DG7j7S0NFm5cqVUqlSpvOH5dwRSJqAVXmPJ7Zoc++OPP7qKRZPdYtXbO3To4GofNkLArcC4ceNk5MiR9uZXXHGF/OUvf3G7e+i3e+qpp+TBBx90zPPZZ5+V4cOHlzt3vZF56dKlxbYrKCgod182QACBYAnk5+fbCe56w4vbJ7QUnaXexFY4wb1jx47BgiBaBBBAAAEEEIiUgNvrZZFCYbIIpFCAhPYU4jM0AikUIKE9hfgMjQACCCCAQKoEOCFPlTzjIuCPQNHq7GVVZC8aQdF9Bw8eLC+++GKpgZaW2E6Vdn/Wll4RQAABBIIhoDeOaXJvrLmtzh7bfvr06ZKRkeGY7IABAyQ7OzsYAESJgIgsWLDATnDftm2bK5OWLVvaye09e/Z0tQ8bIVCWgD5FoEuXLrJjxw57sw8//FC6desWeTh1OPfccx0OWr1eq9i7aSXdSN2uXTvJy8tzszvbIIBAgAUOHjzoqOC+fPly2b17d9wzqlGjhiPBXZPdSyvAEHfn7IAAAggggAACCFRQgOvnFQRkdwQ8FiCh3WNQukMgIAIktAdkoQgTAQQQQAABLwU4IfdSk74QSK1A4aSCeBLZY1E/88wzcv/99zsmcemll8qtt94qN998c6mTKymxnSrtqT0WGB0BBBBAIHUCRavWuq3OXjhivaksKyvLMYkpU6ZIZmZm6ibGyAgkKKCJbrHq7Z988omrXurXry99+vSxE9yrVq3qaj82QqCowLBhw2TixIn2X3OD0P9R6BMR9KkgsVa3bl0rGb1JkyauD6KrrrrKUfE+noR414OwIQIIBEJg3bp1jiT3DRs2JBS33hhTuIq73uxGQwABBBBAAAEEUiHA9fNUqDMmAqULkNDO0YFANAVIaI/mujNrBBBAAIGIC3BCHvEDgOmHSkArrGtSwtChQ61XvJWtNm3aJHfeeaf84x//KOaSnp4unTt3lrS0NDnnnHPkjDPOKLZN4cR23U6T2mkIIIAAAghETWD06NEyZswYa9rxVmcvbKXvuytWrHDw5ebmSqdOnaJGynxDJKAJbrHk9qVLl7qaWeXKlR3J7Q0bNnS1HxshoAIrV660qrT/8ssvFkilSpXk888/lxYtWkQWaMiQIfLcc8855j979mzp27dvXCZaAb958+b2PoncwBXXgGyMAAKBEdAnY+Tk5DiS3I8cORJ3/I0aNbJ+hxdOctff4zQEEEAAAQQQQMBvAa6f+y1M/wjEJ6AJ7d27d5fVq1dbO7Zu3dr67rx69erxdcTWCCAQKAES2gO1XASLAAIIIICANwKckHvjSC8IpFpAq+np4+ETSWQvGrsm4WkyXlnt+OOPl44dO1oJDKeccor1M/bS3yuTJk0SrdjXvn37VNMwPgIIIIAAAkkVmDlzptx+++3WmBVJ7tOb1PSGsmPHjtnx6w1jmpxJIk9Sl5TBfBL49ttvZf78+XaC+9GjR12NpBevYtXb9eIVDYHyBPSJU7NmzbI3e+ihh2TcuHHl7RbKf3/jjTfkhhtucMxNnwry4osvJjTf/v37y8svv2ztO2PGDNH/piGAAAJFBQoKChzJ7fr0lu3bt8cNVaVKFUdyuya6N2jQIO5+2AEBBBBAAAEEEChPgOvn5Qnx7wgkV+DHH3+Ubt26iT4dSps+zUmT22vWrJncQBgNAQSSKkBCe1K5GQwBBBBAAAEzBDghN2MdiAIB0wQ0uej111+3XocPH44rvGrVqkm9evVKfGnV+LJeenGShgACCCCAQJAF9CYzTTyvSHX22PynT58uGRkZDo4BAwZIdnZ2kImIHYFiAocOHXIkt+/cudOVUtu2be3kdn2KEA2BkgTeffdd+c1vfmP/kyY/apV2/T0dpaY3kegNx1o5OdbatGkj+r6lT0JIpBWu0q5P6Dr//PMT6YZ9EEAgggL6lEBNbI+91q5dm5BCq1atHEnu+nuNhgACCCCAAAIIVFSA6+cVFWT/ZAp888038vPPP4e2CIreIKtPehw+fLh8//33Fm2NGjXkpZdekrPPPjuZ1EkdSwvd6Dy5iTep7AxmmAAJ7YYtCOEggAACCCCQDAFOyJOhzBgIBFdALzDGEttjd70HdzZEjgACCCRXQB93qTf41K9f33qV9Gf9uw4dOlj/RguPgH7Grkh19sISWjk3KyvLgTNlyhTJzMwMDxgzQaCIwOLFi+0E940bN7ryady4sZXcHqve7monNoqMQK9evWThwoX2fCdOnGg93SpK7frrr5c333zTMeUlS5ZIjx49KsSgT/fSp3zpBWYaAgggkKjAvn37ilVx379/f9zd1a1bt1gVdy28QEMAAQQQQAABBOIR4Pp5PFpsm0oBTWQ/7bTTZO/evVbycxjbwYMHRSu0F36Sqc5Tb87XImphLZamBUCOO+44+c9//mP9pCEQRQES2qO46swZAQQQQCDyApyQR/4QAAAB1wL66LairyNHjrjenw0RQAABBEoXOOOMM+Tcc8+1HpvZsWNH0arDtOAKaIXad955x/pC3YvWuXNnWbFihaOr3Nxc6dSpkxfd0wcCRgusWbPGTm7/+OOPXcWqF/AKJ7fXqVPH1X5sFF6BV199Vfr162dPUN9nP/nkk/BOuMjMJk+eXCyB/7HHHpOHH364wgZ60Vwrv2u1dhoCCCDgpcCqVascSe6bN29OqHv9LN21a1f71bRp04T6YScEEEAAAQQQiI4A18+js9ZBn+lPP/0kLVu2FK3STgufgD5dcPv27aLFk2gIRFGAhPYorjpzRgABBBCIvAAn5JE/BABAoEICenFRq7jrRcWir6J3yldoIHZGAAEEIibQqFEjK+FCk9v1dckll0RMINjTzcvLs5L7vGqa0Juenu6oQpOWliYrV64M7aNkvbKjn3AJaMLsvHnzrAT3d9991/Xk9HdoLMG9efPmrvdjw/AIaPVwfQx14ZuDNMn9lltuCc8kS5mJ3pSsnyUKN/1/YtGiRZ7NXSu9681cNAQQQMBPgfz8fCvBPScnx/rp9ka3ojHpZ4FYgnuXLl2sz9k0BBBAAAEEEECgsADXzzkegiJw4MABadKkiXz//fdBCZk44xDQRPZdu3YJT52KA41NQyVAQnuolpPJIIAAAggg4E6AE3J3TmyFAALxC2zdutVKcv/hhx+sR8Hpz9ir6H/rY9MOHz5svbTqe1l//uWXX+IPhj0QQACBgAtcdNFF0r9//0gk3gV8qXwLf/r06ZKRkeHof8CAAZKdne3bmHSMgMkC+/bts5LbYwnu+vnSTdMnG8SS2zt06OBmF7YJicDEiRNl2LBh9mwuvPBCee+990Iyu9KnoU9/0cTPWNOLoXrjlVZwoyGAAAJBFjh48KCjgrv+rtu9e3fcU9InuxSu4K5/9upJS3EHww4IIIAAAgggYIQA18+NWAaCcCGg11SvuOIKWbZsmXVtNazt6NGjJU6tSpUqYZ2yHHfccdYTWvW7qzDPM7QLyMQ8ESCh3RNGOkEAAQQQQCBYApyQB2u9iBYBBBBAAAEEgiOgN+vEbuTRxMvCN/bE/vz555+LVjXVqsNuWufOna3Edn1RlcONWLi2GTx4sGRlZTkmNWXKFMnMzAzXRJkNAgkILFiwwE5u1wqubpom9Pbu3dtKcO/Zs6ebXdgmwALfffedVaW98HuuVikP81NQHnjgAXn66acdq/bSSy/JHXfcEeCVJHQEEECgdIF169Y5ktw3bNiQEFe7du0cSe7cBJQQIzshgAACCCAQWAGunwd26SIZ+FdffSXbt2+3CoaV1GLHsz69Lp7m137x9lu3bl358MMP5eGHH5Y9e/ZYU9CbUidNmmQ9kU6vvZQ1t/LGK+/fSzNLdL/y1iDWb+XKleXEE0+kIEF5YPx7qAVIaA/18jI5BBBAAAEEShbghJwjAwEEEEAAAQQQSL3Axo0b5YMPPpB//etfrhLcTz/9dDuxXb/UpEVHQG9qWLFihWPCubm5VrUWGgII/J+AVmiNVW//5JNPXLHUr1/fTm7XBPeqVau62o+NgiUwcuRIGTdunB30TTfdJHPmzAnWJFxGq/8PXH755Y6t9Ya4GTNmuOyBzRBAAIHgC+jNTPq5oPCrtESfsmbbqFEj6dKliyPJvVKlSsEHYgYIIIAAAgggUKIA1885MBAwS+Drr7+Wyy67TD799FMrsBYtWljXUrg2YtY6EQ0CXguQ0O61KP0hgAACCCAQAAFOyAOwSISIAAIIIIAAApET0IRlrToyd+5c64vZ0lrz5s2txDxNyKNFQ2DNmjWSnp4ux44dsyeclpYmK1euFJJqonEMMMv4BLQyayy5fenSpa521gpImtQeq97esGFDV/uxkfkCeuFTExL3799vB6u/V9u3b29+8HFEuHfvXmtOW7dutffSi715eXlWFTMaAgggEFUBrdxYNMFdq1nG26pUqeJIbu/atas0aNAg3m7YHgEEEEAAAQQMFeD6uaELQ1iRFfjpp5+kR48esmrVKsvgzDPPFC3yUr169ciaMHEEoiBAQnsUVpk5IoAAAgggUESAE3IOCQQQQAABBBBAwGyBhQsXWtVj9XX06NESgx06dKhMnDjR7IkQnWcC06dPl4yMDEd/AwYMkOzsbM/GoCMEwiiwY8cOO7ldk9xL+51adO7du3e3k9tbt24dRppIzWnQoEEybdo0e8533XWXPPfcc6Ey6Nevn7z66quOOennCa1mRkMAAQQQcAps2rTJkeS+du3ahIhatWrlSHJv06ZNQv2wEwIIIIAAAgikXoDr56lfAyJAoLAACe0cDwhEU4CE9miuO7NGAAEEEIi4ACfkET8AmD4CCCCAAAIIBEZAqwzPnj3bSmz/4osvisWtVQHfe+89qVatWmDmRKCJCwwePFiysrIcHUyZMkUyMzMT75Q9EYiQwKFDh2T+/Pl2gvvOnTtdzb5t27Z29fZzzjnH1T5sZJaAVuo///zz7aBq1qwp+h570kknmRVogtFosr4m7RduI0aMkLFjxybYI7shgAAC0RLYt29fsSruhZ/s4Vajbt26xaq4c67mVo/tEEAAAQQQSK0A189T68/oCBQVIKGdYwKBaAqQ0B7NdWfWCCCAAAIRF+CEPOIHANNHAAEEEEAAgcAJHDx40KrGrslpRVulSpVk0aJFctFFFwVuXgQcv0Dnzp1lxYoVjh31UaudOnWKvzP2QCDiAu+//76d3L5x40ZXGo0bN7aT2/v06eNqHzYyQ+Daa6+VuXPn2sE89thj8vDDD5sRXAWi+Oyzz6R9+/Zy5MgRuxd9woAm8dMQQAABBBIXWLVqlSPJffPmzQl1pp/f9Ubk2Ktp06YJ9cNOCCCAAAIIIOCvANfP/fWldwTiFSChPV4xtkcgHAIktIdjHZkFAggggAACcQlwQh4XFxsjgAACCCCAAALGCMycOdOqwHr48OFiMY0ePVpGjRplTKwE4o/AmjVrJD09XY4dO2YPkJaWJitXrhS9uYGGAAKJCej/W7Hq7R9//LGrTmrUqGElt+urd+/eUqdOHVf7sVFqBN566y257rrr7MGbN29uVWn/1a9+lZqAPBq1Z8+esnjxYrs3/c4nLy9PzjrrLI9GoBsEEEAAARXIz8+XnJwcO8nd7eeFonr6/qPJ7V26dLF+6md7GgIIIIAAAgikXoDr56lfAyJAoLAACe0cDwhEU4CE9miuO7NGAAEEEIi4ACfkET8AmD4CCCCAAAIIBFrg3//+t1xxxRWyZcuWYvPQf2vTpk2g50fw5QtMnz5dMjIyHBsOGDBAsrOzy9+ZLRBAoFwB/f0aS25/9913y90+tsEll1xiJ7efcsoprvdjw+QJ9OjRQ5YtW2YPmJWVZd0oFtSmN7ONGTPGEf4LL7wgd955Z1CnRNwIIIBAYAT0KVrLly93vHbv3h13/HqDXOEK7vrn2rVrx90POyCAAAIIIIBAxQS4fl4xP/ZGwGsBEtq9FqU/BIIhQEJ7MNaJKBFAAAEEEPBUgBNyTznpDAEEEEAAAQQQSInAueeeKx9++KFj7MqVK8uBAwcCX202JaABG3Tw4MGiiZiF25QpUyQzMzNgMyFcBMwW2Ldvn8ybN89OcP/xxx9dBdypUye7enuHDh1c7cNG/gtMnTrV8Xvy7LPPtqrtBrH985//lIsvvtgR+k033SRz5swJ4nSIGQEEEAiFwLp16xwJ7vokkERau3btHEnuLVu2TKQb9kEAAQQQQACBOAS4fh4HFpsikAQBEtqTgMwQCBgoQEK7gYtCSAgggAACCPgtwAm538L0jwACCCCAAAIIJEdAq7JqddbC7eabb5bXXnstOQEwSkoFOnfuLCtWrHDEkJubK5pIS0MAAX8EFixYYCe35+fnuxqkRYsWdnJ7z549Xe3DRv4I7N+/XzSJ/bPPPrMHmDt3rlx99dX+DOhTr4cOHZL27dtL4UTJk046SfLy8qR+/fo+jUq3CCCAAALxCnz33XfFqrgfOXIk3m6kYcOGxaq4V6pUKe5+2AEBBBBAAAEEShfg+jlHBwJmCZDQbtZ6EA0CyRIgoT1Z0oyDAAIIIICAQQKckBu0GISCAAIIIIAAAghUUKBv377ypz/9ydHLxIkTZejQoRXsmd1NF1izZo2kp6fLsWPH7FDT0tJk5cqVQoKL6atHfGEQWL58uV29fe3ata6mpMnGvXv3thPcq1at6mo/NvJOYOzYsfLwww/bHfbp00f+9re/eTdAEnoaOHCgZGdnO0YKYmJ+EqgYAgEEEDBKoKCgoFiC+/bt2+OOsUqVKsUS3Bs0aBB3P+yAAAIIIIAAAv9fgOvnHA0ImCVAQrtZ60E0CCRLgIT2ZEkzDgIIIIAAAgYJcEJu0GIQCgIIIIAAAggg4IFAhw4dRJObC7f58+dLr169POidLkwWmD59umRkZDhCHDBgQLFER5PnQGwIhEFAK2XPmzfPqt6+ZMkSV1OqXLmyI7ldq6/S/BfYvHmzdOnSRbRqbqz961//knPPPdf/wT0Y4ZVXXpHbbrvN0dOwYcNk/PjxHvROFwgggAACyRbYtGmTleSek5Nj/dSnbSTSWrVq5Uhyb9OmTSLdsA8CCCCAAAKRFeD6eWSXnokbKkBCu6ELQ1gI+CxAQrvPwHSPAAIIIICAiQKckJu4KsSEAAIIIIAAAggkLrBt2zbRBIYDBw7YnbRo0UKWLVtmPZ6eFm6BwYMHS1ZWlmOSU6ZMkczMzHBPnNkhYKjAjh07rOT2WIL7kSNHXEXavXt3O8G9devWrvZho8QE7rnnHpk0aZK98x133CEvvfRSYp0lcS9Nxm/fvr388MMP9qidOnWS3NzcJEbBUAgggAACfgrs27evWBX3/fv3xz1k3bp1i1Vxr1atWtz9hHmH0aNHy1VXXWW9t9IQQAABBBDg+jnHAAJmCZDQbtZ6EA0CyRIgoT1Z0oyDAAIIIICAQQKckBu0GISCAAIIIIAAAgh4JLBw4cJiFdkfe+wxefjhhz0agW5MFujcubOsWLHCEaImOGqiIw0BBFIncOjQIatqeyzBfefOna6Cadu2rZ3cfs4557jah43cC+jvS63SfuzYMXsnrbJ/+umnu+8kBVv26dPHOp4KN63oe/bZZ6cgGoZEAAEEEEiWwKpVqxxJ7nqDUyJNzxm6du1qv5o2bZpIN6HZR29uGzNmjMyYMcNKbKchgAACCERbgOvn0V5/Zm+eAAnt5q0JESGQDAES2pOhzBgIIIAAAggYJsAJuWELQjgIIIAAAggggIBHAs8884zcf//9dm/NmjUTTX7Q6ny0cAusWbNG0tPTHcmZaWlpsnLlSqlUqVK4J8/sEAiQwPvvv28nt2/cuNFV5I0bNxZNZO7du7f1k+aNQL9+/eTVV1+1O3vggQfkySef9KZzH3rR2B566CFHz88++6wMHz7ch9HoEgEEEEDAZIH8/HzRG5qWL19uvT7++OOEwm3evLl1g1csyV3PJ6LUlixZIhdccIE1ZU1uHzJkSJSmz1wRQAABBIoIFL1+rk9Iee6550RvVD/xxBPl+OOPl/r168sJJ5wgVatWtf6Op59wGCHgnwAJ7f7Z0jMCJguQ0G7y6hAbAggggAACPgmQ0O4TLN0igAACCCCAAAIpFjh8+LD1uPT169fbkTz99NNy3333pTgyhk+GwPTp0yUjI8Mx1IABAyQ7OzsZwzMGAgjEKZCXl2cnt7tNRKtRo4Yjub1OnTpxjsrmMYEFCxZYNwnEmiYnaJV2E28C+/DDD+Xcc891LN6VV14p77zzDguKAAIIIICAHDx40FHBXZPcd++n3/uiAAAgAElEQVTeHbeMfs4oXMFd/1y7du24+wnSDoWvlfTv39+q1k5DAAEEEIimQNHr5+vWrZMePXqU+J5auXJlufjii0WfmElDAAF/BEho98eVXhEwXYCEdtNXiPgQQAABBBDwQYCEdh9Q6RIBBBBAAAEEEDBEYNy4cTJy5Eg7mtNPP92q0q7JCbTwCwwePFiysrIcE50yZYpkZmaGf/LMEIEAC2zZskXmz59vJbi/++67rmdyySWX2Anup5xyiuv92PD/BC677DJZtGiRzTF+/HgZNmyYcTwdOnQQfRJHrGnS/dq1a0Wr99MQQAABBBAoSUCT8GIV3PWn3rSVSGvXrp0jyb1ly5aJdGPsPueff74sXbrUjk9vENcn6oQ9kd/YBSEwBBBAIIUCRa+f6/uDJrSX1lq3bi2rV6+W//qv//It6iNHjogm9erTFzU+fdWsWdO38egYAZMESGg3aTWIBYHkCZDQnjxrRkIAAQQQQMAYARLajVkKAkEAAQQQQAABBDwX2LZtm2jSwZ49e+y+J0+eLHfffbfnY9GhmQKdO3eWFStWOILLzc2VTp06mRkwUSGAgENg3759dnK7Jrj/+OOProT0//E+ffpYVcc7duzoap+ob/TKK6/IbbfdZjOceeaZogmAJjV9/37++ecdIc2ePVv69u1rUpjEggACCCBguMB3331XrIq7JsnF2xo2bFisirsm2QW1jR49WsaMGeMIX5PZNaldk9tpCCCAAALRESh6/Vyf6tWrV69SAfSmqH/84x9SpUoVX5D0SZwXXnihHD16VPTpbCeffLJ1w5X+WZPa27RpU2bCvS9B0SkCSRQgoT2J2AyFgEECJLQbtBiEggACCCCAQLIESGhPljTjIIAAAggggAACqREYMmSIPPfcc/bgZ511llWl3a8LLKmZJaOWJqBVfDWZtaCgwN4kLS1NVq5caVV0oiGAQLAE9CJ6rHp7fn6+q+BbtGhhJbfrq2fPnq72ieJGx44dE70JSN8jY02T3Pv162cExxtvvCE33HCDIxZ9EseLL75oRHwEgQACCCAQXAE9VyhcwV3/vH379rgnpOeYXbt2dbwaNGgQdz+p2mHJkiVywQUXFBteEwYnTpwo/fv3T1VojIsAAgggkGSBotfPX3vtNbnllltKjUJvMtbzR7++b/3ggw/kvPPOK3V8feLYW2+9JdWrV0+yFMMhkBwBEtqT48woCJgmQEK7aStCPAgggAACCCRBgIT2JCAzBAIIIIAAAgggkEIBTVwuWo07KytLBg0alMKoGDqZAtOnT5eMjAzHkAMGDJDs7OxkhsFYCCDgsYAmm8WS29euXeuq93r16tnJ7Vq9vVq1aq72i8pGEyZMkOHDh9vT1Sp7WpU11e3bb7+1KsPu2LHDDqVt27aSl5fHzUmpXhzGRwABBEIqsGnTJivJPScnx/qp7zmJtFatWtkJ7l26dBF9/zK5Fb1eUjhWreA+atQok8MnNgQQQAABjwSKvh9osZDSnnipSexaUOTJJ5/0LaFdn9h2+eWXlzq73/3udzJ+/HipVauWRwLObvTpn3pTvX6noK9YkQx1Ou6446Ss909fAqLTyAmQ0B65JWfCCFgCJLRzICCAAAIIIBBBARLaI7joTBkBBBBAAAEEIidw0003yeuvv27PWysKvfrqq5FziPKEtYqv3shQuE2ZMkUyMzOjzMLcEQiNwIYNG0QvcGuCu1YXddMqV64smtQeq97esGFDN7uFehtNGD/77LNl69at9jwXLlwoWu0ule26666zqu0VbrrOPXr0SGVYjI0AAgggECGBffv2Favivn///rgF6tatW6yKu0k32OnNbEuXLi11XldddZXMmDFDtGo7DQEEEEAgvAJFr5/rTU36KqlpQrf+24MPPujbDcd//OMfRZPWS2sPP/ywjBgxwreb1vV8VM9LNXlfbTSp/fjjjxd9EkujRo3k6quvFn2PpCHglwAJ7X7J0i8CZguQ0G72+hAdAggggAACvgiQ0O4LK50igAACCCCAAAJGCWiCoyYsxlrr1q3l008/NSpGgvFfQCv1a8X+wi03N7dYBX//I2EEBBDwU0CTsmPJ7frzyJEjrobTx5fHktv1fSKqTZMAnnjiCXv6N9xwg+OmsGS7TJ48WYYOHeoY9rHHHhNNWKAhgAACCCCQSoFVq1Y5ktw3b96cUDidO3d2JLk3bdo0oX682EkTEseMGVNmV/rUlLfffluaNWvmxZD0gQACCCBgoEDR6+e//e1vreIgsb8vKChwRK3/pgVE/Gp6jqrnqqW1Z5991vG0Ma/j0Kc83nnnnaV+v3DXXXeJVrGnIeCXAAntfsnSLwJmC5DQbvb6EB0CCCCAAAK+CJDQ7gsrnSKAAAIIIIAAAkYJfP/991a1nEOHDtlx/ec//7H+jhYdgTVr1kjHjh2l8EW3tLQ0K8k99qjg6GgwUwSiIXD48GEruT2W4P7dd9+5mnjbtm3t6u3nnHOOq33CstG6deukS5cuohdLY00T9jp06JD0Ka5evdr6vV24XXrppfLuu+8mPRYGRAABBBBAoDyBbdu2ORLcP/744/J2KfHfNVG8a9eu9is9PT2hfhLZSZ+AcsEFF5S7q1Zof//990WT22kIIIAAAuETKHr9XM8TV6xYIT/++KPs2bNHdu/eLfrd6t69e63v1PSGqG7duvkCcfDgQav6u97sXFqbNWuWaNK9H02/R3z00Udl7NixpSa0a8K9xuhX+/LLL2XTpk3WE1K0Mrw+8aVWrVp8n+kXuIH9ktBu4KIQEgJJECChPQnIDIEAAggggIBpAiS0m7YixIMAAggggAACCPgjcO6558qHH35od/63v/3NUbXdn1Hp1TSB6dOnS0ZGhiOsAQMGiFZaoiGAQPgFNPEqltz++eefu5pw48aN7eT2wk/7cLVzQDcaOHCg4/eiVqJ74YUXkj4bTYhYvny5PW716tUlLy9PWrZsmfRYGBABBBBAAIF4BTQBT9/HCr80ATDeVqNGDUeCuya7a0KbH00TE+vUqeO66xkzZkj//v1db8+GCCCAAALBECjr+vmBAwesYhGxghG/+tWvRF9+Nb0x/b777pNXXnml1CH+/ve/y8UXX+xLCFogRSuw//GPf5RffvmlxDH0+8bf/e53voyvnT7zzDPWTQPajjvuOCuRXV+a1K7fWdx///3W9xa08AqQ0B7etWVmCJQlQEI7xwcCCCCAAAIRFCChPYKLzpQRQAABBBBAIJICQ4cOdVTy0YsAo0aNiqRF1Cc9ePBgycrKcjBMmTJFMjMzo07D/BGIlIAmRseqt7utoKoJZZrUrheK9Wc8CV9Bwi1anVUTydevXy9NmzZN2jQeeOABefrppx3jvfTSS3LHHXckLQYGQgABBBBAwGsBrXAbS3DPycmx3l8Tae3atXMkuXt5s5dWXV+7dq3rsDShXRPbaQgggAAC4REw6fq5JpQPHz5cXn/9ddm1a1eJyB988IH49XQ1Hf/qq6+WhQsXlrrAb7/9tlx11VW+HQBajEPPh0trEydOFP3umxZeARLaw7u2zAyBsgRIaOf4QAABBBBAIIICJp2QR5CfKSOAAAIIIIAAAkkT+NOf/iR9+/a1x7v88svlr3/9a9LGZyCzBDp16iQrV650BJWbmyv69zQEEIiewJYtW2T+/PlWgvu7777rGuCSSy6xk9tPOeUU1/sFYcNrrrlG9KJ8rI0ZM0YeeeSRpISu66Dv04Xb7bffblXEoyGAAAIIIBAmAa06W7SK+5EjR+KeYsOGDYtVcdfKrYm0ojeDu+nj/PPPtz43+FU53k0MbIMAAggg4J2AadfPjx49KvoUkX379llJ7frauXOn6Pvopk2bRAtVVKlSxTuAQj3pE1f0fa6sG+GXLl0q3bt392V87fTaa6+VuXPnltq/nivrObNf7aOPPrK+K6lcubL1Xq+V4Zs0aSInnXSS1KxZ0/pZ9JjxK5ao9ktCe1RXnnlHXYCE9qgfAcwfAQQQQCCSAqadkEdyEZg0AggggAACCCCQBIHt27dbX67Hmj6Oddu2bUkYmSFMFFizZo107NjRfjyyxpiWlmYluSea+GHiPIkJAQTiF9AL5LHkdk2s/vHHH111ojfExKq36++XoLc333xTrr/+ensaJ598slVFtlq1ar5OTZMUtDLs1q1b7XFatGghWlFfK+TTEEAAAQQQCLNAQUFBsQR3PZeNt2lSX9euXR2vBg0auOrmnXfesSrRxtv0/VsrtetPGgIIIIBAsAW4fv7/1+/w4cNy5plnyhdffFHqoq5YsULS09N9W3RNlv/Xv/5Vav9ayOXGG2/0bfy7775bnn/+ebv/+vXrW9+f6o0G9erVk6eeeiqhzw6+BRzCjkloD+GiMiUEXAiQ0O4CiU0QQAABBBAImwAn5GFbUeaDAAIIIIAAAgiULnDaaadZVXti7T//+Y80atQIsogKTJ8+XTIyMhyz10f4ZmdnR1SEaSOAQEkC+lhxTWzXV35+viskTcCOJbdfdNFFrvYxcaOiF81ffPFFGTx4sK+h9uvXT1599VXHGLoGl112ma/j0jkCCCCAAAKmCug5bE5Ojp3orjd5JdJatWplJbh36dLF+tm2bdsSu9Gby+rUqZPIEFbVVk1qv+qqqxLan50QQAABBMwQ4Pq5cx30+0N9suPGjRvl0KFDjgIZdevWlVWrVkmzZs18WzxNqP/ss89K7f9vf/ub9R2EX03PxxctWlRq99OmTSv2HatfsUS1XxLao7ryzDvqAiS0R/0IYP4IIIAAApEU4IQ8ksvOpBFAAAEEEEAgogJ33HGHdXE91v7+97/LxRdfHFENpq0CmZmZMnXqVAeGPqZY/56GAAIIFBVYvny5Xb197dq1roC0WpleWI4luPtd4dxVUC43ysrKciSwaxV6vYjvV9OL4IMGDXJ0P3LkSHn88cf9GpJ+EUAAAQQQCJyAPk1GP5MUfu3fvz/ueWgCXtEq7rHPKVpl3e1nnZIGnjRpkgwZMiTumNgBAQQQQMAMAa6fO9dB32d3794tmlSsFds1qV1fsaeoXHvttXLcccf5snj69JYmTZqIFmYprb333nty4YUX+jK+dtqtWzfrc0dpbc6cOXLTTTf5Nv4DDzwg+hS5E0880bp57oQTTrAqw+t/n3766dbcw/5ENxLafTu86BgBowVIaDd6eQgOAQQQQAABfwQ4IffHlV4RQAABBBBAAAETBZ588kl56KGH7ND8/rLdRANiKi6gCZorV650/IPfjwpmHRBAIPgCGzZssJPblyxZ4mpC+kjuwsntpj8l5Mcff5Szzz5b1q9fb89PLyLrxXqvm1ab0+S5I0eO2F1rhfilS5d6PRT9IYAAAgggEDoBrQxbOMF98+bNCc2xc+fOVpK7VqDVJ6RUpPXv399xQ3lF+mJfBBBAAIHkCnD9PLneZY124MABK3n74MGDJW6mN6hp9fT09HTfgu7YsaOsXr26xP5//etfW09Zu/zyy30bv6wK8aeeeqpMnjxZevfu7dv4JnRMQrsJq0AMCCRfgIT25JszIgIIIIAAAikX4IQ85UtAAAgggAACCCCAQNIEXnzxRbnzzjvt8Z5//nn5wx/+kLTxGchMgTVr1ohemNGKR7GWlpZmJblr8ikNAQQQKE9gx44ddnL7vHnzHEnZZe173nnn2QnurVu3Lm+YlPy7Vkf/n//5H3vsXr16WXP1uvXs2VMWL15sd6vf1+Tl5clZZ53l9VD0hwACCCCAQOgFtm3b5khw//jjj1MyZ71Z7f3337eqqdIQQAABBIIjwPVzc9bql19+kXvvvVd27dolP//8s2iCuyY3603hx44ds54+OmHCBPHrhnmtSN+hQwf59NNPS0Q588wzRZ92qd9v+NUuvfRS0SetltSOP/54mT59ulxxxRV+DW9EvyS0G7EMBIFA0gVIaE86OQMigAACCCCQegFOyFO/BkSAAAIIIIAAAggkS0CrxfTr188ebvTo0TJq1KhkDc84BgtkZ2fLwIEDHREOGDBA9O9pCCCAQDwCerFXk9o16Vt/fvfdd652b9OmjZ3cfs4557jaJxkbffXVV9KlSxfZuXOnPZxWTdfq6V41fT8eM2aMo7v//d//ld///vdeDUE/CCCAAAIIRFpAq7oWruCuf969e3dSTDSZXZPaNbmdhgACCCAQDAGun5u7Tnpurt8z6HcPmuzesGFDOemkk3wL+Pvvv7e+E9i0aVOJY+jTXfSpLlop3o+mczz//PPlgw8+KLH7U045Rd59911p2bKlH8Mb0ycJ7cYsBYEgkFQBEtqTys1gCCCAAAIImCHACbkZ60AUCCCAAAIIIIBAMgT++te/ypVXXmkPpdXZtUo7DQEVyMzMlKlTpzowtMKQ/j0NAQQQSFRAE7hiye2ff/65q24aN25sPS67T58+1s+i31246sTDjYYMGSLPPfec3WP//v1lxowZnozwz3/+06ooV7jddNNNMmfOHE/6pxMEEEAAAQQQKFlg3bp1VpJ7Tk6O9XP9+vW+UWlS+8SJE0U/Q9AQQAABBMwX4Pq5+WuUrAi//fZbueqqq6S0p73oDWurV6/27XsLferM1VdfLatWrSpxyq1atbKeslmjRo1kkaRkHBLaU8LOoAikXICE9pQvAQEggAACCCCQfAFOyJNvzogIIIAAAggggECqBJYsWSIXXHCBPTwJc6laCXPH7dSpk3URpHBbsWKFpKenmxs0kSGAQGAE8vLy7OrtmjzmpulF2Vhyuya416lTx81unm6Tm5srZ599tqNPfbz5GWecUaFxDh06ZFVr3bBhg92PVpZTp/r161eob3ZGAAEEEEAAgfgEtNqrJrZPmzZNFixYEN/OLrceOnSoldhOQwABBBAwW4Dr52avT7Kj088HeoO+Jrdrhfi9e/fKDz/8IN98841Vvf3ZZ5/1LST9Pl+f3lbajXdt27aVNWvWSOXKlX2LwYSOSWg3YRWIAYHkC5DQnnxzRkQAAQQQQCDlApyQp3wJCAABBBBAAAEEEEiagFaL6dixoz2eVoT9+9//nrTxGch8Ab0AosdIQUGBHWxaWpqV5F6pUiXzJ0CECCAQGIGtW7daye360sdju22XXHKJneCuj9ZOVrvllltk9uzZ9nD33XefPP300xUafuDAgZKdne3o4+2337aqv9EQQAABBBBAIPkCelOZnv/42fR9Xp/0olXbaQgggAACZgpw/dzMdYliVPodweDBg2XHjh0lTl+/xy1anCSMTiS0h3FVmRMC5QuQ0F6+EVsggAACCCAQOgFOyEO3pEwIAQQQQAABBBAoVeDLL7+UFi1a2P+uF+o1yZ2GQGEBTa7UJMvCbcCAAcWSLlFDAAEEvBLYt2+fzJ8/367erpXO3DR9qoRWbdcK7oVv2HKzb7zbaHw6VqzVq1fPqpB2/PHHx9uVtf0rr7wit912m2PfYcOGyfjx4xPqj50QQAABBBBAoGICW7ZssZLZteqq302f0KIJas2aNfN7KPpHAAEEEEhAgOvnCaCxiy8Cy5Ytk3vvvVf0CZoltXbt2llPeQt7I6E97CvM/BAoWYCEdo4MBBIQyM/PF3087tq1a61Hw27evNl6zIx+2XHw4EGrx6pVq1p32Z944onSvHlzadWqleiHCn30TNOmTRMYlV0QQAAB7wQ4IffOkp4QQAABBBBAAAHTBfSRqCeccIIdZpMmTUTPa2kIFBXIzMyUqVOnOv46KytLBg0aBBYCCCDgu8DChQvt6u1u36f0hq1YcvtFF13kS4yXXnqp48kmWqFdK7XH2/Q7ZE1kK5y4r8n5ubm58XbF9ggggIAU/X4XEgQQQAABBBBIvkDhJ90lf3RG9FqA6+dei9JfRQSWL18ueuPd999/b+Wi6c9du3bJ9u3bpXPnzjJ27NiKdB+IfUloD8QyESQCnguQ0O45KR2GVUDvgPvLX/4iemFFq/BUpJ1xxhnym9/8Rq688krp3r17RbpiXwQQQCAhAU7IE2JjJwQQQAABBBBAIJAChw4dsm66jrXq1auLfhlMQ6AkAU2uLPrIWq0GlJ6eDhgCCCCQNAEtJjJv3jzrpUVF3DStnh5Lbtef1apVc7Nbudu8/PLL0r9/f3s7/W73s88+K3e/ohtoRfkFCxY4/vrjjz+2LkTTEEAAgXgFSGiPV4ztEUAAAQQQ8F6AhHbvTVPZI9fPU6nP2AgUFyChnaMCgWgKkNAezXVn1i4F9LG306ZNkxkzZlQ4ib20IfUCyO2332491rtWrVouI2MzBBBAoGICnJBXzI+9EUAAAQQQQACBoAnw+S9oK5a6eFevXm0lrxe+KJuWlmYluVeqVCl1gTEyAghEVkCfkDl//nwruX3JkiWuHPT3lSa1xxLcGzVq5Gq/kjb65ZdfrKRz/f0YazNnzpTbbrvNdZ9PPvmkPPTQQ47tn332WRk+fLjrPtgQAQQQKCxAQjvHAwIIIIAAAqkXIKE99WvgZQR8f+qlJn0hUHEBEtorbkgPCARRgIT2IK4aMfsuoIns+ujYiRMnys8//+z7eDqAVgy655575P777yexPSniDIJAtAU4IY/2+jN7BBBAAAEEEIieAJ//orfmFZlxdna2deN94ZaRkWHd9E9DAAEEUimwY8cOO7ldE9yPHDniKpzzzjvPTm4/88wzXe1TeKPx48fLvffea/+VPnVz6dKlrvr58MMP5dxzz3Vsq0/ufOedd1ztz0YIIIBASQIktHNcIIAAAgggkHoBEtpTvwZeRsD3p15q0hcCFRcgob3ihvSAQBAFSGgP4qoRs68Czz//vIwaNUr27NlT5jh60UIr85x11lnSokULady4sehjbWOPstVE+N27d8vXX38tX3zxhXzyySeSm5sry5YtK7PfOnXqyJgxY+Suu+7ydZ50jgAC0RbghDza68/sEUAAAQQQQCB6Anz+i96aV3TGmZmZMnXqVEc3WVlZMmjQoIp2zf4IIICAJwKHDx+2qrbHqrd/9913rvpt06aNXb39nHPOcbWPJtLrd8H5+fn29jpur169yt1fn3KRl5dnb6ffIet/6/fJNAQQQCBRAT7fJyrHflEX0PfgCy64QPbu3es5Rbt27eT888+3X7Vr1/Z8DDpEAIHUCvD+m1p/v0dnff0Wpn8E4hMgoT0+L7ZGICwCJLSHZSWZR4UFNOFcK6QvXry41L769u0r11xzjXWhonr16gmNeeDAAVmwYIHMnTtX5syZU2ofF154oVUhXhPmaQgggIDXApyQey1KfwgggAACCCCAgNkCfP4ze31Mja5Tp06ycuVKR3grVqyQ9PR0U0MmLgQQiLDA+++/bye3f/75564kTjrpJDu5vXfv3lJWxeOHHnpInnzySbvf6667Tt54440yx7n77rtFC6gUbrNnzxb9npmGAAIIVESAz/cV0WPfqApoErveaLZlyxZPCHr06GEnr7dv315IYPeElU4QMFqA91+jl6fCwbG+FSakAwQ8FSCh3VNOOkMgMAIktAdmqQjUTwF9lLZWGCvpkVCNGjWSP/zhD6KP1q5fv76nYezatUt07BdeeEG2b99erG/9wKzV0HRsGgIIIOClACfkXmrSFwIIIIAAAgggYL4An//MXyMTI1y9erWVvF74+xJNANEk90qVKpkYMjEhgAACloBWX41Vbs/JyXGlUqNGDdGk9j59+lg/69at69hv3bp1cvbZZ4sWLIk1fSKn3vxTUtNk9xtuuMHxT4MHD5YXX3zRVTxshAACCJQlwOd7jg8E4hco+tSUeHsonMCuldhpCCAQPQHef8O95qxvuNeX2QVPgIT24K0ZESPghQAJ7V4o0kegBYYPHy4TJkwoNoeqVavKI488Ig8++GCZlXm8mLxeGNbqPo8++qgcPHiwWJfDhg2T8ePHezEUfSCAAAKWACfkHAgIIIAAAggggEC0BPj8F6319nK2eiP+wIEDHV3qjffTpk3zchj6QgABBHwT2Lp1q8ybN89KcF+4cKHrcS6++GK7evspp5xi7ae//6ZPn273UVqC+jfffCNaqfW7776zt23btq2VaM8NQa6XgA0RQKAMAT7fc3ggEJ/A7bffLjNnznS9U61atazq6/p+rj9JYHdNx4YIhFqA999QLy/Xz8O9vMwugAIktAdw0QgZAQ8ESGj3AJEugitwyy23iD7itWjTR74+9dRT0qRJk6RObtu2bfLAAw/InDlzio178803y2uvvZbUeBgMAQTCK8AXLuFdW2aGAAIIIIAAAgiUJMDnP46LighkZmZaT5Ar3LKysqyn3dEQQACBIAn88MMPdnK7Jrnrf7tpWoVdq7afeOKJor8TY02Loqxfv16aNWvm6Oa6666Tt956y/F3S5YsEa3sSkMAAQS8EODzvReK9BEVgUmTJsk999xT5nRjCeyx5HVNZKchgAACRQV4/w33McH6hnt9mV3wBEhoD96aETECXgiQ0O6FIn0EUuDaa6+VuXPnFovdhAuyepG48IWRWJDXXHNNsQshgcQnaAQQSLkAJ+QpXwICQAABBBBAAAEEkirA57+kcodyME3mXLlypWNuK1askPT09FDOl0khgEA0BLRie6x6u1Zyd9Nq1KghelE11kaNGiWjR4+2/3vy5MkydOhQR1ePP/64jBw50k33bIMAAgi4EuDzvSsmNkJA9IayCy64oJjEySef7Ki+TgI7BwsCCLgR4P3XjVJwt2F9g7t2RB5OARLaw7muzAqB8gRIaC9PiH8PpUBJldlPPfVUmTVrlnTt2tWIOS9fvlz69esnX375pSMeKrUbsTwEgUDgBTghD/wSMgEEEEAAAQQQQCAuAT7/xcXFxiUIrF692kpeLygosP+1Q4cOVpJ70eMLQAQQQCCIAjk5OVZyu77Wrl3regqa4D5lyhTRquyfffZZsRt9Lr30Unn33Xdd98eGCCCAgBsBPt+7UWKbqAvk5eVZyfMyqlEAACAASURBVOx79+4VTWCPVV/Xn0WfrhJ1K+aPAALuBHj/decU1K1Y36CuHHGHVYCE9rCuLPNCoGwBEto5QiInMHz4cJkwYYJj3lplTB8B26RJE6M8tm3bJlpJXiueFW7Dhg2T8ePHGxUrwSCAQLAEOCEP1noRLQIIIIAAAgggUFEBPv9VVJD9VSA7O1sGDhzowMjIyJBp06YBhAACCIRKYMOGDTJ//nwruV0ru7pplSpVklq1asmePXvszatXry6aTNeyZUs3XbANAggg4FqAz/euqdgwwgKTJk2S2rVrW4nsJLBH+EBg6gh4KMD7r4eYBnbF+hq4KIQUaQES2iO9/Ew+wgIktEd48aM49ZIuvGoy+4IFC6R+/fpGkuzatUt69epVLKldLxbrRWMaAgggkIgAJ+SJqLEPAggggAACCCAQXAE+/wV37UyLPDMzU6ZOneoIKysrSwYNGmRaqMSDAAIIeCKwY8cOO7ldE9yPHDniut/rr79eRo0aJWeeeabrfdgQAQQQcCPA53s3SmyDAAIIIICAtwK8/3rraVpvrK9pK0I8URcgoT3qRwDzj6oACe1RXfkIzvuTTz6R9u3bOx6Nfeqpp8r7779vXGX2osujldr1kXhffvml/U/6YVqr+5x11lkRXE2mjAACFRXghLyiguyPAAIIIIAAAggES4DPf8FaL9Oj1eIAK1eudISpT5dLT083PXTiQwABBCokcPjwYSu5/e2335bZs2fLL7/84qq/Nm3aSJ8+faR3795y7rnnutqHjRBAAIGyBPh8z/GBAAIIIIBA8gV4/02+eTJHZH2Tqc1YCJQvQEJ7+UZsgUAYBUhoD+OqMqcSBXr27CmLFy92/NtHH30kXbt2DYTY8uXLpVu3bo5YL7zwQnnvvfcCET9BIoCAWQKckJu1HkSDAAIIIIAAAgj4LcDnP7+Fo9X/6tWrreT1goICe+IdOnSwktyLHmvRkmG2CCAQJYFHH33Uqr4ebzvppJOs5PZYgju/N+MVZHsEEFABPt9zHCCAAAIIIJB8Ad5/k2+ezBFZ32RqMxYC5QuQ0F6+EVsgEEYBEtrDuKrMqZjA888/L3fffbfj74P4OGx9pLc+2rtwe+655+Suu+5i1RFAAIG4BDghj4uLjRFAAAEEEEAAgcAL8Pkv8Eto3ASys7Nl4MCBjrgyMjJk2rRpxsVKQAgggIAfAl999ZV07txZdu/enXD31atXdyS3161bN+G+2BEBBKIlwOf7aK03s0UAAQQQMEOA918z1sGvKFhfv2TpF4HEBEhoT8yNvRAIugAJ7UFfQeIvV2Dfvn3SvHlz2bNnj71t3759rUfCBrHdfPPNMmfOHDv0OnXqyObNm6VWrVpBnA4xI4BAigQ4IU8RPMMigAACCCCAAAIpEuDzX4rgQz6s3nSvN98XbkEsIBDyZWJ6CCDgo4A+QfP99993jDBy5EjRG3zmzZsn8+fPl4ULF7qO4OKLL7Yrt5966qmu92NDBBCIngCf76O35swYAQQQQCD1Arz/pn4N/IyA9fVTl74RiF+AhPb4zdgDgTAIkNAehlVkDmUK6AWEcePG2dtUrVpVNm7cKE2aNAmk3LZt2+S0006TgwcP2vGPGDFCxo4dG8j5EDQCCKRGgBPy1LgzKgIIIIAAAgggkCoBPv+lSj7843bq1ElWrlzpmOiKFSskPT09/JNnhgggEGmBzz77TNq1aydHjx51OPz73/+WNm3a2H/3ww8/2MntmuSu/+2m6e/RPn36WK+OHTu62YVtEEAgQgJ8vo/QYjNVBBBAAAFjBHj/NWYpfAmE9fWFlU4RSFiAhPaE6dgRgUALkNAe6OUj+PIEtDp7w4YN5eeff7Y31eT2hx56qLxdjf73J554QjSJPdaqVasm33zzDVXajV41gkPALAFOyM1aD6JBAAEEEEAAAQT8FuDzn9/C0e1/9erVVvJ6QUGBjdChQwcryb3ocRddJWaOAAJhFOjZs6csXry42NSGDx8uzz77bKlT1ortWrldk9u3bt3qiqZFixbSu3dvK7n9oosucrUPGyGAQLgF+Hwf7vVldggggAACZgrw/mvmungVFevrlST9IOCNAAnt3jjSCwJBEyChPWgrRrxxCTzzzDNy//332/s0atRIvv7668BfUNWLxI0bN5bt27fbc3v66aflvvvui8uHjRFAILoCnJBHd+2ZOQIIIIAAAghEU4DPf9Fc92TNOjs7WwYOHOgYLiMjQ6ZNm5asEBgHAQQQSKrAqFGj5NFHHy1xzDp16sj69eulQYMG5caUk5NjV2/Py8srd3vdoF69elZieyzBXYud0BBAIHoCfL6P3pozYwQQQACB1Avw/pv6NfAzAtbXT136RiB+ARLa4zdjDwT+H3vnASVFlfXxe1DyGohKdFlARfLAIJmVqIKI5ByECZIMKIKYYBGRJNkJZGRIkqOKRIkzDANIEhUBl7yiICBJvnNrv6rt6ulQ3fW6+lX1/53D2XXmvfvu/d2aflXV/3efEwhA0O6ELCIGrwSeeuop5csDtTmhOrsai3uV9jJlyhAfc4sGAiAAAkYI4IHcCCXvfVBp0hw/jAYBEAABELAHAddqy/bwGF76IoD7P1wfoSYQHx9PiYmJumkSEhIoLi4u1FPDPgiAAAhYSmDDhg3UqFEj3ZyPPvoonTt3TvvZyJEj6e233w7Ir2PHjmni9k2bNhkamyVLFp24nQu6oIEACEQGAdzfR0aeESUIgAAIgIBcBLD+ypUP0d4gv6KJwh4ImCMAQbs5fhgNAnYlAEG7XTMHv/0S2Lp1K9WrV0/X7+LFi5Q/f36/Y+3Q4dKlS1SgQAGdq1u2bKG6devawX34CAIgEGYCeCA3lwAI2s3xw2gQAAEQAAF7EICg3R55Muol7v+MkkI/MwSio6MpLS1NZyI1NZWqVq1qxizGggAIgIA0BP7880+qXLkyHT16VPOJT9Jk8Xq/fv20nz3xxBN06NAhuu+++4Ly/fz587RmzRpN4H7r1i1DdurUqaNVbi9btqyhMegEAiBgTwK4v7dn3uA1CIAACICAvQlg/bV3/vx5j/z6I4Tfg4C1BCBot5Y3ZgMBWQhA0C5LJuCHcAIDBgygcePGaXY7dOhAKSkpwucJp8GOHTvS/PnzNRfeeOMNGjt2bDhdwtwgAAI2IYAHcnOJgqDdHD+MBgEQAAEQsAcBCNrtkSejXuL+zygp9DNDID09XRGvu35+REVFKSJ33EObIYuxIAACshCIiYmhadOm6dxZtmwZvfDCC8Sbevbt26f9bsaMGdSjRw/TrrOYXRW3r169mi5cuGDIZrly5bTq7bVr1zY0Bp1AAATsQwD39/bJFTwFARAAARBwDgGsv87JpadIkF9n5xfR2Y8ABO32yxk8BgERBCBoF0ERNqQk8NRTT9GRI0c03xYvXkytW7eW0tdgnfriiy+oTZs22vAyZcrQ4cOHgzWHcSAAAhFEAA/k5pINMY45fhgNAiAAAiBgDwIQtNsjT0a9xP2fUVLoZ5ZAcnIyxcbG6sywADQpKcmsaYwHARAAgbASmDNnDnXr1k3ng2uBkTFjxtBbb72l/Z5F5Nu2bRPu8+bNm5XK7fzv2LFjhuwXKVJEE7c3a9YMm4wMUUMnEJCbAO7v5c4PvAMBEAABEHAmAay/zsyrGhXy6+z8Ijr7EYCg3X45g8cgIIIABO0iKMKGdAROnTpFjz32mM4vXuhy5colna9mHLp+/Trlzp1bZ+LkyZNUvHhxM2YxFgRAIAII4IHcXJLBzxw/jAYBEAABEJCTANY3OfMiyivkVxRJ2DFCID4+nhITE3VdExISKC4uzshw9AEBEAAB6Qj89NNPVLlyZbpy5YrmW7Vq1Wj37t3af587d474Z6dPn9Z+tmrVKkVIHqqWkZGhVW/ftWuXoWn4HTn7xP+aNm1KefPmNTQOnUAABOQigPt7ufIBb0AABEAABCKDANZfZ+cZ+XV2fhGd/QhA0G6/nMFjEBBBAIJ2ERRhQzoCixYtonbt2ml+1a1bl7Zs2SKdnyIcqlevHm3dulUztXDhQmrbtq0I07ABAiDgYAJ4IDeXXPAzxw+jQQAEQAAE5CSA9U3OvIjyCvkVRRJ2jBKIjo6mtLQ0XffU1FSqWrWqURPoBwIgAALSEGDh99q1a3X+sJidBeyubdCgQfTJJ59oP2rZsiUtWbLEkji40MmaNWuUyu3r1q0zPGejRo00cXvJkiUNj0NHEACB8BLA/X14+WN2EAABEACByCSA9dfZeUd+nZ1fRGc/AhC02y9n8BgERBCAoF0ERdiQjsCQIUNoxIgRml9vvvkmjR49Wjo/RTjEx9jycbZqe+edd+ijjz4SYRo2QAAEHEwAD+Tmkgt+5vhhNAiAAAiAgJwEsL7JmRdRXiG/okjCjlEC6enpinj93r172pCoqChF5O5+PRq1iX4gAAIgEA4CI0eOpMGDB+um5vexAwYMyOTOwYMH6emnn6YbN25ov+PK6fwzKxtXkmdhuypwd60s78sP/txWK7djA5KVGcNcIBA4AdzfB84MI0AABEAABEDALAGsv2YJyj0e+ZU7P/Au8ghA0B55OUfEIMAEIGjHdeBIAq1ataKlS5dqsc2ZM4e6dOniyFjnzp1LXbt21WKzsuqPI4EiKBCIEAJ4IDeXaPAzxw+jQQAEQAAE5CSA9U3OvIjyCvkVRRJ2AiGQnJxMsbGxuiExMTGUlJQUiBn0BQEQAIGwEdi+fTvVrl1bN3+LFi1o2bJlXn3q1asXTZ8+Xft9XFwcJSQkhC0Gnpgrtqvidq7kbqRxtXYWt/O/hg0bGhmCPiAAAhYSwP29hbAxFQiAAAiAAAj8PwGsv86+FJBfZ+cX0dmPAATt9ssZPAYBEQQgaBdBETakI8AVv/bt26f5tWPHDqpRo4Z0fopwaOfOnVSzZk3NVOXKlYmroKGBAAiAgC8CeCA3d32Anzl+GA0CIAACICAnAaxvcuZFlFfIryiSsBMogfj4eEpMTNQNY2EnCzzRQAAEQEB2AvyuNSMjQ3MzX758yn8XLVrUq+sbN26kBg0aaL/Pli0bHT58mFggLkPjivGquN01Nl++cdxNmzbVqrfnypVLhlDgAwhENAHc30d0+hE8CIAACIBAmAhg/Q0TeIumRX4tAo1pQMAgAQjaDYJCNxBwGAEI2h2WUITzXwKFCxems2fPajhOnTpFxYoVcySe06dPU/HixbXYChUqRGfOnHFkrAgKBEBAHAE8kJtjCX7m+GE0CIAACICAnASwvsmZF1FeIb+iSMJOMASio6MpLS1NNzQ1NZWqVq0ajDmMAQEQAAFLCPTv358mTZqkmyslJYU6dOjgd/4XX3yRVq5cqfV77733aNiwYX7HWd3h2LFjtHr1akXgvmnTJkPTZ8mSRRO2c/V2fhePBgIgYD0B3N9bzxwzggAIgAAIgADWX2dfA8ivs/OL6OxHAIJ2++UMHoOACAIQtIugCBvSEeAKMTdu3ND84kXOqVVjrl+/Trlz59ZizZkzJ/HP0EAABEDAFwE8kJu7PsDPHD+MBgEQAAEQkJMA1jc58yLKK+RXFEnYCYYAnyTH4vV79+5pw/l0PRa5u1+bwdjHGBAAARAQTWDx4sXUtm1bndnevXvTlClTDE21cOFCat++vda3SJEiSpX2Bx980ND4cHS6cOGCJm5nkfutW7cMuVGnTh2tenvZsmUNjUEnEAAB8wRwf2+eISyAAAiAAAiAQKAEsP4GSsxe/ZFfe+UL3jqfAATtzs8xIgQBTwQgaMd14UgCXCXG9UvSv/76y7FfkHKcHK/a+Cab40UDARAAAV8E8EBu7voAP3P8MBoEQAAEQEBOAljf5MyLKK+QX1EkYSdYAsnJyRQbG6sbHhMTQ0lJScGaxDgQAAEQCAkBPvmzUqVKxAJvtZUvX54yMjJ072H9TV6rVi3asWOH1m3ixInUr18/f8Ok+D2L2blqu1q9/fz584b8KleunCZur127tqEx6AQCIBAcAdzfB8cNo0AABEAABEDADAGsv2boyT8W+ZU/R/AwsghA0B5Z+Ua0IKASgKAd14IjCUDQDkG7Iy9sBAUCAgnggdwcTPAzxw+jQQAEQAAE5CSA9U3OvIjyCvkVRRJ2zBCIj4+nxMREnYmEhASKi4szYxZjQQAEQEAogdatW9OSJUt0Nrds2UJ169YNaB6u5t63b19tTOXKlYlPrLBj27x5syZuP3r0qKEQuCp9s2bNNIE7TuQwhA2dQMAwAdzfG0aFjiAAAiAAAiAgjADWX2EopTSE/EqZFjgVwQQgaI/g5CP0iCYAQXtEp9+5wefKlYtu3LihBciLHP/Mie369euUO3duLbScOXMS/wwNBEAABHwRwAO5uesD/Mzxw2gQAAEQAAE5CWB9kzMvorxCfkWRhB2zBKKjoyktLU1nJjU1lapWrWrWNMaDAAiAgGkCEyZMoNdee01nZ/jw4TRkyJCAbV+5coX4M+/777/Xxi5YsIDatWsXsC2ZBnClerV6+65duwy5xu/mXcXtefPmNTQOnUAABLwTwP09rg4QAAEQAAEQsJ4A1l/rmVs5I/JrJW3MBQL+CUDQ7p8ReoCAEwlA0O7ErCImKly4MPHRsGo7deoUFStWzJFkTp8+TcWLF9diK1SoEJ05c8aRsSIoEAABcQTwQG6OJfiZ44fRIAACIAACchLA+iZnXkR5hfyKIgk7ZglwdWIWr9+7d08zFRUVpYjcUb3XLF2MBwEQMENg7969mTbXNGnShNavXx+02aFDh9KHH36ojW/cuDF9+eWXQduTbeDJkyc1cfu6desMu9eoUSNN4F6yZEnD49ARBEDgfwRwf4+rAQRAAARAAASsJ4D113rmVs6I/FpJG3OBgH8CELT7Z4QeIOBEAhC0OzGriIn4i9B9+/ZpJHbs2EE1atRwJJmdO3dSzZo1tdjsfHStIxOEoEBAUgJ4IDeXGPAzxw+jQQAEQAAE5CSA9U3OvIjyCvkVRRJ2RBBITk6m2NhYnamYmBhKSkoSYR42QAAEQCAoAvyOld+1qo2riu/fv59KlSoVlD0e9OOPP1K1atXo119/1Wxs2LCBGjRoELRNWQdyRXq1cvvq1auJ/9tI401OavV2nNZhhBj6gMB/CeD+HlcCCIAACIAACFhPAOuv9cytnBH5tZI25gIB/wQgaPfPCD1AwIkEIGh3YlYRE7Vq1YqWLl2qkZgzZw516dLFkWTmzp1LXbt21WJr2bIlLVmyxJGxIigQAAFxBPBAbo4l+Jnjh9EgAAIgAAJyEsD6JmdeRHmF/IoiCTuiCMTHx1NiYqLOXEJCAsXFxYmaAnZAAARAwDCBt99+m0aNGqXrP2PGDOrRo4dhG9469uvXjyZPnqz9ulOnTvT555+btiu7Aa7YrgrcuZK7kcbV2lVxO1dxRwMBEPBOAPf3uDpAAARAAARAwHoCWH+tZ27ljMivlbQxFwj4JwBBu39G6AECTiQAQbsTs4qYaMiQITRixAiNxJtvvkmjR492JJm33nqLxowZo8X2zjvv0EcffeTIWBEUCICAOAJ4IDfHEvzM8cNoEAABEAABOQlgfZMzL6K8Qn5FkYQdkQSio6MpLS1NZzI1NZVQoVckZdgCARDwR2DVqlXUvHlzXTcWsrOgXUTbtWtXptNDufJ7hQoVRJi3hQ1moIrbMzIyDPmcN29eRdyuCty5Yj4aCIDA/wjg/h5XAwiAAAiAAAhYTwDrr/XMrZwR+bWSNuYCAf8EIGj3zwg9QMCJBCBod2JWERMtWrSI2rVrp5GoW7cubdmyxZFk6tWrR1u3btViW7hwIbVt29aRsSIoEAABcQTwQG6OJfiZ44fRIAACIAACchLA+iZnXkR5hfyKIgk7Igmkp6cr4vV79+5pZqOiohSRu/s1K3Je2AIBEAABlcBvv/1GlSpVItcK4qVLlyYWXYsUUHfo0IEWLFiggX/99ddp3LhxEZmIY8eO0erVqxWB+6ZNmwwxyJIlCzVt2lQTtxcpUsTQOHQCAScTwP29k7OL2EAABEAABGQlgPVX1syI8Qv5FcMRVkBAFAEI2kWRhB0QsBcBCNrtlS94a5DAqVOn6LHHHtP15oVO5JcQBl0Jabfr169T7ty5dXPwly/FixcP6bwwDgIgYH8CeCA3l0PwM8cPo0EABEAABOQkgPVNzryI8gr5FUUSdkQTSE5OptjYWJ3ZmJgYSkpKEj0V7IEACIBAJgJdunShzz//XPfz9evXU5MmTYTScq8C/9BDD9Hhw4epcOHCQuexm7ELFy5o4nYWud+6dctQCHXq1NEE7mXLljU0Bp1AwGkEcH/vtIwiHhAAARAAATsQwPprhywF7yPyGzw7jASBUBBgnV/t2rWVogPcypQpoxRCcZr2LxTsYBME7EwAgnY7Zw+++yTw1FNP0ZEjR7Q+ixcvptatWzuK2hdffEFt2rTRYuLFm78IQQMBEAABfwTwQO6PkO/fg585fhgNAiAAAiAgJwGsb3LmRZRXyK8okrATCgLx8fGUmJioM52QkEBxcXGhmA42QQAEQEAhwJ87/Pnj2oYMGULDhw8PCaFGjRrRhg0bNNsjRoygwYMHh2QuOxplMTtXbed/LG4/f/68oTDKlSunidv5i240EIgUAri/j5RMI04QAAEQAAGZCGD9lSkb4n1BfsUzhUUQMEPg3LlzxBvaf/jhB8VMsWLFaO/evVSgQAEzZjEWBEBAcgIQtEueILgXPIEBAwbojm3lY11TUlKCNyjhyI4dO9L8+fM1z9544w0aO3ashJ7CJRAAAdkI4IHcXEbAzxw/jAYBEAABEJCTANY3OfMiyivkVxRJ2AkVgejoaKXCjmtLTU2lqlWrhmpK2AUBEIhgAlwUpFKlSnT79m2NQr169Wjz5s0hozJz5kx6+eWXNfulS5emQ4cOUdasWUM2p50Ncy5Y2M4C96NHjxoKpUiRIpq4vWnTppQlSxZD49AJBOxIAPf3dswafAYBEAABELA7Aay/ds+gb/+RX2fnF9HZjwCfqMcFT65fv644nz17dpo7d66u8Kv9ooLHIAAC/ghA0O6PEH5vWwJbt24l/hLCtV28eJHy589v25hcHb906VKmXWdbtmyhunXrOiI+BAECIBBaAnggN8cX/Mzxw2gQAAEQAAE5CWB9kzMvorxCfkWRhJ1QEUhPT1fE6/fu3dOmiIqKUkTu7tdvqHyAXRAAgcghUL9+fdq0aZMWMAuf+Qjr8uXLhwzCnTt3iDfvqEdl80TTpk2jnj17hmxOpxjev3+/Jm7fuXOnobD4CPJmzZppAve8efMaGodOIGAXAri/t0um4CcIgAAIgICTCGD9dVI2M8eC/Do7v4jOXgR+/PFH4pPuTpw4oXP88ccfV4oRFCpUyF4BwVsQAAHDBCBoN4wKHe1I4KmnnqIjR45orjvpGNePP/6Y3nnnHS22MmXKEFcWQgMBEAABIwTwQG6Ekvc+4GeOH0aDAAiAAAjISQDrm5x5EeUV8iuKJOyEkkBycjLFxsbqpoiJiaGkpKRQTgvbIAACEUbggw8+oGHDhuminjJlCvXu3TvkJEaPHk0DBw7U5qlZsyZt37495PM6aYKTJ08qVdu5evu6desMh8ZfhHPVdha5lyxZ0vA4dAQBWQng/l7WzMAvEAABEAABJxPA+uvk7FKmggquRRecHTmiAwG5CPz111/00ksv0cqVKz061rx5c1qxYoVcTsMbEAABYQQgaBeGEoZkJOD+BUHhwoXpl19+sX1lL75xLlq0KJ05c0bDPmrUKHrrrbdkTAN8AgEQkJAAXriYSwr4meOH0SAAAiAAAnISwPomZ15EeYX8iiIJO6EmEB8fT4mJibppEhISlONl0UAABEDALIENGzYoFb5cW4cOHSglJcWsaUPjz549q1Rp//e//6315y9h+ctYtMAJXLlyRRO3s8j9999/N2SETwRRq7fz/0cDATsSwP29HbMGn0EABEAABOxOAOuv3TPo23/k19n5RXT2IcBav7ffflt3kqe792PHjqU33njDPkHBUxAAAcMEIGg3jAod7UiAX2DzMSM3btzQ3HdClXb36uw5c+Yk/jLkoYcesmOa4DMIgEAYCOCB3Bx08DPHD6NBAARAAATkJID1Tc68iPIK+RVFEnasIMBiz7S0NN1UqampBNGhFfQxBwg4l8Cff/5JlSpVomPHjmlBctGQjIwMypcvn2WBc4V2/nJWbS1atKBly5ZZNr+TJ+KK7Wr1dq7kbqRxtXZV3O6+2cHIePQBgXARwP19uMhjXhAAARAAgUgmgPXX2dlHfp2dX0RnDwI7duygOnXqEFdpV1uePHkod+7cSgFb17Zx40Z65pln7BEYvAQBEDBMAIJ2w6jQ0a4EhgwZQixiV1uOHDno+++/p2LFitkypNOnT9Pjjz9O/AWM2t555x366KOPbBkPnAYBEAgPATyQm+MOfub4YTQIgAAIgICcBLC+yZkXUV4hv6JIwo4VBNLT0xXxuuvRzlFRUYrI3f1atsIfzAECIOAMAjExMTRt2jRdMCwkZ0G5le3AgQNUrVo1unnzpjbt9u3bqWbNmla64fi5du3apYnbedOCkZY3b15N3M4i91y5chkZhj4gEBYCuL8PC3ZMCgIgAAIgEOEEsP46+wJAfp2dX0QnPwHWwzVo0ICOHz+uOZs/f36lKAAL2nv06EHXrl3TflemTBn66quviIsVoIEACDiHAATtzsklIvFCgKu0lyhRgi5fvqz1sPIYWdGJ6dixI82fP18zyzvRTpw4gersokHDHgg4nAAeyM0lGPzM8cNoEAABEAABOQlgfZMzL6K8Qn5FkYQdqwgkJydTbGysbjoWoyYlJVnlAuYBARBwEIE5c+ZQt27ddBENGDCAxowZE5YoX375ZZo5c6Y2Nz7fQpsGrsqvVm7ftGmTocn43olF7Wr19iJFihgah04gidEqgwAAIABJREFUYBUB3N9bRRrzgAAIgAAIgMD/CGD9dfbVgPw6O7+ITm4CXNS1Z8+elJKSonN03rx51KZNG7p79y4tWrSIunfvriuC0rVrV0pISKCcOXPKHSC8AwEQMEwAgnbDqNDRzgQmTZpE/fv314XAC1pcXJytwkpMTKT4+HidzxMnTqR+/frZKg44CwIgEH4CeCA3lwPwM8cPo0EABEAABOQkgPVNzryI8gr5FUUSdqwkwO9A+F2Ia7Pj+xwrmWEuEACBzAR++uknqlSpEl29elX7JVdI3717d9hwffPNN9SwYUNt/vvvv58OHz5MpUuXDptPkTLxhQsXaPXq1ZrA/datW4ZCr127tiZuL1eunKEx6AQCoSSA+/tQ0oVtEAABEAABEPBMAOuvs68M5NfZ+UV08hLgUzr5nW/v3r11TrLOjwsRZM2aVfk5n3T3xhtv0NSpU3X9JkyYkEkTKG+08AwEQMAfAQja/RHC7x1DgI8l2bhxoy6eHTt2UI0aNWwR486dOzMdO1u/fn3iLz/QQAAEQCBQAnggD5SYvj/4meOH0SAAAiAAAnISwPomZ15EeYX8iiIJO1YTiI6OprS0NN20qampVLVqVatdwXwgAAI2JdC0aVNau3atznsWs7OoPZytefPmtGrVKs2FIUOG0PDhw8PpUsTNffv2bZ24/fz584YYsKCdryuu3s5CdzQQCAcB3N+HgzrmBAEQAAEQiHQCWH+dfQUgv87OL6KTl8DmzZupSZMm5LrhvGbNmrRs2TIqWLCgznHepP7ss8/Svn37tJ/nyZOHuJL7c889J2+Q8AwEQMAwAQjaDaNCR7sTOHDggFKJh3d2qa1kyZLER4wWK1ZM6vBOnz5NzzzzDP3444+an3wznZGRQRUqVJDadzgHAiAgJwE8kJvLC/iZ44fRIAACIAACchLA+iZnXkR5hfyKIgk7VhNIT09XxOuu73OioqIUkbv7dW21b5gPBEBAfgIjR46kwYMH6xwdO3asUtEr3G3hwoXUvn17zY1ChQrRoUOHiL+IRQsPAf4SXa3efvToUUNOFClSRBO3s8g9S5YshsahEwiYJYD7e7MEMR4EQAAEQAAEAieA9TdwZnYagfzaKVvw1SkETpw4QS+99BLt379fC+nBBx9Uirt6K2jCWjkuUsCb1NXG2rmlS5cS6wDRQAAE7E0AgnZ75w/eB0ggOTmZYmNjdaO40hdX6MmfP3+A1qzpfunSJXr++eeJq4+5tqSkJIqJibHGCcwCAiDgOAJ4IDeXUvAzxw+jQQAEQAAE5CSA9U3OvIjyCvkVRRJ2wkHA0/scfifC70bQQAAEQMAbgW+//Zbq1Kmj+3WLFi2UCl+yNK44xidzqm38+PH06quvyuJeRPvBX6ar4nbXHPmCkitXLp24PV++fBHNEMGHlgDu70PLF9ZBAARAAARAwBMBrL/Ovi6QX2fnF9HJR+CPP/6guLg4SklJ0Tk3a9Ys6tatm0+Hp0+fruj//vrrL61fp06diN8j58yZU75g4REIgIBhAhC0G0aFjk4hMGDAABo3bpwuHBa1L1myRLpK7VyZvVWrVpnE7FxBiCsJoYEACIBAsATwQB4suf+OAz9z/DAaBEAABEBATgJY3+TMiyivkF9RJGEnXATi4+MpMTFRN31CQoLypQcaCIAACHgiULlyZeWES7WxuJhFylxRW5Y2efJk6tevn+ZOxYoVdT7L4mek+3Hy5Elas2aN8o+L4xhtjRo10gTuqBJnlBr6GSWA+3ujpNAPBEAABEAABMQRwPorjqWMlpBfGbMCn5xM4NNPPyXW8LmezNmlSxeaM2eOobC7du1Kc+fO1fry3/Ann3xCb731lqHx6AQCICAnAQja5cwLvAoxAd6V5b7Di18o80JXo0aNEM9uzDxXfeGF+scff9QN6NixI82bN8+YEfQCARAAAS8E8EBu7tIAP3P8MBoEQAAEQEBOAljf5MyLKK+QX1EkYSecBLggQVpams4FPtHO2/Gz4fQVc4MACISXQP/+/WnSpEk6J+bPn0/t27cPr2Nus//+++/En23Hjx/XfsPvfvkdMJqcBK5cuaII29Xq7ZxDI43XqqZNm1KzZs2wbhkBhj5+CeD+3i8idAABEAABEAAB4QSw/gpHKpVB5FeqdMAZhxPYuHGjUuD1t99+0yKtUKEC7d69m3LkyGEo+suXL1OtWrXoyJEjWv/cuXMrJ/PxBnM0EAABexKAoN2eeYPXAgjwwrh06dJMlmSo7sUVx7jymHtr2bKlUkkeDQRAAATMEsADuTmC4GeOH0aDAAiAAAjISQDrm5x5EeUV8iuKJOyEk0B6eroiAnSt2hMVFaWI3N2v8XD6iblBAATCS2DRokXUrl07nRO9e/emKVOmhNcxL7N/+OGHNHToUO23DRs2pK+//lpKX+FUZgLr16/XxO0///yzIURcXIeF7Sxwx5fshpChkwcCuL/HZQECIAACIAAC1hPA+ms9cytnRH6tpI25IpnAuXPnqHr16sSnoaktT548xM/X1apVCwjNrl27qHHjxnT16lVtXNGiRWnPnj1UqFChgGyhMwiAgBwEIGiXIw/wIkwEPFVqZ1c6dOigHENSrFgxSz07ffo0vf3228TVgtwbKrNbmgpMBgKOJ4AHcnMpBj9z/DAaBEAABEBATgJY3+TMiyivkF9RJGEn3ASSk5MpNjZW50ZMTAwlJSWF2zXMDwIgIAGBs2fPUqVKlejChQuaN+XLl6f9+/dLu/Hlhx9+UL6w5cpiavvqq68gdJbgegrUBf4iXa3enpGRYWh43rx5NXE7i9xz5cplaBw6gQDu73ENgAAIgAAIgID1BLD+Ws/cyhmRXytpY65IJXDnzh1q3bo1rVixQkOQNWtWmjx5cqZ3vkYZTZ06lfr06aPr/uKLLypFbrNkyWLUDPqBAAhIQgCCdkkSATfCR2DAgAE0bty4TA7wESbvv/8+DRo0KORfdnBlsZEjR9KwYcPozz//zOTLG2+8QWPHjg0fJMwMAiDgOAJ4IDeXUvAzxw+jQQAEQAAE5CSA9U3OvIjyCvkVRRJ2ZCDAp9rx6XauTYYT92RgAx9AINIJ8Jei7idcbtmyherWrSs1mr59++oqyHPBlZSUFKl9hnO+CRw7dkwTt2/atMkQLr5fUyu38/8WKVLE0Dh0ikwCuL+PzLwjahAAARAAgfASwPobXv6hnh35DTVh2AcBohEjRihavLt372o4XnnlFWJRerDt1q1b9Prrr+tssJD9448/poEDBwZrFuNAAATCRACC9jCBx7RyEeDqXnFxcbojq1UPCxcuTPyFAlf7yp8/v1DHL126RDw37zQ7c+ZMJtt8w8xf0PLcaCAAAiAgkgAeyM3RBD9z/DAaBEAABEBATgJY3+TMiyivkF9RJGFHFgLR0dGUlpamcyc1NZWqVq0qi4vwAwRAwGIC48ePV77AdG3Dhw+nIUOGWOxJ4NNxZe8aNWroBqanp1PlypUDN4YR0hHgEwPUyu2rV68m/rLdSKtdu7YmcC9XrpyRIegTQQRwfx9ByUaoIAACIAAC0hDA+itNKkLiCPIbEqwwCgIagZ07d1KTJk3o6tWr2s+4AMHChQvp0UcfNUXq9OnT1KlTJ9q2bZtmJ2fOnMRFDvg9MhoIgIB9CEDQbp9cwdMQEzhw4IDyhcfGjRu9zsSVcVq2bEnPP/980Ed/Xr9+ndauXascbTJ//nyvc9WvX58+/fRTqlChQogjh3kQAIFIJIAHcnNZBz9z/DAaBEAABEBATgJY3+TMiyivkF9RJGFHFgIs9GTxOp96p7aoqChF5O5+vcviM/wAARAIHYG9e/dm2tDCX5KuX78+dJMKtty+fXvlS1y1vfrqq8QifTRnEbh9+zaxqF0VuJ8/f95QgGXLltXE7XXq1DE0Bp2cTQD3987OL6IDARAAARCQkwDWXznzIsor5FcUSdgBgcwEfv31V+J3tydPntR+WaxYMeV0Ot7MLaJt3bqV2rVrR+fOndPMPfHEE7RhwwYqWrSoiClgAwRAwAICELRbABlT2IvApEmT6IMPPqDLly/7dJx3iVWrVk0RnJcqVUpZ/PLly0e8w4vbjRs36D//+Q/98ssv9MMPPxAL5vfs2UO8gPpqefLkoaFDh1K/fv3sBQ7eggAI2IoAHsjNpQv8zPHDaBAAARAAATkJYH2TMy+ivEJ+RZGEHZkI8Kl3sbGxOpf4lLukpCSZ3IQvIAACFhCoWbMmcaUvteXOnZsyMjKU97Z2aatWraLmzZtr7j7wwAN0+PBhfOlqlwQG6efmzZs1cfvRo0cNWSlSpAg1bdpUE7jzUepokUcA9/eRl3NEDAIgAAIgEH4CWH/Dn4NQeoD8hpIubEcyAT6lLC4ujmbNmqVhyJ49u7KJPz4+XiiahIQEeuWVV3Q2O3bsqLwv5ndFaCAAAvITgKBd/hzBwzAQ+P3332nUqFFKhXQWplvRWAjPFeIHDhxIDz30kBVTYg4QAIEIJoAHcnPJBz9z/DAaBEAABEBATgJY3+TMiyivkF9RJGFHNgL8pUdiYqLOLf7igr8kQQMBEIgMAvw+dfTo0bpgZ8yYQT169LAdgAYNGuhOEB0+fDgNGTLEdnHA4eAI7N+/X6ve7rpBw5e1XLly6cTtXHQHLTII4P4+MvKMKEEABEAABOQigPVXrnyI9gb5FU0U9kCAlNM1uSiJ+7va1157TdHkiW537twhtj1lyhSd6WnTplHPnj1FTwd7IAACISAAQXsIoMKkcwiwsJ13ac2cOZOOHDkSksDKlCmjfLnCFcUgZA8JYhgFARDwQAAP5OYuC/Azxw+jQQAEQAAE5CSA9U3OvIjyCvkVRRJ2ZCQQHR1NaWlpOtdSU1OpatWqMroLn0AABAQScK9qzqb5XSsL2u3Y2G/XL1hLlixJ3333HeXIkcOO4cBnEwROnTqlidvXrl1r2FLDhg21yu12OqHAcIDoqBHA/T0uBhAAARAAARCwngDWX+uZWzkj8mslbcwVKQT4HW2jRo2I9Xdqe/rpp2nDhg30t7/9LSQYfvvtN2VO1/fFDz/8MG3ZsoUqVKgQkjlhFARAQBwBCNrFsYQlhxPYunUrrVixgtatW2da3M4i9ueee45efPFFqlu3rsPJITwQAAEZCeCB3FxWwM8cP4wGARAAARCQkwDWNznzIsor5FcUSdiRkUB6eroiXueKP2qLiopSvrRwv/Zl9B8+gQAIBEfg8uXLVLlyZTp58qRmoHTp0pSRkUFctdqOjSuJValShQ4cOKC5zwVXYmJi7BgOfBZE4MqVK7RmzRrl3+rVq3VCAF9T8NrYtGlTReCOTV6CkiGRGdzfS5QMuAICIAACIBAxBLD+OjvVyK+z84vorCdw/vx5aty4se4dBxd63bVrFz355JMhdYjfq1SrVo1u3rypzVOpUiXlubpw4cIhnRvGQQAEzBGAoN0cP4yOUAJcHYUXWD4C9OjRo3TixAk6e/Ys8WKsfnmaJUsWKliwIBUqVIhKlCihLMYVK1ak6tWrU/HixSOUHMIGARCQhQAeyM1lAvzM8cNoEAABEAABOQlgfZMzL6K8Qn5FkYQdWQnw0bV8+p1rYwEoC0HRQAAEnEmgc+fONG/ePF1w69evpyZNmtg64E8++YQGDRqkxcDvk3fu3GnrmOC8WAJ8nbOwnb+I//nnnw0Z52r/qridK9Wh2Z8A7u/tn0NEAAIgAAIgYD8CWH/tl7NAPEZ+A6GFviDgm8Ddu3epU6dOtHDhQl3H2bNnU9euXS3BN2fOHOrWrZtuLvZp5syZlDVrVkt8wCQgAAKBE4CgPXBmGAECHgncuHGD+FiUgwcPKr/n4665qjuOg8UFAwIgICMBPJCbywr4meOH0SAAAiAAAnISwPomZ15EeYX8iiIJOzITiI+Pp8TERJ2LCQkJFBcXJ7Pb8A0EQCAIAvy3zn/zru3dd9+lf/3rX0FYk2sIF07hatpnzpzRHFu6dCm99NJLcjkKb6QgsHv3bk3cvm/fPkM+5c2bV6nargrc7XqigaFgHdwJ9/cOTi5CAwEQAAEQkJYA1l9pUyPEMeRXCEYYAQGFwJgxY2jw4MHEJ9GprXfv3jRp0iTiArFWte7duxOL6NWWLVs2GjVqFL366qtWuYB5QAAEAiQAQXuAwNAdBLwRgKAd1wYIgICdCOCB3Fy2wM8cP4wGARAAARCQkwDWNznzIsor5FcUSdiRnQAXGEhLS9O5mZqaqohD0UAABJxB4NChQ1S5cmW6ffu2FlC9evVo8+bNzgiQiN566y3ly1+1NW/enFasWOGY+BBIaAgcO3ZMqdrO1ds3bdpkaBK+R3QVtxcpUsTQOHQKPwHc34c/B/AABEAABEAg8ghg/XV2zpFfZ+cX0VlHYMOGDcSn6p0/f16btFKlSsTvaO+//37rHCGi33//nfiUMp5bbQULFqTFixdT3bp1LfUFk4EACBgjAEG7MU7oBQJ+CUDQ7hcROoAACEhEAA/k5pIBfub4YTQIgAAIgICcBLC+yZkXUV4hv6JIwo7sBNLT0xXx+r179zRXo6KiFJG7+9+B7LHAPxAAAc8E6tevrxPrcmWvjIwMKl++vGOQHThwQDkB9NatW1pM27Zto9q1azsmRgQSWgIXLlzQxO0scr9586ahCfkaUyu3lytXztAYdAoPAdzfh4c7ZgUBEAABEIhsAlh/nZ1/5NfZ+UV01hD45ZdfqGXLlpkE5GvXrqUqVapY44TbLNu3b1d84udktbHAfuvWrfTAAw+ExSdMCgIg4J0ABO24OkBAEAEI2gWBhBkQAAFLCOCB3Bxm8DPHD6NBAARAAATkJID1Tc68iPIK+RVFEnbsQCA5OZliY2N1rsbExFBSUpId3IePIAACPgh88MEHNGzYMF2PqVOn0iuvvOI4bj169KBZs2ZpcfXs2ZOmTZvmuDgRUOgJ8GkGXLVdrd7uWiXP1+xly5bVqrfXqVMn9I5ihoAI4P4+IFzoDAIgAAIgAAJCCGD9FYJRWiPIr7SpgWM2ItC6dWtasmSJ5nH27Nlp7Nix1KdPn7BGMXHiRHrzzTd1p/21a9eOUlJSiAsloIEACMhDAIJ2eXIBT2xOAIJ2mycQ7oNAhBHAA7m5hIOfOX4YDQIgAAIgICcBrG9y5kWUV8ivKJKwYxcC8fHxlJiYqHM3ISGB4uLi7BIC/AQBEHAj8PXXX1Pjxo11P+3QoYPy5aMT2zfffEMNGzbUQuMvWA8dOkRPPvmkE8NFTBYS2Lx5syZuP3r0qKGZCxcurInbmzVrhi/8DVELbSfc34eWL6yDAAiAAAiAgCcCWH+dfV0gv87OL6ILPYFPP/2UBgwYoJ2cyX9T3bt3p+nTp0txcmbnzp1p3rx5Goj77ruP2Od+/fqFHg5mAAEQMEwAgnbDqNARBHwTgKAdVwgIgICdCOCB3Fy2wM8cP4wGARAAARCQkwDWNznzIsor5FcUSdixE4Ho6GhKS0vTuZyamkpVq1a1UxjwFQRAgIj+/PNP4uOgjx07pvEoWrQoZWRkUL58+RzL6IUXXlAqa6tt8ODBNGLECMfGi8CsJ7B//35N3L5z505DDuTKlYuaNm2qCdyd/DdoCEiYOuH+PkzgMS0IgAAIgEBEE8D66+z0I7/Ozi+iCy2BXbt2UZMmTejKlSvaRDVr1iQuTsDPkDK0s2fPUtu2benbb7/V3HnwwQdp69atVLFiRRlchA8gAAJEBEE7LgMQEEQAgnZBIGEGBEDAEgJ4IDeHGfzM8cNoEAABEAABOQlgfZMzL6K8Qn5FkYQdOxFIT09XxOv37t3T3I6KilJE7u5/E3aKC76CQCQSiImJoWnTpulCX758Ob344ouOxrFgwQLiKvRqe+SRR5Qq7RAQOzrtYQvu1KlTygaKNWvW0Nq1aw37wScJcNV2FrmXKlXK8Dh0NEcA9/fm+GE0CIAACIAACARDAOtvMNTsMwb5tU+u4KlcBK5evUo1atRQ3leorVChQrRy5UrpCovs2LGDWrduTSxuVxufhLdv3z7KkSOHXGDhDQhEKAEI2iM08QhbPAEI2sUzhUUQAIHQEcADuTm24GeOH0aDAAiAAAjISQDrm5x5EeUV8iuKJOzYjUBycjLFxsbq3GZhbFJSkt1Cgb8gELEEZs+erRxR7dr4COsxY8ZEBBP+Upgrnalt3Lhx9Prrr0dE7AgyfARYkKCK2/l/f//9d0PO8EYytXo7TkQxhCzoTri/DxodBoIACIAACIBA0ASw/gaNzhYDkV9bpAlOSkaAC4l069aN5s6dq3mWLVs2+uyzz+jll1+WzNv/upOQkEB9+/alu3fvav5xDFxI4f7775fSZzgFApFEAIL2SMo2Yg0pAQjaQ4oXxkEABAQTwAO5OaDgZ44fRoMACIAACMhJAOubnHkR5RXyK4ok7NiRQHx8PCUmJupc5y8u4uLi7BgOfAaBiCLw008/UaVKlYjFtWqrVq0a7d69O2I4TJo0ifr376/FW65cOTp48GDExI9A5SCwfv16TeD+888/G3KqZMmSmri9UaNGhsagk3ECuL83zgo9QQAEQAAEQEAUAay/okjKaQf5lTMv8EpuAvyO9ZVXXtE5ye9iJ0yYQCxsl7Hdvn2bevfunekkQBbhs+9oIAAC4SUAQXt4+WN2BxGAoN1ByUQoIBABBPBAbi7J4GeOH0aDAAiAAAjISQDrm5x5EeUV8iuKJOzYlUB0dDSlpaXp3E9NTZXu2Fu78oXfIBAqAlzpee3atTrze/bsIf6bjpTGlbG50vUPP/yghcyVzzp37hwpCBCnZAR4Q4lavZ2PZTfS8ubNq4nb+e86d+7cRobZqk9GRoayAceqhvt7q0hjHhAAARAAARD4HwGsv86+GpBfZ+cX0YknwM+GvHnZtQhB3bp16YsvvqACBQqIn1CgxcuXL1PDhg0pPT1ds5o/f35atWoVVa9eXeBMMAUCIBAoAQjaAyWG/iDghQAE7bg0QAAE7EQAD+TmsgV+5vhhNAiAAAiAgJwEsL7JmRdRXiG/okjCjl0J8JcTLAjlY3DVFhUVpYjc3f8+7Boj/AYBpxH4+OOP6Z133tGFNXbsWHrjjTecFqrfeD744AMaNmyY1q9+/fr0zTff+B2HDiAQagLHjh2jNWvWKP82btxoaDped5s1a6YJ3IsUKWJonOydWrRoQfyve/fulriK+3tLMGMSEAABEAABENARwPrr7AsC+XV2fhGdWAL/+c9/6KWXXqJt27ZphnkjMxch4NO67ND49DsW4P/222+au08//TStXLmSChYsaIcQ4CMIOJIABO2OTCuCCgcBCNrDQR1zggAIBEsAD+TBkvvvOPAzxw+jQQAEQAAE5CSA9U3OvIjyCvkVRRJ27EwgOTmZYmNjdSHExMRQUlKSncOC7yDgSALffvst1alTRxcbC0WXLVvmyHj9BcXV2bkqveuXrOvWraNnn33W31D8HgQsI3DhwgVF2K5Wb79586ahuWvXrq2J28uVK2dojIydPvzwQxo6dCjNnDnTElE77u9lvArgEwiAAAiAgNMJYP11doaRX2fnF9GJI8DPegMGDKApU6ZoRu+77z6aN28etWvXTtxEFliaPXs29ejRQ1cEJS4ujhISEiyYHVOAAAh4IgBBO64LEBBEAIJ2QSBhBgRAwBICeCA3hxn8zPHDaBAAARAAATkJYH2TMy+ivEJ+RZGEHbsTiI+Pp8TERF0Y/AUFf1GBBgIgIA+BypUrU0ZGhuYQH/vM/+2USs7BkO7duzd99tln2lD+knjBggXBmMIYEAg5gdu3b+vE7efOnTM0Z9myZbXq7e6bWgwZCGOn5cuXKxUKuVkhasf9fRiTjalBAARAAAQilgDWX2enHvl1dn4RnTgCU6dOpT59+ugMvvbaazRmzBhiYbud2t27d6lXr140a9Ysze3s2bPTqFGjqH///nYKBb6CgGMIQNDumFQikHATgKA93BnA/CAAAoEQwAN5ILQy9wU/c/wwGgRAAARAQE4CWN/kzIsor5BfUSRhxwkEuMpxWlqaLpTU1FSqWrWqE8JDDCBgewL8heGkSZN0ccyfP5/at29v+9jMBLBz506qWbOmzgR/llWpUsWMWYwFAUsIbN68WRO4Hz161NCchQsX1sTtzZo1oyxZshgaF65OvOmGN+OoLdSidtzfhyvTmBcEQAAEQCCSCWD9dXb2kV9n5xfRiSGwdetW6tixI/373//WDPJzED/zPfjgg2ImsdjK1atXlVPxjh07ps3MBRW4iACfKIYGAiBgLQEI2q3ljdkcTICPe61WrRodP35cibJChQrEC/lDDz3k4KgRGgiAgF0J4IHcXObAzxw/jAYBEAABEJCTANY3OfMiyivkVxRJ2HECgfT0dEW8fu/ePS2cqKgoReTu/rfihHgRAwjYicCiRYsyHU/Nlcldj7G2UzyifW3bti0tXrxYM9uvXz+aOHGi6GlgDwRCSmD//v2auJ03ahhpOXPm1Inb8+XLZ2SY5X3c7yPGjx9Pr776akj8wP19SLDCKAiAAAiAAAj4JID119kXCPLr7PwiOvME+OSt1q1b0/bt2zVjefPmJX6ue/zxx81PEEYLu3fvphdeeIEuXryoeVGrVi1aunQpFSxYMIyeYWoQiDwCELRHXs7DEvGtW7eIBd/8v05sDz/8sLJg8zGvv//+uxJigQIFaPbs2VSvXj369ddfnRg28TErHHvWrFkdGR+CAgEnE8ADubnsgp85fhgNAiAAAiAgJwGsb3LmRZRXyK8okrDjFALJyckUGxurCycmJoaSkpKcEiLiAAHbETh79ixVqlSJLly4oPnORUO46jE2m/wXycqVK+nFF1/U+OTOnZsOHTpEjz32mO3yDYdBgAmcOnWKVq9erQjc165daxhKw4YNNYF7qVKlDI8LdUf+DGPBvmvr3r07cbV20Q3396KJwh4IgAAee9qnAAAgAElEQVQIgAAI+CeA9dc/Izv3QH7tnD34HmoCXBikb9++NHXqVG2qbNmy0WeffUYvv/xyqKe3xD6fFvjmm2/qtI29evUifo+MBgIgYB0BCNqtYx2xM924cUM5DpZf4jlV0M7JvXPnjm6nFv8sT548lCNHDsfmngXt1atXp1mzZinidjQQAAH7EMADublcgZ85fhgNAiAAAiAgJwGsb3LmRZRXyK8okrDjJALx8fGUmJioCykhIYHi4uKcFCZiAQHbEOAqX0uWLNH5u2XLFqpbt65tYrDC0fr169OmTZu0qYYNG0bvvfeeFVNjDhAIKQE+5l0Vt/P/qsWD/E1apUoVTdzOx8SHs7Vo0YJWrFiRyYVQiNpxfx/OTGNuEAABEACBSCWA9dfZmUd+nZ1fRGeOAIu6+Z2peuIl/73wf7PA3SlFCO7evUtdu3allJQUDRbHxjHye2Q0EAABawhA0G4N54ie5Y8//qBHHnmErl+/HtEcnBo8H+158uRJ4mpAaCAAAvYhgAdyc7kCP3P8MBoEQAAEQEBOAljf5MyLKK+QX1EkYcdpBFj4lpaWpgsrNTWVqlat6rRQEQ8ISE1g/Pjx9Prrr+t8HD58OA0ZMkRqv8Ph3PTp04krhKmtRIkS9N1331GuXLnC4Q7mBIGQEVi/fr1SuZ3F7T///LOheUqWLElNmzZVBO6NGjUyNEZkpw8//JCGDh3q0aRoUTvu70VmDrZAAARAAARAwBgBrL/GONm1F/Jr18zB71ATOHDggFLslAvaqi0qKoo2bNigFHp1Urt48SLVq1ePjhw5ooXFBV737dtHZcqUcVKoiAUEpCUAQbu0qXGOYxC0OyeXniKBoN3Z+UV0ziWAB3JzuQU/c/wwGgRAAARAQE4CWN/kzIsor5BfUSRhx2kE0tPTFfG6Wl2I4+MvZFjk7pTqQk7LGeJxHoG9e/dm2kTy7LPP0rp165wXrICIbt++TVyR+uDBg5o1PuIb1cIEwIUJaQns3r1bq97OQgIjLW/evJq4nUXuVhTlWb58Ob300kte3RMpasf9vZGrAH1AAARAAARAQCwBrL9iecpmDfmVLSPwRwYC165dU97ZHD16VHPn0UcfVU6mqlatmgwuCvdhz5499Nxzz9Gvv/6q2S5fvjxt376dHnjgAeHzwSAIgICeAATtuCJCToB3aDVv3pz4A//WrVshny9cE/DRI/xlgmu7//77if/Zrbl+ievL9xw5cig70xYuXEj8/9FAAATsQwAP5OZyBX7m+GE0CIAACICAnASwvsmZF1FeIb+iSMKOEwnwkbmxsbG60GJiYigpKcmJ4SImEJCOQI0aNWjXrl2aXyw6zcjIoFKlSknnqywOjRw5kgYPHqy5w18is+AXDQQigcD333+vids3btxoKGS+F1Yrt/P/Fi1a1NC4QDvxZ1flypV9DhMlasf9faDZQX8QAAEQAAEQME8A6695hjJbQH5lzg58CxeBnj170owZM7Tps2TJQikpKdSuXbtwuWTJvHPnzqUePXoQawHVxu+LExMTUQTFkgxgkkgmAEF7JGffwtgvX75M586do5s3b1o4qzVT8U0tV/rYtm0bxcXFEVek58bHqkyYMIHq169PfCSJExuL2Hnn3cMPP+zE8BATCDiaAB7IzaUX/Mzxw2gQAAEQAAE5CWB9kzMvorxCfkWRhB2nEuDKxvyFhGtLSEhQ3vWggQAIhI7AwIEDafTo0boJZs6cSSz4RPNO4MyZM0qFtLNnz2qdFi9eTK1btwY2EIgoAhcuXKA1a9ZoAnej30HVrl1bE7iXK1dOKDMjJ7zwZ9ynn35q6rsV3N8LTRuMgQAIgAAIgIAhAlh/DWGybSfk17apg+MhIsDC9c6dO+tOtnzzzTdpxIgRlDVr1hDNKodZfrZ89913acyYMTqH5syZQ126dJHDSXgBAg4lAEG7QxOLsKwn8J///Ieefvpp+vHHH5XJy5YtS1u2bKF8+fJZ7wxmBAEQAAE/BPBAbu4SAT9z/DAaBEAABEBATgJY3+TMiyivkF9RJGHHyQSio6MpLS1NF2JqaqoiGkUDARAQT2DVqlXKyZ6u7eWXX6bp06eLn8yBFvlL5LFjx2qRNWvWjJgpGghEKgE+QddV3M5Flow0/i5Hrd5ep04dI0N89qlUqRLt37/frx3ut2nTpqBF7f7u7w8dOkRt2rShI0eOaL40bNiQWIBRqFAhv/6FqsOxY8eUao4qoyZNmtC8efNC8l3av/71L3r//fe1UD7//HPq1KlTqEKzxG4o+PHp2oMGDVI2WaiNv++cP38+lShRQmhc33zzDb300kt09epVxS5fi8uXLyc+aSTUjb/H5fx/+eWX2lTffvst1apVK9RTO9Y+byriU3aY6cGDB5UTdtTccjG4ihUrUpkyZRTG/K9YsWLEVV3RAidw48YNev3113WbsHH9Bs5RxAh/66+IOWAjfASQ3/Cxx8zyEdi7dy/VrVuXrl+/rjnXqFEj4srljzzyiHwOh8Ajvtfp0KEDuZ4Mlj9/flqxYgXVrFkzBDPCJAiAABOAoB3XAQgIIsAPkvyChx/YufGXoFu3biWuYo4GAiAAArIRwAO5uYyAnzl+GA0CIAACICAnAaxvcuZFlFfIryiSsONkAunp6Yp4/d69e1qYUVFRisjdSLVVJ7NBbCAgmgCf6MlizlOnTmmmS5curQihcuXKJXo6R9pjMSi/g2YRr9o2b95M9erVc2S8CAoEAiXAfw8scOd/rqJuX3YKFy5MvDlEFbgHI7xs0aKFInAw0syI2n3d3/O9DIuTBwwYkMmNJUuWUMuWLY24F5I+oRBke3MUgnbjKXQXmvNI0RsA7t69S0OHDiXOi9r4tILJkydT7ty5jTsbZE8I2oME5zaMP18OHDhAn3zyibLpIZDGm4befvtt4s012bNnD2RoxPeFoF2eSwDv1+TJRSg8QX5DQRU27UiAT4Nr27Yt8eYptT366KO0cuVK5T1EJDV+98Ib865du6aF/c9//lPZlMvPj2ggAALiCUDQLp4pLEYoAQjaIzTxCBsEbEoAD+TmEgd+5vhhNAiAAAiAgJwEsL7JmRdRXiG/okjCjtMJJCcnU2xsrC7MmJgYSkpKcnroiA8ELCXAR1bzl3+ujat7Nm7c2FI/7D4ZCwFnz56thdGjRw+aMWOG3cOC/yAgnACLENTq7Tt37jRkP2fOnDpxu9HTeD/88ENFtGu0BStq93V/z5uGevbsScuWLcvkhpUCYk8MIGg3emV47hcqfpcuXaIuXbrQ+vXrtYlFXytnzpxRKqTzZhO1TZs2TblWrWgQtJunzNXXR44cSZMmTdIqsQdjlav0jxkzhv7xj38EMzwix0DQLk/a8X5NnlyEwhPkNxRUYdNuBG7evEkDBw6kiRMn6lxfuHChInKPxLZgwQLlPvavv/7Swu/fvz+NGjUKm/Qi8YJAzCEnAEF7yBFjgkghAEF7pGQacYKAMwjggdxcHsHPHD+MBgEQAAEQkJMA1jc58yLKK+RXFEnYiQQC8fHxuqPcOeaEhASKi4uLhPARIwiEnEBiYiLx35lre/fdd3UVW0PuhEMm2LBhA/GR367t0KFD9NRTTzkkQoQBAuIJ8MkQqrh97dq1hifgisJq5fZSpUp5Hbd8+XJisWYgLRhRu6/7e9dq2w888ACxOP/ChQuKS4UKFSL2sVq1aoG4KKxvqATZnhxEhXbjafNU1b9MmTK0ePFiKlu2rHFDPnouXbqUWrVqpfXgU6+5wneJEiWE2PdnBIJ2f4R8//7XX3+lQYMGEW8AFtE4/7yhoVy5ciLMOd4GBO3ypBjv1+TJRSg8QX5DQRU27UaA789YvO16gmW/fv0yCdztFpdZf/v06UNTp07VmZk1axZ169bNrGmMBwEQcCMAQTsuCRAQRACCdkEgYQYEQMASAnggN4cZ/Mzxw2gQAAEQAAE5CWB9kzMvorxCfkWRhJ1IIcDH56alpenCTU1NpapVq0YKAsQJAiEhwGJrFm7euXNHs1+vXj1dtdaQTOxgo82aNVPEuWp7++23leqpaCAAAv4JcLXh1atXK39D/O+3337zP4iIqlSpolVv53sG15aRkUGVK1c2ZMe1U6Cidm/393fv3qX33nuPPv74Y8V8zZo1qWXLlvTmm29q0/HvP/jgA7rvvvsC9tPsAAjazREMJb8DBw5Q69at6fjx45qToiqoe6r0OXjwYGUzm1XXIQTtwV97fN82duxYRdDu2vLmzatU9m/Tpg098cQT9PDDD9P999+vdOEKpnxaxNGjR5WNEXPnziUWxbs23iTE19ijjz4avHMRMhKCdnkSjfdr8uQiFJ4gv6GgCpt2IrBnzx5lcy6frKM2fhfKJ+zkzp3bTqEI9/X69evKsxWf/qW2ggULEm/arFWrlvD5YBAEIpkABO2RnH3ELpQABO1CccIYCIBAiAnggdwcYPAzxw+jQQAEQAAE5CSA9U3OvIjyCvkVRRJ2IoVAenq6Il53rUYUFRWliNzd/54ihQniBAERBOrXr0+bNm3STGXJkkX5MhDVOYOny9XTOnbsqBkoUKAAfffdd8RfrKKBAAgERmD9+vVa9faff/7Z0OB//OMfmri9cePGyphg7xVY1L5s2TL6+9//7ndub/f3J06coA4dOtDu3bsVGyw27d+/P/Xq1UsTX3C1+Tlz5ijV2q1uoRRku8eCCu2BZffatWvUt29f4kqTauPrZ8qUKcSV/s0097yzPb7WGzRoYMZsQGMhaA8Il64zPwPxZoeTJ09qP2cx+sSJE4k/A420c+fO0cCBAxVhu2sbMWKE8nOrNjYY8RV9QMAXAbxfc/b1gfw6O7+IzjeBixcv0nPPPUd79+7VOrKIfd++fVS6dGngI1I26vGG5j/++EPjwafOrFu3jvLkyQNGIAACgghA0C4IJMyAAATtuAZAAATsRAAP5OayBX7m+GE0CIAACICAnASwvsmZF1FeIb+iSMJOJBFITk6m2NhYXcgxMTGUlJQUSRgQKwgII8DVgIcNG6azx8c1v/LKK8LmiFRD1atX18SrzGD06NG6asyRygVxg4AZAiwI56rtXMGdRRxGGlcrZpHn1q1bdcJPI2PVPlzhmDf+sLjdV/N2f88VAlu1aqUNZVH366+/TgMGDKDExETt50uWLFEqt1vdIGg3RzzU/NyvHxYvffHFF1ShQgVTjk+fPl3ZVKE2rvzJP7NS+ANBe3Ap5FMfhg4dqlTTV9szzzyjCNOLFCkSkFE+BYM32LiK2lkExpvzSpQoEZAtdAaBcBHA+7VwkbdmXuTXGs6YRT4CXNCD3824Pi/w38OMGTOoe/fu8jkcRo/4vTCz4tNo1Mb3ufweGQ0EQEAMAQjaxXCEFRAgCNpxEYAACNiJAB7IzWUL/Mzxw2gQAAEQAAE5CWB9kzMvorxCfkWRhJ1IIxAfH6/7MofjT0hIoLi4uEhDgXhBwBSBr7/+mtTKxaohriCckpJiyi4G/5cAV0h99dVXNRxPPfWUUqU92CrR4AoCIKAn8P333yvCdha4b9y4MeR4jIjaPd3fe6qw/dVXX1GjRo1o3rx51LlzZ813FqZMnjyZuOqilS3UgmzXWFChPfDMcgVuPvVjx44d2uBx48YpmyKCbVevXqU+ffroRMxmbQbjCwTtwVAjunz5snLSA3/+qc3MhhhP1d4///xz6tSpU3AOYhQIWEwA79csBm7xdMivxcAxnTQEWKTNm85u3ryp+cT3b/y8gJaZAN8bjx8/XvtF9uzZ6bPPPqMePXoAFwiAgAACELQLgAgTIMAEIGjHdQACIGAnAnggN5ct8DPHD6NBAARAAATkJID1Tc68iPIK+RVFEnYikQAfJcvCC9eWmppKVatWjUQciBkEAibw559/KpWGWcSotmLFilFGRgZxNWM08wS44mmVKlXop59+0ozNmjWLunXrZt44LIAACOgIXLhwQRF2qtXbXUUfIlH5E7V7ur8/cOAAtW7dmo4fP664UrNmTWXj0GOPPaZ8Brdr147279+v/K5QoUK0fPlyqlatmki3/dqCoN0vIp8dQs3PUzVus9XU9+7dSy+88AKdPXtWia1MmTK0ePFiKlu2rDkYAY6GoD1AYP/f3f2aM1u139PGGz7Fh/9hI15wOcIoawng/Zq1vK2eDfm1mjjmk4EAb4avX78+Xbx4UXOnXr16xCf34J2N5wwxqzZt2tCWLVu0Dvz8tmvXLnriiSdkSCt8AAFbE4Cg3dbpg/MyEYCgXaZswBcQAAF/BPBA7o+Q79+Dnzl+GA0CIAACICAnAaxvcuZFlFfIryiSsBOJBNLT0xXxOh+/qzYWjrKoHaKLSLwiEHOgBGJiYmjatGm6YSyifPHFFwM1hf4+CLz//vvE1YjV9s9//pM2bdoEZiAAAiEkcPv2bU3YzgL3c+fOCZ3Nl6jd/R6Ej7z/9NNPacCAAZoPXDlw5MiRlC1bNqXa4sCBA5UTHdT23nvvKSLS++67z5Tf/P3Y7t27admyZbRt2zbat2+fYo+FMM8//zy1b9+eihcvrvzMjCCb78V++eUXpVr+2rVrlSriv/76qyLY5888rvBct25d4gqJ3MxWaHeNa8+ePYpAhRsLe3jDY61atYjF3nwqRpYsWYJmaBU/ow5u376dnnvuOeLK6tzMbH7gnLlfl1z9c9SoUVqe3P3iMefPn6fNmzcr19PBgweVTXCqPw888ICyUa58+fLK9VWnTh168MEH/YYXiKDd/UQDPp2J48iZM6ffebiD2fH898x/K6tWrVJOheDnDr7WuVWvXp2ioqKU+yiO3ahPhhz30Mn9b5a5L1q0iJ588slgTSosJ0yYQCyO57+d2rVr09tvv618VhlpoeDDf4f8mZmYmKi40KRJEyWP+fLlo59//ln57GRhH59iULlyZYV927Ztia9H/ow7cuSIMi5Ywf+ZM2eUzzC+7tW/O84/P3dyc/ePf/btt98qn0NGG2/I4uvpyy+/VDY3qZ/VLLzjmBo2bKhsPilYsKBRk7p+obZ/5coV5TPhiy++0PnPa0DFihXpmWeeoRYtWihrQjDP6Xfu3FHyyM8p/Dno+nfHfJgTrzV8iptrc31PEBQ4DJKKAN6fSpUOOGMBAb6/4k2wLGpXGxcg4M2HTz/9tAUe2HcKfjbgDcOnTp3SguB7NF7L+f4ADQRAIHgCELQHzw4jQUBHAIJ2XBAgAAJ2IoAHcnPZAj9z/DAaBEAABEBATgJY3+TMiyivkF9RJGEnUgkkJydTbGysLnwW6fKRvGggAALeCcyePZu6d++u68BiyzFjxgCbYAJckZk337DYR20s+mzatKngmWAOBEDAG4Hp06dTnz59FPG4qOZN1O5+f89VArt06ULr16/Xpl6yZAm1bNlS+28WY7Zq1Ur7b9cK7sH4y6JSFke+8847ivDPW2MB+LBhw6hXr16KMNS1UryraNSXDxzf2LFjaerUqZqw2VP/Zs2a0ejRoxWxbbCCds4fs2OfXU8X8eYfzzl06FBFEBqIiNJKfoHk9/Lly9SzZ09lg4LamD2LfQOJj8deunTJ73WpzsGiUD5l4JNPPqH58+cbdpmvr3fffVe5V8+dO7fXcXYQtDMDFhnzRhNew/01Ftjyhjb+u1Y3cvgbE+jvf/jhB0WwzZX21eb+2RKozWD7h5KPJ0H7559/Tlu3bqU33nhDEbJ7agsXLqR169YRn4yjtoSEBOJNEIG0r7/+mho3bqwN4fvnyZMna9e0GUE7f36OHz+e2C91Y4Svz2tex9566y3DYrxQ2+eq/vzcPXz4cL/+c1xdu3ZVPpP//ve/G0oBX1e8CfTDDz9UBPOBNgjaAyUmd3+8P5U7P/BOLAG+F33llVd07zZz5MihrBmBrmNiPbOPNX7+42cc18abN8eNG2d607B9KMBTEBBPAIJ28UxhMUIJQNAeoYlH2CBgUwJ4IDeXOPAzxw+jQQAEQAAE5CSA9U3OvIjyCvkVRRJ2IpkAV2JTK/apHIIRK0QyQ8QeWQR++uknpYKqWlGVo+cKX2qF28iiYU20/GU0fy6pjY/A5iqqaCAAAqEnwBWkuTrsb7/9JnwyFrXPnDlTqTyrNvf7+w0bNijVwtXPXE9idRZkduzYUalsrrZghan8nRiLnLnStuvnvK/gR4wYQSz+ZuE9VwfmZkTQzqflsDCEK+YaabzW8MkgLMhmsa/aWJzKFZB9Na6yz5Xs586da2QqrQ9XYeT4+H7x/vvv9zvWSn5+nfHQge95XasQP/vsswqT/PnzB2Tum2++0V2XXAF6zpw5StV318aVkXn94s0RRq8nd0d4zZs0aRI98sgjHn2UXdDOGylYtDtkyJCAGfDfFP89FihQIKD8GOnM+WCBs+vfBFeH52vEG2sjdgPtE2o+ngTtvLGDhd3exOzq9bxz507dZiHOx5QpUwwLwm/dukWDBg1SKterjT/DeH61BSNoZ6H1li1blL9lI5tzXHPCGyI5Bq527q2F2j7Pe/ToUXr11Vfpq6++CuiSYb9ZTMjroq+NOCzmTElJod69ewf8d6c6xDYC3ewTUDDobCkBvD+1FDcmCzOBBQsWUOfOnenu3buaJ6+99ppuPQqzi9JPz2s437/yfZja+PQr3pzJ96ZoIAACwRGAoD04bhgFApkIQNCOiwIEQMBOBPBAbi5b4GeOH0aDAAiAAAjISQDrm5x5EeUV8iuKJOxEOoHo6GhKS0vTYeCKpFwVGQ0EQEBPgIUwa9eu1f1wz549xH9HaKEhwCLVWrVq6Yzv3r2bqlWrFpoJYRUEQEAhEEoxuytiFrWrp164399z9WxXMeTgwYOVCuUsqFAbi1Xee+89+vjjj7WfuVcBNpJSFh+zaIMFmO6NxeQs8mSB96lTp4gFza5CSq50zJWIDx48qAz1J2g/cuQI9ejRg/izzLVxVW5eZ8qWLUssJOHPPxa8q2Jo/h2Lr/mkELX5E7SfP39eqUa5YsUK3VwcC3+OVq9eXYmL5/j2228Voah7GzlyJPFJJL5E7VbyM5JPT30OHTqkiHCYPzeOmzcINGjQwLBJvt64SjJfh2rj/8+Cbdfrl0WxLPph0a27mJ2r3lesWFGpuM+Nc833EpxvT5WmeVMBb0hwve7VuWUWtPu6JphBjRo1qHjx4orgjD9v+O/KPf5Qisw9VR/lzSlcST4qKoqyZMli+LoIpqMVfNwF47zp4sEHH9Q+v9TPtly5ciknUnAOuKI3f/byyRMdOnTQPqd47KpVq6hKlSqGwnXfbMTXPFd+5wr8agtG0M6fUd26dcskyOfPT/5b5o2n/LfCf+ebN2/O1I/F4LxxwdtGiVDb9/X5z5u2+HM5W7ZsxH/bvKmLTzdwbfy5xRtlODfeBOeeYnD/zGeb3hjx7w4fPkxlypQxlGt0kp8A3p/KnyN4KIYAn8DC72ZcN+PWr19f2RCfL18+MZNEiBU+3Yjvm/neQG281vKGt8cffzxCKCBMEBBLAIJ2sTxhLYIJQNAewclH6CBgQwJ4IDeXNPAzxw+jQQAEQAAE5CSA9U3OvIjyCvkVRRJ2Ip0AVwhl8brrseIsVGBRA6qyRfrVgfhdCbBYkqtUuTYWP7KQES20BPiL1C+++EKbhKuqTp48ObSTwjoIRDABFoFwZXYWmVrRVFG7+30Hiy1V0bcv8bF7xWwWXi5fvjygjS9cKbd169Y68TFvpuHPeRbGuIpbWYi6ceNGRWSsVmV35eRL0H7lyhXq16+fUtFbbRwbV0zmir0sNnVtZ8+eVSryjhkzxmMqfAnar127pvg4depU3VxctZfncq8ozveCJ06coHfffVcRY7v6x1W227dv7/VysIqfmeuRq2Ezj4kTJ2pmeDMEC5g9icU9zXXmzBmlIj4LZbl5u9Z4w0O7du1010fjxo3po48+8iqW5nxxxXAWx7sKu/nvgPNRokSJTC7JKmj3Juj3JRjnvw2+zoYNG6b7O+zbt69yakLOnDnNpD/TWD65oFevXrRmzZpMv6tTp44iGH7++eepWLFiwsXtVvHxJBjnYPkzh6/F2NhYyp49uxb/hQsXlI0rLFjzVGGdP4tY7G6krVy5knhDgtr4RArOo+t8gQrajx8/rpyG4boZiH3lzyyu/O7++cliPP7s5FMOXDeWjB8/Xjkhw33NCbV9TxuMfPnPVdL5WZ0/E1yruXOl9nnz5mXa8Mms+e+I88qbB9QWExOjbMRx/8zn33MO+PPFtXI+/zzQz0Yj1wT6hI8A3p+Gjz1mto4AP7/wpiX1Ho1n5jWcN3XyRjq0wAnwsyA/1/D9gdr++c9/KhsEQnGCTuAeYgQI2IsABO32yhe8lZgABO0SJweugQAIZCKAB3JzFwX4meOH0SAAAiAAAnISwPomZ15EeYX8iiIJOyBAlJycrHzx7dr4v7l6HRoIgAApVWtZ3OTa+MvSpUuXAo8FBPhL6BYtWmgzsaiNK+16EvdZ4A6mAAFHE7BazK7CZFE7Vy331p599llF7MsVyt0bi767du2qVLNVWyBiPBY9chXzxYsXa+NZiDllyhQqUqSIV5+8Vdr1JWjnzzMWZKriShaWsuC8Y8eOXkWzvio5+xK0s+Cxc+fOmv9G5uLO/N0gC0+5UrPaeIMD8/fEw0p+Zv/4eN1u1aqVZoYr7/PmAk9CT09zuY/3dBoAi5X5ZAGuam+En+s8PHb9+vWKGN5VgMti1kaNGmVySVZBuydB/yuvvEKffPKJIqb21tT4uS9X+ObG/XlTG28IEN22bt2qPAO5nrjgPgeLh1m8xfNzBe2iRYv6PK3AiI9W8fEmaOdTBfg0Cl+nLnAc7puFeNPPtGnT6KGHHvIZpqfNI0uWLKGWLVvqxgUiaPd0OgLnZsaMGcoGLG8bsT19fnraJGKFff5cdd0ca8R/BsYbXDhf/MyuNl7zWKjvLuLfu3cvvfDCC8TrIjd+XuHTCPLkyRqhw1AAACAASURBVOPz7879RAK+1lNSUoh9RLM/Abw/tX8OEYFvArdv31YKDbhueufrnu9deSMiWvAEeIOU+6ZW3tzG93RZs2YN3jBGgkAEEoCgPQKTjpBDQwCC9tBwhVUQAIHQEMADuTmu4GeOH0aDAAiAAAjISQDrm5x5EeUV8iuKJOyAwH8JxMfHZxKw83HmLPBCA4FIJ8AVvVwrFbOgkv/bl9Ax0pmJjp/FSq7V1lhoyVV10UAABMQRCJeY3UgEXCmdxROeRIssguVqwyxiV5uvqtbu87mLNsuUKUMLFiygChUq+HWNK7WzaFwVD/IAb4J2rsDN1aZnzZql2WVxI1fO9Scs5bEcv6ugkY14E7SzyJwr7i5btkyba+TIkYrI2t9cPMBTJXkWsrpX8eW+VvHzmwwDHTxtfvAmFnc350mk64nJ77//rlT+dj1ZxJOY15u7LGTnk0hYhKW22bNnK5s23JuMgnZPgn7eIMIbZR955BG/WeLxzNV1s62njQN+DRnswBWwuVr39u3bDY3gitoNGjRQ/vFGm0AruFvJx5NgnD/fePNO2bJl/cbr/vfCGz9WrVpFfJqXr8YnPXCFe7WSOm8I4A02hQsX1g0LRNDubpMNqUJFf6eKcWVZrlLOVePV5v63a7V93qjBz9rMyZ//7PO///1vZTPUpk2blBC8nVriLjzkEw9c10ZvefPkg9HPRr8XEjqEnQDen4Y9BXAgxAT4pIlu3boRC9vVxms7bzB037ATYlccaZ7fC/MpOmrLli2bcq/G6xIaCICAcQIQtBtnhZ4g4JMABO24QEAABOxEAA/k5rIFfub4YTQIgAAIgICcBLC+yZkXUV4hv6JIwg4I/I9AdHQ0paWl6ZCkpqZS1apVgQkEIpZAv379dJW+GAR/YepepSpiAVkUOFeXZIGg2rhi5MGDB31WerXINUwDAo4gILOYnUWUy5cvp2rVqnllvWfPHuUkB1dhuRERMVflZbHfxx9/rNkOpLq7J5GzN0H7gQMHiCscHz9+XJkrEGEp9/cUozdBu7vI3FeFdW9QjVRntpKfiD80T5sfeKMAi/1ZnOOruVfV9rZpggXpXMmdTxLZt2+fsoGA1zB3Ma+vubiC9vvvv6918SZKlVHQ7i6CDqbCerBC6mCvEd4wwkKtCRMmaJXhjdoqX768Ir5nYXK+fPn8DrOSjyfBOIvP+PQJX5Xy1SA8/b2MGzdO2Vzjq7mfZODtMzUQQbv7iRPNmzdXNvgULFjQL3Pu4H4f2bt3b+KNUjly5FDGh9q++/zeKqz7CsbdhqfPLvc4Bg8eTPx5ct999/nk5P5+bfTo0dS0aVNlnUKzPwG8P7V/DhGBdwJ8r8UnU/DGH7Xxu80dO3YY2sQJtv4J8GkntWrVUp5F1Fa8eHFlo1jFihX9G0APEAABhQAE7bgQQEAQAQjaBYGEGRAAAUsI4IHcHGbwM8cPo0EABEAABOQkgPVNzryI8gr5FUUSdkDgfwS4QqF7xT3+bxa1G6kcB5Yg4DQCixYtonbt2unC4qqprkdZOy1mWeO5deuW8vn03XffaS5yHjgfaCAAAuYIhEvM/tBDD1GlSpWUf3//+9+9iiRZBM5VALm/t+apKraRqs6XLl1SqguuX79eMx1oVdqvv/6aGjdurI33Jmh3FxoGIixl454qd3sStHsSobKgcciQIQHdz505c4Y6deqknY5RunRppeq4a+V6K/mZu8r/N9p9Y0DNmjUpJSWFeKOUr+YuJjUqFA3GbzsL2rnS+XPPPadcr9y4ijlX0ubTbYw2TxslrDg5ik8m4NNgZs6cqZw8oMZgxG+u3P7uu+8qp17lzJnT6xAr+XgSjPPpNvzP6LOd+9/LSy+9pIjD8+TJ4zFG9zm9VRLnwUYF7XwPOGjQIKXSrtp8ndrhyTHeUPTqq6/So48+SnzyEt9T1q5dm7Jnz06htu8pTm+bkXxda+6bojxVvt+6dSvVq1dPM8Ofa5999pnyd+gr53i/ZuSv3L59kF/75g6e+yZw/fp1atasmXZ6BfcuUKAAffvtt/T4448Dn0ACR44coTp16hBvplRb9erVacOGDZQ7d26BM8EUCDiXAATtzs0tIrOYAATtFgPHdCAAAqYI4IHcFL5ML7P4iw80EAABEAABELA7Adwf2D2Dvv1Hfp2dX0QXPgJc6Y6rDLo2/u/ExMTwOYWZQSAMBFjIx4KXCxcuaLOziC8jI8OwCCgMbjt6Sq6gywJCtfHpEbzhBg0EQCB4AlaI2VlQx4J1VbiuitgffvhhnePexHZGhax8r8JiUrUZqezuLhA0Km52dfyHH35QTu3Yu3ev8mNPgnZPAl0jlY7dM8uV5N955x3tx55EkZ6E7wsWLMi0QcvfVcMiIRaA8mYCta1YsYK4MrLarOLnz9dAfu+Jj79q/u5jfIl0A/HFW187C9rd/w7dK2Eb5TNnzhzq1q2b1t1oJX2j9v314+/I+SSYL7/8UhG3b9myxd8Q5fdt2rRRhNdFihTx2N9KPiKE1O6bhfx9rrqfZOBrQ4NRQfvly5eVjUdr1qzRmHI+6tataygn/jqF2r775iD+/OCNUywEDKRdvHiROnbsqIgHuXEuVq1apduQ7n4CAPfj+VjwyRuUeI3ztBkB79cCyYT9+iK/9ssZPDZGgE/T41NHVE0Dn4oza9Ys5fMOTTwB3vAXFxdHt2/fVozzZ0vPnj2VE1PQQAAE/BOAoN0/I/QAAUMEIGg3hAmdQAAEJCGAB3JziQA/c/wwGgRAAARAQE4CWN/kzIsor5BfUSRhBwQyE2AxmLuA3aiYDDxBwCkEWrVqRUuXLtWFw1UPuSoVWngI8DHiLGI/d+6c5sDChQupbdu24XEIs4KAAwj06NFDEX6IaKpwnavGsoCd//H/N9o8CdrLlClDixcvprJly/o1c+jQIUVMyhUE1fbee+8p1Yjvu+8+j+Pdq9k2bdpUqSbtrfqwJyPuYkhPgnZP4vBgROb8mcfiebV5ErS7iye5b9++falo0aJ+Gbp2YLEKV67nitJqc78ftIpfQI4b6Oxebb1///40atQopVqzp8abFV544QVisSg3f1WqDbig68JCrF9//VXZFLF69WpauXIlnTx5UuszbNgw4mvZvXGVTBZtsehabVyVtFatWpn6up8QwIIkFl77qibuasTIeE8bN55//vmghMd8Igtf32oL9ESDQHPgrz9/Z3748GFF3L527VqfAvcXX3xReZZ65JFHdGat5uNJMB7oCRQcgLsI31d1dPfrxFdfo4J2d5F8+fLliU9RevLJJ/2lzdDvQ23ffeMPC9H5euaq/oE05sVxu65x7vnkzxLehOS+Qd11Hq7gzn+XDRo0IGaZLVs2FLwKJBE27Iv3pzZMGlz2S2D27NnK/e0ff/yh9WVxtetGTL9G0CFgAsx4xowZ2ji+j5w4cSL16tUrYFsYAAKRRgCC9kjLOOINGQEI2kOGFoZBAARCQAAP5OagysjP/UVisBHyl2l8JC4fLxYVFUUNGzakYsWKUZYsWYI1iXEgAAJhIOBenSqYo1nD4HamKY1+WSODr07wQcb1zQlcZYkB+ZUlE/DDqQSio6MpLS1NFx5XQmYxKRoIOJ3A+PHjiSuBuraPPvpIVxXX6QxkjW/AgAHEVY3VxoIc14qdsvoNv0BARgLBitnNCte9sfAkaO/evTtNnjzZ0FH2165dU4QtrgL9p59+mubPn08lSpTwOK0Rka6/3Lk/53sStAciPPY1H4vLa9eurXXx9G5E1DtVT364C6ut4ucvB4H+/sSJE9ShQwfavXu3MtTXdcICURZ+8/qjtmCq6/NYvlb4WuD5T58+rQik+X6b77FZ0O6t2UXQ7umdV6C58dbf09+VKNvB2OGNLOvWrSPe5LFt27ZMJvg95qBBg4irxarNaj6i3kG6bxbytqHD/TPYUwVxV1BG/Tt69KiyeZEr5nOrUqUK8YagUqVKBZO6TGNCbd/9c1uI0/9vxNMawHkYMmQITZgwwe9ULKpXN3K5dsYJzn7R2aoD3p/aKl1w1gABXg/4xKCff/5Z612jRg3atGmT182JBsyiiwECly5dUjYQb968WevNm2b59JAnnnjCgAV0AYHIJQBBe+TmHpELJgBBu2CgMAcCIBBSAnggN4dXRn6h/PKFj1gcOnSocny8t+OMzRHFaBAAAdEE7CBo5xdo/EU5V7X1Vs3N6Jc1ovlFqj0Z17dIzUUo4kZ+Q0EVNkHgfwTS09N1x5fzb1g8wIIb3EPjSnEyARaW8YYO1/bss88qoiW08BPIyMhQ8nPnzh3NGa6WWr9+/fA7Bw9AwEYEjIjZK1asSA8//LBSZT2YiuuB4gjV/QVXauRqgp6aVYJsCNq9Xw1GNgQEei3563/z5k0aOHCgUlFSbd4KJ7Bwh6spc7V6boGcGsCiUK60zrb51Jd9+/b5c83j7yFoJ5JN0K4miq+llJQUevPNN3WbEjxdJ3YVtLv7zUL15cuXU7Vq1XTXq7vw3V9VfaPvSN0F4aKvBavtB/Uh4GWQt88tvi6XLFlC/NnB37MF2v766y888wcKTeL+eH8qcXLgWsAE+PPpmWeeIT4lSG1cxI4/89zf4wRsHAMMEeB3Zq1bt9adJsSnA7HI3XUjnyFj6AQCEUQAgvYISjZCDS0BCNpDyxfWQQAExBLAA7k5njLyC6WgnWlx9YkpU6ZQu3bt8HLO3OWD0SBgCQGZBe38xTQfszdy5EjlpRl/IZ4vXz6PXIx+WWMJ1AiYRMb1LQKwWxYi8msZakwUwQSSk5MzHVfOx5fzsfNoIOBUAlzZa9euXVp4uXPnpv3791PJkiWdGrLt4urWrRvNmTNH85v/27Uis+0CgsMgYDEBdzE7C9dZsF6pUiXln/r/LXYrZO/nfFV5h6A9sCw7pUI7R82bobjS9NWrVxUI3q4T9379+/enUaNG+a0AevHiRRo7dixNnTpVm8MIba4Wz2It3kSqNgja5RW0c45444Ja4EK9nvjnXL09Li5Oy6NdBe0cAG/IaNWqlRYLX9t8mpHre5np06dTr169tD6+NhNxJ6PvSK0WnIdaMG/kc8BoH38nmDJjFhgmJSUpn3mu16evOfi+ulOnThAmGk2E5P3w/lTyBMG9gAjwfdikSZO0Mbly5VI2KHrbvBqQcXQ2TIDXeM4FrzNq482i/B1pqDYpG3YOHUFAUgIQtEuaGLhlPwIQtNsvZ/AYBCKZAB7IzWVfRn6eBO3Vq1enBx980HCwt2/fVoQH3o5s5SOSZ8+eTfXq1TNsEx1BAATCQ0BWQfuPP/5InTt31kRP/r70MPplTXgoO29WGdc351EOX0TIb/jYY+bIIsAnj7gL2N3FGZFFBNE6mQB/ATd69GhdiDNnzlREbmjyEODjrBs1aqRz6MCBA1S+fHl5nIQnICApAa6qyycdhFO47gnNtWvX6G9/+1tIqHmrJsyTRYKgnTcsLFy4kJ544gnhfK3iJ9xxIjp79ix17dqVeE3h5qmi9t27d5VTPvmdlNq4AmjLli19unT8+HHq27cvffXVVz778bvuJ598UimOEBUVpfjw0EMPKfO9//772lg7C9r9CW5DkVtfNnnTIj/bnDlzhq5cuULlypWjCRMmEAvizDT+DOOcu26wY8E3C7uyZcummPb0TjCUfES+gzxx4gR16NCBdu/ercTCpxfNnTuX8ufPr/w3C6X79Omj/Mzb35M7X6P+8T0eV4LlvytufGrYggULqFSpUmZSpo0Ntf1QC/KNQuBrlNd/Pm1izZo1Pk+MeOCBBxQRfPv27Y2aRz+JCeD96f+xdx7QUhRb294LMSBKEBDEAKiYUJQoggRJEhSUIAgocOBiAkGMgKCgCBjIKlHARJAoSlIyKggIqFz8DB+iKCpeEdT7K6Z/vXVvz9fTp3ume7p7pnrm3WudpZzTXbXr2dWp6q1dGgeHrnkigO8YLK7Cwj/DkHQDY5QUUXtC6ftgLObr06ePShxoGGKA50vz5s19l88CSCAbCVDQno1RZZsyQoCC9oxgZ6UkQAIpEuAHeYrg/nuajvzsBO2bNm0SbFvlxfBR9e2338orr7yiPqysWyw2btxYZXbD5BaNBEhAXwK6Ctqt9yoK2vXqQzo+3/QiFG1vGN9ox4/eR4tA9erVZfv27XFOI2skfk8jgWwh8Oqrr0rr1q3jmpOXlyfINknTj0CLFi1k+fLlMcfuueeefIsR9POaHpEACTgRePfddwWZqc3mNbGFcS7mtiDaM2eiHTx4sDz00ENyzDHHxNURhNDQKuS0GxcISsj6xhtvSNOmTWNtsBPDfvrpp0qEaLy7QZgIYTV4Bm3p4he03ygPY8ZjxoyRu+++O1a8NaP0vn37pFOnTvL222+rY9yMI0M0CiEzdjoyW926dZUgGDvBVKhQQSVtcRJfRVXQ/uuvvyqeyEpv2GOPPSYDBgwII4QplWl932vQoIFa2FK2bNmUyjOfhP7Uv3//2K+QnR2/K1SokPpduvm4FYy7aTgWd+A+OmLECHU47it4DzPmaqyicDc7Gbj1zzr2igWM8+bNU4tBgrCwy8ciCty3jWdS0IL8VBjg/ockUPANC56MhQjmsrCDBb6DihcvnkoVPEcjAhw/1SgYdCVlAvv37xcs0jQnsMMzCM917MhOSz8BxKJVq1aC7wHDTj31VMF3HRIK0kiABOIJUNDOHkECARGgoD0gkCyGBEggLQT4Qe4Ps478ghK0m8lgEgKZQrBC2GzJtr/0R5dnkwAJBEEgWwTtQbBgGe4J6Ph8c+89j0xGgPFNRoh/J4HgCLz33nsqE57Z8G+I2pkFKTjOLClzBA4dOqSyFX/xxRcxJypWrKh2/DJESJnzjjXbEZg9e7YSGRpWokQJ+fDDD6VMmTIERgIkEDECdsJiNOF///d/lfDXq+Ge3qNHD1m0aFHsVIjlcd+wlvfRRx/JDTfcIB988IE6NpVs5sj03LlzZ1m3bp0qw07QjjYi0zd+DMM4x6BBgzy9SyGzNHbPMcxO0I7233TTTXHjn2FlgU4XP699wO3xVhEuuCEhCsS6sIULF6pMoF5itnr1aoEQ1BCvoqwHH3xQ+vbtK8cff7wr18IQtFuF3FaxdTLHIGQeOHBg7DCn890el6y+sP6OhR7XXnutytAPswqz/dSLpDldu3ZNyCidfNwKxt222dq3zfcwq5jfzU4Gbv07ePCgeuczdlOAv+vXr5d69eq5dV1lx8fixz179qidEJDdvUOHDmohQ9jl2y0yMi8GcN2IEA+0+6YPczFUiE1h0TYEOH7KbhF1An/88Yc0atRINmzYEGsKhNMQUge1W0fUGWXKf3yv1a5dWyUWNAyLuJBNn2NpmYoK69WVAAXtukaGfkWOAAXtkQsZHSaBnCbAD3J/4deRXxiCdlDCRAWyFGHw0jBsHz9x4kQpXLiwP5A8mwRIIDQCFLSHhjarC9bx+ZbVwNPcOMY3zcBZXc4TQJZJbOVrNvwbwioaCUSdQJcuXVR2TrOtXLkyLgtu1NuYjf7XrFlTLawxbNSoUXLfffdlY1PZJhLIagIQlt58881xYkU0GOIVa0Z1tyCs4kqcZ5fQwk78vWTJEpVt0K1BTNO8efOYgNlp5zZkwcWYpGHt2rVTPhUtWtRVVW6zvB89elQeeOABlRnaMDfZkq1OgA1Ey99//31MAAohsFk4lE5+riB5PAjZ1Hv37i0zZ85UZ2Ix2/z586Vy5cry22+/qWfK+PHj1d+wuyfEOXj2OJk1izWOQ9+eMGGCysjuxv79738r8Tv6hmHDhg1T2bGt9q9//UstpsA7i2FOO5xas+n37NlTxo0bJyeeeGJSt+wyizsJ2q3CeafFJIkqNRa5YMfV8uXLCzJyY4eB+vXrp3xPMOqzu98gq/zw4cNdLziw890u9tgVAj/msYt08nErGE/aAf57gJVds2bNVGbvY489VtCfcO3AIGx7+eWXk2ZndeufXf8bPXq02gnBrVkXHpmv9bDLP3z4cBwf+PzUU08p/70sDt+7d69g96iCBQtKlSpV1LWBBTelS5dWGLCIBtc5FqPj/RjPUHyru9l9wMmPsBZDuY0bjwuGAMdPg+HIUjJHADu9jBw5MuYA7oMYv8GiVFrmCWDXFOxC9Ndff8Wcuffee+Xxxx/PvHP0gAQ0IkBBu0bBoCvRJkBBe7TjR+9JINcI8IPcX8R15BeWoN1ucNntIKs/yjybBEjADwEK2v3Qy91zdXy+5W40gm854xs8U5ZIAskIICOoVcA+adIkJXaikUBUCaAP33bbbXHuI5Mq3j9pehOAyBCiP8MuuOAClWUZE9w0EiCB6BB44403bBcQQdSaqu3evVvat28fl9DCmn0bZaMOCFnNYmEvmasxzois6+ZnhpOg3TrWCYH0nDlzXGcZtmuTk9jQmlkcGYlRF4Tabm3VqlUC0b2RaRz+Ll26NG7XnnTyc+u31+OsrIx3W2u83CREASvsDgqRr2FehbcQrUIUtGXLllgZYQjaGzdurETHpUqVSooMu54iQ/bbb78dO9bpOrHzf8qUKUrQ61a8+9VXX6ldBtauXZsyR6dG2V2z6Nu4lho2bJiUhdMBn3/+uWCBJATFhtktjkknH7eCcbeNtu6mYdwTIGjHveKTTz5RRUF4iHtisgVJXvybPn266kOGYRcE/K548eKu3Ldml7cuKAqzfLtdSK666ip1nzj99NNd+Y8ysMjFvMDcOqeFxUe4blasWKHK9LL7AAXtrsIQ2YM4fhrZ0NFxESVcx85LWGhoGMTSeH/H84eWeQJ4t8IiULzzGoYFk0iMYt5VL/Oe0gMSyCwBCtozy5+1ZxEBCtqzKJhsCgnkAAF+kPsLso78whK0gxQ+gDHAbFgq2wn7I86zSYAEvBKgoN0rMR4PAjo+3xiZ4AgwvsGxZEkk4IVA9erVZfv27XGnIAMcfk8jgagRgDjwsssuUxkMDUP2z3Xr1kWtKTnpLzIDV6tWTSAOMwyCJGSvpJEACUSDgDULttlrP4J2u3KdMmy/++67ct111wmyD8MgAkSm4aZNmyaFaLcTpJOg3c4nt9m78ZxCpufHHnsszicnQbuduPb2229XmRLd7FB58OBBtWBx0aJFsfo6dOggECZbM42ni1/SYKR4gFVgbCx8QCZt8/ixXYZ/a5V2mZgRMwh83ZhTnIMQtKOvmkXHbjLOw2c7IS1+7yRoRz8fNGiQykBtGLK0z5gxQ2X6T2YQRUEQZd5xpVy5cio7Pt7ZgjC76xbzA08//bTKLu5WeG/4gkz/8PeZZ56JuYcFA88//7zK7G+2dPLxIhh3y9V6vWMBCAwLn437J+4bjRo1SlqkF//sFvRAEI4dCpLFy64ea4b0sMvftm2buv6wOMQwZBvG7gBuFmJisQDuTeaFLuhzGC8/7rjjVJF2iZwGDhyoFl0lq8OJ4fr1610vukoacB6QMQIcP80Yelbsk8COHTvUAtXPPvssVtIVV1whr732mpxyyik+S+fpQRLAos66devKrl27YsViNxTsUIVdRWgkQAIiFLSzF5BAQAQoaA8IJIshARJICwF+kPvDrCM/nQXtGMjfv3+/+mhGxgt8oBmDkfgwwwB4ixYtBBNYbreTdYogJjLw0Y56kOEFYqEffvhBTa5hEP/KK6+Uli1bCiYGkg1M2tVhlI9JGgxQ7ty5M5Z5CVu5Vq1aVVq3bi116tRxNeGFOqyDxNaJPGyHu2DBApXVCZl90B4MPmDCAFsXYxLx1FNPzecuuIMzti9DligMoOMj+fzzz1cfxJgEbNCggRQqVCjhBaG7f07Ow28MWmNSAG3fvHmzOhTsatSooWKE7DQXXXSRFChQwNVNwbrdsHkiFNvD/fOf/1QDDua+gUkk9HH0O6dYuancfB0tW7Ys1hdQPuKICYl69erFtvv1I2hHP//4448F2XjQ53B/wXVlGOqsVKmS2r4Y2+WiPyW6nqzcErXXumDGy2SNU7nfffed2ood1xDagfbAjNggyw+2R8fWs1HoC276S6rH6Ph8S7UtPC8/AcaXvYIEMkMAW5hDQGo2/BvvqcnEBJnxmLWSgDMBZOI0Z/9EJkl8E1188cXEFhECyKr86KOPxrzFNwS+X2gkQALRIGCXrdjw3I+gHWXYZX7HPQPCcHPmYCeBKcSt1nceM1VkkUY2bmRhNpuToB3H2IkaH374YSWGdRrPwvgMMmlDkG5kSzfqcxK0gx12sejXr1+cb8nqwsHgAUExhJCGYRwS4lGMEVotnfzC6NXWjN0Q34A3fsaMGaOqxLjr7NmzpUKFCgld+PXXX5VA1SxsxvgZxPBlypRJeC44jhs3Tj3TrHFGn8WP9V0bY6wYP1u5cmWs7E2bNqkxQqtZszfj78kWOaAf4T0JC8XMQlycm2gnA7t+Dg64pjB25WRO9YEpMrEef/zxgXQBO9E8CsYY6wMPPKDaW6JECVd1YfEIrhX0D7MlykqfLj5BjEFaIVgXbUBoiH6J8XoYxlVxryhZsmRSfl78s8usj740a9YswWJUJ7O7f9olNwq7fLv7JO6ruMd07do14Tg07gf333+/PPvss7Fmou1YeGVdVG7NRI86sOgAuz4k+la3+xvG55EYqmzZskljyQP0JsDxU73jQ+/sCWDeGAt5MHdoWLFixdS79DnnnENsGhLAHCxE7Zi/NAzvf1jgxwUIGgaMLqWdAAXtaUfOCrOVAAXt2RpZtosEspMAP8j9xVVHfmEK2idPnhzLGgJyXjK0Y5AaEwj4AEtm+EDDVvXYCtJN9iNzeRhsXbNmjSADz8aNG5NVpT4SkdUDq9PdCIkwiApB/qhRo5T4KJlhkBRbubtpi5Ng/KSTTlITOEOGDFEidicDN0ycYULGEBVj4BbtmzBhQr5JHXM5mLDBhB2E+E6mu39WvxErLABAXzCEy4nidc0116jMKxBlJ+sLToL2L7/8UvXdFa9d7AAAIABJREFUZP0cg+J9+vRRkz34f7eGTF/IhIMJPusknbkMtOWJJ56QCy64QGWcQd8xzGnS1ny+135unIsFAsigBYGTnSA8U4J23H/ADZM1ibgZ7cACB8RR577gts+kepyOz7dU28Lz8hNgfNkrSCBzBLBtrHm7c3iCf+M9m0YCUSGAd0u8Y5oN76e33XZbVJpAP0UEGSshODW/H2PBNhZL00iABPQngF0VevbsaeuoX0E7Mq4j+QEWhBvmJEzes2ePdO/ePS77LRIo4FnRtm3bOCEtxuwwlgaRLcYHrJZI0I4F9/iuxziK2eAnxnKwMN1sR44cUSJnjI3YjQMkGhuxy7KOsiFshLAfYy3Wbyqncc9kwud08QurR1tFoIg7+g2SIsDuuusuNS5pZEJO5IddnwZzjDNZ44ty0CfeeecdlT0fY7V25iQe9yJox/UEUThib7Z77rlHLagoVapUvr6HtkBgbzeOm0jQ7iQYxxg8fED2cqs4HVnOIQK31uclu7uX/oFdXjCmCcGu1TA2jZghWQR8hrjdGKM+evSo4FwI6nAuYma9NpNdL+ni40Uw7oVdovu2NfN5onK9+me38wTmLNBncJ+2Lgpyun+OHTtW7rzzTtv7H3ZlMN/XgyzfLsu6cX/B4qOzzjorDheuWSQywVyU9d7glN0dbUa/No/pG3NUPXr0sE2+hGsP8zZWc+Lkpa/wWD0IcPxUjzjQC28EsNuLeWeiY489VvD8gcidpi+BmTNnKv0F5mYN69+/f9zOPfp6T89IIFwCFLSHy5el5xABCtpzKNhsKglkAQF+kPsLoo78whK02w3qYYUwMocUL17cESQmqyAqvvfee/NlpElGH1sUT5w4UZDhx41hEBwf6xBvezG3WT0wCYHJC3O2ILf1QCCLzCGJsunYCcYxIQGROibh3Jg5ewhWc2Mg9pVXXnFzqsrYjgkFpyxauvtnbuQ333yjJpXQP70Y+GGwBwMHXjKNYyL07LPPViIe89ZwyepGNh7019KlSyc7VJDVFZMGdpO+didj4goLIZCZ3ougHRO3mFz2ys7wAQxxnWDS0sow3YJ2TGAg2xYmN9wsajBztFsgYsfZbnFD2H0haWcJ4AAdn28BNItF/JcA48uuQAKZJYD3DKuAHf+2Ct0z6yVrJwF7AnZZezt16mQraiJD/QlY70cQNSFrJY0ESEBvAhj/QoZzp+92v4J2nI8xLIwNmA1jDBD2WQ27OyBTrjUTNcaZGjVqpMSGEBBD6Gze9c1aTiJBO46FeBBjPdZxOYxDIFEDdjA0dgyB0DpRUohki/3thOaGv1j8DmExxLoQ6aL9qM9qGNdEZmCMESSydPELo1dDoIw+gbEnqyEu+D36gBtD5n6Ircw7wOA8lFOzZk21OyD+H6JmjL1hN0Zzn8PfsPMeFk1gUQYMiz4wpnriiSfGueBF0I4T7cbb8XuMHWF8HLsXwi/sVmPue/AJCy6QJdVYIJJI0J6on+Nvxu6MF154oWrP7t275fXXX8/X13EcRLXYITIM+/bbbz2NObvxwe0YqdN9IEg+XgXjbtpnxAvtxP3FbKeddposXrxY9XM3lop/TvcZc5+y68OGP8kWG2SqfPiHTPPYjRfXG56PuNZwf7AanlNYOOC0i4DdDgDGdY7nC+KDxTm472MXWGMHXXM92I0D3/ZuxvrdxJrHZJYAx08zy5+1eyeAXXIwtohnpWH45se7c7IkXt5r4xlBEsD3F2KHxQfGtxwWMeL7C4vGaCSQywQoaM/l6LPtgRKgoD1QnCyMBEggZAL8IPcHWEd+YQja8fGE7T/x4WvOnIKsfBCQO30IO50H6pjUQlZ0ZDWCYSB33bp1+Sa/3GaTSTSYbZ5ogv/YQta6lToGPCEe79ixo22nwEA9Jhys2yHjYDfl4zhMruFjFG23M+tgNLLHo2xkTjcM5yLLDQZenSYDkQEH9Tz33HNxk3yYQMIALwZenSY8unXrphYR2GXG190/g5FTrKwTYE59AeU4ZWsx6rCKmLFSHr8zD5abB9MTTdxCQI8JWfO23db+4TSRap44w2A6BtLhh3GdYlINW9UiM7lhiSZtE00OX3bZZWry0Bj0R5uwC8LmzZvzdWdMxMyZM0fq1asX9zdk1Fm4cKH6HSaWMfluTDJiMu6GG26IZQXCYA2uR2Nraa+TNYnuP+CG6wFtAnen+08icX6m+oK/p5b7s3V8vrn3nkcmI8D4JiPEv5NA+ASwxfn27dvjKoL4xrr1efiesAYScE8A72P4PjEvFDzzzDOVeIvbILvnqNOR+H7Ad6rZ8Dt8q9NIgAT0JQAhHYSqxve01VO/gnaU9/7770u7du3Ubg6GIVkDxpusiS1Q34oVK9Qif6uo3YkivrexEP6LL74QZCSEJRO0G2MJyNKOXW/cGu5zEEpjXNOwZIJ2HIe29+7dW1atWuW2qthxXpJ0pJOf54a4OAGLHzAuZjWn/pKoyA0bNigxj9ekBBgvRbbpypUrCxbaGe/ZWHgAcZc1i7pXQTtiBHE+2umlj4MNdlGEkBYJF2DJBO04BuNzGC80Z1h1EQp1CATKSI4C/mGK1+Aj6nHaBcGtv7gXQCyNsVG375Nh8/E6Bum2rXbl4lzcayFYK1q0qKuiUvUPOxp4TcYCh/7xj3+osfJk8dG1fLQBzwCI2a33AjPwVO7F1oAhG36ihEauAsyDtCHA8VNtQkFHXBDAHFezZs3Uu7VhmP/Cu5WXXaJdVMVDQiLw888/qzl8JDcz7PTTT1cLtQwtRUhVs1gS0JoABe1ah4fORYkABe1RihZ9JQES4Ae5vz6gI7+gBe1OGdYhPkXmb2SgcTK7zBw1atRQW6QiY441ezOeocjm/uCDD8ZNDmAAHpktnAYcnbYbxYQBtpasWrWqFChQIOYm2gTRLzJNQThkGCa4MKFl3cYWfmFQHUJvs8GvYcOGKQZutxpO1BanQW3UCZE6ttBt2LBhHDdsPwafMQloXmwAQbExsem0PS8ycWNBgnkSMFFGGN39Ayc7QbYxMdK3b19B+8yGgeq9e/eqPodFG4YlW+CQKNM4trtGv6tQoUJcv0C/W758uep35ok5p227DV/sdkeAf9j1AG0qUqRIXJsQd0woPfnkk7aXZqJJW2Tot672xxbKmLCzsjMKxwAZrmksCDEbssmjz1q3QjaOsd6rkk1ce52sQYw6d+4cdy/BxAt8xSSGddEGriXcf3BNm+OjU1/w98TydraOzzdvLeDRiQgwvuwfJJB5ApicsO6Kg3/j3TRM4UnmW04PokwAWU4hZDQbskkiEyEtugQgosJ7sGEQOqWyK1l0CdBzEogWAYxj4LsWO6M5WRCCdoyvQMxtiM1RV7IswhDyYTzk+eefTwjVEB83b95cjZEYO9ckGxcwCnX6frerNC8vT/H67LPPVAZfw9wI2nEsOGC8A1m+3QiZMe6AMSaIsu2SRSQCky5+Qfd4JM2wyzoN8SjGK72+22KhHPr3a6+9ltRV8EYdEIlj3Pjw4cMqK7ux2wjGdDAWZ1285VXQDkdwXWGHAfTxZL5h/BsCYIx/I6EDxqe8CNpRH8YR16xZo8apkFDCjWFMEhnhrWPbbs5N5RhjXBXJWJC0ItGuCNbyERuMk2PMEQsRvPaTMPl4HYP0wg6JPrAjjtmcdr9wKtePf5gPwLWJdz3zXIJdXbhXY9dP+Os0vms9Lx3lY/eBSZMmuepvqbTho48+koEDB9ruPJEs1kE8f5PVwb+njwDHT9PHmjX5I/Drr7+qRGjYUc8wJKaCEBqidlp0CGDhMmKJxG2G4RsGOxgl2lU8Oi2kpyTgnQAF7d6Z8QwSsCVAQTs7BgmQQJQI8IPcX7R05BeEoB2rgDH4iEzm8+bNyzdIjwFnDBpCKO002Pzdd9+p7B2vvvpqDDKEDk8//bRgRXEiQxYdbJ1sznaNySNMSNjVZzdxgkn4UaNGJVx5bpf12m6yBVnZIYA1D/JiUBM/iSan/vjjD8UJx5nPxaArxL7WtjgJxpNlqcdEHgT35kzuBt9k24F+8803iiu2pzUMYmhMBllNd//gr1WQjb6KAXpkZzIvarBrG8TXDz/8cOxPmHTCZIxdf3UStCNzEiZiEg3y2y30SDSRau1/btqEvoe+jKxlVnOqy26baPRdTIQlGyhBH8RxI0aMiFXXoEEDFY+yZcvaXu5hCtrRFkxmYtGNYVgUgq2+k2WbtMvA5rTYBWWnsy/4e2J5O1vH55u3FvDoRAQYX/YPEtCDABYVQuxkNvzbEHXp4SW9IIH/EMCOP9jNyWxY+IisnLRoE8D3BjI9G4ZvmQ8//FDOPffcaDeM3pNAlhLAInaIViFQcbKgBHV2wksIjSHoddplDiLTf/7znzJ37ly1OyLEyRgTQ8ZajG9BwNqiRQu1ON86zuRW0G60GwkAli1bpnZThNDYWJyO3eWQmbtDhw5y0UUXqfEg67e7W0G7UReE7SgDdX3wwQexduHvqA9ZE7FACLstWhMPeOmK6eTnxa9Ex9qNS7pJhJKoTIxrYVwY45UYnzb6kcEbyUvQj6y80feRFR0LJQyzG9tKRdBulGf4hjFziI6MnQuxiw3GnjBeDr8KFSqkTrHW5SZDu5kN6sMYNhYRoi6MgxuLKyDWBWvsCIDELmeccYZnYXhQ/QDXCOIEH7dt2yZYoGHe1RHjmRDVXXLJJWo3Blw3p556qu/qw+DjRzCerEGIHcapsSMOLJVrJQj/MHezdOlS9Swx3z+NXXVxfSFOqd7Pwi4fY7/wHc8ACNCNvmb0M1yPeN7guWNci8liY/477iX79+9X5WNXYTxfwAlm7svWRaBBPX+9+MpjwyPA8dPw2LLkYAncf//9KrmUYccee6xalIrnDS16BPAdhd198I5tGOadMedLI4FcJEBBey5GnW0OhQAF7aFgZaEkQAIhEeAHuT+wOvKzE7T7a2X82Riww+QVBM+JRK7WSa9komyrj9jOFxNBhhAcE1HI8GSXYds6UdGyZUu1TWeZMmWSNt0qgLbWY5eRChOHEyZMcDWgi0F1TPSZt4hNlAkeXK0iJmTLa9OmTcK2YOU9Ji/MlkiEaz7OujUwfEAWoeOOOy6uPCdBuy7+2Qmy0Q5MYiUTZKOhdpnQnTLk2ImYkY0KsbNuvW0NnN1EH/oIfqz3FLv+51ZkjnMRS+s23E6TtlhIcu2118Yy+yfLHG9tl3U7ckxQYXLPaSu8MAXtq1evVpMWxv0D9y1k57JeI04XFdrSsWNHNWFomNNClHT1haQ3s4AP0PH5FnATc7o4xjenw8/Ga0YAghbrLid4n7AK3TVzm+7kGAFktYUoxLxIF++KZpFSjiHJuuZiMSqEp4bhmx8ZYWkkQALRIMD3+2jEiV6SAAmQAAlkFwE+f7MrntbWML7ZHd9sad0777yjFrWZd0np16+fSj7gZl40WzhkUzt+//13tUM3dogyDMn1sMiTGfezKdJsi1sCFLS7JcXjSCAJAQra2UVIgASiRIAf5P6ipSO/MAXtEKgigzWytyXKdm0nwk2UYd0uCnZlIAsSttoy2/fff6+yp69YsSL2ay9ZlqyZrSB8hZgeWWJgVpFvsu2V7dqyd+9elZ3HnHHezkc7wbiTkN9aj13cH3nkERk0aFDSzDzIoo/s+YY5ZQrS3T+riDlRhnWnK99aBhZVQNRetGjRuFPsRMxe+h2EarfeemtS5laRuNesPcgUhesV/dwwJz8//fRTlZkHdUK0hGxSELE4ZV2zMvSa3SosQfvRo0dVZnos1DAMOyIgQ4Xb7XHtMno1a9ZMZewvWbJkRvqCv6eV97N1fL55bwXPcCLA+LJvkIBeBKpXr67eOc22detWwe9pJKADAWRoXL58eZwreM+sUaOGDu7RhwAI4JsHO6wZduaZZ6oMxNbvoACqYhEkQAIhEOD7fQhQWSQJkAAJkAAJJCHA5292dxHGN7vjmy2tg/i5b9++andiGOZFZ8+eLaVLl86WJuZkO7DTCXQFa9asUcnn8vLyVKI9LlLIye6Q842moD3nuwABBEWAgvagSLIcEiCBdBDgB7k/yjryC1rQDoF3o0aN1Da9yN6MVcDJzOoDtlvFFlnYstKLWUW/AwYMEIi0zQJbv1ml//zzT5UZG9t8QjQEHyEix1bIMKsPEM8//fTTamtJt4Y6kOFuxIgRsVPssqDbCcadsqVb6/7666+lc+fOagtMwyDMb9KkSVI3reJsL4J2XfyDAHn48OGKs2FuBf1mQFaOFStWVJm9K1euHMfRyszpOCf41oz6TsytOwh47X/IonnHHXcoIbZhXoT3STuP6QBdBO1+rgVze62LCbCYBYL/atWqZaQveIlFEMdan2/Y2rp+/fpSrFixIIpnGRkmoOP7S4aRsHoSyCiB9957L9/zBc8biNqt12tGHWXlOUkA3zDYIchso0ePVjsB0bKHABaFVq1aVXbv3h1r1Pjx46VPnz7Z00i2hASymADf77M4uGwaCZAACZCAtgT4/NU2NIE4xvgGgpGFpIEAdoXGHCCSqvXu3VswJ0+LPgHsII0kg1ik0LNnT4rZox9StiBFAhS0pwiOp5GAlQAF7ewTJEACUSLAD3J/0dKRn52gHdnGixQpYtvYI0eO2G4Vjyx8EAfjw7dQoUKeQFnFui1btlQf08WLF/dUzoYNG5SA0jC7bNkQynfs2DF2DD7qsA3XiSee6Kkuu4N//fVXufvuu+WZZ56J/TlV8YY1C/rVV18tECuXKFEiVradoH3SpEkCsXMys4qJncS3duX4EbTr4p+dcHvOnDlqIYYX+/e//62yGSBDoWF2OwNYmWERxMsvvyylSpVyVZ0b5nYLIVLpf1YRUrYL2jdv3ixNmzYV9AlY7dq1VWyMRSquAiQihw8fVoNEWNBgmB27dPQFtz4HeZyTgBJbGjZo0ED9UOAeJPH0lqXj+0t6CbA2EtCPwNSpU6VXr15xjuHfWFxJI4FMEcB2xti1x2zXX3+9LFy4MFMusd4QCVi/GyBwt+4eEWL1LJoESMAHAb7f+4DHU0mABEiABEggRQJ8/qYILiKnMb4RCRTdJAESIAESyGoCFLRndXjZuHQSoKA9nbRZFwmQgF8C/CD3R1BHfnaCdggR6tSp49hYiNoXLFggo0aNEpxvGMTsTz31lDRs2NBTdkhrVnPU3axZMzn22GM9Ad+/f79MnDgxdg4ElBCBly1bNvY7ZOEeMmRI7N/Ito6fILJZ2gla7cTNbhplzfZsl7XeTtDuVnxsFbR7yYrvRlyNNursn11WbmQiOOOMM9yEJ3YMtudbsWKFgIlhdqJ9KzOvizbcMLcT16ci0rcu+nDbp9yA++OPPwTX6caNG5WwafXq1TEhOc5PdO+x3qvsFnmYfbDrf3blWxeP2C2EcdM2uwUFw4YNi9sFAOWkoy+48TfoY9zeQw1xuyFwD9oPlhcOAR3fX8JpKUslgWgRwCLGKVOmxDmN92qr0D1araK3USaAhWy7du2KNaFkyZLq3+bvsSi3j77HE/jqq6/UbhHffvtt7A9YGIptrmkkQAL6EJg5c6Z0795dH4foCQmQAAmQAAmQgC2BRYsWyXXXXUc6ESXA8dOIBo5ukwAJkAAJZBUBCtqzKpxsTCYJUNCeSfqsmwRIwCsBfpB7JRZ/vI78UhG0G6365JNP1HZkq1atijX05JNPljFjxkjXrl1db2dlFZn7o/x/Z1tF2n///bcMHTpU/Rj22GOPyYABAwKp0ioSR6HJFgc4VWyNi1tBO2LRpEmTpO3JlKBdF//s+n1SaC4PcCNihgAN14nb3QzcCNqD6n/WurwK2nGdYdELFg3gB6x3794t7733nu3uDmasmRC0Y9FLly5dYm54jY3Zf+u9LFN9wWVXDfQwt4J2a6UQtmOiBtnbIYKj6UlAx/cXPUnRKxJIP4Hq1avny4i8detWwe9pJJBOAn369IlbXIy6U1lcmU6fWZd/Av3791ffNYZhYfry5cv9F8wSSIAEAiNAQXtgKFkQCZAACZAACYRKgIL2UPGGXjjHT0NHzApIgARIgARIICkBCtqTIuIBJOCOAAXt7jjxKBIgAT0I8IPcXxx05OdH0A4ae/bsUZmetmzZEoMDUTuyVCMzmxuRY7oE7X4yhruJfFCCYtTlJi5uM1Db+Z4pQbtbgX/Y/lHQ7tyjUxG0I/M67gEzZsyQN998U/bt2+fmksl3TLYJ2u3E8W4WJySC5/f8lALj4iQ39/pkxRQrVkyMDO4UuCejld6/6/j+kl4CrI0E9CWABWPIkGw2/Bui9iDuzfq2nJ7pRGDevHnSoUOHOJfuuOOOfAJ3nXymL8EQ2Llzp7oH/fXXX7EC33jjDWncuHEwFbAUEiAB3wQoaPeNkAWQAAmQAAmQQFoIUNCeFsyhVcLx09DQsmASIAESIAEScE2AgnbXqHggCSQmQEE7ewgJkECUCPCD3F+0dOTnRjidrNXIut2uXTv56aefYoeWK1dOZs2apbLuJjMK2vMTssalYsWKMn/+fKlcuXLsYAra7XuWG8EvBe3OV6UXQTuyse/YsUMeeughee2115Jd6rG/Y9FLzZo15dNPP40Tv2eboB27P+D+dswxx8Ta7qZ/JgLp93zXQfJ4oPX5hnv/+vXrPZYSf3j58uXjBO74Ny0zBHR8f8kMCdZKAnoSmDJlimARldl69eolkydP1tNhepVVBLAjD3ZZOXjwYKxd+GbZtWtXVrWTjXEmcNNNNwl2dTIM/37++eeJjARIQBMCFLRrEgi6QQIkQAIkQAJJCFDQHu0uwvHTaMeP3pMACZAACWQHAQrasyOObIUGBCho1yAIdIEESMA1AX6Qu0Zle6CO/IIQtCM788iRI2Xw4MFx7W7durUS0pQuXTohOKugfdiwYfnK8kf+P2f/+eefqtwRI0bEinvssccEotMgLMwM7ZdeeqnMnTtXzj///JirFLTbR82N4Nfa7+34BtEnjDLc+JSoPjfnB9X/3AraIWbHIHv//v0TZmQ/5ZRTBHyrV6+uxE5VqlSRc845Ry2A6dy5s6xcuTLW9GwTtNvdy9zE0m9fCLLvui3L+nxDtn7s3hGkmQXueL4gozstPQR0fH9JT8tZCwlEhwAE7RC2mw3v4RC200ggTAJt27aVhQsXxlWxYcMGqVu3bpjVsmyNCCAje9OmTeM8wqJXvPvTSIAE9CTA93s940KvSIAESIAEspsAn7+Mb3YTYOtIgARIgARIIPMEKGjPfAzoQZYQoKA9SwLJZpBAjhDggIu/QOvILwhBO6h888030rNnT3n99dfjIEGs/sADD0jBggUd4UFgPnDgwNjfb7/9dnnqqafkhBNO8Afc5myreB6ZpfFjjU0qFR8+fFgxQCZ1w5YsWSKtWrXyXNz27dvl2muvlQMHDqhzsY37nDlz5Nxzz42VRUG7PVY3gmFkBu/YsaOAMwwZw7HTQK1atTzHys0JbnxKVI6b8+36AzIlQjTuxayCFKcy9uzZIzfeeGNc9k1wvOaaa6R9+/ZKwFKmTBkpVKiQbfVeBfjWe9XVV18tL730kpQoUcK2fLfXx6uvvioQRxuG3SamTZsmRYsW9YJNjh49qu51Y8aMiZ1nt2DGTSz99gVPjgd0sN3zDYJz3BfDMvSxBg0aqB9khKfAPSzSku8ZiQUtNBIgAf0IYPGY8W5jeLd161a1qIxGAmEQGDt2rNx1111xRQ8fPjzu2y6MelmmfgSaN28uK1asiDmGRa/4pqeRAAnoSUDH8Uk9SdErEiABEiABEgiOAJ+/wbHUsSTGV8eo0CcSIAESIIFcI0BBe65FnO0NjQAF7aGhZcEkQAIhEOAHuT+oOvILStAOMhAEQwyKzMuGlStXTolO69Sp4wgPmcchLjasWbNm8sILL0jJkiX9Abc5G1ufd+3aNfYXCNDHjRsnJ554ouu6IEjt06ePoG1Vq1ZVP/AZGeDdCFrdVGRl0rJlS8WkePHisdPdCnbt6rOKib1kKHcryNXZv0OHDslNN90UtwAjFfG3m1jiGLfMnMpzcz4EpkOHDlU/hmEBx6BBgzwt2EA211tvvTVWhh0X9HXUg/INw+4BkyZNUsJiNwtEdBG0u1k84ibOdn0Ki1A6dOgQd7qbWCaqz+/5btqSyjF2z7d+/fqp+2u6DAL36667LiZwT1e9uVCPju8vucCdbSQBrwTee+89tQjSbPg3RO1uns1e6+PxuU1g27ZtUqNGjTgI+CZavnx5boPJ0da//PLLcQtp8d36wQcfyOmnn56jRNhsEtCbAN/v9Y4PvSMBEiABEshOAnz+ZmdcjVYxvtkdX7aOBEiABEggGgQoaI9GnOhlBAhQ0B6BINFFEiCBGAF+kPvrDDryC1LQ/ttvvynxrDUTG7I1QyRrFmObSVoFpaeddposXrxYatas6Qk4trp/9NFHY0LzSpUqCYTgxx9/fKyczZs3q+3QDdF97dq1BZPvEKe7Navgd8CAAUrYe8wxx6h2msXAEE0//fTTKgO4W4NYePDgwYLM9YYh8+HIkSPluOOOi/1OZ8E4nNTZP7ts2nfeeac8/vjjcf0lWcwgYr7lllvk+++/lwsvvFBl0EdmfXMmfZThV4Ts9nzrQgiv2cbdZnn/+uuvlWBl3bp1MURTpkxROxS4Fcx99NFHcsMNNyihi2GbNm1yXPwSVoZ2u7ZgcU6TJk2ShT/u7++//75a0PPJJ5+o3+M+tnTp0nzCQrexdKrc7/meGuXhYLvn2+effy4VKlTwUEqwhxrZ240M7sGWnlul6fj+klsRYGtJwD0BPI/xbmK2Xr16qXdUGgkESeCKK64QfFsZdtJJJ8nOnTvlnHPOCbIalhUhAljggIUOhtntVhSh5tBVEshqAny/z+rwsnEkQAIkQAKaEuDzV9PABOQW4xsQSBZDAiRAAiRAAj4IUNDuAx5PJQEzAQra2R9IgASiRIAf5P5am6SjAAAgAElEQVSipSO/IAXtoAMxJ0TcW7ZsiYOF7OIQwNqJXSEK7tGjhyxatCh2zsCBA1UG6IIFC7qCfuTIEZU1HRnYDbMTgR84cEBuvvlmefPNN2PHLViwQNq0aeOqnl9++UV69+4tM2fOjB2/ZMkSadWqlfq3nTgfWZrr1avnqnwcZBcTuyzZOgvG0Q7d/cMCiLZt28biAkE6YlW5cmXXsbLuSpBpEbO178AfL/1v9+7dggUoe/bsiTGw63tuxduJQFr549hMCNrtFjdACDhmzBgpVKiQq76ARShYDIH7lmFOO034FaT7Pd9Vg1I4yOn5hozpuEdm2rBoaezYsSqDO807AR3fX7y3gmeQQO4QwHMMwnazQdAOYTuNBIIgcN9998kTTzwRV9SMGTOkW7duQRTPMiJKADvzYIcew8477zy1eNW8KDuiTaPbJJB1BPh+n3UhZYNIgARIgAQiQIDP3wgEyYeLjK8PeDyVBEiABEiABAIiQEF7QCBZDAlQ0M4+QAIkECUC/CD3Fy0d+QUtaP/7779l2rRp+QQzl19+uUDUXrFixXwQcc748ePjJr8hPpw1a5bUr1/fFXSIdiHSMTKvIyP67NmzVYZ2s0F4CqE8MqobhmPgc5kyZZLWtWHDBunYsaNAGA9Du1CPkYXYTvAOAf2ECROkSJEiScv/448/5KGHHhJkszPMWofxe90F47r7h+zRXbp0UdnTDbv99tuVMLlw4cJJY3Xw4EGVAdW8EKNDhw5KQGaNtV8RstvzsUsCBEa4ngxz2//s+h7KsBO0Wxdu4HqDuL9WrVpJueGAr776Si18Wbt2bdzxmRC0w4HVq1fL9ddfH3f/mD9/vtrNwY1B4I/7gnkhAHaqwKIa633fbSyd6vV7vpv2pHKM0/MNu22AbaYMz5KHH35YCdmLFSuWKTciX6+O7y+Rh8oGkEDIBKpXr64WWpoNmZOrVasWcs0sPtsJvPrqq9K6deu4Zubl5cn06dOzvelsXxICWKhetWpVwXeWYVOnTlW7ONFIgAT0IsD3e73iQW9IgARIgARygwCfv9kdZ8Y3u+PL1pEACZAACUSDAAXt0YgTvYwAgVwXtEPEiJ8CBQpEIFp0kQRIgB/k/vqAjvyCFrSDECayIfR95ZVX4oAlyrpuJy6GkPvpp59OKrz58MMP1SS5OSs8skwjE2Xx4sXzBc0uC7UbITNEuHfccUdctmEIzyEgPuaYY2L1IBsxxLqGuB5/6Nu3rwwfPjyhUBqC4kmTJqksz+ZzIbDu379/XB0oU3fBuO7+2S2kAFeIXxHTRNm5IRwfPXp0XEZuiLqxaMMq8EGZfkXIXs6HWK1du3ayb9++WJ9M1qa//vpLXn75ZcF1YO57KMBO0P7pp58qAbdZKIdFIg888EDSXRVwHUHobb0/oK7169c77mZgvVc1aNBAXnrpJSlbtqztjdlL/7O7Z51//vlqcUKy3RWwKwV2bYCg37BEC3i8xNKuYX7P9/cUcz470fOtfPnycf0xLB/M5Xbt2lVliUU/ofknoOP7i/9WsQQSyG4C7733Xr53aIjZt27dartjUnbTYOuCIoB3pssuu0y++OKLWJHIwr1z507XO9sE5QvL0ZPAgw8+qL57Dbvyyitl48aNejpLr0gghwnw/T6Hg8+mkwAJkAAJZIwAn78ZQ5+WihnftGBmJSRAAiRAAiSQkAAF7ewgJBAQgVwWtCO77Y033igQUTVp0kRatGghl156aVIhVEDoWQwJkEAKBPhBngI00yk68gtD0I4mr1mzRmW/NjKZ43ennXaaEsc2bNjQFqQ1yzoOQnbdIUOGCDJfW7NmQ1S8YMECGTZsmKAdhiXL7u4kZMYz6dFHH1XZ1s2xwnMK4p+77747Lpt3nTp1VHsg1jQbnu0QRE+cODHu99dcc43KDl+lSpV8QiKIQjDxDwGt2SCOhjC/dOnS+Zh5EexaT/7Xv/4lnTt3lpUrV6o/4fk7d+5cgYg3mbkV1OruH9ppl2Udv0dfGDx4sFxwwQX5YoXFF8ii//zzz8ehSrQowi0zJ/ZezsfCCGQHh7jcbMjUjv5n7a9HjhyRcePGyRNPPJFPzI7z7QTtdjsRQNCPa/W2226zXbiBenC9jho1Ku56NftoV5fxdwj0O3XqJG+//bb6Fep75pln1O/sFkZ67X9gjGvCvBDglFNOEYhysPuD3f1n2bJlMmDAgLj2wC8sTEEfst7z4beXWNr1B7/nJ7u+U/17oucbFlSg74VtuPf369dPCdmZjT1Y2jq+vwTbQpZGAtlJAO+VWGRqNjzT8G5JI4FUCOD7DgsKzYbvCbe72qRSJ8+JFoGPP/5YLab5+eefY45jRyvslkMjARLQhwDf7/WJBT0hARIgARLIHQJ8/mZ3rBnf7I4vW0cCJEACJBANAhS0RyNO9DICBHJZ0I5JMIirIBTES/5JJ50kRYsWlUsuuURuuOEGadWqlUBIRCMBEtCHAD/I/cVCR35hCdohNh80aJAS1potUeZ0JyEuzsfzoFGjRiojILKhQ3QKMalZfIrjICaFYBZiHXPWdGvkIMiF6ByCWKvVr19fkEkOZUH4/eabb8qOHTviDksmmv/222+VgAjZ2q0GQXvjxo2lRIkSSkC8adMmlZnaasjyPGPGDLnwwgttO55Xwa65EAra/4/Gnj17pHv37nEZ/o2/mmN19OhRFafVq1fniwdEPM8++6ycffbZtrHyK0L2er5T/0afxkKM2rVrq+sD2TTRnh9++MHx5uYkMkdGcmSCt2Z0x7WBvotFEqgDf9+8ebO8++67ccdi8QQWj6xYsSJW96xZs9S7oZ0dPnxY7cQwf/78uD8jRqVKlZJjjz1WsGNC5cqV1d+9Xh9Y6DJ79my59dZb87XJev9Bn1m3bp1t1vGRI0eqxS8FCxbUoi/4e2q5PzvR8w2LQBDrsAwLfyBip1AqLMKSb3EGrhcaCZBANAjgfdS6YBKCdrwr00jACwEs2MPCRbNhASgWF9NIwEzAet+5/vrrZeHChYREAiSgEQEdxyc1wkNXSIAESIAESCAUAnz+hoJVm0IZX21CQUdIgARIgARymAAF7TkcfDY9WAK5Kmj//fffpWvXrko4ZGfI4ovJMojaaSRAAvoQ4Ae5v1joyC8sQTtIffLJJ3LTTTflEwpDVANhql32Yojacf8fOHCgbbboRBGAWBeCVghSncSk5vMh+sXx+PFiEOxCvNysWTPbNhhlIfs3smQ/99xzXopXxyKb++jRo6VixYqO53oV7JoLoqA9Hiv6au/evQUiba8GMTuy8SeKlVdButWHVM6HSB39b+rUqa6bBLE7rllcQ4Y5CdpxrY4ZM0YeeeQRz9cq+jcywu/atUs6duwYqwuZ7/Fjd29w2lnB3DjED7v+wFK5PlDH4sWL82VddwMQonfs8PCPf/wj4f0nlVia6/d7vpu2pHJMsucbBOdYsBCU4T6MMvFj3XUgqDpYzv8RSBZfsiIBEtCbQPXq1WX79u1xTm7btk1lUaaRgBsCu3fvVguL8f5nWIMGDWTt2rVuTucxOUbA+r6K5mMRN741aCRAAnoQ4Pu9HnGgFyRAAiRAArlFgM/f7I4345vd8WXrSIAESIAEokGAgvZoxIleRoBArgraDxw4oCZP8V87K1CggLz66qvSsmXLCESRLpJA7hDgB7m/WOvIL0xBO8Sh06ZNy5cBEtmbX3jhBUcBMM5DRnSIQ7E9uRuDQHbo0KGCbM12YlinMrBLyJo1a5SAfuvWrUmrQvZo1ONWQIlM9chGN2LECPnggw+Slo+s1QMGDFA7lRQqVCjh8akIdo0CKWjPjxYLHLDYYty4cbaZt61nQMD84IMPqv5duHDhhLHyK0JO9Xz0vwULFqjMmbjWE1leXp4MHz5cPvvsM7VDgWFOgnb8HaKmV155RV0TycrH8TVq1JD7779fLdg4/vjjlbju2muvjb0PYpEI7g0lS5a0dTWZSB+LYZAREubn+kBGcTBDNnhrBno7x3BfwD0E128ySzWWRrl+z0/mX6p/T/Z8Q0b7q666KtXiY+dhBw1DyO67MBbgmkCy+LouiAeSAAlkhMB7772XT7yO8Ri8+3p5b86I86xUCwINGzaME68bO/1cfPHFWvhHJ/Qj0LZt27is7Phmwu4QNBIgAT0I8P1ejzjQCxIgARIggdwiwOdvdseb8c3u+LJ1JEACJEAC0SBAQXs04kQvI0AgVwXtGzdulHr16jlG6LjjjpO9e/dK2bJlIxBFukgCuUOAH+T+Yq0jvzAF7aB16NAhJTCF6NVsd999txLPQtTqZBCbQ1iKBU7r16+XPXv2xESzyM5bqVIlgbgRglgISbEYKlWDMHfLli3y+uuvq+xxO3fuVEJWZH2vWbOmqgdbpV900UUp1YPnPcpHBmlr+ch2CAExMn1D7J9MyG600Y9gl4J2554CYTtEw0uWLFGLEIy+gDNq1aolF1xwgbRr107q1q0rRYoUcdXl/IqQ/Z5/5MgRWbZsmWoTFosY4nO0p3HjxtKhQ4dY37bWlUjQbjQe5a9cuVLVgazrqAMG0T9E7MjGCLE6FpyYd0/A/aFHjx6xhSu43iAix7XgZBDpo545c+aoa2rfvn2xQ7EYBBnjIbLyc32gQCys2b9/v6oLYmwzN9xv0BZkJm3RooWcccYZrgWBfmPp93xXHTaFg9w837AQyBwvL9UUK1ZMLXbAYgha+gm4iW/6vWKNJEACXghg0Z6x6Ms4jwJTLwRz99ghQ4ao9yuzYbcq844+uUuHLXcigF2P8P1s2LHHHqu+rdwsACVVEiCB8Anw/T58xqyBBEiABEiABKwE+PzN7j7B+GZ3fNk6EiABEiCBaBCgoD0acaKXESCQq4L2CRMmyJ133ukYoQsvvFAJojDhQSMBEtCHAD/I/cWC/Pzx49kkQAIkQAJ6EnDzfBs7dqzcddddKTcACx6wkAGLCGjpJeAmvun1iLWRAAmkQgCCdgjbzYaMyRC200jAjsAbb7yRb6Fhp06d5KWXXiIwEkhKAIvCN2zYEDtu0KBBahc2GgmQQOYJ8P0+8zGgByRAAiRAArlHgM/f7I4545vd8WXrSIAESIAEokGAgvZoxIleRoBArgra77//fnn88ccdIwSx+7hx4yIQQbpIArlFgB/k/uJNfv748WwSIAESIAE9Cbh5vv34449SvHhx3w2YPn265OXl+S6HBbgn4Ca+7kvjkSRAApkkUL16ddm+fXucC9u2bZNq1apl0i3WrSEBjFdiRxpjZx+4eOaZZ6rkE0E8zzVsMl0KmMDUqVPjFsycfvrp8v7776tdnGgkQAKZJcD3+8zyZ+0kQAIkQAK5SYDP3+yOO+Ob3fFl60iABEiABKJBgIL2aMSJXkaAQK4K2p988kkZPXq0HDhwIF+UkJV96dKlcvXVV0cggnSRBHKLAD/I/cWb/Pzx49kkQAIkQAJ6EnD7fOvWrZvMmjXLdSPatGkjCxcuzHf88OHDZeDAga7L4YH+CLiNr79aeDYJkEA6CEDMDlG72SBm37p1q1iv9XT4wzr0JdCzZ0/BIjKzLVmyRFq1aqWv0/RMKwK//fabWhSxZ8+emF9jxoyRfv36aeUnnSGBXCTA9/tcjDrbTAIkQAIkkGkCfP5mOgLh1s/4hsuXpZMACZAACZCAGwIUtLuhxGNIwAWBXBW0A82RI0dkx44d8vbbb8uWLVtUlqevvvpKatWqJatWrZITTjjBBcHUDgH3u+++Wy699FKpUaOGXHLJJQIhPY0ESCAxAX6Q++sh5OePH88mARIgARLQk4Db59u6devkqquuct2Iv//+W0aMGGErXu/Tp4+MHz/edVk8MHUCbuObeg08kwRIIJ0EpkyZIrfccktclb169ZLJkyen0w3WpTEBLD7DIjSz3XPPPfLEE09o7DVd05HAY489JoMGDYq5dtlll6mxYBoJkEBmCfD9PrP8WTsJkAAJkEBuEuDzN7vjzvhmd3zZOhIgARIggWgQoKA9GnGilxEgkMuCdnN4Dh06JJ9//rns3r1bicwhMA/TXnrpJenSpYscf/zxastk1FepUiVp0qSJqr9o0aJhVs+ySSCyBPhB7i90OvDDvbZChQr+GsKzSYAESIAEtCSAd+pixYql3TcvzzcImbCQNZnVr19fIICHzZgxQ/Ly8vKd0r59e5kzZ44UKFAgWXH8uw8CXuLroxqeSgIkkEYCELRD2G42CNohbKflNoHPPvtMZdX+6aefYiAuv/xy2bx5c26DYetTIrB//36pWrWqHDx4MHb+iy++KJ07d06pPJ5EAiQQDAG+3wfDkaWQAAmQAAmQgBcCfP56oRW9Yxnf6MWMHpMACZAACWQfAQrasy+mbFGGCFDQnn7wYN6pUydZvHixbeUNGzaUkSNHqsztNBIggXgC/CD31yN04EdBu78Y8mwSIAES0JlAFATtM2fOlO7duyfFOGbMGOnXr1/suOXLl0vHjh3VLk9mq1u3rhK1ly1bNmmZPCA1Ajq8v6TmOc8iARJIRKB69eqyffv2uEO2bdsm1apVI7gcJtCiRQvBM9dsW7duFfQXGgmkQqB///6C9zrDmjZtKitXrkylKJ5DAiQQEAG+3wcEksWQAAmQAAmQgAcCfP56gBXBQxnfCAaNLpMACZAACWQdAQrasy6kbFCmCFDQnn7yH3zwgbRp00Y+/fRT28qRuXju3LkUtKc/NKwxAgT4Qe4vSDrwo6DdXwx5NgmQAAnoTCAKgvYff/xRypcvL4cPH06IcseOHYJs7mbD7yBq//jjj+N+X7FiRSVqRwZQWvAEdHh/Cb5VLJEESABidqtIGWJ2iJet1z1p5QaBESNGyMCBA+MaO3r0aLnrrrtyAwBbGQoBvL/h3vL333/Hyl+xYoVcffXVodTHQkmABJIT4Pt9ckY8ggRIgARIgASCJsDnb9BE9SqP8dUrHvSGBEiABEggNwlQ0J6bcWerQyBAQXsIUJMU+cILL8jNN9/seBQENh9++KEULlw4/c6xRhLQnAA/yP0FSAd+FLT7iyHPJgESIAGdCURB0A5+3bp1k1mzZjmiLFq0qED4bmcHDhxQovYNGzbE/fnkk09WonZklqUFS0CH95dgW8TSSIAEDAJTpkyRW265JQ5Ir169ZPLkyYSUYwQ2btwo9erVi2v19ddfLwsXLswxEmxuGARuuukmefHFF2NFd+7cOe7fYdTJMkmABJwJ8P2evYMESIAESIAE0k+Az9/0M09njYxvOmmzLhIgARIgARKwJ0BBO3sGCQREgIL2gEB6KObOO++UCRMmOJ5Rp04d2bRpk4cSeSgJ5A4BfpD7izX5+ePHs0mABEiABPQk4PX5tnPnTqlSpYpjY1q3bi2LFy92/DsyfELUPm/evHzHTJ8+XfLy8vQEFVGvvMY3os2k2ySQswQgaIew3WwQtEPYTssdAtgVZdeuXbEGlyxZUv27bNmyuQOBLQ2NwKpVq/JlZMcuEdxdJzTkLFgDAmPHjo3tSoV7bLFixZRXl156aez/M+Um3+8zRZ71kgAJkAAJ5DIBPn+zO/qMb3bHl60jARIgARKIBgEK2qMRJ3oZAQIUtKc/SMg4hcxTTjZ06FAZMmRI+h1jjSQQAQL8IPcXJPLzx49nkwAJkAAJ6EkgledbgwYNZP369bYNGjNmjPTr1y9pY/v27Svjx4/Pd9zw4cNl4MCBSc/nAe4IpBJfdyXzKBIgAV0IVK9eXSAuNdu2bdukWrVqurhIP0Ik0KdPH5k4cWJcDdj1pEOHDiHWyqJzjUCzZs1k5cqVsWbjPQ6CXxoJZCsB7DiFbx7zYiFrW/F3GMTuEL3DsHssfmBhid/5fp+tvY7tIgESIAES0JkAn786R8e/b4yvf4YsgQRIgARIgAT8EqCg3S9Bnk8C/yVAQXt6u8Kff/4pt912m0ydOtW24oIFC8prr72WL2tQer1kbSSgLwF+kPuLDfn548ezSYAESIAE9CSQyvNt5syZ0r17d9sG7d27NybiSNbiESNG2IrXIc6zE7snK49/z08glfiSIwmQQLQIQMwOUbvZIGaHqJ2W3QTmzp2rdj0x2x133JFP4J7dFNi6dBB46aWXpEuXLrGqihYtKu+//76cddZZ6aiedZBARghA1I6FurNmzfJdv5343SyEL1eunOtvKL7f+w4HCyABEiABEiABzwT4/PWMLFInML6RChedJQESIAESyFICFLRnaWDZrPQToKA9/cz3798vy5Ytk4ULF8pXX30lBw4ckEOHDslff/0ljRs3FohrTj/99FAd++WXX+SEE06QY445JtR6WDgJBE2AH+T+iJKfP348mwRIgARIQE8CqT7fIMA4fPhwXKMgxPj88889NXTGjBmSl5eX75z27dsLMswWKFDAU3k8OJ5AqvElRxIggWgRmDJlitxyyy1xTvfq1UsmT54crYbQW9cEvv76a5UR+ODBg7FzkA14586drsvggSTghYB1N4hHH31UBg0a5KUIHksCkSTQrVu3QETtbhuPezu+tWB2Qnjjd0Z5f//9t9uieRwJkAAJkAAJkECKBDi+liK4iJzG+EYkUHSTBEiABEggqwlQ0J7V4WXj0kmAgvZ00s5fF/hv3bpV3nzzTVm/fr1gu9s2bdqE6tSWLVvkiSeekEqVKkndunXVFt7FixcPtU4WTgJBEeAHuT+S5OePH88mARIgARLQk0CqzzdkKxw3blxco7p27aoWmHq15cuXqwyzR44ciTsV79sQtZctW9ZrkTz+vwRSjS8BkgAJRI8ABO0QtpsNgnYI22nZR6Bt27Yq2YPZNmzYoMaqaCQQBgG89+H9z7Bzzz1XZWkvVKhQGNWxTBLQisDDDz8sQ4cO1conwxkK2rUMC50iARIgARLIMgIcX8uygFqaw/hmd3zZOhIgARIggWgQoKA9GnGilxEgQEF7BIIUsIuNGjWSNWvWxEpFpvaLLrpI8PtmzZrJVVddJdaPnoBdYHEkkDIBfpCnjE6dSH7++PFsEiABEiABPQmk+nxDJvYKFSrENQrZ1pHBMBXbsWOHErV//PHHcadXrFhRidqrVq2aSrE5f06q8c15cARAAhElYM2gjGZs27ZNLcanZQ+BMWPGSP/+/eMaNHz4cBk4cGD2NJIt0Y7ADz/8oN7H9u3bF/Nt0qRJ+XaH0M5xOkQCARHAwt3u3bsHVFpwxVDQHhxLlkQCJEACJEACTgQ4vpbdfYPxze74snUkQAIkQALRIEBBezTiRC8jQICC9ggEKUAXf/75ZyVe//LLL21Lbdq0qTz++OOCLZ5pJKAjAX6Q+4sK+fnjx7NJgARIgAT0JODn+Ybt7rFTkmF79+6V8uXLp9zQAwcOKFE7Msya7eSTT1ai9hYtWqRcdq6e6Ce+ucqM7SaBKBPYvn27QNRuNojZIWqnZQcBxLJGjRpxjWnevLksW7YsOxrIVmhN4MEHHxQsnjCsdu3a8tZbb2ntM50jgSAJQNSOnQoOHz4cZLGuy6pfv37c9xdOpKDdNT4eSAIkQAIkQAIpE+D4WsroInEi4xuJMNFJEiABEiCBLCdAQXuWB5jNSx8BCtrTx1qHmpYuXSqdOnUSCNvt7JxzzpEXX3xRatWqpYO79IEE8hHgB7m/TkF+/vjxbBIgARIgAT0J+Hm+LV68WK6//nrVsHLlygmytvs1CDIgap83b16+oqZPny55eXl+q8ip8/3EN6dAsbEkkEUEpkyZki9jcq9evWTy5MlZ1MrcbcoVV1whmzdvjgE46aSTZOfOnYIxKRoJhE3gf/7nf9SOD7/88kusqgULFkibNm3Crprlk4A2BHDPxcLedIvakURn3bp1Urx48TgWFLRr0zXoCAmQAAmQQBYT4PhaFgeXO3Rnd3DZOhIgARIggcgQoKA9MqGio7oToKBd9wgF69/tt98uzz77rGOhrVq1ktmzZ8uJJ54YbMUsjQQCIsABF38gyc8fP55NAiRAAiSgJwG/zzdkZN+3b5/07dtXxo4dG1gjUd748ePzlYesoAMHDgysnmwvyG98s50P20cC2UrglltuEQjbzQZBO4TttOgSuPfee+XJJ5+MawCyBXft2jW6jaLnkSNgvb+0bt1asMiRRgK5RCDdonZDzF6sWDHh+30u9TS2lQRIgARIQBcCfP7qEolw/GB8w+HKUkmABEiABEjACwEK2r3Q4rEkkIAABe250z3++usvueiiiwSZiJxszJgxastRGgnoSoAf5P4iQ37++PFsEiABEiABPQn4fb49/PDDMnToUFm0aJFcd911gTZyxIgRtuL1Pn362IrdA608SwrzG98swcBmkEBOEqhevbps3749ru3btm1T2ZVp0SPw6quvCoTDZuvRo4dMmzYteo2hx5EmsGnTJqlbt25cG9avXy/16tWLdLvoPAl4JfDjjz+qTO27du3yeqqn44sWLaoys1922WXqPL7fe8LHg0mABEiABEggEAJ8/gaCUdtCohxfaFc6dOgQ906Kb7Y6depoy5uOkYBBwNx/K1asKPPnz5fKlSurP//rX/+Szp07y8qVK1MCdvLJJ6tvqBIlSgh2O8Q1UbVqVSlUqFBK5fEkEiCB8AlQ0B4+Y9aQIwQoaM+RQIvIoUOHpFy5cvLTTz85NpofB7nTH6La0ih/kOvAnPx0iAJ9IAESIAESCJqA3+fb559/LhUqVFDvy8gYGLTNmDFD8vLy8hXbvn17mTNnjhQoUCDoKrOqPL/xzSoYbAwJ5BgBiNkhajcbxOwQtdOiReCHH36QKlWqyBdffBFz/LzzzhNkCOZEXLRimS3etmnTRi1mNKxnz54yderUbGke20ECrgmELWq3itnhGN/vXYeHB5IACZAACZBAYAT4/A0MpZYFRTm+FLRr2aV8OXXw4EF5+eWXpWXLlnLuuef6Kkv3k83JG9q1a6eSNuAbCOZX0G7Xdui9sDMwdrAsXLiw7v2nti4AACAASURBVHjon08CmLucPXu23HrrrVK8eHGfpfH0dBCgoD0dlFlHThCgoD0nwqwa+f3330vTpk3lww8/lN9//z1fwzGRiGxEZcqUyR0obGnkCET5g1wH2OSnQxToAwmQAAmQQNAEgni+IUs7fsKy5cuXS8eOHeXIkSNxVSA7KETtZcuWDavqyJcbRHwjD4ENIIEcJjBlyhS55ZZb4ghg0mby5Mk5TCV6TUdGKkxmmm3VqlXSpEmT6DWGHmcFgcWLF8v1118fa8sxxxwjH3zwgVx44YVZ0T42ggS8EICoHbu2zpo1y8tpro5du3atygJvNr7fu0LHg0iABEiABEggUAJ8/gaKU7vCohxfCtq1604pO/TLL7/IvHnzZNSoUXLCCSfI3Llz5fzzz0+5PN1P/PPPP2Xw4MGCXXpho0ePlrvuuivmdhiCdqNw6L4mTpwoyApPyz4C6DvPPfecjBw5UmrUqCEvvfSSytRP058ABe36x4geRoTAd999J7Vr15bPPvtMeVypUiV58803KWqOSPxScRMPPwhq1qxZI0uXLlVCdxgyET3zzDNy7LHHplKsq3P27Nkj+/fvl/Lly8s555zDbJSuqPEgM4Eof5DrEEny0yEK9IEESIAESCBoAkE83yDiCCM7u7mtO3bsUKL2jz/+OA4BBh0hasd2kbT8BIKIb5hcrf6FWRfLJgESIAESIIFMEfj7778zVXVo9WJhIXarNOyBBx6ITUSHVikLJgGNCdSrV082btwYmIfYqapbt275ytP9/T4wACyIBEiABEiABDQiwOevRsEIwZUox5eC9hA6RAaKxO633bt3lyVLlqjaL7300qwXtB84cEBuvvlmpa87+eSTlQarTp06MfphCtpRSevWrVXCj9KlS2cg4qwyLALQbnbp0kU2b96sqrj66qspaA8LdgjlUtAeAlQWmZsEVqxYIdjq/ueff1YAIOJAxqTmzZvnJpAcavVvv/0m2PJ59+7dsm/fPpUpBSLzMA2Zj9566y0lZMdWO1dccYVcfvnl6oX2ggsukFNOOSXM6ll2FhCI8ge5DvjJT4co0AcSIAESIIGgCUTp+YZBTojaN2zYEIcBA54Qtbdo0SJoPJEvT/f4UtAe+S7GBpAACZAACbggkI2C9qlTp6ptug077bTTZNeuXVKqVCkXRHgICWQHgZ07d8rzzz8vL7zwQizxTRAtcxKzo2zd3++DaD/LIAESIAESIAHdCPD5q1tEgvUnyvGloD3YvpCp0qzi7VwQtEP3BF3dTz/9pLRWyKJt3onXTtA+bNgwldXdjWEcBjv+fvnll2o3LYjXUZfZBg4cKEOHDpWCBQu6KZLHRICA9Z5IQXsEgmZykYL2aMWL3mpKAFugNG7cWNatWxfnYbNmzWTZsmX5BhY1bQbdigiBP/74Q0qWLCmHDx/O5/EZZ5wh7dq1U1mQsP0QjQScCET5g1yHqJKfDlGgDyRAAiRAAkETiNrzDQORELVj+02rTZ8+XfLy8oJGFOnydI8vBe2R7l50ngRIgARIwCWBbBS0//rrr1KlShX56KOPYhSeeuop6d+/v0sqPIwEokng6NGjSsCOn/Xr1wfeiK5du8rMmTMdy9X9/T5wICyQBEiABEiABDQgwOevBkEI0YUox5eC9hA7RhqLzkVB+5gxY2LjB3fddZeMHDlSjjvuuBh1v4J2c/gwJrN27Vo1d4RkpYaVK1dO5s+fL9WrV09jtFlVmAQoaA+TbvhlU9AePmPWkAME7rnnHsEgvdXwwouB+yeffDIHKLCJ6SKArXaaNGniWB1E7a+//rpUrlw5XS6xnggSiPIHuQ64yU+HKNAHEiABEiCBoAlE9fnWt29fGT9+fD4cw4cPF2TWoP2HgO7xpaCdPZUESIAESCAXCGSjoB1xe+yxx2TQoEGxEGJcElnaaSSQjQTeeeedmJDd2LE36HYmE7NH4f0+aCYsjwRIgARIgAR0IKD7+JoOjKLsQ5TjS0F7lHve//mea4J2ZEq/44471PcV7MUXX5TOnTvHBTNIQTsKxrjM7Nmz5dZbb43L1P7II4+ocQ3OU2THtURBe7TjSEF7tONH7zUgsHLlSrnmmmsEWbPtDCvHXnnlFWnVqpUG3tKFqBPAbgD33XefjB492rEpHTp0EGSkLFy4cNSbS/9DJBDlD/IQsbgumvxco+KBJEACJEACESIQ5ecbdiiyE6/36dPHVuweobAE5qru8dXdv8ACwYJIgARIgARyikCuPN+wdXfVqlXl+++/j8UXW3nffPPNORVvNjZ7CWCL+ueff14JLd59992EDcXuqjfddJMg02AqVr9+/Xy7AduVkyv3l1QY8hwSIAESIAESCIsAn79hkdWj3CjHl4J2PfqQXy9yTdBu7rcVK1ZUWdKtiTuDFrQjRocOHZIePXrIokWLYiFr166dTJs2TYoWLeo3jDxfAwIUtGsQBB8uUNDuAx5PJYH9+/dLzZo15cCBAzEYpUqVEmw1efjw4djvypQpIzt37pTSpUsTGgn4IvDDDz9InTp14rbwtRYIMTu2yKGRQCICUf4g1yGy5KdDFOgDCZAACZBA0ASi/nybMWOG7Xtw+/btZc6cOVKgQIGgkUWqPN3jq7t/kQo2nSUBEiABEtCGQC4937A1+NixY2PsGzVqJNhpkkYCUSaA7egNITuSzSSyq6++WgnZkVHwxx9/lOLFi3tu+qWXXqrE7MWKFUt6bi7dX5LC4AEkQAIkQAIkkCYCfP6mCXSGqolyfCloz1CnCbjaXBO0v/rqq9K6dWtF0UlQHoagHfVhAXL//v1jEcS32Ny5c+X8888POKosLhMEKGjPBPXg6qSgPTiWLCnHCGDwEgOUq1evjrX8tNNOUyu4fvvtNzVoCcG7YfXq1ZP169fnGCU2N2gC//znPwUvUk47AuAj65NPPpFzzjkn6KpZXpYRiPIHuQ6hID8dokAfSIAESIAEgiaQDc+35cuXS8eOHQUZFM1Wt25dJWovW7Zs0NgiU57u8dXdv8gEmo6SAAmQAAloRSCXnm87duxQWdrNtmzZMmnevLlWMaEzJJCMwLfffqsysePn/fffT3j4GWecoUTs2I3gggsuiB0LUfpVV12VrKq4v3sRs+PEXLq/eALJg0mABEiABEggRAJ8/oYIV4Oioxxfr4L2t956S6688soY9RdffFFpnGB//fWXQJcCcS80Tkje+dNPP0m5cuWUVqVly5Zy3XXXyamnnuoYtV9++UV69+4tM2fOjB0zadIkueWWWzxFGrqswYMHC3ZoNWz06NGCBdWJDG0Ak6VLl8qaNWtk69atguSRsFq1aqlvVwipMW9QqFAhTz4ZB6ON4LhkyRJ57733ZPPmzepPJ598slx22WVyySWXSIsWLVQdRYoUcazDLnaJHNq0aZNKgpnIoCfCNzoE4+YYWtuPcgoXLuyq/f/v//0/xX3y5MnqeOjlXnrpJSlRooR8/vnnaqfchQsXyr59+6RKlSqq3TfccINcfvnlUrBgwXx1WGP7yCOPyKBBg/J954QlaIfvXbp0ifnllCHeepzBH/HH4mfsTrdlyxZ1faCt119/vYp7opinOz5oJDguWLBAXRNvv/22uh5OOeUUqV27tlx77bWO1/Tff/+tYjpv3jxZtWqV2rEM9wMI/xFnfAs3aNAg5esIc3kbN25U2fl37dql+i0MvtWoUUP1ddxvLrzwQtt+ZO5Y1vtaoo7tdgED+j3iCy0o2m5c52b/EPOLLrrIdVIta5/GfRELLE444QQ1BjFu3Dh1X0GMcL9q3LixdOjQwVMdri5qjQ+ioF3j4NA1vQngQfrYY4/FnMQD+JVXXlEPJrzo4kGAh585awdetIYNG6Z3w+id1gTwctGqVStHH88991z5+OOP873kad0oOpcRAlH+IM8IMEul5KdDFOgDCZAACZBA0ASy5fmGAS+I2vFebDYMSELUbhVaBc1R1/J0j6/u/ukaV/pFAiRAAiSgN4Fce75hPByTvYbhnWz27Nl6B4nekcB/CWABBkTs+GZIZhC/QMjetm1b20O9CtqxrT3OgfDFreXa/cUtFx5HAiRAAiRAAmES4PM3TLqZLzvK8Q1K0P7ll1/Kgw8+qIS6iQyi7T59+sgDDzygBNx2Nn36dOnZs2fsT3h/fvrppx2Ptyvj66+/VkJ7vCvDIGqFLqtSpUq2dUJ8i/mBhx56SF577bWknQqi3CFDhqj3+uOPPz7p8TgAAtcpU6YoASqEvskMwlcw7dWrl614PEhBO5Kvot2jRo1SIv5kBhF23759HX0zn28naMdCiA0bNqhM504sIMy10zh9//336ptqxYoVqk9AMIyd3qyWLkE76rVbLGAnaMdiDizYgMDbziD8HzlypBx33HFxf053fOD7SSedJNOmTVP93FjUYecz+ikWi+B6MxYgQLiOdkyYMEGJ2J0MonMsaPAy93bw4EG1OALXUSK/jDqxQAJtaNiwoaNwPEhBO2IF3Sc0nrhGk9k111wjQ4cOVSJ/67MkWZ+GoP3xxx9X992BAwfaskaCZegFq1WrlsyVrPg7Be1ZEUY2It0E8IKEBytuYIbdd999Mnz48NiN/ffff1c3mieffDJ2DB5WGAzF6hwaCaRKAA9L9COs/NqzZ4/aCcBYOIGXYGNFZKrl87zcIBDlD3IdIkR+OkSBPpAACZAACQRNIJuebwcOHFCidgymmg0Do3iXxkLkXDPd46u7f7nWX9heEiABEiCBYAjk2vMNk7nI0mY2ZLBCVi0aCehIAKILTBpDyI6dTxMZFshiXgg/5cuXT3gsMlF2797dVZNTEbOj4Fy7v7iCyYNIgARIgARIIGQCfP6GDDjDxUc5vkEI2s8++2y57bbbVJZkt9a+fXsldi1dunS+U/bu3Ss33nijym4Mc8qAnaguZBjHYlLDunXrJhMnTrQVhkO/BaE5kpMmEt/a1Yd3/KeeekpKlSqVsOko9/7775dnn33WLaLYcchsD0E/RORmC0rQDlEwkqw+88wznn2Dhg3CYqtv5oLsBO09evSQe++911HMjszS+N6CGNdqGCtA5m3M5SDDN8TXdjvspkvQ7pSx2ypoR6Zy/A5CfTtzEudnIj64HiBSR8ZvNwbfsZMCrtvvvvtOLVqBPtKNYXEIuLgRXGNHgzvvvFPtcODF4B+0mXfffbdtRvigBO3ffPONqgfjBF4M/iEx8q233powm7y1T//jH/+Q6tWryz333ON470p07/PiY1SOpaA9KpGin9oQwMtbu3bt5NNPP435hJVAeJEqVqxYnJ9YUYZjsYWLYeedd54sXrxYrRykkYAfAtgmCasq8bN27Vq1lU/Xrl2Tbi/kp06ci5eeQ4cOqS1kLr74YrXVCwbdjznmGL9F8/w0EojyB3kaMTlWRX46RIE+kAAJkAAJBE0g255vyMYCUTsGGK2G7DB5eXlBI9S6PN3jq7t/WgeXzpEACZAACWhLIBefbxC0m7OUYQIUmbpoJKATgYULF6rJaczVJDN8U0Dg4mVR7MMPP6yys7kxjO1DwOHVcvH+4pURjycBEiABEiCBoAnw+Rs0Ub3Ki3J8/QrakWEbYlBDfI7I1K9fX6688kqVPRsCzDfffFNlP7caBJwQf1r1IhCY4/fm70GIa5G92o0dPXpUZYCH0NowZARHBmmr/fHHH0qQjuOthozJV1xxhZx11lkqUeTOnTtl9erV+bJCQziP5JF24nyU6VQHROCXX365QBANBvD77bffVjytwnoIV9GewoULx9yEeBZJeMALonHMZyCxJQxCcHyLQJNjWJs2bdTiALN9++23gizPdiJrtB/CcuiJ4A+ykJs1bEY5yLKNeRPogOzMKmiHb0WKFIllrwYD1HPiiScqDRMY47sI8bbLWA0O6Hcwp4zm+FsYgnbMHSFhLRYAGOYkqrcK2sHTuA4Qe3wn4r9YLI1dv5ClHByLFy8eKzsT8YGOEb6arz/EFtny0Recrmn0Y/j/3HPPxS2OQPZ83BOQyHf37t3y+uuv57uG3Iiu0fega7Nm9Md9Bn2wdu3aqo4vvvhC9SG77OjYVQDxM19HgI1F6vjWh2EBAb75sWACBo3mDTfcEBPCY0cGfOuXKVPG1bUE/2rWrCm1atVS98RE1xKy2kN0b2S6t15P1j6NuBw5ciTmq8Ea54EXOCBbPK79XDEK2nMl0mxnIAQg4sUNGOJ1w/DigNVDTivVcMPETe3HH3+MnYNVZrNmzVIPdxoJRIkAHqxYGfb555/H3MbDFS8uTZs2VQPvePmh6U8gyh/kOtAlPx2iQB9IgARIgASCJpCtzzcMbtmJqDDghV21csV0j6/u/uVKP2E7SYAESIAEgiWQi88362QvJvref//9pBmtgyXP0kggP4GPPvpITWjj58svv0yI6JJLLollY7dOcLth61bQPmPGDDXnlIrl4v0lFU48hwRIgARIgASCJMDnb5A09SsryvH1K2g3R+Pmm2+Whx56SCpUqBAnREbCxeXLlyuhpllkCiHz7Nmz1fFWs2ZYR0LQadOmqYSJyQyC106dOilxOMypHoiTUT+yIpsF5Ndcc41qBwTGBQoUiKsO4lEkchw2bFjcOb1795bHH3/cNvszhPDQehlCXHzrQkTfpUsX2+MhpH300UfjRMFO2bsN56xCV6es4ebGQGiOhQPIXG82ZF1H+ypVqpRPUA69D9gge7r1HIj67TLVWwXtxnloE+ZaevXqJRAJG4YM3xD0msX4xt8QpzvuuCOWAdtpoQKOD0PQjtign2ORhmFYEACRfaFCheKYWMc4jD9ioQH6ivl7EYwgXjfv6JXp+MBf9CP42rBhwziRNRZRgD0WFJivHSxWMITgyNaORSvWXcoOHjyodkOYOnVqjBfOw6JxaCTtDPpJcDMvnEH/Qf3I2G7VmuGes2bNGjWPh0USZkN7sCDCKfGq9Z6I5AuIZSI92y+//KKuJfMuB/Dv9ttvF8wzWncawL0HO1E8+OCD6h5kviZwf4Fg3s7s+jSOg+70iSeekLZt28buWagDsYAf+MkVo6A9VyLNdgZCYMCAAYKVNIZhVRAe8B06dEhY/ty5c9VLDFbsGYYXB/Nqr0AcZCEkEDKBDRs2KPG6neEjAKv81q1bF7IXLD4IAlH+IA+i/X7LID+/BHk+CZAACZCAjgSy+fk2YsQIW/F6LmUM1T2+uvun4zVLn0iABEiABPQnkKvPN2wxjSQwhiFT9ZAhQ/QPGD3MSgKYtIaIfeXKlQnbh4lwTK7jBxP9fgxCF6ct6I1y/YjZUUau3l/8xIXnkgAJkAAJkIBfAnz++iWo9/lRjm9QgnYIVyESNQuTrVGzy7DsJEi2CochCF26dKngmzGZIdMyhJ2GQfAKEavVN7u233bbbTJq1KiEAlAIRVesWCE41ixSnz9/vkrmaDVzRnH8DWJ2p+zjxrkQyOIYs+jXSzZyN4J2fHfgG8YsSIYAGD/WDNbmNkG/NmnSJHWc+dyxY8cqcbH1enAStD/yyCMqM75TNmq7OJtjhmzzYF65cmXbLhG0oB1xRwKkfv36xdWHhRY9evTI54OdoL1ly5ZqYYabxc+Zjg8WguDbExnK7cxuJwXjOAi5cc059SPsLtCzZ0+Vrd0wp10YUA8E8LhuDIOAG8dj8YVdFn/jOIjnsZAG3/Xmc9FvkJA1WR/D390I2u0SNEDcjoU11kUx5jpxbYATFrYbdtVVVyl/Tz/99HzuOQnacTx2oEjEItl9M1v+TkF7tkSS7QidAG5cWJGFFw4YbiB4sXn66aeT1o0HIlYDYgWOYVg5k2hFTtJCeQAJZIAAFnRgYYeTYasmY4VsBtxjlR4IRPmD3EMzQzuU/EJDy4JJgARIgAQySCDbn28YtMvLy8tHuH379mpLz0QDUhkMS2BV6x5f3f0LLBAsiARIgARIIKcI5OrzDRPg5m3kzz77bNm1a5ecdNJJORV/NjZzBJA9EcmIMCH8/fffJ3QE2eMMIbubTJFuWoWdTCH0cTJssT5z5kw3RTkek6v3F1/QeDIJkAAJkAAJ+CTA569PgJqfHuX4BiFoxzg5snMXL148YaTsBLDI9o0fK8M///xTsMAZomfDnASv5krt6li1apU0adIkzjdosSA0h9jVsNatW6t2lC5dOmmPw/kQJiO7uGHYQQnZzs0i3l9//VXVYc7cvGnTJqlTp07SOt59912V2d3IeI1vBejPypYtm+9crxnaoV9DVnnztwUyj0+YMEGKFCmS1DeI2hE3LGQwDG3CAgVrRm47QTtE0q+88orKAu/FzJn7k2XtD1LQ7pSR3KnNaJOdoN1J/G5lkOn4wJ8FCxZImzZtEobnjTfeyLeIIxETc2HWhR5OCzZ2794tuMfs2bMndjo0kxDEuxFwf/XVV+q7fe3atbHzcU1idwC7BTheM7QfOnRILWhYtGhRrHzo41CHm8Ua2PUBCbTMux449RO7Pt24cWN1rjULvJfrKpuOpaA9m6LJtoRG4MMPP5Rrr71WsO2KYTVq1FBbW7gdhP/555+lXr16smPHjlgZ5557rmBVIbavpJGA7gR+/PFHtRps2bJltq7iJQMrzphtSfdI/se/KH+Q60CY/HSIAn0gARIgARIImkAuPN+wJSq2+cPgktmw0xBE7XaDyEFzzlR5usdXd/8yFTfWSwIkQAIkEG0Cufp8++GHH+Syyy6TL7/8MhZATPwjQQyNBMIicPToUSVgx08iMTnqhzgFk+EQeyBJS9CWSNAehJid47tBR4zlkQAJkAAJkIA7Arn6fu+OTvSPinJ8gxC0O2VZt4ssBONI6mkYkoNC2FqoUKF8h7/11lvSvHnzWBbwZAJmFLB371658cYbZcuWLao8J7GnNQM8Eos6ZVh36qFussjbibntBPZ2dSC7NBLtQBRfpUoVgU7shhtukGLFiuU73Kugffv27UrLZojlIYZdvHixYNGuW7Oyxnl2fcGOAb6pkAQW3N0aFjkMHjxYsKsuDIsdkLnbSdTsV9AOv5FJfMOGDTJ9+nTZuHFjPlcTZca2CtqTZZQ3F57p+LgVSdvdP5LFxWineXECfud0L7AK35GVHfFItoDGzNO6a0OiHQy8CtpXr16tMsUbuxUkyrDu1NetZTjd6+z6NBLLgjl2jqOJUNDOXkACSQjg4XbNNdco8bphp556qvq311VmEMZDKAFhsGF4ccML1YknnshYkIDWBN555x3BA/frr7+29RMvqVi5hy1raPoTiPIHuQ50yU+HKNAHEiABEiCBoAnkyvMNi4whav/444/jEGIgEqL2qlWrBo1Wi/KQRQKDxYb9/vvvrjJLpMv5XOl/6eLJekiABEiABPQgkMvPN0xIm7O81apVSzC+SCOBoAmgXxlCdiQWSmRIOmRkY7fL4haUb05ijPr168u6desCqSaX7y+BAGQhJEACJEACJJACAT5/U4AWoVOiHF+/gnYvIl2E1JrROZGg3Zr52I3o2ioihgAamcStYk+rWL5Zs2bq26BkyZKue55VYI0TJ02apIS5hiGTOzLN48ewli1bKjF3uXLlXNeV7ECvgnbrwoIgBObw0S7Ltp2g3Skzf6J2Ygct+LlixQp1WLKFAXbi32Qcvfz99ttvl8cffzwuI7/5fGtfhEj85ZdfllKlSiWtJtPxccqWbnUcGjAkNzV/qyaLi1EGrsErr7wyVqTdvQAi8TvuuENdm4ZZr7GkMEWUVs3q55IlS6RVq1b5TvciaMf1jUzvuM8Y5lbQb67Y6p/TfdWuT8+aNUstuKf9hwAF7ewJJJCEwL333itPPvlk7CgMcmK7FgggUjFsEYHtarCViWEPPPBAbPVZKmXyHBJIB4Hx48erF9e//vrLtroLLrhAsE1MgQIF0uEO6/BJIMof5D6bHsjp5BcIRhZCAiRAAiSgGYFcer4hYwm+6ZCVw2xYpAlRe4sWLTSLjn93kIXy3//+d6wgiH3M26b6r8FfCbnU//yR4tkkQAIkQAJRIpDLzzdMHiL7HCa9DZs3b57aYppGAn4JYMclzLVgQvzdd99NWBzELIaIHX0yHWYnaEf2OAgE7DIxpuJTLt9fUuHFc0iABEiABEggCAJ8/gZBUd8yohxfv4J2LyJdRNCNiNUcaWt25qeeekppT+zem63CaYzZY+fVOnXq5Os8VsEwxMko+4QTTvDU0fBtgZ2UDLMTAluzL+NYiNm7dOmiBLXYpey4447zVK/1YC+CdmR8v/vuuwW7oRk2evRoxdWrWbNsX3311QIhd4kSJWJF2QnavWT1NwoyZy2vXbu2EocnWhQQpqC9T58+SsicKMO8VdCeaPGGmbsO8XErGrcyxqKTpUuXSrVq1ZJ2JTf3gk8//VTNxyH2MC/lmx3ArmzQV+J+YtiwYcPihOjG770I2u0E95gn7NChQ9L2mw/A/Fvfvn1l2rRpsV/bCe7t+vSmTZts73GeHMiigyloz6JgsinBE8CNBVtKYDWOYXghwOqsVEW7EAPjoWh+qUCmPAzmoy4aCehKANu04uGLnQbMmR0NfzEpgBd9WjQIRPmDXAfC5KdDFOgDCZAACZBA0ARy7fmG7zwMouFbzGrY6hDbgGaTnXLKKYJsOIZh0Ay/08Vyrf/pwp1+kAAJkAAJhEsg159vSOwyderUGGTshIpJURoJpEpg7dq1MSG73Ri1uVyIMDBmjQxu6TTs0GvdNj1oMTvak+v3l3TGlHWRAAmQAAmQgEGAz9/s7gtRjq9fQTuyjWOxqPU91inibkSs5nPff/99adeunXzyySfq19BGYQzerj5rW5yOtcusjkQ12JXJq0EDA3G2YXaZzrGoFlovJ00MxtobNWok1157rfLhzDPP9Kwr8yJoP3z4sPTs2VPmz58f89spW3UyHtb44Ptl7ty5cv7558dOtRO0u83iba7fvLjBjTg8DEF73bp1ZciQIdKwYcOkMbIK2gcMGCDI3m3dWR4ixAAAIABJREFULcDKWIf4uF1w4KXfWdvp5l5gXsSA890sZHDqs9ZFLE59yIug3S7ze+/eveWMM85IdunE/R27ImPnATAxzG5RgZW31x0yPDkV0YMpaI9o4Oh2+AT27t2rVhuZJ/zx8jF79mxXW4ck8vDgwYMqEw0EwoZhOxJkEilfvnz4jWMNJJAiAQzGI4vla6+9JmvWrJEvvvhC/vjjDylTpowggzs+QsIyfJDs3LlTkEkSW9Yke0EMy49sKTfKH+Q6xID8dIgCfSABEiABEgiaQK4+37BoE++yVkNmjoEDBwaNOWPl4Z3922+/jdWPQTpkwtDFcrX/6cKffpAACZAACYRDINefb8gwhYlis0GQ3KBBg3CAs9SsJIB3WIhr8AOhRSLDhDPEJ9iqGzuKZsKQhf2qq66KVV20aFGVmR0ZG4O0XL+/BMmSZZEACZAACZCAWwJ8/rolFc3johxfv4J2N8Jic1TdiFjNx//yyy8CgejMmTPVrzEuvXjxYqlZs2a+zgKhO4TahjllHbcTWAfV8+wylKNscO7Ro0ecYNWpTojBoQtD9nbsFIVEp8nMi7A4yCzP1v7jVtDuNau0NRO2G8G1X0E7sr9DMHzeeeepDNj48bLYwCpod8oIbo2tDvFxu+DAS7+zttPNvcB6jNP1lez6wN/dZsz3Imi3u3+68cXNMXb9xQ9vN3VmwzEUtGdDFNmGwAlAMIuXCgyuG3bWWWfJwoULXW2p4cahLVu2KPHv/v37Y4djIB9b5Xjd/sZNfTyGBIImgN0G8MK5efNmwUozrDItUqRI0NXEysNLBD5ycF3iZR8vnFhhC3E7JggKFy4cWt3ZWHCUP8h1iAf56RAF+kACJEACJBA0gVx+vo0YMcJWvI6MK3Zi96DZp6M8DNxiQaphWMSt04LqXO5/6Yg/6yABEiABEsgMAT7f/pN5D0IFw7p37y7PPfdcZgLCWiNFYNmyZUrEjq2+k1nr1q2VkL1t27bJDg3972ZBe1hidjSC95fQQ8kKSIAESIAESCAfAT5/s7tTRDm+ugva0XOsQtSnnnpK7rrrrrj3WqvwPVHm4kwI2tEOJDCF788884zSy7gxjM1jrqFbt25SokQJx1O8CF3DFEzDQatY3Y63V0G7uZ+6zUpt1063onI3sUl2jI6C9qDj46XfWXllWtCeaPFJhw4dZNeuXcrlRCJ6CtqTXQXp/zsF7elnzho1J4Bt5x966CG1RYhheHFdtGiRYFA0SEO2906dOsUViW1Nhg4dGmQ1LIsEsoIAJi+QWcdsuDZPOukkwYKTwYMHC15IaO4IRPmD3F0Lwz2K/MLly9JJgARIgAQyQyDXn28zZsyQvLy8fPCRRQUimgIFCmQmMAHVigWhxpauKPKjjz6K2zI0oGpSLibX+1/K4HgiCZAACZCA1gT4fBM1rt6mTZtYnMAEWbYvvvhirWNH5zJDYN++ffL8888rIbv53dXOGwggIGLHj04LNbGAAws5YGHuSMD7S2b6KGslARIgARLIbQJ8/mZ3/KMc3ygI2pFg5cYbbxQk/4ThnRnZ2IsXLx7rWLt371ZZzffs2aN+BwH4xIkTbZMbZkrQ/v/ZOxdwm6r1/79/5HrcopTjJJVfVLIRQpsi1xJCSCfXSnKLVLZUyhZK7sk17ROxXULlLqHcL5tT6dD5daQ4siOXhFz+z3ec35xnrbnnWmuuNddlzrm+43nWU/Yal3d83jHnmGOu73iHZuzPP/8smZmZgijjWp9CXSGIDo4AOlWrVjXNGo6wOJaCdjOxeTQE7UuXLtV1dwgAO336dMEm4GCJgvb/nAzgK86Otn/CGXdGXyVa0I73AZMmTZLChQv7mcYI7aHuRs7+noJ2Z/uH1iWAwMcff6wmUAjbtfTiiy/KsGHDJHfu3FG1CFGtBw8eLG+++aZeL0QSK1eulPvvvz+qbbEyEnA7gSeffFKmTZsWsBuNGjVS1w6TNQJuXpBb62Fsc5FfbPmydhIgARIggcQQ4Pwm6sSs9u3by6lTp/yckJqaqkTtpUuXToxzotBqpUqV5KuvvtJrQmSKO++8Mwo1R6cKjr/ocGQtJEACJEACziLA+e0//sAJi/iRU0vPP/+8jBw50lnOojUJJYDTcSFi943mH8ggPK/jR2uc3unE9Oqrr6qgRdgwCwFOrBLvL7Eiy3pJgARIgARIIDABzr/eHh1u9q8bBO3nz58XrAW1E1EhQMX7eIi8tTRlyhTp0aOH/m8Inrt162Y68MwE1hCXd+zYMa4DFdqyo0ePyrZt2wTrGpzYhI26gVLNmjXV2geiZGMKR1gcS0F75cqVZd68eX4BcewK2i9duqSCVOK0XCQEmYVeznjdhWKC75M9Qnu0/RPOuDP6J9GC9qeeekrGjBkjBQoU8DPNjqDdjG80byp2eEfTDifXRUG7k71D2+JOAJFhEC3mn//8p972fffdJwsXLvTbFRhNw3AcDXZSIVKHlm6++Wb14pZRaqJJmnW5mQAWAbgevvnmG9NuYCMINob079/fzd2Mq+1uXpDHFVSAxsjPCV6gDSRAAiRAAtEmwPntP0R3796tRO379+/3Q4wXzBC1B4qeEm1/RLu+atWqya5du/Rq8YK9evXq0W4m4vo4/iJGx4IkQAIkQAIOJsD57T/OmTp1quBHRi2VKlVKHfuM/zIlLwGcGAQhBz6HDh0KCgKbMyFixwmeTh83ELQjYnwsxeyAxftL8l477DkJkAAJkEDiCHD+TRz7eLTsZv+6QdAOH65evVoQqFBLvqLm06dPyzPPPKPWB0gQfn/44YdSrlw5U/efO3dOBgwYIO+8847+/fDhw2XQoEHxGC4B27h48aL8+OOPSqwPrdnatWtz5B09erQ8++yzOZ7pwxG6njx5Urp37y4LFizQ61+yZIk89NBDYfd/586d0rx5czly5Igqi98S8FvILbfcotdlV9CenZ2t1nQrVqxQda5atUoaNmwY0la3Rmh3k3/CGXdGh1kRtBvHV+3atWXOnDlStmzZkP43ZoB43VcX1rNnT8H1lD9/fr+s4Qjav/vuO/WbIOxEwmYbjM+77747bPusFLDD20r9XshDQbsXvMg+RIUAbhhdunQRRGjXEo622bBhQ8yF5Xh5j4jsmMC11LRpU3W0ZsmSJaPSP1ZCAm4mAFFR/fr15ddffzXtxnXXXacWM/fee6+buxlX2928II8rqACNkZ8TvEAbSIAESIAEok2A89t/ieLFLV5gYT3om/AiCy9ynRoNMtiYwEvCzZs361k2btyooqU6JXH8OcUTtIMESIAESCCaBDi//YcmhAYpKSnqmGwtjRo1SgYOHBhN3KzLJQRmz56tRCqhTtvEibkQPOCDd8NuSYjIGI/31Ly/uGVE0E4SIAESIAEvEeD86yVv5uyLm/3rFkE73rtjk+qaNWuUA5o0aaLWBtBFGUWvffr0Eawb8+XLF3DgIdp3Wlqa/n2gaM2JGrkI3Lhjxw7p3bu3bN26VTfjgQceUP2GJs03hSN0vXDhgrz44osqOrWWIhX0Ixo7fg/Rkpl9dgXtvv4NR9DsVkG7m/wTzrgzXktWBO04seDRRx+VTZs2qeKRCsbD2cQSjqD9xIkT6r3Dp59+qncvlqc92OGdqHtZvNuloD3exNmeIwngaBNEzRg2bJhuHx5WMzMzpU2bNnGx2fiAgEaxcxBHpeTJkycuNrAREnAqAVybL7/8suCB3yzhJAXs5MybN69Tu+A4u9y8IHcCTPJzghdoAwmQAAmQQLQJcH7zJ4pnT7zExbrQmGbMmCFdu3aNtgtiWh+emSGu0dJHH30kLVu2jGmb4VTO8RcOLeYlARIgARJwCwHOb//1VHp6urz00kv6H3AaY1ZWlkC0zOR9AvA1AvhAtOEb2Mes5zVq1NCF7EWLFvU+nAh7yPtLhOBYjARIgARIgARsEOD8awOeC4q62b9uEbRDmzV06FBBZHYkCFsRybxOnTpKmO0bedlKtPGlS5dKixYt9NEVKqq72TDE7wBoe/78+eqkJZwOhcjM9erV09erEORCuIt1DQTqEGSjH1bXs+ijb5CcypUrCzRit956q59J4Qpdp0yZIj169NDrgCh30qRJiqvVBJ8MGTJEsDlAS4geP2LECD/9jV1Bu6+t4Ww8cKugHSzd4p9wx53v2LIiaDeevoDy7777rt9JflbG6+HDh6Vjx45+v3MFuk+EI2g323xgZUON0WYI4zG28c6jYsWK6oQDnHzge9IBytjhbYWTF/JQ0O4FL7IPtgngBteuXTs5f/68XtfTTz/tdzSN7UYsVIA2cdPW0lVXXSWIVtK2bVsLpZmFBLxLAJP+tGnTAgraBw8e7LchxbskotczNy/Io0ch8prIL3J2LEkCJEACJOBcApzfzH3Tt29fGT9+fI4vIcryjf7iXM/+x7JOnTopEZGW8JK+X79+jjGb488xrqAhJEACJEACUSTA+e2/MA8dOiRVqlRRP9xp6b333pPOnTtHkTirchIB/CgMATs+69evD2paoUKFlIgd0Rpr1arlpG441hbeXxzrGhpGAiRAAiTgYQKcfz3sXBFxs3/dImjHCNq2bZsKtIJo7Uhvv/22dO/eXZ555hm1dkDCiUfQSpUuXTrooPv++++lQ4cOftHPp06dquoz+jNQRT/99JNai6xbt07PApsg6tYSRLtNmzYVCHORfCPLW7kqjP6JlqDdGNX++uuvVyfM1q1b14pZKo/Z2DGLTm1H0P7bb79Jr169ZNasWarNcMTMbha0u8U/dgTWVgTt8Llxw8pDDz2kNGDXXnut5bGKe8Jjjz2m5w90HZmN68aNG6t7SokSJUzbW7RokbRu3Vr/DoJ0XEt33nmnZftWrVqlgiZr9wlcjx9//LFUq1bNrw47vC0b4/KMFLS73IE03z6Br7/+Who0aCBHjx7VK8OuPRwtH+9oz3/88YdUr15d9uzZo9tSpkwZdfTmbbfdZr+zrIEEXErgzJkzamfu4sWLZfPmzYKFiW/CLljjQ4BLuxo3s928II8bpCANkZ8TvEAbSIAESIAEok2A81tgosajS7WcOCrUTOwebd9Eoz5EWfE9lQxidt/jSKPRhp06OP7s0GNZEiABEiABpxLg/ObvGTx/jBs3Tv8jTpD57LPPnOo+2hUhAby/1YTseK8bLEFooQnZ4/17TITdc0wx3l8c4woaQgIkQAIkkEQEOP9629lu9q+bBO2IYtytWzfBCaJIWA8gwGGXLl3kwIED6m94l/3KK6+EjICOoKUIfjh69Gh9cELvhc3TEKSGSohODvH6888/r2ctW7as0qWkpKTofzNGhkYE9AULFkijRo1CNaG+Nwri77//fpkzZ45cc801fuXDFboaheKoDJuEJ0yYIEWKFAlp28WLFxXn4cOH+/H78MMPpVy5cn7l7QjafcdnIJFvIGPdLGh3i3/CHXe+vrIqaIc2E8F89+3bpxcPZ/OJ2caTYFHUw4nQDoP+9a9/KbE8+qOlnj17yqhRowQb8EOlY8eOqfuYdl9DfgRWRh+N16Id3qHs8Mr3FLR7xZPsR0QEzp49qx4wfG9IpUqVEuyaCWeXTUSNByiEmziOrvGNVHPXXXfJ2rVrLT1wRNMW1kUCTiOAh2QsFn744Qd1lBM2f5w7d0497MfyBw88aOI4ICygcM/ABpO//OUvUrBgQachsmyPmxfkljsZw4zkF0O4rJoESIAESCBhBDi/BUePl+Bdu3bNkQkv4RCpIVeuXAnznZWGEe3iySef1LMiCo7vyzUrdcQyD8dfLOmybhIgARIggUQR4PzmT37Xrl05glIgWtWDDz6YKBex3SgROHXqlDoNCEJ2RFwMlkqWLKlEK/ggaj9TZAR4f4mMG0uRAAmQAAmQgB0CnH/t0HN+WTf7102CdowE32jNlSpVkoYNGyphORLE4gh2WKdOHUuDBroRREU+ePCgnv+BBx6QSZMmCcTpgdKVK1dUVHa88/ctO2DAAMHprPny5dOLQvg+dOhQef311/W/WRXOQ2uCaO94P6+lQYMGqbpy587tZ55R6Fq+fHklnA+mX1uyZIlaW2lRoVEhTp1FH4IJcSFmR6R0nELrWxYC3v79++ewzY6gfenSpdKiRQvVV/hq+vTpUrRoUUv+dbOgHR10g3/sCKytCtrNNp9cffXV6jqF8DvYiQoQi+O61E5wAFdc24i4Hug+Ybwnhjr1AfcDBK8ynmr86quvqg0vBQoUCDhe0Tfcv3xPdMZ9DPZq4963sB3eli4aD2SioN0DTmQXIieA3ToTJ04U3JiQ8EDyzjvvmIoUIm8l/JIzZsyQHj16CB4gkHDjfvrpp9WNnIkESMCfAK5fq8dFRcoOD0JPPPGE4CEdCWL2+vXrq6OumjdvHvBYmkjbi0c5Ny/I48EnVBvkF4oQvycBEiABEnAjAc5vob2GF+nt27cXCHZ8U2pqqhK1hzoCNXQLscuBk79wFKqWEGFm9+7dsWswzJo5/sIExuwkQAIkQAKuIMD5LaebOnbsqIJTaAmbAzMzM13hTxqZkwAEIPiRFmJ2iDyCJRzxDaEFxgCTfQK8v9hnyBpIgARIgARIIFwCnH/DJeau/G72r9sE7WbRmrXR0qpVK4Fmqnjx4pYGkFmUdRSsXLmyEnUjGrqvOB3fQWSOyMk40fT48eN6O8FE6nv37lW/DfhGmK5evbpqA6eP5cmTJ4e9iPoMkSsinmsJQlyI1BHY1JhOnjwp3bt3V99rCdHTITA39kH7HhoWCG6hffNN2DgOET42ERvHNgJIwm4w8E0Q3yLQIwLBGlOkgnb4BxH3cQouEoT8iKpvVePjdkG70/0Dn9gRWFsVtKMdBBDFO4GtW7fqwwvCb0RCh2DdeGLB5cuX5YsvvlDXkG+gYhQeMWKEKmN23eF7bFJ59NFHZdOmTaottAM9KP4WKDiVWZR1lO3QoYMawxUqVMgxbnGN45QDvBPxTcGiu9vhbemm6IFMFLR7wInsQmQE8ACAo1Y0gSpqee655+TNN9+MrMIol+rVq5efgB27fbA7DjYzkQAJxJcAFg1YNAVKeEDBzjw3JTcvyJ3Amfyc4AXaQAIkQAIkEG0CnN+sEYUIHC+u9+/f71cA0VIgaq9ataq1iuKcCy/acdKQlooVKyY43tUpiePPKZ6gHSRAAiRAAtEkwPktJ03jJjvk2LJli0A4wOQOAkePHlUidnwg6giWypQpo36wxu8a+PGXKXoEeH+JHkvWRAIkQAIkQAJWCXD+tUrKnfnc7F+3CdohKIcmatasWTkGy+jRo1VEc6uCZ1SA+iDqhmDVmCAgR6DCihUrqq8gpv/000/9hOz4O/KNHTtWcLKpWQoUwRl5b731VqlVq5a+5oFgdePGjWqta0zBhLgXLlyQF198UUWw902oX4s2D3E7Ngv7JqzRnnrqKRUN3JggaIeov0SJEioSOwTC69evz5EvVMT5SAXt2dnZak24YsUK1eaqVatURH6rye2CdvTTyf6BfXYE1uEI2tEWxl6nTp38TkXA3yE4R7T12rVrS968eQWbLtauXSu4txlTMLG4ltdscwi+w/UA4fxVV10l2CxiPP0Av6N16dLFT3Sv1el7LeFaRV9gozE1atRIJk+eLDfddJPpMLfD2+p14/Z8FLS73YO0PyIChw4dUkebYneNljDhf/DBB4LjLp2QYBt2+fje/K677jr1wBPsWBwn2E4bSMBLBHBSAh40cN8IlCB2x1FUbkpuXpA7gTP5OcELtIEESIAESCDaBDi/WSd65MgRJWrfsGGDXyG8dIOovVmzZtYri1NOvNT/05/+5NcaBO0Qtjshcfw5wQu0gQRIgARIINoEOL+ZE8WPe6tXr9a/xI+RPJ002qMv+vUtW7ZMidjxvBsqIbIfRAutW7cOlZXfR0iA95cIwbEYCZAACZAACdggwPnXBjwXFHWzf90maMdwmD17tjz22GN+I+P666+Xjz/+WOm5wk14/w2BKj7hJmiw3n77bUF0+GBCeoi6R40aFVGwQ/x2ANE9okojoGmgBFE61lIQn5slBEKFeN2YoDGDGH7mzJnhdl8QzR39R9CeQClSQfvOnTulefPmgt9UIFbGiW3haN68IGgHU6f6B7bZEViHK2hHe9A99unTR7Zv3x7WWMU11LdvXzXOCxUqFLRssA0oWsFAmysQSR4bbvB9uAnvu3BaQrBryQ7vcO1xa34K2t3qOdodMQEcDY+XqZ9//rleB8SqeAmL42CclDZv3qyOu8ARFVq6++67Zc2aNSFvzk7qB20hATcT+P7779XDRrAjc3FMDXbcuim5eUHuBM7k5wQv0AYSIAESIIFoE+D8Fh5RvBCDqD0zMzNHQadueMQGbrws0xKizaekpITX8Rjl5viLEVhWSwIkQAIkkFACnN/M8SOwDH6g1xJ+iNyzZ4/cfPPNCfUXG89JAMd04+hsCNnxo26whHeo8Cs+N954I3HGmADvLzEGzOpJgARIgARIwIQA519vDws3+9eNgnboMBDkc+vWrfrA6ty5sxKDhhKrBhqJly9fls8++0xee+01FSHdSsJpUkOHDrW8hkEbixcvVqL2v//971aakNTUVHn55Zelfv36kitXrqBlQonmBw0aJK+//rrkzp07Rz3nz5+XRYsWyRtvvGHJNkR+R32PPPJIUJE9GopU0D5lyhTp0aOHshVCfESfDyboN3bKK4J29MuJ/oFddgTWkQja0SYE/jgRARs0jh8/HvI6wqaLtLQ0gWbS6ukNqBfi92nTppnWH2hzCDJjg8zUqVNl3LhxOaLJm1V29dVXy0svvSRPPvlkyPuXHd4hQXkkAwXtHnEku2GNACItDxkyRHCEi5by58+vjnrAg5ETE4QQ2Plz7tw53bznnntORo4cGfJBx4n9oU0k4DYC2MHarVu3gGbjCBpsMsGxNG5Kbl6QO4Ez+TnBC7SBBEiABEgg2gQ4v0VGFBEhxo8fn6Nwenq6esHmpFS1alWBiF1LECYZo+Akyl6Ov0SRZ7skQAIkQAKxJMD5LTBd43PJK6+8ElGUu1j6L5nrhggCz4oQaoRK2OQJEbsTTykKZbubv+f9xc3eo+0kQAIkQAJuJcD5162es2a3m/3rRkH7hQsXlNgUAmctTZ8+Pag2w5onRaAN27dvn1rPIBr0119/rYtSIeKuWLGiIJIyRLJlypSxLJD1bR9t4F37ihUrcrSBCOS33367Et+2bNlStZcnTx6r5gtE8xDkz5o1SxAIFf7VEtZeOOEM0aoDJYjPsVEAEaa/+OILycrKUhHfUQYBbu655x7V/5o1a1oWl0ciaDeWCSYgDtQXLwnatT46xT+aPXYE1pEK2rW2f/75Z7UJZeXKlSrQgfb7Fa6hypUry3333SeNGzcWXLehNoOYjSFsIsBpcwhyjGsCm/a1FGxziJYHwnb0EScnYAOLdi3he1zfFSpUkDZt2qhNK0WKFLF0jdvhbakBD2SioN0DTmQXrBPAS9h27dqphxctDRw4UB0J4+TUr18/tetHS9hp99FHH6ljWZhIgARiRwAPT9hQMn/+/ICN4EgobDAx2wEbO8vs1+zmBbn93tuvgfzsM2QNJEACJEACziPA+S1ynyDiiZl4vXfv3qZi98hbsleya9eu8t577+mV9OzZU738dkLi+HOCF2gDCZAACZBAtAlwfgtMFKKF/v376xkQ0Rs/Xlr9ATDavmJ9It9++60SseNz6NChoEgqVaqkROyIZliqVCniSwAB3l8SAJ1NkgAJkAAJJD0Bzr/eHgL0r7f9y96RAAmQAAm4gwAF7e7wE62MAgEcV4PdMRCoaqlevXpql0++fPmi0ELsqsBOuRYtWsi6dev0Rq699lq1y69cuXKxa5g1k0CSE8DmFxxpNXr0aPnxxx9NaXz88cdq567bEhfk9jxGfvb4sTQJkAAJkIAzCXB+s+cXCMUhGDemtm3bqugPkUSPsGdRztIffPCBEh5pCZFRd+7cGe1mIqqP4y8ibCxEAiRAAiTgcAKc3wI7CBGpEBnO953bhAkTVHAJpvgSmD17thKx47eSYAkBPfAsiU/9+vXjayRby0GA9xcOChIgARIgARKIPwHOv/FnHs8W6d940mZbJEACJEACJGBOgIJ2joykIHD8+HFp1aqVbNiwQe9viRIlZMeOHYLIL25IiI6CY1/wol9LOFYDkaODHSXjhr7RRhJwMoETJ06oewU2kOAome3btwuOlcHRNAUKFJAjR45I0aJFY9YFiOpxnBQ2sdx0002SP3/+iI68MhrIBbk9l5GfPX4sTQIkQAIk4EwCnN/s+2X58uXSvn17OXXqlF9lOG4QovbSpUvbb8RGDdjojWdK33Ts2DEpWbKkjVqjU5TjLzocWQsJkAAJkICzCHB+C+4PnHCDk260VL16ddm2bZuznOhRa3BMdkZGhhKyZ2dnB+1ljRo1dCF7LN+DehR1zLrF+0vM0LJiEiABEiABEghIgPOvtwcH/ett/7J3JEACJEAC7iBAQbs7/EQrbRC4fPmy9O3bV0VZ9k0LFy6Uhx9+2EbN8S8Km9u0aePXMCLWjBs3zhHR/uJPhC2SQPwJXLhwQYnasUEG4vJnn302pkZA+NShQwfVxi233CLNmjWTJk2aSK1ataRYsWIRt80FecToVEHys8ePpUmABEiABJxJgPNbdPyye/duJWrfv3+/X4Xly5dXonZERU9kqlixomDDtJY++eQTeeCBBxJpEp+vEk6fBpAACZAACcSKAJ+vgpPFM0mVKlXk3LlzekY8L7Vr1y5WLknqevFeEwJ2fNavXx+URaFChZSI/fHHH1fvIZmcR4D3F+f5hBaRAAmQAAl4nwDnX2/7mP71tn/ZOxIgARIgAXcQoKDdHX6ilTYIvP/++/LMM8+oiMpawr+NAncbTcStKMT5EM+OHz9eb7NgwYIydepU6dixY9zsYEMkQALxIYBu00NNAAAgAElEQVTo7D179pRp06b5NZgnTx7BEb/FixeX1atXyx133BG2QVyQh43MrwD52ePH0iRAAiRAAs4kwPkten7BKT4QtfueEobacboWRFrYpJio9PTTT8u7776rNz9kyBB57bXXEmWO3i7HX8JdQANIgARIgARiQIDzW2ioTzzxhEyfPl3PiOekTz/9NHRB5rBMYPPmzbqQ/cyZM0HL1a1bVxey582b13IbzBh/Ary/xJ85WyQBEiABEiABzr/eHgP0r7f9y96RAAmQAAm4gwAF7e7wE62MkMCuXbtUFPaDBw/qNSCayBdffOHaiOaIolKnTh3ZsWOH3qdy5crJggULEh7pL0I3sRgJkEAAAseOHZNq1arJoUOHAjJasWKFNG7cOGyGXJCHjcyvAPnZ48fSJEACJEACziTA+S26frly5YoStWdmZuaoeMaMGdK1a9foNmixtlmzZkmXLl303HiWxDNlohPHX6I9wPZJgARIgARiQYDzW2iqGzduFIiofdOaNWukQYMGoQszR0ACp06dkoyMDCVk37ZtW1BSJUuWVCJ2fBAxn8kdBHh/cYefaCUJkAAJkIC3CHD+9ZY/jb2hf73tX/aOBEiABEjAHQQoaHeHn2hlBAQg/L7//vsFL8S1VKZMGVm+fHlE0YwjMCFmRb7++mvVt3//+996Gw0bNlSRa6666qqYtcuKSYAE4ksAG1eqV68esFFEaf/xxx/luuuuC9swLsjDRuZXgPzs8WNpEiABEiABZxLg/BYbv/Tt29fvlC2tlfT0dElLS4tNo0Fq3bdvn9x2221+OXbv3i0pKSlxt8W3QY6/hOJn4yRAAiRAAjEiwPnNGthWrVrJ4sWL9cyPP/644ORVpvAJrFu3TonYIWa/dOlS0AqwsREidp7+Gj5nJ5Tg/cUJXqANJEACJEACyUaA86+3PU7/etu/7B0JkAAJkIA7CFDQ7g4/0coICDz11FMybdo0QVQ8pIIFC8qECRMSFgUvgi4ELYJjWHv37i3nzp1T+fBwjaPjJ02aFO2mWB8JkECCCLz11lsycODAgK3ffPPNcuDAAXX9h5u4IA+XmH9+8rPHj6VJgARIgAScSYDzW+z88sYbb5iK17GmGz9+fOwaDlDzvffeK+vXr9e/HTJkiLz22mtxt8O3QY6/hOJn4yRAAiRAAjEiwPnNGthFixZJ69at/TLv2bNH7rzzTmsVJHmuo0ePKhE7Pnv37g1KA0F/IGLHpoEKFSokOTl3d5/3F3f7j9aTAAmQAAm4kwDnX3f6zarV9K9VUsxHAiRAAiRAArEjQEF77Niy5gQS+OCDD6Rbt26CKO1IePCEwH3y5MkJtCr6TT/xxBOCo+o10X6+fPlkypQp0qlTp+g3xhpJgATiTqBdu3aSmZkZsF1ET8L9LpLEBXkk1P5bhvzs8WNpEiABEiABZxLg/BZbv7z33numG6zbtm0rc+fOlVy5csXWAJ/asdm7T58++l9uv/12+eqrr+LWvllDHH8Jxc/GSYAESIAEYkSA85t1sPfcc498+eWXeoEBAwYIgj0wBSawbNkyJWLHs2So1KJFCyVkN24cCFWO3zuXQCRBTpzbG1pGAiRAAiRAAu4koOk03Gk9rTYS4PqNY4IESIAESIAEEk+AgvbE+4AWRJnA/v37BdHmjhw5oteMf+PlboECBaLcWmKrO3v2rDRo0EC2bNmiG/LnP/9Z1qxZw+gqiXUNWyeBqBDA5hQcD2yW8uTJo06h6Ny5c0RtcUEeETa9EPnZ48fSJEACJEACziTA+S32flm+fLm0b99eTp065ddYamqqEiKVLl069kaIyOHDhwUi9l9//VVvb/HixQKhU6ISx1+iyLNdEiABEiCBWBLg/GadLgK19OjRQy9wzTXXSFZWVtyej6xbmticBw8eVO8LIWTHyY3BUvny5ZWIHZ8bb7wxsYaz9agToKA96khZIQmQAAmQAAmETYCC9rCROboA12+Odg+NIwESIAESSBICFLQniaOTpZuXLl2S2rVry7Zt2/Quly1bVj755BO54447PIlh9+7d0qpVK8GLbC3VqlVLNm7cKLlz5/Zkn9kpEkgWAtiI8/7778vq1avlxIkTft0uXry47Nq1K+Ifo7ggtzeKyM8eP5YmARIgARJwJgHOb/HxC9ZwELVjM7ZvguAIovaqVavGxRCc+DV9+nS9rccff1w9eyYqcfwlijzbJQESIAESiCUBzm/W6f7++++SkpLi94w0YsQIeeGFF6xX4uGcixYtUiJ2bEIMlXDqI57tmjVrFiorv3cxAQraXew8mk4CJEACJOAZAhS0e8aVqiNcv3nLn+wNCZAACZCAOwlQ0O5Ov9FqEwJYLOAY0jFjxujf5s+fX/0g/8gjj3ia2axZs1T0mvPnz+v9xIt+vPBnIgEScD+BM2fOyI4dO2Tp0qWybt06+cc//iFt27a1JTjigtzeuCA/e/xYmgRIgARIwJkEOL/Fzy84UQyi9g0bNvg1WrhwYSVqj4f4aMWKFdK0aVO/9j/66CNp2bJl/ED4tMTxlxDsbJQESIAESCDGBDi/hQd42LBhMmTIEL3QbbfdpqK0X3XVVeFV5JHc3377rRKx43Po0KGgvapUqZKKxA4he6lSpTxCgN0IRoCCdo4PEiABEiABEkg8AQraE++DaFrA9Vs0abIuEiABEiABEoiMAAXtkXFjKQcSWLBggRJ4+iYI3CHqzpMnjwMtjp5JFy9elOeee07GjRvnV+n8+fOlTZs20WuINZEACSSUAE6h+PHHH+W7775TEatKlCgRsT1ckEeMThUkP3v8WJoESIAESMCZBDi/xdcv+MELovbMzMwcDc+YMUO6du0ac4Nq1Kgh27dv19vBMyY2UBYrVizmbRsb4PiLO3I2SAIkQAIkEAcCnN/Cg/zDDz9IlSpV5Pjx43pBnCjTrVu38Cpyee7Zs2crEfvKlSuD9gQntELEjk/9+vVd3muaTwIkQAIkQALeIPD555/LfffdpzqDdyz33nuvNzrGXigC9K+3BwLXb972L3tHAiRAAiTgDgIUtLvDT7QyBIGvv/5amjRpooSeWsLiEMdwFi9ePCn4HTt2TInXfSP8IRIL/v0///M/ScGAnSQBErBOgAty66zMcpKfPX4sTQIkQAIk4EwCnN8S45e+ffvK+PHjczSenp4uaWlpMTXKbGN4v379/E4+i6kBPpVz/MWLNNshARIgARKIJwHOb+HTxrOIb+CWunXryvr168OvyGUlEIkeIvaMjAzJzs4Oaj02JWpC9qJFi7qspzSXBEiABEiABLxNAGJ2iJ6RoFeAqJ3JOwToX+/40qwnXL9527/sHQmQAAmQgDsIUNDuDj/RyiAETp48qYTca9as0XMhavGuXbvkhhtuSCp2+/fvl9q1a8svv/yi97tBgwZK2F+kSJGkYsHOkgAJBCfABbm9EUJ+9vixNAmQAAmQgDMJcH5LnF/eeOMNU/F67969TcXu0bS0e/fugojwvmnevHnyyCOPRLOZkHVx/IVExAwkQAIkQAIuJMD5LXyn7dy5U+666y6/gkuWLJGHHnoo/MocXuLChQtKxI5PKNF+oUKFlIj98ccfl1q1ajm8ZzSPBEiABEiABJKTgG/0bo0Ao7R7ZyzQv97xZaCecP3mfR+zhyRAAiRAAs4nQEG7831EC0MQGDhwoLz11lt6LhyziShzLVu2TEp28+fPV8fWX758We//4MGDZdiwYUnJg50mARIwJ8AFub2RQX72+LE0CZAACZCAMwlwfkusX9577z3p2rVrDiPatm0rc+fOlVy5csXEwO+//14Q+dT3xDM0NG3aNIHYPV6J4y9epNkOCZAACZBAPAlwfouMdseOHWXOnDl64datW6t3/l5Jmzdv1oXsZ86cCdotPKdpQva8efN6BQH7QQIkQAIkQAKeJOAbvVvrIKO0e8fV9K93fBmoJ1y/ed/H7CEJkAAJkIDzCVDQ7nwf0cIgBBBFDhHrfv/9dz0XjiQdPXp0zH7sd7pDLl68KBD5jx07Vje1QIEC8u6776roLUwkQAIkAAJckNsbB+Rnjx9LkwAJkAAJOJMA57fE+2X58uVqg/KpU6f8jElNTVWi9tKlS8fEyMmTJ0vPnj1z1P3mm2/Kc889F5M2jZVy/MUFMxshARIgARKIMwHOb5EBX7FihTRt2tSv8JdffqlOJ3VrwvNdRkaGErJv27YtaDdKliypROz4VKlSxa1dpt0kQAIkQAIkkFQEzKJ3awAYpd39Q4H+db8PrfSA6zcrlJiHBEiABEiABGJLgIL22PJl7TEkgJe++KEf0eS0VL16dfnss8/kT3/6Uwxbdn7VJ0+elAYNGgiOZ9XSjTfeKIjebjyu1fm9oYUkQAKxIMAFuT2q5GePH0uTAAmQAAk4kwDnN2f4Zffu3Wqtu3//fj+Dypcvr0TtVatWjYmhHTp0UPUbU+fOnQVR4ps1axaTdrVKOf5iipeVkwAJkAAJJIgA57fIwTdq1EhWr16tV/DUU0+poC1uSxCwQcQOMfulS5eCmt+4cWMlYkeEeiYSIAESIAESIAF3ETCL3q31gFHa3eVLM2vpX/f70EoPuH6zQol5SIAESIAESCC2BChojy1f1h4jAr/88ou0a9dO1q5dq7dwzTXXyKZNm+SWW26JUavuqhbih5o1a8qvv/6qG44X4rNnz5YSJUq4qzO0lgRIIOoEuCC3h5T87PFjaRIgARIgAWcS4PzmHL8cOXJEido3bNjgZ1ThwoWV6DxW4vKhQ4fKq6++agoCG8hxQlqFChWkaNGi+gfj5vTp02F9EKHUWObw4cN+7V65csU5DqElJEACJEACJBAhAT5fRQhORInAfU8cxSmke/bsEWzyc3o6evSosh+fvXv3BjW3TJkySsSOvuI5i4kESIAESIAESMB9BIJF79Z6wyjt7vOrZjH9617fhWs512/hEmN+EiABEiABEog+AQrao8+UNcaBwLPPPitjx47VW8qXL59MnTrV7wV3HMxwfBPvv/++IHLN+fPndVsHDBggb731luNtp4EkQAKxJcAFuT2+5GePH0uTAAmQAAk4kwDnN2f5BYJuiNozMzNzGDZjxgzp2rVrTAyG8KpHjx5y9uzZmNRvtVIK2q2SYj4SIAESIAEnE+DzlT3vVKlSRbKysvRKXnrpJXn99dftVRrD0suWLVMidrNTb4zNtmjRQgnZW7duHUOLWDUJkAAJkAAJkEA8CASL3q21zyjt8fBEbNqgf2PD1Ym1cv3mRK/QJhIgARIggWQjQEF7snncA/2FSLtbt2768Zx4qHz66adl0qRJHuhd9LvQvXt3gdhBSxD/z5o1SwkjmEiABJKXABfk9nxPfvb4sTQJkAAJkIAzCXB+c6Zf+vbtK+PHj89hXHp6uqSlpcXE6I0bNwo2Q2/fvj0m9VuplIJ2K5SYhwRIgARIwOkE+Hxlz0NjxoyR/v3765XccMMNSuBevHhxexVHsfTBgwclIyNDCdkPHDgQtGZEl4eIHZ8bb7wxilawKhIgARIgARIggUQRsBK9W7ONUdoT5aXI26V/I2fnxpJcv7nRa7SZBEiABEjAawQoaPeaRz3eH7wQrlatmjqaXEu1atWSTz/91FEvsZ3khpMnT8r9998vO3bs0M3CMfVbtmyR2267zUmm0hYSIIE4EuCC3B5s8rPHj6VJgARIgAScSYDzmzP9AqveeOMNU/F67969TcXu0erJxx9/rCKMzps3T99UHq26Q9VDQXsoQvyeBEiABEjADQT4fGXPS9nZ2ZKSkiI//fSTXtG4ceOkT58+9iqOQulFixYpEfvixYtD1tauXTt1umyzZs1C5mUGEiABEiABEiABdxGwEr1b6xGjtLvLt7CW/nWfz+xYzPWbHXosSwIkQAIkQALRIUBBe3Q4spY4EDh37pxgkbd161a9tdKlS8vSpUuVyJ0pMAFE1XvwwQfl559/1jPVrFlTNmzYIHnz5iU6EiCBJCTABbk9p5OfPX4sTQIkQAIk4EwCnN+c6RfNqvfee0+6du2aw8i2bdsq0XmuXLli1oGzZ8+qyKPffPON/Pvf/1afI0eOqP/+8ccfgk3ToT5/+tOfJNCnUKFCgoilvomC9pi5kxWTAAmQAAnEkQCfr+zDxok02NynJfwW4Bu8xX4L1mv49ttvlYgdn0OHDgUtWKlSJRWJHUL2UqVKWW+EOUmABEiABEiABFxDIJzo3VqnGKXdNe4V+tc9voqWpVy/RYsk6yEBEiABEiCByAlQ0B45O5aMMwFEXZkwYYLeKn6sX7BggbRq1SrOlrizuTlz5qgX6JcvX9Y70LNnT5k0aZI7O0SrSYAEbBHggtwWPiE/e/xYmgRIgARIwJkEOL850y++Vi1fvlwQ4dP31DJ8n5qaqkTt2PTt1sTx51bP0W4SIAESIIFgBDi/2R8f+/btkypVqsj58+f1ymbPni2PPvqo/cot1oD2IGJfuXJl0BK5c+dW7+DxqV+/vsXamY0ESIAESIAESMCtBMKJ3q31kVHa3eNt+tc9voqWpVy/RYsk6yEBEiABEiCByAlQ0B45O5aMI4GFCxdKmzZt/FpEZJahQ4dKnjx54miJe5tC1LxBgwbJ6NGj9U5gUwCORG3evLl7O0bLSYAEIiLABXlE2PRC5GePH0uTAAmQAAk4kwDnN2f6xWjV7t27laj9wIEDfl8hwjlE7VWrVnVHRwxWcvy50m00mgRIgARIIAQBzm/RGSJPPPGETJ8+Xa+scePGsmLFiuhUHqCWrKwsJWLHKTXZ2dlB26pRo4YuZC9atGhM7WLlJEACJEACJEACziAQSfRuzXJGaXeGD4NZQf8630exsJDrt1hQZZ0kQAIkQAIkEB4BCtrD48XcCSCAH+ubNm0qR48e9XthjZfJ11xzTQIscm+TOA4e0WHWrFmjd6JkyZKCRfMdd9zh3o7RchIggbAJcEEeNjK/AuRnjx9LkwAJkAAJOJMA5zdn+sXMqsOHD0v79u1l48aNfl8XLlxYidqbNWvmns78n6Ucf65zGQ0mARIgARKwQIDzmwVIFrJs2LBB6tWr55dz1apV0rBhQwulrWe5cOGCErHjs379+qAFCxUqpN61P/7441KrVi3rjTAnCZAACZAACZCAJwhEEr1b6zijtDt/CNC/zvdRLCzk+i0WVFknCZAACZAACYRHgIL28Hgxd5wJHDt2TL0U9j3K889//rN88sknkpKSEmdrvNHc9u3bpVWrVvLTTz/pHWrQoIFkZmbK1Vdf7Y1OshckQAIhCXBBHhJR0AzkZ48fS5MACZAACTiTAOc3Z/olkFWXL19Wovb58+fnyDJjxgzp2rWrqzrE8ecqd9FYEiABEiABiwQ4v1kEZSFby5YtZcmSJXrOxx57TAnPo5E2b96sC9nPnDkTtMq6devqQva8efNGo3nWQQIkQAIkQAIk4DICdqJ3a11llHbnOp3+da5vYm0Z12+xJsz6SYAESIAESCA0AQraQzNijgQR+OOPP2TIkCEycuRI3QI8QC5atEjw8popcgLz5s1TwgffNHjwYHn11VclT548kVfMkiRAAq4hwAW5PVeRnz1+LE0CJEACJOBMApzfnOmXUFb16dNHJkyYkCNbenq6pKWlhSrumO85/hzjChpCAiRAAiQQRQKc36IHE78LtG7d2q/CXbt2SZUqVSJq5NSpU5KRkaGE7Nu2bQtaB045ReAdfCJtLyIjWYgESIAESIAESMCRBOxE79Y6xCjtjnStMor+da5vYm0Z12+xJsz6SYAESIAESCA0AQraQzNijgQRWLhwoTzyyCOCqHNa6tu3r4wdOzZBFnmn2StXrkj//v39WObKlUvAnJsFvONn9oQEghHggtze+DDys1cbS5MACZAACZCAMwlg3cDkDgLDhw8XbFI2pt69e8v48eNd0Qk+n7rCTTSSBEiABEggTAKc38IEFiJ7nTp1ZNOmTXqufv36yZgxY8JqBNFQIWKHmP3SpUtByzZq1Egef/xx6dixY1htMDMJkAAJkAAJkIB3CUQjerdGh1HanTdO6F/n+SSeFnH9Fk/abIsESIAESIAEzAlQ0M6R4UgCO3bskFatWsmPP/6o23fXXXfJxo0bJX/+/I602W1G4ejUevXqCaLYaKlcuXLq2NZKlSq5rTu0lwRIIEwCXJCHCcyQnYJ2e/xYmgRIgARIwB0EKGh3h580K2fOnCndunXLYXTbtm1l7ty5gk3MTk58PnWyd2gbCZAACZBApAQ4v0VKzrzclClTpEePHvqXJUqUkKysLClTpkzQho4ePapE7Pjs3bs3aF7UhUjsELJXqFAhuh1gbSRAAiRAAiRAAq4nEI3o3RoERml33nCgf53nk3haxPVbPGmzLRIgARIgARIwJ0BBO0eG4wgcP35cmjdv7hdppWjRorJ161a59dZbHWevmw365z//KZUrV5bffvtN70bt2rVl6dKlgh8DmEiABLxLgAtye76loN0eP5YmARIgARJwBwEK2t3hJ18rly1bJu3bt5fTp0/7GZ+amqpE7aVLl3Zsp/h86ljX0DASIAESIAEbBDi/2YBnUvTs2bOSkpIiBw4c0L9NT0+XtLQ004bwbAQRO56DQqUWLVooIXvr1q1DZeX3JEACJEACJEACSUogmtG7NYSM0u6cwUT/OscXibKE67dEkWe7JEACJEACJPBfAhS0czQ4igAEE3379pWJEyeKJp7InTu3INIcIqIwRZ/ABx98oF7UawkP6fDB22+/LRRsRp83ayQBpxDggtyeJ3h/tMePpUmABEiABNxBgIJ2d/jJaCVO4YKo3VfohTzly5dXYq6qVas6smN8PnWkW2gUCZAACZCATQKc32wCNCk+bNgwGTJkiP4NguAgSrt2suvBgwclIyNDCdmNz0PG6vB8hHfj+Nx4443RN5Y1kgAJkAAJkAAJeIpANKN3a2AYpd05Q4T+dY4vEmUJ12+JIs92SYAESIAESOC/BCho52hwFAG8aH7yySfl/Pnzul39+vWTMWPGOMpOrxnzzDPPyDvvvKN3q0CBAjJ58mTp1KmT17rK/pAACfwfAS7IORRIgARIgARIgARIwLsEDh8+rETtGzdu9Otk4cKFlai9WbNmjus8n08d5xIaRAIkQAIkEAUCnN+iANFQBQTriNL+66+/6t9MnTpVnTgKEfvixYtDNtquXTsVQMeJz0QhjWcGEiABEiABEiCBhBCIRfRurSOM0p4Ql/o1Sv8m3gdOsIDrNyd4gTaQAAmQAAkkOwEK2pN9BDio//v375c6depIdna2blWDBg1kwYIFUqxYMQdZ6j1T8PL/oYce8hM74Cj6DRs2yM033+y9DrNHJEACOU5gYARWDgoSIAESIAESIAES8BaBy5cvK1H7/Pnzc3RsxowZ0rVrV0d1mD8YOcodNIYESIAESCBKBDi/RQmkoRqcMDp+/Hj9r/ny5fMLkmPWaqVKlVQkdgjZS5UqFRvDWCsJkAAJkAAJkIBnCcQiercGi1HaEz9s6N/E+8AJFnD95gQv0AYSIAESIIFkJ0BBe7KPAIf0/8yZM4KF2s6dO3WLypUrJ/PmzZPq1as7xEpvm7Ft2zZp06aNHDp0SO/oXXfdJdiNXKhQIW93nr0jgSQkwAV5EjqdXSYBEiABEiABEkhKAn369JEJEybk6Ht6erqkpaU5hgmfTx3jChpCAiRAAiQQRQKc36II06eqYcOGyZAhQ0JWnjt3biVix6d+/foh8zMDCZAACZAACZAACZgRiGX0bq09RmlP3NijfxPH3mktc/3mNI/QHhIgARIggWQkQEF7MnrdYX1G1LgBAwbI2LFjdcsKFiwoEydOlC5dujjMWm+bg6NZ+/XrJ7///rve0V69eqloN8aHd2+TYO9IwPsEuCD3vo/ZQxIgARIgARIgARLQCAwfPlwGDx6cA0jv3r39opsmkhifTxNJn22TAAmQAAnEigDnt+iRzcrKkr/97W+SkZHhd8qrWQs1atTQo7EXKVIkekawJhIgARIgARIggaQkEMvo3RpQRmlP3NCifxPH3mktc/3mNI/QHhIgARIggWQkQEF7MnrdYX1esGCBdOjQQS5evKhb9vzzz8vIkSMdZmlymGOM3nfVVVfJ3Llz5eGHH04OAOwlCSQJAS7Ik8TR7CYJkAAJkAAJkAAJ/B+BmTNnSrdu3XLwaNu2rVrz5cqVK6Gs+HyaUPxsnARIgARIIEYEOL/ZA3vhwgUlYsdn/fr1IStr0aKFvPDCC1KrVq2QeZmBBEiABEiABEiABKwQiEf0bs0ORmm34pHo5qF/o8vT7bVx/eZ2D9J+EiABEiABLxCgoN0LXnRxH77//nu566675Pjx43ovGjZsKJmZmVKsWDEX98y9pmdnZ6sNBmvWrNE7UbJkSdm5c6fccMMN7u0YLScBEvAjwAU5BwQJkAAJkAAJkAAJJB+BZcuWSfv27eX06dN+nU9NTVWi9tKlSycMCp9PE4aeDZMACZAACcSQAOe3yOBu3rxZF7KfOXPGciVPPPGE4BRSJhIgARIgARIgARKIFoF4RO/WbGWU9mh5zXo99K91VsmQk+u3ZPAy+0gCJEACJOB0AhS0O91DHrYPIvY2bdoIdhprqUyZMrJ8+XK54447PNxz53cN4vWWLVvKjz/+qBuLjQYLFy6UwoULO78DtJAESCAkAS7IQyJiBhIgARIgARIgARLwJIFdu3YpUfuBAwf8+le+fHklaq9atWpC+s3n04RgZ6MkQAIkQAIxJsD5zTrgU6dOSUZGhhKyb9u2LWhBBGD561//KldffbUMGTJEz5svXz7JysqSChUqWG+YOUmABEiABEiABEggAIFwo3cXLVpUTp486Veb2d+CAWeU9vgNR/o3fqzd0hLXb27xFO0kARIgARLwMgEK2r3sXQf37eLFi5KWliZvvvmmbiWON589e7b6YbFs4HEAACAASURBVJ0p8QTmzJkjjz/+uFy6dEk35rnnnpMRI0ZI7ty5E28gLSABErBFgAtyW/hYmARIgARIgARIgARcTeDw4cNq7b1x40a/fmADM0TtzZo1i3v/+Hwad+RskARIgARIIA4EOL+FhgzRFkTsELP7vos2K9moUSP1zrpjx4761ykpKbJnzx7934MGDZLhw4eHbpg5SIAESIAESIAESCAEAavRuyFa79evn/oUL17cr9YTJ07I2LFj1ccodjdrnlHa4zcs6d/4sXZLS1y/ucVTtJMESIAESMDLBCho97J3Hdy3zMxM6dSpk5w7d063sm/fvjJmzBgxPiQ6uBueNu3y5cvSv39/GTdunN7Pq666SuA7RG9nIgEScDcBLsjd7T9aTwIkQAIkQAIkQAJ2CWDNB1H7/Pnzc1Q1Y8YM6dq1q90mwirP59OwcDEzCZAACZCASwhwfjN31NGjR5WIHZ+9e/cG9SZOdUU0dgjZzSKvv/322zJgwAC9DuRHlPYSJUq4ZJTQTBIgARIgARIgAScSsBK921fIXqxYMdWNQM9/v/76q2VhO6O0x35E0L+xZ+zGFrh+c6PXaDMJkAAJkIDXCFDQ7jWPuqA/33zzjTRp0kQOHTqkW3vXXXfJ1q1bBVHamZxD4MKFC1KvXj3ZsmWLbtQNN9wgy5cvl9tuu805htISEiCBsAlwQR42MhYgARIgARIgARIgAU8S6NOnj0yYMCFH39LT09XJavFKfD6NF2m2QwIkQAIkEE8CnN/8aS9btkyJ2HEiTKjUokULJWJ/+OGHg2bNzs6WypUrC06g0RJE7s8++2yoJvg9CZAACZAACZAACQQkECx6t5mQXaso1POfFWE7o7THfmDSv7Fn7MYWQl2/buwTbSYBEiABEiABtxGgoN1tHnO5vb/99ps6unzDhg16T6699lrZtm2blC1b1uW986b53333ndSsWVOOHz+ud7Bx48ayePFiyZ8/vzc7zV6RQBIQ4II8CZzMLpIACZAACZAACZCARQLDhw+XwYMH58jdu3dvGT9+vMVa7GXj86k9fixNAiRAAiTgTAKc30QOHjwoGRkZSsh+4MCBoI4qX768Ho09nN8LBg0aJCNGjNDrTklJkd27dztzUNAqEiABEiABEiABxxMIFL07mJBd65TV579QwnZGaY/dMKF/Y8fW7TVbvX7d3k/aTwIkQAIkQAJOJkBBu5O940HbnnrqKZk2bZpcuXJF9S5v3rwyc+ZM6dixowd7650uffjhhyoazsWLF1Wn8CAPX06ePNk7nWRPSCDJCHBBnmQOZ3dJgARIgARIgARIIAQBrM27deuWI1fbtm1VFNVYn6jG51MOURIgARIgAS8SSOb5bdGiRUrEjsAooVK7du3U+2cEw4kk7du3TyBix4mjWkLbjz32WCTVsQwJkAAJkAAJkECSEzBG77YiZNeQhfv8F0jYzijtsRuE9G/s2Lq95nCvX7f3l/aTAAmQAAmQgBMJUNDuRK941KZZs2ZJr169BFHakSiKdo+jsQGhR48eMnXqVN3oggULysSJE6VLly7u6QgtJQES0AlwQc7BQAIkQAIkQAIkQAIkYCSwbNkyad++vZw+fdrvq9TUVCVqL126dMyg8fk0ZmhZMQmQAAmQQAIJJNv89u233yoROz6HDh0KSr5SpUpKxP7Xv/5VSpUqZdtL3bt3lxkzZuj1NGzYUFatWmW7XlZAAiRAAiRAAiSQXAR8o3eHI2TXKEX6/GcmbGeU9uiPPfo3+ky9VGOk16+XGLAvJEACJEACJJBoAhS0J9oDSdJ+VlaWtGjRQn744Qe9x/Xq1ZPVq1fLVVddlSQU3N3N8+fPC3y2detWvSM33nijINJOlSpV3N05Wk8CSUiAC/IkdDq7TAIkQAIkQAIkQAIWCOzatUuJ2g8cOOCXu3z58krUXrVqVQu1hJ+Fz6fhM2MJEiABEiAB5xNIlvlt9uzZSsS+cuXKoE7JnTu3ErBDyI7ImNFMGzZsUO+vfdPy5culSZMm0WyGdZEACZAACZAACXicAJ5Rdu/eLf369VOfYsWKhdVju89/vsJ2/AYPUTtT9AjQv9Fj6cWa7F6/XmTCPpEACZAACZBAvAlQ0B5v4knY3sWLF9WL5E2bNum9pxDanQNhx44d0rp16xwbE9auXSv4MYKJBEjAPQS4IHePr2gpCZAACZAACZAACcSbwOHDh5WofePGjX5NFy5cWInamzVrFnWT+HwadaSskARIgARIwAEEvDy/IYgNROwZGRmSnZ0dlHaNGjV0IXuRIkVi5hkE1Vm6dKlef4cOHWTOnDkxa48VkwAJkAAJkAAJeIsAnm8WL14ckZBdIxGt5z9N2N6yZUtJSUnxFugE9Yb+TRB4FzUbrevXRV2mqSRAAiRAAiTgOAIUtDvOJd4z6Nlnn5WxY8fqHStUqJBMmjRJOnXq5L3OJkGPpk6dqhbxv//+u+otHuoHDhwoI0eOTILes4sk4B0CXJB7x5fsCQmQAAmQAAmQAAnEgsDly5eVqH3+/Pk5qp8xY4Z07do1qs3y+TSqOFkZCZAACZCAQwh4bX67cOGCErHjs379+qCU8TsAIrEjInutWrXi4pGFCxdKmzZt/NpCkJZq1arFpX02QgIkQAIkQAIkQAJee/6jR/0J0L/eHhH0r7f9y96RAAmQAAm4gwAF7e7wk2ut3Ldvn9x9991y6tQpvQ+9evWS8ePHKyE0k/sIXLlyRZ5++mmZMmWKbvzVV1+tIvfddttt7usQLSaBJCXABbk9x3MOs8ePpUmABEiABNxBAM/+TCTQp08fmTBhQg4Q6enpkpaWFjVAfD6NGkpWRAIkQAIk4CACXpnfNm/erAvZz5w5E5Rw3bp1dSF73rx54+6N2rVrC+zVEp5lxo0bF3c72CAJkAAJkAAJkEByEvDK819yei90r+nf0IzcnIP+dbP3aDsJkAAJkIBXCFDQ7hVPOrQfx48fFwjYP/zwQ2VhvXr1ZMmSJVK0aFGHWkyzrBCAXx988EH1w0CuXLkER7ciCn/JkiWtFGceEiABBxDggtyeEyhot8ePpUmABEiABNxBgIJ2d/gpHlYOHz5cBg8enKOp3r17qw3r0Uh8Po0GRdZBAiRAAiTgNAJunt9Onjypi9i3bdsWFC3eCyMSOyKyp6SkJNQN7777rgrIoqVixYpJVlaWlC1bNqF2sXESIAESIAESIIHkIODm57/k8JC9XtK/9vg5vTT963QP0T4SIAESIIFkIEBBezJ42QF9nDNnjixevFhFQrn++usdYBFNsEvgH//4hwwbNkwJ29u1a2e3OpYnARKIMwEuyO0Bp6DdHj+WJgESIAEScAcBCtrd4ad4WTlz5kzp1q1bjubatm0rc+fOVZud7SQ+n9qhx7IkQAIkQAJOJeDG+W3dunVKyJ6RkSGXLl0KirZx48ZKyN6xY0fHuODs2bNKVH/gwAHdptdee02GDBniGBtpCAmQAAmQAAmQgHcJuPH5z7veiH7P6N/oM3VSjfSvk7xBW0iABEiABJKVAAXtyer5BPT78uXLtn/gToDZbDIIAfqUw4ME3EuAC3J7vqOg3R4/liYBEiABEnAHAQra3eGneFq5bNkyad++vZw+fdqv2dTUVCVqL126dMTm8Pk0YnQsSAIkQAIk4GACbpnfjh49qkdj37t3b1CiZcqUUZHYIWSvUKGCI+m//vrr8vLLL+u2lS9fXkVpL1iwoCPtpVEkQAIkQAIkQALeIeCW5z/vEI9vT+jf+PKOd2v0b7yJsz0SIAESIAESyEmAgnaOChIgARIgARJIQgJckNtzOvnZ48fSJEACJEACziTA+c2ZfnGaVbt27VKidt+op7ARQjGI2qtWrRqRyRx/EWFjIRIgARIgAYcTcPr8hs1qiMaOOTxUatGihRKyP/zww6GyJvz7gwcPqijtv/76q27L5MmTpUePHgm3jQaQAAmQAAmQAAl4m4DTn/+8TT/2vaN/Y884kS3Qv4mkz7ZJgARIgARI4D8EKGjnSCABEiABEiCBJCTABbk9p5OfPX4sTQIkQAIk4EwCnN+c6RcnWnX48GElat+4caOfeYULF1aCuGbNmoVtdrzHnzFy61NPPSVjxoyRAgUKhG27b4Evv/xS7rnnHr86vvjiC6lTp46telnYnMA//vEPadeunezZsydHBkQOnjRpkmBcRiNhfPTv3z9HVa+99poMGTIkGk2wDhIgAQ8SiPf8ZgUhxN4ZGRlKyG7coGYsjw1ruJ9CyF62bFkr1TsmT58+fWTChAm6PXfeeads3bpV8ufP7xgbaQgJkAAJkAAJkID3CDjx+c97lBPXI/o3cezj0TL9Gw/KbIMESIAESIAEghOgoJ0jhARIgARIgASSkAAX5PacTn72+LE0CZAACZCAMwlwfnOmX5xq1eXLl5Woff78+TlMnDFjhnTt2jUs0+M9/ihoD8s9js0cTNAOEeaCBQsEAka76eTJk9K9e3dVnzFR0G6XLsuTQHwJHDt2TObMmSMPPPCA3HLLLTFvPN7zW7AOLVq0SInYFy9eHLLfmOMhZI9kk1rIyuOUAafK1KhRQy5duqS3OGrUKBk4cGCcLGAzJEACJEACJEACyUjASc9/ycg/1n2mf2NNOLH107+J5c/WSYAESIAESAAEKGjnOCABEiABEiCBJCTABbk9p5OfPX4sTQIkQAIk4EwCnN+c6RenW2WMfqrZm56eLmlpaZbNj/f4o6DdsmscnTGYoB2Gv/vuu4Lo+3bTzp07pXnz5nLkyJEcVVHQbpcuy5NAfAj89ttvkpmZKSNHjlQRuufNmye33nprzBuP9/xm7NC3336rROz4HDp0KGh/K1WqpCKxQ8heqlSpmLOJRwPG55QbbrhBRWm/7rrr4tE82yABEiABEiABEkhCAol+/ktC5HHtMv0bV9xxb4z+jTtyNkgCJEACJEACOQhQ0M5BQQIkQAIkQAJJSIALcntOJz97/FiaBEiABEjAmQQ4vznTL26wavjw4TJ48OAcpvbu3VvGjx9vqQvxHn8UtFtyi+MzhRK0Q5Q5adIkKVy4sK2+jBkzRvr3729aBwXtttCyMAnEhcCJEyekS5cusmTJEtVe5cqVPS9onz17thKxr1y5Mijj3LlzKwE7hOz33XdfXPwRz0Yg6EeU9tOnT+vNYsMdNt4xkQAJkAAJkAAJkEAsCMT7/UYs+sA6AxOgf709Ouhfb/uXvSMBEiABEnAHAQra3eEnWkkCJEACJEACUSXABbk9nORnjx9LkwAJkAAJOJMA5zdn+sUtVs2cOVO6deuWw9y2bdvK3LlzJVeuXEG7Eu/xR0G7W0ZWcDtDCdorVqwo8+fPl9tvvz3iDp88eVK6d+8uCxYsMK2DgvaI0bIgCcSNwC+//CIdO3bUxd1eFbRnZWUpEXtGRoZkZ2cH5QuRtyZkL1KkSNx8kYiGXnzxRRWZX0vo75YtWwRzBBMJkAAJkAAJkAAJRJtAvN9vRNt+1hecAP3r7RFC/3rbv+wdCZAACZCAOwhQ0O4OP9FKEiABEiABEogqAS7I7eEkP3v8WJoESIAESMCZBDi/OdMvbrJq2bJl0r59e78oqLA/NTVVidpLly4dsDvxHn8UtLtpZAW21UzQXqVKFdm9e7deaPr06aabLawS2LZtm7Rs2VKOHDmiIr0XKFBAfv75Z704Be1WSTIfCSSOgJcF7RcuXFAidnzWr18fFHKhQoVUJHYI2WvVqpU4h8S55R9++EFFaT969Kjecs+ePdUJHkwkQAIkQAIkQAIkEG0C8X6/EW37WV9wAvSvt0cI/ett/7J3JEACJEAC7iBAQbs7/EQrSYAESIAESCCqBLggt4eT/OzxY2kSIAESIAFnEuD85ky/uM2qXbt2KVH7gQMH/EwvX768ErVXrVrVtEvxHn8UtLttZJnbayZoHzVqlIwZM0YJ0JE6d+4sEydOFAg5w01XrlxRdQ0YMEAVbdKkifzlL3+RadOm6VVR0B4uVeYngfgT8KKgffPmzbqQ/cyZM0Gh1q1bVxey582bN/4OcECLuFe/8sorfpZs2rQpqYT9DnADTSABEiABEiCBpCAQ7/cbSQHVQZ2kfx3kjBiYQv/GACqrJAESIAESIIEwCVDQHiYwZicBEiABEiABLxDggtyeF8nPHj+WJgESIAEScCYBzm/O9IsbrTp8+LAStW/cuNHPfES3hqi9WbNmOboV7/FHQbsbR1ZOm80E7Z988onMmjVLFixYoApUrFhR5s+fL7fffnvYnT5x4oSK7v7RRx+pshg3ly9f9hNFUtAeNlYWIIG4E/CKoP3kyZO6iB2nRwRLJUuWVJHYEZE9JSUl7syd1mB2draK0v7999/rpj366KMye/Zsp5lKe0iABEiABEiABFxOIN7vN1yOy3Xm07+uc1lYBtO/YeFiZhIgARIgARKICQEK2mOClZWSAAmQAAmQgLMJcEFuzz/kZ48fS5MACZAACTiTAOc3Z/rFrVZB9AtRO4TExjRjxgzp2rWr35/jPf4oaHfryPK320zQ/sUXXwiEnv3799czT58+XQnTw02op2XLlira+/XXXy+LFy+WlStXyssvv6xXRUF7uFSZnwTiT8DtgvZ169YpIXtGRoZcunQpKMDGjRsrIXvHjh3jD9rhLb711lsycOBAPyuXLVsmTZs2dbjlNI8ESIAESIAESMBNBOL9fsNNbLxgK/3rBS8G7gP9623/snckQAIkQALuIEBBuzv8RCtJgARIgARIIKoEuCC3h5P87PFjaRIgARIgAWcS4PzmTL+43ao+ffrIhAkTcnQjPT1d0tLS9L/He/w5UdB+8eJF2bdvnxJNf/nll7J9+3Y5fvy4YlSlShW59dZb5d5771UR7suUKSNGZlbHCjYbQAj+8ccfy2effebXzt133y1Vq1aVFi1aSGpqqhQoUMBStb///rs8++yzMmXKFJUfgkpEvS1RooT861//kvHjx8uiRYvk4MGDqi+o+5FHHpGaNWtKnjx5LLVhlimQoD1//vzSvHlzJURH6ty5s0ycOFEKFSpkua0rV67ImDFjZMCAAapMq1atBJsxUE+kgnbUefToUfn888/VCQZ///vfJSsrS06fPq3awCkGiKRcqVIl5WdwKlKkSEibg/FH4VOnTglEm0uWLJHdu3cr/yPB34hYbNcXiGS/adMmWb9+vezYsUP27Nmjj12tnQoVKqhxUb9+fbn22mtD9ilQhp9++kmWLl0qK1asUO1gTF199dVSu3Zt5XNsQNDqN4qYn3rqKeXTcMb11q1bVYR+bG7YsmWLMgvtVa9eXerUqaPGxW233Sa5cuWy1KdQNv3www/qJItVq1apNjE2ypYtq64VtIVxYTYmcF1/8803Mm/ePFmzZo1uK663atWqqWvAzvWGMYQxi5MPwB3jCAm2Va5cWe677z7FHv+2em/Cfe6ee+7RuX3wwQe6CNu3PxhX2nWitffAAw/4+drq/SGYk7AZBj6Ndop0fsO9AiJ2fPbu3RvULMwJiMQOITuuNSZzAmfPnlX3vK+//lrPgDGIayZfvnzERgIkQAIkQAIkQAJRIRDp819UGmclMSdA/8YccUIboH8Tip+NkwAJkAAJkIAiQEE7BwIJkAAJkAAJJCEBLsjtOZ387PFjaRIgARIgAWcS4PzmTL94warhw4fL4MGDc3Sld+/eSuisXlD9v//n9z2Ev7FMThK0o6+Ivvvqq68qwaiVBOHi0KFD5cYbb7SSXeVBOxChvvLKK/LJJ5+ELAcBPYTbrVu3Din0MxNUQ5y6YcMGFSkdomOzBIH1Qw89FNKWQBkCCdrvuOMO6d69uxLfIkFwC6Ev+mQ1QaSNqO4QMyONHj1aifaHDRsWtqAd7CFIHTlypHz44YdWTVDC6ZdeekmefPLJoGL8QIL2okWLqlMSMFY0EXugxiHQHjt2rNSqVcuyIBmbFcDl/fff10X5oToH0X7Pnj3VRoFrrrkmVHb9e2zuGDVqlLzzzjtB29KY9ejRQyBeRZRqRNVHsipoP3/+vCxcuFAQfT8UN9T74IMPKsYQj4cScwcStGNDy4gRI9QGIG2DgxkcjGH4CZsDtLb+/e9/q3vszJkzg/KEIB6CfojCrabffvtNpk6dqsa9tsEmWNlw7k2BBO2HDh1S4x7RyIMljCXMIy+++KLaDGJMZveHYPU5RdCOzScQsWNjQ6iEzUdg/vDDD4fKyu//jwDuIc8884wfD9zb3377bTIiARIgARIgARIggagQiPf7jagYzUosE6B/LaNyZUb615Vuo9EkQAIkQAIeI0BBu8ccyu6QAAmQAAmQgBUCXJBboRQ4D/nZ48fSJEACJEACziTA+c2ZfvGKVRBaQhxsTG3btlWivdy5c/t9lSyCdkQhnjNnjhL4BhOxmo0DiFInT54sTZo0CSmihUAXolSIXsNtBxF/IVoOJj42E1TD3wMHDgwoZr///vuVYPX666+PeJgHErQjyjKEuxDTa8k3+rOVBhEdGxGnEeUdNiJyPiL7GjdDQPQ8ZMiQgFVCqPzuu++qEwnCZa9ViusEQudSpUqZtmPGH/5GxHxsKLGaIAafNGmStGvXLuiYwvUJoX+wzQqh2oSPEPHeyiaDAwcOSK9evVTUcqvp6aeflueff14gbA9H0A5xOMpBUBxOgqAarNFesFMHzATtL7zwguCDzQdWEq59bCKoV6+eEtzjWoM43ErCKQ+zZs2yJGr/9ttvpW/fvmFxhw2wD+JgCOiDCfzNBO033XSTwHeIAm81Bbo+3CRox6Yf3A8x7jDeg6Xy5curSOwQsoezOcEqz2TI16hRI1m9erVfVzEXd+jQIRm6zz6SAAmQAAmQAAnEmADfr8UYcIKrp38T7IAYN0//xhgwqycBEiABEiABCwQoaLcAiVlIgARIgARIwGsEuCC351Hys8ePpUmABEiABJxJgPObM/3iJasQdbZ9+/Y5RL2pqak5IpMni6B9/fr10qlTJz/RN4SxEE7ffffdetThffv2yeeff55DHI7I44j4XbFixYBDBYJqCNIRxdiYEFEaEblvuOEGuXTpkmRlZcnatWtzRGJGFGCIo60KqiEAL1KkiB7dumbNmgIBe8GCBWX79u2qDUSkR1TcUBGtg10DwQTtO3fulObNmytBOpLV6NzIi/EHQTyiiCNBmAvxdfHixcMStKMe+AciZ6OYHezhvwoVKqg2Lly4IBDRb9q0yTQSNsTSEFobN3+grFHQjmsK9WsnICAPhK8QM2OsBPO1lWj2ZuMWbUCcjnYrVaqk7EQ7ECZv3brVdGODFZ8cPXpU+Q7R/H0TxPcNGjSQlJQU9WezsYvI6Yj2rYmjQ7UXqC3jNQlfIpo3OBgToqxj3AQStRsF7RBj58uXT7DhQkva9YJ2f/jhB3W9GCPF42QDbXOFxgb5wQTR9pG0a8049rABAyc1mI0lzQbcc7p06aJ8Z+Reu3ZtdY/KmzevoD9r1qxRpz/4JtiCjRwQCAe6xo2CdmyQwN9824Ro/5577lH3wkBtoV2z6wObE7BhCht6cI1kZmYK+oWEexRE4RhHWkKUc4jFo52CPV8tWrRIidixYSZUwvwJm5s1axYqK78PQQDjtWHDhmpMaQn3SIjcYzEG6BASIAESIAESIIHkIsD3a972N/1L/3qbAHtHAiRAAiRAAoknQEF74n1AC0iABEiABEgg7gT4wsUecvKzx4+lSYAESIAEnEmA85sz/eI1q3bt2qVE7aEi0CaDoP3UqVPy5JNPyrx583Q3P/HEEzJ06FDTqOUQZEIcjajnx48f18sEE6cGElRD6AtBa9WqVSVXrlx+wwx2Ibo3Io/7CmERIXvUqFFSoECBHMPSKKjWMkCEmp6ervoJ0a6Wfv75ZyX49RWTRjLWgwnaT548Kd27d5cFCxaoqq0ItTUbTpw4oaJeIwo5EjYEaOL7cCK0m9mHyMBgYsYebf32229K4Ipo+r5+hsgZ/i9Xrpxl/sgIkflLL70krVu3zuG7Y8eOqY0F77zzjl+dvv01NgbfYZwuXbpU/wpsMTbq169vKuSGoBgbWgYNGuQnzPaNfG/mf4wriPgnTpyof40xhRMNIBo3nhqA/sB29McsGn4wQTu4oy1fFlpbiFJuPEkA19b333+v2MIvvmMe1w/uc2bJKGj3zRNobMC2N998U90bfBNs0jZsPPfcc8p+I5P//d//lT59+sinn36qFw02lpDJTNiPaxV9xXWBzSq+CSdN4N6OMesbRR8C4dmzZwui8Zslo6DdNw+ij+MehfHu+3yCtpYvX6787yvyD9UnI/dw7geR3Jt8yxifryCqxzWODzZcBEvYHAIWELIH2lBk175kLY9NSpgjfFObNm0sn5SQrNzYbxIgARIgARIggdAE+H4tNCM356B/3ey90LbTv6EZMQcJkAAJkAAJxJoABe2xJsz6SYAESIAESMCBBLggt+cU8rPHj6VJgARIgAScSYDzmzP94kWrDh8+rMSeGzduDNi9ZBC0GyOI+0YBDwQGXCAQhbhRS4iWPGfOHBWB25jMBNVPP/20jBw5Uo/+btYW2lmxYoUg78GDB1UWiHshDofo1pgCCdoh/kZk+EDRqu2O72CCdtSNKOuI+qwlRMHu2LFjyGYRKb1ly5ZKLAzR8McffyzVqlVT5awK2o1R3lH2vvvuUyLWP//5z0Ft0Pi3a9fOT5gNsTCiClvlD5Hv9OnT5Y477gjYnpmQu0mTJsrOkiVL5iiHiNIQx2sJEd8RBfvOO+8MyRWi58cee0yPko0CiOINoblZQn8hMNXE6RiD8ClONQg0pnAiwfvvv682IBhF7cEE7biuYJuW0BbE7Y8++miOTR++tmLsQ8yPjQFaCubnQIL2UKcgGDdZ+NoQKio8BNSIlK5FqkdZRHVHlHdjQlR99CctLU3/CveWmTNnqvEb7EQFbMDA9T5t2jS9rRCYIgAAIABJREFULMTYEyZMyCGCR4ZAgnZEW8d167sJxmin2SkBwa5vJwnaQ10oiJyPezzYgTlT7Ahgo9akSZP8GsD19MILL8SuUdZMAiRAAiRAAiTgeQJ8v+ZtF9O/9K+3CbB3JEACJEACJJB4AhS0J94HtIAESIAESIAE4k6AL1zsISc/e/xYmgRIgARIwJkEOL8F9gtEehAfQxCXnZ2t/9fs/8+ePetMB7vMqmQQtCMyu28UZ0RER7T1UMlM2GomdDYTVIcSzfq2jfIQQyO6upY6d+6somUXKlTIz0wzQTuEzvPnz5fbb789VJci/j6UoN24aSCYoFkzwsgNgmpwKFq0qMpiVdBujBCPsgsXLpSHH37YUn8hxn7mmWeUsFxLEGpD5GpMZvwhyEZZ+DxU8hXwIy+iQmdmZkqFChX8il64cEEJliEq11KwaO7GdiGWxhh/44039K8QhRsf4xwEoT3EprNmzdLzIio3otsHEzojM0TtqBPCaN8UyP9m11QokbhvvTjVoHfv3pKRkaH/GWMG0cyNyUzQHipSvVbHlClTpEePHn5Vtm3bVvD34sWLB3Szmd/efvttJfo3JkSdh/h969at6iuMI2w6wN+Cidm1en766Sclxl63bp1eHicdNGjQIEdbZoJ2K/1BRYj6j4j048ePDzmWkMENgvYaNWroQnZjFPxQ1zC/j5wAThDYtGmTXgHG+Zo1a9SJE0wkQAIkQAIkQAIkEAkBvl+LhJp7ytC/7vFVJJbSv5FQYxkSIAESIAESiC4BCtqjy5O1kQAJkAAJkIArCHBBbs9N5GePH0uTAAmQAAk4kwDnt//6Zf/+/bJjxw4VPXbDhg3y1VdfOdNpHrYqGQTtxojQgwYNUmJpROcNlsAG+SC4u/nmm5Vg/IEHHhAIyH0TootD/Ix8SMEirAdqz1iHMVq5Vs5MUA1RKyLfot1YpVCCdqOoHBHLP/zwQylXrlxAk7BRBbYjQj2SUfhrVdAOQTqimX/99deye/duFVF8xowZUrp0acs4rLZlxj9YlHWjATg1AZHrP//8c/2rL774QiD09E0QEX/66aeCSOtZWVlKJAwxtZXo7Fo9xnEfSGS+d+9eFZ39wIEDqmi4GySMwmzUEaittWvXCk5I0CK6W42k78vGWIdxI4SW10zQHmijiNFPZgJwq6cOGE8rCLSBBmO0e/fuetPBIqwHGsjGOiCcxwaBvHnz+hWx0x9UZBT4B9uw4lRBOzYHgTHuObVq1bJ8b2DG6BE4d+6c2hCC/2oJmwswd8Zy/opeD1gTCZAACZAACZCA0wjw/ZrTPBJde+jf6PJ0Wm30r9M8QntIgARIgASSkQAF7cnodfaZBEiABEgg6QlwQW5vCJCfPX4sTQIkQAIk4EwCyTy/QbyO6Jz475YtW3QBpTM9lRxWJYOgHZsl6tWrpzu0bNmyMnnyZIEQ2Uok5FAjAWLRpk2b6iLdcATOWt1mEbURrRnCUd9kJqgOFHk7lN3hfB9K0I66jELeUFHSfbmZCfitiszD6UegvFbbMuNvdYME2jaLBm8maI9Gn6wK2sMRK5vZZTZ2zQTPuNcg6rvv6QjgPnjw4LCuQ+OmgPLly8uCBQtyiP3NBO2BoqUb+2UU+Qdqw4yHkbuZoN1sHFkVzPu2abTz3nvvFbRv3MxhFLSH0x+0t3r1amnUqJHetJsE7XXr1tWF7EahfzSuM9YRHgFsSLn//vv9CrVs2VKN24IFC4ZXGXOTAAmQAAmQAAkkPYFkfr+WDM6nf73tZfrX2/5l70iABEiABNxBgIJ2d/iJVpIACZAACZBAVAlwQW4PJ/nZ48fSJEACJEACziSQjPPbsmXL5G9/+5vMnTvXmU5JYquSQdBujH4OdyMa7IMPPqiiZdeuXVtFjY00GQXBPXv2lNGjR0v+/PnDqjIjI0M6deqklzGLthwtIWxYhomIFUH7zp07pXnz5gLeSH369JFRo0ZJvnz5cjRnFDebRdm2KjIPty9m+a22Zcb//fffV4JZK8msfCIF7RcuXJAXX3xRbUbQktlGilB9mzdvnrRv317PZiZ4NhPzY05o165dqOr9vj979qz07dtXpk+frv99yZIl8tBDD/nlMxO0r1q1Sho2bBiyPeN4xz1izpw5gs0woZIVQbtRlI/7EWy7++67Q1Xv9/2xY8fk0Ucf1U+HCHSyg1HQDkEx+nPNNddYas9Y3i2CdpzYkJKSYqmPzBQ/Asb7LVrGmMSmjlKlSsXPELZEAiRAAiRAAiTgegLJ+H7N9U4LowP0bxiwXJiV/nWh02gyCZAACZCA5whQ0O45l7JDJEACJEACJBCaABfkoRkFy0F+9vixNAmQAAmQgDMJJMv8dvnyZSVih0j3s88+s+SMv/zlL1K/fn2pUKGCFClSJMenaNGi+t/MRLKWGknyTPEef0bhWjAhZDiuMQosUTaQMBjiaYhfn3zyyYBNIIJ7s2bNpEGDBlKpUiWxGsnXLDo16kFU4HDTV199pQR9WvrrX/8qkyZNUuJ7LZkJoq2KdMO1xze/FUH7yZMnpXv37ipaNlLNmjXlww8/lHLlyuVoOjs7W9C/FStWqO/MRNRWReaR9Atj4vjx4wIR/ieffCJLly6VgwcP6lWZRdXGl2b8wxFlx1rQDh9gHIHr/Pnz1UYELZlde0afIe/69evDHr84cQMRvCFaRzJryyjiRr5evXpJmTJlwnLhH3/8ofqHe4CWzMaPmaDd6uYB43hv3LixiiBdokSJkLZaEbQbI6tDiI7r4eqrrw5Zv28GjKfMzEzZt2+f/mez+4HxfvnAAw+o+dnqRh63CtpjvWErLGcxsx8BnGSycuVKv79hzsAceMstt5AWCZAACZAACZAACVgiEO/3G5aMYqaoEaB/o4bSkRXRv450C40iARIgARJIMgIUtCeZw9ldEiABEiABEgABLsjtjQPys8ePpUmABEiABJxJwOvz29GjR5WIHWK5v//970GdgOiw9913n/qkpqbK7bff7kyneciqeI8/Jwja4b7ffvtNBg8eLOPGjQvpTYhKIfhE5GiMS2yuCJTMBMohG7CYwUxEG2tBdCDTrAjaURaRvvv3769Xs3DhQnn44YdzVAuBbNOmTZUAunz58koEf+edd/rli4agHbwgbP7+++/l0KFD8s0338iOHTtk+/btStAeKIUjaLcqkkZb0fAfoqqfOHFCvvvuO/n555+VgB192rNnj58o39g3M5G5McI3yoTTH60N4/gwa8tsDFm8FEJmM/OXUdAeaJyZVR5rQbvZhpyQnbSYAYJgnDzhm8IRpJs1E055I/fKlSsLIvjfeuutFnsQebZ4z2+RW8qSINCqVStZvHixHww8B2IMM7I+xwgJkAAJkAAJkIAVAnz+s0LJvXnoX/f6zorl9K8VSsxDAiRAAiRAArElQEF7bPmydhIgARIgARJwJAEuyO25hfzs8WNpEiABEiABZxLw8vyGSMVpaWlKPBooVaxYURcKI4p1njx5nOkoj1oV7/HnFEE73Hn+/HmBwBriV9/I1cFcjejobdq0kYEDB6qTA4z8KGiv44cPEc+bN28uR44cUX9/9tlnZcSIEX4R7xE1OT09XYYMGaLymEWix98jEbSjbkRahyBy0aJFsnv37oiuZKcJ2iFcRyRuCP8RQT2SZEVkHqn42A2C9nD6RkG7/wijoD2SK45lrBDo1q2bzJw50y9r2bJl1aZIbChjIgESIAESIAESIIFgBOL9foPeiC8B+je+vOPdGv0bb+JsjwRIgARIgARyEqCgnaOCBEiABEiABJKQABfk9pxOfvb4sTQJkAAJkIAzCXh1foNwdezYsQGht2zZUgnZH3nkEcmVK5cznZMEVsV7/BlFyYHEy+GiNwoswxGrQoT++eefy9SpU2Xt2rUqSniohKjtb7/9top87LsJg4J2f0H7yZMnpXv37kp4jVS7dm2ZM2eOQKCopezsbCViX7FihfrTu+++KxBbG1O4gnZEGx89erS88847lnyqtVezZk25fPmyitquJacI2nGyAMbpsGHDgkaUN7JDNOzSpUvLunXr9K8oaLceKZyCdv8RRUF7qBmC39shgA1jb731ll8VmHMham/WrJmdqlmWBEiABEiABEjA4wTi/X7D4zgd1z3613EuiapB9G9UcbIyEiABEiABEoiIAAXtEWFjIRIgARIgARJwNwEuyO35j/zs8WNpEiABEiABZxLw2vwGQW+DBg1k8+bNOYCXK1dOF7FXqVLFmQ5JMqviPf4yMjKkU6dOOuXGjRvL7NmzpUSJErbIz5s3T9q3b6/XEY6g3bdhCIazsrKUuPrTTz8NGtEb0dohLvZt10zQjujgEL7HIpm198UXX0idOv7C8mi3bRT4ov5A7Y4ZM0b69++vm7BkyRJ56KGH9H9DHNu0aVMlOi9fvrwSv9955505TA5H0H7gwAHp1auXrFq1KmjX7777bhVpv3r16lK1alXBiRFFixa1HA3eLv9wykOgP2DAACXqDJZwb4WA/a677pJq1apJpUqVBGJQbCR47LHH9KJmgna08eijj8qaNWv0fJGMp0gitEd6zVod27/88ou6DleuXKmKhNNevAXt0bovBmITjiDdrI5wytvhbtW3gfLFe36zay/L/5fA0KFD5dVXX/VDkjdvXpkyZYp07tyZqEiABEiABEiABEjAlACf/7w9MOhf+tfbBNg7EiABEiABEkg8AQraE+8DWkACJEACJEACcSfAFy72kJOfPX4sTQIkQAIk4EwCXprfIIKEEA/RjY1p+PDh0rdvXylYsKAzHZGkVsV7/C1dulRatGih04bgdu7cuXLLLbfY8oBRNB0NQeiVK1dUFOwtW7YIBPMQuOPfvqlVq1YyY8YMKV68uPrzuXPnlOgYUcG1hLE/aNAgW/0LVDgcQXQ0DQhH0L5z505p3ry5HDlyRJmA0xtGjBghECeCcXp6ugwZMkR9B6HixIkTpVChQjnMtSpox6YEtDFt2jS/OlJTU6VDhw5Sq1YtweaaIkWKiHH8awWstmWXv9XyFy9eVMw0TpqdEKtDpF63bl21GQDjMNCJF9g4EkrQfuLECRUtH2NdS+vXr1f1h5NwzTRq1EiPjG8mnv/uu+/UZhCMDyRsEMEGBGwyiEWyI6yOtaDdyCta98VAHMMRpJvVEU55O9ztjoN4z2927WV5fwJmonbkwKYb3AuxGYmJBEiABEiABEiABHwJ8PnP2+OB/qV/vU2AvSMBEiABEiCBxBOgoD3xPqAFJEACJEACJBB3AnzhYg85+dnjx9IkQAIkQALOJOCV+S2Q8IgRNZ057jSr4j3+jOJmiFiXL19uK6K4mSi4e/fuMm7cuKhuoED06sGDB/sJpc1EuG+88YakpaXpjjcT80ZrVFgVREerPa2ecATtJ0+eFPgDkdeRateuraKFly1bVv4/e2cCflO59v/7wkty4pUkSqgcnMo8ZYqMkRAyZogkY1GOMUPCcQ7KFKVCZSiZohAHGTKEhqNf509Hmoji0NHBa/hf3+c9a717r99aez/rt/aw1t7f57p+V9n7Ge77cz9r2Gt9n/v5+eeflYAaGfFR5s2bJz169LA1V1dkvmnTJsFCA2R8R0GMRo4cqRbU5MqVSwuF7lhe+eu2P3jwoLRt21YyMjJM+/v3768WA8A/naIjaLdbkDFnzhzBHHZTrAtX7I4BO/F8PHcz8CKsjreg3U7c7/W8GClebgTpdv24ae+Fu5s5Z1c30dc3r/ayfWYCTveWN954ozqv4zzIQgIkQAIkQAIkQAIGAd7/pfZcYHwZ39QmQO9IgARIgARIIPkEKGhPfgxoAQmQAAmQAAkknAAfuHhDTn7e+LE1CZAACZCAPwmkwvXtb3/7myBTsLUUL15cIGy0+86f0Ug/qxI9/3788Ufp1KmTbNmyxYQ9ZcoUlVHbKVt2tKgcOXJEZd7evXu3WXXq1KmqT2uByBlizP3798vevXsFma/nzp0rRYoUiTaM+v77779X2WG3bdtm1reKcK1i3mrVqsnixYtVVnDdgszlyDr/zjvvCI4jHEPIXH3vvfdK9uzZzW50BdG64+rWcyNoR5/WDPrIxN2wYUMVi/vvv1+Jz8uUKaP8vfPOO23N0BGZX758WWXuxaICo3Tp0kVmzJihMrLrlN9++02J3yGuN8q4ceMyZUfHd17567bHHO3du7dpT7169eSNN96Qm2++WccllQkfwlD8GcVpoYV1rAEDBsjkyZO1FwPYxcBurIsXL8rQoUPV3DCK27HQDsJ49I/FEZhD2O0BOwJYd33wIqyOt6DduugDfmXlvIhz4aOPPio5cuSQChUqqHNH69atpVChQmHzxI0g3W6CuWnvhbvW5I5QKdHXN6/2sr09ASdRO2o/+OCDSthepUoV4iMBEiABEiABEiCBTM8U8DuIJXUI8P4+dWJp5wnjm9rxpXckQAIkQALBIEBBezDiRCtJgARIgARIIKYE+IPcG07y88aPrUmABEiABPxJIOjXN4gSr732WoGIMbTUrFlTtm/f7k/otMokkOj5ZydixVyBKBziS7cFL6ghPO7Vq5fZNFLWd2tGcLcZ4u0EyFZBu53A/uWXX1ZZynVF+z/88IPKXL5582bTLzuRvq4g2i3XaPXdCtqtmfmHDRsmEIlPmjTJFIp369ZNZs6cKXny5LEdXkfQDmF83759ldjbKE6LG5x8tItfMgXtdgJxLNYAO+yAoVMg+kbm+xUrVpjVnQTt1lhFW2hgHd9u7jqNtXz5ciW4NgrGWrJkiZQtW1bHLVUHiyPatGljZuQvXLiwvPfee1KpUqWwPrwIq+MtaDcWsAwePNi0OSuLFqznwtDdEEJhuBGk2wXCTXsv3LUngUPFRF/fvNrL9s4E1q5dq3ak+PjjjzNVyp07t7qO4LrCQgIkQAIkQAIkkN4EeP+X2vFnfBnf1CZA70iABEiABEgg+QQoaE9+DGgBCZAACZAACSScAB+4eENOft74sTUJkAAJkIA/CQT9+oZs24sWLQqDO2bMGBk9erQ/gdOqMALJmH+bNm2SVq1amQJUGNSnTx+VBdpJzOwUtoyMDOnevXtYdnb0/eqrr0r+/PkzNbMTBw8fPlxlrkZW42jFKohH/a1bt0qdOnXMphcuXJARI0aoDMtGQZb2119/XWWQjlZgI0TYQ4YMMasWK1ZMVq5cKeXLlw9rHhRBuzUDdd26deXFF1+UP/7xj7Ju3TrlE8S4EF07FR1Bu12m6wkTJmgLHZGxH+cutAktyRS02y0CwfGC+XXNNddEm04qO7tV6IxGTiLzc+fOSb9+/WT+/Plm37rHiN3cjTTWN998I507d1aZ+o3i5lxw8uRJ5UeoUL9du3aCBSTWjPxehNXxFrTD908++UQJ848ePWqywKIFiNx1zk2HDh1Si2BCd6rAOQTHjXXhgxtBut0Ec9PeC/eokztKhWRc37zazPbOBHB+hqh9/PjxancVa8EikCeeeELatm1LjCRAAiRAAiRAAmlKgPd/qR14xpfxTW0C9I4ESIAESIAEkk+Agvbkx4AWkAAJkAAJkEDCCfCBizfk5OeNH1uTAAmQAAn4k0CQr28vvPCCIFNwaGnfvr0sXrzYn7BpVSYCyZh/yBYNEeo777wTZk+HDh2UkFgnU/uVK1cEwvhnnnlGPvvsM7MfZFxHdu4WLVo4RtsqqEebOXPmCMaPlEEdwuC33npLiUaNAmE2PitSpEjYeHbi1GbNmsmsWbME4nSngjGQlf3RRx8NE7ZC1AohX65cucKaBkXQDqOnTZsmgwYNUvaDOf4fwn1kVdfJAq4jaD9//rwSAM+ePdvkBO4QdN90000RzwBYiACRPcSSsCm0QOSOP+v88Mpft/3EiRMFonKjlCtXTp1noy2QwHGCjOf9+/eXU6dOhfmEHQPgL3bYsBZr1nPEC0w7duwo2bJls+WIuQthOeIaKspGZSfxPNpMnz5dnnzyybA+sSgKYmxkXnYqiBfmTyiXSMe/F2F1IgTtdgth4A+Om65du0YUtWO+YnHISy+9ZOLCeWbZsmVSuXLlTAjdCNLt+Ltpb+VesmRJZZebLPxZvXQn4/qWVVvZTp8AsrTjeois7XblzjvvVKJ2LBDB/7OQAAmQAAmQAAmkDwHe/6V2rBlfxje1CdA7EiABEiABEkg+AQrakx8DWkACJEACJEACCSfABy7ekJOfN35sTQIkQAIk4E8CQb2+vf/++wKhaGipUKGC7N+/35+gaZUtgWTNPwgikd3fKny9/vrrlWAcwtlSpUqpLMuGjRD/Hj9+XLZv3y5vv/22rFmzJpNPOtmdz549qwS+CxcuNNtj3JEjR6oM4dbMzqiErNUQiyJTd6jYGYs6BgwYkEno7JSpGkJkCPEaNGiQSZyOMZBZGoLqUPFxpOzuuoLoWE9/q8AX/SMuNWvWdBxq37590rx5czl27FimOk6C59CKOoJ21Ed2foi1Q0ukxRLI9AuBJHYIsJtT6MfJPq/8ddvb7WrQqFEjgdAd513rcQwh+5dffil//vOfw+Z5KJPGjRurxRgFChTIFA/YBUH5zJkzze8grsYCJsx3axscU5i71uPDaBwpvnZZ1tEOMRs1apSULl06k3/I7I4FBqHHMNpEOv79LmiH/XZZ1vE5uEP0f+utt4bFCgsCDhw4oFhY526k7O5uBOl2B7Sb9k67JmDhg3WBTqzPU8m6vsXaD/ZnTwCLYXA9PXHihCMiCNuNP3IkARIgARIgARJIfQK8/0vtGDO+jG9qE6B3JEACJEACJJB8AhS0Jz8GtIAESIAESIAEEk6AD1y8ISc/b/zYmgRIgARIwJ8Egnh9++mnn6RWrVpy+PBhEyqy/H711VdStGhRf4KmVbYEkjX/IMRcunSp9O3bN1Pm6KyGCkL4KVOmSMGCBaN2YZdBHY0gbK9Ro4ZUrVpVcubMKRcvXpQ9e/bIzp07M9mJLPBz586VQoUK2Y4HgTpEwaHZwo2KyJ6M7O5Ghu2DBw+qbLPWLNqoB9F8y5YtbcfQFURHBeKyQlYE7XbCVmPYN998Uy1wiFR0Be0//PCDWhSBTPehBYJsxLV69eoqQzwWHSC7/+7du8MWVuC7evXqyd69e03xvVM2c6/8ddvbLcIwfIM/tWvXNkXmOA9DoI8YhZYmTZooPzMyMtTHWFSxaNEix+MFovHOnTsLxMuhBcdI/fr1pXz58urjTz/9VO2WEDp3CxcuHLZwIdqCBdjUvXt3FQtrgWAftkJEj+Nx69atajxrgcAfi05uu+0222kUBEE7DId/yMhuXeyD7+6991517cUcxcKajRs32jJDe5wL7RYroB83gnQ7mG7aI2ZDhw5VmeZDCxYsGbtVQNyOBRaxLsm6vsXaD/bnTADnO4jacQ2JVJi1nbOIBEiABEiABNKDAO//UjvOjC/jm9oE6B0JkAAJkAAJJJ9AYATt1of9btHhATtecOAB+j333KMyNVWsWDHilrFux4hFfd0XSLEYy/rSD9m58BIXD/KtBZmS8PLIKMh0hOxEqVaQSWXXrl2yfv169WINLxSNF2F4uYGHzlWqVFEve/HfPHnypBoC+kMCJJAmBPjAxVugyc8bP7YmARIgARLwJ4EgXt+Q9RdC3dCCjO3333+/PyHTKkcCyZx/ELX/9a9/lcGDB6vnAFktePaEjOsQTeL/dQrGXrdunTzxxBO2wtFofbRq1UoJNA1BplN9iNonTJig/twW9D116lTBWNY4GX0l8nlWqP1ZEbSjPZhBvBpaIj0XC62nK2hHm48++kh69eqVSdQdLQZ4NocM+WXLllW7BCCrPIqT+NsrfzftwRw7CFgF5tF8ggAdzxNbt26tMtdj4QTK3XffrXY6QAZ0p5KVMYcPH64WNuHYMko0QTvqITt5v379ZMOGDdFcyvQ9xOzIJl+yZEnHtkERtMMBLEgAv6ycF3UW9rgRpNsBddt+1apVapFJ6O4Wof3OmTNH7YIQ65LM61usfWF/kQlgkcuSJUtk8eLFakeVSKVy5cpSqVIlwX+xIOiuu+4iXhIgARIgARIggRQhwPu/FAmkgxuML+Ob2gToHQmQAAmQAAkkn0DaCNrtUOOF3MCBA9WLJb8Ik928QPI6fSho/1+C2NIZWYeQacxpS2c71ngRh6128aJDJ+ua13ixPQmQAAnEkgAfuHijSX7e+LE1CZAACZCAPwkE7fp25coVtXD9iy++MIFOnjxZnnnmGX8CplURCfhh/kFoOn/+fJkxY4ZrcTnE3iNHjhRkcXYSfUcCgOyuEOCuWLFCa6Zk5ZkWjhkI9yEq3rZtm9Y4Xbp0kbFjx0rx4sUj1k/k86xQQ7IqaIdAvHnz5q6ydxvjuhG0ow0yhyMphM4zJ+uzJms2eSyU+OCDD1SijtDilb/b9t99952a7wsXLow6j2AzMnVjwQjmkV2mbJ3M+CdPnlTZvrHTgJMgGcaAIRZgINM+EneEJujo06eP6uOaa66JaDeEqC+//LK8+OKLWucCjAkeOs+YgyRoByRwxzNTiL2tOzfYQcRijGeffVYtXMiVK1dEzm4F6dbO3LbHPMd9wpgxY2ztGjZsmOD4zp49e9R57aaCH65vbuxlXe8Ejhw5okTt+Pvb3/6m1SEW4EDgjt1ZsAMCkjKxkAAJkAAJkAAJBJMA7/+CGTddqxlfXVLBrMf4BjNutJoESIAESCC1CKS1oN0IpU72nESF3e0LJC92pbugHVnQDhw4IKNHj9Z6qejE2sia9dBDD0m2bNm8hIRtSYAESCBhBPiD3Btq8vPGj61JgARIgAT8SSBo17cFCxZIt27dTJglSpRQoqFrr73Wn4BpVUQCfpp/ENxiocTOnTvV3zfffKN2czMKxKvI5l2mTBmpXbu22sWtUKFCWRKyh0LBc4rvv/9esMvAli1bVFZvPLdAMXYeRDbrFi1aKEFzVpMzYGE/dqWlGMKWAAAgAElEQVRbuXKl8uvgwYOmaBfPOOAXnpU98MADcsstt2j5lcjnWaHMsipotwrF0aeOqBr13Ara0QbMd+/erbKSb9++XYncDVE2MvNiF8mmTZuq+ZQ3b17TRcwJZJOHGNwoWPiARQY5cuQwP/PKPyvtsUDiyy+/VIswICzeu3evKXjGwg4cI40bN5b77rtPbrzxxrDjf/ny5UrwbBQsnMBCklDf7U4Y4HH06FE1d5EJGccnRNY4JiECxSIF9IsdOlG87jgJYTt8Q2ZvnBOscUNW+TZt2mSKW6STXdAE7YYvp0+flo0bN6rzExbgGOdE49yEmGNhT7Vq1bR3RHUrSLdyzUp7zFss6MHiJWSgxznEKMjePmvWLO0dNnQv6366vunazHqxIwBRO7K2r1692lWnOXPmVOc1nN+MP5zbQv+N/zc+y507t6v+WZkESIAESIAESCB+BHj/Fz+2fuiZ8fVDFOJnA+MbP7bsmQRIgARIgAR0CVDQ/h9SeBk4d+5c9QIymSUrL5Cyam86C9rxIhEvtbC9tFN2IeOFjPEwGBmJjBfJVuaoi0xMyPgfLftQVuPFdiRAAiQQSwL8Qe6NJvl548fWJEACJEAC/iQQtOtb/fr1VbZpowwdOlQmTpzoT7i0KiqBoM2/qA6xAgmQQNIJ4Flv7969TTsmTJggyMLNQgKJJMDrWyJp+3csLGoysrafOHHCv4b+x7L8+fPL7bffrv6waPTWW29Vf82aNfO97TSQBEiABEiABJJNgPd/yY5AfMdnfOPLN9m9M77JjgDHJwESIAESIAGRQAvasUUytuzVKcjgc/bsWcGWuMjihhca1u1p7TIc6fQdyzoUtMeSpn1fELNje2GIHawFmbAee+wxadiwoW12NcQHGaew1a7dNuCTJk1SWbNCs2TF3yOOQAIkQALuCfAHuXtmoS3Izxs/tiYBEiABEvAngSBd35Ah1iqo2b9/vyBDLEswCQRp/gWTMK0mgfQigGfByGSPP6PoZuFPL1L0Nt4EeH2LN+Fg9Y93Uvv27ZNPPvlE/eH/Dx8+HBgnatWqJQMGDJC2bdsGxmYaSgIkQAIkQAKJJsD7v0QTT+x4jG9ieSd6NMY30cQ5HgmQAAmQAAlkJpA2gvZQ1/FCY/PmzfLoo4+aWyrj+2LFismyZcukcuXKSZsrfhW0Jw1IjAdG7JEJBdmZQhc0IPbjx49XD2J1Mqxje9p3331XnnnmmbA5hEztb7zxhtr+m4UESIAE/EyAP8i9RYf8vPFjaxIgARIgAX8SCNL1rUOHDrJkyRITZMuWLW0XHfuTNK2yIxCk+ccIkgAJxJ/Ajh075Omnn5bixYurxUo1atSQe+65R7Jnz641+OnTp6VHjx7mtQHP7DZs2CDVq1fXas9KJBArAry+xYpk6vbzzTffCDK479mzR/0XQvcLFy742mHce0PYXq9ePV/bSeNIgARIgARIIBkEeP+XDOqJG5PxTRzrZIzE+CaDOsckARIgARIggXACaSloBwInYfNzzz0nI0aMEOuNSqImDgXt8SWNl2GdOnUKE6FXq1ZNZs2aJZUqVXI9+NatW6Vr165h/eEhLkTtN998s+v+2IAESIAEEkWAP8i9kSY/b/zYmgRIgARIwJ8EgnJ9g8inSpUqYRCxcLl9+/b+BEurtAgEZf5pOcNKJEACngn8/e9/l3bt2slnn32m+qpbt6689dZbUqRIEa2+IV5v06aNmdDCbXutQViJBDQI8PqmAYlVMhHAzkM//vijnDp1Sv75z38KFulE+sN7pWSUnj17yiuvvJKMoTkmCZAACZAACfiWAO//fBuamBjG+MYEo287YXx9GxoaRgIkQAIkkEYE0lbQjhhbM/XgM7zomDdvnuTLly8p04CC9vhhR7wff/xxeeedd8xBypQpI6+++qrK8JSVgoURmC+9evUKa/7CCy+oDCXJWhiRFV/YhgRIIL0I8Ae5t3iTnzd+bE0CJEACJOBPAkG5vuH31lNPPRX2u+5vf/ubZMuWzZ9gaZUWgXjPP+u80TKKlUiABBJGAM/YQsvPP/8sjzzyiKxbt878GAkkkKgi2vO2jIwM6d69u8p0bJRRo0bJ6NGjwzK8R+snYc5zIN8QeP3116Vbt24xtSfe17eYGsvOSOA/BHAOxsIi4++rr76S1atX2/Lp0qWLLFiwgOxIgARIgARIgAT+Q4D3f6k9FRhfxje1CdA7EiABEiABEkg+gbQWtAP/tGnTZNCgQWYkypUrJ0uXLpVSpUolJToUtMcP+/Lly6V169ZhA+i+CItk1YkTJ+Sxxx4Le6DboEEDWbhwoRQuXDh+DrFnEiABEvBAgA9cPMATySSgsIovvPXO1iRAAiRAAiSQHAJBuT/o0KGDLFmyxIQ0ZswYJVJkCTaBeM8/CtqDPT9ofeoTsP6munz5skyePFmGDx9uOn/99dfLyJEjpUePHpI3b95MUC5duiSbN29Wu2/u3bvX/B67M+IZYMmSJcPaUNCe+vPKrYcUtLslxvrpROCjjz4S3E+tWLEik9tPPPGEzJ49O51w0FcSIAESIAEScCQQ7+cbRJ9cAoxvcvnHe3TGN96E2T8JkAAJkAAJRCeQ9oJ2bFXbuXNnkxRebCxbtkzKli0bRu+5556TZ5991vxs3Lhxgsw+ukW3fTRB+7Fjx2TRokXywQcfyJ49e9S2uRDfI8N406ZNpXHjxrYvdOzstG7dG0nMb+Xk1v+zZ8/Ktm3b5P333xdsl7lr1y5lUrFixQTj1qtXT1q2bKn+HY+XSefOnZN+/frJ/PnzTRStWrVS2dnz58+vG0bHeugH22sa5brrrlMPduvXr6/Vt8EHcw9bKR84cEC1w4u6KlWqSM2aNRUfZJTPkSOHVp+//PKLylq1fv16VR/Z6bGAI3fu3Orf3377rRKBYAtmYy6BP17ygQ3mk93LwStXrsiXX36pFn5s3LjRjGWFChWkUqVKKosR+ohmZyT78BITWV8w10PHMOY6BCy1a9c2fdECElIJ/f/000+yZcsWNS+/+OIL+fTTT81tqBG/8uXLy9133604YCw7FtZxrccvjkccOwUKFFBVEWccA6tWrVIxxjGIUr16dalatao8/PDDUdkdPHhQ2rZtK8g2hgJbcT7AHHFTrDtUOJ373PTJusEiwB/k3uJFft74sTUJkAAJkIA/CQTl+nbbbbfJkSNHTIj4TdOwYUN/QqVV2gTiPf8oaNcOBSuSQFII2C0S/uabb9Rz2x07doTZhOdlNWrUUM9ScubMKRC/43kaMrIfPXo0rC6edeH4x3M1a4nHM8ikwOOgMSNAQXvMULKjFCaA9wI4rxrveAxXBw8eLH/5y19S2HO6RgIkQAIkQAJ6BOL9fEPPCtaKFwHGN15k/dEv4+uPONAKEiABEiCB9CZAQbtF0I7psH379kziUF1ButN00m3vJGivXLmyzJs3T4nqT5065Thr8ZIGW6/36tUrqtg3EYJ2CMlffvllefHFFzO9ULI6AWFu+/btBWL5m266KaZH5r59+6R58+aCBQFGmTNnjhJ5x6JATNG/f3+1EKJu3bpK2I2Xa9FejJ08eVLmzp2rhOaR4mrYCGE15sB9990n2bJli2i6k2Ac2aomTZokM2bMMAXcdh1BPI4H0xBlG34cP35cZbl67bXXIo4NQTx8wnx0KrGwD1kYIe6OJp43bMDL0c8//1z+9Kc/yeLFi7VDb2QAw3GVJ08ex3ZOgvZ8+fLJO++8I2PHjjVF7E6dYAEDuGORit38sTtH4PyCuESbb6Fj4mXw/fffb84BLESYOXNmRP+0gbFiIAjwB7m3MJGfN35sTQIkQAIk4E8CQbi+YXHtnXfeaQLEvToWq+r+JvAneVoFAvGefxS0c56RgL8JOO16hWd6ffv2VWJ1t8Xu2VZoH26eo7gdm/WDSYCC9mDGjVYnh8C9994ryNoeWpAECu93WEiABEiABEggnQnE+/lGOrP1g++Mrx+iED8bGN/4sWXPJEACJEACJKBLgIJ2i6DdKUu5riDdCbxuezux6rp161QGZojCdcsjjzwiU6ZMkYIFCzo2ibegHZmkIRi3ZlGK5gOye8+aNUuJwmNVIBrv3bu32Z0fslEjU/2AAQNc84Hwf8iQIYKMJ0a2dTtOdoLxP/7xj4I/iKt1CgTpCxYsEDycxnzBls668YSwHxnxnUTtdvZB8I2/l156Scc8VQdbT+MvktAc9SDkxyIG1MXOBlkpEM9jIUChQoVsm9sJ2rGgA/NvwoQJ2kNClINjoF27drYi9eXLl0vr1q3N/po0aaK2zr7hhhu0xsBL4ueffz5sl4k333xTZfRnSR8C/EHuLdbk540fW5MACZAACfiTQBCub1jo/dhjj5kAsXB59erV/gRKq1wRCML8c+UQK5MACcSMABJC4Dnn7NmztZ7p4NlZmzZtVFKI4sWLx8wOdkQCWSHA61tWqLFNEAgcPnxY7bz7/fffh5lrlzAqCP7QRhIgARIgARKIFQHe/8WKpD/7YXz9GZdYWcX4xook+yEBEiABEiCBrBNIa0G7nagTIty33npLihQpEkZVV5DuFArd9naCdmyhu3PnTrNriF2bNWumstJdvHhRtm7dKps2bco0dJ8+fWTy5MmOQt94CtozMjKke/fumbIn4YVSzZo11bbA2BL422+/VbbDltACUTsEuhCeey3nz59X4m+89DIK+KH//Pnze+0+S+0Rs65du2bKWq/LB4MOHDhQiZKdhNxWwTjE2Lly5RIIl40Czg0aNBCM6xSLBx98UIz5u2rVKtUU9evXry/IJo6yd+9eFUerUBwZWZBFPXv27Jk4We1DhnAIxZE93SgQwzdt2lSJ4tH3xo0bbTNyIeM8YuyUlRHHOjKyY1GD1cYKFSoIFrKULl1aDYtjas+ePeqYs8uaD2E6FhTY+WQ9fpFRH/1Pnz49zCecZ8qUKaO2xP70008VO+tYTotr0BF2BOjQoYPJAvFYsWKFiolOwU4FXbp0UTxRMA/Ap0SJEjrNWSdFCPAHubdAkp83fmxNAiRAAiTgTwJBuL49+uijguypRsFvASzaZQk+gSDMv+BTpgckEGwCJ06ckL/+9a+yfv16+eqrr2TXrl2mQ8bzHew0iJ0Nb7zxxmA7S+tThgCvbykTSjpiQwCJmPD8PrRgF143u6MSLAmQAAmQAAmkGgHe/6VaRMP9YXwZ39QmQO9IgARIgARIIPkE0lrQbhV1IhzIKD5t2rRMma91BelOIdVtbydoN/qEaBWZhZ544okwETPEusiGgZf4ELWGFmypjSzgdlvoxkvQjqxJ4BhqC2yHwB4i7MKFC4fZCJ9fffVVJXwOFfVCoAzBNkTYXopVOI2+nnrqKYHwAaL6RJdDhw4JMuiHbpUMPrAJsSpQoECYSVeuXFEv65BZHMLx0IIFC4MGDdISjIe2a9SokWJbsWJFyZYtm/nVuXPn5M9//rPKkh5aEDMcLyhPP/20EnRbs///4x//UPavXbvWbBpJKG0XF6MhFm2MHDlSevXqFTbXwQIMMDdCM8WDHzKh42G5XbHOddRxYmC0BwssehgxYkTYvIzkU6TjF9tcwydkVrdm1scxM2bMmLBFF7AD2ccwL6zHL0T3Q4cOVecqo0RaPGBlAgF9q1atTHE/4oa55PVYS/SxxPG8EeADF/LzRoCtSYAESIAEUpFAEO4PsDAUIkajHDhwQMqXL5+K4Ug7n4Iw/9IuKHSYBEiABEjAMwFe3zwjZAc+J4AdTfF8ObSsWbNGJWViIQESIAESIIF0JMD7v9SOOuPL+KY2AXpHAiRAAiRAAsknkLaCdojAkTX5ySefDIsCti/v0aNHpsjoCtKdQqrb3kkQC8HunDlzVFZmO3E6xkXmaYjaX3rpJdOMSFme4yVohzi9Z8+epg2wHdnRO3bsGCaeDmVll0EbIuqVK1dK1apVPR0pdmLmqVOnKqFwosuFCxeUQBpCZaMg+zjsgcDYKbaoC9EzhNwQWYe2XbZsmVSuXDmTK06C8RYtWsjcuXNVNnS7cvr0aXUMWBdHoG60TOjIzI85+tlnn5ldI6s7srxbi5N94IE53KRJE0ceP/zwg/Tt21eMjPHoG5nmFy5cmGnBBOYWhN9gZxRshQqON998c8QpgLbr1q2Tdu3ahWV237BhgzRs2DBTW6fjFyJ4nFvuuusux/EgoMdCgdCdBMAAdt5www2Z2llF6U7+WxsiKzwWLOCcZBQnfxJ9fHC8xBLgAxdvvMnPGz+2JgESIAES8CcBv1/ffv7557CFtdhZDb8NWFKDgN/nX2pQphckQAIkQAKJJsDrW6KJc7xkEMDz//fee88cGrtl4Lk6CwmQAAmQAAmkIwHe/6V21Blfxje1CdA7EiABEiABEkg+gbQUtENU/OabbypBM0TgRqlZs6b6vHjx4pkioytIdwqpbnsnQWw0IbExLl7mI/v35s2bTVOcsjzHQ9BuJ4aG78gmnSNHjogz3s53N1mnnTq3E7Qjzp06dUr4EXjw4EFp27atQPhtFGQWxwKASGL2SPF1ymRvJxjXXSQAwXvv3r3D+MBufJ4/f35HbnaZw50WDzgJ2iHgRmyi8bATz7/77rvy0EMPhdl35swZxRfCf6PY1XNyCucIiOdDFxIsWLBAunTpkqmJ3RzGgg60xUKCaGXPnj3SsmVLMxv+3XffLW+//baULl06U1PrDhMYB4sQ6tevH3GYH3/8UfHdsmWLqqcrhI9mO78PHgE+cPEWM/Lzxo+tSYAESIAE/EnA79e3Dz/8UO20ZJTOnTuH3af7kyqt0iXg9/mn6wfrkQAJkAAJkEAoAV7fOB/SgQAysjdv3jzMVTwTx/06CwmQAAmQAAmkGwHe/6V2xBlfxje1CdA7EiABEiABEkg+gbQRtENoevz4cfnoo48EGcS3bduWiX4kIa2uIN0ppLrt7QSxbgWn1gzpyPyNz6xC5HgI2nfs2CH333+/uVAgUoZ4O1bWrNPYlhJxiSSijnYYwaZatWqFVVuyZInKup3ogkzhgwYNMod1ik0ku5YvXy6tW7c2qzgxthOMd+vWTWbOnCl58uSJ6LodM91FAFYfx40bJ1iYYC129rnhgUzjkydPluHDh5tdP/744yobe+7cuc3PIEgHMywmOHDggFpYgeMB2Rx1i5fjN1KWdev4VrE5vt++fbtgsY21IHv8888/H8ZWZwHI6tWrw8T1Om10ObFesAjwgYu3eJGfN35sTQIkQAIk4E8Cfr++4XccdoQyysSJE9XiaZbUIOD3+ZcalOkFCZAACZBAognw+pZo4hwvWQSsWdqx8+7u3buTZQ7HJQESIAESIIGkEeD9X9LQJ2RgxjchmJM2COObNPQcmARIgARIgARMAoEWtMcyjn369FHiWCehr66g1ckm3fZ2gnanDOtOY1mF6iVLllTZqcuWLRvWJB6CdquYecCAAYprrly5tMIFQS9EyRAdV6xYUcqXLy9169YVZJ/OarETZzuJhLM6hk47u0zfc+bMUf66KXai51WrVgkeGIcWO8G4U7Z06/iff/65tGnTRg4dOqS+cppDdna/9dZbYZlX3Aja582bJz169NDGsW/fPpX5BdnKUWrUqCGLFi2SYsWKafehU9HL8Tts2DBB++zZs0cdym6ORJqr1ozuOFbA30msb82gr5uxP6rhrBBIAvxB7i1s5OeNH1uTAAmQAAn4k4Dfr29YnNu/f38T3qxZswS/5VlSg4Df519qUKYXJEACJEACiSbA61uiiXO8ZBGwy9K+cePGqDuKJstejksCJEACJEAC8SLA+794kfVHv4yvP+IQLysY33iRZb8kQAIkQAIkoE+AgnYR9UIcmY4jiaZ1Ba1O6HXb2wnat27dKnXq1NGOqp0o1i4jeawF7efPn5fBgwfL7NmzTVsXLFggXbp00bY9HhWtomeMoZttPJb2HD58WNq3by+wBwVi4vfee08qVarkahirKBmN7UTjdoL2DRs2SMOGDaOOZ50bboTiWRW0uxHNGw6cPHlSOnbsKHgwjoJjGD5Wr149qo9uKng5ft0cA3bHfyRB+5kzZ6Rnz55qwYpRIsX4yJEjKqOlkRnHTUZ8N7xYNxgE+IPcW5zIzxs/tiYBEiABEvAnAb9f38aOHStjxowx4WE3r86dO/sTJq1yTcDv88+1Q2xAAiRAAiRAAiLC6xunQToRsGZpx+6qePfGQgIkQAIkQALpRID3f6kdbcaX8U1tAvSOBEiABEiABJJPIK0F7bVr15Znn31W7rvvPsmWLVvEaOgKWp060W1vFbSWK1dOli5dKqVKldKeLZcvX5ZRo0YJtl83yoQJEwSZokNLrAXtdgJqt2J8bSddVLT6iabJELTHMpv43LlzpXfv3iYFZHlHdvzcuXObn9nFQzczvZVZ48aNVebvAgUKRCWfVUF7gwYNVHb1ggULRh3DqGAnAI9FbK9evSqnTp1Siw+QWWb16tVy9OhR0y6nrPN29tgtJnFy0K2gHf1Y50KkjPDLly+X1q1bm8PrZuzXDggrBooAH7h4Cxf5eePH1iRAAiRAAv4k4PfrGxajI0u7Uex2qvInWVqlQ8Dv80/HB9YhARIgARIgASsBXt84J9KJgDVLe7Vq1WTXrl3phIC+kgAJkAAJkAAXNKb4HOD9fWoHmPFN7fjSOxIgARIggWAQSBtBe7FixQQZoH//+99LzZo11V/RokWjCtmNMOoK0p3CrtveKmjNisgXNuiMF2tBe6KyZbs9tH788Ufp1KmTbNmyxWxqJ/B326/b+jt27JBatWqZzdyIxK1jWUXjOoJ2NxnQkyFoR6bxF198Ua699lpttHaLN+bMmSPgoVNwvEH4j8zl3333nXz55ZfyySefyN69e5Wg3am4EbTrLiLAWFkRtB88eFDatm0rGRkZyty6deuqxQdFihQJM//ChQsyZMgQmT59uvrczXzQYck6wSPAH+TeYkZ+3vixNQmQAAmQgD8J+P36ht2GsGDUKJs3b1b3vyypQcDv8y81KNMLEiABEiCBRBPg9S3RxDleMgmcPXtWbr75ZvnXv/5lmoFn78WLF0+mWRybBEiABEiABBJKgPd/CcWd8MEY34QjT+iAjG9CcXMwEiABEiABErAlEGhBu5OoNB6x1hGIRxpXt71V0JpV0fPChQula9eupkl2rGItaHfTXzxi5NTnr7/+Kn379hVsR2+Up556SiZNmiQ5c+ZMmCnxFLTbzRNrhnY32f6TIWi3E+XrBEf32EJfyLyOTOvI4o5s5QcOHNAZIlMdPwnaz507J/369ZP58+ebdtplqrTGtFu3biq7ZZ48ebLEgI2CT4A/yL3FkPy88WNrEiABEiABfxLw+/WtUaNG8uGHH5rwsKNSxYoV/QmTVrkm4Pf559ohNiABEiABEiABEWbo5CxIOwJI0rRp0ybT75deeilst9m0A0KHSYAESIAE0o4An2+kdsgZX8Y3tQnQOxIgARIgARJIPgEK2jVj4EY0a9elbvtYCdrnzp0b9pAwnQXtdlm8mzVrpgTu+fPn15wB3qvFU9D+yCOPyKxZs+S6664zDaWgPTxm2EFgypQpMnv2bMEiB92CbVGvXLmisrYbxU+CdtgEcX7r1q1N++wWbFiz+kPUj50LWNKXAB+4eIs9+Xnjx9YkQAIkQAL+JOD36xvE66GLUg8fPiy33367P2HSKtcE/D7/XDvEBiRAAiRAAiRAQTvnQBoSGDFihGCHXKO0bNlSVqxYkYYk6DIJkAAJkEC6EuDzjdSOPOPL+KY2AXpHAiRAAiRAAsknQEG7Zgx0BelO3em2twrakc1i0aJFUrBgQU1L/7eaznhuMqpbxbB2gt4ff/xRCWS3bNmibIC4esOGDVK9enVXtsej8urVq6VFixZm1yVLlpRly5ZJ2bJlYzbcq6++Klu3bpUmTZpIjRo15JZbbpEcOXKY/cdT0G6X3TwdBO0XL16UoUOHyrRp00zOdkLtQ4cOqSzmmI+RCuZq6dKlpUqVKirTY5kyZSRfvnxaxxP6tR6/+Gz79u1Ss2ZNrXmW1fbYtrVDhw6ye/duNQ7mH84bxYoVU/+2ZnGHSH/x4sVSokQJLbtYKTUJ8IGLt7iSnzd+bE0CJEACJOBPAn6/vt16663y3XffmfBOnDjh+reyP8nTKhDw+/xjlEiABEiABEggKwR4fcsKNbYJMoH169erdyRGwQ6h//rXv4LsEm0nARIgARIgAVcEeP/nClfgKjO+gQuZK4MZX1e4WJkESIAESIAE4kKAgnZNrDoC8Uhd6ba3ClrLlSsnS5culVKlSmlaKmKXkXzOnDkC0XNoibWg3SqgxlgQeNepU0fb9nhVtPqKceyYZHV8q2AY/VizwO/bt0+aN28ux44dU8NYRcduxoaAe9CgQWaTPn36qOzj11xzjflZ0ATtWcma/9tvv8nAgQNl3rx5pt+rVq2SBx980Pw3YoOM5a+88koY4tq1aysR+D333KOE3Xnz5s0koDAaZPX4RftECNrthP3vvvuuPPTQQ8qFgwcPStu2bSUjI0P9e8CAATJ58mTJlSuXm2nHuilGgD/IvQWU/LzxY2sSIAESIAF/EvD79Q1iGPwGMMr58+d5T+vPqZQlq/w+/7LkFBuRAAmQAAmkPQFe39J+CqQdgP/5n/+Ra6+9Vi5dumT6vnnzZqlbt27asaDDJEACJEAC6UmA93+pHXfGl/FNbQL0jgRIgARIgASST4CCds0YWAXEdhnKnbrCS/bBgwfL7NmzzSpO7a2C9qxkOT9z5oz07NlTZSA3CjJTN2zYMMzEWAva7cTFCxYskC5dumhS/t9q48ePV5m0sXX8nXfeqYThyJTtpVy4cEGGDBki06dPN7uB6Bki5xtvvNFL16rtnj17BFtnGmJ1fDZq1CgZPXq0ZM+eXdU5evSodOzYUXbu3Kn+nZXYop3dfMIWnsOGDQvzIxI+jnYAACAASURBVGiC9qwI/K27AhQuXFjee+89qVSpksli06ZN0qpVK/n1119N7iNHjlRCeF1Bt98F7XDsww8/lEaNGpl+Q8Q/adIkyZkzp2D3AJwTIp0PPB8E7CBwBPjAxVvIyM8bP7YmARIgARLwJwG/X9/8bp8/oxocqxjf4MSKlpIACZAACegT4PVNnxVrpg4BJDnatm2b6RCeTz/66KOp4yA9IQESIAESIIEIBHj/l9rTg/FlfFObAL0jARIgARIggeQToKBdMwZvvfWWdO7c2awNoTL+rDesdt2dPn1aHnnkEVm7dq35ta6gHQ3cZhK3ZmN2yvIea0E7bJ04caIMHz7c9DNUVKuDGqLjvn37yhtvvGFWtxPj6/RlrWMVNuP7l19+WQl9deLoNCbE8iNGjFAZ0o0CYfXKlSulatWq5md2vrmNLTqzirjxmTUrOT4LmqAdAv8VK1ZI/fr1tcO7Y8cOuf/++02xOrYyxdy54YYbVB92uxVggcWMGTNURnadYrdQw83xm4gM7fADiyng28aNG5VbxgIBLNjAcTh37lz1eYMGDWThwoWCOcqS3gT4wMVb/MnPGz+2JgESIAES8CcBv1/f/G6fP6MaHKsY3+DEipaSAAmQAAnoE+D1TZ8Va6YOgbFjx8qYMWNMh/DO6Pnnn08dB+kJCZAACZAACUQgwPu/1J4ejC/jm9oE6B0JkAAJkAAJJJ8ABe2aMbAK2iGCfvHFF9XWidHKvn37pHnz5mHZu90IYrt16yYzZ84UbK8erVy9elWQTR4Z4Y3i1D4egnaraLxatWqyePFiKVGiRDTT1fdWMX5WsnY7DXT27Fnp37+/EvMaBZnflyxZImXLltWyz1oJvOFf7969TVE16jz++OMqDrlz5w5rYs30n5Us8da56LRgIWiCdoCyZrWPFBSI1fFgHNnTjWJtb7eIYOrUqUrgrVuOHDkiHTp0kN27d5tN3By/iRK0Yy7ipQAYGAWLQW699VZp166dfPbZZ+pjN4x1GbFeMAnwgYu3uJGfN35sTQIkQAIk4E8Cfr+++d0+f0Y1OFYxvsGJFS0lARIgARLQJ8Drmz4r1kwdAosWLZJOnTqZDrVv3169R2EhARIgARIggXQgwPu/1I4y48v4pjYBekcCJEACJEACySdAQbtmDD788ENp1KiRWVtXqH3p0iWVyX3ChAlhI7kRxCJzNbJOt2jRIqq1GRkZSnxriFfR4N1335WHHnooU9t4CNqtWaIxKATHQ4cOlRw5ckS0HwLlyZMnh2V4HzBggPosV65cUX3XqYCM3niQevTo0bBYzps3T+666y6dLsLqbN26Vbp27RrWX7FixWTZsmVSuXLlTP1ZBfuo4CZL/A8//KCy/W/evNns24lREAXtkdhZYX7yySfSpk0bk71dVvwzZ86oDPyIh1FwLA4bNkwr1rE4fhMlaIdDe/bskZYtW5qLZ3Ds3X333eozFDtGWiBYKSUJ8IGLt7CSnzd+bE0CJEACJOBPAn6/vvndPn9GNThWMb7BiRUtJQESIAES0CfA65s+K9ZMHQJ79+4N2722SpUq6tk1CwmQAAmQAAmkAwHe/6V2lBlfxje1CdA7EiABEiABEkg+AQraNWNgFX+j2aRJk1QmdCeh9pUrVwSZKPr06ROWvRtt3QjaUR8C+miia4id+/btK6tWrTK9ipQBPB6Cdgz86quvKhGxUSDInzNnjhLaW2/wjTrILg2R9qOPPhomUEb29Dp16mhGKXo1CJSnTJmiBPahpVSpUvLss89K69attcTzFy5cULF9+umn5dSpU2F9QYA/aNAgyZ49eyaD0G7EiBHKBqNcf/31MmvWLJVF24kP6p48eVLNNyxuMAoE4MjYXrNmzUxjBVHQDieaNWumeMA3p3Lo0CHp16+fIAO5Ueyy4p8/f14xmz17tlkP/eNYuummmyJOGMQKuzCMHz8+0/GLRSr4s8br3//+t8r+PnfuXLPvRAraT58+LT169JAVK1ao8Vu1aiVFixaV6dOnm//G8Zk/f/7oBwtrpDwBPnDxFmLy88aPrUmABEiABPxJwO/XN7/b58+oBscqxjc4saKlJEACJEAC+gR4fdNnxZqpQwCJZv77v//bdKhAgQLy888/p46D9IQESIAESIAEIhDg/V9qTw/Gl/FNbQL0jgRIgARIgASST4CCds0Y2AlVIdSGCPqJJ56QPHnyhPWETOUQw0JI++uvv2Yaxa2gHR1AdA0hdOPGjcNE9BDOI+MFhLvIQG4UZGN+88035b777rP1Ml6CdohqIS5+5513zHENVr169ZK8efOG2QO22G7ymWeeCROHw5/nn39eS2CuGUZV7dy5czJkyJAwkbPRvnbt2vLYY49Jw4YNpVChQmGCZYjuIV5fv369Euhv27Yt07BYvABBu3U+hFaEGBtZ1nfv3h3GB23hc8GCBcP6RXwhih4+fHhYfFEp0qKKoAra4RcytiCTOuZutmzZTB5gsWnTJjVXQnchKFOmjGDxQ9myZTPFxLrAAhWwuAL9Fy9ePFN9LHr4+OOPVRzXrFljO7XsxPOomGxBO2yAmL537962dk+dOlUJ7llIAAT4wMXbPCA/b/zYmgRIgARIwJ8E/H5987t9/oxqcKxifIMTK1pKAiRAAiSgT4DXN31WrJlaBJBQ5qeffjKdwnujUJF7anlLb0iABEiABEjg/wjw/i+1ZwPjy/imNgF6RwIkQAIkQALJJ0BBu4sYfPTRR9K+fXuBWD20IJN006ZNVUbpixcvys6dO5Xw2BCy43MIcF955RVThKsraIfA+q677pKXXnrJHBLCdmReR1YLjLFx48YwcTQqQkAOwS6ErU4Z5OMlaMf4GRkZ0r1790x2IRt5/fr1pXz58iqDOept2bLFzMpuONmiRQslzIWoPB4F3JApfcaMGY7dI24lS5ZUgmoIqSFEP3r0qGP9/v37KwE+2EcrW7dula5du2bqD22Rbb1GjRqSM2dO+fbbb5WAG7Gylmji+aAJ2uF77ty55cSJE6arFSpUkAYNGqi5Dn9Wr16diUW0HQCwcwEWEGAHgNCCdlWrVpXq1aurmF2+fFkdn1hoEBpnfFevXj21aMQ49rEDARasXHvttWF9+kHQfvDgQWnbtq06tkIL5vKyZctsRf/R5iu/T00CfODiLa7k540fW5MACZAACfiTgN+vb363z59RDY5VjG9wYkVLSYAESIAE9Anw+qbPijVTiwDebSFRj1H27dsnFStWTC0n6Q0JkAAJkAAJ2BDg/V9qTwvGl/FNbQL0jgRIgARIgASST4CCdhcxQOZmZOZGpmy7rOt2XUEUDTH6bbfdJu3atXMtaEc29hdeeEGJ09944w0tayEaRybmTp06OYrZ0VE8Be3oHwLwfv36yYYNG7TsNio1a9ZMZs2apRYIxLNcuHBBFi1aJE8//XRYZni3Y4L3X/7yF+nYsaOrbPK7du2SAQMGKKG0mwKB9cCBA2Xo0KERM8EHTdBerlw5GT16tNqFIHSngUhsMEcw11u1apUp23RoOyxGwe4AdgsDIvWPxSPjx49XInDEFw/dUSCyx9yxZtP3g6AdOxDguJs/f36Ya926dZOZM2dGnDNu5iHrBp8AH7h4iyH5eePH1iRAAiRAAv4k4Pfrm9/t82dUg2MV4xucWNFSEiABEiABfQK8vumzYs3UItCjRw957bXXTKewo2+bNm1Sy0l6QwIkQAIkQAI2BHj/l9rTgvFlfFObAL0jARIgARIggeQToKDdZQyQqfuvf/2rErVHEyI/8MAD8txzz6ls5FbxuG6Gdgja33rrLZWte9KkSSqjeCQxPcYcO3asILO19Wba6mq8Be0YD+Lal19+WYmCT506FZE2hOEjR45UwuM8efK4jEzWqyPr9uuvv67sjJSB3ToC7H3ssccEmdJvvfXWLBlw8uRJtWABCyWi8cEAiC/mHrKKR4tvEAXtS5culXz58qns+aEPu+3gdunSRc314sWLa7H/9NNPZdSoUbJmzZqo9RHbp556Sh5//HElWj9z5owgKzsynKNgUcEHH3ygsumHFj8I2mEPzhmdO3cOs+3NN99Ui1xYSMAgwAcu3uYC+Xnjx9YkQAIkQAL+JOD365vf7fNnVINjFeMbnFjRUhIgARIgAX0C1usbdgPFZ8Yfegr9d7T/91N9P9licI7Gj9z/b+45sXIT10h1V65cKXgmbRQ8z2/durX2fI+VHVY/U7Ff/TMSa5IACZAACSSCAJ9vJIJy8sZgfJPHPhEjM76JoMwxSIAESIAESCAyAQraszhDIFzdtm2bLF68WGVdP3DggOoJQuOqVavKww8/LNWqVTMzpHsVtBcoUECuXr0qX331lcoMvXHjRkGGbxSI17F9o3XMaK4lQtBu2HD27FlZv369vP/++2G8kGEbnBo1aiTNmzeXG2+8MZrZcfv+4sWLAtHzli1b5OOPP5bjx4+bjDEobL3zzjulSpUqUrduXfXfWAnvT5w4oRZKgFHofMKYyFxer149weIGZAzHSw+dElRBO3zEwpHdu3fLkiVLFBPMVYjIcWxhrrRo0UJ+//vfRxX1WzlhlwX0u3btWrXdKeJtLBDBsYstT5s2baqOp7x585rNcexNmzZNBg8ebH6GhQUQ1OfIkcP8zC+C9iNHjkiHDh2Uryg4xnCuKlGihM7UYZ00IcAf5N4CTX7e+LE1CZAACZCAPwn4/frmd/v8GdXgWMX4BidWtJQESIAESECfQLSkJPo9sSYJkAAJOBOItpgDLaPVSdRiGz/ZEs/FMPH0003frPu/C3n8wMEvdrhlwXOvewJ8vuGeWZBaML5BipZ7Wxlf98zYggRIgARIgARiTSAwgvZYO87+SIAEkkvAi+A+uZb7f3SroH3AgAEyefJkyZUrl/+Np4UJI8Af5N5Qk583fmxNAiRAAiTgTwJ+v7753T5/RjU4VjG+wYkVLSUBEiABEtAnQEG7PivWJAESIAESIAES8BcBvFdEwrFof0i+h8RhRYoU8ZcDSbKGzzeSBD5BwzK+CQKdpGEY3ySB57AkQAIkQAIkEEKAgnZOBxIggaQQoKA9ftiXL1+utm81yoYNG6Rhw4bxG5A9B5IAf5B7Cxv5eePH1iRAAiRAAv4k4Pfrm9/t82dUg2MV4xucWNFSEiABEiABfQIUtOuzYk0SIAESIAESIIFgE8Du2rVq1VI7R1eqVEn9pWPh843Ujjrjy/imNgF6RwIkQAIkQALJJ0BBe/JjQAtIIC0JUNAen7CfO3dO+vXrJ/Pnz1cDNGjQQBYuXCiFCxeOz4DsNbAE+MDFW+jIzxs/tiYBEiABEvAnAb9f3/xunz+jGhyrGN/gxIqWkgAJkAAJ6BOwXt8uXbokV69eVX8oxv9H+2+Q6gbJ1lSOgxvf4hGzf/7zn7Jp0ybzYEHW3sqVKzvO+XjY4IZB0Ovqn5VYkwRIgAQSR6BQoUJStWpVJWzv1q2bFCtWLHGDJ3EkPt9IIvwEDM34JgByEodgfJMIn0OTAAmQAAmQwH8IUNDOqUACJJAUAhS0xwf7nj17pGXLlnLs2DE1wJQpU+Spp54SZoOKD+8g98of5N6iR37e+LE1CZAACZCAPwn4/frmd/v8GdXgWMX4BidWtJQESIAESECfAK9v+qxYM7UIZGRkyB/+8AfTqaZNm8ratWtTy0mfeBO6IAYmRVsgk+qLaoK4OCGINnOuuV+cFtQ4x+pUlz9/fiVqx1/ZsmVj1a0v++H9ny/DEjOjGN+YofRlR4yvL8NCo0iABEiABNKMAAXtaRZwuksCfiFAQXvsI4Hs7EOGDJHZs2erzsuUKSPvvPOO3HnnnbEfjD0GngB/kHsLIfl548fWJEACJEAC/iTg9+ub3+3zZ1SDYxXjG5xY0VISIAESIAF9Ary+6bNizdQi8PXXX8sdd9xhOlWnTh3ZunVrajlJb0iABEggxQlcuHBBzp49q/7OnDlj/r/xGf57+PBh2blzp2Ahk07Jli2bKWyvXbu2TpPA1eH9X+BC5spgxtcVrsBVZnwDFzIaTAIkQAIkkIIEKGhPwaDSJRIIAgEK2r1F6YcffpB8+fLJ7373O7ly5YrgBcH48eNl4cKFZseDBw+W559/XnLlyuVtMLZOSQL8Qe4trOTnjR9bkwAJkAAJ+JOA369vfrfPn1ENjlWMb3BiRUtJgARIgAT0CfD6ps+KNVOLwHfffSe33nqr6VSlSpXkk08+SS0n6Q0JkAAJkIBJ4Pjx44JdpHfv3i27du1SIvfz589HJNS6dWslbn/ggQdSiiTv/1IqnJmcYXwZ39QmQO9IgARIgARIIPkEKGhPfgxoAQmkJQEK2r2FHcL1rl27OnaC7OxLlixJ+W37vFFM79Z84OIt/uTnjR9bkwAJkAAJ+JOA369vfrfPn1ENjlWMb3BiRUtJgARIgAT0CfD6ps+KNVOLwIkTJ6RQoUKmU6VLl9bO3ptaJOgNCZAACaQngX/+85+yY8cOeeONN2Tp0qURIYwZM0ZGjx6dMqB4/5cyobR1hPFlfFObAL0jARIgARIggeQToKA9+TGgBSSQlgQoaPcW9tWrV0uLFi1sO7nuuutkzpw50qFDB7H+qPY2KlunEgE+cPEWTfLzxo+tSYAESIAE/EnA79c3v9vnz6gGxyrGNzixoqUkQAIkQAL6BHh902fFmqlFAELG/Pnzm07dcsstgqztLCRAAiRAAulHADt0QNiOv9OnT9sCaNWqlSxfvjwl4PD+LyXC6OgE48v4pjYBekcCJEACJEACySdAQXvyY0ALSCAtCVDQ7i3syGpQq1atTJ1AzD5hwgTp3bu35MiRw9sgbJ3SBPjAxVt4yc8bP7YmARIgARLwJwG/X9/8bp8/oxocqxjf4MSKlpIACZAACegT4PVNnxVrphaB3377TfLkyWM6BXH7qVOnUstJekMCJEACJOCKABY2QdT+5ptv2u7acfvtt8v69esF/w1y4f1fkKMX3XbGNzqjINdgfIMcPdpOAiRAAiSQKgQoaE+VSNIPEggYAQravQXs+PHjMmXKFHnvvffk73//uxQrVkwefPBB6dGjh5QtW5aZ2b3hTYvW/EHuLczk540fW5MACZAACfiTgN+vb363z59RDY5VjG9wYkVLSYAESIAE9Anw+qbPijVTi8Dly5fDEq7kzJlTLly4kFpO0hsSIAESIIEsEbh48aJ6xzl8+HDb9sjUjoztQS28/wtq5PTsZnz1OAW1FuMb1MjRbhIgARIggVQiQEF7KkWTvpAACZAACZCAJgH+INcE5VCN/LzxY2sSIAESIAF/EvD79c3v9vkzqsGxivENTqxoKQmQAAmQgD4BXt/0WbFm6hHg/E+9mNIjEiABEoglgfnz58vjjz8uELhby5gxY2T06NGxHC5hffH6lzDUSRmI8U0K9oQNyvgmDDUHIgESIAESIAFHAhS0c3KQAAmQAAmQQBoS4A9yb0EnP2/82JoESIAESMCfBPx+ffO7ff6ManCsYnyDEytaSgIkQAIkoE+A1zd9VqyZegQ4/1MvpvSIBEiABGJN4IsvvlA7UH/zzTeZusZ3d911V6yHjHt/vP7FHXFSB2B8k4o/7oMzvnFHzAFIgARIgARIICoBCtqjImIFEiABEiABEkg9AvxB7i2m5OeNH1uTAAmQAAn4k4Dfr29+t8+fUQ2OVYxvcGJFS0mABEiABPQJ8Pqmz4o1U48A53/qxZQekQAJkEC8CNSqVUt27NgR1n327Nnlt99+k5w5c8Zr2Lj0y+tfXLD6plPG1zehiIshjG9csLJTEiABEiABEnBFgIJ2V7hYmQRIgARIgARSgwB/kHuLox0/PGzFQ9eslFKlSkmxYsWkSJEiqo8GDRpI0aJFJVu2bFnpLmXavPXWW9K5c2fTn3HjxsmoUaNSxj86QgIkQAJ+I+D3+wO/2+e3eAbNHsY3aBGjvSRAAiRAAjoEeH3TocQ6qUqA8z9VI0u/SIAESCA+BMaOHStjxowJ67xjx46C9wRBKrz+BSla7m1lfN0zC1ILxjdI0aKtJEACJEACqUqAgvZUjSz9IgESIAESIIEIBPiD3Nv0iLWg3c6a2rVry8CBA+WBBx6QXLlyeTM4oK0paA9o4Gg2CZBAIAhgK+fFixdL7969JX/+/Mpmv98f+N2+QATex0Yyvj4ODk0jARIgARLIMgFe37KMjg1TgADnfwoEkS6QAAmQQIIJdOjQQZYsWRI26rRp0+TJJ59MsCVZH47Xv6yzC0JLxjcIUcq6jYxv1tmxJQmQAAmQAAnEigAF7bEiyX5IgARIgARIIEAE+IPcW7ASIWg3LGzVqpXggS0yuKdboaA93SJOf0mABBJB4JdffpHXXntNJk2aJFWqVFFZrgoUKKCG9vv9gd/tS0T8UnkMxjeVo0vfSIAESCB9CfD6lr6xp+f+/33BGJEACZAACfiTQMWKFeXAgQNhxq1du1aaNm3qT4MtVvH+LxBhyrKRjG+W0QWiIeMbiDDRSBIgARIggRQnQEF7igeY7pEACZAACZCAHQH+IPc2LxIpaIel1apVk1mzZkmlSpW8GR6w1hS0ByxgNJcESMD3BL7++mvp3Lmz7Nq1S9nauHFjCtp9H7X0MZD3p+kTa3pKAiRAAulEgNe3dIo2fbUS4PznnCABEiABEsgKge+++05Kly4tv/32m9n8jjvukK1bt0qRIkWy0mVC2/D6l1DcCR+M8U048oQOyPgmFDcHIwESIAESIAFbAhS0c2KQAAmQAAmQQBoS4A9yb0HXFbRv375datasGXGwq1evytmzZ+XXX3+V/fv3q+0016xZo/4dWiBqf/3116VMmTLejA9QawraAxQsmkoCJBAIAn//+9+lXbt28tlnnyl7KWgPRNjSxkjen6ZNqOkoCZAACaQVAV7f0ircdNZCgPOfU4IESIAESCCrBD744INMGdnHjBkjo0ePzmqXCWvH61/CUCdlIMY3KdgTNijjmzDUHIgESIAESIAEHAlQ0M7JQQIkQAIkQAJpSIA/yL0FPZaCdqslELjv27dPnnzySdmxY0fY161atZK5c+dKwYIFvTnA1iRAAiRAAmlJgIL2tAx7YJzm/WlgQkVDSYAESIAEXBDg9c0FLFZNOQKc/ykXUjpEAiRAAgkl8Oc//1mGDBlijons7Hv37vV9lnZe/xI6TRI+GOObcOQJHZDxTShuDkYCJEACJEACtgQoaOfEIAESIAESIIE0JMAf5N6CHk9Bu2HZDz/8IH379pVVq1aFGfvCCy/IgAEDxGqDN4/YmgRIgARIIB0IUNCeDlEOro+8Pw1u7Gg5CZAACZCAMwFe3zg70pkA5386R5++kwAJkIB3AufPn5e7775bDh8+bHYWhCztvP55j72fe2B8/Rwd77Yxvt4ZsgcSIAESIAES8EqAgnavBNmeBEiABEiABAJIgD/IvQUtEYJ2WJiRkSHdu3eX3bt3mwZXq1ZNFi9eLCVKlPDmBFuTAAmQAAmkHQEK2tMu5IFymPengQoXjSUBEiABEtAkwOubJihWS0kCnP8pGVY6RQIkQAIJJfDss8/Kc889Z44ZhCztvP4ldIokfDDGN+HIEzog45tQ3ByMBEiABEiABGwJUNDOiUECJEACJEACaUiAP8i9BT1RgnZYuWTJEunVq5f8+uuvptHz5s2THj16eHOCrUmABEiABNKOAAXtaRfyQDnM+9NAhYvGkgAJkAAJaBLg9U0TFKulJAHO/5QMK50iARIggYQS+Oqrr1SW9kuXLpnj+j1LO69/CZ0iCR+M8U048oQOyPgmFDcHIwESIAESIAFbAhS0c2KQAAmQAAmQQBoS4A9yb0FPpKD99OnT8vjjj8s777xjGt2mTRuBqD1fvnxajly9elW+//57WbNmjaxbt04+++wzOXr0qGpboUIFKVeunDRt2lQaN24sefPmjdjnuXPnpF+/fjJ//nyz3pw5c5SNbsrly5dl1KhRMnHiRLPZ1KlT5amnnjL//dZbb0nnzp3Nf48bN0610S1nz56Vbdu2yfvvvy/79++XXbt2qabFihVTPterV09atmyp/m2Nqc4Y//73v1X2/BUrVsiePXvM/q+//nqpUqWK1KxZU1q1aiV/+MMfJFu2bDpdZqkO7AC3uXPnqvaII9gVKFBA/fuXX36Rd999V9577z3ZuXOnnDp1SmBjjRo1pHnz5orBjTfemGlszBvMk7fffls2bNigfMTCilKlSql506VLF6lbt67kzp3btd14AfH//t//k02bNimbILI9cOCA2Q9icuedd0r16tWlSZMmarwcOXJEHWfHjh1Sq1Yts96bb74pnTp1Uv++cuWKfPnll7J06VLZunWrfPrpp8ofYz40a9bMkUXUgUUEvH766SfZsmWLmndffPGFOQbaX3fddVK+fHn1AgbHW+3ataMeb07jwhfwWrlyZZgviM0999wjHTp0UP0bsYnERcc341hatmyZOn8YsfJyLEWLFY4tLOgBS2M8zAP49fDDDwt2q7CbEzge0AY7WXz88cdqbhnsGzVqpM4pWT3mY3kuNbhHO37BHuewVatWKQ7wBwXHRtWqVSOyMMawstaJuVEHPvup8P7FT9GIvS2Mb+yZskcSIAESIIHkE+D1LfkxoAXJI8D5nzz2HJkESIAEUokAnkO/8cYbpkt+z9LO618qzb7MvjC+jG9qE6B3JEACJEACJJB8AhS0Jz8GtIAESIAESIAEEk6AD1y8IU+koB2Wvvrqq9KzZ0/T6JIlSwqEpWXLlo3qyDfffCOjR4+WhQsXRq0LkfPIkSNVRvg8efI41rfa88gjj8isWbOUaFS3/Pjjj0poDPEvSpkyZZRoHyJmo2RV0A7R/csvvywvvviiKdx3sgs2t2/fXiCWv+mmm7TMv3DhghKIo40hLo3U8IEHHpCxY8cqUXZWhPPRjHISxP7ud79TCx+wLStE7E4FViRLaAAAIABJREFUccdiAsTDEAhD6D1p0iSZMWNG2O4A1j4g2p8+fbpUrFgxmpnqe7DDwoo//elPsnfvXq02qIQFAhMmTJD77rsv4uIAJ5H0d999p+Z2tOMA86F///4ydOhQ7fkMwe/nn3+ufIKIWrfoHm/W/iDEx8IOcIxUwAwxxMINLBpwEvpH6sM4lsaPHx9xDhl94OUS5nrx4sWjYnCKFbIuPfPMM1H9w2KRadOmKXE6CuIAAfuTTz4ZcW4hxkOGDJHBgwe7WowRj3Mp7HY6frFgCedE8Ix2nkGsX3jhBbWYwe4cQ0F71OnICj4hwPtTnwSCZpAACZAACcSUAK9vMcXJzgJGgPM/YAGjuSRAAiTgUwIffPCBShASWvycpZ3XP59OpBiZxfjGCKRPu2F8fRoYmkUCJEACJJBWBChoT6tw01kSIAESIAES+F8C/EHubSYkWtAOsSyysh86dMg0PDTztJ03yOAM0TWEoUY2dl2vkcV45syZAuG8XTly5IjKAI0MyihuBPZGf6tXr5YWLVqY3Xfr1k2NGSqkz4qg/eDBgypbPAScbgqyPUOUX6lSpYjNjh8/rsSwoRlhdMaBiBaC7N69e2tlGtfp06hjJ4iFoB8idYj6dQrsQ6Z9xPXEiRNK1B26K0CkPpAVHLGKxu7kyZNKROyWnTE2bISQG9nonbK124mkb7vtNnniiSdUZnHd0rZtWyXmL1SoUMQmyDQPbsOHD48o/I/Uie5YEGxjN4BBgwZpH9NgNnv2bCX6rlOnjvb5AxUhLB84cKDKzu+mYCzMPQjOIy3gsItV0aJF1YKaaAJuwx6cQ7AzAXYYQOb9vn37agnv0R6LFvDiK1euXBHdi+e5FAM7Hb/wC+cM3YIFEjiHtWvXLhN3Ctp1KbJesgnw/jTZEeD4JEACJEAC8SDA61s8qLLPoBDg/A9KpGgnCZAACfifAJ5tYldGo2DXUTwr9WPh9c+PUYmdTYxv7Fj6sSfG149RoU0kQAIkQALpRoCC9nSLOP0lARIgARIgAQraPc+BRAvaT58+LciCvnbtWtN2ZF3Hn51gFMJXZIqGeBqZtkMLxMfI4lu6dGn1cUZGhsqSbhW9Q+D9+uuvq8zp1oIs2xB1IzO3USBghdBYp1y8eFGJSZFd2Sh2An23gnb40r17d1Nob/QNUS8yideoUUNy5swp3377rWzatCmTaBY+Q2ztJOT/6aeflFh+1apVYW6i/6pVq0r16tVVVm8w3759u2zdujUTDmTMhqjbSZCtw89axyqIrV27tsoGHxofxP3BBx+UAgUKyC+//CIbN26UAwcOhHVVrlw5tRvAa6+9pkTQRqlfv77ce++9ih0WDGAeWjO+2y1ICO0cmb4xZ0L7xffgVb58ecUOtqHAPryc2LVrVyYchQsXliVLloSJs0MrWYW7EH/jM2PxBerCF2Qrx9hOLFAPYmLYnD17dtuwRDrOwB88jeMMc37Pnj0qU7pdtvxoY8EAzKeuXbtmOlYRW8To1ltvtZ178BPCbxxjkY63UCedjiWIpnEcYb5jPjjxC10g4SRqjxYr9AG/kH0cBZnpcdxa+YEd7OnRo4fJBqJ6ZG3Cf3E8Yr6HzgFj7uGlF8ZwKvE+l2JcneMXftStW1edjy9fvuzIAnMOwn7MidCCxVDLly9XH4EfznPHjh1T/0afDz/8sJmtHufm0AIGfip8oeCnaMTeFsY39kzZIwmQAAmQQPIJ8PqW/BjQguQR4PxPHnuOTAIkQAKpRgDvEvCs1yjYIRKJd/xYeP3zY1RiZxPjGzuWfuyJ8fVjVGgTCZAACZBAuhGgoD3dIk5/SYAESIAESICCds9zINGCdqvgEQ5AWI2HuLlz587kj53wFaLQ559/XurVq5dJTI3+kc195MiRYWJZZFhGluCCBQtmGsOaYR0Z5OfNmyf58uWLyhfi+Y4dOypxLwqE5BDglyhRIqytG0E7sn+DSWhWFghi+/Tpo7JMQwgdWuAzxNtYFBAqkIXYHJysWZvtBNmR+ocIFA/UwRS+GQVtkD29ffv2UTnpVrCbH0ZbCFwnT54s9913X1jcsSgBAmcsQghd9ABOhtAV2dohFsbLgdAC1iNGjJBXXnnF/BjtVq5cqYTFdsUaS9R5+umn1UsIa2yM9lh4gFiAV2gZMGCA8skus3akTNRdunRR8cY8Cz2GkYEb29Yi9qGZwZ3mpWEL6iIbdmjmd+xuAJsrVqwo2bJly4QC8whiYvALnXfRxoIgGYtaQkXZEC0/++yz0rp16zAWmHtYrABf16xZYxuPSDs82C3cgJAdcxmi8bx584b1CX779+9XPoVmc4cIG3HHYhK7EilWTnPjH//4hyD+oYt7cEzhPIidBTDm+PHjBVnvQ+eHEWNkcA9dvBNpLsHmRJxLIx2/iDG4I8bWcz2OQ2SYty4SmTJlijqunRYSWOdt48aNVZyMBSV+f2Dvd/t0z9usZ0+A8eXMIAESIAESSEUCvL6lYlTpky4Bzn9dUqxHAiRAAiQQjcDHH3+sEm2Elq+//lqwO6ffCq9/fotIbO1hfGPL02+9Mb5+iwjtIQESIAESSEcCFLSnY9TpMwmQAAmQQNoT4A9yb1Mg0YJ2WPvcc88p8apRrCJE43OIOh977DGB4NwoyM48a9YsufnmmyM6vm/fPoHgM1Q0CzFxz549M4kjIXqGQBiZj1EgSn7vvfekUqVKUeEiUzAEmkZxEpW6EbRDnA47jQKRK4SeEM7bCYtRzy77spMw22qLTv8YA2JViK8hPDUKFhVA1BwtHlFB/qeCkyA2UpZ9NLXLtG+MiYUAsDtPnjy2Zhw/flzxDhUWO2Xpxw4DEEKHLjYYPny4jB07NmqmetiIehMnTjTtQKZqxKNIkSKZbHMSSUOYD/G8nQje6MROvOwk/MbcwYISiODdxhVt161bp8TwoYsJIAZv2LBhJp8uXbqkxOnwwSiILY7pSMcbBPPIth268MBo7+QXsn8j7oiPUSASR9Z+zFsnkTTq2o2Hc8SMGTMyieBR3ylW0XYxQKZ7bClsLLwItXPBggUqA79dAXfMGywMMApegi1atEgJ4a0lUefSSMcvFgndddddjqcCu4U2TZo0UeeXG264wbYdBe26Z1bWSwYB3p8mgzrHJAESIAESiDcBXt/iTZj9+5kA57+fo0PbSIAESCB4BIoWLSrff/+9afiyZcvC3jP4xSNe//wSifjYwfjGh6tfemV8/RIJ2kECJEACJJDOBChoT+fo03cSIAESIIG0JcAf5N5C72dBu1UsHk3UbCUBUS2yrRtC2wYNGsjChQszZdGG8BVCYwjtjeIkaA4dw05E7STk1RW02wmmYRfEvDly5IgYbDsx6ahRo5SAOHv27KqtXf/RRLehg549e1b69++vOBoFQlWIvGNRnASxyLr/0EMPRRziww8/FGQVDy3IqA3BszUzu7Uj6zavyAoNLjlz5gyrioUSzZs3NwXI0bKRW8f5/PPP1ZxElnKUu+++W95++20pXbp0Jt/sRNLI1o2dBvLnzx+Rhd3cxDzAn/WYP3PmjBL046WJUXR4G3VxfGHxCITHRoEYGwJwazl48KDKOJ6RkaG+wmIKtMNClWjlhx9+UALuzZs3h1V1ErRjVwFk5jcWtWCsOXPmqM8iidmNzq3joT0WMtSvX18rVtgVAotTIsXKjh06f+GFF1T29kh2WneHiLQQJ1HnUrvj102MrQL/SMcHOFHQHu2o4ffJJMD702TS59gkQAIkQALxIsDrW7zIst8gEOD8D0KUaCMJkAAJBIfAww8/LO+8845pMJJyYLdMvxVe//wWkdjaw/jGlqffemN8/RYR2kMCJEACJJCOBChoT8eo02cSIAESIIG0J8Af5N6mQDIE7RDk9u7d2zQcmZmXLFkid9xxh/kZsvX269dP5s+fb37mlGHdiYBdH6tWrZIHH3wwUxOIh++//35T/A7RMYTa+fLlcwRsFcw6CebRga6g3WpHuXLlZOnSpVKqVCmtQG/atEkgpDVE/M2aNVOCYUNUa/0+KxnWrX3osNIy/j9Z4CEmxxwxSiSuof1axa34DosBRowYEVXAjF0AQkXVjz/+uMpanjt37jDTDx8+rLL3Q5iObWBr164t48aNMxcMRPPzl19+kU6dOsn69evNqtu3bxcI763FTtDuJN62G9d6nDn5hLkCwTPE5gcOHFALJyDEtssa7+SfddcFMMFiCmux2tStWzeZOXOmY/Z8a3urMBvfOzGx7nQQKcO6k1/WPpwWOtjFSnehh5Wd7jFvtxDBbi4l8lxqJ2iPlmU9lP2PP/6ojo8tW7ZEPT5QgYL2aGccfp9MArw/TSZ9jk0CJEACJBAvAry+xYss+w0CAc7/IESJNpIACZBAcAhMnz5dBg4caBqMdxPvv/++7xzg9c93IYmpQYxvTHH6rjPG13choUEkQAIkQAJpSICC9jQMOl0mARIgARIgAf4g9zYHkiFoR3bvrl27mobbCTitQkVdkaeVhlVAO2zYMCVyNjKWG/WtmcuR7XjlypVStWpVR8BWkbo1G3poQ11BuzVTOLI0T548WXLlyqUVaAhCIVyGKLlixYpSvnx5qVu3rsqEffXqVZXlJVRorCv4Dh3cKjotWbKkyu5dtmxZLRsjVbITxDqJiK392IlhnTLmW9taBclO4m+vDnoRtLvlbM1YHy+fwERH0G6XjdyNQB/j2MXYrg+7eeR2LIxnzaiPYwnHslXsb50/kbKlRztHIQv9rFmz1DHr9lixE7Qn8lxqx93pnGvnm90ccVrwgfYUtHs9I7F9PAnw/jSedNk3CZAACZBAsgjw+pYs8hzXDwQ4//0QBdpAAiRAAqlDAMlF7rrrLtMhPG/EjpF+K7z++S0isbWH8Y0tT7/1xvj6LSK0hwRIgARIIB0JUNCejlGnzyRAAiRAAmlPgD/IvU2BZAjareLXGjVqyKJFi6RYsWKmM1YxrjXTuK7XH330kdx7771m9UjZxK1i8ilTpgjE1FZG6Mwq3IT49IMPPrDNtI36OoL28+fPy+DBg2X27NmmvQsWLBBklo5FsROLIjN+u3btXHX/22+/qewxyEBtFKfM9646dsjQPmfOHCXSj1asYnE3ouIgCNqRqR7HScGCBaOhUN8nyieMpSNoP3r0qHTs2FF27typ7HMr0Ecbu2PETqhuFb7j+MTihurVq2uxMyqdPHlS2bxx40b1kdOcsrJ2Er7bDW49N+gu4LATj9uJvxN5LrWzyc05TNcngyMF7a6mMysnmADvTxMMnMORAAmQAAkkhACvbwnBzEF8SoDz36eBoVkkQAIkEGACRYsWle+//970AP9/8803+8ojXv98FY6YG8P4xhyprzpkfH0VDhpDAiRAAiSQpgQoaE/TwNNtEiABEiCB9CbAH+Te4u8HQXvjxo2V4LtAgQKmM9bM6jVr1pQmTZrIf/3Xf7lyGA+BZ86cabaJJDS1ZmNu1aqVvPrqq5I/f/5MY1qFlJHqorGOoN0ue/fWrVulTp06rnx2qmyX3bpfv35yyy23uOr/f/7nf2TdunVKMG0UXdF5tIG8ZNa28nOT1T+e4u9Lly6pFxPbtm2T5cuXy6ZNmwSLC4zilIHaapPbRR3x9AnZ/k+dOiX79u2TNWvWyOrVqwWCdaOMGzcubCcAfI66zZs3l2PHjqlqbgX6Rt8TJ06U4cOHm2PZCdqtxzKE6Mh8fv3110ebgmHfYz6+/fbbkpGRYX5ul/XfytrunOY0sM65wa6trvg7kedSO5vcLJrR9cngQUG7q+nMygkmwPvTBAPncCRAAiRAAgkhwOtbQjBzEJ8S4Pz3aWBoFgmQAAkEmAB2scVutkbR3W00kS7z+pdI2okfi/FNPPNEjsj4JpI2xyIBEiABEiABewIUtHNmkAAJkAAJkEAaEuAPcm9BT7Sg/fLly0roClGqUeyEutaMz968/L/WkUTO586dEwi858+frxpABLty5UqpWrVqpuEhdO/Zs6f5+dSpU1U2d6eiI1q1ZoPOalZpJxus4s9YMUU/dgLmrPRvJ2jVfZCfTEE7BN5nz54VLBrAH1hj29j9+/fLrl27IqLQFbQjSz12EcidO7cW2lgI2hEPcD1y5Ih899138uWXX8onn3wie/fuVYJ2p2I3H6y7JbgRfYeOYz2W7ATtVt+1gGlW0hkP4vlZs2YJjuFoRefcYNeHrvg7kedSXZucmLhtT0F7tNnF75NJgPenyaTPsUmABEiABOJFgNe3eJFlv0EgwPkfhCjRRhIgARIIFoFJkybJsGHDTKMXL14s7du395UTvP75KhwxN4bxjTlSX3XI+PoqHDSGBEiABEggTQlQ0J6mgafbJEACJEAC6U2AP8i9xT/RgnZkpu7bt6+88cYbpuF2Qt1EijBDCVrFpVOmTFFC9VBOVuF7yZIlZdmyZVK2bFnHYOiIVq3iTDcZxnVmQVAF7U6Cb6vPiRa0I/P67t275fXXX5eNGzeGZSjXiYdRx0+CdgjzkWkdom1kkz9w4IAbV8y6doJ26zHgVqBvdB4EQbsb33TODXZB0BV/J/JcqmuT06Ry256C9iwdnmyUIAK8P00QaA5DAiRAAiSQUAK8viUUNwfzGQHOf58FhOaQAAmQQAoQmD17tnpXYpQZM2aohDt+Krz++SkasbeF8Y09Uz/1yPj6KRq0hQRIgARIIF0JUNCerpGn3yRAAiRAAmlNgD/IvYU/0YJ2ZK/u1KmTbNmyxTR8woQJYZlI8EUiRZihBJGJukOHDkqojNKqVStBNvb8+fOb1ZB5u23btpKRkaE+69atm8ycOVPy5MnjGAwd0SoF7SJuBa2hwBMlaIfoG0Lv0aNHy5o1a7QPQGTrRrb/w4cPh4nf/SJoxw4BWMCBFylYeKJbqlWrJleuXFFZ241CQbt+Nn2dc4NdLHSPlUSeS3VtcppbbttT0K57lLJeMgjw/jQZ1DkmCZAACZBAvAnw+hZvwuzfzwQ4//0cHdpGAiRAAsEkgKQi2OnRKGPGjFHPnP1UeP3zUzRibwvjG3umfuqR8fVTNGgLCZAACZBAuhKgoD1dI0+/SYAESIAE0poAf5B7C3+iBe07duyQ+++/P0wwu2rVKnnwwQfDHLGKMO0Est48t2994cIFGTJkiEyfPl1VgAj5gw8+kJo1a5oN5s6dK7179zb/PW/ePOnRo0dEc3REq1axP8besGGDVK9ePSauxlswHwsj3QpaQ8dMhKAdYvYVK1bIoEGDImZkv/766wUZ9itXrizly5eXChUqyO23367mPRZ0rF+/3jTdD4L2Q4cOqew/mG+RCuZi6dKlpUqVKlKxYkUpU6aM5MuXL9MCFLvj9aOPPpJ7773X7L5x48aC46JAgQKupk5WMrRndSxdw3Beq1Wrllndzxna43ku9XL8Ap7b9hS0685Q1ksGAd6fJoM6xyQBEiABEog3AV7f4k2Y/fuZAOe/n6ND20iABEggmARWr14tLVq0MI3H81lkafdT4fXPT9GIvS2Mb+yZ+qlHxtdP0aAtJEACJEAC6UqAgvZ0jTz9JgESIAESSGsC/EHuLfyJFLRDDDxt2jQZPHiwaTREv0uXLpVSpUqFOTJx4kQZPny4+VmfPn1U9uhrrrnGm8MarT/88ENp1KiRWRPi+hEjRghYQZCMbUDfeOMN9T2yUy9evFhKlCgRsWcdQbtVkI0Ot27dKnXq1NGwOnoVZAZv37697Nu3T1WOtWA+ugXRa7gVtIb2mAhBO7LyI4P/Z599Zg4Njg888IDK2g/x+k033SS5c+e2ddYuxskWtJ87d06eeuopeeWVV8Jsrl27tvL1nnvuUfM7b9686hiwKzoLUHbt2qWOKyP7e4MGDWTRokVSsGDB6BMjpIb13IBMRlgkEFqsY1WqVEmWLFkid9xxh6uxdCv7WdCeyHOpl+MXrN22p6Bdd4ayXjII8P40GdQ5JgmQAAmQQLwJ8PoWb8Ls388EOP/9HB3aRgIkQALBJIBdbOvVq2caj2f3eNfgp8Lrn5+iEXtbGN/YM/VTj4yvn6JBW0iABEiABNKVAAXt6Rp5+k0CJEACJJDWBPiD3Fv4EyloP3bsmHTp0kU2btxoGu2UyRgidzzANUqTJk2UiPyGG27w5rBGa6udoWNDDN68eXNBHZQBAwbI5MmTJVeuXBF71hG0//bbbzJw4EBBxnejLFiwQDFzU8aPH68ybSMj+J133inNmjVTmbRPnz6ttjBdu3at2Z2dGNjNWLGu61bQGjp+vAXtly9flrFjx6ps5EbBQow5c+aozONOYu9INuK7ZAvaN23aJK1atTKF5hDojxw5Us3FaPPa8E1H0G5dUFGyZElZtmyZlC1bVnsaXbx4UYYOHaoWxhjFbg7bLd6w7rSgPahGRT8L2hN5LvVy/AKz2/YUtGtMTlZJGgHenyYNPQcmARIgARKIIwFe3+IIl137ngDnv+9DRANJgARIIHAE9u/fL0jEYZSGDRtG3UEz0U7y+pdo4okdj/FNLO9Ej8b4Jpo4xyMBEiABEiCBzAQoaOesIAESIAESIIE0JMAf5N6CnkhBu1XUDcvfffddeeihhzI5YRWOFy5cWFauXClVq1Z15fDy5csFAu9ixYpJxYoVTYF3JKGuVbgMga8hhoWQdtCgQaYNq1atkgcffDCqTTqCdnRizaaMzNmTJk2SnDlzRh0DFawZ5PEZxO14GG4nBtYV5IcODmE8FiL8/PPPSiiPrNcQ+cci+7VbQWuoXfEWtP/4448qEzgy5xjl5Zdflp49e2qJ2dHmq6++kocffli++OILs49kCtox10eNGqXmnVGwgAJb2yIju06xW4gxbtw41W9osZubTse/07h2MbATtJ85c0bFBYJ5o2CHBxxPOgsPjDZHjhyRRx99VHLkyCEVKlSQ4sWLS+vWraVQoUJhJvpZ0J7Ic6mX4xdA3banoF3nCGWdZBHg/WmyyHNcEiABEiCBeBLg9S2edNm33wlw/vs9QrSPBEiABIJH4Ouvvw57po7njxC5+6nw+uenaMTeFsY39kz91CPj66do0BYSIAESIIF0JUBBe7pGnn6TAAmQAAmkNQH+IPcW/kQJ2jMyMqR79+6ye/du02AIwV955RW58cYbMzkB0XSPHj1kxYoV5nfDhw9XGbIhLtUpZ8+elf79+8vChQvN6roC8T179kjLli3NTOxTp05VAtm+ffuqTPEodevWFQjVixQpEtUcXUG7NVt2tWrV1DajJUqUiDoGKhw8eFDatm0r4I1So0YNWbRokRL0o0DgD0GuUSBIX7Jkiass2RDIt2nTxszojcUG7733Xlg2GS1jbSq5FbSGdhFvQfvnn3+u/D506JAaNit+W/mjn2QK2u1E5pjrOE50C0TfHTp0CDu27QTt6M+6IKRbt24yc+ZMyZMnj9Zw1rmHRnaC9qtXr6qxBg8ebPaL7Xtx7N58881aY6EP7JbQq1cvs771eDK+8LOgPZHnUi/HL1i6bU9Bu9ZUZqUkEeD9aZLAc1gSIAESIIG4EuD1La542bnPCXD++zxANI8ESIAEAkjg5MmTYe9GihYtKt9++62vPOH1z1fhiLkxjG/MkfqqQ8bXV+GgMSRAAiRAAmlKgIL2NA083SYBEiABEkhvAvxB7i3+iRC0//TTTyqjN7KZGwVZz5Hdun379rYOQEw6ffp0efLJJ83vIcpesGCB3HvvvVpOQ6gNMSpEuygYE+LwZs2aRW1vFYE+8sgjygeI8g1BMzJQjx49WrJnzx61P11B+7FjxwQZsjdu3Gj2+dxzz8nQoUOjCvmRbXvy5MkC4b9RrBnYv/nmG+ncubNAgGuUPn36qHY6omI8ZAeH0IUG7dq1U7HUzegdCZZbQWtoX/EWtFszXWM+QWBdvXr1qPFHhR9++EEwjzZv3hxWP5mCdrtM5hMmTJBhw4Zp+XTp0iV1DKBNaHEStFsXXIAhsqg3atQo6nh2cw+N7ATt+PyTTz5RCxCOHj1q9o3dDiBy11kUg+Mc8QpdhDNkyBDB8WjdMcHPgvZEnku9HL8Iktv2FLRHPWxYIYkEeH+aRPgcmgRIgAT+P3t3A2dVVe9//PdSL0qgQSaadNPxKuqVFHxCZfKBFFMhnR4uPqAhPjCEYI43A3V84EEwLw2CykCiWKRjWqhoJilCSYm+FEx6mWhg94qEmCBipaD8X2v1P6czZ5+Zs89Z+5z5rbU/5/XiVcFZe//W+7tm77Pv/Z01CFRMgPtbxWg5sAcCrH8PQqJEBBBAwDOBDz/8UHbZZZds1Z/61Kfkgw8+UDUL7n+q4ki8GPJNnFTVAclXVRwUgwACCCCQUgEa2lMaPNNGAAEEEEi3AA/kbvlXsqH9k08+keeff942kOY2UJuK4zRRF2q+NjuW33777UV3A1+5cqXdUT23GdXsXD5r1izp3r17LLTc3aS/+MUvyimnnCJm92rzMo24jz/+uPTv3z/WseI2tJuDzZkzx9aeeZlzNTc3212w8/PKvMc0rZpG6eHDh2cbeM0O4qap//jjj88eq1Bzq/nHG264QUyzbufOnducj/k/sJv55zbMm9rMrtdnnnlmLIdibyq1oTX3eJVuaH/99dftFzBMY3vmFffLBqaZ3ex6/sADD0QIlixZ0iqjzBtcmqTNMeKM/8c//mF/Pu+4445sXeYLH2Zn8r322qvduMx6uPXWW2XixInZL41kBpgmd/Mnf70WaoA3P9PmfL17927zfOb/kWOa5vMb582AthraTX3XXHONTJ06tdXPkvm5/ta3vtVuU7v5Esz3vvc9mTlzZnas+UKNab4/8sgjI3XGsW5rcqVcG3KPUcrPSrWupaXUVMij1PH5De35vzVD++cD7fUVu17z7+0LkC8rBAEEEEAgRAHubyGmypziCrD+40rxPgQQQACBUgS031+011eKNe+NCpBv2KuCfMPOl9khgAACCPghQEO7HzlRJQI/VXasAAAgAElEQVQIIIAAAokK8EDuxplkQ7tpYDc7Pv/lL3+R5557zjY6P/XUU5ECTfOzaSzfc889ixafv8u6GWAaS6+77joxO4Pn7ypumlh/9rOfidkh2jQ7Zl6l7u5uxuXvJp1bbF1dnW08j9scX0rTqtkd3uyCntv8bBrHzZzNjvP5O6GbJlCz8/x3v/tdeffdd7NlmkblSZMmyc4779zKua2drk3DvNl1/qCDDoo0IpuGWNOg/KMf/ajVseJ8MaFoyDlvKLWhNffYlW5oN03Vl112mcydOzd72kwuI0eOLLjD/ebNm+16vPnmm1utx9y622rIdmmSNsePOz7/CxRmrFkLpnl83333jcRnmtJ/97vf2V39H3300YLxmvVrGscLfUGi0M7nBx54oEyePFlOP/30VuvVfAFjzZo1cu2119o1XujVlp95b6Fzmb83Xy4wv/3hC1/4QqtDmvMtX77crvX8ubW3u3tc60L1l3JtyB1f6s9KNa6lpdaU71HqeLP7/rnnniu//e1v7aHMz6P5cob5ux122CFyHTP5anrx+UVTGsnXQr7Jm3JEBBBAAIGOF+D+1vEZUEHHCbD+O86eMyOAAAIhC2i/v2ivL+S1UY25kW81lDvuHOTbcfacGQEEEEAAgYwADe2sBQQQQAABBFIowAO5W+hxG9rdzvKv0QMHDpTbbrtNDjjggFiHNM2zZoflsWPHRt7/mc98Rr785S9Lnz59ZMcdd7Q7k//iF7/I7lCeGWCaHE1DsWkGN++L+yrUwJwZa2oyTbFt7Zief45Sm1ZfeeUVufDCC1vtMG+OmT9n877FixdH5lzsSwNtHd+co2/fvnLyySfL7rvvLh999JGYHcQLfTHBZGl2sN5vv/3ikhZ9X6kNrbkHrHRDuznXwoUL5Rvf+EZkR3LzhQmz0/hhhx1m15jZ4fvZZ5+1X+ww/z3zMo3bNTU18stf/jL7d/fcc49ccMEFERuXJmlzsLjjze7x559/vt3hP/dlfm6OPvpoOeaYY2yj8McffywvvfSSXZPmZy335+ukk06yv41h3bp19q/Nbxgwu7ebX5Nb6PXwww/bc+bamPcZH/MzbRrNzb8988wzdv3lnss0yb/99tvZv2uvod28yYw3O7Ln1pwZfMIJJ0htba2dnznfk08+GfmZM+81483PvPmZKPSKa11obKnXhswxSv1Zqca1tNSa8j1KHW++QGXWmtk5P/dlrmF77LGH/XnNfdHQXvQSzBsSFODzaYKYHAoBBBBAQI0A9zc1UVBIBwiw/jsAnVMigAACKRDQfn/RXl8KlkhFp0i+FeXt8IOTb4dHQAEIIIAAAggIDe0sAgQQQAABBFIowAO5W+jVbGgfPny43TF8r732Kqlo04jZ3NwsV199daQBttiBTKOq2Wm6vr5edtppp2Jvj/x7frOpecPnPvc5WbBggRxxxBGxj1dO06rZXdrsCJ7flFnspGeccYbcfvvtdif79l7lHt8cs9QvJhSrOfPvpTa05h63Gg3tZi2anccnTJhQ8locNGiQ3HLLLbYp/Oyzz86WbnYDN3/yfxZdmqTNwUsZ/+tf/9p+4SP3txrEycw0oE+cOFEOPfRQuyv2Cy+8YIeZL0Tce++9tqm40Ms0Ft9///0yatSoVr9VoL1zmvVs3H/zm9/ID3/4w+xbizW0mzeaHeXNLvrGvtSXabw3zextzaVU6/zzl3NtMMco52el0tfScmrK9Sh1vFlH06dPt7vtx3nR0B5HifckJcDn06QkOQ4CCCCAgCYB7m+a0qCWaguw/qstzvkQQACBdAhov79ory8dq6RysyTfytlqODL5akiBGhBAAAEE0i5AQ3vaVwDzRwABBBBIpQAP5G6xV6Ohva6uThoaGuS4446THXbYoayCTSPi8uXLbfPs/PnzYx3DNBDfeOONdsfxuDup5x94zZo1cs4557TatXnYsGF2l/kuXbrEqsO8qdymVbNL/OzZs+2833333XbPZ3Zvv/baa21jctzaMsc3u2kX2sE6/4TlnCM2UplNupnjV6Oh3ZzLNAU/8MADdm3FaQA/6qij5Hvf+56Y9bjzzjvbpu/BgwdndzP/yle+Ij/+8Y/ls5/9bCuqUhrSCxmXOn7FihXS2Ngojz76aNHIzDowv6FgxIgRttE7f6ds80WSxx9/XPr379/msTI/06aZv9g5zXFM4/LBBx9szztr1qzscVtaWmTIkCFFa96wYYNMmzbNfjmm2M+SOZhp1r/uuuvk61//us2tvVep1rnHKvfaUGrzd+aclbyWlltTprZyxpsszW/wyP2SQ1tZ0dBe9MeENyQowOfTBDE5FAIIIICAGgHub2qioJAOEGD9dwA6p0QAAQRSIKD9/qK9vhQskYpOkXwrytvhByffDo+AAhBAAAEEEGCHdtYAAggggAACaRTggdwt9aQb2k3z+N577y1HHnmkbWA3zbzdu3d3KzJn9CeffCJvvPGGPPLII7JkyRJ55ZVXsk3FZgfnQw45RE444QTbMGwaUsttoM+c8qOPPrLNkmZX7szrzjvvlIsuuqikOZXbtJo5yebNm+WJJ56QX/ziF3aXadPcb15mzv369bM7pps59+jRo6S6Mm82je2mKffhhx+Wl19+WUxz8/vvv2//+ZhjjpGDDjpIvvGNb8iXvvQl2W233co6R5xB5TS0Zo5brYb2YpmYZm+z7k0TtmlWNz8Tub8dYOPGjXb9ZL6YYZq/H3zwQZth7sulSdocp5zxpll/2bJl8thjj8kzzzwTWQeHH364nH766ZF1YBqFzc/IlVdemZ2C+Y0Kpum/2G9GyD3n008/Lc8++6w9hvn5PfbYY+3O78cff7xtKndZH5nCjP+TTz5pf5b++Mc/Zs9ncujTp4/Ny3wJx/xcde7cOc6yLcs6c+Byrw2uFpW4lrrWVO74Dz/80OZpvtxg1m9bX86hoT3WcuZNCQnw+TQhSA6DAAIIIKBKgPubqjgopsoCrP8qg3M6BBBAICUC2u8v2utLyTKp2DTJt2K0Kg5MvipioAgEEEAAgZQLsEN7yhcA00cAAQQQSKcAD+RuuePn5sdoBBConoD5ksWoUaPsjvbmZZrQFy5caL90wQuBfAHt9zft9bGi3ATK/c0wbmdlNAIIIIAAAtUV0PaFwerOnrOlTYDP72lLnPkigAAC1RHQfn/RXl91Ugr3LOQbbrZmZuQbdr7MDgEEEEDADwEa2v3IiSoRQAABBBBIVIAHcjdO/Nz8GI0AAtUT2LBhg92x3eywbl6HHXaY3H///XY3d14I5Atov79pr48V5SZAQ7ubH6MRQAABBPwQoKHdj5yoMhkBPr8n48hREEAAAQRaC2i/v2ivj/XkJkC+bn7aR5Ov9oSoDwEEEEAgDQI0tKchZeaIAAIIIIBAngAP5G5LAj83P0YjgEB8gUmTJslTTz0lBx98sBxyyCHyla98Rfbbb7/YB3juuefkrLPOknXr1tkxZ5xxht2tvXv37rGPwRvTI6D9/qa9vvSslMrMlIb2yrhyVAQQQAABXQI0tOvKg2oqK8Dn98r6cnQEEEAgrQLa7y/a60vruklq3uSblKTO45CvzlyoCgEEEEAgXQI0tKcrb2aLAAIIIICAFeCB3G0h4Ofmx2gEEIgv8JOf/ESGDh2aHTBu3DiZMGGC7LjjjkUPsm3bNrn++uvlpptuKmt80RPwhuAEtN/ftNcX3IKo8oRoaK8yOKdDAAEEEOgQARraO4Sdk3aQAJ/fOwie0yKAAAKBC2i/v2ivL/DlUfHpkW/FiTv0BOTbofycHAEEEEAAAStAQzsLAQEEEEAAgRQK8EDuFjoNV25+jEYAgcIChZpbli5dKqeddpq8//77dtBhhx0m9913n92xvb2XOZZ5X319fXbsrrvuKvPnz5cvf/nL2aFcz1iNxdaRJiE+v2hKg1oQQMBnAa6n/qa3fPlyGTlypCxbtiwyibPPPltmzpwp3bp183eCVI4AAkEJcL8JKk4mgwACCKgR0H5/0V6fmiA9LYR8PQ0uZtnkGxOKtyGAAAIIIFBBARraK4jLoRFAAAEEENAqwAO5WzI0gLr5MRoBBAoLFGpof/vtt+WSSy6RRx55JDvoqKOOkkmTJslJJ50kO+20U+Rgmzdvljlz5sjEiRPl3Xffzf77ZZddJt///velc+fO2b/jesZqbE9A2w6ifH5hvSKAAALJCHA9TcaxI48yZswYmTFjRqSE/fbbzza1Dxw4sCPL49wIIBCAwIoVK+Thhx+Wyy+/vOwvyiR1v9m0aZPceuutcuaZZ0qfPn0C0GUKCCCAAAIuAkndX1xqaG+s9voqNe+0HJd8w06afMPOl9khgAACCPghQEO7HzlRJQIIIIAAAokK8EDuxkkDqJsfoxFAoLBAW83Dpong/PPPz+60nhl94IEHyrHHHisHHXSQ/Suzi/uzzz4rzz33XOS9pqnJNDeZJqfcF9czVmN7AjS0sz4QQACBMAV4Hgwj13nz5tnd2rds2RKZ0IQJE+Taa68NY6LMAgEEOkzgxBNPlJdeekm+853vlNXY7nq/yTSyT5s2zf62ssWLF3eYBSdGAAEEENAj4Hp/qfRMtNdX6fmHfnzyDTth8g07X2aHAAIIIOCHAA3tfuRElQgggAACCCQqwAO5GycNoG5+jEYAgcICbTUPb9u2Te655x654oorIo3qcSzr6uqkqalJ9tlnn8jbuZ7FEUzve2hoT2/2zBwBBMIW4HkwnHxXrVplm9oXLVoUmdTgwYPtFxp79uwZzoSZCQIIVFXANJCb3wxmXt26dSu5sb3c+01uI7v57+b19NNPi2mw54UAAggggEC595dqyWmvr1oOoZ6HfENN9p/zIt+w82V2CCCAAAJ+CNDQ7kdOVIkAAggggECiAjyQu3Hi5+bHaAQQKF3ANBYvX75crr/+enn00UdjHcA0sJtfD3/ppZdKly5dYo3hTekW0H5/015fulcPs0cAAZ8EuJ76lFa8WseNGydTpkyJvHnPPfe0Te3mC468EEAAgXIETBP5kiVLskNLaWwv9X5TqJHdnPiEE05gd/ZywmMMAgggEKhAqfeXajNor6/aHqGdj3xDS7T1fMg37HyZHQIIIICAHwI0tPuRE1UigAACCCCQqAAP5G6c+Ln5MRoBBMoX+OSTT+TVV1+VJ554wjYVvPLKK/Z/m9euu+4qffr0kdraWhk4cKD069dPOnfuXP7JGJk6Ae33N+31pW7BMGEEEPBWgOupt9G1W/j8+fPtbu3r16+PvG/s2LEyefLkMCfOrBBAoKICubu0554oTmN73PtNW43smfOxO3tFI+bgCCCAgHcCce8vHTUx7fV1lEso5yXfUJIsPA/yDTtfZocAAggg4IcADe1+5ESVCCCAAAIIJCrAA7kbJ35ufoxGAAEEENApoP3+pr0+nalSFQIIIBAV4Hoa7qpYu3atbWpfsGBBZJIDBgywu7X36tUrXABmhgACFRHI36U99yTtNbYXu98Ua2Q352F39opEykERQAABrwWK3V86enLa6+toH9/PT76+J9h+/eQbdr7MDgEEEEDADwEa2v3IiSoRQAABBBBIVIAHcjdO/Nz8GI0AAgggoFNA+/1Ne306U6UqBBBAICrA9TT8VTFx4kRpbGyMTLRr1662qX3o0KHhIzBDBBBITKCtXdpzT1Cosb2t+02cRvbMsdmdPbEYORACCCAQjID25xnt9QWzEDpoIuTbQfBVOi35Vgma0yCAAAIIINCOAA3tLA8EEEAAAQRSKMADuVvo+Ln5MRoBBBBAQKeA9vub9vp0pkpVCCCAQFSA62k6VsXChQulvr5e1qxZE5nw6NGjZfr06emAYJYIIJCIQHu7tOeeILexvXv37q3OvXHjRrn11ltl2rRpYprai73Ynb2YEP+OAAIIpFNA+/OM9vrSuWqSmzX5Jmep8UjkqzEVakIAAQQQSJsADe1pS5z5IoAAAgggICI8kLstA/zc/BiNAAIIIKBTQPv9TXt9OlOlKgQQQCAqwPU0PavCNIyOHDlSWlpaIpPu16+f3a29b9++6QFhpgggULZAnF3acw9uGtvzm9YL/V17BbE7e9lxMRABBBAIWkD784z2+oJeHFWYHPlWAbkDT0G+HYjPqRFAAAEEEPj/AjS0sxQQQAABBBBIoQAP5G6h4+fmx2gEEEAAAZ0C2u9v2uvTmSpVIYAAAlEBrqfpWxVNTU3S0NAQmbhZC6apfcSIEelDYcYIIFCyQNxd2ks+cIEB7M6ehCLHQAABBMIU0P48o72+MFdF9WZFvtWz7ogzkW9HqHNOBBBAAAEEWgvQ0M6KQAABBBBAIIUCPJC7hY6fmx+jEUAAAQR0Cmi/v2mvT2eqVIUAAghEBbiepnNVLF26VOrr62XlypURgOHDh9vG9k6dOqUTh1kjgEAsgVJ3aY910DbexO7sLnqMRQABBMIW0P48o72+sFdH5WdHvpU37sgzkG9H6nNuBBBAAAEE/ilAQzsrAQEEEEAAgRQK8EDuFjp+bn6MRgABBBDQKaD9/qa9Pp2pUhUCCCAQFeB6mt5VsXXrVtvUftddd0UQevfubZvaa2tr0wvEzBFAoKhANXZpZ3f2ojHwBgQQQCDVAtqfZ7TXl+rFk8DkyTcBRMWHIF/F4VAaAggggEBqBGhoT03UTBQBBBBAAIF/CfBA7rYa8HPzYzQCCCCAgE4B7fc37fXpTJWqEEAAgagA11NWxaxZs2TkyJGyffv2CMbUqVOloaEBJAQQQKCgQDV2aWd3dhYfAggggEB7AtqfZ7TXx+pyEyBfNz/to8lXe0LUhwACCCCQBgEa2tOQMnNEAAEEEEAgT4AHcrclgZ+bH6MRQAABBHQKaL+/aa9PZ6pUhQACCEQFuJ6yKozA8uXLbVP7smXLIiBDhgyR5uZm6datG1gIIIBARKCSu7SzOzsLDgEEEECgmID25xnt9RXz5d/bFyDfsFcI+YadL7NDAAEEEPBDgIZ2P3KiSgQQQAABBBIV4IHcjRM/Nz9GI4AAAgjoFNB+f9Nen85UqQoBBBCICnA9ZVXkCowZM0ZmzJgRQampqbFN7QMHDgQMAQQQaCVQyV3a2Z2dxYYAAgggUExA+/OM9vqK+fLv7QuQb9grhHzDzpfZIYAAAgj4IUBDux85USUCCCCAAAKJCvBA7saJn5sfoxFAAAEEdApov79pr09nqlSFAAIIRAW4nrIq8gXmzZtnd2vfsmVLBGfChAly7bXXgoYAAgi0EqjELu3szs4iQwABBBCII6D9eUZ7fXGMeU/bAuQb9uog37DzZXYIIIAAAn4I0NDuR05UiQACCCCAQKICPJC7ceLn5sdoBBBAAAGdAtrvb9rr05kqVSGAAAJRAa6nrIpCAqtWrbJN7YsWLYr88+DBg2XmzJnSs2dP8BBAAAErUIld2tmdncWFAAIIIBBHQPvzjPb64hjznrYFyDfs1UG+YefL7BBAAAEE/BCgod2PnKgSAQQQQACBRAV4IHfjxM/Nj9EIIIAAAjoFtN/ftNenM1WqQgABBKICXE9ZFe0JjBs3TqZMmRJ5y5577mmb2uvq6gBEAAEErECSu7SzOzuLCgEEEEAgroD25xnt9cV15n2FBcg37JVBvmHny+wQQAABBPwQoKHdj5yoEgEEEEAAgUQFeCB348TPzY/RCCCAAAI6BbTf37TXpzNVqkIAAQSiAlxPWRXFBObPn293a1+/fn3krWPHjpXJkycXOwT/jgACKRBIcpd2dmdPwYJhiggggEBCAtqfZ7TXl1AMqT0M+YYdPfmGnS+zQwABBBDwQ4CGdj9yokoEEEAAAQQSFeCB3I0TPzc/RiOAAAII6BTQfn/TXp/OVKkKAQQQiApwPWVVxBFYu3atbWpfsGBB5O0DBgywu7X36tUrzqF4DwIIBCyQxC7t7M4e8AJhaggggEAFBLQ/z2ivrwKRpOqQ5Bt23OQbdr7MDgEEEEDADwEa2v3IiSoRQAABBBBIVIAHcjdO/Nz8GI0AAgggoFNA+/1Ne306U6UqBBBAICrA9ZRVUYrAxIkTpbGxMTKka9eutql96NChpRyO9yKAQGACSezSzu7sgS0KpoMAAghUWED784z2+iocT/CHJ9+wIybfsPNldggggAACfgjQ0O5HTlSJAAIIIIBAogI8kLtx4ufmx2gEEEAAAZ0C2u9v2uvTmSpVIYAAAlEBrqesilIFFi5cKPX19bJmzZrI0NGjR8v06dNLPSTvRwCBgARcdmlnd/aAFgJTQQABBKokoP15Rnt9VYop2NOQb7DR2omRb9j5MjsEEEAAAT8EaGj3IyeqRAABBBBAIFEBHsjdOPFz82M0AggggIBOAe33N+316UyVqhBAAIGoANdTVkU5Aps2bZKRI0dKS0tLZHi/fv3sbu19+/Yt59CMQQABzwVcdmlnd3bPw6d8BBBAoAMEtD/PaK+vAyIL6pTkG1SckcmQb9j5MjsEEEAAAT8EaGj3IyeqRAABBBBAIFEBHsjdOPFz82M0AggggIBOAe33N+316UyVqhBAAIGoANdTVoWLQFNTkzQ0NBT8f/ybpvYRI0a4HJ6xCCDgqUA5u7SzO7unYVM2Aggg0MEC2p9ntNfXwfF5f3ry9T7CdidAvmHny+wQQAABBPwQoKHdj5yoEgEEEEAAgUQFeCB348TPzY/RCCCAAAI6BbTf37TXpzNVqkIAAQSiAlxPWRWuAkuXLpX6+npZuXJl5FDDhw+3u7V36tTJ9TSMRwABjwTK2aWd3dk9CphSEUAAAUUC2p9ntNenKEovSyFfL2OLXTT5xqbijQgggAACCFRMgIb2itFyYAQQQAABBPQK8EDulg1+bn6MRgABBBDQKaD9/qa9Pp2pUhUCCCAQFeB6yqpIQmDr1q22qf2uu+6KHK537962qb22tjaJU3EMBBDwRKCUXdrZnd2TUCkTAQQQUCig/XlGe30KI/WqJPL1Kq6SiyXfkskYgAACCCCAQOICNLQnTsoBEUAAAQQQ0C/AA7lbRvi5+TEaAQQQQECngPb7m/b6dKZKVQgggEBUgOspqyJJgVmzZsnIkSNl+/btkcNOnTpVGhoakjwdx0IAAcUCpezSzu7sioOkNAQQQEC5gPbnGe31KY9XfXnkqz4ipwLJ14mPwQgggAACCCQiQEN7IowcBAEEEEAAAb8EeCB3yws/Nz9GI4AAAgjoFNB+f9Nen85UqQoBBBCICnA9ZVUkLbB8+XLb1L5s2bLIoYcMGSLNzc3SrVu3pE/L8RBAQKFAnF3a2Z1dYXCUhAACCHgkoP15Rnt9HkWtslTyVRlLYkWRb2KUHAgBBBBAAIGyBWhoL5uOgQgggAACCPgrwAO5W3b4ufkxGgEEEEBAp4D2+5v2+nSmSlUIIIBAVIDrKauiUgJjxoyRGTNmRA5fU1Njm9oHDhxYqVNzXAQQUCIQZ5d2dmdXEhZlIIAAAp4KaH+e0V6fp7GrKZt81URRkULItyKsHBQBBBBAAIGSBGhoL4mLNyOAAAIIIBCGAA/kbjni5+bHaAQQQAABnQLa72/a69OZKlUhgAACUQGup6yKSgrMmzfP7ta+ZcuWyGkmTJgg1157bSVPz7ERQECBQHu7tLM7u4KAKAEBBBDwXED784z2+jyPv8PLJ98Oj6CiBZBvRXk5OAIIIIAAArEEaGiPxcSbEEAAAQQQCEuAB3K3PPFz82M0AggggIBOAe33N+316UyVqhBAAIGoANdTVkWlBVatWmWb2hctWhQ51eDBg2XmzJnSs2fPSpfB8RFAoIME2tulnd3ZOygUTosAAggEJKD9eUZ7fQEthQ6ZCvl2CHvVTkq+VaPmRAgggAACCLQpQEM7iwMBBBBAAIEUCvBA7hY6fm5+jEYAAQQQ0Cmg/f6mvT6dqVIVAgggEBXgesqqqJbAuHHjZMqUKZHT7bnnnrapva6urlqlcB4EEKiyQKFd2tmdvcohcDoEEEAgUAHtzzPa6wt0WVRtWuRbNeoOORH5dgg7J0UAAQQQQKCVAA3tLAgEEEAAAQRSKMADuVvo+Ln5MRoBBBBAQKeA9vub9vp0pkpVCCCAQFSA6ymropoC8+fPt7u1r1+/PnLasWPHyuTJk6tZDudCAIEqCRTapZ3d2auEz2kQQACBwAW0P89ory/w5VHx6ZFvxYk79ATk26H8nBwBBBBAAAErQEM7CwEBBBBAAIEUCvBA7hY6fm5+jEYAAQQQ0Cmg/f6mvT6dqVIVAgggEBXgesqqqLbA2rVrbVP7ggULIqceMGCA3a29V69e1S6L8yGAQIUFcndpZ3f2CmNzeAQQQCBFAtqfZ7TXl6KlUpGpkm9FWNUclHzVREEhCCCAAAIpFqChPcXhM3UEEEAAgfQK8EDulj1+bn6MRgABBBDQKaD9/qa9Pp2pUhUCCCAQFeB6yqroKIGJEydKY2Nj5PRdu3a1Te1Dhw7tqNI4LwIIVEAgd5d2dmevADCHRAABBFIqoP15Rnt9KV02iU2bfBOjVHkg8lUZC0UhgAACCKRMgIb2lAXOdBFAAAEEEDACPJC7rQP83PwYjQACCCCgU0D7/U17fTpTpSoEEEAgKsD1lFXRkQILFy60u7WvXr06Usbo0aNl+vTpHVke51YmkH+9UlYe5SCAAAIIIJCIwPbt2xM5TloOov15Rnt9aVknlZon+VZKVsdxyVdHDlSBAAIIIJBuARra050/s0cAAQQQSKkAD+RuwePn5sdoBBBAAAGdAtrvb9rr05kqVSGAAAJRAa6nrIqOFti0aZNtam9paYmU0q9fP7tbe9++fTu6TM6vQICGdgUhUAICCCCAQMUFaGgvjVj784z2+krT5t35AuQb9pog37DzZXYIIIAAAn4I0NDuR05UiQACCCCAQKICPJC7ceLn5sdoBBBAAAGdAtrvb9rr05kqVSGAAAJRAa6nrAotAk1NTdLQ0BApx6xR00aXDv0AACAASURBVNQ+YsQILaVSRwcJ0NDeQfCcFgEEEECgqgI0tJfGrf15Rnt9pWnz7nwB8g17TZBv2PkyOwQQQAABPwRoaPcjJ6pEAAEEEEAgUQEeyN048XPzYzQCCCCAgE4B7fc37fXpTJWqEEAAgagA11NWhSaBpUuXSn19vaxcuTJS1vDhw21je6dOnTSVTC1VFKChvYrYnAoBBBBAoMMEaGgvjV7784z2+krT5t35AuQb9pog37DzZXYIIIAAAn4I0NDuR05UiQACCCCAQKICPJC7ceLn5sdoBBBAAAGdAtrvb9rr05kqVSGAAAJRAa6nrAptAlu3brVN7XfddVektN69e9um9traWm1lU08VBLheVQGZUyCAAAIIVF2A+5sbuXY/7fW56TOafMNeA+Qbdr7MDgEEEEDADwEa2v3IiSoRQAABBBBIVIAHcjdO/Nz8GI0AAgggoFNA+/1Ne306U6UqBBBAICrA9ZRVoVVg1qxZMnLkSCm0S+nUqVOloaFBa+nUVSEBrlcVguWwCCCAAAIdKsD9zY1fu5/2+tz0GU2+Ya8B8g07X2aHAAIIIOCHAA3tfuRElQgggAACCCQqwAO5Gyd+bn6MRgABBBDQKaD9/qa9Pp2pUhUCCCAQFeB6yqrQLLB8+XLb1L5s2bJImUOGDJHm5mbp1q2b5ilQW4ICXK8SxORQCCCAAAJqBLi/uUWh3U97fW76jCbfsNcA+YadL7NDAAEEEPBDgIZ2P3KiSgQQQAABBBIV4IHcjRM/Nz9GI4AAAgjoFNB+f9Nen85UqQoBBBCICnA9ZVX4IDBmzBiZMWNGpNSamhrb1D5w4EAfpkGNjgJcrxwBGY4AAgggoFKA+5tbLNr9tNfnps9o8g17DZBv2PkyOwQQQAABPwRoaPcjJ6pEAAEEEEAgUQEeyN048XPzYzQCCCCAgE4B7fc37fXpTJWqEEAAgagA11NWhS8C8+bNs7u1b9myJVLyhAkT5Nprr/VlKtRZpgDXqzLhGIYAAgggoFqA+5tbPNr9tNfnps9o8g17DZBv2PkyOwQQQAABPwRoaPcjJ6pEAAEEEEAgUQEeyN048XPzYzQCCCCAgE4B7fc37fXpTJWqEEAAgagA11NWhU8Cq1atsk3tixYtipQ9ePBgmTlzpvTs2dOnKVFrCQJcr0rA4q0IIIAAAt4IcH9zi0q7n/b63PQZTb5hrwHyDTtfZocAAggg4IcADe1+5ESVCCCAAAIIJCrAA7kbJ35ufoxGAAEEENApoP3+pr0+nalSFQIIIBAV4HrKqvBRYNy4cTJlypRI6Xvuuadtaq+rq/NxWtRcRIDrFUsEAQQQQCBEAe5vbqlq99Nen5s+o8k37DVAvmHny+wQQAABBPwQoKHdj5yoEgEEEEAAgUQFeCB348TPzY/RCCCAAAI6BbTf37TXpzNVqkIAAQSiAlxPWRW+CsyfP9/u1r5+/frIFMaOHSuTJ0/2dWrU3YYA1yuWBgIIIIBAiALc39xS1e6nvT43fUaTb9hrgHzDzpfZIYAAAgj4IUBDux85USUCCCCAAAKJCvBA7saJn5sfoxFAAAEEdApov79pr09nqlSFAAIIRAW4nrIqfBZYu3atbWpfsGBBZBoDBgywu7X36tXL5ylSe44A1yuWAwIIIIBAiALc39xS1e6nvT43fUaTb9hrgHzDzpfZIYAAAgj4IUBDux85USUCCCCAAAKJCvBA7saJn5sfoxFAAAEEdApov79pr09nqlSFAAIIRAW4nrIqQhCYOHGiNDY2RqbStWtX29Q+dOjQEKaZ+jlwvUr9EgAAAQQQCFKA+5tbrNr9tNfnps9o8g17DZBv2PkyOwQQQAABPwRoaPcjJ6pEAAEEEEAgUQEeyN048XPzYzQCCCCAgE4B7fc37fXpTJWqEEAAgagA11NWRSgCCxcutLu1r169OjKl0aNHy/Tp00OZamrnwfUqtdEzcQQQQCBoAe5vbvFq99Nen5s+o8k37DVAvmHny+wQQAABBPwQoKHdj5yoEgEEEEAAgUQFeCB348TPzY/RCCCAAAI6BbTf37TXpzNVqkIAAQSiAlxPWRUhCWzatMk2tbe0tESm1a9fP7tbe9++fUOacqrmwvUqVXEzWQQQQCA1Atzf3KLW7qe9Pjd9RpNv2GuAfMPOl9khgAACCPghQEO7HzlRJQIIIIAAAokK8EDuxomfmx+jEUAAAQR0Cmi/v2mvT2eqVIUAAghEBbiesipCFGhqapKGhobI1Mx6N03tI0aMCHHawc+J61XwETNBBBBAIJUC3N/cYtfup70+N31Gk2/Ya4B8w86X2SGAAAII+CFAQ7sfOVElAggggAACiQrwQO7GiZ+bH6MRQAABBHQKaL+/aa9PZ6pUhQACCEQFuJ6yKkIVWLp0qdTX18vKlSsjUxw+fLhtbO/UqVOo0w9yXlyvgoyVSSGAAAKpF+D+5rYEtPtpr89Nn9HkG/YaIN+w82V2CCCAAAJ+CNDQ7kdOVIkAAggggECiAjyQu3Hi5+bHaAQQQAABnQLa72/a69OZKlUhgAACUQGup6yKkAW2bt1qm9rvuuuuyDR79+5tm9pra2tDJghqblyvgoqTySCAAAII/H8B7m9uS0G7n/b63PQZTb5hrwHyDTtfZocAAggg4IcADe1+5ESVCCCAAAIIJCrAA7kbJ35ufoxGAAEEENApoP3+pr0+nalSFQIIIBAV4HrKqkiDwOzZs21j+/bt2yPTnTp1qjQ0NKSBwfs5cr3yPkImgAACCCBQQID7m9uy0O6nvT43fUaTb9hrgHzDzpfZIYAAAgj4IUBDux85USUCCCCAAAKJCvBA7saJn5sfoxFAAAEEdApov79pr09nqlSFAAIIRAW4nrIq0iKwYsUK29S+bNmyyJSHDBkizc3N0q1bt7RweDlPrldexkbRCCCAAAJFBLi/uS0R7X7a63PTZzT5hr0GyDfsfJkdAggggIAfAjS0+5ETVSKAAAIIIJCoAA/kbpz4ufkxGgEEEEBAp4D2+5v2+nSmSlUIIIBAVIDrKasibQJjxoyRGTNmRKZdU1Njm9oHDhyYNhJv5sv1ypuoKBQBBBBAoAQB7m8lYBV4q3Y/7fW56TOafMNeA+Qbdr7MDgEEEEDADwEa2v3IiSoRQAABBBBIVIAHcjdO/Nz8GI0AAgggoFNA+/1Ne306U6UqBBBAICrA9ZRVkUaBefPmyciRI2XLli2R6Y8fP14aGxvTyKJ+zlyv1EdEgQgggAACZQhwfysDLWeIdj/t9bnpM5p8w14D5Bt2vswOAQQQQMAPARra/ciJKhFAAAEEEEhUgAdyN0783PwYjQACCCCgU0D7/U17fTpTpSoEEEAgKsD1lFWRVoFVq1bZpvZFixZFCAYNGmR3a+/Zs2daeVTOm+uVylgoCgEEEEDAUYD7mxugdj/t9bnpM5p8w14D5Bt2vswOAQQQQMAPARra/ciJKhFAAAEEEEhUgAdyN0783PwYjQACCCCgU0D7/U17fTpTpSoEEEAgKsD1lFWRdoFx48bJlClTIgw9evSwTe11dXVpJ1Izf65XaqKgEAQQQACBBAW4v7lhavfTXp+bPqPJN+w1QL5h58vsEEAAAQT8EKCh3Y+cqBIBBBBAAIFEBXggd+PEz82P0QgggAACOgW039+016czVapCAAEEogJcT1kVCIjMnz/f7ta+fv36CMfYsWNl8uTJMCkQ4HqlIARKQAABBBBIXID7mxupdj/t9bnpM5p8w14D5Bt2vswOAQQQQMAPARra/ciJKhFAAAEEEEhUgAdyN0783PwYjQACCCCgU0D7/U17fTpTpSoEEEAgKsD1lFWBwD8F1q5da5vaFyxYECEZMGCAzJw5U3r16gVXBwpwvepAfE6NAAIIIFAxAe5vbrTa/bTX56bPaPINew2Qb9j5MjsEEEAAAT8EaGj3IyeqRAABBBBAIFEBHsjdOPFz82M0AggggIBOAe33N+316UyVqhBAAIGoANdTVgUCrQUmTpwojY2NEZauXbvapvahQ4dC1kECXK86CJ7TIoAAAghUVID7mxuvdj/t9bnpM5p8w14D5Bt2vswOAQQQQMAPARra/ciJKhFAAAEEEEhUgAdyN0783PwYjQACCCCgU0D7/U17fTpTpSoEEEAgKsD1lFWBQFRg4cKFdrf21atXR/5x9OjRMn36dNg6QIDrVQegc0oEEEAAgYoLcH9zI9bup70+N31Gk2/Ya4B8w86X2SGAAAII+CFAQ7sfOVElAggggAACiQrwQO7GiZ+bH6MRQAABBHQKaL+/aa9PZ6pUhQACCEQFuJ6yKhAoLLBp0ybb1N7S0hJ5Q79+/exu7X379oWvigJcr6qIzakQQAABBKomwP3NjVq7n/b63PQZTb5hrwHyDTtfZocAAggg4IcADe1+5ESVCCCAAAIIJCrAA7kbJ35ufoxGAAEEENApoP3+pr0+nalSFQIIIBAV4HrKqkCgfYGmpiZpaGiIvMn87Jim9hEjRkBYJQGuV1WC5jQIIIAAAlUV4P7mxq3dT3t9bvqMJt+w1wD5hp0vs0MAAQQQ8EOAhnY/cqJKBBBAAAEEEhXggdyNEz83P0YjgAACCOgU0H5/016fzlSpCgEEEIgKcD1lVSBQXGDp0qVSX18vK1eujLx5+PDhtrG9U6dOxQ/EO5wEuF458TEYAQQQQECpAPc3t2C0+2mvz02f0eQb9hog37DzZXYIIIAAAn4I0NDuR05UiQACCCCAQKICPJC7ceLn5sdoBBBAAAGdAtrvb9rr05kqVSGAAAJRAa6nrAoE4gls3bpVRo4cKXPmzIkM6N27t21qr62tjXcw3lWWANerstgYhAACCCCgXID7m1tA2v201+emz2jyDXsNkG/Y+TI7BBBAAAE/BGho9yMnqkQAAQQQQCBRAR7I3Tjxc/NjNAIIIICATgHt9zft9elMlaoQQACBqADXU1YFAqUJzJ492+7Wvn379sjAqVOnSkNDQ2kH5N2xBbhexabijQgggAACHglwf3MLS7uf9vrc9BlNvmGvAfINO19mhwACCCDghwAN7X7kRJUIIIAAAggkKsADuRsnfm5+jEYAAQQQ0Cmg/f6mvT6dqVIVAgggEBXgesqqQKB0gRUrVtim9mXLlkUGDxkyRJqbm6Vbt26lH5gR7QpwvWKBIIAAAgiEKMD9zS1V7X7a63PTZzT5hr0GyDfsfJkdAggggIAfAjS0+5ETVSKAAAIIIJCoAA/kbpz4ufkxGgEEEEBAp4D2+5v2+nSmSlUIIIBAVIDrKasCgfIFxowZIzNmzIgcoKamxja1Dxw4sPyDMzIiwPWKRYEAAgggEKIA9ze3VLX7aa/PTZ/R5Bv2GiDfsPNldggggAACfgjQ0O5HTlSJAAIIIIBAogI8kLtx4ufmx2gEEEAAAZ0C2u9v2uvTmSpVIYAAAlEBrqesCgTcBObNmycjR46ULVu2RA40fvx4aWxsdDsBo7MCXK9YDAgggAACIQpwf3NLVbuf9vrc9BlNvmGvAfINO19mhwACCCDghwAN7X7kRJUIIIAAAggkKsADuRsnfm5+jEYAAQQQ0Cmg/f6mvT6dqVIVAgggEBXgesqqQMBdYNWqVbapfdGiRZGDDRo0yO7W3rNnT/cTpfwIXK9SvgCYPgIIIBCoAPc3t2C1+2mvz02f0eQb9hog37DzZXYIIIAAAn4I0NDuR05UiQACCCCAQKICPJC7ceLn5sdoBBBAAAGdAtrvb9rr05kqVSGAAAJRAa6nrAoEkhMYN26cTJkyJXLAHj162Kb2urq65E6WwiNxvUph6EwZAQQQSIEA9ze3kLX7aa/PTZ/R5Bv2GiDfsPNldggggAACfgjQ0O5HTlSJAAIIIIBAogI8kLtx4ufmx2gEEEAAAZ0C2u9v2uvTmSpVIYAAAlEBrqesCgSSFZg/f77drX39+vWRA48dO1YmT56c7AlTdDSuVykKm6kigAACKRLg/uYWtnY/7fW56TOafMNeA+Qbdr7MDgEEEEDADwEa2v3IiSoRQAABBBBIVIAHcjfOfD+3ozEaAQQQQAABnQLbt29XVRifX1TFQTEIIOCxANdTj8OjdLUCa9eutU3tCxYsiNQ4YMAAmTlzpvTq1Utt/VoL43qlNRnqQgABBBBwEeD+5qInot1Pe31u+owm37DXAPmGnS+zQwABBBDwQ4CGdj9yokoEEEAAAQQSFeCB3I2ThnY3P0YjgAACCPghQEO7HzlRJQIIIFCqAM+DpYrxfgTiC0ycOFEaGxsjA7p27Wqb2ocOHRr/YLxTfcMaESGAAAIIIFCOAJ/Hy1H71xjtftrrc9NnNPmGvQbIN+x8mR0CCCCAgB8CNLT7kRNVIoAAAgggkKgAD+RunDS0u/kxGgEEEEDADwEa2v3IiSoRQACBUgQ+/PBD2WWXXVoN0Xa9L2U+vBcBjQILFy60u7WvXr06Ut7o0aNl+vTpGstWWRP/9yuVsVAUAggggICjAPc3N0Dtftrrc9NnNPmGvQbIN+x8mR0CCCCAgB8CNLT7kRNVIoAAAgggkKgAD+RunDS0u/kxGgEEEEDADwFtDY58fvFj3VAlAgjoFtiwYYP06NGjVZHarve6BakOgXgCmzZtsk3tLS0tkQH9+vWzu7X37ds33sFS/C4+/6U4fKaOAAIIBCzA/c0tXO1+2utz02c0+Ya9Bsg37HyZHQIIIICAHwI0tPuRE1UigAACCCCQqAAP5IlycjAEEKigwOLFi+Wkk06yZ3j66aflxBNPrODZODQCCGgW4POL5nSoDQEEfBH405/+JPvvv3+rcmlo9yU96vRRoKmpSRoaGiKlm881pql9xIgRPk6rajXz+a9q1JwIAQQQQKCKAtzf3LC1+2mvz02f0eQb9hog37DzZXYIIIAAAn4I0NDuR05UiQACCCCAQKICPJAnysnBEECgggKmmd00tZuXaWY3Te28EEAgnQJ8fkln7swaAQSSFXjxxRfliCOOaHVQGtqTNeZoCOQLLF261O7W/vLLL0dwhg8fbhvbO3XqBFwBAT7/sSwQQAABBEIU4P7mlqp2P+31uekzmnzDXgPkG3a+zA4BBBBAwA8BGtr9yIkqEUAAAQQQSFSAB/JEOTkYAghUSCB3d/bMKdilvULYHBYBDwT4/OJBSJSIAALqBQp9vqKhXX1sFBiAwNatW21T+5w5cyKz6d27t21qr62tDWCmyU6Bz3/JenI0BBBAAAEdAtzf3HLQ7qe9Pjd9RpNv2GuAfMPOl9khgAACCPghQEO7HzlRJQIIIIAAAokK8ECeKCcHQwCBCgnk7s6eOQW7tFcIm8Mi4IEAn188CIkSEUBAvcAjjzwiZ555Zqs6aWhXHxsFBiQwe/Zsqa+vl0I/d1OnTpWGhoaAZus+FT7/uRtyBAQQQAABfQLc39wy0e6nvT43fUaTb9hrgHzDzpfZIYAAAgj4IUBDux85USUCCCCAAAKJCvBAnignB0MAgQoIFNo9NHMadmmvADiHRMADAT6/eBASJSKAgHqBefPmyfnnn9+qThra1cdGgYEJrFixwja1L1u2LDKzIUOGSHNzs3Tr1i2wWZc3HT7/lefGKAQQQAAB3QLc39zy0e6nvT43fUaTb9hrgHzDzpfZIYAAAgj4IUBDux85USUCCCCAAAKJCvBAnignB0MAgQoIFNqdPXMadmmvADiHRMADAT6/eBASJSKAgHqBO+64Q0aNGtWqThra1cdGgYEKjBkzRmbMmBGZXU1NjW1qHzhwYKAzjz8tPv/Ft+KdCCCAAAL+CHB/c8tKu5/2+tz0GU2+Ya8B8g07X2aHAAIIIOCHAA3tfuRElQgggAACCCQqwAN5opwcDAEEEhZob3f2zKnYpT1hdA6HgAcCfH7xICRKRAAB9QJTpkyRcePGtaqThnb1sVFgwALmtyaMHDlStmzZEpnl+PHjpbGxMeDZF58an/+KG/EOBBBAAAH/BLi/uWWm3U97fW76jCbfsNcA+YadL7NDAAEEEPBDgIZ2P3KiSgQQQAABBBIV4IE8UU4OhgACCQu0tzt75lTs0p4wOodDwAMBPr94EBIlIoCAeoGLLrpI7rrrrlZ10tCuPjYKDFxg1apVtql90aJFkZkOGjTI7tbes2fPwBUKT4/Pf6mMnUkjgAACwQtwf3OLWLuf9vrc9BlNvmGvAfINO19mhwACCCDghwAN7X7kRJUIIIAAAggkKsADeaKcHAwBBBIUiLM7e+Z07NKeIDyHQsADAT6/eBASJSKAgHqBgw8+WP74xz+2qpOGdvWxUWBKBMxvTzC/RSH/1aNHD9vUXldXlxKJf02Tz3+pi5wJI4AAAqkQ4P7mFrN2P+31uekzmnzDXgPkG3a+zA4BBBBAwA8BGtr9yIkqEUAAAQQQSFSAB/JEOTkYAggkKBBnd/bM6dilPUF4DoWABwJ8fvEgJEpEAAHVAhs2bBDTGJv/oqFddWwUlzKB+fPn293a169fH5n52LFjZfLkyakS4fNfquJmsggggEBqBLi/uUWt3U97fW76jCbfsNcA+YadL7NDAAEEEPBDgIZ2P3KiSgQQQAABBBIV4IE8UU4OhgACCQmUsjt75pTs0p4QPodBwAMBPr94EBIlIoCAagHTKPu1r30tUiMN7apjo7gUCqxdu9Y2tS9YsCAy+wEDBsjMmTOlV69eqZDh818qYmaSCCCAQOoEuL+5Ra7dT3t9bvqMJt+w1wD5hp0vs0MAAQQQ8EOAhnY/cqJKBBBAAAEEEhXggTxRTg6GAAIJCZSyO3vmlOzSnhA+h0HAAwE+v3gQEiUigIBqAbO788033xypkYZ21bFRXIoFJk6cKI2NjRGBrl272qb2oUOHBq/D57/gI2aCCCCAQCoFuL+5xa7dT3t9bvqMJt+w1wD5hp0vs0MAAQQQ8EOAhnY/cqJKBBBAAAEEEhXggTxRTg6GAAIJCJSzO3vmtOzSnkAAHAIBDwT4/OJBSJSIAAKqBU455RR58sknIzXS0K46NopLucDChQvtbu2rV6+OSIwePVqmT58etBCf/4KOl8khgAACqRXg/uYWvXY/7fW56TOafMNeA+Qbdr7MDgEEEEDADwEa2v3IiSoRQAABBBBIVIAH8kQ5ORgCCCQgUM7u7JnTskt7AgFwCAQ8EODziwchUSICCKgV2LZtm+y5557y7rvvRmqkoV1tbBSGgBXYtGmTbWpvaWmJiPTr18/u1t63b98gtfj8F2SsTAoBBBBIvQD3N7cloN1Pe31u+owm37DXAPmGnS+zQwABBBDwQ4CGdj9yokoEEEAAAQQSFeCBPFFODoYAAo4CLruzZ07NLu2OITAcAQ8E+PziQUiUiAACagV+97vfyXHHHVewPhra1cZGYQi0EmhqapKGhoaIivmMZJraR4wYEZwYn/+Ci5QJIYAAAgiICPc3t2Wg3U97fW76jCbfsNcA+YadL7NDAAEEEPBDgIZ2P3KiSgQQQAABBBIV4IE8UU4OhgACjgIuu7NnTs0u7Y4hMBwBDwT4/OJBSJSIAAJqBUaPHi233XZbwfpoaFcbG4UhEBFYunSp3a395Zdfjvzb8OHDbWN7p06dgpHj818wUTIRBBBAAIEcAe5vbstBu5/2+tz0GU2+Ya8B8g07X2aHAAIIIOCHAA3tfuRElQgggAACCCQqwAN5opwcDAEEHASS2J09c3p2aXcIgqEIeCDA5xcPQqJEBBBQKfD6669L3759ZcuWLQXro6FdZWwUhUCbAlu3brVN7XPmzIm8p3fv3rapvba2NghBPv8FESOTQAABBBDIE+D+5rYktPtpr89Nn9HkG/YaIN+w82V2CCCAAAJ+CNDQ7kdOVIkAAggggECiAjyQJ8rJwRBAwEEgid3ZM6dnl3aHIBiKgAcCfH7xICRKRAABlQKNjY0yceLENmujoV1lbBSFQFGB2bNnS319vRT6GZ46dao0NDQUPYb2N/D5T3tC1IcAAgggUI4A97dy1P41Rruf9vrc9BlNvmGvAfINO19mhwACCCDghwAN7X7kRJUIIIAAAggkKsADeaKcHAwBBMoUSHJ39kwJ7NJeZhgMQ8ADAT6/eBASJSKAgDqBd955x+7O/uabb7ZZGw3t6mKjIARiC6xYscI2tS9btiwyZsiQIdLc3CzdunWLfTxtb+Tzn7ZEqAcBBBBAIAkB7m9uitr9tNfnps9o8g17DZBv2PkyOwQQQAABPwRoaPcjJ6pEAAEEEEAgUQEeyBPl5GAIIFCmQJK7s2dKYJf2MsNgGAIeCPD5xYOQKBEBBNQJ/M///I9897vfzda19957y1tvvdWqThra1cVGQQiULDBmzBiZMWNGZFxNTY3MnDlTTj311JKPqWEAn/80pEANCCCAAAJJC3B/cxPV7qe9Pjd9RpNv2GuAfMPOl9khgAACCPghQEO7HzlRJQIIIIAAAokK8ECeKCcHQwCBMgQqsTt7pgx2aS8jEIYg4IEAn188CIkSEUBAlcC2bdvs7uwrV67M1nXDDTeI+ZP7oqFdVWwUg0DZAvPmzZORI0fKli1bIscYP368NDY2ln3sjhrI57+Okue8CCCAAAKVFOD+5qar3U97fW76jCbfsNcA+YadL7NDAAEEEPBDgIZ2P3KiSgQQQAABBBIV4IE8UU4OhgACZQhUYnf2TBns0l5GIAxBwAMBPr94EBIlIoCAKoFbbrlFrrrqqmxNZnf2559/Xnr27NmqThraVcVGMQg4Caxatco2tS9atChynEGDBklzc3PkGuB0wnYGr1ixQvr06eN0eD7/OfExGAEEEEBAqQD3N7dgtPtpr89Nn9HkG/YaIN+w82V2CCCAAAJ+CNDQ7kdOVIkAAggggECiAjyQJ8rJwRBAoESBSu7OnimFXdpLDIW3I+CBAJ9fPAiJEhFAQI3A448/LqeffnqreszO7Ndff71wPVUTE4UgUDGBcePGyZQp/G7e7AAAIABJREFUUyLH79Gjh21qr6urq9i5MweuqamRNWvWOJ2H65UTH4MRQAABBJQKcH9zC0a7n/b63PQZTb5hrwHyDTtfZocAAggg4IcADe1+5ESVCCCAAAIIJCrAA3minBwMAQRKFKjk7uyZUtilvcRQeDsCHgjw+cWDkCgRAQRUCPzf//2fHHTQQfK3v/0tW8/+++8vS5YsEbNLO9dTFTFRBAIVF5g/f77drX39+vWRc40dO1YmT55csRrM7ux9+/aVu+++W4YNG1b2ebhelU3HQAQQQAABxQLc39zC0e6nvT43fUaTb9hrgHzDzpfZIYAAAgj4IUBDux85USUCCCCAAAKJCvBAnignB0MAgRIEqrE7e6YcdmkvIRjeioAHAnx+8SAkSkQAARUChx9+uCxfvrxVLY899lh2x3aupypioggEqiKwdu1a29S+YMGCyPkGDBggM2fOlF69eiVey9y5c+XCCy+Ufffd12mXdq5XiUfDARFAAAEEFAhwf3MLQbuf9vrc9BlNvmGvAfINO19mhwACCCDghwAN7X7kRJUIIIAAAggkKsADeaKcHAwBBEoQqMbu7Jly2KW9hGB4KwIeCPD5xYOQKBEBBDpc4JxzzpGWlpZWdTQ1Ncl3vvOd7N9xPe3wmCgAgaoLTJw4URobGyPn7dq1q21qHzp0aKI13XDDDXLjjTfaY7rs0s71KtFYOBgCCCCAgBIB7m9uQWj3016fmz6jyTfsNUC+YefL7BBAAAEE/BCgod2PnKgSAQQQQACBRAV4IE+Uk4MhgEBMgVJ3Z//0pz8t7733XqujF/q79k7PLu0xw+FtCHggwOcXD0KiRAQQ6FAB0zxqmkhzX+eee6785Cc/afV3XE87NCZOjkCHCSxcuNDu1r569epIDaNHj5bp06cnVpv5cvGSJUvs8Vx2aed6lVgkHAgBBBBAQJEA9ze3MLT7aa/PTZ/R5Bv2GiDfsPNldggggAACfgjQ0O5HTlSJAAIIIIBAogI8kCfKycEQQCCmQNzd2U3TutlF1Pzp3r17q6Nv3LhRpk2bZv/kN7sXKoNd2mOGw9sQ8ECAzy8ehESJCCDQYQK1tbWydOnSVuffcccd5W9/+5t06tSp1d9zPe2wmDgxAh0usGnTJtvUnv+bHExh/fr1s7u19+3b17nOmpoaeeONN7LHKXeXdq5XzlFwAAQQQAABhQLc39xC0e6nvT43fUaTb9hrgHzDzpfZIYAAAgj4IUBDux85USUCCCCAAAKJCvBAnignB0MAgRgCcXZnz21k79atmz1qW9cr04gRt7GdXdpjBMRbEPBAgM8vHoREiQggUHWBl19+Wb761a+2ahzNFGH+rXfv3pGauJ5WPSZOiIA6gaamJmloaCh4fTBN7SNGjHCqOf86U+4u7VyvnGJgMAIIIICAUgHub27BaPfTXp+bPqPJN+w1QL5h58vsEEAAAQT8EKCh3Y+cqBIBBBBAAIFEBXggT5STgyGAQAyB9nZnL9TInjlksetVnMZ2dmmPERBvQcADgWLXAw+mQIkIIIBAogJz5861TacfffRR5Lg33HCDXH/99QXPx/U00Rg4GALeCpjf6mB2azdffsl/DR8+3O7Wnv8bHuJMtq0vM5smevNbuEp5cb0qRYv3IoAAAgj4IsD9zS0p7X7a63PTZzT5hr0GyDfsfJkdAggggIAfAjS0+5ETVSKAAAIIIJCoAA/kiXJyMAQQKCLQVkNDe43smUPGvV4Va2xnl3aWKQL+C8S9Hvg/U2aAAAIItC+wbds2ueWWW+Tqq6+OvHGHHXaQJ554Qk4++eQ2D8L1lBWGAAIZga1bt9qm9jlz5kRQzG94ME3ttbW1JYGZ36R1xRVXRMaY38K1Zs0ayfw2rjgH5XoVR4n3IIAAAgj4JsD9zS0x7X7a63PTZzT5hr0GyDfsfJkdAggggIAfAjS0+5ETVSKAAAIIIJCoAA/kiXJyMAQQKCKQvzt7nEb2zCHzx5pmizvuuKPNM7bV2M4u7SxTBPwX4POL/xkyAwQQcBN45513xOzKfs8998jKlSsjBzv22GPlqaeeks6dO7d7Iq6nbjkwGoEQBWbPni319fWyffv2yPSmTp0qDQ0NsadtdmG/9dZbC77f/OYI8xsk4r64XsWV4n0IIIAAAj4JcH9zS0u7n/b63PQZTb5hrwHyDTtfZocAAggg4IcADe1+5ESVCCCAAAIIJCrAA3minBwMAQTaEcjdnb2URvbMIc3uo1dddVWrM5x66qlywQUXyLnnntvmmQs1trNLO0sVAb8F+Pzid35UjwAC5Qu8/vrrtondNLO/+eabBQ9kGkibmppinYTraSwm3oRA6gRWrFhhm9qXLVsWmfuQIUOkubk51u7q5svES5YsKehX6i7tXK9StwyZMAIIIJAKAe5vbjFr99Nen5s+o8k37DVAvmHny+wQQAABBPwQoKHdj5yoEgEEEEAAgUQFeCBPlJODIYBAOwJmh/Xly5eLabIyf0r59fLmsK+99pqMGjVKfvWrX0XOcuSRR8rRRx8tffv2lf79+8vBBx8ceU9uY7t5n2lq54UAAn4K8PnFz9yoGgEEyhPYtm2bPP/883LvvffaRvYtW7YUPFBNTY3cdNNNcvbZZ8c+EdfT2FS8EYFUCowZM0ZmzJgRmbu53sycOVPMF4zbe3Xv3l3Mc1hbr1J2aed6lcolyKQRQACB4AW4v7lFrN1Pe31u+owm37DXAPmGnS+zQwABBBDwQ4CGdj9yokoEEEAAAQQSFeCBPFFODoYAAm0ImB3+HnroobIa2fMPeeONNxb91fR77LGHHHHEEWIaLfbbbz/7n5k/5ro3bdo0Oeuss6RPnz5khgACHgrw+cXD0CgZAQRiC/z1r3+1DezPPfec/c9nn31W3nnnnTbH77333nLppZfKJZdcIua/l/LielqKFu9FIJ0C8+bNk5EjRxb8Ms348eOlsbGxIIxpZDcN7e29StmlnetVOtcfs0YAAQRCF+D+5pawdj/t9bnpM5p8w14D5Bt2vswOAQQQQMAPARra/ciJKhFAAAEEEEhUgAfyRDk5GAIIVEngsccek/vvv9/++eijj0o6a+fOnWX33Xcv+Mc0VLT3Z6eddirpXLwZAQQqI8Dnl8q4clQEEKicwIcffiibN2+2f957773sf8/8nfnPP/3pT7Z5feXKlbEKcWlkz5yA62ksat6EQOoFVq1aZZvaFy1aFLEYNGiQNDc3S8+ePVv92+LFi8X8lq5ir7i7tHO9KibJvyOAAAII+CjA/c0tNe1+2utz02c0+Ya9Bsg37HyZHQIIIICAHwI0tPuRE1UigAACCCCQqAAP5IlycjAEEKiywGuvvZZtbI/b/FXlEjkdAggggAACCCCQqEASjeyZgngeTDQaDoZA8ALjxo2TKVOmRObZo0cP29ReV1eX/bcbbrhBzG/XKvaKu0s716tikvw7AggggICPAtzf3FLT7qe9Pjd9RpNv2GuAfMPOl9khgAACCPghQEO7HzlRJQIIIIAAAokK8ECeKCcHQwCBDhR48cUXJf/P1q1bO7AiTo0AAggggAACCCQjsP/++8uhhx5q/1xyySVimtqTePE8mIQix0AgXQLz58+3u7WvX78+MvGxY8fK5MmT7d8PGzZM7rnnnlg4cXZp53oVi5I3IYAAAgh4JsD9zS0w7X7a63PTZzT5hr0GyDfsfJkdAggggIAfAjS0+5ETVSKAAAIIIJCoAA/kiXJyMAQQUCbwwgsviNnFfc2aNZE/n3zyibJqKQcBBBBAAAEEEBD5/Oc/L0cddZQceeSRtoH9i1/8ouyzzz4VoeF5sCKsHBSB4AXWrl1rm9oXLFgQmeuAAQNk5syZcumll8qSJUtiWcTZpZ3rVSxK3oQAAggg4JkA9ze3wLT7aa/PTZ/R5Bv2GiDfsPNldggggAACfgjQ0O5HTlSJAAIIIIBAogI8kCfKycEQQMAjgT//+c+2yX3z5s3y/vvv2//M/Mn/3x9++KF89NFH9o/Z9b29//7xxx97pECpCCCAAAIIIFANgU996lOy++67y2c/+1n7p9B/N39nmtf32muvapRkz8HzYNWoORECQQpMnDhRGhsbI3Pr0qWLfPDBByXNudgu7VyvSuLkzQgggAACnghwf3MLSruf9vrc9BlNvmGvAfINO19mhwACCCDghwAN7X7kRJUIIIAAAggkKsADeaKcHAwBBBBAAAEEqiDA55cqIHMKBBBIhQDX01TEzCQRqKjAwoUL7W7tq1evdjpPsV3auV458TIYAQQQQECpAPc3t2C0+2mvz02f0eQb9hog37DzZXYIIIAAAn4I0NDuR05UiQACCCCAQKICPJAnysnBEEAAAQQQQKAKAnx+qQIyp0AAgVQIcD1NRcxMEoGKC2zatMk2tbe0tDid6/LLL5dp06YVPAbXK5GlS5dKbW1tWcYHHnig7LPPPrL33nvbY5x88sny7//+77LDDjuUdbxQBv3kJz+RoUOHZqczfvz4gr91IJT5uswj3yr3WM3NzTJixAiXw2fHvvfee3LxxRfLgw8+GDneM888I/3790/kPD4chPXpQ0ruNXJ/czPU7qe9Pjd9RpNv2GuAfMPOl9khgAACCPghQEO7HzlRJQIIIIAAAokK8ECeKCcHQwABBBBAAIEqCPD5pQrInAIBBFIhwPU0FTEzSQSqJnDuuefKfffd53S+NWvWyL777hs5Btcrt4b2QqF86UtfEvMlgkGDBsnOO+/slJuvg2kYjp9cew3t559/vtx+++2y6667xj9gG+984YUXZPDgwbJu3brIO2hoj/eFiw0bNsi9994rZ5xxhuy///7OmXCAygpwf3Pz1e6nvT43fUaTb9hrgHzDzpfZIYAAAgj4IUBDux85USUCCCCAAAKJCvBAnignB0MAAQQQQACBKgjw+aUKyJwCAQRSIcD1NBUxM0kEKi7w0EMPyRVXXCFvvPGG87m+9a1vydy5cyPH4XqVfEN7Brmurk6amprsDu5pe9HQHj/x9hraDzjgALuj+qGHHhr/gG2806zFhoaGgv9KQ3v7De0ffPCB/PSnP5Wbb75ZdtllF7n//vvF/HYGXroFuL+55aPdT3t9bvqMJt+w1wD5hp0vs0MAAQQQ8EOAhnY/cqJKBBBAAAEEEhXggTxRTg6GAAIIIIAAAlUQ4PNLFZA5BQIIpEKA62kqYmaSCFRMYPHixXLjjTeK+c8kX4V2aed6VbmGdpNdv3797A7bRxxxRJJRqj8WDe3xI2qvod0cpbm5WUaMGBH/gAXe+d5778nFF19sm+MLvWhob7uhfePGjXLhhRfKww8/bOkOO+wwGtqdVmP1BnN/c7PW7qe9Pjd9RpNv2GuAfMPOl9khgAACCPghQEO7HzlRJQIIIIAAAokK8ECeKCcHQwABBBBAAIEqCPD5pQrInAIBBFIhwPU0FTEzSQQSF6hUI3um0EK7tHO9KtzQHqfBd/v27bJ582Z5//335cUXX5SWlhZ59NFH7f/OfZmm9rvvvlsOPvjgxNeM1gPS0B4/mWIN7cOGDZPbbrtNunTpEv+gee984YUXZPDgwbJu3bqCx4iz3ss+ucKBpazPv/71r3LeeefJE088YWdCQ7vCQNsoifubW1ba/bTX56bPaPINew2Qb9j5MjsEEEAAAT8EaGj3IyeqRAABBBBAIFEBHsgT5eRgCCCAAAIIIFAFAT6/VAGZUyCAQCoEuJ6mImYmiUBiApVuZM8tNH+Xdq5X5Te05y8A0+BuGoe/853vyNKlS1v9c11dncyaNUv22GOPxNYNBwpDIL+5+nOf+5zstttu8uqrr9oJmi9CPPDAA3LIIYeUNWGzLpuamuTKK6+043v06CF///vfW33xIm0N7aVA0tBeipau93J/c8tDu5/2+tz0GU2+Ya8B8g07X2aHAAIIIOCHAA3tfuRElQgggAACCCQqwAN5opwcDAEEEEAAAQSqIMDnlyogcwoEEEiFANfTVMTMJBFwFqhmI3um2Pxd2rleJdfQnjFeu3atjBo1Sh5++OFWa2TatGkyZswYyTd3XkgcwGuB/Ib2U0891e4C/v3vfz87rzvvvFMuuuiisua5ceNGO3b+/Pl2/MiRI+W1116TJ598Mns8GtrbpqWhvaxlp2IQ9ze3GLT7aa/PTZ/R5Bv2GiDfsPNldggggAACfgjQ0O5HTlSJAAIIIIBAogI8kCfKycEQQAABBBBAoAoCfH6pAjKnQACBVAhwPU1FzEwSgbIFOqKRPbfY3F3auV4l39BurF955RW58MILZdmyZVn6fv36yX333Sc1NTVlrx0GhidQqKHd7PI/fPhwWbdunZ3wsGHD5LbbbpMuXbqUDPDcc8/JWWedZY+16667yj333GN/W8ATTzyRPRYN7W2z0tBe8pJTM4D7m1sU2v201+emz2jyDXsNkG/Y+TI7BBBAAAE/BGho9yMnqkQAAQQQQCBRAR7IE+XkYAgggAACCCBQBQE+v1QBmVMggEAqBLiepiJmJolAyQJvvPGGXHHFFfLQQw+VPDbJAbm7tHO9qkxDu8mrpaVFLr30Unn//fez8bnstJ3kGuBYegQKNbTfcccd8r3vfU8efPBBW+jBBx8sDzzwgBxyyCElFb59+3ZpamqSK6+80o6rq6uTm2++WUaPHk1De0xJGtpjQil8G/c3t1C0+2mvz02f0eQb9hog37DzZXYIIIAAAn4I0NDuR05UiQACCCCAQKICPJAnysnBEEAAAQQQQKAKAnx+qQIyp0AAgVQIcD1NRcxMEoHYAqaR/cYbb5S5c+fGHlPpN2Z2aed6VbmG9o0bN8qIESNsI3Lm9Y1vfENMU/unP/3pWBGbhuQ333xTHn30UfnlL38pL730kvz5z3+2Y/v27SuHHXaYnH766XLqqafKbrvt1u4xP/jgA7nssstarcPm5mZbYymvjz/+WBobG2Xy5MnZYT/4wQ/slzUyr/wm7fHjx9sxcV+bN2+W3/zmN/KLX/xCXnzxRXn22Wft0H322cfO+aSTTrK7jpv/nb+G45zj73//u909f/78+WJ2MM8c/zOf+YwcddRR0r9/f9v8/Z//+Z+yww47xDlk2e8p1NBu/u5HP/qRNDQ0ZI9bzpchzBq86KKL7DzNa+rUqXLBBRfI0KFDnRraM/mYhnuzJpcvX26Pn+tn8jGN+DvttFMsm/zGcbMuTTN+586d7fi3337bfhnosccey/4cmB3n+/TpIyeccIIMGTIkdl7F1uerr75qj2fmFucVZ4f7bdu2WadHHnlElixZIitWrMh+2eWYY46Rww8/XM4880y79uLuxG/Wsfm5Mzvum5e5Dpi57b777mLuO9OnT5ef//zn9pphrhdf+tKX5L/+67/E/LaIuLnEmb/W93B/c0tGu5/2+tz0GU2+Ya8B8g07X2aHAAIIIOCHAA3tfuRElQgggAACCCQqwAN5opwcDAEEEEAAAQSqIMDnlyogcwoEEEiFANfTVMTMJBEoScA0L5oGQ/Ofmf8et1mypBPFfHNml3auV5VraDdRzJkzRy6++OJsKgcccIDddfvQQw8tmpRZL9dff71tbC72Mo3E1157rd0Rvr1m2Px6zj//fLn99tvFNAbHfb311lty3nnnyeLFi+2QQruHF2sYbutcpul+9uzZcuutt2Yb99t6r6n57LPPFtMsv9dee8Uq/8MPP5Sf/exndoxpWi72GjRokP0yimkGLqdxvtjxzb+31dBu8h88eLCsW7fOHia/wTvOsU2zvmksN8f43Oc+ZxvC/+M//sPm98QTT2QPEach27x5w4YNtnnaNJq/++67RUswDdTXXXedDBgwoOgXA9pqaDcnMV+8mDhxYtFzmrxuueUWOeigg9qtrdj6TLKh3aw584UUszP+888/X9TMfEnj8ssvL/qzbA5UqKF93rx58utf/9p+GSLz5Zf8kz788MPy1a9+tWgtvr+B+5tbgtr9tNfnps9o8g17DZBv2PkyOwQQQAABPwRoaPcjJ6pEAAEEEEAgUQEeyBPl5GAIIIAAAgggUAUBPr9UAZlTIIBAKgS4nqYiZiaJQCICpinYNK6aP5n/3lYTYiInzDmI2aW9pqam1WHNjuBpey1dulRqa2tbTTtug28xq9///vdidmV/7bXXsm81Daemobit1yeffGKbrr/73e8WberOP8bAgQPltttuE9M4X+hlMj/nnHPs7uTmVUqDfeZ4Zodps5N05jVs2DB7ztxG+mINw4Vq+8Mf/mCbtk0epbzMbtOmKf+II45od9hf/vIXueqqq+THP/5xKYe3zf433XST1NfXV2RX67Ya2s0O2ubLEOYLEOZldqa///775cADD4xVv/lZNo3nV155pX2/2XHefKHBrK9yGtrNTvljxowpOR/jZ9xNHZnd1gtNoFBD+9VXX22/qFFKZsbHfCni+OOPb9Op2PpMqqHdNP2b30xwxx13xMos900mL5OfaXBv61Wood3syN/etePkk0+2X5IxX3AI/cXncbeEtftpr89Nn9HkG/YaIN+w82V2CCCAAAJ+CNDQ7kdOVIkAAggggECiAjyQJ8rJwRBAAAEEEECgCgJ8fqkCMqdAAIFUCHA9TUXMTBKBigls2rSp1U7umV3d33vvvUTPeeKJJ2Z32c4cmIb2f0ok1dC+ceNGMbugP/bYY9nszK7r5k+hHb+N/3333Webp99///1WeZtG3WOPPTa7+/Qrr7xi88v/AoRp8L777rvtzun5L7NbtGkunj59evaffvCDH8gVV1wRa2199NFHMnbsWNtom3kVatAv1jCcfzIzlwsvvDDbaJ/5d9MM3b9/fznuuOOkU6dO8r//+7/y1FNPRXZXN3M2Tc9tNfKvX7/eNsubnalzX+b4Rx99tBxzzDG2cd2Ym+yXLFkS8ZgyZYptyjaN5km+2mpo33333a2z2Wm7Peu2ajFrzzQ3z58/375l6tSpNmfTZF1qQ7vxML/VIX+txc3HnN/sOj5p0qQ2f4NAfkP7N7/5Tdl5553FrK/My/wMfPnLX5YvfOELYtbib3/7W9tgn/+zYnYf/+EPfyg9evQoyFNsfZovP7S0tIj5eTFN4z/96U/FrFHzMo3g5mfa/FaEzOtrX/taZO21tebMGLPjv2ksNxm3t+bM2jdfQmjrSwz5De2mtt122y3782F+Lsx5PvWpT9nd4c3Pzg033GDXQaV+40CSPxuux+LzuJugdj/t9bnpM5p8w14D5Bt2vswOAQQQQMAPARra/ciJKhFAAAEEEEhUgAfyRDk5GAIIIIAAAghUQYDPL1VA5hQIIJAKAa6nqYiZSSJQdYH8ndzN/y7UeOtSGA3t/9RLqqE9v+HUHNs0VptG5UK7VRdqHD7qqKNsI/BJJ50UaaY2xze7uZtdrHObjc3uzrNmzZI99tgjshzyd1g3O8jfeeed8ulPf7ro0jHnOPfcc20jsXmZhlnTgJ+/03+xhuHcE23YsMGaZBqvzb+ZRulvf/vbtgk6fydpM2fT5Gu+FGCaszMv02xunEwTdO7rgw8+sE38ubtkt3d88zNgdrI3pmZumZcZY3b+Pvvss4s6lfKG9hraX3jhBRk8eLCsW7fOHrK9tZN/zueee07OOussO9YYPvTQQ7Z5P79xvNh6N79dwDRwZ3b1z+RjmqLNju2mKTv3ZXaAX7RokZjd1U0Tde7r+9//vm3Q33HHHSNEherKvKm9n4HVq1fLf//3f7daP2ac+bkwjeaFXqWsz/y64uyUb9aoWXPmNxfkvszP5fjx4+WQQw6JNJSb67lZ02b39Pwxbf0sF7q+ZPIxPwuXXnppq5+Ht99+215DcpvxS1mrvr2Xz+NuiWn3016fmz6jyTfsNUC+YefL7BBAAAEE/BCgod2PnKgSAQQQQACBRAV4IE+Uk4MhgAACCCCAQBUE+PxSBWROgQACqRDgepqKmJkkAmoEzA7uphkys5O7+e8vvfRSWfXR0P5PtqQa2s2xJkyYINddd102j1NPPVVMQ21+I7BpNr3kkkvENJxnXmeeeabcfvvt0rNnz3bzNI3Po0aNatV0bJqvL7744kjjrGlwvuCCC+TJJ5+0xzTNzgsWLJAjjjii6Jr5+c9/Ll//+tez7zMNzaZJOb+JvJSGYdOcburMvEzjuGk+N43zO+ywQ8GaCu1kn9u0nTsov5Y4xzfjTbOwmZvZ0TrzMl8qMDvBF8ujKGTOG9praDe/lcHYPPjgg3ZEnGZq8z7jY740YZr8zSv3SwulNLSbHcqvueYau7t75rXPPvuI2dXfNGe3t8u3+aKCOb/xyh1r5nLkkUdGiNpqaI/zM1BoN/T2mv9LWZ/lNLSb3wRgvgSQu3O8afA3f7p06dLm8ti2bZs0Nzfb9+WOnTZtmv3yQL53Ww3t5ppjfpNC0r9NoJR1reG9fB53S0G7n/b63PQZTb5hrwHyDTtfZocAAggg4IcADe1+5ESVCCCAAAIIJCrAA3minBwMAQQQQAABBKogwOeXKiBzCgQQSIUA19NUxMwkEVAvkNvgvnjxYtv0nruLd6EJ0ND+T5WOaGjPbxY3u5/ffffdcvDBB8daawsXLrSNy5lG2JNPPtnu9py/w/nHH38sN954o220z7xMg7LZcbu9l2luNrtOT58+Pfs2c85TTjklMixuw/DGjRvloosuarW7dtxm3ELNvI2NjXaX68wO4IWOP2XKFNtoHafZd/PmzTJ69OhWu2ab3exNzUm92mtoN+cwjelmV/PMa968eXLeeee1e/r8eefmW0pD+x/+8Af55je/Ka+88kr2fG19UaJQQWvXrrWN3U8//XT2n9vaSb9QXaZ5vq0G+Pzz5f/8mPV/7733FvwtBXHXpzlHqQ3t5jcCXHbZZTJ37txsieYLJDNmzJDddtut6LIxTe1mDd90003Z9/bv319M7vvuu2+r8YV+Bsz14oEHHrC7wKf9xefLytFRAAAgAElEQVRxtxWg3U97fW76jCbfsNcA+YadL7NDAAEEEPBDgIZ2P3KiSgQQQAABBBIV4IE8UU4OhgACCCCAAAJVEODzSxWQOQUCCKRCgOtpKmJmkgh4K2Ca2zO7ut96662t5kFD+z85kmxonzVrltTX12edzU7oLS0tsv/++2f/rlATbCmNw+ZAhY5hdor+6le/GlmrS5culdNOOy3b/J67g3dbC3vNmjVyzjnnZHeBb6th3oyP2zCcX0fcHcgzNT711FN2p/BME/8ZZ5xhdwTv3r27fUv+v5ezw3r+MeJYlXJxKNbQbnbfHzx4sJid9c2rrV3xc8+Z65q/A38pDe35zfTG2uyon/GNM8/8RvO2Mi5UV3u7rOef+/e//739Qsdrr71m/6m9tRR3fZrjlNrQnp9XW785oD27/J81895CX2Qo1NBuvkBgfquD+U0EaX/xedxtBWj3016fmz6jyTfsNUC+YefL7BBAAAEE/BCgod2PnKgSAQQQQACBRAV4IE+Uk4MhgAACCCCAQBUE+PxSBWROgQACqRDgepqKmJkkAkEIcL0SMc2/tbW1rfJMsqHd7JL+rW99K3v8Qo22r776qgwZMkReeukl+75SG7szB89vnh83bpzdiT2zY3nmffk7eMdpus1vAs7fDT0XMG7DcH7DdJxm7dzzvPXWW2Kans1u64cffrj06dNHTjzxRNvMa76cMWnSJDF1Zl7G4pprrpH8dd/eD7M5h9kR3XwRxLwOOOAAu2v4oYcemsg1oFhD+3vvvScXX3yxPad5mZ3777vvPqmpqSl4/vx55zfgx21oN18SGDVqlP2CQObV3NxsvUt55fuZsYW+aFGorlLOl3+ejmpoz/8ZLKfB3PwWBbNuJ0+enKU2v0HB/HaBTp06Zf+uUEO72d3d/ClljZeSp0/v5f7mlpZ2P+31uekzmnzDXgPkG3a+zA4BBBBAwA8BGtr9yIkqEUAAAQQQSFSAB/JEOTkYAggggAACCFRBgM8vVUDmFAggkAoBrqepiJlJIhCEANeryje0mybq6667LrtejjvuOLn33ntln332yf7dr371Kxk4cGD2f+fvNB53sf3617+WE044Ifv29nYTz28mnzp1qpim2UKNsPmNs6Zh/PHHH5f+/fsXLC1OQ/s//vEPufLKK+WOO+7IHuOee+6RCy64IO50231foYZsszO++eJAKa+//e1vcvnll8udd96ZHdbWzvelHDfz3mIN7eZ9+Vn97Gc/k6997WsFT/fOO++IaaL+5S9/af/9Bz/4gc0184rb0P7666/L2WefLWbHcfPK3+k97lw/+ugjGTt2rJ1D5jV+/PhWXzQwf1+oriVLlsjxxx8f61Sl7KQeZ3225dVeo3yhNZ3vH2syIvLII4/ImWeemX37qaeean/zwe677579u0IN7YV2co97ztDex/3NLVHtftrrc9NnNPmGvQbIN+x8mR0CCCCAgB8CNLT7kRNVIoAAAgggkKgAD+SJcnIwBBBAAAEEEKiCAJ9fqoDMKRBAIBUCXE9TETOTRCAIAa5X1W9oL9SYmr+rs2kU/8pXviL/9m//VtI6e/PNN+W2227LjjG7lZsm2L333jtynN///vdiGt5fe+01+291dXUyZ84c6d69e+S9+TvIt/deMzhOw7BrA3MxmEI7g1922WXy+c9/vtjQVv++detW2xxudvLPvErZObzYyeI0tJum8sGDB8u6devs4drbyd7Uedppp4lp6C+0m3zchvb8cxb6IkaxuWX+PX99m13eTYN7586ds4fIr8t8aWLhwoVyzDHHxDqNhob2/N30TeHlfvkh/+ezUCN9oYZ2Y3bKKafEMgv9Tdzf3BLW7qe9Pjd9RpNv2GuAfMPOl9khgAACCPghQEO7HzlRJQIIIIAAAokK8ECeKCcHQwABBBBAAIEqCPD5pQrInAIBBFIhwPU0FTEzSQSCEOB6VdmG9o8//tjuRD158uTseim0+3r+Lu5JLa72dpP+4IMPxDR4z507157O7MD90EMPydFHHx05vWl0v/jii7N/X2zX6TgN7Rs2bJBzzz1XnnzySXvcUhuYixnlN+EXe38p/15oh/FSxue+N05De36jdL9+/eS+++6TmpqaVqfdvn27TJo0Kbv7udmp/fbbb7e2mVfchnbTGF9bW5sdV+iLGHHnnD/HOA3t7a3dQufV0NAe1zaOW/76jdvQ/swzz7T5mxPinDek93B/c0tTu5/2+tz0GU2+Ya8B8g07X2aHAAIIIOCHAA3tfuRElQgggAACCCQqwAN5opwcDAEEEEAAAQSqIMDnlyogcwoEEEiFANfTVMTMJBEIQoDrVWUb2s0u2aNGjZIf//jH2fVSqJm3IxraTUH5jcZTp06VK664QnLXRX7je6Fdv/N/GOI0tMdp2HX5IQupod04mB3NGxoasiSFdv5+5513xDSxmx3lzavQTvJxm64r2dBeqDm+lIb0QuuilPFx1mfmHKUcN65tnHVdaP3mN6sX2qGdhvZ/6XJ/i7PS2n6Pdj/t9bnpM5p8w14D5Bt2vswOAQQQQMAPARra/ciJKhFAAAEEEEhUgAfyRDk5GAIIIIAAAghUQYDPL1VA5hQIIJAKAa6nqYiZSSIQhADXq8o2tL/11lty3nnnyeLFi7Pr5aabbpJx48a1Wj8d1dC+Zs0aOeecc2TZsmW2nrq6OjG7sXfv3j1b3x/+8Af55je/Ka+88or9u2HDhsltt90mXbp0afNnIE7DMA3t/+SLs0O7ed8LL7wggwcPlnXr1tlx5osHU6ZMkU6dOmVzME3op512mpgvUrT1xYO4TdeVbGiPs3M8O7S/KkOGDJGXXnrJ5lsoTxra278Nc39z+5ii3U97fW76jCbfsNcA+YadL7NDAAEEEPBDgIZ2P3KiSgQQQAABBBIV4IE8UU4OhgACCCCAAAJVEODzSxWQOQUCCKRCgOtpKmJmkggEIcD1qrIN7bkNxpkFU2hn7fyG9vHjx0tjY2PF19iHH34oV111lUyfPt2ea9ddd5XHH39c+vfvnz33rFmzpL6+Pvu/77zzTrnooovarS1OQ3t+s78598KFC+WYY45JZN6VbphPpMgSGtrfe+89ufjii+XBBx+0pz7uuOPk3nvvlX322cf+7+3bt8ukSZOy66ZQ07h5n4aG9kK/paCUndAL2ZcyPs76zJyjlOPGtY2zduKsXxra25fk/hZnpbX9Hu1+2utz02c0+Ya9Bsg37HyZHQIIIICAHwI0tPuRE1UigAACCCCQqAAP5IlycjAEEEAAAQQQqIIAn1+qgMwpEEAgFQJcT1MRM5NEIAgBrleVa2g3DcZNTU1y5ZVXZtdKW7tOT548Wa6++urs+7797W/L1KlTZZdddqn4OvvVr34lAwcOzJ7HNNdfc801YtaG2en7/7F3J1BSFdfjx+8hLiwRRXCBiPsGRBYREVRwjVGDKK6AGBcQXHABQcAVI6gguCObKwQkCoqJaIyooII7KkZcICgohIggGhCNwv/c9/tPz0zPTE+/rtev76v+vnM8+f2Yrqpbn1vTrx7crr7kkktk0qRJwc/btm0rU6dOlT322CNjXNkUDFdW/Dtnzhzp0KFDJHNevHixnHXWWcHJ5npFXTAfSZAhCtp1PF1P/fr1Sw1d9sMRq1evFi1if+6554KfV/XBg2yLrtNPhE8voA8z//S4K1vfYQrHKxs7TPts1mfJGGH6Tf/QgfZR2QdYsrFL92/durU89thjsvfee6eaU9CeWZL7WzYrrerXWPezHp+bPq3Jr99rgPz6nV9mhwACCCCQDAEK2pORJ6JEAAEEEEAgUgEeyCPlpDMEEEAAAQQQiEGA/UsMyAyBAAJFIcD7aVGkmUki4IUA71f5K2hfuXKlnHPOOfLCCy+k1kplJ1PrD6dNmxYUX5dcv//974Mi8gYNGuR9naXHWXbs9KLayy67TEaMGCFbb711xriyKRjesGGDXH755UHhdcn1yCOPBGZhrptvvjk42X2vvfaSZs2ayYknnihNmjSRtWvXBgXezzzzTKq7yZMnS/fu3cN0n/fXplsdd9xxon9Wv379CmOn5+PKK6+UW2+9Vbbaaisp+20AOv/HH3888Ei/si1o/+KLL6Rbt24yb968oItcPxCwcePG4EMdY8aMSYUyfPhwGTx4cLnQwhSOV5aUMO2zWZ8lY4Tp96effpJBgwYFHzwouSqbazaLKv09Qde1vifUq1cv1ZyC9syS3N+yWWlVv8a6n/X43PRpTX79XgPk1+/8MjsEEEAAgWQIUNCejDwRJQIIIIAAApEK8EAeKSedIYAAAggggEAMAuxfYkBmCAQQKAoB3k+LIs1MEgEvBHi/yl9Be3rRrC6Y6dOnS5cuXSqsnfRC5YYNG8pTTz0lBx98cKh1NmPGDNEC7912200OPPDAVIF3pgL0X375RYYOHSp6MrteWrj87LPPyqGHHprxRPBMgWVbMJx+Mn3ZAu1sJp5+gry20eL2Y489ViorLs62IL/s2FoYrx9E0BPQtVBcT8ju1KlTuZOys4m1qteEKWhPPwH8iCOOCIrfdb0MGzZMrrvuumCYc889V+69916pU6dOhWGzLWivzHbs2LGBRZhrxYoVwYcIXn755VSzyk4tD1M4Xtn4Ydpnuz51nDD96uvHjRsnffr0SYWoH6q47777gt+rbC/9ndRc6u9HyVXZ7wYF7ZlFub9lu+Iqf511P+vxuenTmvz6vQbIr9/5ZXYIIIAAAskQoKA9GXkiSgQQQAABBCIV4IE8Uk46QwABBBBAAIEYBNi/xIDMEAggUBQCvJ8WRZqZJAJeCPB+lZ+C9kWLFsl5550nb7zxRmqdnHTSSTJhwgTZcccdK6wdLZq+4IIL5Mknn0z9bMiQIUGh+RZbbJHVWvvuu++kb9++8uijj6Zen22B+Jtvviknn3yy6Gnteo0ePVp69uwpl1xySXAqtF4lxdONGjWqNp5sC4Znz54tp5xyimjxtF5t27aVqVOnyh577FHtGPqCf/7zn3L66aeLeuvVvn17mTJlSlDQr5cW+J966qmpvrQg/bHHHpPmzZtn1b++SAvkTzvttFSMWjz+17/+VVq3bp11H5leGKagXfvR07/79euX6lLja9WqVXAa/XPPPRf8uZ56r+upsivbgvbKxsq0hquaY/r8WrRoEXwjwX777VeuSdjC8fTxwrTPdn3qGGH61ddX9uEUXXMdOnTIer188skncuaZZ8r777+falPZtwtQ0J6ZlPtb1kuu0hda97Men5s+rcmv32uA/PqdX2aHAAIIIJAMAQrak5EnokQAAQQQQCBSAR7II+WkMwQQQAABBBCIQYD9SwzIDIEAAkUhwPtpUaSZSSLghQDvV9EXtK9atSo4xVpPoS659HTm8ePHy1lnnVXputm8ebPcfffdcsUVV6R+rkXZjzzyiHTs2DGrtaZFsxdeeGGq8FrH1OLwE088sdr26QX1Whytc9Ci/M8++yxorydG33DDDfKrX/2q2v6yLRjWAvpzzjlHXnjhhVSfelL8oEGDqi3k11OsR4wYIVr4X3Kln8D++eefy9lnny2vvfZa6jUXX3xx0K6y08vTJ/b1118HDmU/aKCFxprLunXrVuuQzQvCFrSnF0wPHjxYjjvuuODUeP1ggBbtP/7448Hp/JVdYQra0z8woP3p3PXDDunvHZWN9dVXXwWF9i+99FKVOSr5QdjC8fTxwrTPdn3qGGH61devX79eLr30Unn44YdTIeoav+eee7JaMz///HPwezZ8+PBU+6o+6EFBe+bfMO5v2bwDVf0a637W43PTpzX59XsNkF+/88vsEEAAAQSSIUBBezLyRJQIIIAAAghEKsADeaScdIYAAggggAACMQiwf4kBmSEQQKAoBHg/LYo0M0kEvBDg/Sq6gvZNmzbJW2+9Jf379y9XQK0LJZsi6sqKr7WQ9b777qv2NPAPP/wwKDIueyK8nlw+btw4qVevXlZrtezJ3wcccIAce+yxwUntemlx/LPPPiuHHnpoVn2FKRh+4IEHgthLLh1r7Nix0rVr1yqLpvUDAFokff7558sXX3wRNNWT09NPwq7sgwL62htvvFEGDhwotWrVqnI+P/74YzD/sgXzGpueWN+5c+esHLJ5UdiC9nXr1gVeTzzxRNC9FrPvvvvuQa71Ovfcc+Xee++tsmA/TEG7GlxzzTUyatSo1FS23377YE1qYX+monb9MID+LpSc8K8d6Ic0dL6VraOwhePptmHah1mf6f3us88+gX2mU/71wyxayF/yzQMa6+WXXy7Dhg3L+EEKLWbXta9rrmxb/QCGnsqf/mESCtoz/4Zxf8vmHajq11j3sx6fmz6tya/fa4D8+p1fZocAAgggkAwBCtqTkSeiRAABBBBAIFIBHsgj5aQzBBBAAAEEEIhBgP1LDMgMgQACRSHA+2lRpJlJIuCFAO9XuRe0awG7Fhf/+9//ljfffDMo3J09e3aFdaHFz1psvNNOO1W7ZtJPWdcGWgR8/fXXBwXE6aeKa8Hx9OnT5aabbpJPPvkk1X/Y0921YWWncZd0eMopp4gWnmdbHB+mYFhPh9dT0PVU8ZJLC8d1znrifPpJ6FrEqyfPDxgwQNasWZNqo8XTWjC89dZbl3Ou7JR1fYEWzOup8/vvv3+Fwmz9cIGekv3oo4+W6yubDyZUm+S0F4QtaNfmZT98kD7e5MmTpXv37lWGEaagXTvRE/q1OLvshyU0P2qh5jvssEO5sfT34tVXXw2KssuejK8vuvXWW4M2W2yxRYX4whSkVza5MO3DrM/0DxDo2Hp6uhaYp6+1krh0jeoHJvSDBWWvP/zhDzJ06FBp1apVhTW3bNmyYP3qCfhlr0zvHxS0Z/5t4/4W9t2o/Out+1mPz02f1uTX7zVAfv3OL7NDAAEEEEiGAAXtycgTUSKAAAIIIBCpAA/kkXLSGQIIIIAAAgjEIMD+JQZkhkAAgaIQ4P20KNLMJBHwQoD3q8oL2qNK7u9+97ugqFVPdc7m0hOa9TTsQYMGVXi5nox99NFHS8uWLYOTmvVk8lmzZqVOKC9poMXGt912W1AMnn6ic6YY1q9fL5deeqk8/PDDFV6mMV155ZUZT+Qu2yhMwbC2W7RokZx33nnliqb1z9PnrK97+eWXK8y5ug8NVNW/jqHFxcccc4zUr19ffvrpJ5kzZ06lH0zQXN5///2y5557ZpPKrF+TS0H7O++8I506dZKVK1eWG6dFixYybdo02W+//aocP2xBu3akJn/84x8rXWt62nr79u1lq622Ei3K1g91lP1wRUkg1X0YIExBemWTC9M+zPrUNaG/j/ohgrKXGusHR/TS4nY9Kb/stWrVquCDGnpae/pVds3pSez6AQA1Tr/0GxoeeughadKkSaX5pKA9868Z97es34YqfaF1P+vxuenTmvz6vQbIr9/5ZXYIIIAAAskQoKA9GXkiSgQQQAABBCIV4IE8Uk46QwABBBBAAIEYBNi/xIDMEAggUBQCvJ8WRZqZJAJeCPB+lb+C9vPPPz84cXnnnXcOtVa0qH3s2LHBCdda7Brm0mJ2PT26T58+lZ6CXV1f6YW++vqGDRvKX//6V2ndunV1zVM/D1MwXNJITwLXgvrnn38+63H0hSeeeKLcd999qeLiqhrn2r/2F/aDCWEmkEtBe2WnhuuYWkCthde1atWqMoRcCtq1s9dff10uu+wyeeutt8JMT3RNXn755UFRePo3DJTtKExBemUBhGkfdn1qUbqeUl/V76P+vqp9+qXfDqDzfvDBB0OZ6Yv1NPfRo0dn/DAMBe2ZWbm/hV525RpY97Men5s+rcmv32uA/PqdX2aHAAIIIJAMAQrak5EnokQAAQQQQCBSAR7II+WkMwQQQAABBBCIQYD9SwzIDIEAAkUhwPtpUaSZSSLghQDvV9EXtJ9yyinBic16anWNGjVyWiebN2+WBQsWyM033yxPPvlkVn1oAezQoUODE8fT85pVByKydOlS6dq1a7mT0s8999zglPlMxcjp/YctGC5pr6fEjx8/Ppj3mjVrMoatp7dfe+21wUn02cZW0v9dd91V4bTxygbLZYxsrUtel0tBu7bVwnVdZ2WvyZMnS/fu3TOGkGtBu3aqBdp33nln8IGL6vKjr9c1qR/MOOSQQ6pdk2EK0iubYJj2YdenFo6PGDFCbrzxxkptBw8eLH/6058q/UaEH3/8UWbMmCG33HKLLFy4sNrloSe/a39nnHFGxg8maEcUtGfm5P5W7XLL+ALrftbjc9OnNfn1ew2QX7/zy+wQQAABBJIhQEF7MvJElAgggAACCEQqwAN5pJx0hgACCCCAAAIxCLB/iQGZIRBAoCgEeD8tijQzSQS8EOD9yq2gXYvHGzVqJAcddFBQwN6mTRupV69eZGtj06ZN8vnnn8vTTz8tc+bMkUWLFsknn3wS9L/bbrtJs2bNpGPHjtKpUyfRQthcC+hLAv7pp5+CE6W1WLrkmjhxolxwwQWh5hS2YDi98++++07+/ve/y6xZs+T9998PivtL5ty2bdvgxHSd84477hgqrpIXa2H7a6+9JnrythYZv/fee6nTt7X4ev/995fTTjtNDj/8cKlbt25OY2TbKNeC9nfeeScwWLlyZTBUixYtZNq0acE6yHS5FLSX9Puf//xHXnzxxSBH6fnROI488kg57rjjQq3JMAXplc0vTPtc1qf+Lr7yyivy8MMPy/z581O/hxqLnt6u3xKgp9FXdWnx+RtvvBF8A8Grr76aWnPapmXLlnLYYYcF61rXd6YT9sv2T0F75t8y7m/ZvgtV/jrrftbjc9OnNfn1ew2QX7/zy+wQQAABBJIhQEF7MvJElAgggAACCEQqwAN5pJx0hgACCCCAAAIxCLB/iQGZIRBAoCgEeD8tijQzSQS8EOD9yos0MgkEEEAAgTQB7m9uS8K6n/X43PRpTX79XgPk1+/8MjsEEEAAgWQIUNCejDwRJQIIIIAAApEK8EAeKSedIYAAAggggEAMAuxfYkBmCAQQKAoB3k+LIs1MEgEvBHi/8iKNTAIBBBBAIE2A+5vbkrDuZz0+N31ak1+/1wD59Tu/zA4BBBBAIBkCFLQnI09EiQACCCCAQKQCPJBHyklnCCCAAAIIIBCDAPuXGJAZAgEEikKA99OiSDOTRMALAd6vvEgjk0AAAQQQSBPg/ua2JKz7WY/PTZ/W5NfvNUB+/c4vs0MAAQQQSIYABe3JyBNRIoAAAgggEKkAD+SRctIZAggggAACCMQgwP4lBmSGQACBohDg/bQo0swkEfBCgPcrL9LIJBBAAAEE0gS4v7ktCet+1uNz06c1+fV7DZBfv/PL7BBAAAEEkiFAQXsy8kSUCCCAAAIIRCrAA3mknHSGAAIIIIAAAjEIsH+JAZkhEECgKAR4Py2KNDNJBLwQKMb3q2+//Vbq1avnRf6YBAIIIBBWYPPmzWGbJPL1xXh/izJR1v2sxxdlLoqxL/Lrd9bJr9/5ZXYIIIAAAskQoKA9GXkiSgQQQAABBCIV4IE8Uk46QwABBBBAAIEYBNi/xIDMEAggYF7gvffek5kzZ8rll18u2223XU7xRvV+qkWXd911l3Tu3FlatmyZUyw0QgABBDIJRPV+lSRlCtqTlC1iRQCBqAUoaI9a1M/+rO8PrMfn56qIb1bkNz7rQoxEfguhzpgIIIAAAgiUF6CgnRWBAAIIIIBAEQrwQF6ESWfKCCCAAAIIJFyA/UvCE0j4CCAQmcARRxwh77//vlxxxRU5Fba7vp+WFLLfeeed0qJFC3n55ZcjmxsdIYAAAmUFXN+vkqhJQXsSs0bMCCAQlQAF7VFJ+t2P9f2B9fj8Xh35nx35zb9xIUcgv4XUZ2wEEEAAAQT+T4CCdlYCAggggAACRSjAA3kRJp0pI4AAAgggkHAB9i8JTyDhI4BAZAJaQH7kkUcG/ekp7WEL23N9Py1byK7/t14vvfSSaIE9FwIIIJAPgVzfr/IRS1x9UtAelzTjIICARQEK2i1mxV5M1vcH1uOzl9FkRUR+k5WvsNGS37BivB4BBBBAAIHoBShoj96UHhFAAAEEEDAvwAO5+RQRIAIIIIAAAgikCbB/YUkggAACpQJaRD5nzpzUH4QpbA/7flpZIbsO3LFjR05nZ1EigEBeBcK+X+U1GDpHAAEEEEAgIgHub26Q1v2sx+emT2vy6/caIL9+55fZIYAAAggkQ4CC9mTkiSgRQAABBBCIVIAH8kg56QwBBBBAAAEEYhBg/xIDMkMggEBiBMqe0l426GwK27N9P62qkL1kPE5nT8xyIVAEEiuQ7ftVYidI4AgggAACRSnA/c0t7db9rMfnpk9r8uv3GiC/fueX2SGAAAIIJEOAgvZk5IkoEUAAAQQQiFSAB/JIOekMAQQQQAABBGIQYP8SAzJDIIBAogTST2kvG3ymwvbq3k+rK2TXcTidPVFLhWARSKxAde9XiZ0YgSOAAAIIFLUA9ze39Fv3sx6fmz6tya/fa4D8+p1fZocAAgggkAwBCtqTkSeiRAABBBBAIFIBHsgj5aQzBBBAAAEEEIhBgP1LDMgMgQACiRKo6pT2spOorLC9qvfTbArZS/rmdPZELRWCRSCxAuz/Eps6AkcAAQQQyCDA/c1teVj3sx6fmz6tya/fa4D8+p1fZocAAgggkAwBCtqTkSeiRAABBBBAIFIBHsgj5aQzBBBAAAEEEIhBgP1LDMgMgQACiRPIdEp72cmULWyvV69euXmuXbtW7rrrLrnzzjtFi9qruzidvTohfo4AAlEJsP+LSpJ+EEAAAQQsCXB/c8uGdT/r8bnp05r8+r0GyK/f+WV2CCCAAALJEKCgPRl5IkoEEEAAAQQiFeCBPFJOOkMAAQQQQACBGATYv8SAzBAIIJA4gWxOaS87KS1sTy9ar+zPMkFwOnvilgkBI5BYAfumhKcAACAASURBVPZ/iU0dgSOAAAIIZBDg/ua2PKz7WY/PTZ/W5NfvNUB+/c4vs0MAAQQQSIYABe3JyBNRIoAAAgggEKkAD+SRctIZAggggAACCMQgwP4lBmSGQACBRApke0p7FJPjdPYoFOkDAQSyFWD/l60Ur0MAAQQQSJIA9ze3bFn3sx6fmz6tya/fa4D8+p1fZocAAgggkAwBCtqTkSeiRAABBBBAIFIBHsgj5aQzBBBAAAEEEIhBgP1LDMgMgQACiRQIe0q7yyQ5nd1Fj7YIIBBWgP1fWDFejwACCCCQBAHub25Zsu5nPT43fVqTX7/XAPn1O7/MDgEEEEAgGQIUtCcjT0SJAAIIIIBApAI8kEfKSWcIIIAAAgggEIMA+5cYkBkCAQQSKxDHKe2czp7Y5UHgCCRWgP1fYlNH4AgggAACGQS4v7ktD+t+1uNz06c1+fV7DZBfv/PL7BBAAAEEkiFAQXsy8kSUCCCAAAIIRCrAA3mknHSGAAIIIIAAAjEIsH+JAZkhEEAgsQJxnNLO6eyJXR4EjkBiBdj/JTZ1BI4AAgggkEGA+5vb8rDuZz0+N31ak1+/1wD59Tu/zA4BBBBAIBkCFLQnI09EiQACCCCAQKQCPJBHyklnCCCAAAIIIBCDAPuXGJAZAgEEEi2Qz1PaOZ090UuD4BFIrAD7v8SmjsARQAABBDIIcH9zWx7W/azH56ZPa/Lr9xogv37nl9khgAACCCRDgIL2ZOSJKBFAAAEEEIhUgAfySDnpDAEEEEAAAQRiEGD/EgMyQyCAQKIF8nlKO6ezJ3ppEDwCiRVg/5fY1BE4AggggEAGAe5vbsvDup/1+Nz0aU1+/V4D5Nfv/DI7BBBAAIFkCFDQnow8ESUCCCCAAAKRCvBAHiknnSGAAAIIIIBADALsX2JAZggEEEi8QD5Oaed09sQvCyaAQGIF2P8lNnUEjgACCCCQQYD7m9vysO5nPT43fVqTX7/XAPn1O7/MDgEEEEAgGQIUtCcjT0SJAAIIIIBApAI8kEfKSWcIIIAAAgggEIMA+5cYkBkCAQQSL5CPU9o5nT3xy4IJIJBYAfZ/iU0dgSOAAAIIZBDg/ua2PKz7WY/PTZ/W5NfvNUB+/c4vs0MAAQQQSIYABe3JyBNRIoAAAgggEKkAD+SRctIZAggggAACCMQgwP4lBmSGQAABLwSiPKWd09m9WBJMAoHECrD/S2zqCBwBBBBAIIMA9ze35WHdz3p8bvq0Jr9+rwHy63d+mR0CCCCAQDIEKGhPRp6IEgEEEEAAgUgFeCCPlJPOEEAAAQQQQCAGAfYvMSAzBAIIeCEQ5SntnM7uxZJgEggkVoD9X2JTR+AIIIAAAhkEuL+5LQ/rftbjc9OnNfn1ew2QX7/zy+wQQAABBJIhQEF7MvJElAgggAACCEQqwAN5pJx0hgACCCCAAAIxCLB/iQGZIRBAwBuBKE5p53R2b5YDE0EgsQLs/xKbOgJHAAEEEMggwP3NbXlY97Men5s+rcmv32uA/PqdX2aHAAIIIJAMAQrak5EnokQAAQQQQCBSAR7II+WkMwQQQAABBBCIQYD9SwzIDIEAAt4IRHFKO6eze7McmAgCiRVg/5fY1BE4AggggEAGAe5vbsvDup/1+Nz0aU1+/V4D5Nfv/DI7BBBAAIFkCFDQnow8ESUCCCCAAAKRCvBAHiknnSGAAAIIIIBADALsX2JAZggEEPBKwOWUdk5n92opMBkEEivA/i+xqSNwBBBAAIEMAtzf3JaHdT/r8bnp05r8+r0GyK/f+WV2CCCAAALJEKCgPRl5IkoEEEAAAQQiFeCBPFJOOkMAAQQQQACBGATYv8SAzBAIIOCVgMsp7ZzO7tVSYDIIJFaA/V9iU0fgCCCAAAIZBLi/uS0P637W43PTpzX59XsNkF+/88vsEEAAAQSSIUBBezLyRJQIIIAAAghEKsADeaScdIYAAggggAACMQiwf4kBmSEQQMA7gVxOaed0du+WARNCILEC7P8SmzoCRwABBBDIIMD9zW15WPezHp+bPq3Jr99rgPz6nV9mhwACCCCQDAEK2pORJ6JEAAEEEEAgUgEeyCPlpDMEEEAAAQQQiEGA/UsMyAyBAALeCeRySjuns3u3DJgQAokVYP+X2NQROAIIIIBABgHub27Lw7qf9fjc9GlNfv1eA+TX7/wyOwQQQACBZAhQ0J6MPBElAggggAACkQrwQB4pJ50hgAACCCCAQAwC7F9iQGYIBBDwUiDMKe2czu7lEmBSCCRWgP1fYlNH4AgggAACGQS4v7ktD+t+1uNz06c1+fV7DZBfv/PL7BBAAAEEkiFAQXsy8kSUCCCAAAIIRCrAA3mknHSGAAIIIIAAAjEIsH+JAZkhEEDAS4Ewp7RzOruXS4BJIZBYAfZ/iU0dgSOAAAIIZBDg/ua2PKz7WY/PTZ/W5NfvNUB+/c4vs0MAAQQQSIYABe3JyBNRIoAAAgggEKkAD+SRctIZAggggAACCMQgwP4lBmSGQAABbwWyOaWd09m9TT8TQyCxAuz/Eps6AkcAAQQQyCDA/c1teVj3sx6fmz6tya/fa4D8+p1fZocAAgggkAwBCtqTkSeiRAABBBBAIFIBHsgj5aQzBBBAAAEEEIhBgP1LDMgMgQAC3gpkc0o7p7N7m34mhkBiBdj/JTZ1BI4AAgggkEGA+5vb8rDuZz0+N31ak1+/1wD59Tu/zA4BBBBAIBkCFLQnI09EiQACCCCAQKQCPJBHyklnCCCAAAIIIBCDAPuXGJAZAgEEvBbIdEo7p7N7nXomh0BiBdj/JTZ1BI4AAgggkEGA+5vb8rDuZz0+N31ak1+/1wD59Tu/zA4BBBBAIBkCFLQnI09EiQACCCCAQKQCPJBHyklnCCCAAAIIIBCDAPuXGJAZAgEEvBbIdEo7p7N7nXomh0BiBdj/JTZ1BI4AAgggkEGA+5vb8rDuZz0+N31ak1+/1wD59Tu/zA4BBBBAIBkCFLQnI09EiQACCCCAQKQCPJBHyklnCCCAAAIIIBCDAPuXGJAZAgEEvBeo7JR2Tmf3Pu1MEIHECrD/S2zqCBwBBBBAIIMA9ze35WHdz3p8bvq0Jr9+rwHy63d+mR0CCCCAQDIEKGhPRp6IEgEEEEAAgUgFeCCPlJPOEEAAAQQQQCAGAfYvMSAzBAIIeC9Q2SntnM7ufdqZIAKJFWD/l9jUETgCCCCAQAYB7m9uy8O6n/X43PRpTX79XgPk1+/8MjsEEEAAgWQIUNCejDwRJQIIIIAAApEK8EAeKSedIYAAAggggEAMAuxfYkBmCAQQKAqBsqe0czp7UaScSSKQWAH2f4lNHYEjgAACCGQQ4P7mtjys+1mPz02f1uTX7zVAfv3OL7NDAAEEEEiGAAXtycgTUSKAAAIIIBCpAA/kkXLSGQIIIIAAAgjEIMD+JQZkhkAAgaIQKHtKO6ezF0XKmSQCiRVg/5fY1BE4AggggEAGAe5vbsvDup/1+Nz0aU1+/V4D5Nfv/DI7BBBAAIFkCFDQnow8EaUxgWXLlsnrr78u77//vnz88ceydOlS+fe//y3ffvutbNy4MYi2Zs2ast1228nOO+8se+yxh+y///7SokULOeSQQ2TXXXc1NiPCQQCBYhPggdwt4+l+br3RGgEEEEAAAZsCmzdvNhUY+xe3dLB/cfOjNQIIIIAAAsUgwP6vGLLMHBFAAAEECi3A32+4ZcC6n/X43PRpTX79XgPk1+/8MjsEEEAAgWQIUNCejDwRpQGBuXPnysyZM+XZZ5+VRYsWOUXUpEkTOf7446Vz587SoUMHp75ojAACCOQiwAN5LmqlbSgIc/OjNQIIIIBAMgQoaEpGnrKNkv1LtlK8DgEEEEAAgeIVYP9XvLln5ggggAAC8Qnw7zNu1tb9rMfnpk9r8uv3GiC/fueX2SGAAAIIJEOAgvZk5IkoCySwbt06GT9+vDz00EPORexVTUGL28877zy58MILZdttty3QTBkWAQSKTYAHcreMUxDm5kdrBBBAAIFkCFDQlIw8ZRsl+5dspXgdAggggAACxSvA/q94c8/MEUAAAQTiE+DfZ9ysrftZj89Nn9bk1+81QH79zi+zQwABBBBIhgAF7cnIE1HGLKCF7CNGjJA77rhDfvjhh1hGr1Wrllx55ZUycOBACttjEWcQBIpbgAdyt/xTEObmR2sEEEAAgWQIUNCUjDxlGyX7l2yleB0CCCCAAALFK8D+r3hzz8wRQAABBOIT4N9n3Kyt+1mPz02f1uTX7zVAfv3OL7NDAAEEEEiGAAXtycgTUcYocM8998gNN9wga9euzThqhw4d5OCDD5bmzZvL3nvvLbvssovUr19ftDBdLy2E/+abb+TLL7+UxYsXywcffCBvvvmmzJ07N2O/9erVk6FDh0rfvn1jnDVDIYBAsQnwQO6Wcfzc/GiNAAIIIGBTwPr9zXp8NrNaGhV+1jNEfAgggAACCMQvYH1/YD2++DPGiAgggAACPghwf3PLonU/6/G56dOa/Pq9Bsiv3/lldggggAACyRCgoD0ZeSLKGAS04FxPSH/xxRerHK1r167SpUsXOeGEE6R27do5RbVhwwaZNWuWzJgxQ6ZOnVplH0cddVRwQrwWzHMhgAACUQvwQO4mip+bH60RQAABBGwKWL+/WY/PZlZLo8LPeoaIDwEEEEAAgfgFrO8PrMcXf8YYEQEEEEDABwHub25ZtO5nPT43fVqTX7/XAPn1O7/MDgEEEEAgGQIUtCcjT0SZZ4EJEyZI7969pbKvVG3UqJFceuml0qtXL2nQoEGkkaxevVp07HvvvVdWrFhRoW/dMI8bNy4YmwsBBBCIUoAHcjdN/Nz8aI0AAgggYFPA+v3Nenw2s1oaFX7WM0R8CCCAAAIIxC9gfX9gPb74M8aICCCAAAI+CHB/c8uidT/r8bnp05r8+r0GyK/f+WV2CCCAAALJEKCgPRl5Iso8CvTv319Gjx5dYYSaNWvK9ddfL4MGDZL0jWvU4Wgh/a233io33XSTbNy4sUL3/fr1k1GjRkU9LP0hgEARC/BA7pZ8/Nz8aI0AAgggYFPA+v3Nenw2s1oaFX7WM0R8CCCAAAIIxC9gfX9gPb74M8aICCCAAAI+CHB/c8uidT/r8bnp05r8+r0GyK/f+WV2CCCAAALJEKCgPRl5Iso8CXTv3l2mTJlSofeuXbvKbbfdJo0bN87TyJV3u3z5crn66qtl6tSpFV7QrVs3+fOf/xxrPAyGAAL+CvBA7pZb/Nz8aI0AAgggYFPA+v3Nenw2s1oaFX7WM0R8CCCAAAIIxC9gfX9gPb74M8aICCCAAAI+CHB/c8uidT/r8bnp05r8+r0GyK/f+WV2CCCAAALJEKCgPRl5Iso8CJx66qkyY8aMCj2PHTtWevfunYcRs+9y3Lhx0qdPnwoNunTpItOnT8++I16JAAIIVCHAA7nb0sDPzY/WCCCAAAI2Bazf36zHZzOrpVHhZz1DxIcAAggggED8Atb3B9bjiz9jjIgAAggg4IMA9ze3LFr3sx6fmz6tya/fa4D8+p1fZocAAgggkAwBCtqTkSeijFigspPZ99prL5k0aZK0a9cu4tFy627+/PnSo0cPWbJkSbkOOKk9N09aIYBAeQEeyN1WBH5ufrRGAAEEELApYP3+Zj0+m1ktjQo/6xkiPgQQQAABBOIXsL4/sB5f/BljRAQQQAABHwS4v7ll0bqf9fjc9GlNfv1eA+TX7/wyOwQQQACBZAhQ0J6MPBFlhAL9+/eX0aNHl+uxTZs2wcnnjRs3jnAk966WL18uepL8W2+9Va6zfv36yahRo9wHoAcEEChaAR7I3VKPn5sfrRFAAAEEbApYv79Zj89mVkujws96hogPAQQQQACB+AWs7w+sxxd/xhgRAQQQQMAHAe5vblm07mc9Pjd9WpNfv9cA+fU7v8wOAQQQQCAZAhS0JyNPRBmRwIQJE+TCCy8s15sWs8+aNUsaNGgQ0SjRdrN69Wo54YQTKhS1jx8/Xnr16hXtYPSGAAJFI8ADuVuq8XPzozUCCCCAgE0B6/c36/HZzGppVPhZzxDxIYAAAgggEL+A9f2B9fjizxgjIoAAAgj4IMD9zS2L1v2sx+emT2vy6/caIL9+55fZIYAAAggkQ4CC9mTkiSgjEPjggw+kZcuWsnnz5lRve+21l7z00kvmTmZPn66e1H7kkUfKkiVLUj/SzfR7770nzZs3j0CHLhBAoNgEeCB3yzh+bn60RgABBBCwKWD9/mY9PptZLY0KP+sZIj4EEEAAAQTiF7C+P7AeX/wZY0QEEEAAAR8EuL+5ZdG6n/X43PRpTX79XgPk1+/8MjsEEEAAgWQIUNCejDwRZQQCRx99tLz44ovlepo3b560a9cugt7z38X8+fOlffv25QY66qijZPbs2fkfnBEQQMA7AR7I3VKKn5sfrRFAAAEEbApYv79Zj89mVkujws96hogPAQQQQACB+AWs7w+sxxd/xhgRAQQQQMAHAe5vblm07mc9Pjd9WpNfv9cA+fU7v8wOAQQQQCAZAhS0JyNPROkocM8998hll11WrpexY8dK7969HXuOt/m4ceOkT58+5Qa9++67pW/fvvEGwmgIIJB4AR7I3VKIn5sfrRFAAAEEbApYv79Zj89mVkujws96hogPAQQQQACB+AWs7w+sxxd/xhgRAQQQQMAHAe5vblm07mc9Pjd9WpNfv9cA+fU7v8wOAQQQQCAZAhS0JyNPROkgsG7dOtljjz1k7dq1qV66du0qU6ZMcei1cE27desmU6dOTQVQr149Wbp0qWy77baFC4qREUAgcQI8kLulDD83P1ojgAACCNgUsH5/sx6fzayWRoWf9QwRHwIIIIAAAvELWN8fWI8v/owxIgIIIICADwLc39yyaN3Penxu+rQmv36vAfLrd36ZHQIIIIBAMgQoaE9GnojSQeCaa66R4cOHp3qoWbOmfPrpp9K4cWOHXgvXdPny5bLvvvvKxo0bU0EMGTJEhg0bVrigGBkBBBInwAO5W8rwc/OjNQIIIICATQHr9zfr8dnMamlU+FnPEPEhgAACCCAQv4D1/YH1+OLPGCMigAACCPggwP3NLYvW/azH56ZPa/Lr9xogv37nl9khgAACCCRDgIL2ZOSJKHMU0NPZGzZsKD/88EOqBy1uHzx4cI492mh2yy23iBaxl1y1atWSlStXckq7jfQQBQKJEOCB3C1N+Ln50RoBBBBAwKaA9fub9fhsZrU0KvysZ4j4EEAAAQQQiF/A+v7AenzxZ4wREUAAAQR8EOD+5pZF637W43PTpzX59XsNkF+/88vsEEAAAQSSIUBBezLyRJQ5CowcOVIGDhyYat2oUSP58ssvJX0jmmP3BWu2efNm2WWXXWTFihWpGEaMGCEDBgwoWEwMjAACyRLggdwtX/i5+dEaAQQQQMCmgPX7m/X4bGa1NCr8rGeI+BBAAAEEEIhfwPr+wHp88WeMERFAAAEEfBDg/uaWRet+1uNz06c1+fV7DZBfv/PL7BBAAAEEkiFAQXsy8kSUOQo0bdpUFi1alGrtw+nsJZNJP6W9SZMm8tFHH+UoRTMEECg2AR7I3TKOn5sfrRFAAAEEbApYv79Zj89mVkujws96hogPAQQQQACB+AWs7w+sxxd/xhgRAQQQQMAHAe5vblm07mc9Pjd9WpNfv9cA+fU7v8wOAQQQQCAZAhS0JyNPRJmDwNy5c6Vjx47lWn799dfSoEGDHHqz12T16tWyww47lAtszpw50qFDB3vBEhECCJgT4IHcLSX4ufnRGgEEEEDApoD1+5v1+GxmtTQq/KxniPgQQAABBBCIX8D6/sB6fPFnjBERQAABBHwQ4P7mlkXrftbjc9OnNfn1ew2QX7/zy+wQQAABBJIhQEF7MvJElDkI9O/fX0aPHp1q2bVrV5kyZUoOPdlt0q1bN5k6dWoqwH79+smoUaPsBkxkCCBgRoAHcrdU4OfmR2sEEEAAAZsC1u9v1uOzmdXSqPCzniHiQwABBBBAIH4B6/sD6/HFnzFGRAABBBDwQYD7m1sWrftZj89Nn9bk1+81QH79zi+zQwABBBBIhgAF7cnIE1HmINC0aVNZtGhRquXjjz8up512Wg492W3yxBNPyOmnn54KsEmTJvLRRx/ZDZjIEEDAjAAP5G6pwM/Nj9YIIIAAAjYFrN/frMdnM6ulUeFnPUPEhwACCCCAQPwC1vcH1uOLP2OMiAACCCDggwD3N7csWvezHp+bPq3Jr99rgPz6nV9mhwACCCCQDAEK2pORJ6IMKbBs2TLZbbfdyrVav3691K5dO2RPtl++YcMGqVOnTrkgv/jiC9l1111tB050CCBQcAEeyN1SgJ+bH60RQAABBGwKWL+/WY/PZlZLo8LPeoaIDwEEEEAAgfgFrO8PrMcXf8YYEQEEEEDABwHub25ZtO5nPT43fVqTX7/XAPn1O7/MDgEEEEAgGQIUtCcjT0QZUuAvf/mLnHnmmalWHTp0kDlz5oTsJRkv79ixo8ydOzcV7LRp0+SMM85IRvBEiQACBRPggdyNHj83P1ojgAACCNgUsH5/sx6fzayWRoWf9QwRHwIIIIAAAvELWN8fWI8v/owxIgIIIICADwLc39yyaN3Penxu+rQmv36vAfLrd36ZHQIIIIBAMgQoaE9GnogypMA111wjw4cPT7W66qqrZOTIkSF7ScbLBwwYILfffnsq2CFDhsiwYcOSETxRIoBAwQR4IHejx8/Nj9YIIIAAAjYFrN/frMdnM6ulUeFnPUPEhwACCCCAQPwC1vcH1uOLP2OMiAACCCDggwD3N7csWvezHp+bPq3Jr99rgPz6nV9mhwACCCCQDAEK2pORJ6IMKXDqqafKjBkzUq0effRR6dGjR8hekvHySZMmyTnnnJMKtkuXLjJ9+vRkBE+UCCBQMAEeyN3o8XPzozUCCCCAgE0B6/c36/HZzGppVPhZzxDxIYAAAgggEL+A9f2B9fjizxgjIoAAAgj4IMD9zS2L1v2sx+emT2vy6/caIL9+55fZIYAAAggkQ4CC9mTkiShDChx44IGyYMGCVKt58+ZJu3btQvaSjJfPnz9f2rdvnwq2VatW8u677yYjeKJEAIGCCfBA7kaPn5sfrRFAAAEEbApYv79Zj89mVkujws96hogPAQQQQACB+AWs7w+sxxd/xhgRAQQQQMAHAe5vblm07mc9Pjd9WpNfv9cA+fU7v8wOAQQQQCAZAhS0JyNPRBlSoFGjRrJy5cpUq2XLlknjxo1D9pKMly9fvlx23XXXVLANGzaUFStWJCN4okQAgYIJ8EDuRo+fmx+tEUAAAQRsCli/v1mPz2ZWS6PCz3qGiA8BBBBAAIH4BazvD6zHF3/GGBEBBBBAwAcB7m9uWbTuZz0+N31ak1+/1wD59Tu/zA4BBBBAIBkCFLQnI09EGVKgdu3a8sMPP6RarV+/XvTPfLw2bNggderUSU2tVq1aon/GhQACCGQS4IHcbX3g5+ZHawQQQAABmwLW72/W47OZ1dKo8LOeIeJDAAEEEEAgfgHr+wPr8cWfMUZEAAEEEPBBgPubWxat+1mPz02f1uTX7zVAfv3OL7NDAAEEEEiGAAXtycgTUYYUqFGjhmzevDnVatOmTZK++QzZpdmX6zx1viWXzlPny4UAAghkEuCB3G194OfmR2sEEEAAAZsC1u9v1uOzmdXSqPCzniHiQwABBBBAIH4B6/sD6/HFnzFGRAABBBDwQYD7m1sWrftZj89Nn9bk1+81QH79zi+zQwABBBBIhgAF7cnIE1GGFKCgnYL2kEuGlyNQdAI8kLulHD83P1ojgAACCNgUsH5/sx6fzayWRoWf9QwRHwIIIIAAAvELWN8fWI8v/owxIgIIIICADwLc39yyaN3Penxu+rQmv36vAfLrd36ZHQIIIIBAMgQoaE9GnogypEDt2rXlhx9+SLVav3696J/5eG3YsEHq1KmTmlqtWrVE/4wLAQQQyCTAA7nb+sDPzY/WCCCAAAI2Bazf36zHZzOrpVHhZz1DxIcAAggggED8Atb3B9bjiz9jjIgAAggg4IMA9ze3LFr3sx6fmz6tya/fa4D8+p1fZocAAgggkAwBCtqTkSeiDCnQqFEjWblyZarVsmXLpHHjxiF7ScbLly9fLrvuumsq2IYNG8qKFSuSETxRIoBAwQR4IHejx8/Nj9YIIIAAAjYFrN/frMdnM6ulUeFnPUPEhwACCCCAQPwC1vcH1uOLP2OMiAACCCDggwD3N7csWvezHp+bPq3Jr99rgPz6nV9mhwACCCCQDAEK2pORJ6IMKXDggQfKggULUq3mzZsn7dq1C9lLMl4+f/58ad++fSrYVq1aybvvvpuM4IkSAQQKJsADuRs9fm5+tEYAAQQQsClg/f5mPT6bWS2NCj/rGSI+BBBAAAEE4hewvj+wHl/8GWNEBBBAAAEfBLi/uWXRup/1+Nz0aU1+/V4D5Nfv/DI7BBBAAIFkCFDQnow8EWVIgVNPPVVmzJiRavXoo49Kjx49QvaSjJdPmjRJzjnnnFSwXbp0kenTpycjeKJEAIGCCfBA7kaPn5sfrRFAAAEEbApYv79Zj89mVkujws96hogPAQQQQACB+AWs7w+sxxd/xhgRAQQQQMAHAe5vblm07mc9Pjd9WpNfv9cA+fU7v8wOAQQQQCAZAhS0JyNPRBlS4JprrpHhw4enWl111VUycuTIkL0k4+UDBgyQ22+/PRXskCFDZNiwYckInigRQKBgAjyQu9Hj5+ZHawQQQAABmwLW72/W47OZ1dKo8LOeIeJDAAEEEEAgfgHr+wPr8cWfMUZEAAEEEPBBgPubWxat+1mPz02f1uTX7zVAfv3OL7NDAAEEEEiGAAXtycgTUYYU+Mtf/iJnnnlmqlWHDh1kzpw5IXtJxss7duwoc+fOTQU7kv0HngAAIABJREFUbdo0OeOMM5IRPFEigEDBBHggd6PHz82P1ggggAACNgWs39+sx2czq6VR4Wc9Q8SHAAIIIIBA/ALW9wfW44s/Y4yIAAIIIOCDAPc3tyxa97Men5s+rcmv32uA/PqdX2aHAAIIIJAMAQrak5EnogwpsGzZMtltt93KtVq/fr3Url07ZE+2X75hwwapU6dOuSC/+OIL2XXXXW0HTnQIIFBwAR7I3VKAn5sfrRFAAAEEbApYv79Zj89mVkujws96hogPAQQQQACB+AWs7w+sxxd/xhgRAQQQQMAHAe5vblm07mc9Pjd9WpNfv9cA+fU7v8wOAQQQQCAZAhS0JyNPRJmDQNOmTWXRokWplo8//ricdtppOfRkt8kTTzwhp59+eirAJk2ayEcffWQ3YCJDAAEzAjyQu6UCPzc/WiOAAAII2BSwfn+zHp/NrJZGhZ/1DBEfAggggAAC8QtY3x+kxxe/ECMigAACCCCQf4HNmzfnfxCPRkja/oX8erT4RMT6+vNLO/7ZkN/4zXXEV155RebMmSNvv/22fPrpp7JixQr5/vvvZdOmTYUJyNNRa9SoIdtss400atRI9t13XznooIOkY8eOcvjhh3s6Y6aFAAJJFaCgPamZI+5qBfr37y+jR49Ova5r164yZcqUatsl6QXdunWTqVOnpkLu16+fjBo1KklTIFYEECiQAA/kbvD4ufnRGgEEEEDApoD1+5v1+GxmtTQq/KxniPgQQAABBBCIX8D6/oCC9vjXBCMigAACCMQvQMFzOPOk7V/Ib7j8Wn+19fVn3c96fOQ3vgwtXrxYJkyYENRwffnll/ENzEgVBHbZZRfR2rNevXrJ3nvvjRACCCBQcAEK2gueAgLIl8DcuXODT5OVvb7++mtp0KBBvoaMtd/Vq1fLDjvsUG5M/dRihw4dYo2DwRBAIJkCPJC75Q0/Nz9aI4AAAgjYFLB+f7Men82slkaFn/UMER8CCCCAAALxC1jfH1DQHv+aYEQEEEAAgfgFKHgOZ560/Qv5DZdf66+2vv6s+1mPj/zmP0OrVq2SoUOHyv3335//wRghtMBFF10kN9xwg+y0006h29IAAQQQiEqAgvaoJOnHpEDTpk1l0aJFqdiGDx8ugwcPNhlr2KBuueUWGTJkSKpZkyZN5KOPPgrbDa9HAIEiFeCB3C3x+Ln50RoBBBBAwKaA9fub9fhsZrU0KvysZ4j4EEAAAQQQiF/A+v6Agvb41wQjIoAAAgjEL0DBczjzpO1fyG+4/Fp/tfX1Z93PenzkN78ZeuCBB6R///6ybt26/A5E704C2267rYwaNUouuOACp35ojAACCOQqQEF7rnK0S4TAyJEjZeDAgalYGzVqFHxdTdL/IlwffPVrX1asWJGa24gRI2TAgAGJyAtBIoBA4QV4IHfLAX5ufrRGAAEEELApYP3+Zj0+m1ktjQo/6xkiPgQQQAABBOIXYH8QvzkjIoAAAggggICbgPX9i/X43PRpTX79XgPkN3/5vfjii6s8lb1u3bpy0kknSceOHaVVq1ayxx57yHbbbSc1atTIX0BF2POmTZvk22+/laVLl8qCBQtkzpw58vTTT8t3331XqYae1j5mzJgilGLKCCBQaAEK2gudAcbPq4B+sq9hw4byww8/pMbx4ZT29NPZa9WqJStXrhT9pBwXAgggkI0AD+TZKFX9Gvzc/GiNAAIIIGBTwPr9zXp8NrNaGhV+1jNEfAgggAACCMQvwP4gfnNGRAABBBBAAAE3Aev7F+vxuenTmvz6vQbIb37ye/LJJ8vMmTMrdH7AAQfIZZddJueffz7F6/mhr7ZXLXJ/8MEH5e6775aFCxdWeH3nzp3lqaeeqrYfXoAAAghEKUBBe5Sa9GVS4JprrhEtYi+5atasKZ9++qk0btzYZLzVBbV8+XLZd999ZePGjamXDhkyRIYNG1ZdU36OAAIIpAR4IHdbDPi5+dEaAQQQQMCmgPX7m/X4bGa1NCr8rGeI+BBAAAEEEIhfgP1B/OaMiAACCCCAAAJuAtb3L9bjc9OnNfn1ew2Q3+jzW1Ux+8iRI+Wqq66KfkB6zFng9ttvlwEDBlRoT1F7zqQ0RACBHAUoaM8RjmbJEdBT2vUradauXZsKumvXrjJlypTkTKJMpN26dZOpU6em/qRevXrBV8JwOnsi00nQCBRMgAdyN3r83PxojQACCCBgU8D6/c16fDazWhoVftYzRHwIIIAAAgjEL8D+IH5zRkQAAQQQQAABNwHr+xfr8bnp05r8+r0GyG+0+b344ovl/vvvL9epnsr+0EMPSevWraMdjN4iEXjnnXfkvPPOq3Ba+0UXXSRjxoyJZAw6QQABBKoToKC9OiF+7oXAPffcE3xVTdlr7Nix0rt370TNb9y4cdKnT59yMetXv/Tt2zdR8yBYBBAovAAP5G45wM/Nj9YIIIAAAjYFrN/frMdnM6ulUeFnPUPEhwACCCCAQPwC7A/iN2dEBBBAAAEEEHATsL5/sR6fmz6tya/fa4D8RpffBx54QHr27Fmuw8MOO0xmzpwp22+/fXQD0VPkAmvWrBE9lf3VV18t1/fEiRPlggsuiHw8OkQAAQTSBShoZ00UjcDRRx8tL774Yrn5zps3T9q1a5cIg/nz50v79u3LxXrUUUfJ7NmzExE/QSKAgC0BHsjd8oGfmx+tEUAAAQRsCli/v1mPz2ZWS6PCz3qGiA8BBBBAAIH4BdgfxG/OiAgggAACCCDgJmB9/2I9Pjd9WpNfv9cA+Y0mv6tWrZL99ttP1q1bl+pQT2Z/+eWXKWaPhjjvvWhR+xFHHFHupPZtt91WPvnkE9lpp53yPj4DIIBAcQtQ0F7c+S+q2X/wwQfSsmVL2bx5c2ree+21l7z00kvSuHFj0xbLly+XI488UpYsWZKKUzfT7733njRv3tx07ASHAAI2BXggd8sLfm5+tEYAAQQQsClg/f5mPT6bWS2NCj/rGSI+BBBAAAEE4hdgfxC/OSMigAACCCCAgJuA9f2L9fjc9GlNfv1eA+Q3mvxefPHFcv/995fr7O2335bWrVtHMwC9xCLwzjvvyEEHHVRurIsuukjGjBkTy/gMggACxStAQXvx5r4oZz5hwgS58MILy829TZs2MmvWLGnQoIFJk9WrV8sJJ5wgb731Vrn4xo8fL7169TIZM0EhgIB9AR7I3XKEn5sfrRFAAAEEbApYv79Zj89mVkujws96hogPAQQQQACB+AXYH8RvzogIIIAAAggg4CZgff9iPT43fVqTX7/XAPl1z+/ixYtln332KdfRyJEj5aqrrnLvnB5iF7j99ttlwIAB5cb97LPPZO+99449FgZEAIHiEaCgvXhyzUz/v0D//v1l9OjR5Ty0qH369OnmTmrXk9lPPfXUCsXs/fr1k1GjRpFTBBBAIGcBHshzpgsa4ufmR2sEEEAAAZsC1u9v1uOzmdXSqPCzniHiQwABBBBAIH4B9gfxmzMiAggggAACCLgJWN+/WI/PTZ/W5NfvNUB+3fN79dVXy4gRI1IdHXDAAfLBBx+4d0wPBRNo3ry5LFy4MDX+wIED5bbbbitYPAyMAAL+C1DQ7n+OmWElAt27d5cpU6aU+8lee+0lkyZNknbt2pkwmz9/vvTo0UOWLFlSLp5u3brJn//8ZxMxEgQCCCRXgAdyt9zh5+ZHawQQQAABmwLW72/W47OZ1dKo8LOeIeJDAAEEEEAgfgH2B/GbMyICCCCAAAIIuAlY379Yj89Nn9bk1+81QH7d89u4cWP58ssvUx1NmDBBevbs6d4xPRRMYOLEidKrV6/U+Lvssovo4axcCCCAQL4EKGjPlyz9mhfQk89nzJhRIc6xY8dK7969Cxr/uHHjpE+fPhVi6NKlS3CSPBcCCCDgKsADuZsgfm5+tEYAAQQQsClg/f5mPT6bWS2NCj/rGSI+BBBAAAEE4hdgfxC/OSMigAACCCCAgJuA9f2L9fjc9GlNfv1eA+TXLb+vvPKKdOjQIdVJ3bp1Ze3atVKjRg23jmldUIFNmzZJvXr15LvvvkvFMXfuXDn88MMLGheDI4CAvwIUtPubW2aWhUBlJ7Vrs65duwZfkaKfHozz0k+x6VfwTJ06tcKwnMweZyYYCwH/BXggd8sxfm5+tEYAAQQQsClg/f5mPT6bWS2NCj/rGSI+BBBAAAEE4hdgfxC/OSMigAACCCCAgJuA9f2L9fjc9GlNfv1eA+TXLb8333yzXHfddalOzj77bJk0aZJbp7Q2IdCjRw+ZPHlyKpY//elPcu2115qIjSAQQMA/AQra/cspMwop0L9/fxk9enSFVjVr1pTrr79eBg0aJOkb15BDVPvyzZs3y6233io33XSTbNy4scLr+/XrJ6NGjaq2H16AAAIIZCvAA3m2UpW/Dj83P1ojgAACCNgUsH5/sx6fzayWRoWf9QwRHwIIIIAAAvELsD+I35wREUAAAQQQQMBNwPr+xXp8bvq0Jr9+rwHy65bfk08+WWbOnJnqZMKECdKzZ0+3TmltQmDixInSq1evVCydO3eWp556ykRsBIEAAv4JUNDuX06ZUQ4CupHq3bu3aGF5+tWoUSO59NJLg5tzgwYNcui96iarV68WHfvee++VFStWVHihbpjHjRtXbmMQaQB0hgACRSvAA7lb6vFz86M1AggggIBNAev3N+vx2cxqaVT4Wc8Q8SGAAAIIIBC/APuD+M0ZEQEEEEAAAQTcBKzvX6zH56ZPa/Lr9xogv275bdq0qSxatCjVydtvvy2tW7d265TWJgTeeecdOeigg1KxNGnSRD766CMTsREEAgj4J0BBu385ZUY5CnzwwQdy5ZVXyosvvlhlD127dpUuXbrICSecILVr185ppA0bNsisWbNkxowZMnXq1Cr7OOqoo+SOO+6Q5s2b5zQOjRBAAIFMAjyQu60P/Nz8aI0AAgggYFPA+v3Nenw2s1oaFX7WM0R8CCCAAAIIxC/A/iB+c0ZEAAEEEEAAATcB6/sX6/G56dOa/Pq9BsivW3632247WbduXaqTb775Rrbffnu3TmltQmDNmjVSv379VCzbbrutfPvttyZiIwgEEPBPgIJ2/3LKjBwF7rnnHrnhhhtk7dq1GXvq0KGDHHzwwUHB+d577y277LJLcAOvVatW0O6HH34Q3aB9+eWXsnjxYtGC+TfffFPmzp2bsd969erJ0KFDpW/fvo4zoTkCCCBQtQAP5G6rAz83P1ojgAACCNgUsH5/sx6fzayWRoWf9QwRHwIIIIAAAvELsD+I35wREUAAAQQQQMBNwPr+xXp8bvq0Jr9+rwHy65bfX/3qV7Jp06ZUJ7/88ovUqFHDrVNamxDQvGp+Sy7Nq+aXCwEEEMiHAAXt+VClz8QL6KcGR4wYEZyQroXpcVxaCK8nxA8cOFD002xcCCCAQD4FeCB308XPzY/WCCCAAAI2Bazf36zHZzOrpVHhZz1DxIcAAggggED8AuwP4jdnRAQQQAABBBBwE7C+f7Een5s+rcmv32uA/LrlFz83P+utya/1DBEfAv4IUNDuTy6ZSR4EtLB9/Pjx8tBDD8miRYvyMIJIkyZN5LzzzpMLL7yQQva8CNMpAghUJsADh9u6wM/Nj9YIIIAAAjYFrN/frMdnM6ulUeFnPUPEhwACCCCAQPwC7A/iN2dEBBBAAAEEEHATsL5/sR6fmz6tya/fa4D8uuUXPzc/663Jr/UMER8C/ghQ0O5PLplJngXmzp0rM2fOlGeffda5uF2L2I8//njp3LmzdOjQIc+R0z0CCCBQUYAHDrdVgZ+bH60RQAABBGwKWL+/lY1Pv97y559/tglpNCrr+TXKRlgIIIAAAgh4LcD+wOv0MjkEEEAAAQS8FLC8f/nxxx+lZs2aKffatWvL+vXrvcxDsU7K8vor1pxEOW/y66aJn5uf9dbk13qGiA8BfwQoaPcnl8wkRoFly5bJ66+/Lu+//758/PHHsnTpUlm5cqWsWrVKNm/eHESiN/OddtpJGjZsKHvssYfsv//+0qJFCznkkENk1113jTFahkIAAQQqCvDA4bYq8HPzozUCCCCAgE0B6/e3svHVqlVLNmzYYBPSaFTW82uUjbAQQAABBBDwWoD9gdfpZXIIIIAAAgh4KWB5//L111/LjjvumHJv3LixaF0Blz8CltefP8qFmwn5dbPHz83Pemvyaz1DxIeAPwIUtPuTS2ZSYIEffvhB2rZtKwsXLgwiadOmjeip7mU/hV3gEBkeAQQQSAnwwOG2GPBz86M1AggggIBNAev3t7Lx1a1bV9atW2cT0mhU1vNrlI2wEEAAAQQQ8FqA/YHX6WVyCCCAAAIIeClgef+yZMkS2XvvvVPurVq1knfffdfLPBTrpCyvv2LNSZTzJr9umvi5+VlvTX6tZ4j4EPBHgIJ2f3LJTAosQEF7gRPA8AggEEqAB45QXBVejJ+bH60RQAABBGwKWL+/lY2vQYMGoqdecWUvYD2/2c+EVyKAAAIIIIBAVALsD6KSpB8EEEAAAQQQiEvA8v5Fi9dbt26dojj22GPl+eefj4uGcWIQsLz+Ypi+90OQX7cU4+fmZ701+bWeIeJDwB8BCtr9ySUzKbAABe0FTgDDI4BAKAEeOEJxVXgxfm5+tEYAAQQQsClg/f5WNr5GjRrJV199ZRPSaFTW82uUjbAQQAABBBDwWoD9gdfpZXIIIIAAAgh4KWB5//Lyyy/LkUcemXI/66yzZOrUqV7moVgnZXn9FWtOopw3+XXTxM/Nz3pr8ms9Q8SHgD8CFLT7k0tmUmABCtoLnACGRwCBUAI8cITiqvBi/Nz8aI0AAgggYFPA+v2tbHy77babfP755zYhjUZlPb9G2QgLAQQQQAABrwXYH3idXiaHAAIIIICAlwKW9y9PP/20dO7cOeV+6aWXyj333ONlHop1UpbXX7HmJMp5k183Tfzc/Ky3Jr/WM0R8CPgjQEG7P7lkJgUWoKC9wAlgeAQQCCXAA0corgovxs/Nj9YIIIAAAjYFrN/fysa3zz77yKeffmoT0mhU1vNrlI2wEEAAAQQQ8FqA/YHX6WVyCCCAAAIIeClgef8yefJk6dGjR8r9xhtvlBtuuMHLPBTrpCyvv2LNSZTzJr9umvi5+VlvTX6tZ4j4EPBHgIJ2f3LJTAosQEF7gRPA8AggEEqAB45QXBVejJ+bH60RQAABBGwKWL+/lY2vWbNm8uGHH9qENBqV9fwaZSMsBBBAAAEEvBZgf+B1epkcAggggAACXgpY3r+MGTNGLrnkkpS7ns6up7Rz+SNgef35o1y4mZBfN3v83Pystya/1jNEfAj4I0BBuz+5ZCYFFqCgvcAJYHgEEAglwANHKK4KL8bPzY/WCCCAAAI2Bazf38rG17JlS1mwYIFNSKNRWc+vUTbCQgABBBBAwGsB9gdep5fJIYAAAggg4KWA5f3LrbfeKoMHD065T506Vc466ywv81Csk7K8/oo1J1HOm/y6aeLn5me9Nfm1niHiQ8AfAQra/cklMymwAAXtBU4AwyOAQCgBHjhCcVV4MX5ufrRGAAEEELApYPn+9vPPP8uWW26Zgjv44IPljTfesAlpNCrL+TVKRlgIIIAAAgh4L8D+wPsUM0EEEEAAAQS8E7C8f7ngggvkwQcfTJk///zzcuyxx3qXg2KekOX1V8x5iWru5NdNEj83P+utya/1DBEfAv4IUNDuTy6ZSYEFKGgvcAIYHgEEQgnwwBGKq8KL8XPzozUCCCCAgE0By/e31atXyw477JCCO+yww+SVV16xCWk0Ksv5NUpGWAgggAACCHgvwP7A+xQzQQQQQAABBLwTsLx/adKkiXz88ccp8y+//FJ+85vfeJeDYp6Q5fVXzHmJau7k100SPzc/663Jr/UMER8C/ghQ0O5PLplJgQUoaC9wAhgegSIW2LhxoyxatCj476OPPkr93/r/61+c7bfffhV0eOBwWzD4ufnRGgEEEEDApoDl+9vixYtln332ScEdffTR8sILL9iENBqV5fwaJSMsBBBAAAEEvBdgf+B9ipkgAggggAAC3glY3b98/fXXsuOOO6a8GzVqJF999ZV3/sU+Iavrr9jzEtX8ya+bJH5uftZbk1/rGSI+BPwRoKDdn1wykwILUNBe4AQwPAJFKtC2bVv55JNPZN26dZUKPP3009KpU6cKP+OBw23B4OfmR2sEEEAAAZsClu9vb7/9trRp0yYFd8opp8iMGTNsQhqNynJ+jZIRFgIIIIAAAt4LsD/wPsVMEAEEEEAAAe8ErO5fnnzySenSpUvK+/jjj5dZs2Z551/sE7K6/oo9L1HNn/y6SeLn5me9Nfm1niHiQ8AfAQra/cklMymwAAXtBU4AwyNQpALNmjULTmWv6ho5cqRcddVVFX7MA4fbgsHPzY/WCCCAAAI2BSzf3/Q09mOPPTYF98c//lEefvhhm5BGo7KcX6NkhIUAAggggID3AuwPvE8xE0QAAQQQQMA7Aav7l0GDBsltt92W8h4yZIgMGzbMO/9in5DV9VfseYlq/uTXTRI/Nz/rrcmv9QwRHwL+CFDQ7k8umUmBBShoL3ACGB6BIhU4//zz5aGHHqpy9j179pQJEyZU+DkPHG4LBj83P1ojgAACCNgUsHx/e+KJJ+T0009PwfXt21fuvvtum5BGo7KcX6NkhIUAAggggID3AuwPvE8xE0QAAQQQQMA7Aav7Fz2IQQ9kKLn077JOPfVU7/yLfUJW11+x5yWq+ZNfN0n83Pystya/1jNEfAj4I0BBuz+5ZCYFFtCC9oMPPlg+/PDDIJI2bdrI3LlzpWbNmgWOjOERQMBngfvuu08uvfTSKqfYoUMHmTNnToWf88Dhtirwc/OjNQIIIICATQHL97eJEydKr169UnCcchV+DVnOb/jZ0AIBBBBAAAEEohBgfxCFIn0ggAACCCCAQJwCFvcvP//8s+y0006yZs2aFMWSJUtkzz33jJOGsWIQsLj+Yph20QxBft1SjZ+bn/XW5Nd6hogPAX8EKGj3J5fMpMACWtDeqlUr+eSTT4JIWrZsKfPmzZNatWoVODKGRwCBfAp8++23snTp0ir/GzdunJxzzjl5C+Fvf/ubdOrUqcr+9S/Q/v3vf1f4OQ8cbinBz82P1ggggAACNgUs399uv/12GTBgQAru1ltvlauvvtompNGoLOfXKBlhIYAAAggg4L0A+wPvU8wEEUAAAQQQ8E7A4v5l/vz50r59+5T17rvvHvy7IZd/AhbXn3/KhZsR+XWzx8/Nz3pr8ms9Q8SHgD8CFLT7k0vTM/nuu+9EC75r1KhhOk6X4GbPnh2cGPjf//436KZ+/fpy9913y9FHH+3tvDdt2iRbb721bLfddi50tEUg0QLpp4WmTybfp4cuXLhQmjdvntFw8+bNFX7OA4fbssPPzY/WCCCAAAI2BSzf36699loZNmxYCm7MmDFy0UUX2YQ0GpXl/BolIywEEEAAAQS8F2B/4H2KmSACCCCAAALeCVjcv/Tt21fuvffelPXJJ58sTz75pHf2TEjE4vojL9EJkF83S/zc/Ky3Jr/WM0R8CPgjQEG7P7k0O5Nffvkl+DqtH3/8UWrWrGk2TpfA/ve//8k333wTzLHsteWWW8r222/v7by1eL9evXryz3/+U7baaisXQtoikFiBd999V1q3bl1l/F26dJHp06fnbX76gSE9hX3jxo1VjvGvf/1L9thjj3I/54HDLSX4ufnRGgEEEEDApoDl+5sWr48dOzYFN3nyZOnevbtNSKNRWc6vUTLCQgABBBBAwHsB9gfep5gJIoAAAggg4J2Atf3L4sWLg29xLzn0TsFvvPFGueGGG7yzZ0IUtPu+Bqy9vyTNG7+kZSxcvOQ3nBevRgCB3AUoaM/djpZZCujD229+8xvRoksu/wR23HFH0WLZOnXq+Dc5ZoRAFgL6YZYGDRpU+cqmTZsGH/rI56V/Ufbee+8F3wxxyCGHSMuWLWW33XYr91/6B4p44HDLCH5ufrRGAAEEELApYPn+dsYZZ8jjjz+egps5c6acdNJJNiGNRmU5v0bJCAsBBBBAAAHvBdgfeJ9iJogAAggggIB3Atb2L9ddd53cfPPNKedGjRrJW2+9Jfq/XP4JWFt//gkXdkbk180fPzc/663Jr/UMER8C/ghQ0O5PLs3ORAvad955Z1m/fr3ZGAksdwE9gX7ZsmUUtOdOSMs8CmzatEkWLVokzZo1y+MoIr/+9a+rfI+rUaOG6DdV5PPS0x/0mzB0rGwvHjiylar8dfi5+dEaAQQQQMCmgOX729FHHy0vvvhiCu6ll16SI444wiak0ags59coGWEhgAACCCDgvQD7A+9TzAQRQAABBBDwTsDS/mX16tXB6exffvllypnT2b1bcuUmZGn9+S1dmNmRXzd3/Nz8rLcmv9YzRHwI+CNAQbs/uTQ7kx9//FEOP/xwWbBgQd6LOguJsHnz5kqHT7+pFzLGqMf+1a9+Je3atZMXXnhBttpqq6i7pz8EshLYsGGDfPrpp/LJJ58E/5X83/q/+s0Qv/3tb2XhwoVZ9ZXri4455hiZPXt2lc2XLl0qu+++e67d56UdDxxurPi5+dEaAQQQQMCmgNX7m34Tzbnnnivvv/9+Cu7zzz8Pvo2GK3sBq/nNfga8EgEEEEAAAQSiFmB/ELUo/SGAAAIIIIBAvgUs7V9uv/12GTBgQGrKnM6e7+wXvn9L66/wGv5FQH7dcoqfm5/11uTXeoaIDwF/BCho9yeXpmfywQcfyKpVq+Tnn382HWcuwelNu27duvLOO+/IoEGDRItr9dp2223lhhtukEMOOUS+/fbbXLo232bLLbcMvi6tadOm5mMlQH8FVq5cmfFr+/TDFitWrJD69evnDeGSSy6RMWPGVNn/M888IyeccELexs+lYx44clErbYOfmx+tEUAAAQRsClg/PjdmAAAgAElEQVS7v7388ssydOhQ6dixozzwwAOp067i+AYcmxlyi8paft1mQ2sEEEAAAQQQiEKA/UEUivSBAAIIIIAAAnEKWNm/aN2Dns7+4YcfpqbP6exxroTCjGVl/RVm9v6PSn7dcoyfm5/11uTXeoaIDwF/BCho9yeXzKTAAvpVYvqV90uWLAkiadasmTz33HOyyy67FDgyhkfAf4HqvgnhlVdekcMOOyxvECNGjJCrr7660v73339/Of/888ud0JC3QEJ0zANHCKxKXopfdn6bNm2Szz77TLQgUf/T03Rff/31VGP9y9799ttP2rdvL0cffbTsu+++ssUWW2TX+f9/1WuvvVbu97t3795yxx13SK1atUL1k7QX//nPf5azzz670rDHjh0r6hDFtW7dOunZs6c88cQTFbp79dVX5dBDD41imET0kW5+0003yXXXXZeI2KMM8ocffpArr7xSxo0bl+q22NZClJ7W+rJyfyspZNf/1Q8K6/1DP0ir60+vvfbaSxYvXmyNz3w8VvKr36Kk+wHNr/6vnry/Zs2awG+bbbaRli1bBjnW/bv+p/932P2B+WQQYM4C7C9zpqu2oX7j2Zlnnlnu2zCqbRTyBcWwf0p3bNGihUybNi147uGqXID9ZWFXhpX9QWEVGB0BBBBAAAEEkiRgZf8ycuRIGThwYIqO09mTtIpyj9XK+st9BrTMJEB+3dYHfm5+1luTX+sZIj4E/BGgoN2fXDKTAgvoP760bdtWFi5cGETSpk0bmTt3rtSsWbPAkTE8Av4L7LnnnrJ06dIqJzp+/Hjp1atX3iD0H6cvvPDCoChX/9tnn31k9913D/7beeed8zauS8c8cLjoieCX2U8L1bT49/7770/dF7MR13unfjjkD3/4g2y99dbZNJFcC9p//PFH+dvf/ib6bSMnnXRSVmNZelGmgvYePXrIfffdFxQFul76DTSdOnUS/TaM9KvYiphzLWj/+uuvZcqUKXLiiSfK3nvv7ZqSgren4KjgKchrAIW+v5UtZC+ZqH7r1eWXXy7bb799au7HHHOM/OMf/8irhY+dFzq/+sGEUaNGySOPPCLff/991sQHHHCA9O/fX0477TSpU6dO1u14YfQChdw/sb+MPp/pPVLQHo0xBe3lHfW9f+rUqdKnTx+pV69epcjsL6NZe7n2Uuj9Qa5x0w4BBBBAAAEEilfAwv7l2WefrfDNzJzOXhxr0sL6Kw7pwsyS/Lq54+fmZ701+bWeIeJDwB8BCtr9ySUzKbAABe0FTgDDmxT46aefgkLzxo0bS+3atfMWY7du3YJ/IK3q0pNkR48enbfxk9gxDxxuWcOvcj8tcpo+fbroyYtayJHrpQXterqJfsNBdVfYgnY91XPevHly2223BQXtkydPlu7du1c3jLmfZypo1w/V6InqzZs3d45bT7vv169fpf1Q0J75hPb169fLX/7yl2Ct6QccfTmZk4Ij518r0x0U6v5WWSG7QpWczv6vf/1LWrdunbLTDyrqBxa5wgkUKr+6P5g4caJcf/31qZPYw0X+f6/WbwW58847g7VQ3Tc05dI/baoWKOT+if1lfCuTgvZorClo/z/Hb775Rh588EG59dZbg0M/9Pmlfv36lSKzv4xm7eXaS6H2B7nGSzsEEEAAAQQQQKDQ+5fly5cH/3axYcOGVDL0IJM5c+YE3zDI5bdAodef37qFnx35dcsBfm5+1luTX+sZIj4E/BGgoN2fXDKTAgtQ0F7gBDB8QQWeeuqpoHA9/b+Sv8zRE34PPPDAvMV48803y3XXXVdl/7///e9FT0vgKhXggcNtNeBX0W/NmjXB7+GYMWOqxN1tt92CbzCoUaOGaGHUZ599Jl988UWlr99vv/1k7Nix0rFjx4xFa2EL2keMGBGcAl9y+VjQrnNTu969ezst9HXr1knPnj2D4vjKLgraqy5oX7t2rZx33nkyc+bMgK5FixYUtDutRhrHJRD3/a2qQvaS+erp7Hq6lX5YSk/nLrmGDx8ugwcPjovFm3Hizq/C6XOy3ns1j1FcupfQAskjjzySovYoQLPso1D7J/aXWSYoopdR0B4NJAXtIkuWLJGzzz5bXn/99QD1uOOOo6A9muWVl14KsT/Iy0ToFAEEEEAAAQSKRqDQ+xf9984FCxaU837mmWcqnNheNAkpsokWev0VGXfs0yW/buT4uflZb01+rWeI+BDwR4CCdn9yyUwKLEBBe4ETwPAFFdB/qNTTtqq69Gd6inq+rkmTJsk555xTZfda+KJfc81VKsADh9tqwK+836pVq4Li6ZLi3ZKfbrPNNnLKKacEhb16Kl+dOnXKNdy8eXNwUquelD5q1ChZuHBhuZ/r7+4jjzwSFLVXdYUtaP/Tn/4UnBBbcvla0H7uuefKvffeW8E8zMrXDyN16tRJVq5cWWkzCtqrLmjXEyn15P+///3vgR0F7WFWHq8tpEBc97fqCtnVoOR09u22205uv/12GTBgQIpGv5nnrLPOKiRVIseOK78lOHqf11z16dNHvv/++5RZyf5A3yf1/bFevXqy1VZbBT/XNt99950sXrxYZs2aJQ888ECFD79pG+23SZMmicxDEoMuxP6J/WX8K6WygvZi2+9FoU5BuwTf1nXmmWfK+++/H5BS0B7FyspfH3HvD/I3E3pGAAEEEEAAgWIRKOT+pWvXrvLYY4+Vo9ZvOb3iiiuKhb/o51nI9Vf0+DEAkF83ZPzc/Ky3Jr/WM0R8CPgjQEG7P7lkJgUWoKC9wAlg+IIKaNFk3759q4xBi0eHDh2atxjnzp1bZcHrjjvuKHvuuafMnz8/b+MnsWMeONyyhl+p3/r162XgwIEVTmb/3e9+J7fccou0atUqqxNUtdBNT9zVr6Qvex166KGiRee77767W9L+f+tCFGRFEnhaJ/pBIf0wUcnVsGFDqVu3blA8opcW+T3++OPSrFmznIbXgkL9i/j+/fsH7fW9VPc6ZQsSKXCqmtbngvacFhSNEiOQ7/tbNoXsJVglp7Pr/3/xxRfL/fffn3LM97f/JCZhIQPNd37Tw9EPlOq9Sj98VnK1bdtW7rnnHjnooIOc9gf6QTq9T9WqVSukAi/PRSDu/RP7y1yy5N6GgnZ3Q+2BgvbwBe3RyNNLrgJx7w9yjZN2CCCAAAIIIIBAiUCh9i/675zp30Cnh3llOvCLrPknUKj155+kzRmRX7e84OfmZ701+bWeIeJDwB8BCtr9ySUzKbAABe0FTgDDF1Rg9uzZcswxx1QZwxlnnCHTpk3LW4xffPFFUOyqBTKHHHKI/Pa3vw3+fz3dWf8rOfExbwEksGMeONySht//+f3yyy8yevTooKC97NWrV6+gMH377bcPBf3zzz8HJ7UPGjSoXLshQ4YEH4rZYostQvVX2YvjLshyDriKDtIL2vXUQz2xdsSIEakWEydOlAsuuCCnENauXRu0ffLJJ4P2F110kXz22WfywgsvpPqjoL1qWgrac1p2NDIgkK/7W5hCdmUoezq7/v/HH3+8PPfcc4GQ7ut+/PFHA1rJCyFf+a1KQk9X79mzZ+rH+mErPcWsefPmofA037oP0A/KlVz6Qa6nnnpKDj744FB98eLcBOLcP7G/zC1HUbSioD0KRQraVTHsCe3RyNNLrgJx7w9yjZN2CCCAAAIIIIBAiUAh9i+HHXZYuQ/sayy/+tWvZMOGDfwbZJEtzUKsvyIjLuh0ya8bP35uftZbk1/rGSI+BPwRoKDdn1wykwILUNBe4AQwfAUBLQxdtGhR6j895TJf1+LFi2WfffapsnstWin5qul8xUC/4QR44Ajnlf5q/P5P5O2335bTTjtN9EMlJddZZ50ld999t+ywww45IX/33XfBNz48+uijqfb6wZQnnngiOM3V9YqzIMs11kztKyto1681Pf/882XlypVB03PPPVf0GzTq1KkTOpQ333xTTj755KCvbbbZRh555BEZN26c/P3vf0/1RUF71awUtIdecjQwIhD1/S1sIXsJQ9nT2fXPdt55Z1m1alXw48MPP1z023m4wgtEnd9MEWzcuDH4lo8xY8akXqYfWrvyyiuzOpk9ve/KTnvXe/o111yTU3/h9Yq7RZz7J/aXhVtrFLRHY88J7RS0R7OS4uslzv1BfLNiJAQQQAABBBDwWSDO/cvChQvlpJNOEv17ifRLf6YHbHEVl0Cc66+4ZG3Mlvy65QE/Nz/rrcmv9QwRHwL+CFDQ7k8umUmBBShoL3ACinz4Z599NjgBS//79NNPg//96quvUipdu3aVKVOm5E3pf//7n9SqVSs4rbmyi5M080afc8c8cORMFzTET4LTcfVkdi1eL7n0hPCpU6eKnsDqcmmhohbGlxRma1/XXXedaIGjnnricsVZkOUSZ3VtKyto16LBq6++Oij+10vz8Pjjj0uzZs2q667czzdv3ix33HFHUIio1ymnnCK33XZb8EEDCtqzo6SgPTsnXmVPIKr7W66F7CqSfjq7fjvEvvvum8K66qqrZOTIkfbwEhBRVPnNZqrp74Pa5vnnn5djjz02m+YVXqPPGXpKu97HSy49/f2uu+6S2rVr59QnjbIXiGv/xP4y+5zk45UUtEejSkE7Be3RrKT4eolzfxDfrBgJAQQQQAABBHwWiGv/8vDDD0vv3r3lp59+qsB54403Bv9ewVV8AnGtv+KTtTFj8uuWB/zc/Ky3Jr/WM0R8CPgjQEG7P7lkJgUWoKC9wAko8uG1ePH000+vUuHAAw+Ud955J69Khx56qMybN6/KMf773//mdEpwXoMu4s554HBLPn4i//znP4P3Hf0miJLL5eTVshlZv369XHrppaJ/YVxyHXPMMcGp7Q0bNiyXvNdee0306z5LLv0LZi3G1g/Z6KX3Zz0NVk8Xz+a66aabguL5Bx54QLRQruT6/e9/L5MmTZIGDRpk003qNWVPOtc/7NGjh9x3333BqecuV2UF7fpnatSvX79U1xMnTpQLLrgg1FBr164N2jz55JNBO83rOeecI2effbZTQbuevv/KK68EBff6rR0LFiwI+t9+++2lTZs2ovcRPRVeC/G32GKLrGJOz//kyZOle/fuQdtNmzbJRx99JNOmTZM5c+bIe++9J99//73oif/64YsTTzwxGG/HHXfMaqx085K1UtK4siKwTB1nc8K9ftuKOj399NPl5qD9HnLIIaL3986dOwd22Z7En/47cdxxx4nOrX79+sFJQ/ohlRkzZgTfvNCqVavgNOwzzjhD2rZtG+Slst+pquaSXtCa/vv5n//8R5566il55plngjWhY+rvRsuWLaVjx45y5plnStOmTaVGjRpZ5Sj9RfrhPrV77rnnUv3remvfvr106tSpXP6rizWnABLYyPX+5lLIXsKVfjp7+u+evs/peylXeAHX/IYZsbKCdn0v7tChQ5huyr1Wf5/PO++84D18yy23DL4havjw4VK3bt0KfVZ3f3jjjTfkscceC+5LJfejyt7z0jvW90Btox/gmz9/fvBB4pL3rd/97nfBvVLvM+nW2Uxa77/6PKVOekq5vi+uWbMm1VTf9/fff3/R9+2jjjoq5/tXyXu27rf090m/hUU9NG59r9cPsh155JHBP8yH3T9lM89Mr2F/mZ1gvvaXhShoT8+5/l7rXlG/5S3MtWLFimAPqPchvfSZ4a9//au0bt26ym50n6UHAsyePTv43dP5l7wfaCP9ndAPhurvnj4L6HtENnvUMAXt6R8WSd9fVmfg0j7q+ae/72aKXd/HdY++3377BS8Ls7+sql/dV77wwgtB3jWPmoeSPOp4+r6mJ2vuvvvuWe8tq7uXRPmsUV2u8/nzOPcH+ZwHfSOAAAIIIIBA8Qjke/+ie2U9TGHIkCEVUPXvKfXQF/33Cq7iFMj3+itOVTuzJr9uucDPzc96a/JrPUPEh4A/AhS0+5NLZlJgAQraC5yAIh/+448/zngi8q9//eugiC+fV7du3YLCjrJXo0aNgn+I1n8wPP/884OCRS4bAjxwuOUBPwmKxssWTudafFJVJrSYevz48UHRlhbUalFrSZF62Tb5KmhPL0TRYjX9NgwtHM720pPOhw0bFhTIl1y5FJhXNl5VBe1akKyFuiWn26cXEGcTe9kiKS0G0oLjvfbaKygSyuWE9q+//jooiNM1U7Ywr6pYNN/XX399UKxXXSFzVUUmy5cvl2uvvTYo1Mt0aV715PlBgwZV+yGDOAva9YTav/3tb8HJ+G+99Va1adOCq8svv1wuvPDCagvbKyto1w8C6Dcj6O+0FpVXds2cOTMoAgpTcFRVkbj2P3bsWLn55purXRN/+MMfgn9A0iLObC9dZyNGjBD91oJM+x8tbtd10qdPH9mwYUO5NZ7L70628Vl+Xa73tygK2dUl/XR2/bMrrrgiOIW75NIi37CFjpbN44wt1/zmEqMWZ+sHD/QDKyVXVB98yyaequ4P+tw0YMCA4D0206VF3Xrf0vdXvfSergXsuh4zvS/rfUW/wUa/5aSyfUtlY+q9W220sDzbZzYd5+KLLw7G2WGHHTLOJf3+pQXt+mEu/fCgnppf2aX3xo0bN8qECROy4ZawRbhVdcr+snrufO4vC1HQXtkHWXWPoPfhMNc//vEP0Q+VlFznnnuu3HvvvZXui8Lus0r61L/P0A/RVLdHtV7Qnq/5F6qgPex7qL6/6/5PP6BQ3YeP4nzWCLPeo35tnPuDqGOnPwQQQAABBBAoToF87V9Wr14dHLKjz+cffvhhBdx27doFH4jN9nm/OLPj/6zztf78l0vGDMmvW57wc/Oz3pr8Ws8Q8SHgjwAF7f7kkpkUWICC9gInoMiH12KD6v4CRU8e04LTfF2DBw8OCjD01NM999wzKGLfeeed8zUc/ToK8MDhBljsfvq7fskllwQnlpdcUZ08HjYz+Spo10IPLUjT06pLLj0B8Zprrqm28KHk9foX4Oqip0PrlX4SYdi5ln19VQXtemqkniyvJ1vmMqYWSWkxmRbI6aUFH3pavZ52nktB+7vvviuXXXaZaJ7CXNkWBFZWZKL3oIsuuig42TbbS79t4P+x9x5gU1Rn///9FwRLFBGxJ6LG9tpAEBUbSCyxoAhIECwoGASNGoyx10SNiQ3ECkLEFxREsEUsiFhRQwSJ6M9uoth7CSLlf93Du5t95pndZ2bv2Z2zZz9zXVwoz9xn7vvzPTvnzD7fc2bkyJGy3nrrFQ2plqFdzdi6CELN2EmPsAEzKj7K0K478qvBs5iZvfANCVZDu+5spCaiwvtHU3Xq7p26wCXOzs6vv/56SZNm1LW0v+jnXY3tuUUbGNpXkNJ7QqkjLSN77hrh3dn139VAqLtV67HddtvJ/Pnzm+oy/LwIgWrOX5YuXRrcyy677LJ8Nrr799ixY0suxE1LvKjx4ac//Wmw8Ce3a29T19I3YOiCLDV/607COveJszBL29WFUvr68ZYtWxa9jH6+dAFfqcVETeWoC+10nM7tchx1fnj8mjRpUvBmDl2oFHXoGKy71+uO+NXcoZ355f/XlNzBzys5v8zC0K416ZthevXqla8/6XPF4sWLg8+czmFzR7FFpLrQUue5SeYhhcLo50PvbfoGqGK7tbtsaK9k/dU2tOs9VOdtutAo7n09p6UuarzqqquC55tSu+5X81kj1g2gQidVc35QoRJoFgIQgAAEIACBOiOQ9vzljTfeCEzsamZ/7733ImnqvLPwmaPOkFNuAYG0+x9w3SKAvjY94Gfj53o0+rquEPlBwB8CGNr90ZJKMiaAoT1jARy7vP6SUF+dra8fzv09c+bMima56aabiu5MVezI7axa0SRovGYI8MBhk6re+ekXvL/61a9kzpw5eZC6W6EubKn20ZShXQ0uU6ZMkX/9619BaroL9d/+9rd8mgMGDAgMkrlD//uggw4K/jdsrik09capU3drUYNxbrdVNXbrrtGlzG1x2tVzihna27Rp02j3fN19W80acQ7dUVfNzWqw0yO3m64a+JIa2mfNmiXHHHNMI5O0GoHUgKcLoFq0aBFoo6yijCi667jucr/66qtHph/WX02B+m/PPfdc/vy9995b9thjj2AHdt0x/NFHH5UXX3yxUXvah9XU3KxZs8hrNWVo//DDDwMDoC6G0HmhGgZfeeWVoC3d6V7NWWqeyR2HH354o4VmH330UbAjaZTJUHeR1D6oGmuf0h12lXH4aMrcGDaka25rrrlmnr8aTvU6q622WrALsWqjpkw1bum9z2Jo14UD2v+1T+YONWF2795dfvazn4l+Xp955plAw/Auxbo7vO4UrMbSYkcxfspdr9G+ffsgdO7cuUFdhcZU3Qled/bPLYTA0L6CcjFDe9pGdr1W1O7sEyZMaHD/0oVFuiCCozwC1Z6/hMdBzVoXKOh9vVu3biVNhOVV+N+opsYHHRP0vpB7g1TUfUFb07Ghc+fOwdiYW/Sju7YfeOCBwe7teq/ScaVw3NE4bV/HUr1GsaPYOKn3Rb3nb7/99sGYpIsD9N6k14haeNTU/So8fmnbuXGwsBZtW+dIO+20k9xwww3y2GOPlTV/Klc75pcbxEJXyfllVob2t99+W/r165f/HOnc5L777pOOHTvGYqJ9V98Yp3MIPYotItXd4HWuF140qJ9XnSPsuuuuwTxLD50zPvnkkzJ79uxGOWh+OucrttDOVUN7pevXRYX6/KSHzrF00UDurVHbbLONHHHEEfmNGHQ+qM+TuU0Qkswvc/MTfUOgLkYMzxkL5316D9X5uM5bwvfPOIsTmhpLNJe0njVidfYKnVTt+UGFyqBZCEAAAhCAAATqiEAa85clS5YE333qd09qZP/2228jCervXvW7AZ2/ckBACaTR/yDpLgH0tWkDPxs/16PR13WFyA8C/hDA0O6PllSSMQEM7RkL4MDl9bXs+gp7/RNewa+/8Fy4cGFFs9RfAOsvVYsdl19+ufz+97+vaA40XjsEeOCwaVXv/KJ238tq0UxThvaw0mqGPP/88/P/XMrsHTbHxDGn5RpW89lFF10ker3cocZ6NTGncZQytOtCg0MOOSRvIGnK6FaYz/PPPy+HHXZYEKtj17Rp0wIjn5p6khja1dCiBu5Cg5/yU1O0GvtzZqHctXUHeDXO6e7d+ouEwkMXAahRPcpoXmonyKOPPlp0t2f9pUPhZ1av9eCDDwa7cxaa6NXIrcYYPT/qaMrQXhgT5hVnd36dS6rJ6rrrrmtweV0UcfHFF8u2227b6MtyXcimNd52222NYnRX3bZt2zYqJcowpCepPmoy1d2LCxddfPzxx4HpNGfGT2I4iuo3uYRKmVrfeustOf300/MLK+J8hqL4aU1Dhw4NtA6z0MWHumBDTW1hI5ReL8nnJo3PtCttNDW+VcLInqs9anf2Aw44IL9rvi6A0dc9V/KNQ67oUKk8mtI37euqeVLv+7oYJXyoWVsXleliki233DJ1c3up8UHvLzqu6DhXeOi9R8eoBx54IP/Peh/RN2HpvVDN33/4wx8ktzincAzTcUV3cC80TJZayKbtDR48ONgFPXfoWKFj3j777BPJQxdMqeFcFxAWjl+F43Wc8St3jo7Ter3Ct2rpvVQXB+nbtgqPJPOncvsR88viix9yTCs9v8zK0B61w7runq33jziHfo70jQq5o9hnLzyX0/OL3Q9ybenCS50f6ZtiCo9Sn29XDe3Vql85hRnsv//+wYLc8DNAjmmS+aXG6P1Cn00K77k6V1Wt9N4WXgyr9099FtM5deH9U+/xqm0xc1I1nzXi9PVKnVPt+UGl6qBdCEAAAhCAAATqh0A58xf9nlK/d9bvv/VvXbyqb8Aqdmy44YbB96T67K7/zQGBHIFy+h/0aocA+tq0gp+Nn+vR6Ou6QuQHAX8IYGj3R0sqyZgAhvaMBXDg8rpjqJqjih1qdC/1KnhrCWpsUNN6sUN3ydVdBjggoAR44LD1g3rnFzZDJN1F0Ua/YXQlDe1RpqHzzjsvMBAX28U7l50awtVQrbu26tG1a9fAxJHWl9+lDO1fffWVDBo0SO66667g2nHM1Hqe7sSsr01V868evXv3ltGjRwe7JicxtKth5JxzzgnMwrlDTYBqTFJzdvjzU6iojqN6fd3RsTBWa+nUqVOjrlPMZKK75qhZsdRu+FE745Za4FBpQ7suClEDTqG5Wg3++qfYDvUKRHcTuvHGG4PzCmOvueaawJgZ5l3M0K5mxTPPPLNJU2kSw1ExQ7uazkaNGiUbbbRR0dtB1G7rpUzmDz/8cNBncwzUoKT9Wec/asiPOpSdvk5YDXNhUzuG9hXEcju0V9LIrteJ2p1dddF+nDv08xFevJHmeFIPbWUxf1HjoO5urvfrYkduN13dzVx3PN58882DN3hYjmLjgz4v6ThT7L5QuLCr8Po6jun9QnfijTr0s6LjhPbT3KFvItGd3jQ2fITfAqO7F+vi5B122KHJsv/xj38EiwFybwHRAB0H9L4VdUSZWPVtNDrGF5rZS124GoZ25pfZzy+zMrRr3wvvPF84Dy3VN3XeqQsCR4wYkT8tahFp+C1EerLOnXQBarH7Qa5BvYaed9lll+WvUWpu76KhvZr1K6RKGtq1Fr3fTZ48Oa+HPu/omyV22223kvdQXXR70kknic4bc4e+3UifAcILefTn1XzWaPLmX8ETspgfVLAcmoYABCAAAQhAoA4IhOcv+sYv/U7866+/bvTnzTffDMzruklCnAMjexxK9X0O82e/9Udfm77ws/FzPRp9XVeI/CDgDwEM7f5oSSUZE8DQnrEADly+W7duwWuMix36ynnd9bZSh5oYTjzxxAbN6y/kdMdD/QJGDadq8OOAgBLggcPWD+qdX9hwFNcwbaMeHV1JQ7teMWyu+cUvfhEYKsO7uoaze+SRR2S//fbL/3NcI3xcRqUM7dqGGnnV0J07Shm1c+eEjS6FO2MmMd5crEMAACAASURBVLS//PLLwe61hUY73flQTfalzOy5PN5///3AEDhz5sx8/mo+1B0Xwwb1KJOJXlt3J2/dunVJnFEGKF2soH+i8qykoV13MVZzTeHCM10QMXLkSFlzzTWb7BZqzNa8C8f5YuacKEO6GinVFKS7wDd1WA3tauwstkAhfO2w4VM/f2oODe+2HsWvWJ8JXyOKnZ6DoX0FKf0cqomv1By3qT6T1s/vv/9+URMuR/kEspq/6A66ukBBn4fiHLogRe9huqOvjqXl7OAeNT7ooqoxY8aUHB90cYvutF64sEpzLrZIqLCe8Jtdii34i9qNWheBKaM446QuuNN5RaG5Nsn4pTmrmV0XGsQ9sjC0M79srE6l55dRhva4fSTOeU899VTw2Y46wotB4y6Yffvtt0XfVpd7K1Axo3n4DUZNvZknnONLL70ULJxTQ7Qe+paJSZMmydZbb92oHBcN7dWsX4FU0tAefj7TMUPnloXPXqX6o2qpO7IXPqsUu8dX81kjzmeoUufEGXsqdW3ahQAEIAABCEAAAq4QwMjuihLu55HV92vuk/EjQ/S16Qg/Gz/Xo9HXdYXIDwL+EMDQ7o+WVJIxAQztGQvgwOXV+HD99dcXzURNZrqLeqWO6dOny4cffhjsAq+//NUvX6w7G1YqV9rNngAPHDYN6p1f2NTUsWPHYFfRn//85zawZURX2tCurx1Vc7XeY/VQw4Qa8nQX2WJH2KgWJyZp6U0Z2sOmFd2p+4orrii5Y7my/OUvfxnsVB02ESUxtIfN9HEMhOH6w0bmYqa2KJNJHPN+7npqfB8yZEj+8qVMzJU0tIf1Uv7Tpk2Tzp07x+4aYUOXBkaxiDKkax/XHdO1rzZ1WA3tSYziYfNYsX4QPi+JQV/rjWKXJM+mmNXSz101NOnuu3/6059qCaWTuWY5f9FFRHpvVxP2/PnzE/HRhTBqvtY3LvzsZz+LFRs1PsQ1cYfnOXGN1eE3pGiiUQZeZfHAAw+I7rQ+d+7c4C0oOh7F2Z09V3x4TEoyfm2xxRaB+TPJ9aphaGd+mf38MktDu77lQBcv6mKN3FG4uLLYBz88Zyy2iFR3bLzvvvtE5wy6Q+Oee+4pF198cZNvXcpdN8lc2EVDezXrV2aVMrRHLQiK85xT2H/Cb6XSnx1wwAHBQqZ11lmnQVer5rNGrMGtQie5Ov+rULk0CwEIQAACEIAABPIE9PcZ+mysfwYPHpza21VB7DeBLL9f85usG9Whr00H+Nn4uR6Nvq4rRH4Q8IcAhnZ/tKSSjAlgaM9YgNDl9ZdcutuS/lmwYEHwt+7A1KtXr4olqrvqnX766UXbV7OY7urLAQEXCPDAYVOh3vmFDUe6g6oaq9q0aWMDW0Z0pQ3tUYYHXZykDJo1axaZcXiH1nIM3U2haMrQHjbVNbULZdhEpDtQqvGvVatWQSpxTTxRO9vqG0TUaJfkWLhwofTv37/BrtD33HOP9OjRo0EzYf2TmvTCO50mMQSqCarQdFWYWJhXU2bIsLE+icE8d92oHXt1t9/LL7+8wQK3KEN6qZ19w7pZDe1J+kO4HxTjmGRhQlQ/jGKHoT3JJ7ay5+puu4VvbKjs1fxu3YX5i95DdCdlfS7S+/rnn38eG7ouuhk6dKjoAoe11167ZFx4fIi727M2Wu49Ocn9MXbRRU60GNqLve2iVE5ZGNqZXzZUpBrzyywN7Vrt888/H7zVTndr16OpOXT4M1eJRaQ5FeLOhfV8Fw3t1ntOkvqjGDT1eY57/4x6Rnj44Ydl3333TVRieDFksTGims8aiQpI+WQM7SkDpTkIQAACEIAABJwksPHGG8vOO+8snTp1Cgzs+tYlXUDPAYGkBFz4fi1pzpwfnwD6xmcVdSb8bPxcj0Zf1xUiPwj4QwBDuz9aUknGBDC0ZyyAiPz+978PfnH42muvBX8vW7asQVK629fZZ59dsUQnTpwoRx55ZNH2dQfjv//97xW7Pg1DIAkBHjiS0Gp8br3zC+/A3ZRZ10a7dHSlDe169fDu2WquVCOZvgkj6gjvFKkLntRYnKZRoClDu+YV1mnKlCly+OGHR+Yc3ok+vCNmXBOL7v6oC8iUmR5JDISFiUXtvhhlIA/rn9Skl6T/VGqH9kWLFsnw4cMbvOUlzo6kUULee++9cuihh+Z/FGUeijIMJdnVPq7hSJOI6jezZs2SvfbaK9ZtIc7CgKi+ksQ0n0vkzjvvDPpu7sDQvoKEGskvvPBCUd2qfehCHH1rRL9+/WTLLbes9uW9vJ5r8xf9/Oqz26OPPioPPfSQ6D1ZF0Y1dey+++6B6Xzbbbctemr4/t7U2F3YUPh+H7U4KOrCSe6PTdXY1M8thvZy7m/VMLQzv8x+fpm1oT28ILOpN9aE8y22y3ZTn6c4P487F9a2MLRXbof22bNny3777ZcfK7p06SITJkxIbESKeqNG1Hy4ms8acfphpc5J8zm1UjnSLgQgAAEIQAACEChFoEOHDsHbdnTDHf278L/139S8vv766wMRAqkQcO37tVSKopE8AfS1dQb42fi5Ho2+ritEfhDwhwCGdn+0pJKMCWBoz1gAETnppJNk1KhRRRPRV9SPGzeuYok+/vjj0q1bt6Ltr7baavLdd99V7Po0DIEkBHjgSEKr8bn1zi9sovLd0B6163ixnQB/+OGHYOfYESNGBB2nXEN3Uz00jqE9bMT/zW9+I1dccYW0bNmyUfNq1lDjqNYatct5XBNP+Jrlmkw0wTi7bodNJgcddJCMHz9eWrdu3RTC4OcuGNqjDDVRu9HHKSi822TUZzPKcJlkZ8skhs1wv9GdU/Vau+66a5xyGhnio+qJ4pfENJ9LJGyQKsfwGasox08qNr7pPLeSxva11lpL3n77bdG/OSpHwPX5ixrc33zzzeDtHLpAp5TBXRc8jB07VrbZZptIYOH7e1O7Axc2kmQBU2FckvtjOSrr/e6f//ynTJ8+XSZPnhyYZnNHkjeMNPWmmajcqmFoZ34pwRgZtdN0teaXUYb2p556SnQRSbWO8Pyv1MLQcJ9JexHpkiVL5L333pMnn3xSdMHqjBkzGiy6KcbGF0N7ufVrXwkzaOoeHPf+GV68GX6rVNx+GvV2njiLZyv5rBE390qc5/r8oBI10yYEIAABCEAAArVNgPlLbetX69nT/2pdwdL5o69NX/jZ+Lkejb6uK0R+EPCHAIZ2f7SkkowJYGjPWACRYFem/v37F01EzVPPPvtsxRLV3QW32mqrfPurr756YNjSf9PX1umfvn37Vuz6NAyBJAR44EhCq/G59c7vkUceCXbGyx1JTao2+g2jkxiSNbJcQ9aYMWNk0KBB+YsXM4OpIVN3E37uueeCc4866qhgsZUySvOIY2gPG33V/KdvE9l0000bpLJ8+XLRt5icd955RXOOa2i3GAjDfOLsPptU//A1ksQnMTjG2Vk8l0tctnH6TxwDVVzDULHrJYlPwiHqenHiP/nkk+ANObrDc+4ox3wXZoehfQVNvT8UHpU0tl9wwQWBaZ6jcgRqbf6ii4GfeOKJ4A0W999/fyMwgwcPDt5Gos9dTd3fk4zHSe73hddNcn8sprKa+r/44gvRN558/PHHgYFd3/I1b948effdd4t2jiSG9ijTZlO9rtz5U1PtFv6c+aVI1vNLFwztL7/8svTp00deeeWVoHv07NlTdB4eXqyo9wfd1CC3aUG5i0h1nPv6669l4cKFwR9loDn84x//EF3sVurwwdBeifqVWaUM7XGeD+Led8L3tTiG9qTzwyTPGnHzrsR5tTY/qAQD2oQABCAAAQhAoLYIMH+pLb18y5b+55uiDetBX5u+8LPxcz0afV1XiPwg4A8BDO3+aEklGRPA0J6xACLBLxt32223oonoL0A///zziiWqu9reeeedstNOOwXmdX2NHQcEXCXAA4dNmXrnF94FWmmWu6O0TYlkO2zrtco1ZIXNNcV2Hg+bLEaPHi3HH3+8tcxG8XEM7RqkRr/f/va3+fgonT799NPAeK87vupx4403ipo1Co+4putKGtqjdna0mkSSxCcxOMYxYuf4xmUbpxPFMaJZDZdJ4pNwiKovTnwcE3857JIaluJcoxbOiTu+VcLYzi7tle8hcfWtfCbJrrBs2TJ58MEHZfjw4Q12JdfFYlOnTpXu3bs3ajDJ/T0cnOR+Xxib5P5YGKfG9UmTJsldd90l+oaJcg4fDO3ML0Wynl/GmUeU0z+TxIQ/R2pUnzZtmnTu3LlBM+G5eZJFK7rzuC4+1bc86IK4UotFSuVeq4b2StevzGrR0B51H7WMJcrBGp/ks2M5t1bnB5aaiYUABCAAAQhAoLYJMH+pbf1qPXv6X60rWDp/9LXpCz8bP9ej0dd1hcgPAv4QwNDuj5ZUkjEBDO3/FUB3ytRfLi5YsKDB37o7+ciRIyum1Icffij6y85Sh+5Wu+aaa1YsBxqGQK0Q4IHDplS989PdC/WNGGpozB2XXnppsKtktY+kJoFyDe0//PCDnHHGGTJixIh8iWFzeNiAs+OOOwYLnQrf3pEWn7iG9jlz5sghhxwiH3zwQXDp0047TS6//HJp0aJFPhVl+Mtf/lJ0YdYWW2wRGOp22GGHBqnGNV1X0tAeZVRKqn+Yf5L4JAbHOEbsXC5x2cbpO2HzUJSe5Rouc9dPEp+EQ1R9ceIxtMfpGfHPSTq+pW1sZ5f2+FqVc2ZSfcu5RiVj1Ox9zDHHNDCfFtvROsn9PZxzkvt9YWyS+6PG6Q7TN998s/zhD39ItPBa5xUbbrihzJw5M395HwztzC9XyJnl/NIFQ7syuPvuu6VXr175/n3llVcGc9jCe1j47UlxFpHqbuQvvvii6FgT9daHYvcvXTyjhnp9c0Kh+b3WDO3Vql851qKhPWo8sYwlysEaX8kxtbDtWp8fVIsT14EABCAAAQhAwB0CzF/c0aIeM6H/+a06+tr0hZ+Nn+vR6Ou6QuQHAX8IYGj3R0sqyZgAhnYJzOu/+tWv5NVXXxXd8Sl87LfffvLQQw9VVKmNNtooeE10sePZZ5+VXXfdtaI50DgEaoEADxw2leqd3+LFi+XMM88Mdv/OHUl2RYxDX83Vp59+evC2i65du0rHjh1l7bXXbmBk0XaSmgTKNbTrtcLmmrA5PLxT5G9+8xu54oorpGXLlnFKTnROXEO7LuQaNGhQYFLXI7zzpxpb/vjHP8p5550X/LyYjnFN15U0tGe9a2ISg2McI3ZO8Lhs43SQOObupIbL8HWTxCfhEFVfnHhdSHnkkUcGO6zmjmIGs1IMw+zYoX0FLb1HxDnSMrazS3sc2uWfU635y+uvvy7XXHNNYP7Ue8Zqq60m48ePl7Zt25afvIgsXbpULrroouBtK7mjd+/eokbWVq1aNWg76fygMDjJ/b4wLsn9Ue9duuO8cil1dOjQIVgY16lTp2AutP322wfzoQkTJsiAAQPyoT4Y2plfrpAzy/mlK4b2t99+W/r16xfsoq7HAQccEHxW1llnneD/9Tlh2LBh+c/PNttsI5MnT5Ztt9226MdJxzN9o4O+uajUjuz6+dJFqfqZa9++vehncPPNNw+uqQt6C7/TqiVDezXrVxFq0dB+8cUX55+Jch3JMpZoG9Z406CZILha84MEKXEqBCAAAQhAAAIQKEmA+QsdJEsC9L8s6Vf+2uhrYww/Gz/Xo9HXdYXIDwL+EMDQ7o+WVJIxAQztK36pWGr380022UTeeeediiqlO8xOnz696DVuvfVWGThwYEVzoHEI1AIBHjhsKsFPJGz2Krazd7mkw+ZwbSdqF/ikJgGLoV3NL2qcfeaZZ4KydtllF5k4caJsuummwf+Hd4qcMmWKHH744eUiKBkX19CujejCAzXv5I7CnT8//fTTwMSeGzuL7W4Z13Qd3hE+bKBPAiOc99ChQ0V36FxllVXyzSTVP3z9JPFJDI5xjNi5XMKLDvTfw7uzxuUW5q/mxzvuuEN+/vOf55tIYriMum6S+CQcoq4VJ/6LL74I+vADDzyQb0J3cd5rr73iYgvOmz17tujiS53P6oGhfQW+uIb2HOw0jO3s0p6o6yY6uVrzl/C9KM05wr333iuHHnpovu79998/mJPoArjCI8n9PQwxyf2+MDbu/VEXf+vbUnKLyXJtqFldTep6/1JmrVu3lpVWWilS43COPhjatVDml9nOL10xtOviFf18XHbZZUH/1x3SH3zwQdl9992D/3/ppZdEF7Po4hk94iwifeWVVwKT/Lx58/KfKW334IMPlj59+gTm9fXXX19WXXXVyM9c3LmwBsdZYJi7SPjZJMpUXepGHze+mvVHMSh2r87VFvf+GR4Dii1qampwjFpAk8azZvi6lrGoqRrS/Hm15gdp5kxbEIAABCAAAQjUNwHmL/Wtf9bV0/+yVqCy10dfG1/42fi5Ho2+ritEfhDwhwCGdn+0pJKMCWBoXyFAeBITlkVNR7rzYqWOE088UW688cag+Xbt2sn//M//yGabbRa8kn2DDTYI/lazEgcE6p0ADxy2HgA/kfDOiUpUTQBnnHGGNGvWzARYDZRqZtadS3OHGk50V8Xu3bs3aDupScBiaA+bazSRnPH4u+++k5NOOknGjRsX5Ke7yqspS8edShxJDO1hY2Hhzp/KTxeDqYm31O6WcU08YdO/6vbwww8nfjvKokWLAv2vv/76PL6sTSZJDI5xjNi5wuIaauL0ozvvvDN4W07uOOigg4LdS9UUmTviGoaKXS9JfBIOUdeLEx/VV3QuqObOJEfYIIWhfQW9pIb2HHOLsZ1d2pP03GTnVmv+Eh4LNMvbb7892N3YejzxxBOy995755upRUN71KK9k08+OXhjio6bcQ5fDe3ML1eon9X80hVDuzKYMWOG9OzZM7/QTOfw55xzTvCdU3jRY1OLSKPe7qBvPtD5gt5PmvoeS/OJOxfWc5MY2sO1JDG0R82BouKrXX8Ug7QM7XEWb8a5h0YtiNRFoH379m0QnvRZM3xta3ycWtI4p1rzgzRypQ0IQAACEIAABCCgBJi/0A+yJED/y5J+5a+NvjbG8LPxcz0afV1XiPwg4A8BDO3+aEklGRPA0L5CgO222070F/TFDv1lju7WWqnjhRdeCAzs4R36KnU92oVArRLggcOmHPxEoowRaohWI8AOO+xgAqxv89AdSnXMyB1qaNEd0AuNufqzpCYBi6Fdrxc21+TM4WrAUgNEbtdH3VVSdxm2mvuLgUxiaA/vAJ4z2+tCLzXP5XaIPfbYY+W6666T1VdfvdFl45p41Bg/bNiwwESdO8oxFy9cuDAwPqopNndE7VqeVP9wYUniK2Vo15xuuukmGTJkSD493XF81KhRsY2NGhi14KJw8UKu8SSG9Kj+lyQ+jiG91M0ibnyYX5ydWguvG8UOQ/sKQuUa2nN8yzW2s0u7aRgtGlyt+Ut4kZcmpDsg62c1PI4nrTT8eR80aJBce+21stpqqzVoKsn9PZxDkvt9YWzc+2O4hm7dugXj5kYbbRQLh34uL7roouBP7vBlh3bmlyveEpLV/NIlQ/sHH3wgRx99tDz66KMBkwMOOCD4nKy88sqin/u77ror+Pc4bwOKmlfefPPNQTtxzOx6nVdffVWOOOIImT9/fv5z99RTT+V3jS/88CYxtIfvNzr+6Z84eUWZsqMM7dWuX1mEGaRlaI+qRRfP7rvvvrHun7mTwrv863PRfffdJ/p2o8LDMpZoO9b4REUZTq7W/MCQIqEQgAAEIAABCECgAQHmL3SILAnQ/7KkX/lro6+NMfxs/FyPRl/XFSI/CPhDAEO7P1pSScYEXDK06y5N+jph/bNgwYL8f+f+beutt64YLf0F3+TJk4u2P3r0aDn++OMrdn0ahgAE4hHggSMep2JnwW8FGTUC6G7QOr7kDjWejBw5UtZcc82yIKsJTnd5L9yZWxsqtrNrUpOA1dD+6aefipqNp0+fHtSXM4fPnDkzMOHrUWw3+bKAFAlKYmjXJsK7P6rxo0OHDg1qKTVGxzW0R12rR48ecsstt8i6664bG0G4vh133FF093HdTbPwSKp/OIEk8UkMjnGN2Ll8wrtNqqlGF4fstddesZlFmdCiPjdxDZfFLpwkPimH8DXjxof5lXrbQFRd77//fvBZ0M9x7sDQvoKE1dCe45nU2M4u7bE/+olOrOb8RRehqVm08FAzqi5WimPUjCpMzZv62Sx83rzqqqsC86/l/h6OTXK/L4yNc3+Mu/iolLDKQZ+p9c01ce5Z5dZTmIN1/pSkozK/zG5+6ZKhPfzGppzhWA3tvXv3ltdffz3oVmeddZZo/yy1iDSueblUP7377rulV69eDU6phKG92CKdqNzC8x89J8rQXu36NY9KGdqj3myUdM6m9+ErrrhCzj777DzW3IKJddZZpwHqJM8KURpZ45PcOy3nVnN+YMmTWAhAAAIQgAAEIJAjwPyFvpAlAfpflvQrf230tTGGn42f69Ho67pC5AcBfwhgaPdHSyrJmIArhvZddtkl+MWR7sYadegvvQ877LCK0Tr99NPlyiuvLNr+8OHD5S9/+UvFrk/DEIBAPAI8cMTjVOws+K0go2YANZKpAb3wOPHEE+VPf/pTot2lNX7JkiXBGHLmmWc2aK/Urq5JTQJWQ1bYXKPm9WnTpsn9998fmMb1KLabvK3XNYxOamgPG17U/KM7JR5yyCGiu6o3ZQBOYmjXN7WoZoULHZLsghllLi6243ZS/cMaJIlPYgiMa8TO5RO1m3GSxSH62dHdPC+99NJ8iTonnDhxomy66aYNyo5juCzVV5PEJ+UQvm7c+Ch+alLS3YubN29e8qNX7D6W1ByV5uc7y7YqPb4lMbazS3v6PaHS+hZmHHUv32STTeTPf/5zYApdaaWVEhUYNUcoNXYlub+HE0lyvy+MjXN/jDJjDh06NJj/rLLKKk0y0XmILkA74YQTGpzryw7tzC+HB7pmNb90ydCuHJ5//vng+yvdrV0PfeuPHrm32sRdRBqeB2ucLu7cddddm/zM6QlR9zP99zQM7Y888ojst99+Tc7fwolGzf30nChDe7Xr1zwqZWjXtsNvzFI9dcf+Qo6lhI1aNKP3YF0cFR4nLWOJ5mCNj9VBUzipmvODFNKlCQhAAAIQgAAEINBo3pbWhgyghUAcAsyf41Cq3XPQ16Yd/Gz8XI9GX9cVIj8I+EMAQ7s/WlJJxgRcMbRvt912okayYsdll13WyCiYJjr9JZCa2osdBx54oDzwwANpXpK2IACBMgjwwFEGtIIQ+P0XxkcffRTslnrPPfc0gHrwwQcHZlLdBTzOTqyffPKJXHjhhY12ZlfzmxrLdt9990jRkpoEwoZ2NcZo/kmOsLnmd7/7ncyfPz+/a3sxQ0SSazR1blJDuy500x0f1eyhh5rZ27VrJzfddFPw/8cee6xcd911svrqq0deOomh/YcffpBzzjmnwQK3tddeW0aNGiV9+/Yt2R+0H+jiN93FN3eU6gNJ9Q8XlyQ+icExzGuLLbYI2O+www5FpdXPkO4SrgsMcscpp5wif/zjH4vqouepoUn7sRq4C2N158nf/va3jXYsjWO4LNX/ksTHNaQXu16SeDWm6Y6tOQZqbtI3PRx55JFFjbP6yy5d7Kmc3n333QZpYGhfgaNSvxCMY2xnl/amRoLkP6/2/EXfNKHG68J7k3429fN18skny89+9rNYRejYoPe08MLoUgtXktzfw0kkud8Xxsa9P+ozeeHOwPoWEl2ApAb9UseyZcuCt3cou88//7zBqaV2dS63nsILpDF/iiX2/53E/FIki/mla4b28PxVF0zqfWzSpElBTym2q3a4r73xxhvBW6XU2J07tE/rItqmFr6pmV2NzlFvIpw1a1bk23TCHIu9aUhziWJ++eWXB/PhYrnpvWDChAmii2EK76/aXpShvdr1R9WVe6vVhhtuGHkriHv/1OCot3XoW5x0AW1TbzfSnf1POumkYEFD7tBFoPrsofP18GEZS7Qta3yS+6bl3GrPDyy5EgsBCEAAAhCAAASUAPMX+kGWBOh/WdKv/LXR18YYfjZ+rkejr+sKkR8E/CGAod0fLakkYwKuGNrVMHDLLbcUpaGGtbFjx1aMlv4iXo1Deugv7XTHq80331zUjKbGOf17vfXWq9j1aRgCEIhHgAeOeJyKnQW/hmR0J+6BAwfKc8891+AHalrT3cr1ZzvvvHMjU64acdVEqoaMMWPGNDKUarwadfv161fUBJ3UJKC7qKt5NXcceuihgdF6o402it0p1DgybNiwBqbrXPAGG2wg9913n3Ts2DF2e+WcmNTQrtcI11543dtvv1369+9fNJUkhnZtRM0ias4u7BOqpxpv1KDTtm3bBtdSY47ucqkGP9W08Chl6kmqf7jAJPFJDIFhA5ZeV3dP177XsmXLSM46l9S3HejCgsKj1OKQf/3rX4HhXQ08hYf2a12sEDXnSmIYiko0SXwSQ3rUtZLER/HTPqcmNN3hv02bNg0u8fXXXwfc1PgVNoPpiRjaV+CqlKE9J0ZTxnZ2aS9nhCgeU+35iy5w0sVqeh8PH/r51Pubmkx32mknWXfddaVFixbBaTo/+PLLL+Wf//xnsBhInzHDBu5S9zltI8n9PZxbkvt9YWzc+2N4d2FtQ3cWVqN71EJAHSMXLFgQ7G5/2223RQqsC9U07/C9Tk8ut57CC6Uxf0ram5lf/pdYteaXrhnalYA+I+iCjagj7iLSqDe56D3o/PPPF32zVNSCTp0nTJkyJXjrlHKJOorNn5MY2qPuG6Vy093qr7322mDRXtT8JcrQXu36lZU+4+l3g88880yArqmFhnHvnzkd9B6vzy6FCxJ1Ae25554bLKQKa6rj0d/+9jfRt1QV6tnU86ZlLLGORUnvmZbzqz0/sORKLAQgAAEIQAACEFACzF/oB1kSoP9lSb/y10ZfCAn8rAAAIABJREFUG2P42fi5Ho2+ritEfhDwhwCGdn+0pJKMCcQxtOvOcrp7uu5MVKlDjX/6C7lihxrMn3322UpdXtSUokb21q1bV+waNAwBCNgJ8MBhYwi/xvx0fFMDaNiMXHimmrRyRmYdN+fOnRtpxNAYNSSMHDkyMLqttNJKRQVLajK49957RU1whYdeS8eulVdeWfbYYw/5/e9/nzfVFbtwMXONmrjVIK/miEoe5RjadVfKQw45RNQIU3iU2jUyd15SQ7vG6a6VxxxzTORCBd1xv0uXLgFnNWWruS/KLKQGeN2Vt9jO8Un1D2uSJD6JIXDx4sXBrp9qACw8dPdIXdynh5rb1YBYeBTbkVbP0c/PL37xi8CsqAYmXQCgjMOH7jKpixeL7fSb1DAUbj9JfBJDetTnJWn8O++8IwMGDGh0H9LPePfu3aV9+/bBZfTeo32u0CCrZsHCzwaG9hWKVNrQntO9mLGdXdrTHUmymL+okVLf2qEGzLQOHUN0HNZ7arEjyf093EaS+31hbNz7oxpldZf1KHO6Pq/vueeeeWP6q6++Gjy/h8dI3ZlajZxq+tZDxwddIBheMKY/K7eewtrSmj8l7QPML1cQq9b8MsrQnlSzOOc3tZCysA3tA7oze66v536m4/a0adOkc+fOcS4Z7Mhd+CaXXJDOy3TupPPhZs2aBXOs2bNni76RqdAwrvebTTfdNP9GJo3/61//KkcffXSj6ycxtGvwE088ETzzhOfompu+5VD/1rmlmsP13pbLS/9dd/LXTS3mzZsX5BFlaNd/r2b9er2oxZ3677nnQX3u0sWeubcXxb1/5mDr/EQXOw0ZMqTR82ThvE811b6j84zw23i0raZ2w7eMJdq+NT5W507hpCzmBymkTRMQgAAEIAABCNQxAeYvdSy+A6XT/xwQoYIpoK8NLvxs/FyPRl/XFSI/CPhDAEO7P1pSScYEwoZ23Y38sMMOE321r/4SWv/WQ3fL1N2CKnVMnz5dfvnLXxZtXk0h+npeDghAoL4J8MBh0x9+0fx04ZbuxKo7BloONapdc801wS7nYdbhdpOaBIoZXnPtxjUMFTPXjB49Wo4//nhL+bFiyzG0FzOWxDHulmNo10LUEKS7Y7/wwgux6sqdpAsCTjnllMAUXszMrucm1d/Sf5IaAu+5557AgBa1e6bmoYsQlX340M+R1n3rrbcmYqYn627HV111lWyxxRZFY5MahsINJYlPakgPX6uceDWR6Wew1OKa8HX0zQA//elPGywKjfO5SCxQDQRkPb5FGdvZpT29jpOVvrozrpqtTz/99EY7rSetTs2jf/jDH4LPbKnDMj4kvd/n8khyfyznXqXXUaOmGlZ79eoV7Fr9wAMPBJfffvvtZdKkSbL11ls3wlJuPYUNpTV/Sqq3ns/8UqRa80sXDe1RnyvtF2pOVy6tWrWK1a30zQ+60PCSSy4pOjcr1pDOr/QNCWoaV+N57tDxSf+E761JDe2am84LdT5SbN4Yzk3N7DfccINsttlm0rdv3yYN7dWsX3NVw/mIESPk1FNPLaqPmuz33Xff4OdJ7p+5BvUauqghvOt6nA6h91IdSwYPHizNmzcvGmIZS7RRa3ycWtI4J6v5QRq50wYEIAABCEAAAvVJgPlLferuStX0P1eUqEwe6GvjCj8bP9ej0dd1hcgPAv4QwNDuj5ZUkjGBsKG9WDq6G6e+FrlSh5rni+3IWfhLn0pdn3YhAIHaIMADh00n+BXnt2zZsmD3Y92JderUqbFNGdqimrGGDx8eGFRKmZgLr57UJKDGB138pW8zidqlT9+iosavDTfcsGQniTJdxNnp3Nbz/htdjqFdo9XIo3ORwiPOLpnlGtr1OmpE0wUKatQp3BG7GAs1DamhR3epTXtBQ/iaSfpPUkOg9hHdXV4XeUQdar5RU5XuHBk+1Px59913y2WXXSbz589vstvorqHa3hFHHCGrrrpq4r6ru73rQpI4RxLDUTmG9MIcyo3XPqfzbV1cU8oYpmYmXQDQv39/ufPOO4Pd3XOHvh1A21hllVXiYPHmHFfGt0JjO7u0p9e9stZXdx/WN0jcfPPNkWNwqUp1bNDxa++99y755pZcG0nu7+HrJr3f5+KT3B815t///rece+65kTu1h3PShV761hOdJ+ni+ag3gRQbz8utpzCHtOZP5fZm5pd3lnwjQblcw3EuGto1R50T6SKOwqMck7+auidPniwXXXRR5JuBwjx23nnn4M1Nev9p2bKlhN92pG9KGD9+vKyzzjoNQpMa2jVY+/hjjz0WzIGbWgiq+egcUt88E75WsR3a9RrVqj8HQ+f9ukhTd5CPOgoXdya9fxa2pwtutO677ror1rOnLoxSzqXe8pHGWKJtWMaitD7XcdrJen4QJ0fOgQAEIAABCEAAAoUEmL/QH7IkQP/Lkn7lr42+Nsbws/FzPRp9XVeI/CDgDwEM7f5oSSUZE4hraD/ooIPk/vvvr1i2ixYtCnar+/TTTxtdQw05umOb/qJ72223rVgONAwBCLhPgAcOm0bwi8dP3wjyzDPPyKxZs4JdA9VArqaL3KGvnFcjQZcuXaR79+6y5ZZbltwhL+qq5ZoE1PgwZswYefTRR4NdxHOH7mytZogddtihySLD5hrdiVwNzGp4qfRRrqE9bMSJa8K3GNpzLD7++OPAqPPQQw8F/eHFF18MfqQ7TGoe3bp1k/333z/oEyuttFIshOXqn2s8SXw5hkA1Jz355JMybtw4efbZZxv0/zhvA9D55XPPPSe6g6WaznWxiBq01dioJqY99thD9ttvP9lll12aNLLnarYYhrSNJPHlGtJzuVri1Xyp9xzduXPGjBnBvUiNVWpi13vOIYccEpjj2rRpE1yuHH1jddIaO8m18S1nbNfFRsUWh9QY4kzTdUVfNWPrYh29v6lx880338zf33KAdFGTPrvq7r177rmnbLzxxk0uciqEm+T+Hhal3PtBkvtj7po6TixYsCBYBKg5K4/c4i+dJ+n4qGPjPvvsI+uuu26DVMPzEDVpjhw5UtZcc80G55VbT1RnTWP+ZP0QML+0Eiwe76qhXcfzI488MhjL9dBNHNSYXu73Wl9//XUwH/3b3/7WYE6qcwQ1sesiPzWr62ewcPdu7Xv6Fhj9vOqh8zF9btC5WOFRjqG9cJ6mc8eJEyc2yE3viZ07dw4WL+q8L5dXEkN77hqVrr+QhS7SVM533HFHcM8vXFBcuLiznPtn4XV03vfee+8F19K5gz5n5J479dlCtdS5xIEHHphoPLGMJZqfNb5yn/aGLbsyP6hWvVwHAhCAAAQgAIHaJ8D8pfY1rOUK6H+1rF7TuaNv04xKnQE/Gz/Xo9HXdYXIDwL+EMDQ7o+WVJIxgbiGdjXKvfbaaxXNdrfddhP9BZX+kqtjx46BUSz3J/zL7YomQuMQgICzBHjgsEkDPxs/X6LDRrIpU6bI4Ycf7kt51AGBuiJw0003yZAhQ/I1X3rppcGu9/V2uDq+6WIOXcTBYSPgqr62qoiGgF8EmF/6pSfVQKAWCDA/qAWVyBECEIAABCAAgUICzF/oD1kSoP9lSb/y10ZfG2P42fi5Ho2+ritEfhDwhwCGdn+0pJKMCcQ1tGuaunMQBwQgAIEsCfDAYaMPPxs/H6J1t8EzzjhDRowYEZSjO/7pDqgbbrihD+VRAwTqioDOzS+66KLgT+7QNxr179+/rjhosYxvfkuOvn7rS3W1T4D5Ze1rSAUQqEUCzA9qUTVyhgAEIAABCNQ3AeYv9a1/1tXT/7JWoLLXR18bX/jZ+Lkejb6uK0R+EPCHAIZ2f7SkkowJJDG0v/HGG7L55ptnnDGXhwAE6pkADxw29eFn4+dD9Msvvyx9+vSRV155JSjnvPPOkwsuuECaNWvmQ3nUAIGaIvD000/L6aefLu3atZMOHTpIly5dRN9YFPfz+MUXX8jxxx8vU6dODepeY4015OGHH5Zdd921pjikkSzjWxoU3W0Dfd3VhswgoASYX9IPIACBLAgwP8iCOteEAAQgAAEIQMBCgPmLhR6xVgL0PytBt+PR16YP/Gz8XI9GX9cVIj8I+EMAQ7s/WlJJxgSSGNrvu+8+OfjggzPOmMtDAAL1TIAHDpv68LPxq/Vo3c356quvluHDhwelbLDBBjJt2jTp3LlzrZdG/hCoSQL/7//9P+nbt6/MmzcvyD/pGxPUvN67d2/55ptvyoqvSWhFkmZ880nNxrWgr9/6Ul1tE2B+Wdv6kT0EapkA84NaVo/cIQABCEAAAvVJgPlLferuStX0P1eUqEwe6GvjCj8bP9ej0dd1hcgPAv4QwNDuj5ZUkjGBuIb2rbfeWo477jj53e9+l3HGXB4CEKhnAjxw2NSvR35ffvmltG7d2gbO8Wg1EsU5dFf2gQMHynPPPRecfuyxx8p1110nq6++ej483EfitMs5EIBAPALhz+qnn34qRx11lEyfPj3fwPjx46V///7S1Gcx/HnWBur5jQv1OL7F63V+nFVpfa+55ho57bTT/IBFFRBIiQDzy5RA0gwEIBAQGDt2bPD8meZR6flBmrnSFgQgAAEIQAACEFACzF/oB1kSoP9lSb/y10ZfG2P42fi5Ho2+ritEfhDwhwCGdn+0pJKMCYQN7S1atJCDDjpIunTpIu3atZNNNtkk+LPuuutmnCmXhwAEIMAXftY+UI8PbPVoaP/hhx/ks88+k3XWWUd0XF+8eLE8/vjjcu6558oLL7wQdKM11lhD1Dh76KGHNuhWTZlorX2QeAjUM4GwOXDp0qVyxRVXyNlnn53Hsvbaawef1eOPP17WXHPNRriWLFkiM2fOlHPOOSf/edaTdtlll+AzvcUWW9Ql4noc3+pJ6Erri6G9nnoTtcYlEB6zmF/GJcd5EIBAFAEM7fQLCEAAAhCAAAQgwO+36APZEqj092vZVsfV0dfWB+Bn4+d6NPq6rhD5QcAfAhja/dGSSjImEDa077zzzvLEE0/IKqusknFmXB4CEIBAYwI8cNh6RT3yq0dD+/fffy+nnHKKjB49umiHOfroo2XkyJGNDLMY2m2fMaIhUIpA1G6377zzjgwYMECefvrpBqFqbNcFpp07dw4Wpqj5fd68ecEbFt59990G5+riUzXkHnbYYXUrQD2Ob/UkdqX1xdBeT72JWuMSCI9ZzC/jkuM8CEAgigCGdvoFBCAAAQhAAAIQwNBOH8iWQKW/X8u2Oq6OvrY+AD8bP9ej0dd1hcgPAv4QwNDuj5ZUkjEBDO0ZC8DlIQCBRAR44EiEq9HJ9civHg3tuiP7mWeeKVdffXVkh9GdnNVQsM022zTZR2w9jmgIQKCQQJShXX8+Z84cGTZsWGBWT3pstdVWgZl9//33b/Ta4qRt1fL59Ti+1bJeSXOvtL4Y2pMqwvn1QCA8ZjG/rAfVqREClSOAob1ybGkZAhCAAAQgAIHaIVDp7zdqhwSZZkGA/pcF9epdE31trOFn4+d6NPq6rhD5QcAfAhja/dGSSjImgKE9YwG4PAQgkIgADxyJcDU6GX42frUUfckll8j555/fKOUdd9xRbrjhBtltt91qqRxyhYD3BD755BO58sor5frrr5dvvvmmyXrXWGMN6d27d/A5b9euXZPn+34C45vfCqOv3/pSXe0QYH5ZO1qRKQTqgQDzg3pQmRohAAEIQAACfhFg/uKXnrVWDf2v1hRLli/6JuMVPht+Nn6uR6Ov6wqRHwT8IYCh3R8tqSRjAhjaMxaAy0MAAokI8MCRCFejk+Fn41dL0c8880ywa/OMGTPk888/F92VvU+fPnL00UdL27Zta6kUcoVAXRH4+OOP5bHHHpOHHnpIXn31VZk9e3a+/g4dOoguStHd2PfZZx9Zd91164pNqWIZ3/zuCujrt75UVzsEmF/WjlZkCoF6IMD8oB5UpkYIQAACEICAXwSYv/ilZ61VQ/+rNcWS5Yu+yXiFz4a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iAGto7deokCxYsCDLp2LGjPPXUU7LKKqtknBmXhwAEINCYAA8ctl4BPxs/oiEAAQhAwE0CjG9u6pJWVuibFknagQAEIAABCPhDgPmBP1pSCQQgAAEIQKBeCDB/qRel3ayT/uemLmllhb42kvCz8XM9Gn1dV4j8IOAPAQzt/mhJJRkT+OyzzwIT+7vvvhtkstVWW8mzzz4rrVu3zjgzLg8BCECgMQEeOGy9An42fkRDAAIQgICbBBjf3NQlrazQNy2StAMBCEAAAhDwh4Dr84Nwfv6QpxIIQAACEIDAfwksX74cHAkIuD5/SVAKp9YgAfpfDYqWIGX0TQAr4lT42fi5Ho2+ritEfhDwhwCGdn+0pJKMCdx1111y1FFHyaJFi4JM1lhjDbn99tulR48eGWfG5SEAAQg0JsADh61XwM/Gj2gIQAACEHCTAOObm7qklRX6pkWSdiAAAQhAAAL+EHB9foCh3Z++RiUQgAAEIFCcAIb2ZL3D9flLsmo4u9YI0P9qTbFk+aJvMl7hs+Fn4+d6NPq6rhD5QcAfAhja/dGSSjIk8OGHH8pee+0lr7/+eoMstttuO3n44Ydlgw02yDA7Lg0BCECgMQEeOGy9An42fkRDAAIQgICbBBjf3NQlrazQNy2StAMBCEAAAhDwh4Dr8wMM7f70NSqBAAQgAIHiBDC0J+sdrs9fklXD2bVGgP5Xa4olyxd9k/EKnw0/Gz/FyXPFAAAgAElEQVTXo9HXdYXIDwL+EMDQ7o+WVJIhgSOPPFImTpwYmcGAAQNk/PjxGWbHpSEAAQg0JsADh61XwM/Gj2gIQAACEHCTAOObm7qklRX6pkWSdiAAAQhAAAL+EHB9foCh3Z++RiUQgAAEIFCcAIb2ZL3D9flLsmo4u9YI0P9qTbFk+aJvMl7hs+Fn4+d6NPq6rhD5QcAfAhja/dGSSjIiMHLkSPnNb35T9OorrbSSXH/99fLrX/86owy5LAQgAIHGBHjgsPUK+Nn4EQ0BCEAAAm4SYHxzU5e0skLftEjSDgQgAAEIQMAfAq7PD1zPz5+eQCUQgAAEIFBNAoxvNtrws/Ej2kaA/mfj53o0+toUgp+Nn+vR6Ou6QuQHAX8IYGj3R0sqyYDArFmzpFu3blK4cn7DDTeU//znP/LFF1/kM2revLk8++yz0qlTpwyy5JIQgAAEGhPggcPWK+Bn40c0BCAAAQi4SYDxzU1d0soKfdMiSTsQgAAEIAABfwi4Pj9wPT9/egKVQAACEIBANQkwvtlow8/Gj2gbAfqfjZ/r0ehrUwh+Nn6uR6Ov6wqRHwT8IYCh3R8tqaTKBP7973/LAQccIAsWLMhfuUWLFnLLLbcEhvYzzzxTvvzyy/zPtttuO3nooYdEDe8cEIAABLImwAOHTQH42fgRDQEIQAACbhJgfHNTl7SyQt+0SNIOBCAAAQhAwB8Crs8PXM/Pn55AJRCAAAQgUE0CjG822vCz8SPaRoD+Z+PnejT62hSCn42f69Ho67pC5AcBfwhgaPdHSyqpIoEffvhBhg0bJmPGjGlw1XHjxskRRxwhK620ktx+++0yaNCgBj8fOHCg3HDDDdKyZcsqZsulIAABCDQmwAOHrVfAz8aPaAhAAAIQcJMA45ubuqSVFfqmRZJ2IAABCEAAAv4QcH1+4Hp+/vQEKoEABCAAgWoSYHyz0YafjR/RNgL0Pxs/16PR16YQ/Gz8XI9GX9cVIj8I+EMAQ7s/WlJJlQgsX75cRo8eLSeccEKDKw4ZMkRGjBghK6+8cvDvixcvlpNPPlluvvnmBuepCf64446rUrZcBgIQgEA0AR44bD0DfjZ+REMAAhCAgJsEGN/c1CWtrNA3LZK0AwEIQAACEPCHgOvzA9fz86cnUAkEIAABCFSTAOObjTb8bPyIthGg/9n4uR6NvjaF4Gfj53o0+rquEPlBwB8CGNr90ZJKqkTgsccekwMPPFB0l/bc0b59e5k+fbqst956DbL44IMPpEePHvL3v/89/++rrrqqPProo9KlS5cqZcxlIAABCDQmwAOHrVfAz8aPaAhAAAIQcJMA45ubuqSVFfqmRZJ2IAABCEAAAv4QcH1+4Hp+/vQEKoEABCAAgWoSYHyz0YafjR/RNgL0Pxs/16PR16YQ/Gz8XI9GX9cVIj8I+EMAQ7s/WlJJFQi8++670qtXL5kzZ07+ai1atJBnn31Wdtppp8gM9Ge/+MUv5Pvvv8//vGPHjjJt2jTZeOONq5A1l4AABCDQmAAPHLZeAT8bP6IhAAEIQMBNAoxvbuqSVlbomxZJ2oEABCAAAQj4Q8D1+YHr+fnTE6gEAhCAAASqSYDxzUYbfjZ+RNsI0P9s/FyPRl+bQvCz8XM9Gn1dV4j8IOAPAQzt/mhJJRUmsGjRIjnhhBNk/Pjx+SvpgD1ixAg56aSTSl79hhtukKFDhzY4Z+DAgTJq1CjRHds5IAABCFSbAA8cNuLws/EjGgIQgAAE3CTA+OamLmllhb5pkaQdCEAAAhCAgD8EXJ8fuJ6fPz2BSiAAAQhAoJoEGN9stOFn40e0jQD9z8bP9Wj0tSkEPxs/16PR13WFyA8C/hDA0O6PllRSYQJqSj/55JNl6dKl+SsdddRRctttt8W6cp8+feSuu+7Kn9u8efPADH/iiSfGiuckCEAAAmkS4IHDRhN+Nn5EQwACEICAmwQY39zUJa2s0DctkrQDAQhAAAIQ8IeA6/MD1/PzpydQCQQgAAEIVJMA45uNNvxs/Ii2EaD/2fi5Ho2+NoXgZ+PnejT6uq4Q+UHAHwIY2v3RkkoqSODRRx+V3r17y1dffZW/yrbbbitPPvmktG7dOtaVv/32W9lll11kwYIF+fPbtm0rU6ZMkT333DNWG5wEAQhAIC0CPHDYSMLPxo9oCEAAAhBwkwDjm5u6pJUV+qZFknYgAAEIQAAC/hBwfX7gen7+9AQqgQAEIACBahJgfLPRhp+NH9E2AvQ/Gz/Xo9HXphD8bPxcj0Zf1xUiPwj4QwBDuz9aUkmFCHz22WeBEf3NN9/MX0FN7Pfff7906dIl0VXVAN+jRw/58ssv83E///nPZfbs2dKmTZtEbXEyBCAAAQsBHjgs9ETgZ+NHNAQgAAEIuEmA8c1NXdLKCn3TIkk7EIAABCAAAX8IuD4/cD0/f3oClUAAAhCAQDUJML7ZaMPPxo9oGwH6n42f69Hoa1MIfjZ+rkejr+sKkR8E/CGAod0fLamkAgSWLVsmffr0kbvvvrtB61dddZWcdtppZV3xL3/5i5x11lmyZMmSfPwRRxwhEyZMkGbNmpXVJkEQgAAEkhLggSMpsYbnw8/Gj2gIQAACEHCTAOObm7qklRX6pkWSdiAAAQhAAAL+EHB9fuB6fv70BCqBAAQgAIFqEmB8s9GGn40f0TYC9D8bP9ej0demEPxs/FyPRl/XFSI/CPhDAEO7P1pSSQUIjBgxIjCuq7E9dwwZMkSuvfZaadGiRdlXPO6442Ts2LH5+ObNm8vll18uw4cPL7tNAiEAAQgkIcADRxJajc+Fn40f0RCAAAQg4CYBxjc3dUkrK/RNiyTtQAACEIAABPwh4Pr8wPX8/OkJVAIBCEAAAtUkwPhmow0/Gz+ibQTofzZ+rkejr00h+Nn4uR6Nvq4rRH4Q8IcAhnZ/tKSSlAnMmTNHunbtKt9++22+5d13313uuOMO2XjjjU1Xe++994Kd32fPnp1vZ6211pLHHntMOnToYGqbYAhAAAJxCPDAEYdS8XPgZ+NHNAQgAAEIuEmA8c1NXdLKCn3TIkk7EIAABCAAAX8IuD4/cD0/f3oClUAAAhCAQDUJML7ZaMPPxo9oGwH6n42f69Hoa1MIfjZ+rkejr+sKkR8E/CGAod0fLakkRQIfffSRdOnSRd566618q+uvv75MnDgxMLmncah5fcCAAfLBBx/km9tiiy3kueeek9atW6dxCdqAAAQgUJQADxy2zgE/Gz+iIQABCEDATQKMb27qklZW6JsWSdqBAAQgAAEI+EPA9fmB6/n50xOoBAIQgAAEqkmA8c1GG342fkTbCND/bPxcj0Zfm0Lws/FzPRp9XVeI/CDgDwEM7f5oSSUpEfjhhx9k2LBhMmbMmAYtjho1SoYOHZrSVVY0c/XVV8sZZ5whS5Ysybd7/PHHyw033CArr7xyqteiMQhAAAKFBHjgsPUH+Nn4EQ0BCEAAAm4SYHxzU5e0skLftEjSDgQgAAEIQMAfAq7PD1zPz5+eQCUQgAAEIFBNAoxvNtrws/Ej2kaA/mfj53o0+toUgp+Nn+vR6Ou6QuQHAX8IYGj3R0sqSYHA8uXL5eabb5YhQ4Y0aE1N5tdff720aNEihav8twm93qBBg+TWW2/N/6NOAm688UYZPHiwhCcEqV6cxiAAgbomwAOHTX742fgRDQEIQAACbhJgfHNTl7SyQt+0SNIOBCAAAQhAwB8Crs8PXM/Pn55AJRCAAAQgUE0CjG822vCz8SPaRoD+Z+PnejT62hSCn42f69Ho67pC5AcBfwhgaPdHSypJgcCLL74o3bt3ly+++CLfWseOHWXWrFmy+uqrp3CFxk18++23sueee8rcuXPzP1xrrbXkoYceks6dO1fkmjQKAQhAgAcOWx+An40f0RCAAAQg4CYBxjc3dUkrK/RNiyTtQAACEIAABPwh4Pr8wPX8/OkJVAIBCEAAAtUkwPhmow0/Gz+ibQTofzZ+rkejr00h+Nn4uR6Nvq4rRH4Q8IcAhnZ/tKQSI4H3339fDjzwQHnppZfyLa2yyiry/PPPy/bbb29svXS4XnP33XcXNbfnjvbt28v06dNlvfXWq+i1aRwCEKhPAjxw2HSHn40f0RCAAAQg4CYBxjc3dUkrK/RNiyTtQAACEIAABPwh4Pr8wPX8/OkJVAIBCEAAAtUkwPhmow0/Gz+ibQTofzZ+rkejr00h+Nn4uR6Nvq4rRH4Q8IcAhnZ/tKQSA4GlS5fKgAED5I477mjQyrhx4+SYY44xtBw/9JZbbpETTjihQUCvXr1k4sSJsvLKK8dviDMhAAEIxCDAA0cMSCVOgZ+NH9EQgAAEIOAmAcY3N3VJKyv0TYsk7UAAAhCAAAT8IeD6/MD1/PzpCVQCAQhAAALVJMD4ZqMNPxs/om0E6H82fq5Ho69NIfjZ+Lkejb6uK0R+EPCHAIZ2f7SkEgOBK664Qs4991z58ccf86307ds3MJOHB2XDZUqGqqn+qKOOCq6ZO5o3by4XX3yxnHXWWZW6LO1CAAJ1SoAHDpvw8LPxIxoCEIAABNwkwPjmpi5pZYW+aZGkHQhAAAIQgIA/BFyfH7ienz89gUogAAEIQKCaBBjfbLThZ+NHtI0A/c/Gz/Vo9LUpBD8bP9ej0dd1hcgPAv4QwNDuj5ZUUiaBxx57TPr16ycff/xxvoWOHTuK/vuaa65ZZqvlhS1atEg6deokL7/8cr6Btm3biu4Uf+CBB5bXKFEQgAAEIgjwwGHrFvCz8SMaAhCAAATcJMD45qYuaWWFvmmRpB0IQAACEICAPwRcnx+4np8/PYFKIAABCECgmgQY32y04WfjR7SNAP3Pxs/1aPS1KQQ/Gz/Xo9HXdYXIDwL+EMDQ7o+WVFIGgYULF8pBBx0kc+fOzUevu+66cvfdd8vuu+9eRov2kGeeeUZ69Oghn332Wb6x9u3by9SpU6Vdu3b2C9ACBCAAAZFGb59Yvnw5XBIQ4IEtASxOhQAEIACBmiHA+FYzUpWVKPqWhY0gCEAAAhCAgNcEXJ8fuJ6f152D4iAAAQhAoGIEGN9saOFn40e0jQD9z8bP9Wj0tSkEPxs/16PR13WFyA8C/hDA0O6PllSSkICaN3v16hUYxXNHixYt5PLLL5fTTjstYWvpnn7llVfK2WefLYsXL8433LNnz8BozwEBCEAgDQI8cNgows/Gj2gIQAACEHCTAOObm7qklRX6pkWSdiAAAQhAAAL+EHB9fuB6fv70BCqBAAQgAIFqEmB8s9GGn40f0TYC9D8bP9ej0demEPxs/FyPRl/XFSI/CPhDAEO7P1pSSUICI0aMkFNPPVUKdyXu16+f/O///m+jnYsTNm0+fdmyZaK5TJo0Kd+WTg4uvfRSOfPMM83t0wAEIAABHjhsfQB+Nn5EQwACEICAmwQY39zUJa2s0DctkrQDAQhAAAIQ8IeA6/MD1/PzpydQCQQgAAEIVJMA45uNNvxs/Ii2EaD/2fi5Ho2+NoXgZ+PnejT6uq4Q+UHAHwIY2v3RkkoSEJgzZ47svffe8t133+Wjdt5552AH9I033jhBS5U79fPPP5fu3bvL3Llz8xdZffXV5eGHH5YuXbpU7sK0DAEI1AUBHjhsMsPPxo9oCEAAAhBwkwDjm5u6pJUV+qZFknYgAAEIQAAC/hBwfX7gen7+9AQqgQAEIACBahJgfLPRhp+NH9E2AvQ/Gz/Xo9HXphD8bPxcj0Zf1xUiPwj4QwBDuz9aUklMAt9//7106tRJXnnllXzE+uuvL/fee6+oqd2lY/bs2XLIIYfIp59+mk9rs802k3/84x/SqlUrl1IlFwhAoMYI8MBhEwx+Nn5EQwACEICAmwQY39zUJa2s0DctkrQDAQhAAAIQ8IeA6/MD1/PzpydQCQQgAAEIVJMA45uNNvxs/Ii2EaD/2fi5Ho2+NoXgZ+PnejT6uq4Q+UHAHwIY2v3RkkpiEFi6dKn0799f7rzzzvzZK620klx//fXy61//OkYL1T/l5ptvlmHDhsmSJUvyF+/du7dMnjy5+slwRQhAwBsCPHDYpISfjR/REIAABCDgJgHGNzd1SSsr9E2LJO1AAAIQgAAE/CHg+vzA9fz86QlUAgEIQAAC1STA+GajDT8bP6JtBOh/Nn6uR6OvTSH42fi5Ho2+ritEfhDwhwCGdn+0pJIYBP785z/LGWec0eBMNbKPGDFCWrRoEaOF6p+yaNGiwNB+6623Nrj41VdfLaeeemr1E+KKEICAFwR44LDJCD8bP6IhAAEIQMBNAoxvbuqSVlbomxZJ2oEABCAAAQj4Q8D1+YHr+fnTE6gEAhCAAASqSYDxzUYbfjZ+RNsI0P9s/FyPRl+bQvCz8XM9Gn1dV4j8IOAPAQzt/mhJJU0QeOihh6RPnz7yzTff5M/cdtttZebMmdK2bVun+b3//vty2GGHyd///vd8nj/5yU/k3nvvlW7dujmdO8lBAAJuEuCBw6YL/Gz8iIYABCAAATcJML65qUtaWaFvWiRpBwIQgAAEIOAPAdfnB67n509PoBIIQAACEKgmAcY3G2342fgRbSNA/7Pxcz0afW0Kwc/Gz/Vo9HVdIfKDgD8EMLT7oyWVlCDw5ptvSu/evWXu3Ln5s1q1aiVPP/20qKm9Fo758+fLbrvtJt99910+3fbt28vUqVOlXbt2tVACOUIAAg4R4IHDJgb8bPyIhgAEIAABNwkwvrmpS1pZoW9aJGkHAhCAAAQg4A8B1+cHrufnT0+gEghAAAIQqCYBxjcbbfjZ+BFtI0D/s/FzPRp9bQrBz8bP9Wj0dV0h8oOAPwQwtPujJZUUIfDtt9/K0KFDZfz48fkzdKAdPXq0HHfccTXFbcyYMTJ48GBZvnx5Pu9jjz1WRo0aJauttlpN1UKyEIBAtgR44LDxh5+NH9EQgAAEIOAmAcY3N3VJKyv0TYsk7UAAAhCAAAT8IeD6/MD1/PzpCVQCAQhAAALVJMD4ZqMNPxs/om0E6H82fq5Ho69NIfjZ+Lkejb6uK0R+EPCHAIZ2f7SkkiIELrnkEjn//PMb/PSoo46SsWPHSrNmzWqK248//iiDBg2S2267rUHef/7zn+X000+vqVpIFgIQyJYADxw2/vCz8SMaAhCAAATcJMD45qYuaWWFvmmRpB0IQAACEICAPwRcnx+4np8/PYFKIAABCECgmgQY32y04WfjR7SNAP3Pxs/1aPS1KQQ/Gz/Xo9HXdYXIDwL+EMDQ7o+WVBJB4P7775f+/fvL119/nf/plltuKc8//7y0atWqJpl98sknsscee8hrr72Wz3/ttdcOdqA/8MADa7ImkoYABKpPgAcOG3P42fgRDQEIQAACbhJgfHNTl7SyQt+0SNIOBCAAAQhAwB8Crs8PXM/Pn55AJRCAAAQgUE0CjG822vCz8SPaRoD+Z+PnejT62hSCn42f69Ho67pC5AcBfwhgaPdHSyoJEXjrrbfk4IMPlldeeSX/EzV+33PPPYEhvJaPOXPmSNeuXeXbb7/Nl9G+fXuZOnWqtGvXrpZLI3cIQKBKBHjgsIGGn40f0RCAAAQg4CYBxjc3dUkrK/RNiyTtQAACEIAABPwh4Pr8wPX8/OkJVAIBCEAAAtUkwPhmow0/Gz+ibQTofzZ+rkejr00h+Nn4uR6Nvq4rRH4Q8IcAhnZ/tKSSAgJLliyRX/3qVzJlypT8v6688spy9dVXy7Bhw7xgpbX87ne/k6VLl+brOeKII+T2228XrZUDAhCAQCkCPHDY+gf8bPyIhgAEIAABNwkwvrmpS1pZoW9aJGkHAhCAAAQg4A8B1+cHrufnT0+gEghAAAIQqCYBxjcbbfjZ+BFtI0D/s/FzPRp9bQrBz8bP9Wj0dV0h8oOAPwQwtPujJZUUELj88svlrLPOasCkX79+Mn78eGnWrJkXrJYtWyZHHXWUTJgwIV+PTiC09jPOOMOLGikCAhCoHAEeOGxsw/xsrRENAQhAAAIQcJPA8uXL3UyMrMoiwPylLGwEQQACEIAABOqKgGvzP76/qqvuR7EQgAAE6oYA45tNavjZ+BFtI0D/s/FzPRp9bQrBz8bP9Wj0dV0h8oOAPwQwtPujJZX8H4FnnnlG9thjDyn88n3HHXeU6dOny/rrr+8Vp4ULF8oBBxwg8+fPz9fVvHlzmTFjhuy1115e1UoxEIBAugR44LDxxBBm40c0BCAAAQjUBgHXDE21Qc3dLJm/uKsNmUEAAhCAAARcIeDa/I/vr1zpGeQBAQhAAAJpEmB8s9GEn40f0TYC9D8bP9ej0demEPxs/FyPRl/XFSI/CPhDAEO7P1pSiYh8+OGH0rFjR1Gjd+5YY4015P777/fW4D1z5kzp06ePfPbZZ/maN9lkE5kzZ460adOGfgEBCEAgkgAPHLaOgSHMxo9oCEAAAhCoDQKuGZpqg5q7WTJ/cVcbMoMABCAAAQi4QsC1+R/fX7nSM8gDAhCAAATSJMD4ZqMJPxs/om0E6H82fq5Ho69NIfjZ+Lkejb6uK0R+EPCHAIZ2f7Ss+0oWL14sAwYMkMmTJ+dZ6IA6duxYOeaYY7zmM3r0aBk8eHCDGnv27CmTJk0S3bGdAwIQgECYAA8ctj6BIczGj2gIQAACEKgNAq4ZmmqDmrtZMn9xVxsygwAEIAABCLhCwLX5H99fudIzyAMCEIAABNIkwPhmowk/Gz+ibQTofzZ+rkejr00h+Nn4uR6Nvq4rRH4Q8IcAhnZ/tKzrSvSL9pEjR8opp5zSgMPQoUPlyiuvlFVWWcVrPosWLZLTTjtNbrzxxgZ1jhgxQk4++WSva6c4CECgPAI8cJTHjSgIQAACEEhO4J133pH27dvLV199lTw45Ygdd9xRHn/8cVlrrbVSbpnmIAABCEAAAhCAQO0QGDhwoIwbNy5IWN/+2LVr19pJnkzrigDfX9WV3BQLAQhAoG4IML7ZpIafjR/RNgL0Pxs/16PR16YQ/Gz8XI9GX9cVIj8I+EMAQ7s/WtZ1JY8++qgccMABsnTp0jyH3XbbLditfaONNqoLNv/617+kb9++Mnv27Hy9ujv7Y489JnvuuWddMKBICEAgPgEeOOKz4kwIQAACELATUBN5t27d7A0ZWtC3NuWMW4ZmCIUABCAAAQhAAAI1S+DLL78UNbNPmzYtX4O+3fLYY4+t2ZpI3G8CfH/lt75UBwEIQKBeCTC+2ZSHn40f0TYC9D8bP9ej0demEPxs/FyPRl/XFSI/CPhDAEO7P1rWbSVvvPGGHH744TJ//vw8A92RfdasWdK5c+e64qI1K4vPP/88X7fuQjl16lTZdNNN64oFxUIAAqUJ8MBBD4EABCAAgWoTuOaaa4K3ClX7aNWqlei1MWpVmzzXgwAEIAABCEDAJQJqZtcFhnPnzm2Q1gUXXCAXXnihS6mSCwTyBPj+is4AAQhAAAI+EmB8s6kKPxs/om0E6H82fq5Ho69NIfjZ+Lkejb6uK0R+EPCHAIZ2f7Ssy0q++eYbGTJkiEyYMKFB/X/961/l6KOPrksmo0ePlsGDBzeoXc07I0eOlJ/85Cd1yYSiIQCBxgR44KBXQAACEIBAFgQOO+wwueeee6p26U022STYgbR9+/ZVuyYXggAEIAABCEAAAq4RKGZm1zwxtLumFvkUEuD7K/oDBCAAAQj4SIDxzaYq/Gz8iLYRoP/Z+Lkejb42heBn4+d6NPq6rhD5QcAfAhja/dGy7ipZvny5XH311TJ8+PAGtR9zzDEybty4uuORK1i5KIPx48c3YDBixAg56aSTJDzJqFtQFA6BOifAA0eddwDKhwAEIJARATVTde3aVebNm1fxDPbee+/AzL7WWmtV/FpcAAIQgAAEIAABCLhKQHdkHzhwYKOd2XP56pzp8ccfdzV98qpzAnx/VecdgPIhAAEIeEqA8c0mLPxs/Ii2EaD/2fi5Ho2+NoXgZ+PnejT6uq4Q+UHAHwIY2v3Rsu4qeeSRR6Rnz57y3Xff5WvfYostZM6cObLGGmvUHY/Cgr/++mvp1KmTvP766/l/Vib33Xef6C+pOCAAAQjwwEEfgAAEIACBrAioqUpN7V999VXFUmCn0YqhpWEIQAACEIAABGqIgM67unXrJrqosNiBob2GBK3DVPn+qg5Fp2QIQAACdUCA8c0mMvxs/Ii2EaD/2fi5Ho2+NoXgZ+PnejT6uq4Q+UHAHwIY2v3Rsq4q+fe//y277rqrLFy4MF93y5YtZfbs2dK+ffu6YlGs2BdffFF22203+eGHH/KnbLbZZjJjxgxp164djCAAgTonwANHnXcAyocABCCQMQHdOV0Xp6Z9tGrVKnhb02GHHZZ207QHAQhAAAIQgAAEaopAHDO7FqRvs/niiy9qqjaSrR8CfH9VP1pTKQQgAIF6IsD4ZlMbfjZ+RNsI0P9s/FyPRl+bQvCz8XM9Gn1dV4j8IOAPAQzt/mhZN5X8+OOPcuihh8qDDz7YoOZRo0bJ0KFD64ZDnEKvvvpqGT58uCxfvjx/uhqH7rzzTll55ZXjNME5EICApwR44PBUWMqCAAQgUEMELrzwQrnoootSy3jHHXcMzOwscE0NKQ1BAAIQgAAEIFCjBB5//PFg8WCpndkLSyv87rBGSyZtTwnw/ZWnwlIWBCAAgTonwPhm6wDws/Ej2kaA/mfj53o0+toUgp+Nn+vR6Ou6QuQHAX8IYGj3R8u6qeSSSy4JjC9Lly7N1zx48GC56aabJDyA1g2UEoUeffTRMn78+PwZzZs3FzUPnXPOOeCBAATqmAAPHHUsPqVDAAIQcIhA165dZdasWeaMNtxwQ9HFnEcccYS5LRqAAAQgAAEIQAACtUxAF/gNHDgwUQm6Q7vu1M4BAdcI8P2Va4qQDwQgAAEIpEGA8c1GEX42fkTbCND/bPxcj0Zfm0Lws/FzPRp9XVeI/CDgDwEM7f5oWReVzJw5M9id/Ztvvolv0sYAACAASURBVMnXu8suu8iUKVNko402qgsGSYv88MMPpUePHvLCCy/kQ1u3bi2TJ0+W7t27J22O8yEAAU8I8MDhiZCUAQEIQKDGCeiuobqj+rvvvptKJV26dJGTTjpJ+vXrl0p7NAIBCEAAAhCAAARqiUA5ZnatT79z1YWGHBBwjQDfX7mmCPlAAAIQgEAaBBjfbBThZ+NHtI0A/c/Gz/Vo9LUpBD8bP9ej0dd1hcgPAv4QwNDuj5beV/Lxxx9Lhw4dZOHChflaN9hgA5kwYQK/cGlC/RkzZsiAAQNEze25Y9NNNw1M7m3atPG+71AgBCDQmAAPHPQKCEAAAhBwhcDcuXOD+fxXX32VWkrbbbednHzyyXLCCSek1iYNQQACEIAABCAAAZcJlGtm15owtLusbH3nxvdX9a0/1UMAAhDwlQDjm01Z+Nn4EW0jQP+z8XM9Gn1tCsHPxs/1aPR1XSHyg4A/BDC0+6Ol15UsWrRI+vfvL3fffXeDOkeOHBnswMjRNIErr7xSzj77bFm8eHH+5J49e8odd9whLVq0aLoBzoAABLwiwAOHV3JSDAQgAIGaJ2AxYJUqfpNNNgmeF9Tc3rJly5rnRAEQgAAEIAABCEAgisDAgQNF51PlHhdccIFceOGF5YYTB4GKEeD7q4qhpWEIQAACEMiQAOObDT78bPyIthGg/9n4uR6NvjaF4Gfj53o0+rquEPlBwB8CGNr90dLbSpYvXy7XXHON/Pa3v21QoxpT/vKXv2BMSaD8oEGDZMyYMQ0iRowYERh8OCAAgfoiwANHfelNtRCAAARqgcCpp54q1157beJUb731Vpk+fbpMmjSpaGzr1q2DOa8+Q7Rt2zbxNQiAAAQgAAEIQAACrhKwmtm1LgztrqpLXnx/RR+AAAQgAAEfCTC+2VSFn40f0TYC9D8bP9ej0demEPxs/FyPRl/XFSI/CPhDAEO7P1p6W8lTTz0l+++/v3z//ff5Grt06SLTpk3DjJJQ9Y8++kh69Oghzz//fD5y1VVXDV4rvMsuuyRsjdMhAIFaJsADRy2rR+4QgAAE/CXQvn17mTdvXqICdS7btWvXIO66666T0aNHF41v3rx5fsf2zTbbLNF1OBkCEIAABCAAAQi4RiANM7vWdMwxx5h2eHeNC/n4Q4Dvr/zRkkogAAEIQOC/BBjfbL0BfjZ+RNsI0P9s/FyPRl+bQvCz8XM9Gn1dV4j8IOAPAQzt/mjpZSXvv/++7LPPPvLaa6/l61trrbWCHRgxYJcn+ezZs+WQQw6RTz/9NN/AVlttJbpwYJ111imvUaIgAIGaI8ADR81JRsIQgAAE6oLAl19+Ke3atZOvvvoqdr05Q3su4O2335aRI0cG5vYff/yxaDvHHXdcsGu7mug5IAABCEAAAhCAQC0R0DlTz5495fHHH08l7b333ju1tlJJiEYg8H8E+P6KrgABCEAAAj4SYHyzqQo/Gz+ibQTofzZ+rkejr00h+Nn4uR6Nvq4rRH4Q8IcAhnZ/tPSukv/85z/Sv39/mTp1aoPabr31VtHdhzjKJ3DDDTfI0KFDGzTQt29fGTt2rOiO7RwQgID/BHjg8F9jKoQABCBQqwTmzp0rHTp0iJ1+2NCeC9QFnGpq1z+fffZZ0fb69OkT7Nq+1157xb4mJ0IAAhCAAAQgAIGsCKiZvVu3bqJzprQOXeD34osvptUc7UAgNQJ8f5UaShqCAAQgAAGHCDC+2cSAn40f0TYC9D8bP9ej0demEPxs/FyPRl/XFSI/CPhDAEO7P1p6V8mll14q5557rixfvjxf2/HHHy+33HKLhAdK74qvcEFLliwRZXnbbbflr6RMr7zySjnttNMqfHWahwAEXCDAA4cLKpADBCAAAQgUIzBu3LjYi1iLGdpzbS9evDi/Y/s777xTFPr+++8f7Nh+0EEHIQwEIAABCEAAAhBwkkAlzOy5Qgu/g3WyeJKqSwJ8f1WXslM0BCAAAe8JML7ZJIafjR/RNgL0Pxs/16PR16YQ/Gz8XI9GX9cVIj8I+EMAQ7s/WnpVyYMPPigDBgyQzz//PF/XDjvsIM8//7y0bNnSq1qzKmbRokXBzpevvvpqPoU2bdrIxIkTZd99980qLa4LAQhUiQAPHFUCzWUgAAEIQKBsAscee6z89a9/bTK+KUN7YQO6OFZ3bH/ppZeKttulS5dgx/Z+/fo1eW1OgAAEIAABCEAAAtUioDuy9+zZU0ot0LPkgqHdQo/YShHg+6tKkaVdCEAAAhDIkgDjm40+/Gz8iLYRoP/Z+Lkejb42heBn4+d6NPq6rhD5QcAfAhja/dHSm0reeuut4JczhSaTtdZaS2bMmCE77bSTN3W6UMi8efNkr732kq+//jqfjjKeMmWKtGvXzoUUyQECEKgQAR44KgSWZiEAAQhAIDUCugNp165dReespY4khvZcO3feeWewa/vTTz9dtOntttsu2LH9hBNOSK0mGoIABCAAAQhAAALlEFAze7du3UTnR5U6XnzxRWnfvn2lmqddCJRFgO+vysJGEAQgAAEIOE6A8c0mEPxs/Ii2EaD/2fi5Ho2+NoXgZ+PnejT6uq4Q+UHAHwIY2v3R0otKli1bJgcffPD/z96ZQEtVXXl/L2BJkBYbEBCjokQaiCJPGQUZHAK0TDKFWeBDgUCQKSIqKIMYxGbSD2QMODHJIKCIOIEMMmiY2iAxETAqoAhBGm0G8Vv7dNf9qurVfXWrTtV7t279zlpvJXLPPmfv3z717ru3/mcf0QrtoVa4cGGZNm2aDBgwIBAx+i0IFfIMGTJEfvrpJ8e1tm3byrJlyyT6DxK/+Y4/EIBA8gR44EieHZYQgAAEIJB/BLQCqQqrTp065TppMoL20GBr1641FdvDnz+iJ6pQoYKp2K7idk6Lyr/cMxMEIAABCEAAAv9DID/E7DqPzd9U5AoC6SLA+6t0kWVcCEAAAhAoSALc3+zow8+OH9Z2BFh/dvz8bk1+7TIEPzt+frcmv37PEP5BIDgEELQHJ5eBiGTMmDEyduxYUWF7qHXt2lVefvnlQMTnxyCUdffu3WXhwoWOe7qJYPTo0TJy5Eg/uoxPEIBACgjwwJECiAwBAQhAAAL5QmDDhg2mIqlbS4X4avPmzaZi+9KlS13nKVmypBG1q7i9TJky+RI7k0AAAhCAAAQgkN0EXnvtNenVq1daK7OHCM+fP1969uyZ3cCJ3ncEeH/lu5TgEAQgAAEIpIAA9zc7iPCz44e1HQHWnx0/v1uTX7sMwc+On9+tya/fM4R/EAgOAQTtwcllxkeyfv16ad++vZw+fdqJ5bbbbpOVK1dKuXLlMj4+Pwfwww8/yO233y56tHCoqWBn8eLF0qRJEz+7jm8QgECSBHjgSBIcZhCAAAQgUCAEpk6dak4VitVSIWgPjbtnzx5TsX3u3LmucRYpUsSp2F6xYsUC4cGkEIAABCAAAQgEn8CCBQuMmD2/2hNPPGEKXNAg4CcCvL/yUzbwBQIQgAAEUkWA+5sdSfjZ8cPajgDrz46f363Jr12G4GfHz+/W5NfvGcI/CASHAIL24OQyoyP57rvvpH79+nLgwAEnjvLly5sKiSq0pqWfwMaNG+W3v/2tfPPNN85kVatWFa2IWbZs2fQ7wAwQgEC+EuCBI19xMxkEIAABCKSAwL333iurVq3KNVI6xFcHDx40FdtV3H7+/HlX73v37m3E7Tk5OSmIkCEgAAEIQAACEIDA/xDIbzG7zjlo0CDRTYQ0CPiJAO+v/JQNfIEABCAAgVQR4P5mRxJ+dvywtiPA+rPj53dr8muXIfjZ8fO7Nfn1e4bwDwLBIYCgPTi5zNhILl68KG3atJHVq1c7MVxyySUyceJE80UKLf8I6JdWDz/8sJw7d86ZVIVDWiWfBgEIBIsADxzByifRQAACEMgGAv/85z+lcePGolXUw1s6BO2h8Y8fP25E7fqjm3DdWocOHYywvWHDhtmQCmKEAAQgAAEIQCCNBKZNmyaDBw9O4wyxh27UqJEpbEGDgJ8I8P7KT9nAFwhAAAIQSBUB7m92JOFnxw9rOwKsPzt+frcmv3YZgp8dP79bk1+/Zwj/IBAcAgjag5PLjI1ERdRDhgyJ8L9nz54yd+5cKVy4cMbGlYmOa/VJPcr4lVdeiXBfc8TmgkzMKD5DwJ0ADxysDghAAAIQyEQCu3fvNqL2U6dOOe6nU9AemkQ3fIYqth86dMgVXdOmTWXgwIHSvHnzTMSLzxCAAAQgAAEIFDABfS+n1dnjterVq8u//uu/mp/QSTH6N5KevNixY8d45jGvI2hPChtGaSbA+6s0A2Z4CEAAAhAoEALc3+yww8+OH9Z2BFh/dvz8bk1+7TIEPzt+frcmv37PEP5BIDgEELQHJ5cZGckHH3wgd999t6iQOtRq164tb7zxhlxxxRUZGVOmO3306FFp2bKlfPTRR04oRYoUka1bt0qtWrUyPTz8hwAE/pcADxwsBQhAAAIQyFQCr732mjnhKdTyQ9AezmrOnDmmYvvevXtdEdarV89UbO/cuXOmYsZvCEAAAhCAAATymYCK2fWUxJBAXf9XBevXXXed+dGmovW82oQJE+SRRx5xulSsWFE+//xzT5HoXCdPnvTUl04QyC8CvL/KL9LMAwEIQAAC+UmA+5sdbfjZ8cPajgDrz46f363Jr12G4GfHz+/W5NfvGcI/CASHAIL24OQy4yL56quvRCsYfvLJJ47vJUuWlE2bNsmNN96YcfEEyWEV5zRo0EC+//57J6wqVaqYY4fLlSsXpFCJBQJZS4AHjqxNPYFDAAIQCASB0aNHy5gxY0ws+S1oDwFcsmSJqdq+ZcsWV6Y33XSTqdjep0+fQHAnCAhAAAIQgAAE/E1AK7eHb7qbNm2alChRwpzI6KX9/PPPXrrRBwL5RoD3V/mGmokgAAEIQCAfCXB/s4MNPzt+WNsRYP3Z8fO7Nfm1yxD87Pj53Zr8+j1D+AeB4BBA0B6cXGZUJD/++KMRdbz88suO33rzmzdvnucvWDIq4Ax0dv78+dK7d28J/yKre/fuMnfuXLnkkksyMCJchgAEwgnwwMF6gAAEIACBTCegFUo3btxYYIL2EL+1a9eaiu1vvvmmK9IKFSqYiu0qbi9atGimo8d/CEAAAhCAAAR8SGDz5s2mQEV4++abb6RMmTKyYMECT+9cDx486FSD92GIuJSFBHh/lYVJJ2QIQAACWUCA+5tdkuFnxw9rOwKsPzt+frcmv3YZgp8dP79bk1+/Zwj/IBAcAgjag5PLjIrkySeflFGjRkX43LdvX3n22WcRS/skk2fPnjWCmzlz5kR49B//8R8ybNgwn3iJGxCAQLIEeOBIlhx2EIAABCDgFwL//Oc/JScnR3r27Clasb2gm4rItGL70qVLXV3RE6n0b2wVt6u4jAYBCEAAAhCAAARSRWDAgAEyY8YMZ7gOHTpE/F0SfsKN25zvv/++6KZBGgT8QoD3V37JBH5AAAIQgEAqCXB/s6MJPzt+WNsRYP3Z8fO7Nfm1yxD87Pj53Zr8+j1D+AeB4BBA0B6cXGZMJGvWrJEePXrIyZMnHZ9vvPFG+eCDD6RUqVIZE0c2OHrs2DG555575M9//rMTbunSpU1l/WbNmmUDAmKEQGAJ8MAR2NQSGAQgAIGsIrB7927ZsGGDDB482Ddx79mzx1Rs15ON3FqRIkWciu0VK1b0je84AgEIQAACEIBA5hLQjXO64S/UVqxYIW3atIkISDcCvvDCC65BImjP3PwH1XPeXwU1s8QFAQhAILsJcH+zyz/87PhhbUeA9WfHz+/W5NcuQ/Cz4+d3a/Lr9wzhHwSCQwBBe3BymRGR/PWvf5Xf/va3oiKPUNMvW7Sa4a9//euMiCHbnPzLX/4itWvXljNnzjih16xZUxYtWiQ33HBDtuEgXggEhgAPHIFJJYFAAAIQyHoCKtz613/9V99xOHjwoKnYruL28+fPu/rXu3dvI27XavM0CEAAAhCAAAQgkAyBhQsXSteuXR3T8uXLy9dffx1zqLxE7U888YQvTr5JhgE2wSTA+6tg5pWoIAABCGQ7Ae5vdisAfnb8sLYjwPqz4+d3a/JrlyH42fHzuzX59XuG8A8CwSGAoD04ufR9JD/++KOoWEOF0KGmlQmnTp0qeiQuzb8EVIijVS8vXrzoONm9e3eZNWuWFCtWzL+O4xkEIOBKgAcOFgcEIAABCEAgfwgcP37ciNr1b+oTJ064TtqhQwcjbG/YsGH+OMYsEIAABCAAAQgEhkDLli3l9ddfd+IZOnSoTJo0yTU+N1E7gvbALInABML7q8CkkkAgAAEIQCCMAPc3u+UAPzt+WNsRYP3Z8fO7Nfm1yxD87Pj53Zr8+j1D+AeB4BBA0B6cXPo+kvHjx8vIkSMj/OzUqZO88sorUqhQId/7n80O/vzzz9K5c2dZsmRJBIann35ahg8fns1oiB0CGUuAB46MTR2OQwACEIBAhhI4d+6cU7H90KFDrlE0bdpUBg4cKM2bN8/QSHEbAhCAAAQgAIH8JPDFF19IhQoVIqb86KOPpEaNGq5u6Ak3jRs3jjhFUzu3bt1aXnvttfx0n7kgkCcB3l+xQCAAAQhAIIgEuL/ZZRV+dvywtiPA+rPj53dr8muXIfjZ8fO7Nfn1e4bwDwLBIYCgPTi59HUk7777rvz7v/+7nD9/3vGzatWqsnnzZilVqpSvfce5/yHw7bffmmqRn376qYPk0ksvlZUrV0qTJk3ABAEIZBgBHjgyLGG4CwEIQAACgSIwZ84cU7V97969rnHVq1fPVGzXjaU0CEAAAhCAAAQg4EZAC06MGDHCuVynTh3Ztm1bXGCxRO2NGjWSDRs2xLWlAwTyiwDvr/KLNPNAAAIQgEB+EuD+Zkcbfnb8sLYjwPqz4+d3a/JrlyH42fHzuzX59XuG8A8CwSGAoD04ufRtJCqEvuWWW+Srr75yfCxdurSsWbNGbrvtNt/6jWO5CeiXYVox8vvvv3cuVqxY0XxJVqZMGZBBAAIZRIAHjgxKFq5CAAIQgEBgCSxevNgI27ds2eIa40033WQqtvfp0yewHAgMAhCAAAQgAIHkCVSvXj1ik9zUqVNl0KBBngaMFrXn5OTIrl27PNnSCQL5QYD3V/lBmTkgAAEIQCC/CXB/syMOPzt+WNsRYP3Z8fO7Nfm1yxD87Pj53Zr8+j1D+AeB4BBA0B6cXPoykp9//llatWolr7/+uuNf4cKFRSsS9urVy5c+41TeBGbOnCn9+/cXzW2otWjRwmxQoEEAAplDgAeOzMkVnkIAAhCAQPAJrF271gjb33zzTddgK1SoYCq2q7i9aNGiwYdChBCAAAQgAAEIxCWgp182aNAgot8333yTUOEJFbWrkP3w4cNmnPB3fnEdoAME0kyA91dpBszwEIAABCBQIAS4v9lhh58dP6ztCLD+7Pj53Zr82mUIfnb8/G5Nfv2eIfyDQHAIIGgPTi59GcmOHTvk9ttvl/Pnzzv+PfDAA/Lcc88hwvBlxuI7de7cOVPlSYXtoXbppZfKxo0bpWbNmvEHoAcEIOALAjxw+CINOAEBCEAAAhCIIKCiNH1WWrp0qSuZkiVLGlG7its5JYkFBAEIQAACEMhuAgMGDJAZM2Y4ENq3by+vvvpqwlB2794tjRs3llOnTiFoT5geBukkwPurdNJlbAhAAAIQKCgC3N/syMPPjh/WdgRYf3b8/G5Nfu0yBD87fn63Jr9+zxD+QSA4BBC0ByeXvoxEK/qMGDFC9KhbFULXq1dPlixZIldffbUv/cUpbwS++OIL6dSpk3z44YdmY8KQIUPkj3/8ozdjekEAAr4gwAOHL9KAExCAAAQgAIGYBPbs2WMqts+dO9eVUJEiRZyK7RUrVoQkBCAAAQhAAAJZSEA3ummF9VBbsWKFtGnTJikSIVH7a6+9ZsTtNAj4gQDvr/yQBXyAAAQgAIFUE+D+ZkcUfnb8sLYjwPqz4+d3a/JrlyH42fHzuzX59XuG8A8CwSGAoD04ufRtJCpqnzVrlrz99tsyatQoc4QtLfMJbN++3Yhs9FjjPn36ZH5ARACBLCPAA0eWJZxwIQABCEAgIwkcPHjQVGzXv7vDT72KDqZ3795G3M6zVkamGachAAEIQAACSRFYtGiRdOnSxbEtX768fP3110mNFTJSUbs2/qawwohxCgnw/iqFMBkKAhCAAAR8Q4D7m10q4GfHD2s7Aqw/O35+tya/dhmCnx0/v1uTX79nCP8gEBwCCNqDk0sigQAEIAABCHgmwAOHZ1R0hAAEIAABCBQ4gePHjxtRu4rbT5w44epPhw4dZODAgWbTKQ0CEIAABCAAgWATaNmypbz++utOkEOHDpVJkyYFO2iiyzoCvL/KupQTMAQgAIGsIMD9zS7N8LPjh7UdAdafHT+/W5NfuwzBz46f363Jr98zhH8QCA4BBO3BySWRQAACEIAABDwT4IHDMyo6QgACEIAABHxD4Ny5c07F9kOHDrn61bRpUyNsb968uW98xxEIQAACEIAABFJH4IsvvpAKFSpEDPjRRx9JjRo1UjcJI0HABwR4f+WDJOACBCAAAQiknAD3Nzuk8LPjh7UdAdafHT+/W5NfuwzBz46f363Jr98zhH8QCA4BBO3BySWRQAACEIAABDwT4IHDMyo6QgACEIAABHxJYM6cOaZq+969e139q1evnvz+97+Xzp07+zIGnIIABCAAAQhAIDkCTz/9tIwYMcIxrl27tmzfvj25wbCCgI8J8P4qMjkXLlyQv//977J582bzo/9/9+7dcvr0adPxsssuk5ycHPnVr34lt99+u/mpVKmSFCpUKKksf/fdd9K1a1d56623HPuXX37Z/Fui7eLFi/LZZ5/Jhg0bzM+BAwdk165dzjCVK1eWG264QWrWrCn6HFOrVi0pWbJkotPQP4AEXnnlFenWrZsT2dixY2XUqFEpj/THH3+UIUOGyKxZs5yx9XNWv379XHPp+u3YsaPs2bPHXKtevbosWbJEdB1Hty1btpjPYqj17dtXpkyZIsWKFUtJDOkePyVOMkguAtzf7BYF/Oz4YW1HgPVnx8/v1uTXLkPws+Pnd2vy6/cM4R8EgkMAQXtwckkkEIAABCAAAc8EeODwjIqOEIAABCAAAV8TWLx4sRG265fYbu2mm24yFdv79Onj61hwDgIQgAAEIAABbwRUOBe+qW3q1KkyaNAgb8b0gkAGEeD91f8k68iRI/LCCy/IggULjBA8kVatWjX53e9+Z0ToJUqUSMRUUiFoP3v2rLz++uuiG3F27tzpeX4V57dv314eeughqVKlikSvBc8D0THjCWSroP3bb7+VhQsXmpPXdLOHW0PQnplLnPubXd7gZ8cPazsCrD87fn63Jr92GYKfHT+/W5Nfv2cI/yAQHAII2oOTSyKBAAQgAAEIeCbAA4dnVHSEAAQgAAEIZASBtWvXGmH7m2++6epvhQoVTMV2FbcXLVo0I+LCSQhAAAIQgAAEIglEC9f06jfffCNlypQBFQQCRyDb31+dOXNGZs+eLU8++aScOHHCKr9aOVrHadu2reeK7baC9k8//dQI0lXQnmxTYbuOMXToUClevHiyw2CXwQSyTdCun/ulS5eaTSC/+MUvXCu/h1KKoD0zF3e2399sswY/W4LY2xBg/dnQ878t+bXLEfzs+Pndmvz6PUP4B4HgEEDQHpxcEgkEIAABCEDAMwEeODyjoiMEIAABCEAgowjokejPPfec+QLcrZUsWdKI2lXcjvgto9KLsxCAAAQgAAEZMGCAzJgxwyGhFYxfffVVyEAgkASy+f2VisH15IX169e75lbF3jk5OVKsWDHT58cff5Tdu3fL6dOnY9po/5EjR5pxvWxwtRG0f/zxx+b31fbt21OyNrXKvAp8NQZadhHIJkH7yZMnpVevXrJq1SqTZD2RZcmSJaIbUtwagvbM/Dxk8/0tFRmDXyooMkayBFh/yZLLDDvya5cn+Nnx87s1+fV7hvAPAsEhgKA9OLkkEghAAAIQgIBnAjxweEZFRwhAAAIQgEBGEtizZ4+p2D537lxX/4sUKeJUbK9YsWJGxonTEIAABCAAgWwjUKpUKVHBW6itWLFC2rRpk20YiDdLCGTr+6sPP/xQVMCtf9NHtxYtWsgDDzwg9evXF/19EM3o4sWLcvToUVMVXZ8Fdu7cmWuMCRMmyLBhw0SfB/JqyQrajx07Jn379nVEuaE5qlWrJr1795YmTZrIVVddJSVKlHD8P3funDltQv3905/+FLOq+7hx42TEiBFx/c6Sj0fWhJlNgvbozxyC9uAu82y9v6Uqo/BLFUnGSYYA6y8ZapljQ37tcgU/O35+tya/fs8Q/kEgOAQQtAcnl0QCAQhAAAIQ8EyABw7PqOgIAQhAAAIQyGgCBw8eNBXbVdx+/vx511hUWKIV27XCIw0CEIAABCAAAX8SWLRokXTp0sVx7sorr5QjR47401m8gkAKCGTj+6v9+/ebCs3Rlc1VyP7EE0/IrbfeKoUKFfJE9+zZs+YEB63KfvjwYcemQoUKoiJhFcXn1ZIRtP/888/y7LPPyuDBgyOGVt8feughKV68eFzfdYytW7eaCu/hov7y5cvL4sWLpWHDhnHHoENwCOSXoD0RYgcOHJCOHTs669OL8NzL+MkI2r2MSx//EcjG+1sqswC/VNJkrEQJsP4SJZZZ/cmvXb7gZ8fP79bk1+8Zwj8IBIcAgvbg5JJIIAABCEAAAp4J8MDhGRUdIQABCEAAAoEgcPz4cSNqV3H7iRMnXGPq0KGDDBw4UBo0aBCIuAkCAhCAAAQgECQCLVu2jKhaPHToUJk0aVKQQiQWCEQQyLb3V99//735W/zFF1+M4KBVyR999FG57LLLklohGzdulB49ekSI2u+77z7zbKBV0t1aMoJ23WSjY7/zzjvOsOr7GbCCnQAAIABJREFUmDFjEq6s/uc//1m6desmKvIPtQcffFAmTpwoRYsWTYoFRplHAEH7EqlcuXLmJQ6P8ySQbfe3VC8H+KWaKOMlQoD1lwitzOtLfu1yBj87fn63Jr9+zxD+QSA4BBC0ByeXRAIBCEAAAhDwTIAHDs+o6AgBCEAAAhAIFIFz5845FdsPHTrkGlvTpk2NmKZ58+aBip9gIAABCEAAAplK4B//+Idce+21Ee5/9NFHUqNGjUwNCb8hEJdAtr2/ihbuKqD+/fsbAbeXyuZuQLXiuZ7w0K9fPzl9+rTppuL4lStXyl133eWah2QE7du2bZMmTZo489SpU8fMff3118fNd3SHWNXeU1UJO2FnMCgwAgjaEbQX2OJL48TZdn9LNUr4pZoo4yVCgPWXCK3M60t+7XIGPzt+frcmv37PEP5BIDgEELQHJ5dEAgEIQAACEPBMgAcOz6joCAEIQAACEAgsgTlz5piq7Xv37nWNsV69evL73/9eOnfuHFgOBAYBCEAAAhDIBAJPP/20aJXmUKtdu7Zs3749E1zHRwgkTSCb3l/Fqmyum0vnzp0rV155ZdIMQ4YnT56Uvn37yquvvuqM9cgjj8i4ceOkcOHCMcdPRtAeLT7u3r27TJ8+Penq8p988onoKVLhVdq14nzDhg2tmTBAZhBA0I6gPTNWamJeZtP9LTEy3nrDzxsneqWHAOsvPVz9Mir5tcsE/Oz4+d2a/Po9Q/gHgeAQQNAenFwSCQQgAAEIQMAzAR44PKOiIwQgAAEIQCDwBBYvXmyE7Vu2bHGN9aabbjIV2/v06RN4HgQIAQhAAAIQ8COBnJwc2bNnj+Pa1KlTZdCgQX50FZ8gkDIC2fT+asWKFdKuXTuHnVZQf+mll6R169Yp4xk9xx133GGqp5crVy7mHKkQtN9///0ybdo0ufTSS5OK49SpU6Jj/P3vf5cyZcqYMYYOHSp6olQ624ULF2TXrl2ybt0685y0c+dOOXHihBHm6+/j22+/3ZxmpRXoixQpkpArWnn+2LFjsmHDBtm0aZPs27dPdu/eHVE9X+eoVq2a3HPPPdKgQQMpUaJE3Dl+/PFHGTJkiMyaNcv0VUYqBi9durT57y+++EL02W/9+vWyY8cOM1+FChVMDG3atDFzeZnHzRE9DUzj0Lg+/PBDswnhwIEDTvfKlStL1apVpVGjRsY3/e9ChQrFjSsvQbvG/Oabb8qSJUvMJq/Dhw9LqVKlRDdm6+kD9957r4kx+ndJrEmj+WmfzZs3S/369XN117g6duzo3JfzOjlA14+ul1DTjSVTpkyRYsWKmX+KHisekGif4o0fbzyNW9npiQ26LvSUBW3KsVatWiZ+XR+//vWvPeUr1ny6oeadd96RtWvXGmb62QrNoezq1q1rTnbQtRjiEs/vTL+eTfe3dOQKfumgypheCbD+vJLKzH7k1y5v8LPj53dr8uv3DOEfBIJDAEF7cHJJJBCAAAQgAAHPBHjg8IyKjhCAAAQgAIGsIaBfLquwXQUBbk3FAFqxXcXtRYsWzRo2BAoBCEAAAhAoSALRYjX1RcWQZcuWLUi3mBsCaSeQLe+vzpw5Y/7GXrBggcNUBaTz5s2TkiVLpoyzin1V8KziURX7qmD6kksucR0/GUG7Cos7derkjKkCVRXNX3/99SmLI50DXbx4Ud577z0ZO3asEZvHayo2nzBhgtx2221xRdMqZNfTsfTEDWXitamweOTIkWZzcfHixV3N3ATt//Iv/2Iq/T/++ONGlO/WQvP069cvIVGxrl9du88991yEgD1efC1atJAxY8bILbfckie7WIJ25aGi+cGDB5vNBm5NNyC0b9/ezHPNNdfk6VK2CdrPnj0ry5cvN2s9fOOBGySv+Qq31/U2adIkmTlzZp5rL2Sjmxx0nermnqC/b8iW+1u83wPJXodfsuSwSwUB1l8qKPp3DPJrlxv42fHzuzX59XuG8A8CwSGAoD04uSQSCEAAAhCAgGcCPHB4RkVHCEAAAhCAQNYRUOGGCtuXLl3qGrsKa1TUrsKbUKXErANFwBCAAAQgAIF8IjBgwACZMWOGM5uK81599dV8mp1pIFBwBLLl/ZWKnPVz/dlnnzmwVQCqlZwLsiUjaI8Viwq+hw0blnAl8/yOXSuWP/bYY0aYnUhT0bRW3O7Ro4drjFrxXXP66KOPOpXYE5lD+3bo0MH45lZRP5ag/U9/+pO88MILZl6vrXv37kaE7OU5T9esPhNq1fdkmorop0+fbqqdu1VRjxa0qzj93/7t30TvjXkJ9MP90Srgzz//vNl44NaySdB+9OhRGT58uDkFIpGma/2pp54S3fQQ72SCr776yuRo1apViUxh+j7wwANmo4iuj6C2bLm/pSt/8EsXWcb1QoD154VS5vYhv3a5g58dP79bk1+/Zwj/IBAcAgjag5NLIoEABCAAAQh4JsADh2dUdIQABCAAAQhkLQE9ClyF7VrNz63pl9ihiu0VK1bMWlYEDgEIQAACEEgnARV0nTx50plixYoVotWbaRAIOoFseX8VLditVKmSLFu2TG6++eYCTXEygvZY1eZVBNu/f38ZNGiQlC9fvkBjcptc/VaBb/jmoVBfrSB+9913S+nSpY0YffPmzbJx48aIoTTG2bNnR1SnD3XQyuxakV1FwGof3nRsFVtXqVLF/PO5c+dkx44dsnXr1phibRUTq5+FCxfOFUq0IFt9btq0qTz00ENOX72fNG/eXG688UYzl8bx7rvv5hpL8zVx4sQ8K8LrSSG66SJasKxz1KpVS2rWrCnKRdsXX3xhKqrv2rUr11wav1b21+rcsVr050P7//Of/xQ9cSDU9MSBRo0amRMHPvnkE3njjTdy8dPTAubPny9Vq1aNOU9BCdpVXL548WLRiunqg24s379/v/FRPy+6wSBc2N22bVvR3xGhFn2Ki+ZEN1gUK1YsZpxuedNc1a5d25zgoP/fba3roPE2qbh9njTHuqkgtN7zmmPcuHEyYsSIuMJ5X/5C8eBUttzfPKBIqgv8ksKGUYoIsP5SBNKnw5Bfu8TAz46f363Jr98zhH8QCA4BBO3BySWRQAACEIAABDwT4IHDMyo6QgACEIAABLKewMGDB00lQBW3nz9/3pVH7969jbg9Jycn65kBAAIQgAAEIJAqAiqC7NKlizPclVdeKUeOHEnV8IwDAV8TyIb3Vyp21orT+hNqzZo1M5WTr7jiigLNTzKCdnX4vffek27duuX6XaUi2RYtWkjXrl2lXr16oqc++aH99NNPMnnyZCMUD2/q6xNPPCG33nqrFCpUyLl08eJFURGxVp3fuXOn8+/169eXl19+Wa677rqIcQ4cOGAqkOuG4VBr0qSJjB8/PtfYoesqCNY1oBXjw6uQqyhb7wvXX399LnSxBNmhTqFNBepzeOV1XX9/+9vf5OGHH5aVK1dGjKmC9qFDh8YUzyszvR5e+V3nePzxx6VPnz5SokSJXP7pXCo21z7Rc2lF+CFDhsSs0h4taA8fuHPnzqZieDTz77//XqZNmybPPPNMxCYCrXI/a9asmGuvoATt4fFEf+biif3VNhFBeyyheV4bTjRn+j5g5MiRZt2Frye3DRzaRzcUaG5CGzgqVKhg3in8+7//ey6Butsa1I0HehqNbr4IYsuG+1s68wa/dNJl7HgEWH/xCGX2dfJrlz/42fHzuzX59XuG8A8CwSGAoD04uSQSCEAAAhCAgGcCPHB4RkVHCEAAAhCAAAT+l8Dx48eNqF2/iM7raHcVCQwcOFAaNGgAOwhAAAIQgAAELAm0atVK1qxZ44yi4kIV/tEgkA0EsuH91Q8//GAql4efihSvwnJ+5T5ZQfuFCxdMhWitsBxdkTzcd61OruL9xo0bS40aNUwV6uic50esKrLWZ5hQVWyd83e/+508/fTTToXxWH5o/169esn27dudy9HCbBXrKgsVkofaHXfcYcTqv/zlL/MMT23XrVtnxPDhHNevXy+/+c1vctm6CdpVsKw+9OjRw7XatY6vovbnn3/eGTcvQbGKnFWwHB67Cpzvv//+uDnU6uoPPvigYRBqWoV8+vTpMXm7CdrjVZHXjQcLFy40pwOE89NNB7qpIrplg6A9mqWuDT2VQDfOhW/aiMVGNzCMHj067jrWyv9aWV3XXKgtX75ctLJ8Xk0r1ev6UTF8qOlGE93oEMSWDfe3dOYNfumky9jxCLD+4hHK7Ovk1y5/8LPj53dr8uv3DOEfBIJDAEF7cHJJJBCAAAQgAAHPBHjg8IyKjhCAAAQgAAEIRBHQL6hDFdsPHTrkykfFKVqxXY+0p0EAAhCAAAQgkDiBf/zjH3LttddGGGo14Jo1ayY+GBYQyEAC2fD+KpZofOzYsTJq1KgCz1iygnZ1XEXtKp7VTTh5bYYND7Jy5cpy1113yT333JNvFdxjCc71+UU3GOiJGPFatED47rvvlhdffFHKly9vTE+dOmVEusuWLXOG8iLuDXVWIfaAAQMixN8vvPCC3HfffblccxO068YCFRgXKVIkz3BiCYrdKqevXr1aWrdu7YzXpk0bmTdvnueq+2+//bZolfpQU24qPg+vHh+6FkvQrnNrpfVy5crlGZOuQ62yr1XcQ83N16AL2k+ePCl6qlp4dfwJEyaYzRbx1oay06r3unFd13eo6edExwxvOo9uUAgJ071UmQ/Zr1ixQtq1a+cMl9dGh3ifTb9fz4b7WzpzAL900mXseARYf/EIZfZ18muXP/jZ8fO7Nfn1e4bwDwLBIYCgPTi5JBIIQAACEICAZwI8cHhGRUcIQAACEIAABPIgMGfOHCNu37dvn2uvevXqGWG7VvCjQQACEIAABCDgnYBWB1YRYqjVrl07ohqu95HoCYHMJJAN76++/vprUy16w4YNTpKCIGgPBaMbYDUeFXTnVa091gpt0aKFEXNrRfOiRYumZRHrKVQqmtVK6KHmVsE7lgNHjhwx4vJ33nnHXNaK11pBvW7duua/NWYV6WoV+F27dhnhsAq/r7rqKs/xqCD98ccfj7s+Ygmy69SpI4sWLZLrr7/e03zR4nHdpKyV1K+44ooIe91c9f7775uYNMc9e/YUPVnAaztw4ICpPL9nzx5jkpfoOVZVcRVl6+YHLy26Ar9uNnjttddE76nhLeiC9nfffVdUzB/6HHo9KSCcUfQY7du3N5s/Lr/8cqdb9EaYSpUqmc//zTffHDddn376qfTp00dKlCghOTk5UqVKFXN6Qro+/3EdSmOHbLi/pRFfrpMgdHMSDQL5RYDPb36RLph5yK8dd/jZ8fO7Nfn1e4bwDwLBIYCgPTi5JBIIQAACEICAZwI8cHhGRUcIQAACEIAABDwQWLx4sfzf//t/ZcuWLa69b7rpJlPRTb+gpkEAAhCAAAQgEJ+AirlCYj/tPXXqVBk0aFB8Q3pAICAEsuH9VbSwV1OXqKDdrTK3l2WQ11w2FdrD51ah4ZdffmmE3Squ3r59uxfXnD61atUSrSStAtzoNZHQQDE6f/zxx9KyZUtRYbq2RAXgP/30k6kAvnXrVnN6hlaZ12rjFSpUsHXNsbcRtGulf/WvcOHCnvw5fPiwdOnSxcSjTcXfa9askRo1aniy99rJRtCeaDX4WJ+PmTNn5hLgB1nQrp/B8ePHR5z8oOvqscceS+gzFb0BJ5ZY/YcffjB/q6jQPdQeeOAB8xkuVaqU1yUS+H7ZcH9LZxLhl066jB2PAOsvHqHMvk5+7fIHPzt+frcmv37PEP5BIDgEELQHJ5dEAgEIQAACEPBMgAcOz6joCAEIQAACEIBAAgTWrl1rhO1vvvmmq5WKO7Riu4rbg1hpLQFcdIUABCAAAQi4EtBNYrfffnvE9WPHjknZsmWhBoGsIZAN76+iBcSa3KAJ2sMXrAprT5w4Idu2bRN9dtCKzypujte08vnIkSONUDaVzxBLliyRTp06OdPff//9Mm3aNLn00kvjuZRv120E7Vot/je/+Y1nX2OJkXXzslZTT2WzEbSrQF9/EtncMGvWLOnXr58TQv/+/WXSpEnyi1/8wvm3IAvatSq7nnag1fZDLZm8xlofq1atklatWkUsDz2FQD9L4a1atWrSrVs30ZMX/u3f/s2cVpDNLRvub+nML/zSSZex4xFg/cUjlNnXya9d/uBnx8/v1uTX7xnCPwgEhwCC9uDkkkggAAEIQAACngnwwOEZFR0hAAEIQAACEEiCwKZNm4ywfenSpa7WJUuWNKJ2FbeXKVMmiVkwgQAEIAABCASXgN4fp0+f7gTYvn17efXVV4MbMJFBIAaBbHh/FasKepAF7dFpDgnctVL6G2+8IW+99VaeAnet8jxs2LCUiWGjxeLJiKVT/eENZ/L666/L6tWrRTc+hJrb+ogWZKuAWJ/HqlSpkpCLXgX0CQ0qIufOnZO///3vsmHDBlm+fLnZzBBq1atXF91coBXuo9srr7xihNCh9vLLL0vXrl0Tmv7tt9+WJk2aODbNmzc34m59Jg21IAvaoyura8z6d8bVV1+dEMfz58/LunXrIk5mi1Xt/quvvpLu3bvL+++/H3N83eTeuHFjadu2rdSuXVvKlSuX0AaFhJz2aedsuL+lEz380kmXseMRYP3FI5TZ18mvXf7gZ8fP79bk1+8Zwj8IBIcAgvbg5JJIIAABCEAAAp4J8MDhGRUdIQABCEAAAhCwILBnzx4jbA8/bjx6OK3MFqrYXrFiRYvZMIUABCAAAQgEh0CpUqXk5MmTTkAq/lPhFw0C2UQgG95fnTp1ylQyXrZsmZPaWNWj88p7LCGu13WSl3g+ltg+GTGxV1+038WLF+XQoUOiImat8hwu5Nbr5cuXF/XhzjvvTGTYmH1VOD5mzBjzE2pPPfWUPPLII9ZjexlA86aMDx48KP/4xz/kL3/5i3z00Ueyc+dOU8XerXkVtN99992ycOHChDcPR1czVx4qci9cuHDcsDR/uqY1b99++63853/+p+zdu1f0uXDXrl2u9okI2jdu3CgNGzaM60t4h+hTT5o2bWrWWOnSpZ1uQRa0R1fETwhenM5u6/GDDz6QPn36eDqBoU6dOuZvnJYtW5pNDYUKFUqli74cKxvub+kED7900mXseARYf/EIZfZ18muXP/jZ8fO7Nfn1e4bwDwLBIYCgPTi5JBIIQAACEICAZwI8cHhGRUcIQAACEIAABFJAQEUazz33nBG3a1U3t9a7d28jbs/JyUnBrAwBAQhAAAIQyEwCixYtki5dujjOX3nllXLkyJHMDAavIWBBIBveX2nV6hEjRsiUKVMcUnoig24Ivfzyyy3o5TaNJdj1m6A93GsVRI8ePVpmzJgREUzPnj3Nc0Xx4sWt+MTikU7BvgroVeitc6xYsSJPgXdegXkVtMcSbXsBFl0RvW/fvmZ9FitWLKa5ctSq6/PnzzdV1/MS47vNn4igffPmzVK/fn0voTh9Pv30U/ntb38r+/btM/+GoD0hfHl2zut3iG5O0VMPXnzxRc8T6skCegqD/h60/Yx7nrQAOmbD/S2dWOGXTrqMHY8A6y8eocy+Tn7t8gc/O35+tya/fs8Q/kEgOAQQtAcnl0QCAQhAAAIQ8EyABw7PqOgIAQhAAAIQgEAKCRw/ftyIT1TcnpfQoUOHDjJw4EBp0KBBCmdnKAhAAAIQgEBmEGjVqpWsWbPGcXbo0KEyadKkzHAeLyGQQgLZ8v4quiJ2XuJeG7yZJmjXWM+cOSPDhw+PELVXqlTJVLS/+eabbXBIfgraVZyvv8dVnH/69GnPfmvlaq16rlXbQ80vgnb167333pNHH300wr94wekJJLfccoupSB/arJVuQbtWiVeB9GeffWbcQ9AeL0ver+claNdRwjdy6GYOrRbvpbVp08ZspKhQoYKX7hnXJ1vub+lKDPzSRZZxvRBg/XmhlLl9yK9d7uBnx8/v1uTX7xnCPwgEhwCC9uDkkkggAAEIQAACngnwwOEZFR0hAAEIQAACEEgDAa1EGarYrlXb3FqzZs1MxfbmzZunwQuGhAAEIAABCPiPwD/+8Q+59tprIxxTIWPNmjX95yweQSDNBLLl/dXHH38sLVu2jDiJYfny5dK2bduUEk6noF3/vtfTJV577TX54YcfTCVyFTrfd9991jF88sknohte9+/f74y1atUq0c0/Nu2nn36SUaNGyR//+EdnmKeeekoeeeQRm2Fz2aqIWp9p1q9fn+e4devWlSpVqkitWrXk1ltvlapVq5oq/ePGjZPHH3/csU23oF1FxLqRKtRizXfhwgWZOXOmyXFeAn0VI994441GwF6jRg3zv1dffbX8/e9/l44dO8qePXvMNIkI2jdu3CgNGzZMKEdbtmyR22+/3bHJdkF7ujbNxEuKboLQv3M++OADs3EvXkV/FbXrhp8yZcrEGzrjrmfL/S1diYFfusgyrhcCrD8vlDK3D/m1yx387Pj53Zr8+j1D+AeB4BBA0B6cXBIJBCAAAQhAwDMBHjg8o6IjBCAAAQhAAAJpJjBnzhwjbg8d/x5runr16pmK7Z06dUqzNwwPAQhAAAIQKFgCEydOlIcffthxonbt2rJ9+/aCdYrZIVBABLLl/dXJkyeld+/esnLlSod0z549zclGxYsXTxn9dAvaR4wYYSoqh5oKw1WMXbhwYasYTp06Jffff7+pyh5qWum5a9euVuOqcbRY/IknnhD9iV57yU6kFeaHDBki+swT3vQkqs6dO8ttt90m119/vZQoUcJ1zmQF7SogX7x4sdxwww2e3ddq2mPGjDE/oTZ58mQTQ3jTyuzdunWL2IShldc1phYtWshNN90kZcuWlUsuuSTm3FqlO1lBezK5f/vtt6VJkyaOL927d5fp06fLZZdd5vxbrM/H5s2bpX79+rliSMT/aDF93759zeekWLFiucb97rvvzLp+6623zDUvwnMv4//tb38zz9K6eUabxq0bLHQTRUE23Qjz17/+VdauXSsrVqyI+fdOOjb3FGTMobmz5f6WLtbwSxdZxvVCgPXnhVLm9iG/drmDnx0/v1uTX79nCP8gEBwCCNqDk0sigQAEIAABCHgmwAOHZ1R0hAAEIAABCEAgnwio2EJFO/qFvFtTYYQK2/v06ZNPXjENBCAAAQhAIH8J5OTkOBVrdWYVvQ0ePDh/nWA2CPiEQDa9v5o3b54RbYda+fLlRYW7d955Z8qykU5Be+j3VXhlbz1t6aWXXpIrrrjCKgat+D5o0CCZO3euM04youZYTrz44ovSo0cP55LmYNq0aXLppZd69lmfX/QZRauRa2V1/dHYVcivFai1ynSoirkKiUeOHGniKVq0qKc5khW06xrSKtgqbPfa1M8BAwaYvIVadDV8FelrxfkFCxY4fVT0rZW0tRq7l5aIIPyVV14x4vlQS6aKfnTV+VibLYIsaNdNMyrif+ONN1L+GfKSby99tHr7m2++adafnvAQav3795dJkybJL37xCy/DZEyfbLq/pSMp8EsHVcb0SoD155VUZvYjv3Z5g58dP79bk1+/Zwj/IBAcAgjag5NLIoEABCAAAQh4JsADh2dUdIQABCAAAQhAIJ8JaHU2Fbbrl9luTcUiKqJQ4YhXIUg+h8F0EIAABCAAgYQJRFdZ1QGOHTtmqtzSIJCNBLLp/dWhQ4eMaDd8c2fr1q2NSLhcuXIpSX+6Be2xxNsqjNY4bNrXX39tqlZv2LDBGWbjxo3SsGFDm2GN7bZt20zl7pDgXE+GWrhwoRGne22ao379+jndQ2Jp/YdRo0bJH//4R+fafffdZ06n0orsXlosMf/YsWPNuNEtVn51E4BW//favAjN9+7dK+3bt5fPPvvMDKsifa2eH14BPd58H3zwgTRq1Mjpllcl8mhBe6zq6nnNF0uAH2tDRJAF7VoJPfoEhQcffFD0VJhEnqdVGK8V5o8fPy5Vq1Y11f9btmwZcQrA/v37ZevWrfLnP//ZnMKm+XrggQfiLQlzXU8ImDlzpqiIPdSaNm0qugZKly7taYxM6ZRN97d05AR+6aDKmF4JsP68ksrMfuTXLm/ws+Pnd2vy6/cM4R8EgkMAQXtwckkkEIAABCAAAc8EeODwjIqOEIAABCAAAQgUEIFNmzYZYfvSpUtdPShZsqQRtau4vUyZMgXkKdNCAAIQgAAEUkNA72fTp093BmvXrp0RCdIgkK0Esun9lQo5VbSp4s/wpsJOFZ0WL17cehmkW9B+5MgRUcH2O++84/javHlzU1n9yiuvTNp/rRCuXGxE526Tx/J5+fLl0rZtW0/+xhJLhyqax6p2PnnyZBkyZIinsbXTwYMHpXPnzrJ9+3bHJhFBe8+ePc0zldf1E31SQCz7t99+O0K8nugmAF3rWjF92LBhTkyJCNpVSP3qq696rga/Y8cOuffee0Vzrc3NPsiCdo17xYoVon9XhJpy0FPSbr75Zs/rcf369WYzQ+izGOsUgOgNCCqA13wXK1bM0zzRm/sQtHvClnWdsunvg6xLbgYEzPrLgCRZuEh+LeCJCPzs+Pndmvz6PUP4B4HgEEDQHpxcEgkEIAABCEDAMwEeODyjoiMEIAABCEAAAgVMYM+ePUaEoUIYt1akSBGnYnvFihUL2GOmhwAEIAABCCRHoFSpUqLVT0MtEVFlcjNiBQF/E8i291cqjh4+fLjMmDEjIjEqah83bpzo74hk29mzZ0V/p6gYWqtwh5qbOFqvf/fdd6Yy+ltvveX0j1XZOnRRhcr6N3ufPn0i3FQxuorykxG1a7XnXr16RQi6tTr5E088IYULF04Wh2P3008/yZgxYwzfUEtEhK+Vxjt16uSIpevUqSOLFi2S66+/Xk6dOiX3339/xMakp556SrSCu5d24cIFE6fahLdEBO1aPd1rlfxYpwTEug+tXr06oup+jRo1jDBaq3V7aVrhXZlpbkMtEUG72qgYfvz48XGri+tnSjcQzJmRAyzTAAAgAElEQVQzx5nLrTJ50AXtsfKbyIaZb7/91lRnX7lypcOyY8eOMnv27IgTB6Ir+CcqnI8WxOtnaNq0aXLppZd6WV4Z0yfb7m+pTgz8Uk2U8RIhwPpLhFbm9SW/djmDnx0/v1uTX79nCP8gEBwCCNqDk0sigQAEIAABCHgmwAOHZ1R0hAAEIAABCEDAJwQ+//xzI2zXn/Pnz7t61bt3byNuz8nJ8YnnuAEBCEAAAhCIT0DFgFqFN9RU+BmqJhvfmh4QCCaBbHx/9eWXX0q/fv3kjTfeiEhqrVq1jLj57rvvjiviDTdUke57770nTz/9tOgJSNEtlYJ2HTuW6FX/PVH/L168KO+++6489NBDohtcQy1RcayXT8Ynn3wiHTp0iBBYexH6fvXVVzJgwADRiuyhpuJz3ZSgYvv//u//NsLr8A0KXsXyugFBRbxPPvmkUw07NIeuA/2J/nzEEmSrjYrs9fQPFZ67Nc2b+qri91Br1aqVEYKXLVs2wmzbtm2mQnuoSrdeVDvd/BDtU/R8ylpF0VqFO7xVq1bNnMxVpUqVXC5GC5y1gwr1lWuXLl2kUKFCMcNShloR/9FHH3Wua0Vxvd82bNgwl40fBe2VKlUyGyLyqqIeXdHcrSK6bjh59tlnZfDgwRGxjx492qzZvCqox2Lptlki1qkFrVu3llmzZkm5cuXy/EgePXrUbAIJ//03c+ZMs2aC1rLx/pbKHMIvlTQZK1ECrL9EiWVWf/Jrly/42fHzuzX59XuG8A8CwSGAoD04uSQSCEAAAhCAgGcCPHB4RkVHCEAAAhCAAAR8RuD48eNG1P7cc8/JiRMnXL1TUcrAgQOlQYMGPosAdyAAAQhAAAK5CahwcM2aNc4FrSirQjwaBLKZQLa+v/rss8/MBs3169fnSr8Kf3UDpwpEr776atGTiqLbf/3Xf8lf/vIX0UraWlH98OHDMZfRfffdZwTT11xzTczriVZoDw3y8ccfG3FzeCX40DX1v1u3bnLXXXeZit4lSpRwRNDqtwqr161bZ6qcRwvwVUCr4lbd/BNPOJ3I58ZN6KvzKB+tth4+n4rtd+7caQTg4cLs+vXrG97XXXedM/28efOMQDe86bgqfA/vF7quVdk//PBDU9H+9ddfjxmGm2DZTdCug1SuXFkef/xxadeuXcSGCI19165dpmp8+HpT1iqkVuF6dNPNVrp23nnnHedShQoVDCt9BitatGgum2+++UZeeOEFmTBhgusz3ObNm0UZRrdYgnbtoz7qhodBgwZFVAjXa+qj+hN92oFW4h8xYkTMz40fBO1uVf2HDh3qupHFq6BdubhtONE1qScf6IaC6M+WVnbXDRQvvvhiRGry2vSha6l9+/YRmx5atGhhxrn11ltzbUJwW4exPlOJfLb93Ddb72+pygn8UkWScZIhwPpLhlrm2JBfu1zBz46f363Jr98zhH8QCA4BBO3BySWRQAACEIAABDwT4IHDMyo6QgACEIAABCDgUwLnzp0zonYVt+uX7G6tWbNmRhCk1RBpEIAABCAAAT8S0IrM0YJSFUvWrFnTj+7iEwTyjUA2v7/SSsWPPfaY/OlPf8qTd926dR0xr55ipNXM89r0qYO5iZujJ0pW0K7jfPDBB9KnT5+YovZkFpCKl1Vwq5t9Yon4kxkz3EarSmuV6mgBtPZp1KiR3H777UZArUxUyK0i8PCmgm4VbGvf8KZV3Lt37y7vv/9+xL/rWLVr1xbNn/7/n376yeRu+/btERsQ9Nodd9xhBPShUztUIK/V2y+99NKIMWMJsrUiefhpH5p73Uxw7bXXGrGxxqJzRjcVnqtgPxZrFR/PnTvX5De66fi33XabU2ldeenGBK3qHt60Yn/x4sVlw4YNzj9v3LgxZuX0aEG7iu8XLFjgxFWqVCnzrHfjjTcajspKq/uHV5DXSTQPkyZNkjJlysRcLn4QtOszrgrup0yZEuGjctU1pk3F7U2bNnWuJyJoV6P9+/dLr169Yub9lltuMadAlC5dWtQXzYmyjG660eH555+XihUrxmSpFd3195fyjm46h64RXYPavvjiC7OJI/ozla4NLLa/K1Jln833t1QwhF8qKDJGsgRYf8mSyww78muXJ/jZ8fO7Nfn1e4bwDwLBIYCgPTi5zLdItELE3r17zQtJfZmh1T3CXzToCzjdxa8v+PTFh34Z43bkn5vT0S+o8jr2MpnA0z1+Mj5hAwEIQCA/CfDAkZ+0mQsCEIAABCAAgXQTmDNnjhG379u3z3WqevXqmYrtnTp1Src7jA8BCEAAAhBIiIBW4n344YcdGxX67dixI6Ex6AyBIBLI9vdXWgn8vffek0cffdSIdG2bimL17+GePXsaMXG8ZiNo17E///xz+cMf/iArV66MN1We19Vvreys1b/TIWYPTa6idq2crj+JNBUaq7hXN9LGqhyfrLhf49Yq4zfffLN06dJFtPK9Nv3ebeHChbmE2bEE2UuXLpVXX33V/HhpKiLW+Pv165cna2WlgmUV1ifa/s//+T8yfvx4mT9/vlnboaYbArTye3SL/j5PRfD63Ke20aJ1N1+0mrhWZ1fxu1vzg6BdfVu1apUR37vFpqcUaJX+UEtU0K52eZ0CES+fKmbXTeWVKlXKs6turFFxvj6rJ9o0T3pKjZ70kM7PfKJ+pbJ/tt/fbFnCz5Yg9jYEWH829PxvS37tcgQ/O35+tya/fs8Q/kEgOAQQtAcnl2mPRKs46Aum2bNnux5RGcsJrRSgX8hoZQqvwvZkBed6XJ6+yNNqDHpcpVtLdvy0Q2YCCEAAAvlEgAeOfALNNBCAAAQgAAEI5CuBxYsXmy/X9Ut9t3bTTTcZIU+sioL56iyTQQACEIAABP6XQE5OjqnMG2pamXXw4MHwgUDWE+D91f8sARXaqohXq4e//vrrCa+LFi1aiAp6GzduLMWKFfNsbyto14m0QJIWRpo6dWrCvqtQXP9mf+CBB1yransOxmPHRDcRqAB7zJgxct111+U5w+7du02FeS/5UzGvVqJX0bJWEz916pRoVfZly5aZOVR0/uabb0r9+vUj5nQTZKsgXiuu6wbgvATguk40Fq2gHUuYHx2gzqfiahXdxzsVQG2jvytcvXq1tG7d2hlW49X7X/Qajf4+b/PmzabC94oVK2TkyJF5ngLg9TSC0OdMuc+aNcvxSeeK5qwXDxw4IB07dnTu3dWrV5clS5aY0w+iW6KCc+WqG91Gjx4dc01phXoV5xcuXNhcT3T80KC6KUG/79VNCVq4LF7Tdam89TPpZUOMjqeV2vWUiaefftrTHGrTpk0bM4/XdRjPb79e5/5mlxn42fHD2o4A68+On9+tya9dhuBnx8/v1uTX7xnCPwgEhwCC9uDkMm2RhF5qeH0p5eZIqOrClVdeGdfXRAXn6qNWmtCXIr/4xS9cXxyFJk50/LgO0wECEIBAhhHggSPDEoa7EIAABCAAAQgkRGDt2rVGsLFu3TpXOxXI/P73vzfi9qJFiyY0Pp0hAAEIQAACqSKwdevWXGK5Y8eOSdmyZVM1BeNAIGMJ8P4qd+pOnjwp+nvjww8/FBVJ/+1vf4sQ9KoIVP/O1ZMeatasaf63ZMmSSa2BVAjaQxP//PPPor/b9PQJ/Ynlu/p94403ip4CfOedd8qtt96akAA/qSBdjFSIv337dnnjjTdERc3qr4rBVUxeu3ZtU8BJhbe//vWvPRdychtTXdCYNd577rlHGjRoICVKlHA8U3Yq9B42bJjzb1qdXMXn4dWr86owrmN8+umnpiCUxhQ6dVnn1Yrv9957rxEQey1KFY7tm2++kTVr1sg777xjxlWxtzbNpwq977jjDiNmV7F3+PgHDx6Uzp07G87aqlatKrpBWQX44S2WoD0kMtc1unz5cjO/fi5UWK/z1qlTx+RHeYazzGuN+KVCu/qoGys2bdokCxYsMJ/1EFO9ptXbp0+fbtaitmQF7SEW+v2qjqGV4bXyfWith9alnsjdvn37XOsykc+bstU8r1+/XrZt22Y2AoQ2Qei60NzrZ6pVq1Zmc0gy6zARf/zQl/ubXRbgZ8cPazsCrD87fn63Jr92GYKfHT+/W5Nfv2cI/yAQHAII2oOTy7REorvytSJBXkdC6ssGfUGk7fz58xEvIqKd0pdMWt1AX0rm1RIRnOsL3F69epmXLdryqoQQmjOR8dMClkEhAAEIFDABHjgKOAFMDwEIQAACEIBAvhBQEYBWbNcN0G5NBT4qaldxu1ZApEEAAhCAAATyk4Def1SYFmrt2rVzqvDmpx/MBQE/EuD9lR+zgk9+JZCIINuvMeAXBLKFAPc3u0zDz44f1nYEWH92/PxuTX7tMgQ/O35+tya/fs8Q/kEgOAQQtAcnlymPZP/+/UYoHqqOEJpAj5XTCgBdunQRPQ73kksuiZhbKwccPXpUFi1aZCriRR9Vp5UR5s+fb3bcu7VEBOfRVUIQtKd8KTAgBCAQQAI8cAQwqYQEAQhAAAIQgIArAa0Ap8L2uXPnuvbR6oahiu0VK1aEJgQgAAEIQCBfCJQuXdqpUqoTaqXZtm3b5svcTAIBvxPg/ZXfM4R/fiKAoN1P2cAXCORNgPub3QqBnx0/rO0IsP7s+PndmvzaZQh+dvz8bk1+/Z4h/INAcAggaA9OLlMaiR792LdvX6fqeWhwPf7vqaeeMke+eWkqbB8+fLi89NJLEd07dOhgKrUne9Rl+GDJCNq9+E4fCEAAAkEmwANHkLNLbBCAAAQgAAEIuBH4/PPPjbBdf/SEMbfWu3dvI27XTdw0CEAAAhCAQLoILF68WPR9a6iVK1fOFAqhQQAC/0OA91esBAh4J4Cg3TsrekKgoAlwf7PLAPzs+GFtR4D1Z8fP79bk1y5D8LPj53dr8uv3DOEfBIJDAEF7cHKZskj0pZeK0PUL/vA2evRo8+/FihVLaK4zZ84YuxkzZkTYzZ49W+6///5cL6UTGlxEELQnSoz+EIAABPhCkDUAAQhAAAIQgEB2Ezh+/Lh55tVTxU6cOOEKQzdjDxw4UBo0aJDdwIgeAhCAAATSQqBVq1ayZs0aZ+whQ4bI5MmT0zIXg0IgEwnwhXkmZg2fC4oAgvaCIs+8EEicAPe3xJmFW8DPjh/WdgRYf3b8/G5Nfu0yBD87fn63Jr9+zxD+QSA4BBC0ByeXKYtk1apV0r17dzl9+rQz5tChQ+XJJ59MWMweGuCrr74yY77//vvOmPXr15eXX37Zc7V3twARtKcs9QwEAQhkEQEeOLIo2YQKAQhAAAIQgIArgXPnzhlRu4rbDx065NqvWbNmpmJ78+bNoQkBCEAAAhBICYEvv/xSrrnmmoixdu7cKTVr1kzJ+AwCgSAQCPL7qzvuuEM2bNgQhDQRQwER+PnnnyNm9ipoj/5cFZD7TAuBhAjce++9snLlyoRs/Nw5yPe3/OAOv/ygzBxuBFh/wV4b5Ncuv/Cz4+d3a/Lr9wzhHwSCQwBBe3BymZJITp48KXq0evhLAf3Cfu7cuXLllVdazfHKK69It27dIsbQcXU+m4ag3YYethCAQLYS4IEjWzNP3BCAAAQgAAEIuBGYM2eOEbfv27fPFVK9evVMxfZOnToBEgIQgAAEIGBFYOLEifLwww87Y9SqVUt27NhhNSbGEAgagSC/v0LQHrTVmv/xIGjPf+bMWHAEELQXHHs/zhzkvw/8yBufIgmw/oK9IsivXX7hZ8fP79bk1+8Zwj8IBIcAgvbg5DIlkbz77rvSpk2biOrsy5cvl7Zt21qPf+TIEbnvvvvknXfeccbq2bOnqYRXvHjxiPGjxe9jx46VUaNGOX0OHDggHTt2lD179njya/PmzaIV4UMt3vjaL9E54jlSvXp1WbJkiVSuXDleV9FKGtu3bzcbC/SLrG3bthmbUqVKiX65pbFonn79619LoUKF4o6nHaKF/3379pUpU6Y4Vfe/+eYbee211+SNN94wXA8fPiyXXXaZ5OTkSKNGjQzvROYLOXXhwgXZv3+/GXvLli2ilaZOnDhhLt9yyy2GR+PGjeWee+6Rq6++WqgO4imddIKANQEeOKwRMgAEIAABCEAAAgElsHjxYvOcqs8vbq1atWqmYnufPn0CSoGwIAABCEAg3QT0vdju3budafQ93eDBg9M9LeNDIKMIBPn9FYL2jFqKvnQWQbsv04JTaSKAoD1NYDN02CD/fZChKckqt1l/wU43+bXLL/zs+Pndmvz6PUP4B4HgEEDQHpxcWkeiR62PGDHCiJxDTYXGKv6+6qqrrMfXl2vTpk2TrVu3yl133SUNGzaUX/3qV3LJJZfkGjue4DxRsXmmCNrPnj0ruoFABfwaY7zWokULGTNmjBGGxxOCuwnadY6ZM2fKk08+6QjN3ebV+Z555hmpUqVKPNdE8/3+++/L6NGjZdOmTXH7awfd8KDxXHfddZ760wkCEEieAA8cybPDEgIQgAAEIACB7CCwdu1aU7F93bp1rgFXqFDBCNu1anvRokWzAwxRQgACEICANQF9PxpefEMHPHr0qJQrV856bAaAQJAIBPn9FYL2IK3UgokFQXvBcGfWgiGAoL1guPt11iD/feBX5vj1/wmw/oK9GsivXX7hZ8fP79bk1+8Zwj8IBIcAgvbg5NI6kq+//lq6du0qGzZscMZ65JFHZNy4cVK4cGHr8RMZIBsF7fql1fDhw+Wll15KBJWpov7UU09Jv379pEiRIq62sQTtjz76qIwcOTKhObWi+uzZs82GBLd28eJFWbhwofTv3z+i2r+XwFQQ8vzzz0uzZs3iivS9jEcfCEAgNgEeOFgZEIAABCAAAQhAwBsB3aCrFduXLl3qalCyZEkjaldxe5kyZbwNTC8IQAACEMhaAnq/mD59uhN/u3btZNmyZVnLg8Ah4EaA91esDQh4J6An/w4ZMkRmzZrlGEUXe/I+Gj0hAIF0EuD+ZkcXfnb8sLYjwPqz4+d3a/JrlyH42fHzuzX59XuG8A8CwSGAoD04ubSOZNu2bdKkSZMIAbIetd6xY0frsRMdIJ6gXcXf6ptWNNeXdCos2L9/v5mmfPny0r17dylVqpQzbdu2baVSpUrOf8cbXzuGz5GI/yowV/H4448/HmE2YcIEGTZsWEzR+bFjx6Rv376yatWqCBsdq3bt2lK3bl0jXD99+rToC8iNGzfmcimv8bVztKC9Q4cOpoLgyy+/7IylYnWtnn/ttdeKVuzXalFbtmzJJUpv1aqVzJkzR8qWLRsTjfrXo0cPOXz4sHM9Oha9oDnTDRTh/fTfq1evLosWLZKqVasmgp6+EIBAAgR44EgAFl0hAAEIQAACEICAiOzZs8cI2+fOnevKQzcZhyq2V6xYEW4QgAAEIACBmARKly4dcVKintio7y9pEIBAJAHeX7EiIOCdAIJ276zoCYGCJsD9zS4D8LPjh7UdAdafHT+/W5NfuwzBz46f363Jr98zhH8QCA4BBO3ByaV1JNEibxWGr1mzRmrUqGE9dqIDeBGch8aMFmqrGHrJkiWi4my3lsj4ifp+6NAh6datmxGCh5pWKp84caIUL14813BnzpwxldlnzJjhXFPxt9oMGjTICPTDmx4jefDgQVNZXUXfoaY2Wjm9U6dOMV2O5hTeqVatWjJ+/HjRY06jq7x//vnn8oc//EFWrlwZMa7bF23ff/+99OnTx+Qg1B544AEZM2ZMrlj0ur5k1TgeeuihiC/yRo0aJU888US+nw6QaL7pD4FMJcADR6ZmDr8hAAEIQAACEChoAvqMpMJ2/Tl//ryrO7179zbi9pycnIJ2mfkhAAEIQMBHBLRIR+fOnR2PypUrZwpr0CAAgdwEeH/FqoAABCAAgSAS4P5ml1X42fHD2o4A68+On9+tya9dhuBnx8/v1uTX7xnCPwgEhwCC9uDk0jqScePGRVQVr1evnixcuFAqVKhgPXaiAyQiOPeToD2WOL1169bmiEf9cipWi45Vhekqbu/SpYsUKlTIFZ0KwVUkP3r0aKePCtJfeukl+eUvf5nLzk3Qrv7pEcexbEKDxKogrxXlp0yZIsWKFYuY6+OPP5aWLVvKkSNHzL+3adNG5s2bJyVLlnSNRUX6ykEr64daQa6/RNcr/SGQiQR44MjErOEzBCAAAQhAAAJ+InD8+HEjan/uueciNudG+6inYw0cOFAaNGjgJ/fxBQIQgAAECoiAvotbvXq1M/uQIUNk8uTJBeQN00LA3wR4f+Xv/OAdBCAAAQgkR4D7W3LcQlbws+OHtR0B1p8dP79bk1+7DMHPjp/frcmv3zOEfxAIDgEE7cHJpXUk0YL2pk2bGpGxHoGb3y0TBe0XLlyQSZMmyYgRIxxcderUkfnz50vVqlVjIjx58qRo1b7w6ucTJkyQYcOG5aqUHmsArYauwogXX3zRuTx37lwzZnSLJWjXzQrLli2TmjVrxk3xihUrpF27dk6/u+++22x4KFOmTIStVmYPrxI/duxY0Wrr8VosFuvXr5ff/OY38Uy5DgEIJEGAB44koGECAQhAAAIQgAAEYhA4e/asU7FdT+xya82aNTMV25s3bw5HCEAAAhDIUgJffvmlXHPNNRHR79ixQ/T0RBoEIJCbAO+vWBUQgAAEIBBEAtzf7LIKPzt+WNsRYP3Z8fO7Nfm1yxD87Pj53Zr8+j1D+AeB4BBA0B6cXFpFotW+tRqQVhIPNf2SXat951VZ22rSPIwzTdCuFcYXLVok/fr1k9OnT5vItNL6zJkzzRHC0Tf2UOjvvvuuqWAessmrwrobrugx2rdvLypqv/zyyyNMYgna3aqsx5pr7969omN/9tln5nL16tVFxeuVK1eO6B6du0ceeUR0s0ThwoXzXC7KUPu988478qtf/UpuvPFGI/Rw2wyQrrXHuBDIFgI8cGRLpokTAhCAAAQgAIH8JDBnzhxTsX3fvn2u0+ppVLoxOXwjcH76yFwQgAAEIFBwBPS0xYcffthxQIXsKminQQACsQnw/oqVAQEIQAACQSTA/c0uq/Cz44e1HQHWnx0/v1uTX7sMwc+On9+tya/fM4R/EAgOAQTtwcmlVSSxBO2JiJ2tJo9hnGmC9o0bN0qPHj3k8OHDTjTxKq2rgHv8+PER1ctV0P3YY4+5CuBjcf7666+la9eusmHDBnO5UqVKpur6zTffHNE9lqBdBfeaZy8teh43QfsHH3wgjRo1cobUKvDPP/+8aDVCN2G/l/npAwEIpJYADxyp5cloEIAABCAAAQhAIJzA4sWLTdX2LVu2uIKpVq2aqdjep08f4EEAAhCAQJYQuOWWW2T37t1OtFOmTJHBgwdnSfSECYHECfD+KnFmWEAAAhCAgP8JcH+zyxH87PhhbUeA9WfHz+/W5NcuQ/Cz4+d3a/Lr9wzhHwSCQwBBe3ByaRXJuXPnZMSIEaJfooRa06ZNRYXlpUuXtho7GeNMErTv379fevXqJdu3b3dC7d+/v2jFpeLFi7uGr1XZBwwYYKrgh5qKHjp27JgQsh9++EEGDRpkqrKH2qpVq6RVq1YR48QStKsQv2HDhp7mi7Z3E7QfOXJE7rvvPlNpPdS0Wn2LFi2M8F6rERZE1X9PQdIJAllEgAeOLEo2oUIAAhCAAAQgUGAE1q5dayq2r1u3ztUH3QSswnat2l60aNEC85WJIQABCEAgvQS2bt0q9evXj5jk6NGjUq5cufROzOgQyGACvL/K4OThOgQgAAEIuBLg/ma3OOBnxw9rOwKsPzt+frcmv3YZgp8dP79bk1+/Zwj/IBAcAgjag5NL60i0Ovjjjz/ujIOgPT7SY8eOmQrnKiAPtdatW8usWbPifhkVXfFc7VXEcPXVV8efOKzH+fPnjTgivPJfrMrr0YJ0FZmvX79e6tat62k+r4J2rTyv4vq8qgxqBfd77rlH7rrrLtGqhJdccoknH+gEAQikjgAPHKljyUgQgAAEIAABCEAgHoFNmzaZiu1Lly517aobf1XUrs+FZcqUiTck1yEAAQhAIMMI6O94vReEWrt27cwpizQIQMCdAO+vWB0QgAAEIBBEAtzf7LIKPzt+WNsRYP3Z8fO7Nfm1yxD87Pj53Zr8+j1D+AeB4BBA0B6cXFpHoiLsfv36OePUqFFDtGL4DTfcYD12ogNkQoX2M2fOyPDhw2XGjBlOeHXq1JH58+dL1apV44Z84MABU419z549cfsm2mHs2LEyatSoCDOvgnS3uRKxVzaPPfaYTJs2La7rpUqVkubNmxsWDRo0kBIlSsS1oQMEIGBPgAcOe4aMAAEIQAACEIAABBIloM9/KmYMP2EreowiRYo4FdsrVqyY6BT0hwAEIAABnxLQUzBPnDjheKdidhW10yAAAXcCvL9idUAAAhCAQBAJcH+zyyr87PhhbUeA9WfHz+/W5NcuQ/Cz4+d3a/Lr9wzhHwSCQwBBe3ByaR3J22+/LU2aNHHGKV++vKxZs0ZU2J7fze+C9gsXLsikSZNkxIgRDhqteP7SSy+JVmj30oIsaNf4z549K8uXLxcV12usXpoybN++vTz00ENSpUoVif6DyMsY9IEABLwR4IHDGyd6QQACEIAABCAAgXQQ+Pzzz42wXX/01C231rt3byNuz8nJSYcbjAkBCEAAAvlEQIuGdO7c2ZmtXLlycvTo0XyanWkgkLkEeH+VubnDcwhAAAIQcCfA/c1udcDPjh/WdgRYf3b8/G5Nfu0yBD87fn63Jr9+zxD+QSA4BBC0ByeX1pHs3bvXiIk/++wzZyz9skUrZ+d387Og/eeff5ZFixaZavanT5920EyYMEGGDRsmWk3PSwu6oD3E4Mcff5QNGzbI7Nmz5d13341g5sZJq7ZPnjxZunbt6pmnF+b0gQAE/j8BHjhYDRCAAAQgAAEIQKDgCRw/ftyI2p977rmIqr3RnnXo0EEGDhxoTrWiQQACEIBA5hHQAhirV692HB8yZIh590WDAJBWrFAAACAASURBVATyJsD7K1YIBCAAAQgEkQD3N7usws+OH9Z2BFh/dvz8bk1+7TIEPzt+frcmv37PEP5BIDgEELQHJ5fWkZw6dUruv/9+0eNuQ+2RRx6RcePGSeHCha3H1wG+/vpr0S9sbrrpJrnzzjvN/15++eW5xvazoH3jxo3So0cPOXz4sON3//79ZeLEiVK8eHHPnKIF7dWrV5clS5ZI5cqVPY+RSMfvvvvOCMTfeustY5bofLb2OueZM2dk9+7dsm7dOnnjjTdk165driFotXYVwXfq1CmRMOkLAQh4JMADh0dQdIMABCAAAQhAAAL5QEBPuApVbD906JDrjM2aNTMV25s3b54PXjEFBCAAAQikgsCXX34p11xzTcRQO3bskFq1aqVieMaAQKAJ8P4q0OklOAhAAAJZS4D7m13q4WfHD2s7Aqw/O35+tya/dhmCnx0/v1uTX79nCP8gEBwCCNqDk0vrSLTy+Pjx42XUqFHOWI0bNxYVl1911VXW4+sAWqG7TZs2EVW6Y1WB96ugff/+/dKrVy/Zvn27w0MrLM2aNUv0qOBE2t/+9jcj1v7444+NmQq4169fL3Xr1k1kGM99bQXptvbRjup6O3HihGzbts0I+VXgrv8d3nStzJs3T0qWLOk5TjpCAALeCPDA4Y0TvSAAAQhAAAIQgEB+E5gzZ46p2L5v3z7XqevVq2cqtrMBOL+zw3wQgAAEEifwzDPPyPDhwx1DFbKroJ0GAQjEJ8D7q/iM6AEBCEAAAplHgPubXc7gZ8cPazsCrD87fn63Jr92GYKfHT+/W5Nfv2cI/yAQHAII2oOTy5REol+m3HvvvXLkyBFnvJdfftlU9rZtWnFOv7x59tlnnaGqVq0qr776qtx4440Rw/tR0H7s2DHp27evrFq1yvG1Tp06Mn/+fNE4Em0nT56U7t27GyF3qKWKdSxfbAXptvbx+Hz77bfy2GOPiYo3Qi3dIv94PnEdAkEmwANHkLNLbBCAAAQgAAEIBIGAbv7Wqu1btmxxDadatWqmYnufPn2CEDIxQAACEAgkgVtuucWcWBhqkydPNidY0iAAgfgEeH8VnxE9IAABCEAg8whwf7PLGfzs+GFtR4D1Z8fP79bk1y5D8LPj53dr8uv3DOEfBIJDAEF7cHKZkkjOnDljvgxfsGCBM94dd9whL730kvzyl7+0muOjjz6S9u3by+HDh51xHnzwQZk4caIULVo0Ymy/CdqVi4rxZ8yY4fhZvnx5UQH6nXfemRSXc+fOyYgRI2TKlClxeeQ1gQrjVWh//PhxI6y/4YYbpGXLluZ/w5utIN2L/enTp43Y4s9//rPs3LlTLly4YKrXe63wr0cwd+nSRTZt2uS4nk6Rf1KJwwgCASHAA0dAEkkYEIAABCAAAQgEnsDatWtNxfZ169a5xlqhQgVTsV2f56OfrwMPiAAhAAEI+JjAhx9+KHqqRng7evRowic9+jhEXINAWgnw/iqteBkcAhCAAAQKiAD3Nzvw8LPjh7UdAdafHT+/W5NfuwzBz46f363Jr98zhH8QCA4BBO3ByWXKIlm/fr0Rnqs4OdQeffRRGTNmjBQpUiSpeWJVN1dBuFaca9iwYa4x/SRoV1H2pEmTjPg8vE2YMEGGDRuWNBMda8WKFdKuXTtnWBWkK5Obb77ZM+fofCnXNWvWSI0aNSLG8CJIz2tSL/Yqqteq8yGhhVZYf/PNN6V+/fqe4vnxxx9NhSoVwYcagnZP6OgEgYQJ8MCRMDIMIAABCEAAAhCAQIES0I2/WrF96dKlrn6ULFnSCNv154orrihQf5kcAhCAAATE/D7W392h1rZtW1m+fDloIAABjwR4f+URFN0gAAEIQCCjCHB/s0sX/Oz4YW1HgPVnx8/v1uTXLkPws+Pnd2vy6/cM4R8EgkMAQXtwcpmySFRUrNXIw79s0cGfeuopGTp0aMLV3mJVN9fxVAw+fvz4mOP5RdD+888/y6JFi6Rfv34RAv/+/fubyvLFixe34n7o0CHp1q1bxBHyiYz97bffmursK1eudPzo2LGjzJ49W0qUKBHhmxdBel7BeLH/6aefZNSoUfLHP/7RGSqRzRDRgngdZOPGjTE3PViBxxgCEBAeOFgEEIAABCAAAQhAIDMJ7Nmzx1RsnzdvnmsAuhldq7WrkLJixYqZGSheQwACEAgAgdKlS8uJEyecSJYtWxZR3CIAIRICBNJKgPdXacXL4BCAAAQgUEAEuL/ZgYefHT+s7Qiw/uz4+d2a/NplCH52/PxuTX79niH8g0BwCCBoD04uUxrJ/v37pVevXrJ9+/aIce+77z5Tqf26667zNN/nn38uf/jDHyIE12pYp04deemll6RSpUoxx7ERtOuY+uVQXlXOvY6vYuoePXrI4cOHHT9bt25tKoiXK1fOE4O8Oqlg/tlnn5XBgwdHdBs9erTZVFCsWDFX87Nnz8rkyZNFBeOhphXRlav6GN28CNLz8tWr/bvvvitt2rRxNgCoTzNnzpTOnTvnEtCGz6csNC9a4T3UGjdubP7tqquusmbNABCAQCQBHjhYERCAAAQgAAEIQCCzCejztm5E15/z58+7BtO7d28jbs/JycnsgPEeAhCAQIYRWLJkiXTq1MnxWt8lHj16NMOiwF0IFCwB3l8VLH9mhwAEIACB9BDg/mbHFX52/LC2I8D6s+Pnd2vya5ch+Nnx87s1+fV7hvAPAsEhgKA9OLlMeSSxxNw6SalSpYzouEuXLuYL8UsuuSRi7nPnzsmnn34qf/rTn4y4OrwKkXasUKGCvPDCC9KoUSNXn70KznWAU6dOyf33329E7KEWr5q8l/FjifpViD9//nypWrVqynjHqrKug6sAXKudV6lSJZcQXCu7P/HEE/Liiy9G+JFXdXevgnS3wLzaf//996YKYLhvumZGjhwpKqSIrhyv82kV/+eff17Gjh0bUQl/6tSp8uCDD+YphE9ZIhgIAllGgAeOLEs44UIAAhCAAAQgEFgCetKVitq1anv083d40B06dDDPag0aNAgsCwKDAAQg4CcCWnBi9erVjkta0GLKlCl+chFfIOB7Ary/8n2KcBACEIAABJIgwP0tCWhhJvCz44e1HQHWnx0/v1uTX7sMwc+On9+tya/fM4R/EAgOAQTtwcllyiPRitkqau/Xr58cOHDAdfy6des6ImUVM2/bts21b+XKlU21bhWzR9/swo28CM5D/VVAP2LEiFxfCOlcKp7XNnToUGnatKkzRbzxNY4+ffqIVlIKtbJly5qq6Vr5/T//8z9F5020XX755dKtWzf5l3/5lwhTt4r42umWW26Ru+++W/SIYp1Tc6JV0KNbkyZNjCjc7Th5r4J0t5gSsf/oo4+kffv2EZXtdVwVtterV09q165tNkJoPDt27JCtW7fmEl6kshJ+onmiPwSygQAPHNmQZWKEAAQgAAEIQCCbCOgpXqGK7boJ2q01a9bMVGxv3rx5NuEhVghAAAL5SuCrr76Sq6++OmJOfQdWq1atfPWDySCQ6QR4f5XpGcR/CEAAAhCIRYD7m926gJ8dP6ztCLD+7Pj53Zr82mUIfnb8/G5Nfv2eIfyDQHAIIGgPTi7TFokeY/6HP/xBVq5caTVHmzZt5D/+4z9cBdfhg8cTnEc7smrVKlM1/vTp0zF9VBF93759nWvxxo8Wb1sFHmasonqdW8Xp0e2zzz4zooL169cnPJ2K2VW4UKlSJVfbRATpsQZJxF43Q6xbt05+97vf5RK1ewlO14pWrAptSPBiQx8IQCAxAjxwJMaL3hCAAAQgAAEIQCCTCMyZM8dUbN+3b5+r27rZWCu2d+rUKZNCw1cIQAACGUHgmWeeMYUxQq1mzZqyc+fOjPAdJyHgJwK8v/JTNvAFAhCAAARSRYD7mx1J+Nnxw9qOAOvPjp/frcmvXYbgZ8fP79bk1+8Zwj8IBIcAgvbg5DKtkVy4cMFUBp86daq8/vrrCc2lx5k//PDDpsp40aJFPdnGE5xHD/Ljjz/KxIkTZfTo0THHf+SRR2TcuHFSuHBhcz3e+AUhaFe/zpw5I7Nnz5Zp06Z5EoJrxfORI0eaavLFixfPk20igvRYAyVj/+mnn8qjjz7qeTOECtgHDRrkKR5PC4lOEICAKwEeOFgcEIAABCAAAQhAIPgEFi9ebDY/b9myxTXYatWqmc3V+lxJgwAEIACB1BDQExd3797tDDZ58mQZMmRIagZnFAhkEQHeX2VRsgkVAhCAQBYR4P5ml2z42fHD2o4A68+On9+tya9dhuBnx8/v1uTX7xnCPwgEhwCC9uDkMl8i0crbx44dkw0bNsimTZvkr3/9q2hl8cOHDzvz161bV6pUqSK33367EbFfc801UqhQoYT8iyc4jzXYxYsXjU8LFiyQDz/8UA4cOOB00+rt06dPl8suu8z8W7zxC0rQHnJYhe0qONDK81pRT78AC1WfD/Ft37696GaBEiVKeGKbjCA9fOBk7XXNfPnll7J27VqzbjQvu3btMkNrPnJyckQFFK1bt5b69evHFeZ7CpZOEIBAXAI8cMRFRAcIQAACEIAABCAQGAL6PKYV2/UkLbemG4y1YruK271uRg8MIAKBAAQgkEIC+l5ST8EIb0ePHpVy5cqlcBaGgkB2EOD9VXbkmSghAAEIZBsB7m92GYefHT+s7Qiw/uz4+d2a/NplCH52/PxuTX79niH8g0BwCCBoD04uiQQCEIAABCDgmQAPHJ5R0RECEIAABCAAAQgEhoBuAteK7UuXLnWNqWTJkkbYrj9XXHFFYGInEAhAAAL5RUB/f+rv2lBr27atLF++PL+mZx4IBIoA768ClU6CgQAEIACB/yXA/c1uKcDPjh/WdgRYf3b8/G5Nfu0yBD87fn63Jr9+zxD+QSA4BBC0ByeXRAIBCEAAAhDwTIAHDs+o6AgBCEAAAhCAAAQCR2DPnj2mYvu8efNcYytSpIip1q7CzIoVKwaOAQFBAAIQSBcB3QykJx2G2rJly6Rdu3bpmo5xIRBoAry/CnR6CQ4CEIBA1hLg/maXevjZ8cPajgDrz46f363Jr12G4GfHz+/W5NfvGcI/CASHAIL24OSSSCAAAQhAAAKeCfDA4RkVHSEAAQhAAAIQgEBgCXz++eemirD+nD9/3jXO3r17G3F7Tk5OYFkQGAQgAIFUEFiyZIl06tTJGaps2bJy7NixVAzNGBDISgK8v8rKtBM0BCAAgcAT4P5ml2L42fHD2o4A68+On9+tya9dhuBnx8/v1uTX7xnCPwgEhwCC9uDkkkggAAEIQAACngnwwOEZFR0hAAEIQAACEIBA4AkcP37ciNq1avuJEydc4+3QoYOp2N6gQYPAMyFACEAAAskQaN26taxevdoxHTx4sEyZMiWZobCBAAREhPdXLAMIQAACEAgiAe5vdlmFnx0/rO0IsP7s+PndmvzaZQh+dvz8bk1+/Z4h/INAcAggaA9OLokEAhCAAAQg4JkADxyeUdERAhCAAAQgAAEIZA2Bs2fPOhXbDx065Bp3s2bNTMX25s2bZw0bAoUABCAQj8BXX30lV199dUS3HTt2SK1ateKZch0CEHAhwPsrlgYEIAABCASRAPc3u6zCz44f1nYEWH92/PxuTX7tMgQ/O35+tya/fs8Q/kEgOAQQtAcnl0QCAQhAAAIQ8EyABw7PqOgIAQhAAAIQgAAEspLAnDlzTMX2ffv2ucZfr149U7G9U6dOWcmIoCEAAQiEE3jmmWdk+PDhzj/VrFlTdu7cCSQIQMCCAO+vLOBhCgEIQAACviXA/c0uNfCz44e1HQHWnx0/v1uT3//H3p2ASVGd+x9//8rDQAgS2RQxF8PFEBJxWIwIBkWDgqLsCIi4XBC4iiAQuQhBFqPgAmgEHkCJC6LDLi4EcImRoIyyZERFFAVyBS5hMYhEQZD/cyp36s70dE9X9+mqOnXq28/jYwJ16pzz+Z3pqmrfPqOXEH56fqa3Jl/TE2J8CNgjQEG7PVkyEwQQQAABBDwL8MDhmYoDEUAAAQQQQACBWAsUFBQ4u7avXbs2pUPjxo2dHdsHDBgQaysmjwAC8RZo1qyZbNq0yUWYOnWqDBs2LN4ozB4BTQE+v9IEpDkCCCCAgJECXN/0YsFPz4/WegKsPz0/01uTr15C+On5md6afE1PiPEhYI8ABe32ZMlMEEAAAQQQ8CzAA4dnKg5EAAEEEEAAAQQQEJEVK1Y4O7avXLkypUe9evWcHdtVcXteXh5uCCCAQGwE3nnnHVG/taLka8+ePXLmmWfGxoCJIuCHAJ9f+aHKORFAAAEEwhbg+qaXAH56frTWE2D96fmZ3pp89RLCT8/P9Nbka3pCjA8BewQoaLcnS2aCAAIIIICAZwEeODxTcSACCCCAAAIIIIBACYE1a9Y4O7YvXLgwpUv16tWdonZV3F6zZk38EEAAAesF1Pudem8sfnXt2lWWLFli/byZIAJ+C/D5ld/CnB8BBBBAIAwBrm966vjp+dFaT4D1p+dnemvy1UsIPz0/01uTr+kJMT4E7BGgoN2eLJkJAggggAACngV44PBMxYEIIIAAAggggAACSQSKioqcHdvnzp2b0qdChQpuYXv9+vVxRAABBKwVUF/eOXDggDu/xYsXS7du3aydLxNDICgBPr8KSpp+EEAAAQSCFOD6pqeNn54frfUEWH96fqa3Jl+9hPDT8zO9NfmanhDjQ8AeAQra7cmSmSCAAAIIIOBZgAcOz1QciAACCCCAAAIIIFCOwOeff+7sSqz++e6771Ie2a9fP6e4vUmTJngigAACVgksWLBAevXq5c6pdu3asnfvXqvmyGQQCEuAz6/CkqdfBBBAAAE/Bbi+6enip+dHaz0B1p+en+mtyVcvIfz0/ExvTb6mJ8T4ELBHgIJ2e7JkJggggAACCHgW4IHDMxUHIoAAAggggAACCHgQ2L9/v7NjuypsP3jwYMoWPXr0kDvuuENat27t4awcggACCJgv0LlzZ1m+fLk70DvvvFOmTZtm/sAZIQIREODzqwiExBARQAABBDIW4PqWMVmpBvjp+dFaT4D1p+dnemvy1UsIPz0/01uTr+kJMT4E7BGgoN2eLJkJAggggAACngV44PBMxYEIIIAAAggggAACGQgcPXrU3bF9x44dKVu2b9/e2bG9Q4cOGZydQxFAAAGzBHbt2iVnn312qUEVFhbKhRdeaNZAGQ0CERXg86uIBsewEUAAAQTKFeD6prdA8NPzo7WeAOtPz8/01uSrlxB+en6mtyZf0xNifAjYI0BBuz1ZMhMEEEAAAQQ8C/DA4ZmKAxFAAAEEEEAAAQSyFHj88cedXds3b96c8gytWrVydmzv1atXlr3QDAEEEAhP4KGHHpKRI0e6A7jgggvkvffeC29A9IyAZQJ8fmVZoEwHAQQQQMAR4PqmtxDw0/OjtZ4A60/Pz/TW5KuXEH56fqa3Jl/TE2J8CNgjQEG7PVkyEwQQQAABBDwL8MDhmYoDEUAAAQQQQAABBDQFCgoKnF3b165dm/JMjRs3dnZsHzBggGZvNEcAAQSCE2jWrJls2rTJ7XDKlCkyfPjw4AZATwhYLsDnV5YHzPQQQACBmApwfdMLHj89P1rrCbD+9PxMb02+egnhp+dnemvyNT0hxoeAPQIUtNuTJTNBAAEEEEDAswAPHJ6pOBABBBBAAAEEEEAgRwIrVqxwdmxfuXJlyjPWq1fP2bFdFbfn5eXlqGdOgwACCORe4J133hH1WyZKvvbs2SNnnnlm7jvjjAjEVIDPr2IaPNNGAAEELBfg+qYXMH56frTWE2D96fmZ3pp89RLCT8/P9Nbka3pCjA8BewQoaLcnS2aCAAIIIICAZwEeODxTcSACCCCAAAIIIIBAjgXWrFnj7Ni+cOHClGeuXr26U9Suittr1qyZ4xFwOgQQQEBfYMiQIc6XdIpfXbt2lSVLluifmDMggIArwOdXLAYEEEAAARsFuL7ppYqfnh+t9QRYf3p+prcmX72E8NPzM701+ZqeEONDwB4BCtrtyZKZIIAAAggg4FmABw7PVByIAAIIIIAAAggg4JNAUVGRUww6d+7clD1UqFDB3bG9fv36Po2E0yKAAAKZC6gv2xw4cMBtuGjRIunevXvmJ6IFAgikFODzKxYHAggggICNAlzf9FLFT8+P1noCrD89P9Nbk69eQvjp+ZnemnxNT4jxIWCPAAXt9mTJTBBAAAEEEPAswAOHZyoORAABBBBAAAEEEPBZ4PPPP3d2bFf/fPfddyl769evn1Pcnp+f7/OIOD0CCCBQvoD6DRM9e/Z0D6pdu7bs3bsXNgQQyLEAn1/lGJTTIYAAAggYIcD1TS8G/PT8aK0nwPrT8zO9NfnqJYSfnp/prcnX9IQYHwL2CFDQbk+WzAQBBBBAAAHPAjxweKbiQAQQQAABBBBAAIGABPbv3+/s2K4K2w8ePJiy1x49ejiF7a1btw5oZHSDAAIIlBbo3LmzLF++3P3DoUOHyiOPPAITAgjkWIDPr3IMyukQQAABBIwQ4PqmFwN+en601hNg/en5md6afPUSwk/Pz/TW5Gt6QowPAXsEKGi3J0tmggACCCCAgGcBHjg8U3EgAggggAACCCCAQMACR48edXds37FjR8re27dvL4MHD5YOHToEPEK6QwCBOAvs2rVLzj777FIEhYWFcuGFF8aZhbkj4IsAn1/5wspJEUAAAQRCFuD6phcAfnp+tNYTYP3p+Znemnz1EsJPz8/01uRrekKMDwF7BChotydLZoIAAggggIBnAR44PFNxIAIIIIAAAggggECIAnPmzHGK2zdv3pxyFK1atXJ2bO/Vq1eII6VrBBCIi8DDDz8sd911lzvdCy64QN577724TJ95IhCoAJ9fBcpNZwgggAACAQlwfdODxk/Pj9Z6Aqw/PT/TW5OvXkL46fmZ3pp8TU+I8SFgjwAF7fZkyUwQQAABBBDwLMADh2cqDkQAAQQQQAABBBAwQKCgoMApbF+7dm3K0TRu3NjZsX3AgAEGjJghIICArQLNmjWTTZs2udObMmWKDB8+3NbpMi8EQhXg86tQ+ekcAQQQQMAnAa5verD46fnRWk+A9afnZ3pr8tVLCD89P9Nbk6/pCTE+BOwRoKDdniyZCQIIIIAAAp4FeODwTMWBCCCAAAIIIIAAAgYJrFixQh577DFZuXJlylHVq1fP2bFdFbfn5eUZNHqGggACURdYt26dtGzZstQ09uzZI2eeeWbUp8b4ETBSgM+vjIyFQSGAAAIIaApwfdMDxE/Pj9Z6Aqw/PT/TW5OvXkL46fmZ3pp8TU+I8SFgjwAF7fZkyUwQQAABBBDwLMADh2cqDkQAAQQQQAABBBAwUGDNmjXOju0LFy5MObrq1as7Re2quL1mzZoGzoIhIYBA1ASGDBnifKmm+NWlSxdZunRp1KbBeBGIjACfX0UmKgaKAAIIIJCBANe3DLCSHIqfnh+t9QRYf3p+prcmX72E8NPzM701+ZqeEONDwB4BCtrtyZKZIIAAAggg4FmABw7PVByIAAIIIIAAAgggYLBAUVGRU1w6d+7clKOsUKGCu2N7/fr1DZ4NQ0MAAdMF1JdjDhw44A5z0aJF0r17d9OHzfgQiKwAn19FNjoGjgACCCBQjgDXN73lgZ+eH631BFh/en6mtyZfvYTw0/MzvTX5mp4Q40PAHgEK2u3JkpkggAACCCDgWYAHDs9UHIgAAggggAACCCAQAYHPP//c2bFdFbcfP3485Yj79evnFLfn5+dHYFYMEQEETBJQvxGiZ8+e7pBq164te/fuNWmIjAUB6wT4/Mq6SJkQAggggICIcH3TWwb46fnRWk+A9afnZ3pr8tVLCD89P9Nbk6/pCTE+BOwRoKDdniyZCQIIIIAAAp4FeODwTMWBCCCAAAIIIIAAAhES2L9/v1PUrorbDx48mHLkPXr0cArbW7duHaHZMVQEEAhToHPnzrJ8+XJ3CEOHDpVHHnkkzCHRNwLWC/D5lfURM0EEEEAglgJc3/Rix0/Pj9Z6Aqw/PT/TW5OvXkL46fmZ3pp8TU+I8SFgjwAF7fZkyUwQQAABBBDwLMADh2cqDkQAAQQQQAABBBCIoMDRo0edonb1z44dO1LOoH379jJ48GDp0KFDBGfJkBFAICiB3bt3S926dUt1V1hYKBdeeGFQQ6AfBGIpwOdXsYydSSOAAALWC3B904sYPz0/WusJsP70/ExvTb56CeGn52d6a/I1PSHGh4A9AhS025MlM0EAAQQQQMCzAA8cnqk4EAEEEEAAAQQQQCDiAnPmzHEK2zdv3pxyJq1atXJ2bO/Vq1fEZ8vwEUDAD4GHH35Y7rrrLvfUzZs3l/Xr1/vRFedEAIESAnx+xXJAAAEEELBRgOubXqr46fnRWk+A9afnZ3pr8tVLCD89P9Nbk6/pCTE+BOwRoKDdniyZCQIIIIAAAp4FeODwTMWBCCCAAAIIIIAAApYIFBQUOIXta9euTTmjxo0bOzu2DxgwwJJZMw0EEMiFQLNmzWTTpk3uqaZMmSLDhw/Pxak5BwIIlCPA51csDwQQQAABGwW4vumlip+eH631BFh/en6mtyZfvYTw0/MzvTX5mp4Q40PAHgEK2u3JkpkggAACCCDgWYAHDs9UHIgAAggggAACCCBgmcCKFSvksccek5UrV6acWb169Zwd21Vxe15enmUCTAcBBDIRWLdunbRs2bJUk927d0udOnUyOQ3HIoBAFgJ8fpUFGk0QQAABBIwX4PqmFxF+en601hNg/en5md6afPUSwk/Pz/TW5Gt6QowPAXsEKGi3J0tmggACCCCAgGcBHjg8U3EgAggggAACCCCAgKUCa9ascXZsX7hwYcoZVq9e3SlqV8XtNWvWtFSCaSGAQHkCQ4YMcb4EU/zq0qWLLF26FDQEEAhAgM+vAkCmCwQQQACBwAW4vumRx7SBwgAAIABJREFU46fnR2s9Adafnp/prclXLyH89PxMb02+pifE+BCwR4CCdnuyZCYIIIAAAgh4FuCBwzMVByKAAAIIIIAAAghYLlBUVOQUq86dOzflTCtUqODu2F6/fn3LRZgeAgiUFFBfZjlw4ID7R4sWLZLu3buDhAACAQjw+VUAyHSBAAIIIBC4ANc3PXL89PxorSfA+tPzM701+eolhJ+en+mtydf0hBgfAvYIUNBuT5bMBAEEEEAAAc8CPHB4puJABBBAAAEEEEAAgZgIfP75586O7aq4/fjx4yln3a9fP6e4PT8/PyYyTBOB+Aqo3+DQs2dPF6BWrVry97//Pb4gzByBgAX4/CpgcLpDAAEEEAhEgOubHjN+en601hNg/en5md6afPUSwk/Pz/TW5Gt6QowPAXsEKGi3J0tmggACCCCAgGcBHjg8U3EgAggggAACCCCAQMwE9u/f7xS1q+L2gwcPppx9jx49nML21q1bx0yI6SIQH4HOnTvL8uXL3QkPHTpUHnnkkfgAMFMEQhbg86uQA6B7BBBAAAFfBLi+6bHip+dHaz0B1p+en+mtyVcvIfz0/ExvTb6mJ8T4ELBHgIJ2e7JkJggggAACCHgW4IHDMxUHIoAAAggggAACCMRU4OjRo05Ru/pnx44dKRXat28vgwcPlg4dOsRUimkjYKfA7t27pW7duqUmt27dOmnRooWdE2ZWCBgowOdXBobCkBBAAAEEtAW4vukR4qfnR2s9Adafnp/prclXLyH89PxMb02+pifE+BCwR4CCdnuyZCYIIIAAAgh4FuCBwzMVByKAAAIIIIAAAgggIHPmzHEK2zdv3pxSo1WrVs6O7b169UIMAQQsEHj44YflrrvucmfSvHlzWb9+vQUzYwoIREeAz6+ikxUjRQABBBDwLsD1zbtVsiPx0/OjtZ4A60/Pz/TW5KuXEH56fqa3Jl/TE2J8CNgjQEG7PVkyEwQQQAABBDwL8MDhmYoDEUAAAQQQQAABBBBwBQoKCpzC9rVr16ZUady4sbNj+4ABA5BDAIEIC6gC9o0bN7ozmDJligwfPjzCM2LoCERPgM+vopcZI0YAAQQQSC/A9S29UXlH4KfnR2s9Adafnp/prclXLyH89PxMb02+pifE+BCwR4CCdnuyZCYIIIAAAgh4FuCBwzMVByKAAAIIIIAAAgggUEbglVdecQrbV65cmVKnXr16zo7tqrg9Ly8PRQQQiJDAunXrpGXLlqVGvHv3bqlTp06EZsFQEYi+AJ9fRT9DZoAAAgggUFaA65veqsBPz4/WegKsPz0/01uTr15C+On5md6afE1PiPEhYI8ABe32ZMlMEEAAAQQQ8CzAA4dnKg5EAAEEEEAAAQQQQCClwJo1a5zC9oULF6Y8pnr16k5Ruypur1mzJpoIIBABgSFDhshjjz3mjrRLly6ydOnSCIycISJglwCfX9mVJ7NBAAEEEPiXANc3vZWAn54frfUEWH96fqa3Jl+9hPD7l9/Jkydl79698umnn8onn3wilStXlnPPPVd++tOfSrVq1fSQQ2xNviHi0zUCMROgoD1mgTNdBBBAAAEE+MCUNYAAAggggAACCCCAQG4FioqKnOLXuXPnpjxxhQoV3B3b69evn9sBcDYEEMipQK1atWT//v3uOdWXVnr06JHTPjgZAgikF+A/mKc34ggEEEAAgegJcH3Tyww/PT9a6wmw/vT8TG9NvnoJ2eZ36NAhpyD9hz/8oTRq1Cgtjipkf+utt2TSpEmyatWqMsdXrVpVunfvLvfcc4+cc845ac9n2gG25WuaL+NBAIH/E6CgndWAAAIIIIBADAV44Ihh6EwZAQQQQAABBBBAwHeBzz//3NmxXRW3Hz9+PGV//fr1c4rb8/PzfR8THSCAQGYCqni9Z8+ebiNV3P73v/89s5NwNAII5ESAz69ywshJEEAAAQQME+D6phcIfnp+tNYTYP3p+Znemnz1ErLB7/vvv5e3335bpk6dKsuWLXNAhg0bJpMnT5aKFSumBDp69Kg8+uij8rvf/U4OHz5cLqT6bZ7q/H369BG1AUpUXjbkGxVrxolA3AUoaI/7CmD+CCCAAAKxFOCBI5axM2kEEEAAAQQQQACBgATUzs6qqF0Vtx88eDBlr9ddd50MHjxYWrduHdDI6AYBBNIJdOnSRV544QX3sKFDh8ojjzySrhl/jwACPgjw+ZUPqJwSAQQQQCB0Aa5vehHgp+dHaz0B1p+en+mtyVcvoaj7qUL0+++/3yleL/kaOHCgTJs2TSpXrpwUSG1qMmXKFBk1alRGgKqfESNGRKaoPer5ZhQOByOAQKgCFLSHyk/nCCCAAAIIhCPAA0c47vSKAAIIIIAAAgggEC8BtTuPKmpX/+zYsSPl5Nu3b+/s2H711VfHC4jZImCYwO7du6Vu3bqlRrVu3Tpp0aKFYSNlOAjEQ4DPr+KRM7NEAAEE4ibA9U0vcfz0/GitJ8D60/MzvTX56iUUZb8jR47IyJEjZebMmWUQ+vfv7+y+/oMf/CAp0BtvvCE33HCD7Nmzp8zfN2zYUE4//XRRny0lvqpWrSqzZs2S3r17S6KdXhL+tI5yvv6IcFYEEPBLgIJ2v2Q5LwIIIIAAAgYL8MBhcDgMDQEEEEAAAQQQQMBKgTlz5jiF7Zs3b045v1atWjmF7b169bLSgEkhYLqA2lHrN7/5jTvM5s2by/r1600fNuNDwFoBPr+yNlomhgACCMRagOubXvz46fnRWk+A9afnZ3pr8tVLKKp+6XZY79Chg8ybN88pTE98ffnll6J2cF+0aFGpv7rxxhtl3Lhx8pOf/MQpVv/mm2/ktddek7Fjx0pRUZF77MUXXyzPPvusnHPOOXr4AbSOar4B0NAFAgjkWICC9hyDcjoEEEAAAQSiIMADRxRSYowIIIAAAggggAACNgoUFBQ4he1r165NOb3GjRvL4MGDZcCAATYSMCcEjBVQBewbN250x/fwww87v/6ZFwIIhCPA51fhuNMrAggggIC/Alzf9Hzx0/OjtZ4A60/Pz/TW5KuXUFT91EYG3bt3l507d7oA1atXl1GjRknfvn3ljDPOSLmD+tKlS6Vbt26l4G677TZ58MEHpUqVKmVAt2zZIrfccosUFha6f6c2Vxg2bJjxu7RHNV+9VU1rBBAIQ4CC9jDU6RMBBBBAAIGQBXjgCDkAukcAAQQQQAABBBCIvcArr7ziFLavXLkypUW9evWcHdtVcXteXl7szQBAwE8B9eufW7ZsWaqL3bt3S506dfzslnMjgEA5Anx+xfJAAAEEELBRgOubXqr46fnRWk+A9afnZ3pr8tVLKIp+x44dc3ZNVwXoxa8WLVrIjBkzRG16UN5L7bquCtFnz57tHuZlx/XVq1c7BfSHDx922rVt21aeeeYZ4z9/imK+eiua1gggEJYABe1hydMvAggggAACIQrwwBEiPl0jgAACCCCAAAIhCCTe/4UwBLpEAAEEEEDAd4GTJ0/63gcdBCfA/Utw1vSEAAIIIBCeAPcvmdnz37cy8+Lo3Aqw/nLradrZyFcvkSj6bd++XXr37u3umK42NXj22Wfl8ssvT4uxdetW6dmzpxQVFbnHetlt/ciRI87mJU899ZTbThW5X3HFFWn7DPOAKOYbphd9I4BA9gIUtGdvR0sEEEAAAQQiK8ADR2SjY+AIIIAAAggggEBWAhSEZcVGIwQQQACBiAlQEBaxwNIMl/sXu/JkNggggAACyQW4f8lsZfDftzLz4ujcCrD+cutp2tnIVy+RKPq9+OKL0qlTJ3fiQ4YMcXZr9/KbMhPbqmL4l156Ke3O7qqzuXPnSv/+/d1+p06d6uz2bvIrivma7MnYEEAgtQAF7awOBBBAAAEEYijAA0cMQ2fKCCCAAAIIIBBrAQrCYh0/k0cAAQRiI0BBmF1Rc/9iV57MBgEEEEAguQD3L5mtDP77VmZeHJ1bAdZfbj1NOxv56iUSRb9JkybJ6NGj3YkvX75cOnbsmBbixIkTMnbsWFHti1/du3eXJ554QqpVq5a2/YYNG+Taa6+VPXv2OMfedtttonZ3r1SpUtq2YR0QxXzDsqJfBBDQE6CgXc+P1ggggAACCERSgAeOSMbGoBFAAAEEEEAAgawFKAjLmo6GCCCAAAIREqAgLEJheRgq9y8ekDgEAQQQQCDyAty/ZBYh/30rMy+Ozq0A6y+3nqadjXz1Eoma3zfffOPsij579mxn4ueee64sXrxYzj///LQQhw4dcnZYV8cXv+69914ZM2aMeHmO3bZtm/Tq1UtUYbt6ZVIMn3ZwPh0QtXx9YuC0CCAQgAAF7QEg0wUCCCCAAAKmCfDAYVoijAcBBBBAAAEEEPBXgPs/f305OwIIIIBAOAJc38Jxp1cEEEAAAQQQQCAsAe7/wpKnXyXA+rN7HZCvXr5R80ssSm/Tpo3Mnz9fzjrrrLQQH3/8sVx33XWyefNm91ivu7urBgcOHJA+ffrIqlWrnPbt2rVz+q5Ro0bavsM6IGr5huVEvwggoC9AQbu+IWdAAAEEEEAgcgI8cEQuMgaMAAIIIIAAAghoCXD/p8VHYwQQQAABQwW4vhkaDMNCAAEEEEAAAQR8EuD+zydYTutJgPXniSmyB5GvXnRR89MpKn/xxRelU6dOLlh+fr4sWLBAGjZs6AlRp29PHfhwUNTy9YGAUyKAQEACFLQHBE03CCCAAAIImCTAA4dJaTAWBBBAAAEEEEDAfwHu//w3pgcEEEAAgeAFuL4Fb06PCCCAAAIIIIBAmALc/4WpT9+sP7vXAPnq5Rs1P52i8kmTJsno0aNdsO7du8sTTzwh1apV84So07enDnw4KGr5+kDAKRFAICABCtoDgqYbBBBAAAEETBLggcOkNBgLAggggAACCCDgvwD3f/4b0wMCCCCAQPACXN+CN6dHBBBAAAEEEEAgTAHu/8LUp2/Wn91rgHz18o2aX7ZF5YcPH5bbb79d5s2b54KNGzdO1D+JBqlEt27dKj179pSioiLnkL59+8qMGTOkatWqeiH42Dpq+fpIwakRQMBnAQrafQbm9AgggAACCJgowAOHiakwJgQQQAABBBBAwD8B7v/8s+XMCCCAAALhCXB9C8+enhFAAAEEEEAAgTAEuP8LQ50+iwVYf3avBfLVyzdqfv/85z9l6NChzs7q6pWfny8LFiyQhg0blguRWIyuDl6+fLl07NjRM+DatWvlqquuElUcr14DBw6UadOmSeXKlT2fI+gDo5Zv0D70hwACuROgoD13lpwJAQQQQACByAjwwBGZqBgoAggggAACCCCQEwHu/3LCyEkQQAABBAwT4PpmWCAMBwEEEEAAAQQQ8FmA+z+fgTl9uQKsP7sXCPnq5Rs1v2PHjsmoUaOcQnL1Urujr169Wi666KJyIV588UXp1KmTe4zXQviSJ1V9Dh8+3P2j+++/X+6++269AHxuHbV8febg9Agg4KMABe0+4nJqBBBAAAEETBXggcPUZBgXAggggAACCCDgjwD3f/64clYEEEAAgXAFuL6F60/vCCCAAAIIIIBA0ALc/wUtTn8lBVh/dq8H8tXLN4p+s2fPlkGDBrkTnzVrlrNbeqpXYhG8Oq5v374yY8YMpyDey+vLL7+Ufv36ybJly9zDM93h3Us/uT4mivnm2oDzIYBAMAIUtAfjTC8IIIAAAggYJcADh1FxMBgEEEAAAQQQQMB3Ae7/fCemAwQQQACBEAS4voWATpcIIIAAAggggECIAtz/hYhP18L6s3sRkK9evlH027Bhg1x77bWyZ88eZ/IdO3aUxx9/XGrXrp0UY/v27dK7d28pLCx0/z5dEXziiVTxuiqCP3z4sPNX2ezwrpdUdq2jmG92M6UVAgiELUBBe9gJ0D8CCCCAAAIhCPDAEQI6XSKAAAIIIIAAAiEKcP8XIj5dI4AAAgj4JsD1zTdaTowAAggggAACCBgpwP2fkbHEZlCsP7ujJl+9fKPol2y39MmTJ8uIESOkQoUKpUCOHz8u6u/Gjh3r/nmjRo1k0aJF8otf/MIT3q5du5xi9j/96U/u8TfffLNMnz5dqlSp4ukcYR0UxXzDsqJfBBDQE6CgXc+P1ggggAACCERSgAeOSMbGoBFAAAEEEEAAgawFuP/Lmo6GCCCAAAIGC3B9MzgchoYAAggggAACCPggwP2fD6ic0rMA688zVSQPJF+92KLqN3/+fLnhhhtKTf43v/mNDB8+XOrUqeP8+VdffSWPPvqoPPTQQ+7O6urPVeH7fffdJ3l5eWnx9u3b5xw/b94899iqVavK4sWL5corr0zbPuwDoppv2G70jwACmQtQ0J65GS0QQAABBBCIvAAPHJGPkAkggAACCCCAAAIZCXD/lxEXByOAAAIIRESA61tEgmKYCCCAAAIIIIBAjgS4/8sRJKfJSoD1lxVbZBqRr15UUfVTu7QPHDjQ2Wk98dW0aVOnWH3dunVl/k7tzl5QUCDnn39+uXBqZ3e1I/uYMWPkvffeK3XsrbfeKtOmTTN+d3Y16Kjmq7eqaY0AAmEIUNAehjp9IoAAAgggELIADxwhB0D3CCCAAAIIIIBAwALc/wUMTncIIIAAAoEIcH0LhJlOEEAAAQQQQAABYwS4/zMmilgOhPVnd+zkq5dvlP22bNkit9xyixQWFnpCUDurz5o1S3r37l2m0Fud4OjRo06B/Ntvvy0rVqyQnTt3ljlvixYt5MknnxRVGB+FV5TzjYIvY0QAgf8ToKCd1YAAAggggEAMBXjgiGHoTBkBBBBAAAEEYi3A/V+s42fyCCCAgLUCXN+sjZaJIYAAAggggAACSQW4/2NhhCnA+gtT3/++yVfPOOp+GzdulCFDhsjatWvLhVDF7Pfff78MGjRIKlSokPTYQ4cOSf/+/WXx4sVJ/75hw4YyZ84cueSSS/TQA2wd9XwDpKIrBBDQFKCgXROQ5ggggAACCERRgAeOKKbGmBFAAAEEEEAAgewFuP/L3o6WCCCAAALmCnB9MzcbRoYAAggggAACCPghwP2fH6qc06sA68+rVDSPI1+93GzwO3LkiFNo/uijjybdVb1du3Yyfvx4UburJ863pN4333wjw4YNk9mzZ5dBvfjii+X3v/+9NGvWTA884NY25BswGd0hgECWAhS0ZwlHMwQQQAABBKIswANHlNNj7AgggAACCCCAQOYC3P9lbkYLBBBAAAHzBbi+mZ8RI0QAAQQQQAABBHIpwP1fLjU5V6YCrL9MxaJ1PPnq5WWT37Fjx+Sjjz6S7du3y44dO+S8886Tn/70p/LjH/9YTjnllLRQJ06ckLFjx8qkSZPcY9Wu7HfccYfcfPPNUqVKlbTnMO0Am/I1zZbxIIBAaQEK2lkRCCCAAAIIxFCAB44Yhs6UEUAAAQQQQCDWAtz/xTp+Jo8AAghYK8D1zdpomRgCCCCAAAIIIJBUgPs/FkaYAqy/MPX975t89YzxK+332GOPyRtvvCEtW7aUNm3aSJMmTaRixYp6yCG2Jt8Q8ekagZgJUNAes8CZLgIIIIAAAkqABw7WAQIIIIAAAgggEC8B7v/ilTezRQABBOIiwPUtLkkzTwQQQAABBBBA4F8C3P+xEsIUYP2Fqe9/3+SrZ4y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nf//kdOnRIPvnkEzly5Ijzh1WqVJEGDRrIj370I0l00lMPrjX5BmdNTwjEXYCC9rivAOaPAAIIIBBLAR44Yhk7k0YAAQQQQACBGAtw/xfj8Jk6AgggYLEA1zeLw2VqCCCAAAIIIIBAEgHu/1gWYQqw/sLU979v8tUzjrvfyZMn5f3335cHHnhAnn/++aSYv/71r2XYsGHStm1bycvL0wMPuHXc8w2Ym+4QiLUABe2xjp/JI4AAAgjEVYAHjrgmz7wRQAABBBBAIK4C3P/FNXnmjQACCNgtwPXN7nyZHQIIIIAAAgggkCjA/R9rIkwB1l+Y+v73Tb56xrb4ffPNN1JYWChvvvmmrF+/Xr777jvJz8+XSy+9VFq3bi2nnXZaGajjx4/LrFmzZPTo0XL48OG0kNdcc4089NBD8rOf/SztsaYcYEu+pngyDgQQSC1AQTurAwEEEEAAgRgK8MARw9CZMgIIIIAAAgjEWoD7v1jHz+QRQAABawW4vlkbLRNDAAEEEEAAAQSSCnD/x8IIU4D1F6a+/32Tr55x1P2OHj0qS5YskYkTJ8rWrVuTYjRs2FDuuece6datm7vDutqZXe3IPmjQIE/F7MUnbtGihTz55JPSqFEjPfiAWkc934CY6AYBBHIgQEF7DhA5BQIIIIAAAlET4IEjaokxXgQQQAABBBBAQE+A+z89P1ojgAACCJgpwPXNzFwYFQIIIIAAAggg4JcA939+yXJeLwKsPy9K0T2GfPWyi7LfwYMHZezYsTJz5kxPCEOHDpX77rtPqlSp4uzi3r17d9m5c6entiUP6tSpk8yePVvOOOOMjNsG3SDK+QZtRX8IIKAnQEG7nh+tEUAAAQQQiKQADxyRjI1BI4AAAggggAACWQtw/5c1HQ0RQAABBAwW4PpmcDgMDQEEEEAAAQQQ8EGA+z8fUDmlZwHWn2eqSB5IvnqxRdXvyJEjMnLkSM/F7MVKkydPlsGDB8vo0aPl97//vYtXtWpV6dKli/Tu3VvOO+88588/+OADWb58ucyfP7/MLu5z5syR/v37S6KfXhq5bx3VfHMvwRkRQMBvAQra/Rbm/AgggAACCBgowAOHgaEwJAQQQAABBBBAwEcB7v98xOXUCCCAAAKhCXB9C42ejhFAAAEEEEAAgVAEuP8LhZ1O/1eA9Wf3UiBfvXyj6qeKzG+44YYyk69Xr560aNHCKUr/6KOPZNOmTbJ161b3uDp16sh//dd/OTusb9myxfnz/Px8mTFjhrRq1apMgfrJkydlw4YNcuedd8ratWvd87Rv317mzZsnNWvW1AvA59ZRzddnFk6PAAI+CFDQ7gMqp0QAAQQQQMB0AR44TE+I8SGAAAIIIIAAArkV4P4vt56cDQEEEEDADAGub2bkwCgQQAABBBBAAIGgBLj/C0qafpIJsP7sXhfkq5dvFP327NkjN954o7z22mvu5FVR+oMPPiiXX365VKhQwf3z77//Xl5//XW56667pKioqAyWKoB/+umn5dJLLy0X8v3335devXq5RfBqR/c//vGPcvHFF+sF4HPrKObrMwmnRwABnwQoaPcJltMigAACCCBgsgAPHCanw9gQQAABBBBAAIHcC3D/l3tTzogAAgggEL4A17fwM2AECCCAAAIIIIBAkALc/wWpTV+JAqw/u9cE+erlG0U/VaDepUsXOXz4sDN5Vcyudktv3LhxSozCwkLp2bOn7Ny5s9QxQ4YMcQrh8/LyyoU8ceKETJgwQe699173uFmzZsnAgQP1AvC5dRTz9ZmE0yOAgE8CFLT7BMtpEUAAAQQQMFmABw6T02FsCCCAAAIIIIBA7gW4/8u9KWdEAAEEEAhfgOtb+BkwAgQQQAABBBBAIEgB7v+C1KavRAHWn91rgnz18o2i36RJk2T06NHuxKdMmSLDhg2TxLmUlElWkK7+fvny5dKxY0dPiGvXrpWrrrrKLaS/++67nQL3U0891VP7MA6KYr5hONEnAgjoC1DQrm/IGRBAAAEEEIicAA8ckYuMASOAAAIIIIAAAloC3P9p8dEYAQQQQMBQAa5vhgbDsBBAAAEEEEAAAZ8EuP/zCZbTehJg/XliiuxB5KsXXdT8vv32WxkxYoTMnDnTnfif//xnueSSS9JCJBakn3vuubJ48WI5//zz07ZVB2zdutXZ5b2oqMg5Xu3OPm3aNKlcubKn9mEcFLV8wzCiTwQQyI0ABe25ceQsCCCAAAIIREqAB45IxcVgEUAAAQQQQAABbQHu/7QJOQECCCCAgIECXN8MDIUhIYAAAggggAACPgpw/+cjLqdOK8D6S0sU6QPIVy++qPkdPnxYbr/9dpk3b54z8fz8fFmwYIE0bNgwLURiQXrz5s2loKBAGjRokLatOuDAgQPSp08fWbVqlXN8u3btZP78+VKjRg1P7cM4KGr5hmFEnwggkBsBCtpz48hZEEAAAQQQiJQADxyRiovBIoAAAggggAAC2gLc/2kTcgIEEEAAAQMFuL4ZGApDQgABBBBAAAEEfBTg/s9HXE6dVoD1l5Yo0geQr158UfNLLCpv06aNU1R+1llnpYXYt2+fXH/99fLaa685x2ZakE5Be1piDkAAgRgLUNAe4/CZOgIIIIBAfAWi9kAZ36SYOQIIIIAAAgggkBsB7v9y48hZEEAAAQTMEuD6ZlYejAYBBBBAAAEEEPBbgPs/v4U5f3kCrD+71wf56uUbNT+donKdtkpZt71eUtm1jlq+2c2SVgggYIIABe0mpMAYEEAAAQQQCFiAB46AwekOAQQQQAABBBAIWYD7v5ADoHsEEEAAAV8EuL75wspJEUBWHpwNAAAgAElEQVQAAQQQQAABYwW4/zM2mlgMjPVnd8zkq5evrt93330nf/3rX6WwsFDeffdd598PPvigdOrUSW9gKVrrFJXrtFXD0W3vC0iak+rmG8aY6RMBBKIpQEF7NHNj1AgggAACCGgJ8MChxUdjBBBAAAEEEEAgcgLc/0UuMgaMAAIIIOBBgOubByQOQQABBBBAAAEELBLg/s+iMCM4FdZfBEPLYMjkmwFWkkN1/CZPnix33313mbOOGzdOxo8frzewFK11isp12qrh6Lb3BSTNSXXyDWO89IkAAtEVoKA9utkxcgQQQAABBLIW4IEjazoaIoAAAggggAACkRTg/i+SsTFoBBBAAAH+gyprAAEEEEAAAQQQQKCEAJ9vsBzCFGD9hanvf9/kq2es4zdnzhwZOHBgmQF06NBBXn75Zb2BpWitU1Su01YNR7e9LyB8/hIGK30igEASAQraWRYIIIAAAgjEUEDngTKGXEwZAQQQQAABBBCIvAD3f5GPkAkggAACCCT7Dxz/7/+V+tOTJ0/ihAACCCCAAAIIIGCxAJ9vWBxuBKbG+otASBpDJF8NPBHR8du4caM0b968zADq1Kkju3fv1htYitY6ReU6bdVwdNv7ApLmpDr5hjFe+kQAgegKUNAe3ewYOQIIIIAAAlkL8MCRNR0NEUAAAQQQQACBSApw/xfJ2Bg0AggggAD/QZU1gAACCCCAAAIIIFBCgM83WA5hCrD+wtT3v2/y1TPW8fvuu++kSpUqov6d+Nq7d6/Url1bb3BJWusUleu0VUPRbZ9zDA8n1MnXw+k5BAEEEHAFKGhnMSCAAAIIIBBDAR44Yhg6U0YAAQQQQACBWAtw/xfr+Jk8AgggYK0A1zdro2ViCCCAAAIIIIBAUgHu/1gYYQqw/sLU979v8tUz1vX75S9/KevXry8ziFdeeUWuvvpqvcElaa1TVK7TVg1Ft33OMTycUDdfD11wCAIIIOAIUNDOQkAAAQQQQCCGAjxwxDB0powAAggggAACsRbg/i/W8TN5BBBAwFoBrm/WRsvEEEAAAQQQQACBpALc/7EwwhRg/YWp73/f5Psv4xMnTsiWLVtk06ZN7j/bt2+XHTt2lBuCrt+gQYNk9uzZZfq499575be//W3OF4BOUblOWzUR3fY5x/BwQt18PXTBIQgggIAjQEE7CwEBBBBAAIEYCvDAEcPQmTICCCCAAAIIxFqA+79Yx8/kEUAAAWsFuL5ZGy0TQwABBBBAAAEEkgpw/8fCCFOA9Remvv99xz1fVVC+YcOGpLukK/2//e1v8uMf/zhlELp+c+fOlf79+5c5f9euXWXJkiU5XwA6ReU6bdVEdNvnHMPDCXXz9dAFhyCAAAKOAAXtLAQEEEAAAQRiKMADRwxDZ8oIIIAAAgggEGsB7v9iHT+TRwABBKwV4PpmbbRMDAEEEEAAAQQQSCrA/R8LI0wB1l+Y+v73Hfd8zz//fNm8eXNK6GXLlknnzp1T/r2u31//+le56qqr5LzzzpPGjRvLz3/+c+d/q39++MMf5nwBJBaV57yDDE7Yrl07mT9/vtSoUSODVsEeqptvsKOlNwQQiLIABe1RTo+xI4AAAgggkKUADxxZwtEMAQQQQAABBBCIqAD3fxENjmEjgAACCJQrwPWNBYIAAggggAACCMRLgPu/eOVt2mxZf6YlktvxxD3fW265RZ566qmUqKNHj5b77rsv5d9HzY+C9sx+fqKWb2az42gEEDBJgIJ2k9JgLAgggAACCAQkwANHQNB0gwACCCCAAAIIGCLA/Z8hQTAMBBBAAIGcCnB9yyknJ0MAAQQQQAABBIwX4P7P+IisHiDrz+p4Je75Tp8+Xe64446UIV955ZWyatWqlH8fNT8K2jP7eY5avpnNjqMRQMAkAQraTUqDsSCAAAIIIBCQAA8cAUHTDQIIIIAAAgggYIgA93+GBMEwEEAAAQRyKsD1LaecnAwBBBBAAAEEEDBegPs/4yOyeoCsP6vjjX1B+7p166Rly5YpQ65WrZr84x//SPn3Ufv5oKA9s5/nqOWb2ew4GgEETBKgoN2kNBgLAggggAACAQnwwBEQNN0ggAACCCCAAAKGCHD/Z0gQDAMBBBBAIKcCXN9yysnJEEAAAQQQQAAB4wW4/zM+IqsHyPqzOl4jC9o3bdok6p+ioiJp3ry53Hjjjb6F8O2330rlypXLPf+OHTukXr16SY+J2s/H0aNHHVs177BflSpVkqZNm0peXl7YQ0nZf9TyNRaSgSGAQFoBCtrTEnEAAggggAAC9gnwwGFfpswIAQQQQAABBBAoT4D7P9YHAggggICNAlzfbEyVOSGAAAIIIIAAAqkFuP9jdYQpwPoLU9//vsPOd9euXbJ06VK3gH3jxo2lJt25c2dZtmyZrxBNmjRxiueTvapXry4vvPCCtG7dOunfh+3nKwwnN/ILH8SCAAJ2ClDQbmeuzAoBBBBAAIFyBXigZIEggAACCCCAAALxEuD+L155M1sEEEAgLgJc3+KSNPNEAAEEEEAAAQT+JcD9HyshTAHWX5j6/vcddr5vvPGG/PrXv0450bp168oXX3zhK0S/fv3kD3/4g7MLu9oxvOQ/Z599drl9h+3nKwwn5/rLGkAAgcAEKGgPjJqOEEAAAQQQMEeAB0pzsmAkCCCAAAIIIIBAEALc/wWhTB8IIIAAAkELcH0LWpz+EEAAAQQQQACBcAW4/wvXP+69s/7sXgFh53vo0CH50Y9+VC7y3r17pXbt2r4FoQrmq1SpIqeffnrGfYTtl/GAaZCRAPlmxMXBCCCgIUBBuwYeTRFAAAEEEIiqAA8cUU2OcSOAAAIIIIAAAtkJcP+XnRutEEAAAQTMFuD6ZnY+jA4BBBBAAAEEEMi1APd/uRblfJkIsP4y0YresSbkW79+fdm+fXtKvJdfflk6dOhgJK4JfkbCWDIo8rUkSKaBQAQEKGiPQEgMEQEEEEAAgVwL8MCRa1HOhwACCCCAAAIImC3A/Z/Z+TA6BBBAAIHsBLi+ZedGKwQQQAABBBBAIKoC3P9FNTk7xs36syPHVLMwId/u3bvLkiVLUkJPmDBB7rnnHiODMMHPSBhLBkW+lgTJNBCIgAAF7REIiSEigAACCCCQawEeOHItyvkQQAABBBBAAAGzBbj/MzsfRocAAgggkJ0A17fs3GiFAAIIIIAAAghEVYD7v6gmZ8e4WX925JhqFuXlu379etm0aZP07NlTTjvtNN8g7r//fhkzZkzK83fs2FGWL1/uW/86J+bnw7ve0aNHnfX07bffOo0qVaokTZs2lby8PO8nCfhI8g0YnO4QiLEABe0xDp+pI4AAAgjEV4AHjvhmz8wRQAABBBBAIJ4C3P/FM3dmjQACCNguwPXN9oSZHwIIIIAAAgggUFqA+z9WRJgCrL8w9f3vOzHfm266ySk6/uijj+T48ePOAF5//XW5/PLLfRvMypUr5aqrrkp5/jp16sju3bt961/nxFH7+fj666/l2WeflUOHDjnTrlatmtxwww3ywx/+UIfBU9sDBw5Inz59ZNWqVc7x7dq1k/nz50uNGjU8tQ/joKjlG4YRfSKAQG4EKGjPjSNnQQABBBBAIFICPHBEKi4GiwACCCCAAAIIaAtw/6dNyAkQQAABBAwU4PpmYCgMCQEEEEAAAQQQ8FGA+z8fcTl1WgHWX1qiSB+QmG+yyTzwwAMycuRI3+apiqt/9KMfueevWLGis3N3y5YtpVWrVs6/zz77bN/61zlx1H4+dIrKdXdY1+lbJyOdtlHLV2eutEUAgXAFKGgP15/eEUAAAQQQCEWAB45Q2OkUAQQQQAABBBAITYD7v9Do6RgBBBBAwEcBrm8+4nJqBBBAAAEEEEDAQAHu/wwMJUZDYv3ZHbaXgvaePXtKQUGBrxD9+vWTn//8524Ru6+d5fDkUfv50Ckq12mryHXb5zA2z6eKWr6eJ8aBCCBgnAAF7cZFwoAQQAABBBDwX4AHDv+N6QEBBBBAAAEEEDBJgPs/k9JgLAgggAACuRLg+pYrSc6DAAIIIIAAAghEQ4D7v2jkZOsoWX+2JvuveXkpaK9fv7589tlndkNkObuo/XzoFJXrtFW8uu2zjEirWdTy1ZosjRFAIFQBCtpD5adzBBBAAAEEwhHggSMcd3pFAAEEEEAAAQTCEuD+Lyx5+kUAAQQQ8FOA65ufupwbAQQQQAABBBAwT4D7P/MyidOIWH92p+2loF0J/OMf/5Bq1arZjZHF7KL286FTVK7TVtHqts8iHu0mUctXe8KcAAEEQhOgoD00ejpGAAEEEEAgPAEeOMKzp2cEEEAAAQQQQCAMAe7/wlCnTwQQQAABvwW4vvktzPkRQAABBBBAAAGzBLj/MyuPOI3m6NGjUqlSJXfKP/jBD+TIkSNxIrB+rl4L2l999VVp27at9R6ZTjBq7886ReU6bZWrbvtMs8nF8VHLNxdz5hwIIBCOAAXt4bjTKwIIIIAAAqEK8MARKj+dI4AAAggggAACgQtw/xc4OR0igAACCAQgwPUtAGS6QAABBBBAAAEEDBLg/s+gMGI2lH379knt2rXdWf/4xz+Wv/3tbzFTsHu6XgvaJ02aJKNGjbIbI4vZRe39WaeoXKetotVtn0U82k2ilq/2hDkBAgiEJkBBe2j0dIwAAggggEB4AjxwhGdPzwgggAACCCCAQBgC3P+FoU6fCCCAAAJ+C3B981uY8yOAAAIIIIAAAmYJcP9nVh5xGs1nn30mDRo0cKfctGlT2bhxY5wIrJ9reQXtp512mrRo0UJatmwpXbp0kSZNmljvkekEo/b+rFNUrtNWueq2zzSbXBwftXxzMWfOgQAC4QhQ0B6OO70igAACCCAQqgAPHKHy0zkCCCCAAAIIIBC4APd/gZPTIQIIIIBAAAJc3wJApgsEEEAAAQQQQMAgAe7/DAojZkNRxevNmzd3Z33FFVfI6tWrY6Zg93QT319uueUWueiii5wi9saNG9s9+RzMLmrvzzpF5TptFbVu+xzElfEpopZvxhOkAQIIGCNAQbsxUTAQBBBAAAEEghPggSM4a3pCAAEEEEAAAQRMEOD+z4QUGAMCCCCAQK4FuL7lWpTzIYAAAggggAACZgtw/2d2PjaP7s0335TLLrvMnWKvXr3k+eeft3nKsZsb7y96kUfNT6eoXKetUtZtr5dUdq2jlm92s6QVAgiYIEBBuwkpMAYEEEAAAQQCFuCBI2BwukMAAQQQQAABBEIW4P4v5ADoHgEEEEDAFwGub76wclIEEEAAAQQQQMBYAe7/jI3G+oG9+OKL0qlTJ3eegwcPlscee8z6ecdpgry/6KUdNT+donKdtkpZt71eUtm1jlq+2c2SVgggYIIABe0mpMAYEEAAAQQQCFiAB46AwekOAQQQQAABBBAIWYD7v5ADoHsEEEAAAV8EuL75wspJEUAAAQQQQAABYwW4/zM2GusH9uyzz0rfvn3deY4fP17GjRtn/bzjNEHeX/TSjpqfTlG5TlulrNteL6nsWkct3+xmSSsEEDBBgIJ2E1JgDAgggAACCAQswANHwOB0hwACCCCAAAIIhCzA/V/IAdA9AggggIAvAlzffGHlpAgggAACCCCAgLEC3P8ZG431A5s5c6bcfvvt7jzV7uxql3Ze9gjw/qKXZdT8dIrKddoqZd32ekll1zpq+WY3S1ohgIAJAhS0m5ACY0AAAQQQQCBgAR44AganOwQQQAABBBBAIGQB7v9CDoDuEUAAAQR8EeD65gsrJ0UAAQQQQAABBIwV4P7P2GisH9jkyZPl7rvvduf5/PPPS69evayfd5wmyPuLXtpR89MpKtdpq5R12+sllV3rqOWb3SxphQACJghQ0G5CCowBAQQQQACBgAV44AgYnO4QQAABBBBAAIGQBbj/CzkAukcAAQQQ8EWA65svrJwUAQQQQAABBBAwVoD7P2OjsX5g/fr1kz/84Q/uPFevXi1XXHGF9fOO0wR5f9FLO2p+OkXlOm2Vsm57vaSyax21fLObJa0QQMAEAQraTUiBMSCAAAIIIBCwAA8cAYPTHQIIIIAAAgggELIA938hB0D3CCCAAAK+CHB984WVkyKAAAIIIIAAAsYKcP9nbDTWD6xRo0by8ccfu/P84osvpG7dutbPO04T5P1FL+2o+ekUleu0Vcq67fWSyq511PLNbpa0QgABEwQoaDchBcaAAAIIIIBAwAI8cAQMTncIIIAAAggggEDIAtz/hRwA3SOAAAII+CLA9c0XVk6KAAIIIIAAAggYK8D9n7HRWD2wffv2Se3atd05nnXWWbJr1y6r5xzHyfH+opd61Px0isp12ipl3fZ6SWXXOmr5ZjdLWiGAgAkCFLSbkAJjQAABBBBAIGABHjgCBqc7BBBAAAEEEEAgZAHu/0IOgO4RQAABBHwR4PrmCysnRQABBBBAAAEEjBXg/s/YaKwe2LJly6Rr167uHK+66ipZsWKF1XOO4+R4f9FLPWp+OkXlOm2Vsm57vaSyax21fLObJa0QQMAEAQraTUiBMSCAAAIIIBCwAA8cAYPTHQIIIIAAAgggELIA938hB0D3CCCAAAK+CHB984WVkyKAAAIIIIAAAsYKcP9nbDRWD2zUqFHywAMPuHMcPXq03HfffVbPOY6T4/1FL/Wo+ekUleu0Vcq67fWSyq511PLNbpa0QgABEwQoaDchBcaAAAIIIIBAwAI8cAQMTncIIIAAAggggEDIAtz/hRwA3SOAAAII+CLA9c0XVk6KAAIIIIAAAggYK8D9n7HRWD2wK664Ql577TV3josXL5Zu3bpZPec4To73F73Uo+anU1Su01Yp67bXSyq71lHLN7tZ0goBBEwQoKDdhBQYAwIIIIAAAgEL8MARMDjdIYAAAggggAACIQtw/xdyAHSPAAIIIOCLANc3X1g5KQIIIIAAAgggYKwA93/GRmPtwI4fPy5nnHGGHDx40J3jZ599JvXr17d2znGdGO8veslHzS+xqLxFixYyZswYqVq1alqIw4cPO7+lobCw0Dk2k7bq+MT27dq1k/nz50uNGjXS9h3WAVHLNywn+kUAAX0BCtr1DTkDAggggAACkRPggSNykTFgBBBAAAEEEEBAS4D7Py0+GiOAAAIIGCrA9c3QYBgWAggggAACCCDgkwD3fz7BctqUAu+88460atXK/ftzzjlHtm/fjpiFAry/6IUaNb/Egna92eu1pqBdz4/WCCBglwAF7XblyWwQQAABBBDwJBC1B0pPk+IgBBBAAAEEEEAAgZQC3P+xOBBAAAEEbBTg+mZjqswJAQQQQAABBBBILcD9H6sjaIE77rhDpk+f7nbbuXNnWbZsWdDDoL8ABHh/0UOOmh8F7ZnlHbV8M5sdRyOAgEkCFLSblAZjQQABBBBAICABHjgCgqYbBBBAAAEEEEDAEAHu/wwJgmEggAACCORUgOtbTjk5GQIIIIAAAgggYLwA93/GR2TVALdt2yZNmzaVr7/+2p3X+PHjZdy4cVbNk8n8S4D3F72VEDU/Ctozyztq+WY2O45GAAGTBChoNykNxoIAAggggEBAAjxwBARNNwgggAACCCCAgCEC3P8ZEgTDQAABBBDIqQDXt5xycjIEEEAAAQQQQMB4Ae7/jI/IqgGOHTtWfve737lzOuuss+S9994T9W9e9gnw/qKXadT8KGjPLO+o5ZvZ7DgaAQRMEqCg3aQ0GAsCCCCAAAIBCfDAERA03SCAAAIIIIAAAoYIcP9nSBAMAwEEEEAgpwJc33LKyckQQAABBBBAAAHjBbj/Mz4iawa4f/9+Z3f2L774wp0Tu7NbE2/SifD+opdv1Py+//57OXTokKh/h/065ZRTpFq1aqL+beoravma6si4EEAgvQAF7emNOAIBBBBAAAHrBHjgsC5SJoQAAggggAACCJQrwP0fCwQBBBBAwEYBrm82psqcEEAAAQQQQACB1ALc/7E6ghJ4+OGH5a677nK7Y3f2oOTD64f3Fz17/PT8TG9NvqYnxPgQsEeAgnZ7smQmCCCAAAIIeBbggcMzFQcigAACCCCAAAJWCHD/Z0WMTAIBBBBAIEGA6xtLAgEEEEAAAQQQiJcA93/xyjus2R4/ftzZnf2DDz5wh8Du7GGlEVy/vL/oWeOn52d6a/I1PSHGh4A9AhS025MlM0EAAQQQQMCzAA8cnqk4EAEEEEAAAQQQsELA1vu/AwcOSJ8+fWTVqlUZ51S9enXJz893fp1ry5YtpU2bNtKkSROpWLFixueiQW4E5s+fLzfccIN7snbt2on6sxo1auSmA86CQBqBxPcU9R6xYMECadiwIXaGCth6fTOUm2EhgAACCCCAAAKhC3D/F3oEsRjAQw89JCNHjnTnyu7ssYhdeH/Ryxk/PT/TW5Ov6QkxPgTsEaCg3Z4smQkCCCCAAAKeBXjg8EzFgQgggAACCCCAgBUCtt7/6RS0Jwu2Xr16MmDAALn11lulVq1axmf//fffy5///GfZtm2bM+aov6JS0L5v3z557rnnpEOHDtKgQYOos8di/F5/Vihoj95ysPX6Fr0kGDECCCCAAAIIIBCMAPd/wTjHuZc//vGPcvXVV5ciYHf2eKwI3l/0csZPz8/01uRrekKMDwF7BChotydLZoIAAggggIBnAR44PFNxIAIIIIAAAgggYIWArfd/uS5oLw5b7cb8yCOPiNohPNHOhAVx8uRJ+fjjj2Xy5MnyzDPPyMSJE2Xs2LEmDE1rDKYXtB85ckQWLlwoDzzwgFSqVImdu7XSDqZxpj8rFLQHk0sue7H1+pZLI86FAAIIIIAAAgjYJMD9n01pmjeX//7v/5af/exn8s9//tMdnPoiu9pMQO3SzstuAd5f9PLFT8/P9Nbka3pCjA8BewQoaLcnS2aCAAIIIICAZwEeODxTcSACCCCAAAIIIGCFgK33f34VtKvQq1atKtOmTZObbrpJKlSoYNQ6WLx4sfzHf/yHHD582BkXBe3+x/Pll1/KLbfcIsuXL3c6y8/Pp6Ddf3btHjL9WaGgXZs88BPYen0LHJIOEUAAAQQQQACBiAhw/xeRoCI6zGbNmsmmTZtKjf6VV14ps2N7RKfHsNMI8P6it0Tw0/MzvTX5mp4Q40PAHgEK2u3JkpkggAACCCDgWYAHDs9UHIgAAggggAACCFghYOv9X7KCdq/F3d988418/fXX8sknn4j6ddLPPvus7Ny5s1Teqqh91qxZ0rt3b6N2ak/cydzrnE1fzCbv0E6hs+mrJ/n4Mv1ZIefo5Wzr9S16STBiBBBAAAEEEEAgGAHu/4JxjmMv6rOfgoKCUlNXGx3ceeedceSI5Zx5f9GLHT89P9Nbk6/pCTE+BOwRoKDdniyZCQIIIIAAAp4FeODwTMWBCCCAAAIIIICAFQK23v/pFLQnBrtv3z4ZP368zJw5s9Rf1atXT1RR7MUXX2zMWsi0SNeYgacZCAXtUUkqOuO09WclOgn4P1Jbr2/+y9EDAggggAACCCAQTQHu/6KZm+mjnjBhgvOZUMnX9ddf73wexCs+Ary/6GWNn56f6a3J1/SEGB8C9ghQ0G5PlswEAQQQQAABzwI8cHim4kAEEEAAAQQQQMAKAVvv/3JZ0K6CPnr0qEydOlVGjx5dKvcePXrI7Nmz5fTTTzdiPdhapEtBuxHLy6pB2PqzYlVImpOx9fqmyUJzBBBAAAEEEEDAWgHu/6yNNrSJ/epXv5K1a9eW6v/UU0+Vf/7zn1KxYsXQxkXHwQvw/qJnjp+en+mtydf0hBgfAvYIUNBuT5bMBAEEEEAAAc8CPHB4puJABBBAAAEEEEDACgFb7/9yXdCuwj5y5IiMHDmyzE7tS5Yska5duxqxHmwt0qWg3YjlZdUgbP1ZsSokzcnYen3TZKE5AggggAACCCBgrQD3f9ZGG/jENm/eLB07dpQdO3aU6Vv93XnnnRf4mOgwXAHeX/T88dPzM701+ZqeEONDwB4BCtrtyZKZIIAAAggg4FmABw7PVByIAAIIIIAAAghYIWDr/Z8fBe0q8E8//VT69u0rhYWFbv4333yzTJ8+XapUqRL6mrC1SJeC9tCXlnUDsPVnxbqgNCZk6/VNg4SmCCCAAAIIIICA1QLc/1kdb2CTe+qpp2TgwIFy7NixMn2OHz9exo0bF9hY6MgcAd5f9LLAT8/P9Nbka3pCjA8BewQoaLcnS2aCAAIIIICAZwEeODxTcSACCCCAAAIIIGCFgK33f34VtJ88eVJ+//vfy5133unmX6dOHXnppZekefPmntbE8ePH5ZNPPpHXX39d3n77bdm6dats2rTJbVuvXj35xS9+IRdddJG0b99emjZtKhUqVEh57nvvvVfuueceT32r/yg7bdo0qVy5csrjcz0+TwNLc1CmBe2Jx//lL3+Riy++2OlFzU99IWHhwoXy7rvvyrp165w/b9iwoWPdqVMnufrqq+W0005LOSqVWc+ePaWoqMjT9Er2n6rB999/76wFtZbeeOMNee+99+TgwYPO4WotNGvWzBlb69aty80v3YBUP2q9vfDCC/LnP/9Z/vrXv8rhw4ed+bds2VJ69+5dqg/169XVr1kvfj377LPSp0+fMt0k/swVr7VKlSrJ+++/L48++qgsX77cmZOaT9u2bR3Dn//853LKKackHbYqIFDje/PNN+Wdd96RLVu2OEbFLzXmRo0ayaWXXirt2rVz5pDqXKqNzs9K4vzy8/NlwYIFTp9eXuXlq9adOp9ad8rl9NNP93JK+eabb2TYsGEye/Zs53hloNZ+jRo1nP//1VdfyYoVKxx3lXmxnfK/8MIL5brrrpMWLVqU+/7iaSCGHmTr9c1QboaFAAIIIIAAAgiELsD9X+gRRHoA6rOChx56SEaPHl1mHuo5c9WqVc7zGq94CvD+opc7fnp+prcmX9MTYnwI2CNAQbs9WTITBBBAADILOPcAACAASURBVAEEPAvwwOGZigMRQAABBBBAAAErBGy9//OroF2F/uGHH0qPHj2c4tri16xZs5wdvMp7HT16VF5++WV54IEHnGJlr69f/vKXcv/998vll1+etFhXp0i35Bj8Gp/XeZZ3XK4K2lVx9NixY50cyntVr15dJk6cKP3795e8vLwyh+ayoF19SUIVG6td3tKNSw1EFVCrLzB069Yt6djKm5fX+as1N3nyZLnsssucL11kW9D+4IMPyjPPPOMUBKii+cRXqi+DHDlyRNSueI899lipAvZ0a+maa66RCRMmOF9MSHxvU211flayLWhXhezqiwPq514VQKR7qbU3aNAg50sztWrVKvfwVAXt1apVk0WLFjkWJb8AkOxkKutHHnnE+TJDMrN04zX57229vplsztgQQAABBBBAAIEwBbj/C1M/un3v37/fef58+umn5YMPPigzEfWspDYkKG9jgOjOnpF7FeD9xatU8uPw0/MzvTX5mp4Q40PAHgEK2u3JkpkggAACCCDgWYAHDs9UHIgAAggggAACCFghYOv9n58F7aow9/bbb5d58+a5ayDdzuf79u2TESNGlGqTyQKqWrWqU4itdmNO3K1dp0i3eAx+ji+TeaY6NhcF7Xv37pXhw4fLzp07PQ9p6NChct9990mVKlVKtclVQbv6EsGcOXNkzJgxSQu+yxto3759ZcqUKWmLntU5VNH8smXLMpq/WnMzZ84U9RsDLrnkEncoXndov/XWW+WCCy6Q3/zmNynndvPNN8v06dNL+X766acyePBgWb16teecSh6oCsJnzJjh7P6e+P6m87OSTUG7KjhXGanC/mQF/eVNUP1GAfXbINTO/KleyQra1XpSO7arL8F4fZVn5vUcJh5n6/XNRGvGhAACCCCAAAIImCDA/Z8JKURnDNu2bXOK2FUx+xdffJF04OqLxuq33PFCgPcXvTWAn56f6a3J1/SEGB8C9ghQ0G5PlswEAQQQQAABzwI8cHim4kAEEEAAAQQQQMAKAVvv//wsaFfBT5o0qdSvoVa/dvq5555LWlysdpseOXKkUxxc8qUKhps0aSIXXXSR1KhRw/krNe41a9bIunXryqwvtZt1QUFBqeJiddArr7zi7iKmdhNTBcfFr6uvvrrU8f/2b//m7OxdsWJF9xi/x5eLHxTdgvbf/va3zpcJiovZlb0qGG7VqpVj8be//c3ZcS3ZbtbJCrj/53/+x8lCFaSrouKFCxe6O/arnFSxuSoSLn517dpVzj333FIU6teZq2LnUaNGlSFSO4yrXeBUXidOnBC1s7oa38GDB0sd26lTJ6d4+YwzziiXWe0QftNNN5Up5le7vf/61792+lEF13/5y1+c3cSLX8pJ9VFyTXktaFfn/uqrr2TPnj3O6VQ/l156qfO/VR9qPkuWLBFlU/xSXzpQXw5Zvnx5qfkoS7WTuCqQV2NSL5XZO++84+xun/jKz8+XBQsWOLvZl3zp/KxkWtCe6udKjaek+7Fjx5xd8NeuXVum6F0dpwrUS36hoOR8EgvaW7du7exOrwrhi1/qCwlt2rSRRo0albuWUpnl4uc3rHPYen0Ly5N+EUAAAQQQQAAB0wW4/zM9ofDHp57D1W/MU5/fqEL2r7/+OumgfvKTnzhfEu7Vq1f4g2YERgjw/qIXA356fqa3Jl/TE2J8CNgjQEG7PVkyEwQQQAABBDwL8MDhmYoDEUAAAQQQQAABKwRsvf/zu6A9scC6vGLQxGPVwlG7VqvdwlXxc7KXKtZVO4OrYtaSryFDhji7Pefl5SVtl9jXxIkTnZ3dy3sFOb5sf2h0C9qL+1XF0LfddpuondcT7VVxuvqP2iqbkoXjXbp0kblz58rpp5+edPiZFjqrk6gd059//nkZNGhQqSLma665RsaNG+fsyn3KKaeU6k8Vh6v1oDItudu32s1crYlUv/5c7XiuCuwLCwvd86lC6Xvuucf5ckPJtaTGpQrE1RhefvnlpPP1WtBe3FgVVD/00ENOX8VzUv2oQneVR3GBuircV/MYPXq026/6OzXOAQMGyGmnnVZmPOo8H374oXOM2oG+5Et9WUD9RoPE97jiYzL9WckkZzWXqVOnOl9kKflSX6JQRRG/+tWvyuSrfkuCGrP64kvJfFu0aOF8GSPxCxHqvIkF7SX7UhmrL3Io98S1ofoaP358mS/ZpDPL9uc3rHa2Xt/C8qRfBBBAAAEEEEDAdAHu/0xPKPjxqec4VcD+7rvvOv9Wmwfs378/5UDOOuss5/lT/cYx9b95IVAswPuL3lrAT8/P9Nbka3pCjA8BewQoaLcnS2aCAAIIIICAZwEeODxTcSACCCCAAAIIIGCFgK33f34XtKvdlFVRasmX2t1aFayWfH355ZfSr1+/UsW2qmB3woQJUqFChXLXkCqwVsep3eCLX2qnZVWIm+o/rGZapBv0+LL9oclFQbsqjlbFwtdff32ZYuLicSUrNFft/vjHP5bJtrhNJoXOxW3UTvA9e/aUoqIil+Q///M/5YEHHnALvJNZqfGtXLlS1LEld5tfvHixXHnllWWaqN3nVHG6KqIufqkC6RkzZkjz5s1TxqEK+tXO8Y8//niZYzItaFfF2H369ElZWF7cwfbt26V3796lCu9VAX///v3Ttv3HP/4h6sseqq/ilyriV/MsLphPnEimPyuZ5Lx+/Xrp3r17qR3x1XhUwXitWrVSuqt8VWG++rJLcb7q4BEjRjhfcEn8IkuqgnaV8RNPPCHnnXdeyr6S7SDfvn17x7BmzZrZ/qga1c7W65tRyAwGAQQQQAABBBAwSID7P4PC8HEo6rMS9YVv9c+hQ4fc/138Z+rfn332mVO8rn6LnZcXhexelOJ9DO8vevnjp+dnemvyNT0hxoeAPQIUtNuTJTNBAAEEEEDAswAPHJ6pOBABBBBAAAEEELBCwNb7P1MK2jds2CDXXnutsxu1eqlCU7Uzt/r11V5e77//vlMYq3bZVq/GjRvLwoUL5Wc/+1nS5pkW6QY9Pi9zTnZMLgraUxUFJ/aXrMj/6aeflhtvvDHp8DMpdFYnUEXL06ZNc4qUi1+dOnWS2bNnyxlnnJGWSLVXxcpq17ji18033yzTp0+XKlWqlGqvdi/v0aOHbNmyxflzVdytCpZVf+leu3btcnZ2/9Of/lTq0EwK2tu2bSvPPPNMyt9EUPLEL774YqlxpdsZP3H8r776aqmiftW32nE/VQF5pj8rXnNWu7OrL6Lce++97hAvu+wyx71u3brp2J31kZiv2uVefWnhggsuKNU+WUF7JhmrXQo7d+7svj+le39JO3jDDki1O79hw2Q4CCCAAAIIIIAAAgggEJIAhewhwUewW1s/Pw0qCvyCkg6nH/INx51eEYijAAXtcUydOSOAAAIIxF6AB47YLwEAEEAAAQQQQCBmArbe//ld0J5YaK6WTUFBgbPrdsnXtm3b5KWXXhJ1vNohrHXr1jJx4kQ59dRTPa20ZPNIthN88ckyLdINenyeJp3kIN2C9nS7rJfsUhUkjx07ttTO+Coz9WfJXl4LnYvbqi83qOL41157zfkjNbZUO6yn8ko8R506dZx1lrjruiqSHzRokHuaVIXvqfpZunSpdOvWrdRfZ1LQfvfddzuF3V7Wu/r176p4ftOmTbJjxw5RYx04cKDnJZO4631+fr4sWLBAGjZsmPQcmf6seM1Z7ayufgvA22+/7fa7ZMkS6dq1q+e5JPtShXIcM2ZMqd3qkxW0Z7LL+u7du53d89988013bOW9v3iegCEHUtBuSBAMAwEEEEAAAQQQQAABgwQaNGgg559/vvPPrbfemvI34Bk0ZIZigICtn58GRYtfUNLh9EO+4bjTKwJxFKCgPY6pM2cEEEAAgdgL8MAR+yUAAAIIIIAAAgjETMDW+z+/C9o//vhjue6662Tz5s3uiklV6KuzpPwuaNcZm2qb6fiy7U+3oL1NmzaizqF2X/PySiwEz2VB+9q1a+Wqq66Sw4cPO0PJpAC5eOzJiu5nzZpVqgBcnf/22293dgYvfmW6RpMVPGdS0F7ezvZecsjkGFMK2hN3is907RXPOXENqt/UoHZur1atmsuSrKA9ky8RJFsjFLRnsuo4FgEEEEAAAQQQQAABBEwWOPvss+WXv/yl89uuVAG7+q1U6jdg8UIgUwFbPz/N1CHb4/HLVi4a7cg3GjkxSgRsEKCg3YYUmQMCCCCAAAIZCvDAkSEYhyOAAAIIIIAAAhEXsPX+z++CdlWU/Ktf/apU+suXL5eOHTvmdEVkWjCe6a7TuoPNdHzZ9qdb0N6/f3959NFH5Qc/+IGnIWTi6HXn7uKOEwuVb7vtNpkyZYpUqlTJ09iKD3rmmWfkpptuctsMGzZMJk+eLBUrVnT+LHGn8HPPPdfZCV79R3yvr2+//VZGjBghM2fOdJtkUtAeZHG0KQXtkyZNktGjR6fMxav9hg0b5NprrxW1G796JdtxPllBeyZfIkjWPsjMvFpkexw7tGcrRzsEEEAAAQQQQAABBMwVUM/1NWrUkJo1azr/JPvf6s9U8fqZZ55p7kQYWaQEbP38NKgQ8AtKOpx+yDccd3pFII4CFLTHMXXmjAACCCAQewEeOGK/BABAAAEEEEAAgZgJ2Hr/F0ZBe64KQY8fPy5ffPGFrFmzRpYuXSqvv/66u5u3Wp7l9ZNJIXa2S11nfNn2qVvQnmnReCaOmRS0J9tZ/eqrr5ZLLrkkY5oPPvhAVHF58atv374yY8YMqVq1qvNHiQXRbdu2leeee05q1aqVUV+JBdpeC9qzKaDPaGAicuzYMfnss8/kzTfflCVLljg/K8WvZAXgJc+fScaqnZec1XhGjRol06ZNc7uaOnWqqC8bZPpKtjt+4s9+soL0goIC6dmzp6fu4lbQfvLkSU8uHIQAAggggAACCCAQTQFbP9+IZhqMGgG7BHh/0csTPz0/01uTr+kJMT4E7BGgoN2eLJkJAggggAACngV44PBMxYEIIIAAAggggIAVArbe//ld0P7qq6/KlVde6a4BVUS8evVqueiiizytC1VY+dVXX4kqWlX/qN2lP/zwQ9m4caOsW7eu3HMEUdDu1/g84SQ5SLegfeLEiTJ27FjP3WdS7Oyl0Lm442QFxJ4HlebAdu3aiRq32olOvd566y259NJL3VaJf++130QLrwXt6QrKvfb//fffy6FDh5wd5/ft2yeqkP/999+XoqIi2bRpU8rTpOs/k4xVJ15yTpZvKq908/fy2w90C9J126ebQ9h/b+v1LWxX+kcAAQQQQAABBEwV4P7P1GQYFwLRF+D9RS9D/PT8TG9NvqYnxPgQsEeAgnZ7smQmCCCAAAIIeBbggcMzFQcigAACCCCAAAJWCNh6/+d3Qfvs2bNl0KBB7hpIVzyrDlQ7mxcWFsqTTz4pr732mlOgm83Lr4L2IMaXzXxVGwra08slFqwnmg0cONDZObxy5crpT1biiDAK2lWhtdp1Xf2sqF3XDx48mNGY1cHpfiajWNCeWByvW5Cu2z7jUAJuYOv1LWBGukMAAQQQQAABBCIjwP1fZKJioAhEToD3F73I8NPzM701+ZqeEONDwB4BCtrtyZKZIIAAAggg4FmABw7PVByIAAIIIIAAAghYIWDr/Z+fBe0nTpxwdvueNGmSuwY6dOgg8+bNk9NPP73MulC7naudpMeNGycvv/yy53Wjdn2/8MILZdu2baWK33Nd0B7k+DxPPuFACtrTy9lQ0K52Y3/jjTdk9OjR8t5776Wf9P8eUb16dWnatKl89NFHsmfPHudPbSxoV78F4oorrnBddAvSddt7DiikA229voXESbcIIIAAAggggIDxAtz/GR8RA0QgsgK8v+hFh5+en+mtydf0hBgfAvYIUNBuT5bMBAEEEEAAAc8CPHB4puJABBBAAAEEEEDACgFb7//8LGjfv3+/9O3bV1auXOmugWHDhsnkyZOlYsWKpdaFKhZftmyZDB8+vNwd2VVBrirAveCCC6RJkyZOce6///u/y+HDh6VPnz6yatUq97y5LGgPenzZ/tDYXNCeuOt2tkaJ7d566y259NJL3T9OLHj32k9QO7Sr3xAwa9Ysp5hdrftUr3r16skvfvEL52ekefPmzr/PPvts+eyzz6Rnz55SVFTkNLWxoD3xZ1+3IF23vdc1FNZxtl7fwvKkXwQQQAABBBBAwHQB7v9MT4jxIRBdAd5f9LLDT8/P9Nbka3pCjA8BewQoaLcnS2aCAAIIIICAZwEeODxTcSACCCCAAAIIIGCFgK33f34WtL/77rvSuXNndydotRBSFSVv2bJFevfu7RbZqmPVzuvXXHON9OjRwyleP/PMM6Vy5cpJ11OyeeSyoD3o8WX7Q2NLQfu3334rI0aMkJkzZ7oU999/v9x9993Z0qRst27dOrnyyivd4vC2bdvKc889J7Vq1cqoL/WbCFSRefEr1VpPXKvpCsoTB6F2Zr/hhhtK/VypL3qonx/183LeeedJ7dq1y3xppPg8W7duDb2g/dixYzJq1CiZNm2aO72pU6eK+sJLpq+dO3fK9ddfL2+//bbTVL1vqB3aL7roIvdUugXpuu0znVPQx9t6fQvakf4QQAABBBBAAIGoCHD/F5WkGCcC0RPg/UUvM/z0/ExvTb6mJ8T4ELBHgIJ2e7JkJggggAACCHgW4IHDMxUHIoAAAggggAACVgjYev/nV0H7iRMnZMKECXLvvfe6+acq3E12bMOGDZ1dqNXO2Yn2yRaUnwXtYYwv2x8aWwra1fwTC8QHDhzoFECn+lJDtmbbtm2TXr16yYYNG5xTnHvuubJ48WI5//zzPZ8yWYG2HwXtR44ckcGDB8tTTz3lju3iiy+W2bNnO7uxe3mZUNCuxqmyVL+Rofh12223yZQpU6RSpUpepuEek/iFBLUbfUFBgTRo0MA9RrcgXbd9RhMK4WBbr28hUNIlAggggAACCCAQCQHu/yIRE4NEIJICvL/oxYafnp/prcnX9IQYHwL2CFDQbk+WzAQBBBBAAAHPAjxweKbiQAQQQAABBBBAwAoBW+///CpoTyyaVYtgyJAh8uCDD0peXl6pNbF7927p06ePvPnmm+6fz5kzR/r37++pmF01+vjjj+W6666TzZs3u+fI1Q7tYYwv2x8amwraX3zxRenUqZNL0aJFC3n++eflJz/5iWeekydPOoXTixYtknPOOUcaN27s7Nytvihx6qmnOuc5fPiw3H777TJv3jz3vEuWLJGuXbt67ifZGvGjoP3999+X7t27y6effuqMTe1Grorv1Q7zXl9vvfWWM//iV7od4hPX1MSJE2Xs2LEpu/O6A/2rr75aatxt2rQR1ddZZ53ldSrOcaqYf9CgQW4b5fPEE09ItWrV3D/TLUjXbZ/RhEI42NbrWwiUdIkAAggggAACCERCgPu/SMTEIBGIpADvL3qx4afnZ3pr8jU9IcaHgD0CFLTbkyUzQQABBBBAwLMADxyeqTgQAQQQQAABBBCwQsDW+z8/CtrVLtIjR46UmTNnutnXqVPH2TX5kksuKbMeEot01bEvvfSSqJ2Wvb6WLl0q3bp1K3V4rgrawxif13knHmdTQfv27duld+/eUlhY6E4z0y867Nq1S/r27St/+tOf3HNMnTpVhg0bVooucbfwm2++WaZPny5VqlTxFMXq1audQnNVHF/88qOgPbEIvFWrVvLcc89JvXr1PI2zuMB/xIgR7vFhFbTv3LlTrr/+enn77bfTmqWa3N///ne59dZbRX35ofilfivEmDFjSn0ZRrcgXbe9p3BCPMjW61uIpHSNAAIIIIAAAggYLcD9n9HxMDgEIi3A+4tefPjp+ZnemnxNT4jxIWCPAAXt9mTJTBBAAAEEEPAswAOHZyoORAABBBBAAAEErBCw9f4v1wXtx48flylTpsioUaNK5T548GBnd/bKlSuXWQ8bNmyQa6+9Vvbs2eP8ndp1WhUIq520vbySFS2rdrkqaA9jfF7mnewYmwrajx496hQmq/VU/FK7tD/55JPSqFGjtEQnTpwQVbyuvlxR/FKF3y+88II0adKkVPsPP/xQevToIVu2bHHXoNedz/ft2ycDBw6UZcuWlTqnHwXtibvWqy99qC+KNGjQIK2HOkB9OaNXr17uPNWfhVXQrvKZMGGCqAL04tdll13m7JRft27dtPNRxflqJ/YBAwa4x6ovw6h8L7zwwlLtdQvSddunnUzIB9h6fQuZ9f+zdydQUlXXwsf3AtQGVBrFCMiMMqkMGmSIj8EpEfUxOIIiYB5DEpUpYEAjjQqIiEBMjGgSQBRQZMqgJi/SDVFASAQMigOEMaDMU5gE+da+n1Wvh+ruqjq3qs4993/XYqFwz7B/+3bde6hdpxgeAQQQQAABBBCwVoDnP2tTw8QQCLwAry9mKcTPzM/21uTX9gwxPwTcEaCg3Z1cEgkCCCCAAAJxC7DgiJuKExFAAAEEEEAAAScEXH3+87OgXQvSn3rqqQI7s2vySytC3rBhg1dkq4XjkUOLXLUovly5ciVeP1rMrrttz507t8h5S5YsibkjvJ5YuPB7xIgRXmFt2bJli/STifkl+0MTpIL2yy67TLRovGnTpsWG+/e//93b+Vx3844ct9xyi/zqV78qcVdyLXbWXdkfeOCBAm11Z/IxY8bIOeecU2BM/SDGqFGjZOzYsdE/1+tWC6avuOKKYuen30agbfK3i5ycioL2FStWyE033VRgJ3gtAL/33nsL7Egea8JatK+F9++//36Bv77yyivljTfekEaNGsWMM5GfFe2g8GtKSQXzsfKrHyx4/vnn5eKLLy7WXfOrHyAYMmRIgfwW98EZ04J00/bJ/jynq52r97d0+TEOAggggAACCCAQJAH94HBWVlZ0yhUqVBBd13AggAACfgiwvjRTxM/Mz/bW5Nf2DDE/BNwRoKDdnVwSCQIIIIAAAnELsOCIm4oTEUAAAQQQQAABJwRcff4zKWg/cuSIHDhwQNatW+cVxC5atEj27dtXIN+6I/aMGTOkffv2xV4H+ua5FqJOnz49eo7u0v7444/Lj370I6lYsWKRtocOHZJ58+bJ+PHj5bPPPovZd3EFxXpy4Z2uSypezsT8kv2hsbmg/eDBg/I///M/XhF75NBCcC1KLlxgHvn7WLus699pkbQWpt9www1F2mq+XnrpJe/DFfmvx9I+WPHFF19Iz5495YMPPojOr2HDhjJu3Djp1KlTgXG0oHrTpk3y2GOPyezZsxO6/hIp+C7csX5o5P7775e//vWv0b/SnzGNVQvBYznu2rXL+xl8+umni/x8Rjop6dsMEvlZ0f4Sia+4/LZs2dL7kMB1110nZcqUKcCg/f/iF7+QSZMmFSjsLym/pgXppu2T/XlOVztX72/p8mMcBBBAAAEEEEAgSAL6DVPf+c53olOuWbOmbN26NUghMFcEELBYgPWlWXLwM/OzvTX5tT1DzA8BdwQoaHcnl0SCAAIIIIBA3AIsOOKm4kQEEEAAAQQQQMAJAVef/2IVtPuVMC20fe6556Rr166l7h79l7/8xduJ+/DhwwWG1z60UFULmHX3dP173aV65cqVBc7VwuO6devKO++8E22vRbxa/Bvr0N3gb7vtNtEC4cihRfTNmzeX8uXLi+4ergW1559/vvfX6Z5fsjmwuaD95MmT3q77Woic/9DcaZ710OL273//+wX+XgvUhw8fXmTnfz1J23Xo0EEaN27stdFdyP/0pz/F/GDF5MmTpUuXLiXS6ocytKi98HWoc7z++uulVq1a3t9pAbh+A0D+a0evGy0ejxyp2KFdC+l11/h+/foViUPn2KZNm+hO6/qz/be//c37ecl/aLG4fkgkLy8v+sclfZtBoj8riRS06wRKym9+d71+li1b5u0wH+t1oqQPzpgWpJu2T/bnOV3tXL2/pcuPcRBAAAEEEEAAgSAJbNy4US699NLolFu0aCEffvhhkEJgrgggYLEA60uz5OBn5md7a/Jre4aYHwLuCFDQ7k4uiQQBBBBAAIG4BVhwxE3FiQgggAACCCCAgBMCrj7/paqgXYtmtYBYC2wL28W6IE6dOuUVOj/55JNFilVLu4BuvfVWmTBhgqxdu1buueee6OmjRo0S/RVr/P3790v//v1l7ty5MbvXImktDq9evbr39+meX2kxF/f3Nhe065yLKxiPxPPiiy96eSl8aNGzfsBAfyV6JPLBCi0Yf/311+UnP/lJsbuZFx5f+9frVovHX3755ehfp6KgXTtXi0cffVSmTJmSKIU88MAD3s7206ZNk5EjR0bbl/Thj0R/VhItaI/EpDvIa0yFi9VLC1Jfa3TH9tatWxd7qmlBumn70mLI9N+7en/LtCvjI4AAAggggAACNgpo8frVV18dndqNN97ofYCbAwEEEPBDgPWlmSJ+Zn62tya/tmeI+SHgjgAF7e7kkkgQQAABBBCIW4AFR9xUnIgAAggggAACCDgh4Orzn98F7VdeeaUMHTrU221dd4FO5NCicS0wHz16tHz22WelNtVC1kceeUS0oP2cc86RwjtJ/+AHP5CZM2dKlSpVYval52vh8gcffFDk73WH9jfffFOaNm0a/bt0z69UgBgn2F7QroXBzzzzjOTk5MQMb8SIEV5xuO7GX/j45ptvZPHixfLEE094xePxHLpDv15PderUied07xwtal+9erX3YYg//vGPJbb73ve+5xVT6w7xgwcPlqlTp0bPnzNnjtx9991F2idT8F24E3XU4v+nnnoqrsJ73fVef1bat28vZcqUkd///vfSuXPnaLf6IQL9QInuMh/rSORnJdn4Es3vBRdc4O34r7vVV6pUqcQ8mRakm7aP++LL0Imu3t8yxMmwCCCAAAIIIICA1QL6TU0dO3aMzlE/FD579myr58zkEEAgOAKsL81yhZ+Zn+2tya/tGWJ+CLgjwP7N+gAAIABJREFUQEG7O7kkEgQQQAABBOIWYMERNxUnIoAAAggggAACTgi4+vxnUtCuO1Nr4XeDBg1EC3v1V82aNb2CWZPj0KFD8uc//1neeustb9d1LS7WQwtYtYhdx9Fidf1q9HLlykWH0p2kf/jDH8qCBQu8PzvvvPO8ovSbbrqp2Ons3r1bXnnlFXn77bdl5cqVBXaH1l3qdLe6wkc655eoo+0F7RqPFi5rQfr06dNl+fLlBT680LNnT/nVr37l5a64Qz9YsH79elm4cKGsWLFCPv74Y9myZYt3esOGDb3ics25ftChRo0acX1DQKyxdBz9sMOf/vQnyc3N9caKjKHfPNCjRw9p166d92GKRAqeky34jjXHXbt2yR/+8Af561//6v2cRD4Ioj+bzZo18wpVtJhdXfL/XG7atEm6d+8e/TCHmmkBfv4PcBQeL96fFdP41F1jeeedd+T999+XVatWRYv2dRf2q666Sjp16iT/9V//Jeeff35cPyKJ5CdWh6bt45pkBk9y9f6WQVKGRgABBBBAAAEErBUo/OHWBx98UJ5//nlr58vEEEAgWAKsL83yhZ+Zn+2tya/tGWJ+CLgjQEG7O7kkEgQQQAABBOIWYMERNxUnIoAAAggggAACTgjw/OdEGgkCgZQIHD582NvtX78RQA8tyNcPRGgBNgcCtgtwf7M9Q8wPAQQQQAABBBDwT+DVV18V/SBx5NBvz9Jvp+JAAAEE/BBgfWmmiJ+Zn+2tya/tGWJ+CLgjQEG7O7kkEgQQQAABBOIWYMERNxUnIoAAAggggAACTgjw/OdEGgkCgZQI6O7lumO77pSuh+6O/vrrr3s7o3MgYLsA9zfbM8T8EEAAAQQQQAAB/wReeOEF78O4kUN3Z9dd2jkQQAABPwRYX5op4mfmZ3tr8mt7hpgfAu4IUNDuTi6JBAEEEEAAgbgFWHDETcWJCCCAAAIIIICAEwI8/zmRRoJAIKbAmDFj5N1335XGjRvL5ZdfLj/4wQ+kXr16cWutXLlSunTpIjt37vTa3HLLLd5u7ZUrV467D05EIFMC3N8yJc+4CCCAAAIIIIBA+gWefvppGTFiRHTg2bNnyz333JP+iTAiAgg4KcD60iyt+Jn52d6a/NqeIeaHgDsCFLS7k0siQQABBBBAIG4BFhxxU3EiAggggAACCCDghADPf06kkSAQiCnw2muvyX333Rf9Oy3wePLJJ6Vs2bKlip06dUpGjRolY8eOTap9qQNwAgIpFuD+lmJgukcAAQQQQAABBCwS6Nu3r/zmN7+Jzugvf/mL3HjjjRbNkKkggECQBVhfmmUPPzM/21uTX9szxPwQcEeAgnZ3ckkkCCCAAAIIxC3AgiNuKk5EAAEEEEAAAQScEHDp+a9jx46Sl5fnRF4IAoFkBM6cOVOg2fvvvy8333yzHD582PvzZs2aie5UqDu2l3RoP3regAEDom3PO+88WbBggVx//fXRpoVfP5KZM23sFejQoYPk5ubaO8FSZubS/S2wSWDiCCCAAAIIIIBAmgSuvPJKWbduXXQ0/ZapqlWrpml0hkEAAdcFWF+aZRg/Mz/bW5Nf2zPE/BBwR4CCdndySSQIIIAAAgjELcCCI24qTkQAAQQQQAABBJwQcOn5j4J2Jy5JgjAQKFzQvmvXLtGdCn//+99He23ZsqWMGTNG9OelXLlyRUY7dOiQ/Pa3v5WnnnpK9u3bF/37Bx98UJ555hkpX7589M8oaDdIVgCaUtAegCQxRQQQQAABBBBAAAHZu3evVKlSJSpRo0YN2bZtGzIIIICAbwIu/fupbygJdIRfAlgBPJX8BjBpTBmBgApQ0B7QxDFtBBBAAAEETARYcJjo0RYBBBBAAAEEEAiegEvPfxS0B+/6Y8b+ChQuaNfeFy1aJD179ozutB4ZsWHDhtKmTRtp1KiR90e6i/uKFStk5cqVRc696aab5Ne//rXUq1evwIQpaPc3f7b1RkG7bRlhPggggAACCCCAAAKxBN555x3vm6kiR9euXWX+/PlgIYAAAr4JuPTvp76hJNARfglgBfBU8hvApDFlBAIqQEF7QBPHtBFAAAEEEDARYMFhokdbBBBAAAEEEEAgeAIuPf9R0B68648Z+ysQq6D91KlTMmPGDBk8eHCRQvV4RtdikEmTJknt2rWLnE5BezyCwT2Hgvbg5o6ZI4AAAggggAACYRJ44oknZNSoUdGQ9RupRo4cGSYCYkUAgRQLuPTvpymmitk9fplQT9+Y5Dd91oyEQNgFKGgP+xVA/AgggAACoRRgwRHKtBM0AggggAACCIRYgOe/ECef0EMjoIXuq1ev9oo8/vjHP8YVtxawDxw4UPr16ycVK1aMqw0nIWCTAPc3m7LBXBBAAAEEEEAAgdQJ3HbbbQXWOX/4wx/k1ltvTd2A9IwAAqETYH1plnL8zPxsb01+bc8Q80PAHQEK2t3JJZEggAACCCAQtwALjripOBEBBBBAAAEEEHBCgOc/J9JIEAjEJfDNN9/IZ599Jn/+859lyZIlsn79eu//9TjvvPOkefPmcu2118pNN90krVq1kvLly8fVLychYKMA9zcbs8KcEEAAAQQQQAABfwX0G6mqVasme/bsiXa8efPmmN8w5e/I9IYAAmESYH1plm38zPxsb01+bc8Q80PAHQEK2t3JJZEggAACCCAQtwALjripOBEBBBBAAAEEEHBCgOc/J9JIEAgggAAChQS4v3FJIIAAAggggAAC7gssX75c2rZtGw300ksvlS+++ML9wIkQAQTSKsD60owbPzM/21uTX9szxPwQcEeAgnZ3ckkkCCCAAAIIxC3AgiNuKk5EAAEEEEAAAQScEOD5z4k0EgQCCCCAQCEB7m9cEggggAACCCCAgPsCDz30kPzyl7+MBtqtWzeZN2+e+4ETIQIIpFWA9aUZN35mfra3Jr+2Z4j5IeCOAAXt7uSSSBBAAAEEEIhbgAVH3FSciAACCCCAAAIIOCHA858TaSQIBBBAAIFCAtzfuCQQQAABBBBAAAG3BTZs2CAtWrSQI0eORAPNycmRUaNGuR040SGAQNoFWF+akeNn5md7a/Jre4aYHwLuCFDQ7k4uiQQBBBBAAIG4BVhwxE3FiQgggAACCCCAgBMCPP85kUaCQAABBBAoJMD9jUsCAQQQQAABBBBwW+DnP/+5PPXUU9Egq1evLqtWrRL9nQMBBBDwU4D1pZkmfmZ+trcmv7ZniPkh4I4ABe3u5JJIEEAAAQQQiFuABUfcVJyIAAIIIIAAAgg4IcDznxNpJAgEEEAAgUIC3N+4JBBAAAEEEEAAAXcF9uzZ4+3Ovn379miQ7M7ubr6JDIFMC7C+NMsAfmZ+trcmv7ZniPkh4I4ABe3u5JJIEEAAAQQQiFuABUfcVJyIAAIIIIAAAgg4IcDznxNpJAgEEEAAgUICtt7f1qxZI82bNydfCCCAAAIIIIAAAgYCzz77rAwbNizaA7uzG2DSFAEEShWwdX1Z6sQtOQE/SxKRommQ3xTB0i0CCBQRoKCdiwIBBBBAAIEQCrDgCGHSCRkBBBBAAAEEQi3A81+o00/wCCCAgLMCtt3f8vLyZPTo0dK+fXvR3UM5EEAAAQQQQAABBJITOHXqlLc7+7p166IdsDt7cpa0QgCB+ARsW1/GN2t7zsLPnlykYibkNxWq9IkAArEEKGjnukAAAQQQQCCEAiw4Qph0QkYAAQQQQACBUAvw/Bfq9BM8Aggg4KyALfe3SCG7/l6pUiXZvHmzZGdnO+tOYAgggAACCCCAQKoFxo0bJyNHjowOw+7sqRanfwQQsGV9GdRM4BfUzMU3b/IbnxNnIYCAuQAF7eaG9IAAAggggEDgBFhwBC5lTBgBBBBAAAEEEDAS4PnPiI/GCCCAAAKWCmT6/pa/kD1CNGrUKHZnt/R6YVoIIIAAAgggEAyB6dOnS58+fQpMlt3Zg5E7ZolAkAUyvb4Msp3OHb+gZ7Dk+ZNft/NLdAjYJEBBu03ZYC4IIIAAAgikSYAFR5qgGQYBBBBAAAEEELBEgOc/SxLBNBBAAAEEfBXI1P0tViG7Bsbu7L6ml84QQAABBBBAIIQC//znP+W73/2unDx5Mhp93bp15b333hPdpZ0DAQQQSJVAptaXqYon3f3il27x9I5HftPrzWgIhFmAgvYwZ5/YEUAAAQRCK8CCI7SpJ3AEEEAAAQQQCKkAz38hTTxhI4AAAo4LpPv+Vlwhe4SZ3dkdv+AIDwEEEEAAAQRSLqDF65s3by4wzuzZs+Wee+5J+dgMgAAC4RZI9/rSNW38XMtowXjIr9v5JToEbBKgoN2mbDAXBBBAAAEE0iTAgiNN0AyDAAIIIIAAAghYIsDznyWJYBoIIIAAAr4KpOv+VlohuwbF7uy+ppbOEEAAAQQQQCCEAtdee628//77BSIfNGiQTJo0KYQahIwAAukWSNf6Mt1xpWs8/NIlnZlxyG9m3BkVgTAKUNAexqwTMwIIIIBA6AVYcIT+EgAAAQQQQAABBEImwPNfyBJOuAgggEBIBFJ9f4unkD1Cze7sIbnoCBMBBBBAAAEEUiIwevRoycnJKdB3mzZtZNmyZSkZj04RQACBwgKpXl+6Lo6f2xkmv27nl+gQsEmAgnabssFcEEAAAQQQSJMAC440QTMMAggggAACCCBgiQDPf5YkgmkggAACCPgqkKr7WyKF7BoQu7P7mlY6QwABBBBAAIGQCXTv3l3mzJlTIOoyZcrIkSNHpHz58iHTIFwEEMiUQKrWl5mKJ93j4pdu8fSOR37T681oCIRZgIL2MGef2BFAAAEEQivAgiO0qSdwBBBAAAEEEAipAM9/IU08YSOAAAKOC/h9f0u0kD3Cy+7sjl9ohIcAAggggAACKRHYtm2bdO7cWVavXl2k///93/+VG264ISXj0ikCCCAQS8Dv9WXYlPFzO+Pk1+38Eh0CNglQ0G5TNpgLAggggAACaRJgwZEmaIZBAAEEEEAAAQQsEeD5z5JEMA0EEEAAAV8F/Lq/JVvIrsGwO7uvKaUzBBBAAAEEEAiJwNtvvy133HGHHD16tEjEOTk5oh8Y5EAAAQTSKeDX+jKdc7ZpLPxsyob/cyG//pvSIwIIxBagoJ0rAwEEEEAAgRAKsOAIYdIJGQEEEEAAAQRCLcDzX6jTT/AIIICAswKm9zeTQvYIKruzO3t5ERgCCCCAAAIIpEDg1KlTMmnSJBk+fHiR3suWLStr1qyRK664IgUj0yUCCCBQsoDp+jLsvvi5fQWQX7fzS3QI2CRAQbtN2WAuCCCAAAIIpEmABUeaoBkGAQQQQAABBBCwRIDnP0sSwTQQQAABBHwVSPb+5kchuwbC7uy+ppPOEEAAAQQQQMBhgT179sj06dNlxowZsm7duiKR9ujRQ6ZNmyZnn322wwqEhgACNgsku760OaZ0zg2/dGqnfyzym35zRkQgrAIUtIc188SNAAIIIBBqARYcoU4/wSOAAAIIIIBACAV4/gth0gkZAQQQCIFAovc3vwrZI7Tszh6Ci4wQEUAAAQQQQMBIYMOGDV4Ruxazb9++PWZfumP7oEGDjMahMQIIIGAqkOj60nQ819rj51pGC8ZDft3OL9EhYJMABe02ZYO5IIAAAgggkCYBFhxpgmYYBBBAAAEEEEDAEgGe/yxJBNNAAAEEEPBVIN77m9+F7BoEu7P7mko6QwABBBBAAAGHBE6dOiWrVq2SWbNmeYXsR44ciRndpZdeKlOmTJFOnTo5FD2hIIBAUAXiXV8GNb5Uzxu/VAtntn/ym1l/RkcgTAIUtIcp28SKAAIIIOCcwOHDh+U3v/mNDB48OKHYWHAkxMXJCCCAAAIIIIBA4AV4/gt8CgkAAQQQQCCGQGn3t1QUskemwe7sXJIIIIAAAggggMD/F9i9e7e899578sEHH8g//vEP+fDDD2Xfvn3F8lSvXl369esnffv2Ff1vDgQQQMAGgdLWlzbM0eY54GdzdsznRn7NDekBAQTiE6CgPT4nzkIAAQQQQMAqgdOnT8ucOXNk6tSp3j8Q6g4X3bt3j3uOLDjipuJEBBBAAAEEEEDACQGe/5xII0EggAACCBQSKO7+lspCdp0Cu7NzKSKAAAIIIICA6wInTpyQQ4cOeb8OHjwY/e/In+nvX3zxhSxbtkw+/fTTuDgoZI+LiZMQQCBDAvz7qRk8fmZ+trcmv7ZniPkh4I4ABe3u5JJIEEAAAQRCIHDmzBnvHwZHjx4tCxYskJMnT3pRX3jhhV6B+w033BCXAguOuJg4CQEEEEAAAQQQcEaA5z9nUkkgCCCAAAL5BArf33Jzc71/M9GCdg4EEEAAAQQQQAABOwQoZLcjD8wCAQRKFuDfT82uEPzM/GxvTX5tzxDzQ8AdAQra3cklkSCAAAIIOC6wY8cOefzxx+XVV18V3Rmj8NG+ffu437BlweH4xUJ4CCCAAAIIIIBAIQGe/7gkEEAAAQRcFCh8f3MxRmJCAAEEEEAAAQSCKFCnTh1p3ry596tv376iRe0cCCCAgM0C/PupWXbwM/OzvTX5tT1DzA8BdwQoaHcnl0SCAAIIIOC4wLhx42Ty5Mmya9eumJGeddZZ8rvf/U7uu+++UiVYcJRKxAkIIIAAAggggIBTAjz/OZVOgkEAAQQQ+FaAgnYuBQQQQAABBBBAIPMCWqzerFkzadGihVx11VXe7/Xq1cv8xJgBAgggkIAA/36aAFaMU/Ez87O9Nfm1PUPMDwF3BChodyeXRIIAAggg4LjASy+9JCNGjJB9+/YVG2mTJk1k1apVUqFChRI1WHA4frEQHgIIIIAAAgggUEiA5z8uCQQQQAABFwUK399yc3MlJydHlixZ4mK4xIQAAggggAACCKRNQN9nuvDCC6VKlSrer1j/rX+m70tdcsklaZsXAyGAAAKpEuDfT81k8TPzs701+bU9Q8wPAXcEKGh3J5dEggACCCDguMDp06fltttuk7fffrvYSHUhMXPmTLn33ntL1GDB4fjFQngIIIAAAggggEAhAZ7/uCQQQAABBFwUKO7+lpeXl9LC9uzsbNm0aZPo7xwIIIAAAggggAACCCCAAALBF+DfT81yiJ+Zn+2tya/tGWJ+CLgjQEG7O7kkEgQQQACBEAj8/e9/l3bt2smxY8diRtuhQwfRndwvu+yyEjVYcITgYiFEBBBAAAEEEEAgnwDPf1wOCCCAAAIuCpR2f0tlYfuoUaO8onkOBBBAAAEEEEAAAQQQQACB4AuUtr4MfoSpjQC/1Ppmunfym+kMMD4C4RGgoD08uSZSBBBAAAFHBMaMGSOPPfZYgWiqVq0q999/vwwcOFCqV69eaqQsOEol4gQEEEAAAQQQQMApAZ7/nEonwSCAAAIIfCsQ7/0tFYXt7NLOZYgAAggggAACCCCAAAIIuCMQ7/rSnYj9jQQ/fz1t64382pYR5oOAuwIUtLubWyJDAAEEEHBU4ODBg9K0aVPZtm2bnHXWWdK1a1d5/PHHpUmTJnFHzIIjbipORAABBBBAAAEEnBDg+c+JNBIEAggggEAhgUTvb34XtrNLO5ckAggggAACCCCAAAIIIOCGQKLrSzei9i8K/PyztLEn8mtjVpgTAm4KUNDuZl6JCgEEEEDAcYF58+bJrl27pHXr1tKiRYuEo2XBkTAZDRBAAAEEEEAAgUAL8PwX6PQxeQQQQACBYgSSvb/5VdjOLu1cmggggAACCCCAAAIIIICAGwLJri/diN48CvzMDW3ugfzanB3mhoBbAhS0u5VPokEAAQQQQCAuARYccTFxEgIIIIAAAggg4IwAz3/OpJJAEEAAAQTyCZje3/wobGeXdi5JBBBAAAEEEEAAAQQQQCD4Aqbry+ALmEWAn5mf7a3Jr+0ZYn4IuCNAQbs7uSQSBBBAAAEE4hZgwRE3FScigAACCCCAAAJOCPD850QaCQIBBBBAoJCAX/c3k8J2dmnnskQAAQQQQAABBBBAAAEEgi/g1/oy+BLJRYBfcm5BaUV+g5Ip5olA8AUoaA9+DokAAQQQQACBhAVYcCRMRgMEEEAAAQQQQCDQAjz/BTp9TB4BBBBAoBgBv+9vyRa2s0s7lygCCCCAAAIIIIAAAgggEGwBv9eXwdZIfPb4JW4WpBbkN0jZYq4IBFuAgvZg54/ZI4AAAgggkJQAC46k2GiEAAIIIIAAAggEVoDnv8CmjokjgAACCJQgkKr7W6KF7ezSzmWKAAIIIIAAAggggAACCARbIFXry2CrxD97/OK3CuKZ5DeIWWPOCARTgIL2YOaNWSOAAAIIIGAkwILDiI/GCCCAAAIIIIBA4AR4/gtcypgwAggggEAcAqm+vyVS2M4u7XEkjFMQQAABBBBAAAEEEEAAAUsFUr2+tDRs36aFn2+UVnZEfq1MC5NCwEkBCtqdTCtBIYAAAghkUuDIkSOyd+9eqV27dianUeLYLDisTQ0TQwABBBBAAAEEUiLA819KWOkUAQQQQCDDAum6v8VT2M4u7Rm+GBgeAQQQQAABBBBAAAEEEDAQSNf60mCKVjfFz+r0GE+O/BoT0gECCMQpQEF7nFCchgACCCCAQGkCGzdulIkTJ8rSpUslKyvL+71ChQqlNcvI37PgyAg7gyKAAAIIIIAAAhkT4PkvY/QMjAACCCCQQoF0399KK2xnl/YUJpuuEUAAAQQQQAABBBBAAIEUCqR7fZnCUDLSNX4ZYU/boOQ3bdQMhEDoBShoD/0lAAACCCCAgKnA4cOHZcGCBZKTkyObNm2KdjdlyhR5+OGHTbtPSXsWHClhpVMEEEAAAQQQQMBaAZ7/rE0NE0MAAQQQMBDI1P2tuMJ2dmk3SCZNEUAAAQQQQAABBBBAAIEMCmRqfZnBkH0dGj9fOa3rjPxalxImhICzAhS0O5taAkMAAQQQSIdAbm6u6O5bf/vb34oMd8EFF8iyZcukYcOG6ZhKQmOw4EiIi5MRQAABBBBAAIHAC/D8F/gUEgACCCCAQAyBTN/fYhW2s0s7lyoCCCCAAAIIIIAAAgggEDyBTK8vgydWcMb4BT2DJc+f/LqdX6JDwCYBCtptygZzQQABBBAIlMBHH30kV111lZw+fbrYeXfu3FkWLlxoXVwsOKxLCRNCAAEEEEAAAQRSKsDzX0p56RwBBBBAIEMCttzf8he2s0t7hi4GhkUAAQQQQAABBBBAAAEEDARsWV8ahJDRpvhllD/lg5PflBMzAAIIfCtAQTuXAgIIIIAAAkkKHDp0SBo0aCBfffVVsT1UrFhRfvvb38rdd9+d5CipacaCIzWu9IoAAggggAACCNgqwPOfrZlhXggggAACJgK23d8ihe0dOnSQnJwck9BoiwACCCCAAAIIIIAAAgggkEYB29aXaQzdl6Hw84XR2k7Ir7WpYWIIOCdAQbtzKSUgBBBAAIF0Cjz//PMyePDgEndpv/POO+WNN95I57RKHYsFR6lEnIAAAggggAACCDglwPOfU+kkGAQQQACBbwVsvb+tWbNGmjdvTp4QQAABBBBAAAEEEEAAAQQCImDr+jIgfIJfUDKV3DzJb3JutEIAgcQFKGhP3IwWCCCAAAIIRAVOnTolHTt2lPfeey+mij7YDxw4UJ599lkpW7asNXIsOKxJBRNBAAEEEEAAAQTSIsDzX1qYGQQBBBBAIM0C3N/SDM5wCCCAAAIIIIAAAggggICjAqwvzRKLn5mf7a3Jr+0ZYn4IuCNAQbs7uSQSBBBAAIEMCSxatEjuu+8+OXLkSHQG+kDfsmVLefzxx6VTp05FPpGcoakWmF/+OZw5cybTU2J8BBBAAAEEEEAAgRQK8A/OKcSlawQQQACBjAlwf8sYPQMjgAACCCCAAAIIIIAAAk4JsL40Syd+Zn62tya/tmeI+SHgjgAF7e7kkkgQQAABBDIoMGTIEJk0aZI3g7p168qAAQPkgQcekCpVqmRwVsUPzYLDyrQwKQQQQAABBBBAIGUCPP+ljJaOEUAAAQQyKMD9LYP4DI0AAggggAACCCCAAAIIOCTA+tIsmfiZ+dnemvzaniHmh4A7AhS0u5NLIkEAAQQQyKDA4cOH5ZprrvF2an/wwQelUqVKGZxN6UOz4CjdiDMQQAABBBBAAAGXBHj+cymbxIIAAgggEBHg/sa1gAACCCCAAAIIIIAAAggg4IcA60szRfzM/GxvTX5tzxDzQ8AdAQra3cklkSCAAAIIZFjg66+/lrPOOivDs4hveBYc8TlxFgIIIIAAAggg4IoAz3+uZJI4EEAAAQTyC3B/43pAAAEEEEAAAQQQQAABBBDwQ4D1pZkifmZ+trcmv7ZniPkh4I4ABe3u5JJIEEAAAQQQiFuABUfcVJyIAAIIIIAAAgg4IcDznxNpJAgEEEAAgUIC3N+4JBBAAAEEEEAAAQQQQAABBPwQYH1ppoifmZ/trcmv7Rlifgi4I0BBuzu5JBIEEEAAAQTiFmDBETcVJyKAAAIIIIAAAk4I8PznRBoJAgEEEECgkAD3Ny4JBBBAAAEEEEAAAQQQQAABPwRYX5op4mfmZ3tr8mt7hpgfAu4IUNDuTi6JBAEEEEAAgbgFWHDETcWJCCCAAAIIIICAEwI8/zmRRoJAAAEEECgkwP2NSwIBBBBAAAEEEEAAAQQQQMAPAdaXZor4mfnZ3pr82p4h5oeAOwIUtLuTSyJBAAEEEEAgbgEWHHFTcSICCCCAAAIIIOCEAM9/TqSRIBBAAAEECglwf+OSQAABBBBAAAEEEEAAAQQQ8EOA9aWZIn5mfra3Jr+2Z4j5IeCOAAXt7uSSSBBAAAEEihE4c+aMfP3113L22Wdj9K0ACw4uBQQQQAABBBBAIFwCPP+FK99EiwACCIRFgPtbWDJNnAgggAACCCCAAAIIIIBAagVYX5r54mfmZ3tr8mt7hpgfAu4IUNDuTi6JBAEEEEAghkBubq488sgjUq1aNRk+fLh873vZXsP9AAAgAElEQVTfw0lEWHBwGSCAAAIIIIAAAuES4PkvXPkmWgQQQCAsAtzfwpJp4kQAAQQQQAABBBBAAAEEUivA+tLMFz8zP9tbk1/bM8T8EHBHgIJ2d3JJJAgggAAC+QTWrVsn48ePl7lz58qJEye8v2nVqpUsW7ZMypQpE3orFhyhvwQAQAABBBBAAIGQCfD8F7KEEy4CCCAQEgHubyFJNGEigAACCCCAAAIIIIAAAikWYH1pBoyfmZ/trcmv7Rlifgi4I0BBuzu5JBIEEEAAARE5fPiwjB07VmbMmCE7d+4sYvLqq6/KvffeG3orFhyhvwQAQAABBBBAAIGQCfD8F7KEEy4CCCAQEgHubyFJNGEigAACCCCAAAIIIIAAAikWYH1pBoyfmZ/trcmv7Rlifgi4I0BBuzu5JBIEEEAAARFp27atLF++vFiLSy65RDZu3CjnnHNOqL1YcIQ6/QSPAAIIIIAAAiEU4PkvhEknZAQQQCAEAtzfQpBkQkQAAQQQQAABBBBAAAEE0iDA+tIMGT8zP9tbk1/bM8T8EHBHgIJ2d3JJJAgggAACIvLzn/9cnnrqqRItnnzySXnsscdC7cWCI9TpJ3gEEEAAAQQQCKEAz38hTDohI4AAAiEQ4P4WgiQTIgIIIIAAAggggAACCCCQBgHWl2bI+Jn52d6a/NqeIeaHgDsCFLS7k0siQQABBBAQkXXr1kmHDh1k7969xXo0adJEfv/730v9+vVDa8aCI7SpJ3AEEEAAAQQQCKkAz38hTTxhI4AAAo4LcH9zPMGEhwACCCCAAAIIIIAAAgikSYD1pRk0fmZ+trcmv7ZniPkh4I4ABe3u5JJIEEAAAQS+FXj22Wdl2LBhxXrUrl1b5syZI61btw6tGQuO0KaewBFAAAEEEEAgpAI8/5Wc+M2bN3sn1KlTJ6RXCGEjgAACwRTg/hbMvDFrBBBAAAEEEEAAAQQQQMA2AdaXZhnBz8zP9tbk1/YMMT8E3BGgoN2dXBIJAggggMC3AidPnpTLL79cNmzYUMCkcuXK0qdPHxk9erSce+65ofZiwRHq9BM8AggggAACCIRQgOe/0pOu3/R08OBB6d27t3Tu3Jni9tLJOAMBBBDIuAD3t4yngAkggAACCCCAAAIIIIAAAk4IsL40SyN+Zn62tya/tmeI+SHgjgAF7e7kkkgQQAABBPIJ/PrXv5bHHntM9u3bJ1lZWdKlSxd5+OGHpVWrVlKmTJnQW7HgCP0lAAACCCCAAAIIhEyA57/SE667tDdv3twratdDd2vXdUSvXr28P+dAAAEEELBPgPubfTlhRggggAACCCCAAAIIIIBAEAVYX5plDT8zP9tbk1/bM8T8EHBHgIJ2d3JJJAgggAAC+QROnz4t48ePl7lz58qIESPkrrvuwiefAAsOLgcEEEAAAQQQQCBcAjz/xZfvhQsXSteuXYucrMXtuoO7Frjr7u0cCCCAAAJ2CHB/syMPzAIBBBBAAAEEEEAAAQQQCLoA60uzDOJn5md7a/Jre4aYHwLuCFDQ7k4uiQQBBBBAIIbAiRMn5JxzzsGmkAALDi4JBBBAAAEEEEAgXAI8/8Wf7969e8uMGTOKbZCdne0Vtuuv9u3bi/4/BwIIIIBAZgS4v2XGnVERQAABBBBAAAEEEEAAAdcEWF+aZRQ/Mz/bW5Nf2zPE/BBwR4CCdndySSQIIIAAAgjELcCCI24qTkQAAQQQQAABBJwQ4Pkv/jQeOHBAmjdvLlu2bImrUaS4XXdup7g9LjJOQgABBHwT4P7mGyUdIYAAAggggAACCCCAAAKhFmB9aZZ+/Mz8bG9Nfm3PEPNDwB0BCtrdySWRIIAAAgggELcAC464qTgRAQQQQAABBBBwQoDnv8TSuGbNGmnRokVijUSkQ4cO3s7tWtxep06dhNvTAAEEEEAgMQHub4l5cTYCCCCAAAIIIIAAAggggEBsAdaXZlcGfmZ+trcmv7ZniPkh4I4ABe3u5JJIEEAAAQQQiFuABUfcVJyIAAIIIIAAAgg4IcDzX+JpzMnJkdGjRyfe8NsWust7pLhd/5sDAQQQQMB/Ae5v/pvSIwIIIIAAAggggAACCCAQRgHWl2ZZx8/Mz/bW5Nf2DDE/BNwRoKDdnVwSCQIIIIAAAnELsOCIm4oTEUAAAQQQQAABJwR4/ksujbrj+pIlS5JrnK+V7tauxe29evUSituNOekAAWsF9PVCv+Fh06ZNoh+Kyc7OtnaurkyM+5srmSQOBBBAAAEEEEAAAQQQQCCzAqwvzfzxM/OzvTX5tT1DzA8BdwQoaHcnl0SCAAIIBEbgzJkzsn79emnSpElg5uzaRFlwuJZR4kEAAQQQQAABBEoW4PkvuSvkwIEDosXoBw8eTK6DGK20wFWL2yO7t/vWMR0hgEBaBTZv3ixr166VvLw8r4hdf48cq1ev5sMracoG97c0QTMMAggggAACCCCAAAIIIOC4AOtLswTjZ+Zne2vya3uGmB8C7ghQ0O5OLokEAQQQCITA0aNH5Ve/+pU8/fTT8sILL8jdd98diHm7NkkWHK5llHgQQAABBBBAAIGSBXj+S/4KWbhwoXTt2jX5DkpoqcXtugt8pLid3ZxTwkynCPgioLuv5y9e1w+8xDqmTZsmvXv39mVMOildgPtb6UacgQACCCCAAAIIIIAAAgggULoA68vSjUo6Az8zP9tbk1/bM8T8EHBHgIJ2d3JJJGkU2Lp1q6xYscLbhenTTz/1vkb4yy+/FH0j6/jx495MsrKyvK8Vrlq1qtStW1caNWokzZo1k9atW0utWrXSOFuGQsAOgRMnTsjMmTPl5z//uffzoof+XMydO1euuOIKOyYZolmw4AhRsgkVAQQQQAABBBAQkcLPf6AggAACCCDgooB+KyAHAggggAACCCCAAAIIIIAAAokK8P55omIFz8fPzM/21uTX9gwxPwTcEaCg3Z1cEkmKBZYuXSqLFi2St99+W9avX280WuPGjeXmm2+Wzp07S7t27Yz6ojECQRB4/fXXZdy4cfLxxx/LqVOnCky5R48e8tprrwUhDKfmyILDqXQSDAIIIIAAAgggUKoABe2lEnECAggggIADAhS0O5BEQkAAAQQQQAABBBBAAAEEMiDA++dm6PiZ+dnemvzaniHmh4A7AhS0u5NLIkmBwMGDB+Wll14S/apg0yL24qanxe19+vSRfv36SaVKlVIQBV0ikFmBhQsXSvfu3aPfXlB4NuXKlZN58+bJf//3f2d2oiEbnQVHyBJOuAgggAACCCAQegEK2kN/CQCAAAIIhEKAgvZQpJkgEUAAAQQQQAABBBBAAAHfBXj/3IwUPzM/21uTX9szxPwQcEeAgnZ3ckkkPgpoIfszzzwjkyZNkmPHjvnYc/FdlS9fXgYPHizDhw+nsD0t4gySLoHZs2fLgAED5NChQ8UOqR/s+PDDDyUrKytd0wr9OCw4Qn8JAIAAAggggAACIROgoD1kCSdcBBBAIKQCFLSHNPGEjQACCCCAAAIIIIAAAggYCvD+uRkgfmZ+trcmv7ZniPkh4I4ABe3u5JJIfBJ4/vnnZdSoUbJ///4Se2zXrp1cc8010rRpU7n00kulRo0acuGFF4oWpuuhhfB79+6V7du3y4YNG+Sjjz6SlStXytKlS0vst3LlyjJ69Gh56KGHfIqIbhDIrMCRI0fkrrvukrfffrvYiejD7yuvvCL33XdfZicbotFZcIQo2YSKAAIIIIAAAggg4IvAxo0b5dNPP5WBAweK/ncqD/13iZycnFQOQd8IOCmwZMkSWbNmjeTl5Xm/b968OaVx6rct6hjZ2dkpHYfOEUAAAQQQQAABBBBAAAEEEEAgtQK8f27mi5+Zn+2tya/tGWJ+CLgjQEG7O7kkEkMBLTjXHdIXL15cbE/du3eXbt26SadOnaRChQpJjXj06FF56623ZP78+aI7Vxd3XHfddd4O8Vowz4FA0AXefPNN0Z+fU6dOxQzl7LPPlilTpng7uXOkR4AFR3qcGQUBBBBAAAEEEEAgWAJff/21V7Suv9avX1/gv48fP57yYGrXri3Tp0+XDh06pHwsBkAg6AJaSB4pYI8UsaczJi1m18L55s2bp3NYxkIAAQQQQAABBBBAAAEEEEAAgRQI8P65GSp+Zn62tya/tmeI+SHgjgAF7e7kkkgMBF5++WXp37+/xPpK2urVq8uDDz4offv2lSpVqhiMUrTpnj17RMf+5S9/KTt27Chygj4QTJ061RubA4EgC2jhh+6+Pm/evCJhnH/++fLkk0/Kww8/HOQQAzd3FhyBSxkTRgABBBBAAAEEEPBR4ODBgwUK1iMF7J9//rmPoyTWVefOnb1idnZ6TsyNs8MroD8vffr0yRjAggULpEuXLhkbn4ERQAABBBBAAAEEEEAAAQQQQMA/Ad4/N7PEz8zP9tbk1/YMMT8E3BGgoN2dXBJJkgJDhw6V5557rkjrrKwsefzxx+VnP/uZFL4xJzlUsc20kP7pp5+WJ554QmLt+DZkyBCZOHGi38PSHwJpFfj444+lRYsWojse6qG7smuRu/4MNmnSJK1zYTAp8roW6wM9OCGAAAIIIIAAAgggEHQB/fB4ZMf1/Luub9++3ZrQdJfnnJwcGTRokDVzYiIIBEVg4cKF0rt3b9EPqaTzmDZtmjcuBwIIIIAAAggggAACCCCAAAIIuCFAwa5ZHvEz87O9Nfm1PUPMDwF3BChodyeXRJKEwL333iuzZs0q0rJ79+4yfvx4qVmzZhK9Jt9k27Zt8sgjj8js2bOLdNKjRw957bXXku+clghYINCrVy9ZtmyZXHzxxfLTn/5UOnXq5BW2c6RfgAVH+s0ZEQEEEEAAAQQQQCB1Ahs2bIgWrq9fvz763/v27fNt0O985zvSqFEjqVevnreTuh9Hs2bNvL6aN2/uR3f0gUAoBdasWSMdOnRIW1G7/tuGX68BoUwYQSOAAAIIIIAAAggggAACCCBgoQDvn5slBT8zP9tbk1/bM8T8EHBHgIJ2d3JJJAkK3H777TJ//vwirV588UXp379/gr35e/rUqVNlwIABRTrt1q2bzJs3z9/B6A2BNArs3r1b9u/f7xWAlCtXLo0jM1RhARYcXBMIIIAAAggggAACQRM4efJkzKJ13Xk91redJRtfnTp1vML1xo0be79H/vuiiy7yutRC1j59+iTbfbTdwIEDZfLkycb90AECCIgcOHDAK2pfu3ZtSjkoZk8pL50jgAACCCCAAAIIIIAAAgggkDEB3j83o8fPzM/21uTX9gwxPwTcEaCg3Z1cEkkCArF2Zq9fv77MnDlT2rRpk0BPqTt1+fLl0rNnT9m4cWOBQdipPXXm9IxAmARYcIQp28SKAAIIIIAAAggES0ALU7VIPf9O6/rfX3zxhW+BlClTJmbRuhavV6xYscRxevfuLTNmzEh6LpUqVZKFCxd6xbccCCDgn4C+dnTp0kWWLFniX6f5etJvVMjLy5Ps7OyU9E+nCCCAAAIIIIAAAggggAACCCCQOQHePzezx8/Mz/bW5Nf2DDE/BNwRoKDdnVwSSZwCQ4cOleeee67A2S1btvR2Pq9Zs2acvaTntG3btonuJL9q1aoCAw4ZMkQmTpyYnkkwCgIIOCnAgsPJtBIUAggggAACCCAQKIEdO3YUKVrXQvZ///vfvsVx7rnnFtlpPbLreuFn4ngHrVy5srcbdDJH586dvR3eKYhNRo82CMQnYPqhk+JGueyyy+S6666T9u3be7+qV68e34Q4CwEEEEAAAQQQQAABBBBAAAEErBfg/XOzFOFn5md7a/Jre4aYHwLuCFDQ7k4uiSQOgZdffln69etX4EwtZn/rrbekSpUqcfSQ/lP27NkjnTp1KlLU/tJLL0nfvn3TPyFGRAABJwRYcDiRRoJAAAEEEEAAAQQCIaA7q2uheuFd1/fv3+/b/C+++GJvx3X91bhx4+h/165d27cxtCPdWb1r164J96m7sufk5MigQYMSbksDBBBIXGDy5MkyePDgxBsm0OKKK66IFre3a9dO9HWIAwEEEEAAAQQQQAABBBBAAAEEginA++dmecPPzM/21uTX9gwxPwTcEaCg3Z1cEkkpAh999JE0b95czpw5Ez2zfv36kpuba93O7IVD0Z3aO3bsKBs3boz+lT4srFmzRpo2bUruEUAAgYQFWHAkTEYDBBBAAAEEEEAAgRIETpw4EbNoXYvY9e/8OurWrVukaF2L2C+66CK/hiixn2R2fm7WrJm3K7v+mwQHAgikT0B/7vRDJAcPHkzLoPozHtm9XQvcL7zwwrSMyyAIIIAAAggggAACCCCAAAIIIGAuwPvnZob4mfnZ3pr82p4h5oeAOwIUtLuTSyIpReD666+XxYsXFzhr2bJl0qZNm0DYLV++XNq2bVtgrvo1x++++24g5s8k7Rf4+uuv5fjx43LeeefZP1lmaCzAgsOYkA4QQAABBBBAAIFQCuiu6oV3Wtf/113Y/TrKli1bpGg9sut6hQoV/BomqX60oH7z5s1xtx04cKDoTtEcCCCQGQHdDKJDhw5pK2rPH+V3v/tdr8Bdi9v1d/2mBg4EEEAAAQQQQAABBBBAAAEEELBTgPfPzfKCn5mf7a3Jr+0ZYn4IuCNAQbs7uSSSEgSef/55efjhhwuc8eKLL0r//v0D5TZ16lQZMGBAgTn/4he/kIceeihQcTBZ+wRWrVolc+bMkUOHDsnLL79s3wSZke8CLDh8J6VDBBBAAAEEEEDAKYF///vfsn79+uiu65Ei9h07dvgWp36YNlKorrus66/I//s2iI8daWFsixYt4upRC1cXLlzoFdJyIIBAZgX0Z1e/XWHt2rVJT2TChAly5ZVXypIlS7xfuklGokfr1q2jxe1a4F6xYsVEu3DifP1QUF5enpcTDgQQQAABBBBAAAEEEEAAAQRsEeD9c7NM4GfmZ3tr8mt7hpgfAu4IUNDuTi6JpBgB/Vph3UFNd5GLHN27d5dZs2YF0qxHjx4ye/bs6NwrV64smzZtYpenQGYz85P+8ssvZfTo0fLSSy/JN998403ohRdekB/96EeZnxwzSKkAC46U8tI5AggggAACCCAQGIHPP/+8SNG6Fq8fOHDAtxiqVq3qFasXLlqvVauWb2Oko6NBgwbJlClTSh1KC1W1mD07O7vUczkBAQTSI6CvafoBk2SL2jt37uz9XEeOI0eORIvbtcB95cqVCQdy7bXXFihwP+eccxLuI6gN9PVR/z1Kv8WCAwEEEEAAAQQQQAABBBBAAAEbBHj/3CwL+Jn52d6a/NqeIeaHgDsCFLS7k0siKUbg0UcflbFjx0b/NisrS/QN+5o1awbSbNu2bdKgQQM5fvx4dP4jR46UMWPGBDIeJp0Zgb1793qF67/97W9ly5YtBSZxySWXyLvvvisNGzbMzOQYNS0CLDjSwswgCCCAAAIIIICAFQK6ftQi9cgu65H/1t9Pnjzp2xzr1atXpGhdi9irVKni2xiZ7Eg/LK87C5d0TJo0SbTwnQMBBOwU0F3BZ8yYkfDk6tSp420oUdyhBfOR3duXLl0q//jHPxIaQ9fo7dq1E/1ATORX2bJlE+ojSCfrhwvUS/Mxbdq0IE2duSKAAAIIIIAAAggggAACCDgqwPvnZonFz8zP9tbk1/YMMT8E3BGgoN2dXBJJDAHdnb1atWpy7Nix6N9qcfuIESMC7TVu3DjRIvbIUb58edm5cye7tAc6q+mbvBaz9O3bV+bPny9Hjx6NOfDgwYPlueeeS9+kGCntAiw40k7OgAgggAACCDgrENmxtkuXLs7GGJTA9u3bF7NofcOGDb6FUK5cuZhF640bNxZdm7p6rFmzRlq0aFFseM2aNZPp06dL8+bNXSUgLgScEcjJyfF2B0/00G9/jPebF/bs2eMVbGtxu/6e6M7w+lqbv7hdi91dOvLnQIvbFyxYELetSw7EggACCCCAAAIIIIAAAgggYI8A75+b5QI/Mz/bW5Nf2zPE/BBwR4CCdndySSQxBCZMmCDDhw+P/k316tVl+/btUvhGGzS8M2fOSI0aNWTHjh3RqT/zzDMybNiwoIXCfDMgoLswNm3aVL7++utiRz///PPlzTfflBtvvDEDM2TIdAiw4EiHMmMggAACCCDgtoDuRqsfhNQi3kSK/NxWSU90uq4tvNv6+vXrvQ86+3XomkB3V9dCdf098t9h/SanyZMne9d7rGPgwIGixZnxFrr6lSP6QQCB5AX03tWnT5+EOtCi62Q/vPXll18WKHD/+OOPExpbv3Eyf4F727ZtE2pv28n6YbiuXbtGp6UfBsrNzeV11LZEMR8EEEAAAQQQQAABBBBAIEQCvH9ulmz8zPxsb01+bc8Q80PAHQEK2t3JJZHEEGjSpInom/qRw4Xd2SOxFN6lXYsMPvnkE64DBOISGDp0aKk7sOsOWe+++66UKVMmrj45KVgCLDiClS9miwACCCCAgG0Culu1FqJt3rxZOnfuLJFd2m2bZ9Dn8/nnn3trWi1ez1/Art9G5tdRtWrVIkXrWrxes2ZNv4Zwoh/dnV2v+/xHpUqVvA90JFvg6gQMQSAQYIG8vDzv5zfe19RRo0Z5H17x49APJkV2b9cd3D/77LOEuj333HOjBe66e3urVq0Sap/pk/VDcZUrVy4wDf1QkBa1800Xmc4O4yOAAAIIIIAAAggggAAC4RTg/XOzvONn5md7a/Jre4aYHwLuCFDQ7k4uiaSQgL4ppDsX5T92794tVapUccJKv7r4oosuKhCLvgHm2lcQO5EsC4PQN2v1DUItQIp1aBH77bffLrNmzRL9mmsO9wRYcLiXUyJCAAEEEEAgXQJTpkyRQYMGRYebNGlSgf9P1zxcGef48eMxi9a1gL2kb1VKNP769esX2Gk9suv6hRdemGhXoTtf101169YtELf+e4N+kINd2UN3ORCwYwL6QRUtat+yZUupkenPvRbBp+LQ8fXf9SK/Nm7cmNAw+loU2cFd/23w6quvTqh9Jk6uU6dOEXeNY9q0aXxQKBMJYUwEEEAAAQQQQAABBBBAIOQCvH9udgHgZ+Zne2vya3uGmB8C7ghQ0O5OLomkkEDhHai7d+/uFee6dPTo0UNmz54dDWnIkCEyceJEl0IklhQKTJgwQR555BE5c+ZMkVGuvfZabwf3li1bpnAGdJ1JARYcmdRnbAQQQAABBIIpoLup6q7shYv5Nm3aJFqUxlGywN69e4vstK5F64kWLZY0yllnnRWzaF2/0SsrK4sUJSkwefJkGTx4cLQ1H+JIEpJmCFgqoPc3/Za6tWvXljrDWP+GUmqjJE7Qe0P+Avd4Cu7zD6MbemiBuxa36+/NmjVLYhapbdK7d2+ZMWNGzEG0qF3/ngMBBBBAAAEEEEAAAQQQQACBdAnw/rmZNH5mfra3Jr+2Z4j5IeCOAAXt7uSSSAoJNGnSxNvlLnLMnTtX7rjjDqec3nzzTbnzzjujMWmRwieffOJUjASTOgHd5f/WW2+VDz74IDpIjRo1RAvd9boqW7Zs6gan54wLsODIeAqYAAIIIIAAAoES0J2o+/TpI1r0l//QAjnd3Zbj/wS2bdvmFa7relR/j/z3l19+6RtTpUqVvMJ1XQNGdlrX/27QoIFvY9DR/wno7s2LFi3yCkKnT5/ufdsVBwIIuCWg9zf99pHiCqwj0a5evTojrwGfffZZtMBdv5Vy+/btCSWgatWq0eJ2LXC//PLLE2qfipMLf1io8Bha0K6F7RwIIIAAAggggAACCCCAAAIIpEOA98/NlPEz87O9Nfm1PUPMDwF3BChodyeXRJJPYOvWrVK7du0CJv/5z3+kQoUKTjkdPXpUKlasWCAm3bGpVq1aTsVJMKkT+Otf/yo33XST6M5d+i0Gust/4Z+d1I1Oz5kUYMGRSX3GRgABBBBAIDgCWuA3evRo0aKzWEeYd6rW4sLCRetavH7o0CHfElytWrUiRetawK4fROVIj4D+DFSuXFkGDhwoOTk5kp2dnZ6BGQUBBDIiUNKu4TohW+57H3/8cYEC90Q/NKX3kcju7Vrg3rBhw7R76wfiWrRoUeK4mg8157U37elhQAQQQAABBBBAAAEEEEAgdAK8f26WcvzM/GxvTX5tzxDzQ8AdAQra3cklkeQTeOONN+Tuu++O/om+QaNf0+vioW866c5MkeP111+Xu+66y8VQiSlFAuPHj/e+WrtVq1YpGoFubRRgwWFjVpgTAggggAACdglooZnuyl7SDuybNm2SOnXq2DVxH2dz7NixmEXrWrh+6tQp30a69NJLC+y0Htl1/YILLvBtDDpKTkC/nUAP3aWdAwEEwiGg38Sg979YR69evbxvarDtWLt2rfdvn/pvhPq7fitfIodubqD/xhj5Vb9+/USaJ31u4X+biNWRfitGbm4uRe1JK9MQAQQQQAABBBBAAAEEEEAgHgHeP49Hqfhz8DPzs701+bU9Q8wPAXcEKGh3J5dEkk/g0UcflbFjx0b/5Kc//alMmDDBSaNhw4bJs88+G41t5MiRMmbMGCdjJSgEEPBPgAWHf5b0hAACCCCAgIsCU6ZMkUGDBpUYmha/bd682YnwtfBPi9T1V/5d1//1r3/5Ft/ZZ58ds2hdi9ezsrJ8G4eOEEAAAQTMBfTDLLo7+MGDBwt0ph/i0g9z2X784x//iBa3a4G7fttEIocWtOcvcE/Vt/npBgvxbEKi7gsWLBAtbudAAAEEEEAAAQQQQAABBBBAIBUCvH9upoqfmZ/trcmv7Rlifgi4I0BBuzu5JJJ8ArfffrvMnz8/+ievvPKK9OzZ00mjmTNnyv333x+NrVu3bjJv3jwnYyUoBBDwT4AFh3+W9IQAAggggIBLAlrw1rVrV8nLyys1rIEDB8rkyZNLPc+mE7Zu3VqkaF2L2L/88kvfppmdne0Vrjdu3DhawK7/36BBAxmfBPwAACAASURBVN/GoCMEEEAAgdQL6DeUaMF14aL2/fv3B2638A8++KBAgfuRI0cSAmzYsGG0wF2/CbNGjRoJtS/u5JycHBk9enRcfen9VYvaNSccCCCAAAIIIIAAAggggAACCPgtwPvnZqL4mfnZ3pr82p4h5oeAOwIUtLuTSyLJJ3DVVVfJ6tWro3+ybNkyadOmjZNGy5cvl7Zt20Zja9GihXz44YdOxkpQCCDgnwALDv8s6QkBBBBAAAFXBHQ32j59+sS9i6uuuWzdKbXwTuuRXdcPHz7sW7qqV69epGhdi9gvueQS38agIwQQQACBzAroB720gHrt2rXRieTm5ga+qFr/rVR3Ro/8On78eELQl19+uVfgrsXt+nvVqlUTah85WZ899IN0iRzTpk3zds/nQAABBBBAAAEEEEAAAQQQQMBPAd4/N9PEz8zP9tbk1/YMMT8E3BGgoN2dXBJJPgEtLNi5c2f0T3QXvpo1azpptG3bNqlVq1Y0tmrVqsmOHTucjJWgEEDAPwEWHP5Z0hMCCCCAAAJBF9BiPd0dNZHd1mvXri2bN2/OaOhHjx6VSKG6FrDnL2I/ffq0b3O77LLLCuy0Htl5vXLlyr6NQUcIIIAAAvYK6H2yS5cuXvG3HqNGjRLdWdylY+nSpQUK3E+dOpVQeM2aNStQ4F6lSpW42uuzRN26deM6N/9J6q954EAAAQQQQAABBBBAAAEEEEDALwHePzeTxM/Mz/bW5Nf2DDE/BNwRoKDdnVwSST6BChUqyLFjx6J/8p///Ef0z1w8tIijYsWK0dDKly8v+mccCCCAQEkCLDi4PhBAAAEEEEBABdasWePtyq6/J3L06tVLpk+fnkiTpM/dvXu3V6xeuGh906ZNSfdZuOE555wTs2i9UaNGon/HgQACCCCAgO4KPmPGDK9wOy8vz1kQ/VBY/t3btdj9zJkzCcV79dVXR3dvV6/s7Oxi29epU0e2bNmSUP96suZDd2vnQAABBBBAAAEEEEAAAQQQQMAPAd4/N1PEz8zP9tbk1/YMMT8E3BGgoN2dXBJJPoEyZcoUeKPlm2++kcI3V1fA9A0ljTdyaJwaL0ewBfQDGW+++abs2rVLbrzxRmnatGmwA2L21gmw4LAuJUwIAQQQQACBtAtMmTLF22FWd55N9FiwYIG3W62fhxazFS5a1///6quvfBtGd1XXIvXILuv63/pLd2HnQAABBBBAoDQB/TYT/VaT/fv3l3aqM39/4sSJaIG7Fre/9957Ccd2zTXXeB8EiPw699xzo33o88SiRYsS7lMbNG/eXHJzc0ssmE+qYxohgAACCCCAAAIIIIAAAgiEToD3z81Sjp+Zn+2tya/tGWJ+CLgjQEG7O7kkknwCFLRT0B7kHwj9uuVHHnlE5s6d630Q484775Q5c+YEOSTmbqEACw4Lk8KUEEAAAQQQSJOAFrDrruwLFy5MasRKlSolVQSvg+kHcmMVra9fv16OHDmS1HxiNbrkkkuKFK1rEXv16tV9G4OOEEAAAQTCKaDfUNKhQwfRncXDeOg3YUZ2cNcC9xUrViTM0LZt22hx+z//+U8ZNmxYwn1EGmhRu+7Urr9zIIAAAggggAACCCCAAAIIIJCsAO+fJyv3/9vhZ+Zne2vya3uGmB8C7ghQ0O5OLokkn0CFChVEd7iOHPpGi/6Zi8fRo0elYsWK0dDKly8v+mccwRM4fPiwTJgwQXS3L/3vyFGuXDnvjUJ9s48DAb8EWHD4JUk/CCCAAAIIBEsgLy9PunbtmnRBukbbq1cv0WK+kg5dg2nhuhaqFy5g9/MbpRo0aODtsB75Fdl5PTs7O1iJYbYIIIAAAggEVODgwYPev1tpcbv+/ve//z3tkeh9X3dqp6g97fQMiAACCCCAAAIIIIAAAgg4I8D752apxM/Mz/bW5Nf2DDE/BNwRoKDdnVwSST4B3XVv586d0T/ZunWr1KxZ00mjbdu2Sa1ataKxVatWTXbs2OFkrC4H9eGHH8q9997rFfvEOtq0aSPvvvuu6AcWOBDwQ4AFhx+K9IEAAggggECwBAYPHux9eNL00F1Qe/fu7XWze/fumEXr+q1Dfh1ZWVkxi9a1iP3ss8/2axj6QQABBBBAAAEfBPbu3RstbtcC9zVr1vjQa+ldaFH7pEmTos8opbfgDAQQQAABBBBAAAEEEEAAAQT+T4D3z82uBvzM/GxvTX5tzxDzQ8AdAQra3cklkeQTuOqqq2T16tXRP1m2bJloQbCLx/Llywvs3N2iRQvR4miOYAk88MAD3tcjl3QsWLBAunTpEqzAmK21Aiw4rE0NE0MAAQQQQMB3AS0k69Onj28FZVrM/q9//cv7MOauXbt8m+8FF1xQZKd1LVq/9NJLfRuDjhBAAAEEEEAgvQJfffVVgQL3devWpXQC+uG9gQMHpnQMOkcAAQQQQAABBBBAAAEEEHBPgPfPzXKKn5mf7a3Jr+0ZYn4IuCNAQbs7uSSSfAK33367zJ8/P/onr7zyivTs2dNJo5kzZ8r9998fja1bt24yb948J2N1Oai5c+fKXXfdVWKIV199tZfb2rVru0xBbGkSYMGRJmiGQQABBBBAIMMCU6ZMkZycHDlw4ECGZ/J/w9eoUcMrXG/cuHGBndf1m7Y4EEAAAQQQQMBtAf1mSd25XX8tXrxYvvjiC98D1g/flbZxhO+D0iECCCCAAAIIIIAAAggggECgBXj/3Cx9+Jn52d6a/NqeIeaHgDsCFLS7k0siySfw6KOPytixY6N/8tOf/lQmTJjgpNGwYcPk2WefjcY2cuRIGTNmjJOxuhzUkSNH5M4775R33nmn2DArVKggb7zxhtxyyy0uUxBbmgRYcKQJmmEQQAABBBDIkIAWsOuu7AsXLszQDEQaNGhQoGg9UsBeqVKljM2JgRFAAAEEEEDADgF9VunYsaNv3yBTOKoOHTqIftthdna2HQEzCwQQQAABBBBAAAEEEEAAAasFeP/cLD34mfnZ3pr82p4h5oeAOwIUtLuTSyLJJ6BFv3fffXf0T9q1a+ft+uPi0b59e+9reyPH66+/XupO3y46uBDT+vXrpXnz5nLy5MmY4dx8883y4osvSq1atVwIlxgyLMCCI8MJYHgEEEAAAQRSKJCXlyddu3ZNy67sWVlZMYvWdQf2s846K4VR0jUCCCCAAAIIBFlAP3g3ffr0lIag/86Wm5tLUXtKlekcAQQQQAABBBBAAAEEEHBDgPfPzfKIn5mf7a3Jr+0ZYn4IuCNAQbs7uSSSfAJbt26V2rVrFzD5z3/+I7rDtUvH0aNHpWLFigVC2rJlCwXPAU7yT37yE3nhhRcKRFCvXj0ZN24cH1QIcF5tnDoLDhuzwpwQQAABBBAwFxg8eLBMnjzZvKMSeqhfv75MmTJFtGhd/5sDAQQQQAABBBBIRCAdxeyR+egO7VrUrsXtHAgggAACCCCAAAIIIIAAAggUJ8D752bXBn5mfra3Jr+2Z4j5IeCOAAXt7uSSSAoJNGnSRHTH68gxd+5cueOOO5xyevPNN+XOO++MxtS4cWP55JNPnIoxbMH861//8nbT/Oijj6ROnTqiBUk9e/aUypUrh42CeFMswIIjxcB0j0CIBQq/voSYgtARQAABBBwWOHPmjMPRERoCCJQkwPMu1wcCCCCAQBgEeN4NQ5aJEQEEEEAAAQTyC/D+udn1gJ+Zn+2tya/tGWJ+CLgjQEG7O7kkkkICQ4cOleeeey76p927d5dZs2Y55dSjRw+ZPXt2NKYhQ4bIxIkTnYoxjMEsW7ZM5syZIz/+8Y+9XS85EEiFAAuOVKjSJwIIqAAFPlwHCCCAAAJhEKDAJwxZJkYEYgvwvMuVgQACCCAQBgGed8OQZWJEAAEEEEAAgfwCvH9udj3gZ+Zne2vya3uGmB8C7ghQ0O5OLomkkMDSpUulffv2Bf509+7dUqVKFSes9uzZIxdddFGBWJYsWSLt2rVzIj6CQACB1Aqw4EitL70jEGYBCnzCnH1iRwABBMIjQIFPeHJNpAgUFuB5l2sCAQQQQCAMAjzvhiHLxIgAAggggAAC+QV4/9zsesDPzM/21uTX9gwxPwTcEaCg3Z1cEkkMgSZNmsj69eujfzN27FgZMWKEE1bjxo2TkSNHRmNp3LixfPLJJ07ERhAIIJB6ARYcqTdmBATCKkCBT1gzT9wIIIBAuAQo8AlXvokWgZLe4EYHAQQQQAABFwV43nUxq8SEAAIIIIAAAiUJ8P652fWBn5mf7a3Jr+0ZYn4IuCNAQbs7uSSSGAITJkyQ4cOHR/+mevXqsn37dgl6oZX+Q2KNGjVkx44d0dieeeYZGTZsGNcBAgggEJcAC464mDgJAQSSEOD1JQk0miCQIoEDBw7IwoULvV95eXly8ODBlIy0YMEC6dKlS0r6plMEbBHg/mZLJpgHApkX4PUgsRzo80jHjh1lzZo1iTWM42z9ds4OHTpI8+bNvd+zs7PjaMUpCCCAAAKxBLi/cV0ggAACCCCAQNgFeB4yuwLwM/OzvTX5tT1DzA8BdwQoaHcnl0QSQ0ALNqpVqybHjh2L/q0Lu7QX3p29fPnysnPnTqlUqRLXAQIIIBCXAAuOuJg4CQEEkhDg9SUJNJogkCaBSHG7/u5ncbsWj23atIkisjTlkWEyI8D9LTPujIqAjQK8HiSWFS1m1w/WmR7NmjXzCtcjxev6OwcCCCCAgH8C3N/8s6QnBBBAAAEEEAimAM9DZnnDz8zP9tbk1/YMMT8E3BGgoN2dXBJJMQKPPvqoaBF75MjKypLPP/9catasGUizbdu2SYMGDeT48ePR+Y8cOVLGjBkTyHiYNAIIZEaABUdm3BkVgTAI8PoShiwTowsCukvq9OnTvd3bt2zZYhyS7oqam5tr3A8dIGCrAPc3WzPDvBBIvwCvB/Gb9+nTx3veSPTQTTsiheuRHdjZfT1RRc5HAAEEEhPg/paYF2cjgAACCCCAgHsCPA+Z5RQ/Mz/bW5Nf2zPE/BBwR4CCdndySSTFCOjOg3Xr1pX9+/dHz+jevbvMmjUrkGY9evSQ2bNnR+deuXJlbzdEdmdPfTo//vhjmTJlivzkJz8R3RWKA4EgC7DgCHL2mDsCdgvw+mJ3fpgdArEEtLg9snv72rVrk0aaNGmSDBo0KOn2NETAZgHubzZnh7khkF4BXg/i8548ebIMHjw4rpP139kihev6e506deJqx0kIIIAAAv4JcH/zz5KeEEAAAQQQQCCYAjwPmeUNPzM/21uTX9szxPwQcEeAgnZ3ckkkJQg8//zz8vDDDxc448UXX5T+/fsHym3q1KkyYMCAAnP+xS9+IQ899FCg4gjaZM+cOSOvvvqqjB8/XrSovXXr1vK73/1OGjduHLRQmC8CUQEWHFwMCCCQKgFeX1IlS78IpEdg8+bN0eL2JUuWJDzo6tWrvR1VORBwTYD7m2sZJR4Ekhfg9aB0O92VXXdnj3XUrl3be1bIvwN76T1yBgIIIIBAqgW4v6VamP4RQAABBBBAwHYBnofMMoSfmZ/trcmv7Rlifgi4I0BBuzu5JJJSBK6//npZvHhxgbOWLVsmbdq0CYTd8uXLpW3btgXmet1118m7774biPkHdZKffvqp9OrVS1auXFkghJ/97Gcybty4oIbFvBEQFhxcBAggkCoBXl9SJUu/CKRf4MCBA9Hi9kWLFsU1Ad1RVYvas7Oz4zqfkxAIigD3t6BkinkikHoBXg9KNtZvfmnRokX0pPbt20eL17WInd3XU3+NMgICCCCQjAD3t2TUaIMAAggggAACLgnwPGSWTfzM/GxvTX5tzxDzQ8AdAQra3cklkZQi8NFHH3lvnuhu25Gjfv36kpubKzVr1rTab9u2bdKxY0fZuHFjdJ76sKBvEDVt2tTquQd1cqdPn5YePXrIG2+8ETOEqlWreh8maNKkSVBDZN4hF2DBEfILgPARSKEAry8pxKVrBDIooMXteXl50QL3gwcPFjub3r17y7Rp0zI4W4ZGwH8B7m/+m9IjAkEV4PWg+Mzp80JOTo5XtN6hQwe+tSWoFznzRgCBUApwfwtl2gkaAQQQQAABBPIJ8DxkdjngZ+Zne2vya3uGmB8C7ghQ0O5OLokkDoGXX35Z+vXrV+DMli1byltvvSVVqlSJo4f0n7Jnzx7p1KmTrFq1qsDgL730kvTt2zf9EwrJiJ9//rlcffXVcuTIkWIj7tq1q8ybN6/ITtchISLMgAuw4Ah4Apk+AhYL8PpicXKYGgI+CixcuNArbtci9y1bthTpecGCBdKlSxcfR6QrBDIrwP0ts/6MjoBNArwe2JQN5oIAAggg4JcA9ze/JOkHAQQQQAABBIIqwPOQWebwM/OzvTX5tT1DzA8BdwQoaHcnl0QSp8DQoUPlueeeK3C2FrVrYbJtO7Xrzuy33357kWL2IUOGyMSJE+OMmNOSEdi3b59897vflU2bNhXbXB/Yli9fLq1atUpmCNogkFEBFhwZ5WdwBJwW4PXF6fQSHAIxBfSbo6ZPn+4VuEeK27Ozs2X16tXeDq0cCLggwP3NhSwSAwL+CPB64I8jvSCAAAII2CXA/c2ufDAbBBBAAAEEEEi/AM9DZub4mfnZ3pr82p4h5oeAOwIUtLuTSyJJQODee++VWbNmFWhRv359mTlzprRp0yaBnlJ3qhZK9+zZUzZu3FhgkB49eshrr72WuoHpOSrwu9/9Tn74wx+WKKI5mjx5slxwwQXIIRAoARYcgUoXk0UgUAK8vgQqXUwWAd8FNm/e7BW2a4F75cqVJTc31/cx6BCBTAhwf8uEOmMiYKcArwd25oVZIYAAAgiYCXB/M/OjNQIIIIAAAggEX4DnIbMc4mfmZ3tr8mt7hpgfAu4IUNDuTi6JJEEB3fl8/vz5RVq9+OKL0r9//wR78/f0qVOnyoABA4p02q1bN28neY70COgu7bfccousWLEi5oD16tWTF154Qb7//e+nZ0KMgoCPAiw4fMSkKwQQKCDA6wsXBAIIRAS0uF0PdmnnmnBBgPubC1kkBgT8EeD1wB9HekEAAQQQsEuA+5td+WA2CCCAAAIIIJB+AZ6HzMzxM/OzvTX5tT1DzA8BdwQoaHcnl0SShECsndq1m+7du8v48eOlZs2aSfSafJNt27bJI488IrNnzy7SCTuzJ+9q0lJ3l+zatWuBLsqVKyc/+MEPZMyYMdK0aVOT7mmLQMYEWHBkjJ6BEXBegNcX51NMgAgggEAoBbi/hTLtBI1ATAFeD7gwEEAAAQRcFOD+5mJWiQkBBBBAAAEEEhHgeSgRraLn4mfmZ3tr8mt7hpgfAu4IUNDuTi6JJEmBoUOHynPPPVekdVZWljz++OPys5/9TArfmJMcqthmZ86ckaefflqeeOIJOX78eJHzhgwZIhMnTvR7WPqLU+COO+6I7ox/7bXXyoQJE6R169ZxtuY0BOwUYMFhZ16YFQIuCPD64kIWiQEBBBBAoLAA9zeuCQQQiAjwesC1gAACCCDgogD3NxezSkwIIIAAAgggkIgAz0OJaBU9Fz8zP9tbk1/bM8T8EHBHgIJ2d3JJJAYCL7/8svTv31+0sLzwUb16dXnwwQelb9++UqVKFYNRijbds2eP6Ni//OUvZceOHUVO0AeCqVOnemNzZE7giy++kLy8PLngggvk1ltvlXPOOSdzk2FkBHwSYMHhEyTdIIBAzOeX/H8Y6/kKNgQQQAABBIImwPNz0DLGfBFInQCvB6mzpWcEEEAAgcwJcH/LnD0jI4AAAggggIAdAjwPmeUBPzM/21uTX9szxPwQcEeAgnZ3ckkkhgIfffSRDB48WBYvXlxsT927d5du3bpJp06dpEKFCkmNePToUXnrrbdk/vz5Mnv27GL7uO6662TSpEnStGnTpMahEQIIIFCSAAsOrg8EEEiVAK8vqZKlXwQQQACBTApwf8ukPmMjYJcArwd25YPZIIAAAgj4I8D9zR9HekEAAQQQQACB4ArwPGSWO/zM/GxvTX5tzxDzQ8AdAQra3cklkfgk8Pzzz8uoUaNk//79JfbYrl07ueaaa7yC80svvVRq1KghF154oZQvX95rd+zYMdm7d69s375dNmzYIFowv3LlSlm6dGmJ/VauXFlGjx4tDz30kE8R0Q0CCCBQVIAFB1cFAgikSoDXl1TJ0i8CCCCAQCYFuL9lUp+xEbBLgNcDu/LBbBBAAAEE/BHg/uaPI70ggAACCCCAQHAFeB4yyx1+Zn62tya/tmeI+SHgjgAF7e7kkkh8FDh48KA888wz3g7pWpiejkML4XWH+OHDh0ulSpXSMSRjIIBAiAVYcIQ4+YSOQIoFeH1JMTDdI4AAAghkRID7W0bYGRQBKwV4PbAyLUwKAQQQQMBQgPubISDNEUAAAQQQQCDwAjwPmaUQPzM/21uTX9szxPwQcEeAgnZ3ckkkKRDQwvaXXnpJpk2bJuvXr0/BCCKNGzeWPn36SL9+/ShkT4kwnSKAQCwBFhxcFwggkCoBXl9SJUu/CCCAAAKZFOD+lkl9xkbALgFeD+zKB7NBAAEEEPBHgPubP470ggACCCCAAALBFeB5yCx3+Jn52d6a/NqeIeaHgDsCFLS7k0siSbHA0qVLZdGiRfL2228bF7drEfvNN98snTt3lnbt2qV45nSPAAIIFBVgwcFVgQACqRLg9SVVsvSLAAIIIJBJAe5vmdRnbATsEuD1wK58MBsEEEAAAX8EuL/540gvCCCAAAIIIBBcAZ6HzHKHn5mf7a3Jr+0ZYn4IuCNAQbs7uSSSNAps3bpVVqxYIWvXrpVPP/1UNm3aJDt37pSvvvpKzpw5481Eb+YXX3yxVKtWTerWrSuNGjWSZs2aSevWraVWrVppnK3bQ6n7rl27PFsOBBCIX4AFR/xWnIkAAokJ8PqSmBdnI4AAAggEQ4D7WzDyxCwRSIcArwfpUGYMBBBAAIF0C3B/S7c44yGAAAIIIICAbQI8D5llBD8zP9tbk1/bM8T8EHBHgIJ2d3JJJBkWOHbsmLRq1Ur++c9/ejNp2bKl6K7uWVlZGZ6Zm8MfOnRIZsyYIa+99pqcOHFCFi9eLJUrV3YzWKJCIAUCLDhSgEqXCCDgCfD6woWAAAIIIOCiAPc3F7NKTAgkJ8DrQXJutEIAAQQQsFuA+5vd+WF2CCCAAAIIIJB6AZ6HzIzxM/OzvTX5tT1DzA8BdwQoaHcnl0SSYQEK2tOTAN0B/7333pORI0d6v0eOrl27yqxZs/gAQXrSwCgOCLDgcCCJhICApQK8vliaGKaFAAIIIGAkwP3NiI/GCDglwOuBU+kkGAQQQACBbwW4v3EpIIAAAggggEDYBXgeMrsC8DPzs701+bU9Q8wPAXcEKGh3J5dEkmEBCtpTn4Bly5bJmDFj5M9//rOcPn26yICzZ8+We+65J/UTYQQEHBBgweFAEgkBAUsFeH2xNDFMCwEEEEDASID7mxEfjRFwSoDXA6fSSTAIIIAAAt8KcH/jUkAAAQQQQACBsAvwPGR2BeBn5md7a/Jre4aYHwLuCFDQ7k4uiSTDAhS0pzYB6nvbbbfJ+++/L8ePH485WOvWrWXhwoVy8cUXp3Yy9I6AAwIsOBxIIiEgYKkAry+WJoZpIYAAAggYCXB/M+KjMQJOCfB64FQ6CQYBBBBA4FsB7m9cCggggAACCCAQdgGeh8yuAPzM/GxvTX5tzxDzQ8AdAQra3cklkWRYgIL21Cbg6NGj8v3vf1/ee++9Egd66qmn5NFHH03tZOgdAQcEWHA4kERCQMBSAV5fLE0M00IAAQQQMBLg/mbER2MEnBLg9cCpdBIMAggggMC3AtzfuBQQQAABBBBAIOwCPA+ZXQH4mfnZ3pr82p4h5oeAOwIUtLuTSyLJsAAF7alPwIYNG6RRo0Zy+vTpYge75JJLZM2aNVKlSpXUT4gREAiwAAuOACePqSNguQCvL5YniOkhgAACCCQlwP0tKTYaIeCkAK8HTqaVoBBAAIHQC3B/C/0lAAACCCCAAAKhF+B5yOwSwM/Mz/bW5Nf2DDE/BNwRoKDdnVwSSYYFKGhPTwJ+/OMfy69//etiB3vooYdk4sSJctZZZ6VnQoyCQEAFWHAENHFMG4EACPD6EoAkMUUEEEAAgYQFuL8lTPb/2LsTqCmKc+HjzxEExS2IO9eI13iVEHcQFFSIigsIuCCyuVxRVEBFE9doosQ9gqIgIEREQRQE17hL3JBFcY8a9apRYxR3xQgKfOfp+83ceeft952uqemp6pp/n+NJAlVdVb+np6rbPF1NBQSCFWA+CDa0DAwBBBCoaQHWt5oOP4NHAAEEEEAAARHhfsjuMsDPzs/32sTX9wjRPwTCESChPZxYMhLHAiS0VycA77//vvTu3VteeumlOg3+/Oc/F01mP+6446RVq1bV6QytIJBhAR44Mhw8uo6A5wLML54HiO4hgAACCJQlwPpWFhuVEAhSgPkgyLAyKAQQQKDmBVjfav4SAAABBBBAAIGaF+B+yO4SwM/Oz/faxNf3CNE/BMIRIKE9nFgyEscCJLRXLwDTp0+XQYMGRQ2utdZaMnToULnwwgtlww03rF4naAmBjAvwwJHxANJ9BDwWYH7xODh0DQEEEECgbAHWt7LpqIhAcALMB8GFlAEhgAACCLAjKdcAAggggAACCCDADu2W1wD/vsQS0PPqxNfzANE9BAISIKE9oGAyFLcCJLRXz3/FihVy9tlnRzux9+/fX7bZZpvqNU5LCAQiwANHIIFkGAh4KMD84mFQ6BICCCCAgLUA65s1ISdAIBgB5oNgQslAEEAAAQQKBFjfuBwQQAABBBBAoNYFuB+yuwLws/PzvTbx9T1C9A+BcARIaA8nlozEsQAJ7Y4DQPMIIGAkwAOHEReFEUDAQID5xQCLoggggAACmRFgfctMqOgoAqkLMB+kTkwDCCCAAAIOBFjfHKDTJAII4MTjQQAAIABJREFUIIAAAgh4JcD9kF048LPz87028fU9QvQPgXAESGgPJ5aMxLEACe2OA0DzCCBgJMADhxEXhRFAwECA+cUAi6IIIIAAApkRYH3LTKjoKAKpCzAfpE5MAwgggAACDgRY3xyg0yQCCCCAAAIIeCXA/ZBdOPCz8/O9NvH1PUL0D4FwBEhoDyeWjMSxAAntjgNA8wggYCTAA4cRF4URQMBAgPnFAIuiCCCAAAKZEWB9y0yo6CgCqQswH6ROTAMIIIAAAg4EWN8coNMkAggggAACCHglwP2QXTjws/PzvTbx9T1C9A+BcARIaA8nlozEsQAJ7Y4DQPMIIGAkwAOHEReFEUDAQID5xQCLoggggAACmRFgfctMqOgoAqkLMB+kTkwDCCCAAAIOBFjfHKDTJAIIIIAAAgh4JcD9kF048LPz87028fU9QvQPgXAESGgPJ5aMxLHAxx9/LHvvvbe8/fbbUU922GEHefjhh2WzzTZz3DOaRwABBOoL8MDBVYEAAmkJML+kJct5EUAAAQRcCrC+udSnbQT8EmA+8Cse9AYBBBBAoDICrG+VceQsCCCAAAIIIJBdAe6H7GKHn52f77WJr+8Ron8IhCNAQns4sfR6JB988IF8+umn8tNPP3ndz3I717JlS1mwYIEMHz5cvv322+g0rVq1kiuvvDJKcv/888/LPbXX9dZcc03ZdNNNpXXr1nX6+cMPP0jz5s2l+IbG68HQOQRqTIAHjhoLOMNFoIoCzC9VxKYpBBBAAIGqCbC+VY2ahhDwXoD5wPsQ0UEEEEAAgTIEWN/KQKMKAggggAACCAQlwP2QXTjxs/PzvTbx9T1C9A+BcARIaA8nlt6OZMWKFdKnTx9ZuHCh6H8P9dAk7uKE/SZNmsjaa68d6pCjpHVN2L/99ttFk9ufe+45ufbaa+XDDz+UI444QoYNGxbs2BkYAlkX4IEj6xGk/wj4K8D84m9s6BkCCCCAQPkCrG/l21ETgdAEmA9CiyjjQQABBBBQAdY3rgMEEEAAAQQQqHUB7ofsrgD87Px8r018fY8Q/UMgHAES2sOJpbcj+e6772STTTaRf//73972kY6VL7DBBhvIa6+9JtOnT5exY8fKRx99FJ1sq622il5i0B3cORBAwD8BHjj8iwk9QiAUAeaXUCLJOBBAAAEECgVY37geEEAgJ8B8wLWAAAIIIBCiAOtbiFFlTAgggAACCCBgIsD9kIlW/bL42fn5Xpv4+h4h+odAOAIktIcTS29H8u2338rPf/5z+eqrr7ztIx0rX6Bly5aiSe3vvfdevZMMGjRIbrnllvJPTk0EEEhNgAeO1Gg5MQI1L8D8UvOXAAAIIIBAkAKsb0GGlUEhUJYA80FZbFRCAAEEEPBcgPXN8wDRPQQQQAABBBBIXYD7ITti/Oz8fK9NfH2PEP1DIBwBEtrDiaW3I1m+fHm0Q/vKlStlrbXW8rafNh3TsX3zzTeyatWqOqfRBX3dddeVZs2a2Zze27r6ssKKFSsa7d/dd98tvXr18nYMdAyBWhXggaNWI8+4EUhfgPklfWNaQAABBBCovgDrW/XNaREBXwWYD3yNDP1CAAEEELARYH2z0aMuAggggAACCIQgwP2QXRTxs/PzvTbx9T1C9A+BcARIaA8nlt6PZPXq1fUSvr3vdMIONmnSRN58803p3LmzfP7551GtzTbbTP7yl7/ILrvsEiXzh3jMnDlTdBf2xo599tlHZs+eLRtttFGIBIwJgcwK8MCR2dDRcQS8F2B+8T5EdBABBBBAoAwB1rcy0KiCQKACzAeBBpZhIYAAAjUuwPpW4xcAw0cAAQQQQAAB4X7I7iLAz87P99rE1/cI0T8EwhEgoT2cWDISxwLLli2T3XffXf72t79FPdl1113lqaeekhYtWjjuWXrNf//999KtWzdZtGhRg43o+KdPny59+vRJryOcGQEEjAV44DAmowICCCQUYH5JCEUxBBBAAIFMCbC+ZSpcdBaBVAWYD1Ll5eQIIIAAAo4EWN8cwdMsAggggAACCHgjwP2QXSjws/PzvTbx9T1C9A+BcARIaA8nlozEscC///1v6dixo7zyyitRTzp06CBPPvmkrLXWWo57lm7zDz/8sBxwwAENNqI7s998881y8MEHp9sRzo4AAkYCPHAYcVEYAQQMBJhfDLAoigACCCCQGQHWt8yEio4ikLoA80HqxDSAAAIIIOBAgPXNATpNIoAAAggggIBXAtwP2YUDPzs/32sTX98jRP8QCEeAhPZwYslIHAvUakL76tWrpWvXrlHyfuHRrFmzaMf6q666Sjp16uQ4OjSPAALFAjxwcE0ggEBaAswvaclyXgQQQAABlwKsby71aRsBvwSYD/yKB71BAAEEEKiMAOtbZRw5CwIIIIAAAghkV4D7IbvY4Wfn53tt4ut7hOgfAuEIkNAeTiwZiWOBWk1oV/Y333xTevToIe+8804UhR122EFGjhwpAwYMkObNmzuODM0jgECcAA8cXBcIIJCWAPNLWrKcFwEEEEDApQDrm0t92kbALwHmA7/iQW8QQAABBCojwPpWGUfOggACCCCAAALZFeB+yC52+Nn5+V6b+PoeIfqHQDgCJLSHE0tG4liglhPalX7mzJnypz/9SY4//ng54YQTpGnTpo4jQvMIINCYAA8cXB8IIJCWAPNLWrKcFwEEEEDApQDrm0t92kbALwHmA7/iQW8QQAABBCojwPpWGUfOggACCCCAAALZFeB+yC52+Nn5+V6b+PoeIfqHQDgCJLSHE0tG4lig1hPalf+7776Tdddd13EkaB4BBJII8MCRRIkyCCBQjgDzSzlq1EEAAQQQ8F2A9c33CNE/BKonwHxQPWtaQgABBBCongDrW/WsaQkBBBBAAAEE/BTgfsguLv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+Lq+vfjii7LzzjtnxpGOIlCugE/Xuq/zQbm21EMAAQQQQEAFWN+4DhBAAAEEEECg1gW4H7K7AvCz8/O9NvH1PUL0D4FwBEhoDyeWjMSxAAntjgNA8wggYCTAA4cRF4URQMBAgPnFAIuiCCCAAAKZEfBtffvrX/8qF110keyzzz7yhz/8ITOOdBSBcgX0On/iiSfk97//vXTt2rXc01Sknm/zQUUGxUkQQAABBGpegPWt5i8BABBAAAEEEKh5Ae6H7C4B/Oz8fK9NfH2PEP1DIBwBEtrDiSUjcSxAQrvjANA8AggYCfDAYcRFYQQQMBBgfjHAclj0888/l4EDB8pDDz1k3IsNN9xQdtppJ9lggw1kjz32iJLKdHfgZs2aGZ+LCpURmD59ugwaNCh/sgMOOED0z1q1alWZBjw5iz5zjRw5UiZOnBj1aMKECTJ06NB875555hnp0qVLqr299dZbo98OR+0J+LK+5RLZ9T91Hn7vvffkZz/7We0FhBHXnMBXX30lbdq0ka+//jq693CZ2O7LfFCJi6B4bTU553rrrRfdA66//vrSvn37KC4dOnSQddZZx+Q0lK2iwMqVK6OXoUaNGlWn1cmTJ8vxxx9fxZ7QlAoUP5PpM9btt98u2223XdWBip8nLr74Yrngggsq1o+0z1+xjtb4iUJa32o8lAwfAQQQQAABBMoU4H6oTLj/Xw0/Oz/faxNf3yNE/xAIR4CE9nBiyUgcC5DQ7jgANI8AAkYCPHAYcVEYAQQMBJhfDLAcFrVJaI/r9lZbbSUnnniinHDCCbLxxhs7HFnypjUJ9LbbbpOTTjpJWrZsmbyihyVrJaH9/ffflwEDBsj8+fNl8803l3vvvVd22223fERIaPfw4gyoS67Xt8JE9hyrJvSyO3tAFxlDKSmg17sm4+YOV4ntrueDklAGBWwS2uOa0RcfBw8eLKeffnr0AkIWjqVLl8qMGTOkR48e8otf/CILXS67j++++670799fFi5cWOcchx56qEyZMiXz98RlwziqGEJCe9LfDwntji4yw2ZDWt8Mh05xBBBAAAEEEEAgEuB+yO5CwM/Oz/faxNf3CNE/BMIRIKE9nFgyEscCJLQ7DgDNI4CAkQAPHEZcFEYAAQMB5hcDLIdFK53QnhuK7iZ4zTXXiO4QXnwtOBxunaZ17H/+85/l8ssvj3YRDWEn81pJaH/kkUeke/fuUTyPOOII0d1EdYfq3EFCuy+/sjD74Wp9i0tkV2F2Zw/zOmNUjQsU7tJeWLLaie2u5oM0ro9KJ7Tn+qiJ7aNHj46+atK0adM0um59zmXLlskdd9whV1xxhay11lrOdsa2HojBCebMmSOHH354vRq62/7cuXNl3333NTgbRW0FspzQbvr7IaHd9mqpTv2Q1rfqiNEKAggggAACCIQmwP2QXUTxs/PzvTbx9T1C9A+BcARIaA8nlozEsQAJ7Y4DQPMIIGAkwAOHEReFEUDAQID5xQDLYdG0Etp1SJoQM2bMGDnmmGO8S2B65513ZNCgQbJgwYJIXxPvSWh3eCEaNL1y5cpoV95Ro0ZFtfQ/zz///DovTpDQbgBKUWOBaq9vDSWy5zrO7uzGIaRCIALFu7QXDqtaie3Vng/SDF1aCe25Pmu8zjrrLFl77bXTHIbxub/88ks57rjj5O67747q7rTTTsEntGsC8vDhw2Xq1KnRmDfZZBPR+H/77bfR/z711FPlyiuvlObNmxt7UqE8gawmtJfz+yGhvbxrpNq1Qlrfqm1HewgggAACCCAQhgD3Q3ZxxM/Oz/faxNf3CNE/BMIRIKE9nFgyEscCJLQ7DgDNI4CAkQAPHEZcFEYAAQMB5hcDLIdF4xLaL774YrngggtK9krve7/77jv5+9//Lg888IDceuut8v7779epp0ntEyZMkP79+3u1U/ubb74p/fr1k5deeinqLwntJcPtTYHPPvtMBg8eLA8++GDUp4cfflj233//Ov0rTmivheQ0bwJUAx2p1vpWKpFdqdmdvQYuOIbYoEBDu7QXVkg7sb1a80E1LoO4hPahQ4dGLyeWSkJfsWJFlAz93nvvyWOPPRbdE77yyiv1uq1fxTnzzDO9etHRp0TiasRZ23j55ZejL9y89dZbUZPnnXdedD8/e/bs6H+3bdtWZs2aJe3atatWl2q+HZ+uQ5OE83L6bXL+mr8wHAKEtL45ZKRpBBBAAAEEEMiwAPdDdsHDz87P99rE1/cI0T8EwhEgoT2cWDISxwIktDsOAM0jgICRAA8cRlwURgABAwHmFwMsh0VtEtqLu7106VLR3TfHjx9f56+22mqraPfzzp07Oxxp3aZJaPcmFMYdef755+WQQw6Rjz/+WPbcc0+ZMWOG6DVWeJDQbsxKBQOBtNe3JInsue6yO7tB4CgapEBju7QXDjitxPa054NqBs0mob24n7oD+OjRo+Wqq67K7/qtZfRFx0mTJslRRx1VzaE12lY5CbnedL6MjqxevTp6SUFfLMgdDz30kCxatKjOC62TJ0+W448/vowWqFJLArX2+6ml2Ia0vtVS3BgrAggggAACCFROgPshO0v87Px8r018fY8Q/UMgHAES2sOJJSNxLEBCu+MA0DwCCBgJ8MBhxEVhBBAwEGB+McByWLSSCe06jOXLl0cJTLrTY+HRt29fmThxorRs2dLhaP+vaRLavQhDWZ3Q6+ikk06K6ja0cywJ7WXRUimhQFrrm0kiu3aV3dkTBoxiQQsk2aW9EKDSie1pzQcuglbJhHbt/6pVq6KXzk455ZQ6Se36gqPu4N6mTRsXw6zXZq0l5H755ZdRovrcuXMji9xXbPQLOAcddFA+VoceeqhMmTLFm3t3Ly4WOlHzv59augRCWt9qKW6MFQEEEEAAAQQqJ8D9kJ0lfnZ+vtcmvr5HiP4hEI4ACe3hxJKROBYgod1xAGgeAQSMBHjgMOKiMAIIGAgwvxhgOSxa6YR2HYruynnWWWfV26n9zjvvlMMOO8zhaP+vaRLavQiDcSeKk+0mTJgQJbUXHyS0G9NSwUCg0uubaSJ7rqvszm4QNIoGLZB0l/ZChEoltld6PnAZqEontOtYfvrpJ7n66qvlnHPOqTM0/bORI0dKsZ+L8ddaQvtjjz0mmqz+7bffRtyDBw+WcePGRS+l6n9/8MEHoz/X3fQ16X3fffd1ERbazIhArf1+MhKWinQzpPWtIiCcBAEEEEAAAQRqToD7IbuQ42fn53tt4ut7hOgfAuEIkNAeTiwZiWMBEtodB4DmEUDASIAHDiMuCiOAgIEA84sBlsOiaSS063DeeuutKClm4cKF+dEde+yxcv3118s666zjcMT/2zQJ7c5DUFYH3n//fRkwYIDMnz9fNt98c7n33ntlt912q3cuEtrL4qVSQoFKrW/lJrJrN9mdPWGwKFYTAqa7tBei2Ca2V2o+8CFQaSS067iWLl0avXyW2xFc/2y//faTadOmRWu566OWEnJXrlwpF1xwgVx22WV5dv2ykr5csHr1arnkkkuiv88dp556qlx55ZXSvHlz12GifU8Faun342kIUutWSOtbakicGAEEEEAAAQSCFuB+yC68+Nn5+V6b+PoeIfqHQDgCJLSHE0tG4liAhHbHAaB5BBAwEuCBw4iLwgggYCDA/GKA5bBoWgntmhQzduxYOf300/OjaywBOY5Ad/Vi6ZltAAAgAElEQVT8+9//LrqTpCYwaxL6Cy+8kC+61VZbSbt27aRTp05y4IEHyi677CJNmzZtULM4ybkx9p122kluv/122W677RosVun+VeIymD59ugwaNCh/qgMOOED0z1q1ahV7+mKTW2+9VQYOHBiVXbVqVfRCwsyZM+Wpp57K26vzXnvtJUceeaR07Ngx1lyfibTObbfdJs8++2wUO93pc+edd5bu3btHfdT4me7M+sgjj0T19dCY33LLLbLRRhvVG5uLhHYds36ZQF/ayB065kmTJslRRx1VMrz6m5k8ebKceOKJderrLvT9+/c3tirZIAXKFrBd32wS2XOdZnf2ssNHxUAFytmlvZCi3MR22/nAp3CkldCuY7z77rujFx1zu4Ln/qxXr16JCHSN/OSTT0TnT72/eOWVV+TFF1/Mny93j7HDDjvIwQcfHN2nrL/++g2eu/jFxlKdePrpp6Vz584NFqt0/0r1p9y/f/fdd6N7itwLp8X35osWLZI+ffrIxx9/HDXRtm1bmTVrVnS/bXvofbPex+sO8HqftnjxYvniiy/y94ddunSRHj16NHhvWar9Tz/9VO66667oZUd9btBz672m3qvqjvSHHHJI/qXa4vhffPHFdRL5c23FPSeVuhYK+2lSv9zEcHV9/fXXo7EXumo/9J5dn2V0ftPfxX/8x38kup8sfp4o9rH9/ZQ6f6lYf/PNN9E8MHv2bHnppZfyzygbbrihdOjQIfqt6nWs129jz4aNxUpfwhkzZoysvfbaUbHc9XX//fdHbepLtrl5Z5999pF+/frJL3/5S1ljjTVKdT8zfx/S+pYZdDqKAAIIIIAAAl4JcD9kFw787Px8r018fY8Q/UMgHAES2sOJJSNxLEBCu+MA0DwCCBgJ8MBhxEVhBBAwEGB+McByWDSthHYd0muvvSZ9+/aNkixyhybnaoJAY8fy5cvlvvvukyuuuCJKdkl6aALDpZdeKr/+9a9jkwkqldCeVv+SjrOxcpVKaH/jjTfkt7/9bRSHxg5NENJkD00Y0kMTujSBXV9kaCx2mgCiyd9nnnlmPlGk1PiLdw7VHUQ1qbdJkyb1qrpIaNdOxH2ZQJNq9EWBNm3aNDrEl19+OUp8L/y9DB8+PNoZNZdMU8qIv6+OQLnrWyUS2XWE7M5enTjTSrYEbHZpLxypaWJ7ufOBj7ppJrRrgvTRRx8tjz76aH7o5557rowaNSp2Hc8V0rVf10e9J9SX5JIemtj6u9/9LnpJLO7LQLYJuWn3L+k4TcsV3yfqfdyUKVOkZcuW0am+/PJLOf744+vspp/bwd20rVx5fUHy8ccfF02K1iTkUoe+jHD55ZfLHnvskSj5Wr8AcPXVV8v48ePrvDBR3I6+rKrl9DlBX5jVBGRNTNYjiwnt+tuYN2+e6Ms8SVx1nPobvOiii0rek5ZKOLf9/ZQ6f0PXiMZ64sSJ0bOHvrBQ6tBr6cILL2zw2bCwfvEzcS6hXcvo8+sf//jHkm327NlTrrrqKtl+++1LdS0Tfx/S+pYJcDqJAAIIIIAAAt4JcD9kFxL87Px8r018fY8Q/UMgHAES2sOJJSNxLEBCu+MA0DwCCBgJ8MBhxEVhBBAwEGB+McByWDTNhHbdhXPYsGHRLtq5o3i3u+Kha6KCJjkX1jHh0URpTXQeOXJkvR35KpHQnmb/TMbZUNlKJLRvueWWUQKYJqskOXr37h0ll2yyySbRrvYa8yRJJnruc845J0rEad68ecmmipOsHn74Ydl///1j67lKaNfO6I726le4C+15550XJRA1tEuk7jQ5YsQImTZtWn483bp1i34HrVu3LmlDgeoKmK5vlUpkz42S3dmrG29ay46A7S7thSNNmthuOh/4rJlmQvvKlSuj+7PLLrssT9DYl1a0kO48rYmkuoYWrqkmhvpi5XXXXSebbrppnWq2Cblp989kjEnLLlu2TPRFualTp+arxCWra7LwGWeckS9TnPSetD0tp3E7//zzoxiYHHo/r/045phjGt1hW1+e1WcLve9Lcuh59ZrabbfdMp3Qri8JzJgxQ0455RTj34a+hHrDDTdEXzpq6EtJpRLObX8/pc4fF8slS5bIqaeemjjWuXMkfYk2LqFd5x59McbkuVR3xNevM+29995JLkmvy4S0vnkNTecQQAABBBBAwFsB7ofsQoOfnZ/vtYmv7xGifwiEI0BCezixZCSOBUhodxwAmkcAASMBHjiMuCiMAAIGAswvBlgOi6aZ0K7D0sQlTQbIHfvtt1+UgLHxxhvXG7Um2uiu3brDYuGR+5x7p06dpFWrVtFfab91N8IFCxbUO8/mm28eJRUXJxLo7tlz5syJymvCtSYn6I6heugn6Y888sj8TtiaYK27ZW+22Wb586fdv0pcBrYJ7ZrApElBCxcujLqj9vvuu6/o7vd6vPjii/LYY4/VS1jXnfF33333aFfP999/PyqrCTMHH3xw9J+a0KS7subOmxurnn/u3LlRG6WO559/Xg455JAoZnvuuWd0HeV2hi+u6zKhXXfw1+Qt3QU0d+g1qbu0666gxYfusDl27NhoV/sk5Us58ffpCyRd3yqdyK4jY3f29ONLC9kVqNQu7YUCpRLbk84HWVBNM6Fdx68vvem9Ve7YYYcd5I477ojdzVjXRt2R/aSTTqqXsLvLLruI7rad2wV5xYoVsmjRIpk/f37sC3V6j6L3l4VfdPnXv/4V3Svqmq3j1n7kvpCia/bgwYNFd3nPHYcddphsu+22+f+ddv/SuF4K76P0/Dqe2bNny4477linOd0R/4gjjoi+OqOHyb1a4Ykaum/WMhpDfSbQ+3q9R3z66afliSeeqNMPbVcTgwuvmcICGq/jjjuu3r2lxk3vK3feeWfRFyn0utD7wtxLEXrvqF8huvHGGzO7Q7taabJ/7p47Fye9F9fnJbXTQ430XqSwnP65/n7096XPP3FHqYRz299PqfMX9yluvLkx65eQ9LmgWbNm8o9//CN6Tol7Kfe0006TSy65JPaLDXqu4mdifRlGnwf1/j13aLK6Xls///nPReed4msrV65Xr17R9aUv+2b5CGl9y3Ic6DsCCCCAAAIIuBPgfsjOHj87P99rE1/fI0T/EAhHgIT2cGLJSBwLkNDuOAA0jwACRgI8cBhxURgBBAwEmF8MsBwWTTuhvThhQRMoNKFJEwKKj+Ky+ve/+c1vol0iNbko7tDEBU1O0ISXwkN38Lvyyisb3Pm7eGfBAw44QLT9XMJ8XFvV7F+5l4RtQnthuw3Z/8///E+0Q+L999+fL66JM2uvvbZ8+umnUZL5H//4R8klguQK6W6SDzzwQLSDe2FiTalY5errLvCa2KZHqZ3+XSa0a//ee+89GTRoUJ1dJHWHUx1D8csczz33XJQ4Vmhy+eWXR18qaGhH93KvD+pVRqDU+pZGInuu5+zOXpkYcpZwBSq5S3uhUkOJ7aXmgyxJp53QHvelHE1k1oTU4iNuB+ju3btH93y77rqrrLHGGvXqaAK1vqyoL5UVfimmY8eOUfLu1ltvHRuO4nvhxu5VcyeoZv8qcQ1pAr7ueK73Frnj2GOPleuvv75egm/cTu5J79Vy59ZEct39XV8kKDx69uwpuo4Vx1DvEfX60P4tXrw4X0WvDU0obtOmTZ3zaB/1a0yaNJw79F5UdyzXcxTfa+l9mb5gq9dB3HHxxRdHXxAoPuKekxq6ZuPOa1I/6XWoX/XRLwHp81TuOOGEE6IvAcU9L+nvWsetSfyFvwsdr8ai8EWP3PlMEs6T9rvQx+T8+mKFvmBS+FKsxlrjr9dl8bObXkuPP/54FO/Ca0nb12dDfa6MG3NcrHJ91hd7de7RrycV35vrc5E+M+kLuoXHnXfeKfoiTJaPkNa3LMeBviOAAAIIIICAOwHuh+zs8bPz87028fU9QvQPgXAESGgPJ5aMxLEACe2OA0DzCCBgJMADhxEXhRFAwECA+cUAy2HRtBPakyYvffnll9Hu3oXJAJqIoMkZpZJ6dXdNLae7wecOTTzTZIktttgiVtc0ob3a/Sv3kqhUQnuphGrdCbVPnz75He5z/dVk9ptvvln22Wef2CFoQpX2URNTckep3da1XHGS3YQJE6Kk9oYO1wnt2q+77747GmduR1D9s2uuuSZKvsnNj0uXLo3GUXjdN5T4Xu41Qb3KCzS0vqWZyK6jYHf2yseSM4YnkMYu7YVKxYntId3vpp3QHpcErsnKAwcOrHMhxiVfayKpJqu3bt260YtW6z744IPSr1+/Ouvvww8/LPvvv39sXdOE3Gr3rxK/0s8++yy6J1Gb3BFnn/u7KVOmyJAhQ/JldSfvWbNmSbt27RJ157XXXotebMzteq+VTj75ZLniiivyu4fHnShu13X94o0mLxf+1uLusUrdu2oSvO7Wr/8UH1lKaC/eaV/vGzVeLVu2bDA2pvffJgnnpr8f7WTS88d99UifNfRlCR138fxbCKD32Ppyg84buUPr6lcJ2rdvX8+qoYT23r17y7hx4xqdez755JPofl6vy9xR6uXbRD8kx4VCWt8cU9I8AggggAACCGRUgPshu8DhZ+fne23i63uE6B8C4QiQ0B5OLBmJYwES2h0HgOYRQMBIgAcOIy4KI4CAgQDziwGWw6K+JLQXJ2eU2k2zmOzll1+OdrnWXfz02GGHHeSOO+6Q7bffPlbXNKG92v0r95KoREJ7ksQYTdLWndYLk0S0z8UJ23Hj0J3IBwwYIPPnz4/+WneTvPfee2W33XZrcNiFdZKUj3uRolzT4npJdm7VOnFJOJoQNnPmTNlxxx0lbvfSxhJtKtV/zmMvULy+zZs3L3qpRhPaORBAoDYEcontmmhdeGjiaFYPXxLav/766yiZWhNPc4fJbsdx9yj6st3RRx8dGxrThNxq968S19Njjz0WJQDnXrIrdZ8d9/JBXGJ5XN/iEv579OghkydPls0226zkcIrvZffbbz+ZNm1afvfxuB3kdWd23X17nXXWafT8urv5iBEjovMVHllKaNed2Y866qh89xvqezFE3Mu5Db3okTThXNsw/f1onaTnj3sxQr/KpfNDY8nsubF/9NFH0Yscep+WOzTJXXdbb968eR2iuGdik/vyOXPmyOGHH54/p163M2bMqPe1gJI/AI8K8O9zPAoGXUEAAQQQQAABJwLcD9mx42fn53tt4ut7hOgfAuEIkNAeTiwZiWMBEtodB4DmEUDASIAHDiMuCiOAgIEA84sBlsOiaSe0Fyea61A1oVd3ziw83n777SipWcu/8847stdee4kmaMR9Ej6OK24cTz/9tHTu3DlW1zShvdr9K/eSqERCuyYc6W75pY5Ro0bJhRdemC+WNNE7LhGssVhpA4888oh07949auvAAw+MEuk32mijBrvoQ0K7di4ukWb48OFR0tWSJUuiXWk1WT936Lj0z5Ik6ZSKD3+fngDxSc+WMyOQdQES2huO4D//+c9ojSt8+Ud3yz733HPrVNKka00O1WTWF154IfpSj+5A3dBXd+JaLL5HaSzp1zQht9r9s/1NrFixQs455xwZM2ZM/lT6tRi9FylO6s0V0JfyzjrrLBk7dmy+TpIXHrWw6W7wxeP7+OOPo5cPHn300eiv1ltvPdHE606dOkX/u/jZQl90vOuuu2T33XdPRPXkk09GCeHaTu7IUkJ78b2+/n70ei/1zKRzk5ZT12222SbabV9fNNCXLYuPpAnnWs/096N1kp5fr9kzzjjD+BosHE9xonlDzytxz5Imu6wXX5dJn4sSXbSOCvHvcxzB0ywCCCCAAAIIeCPA/ZBdKPCz8/O9NvH1PUL0D4FwBEhoDyeWjMSxAAntjgNA8wggYCTAA4cRF4URQMBAgPnFAMth0bQT2t944w058sgj5ZVXXsmP8tZbb40Smip5pJ3QbttX0/6V255tQnuS3c9zfZs4caKcdNJJ+a7qDojjxo2LEo8aO+J2gG0soV0TcHQnxQsuuCA6bZLEHV8S2rW/moSlXw/I7YqqPtddd53cfffdMnfu3DxV0t1Fy702qFc5ARLaK2fJmRAITYCE9oYjunTp0ugLLblEZS2ZdHdp0+skzYR2077ElTfpn2177777rvTv318WLlyYP5Xeg/Tq1avRU99zzz3Su3fvfBm9f9H7ln333bfRerZfNdIv2Pz+97+PvuTTvn172W677UR3u9bdsvUovtfVeyx9GXODDTZIRBW3g3+WEto1IX+fffbJj1VdbrjhhuiFz0rdnyRNONdOpJXQHhenCRMmiCaZmxxxL9LEXf9xz2om7RW3Q0K7SZQoiwACCCCAAAII+CnA/79lFxf87Px8r018fY8Q/UMgHAES2sOJJSNxLEBCu+MA0DwCCBgJ8MBhxEVhBBAwEGB+McByWDTthPa4xOIkSTSmJKYJ46Y7tJv2p7i8af/Kbc82ob1r165RolCSXVCL2xo5cqRcfvnl0qxZs0a7b5rQXryje5Lrx6eE9p9++ilKzNJdaBs6OnbsKDfddFPsLpnlXgvUS0+geH2bN2+e/OEPf5AnnngivUY5MwIIeCWgCaX6u+/WrVudfpHQ3nCYiu+9tOTo0aNF7x8qfZgkjJeTkGvbX5P+2balu9sPGTIkf5qk93pxicCldnbXRm6//fZoB/TcoW1fe+210qJFC9uhiP6+Lrroouif3KH3WPqPSTJ38c7fWUpoL97BXh30ZYOePXtGLwzvueee0rJlSytrHxLa9etYeh3pCxJ6mLx0Wzj4uC8UxMU77llN7+v23nvvRJYu5pFEHbMoxL/PscCjKgIIIIAAAggEIcD9kF0Y8bPz87028fU9QvQPgXAESGgPJ5aMxLEACe2OA0DzCCBgJMADhxEXhRFAwECA+cUAy2FRFwntje3GbUKhicIffvihPPXUU6Kfk3/sscfyu2DreRprpxoJ7Tb9M3EoLGub0H7AAQdECe2tWrUq2QWTZJfCk5kmtBfu9Jl0t8PihPak9UoOuswCH330kegO9pr4XHxoEtKkSZPqJH+V2QzVqiTQ0Pr217/+NdXE9p/97GeiO+3qf3IggEC8wFdffSVbb7216H+mceQS2TUpWI+Q7nfj1mfdDVmTf9dee21rzriE9kp9tUcTnb/44oso+fW+++4T3V38/fffz/e5sZ3gq5GIatM/G/hly5bJ8OHDZerUqfnT6BdvNAG8SZMmjZ5ad0rXxHFNvs8dbdu2lVmzZkm7du0arFucrF9OwnlDJ4+7Rsu5hop3n89SQrteS7oj/YknnthgDHSeOvjgg6Pd9HfYYYeSL5sWn8jkHr+c30+S8xfv9K+J+jNmzMjv1G/yuyj+qlTcvFY8Dr0/168sderUKVFT5TgkOrHDQiGtbw4ZaRoBBBBAAAEEMizA/ZBd8PCz8/O9NvH1PUL0D4FwBEhoDyeWjMSxAAntjgNA8wggYCTAA4cRF4URQMBAgPnFAMth0bQT2h955BHp3r17foSmyQGatPHNN9+I7hKp/2gy1GuvvSZLliyRBQsWNCpXjYT2tPpX7iVhm9CuSdfjxo2LdnosdSRJRok7h2lCe2ESStLEOt8S2tXh8ccfl0GDBonurFl4nHfeeVHCWNOmTUuR8/eeCJRa39JMbNfEQN0VmgMBBOIF9PdRuHtzpZyKE9lz5y01H1Sq/WqcJ+2E9pdfflmOOOIIeeutt/LDmTlzpvTr1y/x8LSPeu+qL/d88MEH8re//U2ee+45Wbx4cZTQ3tBRrYT2NPqXGCemYHFSsN7fzZ07N0p0TnLoy6KHHnponRdGr7766mhX/bgd0eN2UNcv1Jx77rlJmitZ5ssvv4xeELz//vvzZTXpeP/99y9Zt7BA8X1ilhLadRz6osL5558f7Xxf6thwww2lR48e0e9sr732kvXXX79UlejlVr1nzR2V/v0kOX9xjExeui0eYHF7SRLaTV+GJaG95GVFAQQQQAABBBBAIHMCIT3vu8DHz4V69dokvtWzpiUEal2AhPZavwIYf8UESGivGCUnQgCBKgjwwFEFZJpAoEYFmF+yEfi0E9qLd8RLkhygO5svXLhQbrrpJnn00Ufr7LBpoppWQns1+mcyzsKytgntSRPGtc0kyShx4zBJaC8uO2HCBNE+ljp8TGjXsZx55plyww031On+X/7yFznooINKDYm/90gg6fqWRmI7u7R7dCHQFe8E0tidvaFE9tzgk84H3mHFdCjthPbilxy1C6W+2qMJ0rrTuu7CrV/jeeGFF8qirHRCbq4T1ehfWQMWEe2b7q6v9x6VPPbbbz+ZNm2abL755vVOW6kd1Bvqb9xzS6lrKO5cxV8LyFpCu45p+fLlcuedd4r2XceT5NAXGvSlkt/+9rey/fbbx76UYHqPX04id5JniDQT2uOS48sZR6G5bf0k8at2mZDWt2rb0R4CCCCAAAIIhCHA/ZBdHPGz8/O9NvH1PUL0D4FwBEhoDyeWjMSxAAntjgNA8wggYCTAA4cRF4URQMBAgPnFAMth0TQT2leuXCkXXHCBXHbZZfkR6g6Bt9xyi7Rs2bLeqDXxRhOVdAfi++67L7GKJmfsvvvu8vbbb9dJfq90Qns1+5d48EUFQ0to1yS2AQMGyPz586PEqXvvvVd22223kjw+JrTrDqKaRPTtt9/W6X+3bt2i30Tr1q1LjosCfgiYrm+VTmxnl3Y/rgN64Z9AJXdnL5XInhu96Xzgn9r/9SjthPbilxx1Pdcd2n/xi1/EsixdulR0N/Dx48fXWzsbc+zYsaOsWrUq2rU9d6SR0F6t/pV7zegXYY4++ujo5dBKHo3t8k5Ce11pkwT8chOi1VzvMyZNmiS6o37xfWZc7HXX9tGjR8vAgQNjvxCUJOE8d95y+p3k/GkmtMd9kaqccRTa2tav5G+0UucKaX2rlAnnQQABBBBAAIHaEuB+yC7e+Nn5+V6b+PoeIfqHQDgCJLSHE0tG4liAhHbHAaB5BBAwEuCBw4iLwgggYCDA/GKA5bBomgntn332mWjCwIMPPpgf4ciRI+Xyyy+XZs2a1Rm1JovPnTtXzjjjjEZ3ZNcEDN3lvX379rLzzjvLLrvsIttss02UvKFJGQ899FD+vJVMaK92/8q9JEJLaC/czfXAAw+MEr832mijkjy+JbR/9NFH0W9h3rx5sX0/77zz5KKLLopNKio5WApUXaDc9a1Sie3s0l71kNNgBgQqtTt70kT2HEm584GPpGkmtMedW1/ymjx5smywwQb1ON566y0ZPny46MtgjR2dOnWKdpru0KGD7LrrrtK2bdvofKNGjZILL7wwX7XSCe3V7F+514omNx966KGJEpxN2zj11FPlyiuvlObNm9epGvcy66WXXirnnnuuaROx5fV+f9iwYdH9YO64++67pVevXkbnf/nll6OXDDWOemRxh/a4AS9btkxefPHF6Nnr/vvvb/SLBvpigibBH3XUUfVOlSThPFepnETuJOdPM6E97otU5YyjEM62vtEFXKXCIa1vVSKjGQQQQAABBBAITID7IbuA4mfn53tt4ut7hOgfAuEIkNAeTiwZiWMBEtodB4DmEUDASIAHDiMuCiOAgIEA84sBlsOiaSa0L1q0SPr06SO6Q2TuuPXWW6PE8+Lj9ddfl/79+8tLL72U/ytNtOjZs6f07ds3Sl7fbLPNZO21147VMtkBUU/w5ptvSr9+/fLtxX16vrChavev3EsipIR2fYngkksuiXb510OToTRBrUmTJiV5fEpo/+mnn6KvDmhCV+7YcsstRZOOvvjii+iP9FrX5KzevXuXHBsF3AvYrm+VSGxnl3b31wE98EvAdnd200T23Oht5wOfFNNMaH/33Xej+7yFCxfmh6xr+vnnny/Fhro+6guQN954Yx2evfbaKzrHHnvsIVtvvbWsv/769ermKqSZ0F7t/pVzjSxfvlzOOussGTt2bL76VlttJdtuu62sscYaxqfUL+bovXPu0BcHZs2aJe3atat3rmJ7Xa/0n+I4G3dCRH744Qc588wzo137c8fNN98c7URvchTfJ4aS0F5ooPfRep+5YMECuf3226ME99x9Z66cvvAwZcqUel/OSpJwnjtHOYncSc7//PPPyyGHHJJ/jtxzzz1lxowZotex6TFmzJjopencccopp0Rff1hrrbXyf1bOOAr7YVvfdEzVKB/S+lYNL9pAAAEEEEAAgfAEuB+yiyl+dn6+1ya+vkeI/iEQjgAJ7eHEkpE4FiCh3XEAaB4BBIwEeOAw4qIwAggYCDC/GGA5LJpWQrvu0Kg7TmtSS+7QndU1oWK77barM+K4slpmwoQJoglmSRJg0kxod9G/ci+JkBLav/76axkyZIjMnj074jDZgdOnhHbdXVZ3AdVdRfXYfPPNZerUqaIvfOSS9fXPO3fuLPrCR5s2bcoNP/WqJFCp9c0msZ1d2qsUbJrJhIDN7uzlJrLnYCo1H/gAnWZCuybN6pqeO/RFrgceeCBa+4qP4p3Ftezvfvc7Oe200+rtCN6QW5oJ7dXuXznXRtwLBJrAqy8KJLmvLm5zzpw5cvjhh9f544bON23aNDnmmGPyZTXu1157rbRo0SLxUPQ+bsSIEVHysu68r//ol3r0pcbLLrtM9Ms2ucPkhcdcHX0eKdyZvKGE9uJ7Ua3f2Begigf49ttvR+1ocnbuaKh+2gnRS5cujV4gKXxRRH9bep+qXzooPJIknOfKl9PvJOfXlygGDBgg8+fPj5pqqK+lLqq4lyDivhpQzjgK27atX2ocLv4+pPXNhR9tIoAAAggggED2BbgfsoshfnZ+vtcmvr5HiP4hEI4ACe3hxJKROBYgod1xAGgeAQSMBHjgMOKiMAIIGAgwvxhgOSyaVkJ78Q7oOsRTTz1VrrzyynrJSP/85z+jXds1uTN3TJo0KUp8Spp088Ybb8iRRx4pr7zySv4cjSWcmOzQ7qJ/5V4SITCO4J8AACAASURBVCW0v/zyy1Ei+FtvvSUNvQzRkJMvCe3vvfeeDBo0SLQ/uUOT7M455xz55JNPZPDgwTJv3rz83+muo7orffPmzcu9BKhXBYFKr2/lJrazS3sVgk0TmRAoZ3d220T2HEyl5wOX4GkltH/66adywgknyD333JMfXkM7Q+tLhPqylyYt5w7dffu6666LdmRPcnz//fdR8vvkyZPzxRtKWNYCJomoLvqXZMzFZYpfINCd2fUFwR133LGc00lxcrGeZL/99hNNXtcX9QoP3RG8e/fu+Rf5ytlZe+LEiXLSSSflT1uYtP7II49E588dmuiuX7nZaKONEo0tLoYNXR9xv4knnnhC9t5770RtFVtoJZuEdn05Uu8plyxZIosXLxb9CpBabbHFFon68+GHH0ZJ4k899VS+fNzXs5IknOdOYPL7ydVJcn4d67Bhw6LY5g592Xno0KGJxporFPccF/eSbDnjKOyIbX2jQVWpcEjrW5XIaAYBBBBAAAEEAhPgfsguoPjZ+flem/j6HiH6h0A4AiS0hxNLRuJYgIR2xwGgeQQQMBLggcOIi8IIIGAgwPxigOWwaBoJ7cuWLZOzzjpLxo8fnx+ZJrvMnDkzNgGkMHFZK2jZe++9V3bbbbfEMnE7R1Yqod1F/xIPvKhgSAnthclYmvg9bty4aHfGJIcPCe3Lly+PdsLUHUxzR7du3aLEnNatW0d/pAk1Orbc7u06Pv373r17JxkmZRwJpLW+mSa2s0u7owuAZr0SMN2dvVKJ7DmEtOYDF8hpJLRrwq2ug/oiV+ERl0Srfx+XxDp69OhoZ/GkR9zu5JVKaHfRv6TjzpWL6+Oxxx4r119/vayzzjqmp4vKx32tSP9cd/fef//965zz448/Fn0J4dFHH83/+Z133imHHXZYorb1OWL48OHR12xyR2ECctzO3ZqsX5jk3lhDJtdH3G/i5ptvjsaX5BgzZoycccYZdYraJLR/9tln0X3jgw8+GJ2zsS8dxPUvbjy+JrRr/4v9evXqFe0wv8kmmyThj8oUPxs19JKsbUK6bf3EA6piwZDWtyqy0RQCCCCAAAIIBCTA/ZBdMPGz8/O9NvH1PUL0D4FwBEhoDyeWjMSxAAntjgNA8wggYCTAA4cRF4URQMBAgPnFAMth0UontDeUuKSJKbo7+9prr11vtM8//7wccsghogkweph+Uv6jjz6qt9O1nqdSCe0u+lfuJRFKQntxwo1pMpsPCe1JktV1nPryhyaZ5Y7OnTuLJhe1adOm3MuAeikLpL2+mSS2s0t7ysHm9N4LJN2dvdKJ7DmYtOeDagag0gntq1evlttuuy3aaTv34paOR3dn112lN95443rD+/rrr6Mv9GiCcu649NJLRXfoTnLofajOi1qn8KhUQruL/iUZd2GZRYsWSZ8+ffL31fp3Db1AYHLuuPPGfX0pLvm9R48e0Y75m222Wckmn3zySTnqqKPy/e/YsWN0HW299dZR3bjz64uAek1tuummjZ6/oeeUhq6PuN3cG/riVHHDps8nSRKi4/pz3nnnyUUXXSRNmzYtaVucEK8V4nacT7KDeq6xJP0u7ljS87/22mvSt29fef311/OnMPmKV1wMGopfOeMoHJdt/ZLBc1AgpPXNAR9NIoAAAggggEAAAtwP2QURPzs/32sTX98jRP8QCEeAhPZwYslIHAuQ0O44ADSPAAJGAjxwGHFRGAEEDASYXwywHBatZEK7JqT/8Y9/rLMzuw5NE1Fuuukmadu2bexI33777ShxRRPHc8eoUaOi3TxLJWdoooLu2jlr1qx6545L0MgVevPNN6Vfv37y0ksvRX/UtWvXaAe/LbbYot55XPSv3EsilIT2wt03y9mx33VC+3vvvSeDBg0S7UfuaOilDk3S6d+/f/5a1PKNvQBS7rVBvcoJVGt9S5LYzi7tlYsrZ8qeQJLd2dNKZM9pVWs+qEZ0KpnQ/s0338i1114rV111VZ1k9q222kp0h2uNS9zxww8/yJlnnlnnXjJpMrR+GUXb1HvRwgR6bUeT3PWf4njp3xXfC2+77bZRQv2OO+5Yr4su+mcSe32JQHe1VsPcUZwQbnK+wrJxO7/rvb3eg7dr167OaeMSkU855ZTo5dbGdonX+/phw4ZFX7DJHfpygr7816RJk/yfFd/H61+UOn9DL1ho3cZeeCi+ty51Dev51Orss8+WG264oR63zQ7terLHHnsseimk8Os+EyZMiO4l467vXAd0/DoW3eE9dzT0/JM04dz095NrN+n54752tOGGG0ZfbdLnuMbGu3Tp0uh3oF8+yh0aO21bXx4tPmwT0m3rl/u7TLNeSOtbmk6cGwEEEEAAAQTCFeB+yC62+Nn5+V6b+PoeIfqHQDgCJLSHE0tG4liAhHbHAaB5BBAwEuCBw4iLwgggYCDA/GKA5bCoTUL7d999J5pM9uqrr8odd9wRJZ988cUXdUaTJOlj2bJlUQLv1KlT83V1l/YLL7xQTj755NjEF02UuvPOO+WKK64QTWqJOxrbjbIwYVrranvjx4+XAQMGyBprrFHndC76V+4lEUpC+yOPPCLdu3ePGA488MAoGWWjjTZKzOIyoT0u+aaxlzo0wUh3LT3xxBPrXP+6A6W+6MHhn0C117dSie3s0u7fNUKPqiPQ2O7saSey50ZY7fkgTVmbhHatq/dm+pLWPffcI3PmzBG91yo89F4rSeLtlClTol3aCw9N1tXE5rivl+iu288++2yULH3ffffFEg0dOjRK9I77UlBDu66fccYZ0rx583rnq3b/TGKuL5ceffTR8uijj+ar6Yufl19+uTRr1szkVLFl48Z+9dVXRy+XFv4W9N5m7Nixcvrpp9eLo75woLutF5ZftWqVLF68OEpALnwZsKGv1jSUnK7XSdz59V5ek8s1cb34ZQftYGMJ7XHJ8zvttFP0ssa+++5b57lBx7FkyZJox/SGrkXbhHb9nY0YMUKmTZuWt9Uk79/97ndy/PHHy/rrr18vdg2N/5prrhHdsbx4HkuacK4Nmf5+tI7J+d96660oCX/hwoV17pP1BQa9Xoq/9KAxUGPdub7wWtLK+jvQOnEvTNsmpNvWt/5xpnCCkNa3FHg4JQIIIIAAAgjUgAD3Q3ZBxs/Oz/faxNf3CNE/BMIRIKE9nFgyEscCJLQ7DgDNI4CAkQAPHEZcFEYAAQMB5hcDLIdF4xLaK9UdTWYfPXp0tItgYzvoaXsPP/ywHHHEEfWSTPQcmgysiSO6M6MmoSxYsEAWLVpUp+x2220XJcc8+OCD+e7rDqCa1BN3xCVfaLlddtklSoxYc801o8Sp3O6c1e5fuTEIIaFdk5QuueQSueCCCyKGc889V3TH/sKdOUv5FCe0lypf7t/HJSXNnDkzSk4vTJjShPyBAwc2+DuIS07S617r6U6xHH4JuFrfGkpsZ5d2v64PelMdgYZ2Z69WIntulK7mgzSU4xLaK9WOJrPrfdVJJ52U6Os7msA6b968Os3rOXbffXfp1KlT9CLiypUro6+baKJrYfK8/l23bt2iBGlN8NZDE+R19/YWLVrUG9KKFSuirwJpwnvhofeWeh+qhya3H3DAAdF/113Eq9k/kxgUvhCo9dRi7ty5UeJ1JY5333032gm8MLl4v/32i5Kr9Ys6hYcmUevO6vrCaPGhv9MuXbpE/dNnEU3Af+GFF+oUK/VSrL5AqM8ZmrhcfOh4tQ1N4teXLHT9zF0j2qa+2PDpp5/mqzWW0K7Xmb4sEdeO3qvp+BsaR+/evWWPPfaIrq/cYZvQrud57rnnouem4pdGNLF9zz33jH4nOna9tvWZaf78+fVeOta+TZw4UTbddNN6fiYJ56a/H23M5PxaXr+6dcwxx8S+JKMvPeiYdbz/+Mc/oh3s4152LrWDv21Cum39Svw+K32OkNa3SttwPgQQQAABBBCoDQHuh+zijJ+dn++1ia/vEaJ/CIQjQEJ7OLFkJI4FSGh3HACaRwABIwEeOIy4KIwAAgYCzC8GWA6LppXQ3qFDB9Fd/zSJo1Qyuw5fd9fURCJNXI7bObExop49e0a7JGpSU+GO1rprsf4T135DO0cWtqNJ7Pvvv3/0R9XuX7mXRAgJ7cUvG+jO/7169TIicZXQHreLpL5Ucd1118XumFk4qLjkJP1ygSZRxe0oawRC4YoKuF7f4hLb2aW9oiHmZBkQKN6dvdqJ7Dki1/NBJUOVVkK7JobrrtmHHXZYva/gNNT/J598Mno5rKGv8DRUL9eWvpCoX915/vnno6KadDxjxox6uznnzqP3Gpqk3tA9qO4sr7u8545q9y9JnDXBWxPIdWf03NFQsnmS88WV0eRufeHwsssuq/PX+tUkjW/xoUnt+iKD/mNyaDK77qiuX+lp7DlCr1ndIV7vlZI+P+gu3fqVKb0mc0djCe1aZunSpdHO3vqiYdKjR48eMm7cuGi38EGDBuWrVSKhXZ9j9CVe/ZJVcVJ7kv7py8b63JV7YaO4jmnCuenvx/T82j99oVl3k9cXVUwOfdngtNNOi14qWGeddRqsapuQblvfZEzVKhvS+lYtM9pBAAEEEEAAgbAEuB+yiyd+dn6+1ya+vkeI/iEQjgAJ7eHEkpE4FiCh3XEAaB4BBIwEeOAw4qIwAggYCDC/GGA5LFrphPYddtghSvjQXQMbSxqIG7Imjc+aNUsuuuiiRAlMmjR/9tlniya0N2/ePEpaOuSQQ/K7cWoSjCaebLTRRrHCX3zxRZTccOONN8b+fXHyUrX7V85lEUJC+8svvxxdP5ocrjvz33777aIJaiaHi4R2fQ7URLLrr78+31VNFJo9e7a0b9++ZPc1SUx3GtVz5A5Nwpk0aVKdFzVKnogCqQv4sr4VJrazS3vqYacBjwQKd2d3lcie4/BlPqhEeCqd0K5r4IgRI+TYY4+VVq1aGXfxxRdfjJKn77vvvpJ1dWfqkSNHRknn+qWd4pfjdD194IEHRHdzjjt07JoUrS9KxB1xX4upZv9KAohE9879+vWLXvDMHZrsrS5JXi5N0oaW0R2wNSG6MIFcE43VT+/Hi49Vq1bJ448/Hu1wniQZWV8E1GeBNm3aJOpS0vPrvaS+/NW3b98oIf/CCy/Mn79UQrsW1OR8vSfTRHh9hmjo0GtNdwPX+zm9LovvzSuR0J5r+4033ohcdRf+JIf+JjW5W18Waew5zTTh3PT3Y3r+3Nj0xQJ9YVqf0RqLQa68PiOqj37VodRvwDYh3bZ+kvhVu0xI61u17WgPAQQQQAABBMIQ4H7ILo742fn5Xpv4+h4h+odAOAIktIcTS0biWED/Ja5+2vPVV1+NeqKJNvppTHbVcxwYmkcAgVgBHji4MBBAIC0B5pe0ZCt7XpuEdk2K2HbbbeW//uu/ogQh/WfLLbdMvPtmQyP55ptv5KGHHpK//OUvUVLOCy+8EBXVpBC9t9Z2NFl9l112kaZNm+ZP8+WXX8rxxx+fT+rQhBJNJu7evXuDaLqbpbYzc+ZMWbhwYZ1dDuOSl/RE1eyfabRDSGgvHIPulqq7W2osTQ4XCe16DWmCUGGClybdaJJXqSSa3Nj+9a9/yZAhQ+T+++/PD7djx45y0003Sdu2bU0IKJuigG/rWy6xvWvXrg0mY6bIwakRqLqAJh0XXvdV70BBg77NBzYWNgnteo+mL6HpvWGXLl2if7bZZps692nl9E1fJtT7M10XNRFYk8hz66wmqe66665y8MEHy1577VXnSyi6g7XuQK0vWeYOTWzVROnCe8fCPmli9FNPPSVTp06VZ599ts7LlQ3dj1Szf6X8pkyZEt1D5I7NN99c7rrrrujfUVfyKL7f1nPrPYq+lNquXbsGm2rISu/xtI/6coomyv/yl78s61lCr1+N32233ZaPn55bnxv0vIcffnj+xQr9IpRpQntuYJ9++mnkqtekPqfoDum5Z5Rf//rXcuSRR0a/g9zckGZCu/ZJr/UPP/wwep7ReVFfbMg9O+n4d955Z9EXjnv37h1ZJHnhuJyEc5PfTznnL7ywNAb6koQ+LxY+K6q7zkPdunWTAw44IHohdo011kh0+dsmpNvWT9TJKhcKaX2rMh3NIYAAAggggEAgAtwP2QUSPzs/32sTX98jRP8QCEeAhPZwYslIHAvov0DX5JrcZ3H1X+bPmTMnSvThQAABBHwT4IHDt4jQHwTCEWB+CSeWjAQBBBBA4P8EfF3fNNFTE9c4EAhdwKdr3df5IPRrgPEhYCNgk9Bu0y51EciSAOtblqJFXxFAAAEEEEAgDQHuh+xU8bPz87028fU9QvQPgXAESGgPJ5aMxLGA7sZ+yCGH5HcMWn/99aOdIffff3/HPaN5BBBAoL4ADxxcFQggkJYA80taspwXAQQQQMClAOubS33aRsAvAeYDv+JBbxBIIkBCexIlytS6AOtbrV8BjB8BBBBAAAEEuB+yuwbws/PzvTbx9T1C9A+BcARIaA8nlozEocA333wjO+64Y/S50cJj++23jz6Rq8ntHAgggIBPAjxw+BQN+oJAWALML2HFk9EggAACCPyvAOsbVwICCOQEmA+4FhDIngAJ7dmLGT2uvgDrW/XNaREBBBBAAAEE/BLgfsguHvjZ+flem/j6HiH6h0A4AiS0hxNLRuJQ4MQTT5Qbb7wxtgfHHXecTJkypd7/+e2wuzSNAAIIkJDDNYAAAqkJ8C80UqPlxAgggAACDgVY3xzi0zQCngkwH3gWELqDQAIBEtoTIFGk5gVY32r+EgAAAQQQQACBmhfgfsjuEsDPzs/32sTX9wjRPwTCESChPZxYMhJHAtOnT5f//u//lhUrVsT2oFmzZvLnP/9ZBg4c6KiHNIsAAgjUF+CBg6sCAQTSEmB+SUvW/ryHHnqo3HXXXfYn4gwIIFAVgT59+sjcuXOr0haNlBZgfSttRAkEakUg6/PBNddcIyNHjqyVcDHOGhVYvXp1nZEnSWgv/m3XKB3DrpDATTfdJMcee2yFzlad02R9fauOEq0ggAACCCCAQMgC3A/ZRRc/Oz/faxNf3yNE/xAIR4CE9nBiyUgcCLzzzjvSvn17+eqrr/Kt77zzzrJ8+XJ5/fXX83+2ySabyJIlS6R169YOekmTCCCAQH0BHji4KhBAIC0B5pe0ZO3PS0K7vSFnQKCaAiS0V1O7dFusb6WNKIFArQhkfT4gob1WrtTaHicJ7bUdfx9GT0K7D1GgDwgggAACCCCAgJlA1p/3zUZb+dL4Vd7UpzMSX5+iQV8QCFuAhPaw48voUhT4/PPPpVevXjJ//vx8K7/4xS9E/0XlTz/9JCeddJK8+eab+b/bdddd5a9//aust956KfaKUyOAAALJBHjgSOZEKQQQMBdgfjE3q1YNEtqrJU07CFRGgIT2yjhW6iysb5WS5DwIZF8g6/MBCe3ZvwYZQWkBEtpLG1EiXQES2tP15ewIIIAAAggggEAaAll/3k/DxOSc+JloZa8s8c1ezOgxAlkVIKE9q5Gj304FfvzxRzn77LNlzJgx+X6sueaacsstt0i/fv2iP5s9e7Ycc8wx8v333+fLnHXWWXLppZdKkyZNnPafxhFAAAEeOLgGEEAgLQHml7Rk7c9LQru9IWdAoJoCJLRXU7t0W6xvpY0ogUCtCGR9PiChvVau1NoeJwnttR1/H0ZPQrsPUaAPCCCAAAIIIICAmUDWn/fNRlv50vhV3tSnMxJfn6JBXxAIW4CE9rDjy+hSEpg1a5b0799fVq5cmW/hnHPOkcsuu6xOi+eff36UwJ471lhjDZk5c6b07ds3pZ5xWgQQQCCZAA8cyZwohQAC5gLML+Zm1EAAAQQQ8F+A9c3/GNFDBKolwHxQLWnaQaByAqNGjZILL7wwf8KLL75YLrjggso1wJkQCECA9S2AIDIEBBBAAAEEELAS4H7Iik/ws/PzvTbx9T1C9A+BcARIaA8nloykSgJvv/22dOnSRT755JN8i3vvvbfMmzdPNGG98FixYoUcfPDB8thjj+X/uHXr1vLUU0/J1ltvXaUe0wwCCCBQX4AHDq4KBBBIS4D5JS1ZzosAAggg4FKA9c2lPm0j4JcA84Ff8aA3CCQRIKE9iRJlal2A9a3WrwDGjwACCCCAAALcD9ldA/jZ+flem/j6HiH6h0A4AiS0hxNLRlIFga+++kp69Ogh8+fPz7e28cYby+LFi2WrrbaK7cE//vEPad++vSxdujT/95oAP2fOHGnVqlUVek0TCCCAQH0BHji4KhBAIC0B5pe0ZDkvAggggIBLAdY3l/q0jYBfAswHfsWD3iCAAAIIVEaA9a0yjpwFAQQQQAABBLIrwP2QXezws/PzvTbx9T1C9A+BcARIaA8nlowkZYHVq1fL0KFD5cYbb8y31KRJkygxvVevXo22ft9990mfPn1k5cqV+XKnnHKKjBs3LuVec3oEEEAgXoAHDq4MBBBIS4D5JS1ZzosAAggg4FKA9c2lPm0j4JcA84Ff8aA3CCCAAAKVEWB9q4wjZ0EAAQQQQACB7ApwP2QXO/zs/HyvTXx9jxD9QyAcARLaw4klI0lZYNKkSTJy5Ej5/vvv8y2ddtppcs0115RsWZPhf/Ob38jo0aPzZVu0aCHXXnutDBkypGR9CiCAAAKVFuCBo9KinA8BBHICzC9cCwgggAACIQqwvoUYVcaEQHkCzAfluVELAQQQQMBvAdY3v+ND7xBAAAEEEEAgfQHuh+yM8bPz87028fU9QvQPgXAESGgPJ5aMJEWBxYsXy+GHHy4ffPBBvpWuXbvKo48+KrpLe5Ljxx9/lH322UeeffbZfPE2bdrIrFmzpH379klOQRkEEECgYgI8cFSMkhMhgECRAPMLlwQCCCCAQIgCrG8hRpUxIVCeAPNBeW7UQgABBBDwW4D1ze/40DsEEEAAAQQQSF+A+yE7Y/zs/HyvTXx9jxD9QyAcARLaw4klI0lJYMWKFaLJ64WJ6FtvvbXcddddsuOOOxq1+uqrr0rPnj3l/fffz9fTc8+ZM0datmxpdC4KI4AAAjYCPHDY6FEXAQQaE2B+4fpAAAEEEAhRgPUtxKgyJgTKE2A+KM+NWggggAACfguwvvkdH3qHAAIIIIAAAukLcD9kZ4yfnZ/vtYmv7xGifwiEI0BCezixZCQpCQwZMkSmTJmSP/t6660n48ePl0GDBpXV4s033yzDhg2TZcuW5esff/zxMnny5LLORyUEEECgHAEeOMpRow4CCCQRYH5JokQZBBBAAIGsCbC+ZS1i9BeB9ASYD9Kz5cwIIIAAAu4EWN/c2dMyAggggAACCPghwP2QXRzws/PzvTbx9T1C9A+BcARIaA8nlowkBYFbbrlFjjvuOFm5cmV0dl2ghw8fLmPHjrVqbcSIETJu3DhZvXp1dJ4mTZqIJroPHDjQ6rxURgABBJIK8MCRVIpyCCBgKsD8YipGeQQQQACBLAiwvmUhSvQRgeoIMB9Ux5lWEEAAAQSqK8D6Vl1vWkMAAQQQQAAB/wS4H7KLCX52fr7XJr6+R4j+IRCOAAnt4cSSkVRY4J133pH27dvLV199lT/zvvvuK/fcc4+0aNHCqrXvvvtODjzwQHnmmWfy52nZsqUsXrxYttlmG6tzUxkBBBBIIsADRxIlyiCAQDkCzC/lqFEHAQQQQMB3AdY33yNE/xCongDzQfWsaQkBBBBAoHoCrG/Vs6YlBBBAAAEEEPBTgPshu7jgZ+fne23i63uE6B8C4QiQ0B5OLBlJBQV0R/bdd99dlixZkj/r1ltvLY8++qj853/+Z0VaeuONN+Sggw6S9957L3++Dh06yLPPPhvt2M6BAAIIpCnAA0eaupwbgdoWYH6p7fgzegQQQCBUAda3UCPLuBAwF2A+MDejBgIIIICA/wKsb/7HiB4igAACCCCAQLoC3A/Z+eJn5+d7beLre4ToHwLhCJDQHk4sGUmFBFavXi0jRoyQcePG5c+45pprysyZM+Wwww6rUCv/e5o5c+ZI//79ZcWKFfnzDhs2TK677jopvhmoaMOcDAEEal6AB46avwQAQCA1AeaX1Gg5MQIIIICAQwHWN4f4NI2AZwLMB54FhO4ggAACCFREgPWtIoycBAEEEEAAAQQyLMD9kF3w8LPz87028fU9QvQPgXAESGgPJ5aMpEICU6dOlSFDhoju0p47fvOb38hll10mTZs2rVAr/3uan376SS6++GIZNWpUnfPedtttctRRR1W0LU6GAAIIFArwwMH1gAACaQkwv6Qly3kRQAABBFwKsL651KdtBPwSYD7wKx70BgEEEECgMgKsb5Vx5CwIIIAAAgggkF0B7ofsYoefnZ/vtYmv7xGifwiEI0BCezixZCQVEHj++efl0EMPlQ8++CB/tv32209mzZolP/vZzyrQQv1TfPHFF1Hy+iOPPJL/yy222ELuuusu6dChQyptclIEEECABw6uAQQQSEuA+SUtWc6LAAIIIOBSgPXNpT5tI+CXAPOBX/GgNwgggAAClRFgfauMI2dBAAEEEEAAgewKcD9kFzv87Px8r018fY8Q/UMgHAES2sOJJSOxFPjss8+kX79+8vjjj+fP1LJlS3nppZdkyy23tDx749Xffvtt6dixo2hye+7o2rWrTJ8+XTS5nQMBBBCotAAPHJUW5XwIIJATYH7hWkAAAQQQCFGA9S3EqDImBMoTYD4oz41aCCCAAAJ+C7C++R0feocAAggggAAC6QtwP2RnjJ+dn++1ia/vEaJ/CIQjQEJ7OLFkJJYCZ5xxhowZMyZ/lqZNm0YJ5UceeaTlmZNVnz17drRT+8qVK/MVRowYIVdddZU0b9482UkohQACCCQU4IEjIRTFEEDAWID5xZiMCggggAACGRBgfctAkOgiAlUSYD6oEjTNIIAAAghUVYD1rarcNIYAAggggAACHgpwP2QXFPzs/HyvTXx9jxD9QyAcARLaw4klM/5TQQAAIABJREFUI7EQmDhxopx++unyww8/5M9y8skny7hx46R4UbZoptGqq1atklNOOUW0L4WH9kH/nAMBBBCopAAPHJXU5FwIIFAowPzC9YAAAgggEKIA61uIUWVMCJQnwHxQnhu1EEAAAQT8FmB98zs+9A4BBBBAAAEE0hfgfsjOGD87P99rE1/fI0T/EAhHgIT2cGLJSMoUWLBggfTt21c+/PDD/Bnat28v8+bNk3XXXbfMs5ZX7bvvvpO99tpLXnzxxfwJNt54Y5kzZ4506dKlvJNSCwEEEIgR4IGDywIBBNISYH5JS5bzIoAAAgi4FGB9c6lP2wj4JcB84Fc86A0CCCCAQGUEWN8q48hZEEAAAQQQQCC7AtwP2cUOPzs/32sTX98jRP8QCEeAhPZwYslIyhD4+uuvpUePHvLMM8/ka2sC+RNPPCFt27Yt44z2VV577TXp3LmzaN9yR4cOHeSee+6RzTbbzL4BzoAAAgiI1Pv6xOrVq3FBAAEEKiLAv9CoCCMnQQABBBDwTID1zbOA0B0EHAowHzjEp2kEEEAAgdQEWN9So+XECCCAAAIIIJARAe6H7AKFn52f77WJr+8Ron8IhCNAQns4sWQkZQgMHTpUJk2alK/ZvHlzufHGG2Xw4MFlnK1yVW666SY5+eSTZfny5fmTDhkyJOpr8U1C5VrlTAggUEsCPHDUUrQZKwLVFWB+qa43rSGAAAIIVEeA9a06zrSCQBYEmA+yECX6iAACCCBgKsD6ZipGeQQQQAABBBAITYD7IbuI4mfn53tt4ut7hOgfAuEIkNAeTiwZiaHAn//8Z9Ek8cJdiU877TQZM2aM86Rx7ZMm22tyfe5o0qSJTJgwIeozBwIIIGArwAOHrSD1EUCgIQHmF64NBBBAAIEQBVjfQowqY0KgPAHmg/LcqIUAAggg4LcA65vf8aF3CCCAAAIIIJC+APdDdsb42fn5Xpv4+h4h+odAOAIktIcTS0ZiIPC3v/1NOnbsKN99912+1t577y2zZ8+WjTfe2OBM6RVdunSpHHroofLMM8/kG2nWrJk8//zz8qtf/Sq9hjkzAgjUhAAPHDURZgaJgBMB5hcn7DSKAAIIIJCyAOtbysCcHoEMCTAfZChYdBUBBBBAILEA61tiKgoigAACCCCAQKAC3A/ZBRY/Oz/faxNf3yNE/xAIR4CE9nBiyUgSCnz77bfSrVu3KDE8d2y55ZZy5513SocOHRKepTrFFixYIIcffrj885//zDf4y1/+UubPny8bbLBBdTpBKwggEKQADxxBhpVBIeCFAPOLF2GgEwgggAACFRZgfaswKKdDIMMCzAcZDh5dRwABBBBoUID1jYsDAQQQQAABBGpdgPshuysAPzs/32sTX98jRP8QCEeAhPZwYslIEgisXLlSzjjjDBk7dmy+tC66ujP7YYcdluAM1S8yY8YMGTRokKxevTrf+Iknnijjx4+XJk2aVL9DtIgAAkEI8MARRBgZBAJeCjC/eBkWOoUAAgggYCnA+mYJSHUEAhJgPggomAwFAQQQQKDO/1dWyFH4/0nBhAACCCCAAAII1IIAz/t2UcbPzs/32sTX9wjRPwTCESChPZxYMpIEArfeeqsMHjy4TslzzjlHRo0aJU2bNk1whuoX+fHHH+W8886TP/3pT3X+xeK0adOiRHcOBBBAoBwBHjjKUaMOAggkEWB+SaJEGQQQQACBrAmwvmUtYvQXgfQEmA/Ss+XMCCCAAALuBFjf3NnTMgIIIIAAAgj4IcD9kF0c8LPz87028fU9QvQPgXAESGgPJ5aMpITAM888E+3C/umnn+ZLduvWTWbNmiWtWrXy2u+TTz6RAQMGyOOPP57vZ4sWLeSJJ56Q9u3be913OocAAn4K8MDhZ1zoFQIhCDC/hBBFxoAAAgggUCzA+sY1gQACOQHmA64FBBBAAIEQBVjfQowqY0IAAQQQQAABEwHuh0y06pfFz87P99rE1/cI0T8EwhEgoT2cWDKSRgQ+/PBDOfLII+XZZ5/Nl1p//fWjhPCdd945E3ZLliyRgw46qE5C/p577imzZ8+WzTffPBNjoJMIIOCPAA8c/sSCniAQmgDzS2gRZTwIIIAAAirA+sZ1gAACOQHmA64FBBBAAIEQBVjfQowqY0IAAQQQQAABEwHuh0y06pfFz87P99rE1/cI0T8EwhEgoT2cWDKSBgR++OEHOfPMM2X8+PF1SsyYMUP69++fKbfbbrst2qm98Bg2bJj86U9/krXWWitTY6GzCCDgVoAHDrf+tI5AyALMLyFHl7EhgAACtSvA+la7sWfkCBQLMB9wTSCAAAIIhCjA+hZiVBkTAggggAACCJgIcD9kolW/LH52fr7XJr6+R4j+IRCOAAnt4cSSkTQgcOONN8rQoUNl9erV+RKDBw+WadOmZdJME9gLk/ObNGkikydPlmOPPTaT46HTCCDgRoAHDjfutIpALQgwv9RClBkjAgggUHsCrG+1F3NGjEBDAswHXBsIIIAAAiEKsL6FGFXGhAACCCCAAAImAtwPmWjVL4ufnZ/vtYmv7xGifwiEI0BCezixZCQxAgsXLpSePXvKZ599lv/bdu3ayXPPPZfZHc2XL18u7du3l1dffTU/pk022UTuv//+6M85EEAAgSQCPHAkUaIMAgiUI8D8Uo4adRBAAAEEfBdgffM9QvQPgeoJMB9Uz5qWEEAAAQSqJ8D6Vj1rWkIAAQQQQAABPwW4H7KLC352fr7XJr6+R4j+IRCOAAnt4cSSkRQJLF26VLp06SJ///vf83/TokULeeKJJzKf+P3SSy/JnnvuKd9//31+bG3btpWnn35aNtxwQ64FBBBAoKQADxwliSiAAAJlCjC/lAlHNQQQQAABrwVY37wOD51DoKoCzAdV5aYxBBBAAIEqCbC+VQmaZhBAAAEEEEDAWwHuh+xCg5+dn++1ia/vEaJ/CIQjQEJ7OLFkJAUCq1evlsGDB8v06dPzf9q0aVMZM2aMDB8+PAir66+/Xk477TRZtWpVfjwDBw6UadOmyRprrBHEGBkEAgikJ8ADR3q2nBmBWhdgfqn1K4DxI4AAAmEKsL6FGVdGhUA5AswH5ahRBwEEEEDAdwHWN98jRP8QQAABBBBAIG0B7ofshPGz8/O9NvH1PUL0D4FwBEhoDyeWjKRAYOzYsXLmmWfKTz/9lP/TE088USZOnBiU0wknnCCTJ0/Oj6lZs2YyevRoGTZsWFDjZDAIIFB5AR44Km/KGRFA4H8FmF+4EhBAAAEEQhRgfQsxqowJgfIEmA/Kc6MWAggggIDfAqxvfseH3iGAAAIIIIBA+gLcD9kZ42fn53tt4ut7hOgfAuEIkNAeTiwZyf8XeO2116Rz587y9ddf50323ntvue2222SLLbYIyunjjz+Wvn37yjPPPJMf18YbbywPPPCA7LbbbkGNlcEggEBlBXjgqKwnZ0MAgf8TYH7hakAAAQQQCFGA9S3EqDImBMoTYD4oz41aCCCAAAJ+C7C++R0feocAAggggAAC6QtwP2RnjJ+dn++1ia/vEaJ/CIQjQEJ7OLFkJCLy+eefy1577SWvv/563qN169ZRMrv+eYjHk08+KQMHDpQPP/wwP7y2bdvKokWLZN111w1xyIwJAQQqIMADRwUQOQUCCMQKML9wYSCAAAIIhCjA+hZiVBkTAuUJMB+U50YtBBBAAAG/BVjf/I4PvUMAAQQQQACB9AW4H7Izxs/Oz/faxNf3CNE/BMIRIKE9nFjW/Eh+/PFHOeWUU2Ty5Ml5izXXXFNGjx4tw4cPD9pn7Nix8tvf/lZWrFiRH+cJJ5wgN9xwgzRp0iTosTM4BBAoT4AHjvLcqIUAAqUFmF9KG1ECAQQQQCB7Aqxv2YsZPUYgLQHmg7RkOS8CCCCAgEsB1jeX+rSNAAIIIIAAAj4IcD9kFwX87Px8r018fY8Q/UMgHAES2sOJZc2PZNq0aXLsscfK6tWr8xbDhg2T66+/viZsTj75ZJkwYUJ+rHozMXXqVDn66KNrYvwMEgEEzAR44DDzojQCCCQXYH5JbkVJBBBAAIHsCLC+ZSdW9BSBtAWYD9IW5vwIIIAAAi4EWN9cqNMmAggggAACCPgkwP2QXTTws/PzvTbx9T1C9A+BcARIaA8nljU9kldffVW6dOkiX3/9dd6hU6dOcv/998uGG25YEzZffPGF9OzZU5599tn8eFu2bClPPvmk/OpXv6oJAwaJAALJBXjgSG5FSQQQMBNgfjHzojQCCCCAQDYEWN+yEaf/x96dwF01rQ8cfz4qSTcVisKt7kUIRbdBRSXKRROFBg0KEU3UVSSZr6HeQqTSoKTQHCVug0qDVKaQq9yrQiKlq1H/z7Pv/+x73tM77P2uM6yzzm99Pj7eTnut/azvszvn3Wc/e22iRCAZArwfJEOZfSCAAAIIJFuAz7dki7M/BBBAAAEEELBNgN+HzDKCn5mf7b3Jr+0ZIj4E3BGgoN2dXGbsTLZv3y4tW7aUZcuW+QalSpXyCrnPO++8jHL58MMP5YorrhA1ibRatWrJvHnzRE1oCCCAQESAEw6OBQQQSJQA7y+JkmVcBBBAAIFUCvD5lkp99o2AXQK8H9iVD6JBAAEEEIiPAJ9v8XFkFAQQQAABBBBIXwF+HzLLHX5mfrb3Jr+2Z4j4EHBHgIJ2d3KZkTM5cOCA3HTTTTJx4sRs8x87dqx06tQpI03Gjx9/xNy7dOkiI0eOlEKFCmWkCZNGAIEjBTjh4KhAAIFECfD+kihZxkUAAQQQSKUAn2+p1GffCNglwPuBXfkgGgQQQACB+Ajw+RYfR0ZBAAEEEEAAgfQV4Pchs9zhZ+Zne2/ya3uGiA8BdwQoaHcnlxk5kxEjRkjv3r1l//79/vw7d+4sY8aMkdgP00wBOnTokHTr1k1Gjx7tT7lw4cIyfPhwue222zKFgXkigEA+ApxwcIgggECiBHh/SZQs4yKAAAIIpFKAz7dU6rNvBOwS4P3ArnwQDQIIIIBAfAT4fIuPI6MggAACCCCAQPoK8PuQWe7wM/OzvTf5tT1DxIeAOwIUtLuTy4ybyZIlS+T666+X7777zp971apVZcWKFXLMMcdknEf0hPfu3Ss1atSQTz75xH/5lFNOkSlTpkjdunUz2obJI4DAfwU44eBIQACBRAnw/pIoWcZFAAEEEEilAJ9vqdRn3wjYJcD7gV35IBoEEEAAgfgI8PkWH0dGQQABBBBAAIH0FeD3IbPc4WfmZ3tv8mt7hogPAXcEKGh3J5cZNZM9e/bIpZdeKqtWrfLnXbp0aXnrrbekVq1aGWWR22TXrVsnl112mezYscPf5OKLL/aK2suVK4cRAghkuAAnHBl+ADB9BBIowPtLAnEZGgEEEEAgZQJ8vqWMnh0jYJ0A7wfWpYSAEEAAAQTiIMDnWxwQGQIBBBBAAAEE0lqA34fM0oefmZ/tvcmv7RkiPgTcEaCg3Z1cZsxMDh8+LO3atZPJkyf7cy5cuLA89dRT0rNnz4xxCDLRkSNHyp133ikHDhzwN2/fvr28/PLLQbqzDQIIOCzACYfDyWVqCKRYgPeXFCeA3SOAAAIIJESAz7eEsDIoAmkpwPtBWqaNoBFAAAEE8hHg841DBAEEEEAAAQQyXYDfh8yOAPzM/GzvTX5tzxDxIeCOAAXt7uQyY2YyfPhwueuuu+TgwYP+nNu2bSuTJk3KGIOgE9Xify1gf+WVV/wuWvw/dOhQueOOO4IOw3YIIOCgACccDiaVKSFgiQDvL5YkgjAQQAABBOIqwOdbXDkZDIG0FuD9IK3TR/AIIIAAArkI8PnGoYEAAggggAACmS7A70NmRwB+Zn629ya/tmeI+BBwR4CCdndymREzWbNmjTRp0kR27Njhz7d27doybdo0KVeuXEYYhJ3kr7/+KpdccomsXbvW71qmTBmZM2eO1KxZM+xwbI8AAo4IcMLhSCKZBgIWCvD+YmFSCAkBBBBAwFiAzzdjQgZAwBkB3g+cSSUTQQABBBCIEuDzjcMBAQQQQAABBDJdgN+HzI4A/Mz8bO9Nfm3PEPEh4I4ABe3u5NL5mezdu1dq1Kghn3zyiT9XLWJ/7bXXpG7dus7P32SCS5YskVatWsn27dv9YdRy4cKFUrx4cZOh6YsAAmkqwAlHmiaOsBFIAwHeX9IgSYSIAAIIIBBagM+30GR0QMBZAd4PnE0tE0MAAQQyWoDPt4xOP5NHAAEEEEAAARHh9yGzwwA/Mz/be5Nf2zNEfAi4I0BBuzu5dHomv//+u9x+++0ycuRIf56FCxeWp59+Wnr06OH03OM1uWHDhknfvn3lwIED/pA33XSTjBkzJl67YBwEEEgjAU440ihZhIpAmgnw/pJmCSNcBBBAAIFAAny+BWJiIwQyQoD3g4xIM5NEAAEEMk6Az7eMSzkTRgABBBBAAIEYAX4fMjsk8DPzs703+bU9Q8SHgDsCFLS7k0unZzJ69Gi5+eabs82xc+fOXoF7kSJFnJ57vCa3b98+6dKli0yaNCnbkC+//LK0b98+XrthHAQQSBMBTjjSJFGEiUAaCvD+koZJI2QEEEAAgXwF+HzLl4gNEMgYAd4PMibVTBQBBBDIKAE+3zIq3UwWAQQQQAABBHIQ4Pchs8MCPzM/23uTX9szRHwIuCNAQbs7uXR2JmvXrpVLL71Udu7c6c+xevXqMm/ePDnxxBOdnXciJvbtt99Ks2bNRE0jrXjx4rJ06VKpVq1aInbJmAggYKkAJxyWJoawEHBAgPcXB5LIFBBAAAEEjhDg842DAgEEIgK8H3AsIIAAAgi4KMDnm4tZZU4IIIAAAgggEEaA34fCaB25LX5mfrb3Jr+2Z4j4EHBHgIJ2d3Lp5Ey2b98uV199taxatcqfX6lSpbwC7CpVqjg550RP6qOPPpK6devKr7/+6u+qdu3aMmfOHDnhhBMSvXvGRwABSwQ44bAkEYSBgIMCvL84mFSmhAACCCAgfL5xECCAQESA9wOOBQQQQAABFwX4fHMxq8wJAQQQQAABBMII8PtQGK0jt8XPzM/23uTX9gwRHwLuCFDQ7k4unZxJ9+7dZcSIEf7c9ANyzJgx0rlzZyfnm6xJvfTSS9K1a1c5fPiwv8s777xTnn76aSlSpEiywmA/CCCQQgFOOFKIz64RcFyA9xfHE8z0EEAAgQwV4PMtQxPPtBHIQYD3Aw4LBBBAAAEXBfh8czGrzAkBBBBAAAEEwgjw+1AYrSO3xc/Mz/be5Nf2DBEfAu4IUNDuTi6dm8mwYcOkb9++cuDAAX9uXbp0keeff56ia8Ns79u3T26//XbRwvboprbdunUzHJ3uCCCQDgKccKRDlogRgfQU4P0lPfNG1AgggAACeQvw+cYRggACEQHeDzgWEEAAAQRcFODzzcWsMicEEEAAAQQQCCPA70NhtI7cFj8zP9t7k1/bM0R8CLgjQEG7O7l0aiaLFi2Stm3byrZt2/x5nX766bJq1SopXbq0U3NN1WS+++47ufTSS2XDhg1+COXKlZMpU6bIxRdfnKqw2C8CCCRJgBOOJEGzGwQyUID3lwxMOlNGAAEEMkCAz7cMSDJTRCCgAO8HAaHYDAEEEEAgrQT4fEurdBEsAggggAACCCRAgN+HzFDxM/OzvTf5tT1DxIeAOwIUtLuTS2dmsmXLFrn++utl2bJl/pxKliwpCxYskBo1ajgzTxsmsm7dOqlXr57s2bPHD0eL2SdPniynnHKKDSESAwIIJEiAE44EwTIsAggI7y8cBAgggAACLgrw+eZiVpkTAgUT4P2gYG70QgABBBCwW4DPN7vzQ3QIIIAAAgggkHgBfh8yM8bPzM/23uTX9gwRHwLuCFDQ7k4unZlJly5d5KWXXvLnU6hQIXnsscekb9++zszRpolkZWXJ3XffLYcOHfLDuv3220VfL1KkiE2hEgsCCMRRgBOOOGIyFAIIZBPg/YUDAgEEEEDARQE+31zMKnNKJwFdlKFatWpWhMz7gRVpIAgEEEAAgTgL8PkWZ1CGQwABBBBAAIG0E+D3IbOU4WfmZ3tv8mt7hogPAXcEKGh3J5dOzGTYsGFy1113ZSuubtasmbzxxhtSuHBhJ+Zo2yQOHz4sN9xwg0ydOtUPTX8RGTFihHTr1s22cIkHAQTiJMAJR5wgGQYBBI4Q4P2FgwIBBBBAwEUBPt9czCpzSieBBx54QBYvXiyDBg2SBg0apDR03g9Sys/OEUAAAQQSJMDnW4JgGRYBBBBAAAEE0kaA34fMUoWfmZ/tvcmv7RkiPgTcEaCg3Z1cpv1MVq1aJfXr15e9e/f6c/njH/8oK1eulJNPPjnt52fzBL7//nvP/osvvvDDLFasmCxZskT+8pe/2Bw6sSGAQAEFOOEoIBzdEEAgXwHeX/IlYgMEEEAAgTQU4PMtDZNGyE4J7Ny5UypWrCi//PKLV9CeysJ23g+cOrSYDAIIIIDA/wvw+cahgAACCCCAAAKZLsDvQ2ZHAH5mfrb3Jr+2Z4j4EHBHgIJ2d3KZ1jP57bffpHr16rJhwwZ/HiVLlpSZM2d6hda0xAssXLhQWrRoIbt27fJ3dtZZZ3k3FBx33HGJD4A9IIBAUgU44UgqNztDIKMEeH/JqHQzWQQQQCBjBPh8y5hUM1GLBXSV9sGDB/sRpqqwnfcDiw8SQkMAAQQQKLAAn28FpqMjAggggAACCDgiwO9DZonEz8zP9t7k1/YMER8C7ghQ0O5OLtN6Jm3atJFXX33Vn4N+EGZlZUmPHj3Sel7pFvxTTz0lffv2zRZ2hw4dZPz48ek2FeJFAIF8BDjh4BBBAIFECfD+kihZxkUAAQQQSKUAn2+p1GffCPxXIHqV9miTZBe2837AEYkAAggg4KIAn28uZpU5IYAAAggggEAYAX4fCqN15Lb4mfnZ3pv82p4h4kPAHQEK2t3JZdrOZNSoUXLLLbdki1+LqEeMGCHFixdP23mlY+B79uyRbt26ycSJE/3wjzrqKBkzZox06tQpHadEzAggkIsAJxwcGgggkCgB3l8SJcu4CCCAAAKpFODzLZX67BuB/wnErtIebZOswnbeDzgiEUAAAQRcFODzzcWsMicEEEAAAQQQCCPA70NhtI7cFj8zP9t7k1/bM0R8CLgjQEG7O7lMy5m8//770rhxY/n111/9+KtVqybTpk2TSpUqpeWc0j3ojRs3SqtWreSjjz7yp3L00UfLypUrRXNDQwABNwQ44XAjj8wCARsFeH+xMSvEhAACCCBgKsDnm6kg/RGIj0Buq7RHj57ownbeD+KTS0ZBAAEEELBLgM83u/JBNAgggAACCCCQfAF+HzIzx8/Mz/be5Nf2DBEfAu4IUNDuTi7Tbibbtm2Tli1beoXSkVa4cGF5++23pWHDhmk3H5cCnjdvnrRt21Z+/vlnf1o1a9aUWbNmyUknneTSVJkLAhkrwAlHxqaeiSOQcAHeXxJOzA4QQAABBFIgwOdbCtDZJQK5COS1Snt0l0QVtvN+wKGJAAIIIOCiAJ9vLmaVOSGAAAIIIIBAGAF+HwqjdeS2+Jn52d6b/NqeIeJDwB0BCtrdyWVazWTv3r1y9913y3PPPZctbv3zbbfdJrEfhGk1OUeC1Vzccccd2WZz5513ypNPPilFixZ1ZJZMA4HMFeCEI3Nzz8wRSLQA7y+JFmZ8BBBAAIFUCPD5lgp19olAzgJBVmmP7hnvwnbeDzgyEUAAAQRcFODzzcWsMicEEEAAAQQQCCPA70NhtI7cFj8zP9t7k1/bM0R8CLgjQEG7O7lMq5m89NJL0qVLl2wx64rg+jrF0nakct++fdK5c2eZPHmyH5D+gjJhwgRp3769HUESBQIIFFiAE44C09ERAQTyEeD9hUMEAQQQQMBFAT7fXMwqc0pngaCrtEfPMV6F7bwfpPORQ+wIIIAAArkJ8PnGsYEAAggggAACmS7A70NmRwB+Zn629ya/tmeI+BBwR4CCdndymTYzWbJkibRu3Vp++OEHP+YKFSrIihUr5OSTT06beWRCoNu2bZP69evLxo0b/emWLFlSFixYIDVq1MgEAuaIgLMCnHA4m1omhkDKBXh/SXkKCAABBBBAIAECfL4lAJUhETAQCLtKe/SuTAvbeT8wSBxdEUAAAQSsFeDzzdrUEBgCCCCAAAIIJEmA34fMoPEz87O9N/m1PUPEh4A7AhS0u5PLtJjJli1b5KqrrpL169f78eqH3sqVKymQtjSDegOCXug7fPiwH2H16tVlzpw53IBgac4IC4EgApxwBFFiGwQQKIgA7y8FUaMPAggggIDtAny+2Z4h4stEgYKs0h7tVNDCdt4PMvFoY84IIICA+wJ8vrmfY2aIAAIIIIAAAnkL8PuQ2RGCn5mf7b3Jr+0ZIj4E3BGgoN2dXFo/k0OHDknXrl1l3Lhx2WJ95JFHZMCAAdbHn8kBPv7449K/f/9sBB07dpRRo0ZJkSJFMpmGuSOQtgKccKRt6ggcAesFeH+xPkUEiAACCCBQAAE+3wqARhcEEixgskp7dGhhC9t5P0hwYhkeAQQQQCAlAny+pYSdnSKAAAIIIICARQL8PmSWDPzM/GzvTX5tzxDxIeCOAAXt7uTS+pk888wz0qdPHzl48KAf63XXXSeTJ0+Wo446yvr4Mz3A5s2by6xZs3yGo48+WrKysuS2227LdBrmj0BaCnDCkZZpI2gE0kKA95e0SBNBIoAAAgiEFODzLSQYmyOQJAHTVdqjwwxa2M77QZKSy24QQAABBJIqwOdbUrnZGQIIIIAAAghYKMDvQ2ZJwc/Mz/be5Nf2DBEfAu4IUNDuTi6tnsnq1aulSZMm8vPPP/txnnPOOTJv3jw57bTTrI6d4P4rsG3bNmnUqJFs2LDBJznppJNkxowZUrt2bZgQQCDNBDjhSLOEES4CaSTA+0saJYtQEUAAAQQCC/D5FpiKDRFIqkBdL//3AAAgAElEQVS8VmmPDjq/wnbeD5KaYnaGAAIIIJAkAT7fkgTNbhBAAAEEEEDAWgF+HzJLDX5mfrb3Jr+2Z4j4EHBHgIJ2d3Jp7Uy0iL1mzZry1Vdf+TGWKFFCJk2aJE2bNrU2bgI7UuDNN9+UG264QXbv3u3/ZeXKlUVvWNCc0hBAIH0EOOFIn1wRKQLpJsD7S7pljHgRQAABBIII8PkWRIltEEiNQDxXaY+eQW6F7bwfpCbP7BUBBBBAILECfL4l1pfREUAAAQQQQMB+AX4fMssRfmZ+tvcmv7ZniPgQcEeAgnZ3cmnlTH7//Xfp2LGjTJw4MVt8Dz74oAwcONDKmAkqbwG9SPjwww/LoUOH/A1vuukmGT16tMT+AoMlAgjYK8AJh725ITIE0l2A95d0zyDxI4AAAgjkJMDnG8cFAvYKJGKV9ujZxha2835g77FAZAgggAACBRfg863gdvREAAEEEEAAATcE+H3ILI/4mfnZ3pv82p4h4kPAHQEK2t3JpZUz0VXZL7roIvnxxx/9+G699VYZNmyYFC1a1MqYCSp/gU6dOsn48eP9DcuWLSsrVqyQSpUq5d+ZLRBAwAoBTjisSANBIOCkADe4OZlWJoUAAgggECNw+PBhTBCIi8BPP/0ka9askR07dnjfn0X+n9PP//nPf+KyTwYpmECksL1hw4YFG4BeCCCAAAIIpJEAv++mUbIIFQEEEEAAAQTiIsD1czNG/Mz8bO9Nfm3PEPEh4I4ABe3u5NLKmehFuTvuuEOmTp3qreh94YUXyuzZs6V8+fJWxktQwQT+9a9/ScuWLeXDDz+UwoULS6tWreTFF1+UEiVKBBuArRBAIOUCnHCkPAUEgICzAhS0O5taJoYAAgggECVAgQ+HQ0EFvvzyS/nggw9k2bJlsmTJEvnkk08KOhT9EEAAAQQQQACBhAnw+27CaBkYAQQQQAABBCwV4Pq5WWLwM/OzvTf5tT1DxIeAOwIUtLuTS2tnsm/fPnnooYdk4cKFcv/990uTJk2sjZXAggvMnTtXnnjiCdFVqe69914pUqRI8M5siQACKRfghCPlKSAABJwVoKDd2dQyMQQQQACBKAEKfDgcggpo8fry5cu9InZ9ut3GjRuDdmU7BBBAAAEEEEAgZQL8vpsyenaMAAIIIIAAAikS4Pq5GTx+Zn629ya/tmeI+BBwR4CCdndyaf1MDh486K3mTXNHQFfdL1SokDsTYiYIZJAAJxwZlGymikCSBShoTzI4u0MAAQQQSIkABT4pYU+rnb777rsybtw4mThxYlrFTbC5C9SvX18eeOABb3EHGgIIIIAAAq4L8Puu6xlmfggggAACCCAQK8D1c7NjAj8zP9t7k1/bM0R8CLgjQEG7O7lkJggggAACCAQW4IQjMBUbIoAAAggggAACcRVYtGiRXwypTzJr0KBBXMdnMAQQSK3A9OnTvUL2WbNmBQrk7LPPljp16sjpp58uxx133BH/lSxZ0n+taNGigcbMtI127twplSpVEv1/IlqkkJ3360ToJm9MPn+TZ82eEEAgPQU2b97sfZ5qGzt2rHTq1Ck9J0LUCCCAAAIIIIBAAQW4fl5AuP/vhp+Zn+29ya/tGSI+BNwRoKDdnVwyEwQQQAABBAILcMIRmIoNEUAAAQQQQACBuApoYcj48eO9MatVqyZr166N6/gMhgACqRHQInb9b/HixbkGcMwxx3jF67Vr15ZatWpJzZo15eSTT05NwA7tVVdNHzx4cNxnRCF73ElTOqCurK9F7dr05gS9qYyGAAIIIPA/gejzlIoVK8qmTZvgQQABBBBAAAEEMkqA6+dm6cbPzM/23uTX9gwRHwLuCFDQ7k4umQkCCCCAAAKBBTjhCEzFhggggAACCCCAQNwEolc9jAzK6odx42UgBFIioDel/O1vf5MFCxbkuv9WrVpJx44dpV69elKqVKmUxOnqThOxOjuF7O4dLdGrs0dmx1NS3MszM0IAgYIL6Odp6dKlsw0waNAg0ZvGaAgggAACCCCAQKYIcP3cLNP4mfnZ3pv82p4h4kPAHQEK2t3JJTNBAAEEEEAgsAAnHIGp2BABBBBAAAEEEIibQPSqh5FBWf0wbrwMhEDSBfSGlH79+smPP/54xL4LFy4s+m8+Usie9OAyZIfxXJ2dQnZ3D5qcPn95Soq7+WZmCCAQXiCnz1O9CU9XaedmvPCe9EAAAQQQQACB9BTg+rlZ3vAz87O9N/m1PUPEh4A7AhS0u5NLZoIAAggggEBgAU44AlOxIQIIIIAAAgggEBeBnFZnjwzMKu1xIWYQBJIq0KNHD3nmmWeO2OeJJ57oF7Kfe+65SY0p03YWr9XZKWR3+8jh89ft/DI7BBCIj4Cuzq6fq7GNVdrj48soCCCAAAIIIJAeAlw/N8sTfmZ+tvcmv7ZniPgQcEeAgnZ3cslMEEAAAQQQCCzACUdgKjZEAAEEEEAAAQTiIpDT6rCRgXWV9rVr17L6YVykGQSBxAtccskl8t577x2xoy5duoiucHrqqacmPgj24FkPHjy4wBIUsheYLq065vf5q6sP0xBAAIFMFhg3bpx07tw5VwJ9n9TzFRoCCCCAAAIIIOC6ANfPzTKMn5mf7b3Jr+0ZIj4E3BGgoN2dXDITBBBAAAEEAgtwwhGYig0RQAABBBBAAAFjgSCrCLP6oTEzAyCQFIESJUrIr7/+esS+Hn30Uenfv39SYmAn4q0iW6lSpRxXk83Ph0L2/ITc+fu8VmePzJKnpLiTb2aCAAIFE9DPU32/zK117NhRtOidhgACCCCAAAIIuC7A9XOzDONn5md7b/Jre4aIDwF3BChodyeXzAQBBBBAAIHAApxwBKZiQwQQQAABBBBAwFggyCrCpUqVEl39UP9PQwABOwUuvfRSWbhwYbbgypYtK1OmTJEGDRrYGbSjUQV5X42dOoXsjh4MeUwrr9XZI9101WFWac+8Y4MZI4DAfwVmzJghLVu2zJdDf//hd518mdgAAQQQQAABBNJcgOvnZgnEz8zP9t7k1/YMER8C7ghQ0O5OLpkJAggggAACgQU44QhMxYYIIIAAAggggICRQJhVhFml3YiazggkVGDkyJHSrVu3bPvQwq7YAveEBsHgnkCY91XdnkL2zDxwgqzOHpFhlfbMPEaYNQIIiDRs2FAWLVqULwW/8+RLxAYIIIAAAggg4IAA18/NkoifmZ/tvcmv7RkiPgTcEaCg3Z1cMhMEEEAAAQQCC3DCEZiKDRFAAAEEEEAAASOBMKsIs0q7ETWdEUiYwLJly6RevXrZxu/evbs8++yzCdsnA+cuEPR9lUL2zD6KgqzOHhFilfbMPlaYPQKZKqCF7FrQHrSxSntQKbZDAAEEEEAAgXQV4Pq5WebwM/OzvTf5tT1DxIeAOwIUtLuTS2aCAAIIIIBAYAFOOAJTsSECCCCAAAIIIGAkULp0aW814aCtZ8+ekpWVFXRztkMAgQQLbN++XS688EL59ttv/T2dcsop2f6c4BAYPkogyOrsFLJzyIRZnT2ixSrtHDcIIJBpAmFu/FEbbv7JtCOE+SKAAAIIIJB5Alw/N8s5fmZ+tvcmv7ZniPgQcEeAgnZ3cslMEEAAAQQQCCzACUdgKjZEAAEEEEAAAQQKLDBu3Djp3Llz6P6bNm3yCkZoCCCQeoG2bdvK5MmTswXy8ccfy7nnnpv64DIwgrxWZ6eQPQMPiFymHHQV/+juPCWF4wcBBDJJoCA3/qgPN/9k0lHCXBFAAAEEEMg8Aa6fm+UcPzM/23uTX9szRHwIuCNAQbs7uWQmCCCAAAIIBBbghCMwFRsigAACCCCAAAIFFqhUqZJosUjY1rFjR9FieBoCCKRWYPDgwaKFsdHt6aeflj59+qQ2sAzde26rs1PInqEHRC7TDrKKf25igwYNOuLfPLoIIICAiwK9evWSYcOGhZ4aN/+EJqMDAggggAACCKSRANfPzZKFn5mf7b3Jr+0ZIj4E3BGgoN2dXDITBBBAAAEEAgtwwhGYig0RQAABBBBAAIECCRR0dfbIzlilvUDsdEIgbgIHDx6U8847Tz7//HN/zMaNG8v8+fPjtg8GCicQu+o2hezh/DJl64Kszh6xoVAzU44S5olAZguY3Pijctz8k9nHD7NHAAEEEEDAZQGun5tlFz8zP9t7k1/bM0R8CLgjQEG7O7lkJggggAACCAQW4IQjMBUbIoAAAggggAACBRIo6OrskZ21aNFCpk+fXqB90wkBBMwFJk2aJO3bt8820OLFi+WSSy4xH5wRQgtEF99RyB6aL2M6mBZpKhSFmhlzuDBRBDJWwOTGH0Xj5p+MPXSYOAIIIIAAAs4LcP3cLMX4mfnZ3pv82p4h4kPAHQEK2t3JJTNBAAEEEEAgsAAnHIGp2BABBBBAAAEEEAgtMGPGDGnZsmXofrEdFi5cKA0aNDAehwEQQCC8QLNmzWT27Nl+xzZt2sgrr7wSfiB6xEVAi+8WLVok+n/eF+NC6uQgpkWaikKhppOHBpNCAIEoAdMbb3Wojh07ij6RioYAAggggAACCLgkwPVzs2ziZ+Zne2/ya3uGiA8BdwQoaHcnl8wEAQQQQACBwAKccASmYkMEEEAAAQQQQCC0QMOGDb3CS9OmRZta1E5DAIHkCqxcuVJq166dbaezZs2Spk2bJjcQ9uYLrFu3TqpVq4YIArkKxGN19sjgrNLOgYYAAq4KaBF6586d4zK9TZs2ScWKFeMyFoMggAACCCCAAAI2CHD93CwL+Jn52d6b/NqeIeJDwB0BCtrdySUzQQABBBBAILAAJxyBqdgQAQQQQAABBBAIJaCF7FrQHq/GKu3xkmQcBIIL9OnTR4YOHep3uOiii2T58uXBB2BLBBBIukA8VmePBM0q7UlPHztEAIEkCcRjdfZIqC1atJDp06cnKXJ2gwACCCCAAAIIJF6A6+dmxviZ+dnem/zaniHiQ8AdAQra3cklM0EAAQQQQCCwACccganYEAEEEEAAAQQQCCUQr9XZIztllfZQ/GyMgLHATz/9JOedd55s3brVH2v48OFy5513Go/NAAggkBiBeK7OHomwZ8+ekpWVlZiAGRUBBBBIgUC8b7zVKXDzbQoSyS4RQAABBBBAIGECXD83o8XPzM/23uTX9gwRHwLuCFDQ7k4umQkCCCCAAAKBBTjhCEzFhggggAACCCCAQGCBRBSJ6M515UNdAZGGAAKJFxgxYoR0797d39HJJ58sH3/8sZx44omJ3zl7QACBAgmMGzdOOnfuXKC+eXXatGmTVKxYMe7jMiACCCCQCoF433irc+Dm21Rkkn0igAACCCCAQKIEuH5uJoufmZ/tvcmv7RkiPgTcEaCg3Z1cMhMEEEAAAQQCC3DCEZiKDRFAAAEEEEAAgcACnTp1kvHjxwfePuiGWkynRXU0BBBIvIAWxWpxbKT17t1bhgwZkvgdswcEECiwQKVKlWTz5s0F7p9bx44dO2Z7P4j7DhgQAQQQSJKAvkfqe2Ui2tixY0XPg2gIIIAAAggggEC6C3D93CyD+Jn52d6b/NqeIeJDwB0BCtrdySUzQQABBBBAILAAJxyBqdgQAQQQQAABBBAIJJDIIhENgEKRQGlgIwSMBWrWrCmrV6/2x1m6dKnUrVvXeFwGQACBxAgkanX2SLSs0p6YvDEqAggkVyBRN97qLLj5Nrm5ZG8IIIAAAgggkDgBrp+b2eJn5md7b/Jre4aIDwF3BChodyeXzAQBBBBAAIHAApxwBKZiQwQQQAABBBBAIJBAIotENAAKRQKlgY0QMBI4ePCglCpVSvbs2eOP88MPP0iZMmWMxqUzAggkTiBRq7NHImaV9sTljpERQCA5Aom+8VZnMXToUOnVq1dyJsReEEAAAQQQQACBBAlw/dwMFj8zP9t7k1/bM0R8CLgjQEG7O7lkJggggAACCAQW4IQjMBUbIoAAAggggAAC+Qoko0hEg2CV9nxTwQYIGAmsX79eqlWr5o+hhbJff/210Zh0RgCBxAkkenX2SOSs0p64HDIyAggkXuCBBx6QwYMHJ3RHekOgvlfq/2kIIIAAAggggEC6CnD93Cxz+Jn52d6b/NqeIeJDwB0BCtrdySUzQQABBBBAILAAJxyBqdgQAQQQQAABBBDIVyDRq7NHAqBQJN9UsAECRgKTJk2S9u3b+2M0btxY5s+fbzQmnRFAIHECiV6dPRI5q7QnLoeMjAACiRXYuXOn6Hul/j/RbdCgQaLF8zQEEEAAAQQQQCBdBbh+bpY5/Mz8bO9Nfm3PEPEh4I4ABe3u5JKZIIAAAgggEFiAE47AVGyIAAIIIIAAAgjkKZDMIhENhEIRDkgEEifQv39/efzxx/0ddO/eXZ599tnE7ZCREUCgwALJWp09EiCrtBc4VXREAIEUCmRlZUnv3r2TFgHvlUmjZkcIIIAAAgggkAABrp+boeJn5md7b/Jre4aIDwF3BChodyeXzAQBBBBAAIHAApxwBKZiQwQQQAABBBBAIE8BXYVw8ODBgZXOOOMM2bhxo7995cqV5Ysvvgjcn1XaA1OxIQKhBZo1ayazZ8/2+z333HNy++23hx6HDgggkHiBsKuzn3LKKbJlyxY/sHPPPVc++eSTwIE2aNBAFi5cGHh7NkQAAQRsEAj7XlmyZEn55Zdf/NBr1aolK1euDDwVnmgRmIoNEUAAAQQQQMBCAa6fmyUFPzM/23uTX9szRHwIuCNAQbs7uWQmCCCAAAIIBBbghCMwFRsigAACCCCAAAK5CoRZnb1ChQqixe8HDhyQW265xR/z5ptvlgEDBnh/N2PGjGwFJLntmFXaOSgRSIzAn/70J9GVRSNNi1e1iJWGAAJ2CSxatEgaNmwYKKj69euLrubeo0ePbDeszJw5U4477jjv83fx4sWBxuI9IRATGyGAgCUCYZ5koYXo+n7417/+VT7//HN/Bp999pl8//33oiu96/tmkLZ27VqpVq1akE3ZBgEEEEAAAQQQsEqA6+dm6cDPzM/23uTX9gwRHwLuCFDQ7k4umQkCCCCAAAKBBTjhCEzFhggggAACCCCAQK4CQVZnjxSyd+rUyRsntrBEXx87dqz3d1ogr8Ui+l/0yoixAegq7VooUrFiRbKDAAJxEvj999+lUKFC2Ub74YcfpEyZMnHaA8MggEC8BLSYXYva82payK6f05GbUlq2bOndOBZp06ZNE31Nm46ln8/jx4/Pc0xWaY9XBhkHAQSSIVCQ98rq1avLhx9+6If3wQcfiL6mbfPmzd77Ku+Vycge+0AAAQQQQACBVAhw/dxMHT8zP9t7k1/bM0R8CLgjQEG7O7lkJggggAACCAQW4IQjMBUbIoAAAggggAACuQqULl3aK0LPqZUsWdIr+OjVq1e2v37llVekXbt2/mtt27aVSZMmZdsmUtiuxXXffPNNjuPrKor69zQEEIiPwN69e6VYsWL+YIULF/aeqEBDAAG7BPJbnT22kD0SfevWreX111/3JzN16lTR16JbkGJNVmm363ggGgQQyFkgv/dKvelWzyVin0Rz8cUXy9KlS/1BlyxZIvpadAtyEy7vlRyZCCCAAAIIIJCOAlw/N8safmZ+tvcmv7ZniPgQcEeAgnZ3cslMEEAAAQQQCCzACUdgKjZEAAEEEEAAAQRyFIhdaT2ykRayaxG7/qcrqce21157Ta677jr/ZS2m06K63JruRwvjcyps37RpE6u0c3wiECcBfSpC9L/Z4sWLy6+//hqn0RkGAQTiJZDbisO5FbJH9nvDDTfIlClT/DAmT54s+lpOLa/CdlZpj1cmGQcBBBIp0KJFC5k5c+YRu9BzFX0aVOTpUbEbNG7cWBYsWOC/PG/ePGnSpEmOoWphuz75IqdzFX2SlJ6r0BBAAAEEEEAAgXQS4Pq5WbbwM/OzvTf5tT1DxIeAOwIUtLuTS2aCAAIIIIBAYAFOOAJTsSECCCCAAAIIIJCjQKVKlUQL3iItv0L2yHZa9NGyZUu/nxabTJ8+PV9lLWzX4pP169f727JKe75sbIBAYIHt27dL2bJl/e2PP/542bFjR+D+bIgAAokXyGnF4fwK2SNR6dNR9CkpkTZx4sRsT0zJKfrcCttZeTjxuWYPCCBQcAF979JzlegW9FwlthBez1P0tfyanqvof4sXL/Y3HTt2bK6F8/mNx98jgAACCCCAAAKpEOD6uZk6fmZ+tvcmv7ZniPgQcEeAgnZ3cslMEEAAAQQQCCzACUdgKjZEAAEEEEAAAQSOEIhdnV0Ly3VlQl2JML/25ptvylVXXeVvduWVV8rcuXPz6+b/vRbz6b4ixSKs0h6Yjg0RyFPg22+/ldNOO83fply5crJ161bUEEDAIoHo1dkrVKjgfR7mtspwbNj6WT1hwgT/Zf0s19eCNC0OjdxYpk9zYJX2IGpsgwACqRLQ98Xx48f7uw9zrtK2bVvRJ1hE2qRJk0RfC9r0XEVvwtXV4fXcaO3atTk+tSroeGyHAAIIIIAAAggkU4Dr52ba+Jn52d6b/NqeIeJDwB0BCtqTnMuHHnpI7r///hz3+vbbb8vll18el4j0UeT6JdPy5cuzjVe1alXv0aqVK1eOy35sH+S3336T3r17y8iRI/1Qly5dKnXr1k166Lqql64ENH/+fG/fmZaLL774Qq6//np/NcG85r9s2TKpV6+en6Nbb71Vhg4dKsWKFUt63tghAq4KcMLhamaZFwIIIIAAAggkQyCyOnuY4pBIXAsWLJDGjRv7Yer3APp9QNgWKWzX3+t0pVgaAgiYCXz99dfy5z//2R9Ei7D0hhEaAgjYIRBZnT1sIXsk+ptuukl0teBIGzNmjOhrYdrOnTu9Qk39T5+4ooXtNAQQQMAmAX2fKl26tBeSPsFCb8YJctNtZA5du3YVfX+MtFGjRom+FrZFnnCh+9abj2gIIIAAAggggEA6CHD93CxL+Jn52d6b/NqeIeJDwB0BCtqTnMu8Ctr79+8v+veFChUyjmrWrFnSvHnzI8bJtCJqCtqND6W4DZCMgnZ9PLg+OlhXOzz99NPjFjsDIeCiACccLmaVOSGAAAIIIIBAMgS0gE0L2cIWh0RiixTkRf5susqrFouUKlWKlQ+TkXz24bTAhg0b5JxzzvHnqItBfP75507PmckhkE4CuuKwfmYGXZE9dm633HKLaGFmpL344oty8803F4hAC0b194GCxlKgndIJAQQQCCCgxeOR85WC3HTTo0cPeeaZZ/w9DRs2TPQ1GgIIIIAAAgggkAkCXD83yzJ+Zn629ya/tmeI+BBwR4CC9iTnMq+Cdv1ySR/fV758eaOo9u/fL/fcc4+3onVso6BdhBXajQ6vAndOZEH7nj17ZOrUqfL3v/9djjnmmIx6CkGBE0LHjBfghCPjDwEAEEAAAQQQQKCAAlrEpgXkBW36JLXop4bVqVNH9ClVNAQQSK3A+vXrpVq1an4Q559/vv+UudRGxt4RQCAeArfddpu88MIL/lAjRowQfY2GAAIIuCSgxewtWrQo8JT02qJeZ4m0xx57zLveSEMAAQQQQAABBDJBgOvnZlnGz8zP9t7k1/YMER8C7ghQ0J7kXOZV0K6h6GPG9XHjJu2bb76Rtm3bil4kj20UtFPQbnJsmfRNVEH7zz//LJ07d5aZM2d64WXaMW6SE/pmtgAnHJmdf2aPAAIIIIAAAqkTWL16tdSsWdMPoEaNGrJq1arUBcSeEUDAE9B/h7Vq1eLfJscDAo4K3HnnnfLss8/6s9MViO+44w5HZ8u0EEAAgYIJPPjggzJo0CC/88CBA0VfoyGAAAIIIIAAApkgwPVzsyzjZ+Zne2/ya3uGiA8BdwQoaE9yLvMraNcvh/TLokKFChU4slmzZknz5s1z7J9pxb6//fab9O7dW0aOHOl7sEJ7gQ8to46JKmjfsWOHtGvXTubPn+/Fl2nHuFFS6JzRApxwZHT6mTwCCCCAAAIIpFBg3bp1csEFF/gR6IrQa9euTWFE7BoBBFRAvy+6+OKLfYx69erJe++9Bw4CCDgi0KtXLxk2bJg/m6ysLOnZs6cjs2MaCCCAQHwEnnrqKenbt68/2F133SX6Gg0BBBBAAAEEEMgEAa6fm2UZPzM/23uTX9szRHwIuCNAQXuScxlb0F65cmXZtWuXbNu2zYvksssukwkTJki5cuUKFNm+ffukX79+Mnz4cK9/2bJlRYu6d+/e7f2ZYt8CsdIpDgJhCtrD7I6C9jBabIvA/wQ44eBoQAABBBBAAAEEUiPw2WefSZUqVfydn3POOfLpp5+mJhj2igACvoA+6bBu3br+n+vUqSPLli1DCAEEHBHQoswhQ4b4s9ECTX2NhgACCCDwP4ERI0ZI9+7d/Rduu+020ddoCCCAAAIIIIBAJghw/dwsy/iZ+dnem/zaniHiQ8AdAQrak5zL2IL2Dh06SJEiRWTMmDFeJCVKlJDp06dLo0aNChTZpk2bpE2bNrJy5Uqvv66k8Pbbb8v69eu9P1PQXiBWOsVBgIL2OCAyBAJxFOCEI46YDIUAAggggAACCIQQ2Lhxo5x55pl+jzPOOEO+/PLLECOwKQIIJEKApyckQpUxEbBH4G9/+5s88cQTfkB///vfvYVhaAgggAAC/xMYN26cdO7c2X+hU6dOMnbsWIgQQAABBBBAAIGMEOD6uVma8TPzs703+bU9Q8SHgDsCFLQnOZexBe233nqr1K9fX9q2betHMnDgQBk0aJAUKlQodHTTpk2Ta6+91uunxeuDBw/2xqKgPTQlHeIsQEF7nEEZDgFDAU44DAHpjgACCCCAAAIIFFBg8+bNUqlSJb93xYoVRW9OpyGAQGoFuNkktf7sHYFECwwYMEAee+wxfzePPvqo9O/fP9G7ZXwEEEAgrQSmTp0q119/vR/zddddJ1OmTEmrORAsAggggAACCCBQUAGunxdU7r/98DPzs703+bU9Q40IOLEAACAASURBVMSHgDsCFLQnOZc5FbT37NlTunbtKvpoY22XXXaZTJgwQcqVKxcqun379nmrygwfPtzr16NHD+nSpYvoKvAUtIeiZOMECFDQngBUhkTAQIATDgM8uiKAAAIIIIAAAgYCW7dulVNOOcUfoXz58rJlyxaDEemKAALxENB/h6eeeqo/lP47/fbbb+MxNGMggIAFAvfff7/od/OR9uCDD4ouLENDAAEEEPifwOzZs6VZs2b+C1dffbXoazQEEEAAAQQQQCATBLh+bpZl/Mz8bO9Nfm3PEPEh4I4ABe1JzmVOBe36eFNdSX3o0KFeNCVKlJDp06dLo0aNQkWnK7q1adNGVq5c6fV74403pEqVKt5qCkEK2idNmiTt27f396mrx2tMxYoVCxRHmP6x2y5dulTq1q3r7efgwYPeHHQliFWrVsmKFSu81ytXriwXXHCBNG/eXK688ko57rjj8o3rt99+k969e8vIkSP9baP3le8AIvLDDz/IP/7xD5k/f77nuHbt2mzx6A0ITZs2lbJly+Y53I4dO6Rdu3beONp0BX1d2ULnFdvy8tmzZ4/3BaIeI+r0zTffeMdMzZo1pXHjxqIrZlSoUOGIux+DzDXir4+7f/fdd72bLLQQPTJn/XsdW4+r2rVryxVXXOHlpHDhwvkOH6agfdmyZVKvXr1cj8XYsfLbeSTnY8aM8W4eiTSN/+WXX5YTTzwxvyGy/b0ely1atJBt27Z5r994443y3HPPeXmgIZAuApxwpEumiBMBBBBAAAEEXBPYvn17tvPHMmXKeOedNAQQSK3Azp07pXTp0n4QpUqVkp9//jm1QbF3BBCIm4B+//7AAw/44+lTTaP/HLcdMRACCCCQxgJ6XUiveUXapZde6l0roiGAAAIIIIAAApkgwPVzsyzjZ+Zne2/ya3uGiA8BdwQoaE9yLnMqaNei8QULFniF2pGm2917772hipKnTZsm1157rTdErVq1ZPLkybJ///60Kmhft26dtzLOnDlz8szM8ccfL7qKjhYnFy1aNNdtTQratcggKytLXnjhBfnpp5/yjad79+7St2/fXIuaTQva69SpI++//7706tVLVq9enWc8uir/ww8/LKeddlrgI1xX+Fd3vcEiv/GjB61Ro4boI3r1i82jjjoq1/3ZUNAeG4MWoL/11lv+zRRBsA4fPiyPPPJIthWcRo8e7T0NgYZAOglwwpFO2SJWBBBAAAEEEHBJgKJZl7LJXFwS0O/Qor9jOvroo0W/K6EhgIAbAvp93n333edPRr971+9PaQgggAAC/xPQa1B6LSrSdGEjfY2GAAIIIIAAAghkggDXz82yjJ+Zn+29ya/tGSI+BNwRoKA9ybnMraBdV2Nr27attyK2trArR+sFtn79+snw4cO9/j169JAnnnhCNm/enDYF7d9//7306dPHW3E8aOvZs6dXXFy8ePEcuxSkoF0LlhcvXizdunXzVicP06666ipvpW5dxTy2mRa0a45vuummwD66Avzzzz8vF110Ub5T0OL9u+66y1utvCBNC8P1RgRdDT+31dptKGiP/Xeicw1788iPP/7orcg+b948jyqvlfYLYkkfBJIlwAlHsqTZDwIIIIAAAgggkF3gP//5T7Zz2GOPPVb0SVw0BBBIvYAWsR84cMAPRIvcixQpkvrAiAABBIwFHn/8cenfv78/zj333COPPfaY8bgMgAACCLgkoE8prlatmj+l888/338CtEvzZC4IIIAAAggggEBOAlw/Nzsu8DPzs703+bU9Q8SHgDsCFLQnOZe5FbQXKlRI9Et0Xa1dW9iVozdt2iRt2rSRlStXev3feOMNueaaa7yC7Ouvv97/wimv4ttJkyZJ+/btfZFbb73Vi6dYsWKBlML0j91WV8fRYupIMbvOv27dut5KEHox8V//+pf3WMOcCswnTpwo7dq1yzHGghS0azF7x44djygc11XhGzVq5H2Zp/nasGGDLFq06IjtWrZsKSNHjhR9bHx0MyloHzFihDemfpkYaRpL/fr1PZ9PP/1U5s6de8RK8rpS/9ixY+Xss8/ONYdaOKE3Q+g+opvmQOeqK3CccMIJ3l/pHN577z1ZsWLFEeOVK1dOXn31Vbnkkkty3FeYY3HZsmVSr169XI/F7777ztuXFqhrjqdOnerlQ5vGoQXnmq9I038LZ5xxhvfH6CcZ6J/18ZkTJkzw+gVpehxqjnfv3u1tHrl5JK8nBQQZl20QSLYAJxzJFmd/CCCAAAIIIIDAfwW0WFbP4yJNi2W1aJaGAAKpFyhdurToUxQi7eeff5ZSpUqlPjAiQAABY4Enn3zS+w400vRJm7ogDA0BBBBA4H8CGzdulDPPPNN/4fTTTxd9jYYAAggggAACCGSCANfPzbKMn5mf7b3Jr+0ZIj4E3BGgoD3JucytoF2LxmfNmiXNmzf3IwqzcnR0ka4WMU+ePFkqVaqUNgXtkUlrEfXtt98uuvJ6bIGxFi+/8sorcvfdd2cr3Nbi4jFjxohedIxtYQva9Ys5LYaO3Big42lhtBbcd+nSRY477rhsu9ALm0899ZQ888wzfoGzbpCVleUVOkd/oJsUtEfv9Oqrr5bBgwfLBRdckG38Xbt2ybBhw0QvzkSKrbVfbgX2kTFjby7Q19VYV8vPrchbbzDQlfFffPHFbB55FXfHs6A9eqdhXLWf3jQR/TQEPeamT5/u3ayQXzt06JBnr/82Iy1y80h+ffl7BGwT4ITDtowQDwIIIIAAAghkkgC/i2VStplrOgmccsopsnXrVj/kLVu2SPny5dNpCsSKAAK5COjCLfp9Z6TpkyaHDBmCFwIIIIBAlID+7nPqqaf6r+jvQfoaDQEEEEAAAQQQyAQBvrM1yzJ+Zn629ya/tmeI+BBwR4CC9iTnMq+C9thC2yuuuMJbtfzEE0/MM0ot9NbVZYYPH+5tp1/G6yNUdcW3MEXEYVZYzymgMP1zKqLWwmJdJVyLjY866qgc53z48GGvWL9bt25+0XZeq9mHKWjPqVi5QoUK8tJLL0nDhg2zFY9HB3fw4EF5+umnvRX2Iy36poLIa2EKr3Py0XFuvvlmL7fRq49Hx/L77797Rf96U0B0Ufvo0aO9gvzYpgX5+roWdEfagAEDvKLtwoUL53vc6XbRj+Zt0KCBaOw5XewNcyzmt0J7dGBhXLVfTnkeOHCgDBo0yFt5P6+2bds26dChg7zzzjveZnnNN8lvLewOgdACnHCEJqMDAggggAACCCAQNwE9X9eV2iNNV2jXldppCCCQWgFdkTR6FdIvv/zSf+JbaiNj7wggYCqg353rIiqRpgtz6OIgNAQQQACB/wnoNaPo60+6kNRPP/0EEQIIIIAAAgggkBECXD83SzN+Zn629ya/tmeI+BBwR4CC9iTnMq+Cdr2ArUXRulqMtrwKtaPD3rRpk7Rp08ZfVXzmzJnSrFkzb5MwRcRhCtJzYgvTP6eC7bvuustb9bto0aJ5ZiWnIuzx48d7hcaxLUxBe6yjjqU3FLRr1y7XYvbI/n744Qev2FxX2Y+02CLyMIXXOflcddVVomOefPLJefpogb0WvWuRdqTltor9mjVrpGnTpqKF2tpyKsTPa2cfffSRtGrVyr/Ye95558nUqVPlrLPOOqJbmGMxkQXtGti7777rrVwfKfq/7LLLZMKECbmuSB+ZzIIFC6Rx48b+3IIWwif5bYbdIRBIgBOOQExshAACCCCAAAIIJETgD3/4g+zZs8cf+9dff5XixYsnZF8MigACwQWqVasm69ev9zusW7dOqlatGnwAtkQAAWsFdCGV7t27+/Hpz88++6y18RIYAgggkAoBXUDrmGOO8Xet1+v27t2bilDYJwIIIIAAAgggkHQBrp+bkeNn5md7b/Jre4aIDwF3BChoT3Iu8ypo11C0ILp58+Z+VLryt664HvvBEB12dPFznTp1vBW6dWVxbWGKiMMUpOfEFqZ/7LZBi/d1v7rCthYSR68M/uCDD2Yr4I7EF6agPTYmvSlg1KhRUrZs2UBHyZgxY6Rr167+trpKuuYv8uWfaUH7G2+8Iddcc02gWGLznpvvV199JbNnzxYtTP/nP/8pF198sahlfiuVR4KInZO+vnTpUqlbt+4RcYY5FhNd0P7jjz/KjTfeKPPmzfPiVB9dpb5Ro0a5+uZ0w0l+fQIli40QSJEAJxwpgme3CCCAAAIIIICAiOhKhzt37vQt9MbtUqVKYYMAAikW0O8zli9f7keh30/od200BBBIf4GRI0d6T/2MtFtvvVVeeOGF9J8YM0AAAQTiLKDXh/RpwJGmT5bK74m+cQ6B4RBAAAEEEEAAgZQIcP3cjB0/Mz/be5Nf2zNEfAi4I0BBe5JzmV9B+zfffCNt27b1L57ltrJ2JOzYgm0tftfVufXx5drCFBGHKUjPiS1M/9htGzRoIPpa+fLlA2Uk9gKEaUF7bLGyBhHkZoLoYLUoXB9bqyuoX3DBBVK9enWpV6+ev+K8SUF70BXEI/HkNJ8hQ4Z4N0fEs6VrQfvhw4e9JyHoUwEirX///qL/PnMr5g/7bzOezoyFQCIEOOFIhCpjIoAAAggggAACwQT0xunt27f7G+tTv8qUKROsM1shgEDCBPSpbPp0tkh7++235fLLL0/Y/hgYAQSSJxC7GIkuTKKLmdAQQAABBLIL6AJA+gSpSNu1a5e3KBANAQQQQAABBBBwXYDr52YZxs/Mz/be5Nf2DBEfAu4IUNCe5FzmV9AeW4hcrlw5mTFjhtSsWTPHSGML1mfOnCm6snikpUtBu15AGDZsmBx77LGBMhJbEG9a0K6r4emK3XPnzvX3v3jxYrnkkksCxRNkI5OC9vyKrXPa/4QJE6Rjx47+X8WuGB8k5vy2SdeCdp3XmjVrpGnTprJt2zZvmvndVDFt2jS59tprfZKwNzzkZ8nfI5BsAU44ki3O/hBAAAEEEEAAgf8JnHrqqbJlyxb/Bf056A3eOCKAQOIEWrRoIfrdWqTpd3LRT1JM3J4ZGQEEEi0wbtw46dy5s78b/fmll15K9G4ZHwEEEEg7gZNOOkn0httI++6770RfoyGAAAIIIIAAAq4LcP3cLMP4mfnZ3pv82p4h4kPAHQEK2pOcy/wK2jWcWbNmZbtYllfhbHRhd04FuelS0B622DreBe2xTuedd55MnTpVzjrrrLgdISYF7ePHj5cOHTqEikUfi60rxEdakyZNvFXwTzjhhFDjxG588OBB+fbbb+W9994TLfJ+9913Zffu3f5mS5cuFX1Ed2wLcyzGxq6PANYV1YsVK3bEuGFcoztrzN27d5eXX37Zfzm3ldf27dsn/fr1k+HDh3vb6o0ms2fP9lbhpyGQrgKccKRr5ogbAQQQQAABBFwQqFSpkmzevNmfyqZNm6RixYouTI05IJDWAu3atZNXXnnFn4N+j6JPUqQhgED6C0ycONFb0CTS9GddEISGAAIIIJBdIPZc5euvvxZ9jYYAAggggAACCLguwPVzswzjZ+Zne2/ya3uGiA8BdwQoaE9yLoMUtH/zzTfexbLly5d70bVs2VL0kailS5fOFu1vv/0mvXv3lpEjR3qv57SKd5gi4tgi8byKiHNiC9M/aEF6bukJ2j/WSMfLqeD6888/l+uuu04+/vhjb5daqPzqq6/K6aefHrcjJEzhdez8CrJa/EcffSStWrWSjRs3enPIbwXy6IkePnxY9DGSW7du9f7T4+jTTz+VDz/8UFasWJGnSboUtOskYh81nNtK+Fpc0qZNG1m5cqU3d73g9dxzz/GYzbj962CgVAhwwpEKdfaJAAIIIIAAAgj8V+DMM8/0z9X0z19++aWcccYZ8CCAQIoFbr75Zhk9erQfxahRo0SfKkhDAIH0F5g8eXK2G1T0+3f9DpaGAAIIIJBdoEqVKvLZZ5/5L37yySeir9EQQAABBBBAAAHXBbh+bpZh/Mz8bO9Nfm3PEPEh4I4ABe1JzmWQgvb9+/fLPffc461IrS231aBji9VzWl2agvbsRf/qmVPBdaJWM48+vEwK2nMrEs/r8A2Tex1HV17Xgu2xY8fKO++8I3pjRUFaOhW0a5F+69atZcOGDd5U69Sp463EVqFChWxTj73BQC9ud+nSpSA89EHAGgFOOKxJBYEggAACCCCAQAYKnHvuud5Nw5GmP59zzjkZKMGUEbBLoFevXjJs2DA/qKysLOnZs6ddQRINAggUSECfxnn99df7ffVnXdCEhgACCCCQXaBGjRrywQcf+C+uWrVK9DUaAggggAACCCDgugDXz80yjJ+Zn+29ya/tGSI+BNwRoKA9ybkMUtCuIc2aNUuaN2/uRzdkyBBvNfboFl1km9vq22GKmsOssJ4TW5j+QVdYzy09QfsHXaE9kwvadTX2tWvXyqBBg2TOnDmB/0WUKFFCatasKV999VW24vd0Kmjft2+f9OvXT4YPH+7Pe+bMmdKsWTP/z7HHUNWqVWXKlClSuXLlwFZsiICNApxw2JgVYkIAAQQQQACBTBG44IILZN26df509ZysWrVqmTJ95omAtQL33nuvPProo358jzzyiAwYMMDaeAkMAQSCC0ybNk2uvfZav4P+/PrrrwcfgC0RQACBDBGoX7++LFmyxJ/tokWLRF+jIYAAAggggAACrgtw/dwsw/iZ+dnem/zaniHiQ8AdAQrak5zLoAXtujq2PvZ0+fLlXoStWrXyHnlcsmRJ78+xRbb9+/cXHbtQoULZZkRBe7AV2j/66CPPeOPGjZ5f9erVvRV6Tj/99LgdIcleoX3NmjXStGlT2bZtmzeHJk2aeI/RPeGEE/w5aTH79OnTpU+fPnmuyH788ceLFnL/5S9/8YostPjiz3/+s+zevVvatWsn8+fP98dMp4J2DTr2YpbeOPL444/L0Ucf7c0pdhX3Hj16yBNPPCFFixaN27HBQAikQoATjlSos08EEEAAAQQQQOC/Anpz8OrVq30OVj3kyEDADgEtYL/vvvv8YLTA/eGHH7YjOKJAAAEjAV3EokWLFv4Y+rN+L0pDAAEEEMgu8Ne//lXmzZvnv/jmm2+KvkZDAAEEEEAAAQRcF+D6uVmG8TPzs703+bU9Q8SHgDsCFLQnOZdBC9r3798v99xzjwwdOtSLsFy5cjJ79myv0FpbdKG6rpStX743atToiNlQ0B6soD3W6bzzzhN9DO1ZZ50VtyPEpKBdi+ujH4kbJChdQSN61YzYmyJ0jA0bNkibNm1k/fr1/pB6PF199dXSunVrr3j95JNPlmLFiuW4y9g56UbpVtAee/NIrVq1ZPLkyVKpUiVvzmPGjJGuXbv683/jjTfkmmuuCZICtkHAagFOOKxOD8EhgAACCCCAgOMC9erVE31SWKTpz3Xq1HF81kwPAfsFsrKysj0hsVevXv53c/ZHT4QIIJCXwNy5c73vPCNNFwLRp6TSEEAAAQSyC+j1j+gbfrgmwhGCAAIIIIAAApkiwPVzs0zjZ+Zne2/ya3uGiA8BdwQoaE9yLoMWtGtY+oV68+bN/QiHDBniX1TTlbbbt2/v/d1ll10mEyZM8IreY1uYgvbY/d16663eRbvciplj9/XYY49lewxzXv2j49dxHnzwQRk4cGDgbATtH7uSve4gp4Lr7du3eyviv/POO34MixcvlksuuSRwTLqvu+++2ysSP/vss73V3bUIvXz58t4YJgXt0bkPGtDIkSOlW7du/uaxK48fOnRIBg8e7K3sH2mVK1eWF154wSuEj/1lJKf9ulDQrg567OnxG2m6YlOzZs1kz549cscdd8i4ceO8v2rQoIG3yn0kp0FzwXYI2CjACYeNWSEmBBBAAAEEEMgUgYYNG8qiRYv86S5cuNA736AhgEBqBV588UXR77Mi7ZZbbhH9foWGAALpL6CrDUevMKw/66rDNAQQQACB7AJ67VGvg0Tayy+/7F+PxAoBBBBAAAEEEHBZgOvnZtnFz8zP9t7k1/YMER8C7ghQ0J7kXIYpaI9dOfrGG2+U5557TgoXLuwVtkcuqGkx7qBBg6RQoUJHzCZMQbuuCKerxEWarko9bNgwOfbYY/NV2rt3r9x1110yYsQIf9t0KmjPKf6wReRbt26Vdu3a+UUJZ5xxhrz++uty/vnneyYmBe2dOnWSZ599VooXL55vLnSDnAr5J06c6MUXabHx6ut64VbzHqSYXbf//PPP5brrrpOPP/7YHzfdVmjXwN99911p2bKl7N6925tHpPh/06ZN3k0JkRXs8/q3FigxbISARQKccFiUDEJBAAEEEEAAgYwTaNy4sSxYsMCf99tvvy2XX355xjkwYQRsE4hdQEG/R9HvU2gIIJD+Avq5q5+/kaY/z58/P/0nxgwQQACBOAvoDX2jRo3yR9VrkfoaDQEEEEAAAQQQcF2A6+dmGcbPzM/23uTX9gwRHwLuCFDQnuRchilo379/v9xzzz3+o40jBdJFixb1i2xLlCjhPfqvUaNGOc7EpKBdV35/5ZVXpEyZMvkqxRbfa4d0KmjXeMeMGeMVc0eaFjjra6VLl853/rpBbFF0q1atZPTo0VKyZEmvv0lBu674/tprr0mVKlUCxfLpp59K69atvdXiteXU/6OPPhKNcePGjd42usL/7NmzpXr16oH2oRtNmzZNrr322mzbp2NB+48//ih6w4iu1KQtshK7rpIYeRJCfv/WAqOxIQKWCHDCYUkiCAMBBBBAAAEEMlLg6quvlrlz5/pz15+vvPLKjLRg0gjYJKDfsV1zzTV+SPrdkH73QUMAgfQX0O/5Lr30Un8i+n169NM603+GzAABBBCIj0CvXr28xa4iTZ/krK/REEAAAQQQQAAB1wW4fm6WYfzM/GzvTX5tzxDxIeCOAAXtSc5lmIJ2DW3WrFnSvHlzP8oXXnhB/vCHP/hFtlp0PmHCBK8YOacWpqA9pwLnGTNmSM2aNfNUOnz4sFe4HbtCQ7oVtMcWgeuk9VGKuhpXfiuW57Qi+tNPP+2t9B3pa1LQrrHoCviPPPKI6A0NebV9+/bJvffeK7r/SOvRo4c88cQT2fquWbNGmjZtKtu2bfM204JtXRWwdu3agf5VbNmyxSsC14tB0S0dC9r1GNYvZdU4YqHH/pw5c/wbSsLe4BAIkY0QSKEAJxwpxGfXCCCAAAIIIJDxAnp+oecckaZFtC1atMh4FwAQSLWAfi/SpEkTPwxWcE51Rtg/AvETWLJkidSvX98fUH9etGhR/HbASAgggIAjAgMGDJDHHnvMn41el9LXaAgggAACCCCAgOsCXD83yzB+Zn629ya/tmeI+BBwR4CC9iTnMmxBe+zK5zfccIMX8auvvur9f+DAgTJo0CApVKhQjjMJU9Aeu0q1Dnj77bd7hdDFixfPcXwtBNaC5ptuukk01uiWbgXthw4dksGDB4vmKNIqVKgg48ePz3axIxbi999/91ayV6vdu3d7f121alWZMmWKVK5c2d/ctKBdC8616Lpjx45SuHDhHPNx8OBB0Zse9MvFSCx6s4MeL5dcckm2Pl999ZXo8aSF7ZGmc9enAuQ2fmQ7LWbXYn1dNT62LV68+Ih96TZhjsVly5ZJvXr1/KHzOpZiXSNPMjj//PND/etetWqVV0ASKfDv27evfPzxx/6q7bE3KIQanI0RsFCAEw4Lk0JICCCAAAIIIJAxAtddd12286mpU6d6T9miIYBAagViv4+oW7eu6I37NAQQSH+B2H/f+t3je++9l/4TYwYIIIBAnAUefvhh79pjpOkCSvoaDQEEEEAAAQQQcF2A6+dmGcbPzM/23uTX9gwRHwLuCFDQnuRchi1o379/v1dgrIXMsU0LnN966y3Ri2u5tTBFxFqcristRH9RpePefffd0q9fPylTpky23ezatUvGjBnjfZH1008/HRFCuhW06wQ2b97srX6vFzgiTYvadY7XXnutFCtW7AgDffTik08+6ReQ6wZZWVmiq6JHf6CbFrTruJpzLZzXlcRj87F9+3bv5oOnnnoqW4xa3K6F+rFF6nv27JE77rhDxo0b52+v499///1y22235XgTg+b8jTfekL///e9egXpObeLEid6q9rEtzLEYpqD9l19+ka5du8rrr7/u7/LRRx+VPn365LuafXSMegNA9+7dvVX5Y5veFDB79mypXr16kt8x2B0CiRPghCNxtoyMAAIIIIAAAgjkJ6DnnZMmTfI305/btm2bXzf+HgEEEiywdu1aufDCC/29XHDBBfLhhx8meK8MjwACyRBYuXJltidTXnTRRbJ8+fJk7Jp9IIAAAmklMGTIEP9pthq4Lm6kr9EQQAABBBBAAAHXBbh+bpZh/Mz8bO9Nfm3PEPEh4I4ABe1JzmXYgnYNb9asWdK8efMjIr3iiiu84tsTTzwx11mEKSLWQWK3jwx8/PHHy1VXXSVVqlQRXcl83bp18u677/qF7FoIrUXTb775przzzjtet3QsaNe4dYVxXQU9dsV5LWxv0KCBnH322TkaRKxyW9XepKC9bNmy8ttvv/lF85qPRo0aSbVq1bzdrl692stHZFX2SCx63IwcOVJOOumkHI8RfZR2q1atjuinc61Vq5a30ryu/q/jrlixQnQV8+h96Ar0lSpV8lcx153oivYdOnQ4Yn9hjsUwBe253fShsek8tGlxe/Qjw3P7B6M3aGhxfGy78cYb5bnnnvNuKKAh4IoAJxyuZJJ5IIAAAggggEA6CnTu3DnbzcVjx46VTp06peNUiBkBpwS+/PLLbE/bO/PMM3O9od+piTMZBDJA4IMPPpAaNWr4M9Wf9btOGgIIIIBAdgF9CrAuehRpeq1PX6MhgAACCCCAAAKuC3D93CzD+Jn52d6b/NqeIeJDwB0BCtqTnMuCFLRrYbWu1Ba7YoyOpY/6i/3QiJ5SmCJi7aertE+fPt0rAI4t6M6NSot8dQX5q6++2isEnz9/vrdpuha0VOyTJAAAIABJREFUa+zvv/++94Xd+vXrQx0hN998szz++OOiBeexzaSg/b777pPjjjtONOexReu5BahF2E8//fQRK7lHb3/w4EEvd2HGjfTXfOvK9Gp0ww03+MMOGjRI9L/Y4zLMsRimoF13PHPmTNH55majX7bq8Zhf+/TTT6V169ayYcOGbJuOHj1aunTpkl93/h6BtBLghCOt0kWwCCCAAAIIIOCYwC233CKjRo3yZ/Xiiy+Knk/SEEAgtQLffvutnHbaaX4Qp556qvz73/9ObVDsHQEE4iIQ+wQGfRrDmjVr4jI2gyCAAAIuCUyYMMG71hdpuoCRLmREQwABBBBAAAEEXBfg+rlZhvEz87O9N/m1PUPEh4A7AhS0JzmXBSloz2kFai0if+utt6Ru3bp5ziBMEXFkIC1q1y/4tSh5zpw5eY6vK9loAXfDhg291drbtWvnREG7Tnr79u1eQfiIESPyLSLX1cDvv/9+ufbaa6Vo0aI5mpkUtD/44IPezQvTpk0TLW7XvObWgsQS3VeL2l977TVvhf28xo300Zz/7W9/825g0LnqhZ+mTZvKtm3bvE1ye3JAmGMxbEG7rl7/xBNPyAMPPJAjS//+/b2ifV1tPq+m4+jjM3VV+0jTVeqnTJmSbYW2JL9tsDsEEiLACUdCWBkUAQQQQAABBBAIJNC9e3fvXDPS9IlQ+rQvGgIIpFbg559/zrZIQenSpf2nE6Y2MvaOAAKmAh9//LGcf/752b7z06eQ0hBAAAEEsgu8/vrr3sI/kaZP+dVrSDQEEEAAAQQQQMB1Aa6fm2UYPzM/23uTX9szRHwIuCNAQXuSc1mQgnYNcdasWdK8eXM/2tyKhmOnE6aIOLavFjqvXLlSpk6d6j1+dcWKFd4mF1xwgWiRb5s2beTiiy+WYsWKea/HFmyn8wrt0RY//PCDzJ49W9555x2v0D9S9K2F4xdddJFceeWV0qRJE28F9byaaUH7wIEDfec33njDW0lfC791VfJILPrFYoMGDaR48eKhj+xdu3Z5NyO8+eab3qrrOldtutq8FrHrzRN63Gn+Cxcu7I+vF3t19XKNR5vebKFfeDZu3DhbDGGOxbAF7bqj33//Xd577z0ZN26ct8J+dHG+rt6uBSIaW35NbxrQGxMirUePHl6xfG43KuQ3Hn+PgK0CnHDYmhniQgABBBBAAIFMENAbabOysvyp6pOzevXqlQlTZ44IWC2wb98+OeaYY/wYjz76aNHXaAggkP4Cn332mVSpUsWfiP78ySefpP/EmAECCCAQZwG9RnTVVVf5o+o1sLlz58Z5LwyHAAIIIIAAAgjYJ8D1c7Oc4GfmZ3tv8mt7hogPAXcEKGh3J5fMxCGBSZMmSfv27f0Z6QrtkYJ2h6Zp5VRiC9r15oFrrrnGylgJCgETAU44TPToiwACCCCAAAIImAn069dPnnzySX8QvYm2b9++ZoPSGwEE4iJQpEgR0UUeIu3AgQPZbuyPy04YBAEEki6gi1+cddZZ/n715w0bNiQ9DnaIAAII2C6wcOFCufTSS/0wdRElfY2GAAIIIIAAAgi4LsD1c7MM42fmZ3tv8mt7hogPAXcEKGh3J5fMxCEBCtpTk0xddU0LS4YPH+4FoF/Uai7Kly+fmoDYKwIJFOCEI4G4DI0AAggggAACCOQjcO+998qjjz7qb/XII4/IgAEDcEMAAQsESpUqJb/88osfyc6dO6VkyZIWREYICCBgIvDPf/5TTj/9dH8I/Xnjxo0mQ9IXAQQQcFJAn9xcu3Ztf241a9b0nuZMQwABBBBAAAEEXBfg+rlZhvEz87O9N/m1PUPEh4A7AhS0u5NLZuKQAAXtqUnmp59+Kq1bt/ZXZ9JV8QcNGiSFChVKTUDsFYEECnDCkUBchkYAAQQQQAABBPIRGDx4sDzwwAP+VnreEf1nABFAIHUCelP7tm3b/AC2bt0q5cqVS11A7BkBBOIisHnzZqlUqZI/lv789ddfx2VsBkEAAQRcEvj444/l/PPP96d07rnnir5GQwABBBBAAAEEXBfg+rlZhvEz87O9N/m1PUPEh4A7AhS0u5NLZuKQAAXtyU/m4cOHZejQoXLXXXd5O9eL1TNmzBBdfYSGgIsCnHC4mFXmhAACCCCAAALpIqCrs+sq7ZGmq7PrKu00BBBIvcAZZ5whX331lR+IruAcvapz6iMkAgQQKIjAv//9b/njH//od9Wfv/nmm4IMRR8EEEDAaYHYJ1r86U9/En2NhgACCCCAAAIIuC7A9XOzDONn5md7b/Jre4aIDwF3BChodyeXzMQhAQrak5/MDRs2SOfOnf1HZ3bq1EmeffZZKV68ePKDYY8IJEGAE44kILMLBBBAAAEEEEAgF4Enn3xS+vXr5/9t37595YknnsALAQQsEKhWrZqsX7/ej2TdunVStWpVCyIjBAQQMBHQJy/oExgiTX/esmWLyZD0RQABBJwUiH2/PPnkk7M9vcbJSTMpBBBAAAEEEEBARLh+bnYY4GfmZ3tv8mt7hogPAXcEKGh3J5fMxCEBCtoTl8x9+/bJjh075MQTT5Sjjz5a9u/fL4sWLZL77rtPVq9e7e24RIkS8vLLL0vz5s0TFwgjI5BiAU44UpwAdo8AAggggAACGS0wbNgw6dWrl2/Qs2dPycrKymgTJo+ALQJ16tSR999/3w9n+fLlctFFF9kSHnEggEABBX744Qc56aST/N7683fffVfA0eiGAAIIuCvwyy+/SKlSpfwJlixZUnbu3OnuhJkZAggggAACCCDw/wJcPzc7FPAz87O9N/m1PUPEh4A7AhS0u5NLZuKQAAXtiUvmf/7zH9FikdGjR+e6kw4dOsgzzzwjxx13XOICYWQEUizACUeKE8DuEUAAAQQQQCCjBUaMGCHdu3f3DW6//XZ57rnnMtqEySNgi8Dll18u77zzjh/OggUL5LLLLrMlPOJAAIECCvz0009ywgkn+L11sYvt27cXcDS6IYAAAu4KHDhwwFsMKNKKFCniLQxEQwABBBBAAAEEXBfg+rlZhvEz87O9N/m1PUPEh4A7AhS0u5NLZuKQAAXtiUumfvF6zz33yNChQ3PcSa1atWTs2LFy9tlnJy4IRkbAAgFOOCxIAiEggAACCCCAQMYKjBo1Sm655RZ//jfffLO8+OKLGevBxBGwSUCf1jZr1iw/pJkzZ0qzZs1sCpFYEECgAAKxKw7r6sM///xzAUaiCwIIIOC+gBaxHzx40J+oPvk2usjdfQFmiAACCCCAAAKZKMD1c7Os42fmZ3tv8mt7hogPAXcEKGh3J5fMxCEBCtoTm8yHHnpI7r///iN2UrVqVXn++ed5lHhi+RndEgFOOCxJBGEggAACCCCAQEYKjB8/Xjp16uTPvWPHjjJu3LiMtGDSCNgm0LZtW5k8ebIf1iuvvCJt2rSxLUziQQCBkAK//vqrlChRwu+lP+/atSvkKGyOAAIIZIZAyZIls71H7ty5U/Q1GgIIIIAAAggg4LIA18/NsoufmZ/tvcmv7RkiPgTcEaCg3Z1cMhOHBChoT2wyly9fLllZWfLuu++KPm5YV2Vv3bq1dOjQQcqUKZPYnTM6ApYIcMJhSSIIAwEEEEAAAQQyUkALZNu1a+fPXQto9TyQhgACqRfQJyaMHj3aD0SfqNC1a9fUB0YECCBgJLB3714pVqyYP8axxx4re/bsMRqTzggggICrAuXKlZPvvvvOn97WrVtFX6MhgAACCCCAAAIuC3D93Cy7+Jn52d6b/NqeIeJDwB0BCtrdySUzQQABBBBAILAAJxyBqdgQAQQQQAABBBCIu8Brr70m1113nT+u3mA7derUuO+HARFAILxAz549Zfjw4X7HYcOGSY8ePcIPRA8EELBK4MCBA3L00Uf7MenP+/btsypGgkEAAQRsEfjzn/8sX3/9tR/OV199JfoaDQEEEEAAAQQQcFmA6+dm2cXPzM/23uTX9gwRHwLuCFDQ7k4umQkCCCCAAAKBBTjhCEzFhggggAACCCCAQNwFZs6cKS1atPDHbd68ucyYMSPu+2FABBAILzBgwAB57LHH/I6PPvqo9O/fP/xA9EAAAasEfv/9dylUqJAfk/588OBBq2IkGAQQQMAWgfPOO08++eQTP5yPPvpI9DUaAggggAACCCDgsgDXz82yi5+Zn+29ya/tGSI+BNwRoKDdnVwyEwQQQAABBAILcMIRmIoNEUAAAQQQQACBuAu8+eabctVVV/njXnnllTJ37ty474cBEUAgvMDDDz8sAwcO9Dved9998tBDD4UfiB4IIGCdQOx3IYcOHZKjjjrKujgJCAEEEEi1QK1atWTVqlV+GCtWrBB9jYYAAggggAACCLgswPVzs+ziZ+Zne2/ya3uGiA8BdwQoaHcnl8wEAQQQQACBwAKccASmYkMEEEAAAQQQQCDuAgsWLJDGjRv7415++eXy9ttvx30/DIgAAuEFhg4dKn369PE79u7dW4YMGRJ+IHoggIB1AkWKFMm2Kvv+/ftFX6MhgAACCGQXaNiwoSxatMh/8R//+IfoazQEEEAAAQQQQMBlAa6fm2UXPzM/23uTX9szRHwIuCNAQbs7uWQmCCCAAAIIBBbghCMwFRsigAACCCCAAAJxF1i8eLE0aNDAH7d+/frZCkbivkMGRACBwAIjR46Ubt26+dvfeuut8sILLwTuz4YIIGCvwDHHHCP79u3zA/ztt99EX6MhgAACCGQX0KdJ6VOlIm3OnDnZnjCFFwIIIIAAAggg4KIA18/NsoqfmZ/tvcmv7RkiPgTcEaCg3Z1cMhMEEEAAAQQCC3DCEZiKDRFAAAEEEEAAgbgLLF++XOrWreuPW6dOHVm2bFnc98OACCAQXmDixIly4403+h3bt28vL7/8cviB6IEAAtYJ/OEPf5A9e/b4ce3evVv0NRoCCCCAQHaB1q1by+uvv+6/+Nprr0mrVq1gQgABBBBAAAEEnBbg+rlZevEz87O9N/m1PUPEh4A7AhS0u5NLZoIAAggggEBgAU44AlOxIQIIIIAAAgggEHeB1atXS82aNf1xa9SoIatWrYr7fhgQAQTCC0yfPl2uueYav2PLli1l2rRp4QeiBwIIWCdQsmRJ2bVrlx/Xzp07RV+jIYAAAghkF+jYsaNMmDDBf3H8+PHSoUMHmBBAAAEEEEAAAacFuH5ull78zPxs701+bc8Q8SHgjgAF7e7kkpkggAACCCAQWIATjsBUbIgAAggggAACCMRdYP369VKtWjV/3KpVq8q6devivh8GRACB8ALz58+XK664wu/YpEkTmTdvXviB6IEAAtYJnHDCCfLTTz/5ce3YsUOOP/546+IkIAQQQCDVAt26dZORI0f6YTz//POir9EQQAABBBBAAAGXBbh+bpZd/Mz8bO9Nfm3PEPEh4I4ABe3u5JKZIIAAAgggEFiAE47AVGyIAAIIIIAAAgjEXeCzzz6TKlWq+OOec8458umnn8Z9PwyIAALhBZYuXSoXX3yx37FevXry3nvvhR+IHgggYJ1A2bJlZfv27X5c33//vehrNAQQQACB7AJ9+vSRoUOH+i8+/fTToq/REEAAAQQQQAABlwW4fm6WXfzM/GzvTX5tzxDxIeCOAAXt7uSSmSCAAAIIIBBYgBOOwFRsiAACCCCAAAIIxF1g48aNcuaZZ/rjnnHGGfLll1/GfT8MiAAC4QU+/PBDqV69ut/xwgsvlDVr1oQfiB4IIGCdQLly5eS7777z49q6davoazQEEEAAgewC9913nzzyyCP+iw899JDoazQEEEAAAQQQQMBlAa6fm2UXPzM/23uTX9szRHwIuCNAQbs7uWQmCCCAAAIIBBbghCMwFRsigAACCCCAAAJxF/jmm2+kYsWK/rgVKlSQzZs3x30/DIgAAuEFvvjiCznrrLP8jpUrV5bPP/88/ED0QAAB6wROO+00+fbbb/24/vWvf4m+RkMAAQQQyC7w6KOPyr333uu/2L9/f9HXaAgggAACCCCAgMsCXD83yy5+Zn629ya/tmeI+BBwR4CCdndyyUwQQAABBBAILMAJR2AqNkQAAQQQQAABBOIuoCvCnnLKKf645cuXly1btsR9PwyIAALhBbTYNbrA9dRTT5V///vf4QeiBwIIWCegN5PpTWWRtmnT/7F3H9BSlVfDgHcISlQURBCDGIGAKMUKoqIUa6zYu4IK+gHWCJYkFtQkUvxioURBxd79wF4RFDtW7KJoRBPAAmJFhX8dsji/18a93BnumTPPu5bL6+G8+937eQdnzsy+Z6ZX+AWzzCUsIQIECNSQwPnnnx8nnHBCuvpxxx0XyTGDAAECBAgQIJBnAZ+fV293+VXPL+uz7W/Wd0h+BPIjoKE9P3upEgIECBAgUGkBFxyVpnIiAQIECBAgQKDgArNnz47VV189jduoUaOYNWtWwdcRkACBqgt8/PHHsdpqq6UTGzRoEB999FHVA5lBgEDmBFq2bBlvvfVWmte0adPi97//febylBABAgRqWuCSSy6Jo446Kk2jT58+kRwzCBAgQIAAAQJ5FvD5efV2l1/1/LI+2/5mfYfkRyA/Ahra87OXKiFAgAABApUWcMFRaSonEiBAgAABAgQKLjB37tyoX79+GrdevXoxZ86cgq8jIAECVRf46quvYoUVVkgn1qlTJ5JjBgECpS/QunXreOONN9JCXnvttUiOGQQIECBQUeDqq6+OQw45JD148MEHx1VXXYWJAAECBAgQIJBrAZ+fV297+VXPL+uz7W/Wd0h+BPIjoKE9P3upEgIECBAgUGkBFxyVpnIiAQIECBAgQKDgAl988UWstNJKadwVV1wxPv/884KvIyABAksnULt27fjuu+/SycnPtWrVWrpgZhEgkBmBtm3bxiuvvJLm8/LLL0ebNm0yk59ECBAgkBWBW2+9Nfbaa680nT333DNuueWWrKQnDwIECBAgQIBAUQR8fl49Vn7V88v6bPub9R2SH4H8CGhoz89eqoQAAQIECFRawAVHpamcSIAAAQIECBAouMA333wTyy+/fBp3ueWWi/nz5xd8HQEJEFg6geRbEz799NN0cvLzyiuvvHTBzCJAIDMC66+/fkydOjXN58UXX4z27dtnJj+JECBAICsC99xzT+y4445pOn/4wx/i7rvvzkp68iBAgAABAgQIFEXA5+fVY+VXPb+sz7a/Wd8h+RHIj4CG9vzspUoIECBAgEClBVxwVJrKiQQIECBAgACBogh4PVYUVkEJFESgSZMm8e9//zuNlfy8xhprFCS2IAQI1JzARhttFM8//3yawLPPPhvJMYMAAQIEKgpMmjQpunXrlh7s0qVLJMcMAgQIECBAgECeBbxfW73d5Vc9v6zPtr9Z3yH5EciPgIb2/OylSggQIECAQKUFXHBUmsqJBAgQIECAAIGiCNSpU6fCXdm//vrrCndtL8qighIgUCmBli1bxltvvZWeO23atPj9739fqblOIkAguwIdO3aMKVOmpAk+/fTT0aFDh+wmLDMCBAjUkEDy/8dNN900XT35f2VyzCBAgAABAgQI5FnA5+fV211+1fPL+mz7m/Udkh+B/AhoaM/PXqqEAAECBAhUWsAFR6WpnEiAAAECBAgQKIpA3bp14/PPP09jf/bZZ7HSSisVZS1BCRComsAGG2wQL774YjrphRdeiPXXX79qQZxNgEDmBDbbbLN48skn07yeeOKJ6NSpU+bylBABAgRqWuDll1+Odu3apWm0adMmkmMGAQIECBAgQCDPAj4/r97u8queX9Zn29+s75D8CORHQEN7fvZSJQQIECBAoNICLjgqTeVEAgQIECBAgEBRBFZdddWYM2dOGvuTTz6J+vXrF2UtQQkQqJrA5ptvHkmj6+Lx+OOPR9IIaxAgUNoCW265ZTz66KNpEZMnT47OnTuXdlGyJ0CAQBEEpk+fHi1atEgjN2vWLJJjBgECBAgQIEAgzwI+P6/e7vKrnl/WZ9vfrO+Q/AjkR0BDe372UiUECBAgQKDSAi44Kk3lRAIECBAgQIBAUQQaN24cs2bNSmMnPzdq1KgoawlKgEDVBLbddtt48MEH00kPPPBAbLPNNlUL4mwCBDIn0LVr13j44YfTvCZNmhRdunTJXJ4SIkCAQE0LzJw5M9ZYY400jdVXXz2SYwYBAgQIECBAIM8CPj+v3u7yq55f1mfb36zvkPwI5EdAQ3t+9lIlBAgQIECg0gIuOCpN5UQCBAgQIECAQFEEmjZtGu+//34ae8aMGbHmmmsWZS1BCRComsBuu+0Wt99+ezrptttui1133bVqQZxNgEDmBLbeeut46KGH0rwmTJgQ3bt3z1yeEiJAgEBNC8ybNy9WWWWVNI2VV145Pv3005pOy/oECBAgQIAAgaIK+Py8erz8queX9dn2N+s7JD8C+RHQ0J6fvVQJAQIECBCotIALjkpTOZEAAQIECBAgUBSB5s2bxzvvvJPGnj59ejRr1qwoawlKgEDVBA444IC4/vrr00nXXXdd7L///lUL4mwCBDInsP3228f999+f5nXffffFdtttl7k8JUSAAIGaFvjuu++idu3aaRq//vWv49tvv63ptKxPgAABAgQIECiqgM/Pq8ebvGZcsGBBGiR5TVmrVq3qBTU7EwLJvib7u3gk+5rsr0GAAIFiCGhoL4aqmAQIECBAIOMCLsgzvkHSI0CAAAECBHIv0Lp163jjjTfSOpOfW7Vqlfu6FUigFAR69+4dl156aZrqmDFj4ogjjiiF1OVIgMAvCOy4445xzz33pGfcfffd8Yc//IEZAQIECPyEQJ06dWL+/Pnpn3z55Zfxm9/8hhUBAgQIECBAILcCPj+v3tbWr18/5s6dmwb56KOPokGDBtULanYmBD7++ONYbbXV0lzq1asXc+bMyURukiBAIH8CGtrzt6cqIkCAAAECSxRwQb5EIicQIECAAAECBIoq0K5du3j55ZfTNV566aVo27ZtUdcUnACBygkce+yxcdFFF6UnX3jhhXHMMcdUbrKzCBDIrMCuu+4ad9xxR5pf8vPOO++c2XwlRoAAgZoUWHXVVSs0qSRNLMkxgwABAgQIECCQVwGfn1dvZ9u0aROvvvpqGmTKlCmxySabVC+o2ZkQeOaZZ6JDhw5pLuutt1688sormchNEgQI5E9AQ3v+9lRFBAgQIEBgiQIuyJdI5AQCBAgQIECAQFEFNtpoo3j++efTNZ577rnYcMMNi7qm4AQIVE7g1FNPjXPPPTc9+e9//3uccsoplZvsLAIEMiuw++67x/jx49P8xo0bFz169MhsvhIjQIBATQqsueaa8cEHH6QpzJgxI5JjBgECBAgQIEAgrwI+P6/ezv7wmnv06NGRfAuiUfoCybdX9unTJy0keS8leU/FIECAQDEENLQXQ1VMAgQIECCQcQEX5BnfIOkRIECAAAECuRfo1KlTPPXUU2mdyc8dO3bMfd0KJFAKAmeffXacfvrpaaqnnXZanHXWWaWQuhwJEPgFgb322ituvfXW9Ixbbrkl9txzT2YECBAg8BMCrVq1imnTpqV/8sYbb0RyzCBAgAABAgQI5FXA5+fV29lzzjknkvfQFo+DDz44rrrqquoFNTsTAoccckhcffXVaS7Je6d/+ctfMpGbJAgQyJ+Ahvb87amKCBAgQIDAEgVckC+RyAkECBAgQIAAgaIKbLnllvHoo4+ma0yePDk6d+5c1DUFJ0CgcgL/+7//GyeeeGJ68h//+Mc477zzKjfZWQQIZFZgv/32ixtvvDHN74Ybboh99903s/lKjAABAjUpsMEGG8SLL76YppB8u1RyzCBAgAABAgQI5FXA5+fV29lHHnkkunTpkgZZZZVV4pNPPolatWpVL7DZNSqwYMGCWHXVVePTTz9N83j44Ydjq622qtG8LE6AQH4FNLTnd29VRoAAAQIEflbABbkHBwECBAgQIECgZgW6d+8eEydOTJN46KGHolu3bjWblNUJEFgkcPHFF8f//M//pBpHHXVU/POf/6RDgECJCxx44IFx3XXXpVVce+21ccABB5R4VdInQIBAcQQ233zzeOKJJ9Lgjz32WCTHDAIECBAgQIBAXgV8fl79nV1rrbVixowZaaDRo0dH7969qx9YhBoTGDNmTPTp0yddv2nTpvHee+/VWD4WJkAg/wIa2vO/xyokQIAAAQI/EnBB7kFBgAABAgQIEKhZge233z7uv//+NIn77rsvtttuu5pNyuoECCwSSL4O+dBDD001kq/VvfLKK+kQIFDiAj/8iuzk73ryFegGAQIECPxYYJtttokJEyakf/DAAw9EcswgQIAAAQIECORVwOfn1d/Zk08+OYYMGZIGat++fYVv/an+CiIsa4H1118/pk6dmi570kknxeDBg5d1GtYjQKCMBDS0l9FmK5UAAQIECCwWcEHusUCAAAECBAgQqFmBXXbZJe688840iTvuuCN23nnnmk3K6gQILBK49dZbY6+99ko19txzz7jlllvoECBQ4gKHHXZYjB07Nq3i8ssvj169epV4VdInQIBAcQR23XXXSK5RFo/bbrstkmMGAQIECBAgQCCvAj4/r/7OTps2LVq1alUh0NChQ2PAgAHVDy7CMhcYNmxYDBw4sMK6b775ZrRs2XKZ52JBAgTKR0BDe/nstUoJECBAgEAq4ILcg4EAAQIECBAgULMCe+yxR4wbNy5N4v/+7/9i9913r9mkrE6AwCKBe+65J3bcccdU4w9/+EPcfffddAgQKHGB5GvOL7300rSK5GuzjzjiiBKvSvoECBAojsB+++0XN954Yxr8hhtuiH333bc4i4lKgAABAgQIEMiAgM/PC7MJ/fr1i1GjRlUINmXKlNhkk00Ks4Aoy0TgmWeeiQ4dOlRYq2/fvjFy5Mhlsr5FCBAoXwEN7eW79yonQIAAgTIWcEFexpuvdAIECBAgQCATAkmJSDX/AAAgAElEQVQzyE033ZTmkjSL7LPPPpnITRIEyl3gkUceiS5duqQMW221VTz88MPlzqJ+AiUvcNRRR8Ull1yS1nHxxRfHkUceWfJ1KYAAAQLFEPCtFsVQFZMAAQIECBDIsoDPzwuzOzNnzozWrVvH3Llz04Dt27ePiRMnRoMGDQqziChFFfj444+jW7duMXXq1HSdevXqxeuvvx6NGzcu6tqCEyBAQEO7xwABAgQIEChDARfkZbjpSiZAgAABAgQyJXDwwQfHNddck+Z09dVXx0EHHZSpHCVDoFwFnn322Qp3jdp4440juSuRQYBAaQv079+/wp3ERowYEcmd4wwCBAgQ+LGA/2d6VBAgQIAAAQLlJuDz88LtePLtaMm3pH1/bLnlljF+/HhN7YVjLkqkpJm9R48eMXny5ArxfctdUbgFJUDgJwQ0tHtYECBAgACBMhRwQV6Gm65kAgQIECBAIFMC7niYqe2QDIEKAq+99lqst9566bF11103Xn31VUoECJS4wLHHHhsXXXRRWsWFF14YxxxzTIlXJX0CBAgUR2DAgAFx3nnnpcGHDh0ayTGDAAECBAgQIJBXAZ+fF3Znk18gHzVqVIWgyZ3aL7/88go3kijsqqJVRyC5oUfyucX378yexOvbt2+FGwRUZw1zCRAgsCQBDe1LEvLnBAgQIEAghwIuyHO4qUoiQIAAAQIESkrgyCOPjNGjR6c5X3LJJdGnT5+SqkGyBPIq8K9//SvWXnvttLy11lorkmMGAQKlLXDCCSfE+eefnxbxj3/8I44//vjSLkr2BAgQKJLA6aefHmeffXYafdCgQZEcMwgQIECAAAECeRXw+Xnhd3b33XdfdFf2Hw6/LFl46+pGHDZsWAwcOPBHYZK7tY8bN6664c0nQIBApQU0tFeayokECBAgQCA/Ai7I87OXKiFAgAABAgRKU+Doo4+OESNGpMkPHz48+vfvX5rFyJpAzgQ+/PDDaNSoUVrVaqutFskxgwCB0hZIPphNPqBdPHyAXtr7KXsCBIorcO6558app56aLnLyySdHcswgQIAAAQIECORVwOfnxdnZn2tqT+7WnnyT2uGHHx61atUqzuKi/qLAggUL4rLLLovkG+x+eFf2ZKJmdg8gAgRqQkBDe02oW5MAAQIECNSwgAvyGt4AyxMgQIAAAQJlL+AusWX/EACQYYEvvvgiVlpppTTD3/zmN/Hll19mOGOpESBQGYFTTjklBg8enJ6aNGYmDZoGAQIECPxYIGlqOe6449I/OOaYYxY1uhgECBAgQIAAgbwK+Py8eDvbr1+/GDVq1E8usMoqq8Ruu+0WXbt2jY022iiaN28e9evX1+Re4O1ImtfnzJkT06dPj+eeey4mTZoUt912W3z66ac/uVLfvn1j5MiRBc5COAIECCxZQEP7ko2cQYAAAQIEcifwwwvy3BWoIAIECBAgQIAAAQIECBAgQIAAAQIECBAgQIAAAQIECBAgsBQCCxcuXIpZpvycwKWXXhonnnhizJ07F1KGBerVqxfnnXdeHHHEERnOUmoECORZQEN7nndXbQQIECBA4GcENLR7aBAgQIAAAQIECBAgQIAAAQIECBAgQIAAAQIECBAgQIAAgR8LaGgv/KNi5syZMWjQoJ+9W3vhVxSxKgLJXdnPOOOMaNy4cVWmOZcAAQIFFdDQXlBOwQgQIECAQGkIaGgvjX2SJQECBAgQIECAAAECBAgQIECAAAECBAgQIECAAAECBAgsWwEN7cXznjZtWowePTquvfbamDFjRvEWEnmJAk2bNo0DDzww+vTpEy1btlzi+U4gQIBAsQU0tBdbWHwCBAgQIJBBAQ3tGdwUKREgQIAAAQIECBAgQIAAAQIECBAgQIAAAQIECBAgQIBAjQtoaF82W/DII4/EpEmTYsqUKfHGG2/EBx98EPPmzYsFCxYsmwTKZJVatWrFyiuvHE2aNIl11lknOnToEF27do2tttqqTASUSYBAqQhoaC+VnZInAQIECBAgQIAAAQIECBAgkBuBYcOGxcCBA9N6BgwYEEOHDs1NfQohUOoC66+/fkydOjUt48UXX4z27duXelnyJ1DWAoccckhcffXVqcHYsWOjZ8+eZW2ieAIECPycwOTJkys0t2y55ZaRNBsZBAgQIECAAAECBAgQIECAAIFiCWhoL5asuAQIECBAgAABAgQIECBAgACBnxG44IIL4vjjj0//9Ljjjovzzz+fFwECGRHYbLPN4sknn0yzeeKJJ6JTp04ZyU4aBAgsjUCPHj3itttuS6fecsstseeeey5NKHMIECCQe4Fnnnlm0V0bF4+NN944kmMGAQIECBAgQIAAAQIECBAgQKBYAhraiyUrLgECBAgQIECAAAECBAgQIEDgZwRGjhwZ/fv3T/+0X79+MWLECF4ECGREYJtttokJEyak2Tz44IOx9dZbZyQ7aRAgsDQC3bt3j4kTJ6ZT77vvvthuu+2WJpQ5BAgQyL3Aq6++Gm3atEnrXHfddSM5ZhAgQIAAAQIECBAgQIAAAQIEiiWgob1YsuISIECAAAECBAgQIECAAAECBH5GYMyYMdGnT5/0T3v37h2jR4/mRYBARgR22223uP3229Nskrs677rrrhnJThoECCyNwCabbBLPPvtsOvXxxx+P5NsYDAIECBD4scC7774bzZo1S//gd7/7XSTHDAIECBAgQIAAAQIECBAgQIBAsQQ0tBdLVlwCBAgQIECAAAECBAgQIECAwM8IXHHFFdGrV6/0T3v27Bljx47lRYBARgT233//uOGGG9Jsrr/++thvv/0ykp00CBBYGoGWLVvGW2+9lU596aWXom3btksTyhwCBAjkXmD27Nmx+uqrp3U2bNgwkmMGAQIECBAgQIAAAQIECBAgQKBYAhraiyUrLgECBAgQIECAAAECBAgQIEDgZwSuvfbaOOigg9I/PfDAA+Oaa67hRYBARgSOOOKIuOyyy9JsLr300jj88MMzkp00CBBYGoGkMfP7zZj/+te/Yq211lqaUOYQIEAg9wKff/551K1bN61zpZVWis8++yz3dSuQAAECBAgQIECAAAECBAgQqDkBDe01Z29lAgQIECBAgAABAgQIECBAoEwFbr755thnn33S6vfee++46aabylRD2QSyJ3DMMcfE8OHD08QuuuiiOProo7OXqIwIEKi0wG9+85v4+uuv0/M/+eSTqF+/fqXnO5EAAQLlJLBw4cKoVatWWvKvfvWrWLBgQTkRqJUAAQIECBAgQIAAAQIECBBYxgIa2pcxuOUIECBAgAABAgQIECBAgAABAuPHj4/dd989hejRo0eMGzcODAECGRE45ZRTYvDgwWk25557bpx88skZyU4aBAhUVSC5G/vaa69dYdq3334bv/71r6sayvkECBAoG4EVV1wxvvzyy7Te5K7tyTGDAAECBAgQIECAAAECBAgQIFAMAQ3txVAVkwABAgQIECBAgAABAgQIECDwCwJ33XVX7LzzzukZO+20U9x5553MCBDIiMDZZ58dp59+eprNaaedFmeddVZGspMGAQJVFbjuuuviwAMPTKe1a9cupk6dWtUwzidAgEBZCTRs2DA++uijtOYPP/wwVltttbIyUCwBAgQIECBAgAABAgQIECCw7AQ0tC87aysRIECAAAECBAgQIECAAAECBBYJPPDAA7HddtulGttuu23cf//9dAgQyIjAeeedFwMGDEizOfHEE2PYsGEZyU4aBAhUVaB///4xcuTIdNqRRx4ZF198cVXDOJ8AAQJlJbDWWmvFjBkz0pqTb7tIjhkECBAgQIAAAQIECBAgQIAAgWIIaGgvhqqYBAgQIECAAAECBAgQIECAAIFfEJg0aVJ069YtPaNr164xceJEZgQIZETgn//8Z/Tt2zfN5n/+539i1KhRGclOGgQIVFWgU6dO8dRTT6XTxo4dGz179qxqGOcTIECgrARat24db7zxRlrza6+9FskxgwABAgQIECBAgAABAgQIECBQDAEN7cVQFZMAAQIECBAgQIAAAQIECBAg8AsCjz32WHTu3Dk9Y4sttohHH32UGQECGRG48sorKzS7HnrooXHFFVdkJDtpECBQFYF58+ZFgwYN4ttvv02nvfnmm9GyZcuqhHEuAQIEyk5go402iueffz6t+9lnn43kmEGAAAECBAgQIECAAAECBAgQKIaAhvZiqIpJgAABAgQIECBAgAABAgQIEPgFgSlTpkTHjh3TMzp06BBPP/00MwIEMiJwyy23xN57751ms9dee8XNN9+ckeykQYBAVQTuueee2HHHHdMpLVq0iLfeeqsqIZxLgACBshRIfgE3+UXcxWPy5MkVfim3LFEUTYAAAQIECBAgQIAAAQIECBRNQEN70WgFJkCAAAECBAgQIECAAAECBAj8tMALL7wQG264YfqHG2ywQYW7H3IjQKBmBe6+++7Yaaed0iSSZti77rqrZpOyOgECSyXwt7/9Lf785z+ncw888MC45pprliqWSQQIECgnge222y4eeOCBtOT77rsvkmMGAQIECBAgQIAAAQIECBAgQKAYAhrai6EqJgECBAgQIECAAAECBAgQIEDgFwReeeWVaNu2bXpGmzZt4uWXX2ZGgEBGBB5++OHo2rVrmk2XLl1i0qRJGclOGgQIVEUg+baF5FsXFo8LLrggjj322KqEcC4BAgTKUqBHjx5x2223pbWPGzcukmMGAQIECBAgQIAAAQIECBAgQKAYAhrai6EqJgECBAgQIECAAAECBAgQIEDgFwSmTZsWrVq1Ss9o2bJlvPnmm8wIEMiIwJQpU6Jjx45pNptsskkkxwwCBEpLIHm+bd++fXz11Vdp4k888UR06tSptAqRLQECBGpA4IADDojrr78+Xfm6666L/fffvwYysSQBAgQIECBAgAABAgQIECBQDgIa2sthl9VIgAABAgQIECBAgAABAgQIZErg3XffjWbNmqU5rb322vHOO+9kKkfJEChngVdffTWSb05YPNZbb71IvlnBIECgtATOPvvsOP3009OkN9hgg3j++edLqwjZEiBAoIYEjjjiiLjsssvS1S+99NI4/PDDaygbyxIgQIAAAQIECBAgQIAAAQJ5F9DQnvcdVh8BAgQIECBAgAABAgQIECCQOYEPPvgg1lxzzTSvJk2axPvvv5+5PCVEoFwFfvhLJ7/73e8iOWYQIFA6At9+++2iu7O/9tpradLDhg2LE088sXSKkCkBAgRqUOCYY46J4cOHpxlcdNFFcfTRR9dgRpYmQIAAAQIECBAgQIAAAQIE8iygoT3Pu6s2AgQIECBAgAABAgQIECBAIJMCH374YTRq1CjNrWHDhjF79uxM5iopAuUokPx9XH311f0dLcfNV3NuBK666qo49NBD03p++9vfLro7+/f/buemWIUQIECgCAInn3xyDBkyJI08ePDgOOmkk4qwkpAECBAgQIAAAQIECBAgQIAAgQgN7R4FBAgQIECAAAECBAgQIECAAIFlLDB37tyoX79+umq9evVizpw5yzgLyxEg8HMCn3/+edStWzf94xVWWCG++OILYAQIlJDATjvtFHfffXeacdKYee6555ZQBVIlQIBAzQqceeaZMWjQoDSJM844I5JjBgECBAgQIECAAAECBAgQIECgGAIa2ouhKiYBAgQIECBAgAABAgQIECBA4BcEksbYlVZaKT1jxRVXjKSB1iBAIBsCCxcujNq1a8eCBQvShJJjBgECpSHwyCOPRJcuXdJkk7/Pyd3Z27ZtWxoFyJIAAQIZEEjuzp78MtDiMXDgwAp3bM9AilIgQIAAAQIECBAgQIAAAQIEciSgoT1Hm6kUAgQIECBAgAABAgQIECBAoDQEvv3221huueXSZJNGu2+++aY0kpclgTIRWHnlleOzzz5Lq01+6ST55RODAIHsC/Ts2TOuvPLKNNHDDjssLrvssuwnLkMCBAhkSGD48OFxzDHHpBn1798/kmMGAQIECBAgQIAAAQIECBAgQKAYAhrai6EqJgECBAgQIECAAAECBAgQIEBgCQK1atWK79/xObkT9K9+9StuBAhkRGCNNdaImTNnptnMmjUrGjVqlJHspEGAwM8JjBgxIo4++ugKfzxhwoTo3r07NAIECBCogkDyi0BHHHFEOsMvB1UBz6kECBAgQIAAAQIECBAgQIBAlQU0tFeZzAQCBAgQIECAAAECBAgQIECAQPUF6tSpE/Pnz08Dff3117H88stXP7AIBAgURKBFixYxffr0NFbyc7NmzQoSWxACBIoj8NRTT0WnTp0qBN9zzz3jlltuKc6CohIgQCDHAtdff30ccMABaYX7779/XHfddTmuWGkECBAgQIAAAQIECBAgQIBATQpoaK9JfWsTIECAAAECBAgQIECAAAECZStQt27d+Pzzz9P6P/vss1hppZXK1kPhBLIm0L59+3jppZfStJKf27Ztm7U05UOAwPcEkm9R+PDDD9Mj6667btx3332x1lprcSJAgACBKgrcdttt0aNHj3TWbrvtFuPHj69iFKcTIECAAAECBAgQIECAAAECBConoKG9ck7OIkCAAAECBAgQIECAAAECBAgUVGDVVVeNOXPmpDE//vjjSI4ZBAhkQ2CzzTaLJ598Mk0m+XnTTTfNRnKyIEDgRwI777xz3HXXXRWOP/DAA7HNNtvQIkCAAIGlEEj+H7rddtulM7fddtu4//77lyKSKQQIECBAgAABAgQIECBAgACBJQtoaF+ykTMIECBAgAABAgQIECBAgAABAgUXaNy4ccyaNSuNO3PmzFh99dULvo6ABAgsncDWW28dDz30UDp5woQJ0b1796ULZhYBAkUVGDRoUJx55pkV1hg5cmT07du3qOsKToAAgTwLPPbYY9G5c+e0xC222CIeffTRPJesNgIECBAgQIAAAQIECBAgQKAGBTS01yC+pQkQIECAAAECBAgQIECAAIHyFWjatGm8//77KcCMGTNizTXXLF8QlRPImMCuu+4ad9xxR5rV7bffHrvsskvGspQOAQJbbrnljxosd9tttxg/fjwcAgQIEKiGwHPPPRcbb7xxGmHDDTeM5JhBgAABAgQIECBAgAABAgQIECiGgIb2YqiKSYAAAQIECBAgQIAAAQIECBBYgkDz5s3jnXfeSc+aPn16NGvWjBsBAhkR2G+//eLGG29Ms7nhhhti3333zUh20iBAYOrUqZE0rn//uXSxysKFCwERIECAQDUFXn/99Vh33XXTKOuss04kxwwCBAgQIECAAAECBAgQIECAQDEENLQXQ1VMAgQIECBAgAABAgQIECBAgMASBFq3bh1vvPFGelbSHJI0iRgECGRD4PDDD4/LL788Teayyy6Lww47LBvJyYJAmQuMHTs2jjrqqJg/f/6PJJ566qno2LFjmQspnwABAtUXeO+99+J3v/tdGij5hqnkmEGAAAECBAgQIECAAAECBAgQKIaAhvZiqIpJgAABAgQIECBAgAABAgQIEFiCQLt27eLll19Oz3rppZeibdu23AgQyIjA0UcfHSNGjEizGT58ePTv3z8j2UmDQHkKfPvttzF06ND405/+9COAJk2axPPPPx+NGjUqTxxVEyBAoMACH330UTRs2DCN2qBBg0iOGQQIECBAgAABAgQIECBAgACBYghoaC+GqpgECBAgQIAAAQIECBAgQIAAgSUIbLTRRosa7xaP5557LjbccENuBAhkRODkk0+OIUOGpNkMHjw4TjrppIxkJw0C5SXw4YcfRnJX9iuuuCKSXwD74dh5553jjjvuKC8U1RIgQKDIAl9++WWsuOKK6SorrLBCfPHFF0VeVXgCBAgQIECAAAECBAgQIECgXAU0tJfrzqubAAECBAgQIECAAAECBAgQqFGBTp06xVNPPZXm8OSTT8amm25aozlZnACB/y9w1llnxRlnnJEeOP3002PQoEGICBBYhgLTpk1b1MSeNLPPmDHjJ1f+85//HOecc84yzMpSBAgQKB+BWrVqxcKFC9OCv/vuu0iOGQQIECBAgAABAgQIECBAgACBQgtoaC+0qHgECBAgQIAAAQIECBAgQIAAgUoIbLnllvHoo4+mZ06ePDk6d+5ciZlOIUBgWQgMGzYsBg4cmC41YMCAGDp06LJY2hoEylrg22+/jaeffjquvfbaRY3sn3322U96tGjRYtG3KOy1115l7aV4AgQIFFOgbt268fnnn6dLzJs3L5JjBgECBAgQIECAAAECBAgQIECg0AIa2gstKh4BAgQIECBAgAABAgQIECBAoBIC3bt3j4kTJ6ZnPvTQQ9GtW7dKzHQKAQLLQmDUqFHRr1+/dKm+ffvGyJEjl8XS1iBQVgIfffTRogb25FtLkn8/8cQT8eGHH/6sQfv27eOQQw6JQw89NBo3blxWVoolQIDAshZYffXVY/bs2emys2bNikaNGi3rNKxHgAABAgQIECBAgAABAgQIlIGAhvYy2GQlEiBAgAABAgQIECBAgAABAtkT2GGHHeK+++5LE7v33ntj++23z16iMiJQpgJXXHFF9OrVK62+Z8+ei+4WbRAgsGSBr7/+Oj799NNF/8ydOzf9efGx5N9vvfXWoub1l156ackBI2Lrrbde1MSeNLPXqlWrUnOcRIAAAQLVE2jWrFm8++67aZB33nkn1l577eoFNZsAAQIECBAgQIAAAQIECBAg8BMCGto9LAgQIECAAAECBAgQWCYCc+bMibfffnvRP0nzyieffLLoa6s/++yzRf/+pZ/nz5+/THK0CAECBAgQIECAAAEC2RLYf//9FzWx77TTTtlKTDYECBAoA4H11lsvXnvttbTSV155JZJjBgECBAgQIECAAAECBAgQIECg0AIa2gstKh4BAgQIECBAgACBMheYOHFi2rS+uHk9+fdHH31U5jLKJ0CAAAECBAgQIEBgSQKtWrWKzTbbLDp06BBbbLHFon8bBAgQIFAzAptsskk8++yz6eJTpkyJ5JhBgAABAgQIECBAgAABAgQIECi0gIb2QouKR4AAAQIECBAgQKDMBJKvm77nnnvi3nvvjfvvv3/RndYNAgQIECBAgAABAgQIVEagXbt20aVLl+jcufOi5vV11lmnMtOcQ4AAAQLLQGCrrbaKyZMnpys9/PDDkRwzCBAgQIAAAQIECBAgQIAAAQKFFtDQXmhR8QgQIECAAAECBAiUgcCDDz4YEyZMiOTfTz75ZBlUrEQCBAgQIECAAAECBCorsOKKK8Zqq60WDRs2XPTPT/2cHEvu8tugQYPKhnUeAQIECCxjgR122CHuu+++dNXkhgbJMYMAAQIECBAgQIAAAQIECBAgUGgBDe2FFhWPAAECBAgQIECAQI4Frr766rjoooviqaeeqnKVjRs3jlatWi264+Lifzdq1Cjq1KkTyy+/fPrvn/r517/+dZXXM4EAAQJZFzjssMNi7NixaZqXX3559OrVK+tpy49A2Qi8/PLLkdw5evFo06ZNJMcMAgQIECBAgEC5COyxxx4xbty4tNxbb701kmMGAQIECBAgQIAAAQIECBAgQKDQAhraCy0qHgECBAgQIECAAIEcCtx5552LGtnvvffeJVZXu3bt2HzzzWObbbZZ1Li+uHm9Xr16S5zrBAIECJSTwFFHHRWXXHJJWvLFF18cRx55ZDkRqJVApgWmT58eLVq0SHNce+2145133sl0zpIjQIAAAQIECBRS4KCDDoprr702DXnNNdfEgQceWMglxCJAgAABAgQIECBAgAABAgQILBLQ0O6BQIAAAQIECBAgQIDAzwo8+uijMXz48Lj++ut/9py6detGp06dFv3TpUuX2HrrrWO55ZajSoAAAQJLEDj66KNjxIgR6VnJ/2/79+/PjQCBjAjMnDkz1lhjjTSbhg0bxuzZszOSnTQIECBAgAABAsUX6NOnT4wZMyZdaPTo0dG7d+/iL2wFAgQIECBAgAABAgQIECBAoOwENLSX3ZYrmAABAgQIECBAgEDlBE4//fQ4++yzf/bkXXfdddGdhJMm9lVWWaVyQZ1FgAABAqnACSecEOeff3763//4xz/i+OOPJ0SAQEYEPvvss1h55ZXTbFZcccX4/PPPM5KdNAgQIECAAAECxRc47rjj4sILL0wXuuCCC+LYY48t/sJWIECAAAECBAgQIECAAAECBMpOQEN72W25ggkQIECAAAECBAgsWWDAgAFx3nnn/eSJixvZd9lllyUHcgYBAgQI/KzAySefHEOGDEn/fPDgwXHSSScRI0AgIwILFiyI2rVrx8KFC9OMvv9zRtKUBgECBAgQIECgaAKnnnpqnHvuuWn8v//973HKKacUbT2BCRAgQIAAAQIECBAgQIAAgfIV0NBevnuvcgIECBAgQIAAAQI/KdCvX78YNWrUj/5MI7sHDAECBAor8Je//CX++te/pkHPOeec+POf/1zYRUQjQKBaAnXr1q1wV/YvvvgiVlhhhWrFNJkAAQIECBAgUCoCZ511VpxxxhlpuqeddlokxwwCBAgQIECAAAECBAgQIECAQKEFNLQXWlQ8AgQIECBAgAABAiUs0LNnz7jyyit/VEHy9dLHHHNMCVcmdQIECGRPYNCgQXHmmWemiSWNIt//7+xlLCMC5SfQuHHjmDVrVlr47Nmzo2HDhuUHoWICBAgQIECgLAWGDRsWAwcOTGs/8cQTIzlmECBAgAABAgQIECBAgAABAgQKLaChvdCi4hEgQIAAAQIECBAoUYE+ffrEmDFjKmTftGnTuOSSS2LHHXcs0aqkTYAAgewK/P3vf48//elPaYKnnnpq/O1vf8tuwjIjUIYCzZs3j3feeSetPPl57bXXLkMJJRMgQIAAAQLlKDBy5Mjo379/Wnrfvn0jOWYQIECAAAECBAgQIECAAAECBAotoKG90KLiESBAgAABAgQIEChBgYceeii23jDPX08AACAASURBVHrrCpl36dIlLr300mjZsmUJViRlAgQIZF/gh3c7HDBgQAwdOjT7icuQQBkJtGvXLl5++eW04uTnNm3alJGAUgkQIECAAIFyFhg7dmwcdthhKUHyzX7JMYMAAQIECBAgQIAAAQIECBAgUGgBDe2FFhWPAAECBAgQIECAQAkK7LHHHjFu3Lg088022ywef/zxEqxEygQIECgdgQsuuCCOP/74NOHjjjsuzj///NIpQKYEykCgU6dO8dRTT6WVJj937NixDCpXIgECBAgQIEAg4sYbb4z99tsvpdh3333jhhtuQEOAAAECBAgQIECAAAECBAgQKLiAhvaCkwpIgAABAgQIECBAoLQEbrrppkg+kPz+uP766yt8YFlaFcmWAAECpSEwatSo6NevX5ps3759Y+TIkaWRvCwJlIlA9+7dY+LEiWm1ybfadOvWrUyqVyYBAgQIECBQ7gJ33HFH7LrrrinDLrvsErfffnu5s6ifAAECBAgQIECAAAECBAgQKIKAhvYioApJgAABAgQIECBAoJQEttpqq5g8eXKacnK39ltvvbWUSpArAQIESlJgzJgx0adPnzT33r17x+jRo0uyFkkTyKtA0rR15513puUlTV0777xzXstVFwECBAgQIECggsCECRNim222SY9tvfXW8eCDD1IiQIAAAQIECBAgQIAAAQIECBRcQEN7wUkFJECAAAECBAgQIFA6AkmDVtKo9f0xadKk6NKlS+kUIVMCBAiUqMAVV1wRvXr1SrPv2bNnjB07tkSrkTaBfAok32KTfJvN4nHjjTfGPvvsk89iVUWAAAECBAgQ+IHAE088EZtvvnl6dLPNNovHH3+cEwECBAgQIECAAAECBAgQIECg4AIa2gtOKiABAgQIECBAgACB0hEYNWpU9OvXL014t912i/Hjx5dOATIlQIBACQtcd911ceCBB6YVJD9fc801JVyR1AnkT+Cwww6r8Isml19+eYVfRMlfxSoiQIAAAQIECPx/gRdeeCE23HDD9MD6668fyTGDAAECBAgQIECAAAECBAgQIFBoAQ3thRYVjwABAgQIECBAgEAJCZx66qlx7rnnphmfdNJJMXjw4BKqQKoECBAoXYGbb765wp2e99577wp3gi7dymROID8CRx99dIwYMSItaPjw4dG/f//8FKgSAgQIECBAgMAvCLz55puxzjrrpGe0bNkykmMGAQIECBAgQIAAAQIECBAgQKDQAhraCy0qHgECBAgQIECAAIESEth///3jhhtuSDO+9NJL4/DDDy+hCqRKgACB0hVIvhFj9913Twvo0aNHjBs3rnQLkjmBHAokv+w3dOjQtLIhQ4bEwIEDc1ipkggQIECAAAECPxZ4//33o2nTpukfNGnSJJJjBgECBAgQIECAAAECBAgQIECg0AIa2gstKh4BAgQIECBAgACBEhLo2LFjTJkyJc148uTJ0blz5xKqQKoECBAoXYG77rordt5557SAnXbaKe68887SLUjmBHIoMGjQoDjzzDPTys4444wK/53DkpVEgAABAgQIEEgFPvnkk2jQoEH63/Xr14/kmEGAAAECBAgQIECAAAECBAgQKLSAhvZCi4pHgAABAgQIECBAoIQEkg8lv/9B5OzZs6Nhw4YlVIFUCRAgULoCDzzwQGy33XZpAdtuu23cf//9pVuQzAnkUCC5O3tyl/bFI7k7e3KXdoMAAQIECBAgUA4CX3/9dfzmN79JS61Tp0589dVX5VC6GgkQIECAAAECBAgQIECAAIFlLKChfRmDW44AAQIECBAgQIBAlgR+9atfVUhn4cKFWUpPLgQIEMi1wKRJk6Jbt25pjV27do2JEyfmumbFESg1gZEjR0b//v3TtPv16xcjRowotTLkS4AAAQIECBBYaoHatWvHd999l87/5ptvIjlmECBAgAABAgQIECBAgAABAgQKKaChvZCaYhEgQIAAAQIECBAoMQEN7SW2YdIlQCBXAo899lh07tw5rWmLLbaIRx99NFc1KoZAqQtcccUV0atXr7SMnj17xtixY0u9LPkTIECAAAECBCotsMoqq8S8efPS8+fOnRvJMYMAAQIECBAgQIAAAQIECBAgUEgBDe2F1BSLAAECBAgQIECAQIkJaGgvsQ2TLgECuRKYMmVKdOzYMa2pQ4cO8fTTT+eqRsUQKHWBm266Kfbdd9+0jH322SduvPHGUi9L/gQIECBAgACBSgusscYaMXPmzPT8//znP9G4ceNKz3ciAQIECBAgQIAAAQIECBAgQKAyAhraK6PkHAIECBAgQIAAAQI5FdDQntONVRYBAiUh8MILL8SGG26Y5rrBBhvE888/XxK5S5JAuQjceeedscsuu6Tl7rTTTpEcMwgQIECAAAEC5SLQokWLmD59elru22+/Hc2bNy+X8tVJgAABAgQIECBAgAABAgQILCMBDe3LCNoyBAgQIECAAAECBLIooKE9i7siJwIEykXglVdeibZt26bltmnTJl5++eVyKV+dBEpCYOLEidG9e/c0127dusVDDz1UErlLkgABAgQIECBQCIF27dpVuE556aWXKlzHFGINMQgQIECAAAECBAgQIECAAAECGto9BggQIECAAAECBAiUsYCG9jLefKUTIFDjAtOmTYtWrVqlebRs2TLefPPNGs9LAgQI/H+Bp556Kjp16pQe6NixYyTHDAIECBAgQIBAuQgkr3+mTJmSlpu8FkqOGQQIECBAgAABAgQIECBAgACBQgpoaC+kplgECBAgQIAAAQIESkxAQ3uJbZh0CRDIlcC7774bzZo1S2tae+2145133slVjYohUOoCyR1I27dvn5aRfKtCcswgQIAAAQIECJSLQNeuXePhhx9Oy02+wSY5ZhAgQIAAAQIECBAgQIAAAQIECimgob2QmmIRIECAAAECBAgQKDEBDe0ltmHSJUAgVwIffPBBrLnmmmlNTZo0iffffz9XNSqGQKkLvP322/H73/8+LSP5JZTp06eXelnyJ0CAAAECBAhUWmDHHXeMe+65Jz3/rrvuiuSYQYAAAQIECBAgQIAAAQIECBAopICG9kJqikWAAAECBAgQIECgxAQ0tJfYhkmXAIFcCXz44YfRqFGjtKaGDRvG7Nmzc1WjYgiUusB//vOf+O1vf5uWkfydnTVrVqmXJX8CBAgQIECAQKUF9tprr7j11lvT82+++eZIjhkECBAgQIAAAQIECBAgQIAAgUIKaGgvpKZYBAgQIECAAAECBEpMQEN7iW2YdAkQyJXA3Llzo379+mlN9erVizlz5uSqRsUQKHWBTz/9NJK/m4vHSiutFJ999lmplyV/AgQIECBAgEClBQ455JC4+uqr0/OvuuqqOPjggys934kECBAgQIAAAQIECBAgQIAAgcoIaGivjJJzCBAgQIAAAQIECORUQEN7TjdWWQQIlITAF198EUlz7OKx4oorxueff14SuUuSQLkIfPvtt7HccstVKHfhwoXlUr46CRAgQIAAAQJx1FFHxSWXXJJKXHzxxXHkkUeSIUCAAAECBAgQIECAAAECBAgUVEBDe0E5BSNAgAABAgQIECBQWgIa2ktrv2RLgEC+BH7YKFu7du345ptv8lWkagjkQCD5xZPkF1AWj6+++irq1KmTg8qUQIAAAQIECBBYssAJJ5wQ559/fnriP/7xjzj++OOXPNEZBAgQIECAAAECBAgQIECAAIEqCGhorwKWUwkQIECAAAECBAjkTUBDe952VD0ECJSaQK1ateL7d3tesGBB/PD/zaVWk3wJ5E1g9dVXj9mzZ6dlffTRR9GgQYO8lakeAgQIECBAgMBPCvz5z3+Ov/3tb+mf/fWvf40//elPtAgQIECAAAECBAgQIECAAAECBRXQ0F5QTsEIECBAgAABAgQIlJaAhvbS2i/ZEiCQP4HkLs/z589PC/v6669j+eWXz1+hKiJQwgLNmzePd955J63gX//6V6y11lolXJHUCRAgQIAAAQKVFzjnnHPitNNOSyckDe7JMYMAAQIECBAgQIAAAQIECBAgUEgBDe2F1BSLAAECBAgQIECAQIkJaGgvsQ2TLgECuROoW7dufP7552ld8+bNi+SYQYBAdgTatm0br7zySprQq6++Guuuu252EpQJAQIECBAgQKCIAv/7v/8bJ554YrrCCSecEMkxgwABAgQIECBAgAABAgQIECBQSAEN7YXUFIsAAQIECBAgQIBAiQloaC+xDZMuAQK5E2jQoEF88sknaV0ff/xxrLrqqrmrU0EESllg0003jaeffjotYcqUKbHJJpuUcklyJ0CAAAECBAhUWuCf//xn9O3bNz3/qKOOiuSYQYAAAQIECBAgQIAAAQIECBAopICG9kJqikWAAAECBAgQIECgxAQ0tJfYhkmXAIHcCTRu3DhmzZqV1jVz5sxYffXVc1enggiUskC3bt1i0qRJaQnJz126dCnlkuROgAABAgQIEKi0wJVXXhk9e/ZMzz/kkEMiOWYQIECAAAECBAgQIECAAAECBAopoKG9kJpiESBAgAABAgQIECgxAQ3tJbZh0iVAIHcCTZs2jffffz+t67333ovkmEGAQHYEdt5557jrrrvShJKfd9xxx+wkKBMCBAgQIECAQBEFbr755thnn33SFfbee++46aabirii0AQIECBAgAABAgQIECBAgEA5CmhoL8ddVzMBAgQIECiwwA8bYgscXjgCBAgQIECgEgILFy6sxFlOyZpAixYtYvr06Wlab7/9djRv3jxracqHQFkL7LvvvhWatpIGrqSRyyBA4OcFHnnkkUXfbDBlypR444034oMPPoh58+bFggULsBEgQIAAAQIECBAgQKBGBGrVqhUrr7xyNGnSJNZZZ53o0KFDdO3aNbbaaqsayceiBAgQIECAAAECFQU0tHtEECBAgAABAtUW0NBebUIBCBAgQIBAtQU0tFebsEYCtG7delGj3+Lx+uuvL/pAzSBAIDsCvXr1iiuuuCJNaOzYsdGzZ8/sJCgTAhkRmDZtWowePTquvfbamDFjRkaykgYBAgQIECBAgAABAgR+WSD5tsQDDzww+vTpEy1btsRFgAABAgQIECBQQwIa2msI3rIECBAgQCBPAhra87SbaiFAgACBUhXQ0F6aO9euXbt4+eWX0+RfeumlaNu2bWkWI2sCORXo379/jBw5Mq1uxIgR0a9fv5xWqywCVReYOXNmDBo0KEaNGlX1yWYQIECAAAECBAgQIEAgQwJ9+/aNM844Ixo3bpyhrKRCgAABAgQIECgPAQ3t5bHPqiRAgAABAkUV0NBeVF7BCRAgQIBApQQ0tFeKKXMnbbzxxvHcc8+leT377LOx0UYbZS5PCREoZ4GBAwfGsGHDUoKhQ4fGgAEDyplE7QRSgUsvvTROPPHEmDt3LhUCBAgQIECAAAECBAjkQqBevXpx3nnnxRFHHJGLehRBgAABAgQIECgVAQ3tpbJT8iRAgAABAhkW+GFDu4a6DG+W1AgQIEAgNwKef/OxlZ06dYqnnnoqLebJJ5+MTTfdNB/FqYJATgTOPPPMRXefXjyS/07u1mYQKHeB5JsKfu6u7Kusskrstttu0bVr10W/qNW8efOoX79+1KpVq9zZ1E+AAIGSE3jrrbeiZcuWad4tWrSI5JhBgAABAgRKTWDBggUxZ86cmD59+qIbTEyaNCluu+22+PTTT3+ylORu7d//xrZSq1e+BAgQIECAAIFSE9DQXmo7Jl8CBAgQIJBBAQ11GdwUKREgQIBA7gU8/+Zji7fccst49NFH02ImT54cnTt3zkdxqiCQE4HkjuwnnXRSWk1yx/YhQ4bkpDplEFg6gd133z3Gjx//o8nt27ePY489Ng4//HDN60tHaxYBAgQyJ/Dvf/87mjRpkua1xhprRHLMIECAAAECeRBImtwvu+yyuPDCC2Pq1Kk/KqlHjx4xbty4PJSqBgIECBAgQIBA5gU0tGd+iyRIgAABAgSyL6ChLvt7JEMCBAgQyJ+A59987OnWW28dDz30UFrMhAkTonv37vkoThUEciIwYsSIOProo9Nq+vfvH8OHD89JdcogUHWBn2tmT375Y8CAAVUPaAYBAgQIZFpg7ty5i75lY/FIvoUjOWYQIECAAIG8CQwbNiySX2L/4dDUnredVg8BAgQIECCQVQEN7VndGXkRIECAAIESEtBQV0KbJVUCBAgQyI2A5998bOUOO+wQ9913X1rMvffeG9tvv30+ilMFgZwIjB07Ng477LC0ml69esXll1+ek+qUQaBqAv369YtRo0ZVmJTclT35O7HJJptULZizCRAgQKAkBL755ptYfvnl01yXW265mD9/fknkLkkCBAgQIFBVgWeeeWbRewA/vFt73759Y+TIkVUN53wCBAgQIECAAIEqCGhorwKWUwkQIECAAIGfFtBQ55FBgAABAgSWvYDn32VvXowVd9lll7jzzjvT0HfccUfsvPPOxVhKTAIEllLgxhtvjP322y+dve+++8YNN9ywlNFMI1C6Apdeemn07t27QgFbbrlljB8/Pho0aFC6hcmcAAECBJYokDS0J43ti8fXX39docl9iQGcQIAAAQIESkjg448/juSu7JMnT66Q9ZgxY+KII44ooUqkSoAAAQIECBAoLQEN7aW1X7IlQIAAAQKZFNBQl8ltkRQBAgQI5FzA828+NnjPPfeM//u//0uLufXWW2OPPfbIR3GqIJATgeQXTXbddde0muSXTpJjBoFyEpg5c2a0bt065s6dm5ad3Jl94sSJmtnL6YGgVgIEylagfv366XNA7dq1Y/bs2ZEcMwgQIECAQF4Fkqb2bt26VbhTe7169eL111+Pxo0b57VsdREgQIAAAQIEalRAQ3uN8lucAAECBAjkQ0BDXT72URUECBAgUFoCnn9La79+Ltvkrs/J3Z8Xj+Suz8ndnw0CBLIjMGHChNhmm23ShLp37x7JMYNAOQn069cvRo0aVaHkKVOmxCabbFJODGolQIBA2Qp88MEHseKKKy76J7lbu0GAAAECBMpB4JlnnokOHTpUKLVv374xcuTIcihfjQQIECBAgACBZS6goX2Zk1uQAAECBAjkT0BDXf72VEUECBAgkH0Bz7/Z36PKZHjwwQfHNddck5569dVXx0EHHVSZqc4hQGAZCTzxxBOx+eabp6ttuumm8eSTTy6j1S1DoOYFpk2bFq1ataqQyNChQ2PAgAE1n5wMCBAgQIAAAQIECBAgUESBYcOGxcCBAyus8Oabb0bLli2LuKrQBAgQIECAAIHyFNDQXp77rmoCBAgQIFBQAQ11BeUUjAABAgQIVErA82+lmDJ/0uGHHx6XX355mmfyc69evTKftwQJlJPAiy++GBtssEFactu2beOll14qJwK1lrnAySefHEOGDEkV2rdvH8nfC4MAAQIECBAgQIAAAQLlILD++uvH1KlT01JPOumkGDx4cDmUrkYCBAgQIECAwDIV0NC+TLktRoAAAQIE8imgoS6f+6oqAgQIEMi2gOffbO9PZbM76qij4pJLLklPv/jii+PII4+s7HTnESCwDATeeuutCndea968ebz99tvLYGVLEMiGwFprrRUzZsxIkxk9enT07t07G8nJggABAgQIECBAgAABAkUWGDNmTPTp0yddpWnTpvHee+8VeVXhCRAgQIAAAQLlJ6Chvfz2XMUECBAgQKDgAhrqCk4qIAECBAgQWKKA598lEpXECUcffXSMGDEizXX48OHRv3//kshdkgTKReDf//53NGnSJC139dVXj5kzZ5ZL+eosc4FHHnkkunTpkiqsssoq8cknn0StWrXKXEb5BAgQIECAAAECBAiUi8CCBQti1VVXjU8//TQt+eGHH46tttqqXAjUSYAAAQIECBBYJgIa2pcJs0UIECBAgEC+BTTU5Xt/VUeAAAEC2RTw/JvNfalqVn/84x/jH//4Rzot+fn444+vahjnEyBQRIG5c+dG/fr10xXq1q0b8+bNK+KKQhPIjsA555wTp512WprQwQcfHFdddVV2EpQJAQIECBAgQIAAAQIEloHAIYccEldffXW60tlnnx1/+ctflsHKliBAgAABAgQIlI+Ahvby2WuVEiBAgACBogloqCsarcAECBAgQOBnBTz/5uPBcfLJJ8eQIUPSYgYPHhwnnXRSPopTBYGcCHzzzTex/PLLp9Uk//9N7s5mECgHgd133z3Gjx+fljp69Ojo3bt3OZSuRgIECBAgQIAAAQIECKQCY8aMiT59+qT/3aNHjxg3bhwhAgQIECBAgACBAgpoaC8gplAECBAgQKBcBTTUlevOq5sAAQIEalLA829N6hdu7eROTn/961/TgMmdcP/85z8XbgGRCBAoiMBKK60UX3zxRRrr66+/rtDkXpBFBCGQQYE2bdrEq6++mmY2ZcqU2GSTTTKYqZQIECBAgAABAgQIECBQPIFnnnkmOnTokC6w3nrrxSuvvFK8BUUmQIAAAQIECJShgIb2Mtx0JRMgQIAAgUILaKgrtKh4BAgQIEBgyQKef5dsVApnDBo0KM4888w01TPOOKPCf5dCDXIkUA4CjRo1ig8//DAt9eOPP45VV121HEpXY5kL1K9fP+bOnZsqfPTRR9GgQYMyV1E+AQIECBAgQIAAAQLlJpC8D7DaaqulZderVy/mzJlTbgzqJUCAAAECBAgUVUBDe1F5BSdAgAABAuUhoKGuPPZZlQQIECCQLQHPv9naj6XN5u9//3v86U9/Sqefeuqp8be//W1pw5lHgECRBJo1axbvvvtuGv29996Lpk2bFmk1YQlkR+DXv/51LFiwIE3ou+++i1q1amUnQZkQIECAAAECBAgQIEBgGQgk10XJ9dHikVwXJddHBgECBAgQIECAQOEENLQXzlIkAgQIECBQtgIa6sp26xVOgAABAjUo4Pm3BvELuPSwYcNi4MCBacQBAwbE0KFDC7iCUAQIFEKgTZs28eqrr6ahXnvttWjdunUhQotBINMCXm9kenskR4AAAQIECBAgQIDAMhRwfbQMsS1FgAABAgQIlKWAhvay3HZFEyBAgACBwgp4A6ewnqIRIECAAIHKCHj+rYxS9s+54IIL4vjjj08TPe644+L888/PfuIyJFBmAh07dowpU6akVT/zzDOx8cYbl5mCcstRwOuNctx1NRMgQIAAAQIECBAg8FMCro88LggQIECAAAECxRXQ0F5cX9EJECBAgEBZCHgDpyy2WZEECBAgkDEBz78Z25ClTGfUqFHRr1+/dHbfvn1j5MiRSxnNNAIEiiXQrVu3mDRpUhr+4Ycfjq222qpYy4lLIDMCXm9kZiskQoAAAQIECBAgQIBADQu4PqrhDbA8AQIECBAgkHsBDe2532IFEiBAgACB4gt4A6f4xlYgQIAAAQI/FPD8m4/HxJgxY6JPnz5pMb17947Ro0fnozhVEMiRwE477RR33313WlHy8x/+8IccVagUAj8t4PWGRwYBAgQIECBAgAABAgT+K+D6yCOBAAECBAgQIFBcAQ3txfUVnQABAgQIlIWAN3DKYpsVSYAAAQIZE/D8m7ENWcp0rrjiiujVq1c6u2fPnjF27NiljGYaAQLFEthnn33i5ptvTsMnP++1117FWk5cApkR8HojM1shEQIECBAgQIAAAQIEaljA9VENb4DlCRAgQIAAgdwLaGjP/RYrkAABAgQIFF/AGzjFN7YCAQIECBD4oYDn33w8Jq677ro48MAD02IOOOCAuPbaa/NRnCoI5Egg+WWTK6+8Mq0o+WWUQw89NEcVKoXATwt4veGRQYAAAQIECBAgQIAAgf8KuD7ySCBAgAABAgQIFFdAQ3txfUUnQIAAAQJlIeANnLLYZkUSIECAQMYEPP9mbEOWMp3kLs/JnZ8Xj7333jtuuummpYxmGgECxRLo169fjBo1Kg0/cuTI6Nu3b7GWE5dAZgS83sjMVkiEAAECBAgQIECAAIEaFnB9VMMbYHkCBAgQIEAg9wIa2nO/xQokQIAAAQLFF/AGTvGNrUCAAAECBH4o4Pk3H4+J8ePHx+67754W06NHjxg3blw+ilMFgRwJDBgwIM4777y0omHDhsWJJ56YowqVQuCnBbze8MggQIAAAQIECBAgQIDAfwVcH3kkECBAgAABAgSKK6Chvbi+ohMgQIAAgbIQ8AZOWWyzIgkQIEAgYwKefzO2IUuZzt133x077bRTOnvHHXeMu+66aymjmUaAQLEEzjjjjDjrrLPS8IMGDYrTTz+9WMuJSyAzAl5vZGYrJEKAAAECBAgQIECAQA0LuD6q4Q2wPAECBAgQIJB7AQ3tud9iBRIgQIAAgeILeAOn+MZWIECAAAECPxTw/JuPx8QDDzwQ2223XVrMtttuG/fff38+ilMFgRwJDBkyJE4++eS0opNOOikGDx6cowqVQuCnBbze8MggQIAAAQIECBAgQIDAfwVcH3kkECBAgAABAgSKK6Chvbi+ohMgQIAAgbIQ8AZOWWyzIgkQIEAgYwKefzO2IUuZzqRJk6Jbt27p7K5du8bEiROXMpppBAgUS2D48OFxzDHHpOGPPvrouOiii4q1nLgEMiPg9UZmtkIiBAgQIECAAAECBAjUsIDroxreAMsTIECAAAECuRfQ0J77LVYgAQIECBAovoA3cIpvbAUCBAgQIPBDAc+/+XhMPP7447HFFlukxWy++ebx2GOP5aM4VRDIkcBll10WRxxxRFrRYYcdFskxg0DeBbzeyPsOq48AAQIECBAgQIAAgcoKuD6qrJTzCBAgQIAAAQJLJ6ChfenczCJAgAABAgS+J+ANHA8HAgQIECCw7AU8/y5782KsOGXKlOjYsWMaukOHDvH0008XYykxCRCohsD1118fBxxwQBphv/32i+SYQSDvAl5v5H2H1UeAAAECBAgQIECAQGUFXB9VVsp5BAgQ/6nfVwAAIABJREFUIECAAIGlE9DQvnRuZhEgQIAAAQLfE/AGjocDAQIECBBY9gKef5e9eTFWfOGFF2LDDTdMQ2+wwQbx/PPPF2MpMQkQqIbA7bffHrvttlsaYZdddonkmEEg7wJeb+R9h9VHgAABAgQIECBAgEBlBVwfVVbKeQQIECBAgACBpRPQ0L50bmYRIECAAAEC3xPwBo6HAwECBAgQWPYCnn+XvXkxVnz11VejTZs2aej11lsvXnnllWIsJSYBAtUQePDBB2PbbbdNI3Tv3j0mTJhQjYimEigNAa83SmOfZEmAAAECBAgQIECAQPEFXB8V39gKBAgQIECAQHkLaGgv7/1XPQECBAgQKIiAN3AKwigIAQIECBCokoDn3ypxZfbkadOmRatWrdL8WrZsGW+++WZm85UYgXIVePzxx2OLLbZIy+/UqVM88cQT5cqh7jIS8HqjjDZbqQQIECBAgAABAgQI/KKA6yMPEAIECBAgQIBAcQU0tBfXV3QCBAgQIFAWAt7AKYttViQBAgQIZEzA82/GNmQp03n33XejWbNm6ey111473nnnnaWMZhoBAsUSeOGFF2LDDTdMw7dr1y6mTp1arOXEJZAZAa83MrMVEiFAgAABAgQIECBAoIYFXB/V8AZYngABAgQIEMi9gIb23G+xAgkQIECAQPEFvIFTfGMrECBAgACBHwp4/s3HY+Lf//53NGnSJC3mt7/9bXzwwQf5KE4VBHIkkHxzwjrrrJNW1KJFi3jrrbdyVKFSCPy0gNcbHhkECBAgQIAAAQIECBD4r4DrI48EAgQIECBAgEBxBTS0F9dXdAIECBAgUBYC3sApi21WJAECBAhkTMDzb8Y2ZCnT+fDDD6NRo0bp7IYNG8bs2bOXMpppBAgUS+D999+Ppk2bpuEbN24c//nPf4q1nLgEMiPg9UZmtkIiBAgQIECAAAECBAjUsIDroxreAMsTIECAAAECuRfQ0J77LVYgAQIECBAovoA3cIpvbAUCBAgQIPBDAc+/+XhMzJ07N+rXr58WU69evZgzZ04+ilMFgRwJfPLJJ9GgQYO0orp168a8efNyVKFSCPy0gNcbHhkECBAgQIAAAQIECBD4r4DrI48EAgQIECBAgEBxBTS0F9dXdAIECBAgUBYC3sApi21WJAECBAhkTMDzb8Y2ZCnT+fLLL2PFFVdMZ6+wwgrxxRdfLGU00wgQKJbA/Pnzo06dOmn4WrVqxXfffVes5cQlkBkBrzcysxUSIUCAAAECBAgQIECghgVcH9XwBlieAAECBAgQyL2Ahvbcb7ECCRAgQIBA8QW8gVN8YysQIECAAIEfCnj+zcdj4ttvv43lllsuLaZ27drxzTff5KM4VRDImUDyyyfJL6EsHsnf1eTvrEEgzwJeb+R5d9VGgAABAgQIECBAgEBVBFwfVUXLuQQIECBAgACBqgtoaK+6mRkECBAgQIDADwS8geMhQYAAAQIElr2A599lb16sFZM7PS9cuDANv2DBgh99hXGx1haXAIHKCzRs2DA++uijdMKcOXOiXr16lQ/gTAIlKOD1RglumpQJECBAgAABAgQIECiKgOujorAKSoAAAQIECBBIBTS0ezAQIECAAAEC1RbwBk61CQUgQIAAAQJVFvD8W2WyzE6oU6dOzJ8/P83vq6++iuSYQYBAtgTWXnvt+Ne//pUm9f7770eTJk2ylaRsCBRYwOuNAoMKR4AAAQIECBAgQIBAyQq4PirZrZM4AQIECBAgUCICGtpLZKOkSYAAAQIEsizgDZws747cCBAgQCCvAp5/87OzK6+8cnz22WdpQfPmzYu6devmp0CVEMiJwHrrrRevvfZaWs0bb7wRrVq1ykl1yiDw0wJeb3hkECBAgAABAgQIECBA4L8Cro88EggQIECAAAECxRXQ0F5cX9EJECBAgEBZCHgDpyy2WZEECBAgkDEBz78Z25BqpNOgQYP45JNP0ggff/xxrLrqqtWIaCoBAsUQ6NChQzzzzDNp6Oeeey423HDDYiwlJoHMCHi9kZmtkAgBAjkUeP3112O//faLF154oWjVnXXWWXHaaaf9ZPxrrrkmDj744KVau3Xr1tGyZcvo1KlT7LDDDoteEy2//PJLFeuHkxYsWBBvvvlmTJw4cdE/iVPyumvxWLx28tpsiy22iI4dO7p+Koi8IAQIECCwJAHXR0sS8ucECBAgQIAAgeoJaGivnp/ZBAgQIECAgDsSeAwQIECAAIEaEfABSo2wF2XRxo0bx6xZs9LY//nPfyI5ZhAgkC2Brl27xsMPP5wmNXny5OjcuXO2kpQNgQILeL1RYFDhCBAg8D2BUm5o/+FGJk3mp59+euy1115Rp06dpdrnr7/+Ou64444YPHhwPP3005WOkXzj1d577x0DBw6Mdddd90d3z610ICcSIECAAIElCLg+8hAhQIAAAQIECBRXQEN7cX1FJ0CAAAECZSHgDZyy2GZFEiBAgEDGBDz/ZmxDqpHOWmutFTNmzEgjvPfee9G0adNqRDSVAIFiCOy4445xzz33pKHvvffe2H777YuxlJgEMiPg9UZmtkIiBAjkUCBPDe2Lt6dPnz5x7rnnRvItVFUZr7322qKG9KShfWlH0tiexPjjH/8YK6200tKGMY8AAQIECPysgOsjDw4CBAgQIECAQHEFNLQX11d0AgQIECBQFgLewCmLbVYkAQIECGRMwPNvxjakGum0aNEipk+fnkZ4++23o3nz5tWIaCoBAsUQSO78ecstt6Shb7311thjjz2KsZSYBDIj4PVGZrZCIgQI5FAgjw3tyTb169cvhgwZUumm8meeeSb69+8fTz75ZEF2uW/fvovu8p40uBsECBAgQKCQAq6PCqkpFgECBAgQIEDgxwIa2j0qCBAgQIAAgWoLeAOn2oQCECBAgACBKgt4/q0yWWYntG7dOt544400v+TuhMkxgwCBbAkceuihcdVVV6VJJT8ffPDB2UpSNgQKLOD1RoFBhSNAgMD3BH6qoX3y5MnRuXPnZeJ0zTXXVHgts8MOO0RybLXVVvvF9b/99tuYN29eJL+Ie+edd8YFF1wQH3/8cYU5V199dRx00EFLrGPmzJlx1FFHxfjx4yuc2759+zjiiCMWfRtOkyZNYpVVVonFz0nz58+PWbNmxdNPPx2XXXbZT97V/eyzz45TTjklateuvcQcnECAAAECBCor4PqoslLOI0CAAAECBAgsnYCG9qVzM4sAAQIECBD4noA3cDwcCBAgQIDAshfw/LvszYu1YtKs8dJLL6Xhp06dGu3atSvWcuISILCUAsndPv/5z3+ms5OfkwYsg0CeBbzeyPPuqo0AgZoWKNWG9h+6JdcyvXv3rnCH9W233TauvPLK+O1vf/uzzAsXLowLL7wwjj/++ArnnHHGGTFw4MBK3eE9ifHYY48tusP7Cy+8kMZJ1r3++uujS5cuNb3N1idAgACBHAm4PsrRZiqFAAECBAgQyKSAhvZMboukCBAgQIBAaQl4A6e09ku2BAgQIJAPAc+/+djHpIqNN944nvt/7N0JuE31/vjxz4Ob5JrrRpMG7qEuMkUOKvOVSBEylHmejiFEQplumTNLmXVNRypEhUOmYzgN6NClXCcpOqQiw//5rvvb3//Zxz7n7GntvYb3eh7Pwz5rfb+fz+uznLXX3p/93fv364T27dsnZcuWdU6CZIKAQwT69+8vb775ps5G/T0uLs4h2ZEGAr4FeL7BmYEAAgiYJ+CUhnYlpFZYb926tbFyu2fbuHGj1K5dO0PAlJQUUd+As2nTJr3PkCFDZMSIEQGvrK7uodQ35xw6dEiP1atXLxk/frzkzJnTvCIyMgIIIICAqwS4P3JVuUkWAQQQQAABBKIgQEN7FNCZEgEEEEAAAacJ8AKO0ypKPggggAACdhDg+muHKvkXY6VKlWT37t165127dskjjzzi38HshQACERN45ZVXZNSoUXq+kSNHyrBhwyI2PxMhEA0Bnm9EQ505EUDALQJOamj/6aefjIb29evX6/KNHj1aBg8enGE5d+7cKXXq1NFN8Oq+aOnSpXLfffcFfAr4Wu29TJkysnz5comJiQl4PA5AAAEEEEDAlwD3R5wXCCCAAAIIIICAuQI0tJvry+gIIIAAAgi4QoAXcFxRZpJEAAEEELCYANdfixUkhHCqVasmCQkJeoRt27ZJ1apVQxiRQxFAwAyBcePGyaBBg/TQL730kowdO9aMqRgTAcsI8HzDMqUgEAQQcKCAkxraL1++bDxPmjhxoq5Ut27djG+3ufnmm31Wb/Hixcaq6p5NNcS/9dZbkidPnqCq/dVXX0nTpk29VmnfsmWLVK9ePajxOAgBBBBAAIH0AtwfcU4ggAACCCCAAALmCtDQbq4voyOAAAIIIOAKAV7AcUWZSRIBBBBAwGICXH8tVpAQwqlRo4Z8+umneoRPPvlEnnjiiRBG5FAEEDBDYOrUqdKrVy89dM+ePWXKlClmTMWYCFhGgOcblikFgSCAgAMFnNTQrsqjvslGfaONZ+vcubPR4J4rVy6f1Uvf0N6hQweZPHmy3HLLLUFVOzU1VdQYx44dk9tuu80YIy4uTurWrRvUeByEAAIIIIBAegHujzgnEEAAAQQQQAABcwVoaDfXl9ERQAABBBBwhQAv4LiizCSJAAIIIGAxAa6/FitICOGoBouNGzfqETZs2CB16tQJYUQORQABMwTmzZtnNEl5tnbt2ol6jA0BJwvwfMPJ1SU3BBCItoCTGtqvXr0qw4YNkzFjxmjWkSNHGo9ltC1fvlyaN2+uf1ypUiVZunSp3HfffdEuDfMjgAACCCDgU4D7I04MBBBAAAEEEEDAXAEa2s31ZXQEEEAAAQRcIcALOK4oM0kigAACCFhMgOuvxQoSQjhPPfWUrFu3To/w/vvvS4MGDUIYkUMRQMAMAdVg9fzzz+uhmzVrJsuWLTNjKsZEwDICPN+wTCkIBAEEHCjgpIb2c+fOSfv27WX16tW6UvHx8dKwYcMMK5eUlCRNmjSR5ORkvc/YsWOlX79+kiNHDgdWnJQQQAABBOwuwP2R3StI/AgggAACCCBgdQEa2q1eIeJDAAEEEEDABgK8gGODIhEiAggggIDjBLj+OqekzzzzjFfjx6pVq6Rx48bOSZBMEHCIgGrKevrpp3U26sMoa9eudUh2pIGAbwGeb3BmIIAAAuYJOKmhXX3jlGpOv3DhggFWq1YtWbBggRQpUiRDwIsXL0qPHj3knXfe0fvkyZNHunXrJr179870WPOqwsgIIIAAAghkLMD9EWcHAggggAACCCBgrgAN7eb6MjoCCCCAAAKuEOAFHFeUmSQRQAABBCwmwPXXYgUJIRy1yvN7772nR1i+fLk899xzIYzIoQggYIbAxx9/LHXq1NFD16hRQzZv3mzGVIyJgGUEeL5hmVIQCAIIOFDAKQ3tiYmJ0r17d9m1a5eu0sKFC6Vly5aS/jqSvoyffPKJtGrVSlJSUrx+pBrb1bdWqTGqVKkiBQoUcOAZQEoIIIAAAnYT4P7IbhUjXgQQQAABBBCwmwAN7XarGPEigAACCCBgQQFewLFgUQgJAQQQQMDxAlx/nVNi1cCxePFinZBq/lCPsSGAgLUEtm/fLlWrVtVBVa5cWT7//HNrBUk0CIRZgOcbYQZlOAQQQCCNgF0b2q9duyapqamSnJwsS5YsEXX/cvbsWZ2ZWmF9/Pjxkjt37izrfeXKFZk4caKMGjVKr+7u66CyZctKvXr15PHHH5fy5ctLwYIFs2yWz3JydkAAAQQQQCBAAe6PAgRjdwQQQAABBBBAIEABGtoDBGN3BBBAAAEEELhRgBdwOCsQQAABBBCIvADX38ibmzVju3btZP78+Xr4t99+W9q2bWvWdIyLAAJBChw4cEBUM5VnK1WqlCQlJQU5GochYA8Bnm/Yo05EiQAC9hTw1dAezkwSEhIkNjY2wyHVh2rD+UFatar6wIEDpV+/fpIrVy6/U1FN7SqWuLg4r8b4zAaIiYmRmjVrSv369VnB3W9pdkQAAQQQCFWA+6NQBTkeAQQQQAABBBDIXICGds4QBBBAAAEEEAhZgBdwQiZkAAQQQAABBAIW4PobMJllD+jcubPMnj1bxzdr1izp1KmTZeMlMATcKvDNN9+Iap7ybA888IAcPXrUrRzk7RIBnm+4pNCkiQACURFwUkP7/fffL2+88YY0atRIsmXLFpTn8ePHZeTIkbJixYpMV2v3NXiDBg2ke/fu8sQTT0jOnDmDmp+DEEAAAQQQyEqA+6OshPg5AggggAACCCAQmgAN7aH5cTQCCCCAAAIIiNzw9a7Xr1/HBQEEEEAAAQRMFuANFJOBIzh8jx495K233tIzTps2zWjGYEMAAWsJnDx5Uu6++24dVOHChSUlJcVaQRINAmEW4PlGmEEZDgEEEEgj4KSGdk9aLVq0kJdeeklKly59w2vG/hRfva6snnOtWrVKli5dKrt27fLnML1PxYoVZezYsUZje/prWEADsTMCCCCAAAI+BLg/4rRAAAEEEEAAAQTMFaCh3VxfRkcAAQQQQMAVAryA44oykyQCCCCAgMUEuP5arCAhhBMXFycTJ07UI0yYMEH69u0bwogcigACZgicPXtWChUqpIfOkyePnD9/3oypGBMBywjwfMMypSAQBBBwoIATG9pVmdRzpNGjR0uXLl0kR44cQVdONber5187d+6UDz/8UDZv3izKLKtNzT906FDp3bs3q7VnhcXPEUAAAQQCEuD+KCAudkYAAQQQQAABBAIWoKE9YDIOQAABBBBAAIH0AryAwzmBAAIIIIBA5AW4/kbe3KwZ1QqG48eP18OPGzdOBg4caNZ0jIsAAkEK/PHHH5IrVy59dPbs2eXKlStBjsZhCNhDgOcb9qgTUSKAgD0FfDW0JyQkSGxsbEQSWrx4sbRq1UrPVbduXVGPpf0AX0aB/P7778YH+w4ePGgcs3r1arlw4YLeXTWVqw/ttmvXLmwrpXsa3BMTE+WDDz6QDRs2ZNrgrlZq79evX0hN9REpBJMggAACCNhGgPsj25SKQBFAAAEEEEDApgI0tNu0cISNAAIIIICAlQR4AcdK1SAWBBBAAAG3CHD9dU6l1eqBr7/+uk7otddek5dfftk5CZIJAg4SUA3tqrHds6mGdtXYzoaAUwV4vuHUypIXAghYQcDODe1p/VSj+Y4dO6R79+5Gg7tnK1q0qKxYsUIqVKhgCve1a9fk+PHjRkP9vHnz5MSJE17zFClSRBYtWiQ1atQwZX4GRQABBBBwnwD3R+6rORkjgAACCCCAQGQFaGiPrDezIYAAAggg4EgBXsBxZFlJCgEEEEDA4gJcfy1eoADCGzlypAwfPlwf8corr8iIESMCGIFdEUAgUgJqxdKzZ8/q6VJTUyVv3ryRmp55EIi4AM83Ik7OhAgg4CIBpzS0e0q2ZcsWeeGFF7way3v16mV8G1XOnDlNreyZM2fk1VdflenTp3vN8+KLL8q0adMkd+7cps7P4AgggAAC7hDg/sgddSZLBBBAAAEEEIieAA3t0bNnZgQQQAABBBwjwAs4jikliSCAAAII2EiA66+NipVFqGPGjJEhQ4bovQYPHiyjR492ToJkgoCDBO655x75/vvvdUanTp0StfonGwJOFeD5hlMrS14IIGAFAac1tKtvrlEf1E17L1O+fHlZtmyZFCtWzHTyixcvysCBA72a2osXL26sEl+6dGnT52cCBBBAAAHnC3B/5PwakyECCCCAAAIIRFeAhvbo+jM7AggggAACjhDgBRxHlJEkEEAAAQRsJsD112YFyyTcN954QwYMGKD36N+/v/zrX/9yToJkgoCDBEqWLCmHDx/WGSUnJ0ekQctBhKRiMwGeb9isYISLAAK2EnBaQ7vC//jjj6VOnTpedUhISJDY2Fj92OXLl2Xp0qWyZs0a+e2334wV3dUHfNu0aRNy/b766itp2rSpHDp0SI8VHx8vDRs2DHlsBkAAAQQQQID7I84BBBBAAAEEEEDAXAEa2s31ZXQEEEAAAQRcIcALOK4oM0kigAACCFhMgOuvxQoSQjhTpkyR3r176xF69eolkydPDmFEDkUAAbME1Cqj+/bt08MfOHBAypQpY9Z0jItA1AV4vhH1EhAAAgg4WMCJDe3bt2+XqlWrelVt0aJF0rJlS/2YamgfNGiQTJw4UT+mvqVq1KhRkj179pAqnpqaKh06dDBWZfds6ecPaQIORgABBBBwtQD3R64uP8kjgAACCCCAQAQEaGiPADJTIIAAAggg4HQBXsBxeoXJDwEEEEDAigJcf61YleBimjFjhnTr1k0f3LVrV5k+fXpwg3EUAgiYKlC9enXZtm2bnkM1bVWpUsXUORkcgWgK8HwjmvrMjQACThdwa0O7qqtqZo+Li9MlrlevnixcuFBuvfXWkMquVnxXHxaeO3euHoeG9pBIORgBBBBAII0A90ecDggggAACCCCAgLkCNLSb68voCCCAAAIIuEKAF3BcUWaSRAABBBCwmADXX4sVJIRwVLNFx44d9QhqRcE5c+aEMCKHIoCAWQKq2WrDhg16+I0bN0rt2rXNmo5xEYi6AM83ol4CAkAAAQcLOLGh/eOPP5Y6dep4VS0hIUFiY2O9Htu8ebM0btxYLly4YDyeJ08eo6G9UaNGIVX81KlTxmrwn332mR5ny5Ytoj6UyIYAAggggECoAtwfhSrI8QgggAACCCCAQOYCNLRzhiCAAAIIIIBAyAK8gBMyIQMggAACCCAQsADX34DJLHvAggUL5IUXXtDxtWnTRt59913LxktgCLhZ4Nlnn5VVq1ZpgtWrV8vTTz/tZhJyd7gAzzccXmDSQwCBqAo4raH96tWrMmLECBk1apR2LVOmjCxfvlxiYmK8rFNSUkTd92zatEk//uSTTxorqxcuXDjousTHx0vr1q11o7z6Jp0lS5ZI0aJFgx6TAxFAAAEEEPAIcH/EuYAAAggggAACCJgrQEO7ub6MjgACCCCAgCsEeAHHFWUmSQQQQAABiwlw/bVYQUIIZ+nSpfL888/rEVq0aGE0XbAhgID1BFTjlVo91LMtWrTIWAWUDQGnCvB8w6mVJS8EELCCgNMa2vfu3StNmjSREydOaN4XX3xRpk2bJrlz5/Yiv379utG83qlTJ6/HVTP6+PHjg2pqP3TokLRt21Z27dqlxxw2bJgMHz5csmfPboWSEwMCCCCAgM0FuD+yeQEJHwEEEEAAAQQsL0BDu+VLRIAIIIAAAghYX4AXcKxfIyJEAAEEEHCeANdf59R0xYoV0rRpU52QagL597//7ZwEyQQBBwl06dJFZs2apTNSf0/fiOWgdEkFAeH5BicBAgggYJ6Akxrav/rqK+ncubNs375dg+XJk8f4IGCjRo18Ip45c8Y4Rn3jTdqtYsWKRhN6rVq1JGfOnFkW4Nq1a7J582YZMGCAHDx4UO9fsmRJWbZsmZQuXTrLMdgBAQQQQAABfwS4P/JHiX0QQAABBBBAAIHgBWhoD96OIxFAAAEEEEDg/wR4AYdTAQEEEEAAgcgLcP2NvLlZM65du9aryaNhw4YSHx9v1nSMiwACIQj069dPJkyYoEdQf+/bt28II3IoAtYW4PmGtetDdAggYG8BOze0qxXWz58/LyoH9e1SqnH97NmzXgVR32wzdepUyZs3b4aFSkxMNL7tRo2TfitVqpS0atVKatasKcWKFTPG8VyXfv31V1EN8evXrxf1jVfbtm3zOlw108+cOVPUt1+lv5bZ+6whegQQQACBaApwfxRNfeZGAAEEEEAAATcI0NDuhiqTIwIIIIAAAiYL8AKOycAMjwACCCCAgA8Brr/OOS0++ugjqV+/vk7on//8p3z44YfOSZBMEHCQwLBhw+S1117TGY0aNUqGDh3qoAxJBQFvAZ5vcEYggAAC5gn4amg3Y7ZFixYZTePpt8WLFxsN42ZslSpVkvnz54taJT2rbevWrcY33vhqas/qWF8/V83s6jmb+tBhjhw5ghmCYxBAAAEEEPApwP0RJwYCCCCAAAIIIGCuAA3t5voyOgIIIIAAAq4Q4AUcV5SZJBFAAAEELCbA9ddiBQkhnE2bNknt2rX1CLVq1ZKPP/44hBE5FAEEzBIYM2aMDBkyRA8/aNAgUY+xIeBUAZ5vOLWy5IUAAlYQcGpDe2xsrEyZMkXKlSvnN/O3334r/fv3l9WrV/t9jK8dY2JiZPjw4dK0aVOa2UOS5GAEEEAAAV8C3B9xXiCAAAIIIIAAAuYK0NBuri+jI4AAAggg4AoBXsBxRZlJEgEEEEDAYgJcfy1WkBDCUSsSPvbYY3qE6tWry5YtW0IYkUMRQMAsgcmTJ0ufPn308L169RL1GBsCThXg+YZTK0teCCBgBQGnNbSrZvKePXvKiy++KLlz5w6Y+MqVK8Z90KRJk2TdunUBHV+0aFFjlfeOHTvKbbfdFtCx7IwAAggggIC/Atwf+SvFfggggAACCCCAQHACNLQH58ZRCCCAAAIIIJBGgBdwOB0QQAABBBCIvADX38ibmzXj559/LlWqVNHDP/roo7Jjxw6zpmNcBBAIQWDu3LlGo5Rna9++vajH2BBwqgDPN5xaWfJCAAErCNi5oT1Pnjzy8MMPy5133mncy6hV2UuXLh2WVdGvX78up0+flt27dxt/Dhw4IEePHhXl5dlUA/tDDz0klStXlho1ahirwefKlcsKZSUGBBBAAAEHC3B/5ODikhoCCCCAAAIIWEKAhnZLlIEgEEAAAQQQsLcAL+DYu35EjwACCCBgTwGuv/asm6+o9+7dKxUrVtQ/qlChguzZs8c5CZIJAg4SWLJkibRs2VJn1Lx5c1m6dKmDMiQVBLwFeL7BGYEAAggggAACCCCAAAII/E+A+yPOBAQQQAABBBBAwFwBGtrN9WV0BBBAAAEEXCF7bSgoAAAgAElEQVTACziuKDNJIoAAAghYTIDrr8UKEkI4SUlJUqZMGT2CWtnw4MGDIYzIoQggYJbAmjVrpHHjxnr4hg0bSnx8vFnTMS4CURfg+UbUS0AACCCAAAIIIIAAAgggYBEB7o8sUgjCQAABBBBAAAHHCtDQ7tjSkhgCCCCAAAKRE+AFnMhZMxMCCCCAAAIeAa6/zjkXDh06JA8++KBOqGTJkvL11187J0EyQcBBAhs3bpS6devqjGrWrCmbNm1yUIakgoC3AM83OCMQQAABBBBAAAEEEEAAgf8JcH/EmYAAAggggAACCJgrQEO7ub6MjgACCCCAgCsEeAHHFWUmSQQQQAABiwlw/bVYQUII5+jRo1K8eHE9QrFixSQ5OTmEETkUAQTMEkhISJBq1arp4R999FHZsWOHWdMxLgJRF+D5RtRLQAAIIIAAAggggAACCCBgEQHujyxSCMJAAAEEEEAAAccK0NDu2NKSGAIIIIAAApET4AWcyFkzEwIIIIAAAh4Brr/OORe+++47KVq0qE7onnvukRMnTjgnQTJBwEEC+/btk/Lly+uMSpcuLQcPHnRQhqSCgLcAzzc4IxBAAAEEEEAAAQQQQACB/wlwf8SZgAACCCCAAAIImCtAQ7u5voyOAAIIIICAKwR4AccVZSZJBBBAAAGLCXD9tVhBQggnJSVF7rjjDj1CkSJF5NSpUyGMyKEIIGCWwOHDh6VkyZJ6+AceeEDUtyywIeBUAZ5vOLWy5IUAAggggAACCCCAAAKBCnB/FKgY+yOAAAIIIIAAAoEJ0NAemBd7I4AAAggggIAPAV7A4bRAAAEEEEAg8gJcfyNvbtaMP/30k9x22216+FtvvVXOnDlj1nSMiwACIQh8//33or5FwbPxAZQQMDnUFgI837BFmQgSAQQQQAABBBBAAAEEIiDA/VEEkJkCAQQQQAABBFwtQEO7q8tP8ggggAACCIRHgBdwwuPIKAgggAACCAQiwPU3EC1r73v+/HnJly+fDjJv3rySmppq7aCJDgGXCvz888+iPnTi2fj/6tITwUVp83zDRcUmVQQQQAABBBBAAAEEEMhUgPsjThAEEEAAAQQQQMBcARrazfVldAQQQAABBFwhwAs4rigzSSKAAAIIWEyA66/FChJCOL///rvccssteoRcuXLJb7/9FsKIHIoAAmYJpP//miNHDvnzzz/Nmo5xEYi6AM83ol4CAkAAAQQQQAABBBBAAAGLCHB/ZJFCEAYCCCCAAAIIOFaAhnbHlpbEEEAAAQQQiJwAL+BEzpqZEEAAAQQQ8Ahw/XXOuXDlyhX5y1/+ohOiQdY5tSUTZwrcfPPNcunSJZ3ctWvXJP3vZGdmTlZuFOD5hhurTs4IIIAAAggggAACCCDgS4D7I84LBBBAAAEEEEDAXAEa2s31ZXQEEEAAAQRcIcALOK4oM0kigAACCFhMgOuvxQoSYjjZsmWT69ev61GuXr0q6jE2BBCwnkChQoXk7NmzOrALFy7IX//6V+sFSkQIhEGA5xthQGQIBBBAAAEEEEAAAQQQcIQA90eOKCNJIIAAAggggICFBWhot3BxCA0BBBBAAAG7CPACjl0qRZwIIIAAAk4S4PrrpGqKpF/x+Y8//pCcOXM6K0myQcAhAnfffbecPHlSZ/PDDz/I7bff7pDsSAMBbwGeb3BGIIAAAggggAACCCCAAAL/E+D+iDMBAQQQQAABBBAwV4CGdnN9GR0BBBBAAAFXCPACjivKTJIIIIAAAhYT4PprsYKEGE6ePHnk119/1aOw4nOIoByOgIkCJUqUkCNHjugZjh07Jvfff7+JMzI0AtET4PlG9OyZGQEEEEAAAQQQQAABBKwlwP2RtepBNAgggAACCCDgPAEa2p1XUzJCAAEEEEAg4gK8gBNxciZEAAEEEECAFYEcdg4ULFhQzp07p7P6+eefRT3GhgAC1hMoV66c7N+/XweWlJQkpUqVsl6gRIRAGAS43w8DIkMggAACCCCAAAIIIICAIwS4P3JEGUkCAQQQQAABBCwsQEO7hYtDaAgggAACCNhFgBdw7FIp4kQAAQQQcJIA118nVVOkcOHCcvr0aZ3UDz/8ILfffruzkiQbBBwiUK1aNUlISNDZfP7551K5cmWHZEcaCHgL8HyDMwIBBBBAAAEEEEAAAQQQ+J8A90ecCQgggAACCCCAgLkCNLSb68voCCCAAAIIuEKAF3BcUWaSRAABBBCwmADXX4sVJMRw7r77bjl58qQe5fvvv5e77rorxFE5HAEEzBCoW7eubNy4UQ+9adMmqVmzphlTMSYCURfg+UbUS0AACCCAAAIIIIAAAgggYBEB7o8sUgjCQAABBBBAAAHHCtDQ7tjSkhgCCCCAAAKRE+AFnMhZMxMCCCCAAAIeAa6/zjoX7r//fvnPf/6jkzp27Jiox9gQQMB6As8884ysXr1aBxYfHy8NGza0XqBEhEAYBHi+EQZEhkAAAQQQQAABBBBAAAFHCHB/5IgykgQCCCCAAAIIWFiAhnYLF4fQEEAAAQQQsIsAL+DYpVLEiQACCCDgJAGuv06qpkhMTIx88803OqnDhw8bj7EhgID1BFq3bi2LFi3SgS1ZskRatGhhvUCJCIEwCPB8IwyIDIEAAggggAACCCCAAAKOEOD+yBFlJAkEEEAAAQQQsLAADe0WLg6hIYAAAgggYBcBXsCxS6WIEwEEEEDASQJcf51UTZFSpUrJl19+qZP64osv5B//+IezkiQbBBwi0LlzZ5k9e7bOZs6cOdKhQweHZEcaCHgL8HyDMwIBBBBAAAEEEEAAAQQQ+J8A90ecCQgggAACCCCAgLkCNLSb68voCCCAAAIIuEKAF3BcUWaSRAABBBCwmADXX4sVJMRwypUrJ/v379ejJCYminqMDQEErCcQFxcnEydO1IFNmjRJevfubb1AiQiBMAjwfCMMiAyBAAIIIIAAAggggAACjhDg/sgRZSQJBBBAAAEEELCwAA3tFi4OoSGAAAIIIGAXAV7AsUuliBMBBBBAwEkCXH+dVE2RSpUqye7du3VSO3fuNB5jQwAB6wkMHTpUXn/9dR2Y+vuQIUOsFygRIRAGAZ5vhAGRIRBAAAEEEEAAAQQQQMARAtwfOaKMJIEAAggggAACFhagod3CxSE0BBBAAAEE7CLACzh2qRRxIoAAAgg4SYDrr5OqKVKtWjVJSEjQSW3btk2qVq3qrCTJBgGHCIwePVpefvllnY1qZk/b4O6QNEkDAUOA5xucCAgggAACCCCAAAIIIIDA/wS4P+JMQAABBBBAAAEEzBWgod1cX0ZHAAEEEEDAFQK8gOOKMpMkAggggIDFBLj+WqwgIYZTo0YN+fTTT/Uon3zyiTzxxBMhjsrhCCBghsCkSZOkb9++eujevXuLeowNAScK8HzDiVUlJwQQQAABBBBAAAEEEAhGgPujYNQ4BgEEEEAAAQQQ8F+Ahnb/rdgTAQQQQAABBDIQ4AUcTg0EEEAAAQQiL8D1N/LmZs5Yt25d2bhxo55i/fr1oh5jQwAB6wnMnj1bOnfurAPr0KGDzJkzx3qBEhECYRDg+UYYEBkCAQQQQAABBBBAAAEEHCHA/ZEjykgSCCCAAAIIIGBhARraLVwcQkMAAQQQQMAuAryAY5dKEScCCCCAgJMEuP46qZoiTz31lKxbt04n9f7770uDBg2clSTZIOAQgUWLFknr1q11Ni1atJAlS5Y4JDvSQMBbIHv27HLt2jX94NWrVyVbtmwwIYAAAggggAACCCCAAAKuElD3Rer+yLOp+yJ1f8SGAAIIIIAAAgggED4BGtrDZ8lICCCAAAIIuFaAhjrXlt62iasXHpOTk+Wzzz4z/hw5ckT279+v84mJiZFixYpJhQoVpEqVKlKxYkUpUKCAbfMlcAQQcKYA119n1fWZZ56R1atX66RWrVoljRs3dlaSZIOAQwTU/89nn31WZ9OoUSNZs2aNQ7IjDQS8BfLnzy+pqan6wZ9//lkKFiwIEwIIIIAAAggggAACCCDgKoGzZ89KoUKFdM758uWTX375xVUGJIsAAggggAACCJgtQEO72cKMjwACCCCAgAsEaKhzQZEdkuKlS5eM1W/HjRsne/bs8TurPHnySJMmTWTAgAFSokQJSX/O+z0QOyKAAAJhFOD6G0ZMCwzVrFkzee+993Qky5YtE/UYGwIIWE9gw4YNUq9ePR1YrVq15OOPP7ZeoESEQBgEHnzwQTl06JAeae/evVK+fPkwjMwQCCCAAAIIIIAAAggggIB9BBITE41FkDxbyZIl5euvv7ZPAkSKAAIIIIAAAgjYQICGdhsUiRARQAABBBCwugANdVavEPEpgcOHDxsN6aqhPdhNNbarMeLi4iR37tzBDsNxCCCAQFgEuP6GhdEyg7Ru3VoWLVqk41m4cKG0atXKMvERCAII/H+Bbdu2SfXq1fUDjz76qOzYsQMiBBwp8PTTT0t8fLzObc6cOdKhQwdH5kpSCCCAAAIIIIAAAggggEBGAnPnzpWOHTvqH/NtbZwrCCCAAAIIIIBA+AVoaA+/KSMigAACCCDgOgEa6lxXctslrFbO6N69u+zatSsssXft2tVY5V01uLMhgAAC0RLg+hsteXPmbdeuncyfP18P/vbbb0vbtm3NmYxREUAgJIH0q7KVKVNGDhw4ENKYHIyAVQVee+01GTZsmA5PfdhKfeiKDQEEEEAAAQQQQAABBBBwk0D6xShGjRolQ4cOdRMBuSKAAAIIIIAAAqYL0NBuOjETIIAAAggg4HwBGuqcX2M7Z3j69Gnp3Lmz16qCKp9SpUpJ+/btpU6dOnLHHXdI3rx5xXMuX758WX788UfZs2ePqIZCX6u6qxcrBw0aJDly5LAzD7EjgICNBbj+2rh4PkJX16rZs2frn8ycOdO4frEhgID1BA4dOiQPPvigDqxYsWKSnJxsvUCJCIEwCKT/RgJ133Tu3DnJli1bGEZnCAQQQAABBBBAAAEEEEDA+gLXrl2TAgUKyPnz53WwW7dulWrVqlk/eCJEAAEEEEAAAQRsJEBDu42KRagIIIAAAghYVYCGOqtWhriuX78uU6ZMkT59+nhhDB8+XAYMGCC5c+fOEkmNsWPHDmOF94MHD+r9ixQpIsuWLZPq1atnOQY7IIAAAmYIcP01QzV6Y/bs2VOmTZumA5g6dar06NEjegExMwIIZChw4sQJuffee/XP1Ycj//vf/yKGgGMF7r77bjl58qTOb86cOdKhQwfH5ktiCCCAAAIIIIAAAggggEBagblz50rHjh31Q3fddZd8//33ICGAAAIIIIAAAgiEWYCG9jCDMhwCCCCAAAJuFKChzo1Vt0fOKSkp0qZNG9m0aZMOeMiQITJixIiAV1bft2+ftGrVStSKnJ6tV69eMn78eMmZM6c9QIgSAQQcJcD111HllLi4OJk4caJOasKECdK3b19nJUk2CDhE4MyZM/K3v/1NZ5MvXz755ZdfHJIdaSBwo8BLL71k3Pd4NvVtV0lJSVAhgAACCCCAAAIIIIAAAq4QKF26tHzxxRc614EDB8q4ceNckTtJIoAAAggggAACkRSgoT2S2syFAAIIIICAQwVoqHNoYR2Q1s6dO6VOnTpy4cIFI5tKlSrJ0qVL5b777gs4O1+rvZcpU0aWL18uMTExAY/HAQgggECoAlx/QxW01vHpmwXVm2LqzTE2BBCwnsDFixflr3/9qw4sR44c8ueff1ovUCJCIEwCR48eleLFi3uN9q9//Uv69+8fphkYBgEEEEAAAQQQQAABBBCwpsAbb7xhfONv2i05OVmKFStmzYCJCgEEEEAAAQQQsLEADe02Lh6hI4AAAgggYBUBGuqsUgniSC+wePFiY1V1z9a6dWt56623JE+ePEFhffXVV9K0aVOvVdq3bNki1atXD2o8DkIAAQRCEeD6G4qe9Y4dNmyYvPbaazqwUaNGydChQ60XKBEhgIAhoL6h5/Lly1pDffiRDQEnC3Tr1k1mzJjhleLevXulfPnyTk6b3BBAAAEEEEAAAQQQQMDFAomJiVKhQgUvga5du8r06dNdrELqCCCAAAIIIICAeQI0tJtny8gIIIAAAgi4RoCGOteU2naJpm9o79Chg0yePFluueWWoHJJTU0VNcaxY8fktttuM8aIi4uTunXr+j3e77//Lrt27ZLVq1fL7t27Ra0ir7aCBQtKxYoVJTY2Vho3biwPPvigZMuWza9xf/75Z2nZsqVs2LDB2L9z584yceJEyZUrl/HvH3/8UdasWSMffPCBHDx4UE6cOGE09T/88MPy2GOPSbNmzQKazxPUlStXjOZ+Nfb27dtlz549cvbsWePHZcuWNVauf/zxx6V+/fpy1113SfrfFX4lJyJqnv3798vatWtFfYDgwIEDetX9ypUrS7ly5aRRo0aGXe7cuf0aVtWhb9++MmvWLGN/VUN1vhQqVEiOHz8uU6ZMkVWrVhlWKpdq1arJc889Z6zyr1ZhZUPACgJcf61QhfDFMHLkSBk+fLge8JVXXpERI0aEbwJGQgCBsAqo527nzp3TY/76669+Pw8JayAMhkCEBE6fPm08v1f3RJ6tVKlS8tlnnxn3MmwIIIAAAggggAACCCCAgJME1Hsd6v2NL774QqeVL18+OXLkiNx+++1OSpVcEEAAAQQQQAABywjQ0G6ZUhAIAggggAAC9hWgoc6+tXN65MuXL5fmzZvrNFUz8tKlS+W+++6LeOqXLl2SlStXimpYVC94ZrU1aNDAaGRUzdRZNYJn1NCu5pg5c6ax4q+n0TyjedV8//rXv6REiRJZhSZqBdJPP/1UXn31Vdm2bVuW+6sd2rRpY+Rz7733+rW/2kmZrVu3TsaNG2c0y2e1FS1aVHr37i2dOnXKsqHMV0P7okWLZOvWrcaHFFQju68tPj5eGjZsmFUo/ByBiAhw/Y0Ic8QmGTNmjAwZMkTPN3jwYBk9enTE5mciBBAITEB9WO+///2vPkg1+/7tb38LbBD2RsBmAvPmzTM+4Jt2q1q1qqjnyDS126yYhIsAAggggAACCCCAAAIZCqj3U9QiOgkJCV77zJ07V9q3b48cAggggAACCCCAgEkCNLSbBMuwCCCAAAIIuEmAhjo3VdteuSYlJUmTJk0kOTlZBz527Fjp169fRFfZ/uGHH2TgwIGycOHCgADVKuqqmbFLly6ZxuuroV01RQ4dOjSgOdWKi7Nnz5bq1atnGOe1a9dkyZIl0q1bN71Kur9JqYbzGTNmSL169bJs0lcvGA8bNiyor+5UK9yrFerVfBltvhra1QvRAwYMyLCZvVatWrJgwQIpUqSIvymzHwKmCnD9NZU34oO/+eab0r9/fz2vula98cYbEY+DCRFAwD8B9bzpm2++0Tt/++23UfnQpH/RshcC4RNQ9wHqOX3aTa3UPn/+fClfvnz4JmIkBBBAAAEEEEAAAQQQQCAKAomJidK2bVuvldlVGF27dg3q/YoopMCUCCCAAAIIIICAbQVoaLdt6QgcAQQQQAAB6wjQUGedWhCJt8DFixelR48e8s477+gfqCZx1YShVvKORGOyWq2zc+fOxqqFaTcVxyOPPCKVK1cW9fcLFy4Yq31s2bLlhjJm1YSfvqG9adOmkjNnTlErjns21XRVs2ZNueeee+Ty5cuyY8cO2b59+w1N6Wr18Tlz5mS4wqiK74UXXvBq+k6fi5rz0KFD8tlnn93QHF6mTBljlfySJUtmeLpmZKYOUCvWq8byQoUKZWoWGxsragVJlbevLX1DuzoX8ubNq1fPV6v5q3luueUWY3X4zZs3GyvS9+3bN8tmfP4fIhApAa6/kZKOzDxTpkwxrk2erVevXjJ58uTITM4sCCAQsIB6TnLgwAF9nPoK8n/84x8Bj8MBCNhR4Omnn77h/kblob7xKe2Hs+yYGzEjgAACCCCAAAIIIICAewXU4hJq0Zv0m1qtfc2aNe6FIXMEEEAAAQQQQCBCAjS0RwiaaRBAAAEEEHCyAA11Tq6u/XP75JNPpFWrVpKSkuKVjGrCbtCggbRs2VKqVKkiBQoUCHuyqqFercw+ffp0PXZmDfXXr1+X//znP8bK6qrp27OpY9TK6c2bN/cZY/qG9rQ7VaxYUV5//XV54oknbljlXa0kqhpOVq9e7TXuypUr5ZlnnrlhrvPnz0unTp1k+fLl+mcdO3aUESNG+PxwgGoaV3moF4DViuueTa28Pnz4cMmePfsNc6hjlNm0adO8fqZWXR85cqQ89NBDNzSUHz9+3BhPrZ6edlPHzJo1S2677Taf86jmdPXztJuyVl4qT/WhAM/2448/Gn4FCxYM+3nCgAgEK8D1N1g5ax6nVrtVH7jybKz6ZM06ERUCHoGqVasaHw70bDt37hT1gTg2BNwikFFTu1qtXX0oq127dpItWza3cJAnAggggAACCCCAAAII2FRAfSvt22+/LWqxCfVh9fQbzew2LSxhI4AAAggggIAtBWhot2XZCBoBBBBAAAFrCdBQZ616EI23wJUrV2TixIkyatSoG1YjT7unWmWzXr168vjjj0v58uWNxuX053agtosXLzaa6T2bapZWze3PP/98ps0dqql7/Pjxxorgnk01pC9cuFDuvPPOG8LIqKFdvdD61ltv+TzGM4iv1dDVivLKLFeuXF5zqa/afOqpp/SHA1TDuFoFPbMPA6gmfeXQunVrPZb6AMGSJUukaNGiN+SiVrJX+6oV6z3bkCFDRP3JnTt3hiVQdZ45c6axX9pjJ02aZDTUpK9l+hXaPQOr82TQoEE3NP8HWnv2RyASAlx/I6EcuTnU79MOHTroCdu3by9z586NXADMhAACAQnUrVtXNm7cqI9R3+ZSo0aNgMZgZwTsLqA+iKU+kOVrU99+pL796bHHHjO+Zem+++6T/Pnz0+Ru96ITPwIIIIAAAggggAACNhZQzeu//PKLsbDQ/v37jW/MXbt2rajFfHxtLDhh42ITOgIIIIAAAgjYUoCGdluWjaARQAABBBCwlgANddaqB9HcKKCanVVTdVxcnNdK4ZlZxcTESM2aNaV+/fpBreB+7tw5Uc2IaVc/Hzt2rPTr18+vZmn1AmrPnj29Vh1XjY1qzPSbr4Z21Sy+YsUKqVChQpanxKpVq+TZZ5/V+9WqVctoOE+/srlamT3tKvFqxXS12npWmy8L1QBWu3Ztr0PVivY9evSQd955Rz/epk0bmTp1qqiGmKw2VWe1Uvvo0aP1rrGxsbJo0SK59957vQ731dBesmRJ+fe//22sAs+GgB0EuP7aoUr+x6i+ZeKFF17w+v337rvv+j8AeyKAQEQF1Af70n7duHoDXH3wjw0BtwmoD2Spe5zU1FS3pU6+CCCAAAIIIIAAAggg4FCBfPnyyZtvvunz/RiHpkxaCCCAAAIIIICAJQRoaLdEGQgCAQQQQAABewvQUGfv+rkp+uPHj4tqwlaN3mlX8fbHoEGDBtK9e3dRK6XnzJkzy0PUKp2q0ckzT2YrrGc0WPoxmjRpYqzWq15MTbv5amjPaJV1X3MlJSWJGjs5Odn4cZkyZUQ1r6um/rRb+hXnBw8ebKx8nz179kw91Crtar9NmzbJAw88YDSMP/nkk6IayNNu6VeAL1KkiNEo9sgjj2Tp7dlBrazSokUL2bVrlz5GNbS3bNnSawxfDe1qZXi1or1aSZ8NATsIcP21Q5X8j3Hp0qXGN3h4NvW7TH24iA0BBKwpoL6FRz038mzq/3DaD/5ZM2qiQsAcAfWtTyNGjMhwtXZzZmVUBBBAAAEEEEAAAQQQQCD8AmpVdrVwzu233x7+wRkRAQQQQAABBBBAIFMBGto5QRBAAAEEEEAgZAEa6kImZIAICqjm6pMnT4palVw1HqVtfPYnjIoVK4paaV01qKc/9z3Hqzlef/11r9XLVUP3yy+/nOExvuY+deqU0Yj92WefGT8uXry40YxfunRpr919NbTPnDlTVFO7P1v6eTJqaN+6das89thjeki1CvyMGTOkXr16AeWVUUyzZs2SLl266B8H02B+9epVw33MmDF6nL59+xo1u+mmm/Rjvhra1YvU6k9GdfXHkn0QiKQA199Iaps/18qVK40PF3k29c0Z6nc+GwIIWFOgU6dOMmfOHB1cRt+kY83oiQoBcwSOHj1q/L9QH8hS91xsCCCAAAIIIIAAAggggIAdBO666y5joYmOHTtKsWLF7BAyMSKAAAIIIIAAAo4UoKHdkWUlKQQQQAABBCIrQENdZL2ZLXwCqvH87NmzsnPnTvnwww9FrYh+5MiRLCdQK3gPHTpUevfu7XO1drUqu1rNfeHChXqsZcuWSbNmzbIcO+0Ov/32mzGHapDybPHx8dKwYUOvcXw1tG/ZskWqV6/u13zpj8+ooT0lJUXatGljrLTu2ZSFWr1eNd5XqVJFChQo4Nec6Xf6448/pF+/fjJ9+nT9owkTJohqRg90W7t2rTRq1EgfVrduXWMF1UKFCunHfDW0+1rJPdC52R+BSApw/Y2ktvlzpf/dpX7Xq9/5bAggYE2BPn36yOTJk3Vw6u+9evWyZrBEhUAUBLZt2ybqnmTv3r3yzTffiPoQrbpPunbtWhSiYUoEEEAAAQQQQAABBBBAQCRbtmzGN7Tecccd8ve//10qVKhgLOJTrVo1eBBAAAEEEEAAAQQsIEBDuwWKQAgIIIAAAgjYXYCGOrtXkPg9Ap4G98TERPnggw9kw4YNmTa4q1W/VRN2jhw5vBDTr3iuftijRw9Rq3wEsv3555+yfv162b59uz7M18rr6RvS1QuyGzdulMqVK/s1nb8N7cpHNderFUkz2tSLv/Xr15eaNWtKqVKlvFZFzyyY1NRU6dChg9dqxL6a9/1JKCkpyVjlODk52djdV4O+r4Z2ZVa7dm1/pmAfBCwhwPXXEmUIWxAfffSR8fvTs/3zn/80PmzFhucfKooAACAASURBVAAC1hQYMmSI1zfCjB49WgYPHmzNYIkKAQQQQAABBBCwuYD69kL1bYlq+/TTT+Xxxx+3eUaEjwACCCCAAAIIIIAAAggggAAC6QVoaOecQAABBBBAAIGQBWioC5mQASwqoFYPPH78uLG697x58+TEiRNekRYpUkTUqt41atTwelyt8q5WYz948GDYMxs5cqQMGzbMa1x/G9IzCiaQ4y9evCgvv/yy14qkGY1bsGBBefLJJw0LtcJJ3rx5M/Twtcp8QkKCxMbGBmyY3t/fhvZg5ws4QA5AIEwCXH/DBGmRYdS3hNSqVUtHoz4YlPYbMSwSJmEggMD/Cbz22mtez8nU8yP1GBsCCCCAAAIIIIBA+AVUM7tqalebamZXTe1sCCCAAAIIIIAAAggggAACCCDgLAEa2p1VT7JBAAEEEEAgKgI01EWFnUkjLHDmzBl59dVXZfr06V4zv/jiizJt2jTJnTu3ftzJDe0qyUuXLsnKlStFNderXP3Z1KrxatX0AQMGSIkSJST97w0zG9pVfOmb1X2t0E5Duz+VZB8rCXD9tVI1Qo9l69atxlcce7bq1avLli1bQh+YERBAwBSBiRMnSlxcnB67T58+oh5jQwABBBBAAAEEEAivQNrV2T0js0p7eI0ZDQEEEEAAAQQQQAABBBBAAAErCNDQboUqEAMCCCCAAAI2F6ChzuYFJHy/BdTq5AMHDvRqai9evLisWLFCSpcurcdxekO7J1HVFK7eVJw9e7aolYUvXLiQpaVatX3ChAnSsmVLyZEjh97fzIZ2XzWioT3LUrGDDQS4/tqgSAGE+Pnnn0uVKlX0EY8++qjs2LEjgBHYFQEEIikwa9Ys6dKli56yY8eOxnMiNgQQQAABBBBAAIHwCqRdnd0zMqu0h9eY0RBAAAEEEEAAAQQQQAABBBCwggAN7VaoAjEggAACCCBgcwEa6mxeQAeGf/nyZVm6dKmsWbNGfvvtNzlx4oQMGTJE2rRpE3K2X331lTRt2lQOHTqkx4qPj5eGDRvqf6dvaC9TpowsX75cYmJiQp7f1wDpm8EDnS/U41VMqtn/wIEDsn79evnggw9k//79GeaqVmtXDV/NmzfX+5jZ0O7Lg4Z2U05FBo2wANffCIObPF1iYqJUqFBBz6L+vmfPHpNnZXgEEAhWYOHChV7PLZ9//nlZvHhxsMNxHAIIIIAAAggggIAPAV+rs3t2Y5V2ThkEEEAAAQQQQAABBBBAAAEEnCVAQ7uz6kk2CCCAAAIIREWAhrqosDNpJgKqoX3QoEEyceJEvdfgwYNl1KhRkj179pDsUlNTpUOHDsaq7J5t0aJFxorjnu3o0aNGs7ZqTlSbauDeuHGjVK5cOaS5Mzo41Ib0UI9PH9f169fl7NmzsnPnTqORXzW4q3+n3Ro3bizz5s2TAgUKGA/7ck3/QQF/8ZT7U089JSkpKcYh5cuXl2XLlkmxYsX0EDS0+6vJflYW4Ppr5eoEHltSUpKoD+B4NvXNHwcPHgx8II5AAIGICKxcuVKaNGmi52rUqJHxYUo2BBBAAAEEEEAAgfAJ+Fqd3TM6q7SHz5mREEAAAQQQQAABBBBAAAEEELCCAA3tVqgCMSCAAAIIIGBzARrqbF5Ah4avmtnj4uJ0dvXq1RO1kuatt94aUsZqxffevXvL3Llz9TjpG9rPnTsnrVu3Nhq5PVv6fUIKIt3BoTakh3p8VrmcOXNGXn75ZZkzZ47eNX2Tv68PIYwePVrUBxEC3VQTfdrV35988kmj9p7meTUeDe2BqrK/FQW4/lqxKsHHpL7548EHH9QDlCxZUr7++uvgB+RIBBAwVeCjjz6S+vXr6zlq165tfICRDQEEEEAAAQQQQCA8Apmtzu6ZgVXaw2PNKAgggAACCCCAAAIIIIAAAghYQYCGditUgRgQQAABBBCwuQANdTYvoEPD37x5s6hVwC9cuGBkqBqoVVOzWj0zlO3UqVPGauzqTTXPtmXLFqlevbr+t6/m7F69esn48eMlZ86cfk+vGuM7d+4sP/30k6jGRrXCuFp5PO1K42qwUBvS/TleOW7fvl327dsne/bskStXrsisWbPkjjvu8CufkydPyvPPPy/btm3T+6dv8lfjdenSRf9cfSjgrbfeMmrn73b16lUZNmyYjBkzRh/St29fGTt2rNx00036MRra/RVlPysLcP21cnUCj+3YsWNev9/V7/rk5OTAB+IIBBCIiIB6/qdWBfVsVapUMZ4rsSGAAAIIIIAAAgiERyCz1dk9M7BKe3isGQUBBBBAAAEEEEAAAQQQQAABKwjQ0G6FKhADAggggAACNhegoc7mBXRo+CkpKdKmTRvZtGmTzlCt1K1WVi9cuHDQWcfHxxurr3sa5VXz0pIlS6Ro0aJeY65atUqeffZZ/ZhqSF+2bJmULl3a77nVKp9NmjTRcxUpUkTef/99KV++vNcY/jSkZzapP8erpnqV9/r1642hVJO5Wpk0NjbWr3x8NZCnb2hPTEw0GvZV7dSm8lVmaT8skNVkR44ckWbNmsnBgwf1rr5Wx6ehPStJfm4HAa6/dqiS/zF+9913XteSe+65R06cOOH/AOyJAAIRFVAf8HvkkUf0nA8//LDs378/ojEwGQIIIIAAAggg4FQBf1Zn9+TOKu1OPQvICwEEEEAAAQQQQAABBBBAwG0CNLS7reLkiwACCCCAgAkCNNSZgMqQIQtcv37daF7v1KmT11iqKVutlB5MU/uhQ4ekbdu2smvXLj2mWg18+PDhkj17dq95jh8/Lq1atfJaqbNbt27G3Llz584yvzNnzhirs69evVrvqxq1Z8+eLXnz5vU63p+G9Mwm9Od4XyufDxkyREaMGCE5cuTIMp/0DfHqgPQr21+8eFF69Ogh77zzjh5PfShh6tSpN+Tsa0K1aryqxejRo/WPK1WqJEuXLpX77rvP6xAa2rMsGTvYQIDrrw2KFECI6sM8ab/1Qn2oR30rCBsCCFhT4Ouvv5aHHnpIB1e8eHH55ptvrBksUSGAAAIIIIAAAjYT8Gd1dk9KrNJus+ISLgIIIIAAAggggAACCCCAAAIZCNDQzqmBAAIIIIAAAiEL0FAXMiEDmCTgqylcTVWxYkWj8blWrVqSM2fOLGe/du2abN68WQYMGOC18ndmq66rhvopU6ZInz59vMZ/9dVXZeDAgZIrV64M57106ZJMmDBBVMO4Z1Mroi9cuFAaNWp0w3H+NKRnlqS/xyuDxo0b6xXjVUwzZ86UFi1aSPrfA2nnUxaLFy82Vnj3bOrNRvVY2uZN9bP0K+Crx3r37i2vv/56ph8EUM3sKhZl5lk9Xx2rPkAQFxd3wwcOaGjP8rRnBxsIcP21QZECCFH9Lr711lv1Eerv6jrGhgAC1hRQH15M+4G5O++8U06ePGnNYIkKAQQQQAABBBCwkUAgq7N70mKVdhsVmFARQAABBBBAAAEEEEAAAQQQyECAhnZODQQQQAABBBAIWYCGupAJGcBEgcTERGnZsqUcOXLkhllKlSplrKJes2ZNKVasmLEKuOd8/vXXX41GwvXr1xsrfG/bts3reH+auTNqqFcN4Gpl9xIlStzQCK6ao1Sz/YIFC7zmy2x1d38b0jNi9vf48+fPS8+ePb1iK1iwoAwdOlTat2/vcxV1ter6jBkzZOTIkV6N5pMmTZJevXrdkL9qNFcN/9OmTfMKt0GDBsZq8GXLlr3hmO+++85oeFer16fdVPP/rFmz5Pbbb78hdRraTfxPx9ARE+D6GzHqiEykfsfmy5dPz6WuSampqRGZm0kQQCBwgR9//NHrOUb+/Pnl3LlzgQ/EEQgggAACCCCAAAJeAoGszu45kFXaOYkQQAABBBBAAAEEEEAAAQQQsL8ADe32ryEZIIAAAgggEHUBGuqiXgICyEJg69at0qlTJ59N7cHgqWZ21ZDet29fyZEjR6ZDHDp0SNq2bSu7du26YT/VnK1WiS9UqJBcvnxZtmzZYqwEn36rU6eO0RR+//33+5zL34b0jAIN5Pi9e/dKkyZN5MSJE17Dqcb2KlWqyCOPPCI33XSTkc/u3btlx44dcvbsWa99M2s0VzuePn1aOnfubKzWnn5La6ZWYk9ISDDc0m+VKlWS+fPni1pF39dGQ3swZz7HWE2A66/VKhJaPOr30i233KIHUd/k8dtvv4U2KEcjgIBpAurDj+o5oWf7y1/+Yjz/YUMAAQQQQAABBBAIXiCY1dk9s7FKe/DuHIkAAggggAACCCCAAAIIIICAFQRoaLdCFYgBAQQQQAABmwvQUGfzArok/G+//Vb69+8vq1evDinjmJgYYwX1pk2bZtnM7pkoOTlZevToIRs3bgx4btXMrlYrL168eIbHBtKQ7muQQI6/fv26sWp9165db2hq9ye5xo0by8SJE6Vo0aKZ7q5Wtx80aJC8/fbb/gzrtY9azX3ChAmZmtHQHjArB1hQgOuvBYsSQkhXr171uq6oD0z9+eefIYzIoQggYKbAtWvX5Oabb/b6f6qeJ7EhgAACCCCAAAIIBC8QzOrsntlYpT14d45EAAEEEEAAAQQQQAABBBBAwAoCNLRboQrEgAACCCCAgM0FaKizeQFdFP6VK1eM1bwnTZok69atCyhz1YCtVnnv2LGj3HbbbQEdq3a+ePGizJ49WyZPnuxXI7ha8Xzo0KHGnLlz5850vkAa0n0NFMzxhw8fliFDhvj9AQHl17t3b7/y8cR46dIlWbVqlYwZM0a++OKLLM3Vhw0GDx4szz33nKiVjTPbaGjPkpMdbCDA9dcGRQowxGzZsknahljV5K4eY0MAAWsKFChQQH755RcdnPpWhayeg1gzE6JCAAEEEEAAAQSiLxDK6uye6FmlPfp1JAIEEEAAAQQQQAABBBBAAAEEghWgoT1YOY5DAAEEEEAAAS1AQx0ng90EVLPg6dOnZffu3cafAwcOyNGjR+XIkSM6FdWA/dBDD0nlypWlRo0aUq5cubA0KKnG9u3bt0t8fLzRpK3mvnDhgjGvmqtEiRLSpEkTqVatmuTNm9cv2mAa0tMOHOzxyvHkyZPy4YcfinrTUfnt37/fGDpPnjzy8MMPS6lSpaRRo0YSGxubZWN+Rsmq5vNdu3YZK9wnJCRoM88cVatWFbWSfaVKlfyuEQ3tfp1a7GRxAa6/Fi9QEOGp1Z7Vh3k82x9//CE5c+YMYiQOQQCBSAjceeedcurUKT2V+oaZW2+9NRJTMwcCCCCAAAIIIOA4gVBWZ/dgsEq7404LEkIAAQQQQAABBBBAAAEEEHCRAA3tLio2qSKAAAIIIGCWAA11ZskyLgIIIIAAAhkLcP113tmhPqjz66+/6sTOnz9vfECIDQEErCnw97//XZKTk3Vwx48fF/WhSDYEEEAAAQQQQACBwATCsTq7Z0ZWaQ/Mnr0RQAABBBBAAAEEEEAAAQQQsIoADe1WqQRxIIAAAgggYGMBGupsXDxCRwABBBCwrQDXX9uWLsPACxYsKOfOndM/V9+goR5jQwABawqULVvW+OYYz/bVV1/Jgw8+aM1giQoBBBBAAAEEELCwQDhWZ/ekxyrtFi40oSGAAAIIIIAAAggggAACCCCQiQAN7ZweCCCAAAIIIBCyAA11IRMyAAIIIIAAAgELcP0NmMzyBxQuXFhOnz6t4/zhhx/k9ttvt3zcBIiAWwViY2Nlx44dOv3du3dLxYoV3cpB3ggggAACCCCAQFAC4Vyd3RMAq7QHVQoOQgABBBBAAAEEEEAAAQQQQCCqAjS0R5WfyRFAAAEEEHCGAA11zqgjWSCAAAII2EuA66+96uVPtHfffbecPHlS7/rdd9+JeowNAQSsKVCnTh35+OOPdXA0TlmzTkSFAAIIIIAAAtYWCOfq7J5MWaXd2jUnOgQQQAABBBBAAAEEEEAAAQR8CdDQznmBAAIIIIAAAiEL0FAXMiEDIIAAAgggELAA19+AySx/wP333y//+c9/dJzHjh0T9RgbAghYU+Dpp5+W+Ph4Hdy6devkySeftGawRIUAAggggAACCFhQwIzV2T1p8mFDCxackBBAAAEEEEAAAQQQQAABBBDIRICGdk4PBBBAAAEEEAhZgIa6kAkZAAEEEEAAgYAFuP4GTGb5A0qUKCFHjhzRcR4+fFhiYmIsHzcBIuBWgZYtW8qSJUt0+suXL5fnnnvOrRzkjQACCCCAAAIIBCxgxursniBYpT3gcnAAAggggAACCCCAAAIIIIAAAlEVoKE9qvxMjgACCCCAgDMEaKhzRh3JAgEEEEDAXgJcf+1VL3+iLVWqlHz55Zd616SkJFGPsSGAgDUFOnbsKHPnztXBvf3229K2bVtrBktUCCCAAAIIIICAxQTMXJ3dkyqrtFus6ISDAAIIIIAAAggggAACCCCAQCYCNLRzeiCAAAIIIIBAyAI01IVMyAAIIIAAAggELMD1N2Ayyx9Qrlw52b9/v44zMTFR1GNsCCBgTYHevXvLlClTdHBTp06VHj16WDNYokIAAQQQQAABBCwmYObq7J5UWaXdYkUnHAQQQAABBBBAAAEEEEAAAQQyEaChndMDAQQQQAABBEIWoKEuZEIGQAABBBBAIGABrr8Bk1n+gMqVK8uuXbt0nDt37pRKlSpZPm4CRMCtAoMHD5axY8fq9NXfX3rpJbdykDcCCCCAAAIIIOC3QCRWZ/cEwyrtfpeFHRFAAAEEEEAAAQQQQAABBBCIqgAN7VHlZ3IEEEAAAQScIUBDnTPqSBYIIIAAAvYS4Pprr3r5E221atUkISFB77pt2zapWrWqP4eyDwIIREFg1KhR8sorr+iZhw0bJiNHjoxCJEyJAAIIIIAAAgjYSyASq7N7RFil3V7nBtEigAACCCCAAAIIIIAAAgi4V4CGdvfWnswRQAABBBAImwANdWGjZCAEEEAAAQT8FuD66zeVbXasUaOGqNUDPdvmzZtFPcaGAALWFHjzzTelf//+Ori4uDhRj7EhgAACCCCAAAIIZCwQ6Ors+fLlk9TUVK8BfT2WmTmrtHNGIoAAAggggAACCCCAAAIIIGB9ARrarV8jIkQAAQQQQMDyAjTUWb5EBIgAAggg4EABrr/OK2q9evVkw4YNOrH169dL3bp1nZcoGSHgEIEZM2ZIt27ddDadO3eWmTNnOiQ70kAAAQQQQAABBMwR8Hd1dtW03qdPH+NPgQIFvII5d+6cTJo0yfiTvtndV9Ss0m5OLRkVAQQQQAABBBBAAAEEEEAAgXAK0NAeTk3GQgABBBBAwKUCNNS5tPCkjQACCCAQVQGuv1HlN2Xyp556StatW6fHfv/996VBgwamzMWgCCAQusCCBQvkhRde0AO1atVKFi5cGPrAjIAAAggggAACCDhUwJ/V2dM2sufPn9+QyOj+95dffvG7sZ1V2h16UpEWAggggAACCCCAAAIIIICAYwRoaHdMKUkEAQQQQACB6AnQUBc9e2ZGAAEEEHCvANdf59X+mWeekdWrV+vEVq5cKeoxNgQQsKbAihUrpGnTpjq4xo0by6pVq6wZLFEhgAACCCCAAAIWEMhsdXZfjeyekLO6//WnsZ1V2i1wAhACAggggAACCCCAAAIIIIAAApkI0NDO6YEAAggggAACIQtk9YZCyBMwAAIIIIAAAgjcIMD113knRfPmzWX58uU6sWXLlkmzZs2clygZIeAQgQ8//FCefPJJnU2dOnVkw4YNDsmONBBAAAEEEEAAgfAKZLQ6e2aN7J4I/L3/zaqxnVXaw1tTRkMAAQQQQAABBBBAAAEEEEAgnAI0tIdTk7EQQAABBBBwqYC/byi4lIe0EUAAAQQQMEWA668prFEdtHXr1rJo0SIdw8KFC6VVq1ZRjYnJEUAgY4H0TVmxsbGSkJAAGQIIIIAAAggggIAPgfSrs/vTyO4ZJtD734wa21mlnVMTAQQQQAABBBBAAAEEEEAAAesK0NBu3doQGQIIIIAAArYRCPQNBdskRqAIIIAAAghYWIDrr4WLE2Ro7dq1k/nz5+uj582bJ+oxNgQQsKbA7t27pVKlSjq4smXLyr59+6wZLFEhgAACCCCAAAJRFEj7QcBAGtk9IQd7/+ursZ1V2qN4IjA1AggggAACCCCAAAIIIIAAApkI0NDO6YEAAggggAACIQsE+4ZCyBMzAAIIIIAAAi4W4PrrvOJ36dJFZs2apRObOXOmdO7c2XmJkhECDhH48ssvpVSpUjqbv//973LkyBGHZEcaCCCAAAIIIIBA+ATU6uz79++XPn36GH/y588f0OCh3v+mbWxXH0JUTe1sCCCAAAIIIIAAAggggAACCCBgLQEa2q1VD6JBAAEEEEDAlgKhvqFgy6QJGgEEEEAAgSgLcP2NcgFMmL5nz54ybdo0PfLUqVOlR48eJszEkAggEA6Bb7/9Vh544AE91J133iknT54Mx9CMgQACCCCAAAIIOEbgwIEDsmbNmqAa2T0I4br/9TS2P/300/Lwww87xphEEEAAAQQQQAABBBBAAAEEEHCCAA3tTqgiOSCAAAIIIBBlgXC9oRDlNJgeAQQQQAABWwlw/bVVufwKNi4uTiZOnKj3ffPNN0U9xoYAAtYUOH36tBQuXFgHV6BAATl79qw1gyUqBBBAAAEEEEDAxgLc/9q4eISOAAIIIIAAAggggAACCCCAgJ8CNLT7CcVuCCCAAAIIIJCxAG8ocHYggAACCCAQeQGuv5E3N3vGQYMGybhx4/Q0Y8eOlZdeesnsaRkfAQSCFLhw4YLkzZtXH33TTTfJpUuXghyNwxBAAAEEEEAAAQQyEuD+l3MDAQQQQAABBBBAAAEEEEAAAecL0NDu/BqTIQIIIIAAAqYL8IaC6cRMgAACCCCAwA0CXH+dd1IMGzZMXnvtNZ3YqFGjZOjQoc5LlIwQcIjA1atX5eabb5YrV67ojK5fv+6Q7EgDAQQQQAABBBCwjgD3v9apBZEggAACCCCAAAIIIIAAAgggYJYADe1myTIuAggggAACLhLgDQUXFZtUEUAAAQQsI8D11zKlCFsgI0eOlOHDh+vxXnnlFRkxYkTYxmcgBBAIv0D+/PklNTVVD/z7778bTe5sCCCAAAIIIIAAAuET4P43fJaMhAACCCCAAAIIIIAAAggggIBVBWhot2pliAsBBBBAAAEbCfCGgo2KRagIIIAAAo4R4PrrmFLqRMaOHSuDBw/W/x40aJCMGTPGeYmSEQIOErjzzjvl1KlTOqOffvpJChUq5KAMSQUBBBBAAAEEEIi+APe/0a8BESCAAAIIIIAAAggggAACCCBgtgAN7WYLMz4CCCCAAAIuEOANBRcUmRQRQAABBCwnwPXXciUJOaA333xT+vfvr8fp16+fvPHGGyGPywAIIGCeQPHixeXo0aN6ghMnTsg999xj3oSMjAACCCCAAAIIuFCA+18XFp2UEUAAAQQQQAABBBBAAAEEXCdAQ7vrSk7CCCCAAAIIhF+ANxTCb8qICCCAAAIIZCXA9TcrIfv9fMqUKdK7d28deK9evWTy5Mn2S4SIEXCRwMMPPywHDx7UGX/99ddSsmRJFwmQKgIIIIAAAgggYL4A97/mGzMDAggggAACCCCAAAIIIIAAAtEWoKE92hVgfgQQQAABBBwgwBsKDigiKSCAAAII2E6A66/tSpZlwDNnzpSuXbvq/bp06SIzZszI8jh2QACB6AlUqVJFPv/8cx3Anj17pEKFCtELiJkRQAABBBBAAAEHCnD/68CikhICCCCAAAIIIIAAAggggAAC6QRoaOeUQAABBBBAAIGQBXhDIWRCBkAAAQQQQCBgAa6/AZNZ/oB58+ZJhw4ddJzt27eXuXPnWj5uAkTAzQK1a9eWTZs2aYLPPvtMHnvsMTeTkDsCCCCAAAIIIBB2Ae5/w07KgAgggAACCCCAAAIIIIAAAghYToCGdsuVhIAQQAABBBCwnwBvKNivZkSMAAIIIGB/Aa6/9q9h+gwWLFggL7zwgn64TZs28u677zovUTJCwEECjRo1krVr1+qMPvjgA6lfv76DMiQVBBBAAAEEEEAg+gLc/0a/BkSAAAIIIIAAAggggAACCCCAgNkCNLSbLcz4CCCAAAIIuECANxRcUGRSRAABBBCwnADXX8uVJOSAli1bJi1atNDjNG/eXJYuXRryuAyAAALmCaj/s+r/rmd77733pGnTpuZNyMgIIIAAAggggIALBbj/dWHRSRkBBBBAAAEEEEAAAQQQQMB1AjS0u67kJIwAAggggED4BXhDIfymjIgAAggggEBWAlx/sxKy389XrlwpTZo00YE/++yzsmLFCvslQsQIuEigffv28vbbb+uM58+fLy+++KKLBEgVAQQQQAABBBAwX4D7X/ONmQEBBBBAAAEEEEAAAQQQQACBaAvQ0B7tCjA/AggggAACDhDgDQUHFJEUEEAAAQRsJ8D113YlyzLgtWvXSqNGjfR+DRs2lPj4+CyPYwcEEIieQM+ePWXatGk6APX37t27Ry8gZkYAAQQQQAABBBwowP2vA4tKSggggAACCCCAAAIIIIAAAgikE6ChnVMCAQQQQAABBEIW4A2FkAkZAAEEEEAAgYAFuP4GTGb5A9avXy///Oc/dZzq7x9++KHl4yZABNwsMGjQIBk3bpwmUH8fOHCgm0nIHQEEEEAAAQQQCLsA979hJ2VABBBAAAEEEEAAAQQQQAABBCwnQEO75UpCQAgggAACCNhPgDcU7FczIkYAAQQQsL8A11/71zB9Bps3b5ZatWrph2vWrCmbNm1yXqJkhICDBEaOHCnDhw/XGb3yyisyYsQIB2VIKggggAACCCCAQPQFuP+Nfg2IAAEEEEAAAQQQQAABBBBAAAGzBWhoN1uY8RFAAAEEEHCBAG8ouKDIpIgAAgggYDkBrr+WK0nIAW3dulUee+wxPU716tVly5YtIY/LAAggYJ7AG2+8IQMGDNAT0fdNJAAAIABJREFU9OvXT9RjbAgggAACCCCAAALhE+D+N3yWjIQAAggggAACCCCAAAIIIICAVQVoaLdqZYgLAQQQQAABGwnwhoKNikWoCCCAAAKOEeD665hS6kR27twpjz76qP63+vuOHTuclygZIeAggenTp0v37t11Rl26dJEZM2Y4KENSQQABBBBAAAEEoi/A/W/0a0AECCCAAAIIIIAAAggggAACCJgtQEO72cKMjwACCCCAgAsEeEPBBUUmRQQQQAABywlw/bVcSUIOKDExUSpUqKDHKV++vOzduzfkcRkAAQTME3jnnXekbdu2eoLWrVvLggULzJuQkRFAAAEEEEAAARcKcP/rwqKTMgIIIIAAAggggAACCCCAgOsEaGh3XclJGAEEEEAAgfAL8IZC+E0ZEQEEEEAAgawEuP5mJWS/nyclJUmZMmV04KVLl5aDBw/aLxEiRsBFAu+99540a9ZMZ/zMM8/IypUrXSRAqggggAACCCCAgPkC3P+ab8wMCCCAAAIIIIAAAggggAACCERbgIb2aFeA+RFAAAEEEHCAAG8oOKCIpIAAAgggYDsBrr+2K1mWAR8+fFhKliyp91N///rrr7M8jh0QQCB6AuvWrZOnnnpKB1C3bl1Zv3599AJiZgQQQAABBBBAwIEC3P86sKikhAACCCCAAAIIIIAAAggggEA6ARraOSUQQAABBBBAIGQB3lAImZABEEAAAQQQCFiA62/AZJY/4NixY1KsWDEd5wMPPCBHjx61fNwEiICbBT799FOpUaOGJqhataps27bNzSTkjgACCCCAAAIIhF2A+9+wkzIgAggggAACCCCAAAIIIIAAApYToKHdciUhIAQQQAABBOwnwBsK9qsZESOAAAII2F+A66/9a5g+g++++06KFi2qH77nnnvkxIkTzkuUjBBwkMCuXbukcuXKOqOyZcvKvn37HJQhqSCAAAIIIIAAAtEX4P43+jUgAgQQQAABBBBAAAEEEEAAAQTMFqCh3WxhxkcAAQQQQMAFAryh4IIikyICCCCAgOUEuP5ariQhB/TDDz9IkSJF9Djq76dOnQp5XAZAAAHzBL744gspXbq0niAmJkYOHz5s3oSMjAACCCCAAAIIuFCA+18XFp2UEUAAAQQQQAABBBBAAAEEXCdAQ7vrSk7CCCCAAAIIhF+ANxTCb8qICCCAAAIIZCXA9TcrIfv9/Oeff5Zbb71VB16oUCH56aef7JcIESPgIoFjx45JsWLFdMZ33XWXfP/99y4SIFUEEEAAAQQQQMB8Ae5/zTdmBgQQQAABBBBAAAEEEEAAAQSiLUBDe7QrwPwIIIAAAgg4QIA3FBxQRFJAAAEEELCdANdf25Usy4DPnz8v+fLl0/vlzZtXUlNTszyOHRBAIHoCKSkpcscdd+gAChYsKOrDKWwIIIAAAggggAAC4RPg/jd8loyEAAIIIIAAAggggAACCCCAgFUFaGi3amWICwEEEEAAARsJ8IaCjYpFqAgggAACjhHg+uuYUupE/vjjD8mVK5f+t/r7b7/95rxEyQgBBwmoD53kz59fZ5QzZ05R/5fZEEAAAQQQQAABBMInwP1v+CwZCQEEEEAAAQQQQAABBBBAAAGrCtDQbtXKEBcCCCCAAAI2EuANBRsVi1ARQAABBBwjwPXXMaXUiVy9elVy5Mih/509e3a5cuWK8xIlIwQcJPDnn38aH0RR/3892/Xr1x2UIakggAACCCCAAALRF+D+N/o1IAIEEEAAAQQQQAABBBBAAAEEzBagod1sYcZHAAEEEEDABQK8oeCCIpMiAggggIDlBLj+Wq4kYQlINbFfu3ZNj6Ua2tVjbAggYF2BfPnyyfnz53WAly5dkptuusm6ARMZAggggAACCCBgMwHuf21WMMJFAAEEEEAAAQQQQAABBBBAIAgBGtqDQOMQBBBAAAEEEPAW4A0FzggEEEAAAQQiL8D1N/LmkZjx5ptvFtUM69l+//13UY+xIYCAdQXuuOMOSUlJ0QGePXtWChQoYN2AiQwBBBBAAAEEELCZAPe/NisY4SKAAAIIIIAAAggggAACCCAQhAAN7UGgcQgCCCCAAAIIeAvwhgJnBAIIIIAAApEX4PobefNIzJgnTx759ddf9VRq1Wf1GBsCCFhXoFixYnLs2DEd4Pfffy933XWXdQMmMgQQQAABBBBAwGYC3P/arGCEiwACCCCAAAIIIIAAAggggEAQAjS0B4HGIQgggAACCCDgLcAbCpwRCCCAAAIIRF6A62/kzSMxY6FChUSt7uzZfv75ZylYsGAkpmYOBBAIUqBMmTKSlJSkjz58+LDExMQEORqHIYAAAggggAACCKQX4P6XcwIBBBBAAAEEEEAAAQQQQAAB5wvQ0O78GpMhAggggAACpgvwhoLpxEyAAAIIIIDADQJcf515UhQuXFhOnz6tk0tJSRH1GBsCCFhX4NFHH5WdO3fqABMTE6VcuXLWDZjIEEAAAQQQQAABmwlw/2uzghEuAggggAACCCCAAAIIIIAAAkEI0NAeBBqHIIAAAggggIC3AG8ocEYggAACCCAQeQGuv5E3j8SMd999t5w8eVJP9d1334l6jA0BBKwrULNmTfnkk090gFu3bpVq1apZN2AiQwABBBBAAAEEbCbA/a/NCka4CCCAAAIIIIAAAggggAACCAQhQEN7EGgcggACCCCAAALeAryhwBmBAAIIIIBA5AW4/kbePBIzPvDAA/Ltt9/qqY4dOyb3339/JKZmDgQQCFKgYcOG8v777+ujP/roI6lXr16Qo3EYAggggAACCCCAQHoB7n85JxBAAAEEEEAAAQQQQAABBBBwvgAN7c6vMRkigAACCCBgugBvKJhOzAQIIIAAAgjcIMD115knRYkSJeTIkSM6uUOHDol6jA0BBKwr0Lx5c1m+fLkOcMWKFfLss89aN2AiQwABBBBAAAEEbCbA/a/NCka4CCCAAAIIIIAAAggggAACCAQhQEN7EGgcggACCCCAAALeAryhwBmBAAIIIIBA5AW4/kbePBIzlipVSr788ks9VVJSkqjH2BBAwLoC7dq1k/nz5+sA3333XWnTpo11AyYyBBBAAAEEEEDAZgLc/9qsYISLAAIIIIAAAggggAACCCCAQBACNLQHgcYhCCCAAAIIIOAtwBsKnBEIIIAAAghEXoDrb+TNIzFj+fLlZd++fXqqxMREKVeuXCSmZg4EEAhSoEePHvLWW2/po6dPny5du3YNcjQOQwABBBBAAAEEEEgvwP0v5wQCCCCAAAIIIIAAAggggAACzhegod35NSZDBBBAAAEETBfgDQXTiZkAAQQQQACBGwT+H3t3A21VXSYM/FnqpNgLjamjrErrVV/kVSHFUiOlD0rND1IpIAQbNUELR6AMNDHRFJkBHVQCB0dFVPAjE/pQEyXF0LBRLCMnTbEp/EhMGMbRJfKufWaxX+7lAufce+45++O312ql5+79/z/P79nbP8f93L/W32LeFIceemg89thjaXJLliyJ5DMHAQLZFTj33HPjH//xH9MAk7/+5je/md2ARUaAAAECBAgQyJmA7785K5hwCRAgQIAAAQIECBAgQIBAOwQ0tLcDzSUECBAgQIBASwEvFNwRBAgQIECg8QLW38abN2LGww8/PBYvXpxO9dBDD0XymYMAgewKfPe7342LLrooDTD5+wsvvDC7AYuMAAECBAgQIJAzAd9/c1Yw4RIgQIAAAQIECBAgQIAAgXYIaGhvB5pLCBAgQIAAgZYCXii4IwgQIECAQOMFrL+NN2/EjJ/97GfjgQceSKdauHBhfOYzn2nE1OYgQKCdApMnT45vf/vb6dXf+ta3IvnMQYAAAQIECBAgUB8B33/r42gUAgQIECBAgAABAgQIECCQZQEN7VmujtgIECBAgEBOBLxQyEmhhEmAAAEChRKw/haqnGkyRx11VNx7773p399zzz1x5JFHFjNZWREoiMA111wT3/jGN9JszjrrrEg+cxAgQIAAAQIECNRHwPff+jgahQABAgQIECBAgAABAgQIZFlAQ3uWqyM2AgQIECCQEwEvFHJSKGESIECAQKEErL+FKmeazHHHHRc/+tGP0r+fP39+JJ85CBDIrsD1118fp556ahrgKaecEjfccEN2AxYZAQIECBAgQCBnAr7/5qxgwiVAgAABAgQIECBAgAABAu0Q0NDeDjSXECBAgAABAi0FvFBwRxAgQIAAgcYLWH8bb96IGU866aT4wQ9+kE515513xoknntiIqc1BgEA7BebNmxeDBw9Orx44cGDcfvvt7RzNZQQIECBAgAABAq0FfP91TxAgQIAAAQIECBAgQIAAgeILaGgvfo1lSIAAAQIEOl3AC4VOJzYBAQIECBDYRMD6W8ybImmKTZpjNxxz586NQYMGFTNZWREoiMCCBQvi+OOPT7M5+uij4yc/+UlBspMGAQIECBAgQKD5Ar7/Nr8GIiBAgAABAgQIECBAgAABAp0toKG9s4WNT4AAAQIESiDghUIJiixFAgQIEMicgPU3cyWpS0DDhg2LOXPmpGPNnj07ks8cBAhkV2DhwoXRv3//NMAjjjgifv7zn2c3YJERIECAAAECBHIm4PtvzgomXAIECBAgQIAAAQIECBAg0A4BDe3tQHMJAQIECBAg0FLACwV3BAECBAgQaLyA9bfx5o2Y8bTTTot//dd/Tae67rrr4tRTT23E1OYgQKCdAkuWLIlPfOIT6dV9+vSJxx9/vJ2juYwAAQIECBAgQKC1gO+/7gkCBAgQIECAAAECBAgQIFB8AQ3txa+xDAkQIECAQKcLeKHQ6cQmIECAAAECmwhYf4t5U4wcOTJmzpyZJjdjxowYMWJEMZOVFYGCCCxbtiw++tGPptnsu+++sXz58oJkJw0CBAgQIECAQPMFfP9tfg1EQIAAAQIECBAgQIAAAQIEOltAQ3tnCxufAAECBAiUQMALhRIUWYoECBAgkDkB62/mSlKXgEaNGhVXX311Ota0adMi+cxBgEB2BZ599tnYZ5990gA/9KEPxYsvvpjdgEVGgAABAgQIEMiZgO+/OSuYcAkQIECAAAECBAgQIECAQDsENLS3A80lBAgQIECAQEsBLxTcEQQIECBAoPEC1t/GmzdixrFjx8bUqVPTqaZMmRJjxoxpxNTmIECgnQJ//vOf4wMf+EB69c477xx/+ctf2jmaywgQIECAAAECBFoL+P7rniBAgAABAgQIECBAgAABAsUX0NBe/BrLkAABAgQIdLqAFwqdTmwCAgQIECCwiYD1t5g3xbhx4+Lyyy9Pk5s0aVJ8+9vfLmaysiJQEIG//vWvsdNOO6XZ7LDDDvHmm28WJDtpECBAgAABAgSaL+D7b/NrIAICBAgQIECAAAECBAgQINDZAhraO1vY+AQIECBAoAQCXiiUoMhSJECAAIHMCVh/M1eSugR0wQUXxCWXXJKONXHixEg+cxAgkF2Bt99+O3bcccdYt25dGuT69euzG7DICBAgQIAAAQI5E/D9N2cFEy4BAgQIECBAgAABAgQIEGiHgIb2dqC5hAABAgQIEGgp4IWCO4IAAQIECDRewPrbePNGzHjxxRfHhAkT0qmSZvakqd1BgEC2Bbp16xZr1qxJg0ya3P/mb/4m20GLjgABAgQIECCQEwHff3NSKGESIECAAAECBAgQIECAAIEOCGho7wCeSwkQIECAAIH/EfBCwZ1AgAABAgQaL2D9bbx5I2acNGlSjB8/Pp1q3LhxcdlllzVianMQINABge7du8dLL72UjvD666/H3/7t33ZgRJcSIECAAAECBAhsEPD9171AgAABAgQIECBAgAABAgSKL6Chvfg1liEBAgQIEOh0AS8UOp3YBAQIECBAYBMB628xb4opU6bEN7/5zTS5sWPHxj/90z8VM1lZESiQwF577RV/+MMf0oz+4z/+Iz7wgQ8UKEOpECBAgAABAgSaJ+D7b/PszUyAAAECBAgQIECAAAECBBoloKG9UdLmIUCAAAECBRbwQqHAxZUaAQIECGRWwPqb2dJ0KLCrrroqzj777HSMUaNGxbRp0zo0posJEOh8gV69esWvf/3rdKJnnnkm/s//+T+dP7EZCBAgQIAAAQIlEPD9twRFliIBAgQIECBAgAABAgQIlF5AQ3vpbwEABAgQIECg4wJeKHTc0AgECBAgQKBWAetvrWL5OH/GjBlx5plnpsGOHDkyvv/97+cjeFESKLHAoYceGo899lgq8G//9m9x4IEHllhE6gQIECBAgACB+gn4/ls/SyMRIECAAAECBAgQIECAAIGsCmhoz2plxEWAAAECBHIk4IVCjoolVAIECBAojID1tzClbJHIddddF6effnr62WmnnRazZs0qZrKyIlAggc985jPx4IMPphk9/PDD8clPfrJAGUqFAAECBAgQINA8Ad9/m2dvZgIECBAgQIAAAQIECBAg0CgBDe2NkjYPAQIECBAosIAXCgUurtQIECBAILMC1t/MlqZDgd10000xfPjwdIxhw4bF7NmzOzSmiwkQ6HyBY489Nn784x+nE91zzz1x5JFHdv7EZiBAgAABAgQIlEDA998SFFmKBAgQIECAAAECBAgQIFB6AQ3tpb8FABAgQIAAgY4LeKHQcUMjECBAgACBWgWsv7WK5eP8uXPnxpAhQ9JgBw8eHLfeems+ghclgRILfPnLX47bb789FbjzzjvjxBNPLLGI1AkQIECAAAEC9RPw/bd+lkYiQIAAAQIECBAgQIAAAQJZFdDQntXKiIsAAQIECORIwAuFHBVLqAQIECBQGAHrb2FK2SKRpAl24MCB6WcnnXRS3HHHHcVMVlYECiTw1a9+NW688cY0o+S/rJD8FxYcBAgQIECAAAECHRfw/bfjhkYgQIAAAQIECBAgQIAAAQJZF9DQnvUKiY8AAQIECORAwAuFHBRJiAQIECBQOAHrb+FKWklowYIFcfzxx6fJHXfccTF//vxiJisrAgUS+PrXvx7Tp09PM/r+978fI0eOLFCGUiFAgAABAgQINE/A99/m2ZuZAAECBAgQIECAAAECBAg0SkBDe6OkzUOAAAECBAos4IVCgYsrNQIECBDIrID1N7Ol6VBg99xzTxx99NHpGEcddVT89Kc/7dCYLiZAoPMFvvWtb8U//dM/pRMlfz127NjOn9gMBAgQIECAAIESCPj+W4IiS5EAAQIECBAgQIAAAQIESi+gob30twAAAgQIECDQcQEvFDpuaAQCBAgQIFCrgPW3VrF8nL9w4cLo379/GuxnP/vZuP/++/MRvCgJlFjgwgsvjIkTJ6YCF110UUyYMKHEIlInQIAAAQIECNRPwPff+lkaiQABAgQIECBAgAABAgQIZFVAQ3tWKyMuAgQIECCQIwEvFHJULKESIECAQGEErL+FKWWLRB566KHo169f+tkRRxwRP//5z4uZrKwIFEjg8ssvj3HjxqUZnXvuuZF85iBAgAABAgQIEOi4gO+/HTc0AgECBAgQIECAAAECBAgQyLqAhvasV0h8BAgQIEAgBwJeKOSgSEIkQIAAgcIJWH8LV9JKQo8++mgcdthhaXKHHnpoLFmypJjJyopAgQSuuuqqOPvss9OMvv71r8fVV19doAylQoAAAQIECBBonoDvv82zNzMBAgQIECBAgAABAgQIEGiUgIb2RkmbhwABAgQIFFjAC4UCF1dqBAgQIJBZAetvZkvTocB+9atfxcEHH5yO0adPn3j88cc7NKaLCRDofIHrrrsuTj/99HSir371q3H99dd3/sRmIECAAAECBAiUQMD33xIUWYoECBAgQIAAAQIECBAgUHoBDe2lvwUAECBAgACBjgt4odBxQyMQIECAAIFaBay/tYrl4/ynnnoqevfunQbbq1evWLZsWT6CFyWBEgvceuut8ZWvfCUV+NKXvhS33XZbiUWkToAAAQIECBCon4Dvv/WzNBIBAgQIECBAgAABAgQIEMiqgIb2rFZGXAQIECBAIEcCXijkqFhCJUCAAIHCCFh/C1PKFon87ne/i549e6af7bvvvrF8+fJiJisrAgUSmD9/fgwYMCDN6Atf+EL8+Mc/LlCGUiFAgAABAgQINE/A99/m2ZuZAAECBAgQIECAAAECBAg0SkBDe6OkzUOAAAECBAos4IVCgYsrNQIECBDIrID1N7Ol6VBgzz33XOy9997pGHvttVc8++yzHRrTxQQIdL7A/fffH5/73OfSifr16xeLFi3q/InNQIAAAQIECBAogYDvvyUoshQJECBAgAABAgQIECBAoPQCGtpLfwsAIECAAAECHRfwQqHjhkYgQIAAAQK1Clh/axXLx/kvvvhi7Lnnnmmwe+yxR6xYsSIfwYuSQIkFfvGLX0Tfvn1TgYMPPjiWLl1aYhGpEyBAgAABAgTqJ+D7b/0sjUSAAAECBAgQIECAAAECBLIqoKE9q5URFwECBAgQyJGAFwo5KpZQCRAgQKAwAtbfwpSyRSIvvfRSdO/ePf1s9913j5UrVxYzWVkRKJDAk08+GQceeGCaUc+ePeO3v/1tgTKUCgECBAgQIECgeQK+/zbP3swECBAgQIAAAQIECBAgQKBRAhraGyVtHgIECBAgUGABLxQKXFypESBAgEBmBay/mS1NhwJ77bXXYpdddknH2HnnneMvf/lLh8Z0MQECnS/w7//+79GjR490Iv91hc43NwMBAgQIECBQHgHff8tTa5kSIECAAAECBAgQIECAQHkFNLSXt/YyJ0CAAAECdRPwQqFulAYiQIAAAQJVC1h/q6bK1YmrV6+O973vfWnM3bp1izfeeCNXOQiWQBkF/uM//iM+9KEPpan7ZZQy3gVyJkCAAAECBDpLwPffzpI1LgECBAgQIECAAAECBAgQyI6Ahvbs1EIkBAgQIEAgtwJeKOS2dAInQIAAgRwLWH9zXLwthP7f//3f0aVLl/SMHXbYId58881iJisrAgUSWLVqVSRN7BuO5Dn+r//6rwJlKBUCBAgQIECAQPMEfP9tnr2ZCRAgQIAAAQIECBAgQIBAowQ0tDdK2jwECBAgQKDAAl4oFLi4UiNAgACBzApYfzNbmg4Ftm7duthuu+3SMbbddtt45513OjSmiwkQ6HyBt956K3bcccd4991308nWr1/f+RObgQABAgQIECBQAgHff0tQZCkSIECAAAECBAgQIECAQOkFNLSX/hYAQIAAAQIEOi7ghULHDY1AgAABAgRqFbD+1iqWn/OTJvaNm2KThvbkMwcBAtkW6Nq1a/znf/5nGqRnN9v1Eh0BAgQIECCQHwHff/NTK5ESIECAAAECBAgQIECAAIH2Cmhob6+c6wgQIECAAIFUwAsFNwMBAgQIEGi8gPW38eaNmnGHHXaIZLfnDcebb74ZyWcOAgSyLbD77rvHyy+/nAb5xhtvRLdu3bIdtOgIECBAgAABAjkQ8P03B0USIgECBAgQIECAAAECBAgQ6KCAhvYOArqcAAECBAgQiPBCwV1AgAABAgQaL2D9bbx5o2ZMGmDXrFmTTrd69epIdn52ECCQbYH//b//dzz//PNpkH/+85+je/fu2Q5adAQIECBAgACBHAj4/puDIgmRAAECBAgQIECAAAECBAh0UEBDewcBXU6AAAECBAhoaHcPECBAgACBZgh4od8M9cbMufPOO8eqVavSyf7yl79E8pmDAIFsC+y///7x9NNPp0H+/ve/j7333jvbQYuOAAECBAgQIJADAd9/c1AkIRIgQIAAAQIECBAgQIAAgQ4KaGjvIKDLCRAgQIAAAQ3t7gECBAgQINAMAS/0m6HemDl33333ePnll9PJVq5cGclnDgIEsi1wyCGHxC9/+cs0yCeffDJ69+6d7aBFR4AAAQIECBDIgYDvvzkokhAJECBAgAABAgQIECBAgEAHBTS0dxDQ5QQIECBAgICGdvcAAQIECBBohoAX+s1Qb8yce+yxR/zxj39MJ3vxxRfjQx/6UGMmNwsBAu0W+PSnPx2LFi1Kr3/kkUfiE5/4RLvHcyEBAgQIECBAgMD/CPj+604gQIAAAQIECBAgQIAAAQLFF9DQXvway5AAAQIECHS6QOsXCp0+oQkIECBAgACBTQTWr19PpSACe+21V/zhD39Is3n22Wcj+cxBgEC2BY455pj4yU9+kgZ53333xec+97lsBy06AgQIlEjAv78qUbGlSoAAAQKZFfDvrzJbGoERIECAAAECBAgQaLqAhvaml0AABAgQIEAg/wJeCOa/hjIgQIAAgfwLeCGY/xpuyGDfffeNZ555Jk1o+fLlkXzmIEAg2wJf+tKX4o477kiDvOuuu+KLX/xitoMWHQECBEok4N9flajYUiVAgACBzAr491eZLY3ACBAgQIAAAQIECDRdQEN700sgAAIECBAgkH8BLwTzX0MZECBAgED+BbwQzH8NN2TQq1ev+PWvf50m9NRTT8UBBxxQnARlQqCgAqecckrMnj07zW7OnDkxdOjQgmYrLQIECORPwL+/yl/NREyAAAECxRPw76+KV1MZESBAgAABAgQIEKiXgIb2ekkahwABAgQIlFjAC8ESF1/qBAgQIJAZAS8EM1OKDgfSp0+f+Ld/+7d0nMcffzySzxwECGRb4Mwzz4wZM2akQc6cOTPOOOOMbActOgIECJRIwL+/KlGxpUqAAAECmRXw768yWxqBESBAgAABAgQIEGi6gIb2ppdAAAQIECBAgAABAgQIECBAgACB/y9w6KGHxmOPPZZ+sGTJkkg+cxAgkG2BsWPHxtSpU9Mgk78ePXp0toMWHQECBEok0LqhXUNdiYovVQIECBBomoD1t2n0JiZAgAABAgQIECCQOwEN7bkrmYAJECBAgAABAgQIECBAgACBIgscccQR8fDDD6cpPvTQQ3H44YcXOWW5ESiEwIQJE+Liiy9Oc0n++jvf+U4hcpMEAQLVZv0+AAAgAElEQVQEiiCgoa4IVZQDAQIECORNwPqbt4qJlwABAgQIECBAgEDzBDS0N8/ezAQIECBAgAABAgQIECBAgACBTQQ++9nPxgMPPJB+fv/990fymYMAgWwLTJo0KcaPH58GOW7cuLjsssuyHbToCBAgUCIBDXUlKrZUCRAgQCAzAtbfzJRCIAQIECBAgAABAgQyL6ChPfMlEiABAgQIECBAgAABAgQIECBQJoGjjjoq7r333jTln/70p5F85iBAINsC06ZNi3/4h39Igxw1alQknzkIECBAIBsCGuqyUQdRECBAgEC5BKy/5aq3bAkQIECAAAECBAh0REBDe0f0XEuAAAECBAgQIECAAAECBAgQqLPA8ccfHwsWLEhHnT9/fhx33HF1nsVwBAjUW2DWrFnxta99LR321FNPjeuuu67e0xiPAAECBNopoKGunXAuI0CAAAECHRCw/nYAz6UECBAgQIAAAQIESiagob1kBZcuAQIECBAgQIAAAQIECBAgkG2Bk046KX7wgx+kQd55551x4oknZjto0REgELfccksMHTo0lRg0aFDMnTuXDAECBAhkREBDXUYKIQwCBAgQKJWA9bdU5ZYsAQIECBAgQIAAgQ4JaGjvEJ+LCRAgQIAAAQIECBAgQIAAAQL1FRg8eHDMmzcvHfTWW2+N5DMHAQLZFvjhD38YJ5xwQhrkscce2+K/tpDt6EVHgACB4gtoqCt+jWVIgAABAtkTsP5mryYiIkCAAAECBAgQIJBVAQ3tWa2MuAgQIECAAAECBAgQIECAAIFSCgwfPjxuuummNPfZs2fHsGHDSmkhaQJ5ErjvvvviyCOPTEP+9Kc/HQ888ECeUhArAQIECi2goa7Q5ZUcAQIECGRUwPqb0cIIiwABAgQIECBAgEAGBTS0Z7AoQiJAgAABAgQIECBAgAABAgTKK3DaaafFv/7rv6YA1113XZx66qnlBZE5gZwIPPLII/HJT34yjfbjH/94PPbYYzmJXpgECBAovoCGuuLXWIYECBAgkD0B62/2aiIiAgQIECBAgAABAlkV0NCe1cqIiwABAgQIECBAgAABAgQIECilwMiRI2PmzJlp7t///vcj+cxBgEC2BZ544ok46KCD0iD322+/+M1vfpPtoEVHgACBEgloqCtRsaVKgAABApkRsP5mphQCIUCAAAECBAgQIJB5AQ3tmS+RAAkQIECAAAECBAgQIECAAIEyCYwaNSquvvrqNOVp06ZF8pmDAIFsCzzzzDOx7777pkF++MMfjueffz7bQYuOAAECJRLQUFeiYkuVAAECBDIjYP3NTCkEQoAAAQIECBAgQCDzAhraM18iARIgQIAAAQIECBAgQIAAAQJlEhg7dmxMnTo1TXnKlCkxZsyYMhHIlUAuBf74xz/GHnvskca+6667xiuvvJLLXARNgACBIgpoqCtiVeVEgAABAlkXsP5mvULiI0CAAAECBAgQIJAdAQ3t2amFSAgQIECAAAECBAgQIECAAAECMW7cuLj88stTicsuu6zymYMAgWwLvPbaa7HLLrukQe64446xdu3abActOgIECJRIQENdiYotVQIECBDIjID1NzOlEAgBAgQIECBAgACBzAtoaM98iQRIgAABAgQIECBAgAABAgQIlEngggsuiEsuuSRNeeLEiZF85iBAINsCb775Zrz3ve+N9evXp4Fu/NfZjl50BAgQKL6Ahrri11iGBAgQIJA9Aetv9moiIgIECBAgQIAAAQJZFdDQntXKiIsAAQIECBAgQIAAAQIECBAopcDFF18cEyZMSHNPmtmTpnYHAQLZF/hf/+t/tdiVfd26dbHNNttkP3AREiBAoAQCGupKUGQpEiBAgEDmBKy/mSuJgAgQIECAAAECBAhkVkBDe2ZLIzACBAgQIECAAAECBAgQIECgjAKTJk2K8ePHp6mPGzcuLrvssjJSyJlA7gR22223eOWVV9K4V69eHV27ds1dHgImQIBAEQU01BWxqnIiQIAAgawLWH+zXiHxESBAgAABAgQIEMiOgIb27NRCJAQIECBAgAABAgQIECBAgACBmDJlSnzzm99MJcaMGVP5zEGAQPYFPvKRj8QLL7yQBrpy5crYfffdsx+4CAkQIFACAQ11JSiyFAkQIEAgcwLW38yVREAECBAgQIAAAQIEMiugoT2zpREYAQIECBAgQIAAAQIECBAgUEaBq666Ks4+++w09VGjRsW0adPKSCFnArkT2G+//eK3v/1tGvezzz4be+21V+7yEDABAgSKKKChrohVlRMBAgQIZF3A+pv1ComPAAECBAgQIECAQHYENLRnpxYiIUCAAAECBAgQIECAAAECBAjEjBkz4swzz0wlRo4cGd///vfJECCQA4GPfexj8fjjj6eRLlu2LHr16pWDyIVIgACB4gtoqCt+jWVIgAABAtkTsP5mryYiIkCAAAECBAgQIJBVAQ3tWa2MuAgQIECAAAECBAgQIECAAIFSClx33XVx+umnp7mfeuqpkXzmIEAg+wL9+vWLhx56KA30F7/4RRx22GHZD1yEBAgQKIGAhroSFFmKBAgQIJA5Aetv5koiIAIECBAgQIAAAQKZFdDQntnSCIwAAQIECBAgQIAAAQIECBAoo8BNN90Uw4cPT1MfNmxYzJ49u4wUciaQO4Gjjz467rnnnjTun/3sZ9G/f//c5SFgAgQIFFFAQ10RqyonAgQIEMi6gPU36xUSHwECBAgQIECAAIHsCGhoz04tREKAAAECBAgQIECAAAECBAgQiLlz58aQIUNSicGDB8ett95KhgCBHAgMHDgw7rzzzjTSH/7whzFgwIAcRC5EAgQIFF9AQ13xayxDAgQIEMiegPU3ezUREQECBAgQIECAAIGsCmhoz2plxEWAAAECBAgQIECAAAECBAiUUiBphk2aYjccJ554YosG2VKiSJpATgSS/7pC8l9Z2HDcfPPN8ZWvfCUn0QuTAAECxRbQUFfs+sqOAAECBLIpYP3NZl1ERYAAAQIECBAgQCCLAhras1gVMREgQIAAAQIECBAgQIAAAQKlFViwYEEcf/zxaf7HHXdczJ8/v7QeEieQJ4GRI0fGzJkz05Cvvfba+NrXvpanFMRKgACBwgpoqCtsaSVGgAABAhkWsP5muDhCI0CAAAECBAgQIJAxAQ3tGSuIcAgQIECAAAECBAgQIECAAIFyC9xzzz1x9NFHpwhHHXVU/PSnPy03iuwJ5ERgzJgxccUVV6TRJn99zjnn5CR6YRIgQKDYAhrqil1f2REgQIBANgWsv9msi6gIECBAgAABAgQIZFFAQ3sWqyImAgQIECBAgAABAgQIECBAoLQCCxcujP79+6f5f+Yzn4nkMwcBAtkX+M53vhPf+9730kAvueSSOP/887MfuAgJECBQAgENdSUoshQJECBAIHMC1t/MlURABAgQIECAAAECBDIroKE9s6URGAECBAgQIECAAAECBAgQIFBGgYcffjiOOOKINPXDDz88HnrooTJSyJlA7gQuvfTSFg3s48ePj+QzBwECBAg0X0BDXfNrIAICBAgQKJ+A9bd8NZcxAQIECBAgQIAAgfYKaGhvr5zrCBAgQIAAAQIECBAgQIAAAQKdIPDoo4/GYYcdlo586KGHxpIlSzphJkMSIFBvgSuvvDJGjx6dDnv22WfHP//zP9d7GuMRIECAQDsENNS1A80lBAgQIECggwLW3w4CupwAAQIECBAgQIBAiQQ0tJeo2FIlQIAAAQIECBAgQIAAAQIEsi/wq1/9Kg4++OA00D59+sTjjz+e/cBFSIBA/Mu//EucccYZqcRpp50Ws2bNIkOAAAECGRDQUJeBIgiBAAECBEonYP0tXcklTIAAAQIECBAgQKDdAhra203nQgIECBAgQIAAAQIECBAgQIBA/QV+/etfR69evdKBDzjggHjqqafqP5ERCRCou8DNN98cJ598cjru4MGD49Zbb637PAYkQIAAgdoFNNTVbuYKAgQIECDQUQHrb0cFXU+AAAECBAgQIECgPAIa2stTa5kSIECAAAECBAgQIECAAAECORD43e9+Fz179kwj3XfffWP58uU5iFyIBAjcddddceKJJ6YQxx13XMyfPx8MAQIECGRAQENdBoogBAIECBAonYD1t3QllzABAgQIECBAgACBdgtoaG83nQsJECBAgAABAgQIECBAgAABAvUXeO6552LvvfdOB95rr73i2Wefrf9ERiRAoO4C9957bxx11FHpuJ/5zGdi4cKFdZ/HgAQIECBQu4CGutrNXEGAAAECBDoqYP3tqKDrCRAgQIAAAQIECJRHQEN7eWotUwIECBAgQIAAAQIECBAgQCAHAn/84x9jjz32SCP90Ic+FC+++GIOIhciAQIPP/xwHHHEESnEIYccEo8++igYAgQIEMiAgIa6DBRBCAQIECBQOgHrb+lKLmECBAgQIECAAAEC7RbQ0N5uOhcSIECAAAECBAgQIECAAAECBOov8NJLL0X37t3TgXffffdYuXJl/ScyIgECdRf41a9+FQcffHA67v777x+//vWv6z6PAQkQIECgdgENdbWbuYIAAQIECHRUwPrbUUHXEyBAgAABAgQIECiPgIb28tRapgQIECBAgAABAgQIECBAgEAOBF577bXYZZdd0kh33nnn+Mtf/pKDyIVIgMDy5cvj//7f/5tCfOQjH4k//OEPYAgQIEAgAwIa6jJQBCEQIECAQOkErL+lK7mECRAgQIAAAQIECLRbQEN7u+lcSIAAAQIECBAgQIAAAQIECBCov8CaNWuiW7du6cBdu3aN1atX138iIxIgUHeBF198Mfbcc8903L/7u7+Ll19+ue7zGJAAAQIEahfQUFe7mSsIECBAgEBHBay/HRV0PQECBAgQIECAAIHyCGhoL0+tZUqAAAECBAgQIECAAAECBRJo/UKwQKlJhQABAgQI5EZg/fr1uYlVoATKLqChrux3gPwJECBAoBkC1t9mqJuTAAECBAgQIECAQD4FNLTns26iJkCAAAECBAgQIECAAIGSC2hoL/kNIH0CBAgQyISAhvZMlEEQBKoS0FBXFZOTCBAgQIBAXQWsv3XlNBgBAgQIECBAgACBQgtoaC90eSVHgAABAgQIECBAgAABAkUV0NBe1MrKiwABAgTyJKChPU/VEmvZBTTUlf0OkD8BAgQINEPA+tsMdXMSIECAAAECBAgQyKeAhvZ81k3UBAgQIECAAAECBAgQIFByAQ3tJb8BpE+AAAECmRDQ0J6JMgiCQFUCGuqqYnISAQIECBCoq4D1t66cBiNAgAABAgQIECBQaAEN7YUur+QIECBAgAABAgQIECBAoKgCXggWtbLyIkCAAIEsC1h/s1wdsRHYsoDn1x1CgAABAgQaL2D9bby5GQkQIECAAAECBAjkVUBDe14rJ24CBAgQIECAAAECBAgQKLWAF4KlLr/kCRAgQKBJAtbfJsGblkAdBDy/dUA0BAECBAgQqFHA+lsjmNMJECBAgAABAgQIlFhAQ3uJiy91AgQIECBAgAABAgQIEMivgBeC+a2dyAkQIEAgvwLW3/zWTuQEPL/uAQIECBAg0HgB62/jzc1IgAABAgQIECBAIK8CGtrzWjlxEyBAgAABAgQIECBAgECpBbwQLHX5JU+AAAECTRKw/jYJ3rQE6iDg+a0DoiEIECBAgECNAtbfGsGcToAAAQIECBAgQKDEAhraS1x8qRMgQIAAAQIECBAgQIBAfgW8EMxv7UROgAABAvkVsP7mt3YiJ+D5dQ8QIECAAIHGC1h/G29uRgIECBAgQIAAAQJ5FdDQntfKiZsAAQIECBAgQIAAAQIESi3ghWCpyy95AgQIEGiSgPW3SfCmJVAHAc9vHRANQYAAAQIEahSw/tYI5nQCBAgQIECAAAECJRbQ0F7i4kudAAECBAgQIECAAAECBPIr4IVgfmsncgIECBDIr4D1N7+1EzkBz697gAABAgQINF7A+tt4czMSIECAAAECBAgQyKuAhva8Vk7cBAgQIECAAAECBAgQIFBqAS8ES11+yRMgQIBAkwSsv02CNy2BOgh4fuuAaAgCBAgQIFCjgPW3RjCnEyBAgAABAgQIECixgIb2Ehdf6gQIECBAgAABAgQIECCQXwEvBPNbO5ETIECAQH4FrL/5rZ3ICXh+3QMECBAgQKDxAtbfxpubkQABAgQIECBAgEBeBTS057Vy4iZAgAABAgQIECBAgACBUgt4IVjq8kueAAECBJokYP1tErxpCdRBwPNbB0RDECBAgACBGgWsvzWCOZ0AAQIECBAgQIBAiQU0tJe4+FInQIAAAQIECBAgQIAAgfwKeCGY39qJnAABAgTyK2D9zW/tRE7A8+seIECAAAECjRew/jbe3IwECBAgQIAAAQIE8iqgoT2vlRM3AQIECBAgQIAAAQIECJRawAvBUpdf8gQIECDQJAHrb5PgTUugDgKe3zogGoIAAQIECNQoYP2tEczpBAgQIECAAAECBEosoKG9xMWXOgECBAgQIECAAAECBAjkV8ALwfzWTuQECBAgkF8B629+aydyAp5f9wABAgQIEGi8gPW38eZmJECAAAECBAgQIJBXAQ3tea2cuAkQIECAAAECBAgQIECg1AJeCJa6/JInQIAAgSYJWH+bBG9aAnUQ8PzWAdEQBAgQIECgRgHrb41gTidAgAABAgQIECBQYgEN7SUuvtQJECBAgAABAgQIECBAIL8CXgjmt3YiJ0CAAIH8Clh/81s7kRPw/LoHCBAgQIBA4wWsv403NyMBAgQIECBAgACBvApoaM9r5cRNgAABAgQIECBAgAABAqUW8EKw1OWXPAECBAg0ScD62yR40xKog4Dntw6IhiBAgAABAjUKWH9rBHM6AQIECBAgQIAAgRILaGgvcfGlToAAAQIECBAgQIAAAQL5FfBCML+1EzkBAgQI5FfA+pvf2omcgOfXPUCAAAECBBovYP1tvLkZCRAgQIAAAQIECORVQEN7XisnbgIECBAgQIAAAQIECBAotYAXgqUuv+QJECBAoEkC1t8mwZuWQB0EPL91QDQEAQIECBCoUcD6WyOY0wkQIECAAAECBAiUWEBDe4mLL3UCBAgQIECAAAECBAgQyK+AF4L5rZ3ICRAgQCC/Atbf/NZO5AQ8v+4BAgQIECDQeAHrb+PNzUiAAAECBAgQIEAgrwIa2vNaOXETIECAAAECBAgQIECAQKkFvBAsdfklT4AAAQJNErD+NgnetATqIOD5rQOiIQgQIECAQI0C1t8awZxOgAABAgQIECBAoMQCGtpLXHypEyBAgAABAgQIECBAgEB+BbwQzG/tRE6AAAEC+RWw/ua3diIn4Pl1DxAgQIAAgcYLWH8bb25GAgQIECBAgAABAnkV0NCe18qJmwABAgQIECBAgAABAgRKLeCFYKnLL3kCBAgQaJKA9bdJ8KYlUAcBz28dEA1BgAABAgRqFLD+1gjmdAIECBAgQIAAAQIlFtDQXuLiS50AAQIECBAgQIAAAQIE8ivghWB+aydyAgQIEMivgPU3v7UTOQHPr3uAAAECBAg0XsD623hzMxIgQIAAAQIECBDIq4CG9rxWTtwECBAgQIAAAQIECBAgUGoBLwRLXX7JEyBAgECTBKy/TYI3LYE6CHh+64BoCAIECBAgUKOA9bdGMKcTIECAAAECBAgQKLGAhvYSF1/qBAgQIECAAAECBAgQIJBfAS8E81s7kRMgQIBAfgWsv/mtncgJeH7dAwQIECBAoPEC1t/Gm5uRAAECBAgQIECAQF4FNLTntXLiJkCAAAECBAgQIECAAIFSC3ghWOryS54AAQIEmiRg/W0SvGkJ1EHA81sHREMQIECAAIEaBay/NYI5nQABAgQIECBAgECJBTS0l7j4UidAgAABAgQIECBAgACB/Ap4IZjf2omcAAECBPIrYP3Nb+1ETsDz6x4gQIAAAQKNF7D+Nt7cjAQIECBAgAABAgTyKqChPa+VEzcBAgQIECBAgAABAgQIlFrAC8FSl1/yBAgQINAkAetvk+BNS6AOAp7fOiAaggABAgQI1Chg/a0RzOkECBAgQIAAAQIESiygob3ExZc6AQIECBAgQIAAAQIECORXwAvB/NZO5AQIECCQXwHrb35rJ3ICnl/3AAECBAgQaLyA9bfx5mYkQIAAAQIECBAgkFcBDe15rZy4CRAgQIAAAQIECBAgQKDUAl4Ilrr8kidAgACBJglYf5sEb1oCdRDw/NYB0RAECBAgQKBGAetvjWBOJ0CAAAECBAgQIFBiAQ3tJS6+1AkQIECAAAECBAgQIEAgvwJeCOa3diInQIAAgfwKWH/zWzuRE/D8ugcIECBAgEDjBay/jTc3IwECBAgQIECAAIG8Cmhoz2vlxE2AAAECBAgQIECAAAECpRbwQrDU5Zc8AQIECDRJwPrbJHjTEqiDgOe3DoiGIECAAAECNQpYf2sEczoBAgQIECBAgACBEgtoaC9x8aVOgAABAgQIECBAgAABAvkV8EIwv7UTOQECBAjkV8D6m9/aiZyA59c9QIAAAQIEGi9g/W28uRkJECBAgAABAgQI5FVAQ3teKyduAgQIECBAgAABAgQIECi1gBeCpS6/5AkQIECgSQLW3ybBm5ZAHQQ8v3VAbNAQzzzzTAwaNCiWLVvWaTNOnDgxLrjggk4b38DFErj44otjwoQJaVKdcf+0dd8vXrw4+vbt2wLztddei6FDh8a9997b6ci9e/eOefPmRY8ePTp9LhMUV8D6W9zayowAAQIECBAgQIBAvQU0tNdb1HgECBAgQIAAAQIECBAgQKABAl4INgDZFAQIECBAoJWA9dctQSC/Ap7f/NSuTA3tr776atxyyy1xzDHHxN57752fIpUsUg3tGtpLdsvXNV3rb105DUaAAAECBAgQIECg0AIa2gtdXskRIECAAAECBAgQIECAQFEFvBAsamXlRYAAAQJZFrD+Zrk6YiOwZQHPb37ukDI0tK9duzZuu+22uPzyy2OHHXawC3bGb08N7RraM36LZjo862+myyM4AgQIECBAgAABApkS0NCeqXIIhgABAgQIECBAgAABAgQIVCfghWB1Ts4iQIAAAQL1FLD+1lPTWAQaK+D5bax3R2YrekP766+/Hn//938fd999d4Wpd+/eGto7csM04FoN7RraG3CbFXYK629hSysxAgQIECBAgAABAnUX0NBed1IDEiBAgAABAgQIECBAgACBzhfwQrDzjc1AgAABAgRaC1h/3RME8ivg+c1P7dpqaF+8eHH07ds3P0lsIdLXXnsthg4dGvfee2/lLA3t2S9rlhraa9VqHfuIESPiiiuuiC5dutQ6lPMJtEvA+tsuNhcRIECAAAECBAgQKKWAhvZSll3SBAgQIECAAAECBAgQIJB3AS8E815B8RMgQIBAHgWsv3msmpgJ/I+A5zc/d4KG9vzUqiyRamgvS6Xl2RkC1t/OUDUmAQIECBAgQIAAgWIKaGgvZl1lRYAAAQIECBAgQIAAAQIFF/BCsOAFlh4BAgQIZFLA+pvJsgiKQFUCnt+qmDJxkob2TJRBEBsJaGh3OxBov4D1t/12riRAgAABAgQIECBQNgEN7WWruHwJECBAgAABAgQIECBAoBACXggWooySIECAAIGcCVh/c1Yw4RLYSMDzm5/bQUN7fmpVlkg1tJel0vLsDAHrb2eoGpMAAQIECBAgQIBAMQU0tBezrrIiQIAAAQIECBAgQIAAgYILeCFY8AJLjwABAgQyKWD9zWRZBEWgKgHPb1VMmThJQ3smyiCIjQQ0tLsdCLRfwPrbfjtXEiBAgAABAgQIECibgIb2slVcvgQIECBAgAABAgQIECBQCAEvBAtRRkkQIECAQM4ErL85K5hwCWwk4PnNz+3QjIb2devWxdSpU+Pcc89tATV58uQYM2ZMbLvttlsFvO+++2LgwIGxZs2a9NxJkybF2LFj47nnnotBgwbFsmXLtjpOcsLixYujb9++Wzz33XffjcRqwYIF8cADD8TSpUtj1apVlWsOPfTQOOigg2LAgAFx+OGHR5cuXaqa980334zRo0fHzJkzK+cfeeSRcfPNN8fOO+8cL7zwQkybNi1+8IMfxIoVK+LAAw+sjP3lL385DjnkkNhuu+1iS9cn461evTp+8pOfxN133x1PPPFEJf4N8X784x9vMVZVAbc66e23344nn3wyFi1aFEuWLInly5encySn9ujRI3r27Bn9+vWr5Jb8/TbbbLPVqTS0b5XICQQ2K2D9dXMQIECAAAECBAgQIFCtgIb2aqWcR4AAAQIECBAgQIAAAQIEMiTghWCGiiEUAgQIECiNgPW3NKWWaAEFPL/5KWozGtoTnVdffTVGjBgRd911V4q15557xh133BEHH3zwFgH/9Kc/xbBhw+LBBx9MzzvhhBMqjeG77rprpam6Xg3t69evrzSDX3jhhfGjH/1oq4VNmrYnTJgQJ510Umy//fZbPL+thvQ5c+bEQw89VGnsTxrZ2zqSBvXjjz9+sw3t73vf++L222+Piy66qEWDeVtjfexjH4srr7wyDjvssGj93G4u+LVr18YNN9wQV1111VbH33iMY489thJT0py/pbk0tG/1NnMCgc0KWH/dHAQIECBAgAABAgQIVCugob1aKecRIECAAAECBAgQIECAAIEMCXghmKFiCIUAAQIESiNg/S1NqSVaQAHPb36K2qyG9kTokUceiaFDh7Zo3B4+fHilUbpbt25tIr7zzjuV5vJLL700/XmyC/jcuXOjV69elc/q1dD+1ltvxbXXXhvnn39+i53gq6lu0nA/ZcqUSoP95o62GtpPO+20+Na3vrXZZvb+/fvH7Nmzo3v37m02tCfxJo39G/tsLd73v//9cc0111R+CWBrTe2///3v4xvf+EYkO+S356hmLg3t7Ry0Aw0AACAASURBVJF1DYH/EbD+uhMIECBAgAABAgQIEKhWQEN7tVLOI0CAAAECBAgQIECAAAECGRLwQjBDxRAKAQIECJRGwPpbmlJLtIACnt/8FLWZDe3J7ufTpk2Lc845pwXYTTfdVGl0b6u5OtmdPGkWX7NmTXpN6/NfeumlSoN70pCeNI3fdtttsXz58sr5SSN4cn3SWL3hOPHEE2OfffZpEUPSOJ80pI8bN26TYiY7jCc7mu+xxx6xbt26ePLJJ2PhwoWxatWqFucOGDCg0ly+2267tXlDtG5oT2JLGvmTmiTHIYccEkkD+4477hhLly6tzPHd7343Ro8eXbFpff3hhx9e2f08Md1wJLvef+pTn4qk6X9Lsfbu3TvmzZsXyQ7zmztefvnlyq76SQ02PhLLZKf3ZGf9rl27Vn704osvxpIlSyq727c+tjaXhvb8/PNDpNkTsP5mryYiIkCAAAECBAgQIJBVAQ3tWa2MuAgQIECAAAECBAgQIECAwBYEvBB0exAgQIAAgcYLWH8bb25GAvUS8PzWS7Lzx2lmQ3uS3euvv15pkr799tvTZJNG7qRJvXWT+QsvvBAnn3xyZWf3DcdZZ50VkydPjve+971tYr322muV5vh777238vOtNVMn5ySN9rfeemuMHDmyReP8scceW9kd/qCDDoptttmmxXyrV6+u7OY+ceLEFtcku5kn8XXp0mWT+Fo3pG84IWkK/973vhdnnHFGbL/99ul1r7zySmy33XZpM/7mrk8uSBrTv/Od78RJJ520ydyvvvpqpTF++vTpLWJKGvg3NMu3DjZphk/yOO+889IfJXFOmDChEmdbO+onjk8//XTlnLvuuqvquTS0d/5zb4biClh/i1tbmREgQIAAAQIECBCot4CG9nqLGo8AAQIECBAgQIAAAQIECDRAwAvBBiCbggABAgQItBKw/rolCORXwPObn9o1u6E9kXr88cdj4MCBsWLFihRu7NixlabuDQ3dSfP2ueeeG1dffXV6zuYa3zfWb09De1smZ555Zlx++eXpDuRtVThp4L7nnnsiOXdDLknT9x133BGf//znN7lkcw3pSUN3sjN80ry+pWNz1ycus2bNiv3333+zl69du7biuXFT+1FHHVX5RYJddtllk+uef/75GDJkSDz22GPpz5IG/tNPP73NnfQ3HuCvf/1rnH322ZWxNxzJLvnXXHNNm54a2vPzzw+RZk/A+pu9moiIAAECBAgQIECAQFYFNLRntTLiIkCAAAECBAgQIECAAAECWxDwQtDtQYAAAQIEGi9g/W28uRkJ1EvA81svyc4fp63m7XrOunjx4ujbt+8Wh0wawadNmxbnnHNOel7rRvC5c+dWdgJfs2ZN5Zzk50mD9IABA7Y4dq0N7UksV1xxRSQN9RuOZI6ZM2fGbrvttlWa5PqkmTyJdcPx1a9+tdKI33oX+bYa0nv27FnZrX6//fbb6lxtXV+tSzL4L3/5y/jiF78YK1eurMx1wAEHxG233Rb77rvvJnPPnz+/hfUJJ5wQ1113Xey0005bjTM54Wc/+1mLpv7+/fvHLbfcErvuuusm12tor4rUSQTaFLD+ujEIECBAgAABAgQIEKhWQEN7tVLOI0CAAAECBAgQIECAAAECGRLwQjBDxRAKAQIECJRGwPpbmlJLtIACnt/8FDULDe2J1urVq2PUqFExe/bsFC9pmk4ayZMdvpMdvTfeHbzaXcxrbWhPmruHDx8e999/fyWOLe2wvrkqtx6je/fusWDBgujTp0+LS9pqSN/SzuWt52vr+i3tst76+j//+c8xdOjQWLRoUfqjzf0CwtKlS+PBBx+MJ554Il544YVImvRHjBhR9Y3e+j7r3bt3zJs3L3r06LHJGBraq2Z1IoFNBKy/bgoCBAgQIECAAAECBKoV0NBerZTzCBAgQIAAAQIECBAgQIBAhgS8EMxQMYRCgAABAqURsP6WptQSLaCA5zc/Rc1KQ3si9tRTT8XgwYNj+fLlKeDUqVPj2WefjenTp6ef1bJjeq0N7Y888kgcffTR6U7wtTSIbwhw3bp1ccEFF8Rll12WxjxjxoxNGsDbaki/8MILI/lf62eorTuqrevHjx8fSUP4tttuu9WbMNnt/utf/3plp/sNRzU76m914DZO0NDepT1sriFQs4D1t2YyFxAgQIAAAQIECBAorYCG9tKWXuIECBAgQIAAAQIECBAgkGcBLwTzXD2xEyBAgEBeBay/ea2cuAnEJs2469evx5JRgSw1tCf3yaxZs+KMM87YrNaee+4ZN954Y/Tr168q0Vob2pMd4UeOHJmOfdZZZ8WUKVNihx12qGq+DSclO82fcsop6TWjR4+OSZMmxXve8570s7Ya0ufMmVPZNb2ao63rE5tkh/lqjrau19Detxq6zZ7Tenf5ZBf7K664Irp00dDeIVgXVy3gz89VUzmRAAECBAgQIECAQOkFNLSX/hYAQIAAAQIECBAgQIAAAQJ5FPBCMI9VEzMBAgQI5F3A+pv3Coq/zAKe3/xUv62G9s5qaq5GZfXq1TFq1KhIGsLbOiZPnhxjxoypagfy5PpaGtrb2ln9C1/4QhxxxBHVhN7inN/85jeRNKdvOIYNGxbXXHNNdO3aNf2srYby++67Lz73uc9VNV9b18+dOzcGDRrU7uvrWfu33347nnvuuVi0aFHceeedsXDhwjSu3r17x7x586JHjx6bxNq6KXzixImVHe/reXTWfa+hvZ5VMlZ7BKy/7VFzDQECBAgQIECAAIFyCmhoL2fdZU2AAAECBAgQIECAAAECORfwQjDnBRQ+AQIECORSwPqby7IJmkBFwPObnxuhsxp7OyKwfPnyGDJkSCxbtqzFMMnO41dddVV069at6uFraWhvq0G86om2cuKRRx4ZN998c+y8887pmR3dIb3Z1yeJvPvuu/HGG2/EihUr4tVXX42kkf+pp56q1O6JJ57YrIqG9nrdWcYh0FLA+uuOIECAAAECBAgQIECgWgEN7dVKOY8AAQIECBAgQIAAAQIECGRIwAvBDBVDKAQIECBQGgHrb2lKLdECCnh+81PULDa0J03SyU7s48ePbwE5ffr0GDly5Ca/MLElbQ3tm9dpb0N8cl2y6/r1119f2XV91apVNd/wGtprJnMBgaoErL9VMTmJAAECBAgQIECAAIFkQ4r169evJ0GAAAECBAgQIECAAAECBAjkS8ALwXzVS7QECBAgUAwB628x6iiLcgp4fvNT9yw2tCc7fA8ePDiSndo3Pnr27Blz586NXr16VQ2soX3zVLU2tCe/aPDAAw/EeeedF0uXLq26Bu9///vjwAMPjN/+9rexcuXKynUa2qvmcyKBmgSsvzVxOZkAAQIECBAgQIBAqQU0tJe6/JInQIAAAQIECBAgQIAAgbwKeCGY18qJmwABAgTyLGD9zXP1xF52Ac9vfu6ArDW0r169OkaNGhWzZ89uE3H48OFx1VVXRbdu3apC7mhD+5w5c2Lo0KFVzVXrSbU2lLcev5HXv/POOzFjxoxKM/uaNWs2m+qee+4Z++23X6WBvU+fPpX//+AHPxjPPfdcDBo0KJYtW1a5VkN7rXeL8wlUJ2D9rc7JWQQIECBAgAABAgQI2KHdPUCAAAECBAgQIECAAAECBHIp4IVgLssmaAIECBDIuYD1N+cFFH6pBTy/+Sl/lhrak//Q9axZs+KMM85IAbt371756w07eyd/feWVV8bZZ58dre+zttRraWj/7//+7xg7dmxMnz49HerSSy+N8ePHd0pBG9mQ3lYCtcyf7Mx+8sknt6hDsvP6kCFD4thjj439998//u7v/i7e8573tGnV+j7T0N4pt5RBCWzyz8Xkn6sOAgQIECBAgAABAgQItCVgh3b3BQECBAgQIECAAAECBAgQyKGAhpwcFk3IBAgQIJB7Aetv7ksogRILeH7zU/wsNbQ/9dRTMXjw4Fi+fHkKeOONN1b++pRTTkk/S3YBv+OOO+Lggw/eKnQtDe3JYJdddlllF/INx4gRI+KKK66ILl26bHWuWk+opaG8rbEbdf3atWvjG9/4Rtxwww1pGH379o2ZM2dWdmOv5tDQXv/7pxp355RPwPpbvprLmAABAgQIECBAgEB7BTS0t1fOdQQIECBAgAABAgQIECBAoIkCXgg2Ed/UBAgQIFBaAetvaUsv8QIIeH7zU8SsNLS//vrrkTSP33777Sne1772tUoz+bp162LUqFExe/bs9Gdf+tKXKg3VO+200xaxa21onz9/fgwYMCAd85BDDolbb701PvKRj1Rd1GRH5CTuJJcPf/jDccABB8Shhx4a/fr1i2233TYdp1EN6ZsLvNr5k180GDhwYPz+97+vDNW1a9fKLxR8/vOfr9rkoYcequS/4bBDe9V0TiRQk4D1tyYuJxMgQIAAAQIECBAotYCG9lKXX/IECBAgQIAAAQIECBAgkFcBLwTzWjlxEyBAgECeBay/ea6e2Msu4PnNzx2QhYb2pAF82rRpcc4556RwPXv2jLlz50avXr0qnz3++OOVpuoVK1ak51x55ZVx9tlnR+v7bWP9Whvan3/++RgyZEg89thj6TDXXnttnH766VucZ+M5//SnP8WwYcPiwQcfTD+eOnVqjB49usWNUW1D+ebupkZd/7Of/axF8/onPvGJuOWWWyLZKb+aY0OD/9ixY9PTNbRXI+ccArULWH9rN3MFAQIECBAgQIAAgbIKaGgva+XlTYAAAQIECBAgQIAAAQK5FvBCMNflEzwBAgQI5FTA+pvTwgmbQMQmjb9JQ6sjmwJZaGivplk92aU9aQo/99xzU8ikoTrZKfzggw/eLG6tDe1vvfVWnH/++TFlypR0zGSX9uuvvz6SJvutHZuL84c//GF89KMfbXF5oxrSNxdztfO33rW+T58+lV822HvvvbfGUfl5ssP74MGDY/ny5en5GtqronMSgZoF/Pm5ZjIXECBAgAABAgQIECitgIb20pZe4gQIECBAgAABAgQIECCQZwEvBPNcPbETIECAQF4FrL95rZy4CWhoz9M90OyG9tdffz1GjBgRt99+e8p2wgknxMyZM2PXXXdtQfnSSy9Vdkr/8Y9/vNVzN5zQuqF9n332qTTBb9j5va1atdVgf8wxx8Q111yzxV3Jk1/cSHZlP/XUU1vsJJ/sTP69730vtt9++xbTVdtQvrn7qVHXP/roo5Ud2tesWZOGctNNN8XQoUO3umv9008/XanvI4880iKNAw44IG677bbYd999N0nv4osvjgkTJqSfT5w4MS644IK6Pladdd+3jj3J/YorroguXbrUNX6DEdicgD8/uzcIECBAgAABAgQIEKhWQEN7tVLOI0CAAAECBAgQIECAAAECGRLwQjBDxRAKAQIECJRGwPpbmlJLtIACnt/8FLWzGnurEUgawKdNmxbnnHNOenqy6/qNN94Y/fr1a3OI++67LwYOHNiiuXry5MkxZsyY2HbbbTe55o033qg0wSdN7BuOSy+9tHJ+6wbzDT9va5f15GfJruJJY3r//v03uXbt2rVx7bXXxiWXXBKrVq1K59rS7u6NakjfXC2qnX/lypUxfPjwuP/++1vUKcn1S1/6UpuOr7zySqWOkyZNauGxcSyLFy+Ovn37bhKehvZqnh7nEGhbwPrrziBAgAABAgQIECBAoFoBDe3VSjmPAAECBAgQIECAAAECBAhkSMALwQwVQygECBAgUBoB629pSi3RAgp4fvNT1LYa2jsj+jlz5lR29N74SHbtTj5bsWJF+nHSzDxu3LjYbrvt2gzjnXfeiQsvvDCSpvQNR9IEf/PNN7fZHP32229Xxkt2yd746NGjR7rbetLcfuSRR7b4edKgfu6558b06dM3iSOZ71Of+lT07Nmz8rNkF/Jk1/iNG9mTz5PzrrzyyvjiF7/YZi7VNpRvrh6Nuj75xYNZs2bFGWecsUkoieNhhx2W7rSe7Ij/8MMPR7Kr+8bHxz72sXjve98bixYtSj/++c9/HkccccQmY2po74wn0JhlEbD+lqXS8iRAgAABAgQIECDQcQEN7R03NAIBAgQIECBAgAABAgQIEGi4gBeCDSc3IQECBAgQCOuvm4BAfgU8v/mpXbMa2l999dUYMWJE3HXXXSnWpz/96bjpppviAx/4wBYBX3jhhTj55JMjaYjfcJxwwgkxc+bM2HXXXTe59u67745hw4a12NV945NmzJhRiaX1kTS1J43zGzfPV1vZpJl96tSpkcTV+nnYMEajGtI3F3Mt8ycW559/fvzzP/9ztQTpeaeeemplZ/vrr78+zjvvvPTzZAf3ZOf31oeG9pqJXUAgFbD+uhkIECBAgAABAgQIEKhWQEN7tVLOI0CAAAECBAgQIECAAAECGRLwQjBDxRAKAQIECJRGwPpbmlJLtIACnt/8FLUZDe3r1q2rNHsnO6BvOLp27VppZh8wYEBVeHPnzq3sGL5mzZr0/MmTJ0ey2/q2227bYoykcTv52Xe/+902xx4/fnwkTdStr0tOfvfdd+OBBx6IiRMnVnYer+ZImrQvuuii+PCHP7zF02tpKG9roEZfn8yXNP9fcsklm+xG31Z8ya733/72t6Nfv36xzTbbxPz581vUN/klgmTn/C5durS4XEN7NXeZcwi0LWD9dWcQIECAAAECBAgQIFCtgIb2aqWcR4AAAQIECBAgQIAAAQIEMiTghWCGiiEUAgQIECiNgPW3NKWWaAEFPL/5KWozGtqTndWHDh0aK1asSKHGjh1b2cV7++23rwov2TF89OjR8S//8i/p+cmu6Mmu30kDdesjaUxPGtJvuOGGWLJkSSR5bziS3duvueaaSJrqN3e88847sXz58vjhD38Yjz76aDz99NNp/D169IiePXvG5z//+Tj22GPjgx/84GZ3Zd94/EY3pLfOrb3zv/LKK7FgwYK4//7744knnkgtE//evXtHstN+0syeuCSN7BuO559/PoYMGRKPPfZY5aPELPnFhF69erUITUN7VY+Akwi0KWD9dWMQIECAAAECBAgQIFCtgIb2aqWcR4AAAQIECBAgQIAAAQIEMiTghWCGiiEUAgQIECiNgPW3NKWWaAEFPL8FLKqUCBAgQCDzAtbfzJdIgAQIECBAgAABAgQyI6ChPTOlEAgBAgQIECBAgAABAgQIEKhewAvB6q2cSYAAAQIE6iVg/a2XpHEINF7A89t4czMSIECAAAHrr3uAAAECBAgQIECAAIFqBTS0VyvlPAIECBAgQIAAAQIECBAgkCEBLwQzVAyhECBAgEBpBKy/pSm1RAso4PktYFGlRIAAAQKZF7D+Zr5EAiRAgAABAgQIECCQGQEN7ZkphUAIECBAgAABAgQIECBAgED1Al4IVm/lTAIECBAgUC8B62+9JI1DoPECnt/Gm5uRAAECBAhYf90DBAgQIECAAAECBAhUK6ChvVop5xEgQIAAAQIECBAgQIAAgQwJeCGYoWIIhQABAgRKI2D9LU2pJVpAAc9vAYsqJQIECBDIvID1N/MlEiABAgQIECBAgACBzAhoaM9MKQRCgAABAgQIECBAgAABAgSqF/BCsHorZ3ZM4JlnnolBgwbFsmXLOjbQFq6eOHFiXHDBBZ02voGLJXDxxRfHhAkT0qTcP8Wqb9azsf5mvULiI7B5Ac+vu4MAAQIECDRewPrbeHMzEiBAgAABAgQIEMirgIb2vFZO3AQIECBAgAABAgQIECBQagEvBEtd/oYmX6aG9ldffTVuueWWOOaYY2LvvfduqLPJqhfQ0F69lTPrL2D9rb+pEQk0SsDz2yhp8xAgQIAAgf8vYP11NxAgQIAAAQIECBAgUK2AhvZqpZxHgAABAgQIECBAgAABAgQyJOCFYIaKUfBQytDQvnbt2rjtttvi8ssvjx122CHmzZsXPXr0KHhl85uehvb81q4IkVt/i1BFOZRVwPNb1srLmwABAgSaKWD9baa+uQkQIECAAAECBAjkS0BDe77qJVoCBAgQIECAAAECBAgQIFAR8ELQjdAogaI3tL/++uvx93//93H33XdXSHv37q2hvVE3Vzvn0dDeTjiX1UXA+lsXRoMQaIqA57cp7CYlQIAAgZILWH9LfgNInwABAgQIECBAgEANAhraa8ByKgECBAgQIECAAAECBAgQyIqAF4JZqUTx42iroX3x4sXRt2/fQiT/2muvxdChQ+Pee++t5KOhPftl1dCe/RoVOULrb5GrK7eiC3h+i15h+REgQIBAFgWsv1msipgIECBAgAABAgQIZFNAQ3s26yIqAgQIECBAgAABAgQIECCwRQEvBN0gjRLQ0N4oafNUK6ChvVop53WGgPW3M1SNSaAxAp7fxjibhQABAgQIbCxg/XU/ECBAgAABAgQIECBQrYCG9mqlnEeAAAECBAgQIECAAAECBDIk4IVghopR8FA0tBe8wDlMT0N7DotWoJCtvwUqplRKJ+D5LV3JJUyAAAECGRCw/magCEIgQIAAAQIECBAgkBMBDe05KZQwCRAgQIAAAQIECBAgQIDAxgJeCLofGiWgob1R0uapVkBDe7VSzusMAetvZ6gak0BjBDy/jXE2CwECBAgQ8O+v3AMECBAgQIAAAQIECLRHQEN7e9RcQ4AAAQIECBAgQIAAAQIEmiygIafJBSjR9BraS1TsnKSqoT0nhSpomNbfghZWWqUQ8PyWosySJECAAIGMCVh/M1YQ4RAgQIAAAQIECBDIsICG9gwXR2gECBAgQIAAAQIECBAgQGBzAl4IujcaJdCMhvZ169bF1KlT49xzz22R5uTJk2PMmDGx7bbbbjX9++67LwYOHBhr1qxJz500aVKMHTs2nnvuuRg0aFAsW7Zsq+MkJyxevDj69u27xXPffffdSKwWLFgQDzzwQCxdujRWrVpVuebQQw+Ngw46KAYMGBCHH354dOnSpap533zzzRg9enTMnDmzcv6RRx4ZN998c+y8887xwgsvxLRp0+IHP/hBrFixIg488MDK2F/+8pfjkEMOie222y62dH0y3urVq+MnP/lJ3H333fHEE09U4t8Q78c//vEWY1UVcKuT3n777XjyySdj0aJFsWTJkli+fHk6R3Jqjx49omfPntGvX79Kbsnfb7PNNludSkP7Vomc0IkC1t9OxDU0gU4W8Px2MrDhCRAgQIBAGwLWX7cFAQIECBAgQIAAAQLVCmhor1bKeQQIECBAgAABAgQIECBAIEMCXghmqBgFD6UZDe0J6auvvhojRoyIu+66KxXec88944477oiDDz54i+p/+tOfYtiwYfHggw+m551wwgmVxvBdd9210lRdr4b29evXV5rBL7zwwvjRj3601bshadqeMGFCnHTSSbH99ttv8fy2GtLnzJkTDz30UKWxP2lkb+tIGtSPP/74zTa0v+9974vbb789LrroohYN5m2N9bGPfSyuvPLKOOyww6L1P3c2F/zatWvjhhtuiKuuumqr4288xrHHHluJKWnO39JcGtq3eps5oRMFrL+diGtoAp0s4PntZGDDEyBAgACBNgSsv24LAgQIECBAgAABAgSqFdDQXq2U8wgQIECAAAECBAgQIECAQIYEvBDMUDEKHkqzGtoT1kceeSSGDh3aonF7+PDhlUbpbt26tSn/zjvvVJrLL7300vTnyS7gc+fOjV69elU+q1dD+1tvvRXXXnttnH/++S12gq/mlkga7qdMmVJpsN/c0VZD+2mnnRbf+ta3NtvM3r9//5g9e3Z07969zYb2JN6ksX9jn63F+/73vz+uueaayi8BbK2p/fe//3184xvfiGSH/PYc1cylob09sq6pl4D1t16SxiHQeAHPb+PNzUiAAAECBKy/7gECBAgQIECAAAECBKoV0NBerZTzCBAgQIAAAQIECBAgQIBAhgS8EMxQMQoeSjMb2pPdz6dNmxbnnHNOC+Wbbrqp0ujeVnN1sjt50iy+Zs2a9JrW57/00kuVBvekIT1pGr/tttti+fLllfOTRvDk+qSxesNx4oknxj777NMihqRxPmlIHzdu3CZ3QLLDeLKj+R577BHr1q2LJ598MhYuXBirVq1qce6AAQMqzeW77bZbm3dR64b2JLakkT+pSXIccsghkTSw77jjjrF06dLKHN/97ndj9OjRFZvW1x9++OGV3c8T0w1Hsuv9pz71qUia/rcUa+/evWPevHmR7DC/uePll1+u7Kqf1GDjI7FMdnpPdtbv2rVr5UcvvvhiLFmypLK7fetja3NpaC/4P3Qynp71N+MFEh6BLQh4ft0eBAgQIECg8QLW38abm5EAAQIECBAgQIBAXgU0tOe1cuImQIAAAQIECBAgQIAAgVILeCFY6vI3NPlmNrQnib7++uuVJunbb789zTtp5E6a1Fs3mb/wwgtx8sknV3Z233CcddZZMXny5Hjve9/bpttrr71WaY6/9957Kz/fWjN1ck7SaH/rrbfGyJEjWzTOH3vssZXd4Q866KDYZpttWsy3evXqym7uEydObHFNspt5El+XLl02ia91Q/qGE5Km8O9973txxhlnxPbbb59e98orr8R2222XNuNv7vrkgqQx/Tvf+U6cdNJJm8z96quvVhrjp0+f3iKmpIF/Q7N862CTZvgkj/POOy/9URLnhAkTKnG2taN+4vj0009XzrnrrruqnktDe0P/EWCyVgLWX7cEgfwKeH7zWzuREyBAgEB+Bay/+a2dyAkQIECAAAECBAg0WkBDe6PFzUeAAAECBAgQIECAAAECBOog4IVgHRANUZVAsxvakyAff/zxGDhwYKxYsSKNeezYsZWm7g0N3Unz9rnnnhtXX311es7mGt83Trw9De1tmZx55plx+eWXpzuQt4WbNHDfc889kZy7IZek6fuOO+6Iz3/+85tcsrmG9KShO9kZPmle39KxuesTl1mzZsX++++/2cvXrl1b8dy4jJjHdAAAIABJREFUqf2oo46q/CLBLrvsssl1zz//fAwZMiQee+yx9GdJA//pp5/e5k76Gw/w17/+Nc4+++zK2BuOZJf8a665pk1PDe1VPbpO6iQB628nwRqWQAMEPL8NQDYFAQIECBBoJWD9dUsQIECAAAECBAgQIFCtgIb2aqWcR4AAAQIECBAgQIAAAQIEMiTghWCGilHwUNpq3q5nyosXL46+fftuccikEXzatGlxzjnnpOe1bgSfO3duZSfwNWvWVM5Jfp40SA8YMGCLY9fa0J7EcsUVV0TSUL/hSOaYOXNm7LbbblulSa5PmsmTWDccX/3qVyuN+K13kW+rIb1nz56V3er322+/rc7V1vXVuiSD//KXv4wvfvGLsXLlyspcBxxwQNx2222x7777bjL3/PnzW1ifcMIJcd1118VOO+201TiTE372s5+1aOrv379/3HLLLbHrrrtucr2G9qpIndRJAtbfToI1LIEGCHh+G4BsCgIECBAg0ErA+uuWIECAAAECBAgQIECgWgEN7dVKOY8AAQIECBAgQIAAAQIECGRIwAvBDBWj4KFkoaE9IV69enWMGjUqZs+enYonTdNJI3myw3eyo/fGu4NXu4t5rQ3tSXP38OHD4/7776/EsaUd1jd3a7Qeo3v37rFgwYLo06dPi0vaakjf0s7lredr6/ot7bLe+vo///nPMXTo0Fi0aFH6o839AsLSpUvjwQcfjCeeeCJeeOGFSJr0R4wYUfXT0fo+6927d8ybNy969OixyRga2qtmdWInCFh/OwHVkAQaJOD5rQ90W3++qOYXFOsze3WjJL9A+Lvf/a7yy3HJn9keffTR9M9tH/3oR2OvvfaK8847L/bZZ5/qBnQWAQIECLRbwPrbbjoXEiBAgAABAgQIECidgIb20pVcwgQIECBAgAABAgQIECBQBAEvBItQxXzkkJWG9kTrqaeeisGDB8fy5ctTvKlTp8azzz4b06dPTz+rZcf0WhvaH3nkkTj66KPTneBraRDfEOC6deviggsuiMsuuyyNecaMGZs0gLfVMHbhhRdG8r/W/wxo625q6/rx48dH0hC+7bbbbvUGTHa7//rXv17Z6X7D0VkNaxrat1oOJ2REwPqbkUIIg0A7BDy/7UBr45KsN7Qn8U2ZMiUmT56c/nmtdRrJLxEm/3Wfvffeuz4oBRvlrbfeih/96EfxN3/zN3H88ccXLLvOT4df5xubIV8C1t981Uu0BAgQIECAAAECBJopoKG9mfrmJkCAAAECBAgQIECAAAEC7RTwQrCdcC6rWSBLDe3JbpuzZs2KM844Y7N57LnnnnHjjTdGv379qsq11ob2ZEf4kSNHpmOfddZZlaapHXbYoar5NpyU7DR/yimnpNeMHj06Jk2aFO95z3vSz9pqGJszZ05l1/RqjrauT2ySHearORrZsKahvZqKOCcLAtbfLFRBDATaJ+D5bZ9b66sa+eeDWiNO/qw4bdq0OOecc7Z46THHHFP5hb2ddtqp1ikKff67774bv/jFL+Lyyy+vNLTX8ufOQsNUmRy/KqGcVjoB62/pSi5hAgQIECBAgAABAu0W0NDebjoXEiBAgAABAgQIECBAgACB5gl4Idg8+7LN3FZDe2ft0l2N7erVq2PUqFGRNIS3dSS7cY4ZM6aqHciT62tpaG9rZ/UvfOELccQRR1QTeotzfvOb31SahDYcw4YNi2uuuSa6du2aftZWw9h9990Xn/vc56qar63rk91IBw0a1O7r61n7t99+O5577rlYtGhR3HnnnbFw4cI0rt69e8e8efOiR48em8Sa7DA/YcKE9POJEydWdrx3EGiEgPW3EcrmINA5Ap7f+rhmuaF9xYoV8ZWvfKXSlL3xkfzC4z777BPbbLNNJPEnf874x3/8x5p/IbE+gtkdJflz9Le//e00QA3ttdWKX21ezi6PgPW3PLWWKQECBAgQIECAAIGOCmho76ig6wkQIECAAAECBAgQIECAQBMEvBBsAnpJp8xaQ3tShuXLl8eQIUNi2bJlLaqS7Dx+1VVXRbdu3aquVi0N7W01cFU90VZOPPLII+Pmm2+OnXfeOT2zow1jzb4+SSTZqfKNN96IpMHs1VdfjaSR/6mnnqrU7oknntisiob2et1Zxqm3gPW33qLGI9A4Ac9vfaw7+ueL+kTR9iiPPPJIfPKTn0x/mPyi4BVXXBEnn3xybL/99p05dSHGbv1Lgxraaysrv9q8nF0eAetveWotUwIECBAgQIAAAQIdFdDQ3lFB1xMgQIAAAQIECBAgQIAAgSYIeCHYBPSSTpnFhvakSTrZAXH8+PEtqjJ9+vQYOXJktH4+tlQ6De2b12lvw1pyXbLr+vXXX1/ZdX3VqlU1Pz0a2msmc0GDBKy/DYI2DYFOEPD8dgJqxoZMfjkwaV7fcLT1X8DJWMiZCkdDdsfKwa9jfq4uroD1t7i1lRkBAgQIECBAgACBegtoaK+3qPEIECBAgAABAgQIECBAgEADBLwQbACyKSoCWWxoT3b4Hjx4cGWn9o2Pnj17xty5c6NXr15VV09D++apam1oT37R4IEHHojzzjsvli5dWnUN3v/+98eBBx4Yv/3tb2PlypWV6zS0V83nxAYLWH8bDG46AnUU8PzWETOjQ7VuaL/wwgsj+V8tv+yY0dQaEpaG7I4x8+uYn6uLK2D9LW5tZUaAAAECBAgQIECg3gIa2ustajwCBAgQIECAAAECBAgQINAAAS8EG4BsiopA1hraV69eHaNGjYrZs2e3WaHhw4fHVVddFd26dauqgh1taJ8zZ04MHTq0qrlqPanWhvLW4zfy+nfeeSdmzJhRaWZfs2bNZlPdc889Y7/99qs0sPfp06fy/x/84Afjueeei0GDBsWyZcsq12por/Vu+X/s3Qu0VNWdJ/69kPERRrvRGKPJtDATF9q2b6MGFI0PfKBBVEYZEI0QX1Gj0hoUHwEUCb3AR5SI0db4wgcG1JigovEdn0GdENplzyjdSehIgsvQzEQW6n/9Tv9vzb1F3VtV9xZVp259zlquGGqfffb+/M5xF6u+tUv7eglYf+sl7ToEai/g+a29ad56LA60T506NV1++eV5G2ZuxyOQ3bPS8OuZn7N7r4D1t/fW1swIECBAgAABAgQI1FpAoL3WovojQIAAAQIECBAgQIAAAQJ1EPCBYB2QXSITyFOg/bPPPku33nprOv300wvV2XbbbbN/b9vZO/79uuuuS+edd15Fu3FWE2j/y1/+kiZOnJjmzJlTuP706dPTJZdcskHulnoG0ktNoJrrx87sY8eO7VCH2Hl99OjR6eijj05/93d/l77whS+kjTfeuKRV8X0m0L5Bbimd1kDA+lsDRF0QaJCA57dB8HW8rEB7z7AFsvn1TMDZBEoLWH/dGQQIECBAgAABAgQIVCog0F6plHYECBAgQIAAAQIECBAgQCBHAj4QzFExevlQ8hRof/vtt9NJJ52Uli1bVlD/8Y9/nP37KaecUviz2AV8/vz5ae+99y5bnWoC7dHZNddck+1C3nacccYZ6dprr02bbbZZ2WtV26CaQHmpvut1/po1a9I555yT7rjjjsIwhgwZkubOnZvtxl7JIdBeiZI2eRCw/uahCsZAoHsCnt/uuRWfVc37ixdffDHtv//+hS7a/7LNp59+mn7zm9+k+++/Pz377LPpzTffzH7lJd7HxRfbhg8fno499tjsC3GdHaXep5abZfsxFL8PbHtft+mmm6Z433n99denhx9+OK1atSrtt99+6dBDD81+UeZv//ZvU58+fUpe6sMPP0wvvfRSNqfXX389+/WZOL/tiH523HHHdPjhh6eDDz64y/l1Npf4ZZx4P7xw4cIUxq+99lrhGvHrN4MGDUoHHXRQOuqoo7Jfwim+99v6LVXLrvyKd7zvqV817/9Kjaun54fjkiVL0qJFizo4br755mn33XfP7t24D/fdd9/Ut2/f9YbQU7+ejr+a84u/7PHCCy+keL8e7+Pjl6/i71SvvPJK9vzFfEeOHJndP1396lU8wzGGRx99NMWXW9vfh3Gf77nnnmnEiBHpgAMO2CB/Vyr3rHs9PwLW3/zUwkgIECBAgAABAgQI5F1AoD3vFTI+AgQIECBAgAABAgQIECBQQsAHgm6LegnkJdAe4aAIGT344IOFqX/rW9/KwuSffPJJOvfcc7MwRtsxatSoLFDdv3//LqmqDbQ/8sgjWTCj7YjAx7x589LAgQMrLknsNB/jjrkMGDAg7bLLLllI6sADD0wbbbRRoZ9qAmOlLl6v8yPwdcIJJ6R33303G0aEgOILBcOGDavY5Lnnnsvm33bYob1iOg3rLGD9rTO4yxGooYDntzaY1by/6CzQ/q//+q/psssu6/DerdTo4j1FvMebNGlS9v6i+NgQgfaZM2dm44ovMEbAvviIXweKAO9ee+3V4aX3338/zZo1KwsGlzqvs/mdffbZ2S8Abb311mULFO8hf/GLX6Tvfe976fnnny/bPhqMGzcuTZkyJXvPWXz0NJBdKtBejV81gexSk+3u+RHEjgB2BPQrcYxA9owZM9LXvva1Dl8O6Klfd8ffZlHN+aUC7fFlkfhS6hNPPFHyXrrggguyeRf/wlLch/FFgCuvvDL99Kc/LXsfxhcsrrjiinT88cenTTbZpGx7DXqfgPW399XUjAgQIECAAAECBAhsKAGB9g0lq18CBAgQIECAAAECBAgQILABBXwguAFxdd1BIA+B9ghN3HDDDen8888vjG2nnXZK9913X9p1112zP4sdMCNUvXz58kKb6667Lp133nmd7koZDasNtL/33ntp9OjR2Q6Gbcctt9ySJkyY0OV12qP+7ne/SyeffHIWSGo7Zs+enSI00v6oJjBW6rat1/lPPvlkh/D64MGD07333pvt8FjJ0RbwjzBX2yHQXomcNo0QsP42Qt01CdRGwPNbG8dq3l+UCrT/1//6X9NZZ52V7Vxe6RFfVPzBD36Qttlmm7LvU8v12dUO7fFlyfiFn7//+7/vNJR+6qmnphtvvDH169cvu1S8j1mwYEG68MILO7wPLTeO9q/HTtm33XZbtrN6Z0eEsOP9VQTgKw3Mt/UV78l++MMfpiOOOKKmgezi99HV+lUTyC7l0p3zw27y5MnZ/VTNEV+oiC+kxq9Cte3W3syB9gceeCBFyD1+gaDUEfON+/qQQw7p8PLHH3+c4u8+YVjtfRh//4kvfVTy5Y1qaqNt/gWsv/mvkRESIECAAAECBAgQyIuAQHteKmEcBAgQIECAAAECBAgQIECgCgEfCFaBpWmPBPIQaK8krB67tEco/OKLLy7MN8I7sVN4BJM6O6oNtEeIIwIcEcZoO2KX9ttvvz1FyL7c0dk4Fy5cmHbfffcOp1cTGCt13XqdX7xrfexYGl82+MpXvlKOI3s9dng/6aST0rJlywrtBdorotOoAQLW3waguySBGgl4fmsDWc37i+JAe4S+48/afzEwfqFl//33z3Zgj/dlixcvznZ/Lj6mT5+evc9r/2s2//Zv/5a954j3Z3H8+te/ThFYbzuOOuqoNHTo0A5dxfXil3HiKH4fGIHyP//5z2nFihXZ6xHmbfsFmWeffTY99dRT6aGHHkrHHXdcoc/48wg5t/9SZbwYfe2xxx7ZL/HEmOM9YIT4Y+7FbaN9/BJRBKY322yzkoUqdZ0w22effbL5tO1gH++nnnnmmfWuEe+t4leF2r9fXbt2bTaff/mXf8muGb+Y87Of/axw/bFjx6a/+7u/K/z/+Pfhw4cX/n9P/boTSG+PU+35a9asye6hOXPmrGcctTr00EPTVlttlQW1X3jhhRTm7Y8wjjB3vG+No6d+1Y6/eNDVnF+8Q3vMt+05i78zxbMS/xv3ZtwDe+65Z/Yli/a/drVu3brs70DxiwnFR/QXO9j/zd/8TXavv/nmm9nzsmrVqg5N45eu4le0ir+cUpv/OuklrwLW37xWxrgIECBAgAABAgQI5E9AoD1/NTEiAgQIECBAgAABAgQIECBQVsAHgmWJNKiRQKMD7R9++GEW8HnwwQcLMxo5cmQWhCje3S9CTbFT+mOPPVa2bVuD4iDODjvskIXg23Z+L8VYKmAf4Z6bbrqpy13JYwfP2JX9tNNO6xAyip3Jr7766rTJJpt0uFw1gbFS46zX+S+//HK2Q3v7XRrvuuuuNGbMmLK71i9dujSrb4Tb2h8R/oqdI3fcccf1pjZt2rR0xRVXFP586tSp6fLLL6/RHa8bAl0LWH/dIQSaV8DzW5vaVfP+ojjQ3n4E48aNS1deeWUaOHBgh/cLsRP5z3/+8xTvj+J9aNsRXyCMQHa07+woDu2We49Q/D6wrd8I9v7DP/xDOv7441OfPn2yP473cRF0j1BzW3j8gw8+SLEreXy5r+2I4PjMmTPTwQcfXNjJu/14I3wfgeFLLrmkw/y23XbbFF9wjIB68REh+9NPPz3df//9hZfiulOmTElxXvERNQqriy66qEOgON4vhXn7LwW0P7f4PVb73exLmffUr5pAdqnrV3N+qS+VRp9HH310ZhIB7rZax5/HfRj3b9yHr732WuHysZt+uAwYMKDse9RyftWMv6fzL3422vqLXdPjfv3iF79YuETcP3/4wx86zDHu/7inzjzzzA7v+Tvzi87ivo0vAMRz2P7vCeecc052zc6+vFGb/1LpJU8C1t88VcNYCBAgQIAAAQIECORbQKA93/UxOgIECBAgQIAAAQIECBAgUFLAB4JujHoJNDLQHsGJG264IZ1//vmF6UbA6Mc//nFht8xihyeeeCKdcMIJHUITEZiIHUFLhXc++uijLAQfIfa2I3YAjfbFAfO21zsLxESAKYLpsbtj8bmxI2QEOq666qoOwaKudnevJjBW6n6o1/kR7opQWuyo2nZEnWKuo0aNKukYAbCo44wZM9bbubGtj9gZM0JDxYdAe72eftcpJWD9dV8QaF4Bz29talfN+4vOAu3l3mvFSEvtSF4uIFyrQHulX8z7yU9+koXe247Y/Tx2jO/qi5FtbX/1q1+l2AG9/S/U3HzzzdkX/YqPN954Ix1zzDGFnePjy53Fu2cXnxPvo8MjAsttx+DBg9O9997b6RcwaxVor9SvnoHu+BJlvC9t733WWWel73//+4UvKJR6QqL9N7/5zQ6/KhC7lF9wwQXrfXGzWr96zr9UoD2+kHvrrbd2CLN39l+JUn8nrMQv7sNFixalaNv2ywTxhZD4u1d8IdbRGgLW39aos1kSIECAAAECBAgQqIWAQHstFPVBgAABAgQIECBAgAABAgTqLOADwTqDt/DlSoUXNgRHqYBShKBil++28ENcN4Ii8TP3ffv2LTmMdevWZbssRlCq7YhwdYQ4SoWj165dm/V37bXXduhv0KBBhbBPhNsPP/zwDq9HQP3iiy9Oc+bMWW8ccb2DDjooRagpjgjQxK7xq1at6tA22l133XXp2GOPLTmXagJjpTqo1/kRVIkwTOwcWnyE49e+9rXCTuuxk+fzzz+fYlf39sdXv/rV1K9fv/TMM88U/jiCbEOHDl2vT4H2DfEE6rNSAetvpVLaEcifgOe3NjWp5v1FqUB7hIrjl3b69+/f5YBiJ/N4rxVfbmw74j1e/FNcy7bXaxFojy8m3nnnnSV3Pm8/4FLvITsLOpeaaHxBMnZMv+aaa8rOL3ZmP+mkkwrtyu0839Ywfulo/PjxacGCBYVz48ufhx12WEn7agPZpXZor9QvBlCvQHe8V433+rHbettRTZi7+L7qbI7V+tVr/jHnUoH2eP8e90e5o5TfiBEjsud4m222KXd69usGxX9XOPXUU9ONN96Yvf939H4B62/vr7EZEiBAgAABAgQIEKiVgEB7rST1Q4AAAQIECBAgQIAAAQIE6ijgA8E6Yrf4pRoVaF+5cmW2Q2X7AM7Xv/71FDs+fulLX+qyKu+//36242WEqNqO2MkyQhdbb731euc+/PDD2e6Vq1evLtlvZ7tlRqg9gvPtw/OV3i4RZp89e3aKcXUWyqomMFbquvU8PywmT56crr/++koJCu1OO+20bGf722+/PV166aWFP48d3GPn9+JDoL1qYifUUMD6W0NMXRGos4Dntzbg1by/KBVoL7fLevtRxnu3M888s/BH8d4wgsmbbbZZycnUItB+ySWXZF+gLPXLPu0vGoH7+MJi7LT+5ptvpgh3x3gr2Z29rZ/i8XY2v+J2lY4xgsQxl/gVnf/23/5b2nnnnVMEudu+dFnuPVa5WpUKtFc6trh2vQLdf/zjH7P3+rFTeNtRbm7tbYp/jSh2GI8vBuy3334dCJsp0L7DDjtku6RXcr+Wmn+1O6wX97HtttumRx99NO211161+Q+TXnItYP3NdXkMjgABAgQIECBAgECuBATac1UOgyFAgAABAgQIECBAgAABApUJ+ECwMietei7QiEB77FgZYe/YlbPtiOBIhNljN8BKjvvuuy/bMbx9SH3mzJkpdlsvDihFMCte+973vley666COZ9++ml6+umnU+yUGTuPV3JESHvKlClpwIABXTavJjBWqqN6nx/Xi/D/VVddtd5u9KXGF7vef/e7300HHnhg6tOnT3rkkUc61LezUJdAeyV3mTYbSsD6u6Fk9Utgwwt4fmtjXM37i+JAezUh2hjtk08+mYYNG1YYeD0C7Z19oa42eh17qTTQ/txzz2Xvl9qO+GLkD3/4w3TEEUd0+sXI7oy32kB2qUB7NX71CrS/8cYb6ZhjjkkRqo5j3333TfPmzUsDBw6siCn+bhK/DPDSSy+lvffeO8UvEMUu7VGH9ke1fvWaf4yx1C7z9957b8kv+xajxHN85JFHFv5eFfdd/L3s85//fEV+0ajULxJ09qXhijvVsGkErL9NUyoDJUCAAAECBAgQINBwAYH2hpfAAAgQIECAAAECBAgQIECAQPUCPhCs3swZ3RNoRKA9QhNjxoxJy5cvLwx64sSJ2S7em2yySUUTiR3DL7jggvSjH/2o0D5CJxGyaR8IansxgukRSL/jjjvSL3/5y2zHyLYjdnS86aabUoTqOzvWrVuXli1blhYuXJhefvnltHTp0sL4I/QSO2FGIOvoo49OX/7ylysKH1UTGCs1rkad/8EHH2Q7LsZuoEuWLClYhv9uu+2WYqf9CLOHSwTZ24733nsvjR49Or3yyivZH4VZfDGheOdIgfaKHgGNNpCA9XcDweqWQB0EPL+1Qa7m/UVxoD1CwJWGaGO0xefXI9D+wgsvpCFDhtQGq0wvlQbai3e3jm7jfWm8r4z3zIMHD079+/fv8ZirDWSXCrRX41evQPf999+fTjrppILPhAkTsl8V+tznPtdjs/YdVOtXr/nHGCu910qBFP9Swtlnn51mzZqVNt1006r87rzzznTKKacUzom/q82YMSNtvPHGVfWjcfMJWH+br2ZGTIAAAQIECBAgQKBRAgLtjZJ3XQIECBAgQIAAAQIECBAg0AMBHwj2AM+pBAgQIECgmwLW327COY1ADgQ8v7UpQk8C7cOHD892dq40fF3vQHu1O8h3R/Sjjz5Kv/71r9OiRYvSgw8+2OFLlJ0F9j/77LN06623Zr8+1NkRX9g86qij0iGHHJJ22WWXboWEqw1kFwfaq/WrV6C7eF6x23r8U/zfhO7Us/051frVa/4xxuJAe1e/QNV+TqV2Vo/7bOjQoVVzxX1/9913F86r5EvDVV/ECbkUsP7msiwGRYAAAQIECBAgQCCXAgLtuSyLQREgQIAAAQIECBAgQIAAga4FfCDoDiFAgAABAvUXsP7W39wVCdRKwPNbG8meBNrL7bBePMJ6B9rjl2RiN+/4FZmeHGvXrk0ffvhh+ud//ucUv1wTQd7XX389vfXWWx1+gaj4Gl35xK8PTZ48OdtZvNyx5ZZbpvjywIknnpgOOOCAtMUWW5Q7JXu92kB2caC9Wr96BLrjywBTpkzJ/mk7pk+fniLQXeujWr96zL9tjsWB9qlTp6bLL7+8LEGp573sSRU2iF9sinFttdVWFZ6hWbMKWH+btXLGTYAAAQIECBAgQKD+AgLt9Td3RQIECBAgQIAAAQIECBAg0GMBHwj2mFAHBAgQIECgagHrb9VkTiCQGwHPb21KIdBe2jGC6w888ECaP39+evbZZ7uFXS7w//HHH6eHHnooRRg5wtCVHJtvvnk64YQT0kUXXZR23HHHLnclrzaQ3QyB9lL3a+wSPmbMmEr4qmpTrZ9Au0B7VTdYEze2/jZx8QydAAECBAgQIECAQJ0FBNrrDO5yBAgQIECAAAECBAgQIECgFgI+EKyFoj4IECBAgEB1Atbf6ry0JpAnAc9vbaoh0N7RMXZOv+WWW9JVV12VVq1aVTFy7AK/3XbbpV/84heFc8oF2tsaRg2eeeaZ7LpPPfVUWr16ddnrxq7ts2fPzoLcffv2Ldm+2kC2QHtHxmr9BNoF2ss+uL2kgfW3lxTSNAgQIECAAAECBAjUQUCgvQ7ILkGAAAECBAgQIECAAAECBGot4APBWovqjwABAgQIlBew/pY30oJAXgU8v7WpjED7/3NcuXJlmjhxYrrrrru6xN1jjz1SBNj33nvvtNdee6VddtklRcD83nvvTWPHji2cW2mgvf3FIlD/5ptvpkWLFqXHHnssLVmypNOxxG7tEYI/6aSTSrapNpDdDIH2Tz75JF1++eXpmmuuKcx5+vTp6ZJLLqnNA9Gul2r9mjXQvqF2uK95QXSYGwHrb25KYSAECBAgQIAAAQIEci8g0J77EhkgAQIECBAgQIAAAQIECBBYX8AHgu4KAgQIECBQfwHrb/3NXZFArQQ8v7WRFGj/D8d169alGTNmZGHp9keE1SOkPnTo0LTDDjuk/v37pz59+pTEv+eee3ocaG/f8WeffZbtEv/yyy+n+++/Pwu4F+8aP3LkyHTbbbdl4yo+qg1pSGhJAAAgAElEQVRkN0OgPeZYPK8rr7wyxT/F/03o6RNSrV8zBNr/8pe/ZF/amDNnToFnQ30hoKf+zs+vgPU3v7UxMgIECBAgQIAAAQJ5ExBoz1tFjIcAAQIECBAgQIAAAQIECFQg4APBCpA0IUCAAAECNRaw/tYYVHcE6ijg+a0NtkD7fzguXbo0jRo1Ki1btqwAe+6556arr746xU7olRy1DrQXXzN2kJ88eXL60Y9+VHgpxvbEE0+k/fbbb70hVhvI7mmgffny5el//I//kV566aVsLLvttlsWxI/d7Cs5Irg/bNiwtHr16i7Pv/POO9Mpp5xS6HLChAnp+uuvT5/73OcquUzW5sUXX0xR3+233z7tueee2T9HHHFE2mijjQp9VOtXr/nHAIvvtalTp673ZYzOMGJ3+0svvbTwcnd+SaBiaA17pYD1t1eW1aQIECBAgAABAgQIbBABgfYNwqpTAgQIECBAgAABAgQIECCwYQV8ILhhffVOgAABAgRKCVh/3RcEmlfA81ub2gm0/4fj3Llz05lnnllA/frXv57uuuuu9KUvfaki6NhNfcqUKdk/bUepoHCEtSNM/atf/Sq99tpr2c7wce3tttuuouv89re/zULjzz//fKH93XffncaMGbPe+dUGsnsaaC8+P3a3f+CBB9KOO+5Y0dwi/H7SSScV2nYWiC8Ovg8ePDjde++9WTi90qO43pdcckm283tPAu31mn/MsSeB9kceeSSNGDGiQLXvvvumefPmpYEDB1bKl+J+v/baa9ODDz6YBgwYkKLW8aWKAw88sINhxR1q2FQC1t+mKpfBEiBAgAABAgQIEGiogEB7Q/ldnAABAgQIECBAgAABAgQIdE/AB4Ldc3MWAQIECBDoiYD1tyd6ziXQWAHPb238BdpT+uSTT7LdrWPn6rbjggsuSDNmzEgbb7xxRdAffvhhGj9+fFqwYEGhfalA+x//+Md08sknp0WLFmXtYof1n//852nIkCEVXadUvfIaaI8JPfvss2no0KFl57Z27do0adKkLCTddnQWaF+xYkUaN25cWrx4caHtQw89lI477riy14kGa9asSeecc0664447Cu0ffvjh9I1vfKPD+T39QsCGmn/025NA+3vvvZdGjx6dXnnllcJ8b7nllhQ73Rf/d7Uz0N/97nfZffyLX/yi0GT27NkpnhtH7xew/vb+GpshAQIECBAgQIAAgVoJCLTXSlI/BAgQIECAAAECBAgQIECgjgI+EKwjtksRIECAAIH/X8D661Yg0LwCnt/a1E6gPaVSYeqzzz47zZo1K2266aZloWO36ltvvTWdfvrpHdqWCrSXCs9feuml2c7uffv2LXut4kB8nNBZaLyngezOAuWdDTJ2n//2t7+d7WzfdoRhhJzLBaXffvvtbHf2ZcuWFc7t7PphGF4xv7Zj+PDhWQ2++MUvljV87rnnsmtFMD6OznYor9avXvOPMfck0P7xxx+nyZMnZ/d32xEGt99+e9ppp53K+oV/hNcvvvjiQtvYHX/hwoVp9913L3u+Bs0vYP1t/hqaAQECBAgQIECAAIF6CQi010vadQgQIECAAAECBAgQIECAQA0FfCBYQ0xdESBAgACBCgWsvxVCaUYghwKe39oURaD9Pxxjd/YIlrcdEaaeN29e2YDvp59+mu6777507rnnplWrVnUoSux4ff3116fPfe5zHf78qaeeSiNHjkwRgI4jdmm/+eabs12zuwp+R3A+gsyxM3bbcdBBB2V/tt122613QxQHsuMaEbLv7PjTn/6UxowZkx5//PGsSbWB9hjf1Vdfne1233ZUEpSO3b4jCB+7pLc/urr+0qVL06hRozoE4ONLCDNnzkz9+vXrdI6lrjV9+vQsnL3RRht1OK9av3rOvyeB9pjk66+/nk444YS0fPnywpzjSwE33XRTinB6Z0fMMXZlP+200zqcO3HixKz2m2yySW3+w6SXXAtYf3NdHoMjQIAAAQIECBAgkCsBgfZclcNgCBAgQIAAAQIECBAgQIBAZQI+EKzMSSsCBAgQIFBLAetvLTX1RaC+Ap7f2ngLtP+HY3HIPP5s2LBhWdB9jz32WC9oHkH23/zmN+kf/uEf0p133lmyGIcffngWNt9qq606vP7nP/85C8C3P2/LLbdMl112WRo/fnzaYost1utvzZo16Yc//GGaOnVqIQgfja677rp03nnnlQzCX3vttenCCy8s9DVixIgssPylL32p5Hh7GmiPTl988cV05JFHdhhjZ47r1q3LwtGxW/hrr7223pi6CrRHsPqGG25I559/fofz4ksBV111VRo4cGAHk6hXXCOC1zHGtmPIkCHp7rvvTgMGDFjv+tX61XP+PQ20l9plPcYf5hFMP/TQQ9cLp8c9eMstt2S+7b+8UcmXFmrzXyu95EXA+puXShgHAQIECBAgQIAAgfwLCLTnv0ZGSIAAAQIECBAgQIAAAQIE1hPwgaCbggABAgQI1F/A+lt/c1ckUCsBz29tJAXa/8OxVMi8TXi//fZLBxxwQCGY/k//9E/pl7/8ZXrnnXc6FOGII47Idq1etmxZ9ucRCr733nvT1ltvvV6xSu2QHY0i2D548OC0zz77pI033jitXbs2vfrqq+mll15abwf4CKjPnTs3bbPNNiVvhkceeSRFm/ZH9B+h5f/0n/5T2n///dN3v/vd7Dpx1CLQXup+arv+IYcckg488MDsev/yL/+SfYmgvWHssL7pppum2bNnZ6eU2yE+Ataxs/qcOXPWm39cJ+YXu9/HvBYvXpyWLFnSoV3sRP7jH/84G1Opo1q/6KNe8+9poD3G2pVf2MTu/zvttFNGEzviP/bYY+vdg9EuvlRx7LHH1uY/SHppCgHrb1OUySAJECBAgAABAgQI5EJAoD0XZTAIAgQIECBAgAABAgQIECBQnYAPBKvz0poAAQIECNRCwPpbC0V9EGiMgOe3Nu4C7f/PMcLVsUN6+x28K1GOkHjsnH788cenCRMmZMHfOHbZZZf0wAMPpB133HG9bmKH8UWLFqWzzjorC8FXe4wcOTLFDuIRKO7seP/999PYsWM7nc/JJ5+c7dgeoe84ahFoj37efffddM4556Qnnnii4ml961vfSjNmzMjGc8UVV2TnlQu0R5sIZU+fPj37p5oj3GLH+/gSQvF/S9r6qdav7bx6zL8Wgfae+MW5YRhfPoh7sTPDamqibfMIWH+bp1ZGSoAAAQIECBAgQKDRAgLtja6A6xMgQIAAAQIECBAgQIAAgW4I+ECwG2hOIUCAAAECPRSw/vYQ0OkEGijg+a0NvkB7R8d//dd/TZdddlm68847ywJHEPyUU05JEydOTAMGDMh2U580aVIWNG877r777jRmzJhO+4rd3i+99NK0YMGCsteLBhEi/s53vpNOP/301K9fvy7PKReajx24Ixi93XbbZf3UKtAefa1cuTLNmjUr2z199erVnY4zvgwQ3meeeWbabLPN0rRp06oKtEfHn376aXr66aczx9dee62s47hx49KUKVOymnV1VOvXvq8NPf9aBdrb+8WXMp5//vmyftGgUsOKOtOo6QSsv01XMgMmQIAAAQIECBAg0DABgfaG0bswAQIECBAgQIAAAQIECBDovoAPBLtv50wCBAgQINBdAetvd+WcR6DxAp7f2tRAoH19xwhI/+Y3v8lC5rFbe4SkV61alTXcY489sp3DDz/88HTwwQenL3zhCx06+MlPfpLt1N52RPD3Bz/4Qdpiiy06LVgEp3/729+mn/3sZ+mZZ55JsVP8kiVLsvYRmt99992z3d5HjBiRhgwZUjbIXnyh2Gn8tttuS4sXL04vv/xy4eUddtghzZ8/P+26667Zn9Uy0B79xbxi9/nYpT4C522OEcoPw+HDh6djjz22g2F3Au1tE1q3bl165ZVXsh3yX3jhhfTmm29mYfow3GeffdKBBx6Y7Sb+t3/7t6lPnz4VP0CV+hV3uCHnX8tAe3u/ZcuWpYULF2b3ydKlSwu/HjBo0KC00047pWHDhqWjjz46ffnLX7Yre8V3UO9raP3tfTU1IwIECBAgQIAAAQIbSkCgfUPJ6pcAAQIECBAgQIAAAQIECGxAAR8IbkBcXRMgQIAAgU4ErL9uDQLNK+D5bd7aGTkBAgQINK+A9bd5a2fkBAgQIECAAAECBOotINBeb3HXI0CAAAECBAgQIECAAAECNRDwgWANEHVBgAABAgSqFLD+VgmmOYEcCXh+c1QMQyFAgACBlhGw/rZMqU2UAAECBAgQIECAQI8FBNp7TKgDAgQIECBAgAABAgQIECBQfwEfCNbf3BUJECBAgID11z1AoHkFPL/NWzsjJ0CAAIHmFbD+Nm/tjJwAAQIECBAgQIBAvQUE2ust7noECBAgQIAAAQIECBAgQKAGAj4QrAGiLggQIECAQJUC1t8qwTQnkCMBz2+OimEoBAgQINAyAtbflim1iRIgQIAAAQIECBDosYBAe48JdUCAAAECBAgQIECAAAECBOov4APB+pu7IgECBAgQsP66Bwg0r4Dnt3lrZ+QECBAg0LwC1t/mrZ2REyBAgAABAgQIEKi3gEB7vcVdjwABAgQIECBAgAABAgQI1EDAB4I1QNTFBhX49NNP07vvvpueeeaZ7J933nknLVmypHDNQYMGpa985Stp7733ToMHD05f/epXU//+/TfomHROgACBngpYf3sq6HwCjRPw/DbO3pUJECBAoHUFrL+tW3szJ0CAAAECBAgQIFCtgEB7tWLaEyBAgAABAgQIECBAgACBHAj4QDAHRTCEkgIff/xx+ulPf5q+//3vp9dee61ipc033zydcMIJ6aKLLko77rhjKr7HK+6oiRuuXLky3XvvvWn48OFZ2N9BgED+BKy/+auJERGoVMDzW6mUdgQIECBAoHYC1t/aWeqJAAECBAgQIECAQG8XEGjv7RU2PwIECBAgQIAAAQIECBDolQI+EOyVZW36Sf3TP/1TFkiPQHt3jwi2Rx8XXnhh6tevX3e7aarz1qxZkx544IHsSwCbbrppuv/++1PsYO8gQCB/Atbf/NXEiAhUKuD5rVRKOwIECBAgUDsB62/tLPVEgAABAgQIECBAoLcLCLT39gqbHwECBAgQIECAAAECBAj0SgEfCPbKsjb1pN5444307W9/O73yyis1mcdZZ52VBbwj4N6bjw8//DB985vfTA8//HA2zd12202gvTcX3NyaXsD62/QlNIEWFvD8tnDxTZ0AAQIEGiZg/W0YvQsTIECAAAECBAgQaDoBgfamK5kBEyBAgAABAgQIECBAgACBlHwg6C7Ik8Af/vCHdMYZZxRC2W1j22WXXdL48ePTsGHD0nbbbZe22GKLwr27du3a9MEHH6TXXnst/eM//mPJXd2nTZuWJk2alPr27Zun6dZ0LH/605/SmDFj0uOPP571K9BeU16dEai5gPW35qQ6JFA3Ac9v3ahdiAABAgQIFASsv24GAgQIECBAgAABAgQqFRBor1RKOwIECBAgQIAAAQIECBAgkCMBHwjmqBgtPpTPPvss3XDDDen888/vIHHllVemiy66KPXr16+sUPTx0ksvZTu8v/XWW4X22267bbrvvvvS0KFDy/bRrA0E2pu1csbdqgLW31atvHn3BgHPb2+oojkQIECAQLMJWH+brWLGS4AAAQIECBAgQKBxAgLtjbN3ZQIECBAgQIAAAQIECBAg0G0BHwh2m86JNRZYsWJFGjduXFq8eHGh50svvTRNmTKl6p3Vf/WrX6WxY8emZcuWFfo677zz0syZM9Mmm2xS45HnozuB9nzUwSgIVCpg/a1USjsC+RPw/OavJkZEgAABAr1fwPrb+2tshgQIECBAgAABAgRqJSDQXitJ/RAgQIAAAQIECBAgQIAAgToK+ECwjtgu1aXAyy+/nIYNG5ZWr16dtdt3333TvHnz0sCBA6uWK7Xb+2677Zbuv//+NGjQoKr7a4YTBNqboUrGSOD/CVh/3Q0EmlfA89u8tTNyAgQIEGheAetv89bOyAkQIECAAAECBAjUW0Cgvd7irkeAAAECBAgQIECAAAECBGog4APBGiDqoiYC99xzT7arettx8sknp5tuuiltvvnm3ep/6dKladSoUR12aX/22WfT0KFDu9Vf3k8SaM97hYyPQEcB6687gkDzCnh+m7d2Rk6AAAECzStg/W3e2hk5AQIECBAgQIAAgXoLCLTXW9z1CBAgQIAAAQIECBAgQIBADQR8IFgDRF3URKA40D5hwoR0/fXXp8997nPd6v+jjz5K0cf/+l//K2299dZZHxdeeGE6/PDDC/2tWLEijRs3Li1evLjwZ3fffXcaM2ZMVdf8+OOP08UXX5xuuOGGwnlPPPFEOuyww0r2s2bNmvTiiy+mhx9+OP3qV79KsTt9HBHe33333dMuu+ySjjrqqHTAAQekLbbYotOxvPPOO+nEE09Mb731VkXjfeGFF9KQIUO6bPvpp5+m6PfRRx9NTz/9dHrttdfSqlWrsnP222+/tOeee6YRI0ZkY9tss80quu7//b//N11wwQVp7ty5WfuoQdR7q622yv5/hPEfeuih7JovvfRSdr0tt9wyDR48OB1zzDHp2GOPTV/4whfWu1bsxL98+fL0wAMPpPB+9dVXsx3+Yxf+PfbYI6vtQQcdVPE4K5qMRgRqJGD9rRGkbgg0QMDz2wB0lyRAgACBlhew/rb8LQCAAAECBAgQIECAQMUCAu0VU2lIgAABAgQIECBAgAABAgTyI+ADwfzUotVHcv/996eTTjqpwLDvvvumefPmpYEDB24wmghEX3311enyyy8vXOOMM85I1157bVUh6OJg+aGHHpruvPPOtO2223YYewS7b7nllqz/CGKXOyLUfdlll6XTTz899evXb73mtQy0h8WSJUvSlVdemX7605+WG1oWGr/iiivS8ccfnzbZZJMu23cWaP/P//k/p1tvvTXrpy00X6qjcJg9e3b2RYO+fftmTSK4PmPGjPSDH/wg+/fOjgjwxxcNIojvIJAnAetvnqphLASqE/D8VuelNQECBAgQqIWA9bcWivogQIAAAQIECBAg0BoCAu2tUWezJECAAAECBAgQIECAAIFeJuADwV5W0Caezttvv51OOOGE9O677xZmEYHliRMnFkLMG2J6sat37AAeu7XHsdtuu6UI10dgu9KjeHf5adOmpcmTJ6f2z1eErr/73e+mH/7wh5V2W2g3fPjwdNNNN6Xtt9++w7m1CrTHDvMRtI8xdxUOLzXwk08+Oc2aNauwC36pNqUC7XG9CKnHLvyVHLF7/c0335xGjx6dPvjgg3TuueemBx98sJJTs1pGjfbaa6+K2mtEoB4C1t96KLsGgQ0j4PndMK56JUCAAAECXQlYf90fBAgQIECAAAECBAhUKiDQXqmUdgQIECBAgAABAgQIECBAIEcCPhDMUTFafChr1qxJ55xzTrrjjjsKEhFiPvvss9N3vvOd9XY7rxXXhx9+mMaPH58WLFhQ6DJ2DY8/q+QoHnfsyr5w4cK0zz77FE5ft25dFvqeNGlShy4joB470UeIfqONNkpr165NL730UnrxxRfXC5Z/61vfynZ2b79T+7/927+l++67L0UgPULjDzzwQFq2bFl2jRhHhM1jd/O247jjjks77LBDhzF0NrZotMcee6Svfe1r6W/+5m/SJ598kt5888301FNPrbeb+ogRI9LcuXPTNttsU5KsONB+wAEHZH3HzultR4TOv/GNb6Stttoq/elPf0qLFy/Odoxvf4TTbbfdlv7xH/8xzZkzp/DSIYcckg488MC08cYbp6VLl6bHHntsvTGeeuqp6cYbbyy5030lddaGQK0FrL+1FtUfgfoJeH7rZ+1KBAgQIECgTcD6614gQIAAAQIECBAgQKBSAYH2SqW0I0CAAAECBAgQIECAAAECORLwgWCOimEo6emnn05jx44t7JbeRhLB9qOPPjqNGTMmDR48OPXv37+mWhEUv/DCCwt9VhN+jgD1qFGjCkHykSNHZqHr9mOMIHjsAr98+fLsGjGfCLjHXDfbbLP15hK7xV911VUdQttxToTuI7xd6ogQePg8/vjj2cuV7DT/2WefpXnz5qUzzzyzQ4A+rK+88sq05557pj59+nS43J///OdsN/epU6d2OCe+jDBz5syS8ykOtLfvMMYZ5x188MEdduKPkP7dd9+dLrjggg7XiaB+2276sVv79OnT04ABAzqMceXKldlu8z/60Y8Kf17qiwY1vYl0RqBKAetvlWCaE8iRgOc3R8UwFAIECBBoGQHrb8uU2kQJECBAgAABAgQI9FhAoL3HhDogQIAAAQIECBAgQIAAAQL1F/CBYP3NXbFzgdgtPMLl06ZNW2+H8vZnxe7eRxxxRDrooIPSXnvtle1CXnwvV+NcHErfaaed0oMPPph23nnnst1EeH3ChAmFdjfffHM644wzOpxXHJiPMHsEtbsac+z8Hm3ah7Lj/8+YMSPbibz46E6g/Z133kknnnhieuuttwrdnXXWWen73/9+Frrv7Igg/KJFi1K0bR/Snz9/fho2bNh6p3UWaI/d6W+//fYU3qWOCLVffPHFHXZyb2sXO/dHEL79jvXt+4jd66MusVt72zF79uzM1EEgDwLW3zxUwRgIdE/A89s9N2cRIECAAIGeCFh/e6LnXAIECBAgQIAAAQKtJSDQ3lr1NlsCBAgQIECAAAECBAgQ6CUCPhDsJYXsRdOIUPs999yT7Zi+atWqimY2aNCgbOfyo446qls7uEd4PHYYv+OOOwrXu/XWW9P48eO7vP7q1avTt7/97XTXXXdl7UoF4f/yl7+kiRMndtht/YUXXkhDhgwpO7dXX30129m9bUfyCPCHzXbbbbfeudUG2iOUHkH7GFvbMWLEiDR37ty0zTbblB1bnB9Gp59+eqFtZzvbdxZof+ihh9Jxxx3X5bWefPLJ9ULyYRe7txfvzF7cUfEXCbr6QkDZCWtAoMYC1t8ag+qOQB0FPL91xHYpAgQIECDw/wtYf90KBAgQIECAAAECBAhUKiDQXqmUdgQIECBAgAABAgQIECBAIEcCPhDMUTEMpYPA+++/n6ZOnZpi1+8IjldzHH300VnQ/Otf/3raZJNNKjo1guJjx44ttO0snN2+szfeeCMdc8wxhcB5qXNKhbmfeOKJdNhhh5Ud18qVK9Npp52WIhQfu9J/5StfSf/9v//39Nd//dfrnVttoD1C8uPGjUuLFy/O+ood2TvbYb2zgRb3se2226ZHH3002zW//VHK4NBDD0133nlninO6OkrtIh87+E+ePLnsrvyPPPJIipB+2xE750fIfbPNNitrrwGBDS1g/d3QwvonsOEEPL8bzlbPBAgQIECgMwHrr3uDAAECBAgQIECAAIFKBQTaK5XSjgABAgQIECBAgAABAgQI5EjAB4I5KoahrCcQu4D/9re/TT/5yU/SvHnz0iuvvFKV0le/+tU0Y8aMLNhefK8Xd/Tee++l0aNHF66xww47ZAHvXXfdtdNrFu8AXmrH8ZjDlClTsn/ajuHDh6ebbropbb/99lXNp6vG1QbaX3zxxXTkkUcWvixwxBFHZDvNf/7zn694TJ988km6/PLL0zXXXFM45+abb04RHG9/lAq0V7pb+u9///s0ZsyY9MwzzxS6rPQLATHH/fffv3CeQHvFpdWwDgLW3zoguwSBDSTg+d1AsLolQIAAAQJdCFh/3R4ECBAgQIAAAQIECFQqINBeqZR2BAgQIECAAAECBAgQIEAgRwI+EMxRMQylS4EIhq9atSq9/PLL6Wc/+1l66qmnUuzeXe6Inccvu+yy9J3vfKfL3drXrl2bJk2alO3g3XaUCme3vfbhhx+m8ePHpwULFmR/tO+++2ah+4EDB643pBjryJEjO+w0H2H22BH+G9/4Rtp9993TxhtvXG4qXb5ebaB97ty56cwzzyz0efbZZ6dZs2alTTfdtKpxxC7rp5xySuGcUkH1UoH2rmzbD6B4Xp3tAl9q0ALtVZVS4zoLWH/rDO5yBGoo4PmtIaauCBAgQIBAhQLW3wqhNCNAgAABAgQIECBAIAm0uwkIECBAgAABAgQIECBAgEATCvhAsAmLZsiZQFvA/Y033kiPPfZYevzxx7sMuMdO7RMnTkx9+/btVPDJJ59Mw4YNK7x+8sknZzupRyi++Hj11VfTsccem1asWJG91NWO43/+85/TueeemyL8XerYcsst0yGHHJKOOeaYNHTo0PRf/st/SX369Kmq0tUE2kvtrH7UUUdl1672+PWvf53uvvvuLs1KBdrjnNh5vdxRzbyK+xJoL6fr9UYKWH8bqe/aBHom4PntmZ+zCRAgQIBAdwSsv91Rcw4BAgQIECBAgACB1hQQaG/Nups1AQIECBAgQIAAAQIECDS5gA8Em7yAhl8Q+PTTT9P777+f7rnnnnTbbbel5cuXd9CJnb0jRH3wwQd3qhbh9HHjxqXFixdnbXbYYYc0f/78tOuuu3Y4J8L0sZN7BOTbjieeeCIddthhnfYdu8nHju4Rsi53DBo0KI0aNSrbvX2PPfboMoTf1lc1we9SAfNyY6r09cMPPzyrwVZbbVU4pdT1ynl1Z17FYxRor7Rq2jVCwPrbCHXXJFAbAc9vbRz1QoAAAQIEqhGw/lajpS0BAgQIECBAgACB1hYQaG/t+ps9AQIECBAgQIAAAQIECDSpgA8Em7Rwht2lwMqVK9P3vve9NGfOnA7tTj311HTjjTemfv36lTw/di6fMmVKmjZtWuH12bNnZ7uvtz/++Mc/pti9fdGiRdkfH3roodnu6xGa7+qIcc2aNSsb1+rVqyuq4vbbb5/t7h5jbx8SLz652QLtL7zwQhoyZEhZg2rmVdyZQHtZXg0aKGD9bSC+SxPooYDnt4eATidAgAABAt0QsHEWGKEAACAASURBVP52A80pBAgQIECAAAECBFpUQKC9RQtv2gQIECBAgAABAgQIECDQ3AI+EGzu+hl95wJr1qxJF198cYdQe2c7rrfv5dVXX03HHntsit3a4zjhhBPSrbfemv7qr/6q0CyC0kceeWQhlB4B+MmTJ6fi56mz0X3wwQfpgQceyHaMf+WVVyoqY4S/b7jhhrTnnnuWbF9N8DsPO7QLtFdUdo16sYD1txcX19R6vYDnt9eX2AQJECBAIIcC1t8cFsWQCBAgQIAAAQIECORUQKA9p4UxLAIECBAgQIAAAQIECBAg0JWADwTdH40WWLt2bZo3b15auHBh+j//5/+k5cuXp0svvTSNGzeux0NbunRpGjVqVFq2bFmhr4cffjh94xvf6LTvDz/8MI0fPz4tWLAgaxO7rj/66KNpr732yv5/8S7u8XqMfZ999ql6vJ999ln6wx/+kCJE/5Of/CQ988wz2fw7O/bdd9901113pQjmFx89DbRHuH7MmDFVz6GSE0oF6AXaK5HTpjcLWH97c3XNrbcLeH57e4XNjwABAgTyKGD9zWNVjIkAAQIECBAgQIBAPgUE2vNZF6MiQIAAAQIECBAgQIAAAQJdCvhA0A3SaIEItE+aNClde+21haFccsklKXY932ijjXo0vI8++ihNmDAhzZ8/v9BPJcHtGMuFF15YOGfWrFnpggsuyHZgj53bI2y/ePHi7PWRI0em2267LfXv379HY42T161bl37729+mn//85+mhhx5KTz311Hp9th9L+xerCbT/5S9/SRMnTuywe/306dNTuG+IQ6B9Q6jqs9kFrL/NXkHjb2UBz28rV9/cCRAgQKBRAtbfRsm7LgECBAgQIECAAIHmExBob76aGTEBAgQIECBAgAABAgQIEMgCuu2P2DHaQaDeAsUB8iOOOCLbifzzn/98j4YSO75/5zvfSbfeemuhn0oC7W+//XY64YQT0rvvvpudF/8effzVX/1VFjKPEPvq1auz126++eZ0xhln9GicpU6OZ/H1119P5557bnrllVcKTYYPH57ZFAfoqwm0R2fXXHNNthN+2xFziDpsttlmNZ+LQHvNSXXYCwSsv72giKbQsgKe35YtvYkTIECAQAMFrL8NxHdpAgQIECBAgAABAk0mINDeZAUzXAIECBAgQIAAAQIECBAgEAI+EHQf5EGgOCS++eabZ6HtESNG9Gh4v//979OYMWPSM888U+jn2WefTUOHDu2y3zVr1qRzzjkn3XHHHVm7bbfdNj366KNpzz33TFdffXW6/PLLsz/faaed0oMPPph23nnnTvtbvnx5evHFF9Obb76ZBdQHDx6cpkyZUvHu87Fb+1FHHVXof7fddkv3339/GjRoUIdrVhtof+SRRzr47rvvvmnevHlp4MCBFZtH6D5C8GEwYMCAtMsuu6T99tsvHXjggR3mJ9BeMamGLSRg/W2hYptqrxPw/Pa6kpoQAQIECDSBgPW3CYpkiAQIECBAgAABAgRyIiDQnpNCGAYBAgQIECBAgAABAgQIEKhGwAeC1Whpu6EEVqxYkcaNG5cWL15cuETsRB67on/xi1/s9mUffvjhdPLJJxd2U48w+b333pu23377sn3ec889aezYsYV2sRP78ccfn/W3aNGi7M9PPfXUdOONN6Z+/fp12l+E2Y888sjCGKrdff6dd95JJ554Ynrrrbeya9Qq0P7ee++l0aNHd9j9/ZZbbkkTJkxY74sunU3ud7/7Xebxi1/8otBk9uzZ6YILLuhwikB72dtNgxYUsP62YNFNudcIeH57TSlNhAABAgSaSMD620TFMlQCBAgQIECAAAECDRYQaG9wAVyeAAECBAgQIECAAAECBAh0R8AHgt1Rc06tBWKn7wivn3766R26jrD0zJkzuxVqX7ZsWfrmN7/ZIbAdO6tfeeWVFe2OXhz4PuOMM7Ld3iNcHgH8OB566KF03HHHdclRvEt87D4/f/78NGzYsIoYiwPxhx56aBbK33rrrTucX+0O7R9//HGaPHlymjVrVqGf2KX99ttvz3aeL3d88sknKcLrF198caFpfFFg4cKFaffdd+9wukB7OU2vt6KA9bcVq27OvUXA89tbKmkeBAgQINBMAtbfZqqWsRIgQIAAAQIECBBorIBAe2P9XZ0AAQIECBAgQIAAAQIECHRLwAeC3WJz0gYQWLlyZYrQ+IIFCzr0/tWvfjULoUeQe5NNNil75U8//TQ99dRT6aKLLirsah4nRUj7vvvuS7vuumvZPqJBBL4jrH3DDTdk7WN39xjD1KlTs/8f4e958+algQMHdtlfBL+nTJmSpk2bVmhXaXB8zZo12W7nP/rRjwrnXnLJJVlfG220UYfrFgfad9hhhyw439V8X3/99XTCCSek5cuXF/qKnfFvuummLnexjy8gxK7sp512WodzJ06cmK6++ur16iTQXtEtp1GLCVh/W6zgpturBDy/vaqcJkOAAAECTSJg/W2SQhkmAQIECBAgQIAAgRwICLTnoAiGQIAAAQIECBAgQIAAAQIEqhXwgWC1YtpvSIE33ngj2wX9nXfeWe8yu+yySxo7dmw65JBD0le+8pW0xRZbpLb799///d9TBOIXLVqUhcyff/75DufHrug333xzGj16dOGcSubx5JNPdrqTegTNZ8yYkTbeeOOyXb399tvppJNOSrFrfNsRQf0If3/9619Pffv2Xa+P999/P1166aXZfNqO2AE9Qup77733eu0/+uijNGHChOz1tmP69Onpwgsv7PSLAKV2WY9zd9ttt2xspb5EECH7W265JV111VVp1apVhWt1FdIXaC97i2jQggLW3xYsuin3GgHPb68ppYkQIECAQBMJWH+bqFiGSoAAAQIECBAgQKDBAgLtDS6AyxMgQIAAAQIECBAgQIAAge4I+ECwO2rO2ZACzz33XDr99NNLhtq7c90Is19++eXZTuelguNd9blixYo0bty4tHjx4vWaPfHEE+mwww6raEixo3ns9H7++eev137QoEHpa1/7Wtpxxx2z12Kn9Qjkv/zyy+u1jQB97IJeah5r165NkyZNStdee22H86L/CMLHEeH2ww8/vMPrEVCPnejnzJmz3vXivIMOOijb3T6OpUuXpscee6xDkD3+PNpdd9116dhjjy3pIdBe0W2iUYsJWH9brOCm26sEPL+9qpwmQ4AAAQJNImD9bZJCGSYBAgQIECBAgACBHAgItOegCIZAgAABAgQIECBAgAABAgSqFfCBYLVi2tdD4H//7/+d/v7v/z4tWLCgR5eLMPeVV16ZRo0aVXWYPS4cO5hPmTIlTZs2rcM4YufyO++8M2277bYVjy9C3TNnzkzf+973Kj6nrWGE8iN0HmH2zTbbrNPzH3744XTyySen1atXl2wTu9SfccYZ670WofbYzT3+qfaIMPvs2bPTyJEjO939XqC9WlXtW0HA+tsKVTbH3irg+e2tlTUvAgQIEMizgPU3z9UxNgIECBAgQIAAAQL5EhBoz1c9jIYAAQIECBAgQIAAAQIECFQk4APBipg0aoDAunXr0rPPPpvt/P3Tn/60qhFEyDp2ef/Wt76Vtt5666rOLW784osvpiOPPLJDSDwC7pMnT+40wN3ZBT/99NO0cOHCLNT+P//n/6xoXAcccEC64oor0sEHH5z69OnT5TnlQvOXXHJJFs7faKON1usnxvb000+nqVOnZjvEV3LE7vUR+B8wYEDZccUO+XPnzi20e+GFF9KQIUPKXiZ2rB8zZkx6/PHHs7a77bZbuv/++1N8WaHcEbXbf//9C80izB872Hf1pYByfXqdQK0ErL+1ktQPgfoLeH7rb+6KBAgQIEDA+useIECAAAECBAgQIECgUgGB9kqltCNAgAABAgQIECBAgAABAjkS8IFgjophKCUFPvvss/SHP/whvfrqq9k/b775Zvrnf/7n9M477xTaR4B95513Tvvtt18W/N5zzz1rFlr+8MMP0/jx4wu7xceu7BFK32effbpdsQjrL1myJC1atCi9/PLLaenSpWn58uVZf+3ncuyxx6addtqpqt3lI5gegfQ77rgj/fKXv+zgFLu333TTTSl2fO/siLEtW7Ysm2Px2CJEHuMZNmxYOvroo9OXv/zlikL9dmjv9q3ixF4sYP3txcU1tV4v4Pnt9SU2QQIECBDIoYD1N4dFMSQCBAgQIECAAAECORUQaM9pYQyLAAECBAgQIECAAAECBAh0JeADQfcHga4FigPtI0eOTLfddlvq378/OgIECHRbwPrbbTonEmi4gOe34SUwAAIECBBoQQHrbwsW3ZQJECBAgAABAgQIdFNAoL2bcE4jQIAAAQIECBAgQIAAAQKNFPCBYCP1XbsZBGJX+NgpfcWKFdlwb7755nTGGWc0w9CNkQCBHAtYf3NcHEMjUEbA8+sWIUCAAAEC9Rew/tbf3BUJECBAgAABAgQINKuAQHuzVs64CRAgQIAAAQIECBAgQKClBXwg2NLlN/kyAp988kmaMmVKmjZtWtZyp512Sg8++GDaeeed2REgQKBHAtbfHvE5mUBDBTy/DeV3cQIECBBoUQHrb4sW3rQJECBAgAABAgQIdENAoL0baE4hQIAAAQIECBAgQIAAAQKNFvCBYKMr4Pp5FnjvvffS6NGj0yuvvJIN87zzzkszZ85Mm2yySZ6HbWwECDSBgPW3CYpkiAQ6EfD8ujUIECBAgED9Bay/9Td3RQIECBAgQIAAAQLNKiDQ3qyVM24CBAgQIECAAAECBAgQaGkBHwi2dPlNvguBdevWpVmzZqVJkyZlrTbffPO0YMGCdMghh3AjQIBAjwWsvz0m1AGBhgl4fhtG78IECBAg0MIC1t8WLr6pEyBAgAABAgQIEKhSQKC9SjDNCRAgQIAAAQIECBAgQIBAHgR8IJiHKhhDowVWrlyZ+vbtm/76r/86G8rvf//79IMf/CDNmTMnrV69OvuzUaNGpblz56b+/fs3eriuT4BALxCw/vaCIppCywp4flu29CZOgAABAg0UsP42EN+lCRAgQIAAAQIECDSZgEB7kxXMcAkQIECAAAECBAgQIECAQAj4QNB9QCCl5557Lh144IGdUsTu7PPnz0/Dhg3DRYAAgZoIWH9rwqgTAg0R8Pw2hN1FCRAgQKDFBay/LX4DmD4BAgQIECBAgACBKgQE2qvA0pQAAQIECBAgQIAAAQIECORFwAeCeamEcTRS4I033kjHHHNMWrFiRclhzJgxI02cODHbxd1BgACBWghYf2uhqA8CjRHw/DbG3VUJECBAoLUFrL+tXX+zJ0CAAAECBAgQIFCNgEB7NVraEiBAgAABAgQIECBAgACBnAj4QDAnhTCMhgq888476cQTT0xvvfXWeuO49NJLU/zTr1+/ho7RxQkQ6F0C1t/eVU+zaS0Bz29r1dtsCRAgQCAfAtbffNTBKAgQIECAAAECBAg0g4BAezNUyRgJECBAgAABAgQIECBAgECRgA8E3RIEUvr3f//3dMMNN6T58+enJUuWpC233DINHz48jR8/Ph1wwAGpT58+mAgQIFBTAetvTTl1RqCuAp7funK7GAECBAgQyASsv24EAgQIECBAgAABAgQqFRBor1RKOwIECBAgQIAAAQIECBAgkCMBHwjmqBiGQoAAAQItI2D9bZlSm2gvFPD89sKimhIBAgQI5F7A+pv7EhkgAQIECBAgQIAAgdwICLTnphQGQoAAAQIECBAgQIAAAQIEKhfwgWDlVloSIECAAIFaCVh/ayWpHwL1F/D81t/cFQkQIECAgPXXPUCAAAECBAgQIECAQKUCAu2VSmlHgAABAgQIECBAgAABAgRyJOADwRwVw1AIECBAoGUErL8tU2oT7YUCnt9eWFRTIkCAAIHcC1h/c18iAyRAgAABAgQIECCQGwGB9tyUwkAIECBAgAABAgQIECBAgEDlAj4QrNxKSwIECBAgUCsB62+tJPVDoP4Cnt/6m7siAQIECBCw/roHCBAgQIAAAQIECBCoVECgvVIp7QgQIECAAAECBAgQIECAQI4EfCCYo2IYCgECBAi0jID1t2VKbaK9UMDz2wuLakoECBAgkHsB62/uS2SABAgQIECAAAECBHIjINCem1IYCAECBAgQIECAAAECBAgQqFzAB4KVW2lJgAABAgRqJWD9rZWkfgjUX8DzW39zVyRAgAABAtZf9wABAgQIECBAgAABApUKCLRXKqUdAQIECBAgQIAAAQIECBDIkYAPBHNUDEMhQIAAgZYRsP62TKlNtBcKeH57YVFNiQABAgRyL2D9zX2JDJAAAQIECBAgQIBAbgQE2nNTCgMhQIAAAQIECBAgQIAAAQKVC/hAsHIrLQkQIECAQK0ErL+1ktQPgfoLeH7rb+6KBAgQIEDA+useIECAAAECBAgQIECgUgGB9kqltCNAgAABAgQIECBAgAABAjkS8IFgjophKAQIECDQMgLW35YptYn2QgHPby8sqikRIECAQO4FrL+5L5EBEiBAgAABAgQIEMiNgEB7bkphIAQIECBAgAABAgQIECBAoHIBHwhWbqUlAQIECBColYD1t1aS+iFQfwHPb/3NXZEAAQIECFh/3QMECBAgQIAAAQIECFQqINBeqZR2BAgQIECAAAECBAgQIEAgRwI+EMxRMQyFAAECBFpGwPrbMqU20V4o4PnthUU1JQIECBDIvYD1N/clMkACBAgQIECAAAECuREQaM9NKQyEAAECBAgQIECAAAECBAhULuADwcqttCRAgAABArUSsP7WSlI/BOov4Pmtv7krEiBAgAAB6697gAABAgQIECBAgACBSgUE2iuV0o4AAQIECBAgQIAAAQIECORIwAeCOSqGoRAgQIBAywhYf1um1CbaCwU8v72wqKZEgAABArkXsP7mvkQGSIAAAQIECBAgQCA3AgLtuSmFgRAgQIAAAQIECBAgQIAAgcoFfCBYuZWWBAgQIECgVgLW31pJ6odA/QU8v/U3d0UCBAgQIGD9dQ8QIECAAAECBAgQIFCpgEB7pVLaESBAgAABAgQIECBAgACBHAn4QDBHxTAUAgQIEGgZAetvy5TaRHuhgOe3FxbVlAgQIEAg9wLW39yXyAAJECBAgAABAgQI5EZAoD03pTAQAgQIECBAgAABAgQIECBQuYAPBCu30pIAAQIECNRKwPpbK0n9EKi/gOe3/uauSIAAAQIErL/uAQIECBAgQIAAAQIEKhUQaK9USjsCBAgQIECAAAECBAgQIJAjAR8I5qgYhkKAAAECLSNg/W2ZUptoLxTw/PbCopoSAQIECORewPqb+xIZIAECBAgQIECAAIHcCAi056YUBkKAAAECBAgQIECAAAECBCoX8IFg5VZaEiBAgACBWglYf2slqR8C9Rfw/Nbf3BUJECBAgID11z1AgAABAgQIECBAgEClAgLtlUppR4AAAQIECBAgQIAAAQIEciTgA8EcFcNQCBAgQKBlBKy/LVNqE+2FAp7fXlhUUyJAgACB3AtYf3NfIgMkQIAAAQIECBAgkBsBgfbclMJACBAgQIAAAQIECBAgQIBA5QI+EKzcSksCBAgQIFArAetvrST1Q6D+Ap7f+pu7IgECBAgQsP66BwgQIECAAAECBAgQqFRAoL1SKe0IECBAgAABAgQIECBAgECOBHwgmKNiGAoBAgQItIyA9bdlSm2ivVDA89sLi2pKBAgQIJB7Aetv7ktkgAQIECBAgAABAgRyIyDQnptSGAgBAgQIECBAgAABAgQIEKhcwAeClVtpSYAAAQIEaiVg/a2VpH4I1F/A81t/c1ckQIAAAQLWX/cAAQIECBAgQIAAAQKVCgi0VyqlHQECBAgQIECAAAECBAgQyJGADwRzVAxDIUCAAIGWEbD+tkypTbQXChQ/v71wiqZEgAABAgRyL/DZZ5/lfowGSIAAAQIECBAgQIBAYwQE2hvj7qoECBAgQIAAAQIECBAgQKBHAgJ1PeJzMgECBAgQ6JaA9bdbbE4ikAsBgfZclMEgCBAgQKDFBQTaW/wGMH0CBAgQIECAAAECXQgItLs9CBAgQIAAAQIECBAgQIBAEwoI1DVh0QyZAAECBJpewPrb9CU0gRYWEGhv4eKbOgECBAjkRkCgPTelMBACBAgQIECAAAECuRMQaM9dSQyIAAECBAgQIECAAAECBAiUFxCoK2+kBQECBAgQqLWA9bfWovojUD8Bgfb6WbsSAQIECBDoTECg3b1BgAABAgQIECBAgEBnAgLt7g0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6iav9gAAC2dJREFU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hQHKhrwikYMgECBAgQaHqBzz77rOnnYAIECBAgQIAAAQIECBAgQIAAAQIECBAgQKDRAgLtja6A6xMgQIAAAQIECBAgQIAAgW4ICLR3A80pBAgQIECgxgIC7TUG1R0BAgQIECBAgAABAgQIECBAgAABAgQItKSAQHtLlt2kCRAgQIAAAQIECBAgQKDZBQTam72Cxk+AAAECvUFAoL03VNEcCBAgQIAAAQIECBAgQIAAAQIECBAgQKDRAgLtja6A6xMgQIAAAQIECBAgQIAAgW4ICLR3A80pBAgQIECgxgIC7TUG1R0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EGhvfA2MgAABAgQIECBAgAABAgQIECBAgAABAgQIECBAgAABAgQIECBAgAABAgQIECBAgAABAi0pINDekmU3aQIECBAgQIAAAQIECBAgQIAAAQIECBAgQIAAAQIECBAgQIAAAQIECBAgQIAAAQIECDReQKC98TUwAgIECBAgQIAAAQIECBAgQIAAAQIECBAgQIAAAQIECBAgQIAAAQIECBAgQIAAAQIECLSkgEB7S5bdpAkQIECAAAECBAgQIECAAAECBAgQIECAAAECBAgQIECAAAECBAgQIECAAAECBAgQINB4AYH2xtfACAgQIECAAAECBAgQIECAAAECBAgQIECAAAECBAgQIECAAAECBAgQIECAAAECBAgQINCSAgLtLVl2kyZAgAABAgQIECBAgAABAgQIECBAgAABAgQIECBAgAABAgQIECBAgAABAgQIECBAgEDjBQTaG18DIyBAgAABAgQIECBAgAABAgQIECBAgAABAgQIECBAgAABAgQIECBAgAABAgQIECBAgEBLCgi0t2TZTZoAAQIECBAgQIAAAQIECBAgQIAAAQIECBAgQIAAAQIECBAgQIAAAQIECBAgQIAAAQKNFxBob3wNjIAAAQIECBAgQIAAAQIECBAgQIAAAQIECBAgQIAAAQIECBAgQIAAAQIECBAgQIAAAQItKSDQ3pJlN2kCBAgQIECAAAECBAgQIECAAAECBAgQIECAAAECBAgQIECAAAECBAgQIECAAAECBAg0XkCgvfE1MAICBAgQIECAAAECBAgQIECAAAECBAgQIECAAAECBAgQIECAAAECBAgQIECAAAECBAi0pIBAe0uW3aQJECBAgAABAgQIECBAgAABAgQIECBAgAABAgQIECBAgAABAgQIECBAgAABAgQIECDQeAGB9sbXwAgIECBAgAABAgQIECBAgAABAgQIECBAgAABAgQIECBAgAABAgQIECBAgAABAgQIECDQkgIC7S1ZdpMmQIAAAQIECBAgQIAAAQIECBAgQIAAAQIECBAgQIAAAQIECBAgQIAAAQIECBAgQIBA4wUE2htfAyMgQIAAAQIECBAgQIAAAQIECBAgQIAAAQIECBAgQIAAAQIECBAgQIAAAQIECBAgQIBASwoItLdk2U2aAAECBAgQIECAAAECBAgQIECAAAECBAgQIECAAAECBAgQIECAAAECBAgQIECAAAECjRcQaG98DYyAAAECBAgQIECAAAECBAgQIECAAAECBAgQIECAAAECBAgQIECAAAECBAgQIECAAAECLSkg0N6SZTdpAgQIECBAgAABAgQIECBAgAABAgQIECBAgAABAgQIECBAgAABAgQIECBAgAABAgQINF5AoL3xNTACAgQIECBAgAABAgQIECBAgAABAgQIECBAgAA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+P/atWMCAAAAAoL9W4vxg2vAWTm09xtIQIAAAQIECBAgQIAAAQIECBAgQIAAAQIECBAgQIAAAQIECBAgQIAAAQIECBAgQIAAgUsBh/bL2ZUmQIAAAQIECBAgQIAAAQIECBAgQIAAAQIECBAgQIAAAQIECBAgQIAAAQIECBAgQIBAL+DQ3m8gAQECBAgQIECAAAECBAgQIECAAAECBAgQIECAAAECBAgQIECAAAECBAgQIECAAAECBC4FHNovZ1eaAAECBAgQIECAAAECBAgQIECAAAECBAgQIECAAAECBAgQIECAAAECBAgQIECAAAECvYBDe7+BBAQIECBAgAABAgQIECBAgAABAgQIECBAgAABAgQIECBAgAABAgQIECBAgAABAgQIELgUcGi/nF1pAgQIECBAgAABAgQIECBAgAABAgQIECBAgAABAgQIECBAgAABAgQIECBAgAABAgQI9AIO7f0GEhAgQIAAAQIECBAgQIAAAQIECBAgQIAAAQIECBAgQIAAAQIECBAgQIAAAQIECBAgQOBSwKH9cnalCRAgQIAAAQIECBAgQIAAAQIECBAgQIAAAQIECBAgQIAAAQIECBAgQIAAAQIECBAg0As4tPcbSECAAAECBAgQIECAAAECBAgQIECAAAECBAgQIECAAAECBAgQIECAAAECBAgQIECAAIFLAYf2y9mVJkCAAAECBAgQIECAAAECBAgQIECAAAECBAgQIECAAAECBAgQIECAAAECBAgQIECAQC/g0N5vIAEBAgQIECBAgAABAgQIECBAgAABAgQIECBAgAABAgQIECBAgAABAgQIECBAgAABAgQuBQYI5N/KF83QxQAAAABJRU5ErkJggg=="/>
          <p:cNvSpPr>
            <a:spLocks noChangeAspect="1" noChangeArrowheads="1"/>
          </p:cNvSpPr>
          <p:nvPr/>
        </p:nvSpPr>
        <p:spPr bwMode="auto">
          <a:xfrm>
            <a:off x="307975" y="-2955925"/>
            <a:ext cx="7134225" cy="648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data:image/png;base64,iVBORw0KGgoAAAANSUhEUgAAC7QAAAqkCAYAAAC5StyjAABxpnRFWHRteGZpbGUAJTNDbXhHcmFwaE1vZGVsJTNFJTNDcm9vdCUzRSUzQ214Q2VsbCUyMGlkJTNEJTIyMCUyMiUyRiUzRSUzQ214Q2VsbCUyMGlkJTNEJTIyMSUyMiUyMHBhcmVudCUzRCUyMjAlMjIlMkYlM0UlM0NteENlbGwlMjBpZCUzRCUyMjIlMjIlMjB2YWx1ZSUzRCUyMiUyMiUyMHN0eWxlJTNEJTIyd2hpdGVTcGFjZSUzRHdyYXAlM0JodG1sJTNEMSUzQmFzcGVjdCUzRGZpeGVkJTNCJTIyJTIwdmVydGV4JTNEJTIyMSUyMiUyMHBhcmVudCUzRCUyMjElMjIlM0UlM0NteEdlb21ldHJ5JTIweCUzRCUyMjE4MCUyMiUyMHklM0QlMjIyMzAlMjIlMjB3aWR0aCUzRCUyMjUwMCUyMiUyMGhlaWdodCUzRCUyMjUwMCUyMiUyMGFzJTNEJTIyZ2VvbWV0cnklMjIlMkYlM0UlM0MlMkZteENlbGwlM0UlM0NteENlbGwlMjBpZCUzRCUyMjMlMjIlMjB2YWx1ZSUzRCUyMkJ1aWxkaW5nJTIwT3duZXIlMjIlMjBzdHlsZSUzRCUyMnNoYXBlJTNEdW1sQWN0b3IlM0J2ZXJ0aWNhbExhYmVsUG9zaXRpb24lM0Rib3R0b20lM0J2ZXJ0aWNhbEFsaWduJTNEdG9wJTNCaHRtbCUzRDElM0JvdXRsaW5lQ29ubmVjdCUzRDAlM0IlMjIlMjB2ZXJ0ZXglM0QlMjIxJTIyJTIwcGFyZW50JTNEJTIyMSUyMiUzRSUzQ214R2VvbWV0cnklMjB4JTNEJTIyOTAlMjIlMjB5JTNEJTIyMjIwJTIyJTIwd2lkdGglM0QlMjIzMCUyMiUyMGhlaWdodCUzRCUyMjYwJTIyJTIwYXMlM0QlMjJnZW9tZXRyeSUyMiUyRiUzRSUzQyUyRm14Q2VsbCUzRSUzQ214Q2VsbCUyMGlkJTNEJTIyNCUyMiUyMHZhbHVlJTNEJTIyUHVibGljJTIwQ29tcGFueSUyMiUyMHN0eWxlJTNEJTIyc2hhcGUlM0R1bWxBY3RvciUzQnZlcnRpY2FsTGFiZWxQb3NpdGlvbiUzRGJvdHRvbSUzQnZlcnRpY2FsQWxpZ24lM0R0b3AlM0JodG1sJTNEMSUzQm91dGxpbmVDb25uZWN0JTNEMCUzQiUyMiUyMHZlcnRleCUzRCUyMjElMjIlMjBwYXJlbnQlM0QlMjIxJTIyJTNFJTNDbXhHZW9tZXRyeSUyMHglM0QlMjI5MCUyMiUyMHklM0QlMjIzNjAlMjIlMjB3aWR0aCUzRCUyMjMwJTIyJTIwaGVpZ2h0JTNEJTIyNjAlMjIlMjBhcyUzRCUyMmdlb21ldHJ5JTIyJTJGJTNFJTNDJTJGbXhDZWxsJTNFJTNDbXhDZWxsJTIwaWQlM0QlMjI1JTIyJTIwdmFsdWUlM0QlMjJDaXRpemVucyUyMiUyMHN0eWxlJTNEJTIyc2hhcGUlM0R1bWxBY3RvciUzQnZlcnRpY2FsTGFiZWxQb3NpdGlvbiUzRGJvdHRvbSUzQnZlcnRpY2FsQWxpZ24lM0R0b3AlM0JodG1sJTNEMSUzQm91dGxpbmVDb25uZWN0JTNEMCUzQiUyMiUyMHZlcnRleCUzRCUyMjElMjIlMjBwYXJlbnQlM0QlMjIxJTIyJTNFJTNDbXhHZW9tZXRyeSUyMHglM0QlMjI5MCUyMiUyMHklM0QlMjI1MDAlMjIlMjB3aWR0aCUzRCUyMjMwJTIyJTIwaGVpZ2h0JTNEJTIyNjAlMjIlMjBhcyUzRCUyMmdlb21ldHJ5JTIyJTJGJTNFJTNDJTJGbXhDZWxsJTNFJTNDbXhDZWxsJTIwaWQlM0QlMjI2JTIyJTIwdmFsdWUlM0QlMjJNdW5pY2lwYWxpdHklMjIlMjBzdHlsZSUzRCUyMnNoYXBlJTNEdW1sQWN0b3IlM0J2ZXJ0aWNhbExhYmVsUG9zaXRpb24lM0Rib3R0b20lM0J2ZXJ0aWNhbEFsaWduJTNEdG9wJTNCaHRtbCUzRDElM0JvdXRsaW5lQ29ubmVjdCUzRDAlM0IlMjIlMjB2ZXJ0ZXglM0QlMjIxJTIyJTIwcGFyZW50JTNEJTIyMSUyMiUzRSUzQ214R2VvbWV0cnklMjB4JTNEJTIyOTAlMjIlMjB5JTNEJTIyNjQwJTIyJTIwd2lkdGglM0QlMjIzMCUyMiUyMGhlaWdodCUzRCUyMjYwJTIyJTIwYXMlM0QlMjJnZW9tZXRyeSUyMiUyRiUzRSUzQyUyRm14Q2VsbCUzRSUzQ214Q2VsbCUyMGlkJTNEJTIyNyUyMiUyMHZhbHVlJTNEJTIyRGF0YSUyMEFjcXVpc2l0aW9uJTIyJTIwc3R5bGUlM0QlMjJodG1sJTNEMSUzQmZvbnRTdHlsZSUzRDQlMjIlMjB2ZXJ0ZXglM0QlMjIxJTIyJTIwcGFyZW50JTNEJTIyMSUyMiUzRSUzQ214R2VvbWV0cnklMjB4JTNEJTIyNDI1JTIyJTIweSUzRCUyMjY1MCUyMiUyMHdpZHRoJTNEJTIyMTEwJTIyJTIwaGVpZ2h0JTNEJTIyNTAlMjIlMjBhcyUzRCUyMmdlb21ldHJ5JTIyJTJGJTNFJTNDJTJGbXhDZWxsJTNFJTNDbXhDZWxsJTIwaWQlM0QlMjI4JTIyJTIwdmFsdWUlM0QlMjIlMjIlMjBzdHlsZSUzRCUyMmVuZEFycm93JTNEbm9uZSUzQmRhc2hlZCUzRDElM0JodG1sJTNEMSUzQmRhc2hQYXR0ZXJuJTNEMSUyMDMlM0JzdHJva2VXaWR0aCUzRDIlM0IlMjIlMjBlZGdlJTNEJTIyMSUyMiUyMHNvdXJjZSUzRCUyMjYlMjIlMjB0YXJnZXQlM0QlMjIyJTIyJTIwcGFyZW50JTNEJTIyMSUyMiUzRSUzQ214R2VvbWV0cnklMjB3aWR0aCUzRCUyMjUwJTIyJTIwaGVpZ2h0JTNEJTIyNTAlMjIlMjByZWxhdGl2ZSUzRCUyMjElMjIlMjBhcyUzRCUyMmdlb21ldHJ5JTIyJTNFJTNDbXhQb2ludCUyMHglM0QlMjI0NDAlMjIlMjB5JTNEJTIyNjAwJTIyJTIwYXMlM0QlMjJzb3VyY2VQb2ludCUyMiUyRiUzRSUzQ214UG9pbnQlMjB4JTNEJTIyNDkwJTIyJTIweSUzRCUyMjU1MCUyMiUyMGFzJTNEJTIydGFyZ2V0UG9pbnQlMjIlMkYlM0UlM0MlMkZteEdlb21ldHJ5JTNFJTNDJTJGbXhDZWxsJTNFJTNDbXhDZWxsJTIwaWQlM0QlMjI5JTIyJTIwdmFsdWUlM0QlMjIlMjIlMjBzdHlsZSUzRCUyMmVuZEFycm93JTNEbm9uZSUzQmRhc2hlZCUzRDElM0JodG1sJTNEMSUzQmRhc2hQYXR0ZXJuJTNEMSUyMDMlM0JzdHJva2VXaWR0aCUzRDIlM0JleGl0WCUzRDAuNSUzQmV4aXRZJTNEMC41JTNCZXhpdER4JTNEMCUzQmV4aXREeSUzRDAlM0JleGl0UGVyaW1ldGVyJTNEMCUzQiUyMiUyMGVkZ2UlM0QlMjIxJTIyJTIwc291cmNlJTNEJTIyNSUyMiUyMHRhcmdldCUzRCUyMjIlMjIlMjBwYXJlbnQlM0QlMjIxJTIyJTNFJTNDbXhHZW9tZXRyeSUyMHdpZHRoJTNEJTIyNTAlMjIlMjBoZWlnaHQlM0QlMjI1MCUyMiUyMHJlbGF0aXZlJTNEJTIyMSUyMiUyMGFzJTNEJTIyZ2VvbWV0cnklMjIlM0UlM0NteFBvaW50JTIweCUzRCUyMjEzMCUyMiUyMHklM0QlMjI2NzAuODU5Mzc1JTIyJTIwYXMlM0QlMjJzb3VyY2VQb2ludCUyMiUyRiUzRSUzQ214UG9pbnQlMjB4JTNEJTIyMTkwJTIyJTIweSUzRCUyMjYzNC4yOTY4NzUlMjIlMjBhcyUzRCUyMnRhcmdldFBvaW50JTIyJTJGJTNFJTNDJTJGbXhHZW9tZXRyeSUzRSUzQyUyRm14Q2VsbCUzRSUzQ214Q2VsbCUyMGlkJTNEJTIyMTAlMjIlMjB2YWx1ZSUzRCUyMiUyMiUyMHN0eWxlJTNEJTIyZW5kQXJyb3clM0Rub25lJTNCZGFzaGVkJTNEMSUzQmh0bWwlM0QxJTNCZGFzaFBhdHRlcm4lM0QxJTIwMyUzQnN0cm9rZVdpZHRoJTNEMiUzQiUyMiUyMGVkZ2UlM0QlMjIxJTIyJTIwc291cmNlJTNEJTIyNCUyMiUyMHRhcmdldCUzRCUyMjIlMjIlMjBwYXJlbnQlM0QlMjIxJTIyJTNFJTNDbXhHZW9tZXRyeSUyMHdpZHRoJTNEJTIyNTAlMjIlMjBoZWlnaHQlM0QlMjI1MCUyMiUyMHJlbGF0aXZlJTNEJTIyMSUyMiUyMGFzJTNEJTIyZ2VvbWV0cnklMjIlM0UlM0NteFBvaW50JTIweCUzRCUyMjE0MCUyMiUyMHklM0QlMjI2ODAuODU5Mzc1JTIyJTIwYXMlM0QlMjJzb3VyY2VQb2ludCUyMiUyRiUzRSUzQ214UG9pbnQlMjB4JTNEJTIyMjAwJTIyJTIweSUzRCUyMjY0NC4yOTY4NzUlMjIlMjBhcyUzRCUyMnRhcmdldFBvaW50JTIyJTJGJTNFJTNDJTJGbXhHZW9tZXRyeSUzRSUzQyUyRm14Q2VsbCUzRSUzQ214Q2VsbCUyMGlkJTNEJTIyMTElMjIlMjB2YWx1ZSUzRCUyMiUyMiUyMHN0eWxlJTNEJTIyZW5kQXJyb3clM0Rub25lJTNCZGFzaGVkJTNEMSUzQmh0bWwlM0QxJTNCZGFzaFBhdHRlcm4lM0QxJTIwMyUzQnN0cm9rZVdpZHRoJTNEMiUzQmV4aXRYJTNEMC41JTNCZXhpdFklM0QwLjUlM0JleGl0RHglM0QwJTNCZXhpdER5JTNEMCUzQmV4aXRQZXJpbWV0ZXIlM0QwJTNCJTIyJTIwZWRnZSUzRCUyMjElMjIlMjBzb3VyY2UlM0QlMjIzJTIyJTIwdGFyZ2V0JTNEJTIyMiUyMiUyMHBhcmVudCUzRCUyMjElMjIlM0UlM0NteEdlb21ldHJ5JTIwd2lkdGglM0QlMjI1MCUyMiUyMGhlaWdodCUzRCUyMjUwJTIyJTIwcmVsYXRpdmUlM0QlMjIxJTIyJTIwYXMlM0QlMjJnZW9tZXRyeSUyMiUzRSUzQ214UG9pbnQlMjB4JTNEJTIyMTUwJTIyJTIweSUzRCUyMjY5MC44NTkzNzUlMjIlMjBhcyUzRCUyMnNvdXJjZVBvaW50JTIyJTJGJTNFJTNDbXhQb2ludCUyMHglM0QlMjIyMTAlMjIlMjB5JTNEJTIyNjU0LjI5Njg3NSUyMiUyMGFzJTNEJTIydGFyZ2V0UG9pbnQlMjIlMkYlM0UlM0MlMkZteEdlb21ldHJ5JTNFJTNDJTJGbXhDZWxsJTNFJTNDbXhDZWxsJTIwaWQlM0QlMjIxMiUyMiUyMHZhbHVlJTNEJTIyRGV2aWNlJTIwbWFuYWdlbWVudCUyMiUyMHN0eWxlJTNEJTIyaHRtbCUzRDElM0Jmb250U3R5bGUlM0Q0JTIyJTIwdmVydGV4JTNEJTIyMSUyMiUyMHBhcmVudCUzRCUyMjElMjIlM0UlM0NteEdlb21ldHJ5JTIweCUzRCUyMjIwMCUyMiUyMHklM0QlMjI0MjAlMjIlMjB3aWR0aCUzRCUyMjExMCUyMiUyMGhlaWdodCUzRCUyMjUwJTIyJTIwYXMlM0QlMjJnZW9tZXRyeSUyMiUyRiUzRSUzQyUyRm14Q2VsbCUzRSUzQ214Q2VsbCUyMGlkJTNEJTIyMTMlMjIlMjB2YWx1ZSUzRCUyMlVzZXIlMjBNYW5hZ2VtZW50JTIyJTIwc3R5bGUlM0QlMjJodG1sJTNEMSUzQmZvbnRTdHlsZSUzRDQlMjIlMjB2ZXJ0ZXglM0QlMjIxJTIyJTIwcGFyZW50JTNEJTIyMSUyMiUzRSUzQ214R2VvbWV0cnklMjB4JTNEJTIyMzUwJTIyJTIweSUzRCUyMjQwMCUyMiUyMHdpZHRoJTNEJTIyMTEwJTIyJTIwaGVpZ2h0JTNEJTIyNTAlMjIlMjBhcyUzRCUyMmdlb21ldHJ5JTIyJTJGJTNFJTNDJTJGbXhDZWxsJTNFJTNDbXhDZWxsJTIwaWQlM0QlMjIxNCUyMiUyMHZhbHVlJTNEJTIySW50ZXJ2ZW50aW9uJTIyJTIwc3R5bGUlM0QlMjJodG1sJTNEMSUzQmZvbnRTdHlsZSUzRDQlMjIlMjB2ZXJ0ZXglM0QlMjIxJTIyJTIwcGFyZW50JTNEJTIyMSUyMiUzRSUzQ214R2VvbWV0cnklMjB4JTNEJTIyMTkwJTIyJTIweSUzRCUyMjI5MCUyMiUyMHdpZHRoJTNEJTIyMTEwJTIyJTIwaGVpZ2h0JTNEJTIyNTAlMjIlMjBhcyUzRCUyMmdlb21ldHJ5JTIyJTJGJTNFJTNDJTJGbXhDZWxsJTNFJTNDbXhDZWxsJTIwaWQlM0QlMjIxNSUyMiUyMHZhbHVlJTNEJTIyU3VydmV5JTIyJTIwc3R5bGUlM0QlMjJodG1sJTNEMSUzQmZvbnRTdHlsZSUzRDQlMjIlMjB2ZXJ0ZXglM0QlMjIxJTIyJTIwcGFyZW50JTNEJTIyMSUyMiUzRSUzQ214R2VvbWV0cnklMjB4JTNEJTIyMzEwJTIyJTIweSUzRCUyMjI5MCUyMiUyMHdpZHRoJTNEJTIyMTAwJTIyJTIwaGVpZ2h0JTNEJTIyNTAlMjIlMjBhcyUzRCUyMmdlb21ldHJ5JTIyJTJGJTNFJTNDJTJGbXhDZWxsJTNFJTNDbXhDZWxsJTIwaWQlM0QlMjIxNiUyMiUyMHZhbHVlJTNEJTIyRmVlZGJhY2tzJTIyJTIwc3R5bGUlM0QlMjJodG1sJTNEMSUzQmZvbnRTdHlsZSUzRDQlMjIlMjB2ZXJ0ZXglM0QlMjIxJTIyJTIwcGFyZW50JTNEJTIyMSUyMiUzRSUzQ214R2VvbWV0cnklMjB4JTNEJTIyNDIwJTIyJTIweSUzRCUyMjI5MCUyMiUyMHdpZHRoJTNEJTIyMTEwJTIyJTIwaGVpZ2h0JTNEJTIyNTAlMjIlMjBhcyUzRCUyMmdlb21ldHJ5JTIyJTJGJTNFJTNDJTJGbXhDZWxsJTNFJTNDbXhDZWxsJTIwaWQlM0QlMjIxNyUyMiUyMHZhbHVlJTNEJTIyQ2l0eSUyME1vbml0b3JpbmclMjIlMjBzdHlsZSUzRCUyMmh0bWwlM0QxJTNCZm9udFN0eWxlJTNENCUyMiUyMHZlcnRleCUzRCUyMjElMjIlMjBwYXJlbnQlM0QlMjIxJTIyJTNFJTNDbXhHZW9tZXRyeSUyMHglM0QlMjIyMDAlMjIlMjB5JTNEJTIyNTAwJTIyJTIwd2lkdGglM0QlMjIxMTAlMjIlMjBoZWlnaHQlM0QlMjI1MCUyMiUyMGFzJTNEJTIyZ2VvbWV0cnklMjIlMkYlM0UlM0MlMkZteENlbGwlM0UlM0NteENlbGwlMjBpZCUzRCUyMjE4JTIyJTIwdmFsdWUlM0QlMjJEYXRhJTIwSW50ZWdyYXRpb24lMjIlMjBzdHlsZSUzRCUyMmh0bWwlM0QxJTNCZm9udFN0eWxlJTNENCUyMiUyMHZlcnRleCUzRCUyMjElMjIlMjBwYXJlbnQlM0QlMjIxJTIyJTNFJTNDbXhHZW9tZXRyeSUyMHglM0QlMjIzNDAlMjIlMjB5JTNEJTIyNTkwJTIyJTIwd2lkdGglM0QlMjIxMTAlMjIlMjBoZWlnaHQlM0QlMjI1MCUyMiUyMGFzJTNEJTIyZ2VvbWV0cnklMjIlMkYlM0UlM0MlMkZteENlbGwlM0UlM0NteENlbGwlMjBpZCUzRCUyMjE5JTIyJTIwdmFsdWUlM0QlMjJTbWFydCUyMENpdHklMjBFdmFsdWF0aW9uJTI2YW1wJTNCbmJzcCUzQiUyMiUyMHN0eWxlJTNEJTIyaHRtbCUzRDElM0Jmb250U3R5bGUlM0Q0JTIyJTIwdmVydGV4JTNEJTIyMSUyMiUyMHBhcmVudCUzRCUyMjElMjIlM0UlM0NteEdlb21ldHJ5JTIweCUzRCUyMjM0MCUyMiUyMHklM0QlMjI1MDAlMjIlMjB3aWR0aCUzRCUyMjEzMCUyMiUyMGhlaWdodCUzRCUyMjUwJTIyJTIwYXMlM0QlMjJnZW9tZXRyeSUyMiUyRiUzRSUzQyUyRm14Q2VsbCUzRSUzQ214Q2VsbCUyMGlkJTNEJTIyMjAlMjIlMjB2YWx1ZSUzRCUyMiUyMiUyMHN0eWxlJTNEJTIyZW5kQXJyb3clM0RjbGFzc2ljJTNCc3RhcnRBcnJvdyUzRGNsYXNzaWMlM0JodG1sJTNEMSUzQmV4aXRYJTNEMC4yNSUzQmV4aXRZJTNEMCUzQmV4aXREeCUzRDAlM0JleGl0RHklM0QwJTNCZW50cnlYJTNEMC43JTNCZW50cnlZJTNEMS4wMiUzQmVudHJ5RHglM0QwJTNCZW50cnlEeSUzRDAlM0JlbnRyeVBlcmltZXRlciUzRDAlM0IlMjIlMjBlZGdlJTNEJTIyMSUyMiUyMHNvdXJjZSUzRCUyMjclMjIlMjB0YXJnZXQlM0QlMjIxOCUyMiUyMHBhcmVudCUzRCUyMjElMjIlM0UlM0NteEdlb21ldHJ5JTIwd2lkdGglM0QlMjI1MCUyMiUyMGhlaWdodCUzRCUyMjUwJTIyJTIwcmVsYXRpdmUlM0QlMjIxJTIyJTIwYXMlM0QlMjJnZW9tZXRyeSUyMiUzRSUzQ214UG9pbnQlMjB4JTNEJTIyNDQwJTIyJTIweSUzRCUyMjYwMCUyMiUyMGFzJTNEJTIyc291cmNlUG9pbnQlMjIlMkYlM0UlM0NteFBvaW50JTIweCUzRCUyMjM5NSUyMiUyMHklM0QlMjI2NDAlMjIlMjBhcyUzRCUyMnRhcmdldFBvaW50JTIyJTJGJTNFJTNDJTJGbXhHZW9tZXRyeSUzRSUzQyUyRm14Q2VsbCUzRSUzQ214Q2VsbCUyMGlkJTNEJTIyMjElMjIlMjB2YWx1ZSUzRCUyMiUyMiUyMHN0eWxlJTNEJTIyZW5kQXJyb3clM0RjbGFzc2ljJTNCaHRtbCUzRDElM0JleGl0WCUzRDAlM0JleGl0WSUzRDAuMjUlM0JleGl0RHglM0QwJTNCZXhpdER5JTNEMCUzQmVudHJ5WCUzRDAuNSUzQmVudHJ5WSUzRDElM0JlbnRyeUR4JTNEMCUzQmVudHJ5RHklM0QwJTNCJTIyJTIwZWRnZSUzRCUyMjElMjIlMjBzb3VyY2UlM0QlMjIxMyUyMiUyMHRhcmdldCUzRCUyMjE0JTIyJTIwcGFyZW50JTNEJTIyMSUyMiUzRSUzQ214R2VvbWV0cnklMjB3aWR0aCUzRCUyMjUwJTIyJTIwaGVpZ2h0JTNEJTIyNTAlMjIlMjByZWxhdGl2ZSUzRCUyMjElMjIlMjBhcyUzRCUyMmdlb21ldHJ5JTIyJTNFJTNDbXhQb2ludCUyMHglM0QlMjIxOTAlMjIlMjB5JTNEJTIyNjIwJTIyJTIwYXMlM0QlMjJzb3VyY2VQb2ludCUyMiUyRiUzRSUzQ214UG9pbnQlMjB4JTNEJTIyMjQwJTIyJTIweSUzRCUyMjU3MCUyMiUyMGFzJTNEJTIydGFyZ2V0UG9pbnQlMjIlMkYlM0UlM0NBcnJheSUyMGFzJTNEJTIycG9pbnRzJTIyJTNFJTNDbXhQb2ludCUyMHglM0QlMjIzNDAlMjIlMjB5JTNEJTIyNDEzJTIyJTJGJTNFJTNDbXhQb2ludCUyMHglM0QlMjIzNDAlMjIlMjB5JTNEJTIyMzUwJTIyJTJGJTNFJTNDbXhQb2ludCUyMHglM0QlMjIyNDUlMjIlMjB5JTNEJTIyMzUwJTIyJTJGJTNFJTNDJTJGQXJyYXklM0UlM0MlMkZteEdlb21ldHJ5JTNFJTNDJTJGbXhDZWxsJTNFJTNDbXhDZWxsJTIwaWQlM0QlMjIyMiUyMiUyMHZhbHVlJTNEJTIyJTIyJTIwc3R5bGUlM0QlMjJlbmRBcnJvdyUzRGNsYXNzaWMlM0JodG1sJTNEMSUzQmV4aXRYJTNEMC43NSUzQmV4aXRZJTNEMCUzQmV4aXREeCUzRDAlM0JleGl0RHklM0QwJTNCZW50cnlYJTNEMC41JTNCZW50cnlZJTNEMSUzQmVudHJ5RHglM0QwJTNCZW50cnlEeSUzRDAlM0IlMjIlMjBlZGdlJTNEJTIyMSUyMiUyMHNvdXJjZSUzRCUyMjEzJTIyJTIwdGFyZ2V0JTNEJTIyMTY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yNzUlMjIlMjB5JTNEJTIyMzUwJTIyJTIwYXMlM0QlMjJ0YXJnZXRQb2ludCUyMiUyRiUzRSUzQyUyRm14R2VvbWV0cnklM0UlM0MlMkZteENlbGwlM0UlM0NteENlbGwlMjBpZCUzRCUyMjIzJTIyJTIwdmFsdWUlM0QlMjIlMjIlMjBzdHlsZSUzRCUyMmVuZEFycm93JTNEY2xhc3NpYyUzQmh0bWwlM0QxJTNCZXhpdFglM0QwLjUlM0JleGl0WSUzRDElM0JleGl0RHglM0QwJTNCZXhpdER5JTNEMCUzQmVudHJ5WCUzRDAuNSUzQmVudHJ5WSUzRDElM0JlbnRyeUR4JTNEMCUzQmVudHJ5RHklM0QwJTNCJTIyJTIwZWRnZSUzRCUyMjElMjIlMjBzb3VyY2UlM0QlMjIxMyUyMiUyMHRhcmdldCUzRCUyMjEyJTIyJTIwcGFyZW50JTNEJTIyMSUyMiUzRSUzQ214R2VvbWV0cnklMjB3aWR0aCUzRCUyMjUwJTIyJTIwaGVpZ2h0JTNEJTIyNTAlMjIlMjByZWxhdGl2ZSUzRCUyMjElMjIlMjBhcyUzRCUyMmdlb21ldHJ5JTIyJTNFJTNDbXhQb2ludCUyMHglM0QlMjIzNTAlMjIlMjB5JTNEJTIyNDMwJTIyJTIwYXMlM0QlMjJzb3VyY2VQb2ludCUyMiUyRiUzRSUzQ214UG9pbnQlMjB4JTNEJTIyMjc1JTIyJTIweSUzRCUyMjM1MCUyMiUyMGFzJTNEJTIydGFyZ2V0UG9pbnQlMjIlMkYlM0UlM0NBcnJheSUyMGFzJTNEJTIycG9pbnRzJTIyJTNFJTNDbXhQb2ludCUyMHglM0QlMjI0MDUlMjIlMjB5JTNEJTIyNDgwJTIyJTJGJTNFJTNDbXhQb2ludCUyMHglM0QlMjIyNTUlMjIlMjB5JTNEJTIyNDgwJTIyJTJGJTNFJTNDJTJGQXJyYXklM0UlM0MlMkZteEdlb21ldHJ5JTNFJTNDJTJGbXhDZWxsJTNFJTNDbXhDZWxsJTIwaWQlM0QlMjIyNCUyMiUyMHZhbHVlJTNEJTIyJTIyJTIwc3R5bGUlM0QlMjJlbmRBcnJvdyUzRGNsYXNzaWMlM0JodG1sJTNEMSUzQmVudHJ5WCUzRDAuNzUlM0JlbnRyeVklM0QxJTNCZW50cnlEeCUzRDAlM0JlbnRyeUR5JTNEMCUzQmV4aXRYJTNEMC4yNSUzQmV4aXRZJTNEMCUzQmV4aXREeCUzRDAlM0JleGl0RHklM0QwJTNCJTIyJTIwZWRnZSUzRCUyMjElMjIlMjBzb3VyY2UlM0QlMjIxOCUyMiUyMHRhcmdldCUzRCUyMjE3JTIyJTIwcGFyZW50JTNEJTIyMSUyMiUzRSUzQ214R2VvbWV0cnklMjB3aWR0aCUzRCUyMjUwJTIyJTIwaGVpZ2h0JTNEJTIyNTAlMjIlMjByZWxhdGl2ZSUzRCUyMjElMjIlMjBhcyUzRCUyMmdlb21ldHJ5JTIyJTNFJTNDbXhQb2ludCUyMHglM0QlMjIzMjAlMjIlMjB5JTNEJTIyNjg1JTIyJTIwYXMlM0QlMjJzb3VyY2VQb2ludCUyMiUyRiUzRSUzQ214UG9pbnQlMjB4JTNEJTIyMjg1JTIyJTIweSUzRCUyMjU3MCUyMiUyMGFzJTNEJTIydGFyZ2V0UG9pbnQlMjIlMkYlM0UlM0MlMkZteEdlb21ldHJ5JTNFJTNDJTJGbXhDZWxsJTNFJTNDbXhDZWxsJTIwaWQlM0QlMjIyNSUyMiUyMHZhbHVlJTNEJTIyJTIyJTIwc3R5bGUlM0QlMjJlbmRBcnJvdyUzRGNsYXNzaWMlM0JodG1sJTNEMSUzQmVudHJ5WCUzRDAuNzUlM0JlbnRyeVklM0QxJTNCZW50cnlEeCUzRDAlM0JlbnRyeUR5JTNEMCUzQmV4aXRYJTNEMC43NSUzQmV4aXRZJTNEMCUzQmV4aXREeCUzRDAlM0JleGl0RHklM0QwJTNCJTIyJTIwZWRnZSUzRCUyMjElMjIlMjBzb3VyY2UlM0QlMjIxOCUyMiUyMHRhcmdldCUzRCUyMjE5JTIyJTIwcGFyZW50JTNEJTIyMSUyMiUzRSUzQ214R2VvbWV0cnklMjB3aWR0aCUzRCUyMjUwJTIyJTIwaGVpZ2h0JTNEJTIyNTAlMjIlMjByZWxhdGl2ZSUzRCUyMjElMjIlMjBhcyUzRCUyMmdlb21ldHJ5JTIyJTNFJTNDbXhQb2ludCUyMHglM0QlMjIzMzAlMjIlMjB5JTNEJTIyNjk1JTIyJTIwYXMlM0QlMjJzb3VyY2VQb2ludCUyMiUyRiUzRSUzQ214UG9pbnQlMjB4JTNEJTIyMjk1JTIyJTIweSUzRCUyMjU4MCUyMiUyMGFzJTNEJTIydGFyZ2V0UG9pbnQlMjIlMkYlM0UlM0MlMkZteEdlb21ldHJ5JTNFJTNDJTJGbXhDZWxsJTNFJTNDbXhDZWxsJTIwaWQlM0QlMjIyNiUyMiUyMHZhbHVlJTNEJTIyJTIyJTIwc3R5bGUlM0QlMjJlbmRBcnJvdyUzRGNsYXNzaWMlM0JodG1sJTNEMSUzQmV4aXRYJTNEMC41JTNCZXhpdFklM0QwJTNCZXhpdER4JTNEMCUzQmV4aXREeSUzRDAlM0JlbnRyeVglM0QwLjUlM0JlbnRyeVklM0QxJTNCZW50cnlEeCUzRDAlM0JlbnRyeUR5JTNEMCUzQiUyMiUyMGVkZ2UlM0QlMjIxJTIyJTIwc291cmNlJTNEJTIyMTMlMjIlMjB0YXJnZXQlM0QlMjIxNSUyMiUyMHBhcmVudCUzRCUyMjElMjIlM0UlM0NteEdlb21ldHJ5JTIwd2lkdGglM0QlMjI1MCUyMiUyMGhlaWdodCUzRCUyMjUwJTIyJTIwcmVsYXRpdmUlM0QlMjIxJTIyJTIwYXMlM0QlMjJnZW9tZXRyeSUyMiUzRSUzQ214UG9pbnQlMjB4JTNEJTIyNDcwJTIyJTIweSUzRCUyMjQzNSUyMiUyMGFzJTNEJTIyc291cmNlUG9pbnQlMjIlMkYlM0UlM0NteFBvaW50JTIweCUzRCUyMjUyNSUyMiUyMHklM0QlMjIzNTAlMjIlMjBhcyUzRCUyMnRhcmdldFBvaW50JTIyJTJGJTNFJTNDJTJGbXhHZW9tZXRyeSUzRSUzQyUyRm14Q2VsbCUzRSUzQ214Q2VsbCUyMGlkJTNEJTIyMjclMjIlMjB2YWx1ZSUzRCUyMiUyMiUyMHN0eWxlJTNEJTIyZW5kQXJyb3clM0RjbGFzc2ljJTNCaHRtbCUzRDElM0JleGl0WCUzRDElM0JleGl0WSUzRDAuNzUlM0JleGl0RHglM0QwJTNCZXhpdER5JTNEMCUzQiUyMiUyMGVkZ2UlM0QlMjIxJTIyJTIwc291cmNlJTNEJTIyMTMlMjIlMjBwYXJlbnQlM0QlMjIxJTIyJTNFJTNDbXhHZW9tZXRyeSUyMHdpZHRoJTNEJTIyNTAlMjIlMjBoZWlnaHQlM0QlMjI1MCUyMiUyMHJlbGF0aXZlJTNEJTIyMSUyMiUyMGFzJTNEJTIyZ2VvbWV0cnklMjIlM0UlM0NteFBvaW50JTIweCUzRCUyMjQ4MCUyMiUyMHklM0QlMjI0NDUlMjIlMjBhcyUzRCUyMnNvdXJjZVBvaW50JTIyJTJGJTNFJTNDbXhQb2ludCUyMHglM0QlMjI0NTAlMjIlMjB5JTNEJTIyNjI4JTIyJTIwYXMlM0QlMjJ0YXJnZXRQb2ludCUyMiUyRiUzRSUzQ0FycmF5JTIwYXMlM0QlMjJwb2ludHMlMjIlM0UlM0NteFBvaW50JTIweCUzRCUyMjYxMCUyMiUyMHklM0QlMjI0MzglMjIlMkYlM0UlM0NteFBvaW50JTIweCUzRCUyMjYxMCUyMiUyMHklM0QlMjI2MjglMjIlMkYlM0UlM0MlMkZBcnJheSUzRSUzQyUyRm14R2VvbWV0cnklM0UlM0MlMkZteENlbGwlM0UlM0NteENlbGwlMjBpZCUzRCUyMjI4JTIyJTIwdmFsdWUlM0QlMjIlMjZsdCUzQmZvbnQlMjBzdHlsZSUzRCUyNnF1b3QlM0Jmb250LXNpemUlM0ElMjAxNnB4JTI2cXVvdCUzQiUyNmd0JTNCJTI2bHQlM0JiJTI2Z3QlM0JTbWFydCUyMENpdHklMjBQbGF0Zm9ybSUyNmx0JTNCJTJGYiUyNmd0JTNCJTI2bHQlM0IlMkZmb250JTI2Z3QlM0I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zNSUyMiUyMHklM0QlMjIyMzAlMjIlMjB3aWR0aCUzRCUyMjE4NSUyMiUyMGhlaWdodCUzRCUyMjIwJTIyJTIwYXMlM0QlMjJnZW9tZXRyeSUyMiUyRiUzRSUzQyUyRm14Q2VsbCUzRSUzQ214Q2VsbCUyMGlkJTNEJTIyMjklMjIlMjB2YWx1ZSUzRCUyMiUyMiUyMHN0eWxlJTNEJTIyZW5kQXJyb3clM0RjbGFzc2ljJTNCaHRtbCUzRDElM0JlbnRyeVglM0QwLjUlM0JlbnRyeVklM0QwJTNCZW50cnlEeCUzRDAlM0JlbnRyeUR5JTNEMCUzQiUyMiUyMGVkZ2UlM0QlMjIxJTIyJTIwdGFyZ2V0JTNEJTIyMTklMjIlMjBwYXJlbnQlM0QlMjIxJTIyJTNFJTNDbXhHZW9tZXRyeSUyMHdpZHRoJTNEJTIyNTAlMjIlMjBoZWlnaHQlM0QlMjI1MCUyMiUyMHJlbGF0aXZlJTNEJTIyMSUyMiUyMGFzJTNEJTIyZ2VvbWV0cnklMjIlM0UlM0NteFBvaW50JTIweCUzRCUyMjQwNSUyMiUyMHklM0QlMjI0NTAlMjIlMjBhcyUzRCUyMnNvdXJjZVBvaW50JTIyJTJGJTNFJTNDbXhQb2ludCUyMHglM0QlMjI0MDAlMjIlMjB5JTNEJTIyMzUwJTIyJTIwYXMlM0QlMjJ0YXJnZXRQb2ludCUyMiUyRiUzRSUzQyUyRm14R2VvbWV0cnklM0UlM0MlMkZteENlbGwlM0UlM0NteENlbGwlMjBpZCUzRCUyMjMwJTIyJTIwdmFsdWUlM0QlMjJBZGRlZCUyMFZhbHVlJTIwU2VydmljY2VzJTIyJTIwc3R5bGUlM0QlMjJodG1sJTNEMSUzQmZvbnRTdHlsZSUzRDQlMjIlMjB2ZXJ0ZXglM0QlMjIxJTIyJTIwcGFyZW50JTNEJTIyMSUyMiUzRSUzQ214R2VvbWV0cnklMjB4JTNEJTIyNTMwJTIyJTIweSUzRCUyMjM2MCUyMiUyMHdpZHRoJTNEJTIyMTIwJTIyJTIwaGVpZ2h0JTNEJTIyNTAlMjIlMjBhcyUzRCUyMmdlb21ldHJ5JTIyJTJGJTNFJTNDJTJGbXhDZWxsJTNFJTNDbXhDZWxsJTIwaWQlM0QlMjIzMSUyMiUyMHZhbHVlJTNEJTIyJTIyJTIwc3R5bGUlM0QlMjJlbmRBcnJvdyUzRGNsYXNzaWMlM0JodG1sJTNEMSUzQmV4aXRYJTNEMSUzQmV4aXRZJTNEMC41JTNCZXhpdER4JTNEMCUzQmV4aXREeSUzRDAlM0JlbnRyeVglM0QwJTNCZW50cnlZJTNEMC43NSUzQmVudHJ5RHglM0QwJTNCZW50cnlEeSUzRDAlM0IlMjIlMjBlZGdlJTNEJTIyMSUyMiUyMHNvdXJjZSUzRCUyMjEz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yUyRm14R2VvbWV0cnklM0UlM0MlMkZteENlbGwlM0UlM0NteENlbGwlMjBpZCUzRCUyMjMyJTIyJTIwdmFsdWUlM0QlMjIlMjIlMjBzdHlsZSUzRCUyMmVuZEFycm93JTNEY2xhc3NpYyUzQmh0bWwlM0QxJTNCZXhpdFglM0QwJTNCZXhpdFklM0QwLjUlM0JleGl0RHglM0QwJTNCZXhpdER5JTNEMCUzQmVudHJ5WCUzRDElM0JlbnRyeVklM0QwLjUlM0JlbnRyeUR4JTNEMCUzQmVudHJ5RHklM0QwJTNCJTIyJTIwZWRnZSUzRCUyMjElMjIlMjBzb3VyY2UlM0QlMjIxMyUyMiUyMHRhcmdldCUzRCUyMjE3JTIyJTIwcGFyZW50JTNEJTIyMSUyMiUzRSUzQ214R2VvbWV0cnklMjB3aWR0aCUzRCUyMjUwJTIyJTIwaGVpZ2h0JTNEJTIyNTAlMjIlMjByZWxhdGl2ZSUzRCUyMjElMjIlMjBhcyUzRCUyMmdlb21ldHJ5JTIyJTNFJTNDbXhQb2ludCUyMHglM0QlMjI0NzAlMjIlMjB5JTNEJTIyNDM1JTIyJTIwYXMlM0QlMjJzb3VyY2VQb2ludCUyMiUyRiUzRSUzQ214UG9pbnQlMjB4JTNEJTIyNTQwJTIyJTIweSUzRCUyMjQwNy41JTIyJTIwYXMlM0QlMjJ0YXJnZXRQb2ludCUyMiUyRiUzRSUzQ0FycmF5JTIwYXMlM0QlMjJwb2ludHMlMjIlM0UlM0NteFBvaW50JTIweCUzRCUyMjMyMCUyMiUyMHklM0QlMjI0MjUlMjIlMkYlM0UlM0NteFBvaW50JTIweCUzRCUyMjMyMCUyMiUyMHklM0QlMjI1MjUlMjIlMkYlM0UlM0MlMkZBcnJheSUzRSUzQyUyRm14R2VvbWV0cnklM0UlM0MlMkZteENlbGwlM0UlM0NteENlbGwlMjBpZCUzRCUyMjMzJTIyJTIwdmFsdWUlM0QlMjJEZXZpY2UlMjBNb25pdG9yJTIyJTIwc3R5bGUlM0QlMjJodG1sJTNEMSUzQmZvbnRTdHlsZSUzRDQlMjIlMjB2ZXJ0ZXglM0QlMjIxJTIyJTIwcGFyZW50JTNEJTIyMSUyMiUzRSUzQ214R2VvbWV0cnklMjB4JTNEJTIyNDgwJTIyJTIweSUzRCUyMjQ2MCUyMiUyMHdpZHRoJTNEJTIyMTEwJTIyJTIwaGVpZ2h0JTNEJTIyNTAlMjIlMjBhcyUzRCUyMmdlb21ldHJ5JTIyJTJGJTNFJTNDJTJGbXhDZWxsJTNFJTNDbXhDZWxsJTIwaWQlM0QlMjIzNCUyMiUyMHZhbHVlJTNEJTIyJTIyJTIwc3R5bGUlM0QlMjJlbmRBcnJvdyUzRGNsYXNzaWMlM0JodG1sJTNEMSUzQmV4aXRYJTNEMC43NSUzQmV4aXRZJTNEMSUzQmV4aXREeCUzRDAlM0JleGl0RHklM0QwJTNCZW50cnlYJTNEMCUzQmVudHJ5WSUzRDAuNSUzQmVudHJ5RHglM0QwJTNCZW50cnlEeSUzRDAlM0IlMjIlMjBlZGdlJTNEJTIyMSUyMiUyMHNvdXJjZSUzRCUyMjEzJTIyJTIwdGFyZ2V0JTNEJTIyMzMlMjIlMjBwYXJlbnQlM0QlMjIxJTIyJTNFJTNDbXhHZW9tZXRyeSUyMHdpZHRoJTNEJTIyNTAlMjIlMjBoZWlnaHQlM0QlMjI1MCUyMiUyMHJlbGF0aXZlJTNEJTIyMSUyMiUyMGFzJTNEJTIyZ2VvbWV0cnklMjIlM0UlM0NteFBvaW50JTIweCUzRCUyMjQxNSUyMiUyMHklM0QlMjI0MTAlMjIlMjBhcyUzRCUyMnNvdXJjZVBvaW50JTIyJTJGJTNFJTNDbXhQb2ludCUyMHglM0QlMjI0MDAlMjIlMjB5JTNEJTIyMzUwJTIyJTIwYXMlM0QlMjJ0YXJnZXRQb2ludCUyMiUyRiUzRSUzQyUyRm14R2VvbWV0cnklM0UlM0MlMkZteENlbGwlM0UlM0NteENlbGwlMjBpZCUzRCUyMjM1JTIyJTIwdmFsdWUlM0QlMjJEYXRhJTIwSW0lMkZFeCUyMiUyMHN0eWxlJTNEJTIyaHRtbCUzRDElM0Jmb250U3R5bGUlM0Q0JTIyJTIwdmVydGV4JTNEJTIyMSUyMiUyMHBhcmVudCUzRCUyMjElMjIlM0UlM0NteEdlb21ldHJ5JTIweCUzRCUyMjI1MCUyMiUyMHklM0QlMjI2NTAlMjIlMjB3aWR0aCUzRCUyMjExMCUyMiUyMGhlaWdodCUzRCUyMjUwJTIyJTIwYXMlM0QlMjJnZW9tZXRyeSUyMiUyRiUzRSUzQyUyRm14Q2VsbCUzRSUzQ214Q2VsbCUyMGlkJTNEJTIyMzYlMjIlMjB2YWx1ZSUzRCUyMiUyMiUyMHN0eWxlJTNEJTIyZW5kQXJyb3clM0RjbGFzc2ljJTNCc3RhcnRBcnJvdyUzRGNsYXNzaWMlM0JodG1sJTNEMSUzQmV4aXRYJTNEMSUzQmV4aXRZJTNEMC41JTNCZXhpdER4JTNEMCUzQmV4aXREeSUzRDAlM0JlbnRyeVglM0QwJTNCZW50cnlZJTNEMC41JTNCZW50cnlEeCUzRDAlM0JlbnRyeUR5JTNEMCUzQiUyMiUyMGVkZ2UlM0QlMjIxJTIyJTIwc291cmNlJTNEJTIyMzUlMjIlMjB0YXJnZXQlM0QlMjI3JTIyJTIwcGFyZW50JTNEJTIyMSUyMiUzRSUzQ214R2VvbWV0cnklMjB3aWR0aCUzRCUyMjUwJTIyJTIwaGVpZ2h0JTNEJTIyNTAlMjIlMjByZWxhdGl2ZSUzRCUyMjElMjIlMjBhcyUzRCUyMmdlb21ldHJ5JTIyJTNFJTNDbXhQb2ludCUyMHglM0QlMjI0NDAlMjIlMjB5JTNEJTIyNjc1JTIyJTIwYXMlM0QlMjJzb3VyY2VQb2ludCUyMiUyRiUzRSUzQ214UG9pbnQlMjB4JTNEJTIyMzIwJTIyJTIweSUzRCUyMjY2NSUyMiUyMGFzJTNEJTIydGFyZ2V0UG9pbnQlMjIlMkYlM0UlM0MlMkZteEdlb21ldHJ5JTNFJTNDJTJGbXhDZWxsJTNFJTNDbXhDZWxsJTIwaWQlM0QlMjIzNyUyMiUyMHZhbHVlJTNEJTIyJTIyJTIwc3R5bGUlM0QlMjJlbmRBcnJvdyUzRGNsYXNzaWMlM0JzdGFydEFycm93JTNEY2xhc3NpYyUzQmh0bWwlM0QxJTNCZXhpdFglM0QwLjUlM0JleGl0WSUzRDAlM0JleGl0RHglM0QwJTNCZXhpdER5JTNEMCUzQmVudHJ5WCUzRDAuMjUlM0JlbnRyeVklM0QxJTNCZW50cnlEeCUzRDAlM0JlbnRyeUR5JTNEMCUzQiUyMiUyMGVkZ2UlM0QlMjIxJTIyJTIwc291cmNlJTNEJTIyMzUlMjIlMjB0YXJnZXQlM0QlMjIxOCUyMiUyMHBhcmVudCUzRCUyMjElMjIlM0UlM0NteEdlb21ldHJ5JTIwd2lkdGglM0QlMjI1MCUyMiUyMGhlaWdodCUzRCUyMjUwJTIyJTIwcmVsYXRpdmUlM0QlMjIxJTIyJTIwYXMlM0QlMjJnZW9tZXRyeSUyMiUzRSUzQ214UG9pbnQlMjB4JTNEJTIyNDYyLjUlMjIlMjB5JTNEJTIyNjYwJTIyJTIwYXMlM0QlMjJzb3VyY2VQb2ludCUyMiUyRiUzRSUzQ214UG9pbnQlMjB4JTNEJTIyNDA1JTIyJTIweSUzRCUyMjY1MCUyMiUyMGFzJTNEJTIydGFyZ2V0UG9pbnQlMjIlMkYlM0UlM0MlMkZteEdlb21ldHJ5JTNFJTNDJTJGbXhDZWxsJTNFJTNDbXhDZWxsJTIwaWQlM0QlMjIzOCUyMiUyMHZhbHVlJTNEJTIyJTIyJTIwc3R5bGUlM0QlMjJlbmRBcnJvdyUzRGNsYXNzaWMlM0JodG1sJTNEMSUzQmV4aXRYJTNEMSUzQmV4aXRZJTNEMC41JTNCZXhpdER4JTNEMCUzQmV4aXREeSUzRDAlM0JlbnRyeVglM0QxJTNCZW50cnlZJTNEMSUzQmVudHJ5RHglM0QwJTNCZW50cnlEeSUzRDAlM0IlMjIlMjBlZGdlJTNEJTIyMSUyMiUyMHNvdXJjZSUzRCUyMjE4JTIyJTIwdGFyZ2V0JTNEJTIyMzA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Y1MCUyMiUyMHklM0QlMjI2MTUlMjIlMkYlM0UlM0MlMkZBcnJheSUzRSUzQyUyRm14R2VvbWV0cnklM0UlM0MlMkZteENlbGwlM0UlM0NteENlbGwlMjBpZCUzRCUyMjM5JTIyJTIwdmFsdWUlM0QlMjIlMjIlMjBzdHlsZSUzRCUyMmVuZEFycm93JTNEY2xhc3NpYyUzQmh0bWwlM0QxJTNCZXhpdFglM0QxJTNCZXhpdFklM0QwLjUlM0JleGl0RHglM0QwJTNCZXhpdER5JTNEMCUzQmVudHJ5WCUzRDAuNzUlM0JlbnRyeVklM0QxJTNCZW50cnlEeCUzRDAlM0JlbnRyeUR5JTNEMCUzQiUyMiUyMGVkZ2UlM0QlMjIxJTIyJTIwc291cmNlJTNEJTIyMTklMjIlMjB0YXJnZXQlM0QlMjIzMCUyMiUyMHBhcmVudCUzRCUyMjElMjIlM0UlM0NteEdlb21ldHJ5JTIwd2lkdGglM0QlMjI1MCUyMiUyMGhlaWdodCUzRCUyMjUwJTIyJTIwcmVsYXRpdmUlM0QlMjIxJTIyJTIwYXMlM0QlMjJnZW9tZXRyeSUyMiUzRSUzQ214UG9pbnQlMjB4JTNEJTIyNDYwJTIyJTIweSUzRCUyMjYyNSUyMiUyMGFzJTNEJTIyc291cmNlUG9pbnQlMjIlMkYlM0UlM0NteFBvaW50JTIweCUzRCUyMjY2MCUyMiUyMHklM0QlMjI0MjAlMjIlMjBhcyUzRCUyMnRhcmdldFBvaW50JTIyJTJGJTNFJTNDQXJyYXklMjBhcyUzRCUyMnBvaW50cyUyMiUzRSUzQ214UG9pbnQlMjB4JTNEJTIyNjIwJTIyJTIweSUzRCUyMjUyNSUyMiUyRiUzRSUzQyUyRkFycmF5JTNFJTNDJTJGbXhHZW9tZXRyeSUzRSUzQyUyRm14Q2VsbCUzRSUzQ214Q2VsbCUyMGlkJTNEJTIyNDAlMjIlMjB2YWx1ZSUzRCUyMiUyMiUyMHN0eWxlJTNEJTIyZW5kQXJyb3clM0RjbGFzc2ljJTNCaHRtbCUzRDElM0JleGl0WCUzRDAuNzUlM0JleGl0WSUzRDElM0JleGl0RHglM0QwJTNCZXhpdER5JTNEMCUzQmVudHJ5WCUzRDAlM0JlbnRyeVklM0QwLjUlM0JlbnRyeUR4JTNEMCUzQmVudHJ5RHklM0QwJTNCJTIyJTIwZWRnZSUzRCUyMjElMjIlMjBzb3VyY2UlM0QlMjIxNSUyMiUyMHRhcmdldCUzRCUyMjMw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0MSUyMiUyMHZhbHVlJTNEJTIyJTIyJTIwc3R5bGUlM0QlMjJlbmRBcnJvdyUzRGNsYXNzaWMlM0JodG1sJTNEMSUzQmV4aXRYJTNEMC4yNSUzQmV4aXRZJTNEMSUzQmV4aXREeCUzRDAlM0JleGl0RHklM0QwJTNCJTIyJTIwZWRnZSUzRCUyMjElMjIlMjBzb3VyY2UlM0QlMjIxNiUyMiUyMHBhcmVudCUzRCUyMjElMjIlM0UlM0NteEdlb21ldHJ5JTIwd2lkdGglM0QlMjI1MCUyMiUyMGhlaWdodCUzRCUyMjUwJTIyJTIwcmVsYXRpdmUlM0QlMjIxJTIyJTIwYXMlM0QlMjJnZW9tZXRyeSUyMiUzRSUzQ214UG9pbnQlMjB4JTNEJTIyNDI1JTIyJTIweSUzRCUyMjM1MCUyMiUyMGFzJTNEJTIyc291cmNlUG9pbnQlMjIlMkYlM0UlM0NteFBvaW50JTIweCUzRCUyMjUwOCUyMiUyMHklM0QlMjI0NjAlMjIlMjBhcyUzRCUyMnRhcmdldFBvaW50JTIyJTJGJTNFJTNDQXJyYXklMjBhcyUzRCUyMnBvaW50cyUyMiUzRSUzQ214UG9pbnQlMjB4JTNEJTIyNDg4JTIyJTIweSUzRCUyMjQzMCUyMiUyRiUzRSUzQ214UG9pbnQlMjB4JTNEJTIyNTA4JTIyJTIweSUzRCUyMjQzMCUyMiUyRiUzRSUzQyUyRkFycmF5JTNFJTNDJTJGbXhHZW9tZXRyeSUzRSUzQyUyRm14Q2VsbCUzRSUzQ214Q2VsbCUyMGlkJTNEJTIyNDIlMjIlMjB2YWx1ZSUzRCUyMiUyMiUyMHN0eWxlJTNEJTIyZW5kQXJyb3clM0RjbGFzc2ljJTNCaHRtbCUzRDElM0JleGl0WCUzRDAuNzUlM0JleGl0WSUzRDElM0JleGl0RHglM0QwJTNCZXhpdER5JTNEMCUzQmVudHJ5WCUzRDAuNSUzQmVudHJ5WSUzRDAlM0JlbnRyeUR4JTNEMCUzQmVudHJ5RHklM0QwJTNCJTIyJTIwZWRnZSUzRCUyMjElMjIlMjBzb3VyY2UlM0QlMjIxNiUyMiUyMHRhcmdldCUzRCUyMjMwJTIyJTIwcGFyZW50JTNEJTIyMSUyMiUzRSUzQ214R2VvbWV0cnklMjB3aWR0aCUzRCUyMjUwJTIyJTIwaGVpZ2h0JTNEJTIyNTAlMjIlMjByZWxhdGl2ZSUzRCUyMjElMjIlMjBhcyUzRCUyMmdlb21ldHJ5JTIyJTNFJTNDbXhQb2ludCUyMHglM0QlMjI0MjUlMjIlMjB5JTNEJTIyMzUwJTIyJTIwYXMlM0QlMjJzb3VyY2VQb2ludCUyMiUyRiUzRSUzQ214UG9pbnQlMjB4JTNEJTIyNTQwJTIyJTIweSUzRCUyMjM5NSUyMiUyMGFzJTNEJTIydGFyZ2V0UG9pbnQlMjIlMkYlM0UlM0MlMkZteEdlb21ldHJ5JTNFJTNDJTJGbXhDZWxsJTNFJTNDbXhDZWxsJTIwaWQlM0QlMjI0MyUyMiUyMHZhbHVlJTNEJTIyJTIyJTIwc3R5bGUlM0QlMjJyb3VuZGVkJTNEMCUzQndoaXRlU3BhY2UlM0R3cmFwJTNCaHRtbCUzRDElM0IlMjIlMjB2ZXJ0ZXglM0QlMjIxJTIyJTIwcGFyZW50JTNEJTIyMSUyMiUzRSUzQ214R2VvbWV0cnklMjB4JTNEJTIyMTg1JTIyJTIweSUzRCUyMjc1MCUyMiUyMHdpZHRoJTNEJTIyMTIwJTIyJTIwaGVpZ2h0JTNEJTIyNjAlMjIlMjBhcyUzRCUyMmdlb21ldHJ5JTIyJTJGJTNFJTNDJTJGbXhDZWxsJTNFJTNDbXhDZWxsJTIwaWQlM0QlMjI0NCUyMiUyMHZhbHVlJTNEJTIyJTIyJTIwc3R5bGUlM0QlMjJyb3VuZGVkJTNEMSUzQndoaXRlU3BhY2UlM0R3cmFwJTNCaHRtbCUzRDElM0IlMjIlMjB2ZXJ0ZXglM0QlMjIxJTIyJTIwcGFyZW50JTNEJTIyMSUyMiUzRSUzQ214R2VvbWV0cnklMjB4JTNEJTIyNDQwJTIyJTIweSUzRCUyMjc1MCUyMiUyMHdpZHRoJTNEJTIyMjEwJTIyJTIwaGVpZ2h0JTNEJTIyMzAlMjIlMjBhcyUzRCUyMmdlb21ldHJ5JTIyJTJGJTNFJTNDJTJGbXhDZWxsJTNFJTNDbXhDZWxsJTIwaWQlM0QlMjI0NSUyMiUyMHZhbHVlJTNEJTIyU2Vuc29y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yMjUlMjIlMjB5JTNEJTIyNzcwJTIyJTIwd2lkdGglM0QlMjI0MCUyMiUyMGhlaWdodCUzRCUyMjIwJTIyJTIwYXMlM0QlMjJnZW9tZXRyeSUyMiUyRiUzRSUzQyUyRm14Q2VsbCUzRSUzQ214Q2VsbCUyMGlkJTNEJTIyNDYlMjIlMjB2YWx1ZSUzRCUyMkVCUyUyMiUyMHN0eWxlJTNEJTIydGV4dCUzQmh0bWwlM0QxJTNCc3Ryb2tlQ29sb3IlM0Rub25lJTNCZmlsbENvbG9yJTNEbm9uZSUzQmFsaWduJTNEY2VudGVyJTNCdmVydGljYWxBbGlnbiUzRG1pZGRsZSUzQndoaXRlU3BhY2UlM0R3cmFwJTNCcm91bmRlZCUzRDAlM0IlMjIlMjB2ZXJ0ZXglM0QlMjIxJTIyJTIwcGFyZW50JTNEJTIyMSUyMiUzRSUzQ214R2VvbWV0cnklMjB4JTNEJTIyNTAwJTIyJTIweSUzRCUyMjc1NSUyMiUyMHdpZHRoJTNEJTIyNzUlMjIlMjBoZWlnaHQlM0QlMjIyMCUyMiUyMGFzJTNEJTIyZ2VvbWV0cnklMjIlMkYlM0UlM0MlMkZteENlbGwlM0UlM0NteENlbGwlMjBpZCUzRCUyMjQ3JTIyJTIwdmFsdWUlM0QlMjIlMjIlMjBzdHlsZSUzRCUyMmVuZEFycm93JTNEY2xhc3NpYyUzQmh0bWwlM0QxJTNCZW50cnlYJTNEMC4yNSUzQmVudHJ5WSUzRDElM0JlbnRyeUR4JTNEMCUzQmVudHJ5RHklM0QwJTNCJTIyJTIwZWRnZSUzRCUyMjElMjIlMjB0YXJnZXQlM0QlMjI3JTIyJTIwcGFyZW50JTNEJTIyMSUyMiUzRSUzQ214R2VvbWV0cnklMjB3aWR0aCUzRCUyMjUwJTIyJTIwaGVpZ2h0JTNEJTIyNTAlMjIlMjByZWxhdGl2ZSUzRCUyMjElMjIlMjBhcyUzRCUyMmdlb21ldHJ5JTIyJTNFJTNDbXhQb2ludCUyMHglM0QlMjIyNDUlMjIlMjB5JTNEJTIyNzUwJTIyJTIwYXMlM0QlMjJzb3VyY2VQb2ludCUyMiUyRiUzRSUzQ214UG9pbnQlMjB4JTNEJTIyMjQwJTIyJTIweSUzRCUyMjU2MCUyMiUyMGFzJTNEJTIydGFyZ2V0UG9pbnQlMjIlMkYlM0UlM0NBcnJheSUyMGFzJTNEJTIycG9pbnRzJTIyJTNFJTNDbXhQb2ludCUyMHglM0QlMjIyNDUlMjIlMjB5JTNEJTIyNzQwJTIyJTJGJTNFJTNDbXhQb2ludCUyMHglM0QlMjI0NTMlMjIlMjB5JTNEJTIyNzQwJTIyJTJGJTNFJTNDJTJGQXJyYXklM0UlM0MlMkZteEdlb21ldHJ5JTNFJTNDJTJGbXhDZWxsJTNFJTNDbXhDZWxsJTIwaWQlM0QlMjI0OCUyMiUyMHZhbHVlJTNEJTIyJTIyJTIwc3R5bGUlM0QlMjJlbmRBcnJvdyUzRGNsYXNzaWMlM0JodG1sJTNEMSUzQmVudHJ5WCUzRDElM0JlbnRyeVklM0QxJTNCZW50cnlEeCUzRDAlM0JlbnRyeUR5JTNEMCUzQmV4aXRYJTNEMC40NjIlM0JleGl0WSUzRDAuMDY3JTNCZXhpdER4JTNEMCUzQmV4aXREeSUzRDAlM0JleGl0UGVyaW1ldGVyJTNEMCUzQiUyMiUyMGVkZ2UlM0QlMjIxJTIyJTIwc291cmNlJTNEJTIyNDQlMjIlMjB0YXJnZXQlM0QlMjI3JTIyJTIwcGFyZW50JTNEJTIyMSUyMiUzRSUzQ214R2VvbWV0cnklMjB3aWR0aCUzRCUyMjUwJTIyJTIwaGVpZ2h0JTNEJTIyNTAlMjIlMjByZWxhdGl2ZSUzRCUyMjElMjIlMjBhcyUzRCUyMmdlb21ldHJ5JTIyJTNFJTNDbXhQb2ludCUyMHglM0QlMjI0ODAlMjIlMjB5JTNEJTIyNzQwJTIyJTIwYXMlM0QlMjJzb3VyY2VQb2ludCUyMiUyRiUzRSUzQ214UG9pbnQlMjB4JTNEJTIyMjQwJTIyJTIweSUzRCUyMjU2MCUyMiUyMGFzJTNEJTIydGFyZ2V0UG9pbnQlMjIlMkYlM0UlM0MlMkZteEdlb21ldHJ5JTNFJTNDJTJGbXhDZWxsJTNFJTNDbXhDZWxsJTIwaWQlM0QlMjI0OSUyMiUyMHZhbHVlJTNEJTIyJTIyJTIwc3R5bGUlM0QlMjJyb3VuZGVkJTNEMCUzQndoaXRlU3BhY2UlM0R3cmFwJTNCaHRtbCUzRDElM0IlMjIlMjB2ZXJ0ZXglM0QlMjIxJTIyJTIwcGFyZW50JTNEJTIyMSUyMiUzRSUzQ214R2VvbWV0cnklMjB4JTNEJTIyNDg1JTIyJTIweSUzRCUyMjgxMCUyMiUyMHdpZHRoJTNEJTIyMTIwJTIyJTIwaGVpZ2h0JTNEJTIyNjAlMjIlMjBhcyUzRCUyMmdlb21ldHJ5JTIyJTJGJTNFJTNDJTJGbXhDZWxsJTNFJTNDbXhDZWxsJTIwaWQlM0QlMjI1MCUyMiUyMHZhbHVlJTNEJTIyRXh0ZXJuYWwlMjBJVCUyMGluZnJhc3RydWN0dXJl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jAlMjIlMjB5JTNEJTIyODMwJTIyJTIwd2lkdGglM0QlMjI0MCUyMiUyMGhlaWdodCUzRCUyMjIwJTIyJTIwYXMlM0QlMjJnZW9tZXRyeSUyMiUyRiUzRSUzQyUyRm14Q2VsbCUzRSUzQ214Q2VsbCUyMGlkJTNEJTIyNTElMjIlMjB2YWx1ZSUzRCUyMiUyMiUyMHN0eWxlJTNEJTIyZW5kQXJyb3clM0RjbGFzc2ljJTNCaHRtbCUzRDElM0JleGl0WCUzRDAuNSUzQmV4aXRZJTNEMCUzQmV4aXREeCUzRDAlM0JleGl0RHklM0QwJTNCZW50cnlYJTNEMC41JTNCZW50cnlZJTNEMSUzQmVudHJ5RHglM0QwJTNCZW50cnlEeSUzRDAlM0IlMjIlMjBlZGdlJTNEJTIyMSUyMiUyMHNvdXJjZSUzRCUyMjQ5JTIyJTIwdGFyZ2V0JTNEJTIyNDQlMjIlMjBwYXJlbnQlM0QlMjIxJTIyJTNFJTNDbXhHZW9tZXRyeSUyMHdpZHRoJTNEJTIyNTAlMjIlMjBoZWlnaHQlM0QlMjI1MCUyMiUyMHJlbGF0aXZlJTNEJTIyMSUyMiUyMGFzJTNEJTIyZ2VvbWV0cnklMjIlM0UlM0NteFBvaW50JTIweCUzRCUyMjI1MCUyMiUyMHklM0QlMjI2MTAlMjIlMjBhcyUzRCUyMnNvdXJjZVBvaW50JTIyJTJGJTNFJTNDbXhQb2ludCUyMHglM0QlMjIzMDAlMjIlMjB5JTNEJTIyNTYwJTIyJTIwYXMlM0QlMjJ0YXJnZXRQb2ludCUyMiUyRiUzRSUzQyUyRm14R2VvbWV0cnklM0UlM0MlMkZteENlbGwlM0UlM0NteENlbGwlMjBpZCUzRCUyMjUyJTIyJTIwdmFsdWUlM0QlMjJPcGVuJTIwQVBJcyUyRiUyME9wZW4lMjBEYXRhJTIyJTIwc3R5bGUlM0QlMjJodG1sJTNEMSUzQmZvbnRTdHlsZSUzRDQlMjIlMjB2ZXJ0ZXglM0QlMjIxJTIyJTIwcGFyZW50JTNEJTIyMSUyMiUzRSUzQ214R2VvbWV0cnklMjB4JTNEJTIyNTQwJTIyJTIweSUzRCUyMjI5MCUyMiUyMHdpZHRoJTNEJTIyMTMwJTIyJTIwaGVpZ2h0JTNEJTIyNTAlMjIlMjBhcyUzRCUyMmdlb21ldHJ5JTIyJTJGJTNFJTNDJTJGbXhDZWxsJTNFJTNDbXhDZWxsJTIwaWQlM0QlMjI1MyUyMiUyMHZhbHVlJTNEJTIyR0lTJTIwY2FwYWJpbGl0aWVzJTIyJTIwc3R5bGUlM0QlMjJodG1sJTNEMSUzQmZvbnRTdHlsZSUzRDQlMjIlMjB2ZXJ0ZXglM0QlMjIxJTIyJTIwcGFyZW50JTNEJTIyMSUyMiUzRSUzQ214R2VvbWV0cnklMjB4JTNEJTIyNDgwJTIyJTIweSUzRCUyMjU0MCUyMiUyMHdpZHRoJTNEJTIyMTEwJTIyJTIwaGVpZ2h0JTNEJTIyNTAlMjIlMjBhcyUzRCUyMmdlb21ldHJ5JTIyJTJGJTNFJTNDJTJGbXhDZWxsJTNFJTNDbXhDZWxsJTIwaWQlM0QlMjI1NCUyMiUyMHZhbHVlJTNEJTIyJTIyJTIwc3R5bGUlM0QlMjJyb3VuZGVkJTNEMCUzQndoaXRlU3BhY2UlM0R3cmFwJTNCaHRtbCUzRDElM0IlMjIlMjB2ZXJ0ZXglM0QlMjIxJTIyJTIwcGFyZW50JTNEJTIyMSUyMiUzRSUzQ214R2VvbWV0cnklMjB4JTNEJTIyMzA1JTIyJTIweSUzRCUyMjgyMCUyMiUyMHdpZHRoJTNEJTIyMTIwJTIyJTIwaGVpZ2h0JTNEJTIyNjAlMjIlMjBhcyUzRCUyMmdlb21ldHJ5JTIyJTJGJTNFJTNDJTJGbXhDZWxsJTNFJTNDbXhDZWxsJTIwaWQlM0QlMjI1NSUyMiUyMHZhbHVlJTNEJTIyRXh0ZXJuYWwlMjBTeXN0ZW0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0NSUyMiUyMHklM0QlMjI4NDAlMjIlMjB3aWR0aCUzRCUyMjQwJTIyJTIwaGVpZ2h0JTNEJTIyMjAlMjIlMjBhcyUzRCUyMmdlb21ldHJ5JTIyJTJGJTNFJTNDJTJGbXhDZWxsJTNFJTNDbXhDZWxsJTIwaWQlM0QlMjI1NiUyMiUyMHZhbHVlJTNEJTIyJTIyJTIwc3R5bGUlM0QlMjJlbmRBcnJvdyUzRGNsYXNzaWMlM0JodG1sJTNEMSUzQmV4aXRYJTNEMC4yNSUzQmV4aXRZJTNEMCUzQmV4aXREeCUzRDAlM0JleGl0RHklM0QwJTNCZW50cnlYJTNEMC43NSUzQmVudHJ5WSUzRDElM0JlbnRyeUR4JTNEMCUzQmVudHJ5RHklM0QwJTNCJTIyJTIwZWRnZSUzRCUyMjElMjIlMjBzb3VyY2UlM0QlMjI1NCUyMiUyMHRhcmdldCUzRCUyMjM1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1NyUyMiUyMHZhbHVlJTNEJTIyJTIyJTIwc3R5bGUlM0QlMjJlbmRBcnJvdyUzRGNsYXNzaWMlM0JodG1sJTNEMSUzQmV4aXRYJTNEMC43NSUzQmV4aXRZJTNEMCUzQmV4aXREeCUzRDAlM0JleGl0RHklM0QwJTNCZW50cnlYJTNEMCUzQmVudHJ5WSUzRDElM0JlbnRyeUR4JTNEMCUzQmVudHJ5RHklM0QwJTNCJTIyJTIwZWRnZSUzRCUyMjElMjIlMjBzb3VyY2UlM0QlMjI1NCUyMiUyMHRhcmdldCUzRCUyMjclMjIlMjBwYXJlbnQlM0QlMjIxJTIyJTNFJTNDbXhHZW9tZXRyeSUyMHdpZHRoJTNEJTIyNTAlMjIlMjBoZWlnaHQlM0QlMjI1MCUyMiUyMHJlbGF0aXZlJTNEJTIyMSUyMiUyMGFzJTNEJTIyZ2VvbWV0cnklMjIlM0UlM0NteFBvaW50JTIweCUzRCUyMjE5MCUyMiUyMHklM0QlMjI2MTAlMjIlMjBhcyUzRCUyMnNvdXJjZVBvaW50JTIyJTJGJTNFJTNDbXhQb2ludCUyMHglM0QlMjIyNDAlMjIlMjB5JTNEJTIyNTYwJTIyJTIwYXMlM0QlMjJ0YXJnZXRQb2ludCUyMiUyRiUzRSUzQ0FycmF5JTIwYXMlM0QlMjJwb2ludHMlMjIlM0UlM0NteFBvaW50JTIweCUzRCUyMjM5MCUyMiUyMHklM0QlMjI3MDAlMjIlMkYlM0UlM0MlMkZBcnJheSUzRSUzQyUyRm14R2VvbWV0cnklM0UlM0MlMkZteENlbGwlM0UlM0NteENlbGwlMjBpZCUzRCUyMjU4JTIyJTIwdmFsdWUlM0QlMjIlMjIlMjBzdHlsZSUzRCUyMnJvdW5kZWQlM0QxJTNCd2hpdGVTcGFjZSUzRHdyYXAlM0JodG1sJTNEMSUzQiUyMiUyMHZlcnRleCUzRCUyMjElMjIlMjBwYXJlbnQlM0QlMjIxJTIyJTNFJTNDbXhHZW9tZXRyeSUyMHglM0QlMjI3MDAlMjIlMjB5JTNEJTIyNTEwJTIyJTIwd2lkdGglM0QlMjIzMCUyMiUyMGhlaWdodCUzRCUyMjIyMCUyMiUyMGFzJTNEJTIyZ2VvbWV0cnklMjIlMkYlM0UlM0MlMkZteENlbGwlM0UlM0NteENlbGwlMjBpZCUzRCUyMjU5JTIyJTIwdmFsdWUlM0QlMjJFQlMlMjIlMjBzdHlsZSUzRCUyMnRleHQlM0JodG1sJTNEMSUzQnN0cm9rZUNvbG9yJTNEbm9uZSUzQmZpbGxDb2xvciUzRG5vbmUlM0JhbGlnbiUzRGNlbnRlciUzQnZlcnRpY2FsQWxpZ24lM0RtaWRkbGUlM0J3aGl0ZVNwYWNlJTNEd3JhcCUzQnJvdW5kZWQlM0QwJTNCcm90YXRpb24lM0QtOTAlM0IlMjIlMjB2ZXJ0ZXglM0QlMjIxJTIyJTIwcGFyZW50JTNEJTIyMSUyMiUzRSUzQ214R2VvbWV0cnklMjB4JTNEJTIyNjc3LjUlMjIlMjB5JTNEJTIyNTkwJTIyJTIwd2lkdGglM0QlMjI3NSUyMiUyMGhlaWdodCUzRCUyMjIwJTIyJTIwYXMlM0QlMjJnZW9tZXRyeSUyMiUyRiUzRSUzQyUyRm14Q2VsbCUzRSUzQ214Q2VsbCUyMGlkJTNEJTIyNjAlMjIlMjB2YWx1ZSUzRCUyMiUyMiUyMHN0eWxlJTNEJTIyZW5kQXJyb3clM0Rub25lJTNCZGFzaGVkJTNEMSUzQmh0bWwlM0QxJTNCZGFzaFBhdHRlcm4lM0QxJTIwMyUzQnN0cm9rZVdpZHRoJTNEMiUzQmV4aXRYJTNEMSUzQmV4aXRZJTNEMC43NSUzQmV4aXREeCUzRDAlM0JleGl0RHklM0QwJTNCZW50cnlYJTNEMC41JTNCZW50cnlZJTNEMCUzQmVudHJ5RHglM0QwJTNCZW50cnlEeSUzRDAlM0IlMjIlMjBlZGdlJTNEJTIyMSUyMiUyMHNvdXJjZSUzRCUyMjIlMjIlMjB0YXJnZXQlM0QlMjI1OSUyMiUyMHBhcmVudCUzRCUyMjElMjIlM0UlM0NteEdlb21ldHJ5JTIwd2lkdGglM0QlMjI1MCUyMiUyMGhlaWdodCUzRCUyMjUwJTIyJTIwcmVsYXRpdmUlM0QlMjIxJTIyJTIwYXMlM0QlMjJnZW9tZXRyeSUyMiUzRSUzQ214UG9pbnQlMjB4JTNEJTIyMTE1JTIyJTIweSUzRCUyMjU0MCUyMiUyMGFzJTNEJTIyc291cmNlUG9pbnQlMjIlMkYlM0UlM0NteFBvaW50JTIweCUzRCUyMjE5MCUyMiUyMHklM0QlMjI1MjguNDYxNTM4NDYxNTM4NiUyMiUyMGFzJTNEJTIydGFyZ2V0UG9pbnQlMjIlMkYlM0UlM0MlMkZteEdlb21ldHJ5JTNFJTNDJTJGbXhDZWxsJTNFJTNDbXhDZWxsJTIwaWQlM0QlMjI2MSUyMiUyMHZhbHVlJTNEJTIyU29sdXRpb24lMjBQcm92aWRlciUyMiUyMHN0eWxlJTNEJTIyc2hhcGUlM0R1bWxBY3RvciUzQnZlcnRpY2FsTGFiZWxQb3NpdGlvbiUzRGJvdHRvbSUzQnZlcnRpY2FsQWxpZ24lM0R0b3AlM0JodG1sJTNEMSUzQm91dGxpbmVDb25uZWN0JTNEMCUzQiUyMiUyMHZlcnRleCUzRCUyMjElMjIlMjBwYXJlbnQlM0QlMjIxJTIyJTNFJTNDbXhHZW9tZXRyeSUyMHglM0QlMjI3MzAlMjIlMjB5JTNEJTIyMjMwJTIyJTIwd2lkdGglM0QlMjIzMCUyMiUyMGhlaWdodCUzRCUyMjYwJTIyJTIwYXMlM0QlMjJnZW9tZXRyeSUyMiUyRiUzRSUzQyUyRm14Q2VsbCUzRSUzQ214Q2VsbCUyMGlkJTNEJTIyNjIlMjIlMjB2YWx1ZSUzRCUyMiUyMiUyMHN0eWxlJTNEJTIyZW5kQXJyb3clM0Rub25lJTNCZGFzaGVkJTNEMSUzQmh0bWwlM0QxJTNCZGFzaFBhdHRlcm4lM0QxJTIwMyUzQnN0cm9rZVdpZHRoJTNEMiUzQiUyMiUyMGVkZ2UlM0QlMjIxJTIyJTIwc291cmNlJTNEJTIyNjElMjIlMjBwYXJlbnQlM0QlMjIxJTIyJTNFJTNDbXhHZW9tZXRyeSUyMHdpZHRoJTNEJTIyNTAlMjIlMjBoZWlnaHQlM0QlMjI1MCUyMiUyMHJlbGF0aXZlJTNEJTIyMSUyMiUyMGFzJTNEJTIyZ2VvbWV0cnklMjIlM0UlM0NteFBvaW50JTIweCUzRCUyMjEzMCUyMiUyMHklM0QlMjI0MDQuMTUzODQ2MTUzODQ2MiUyMiUyMGFzJTNEJTIyc291cmNlUG9pbnQlMjIlMkYlM0UlM0NteFBvaW50JTIweCUzRCUyMjY4MCUyMiUyMHklM0QlMjIyODAlMjIlMjBhcyUzRCUyMnRhcmdldFBvaW50JTIyJTJGJTNFJTNDJTJGbXhHZW9tZXRyeSUzRSUzQyUyRm14Q2VsbCUzRSUzQ214Q2VsbCUyMGlkJTNEJTIyNjMlMjIlMjB2YWx1ZSUzRCUyMlJlY29tbWVuZGF0aW9uJTIyJTIwc3R5bGUlM0QlMjJodG1sJTNEMSUzQmZvbnRTdHlsZSUzRDQlMjIlMjB2ZXJ0ZXglM0QlMjIxJTIyJTIwcGFyZW50JTNEJTIyMSUyMiUzRSUzQ214R2VvbWV0cnklMjB4JTNEJTIyMjAwJTIyJTIweSUzRCUyMjM2NSUyMiUyMHdpZHRoJTNEJTIyMTEwJTIyJTIwaGVpZ2h0JTNEJTIyNTAlMjIlMjBhcyUzRCUyMmdlb21ldHJ5JTIyJTJGJTNFJTNDJTJGbXhDZWxsJTNFJTNDbXhDZWxsJTIwaWQlM0QlMjI2NCUyMiUyMHZhbHVlJTNEJTIyJTIyJTIwc3R5bGUlM0QlMjJlbmRBcnJvdyUzRGNsYXNzaWMlM0JodG1sJTNEMSUzQmV4aXRYJTNEMCUzQmV4aXRZJTNEMC41JTNCZXhpdER4JTNEMCUzQmV4aXREeSUzRDAlM0JlbnRyeVglM0QxJTNCZW50cnlZJTNEMC41JTNCZW50cnlEeCUzRDAlM0JlbnRyeUR5JTNEMCUzQiUyMiUyMGVkZ2UlM0QlMjIxJTIyJTIwc291cmNlJTNEJTIyMTMlMjIlMjB0YXJnZXQlM0QlMjI2MyUyMiUyMHBhcmVudCUzRCUyMjElMjIlM0UlM0NteEdlb21ldHJ5JTIwd2lkdGglM0QlMjI1MCUyMiUyMGhlaWdodCUzRCUyMjUwJTIyJTIwcmVsYXRpdmUlM0QlMjIxJTIyJTIwYXMlM0QlMjJnZW9tZXRyeSUyMiUzRSUzQ214UG9pbnQlMjB4JTNEJTIyMTkwJTIyJTIweSUzRCUyMjYxMCUyMiUyMGFzJTNEJTIyc291cmNlUG9pbnQlMjIlMkYlM0UlM0NteFBvaW50JTIweCUzRCUyMjI0MCUyMiUyMHklM0QlMjI1NjAlMjIlMjBhcyUzRCUyMnRhcmdldFBvaW50JTIyJTJGJTNFJTNDJTJGbXhHZW9tZXRyeSUzRSUzQyUyRm14Q2VsbCUzRSUzQ214Q2VsbCUyMGlkJTNEJTIyNjUlMjIlMjB2YWx1ZSUzRCUyMkludmVzdG9yJTJGUHJvbW90ZXIlMjIlMjBzdHlsZSUzRCUyMnNoYXBlJTNEdW1sQWN0b3IlM0J2ZXJ0aWNhbExhYmVsUG9zaXRpb24lM0Rib3R0b20lM0J2ZXJ0aWNhbEFsaWduJTNEdG9wJTNCaHRtbCUzRDElM0JvdXRsaW5lQ29ubmVjdCUzRDAlM0IlMjIlMjB2ZXJ0ZXglM0QlMjIxJTIyJTIwcGFyZW50JTNEJTIyMSUyMiUzRSUzQ214R2VvbWV0cnklMjB4JTNEJTIyNzIyLjUlMjIlMjB5JTNEJTIyMzMwJTIyJTIwd2lkdGglM0QlMjIzMCUyMiUyMGhlaWdodCUzRCUyMjYwJTIyJTIwYXMlM0QlMjJnZW9tZXRyeSUyMiUyRiUzRSUzQyUyRm14Q2VsbCUzRSUzQ214Q2VsbCUyMGlkJTNEJTIyNjYlMjIlMjB2YWx1ZSUzRCUyMiUyMiUyMHN0eWxlJTNEJTIyZW5kQXJyb3clM0Rub25lJTNCZGFzaGVkJTNEMSUzQmh0bWwlM0QxJTNCZGFzaFBhdHRlcm4lM0QxJTIwMyUzQnN0cm9rZVdpZHRoJTNEMiUzQmVudHJ5WCUzRDElM0JlbnRyeVklM0QwLjI1JTNCZW50cnlEeCUzRDAlM0JlbnRyeUR5JTNEMCUzQiUyMiUyMGVkZ2UlM0QlMjIxJTIyJTIwc291cmNlJTNEJTIyNjUlMjIlMjB0YXJnZXQlM0QlMjIyJTIyJTIwcGFyZW50JTNEJTIyMSUyMiUzRSUzQ214R2VvbWV0cnklMjB3aWR0aCUzRCUyMjUwJTIyJTIwaGVpZ2h0JTNEJTIyNTAlMjIlMjByZWxhdGl2ZSUzRCUyMjElMjIlMjBhcyUzRCUyMmdlb21ldHJ5JTIyJTNFJTNDbXhQb2ludCUyMHglM0QlMjIxMzAlMjIlMjB5JTNEJTIyNDA0LjE1Mzg0NjE1Mzg0NjIlMjIlMjBhcyUzRCUyMnNvdXJjZVBvaW50JTIyJTJGJTNFJTNDbXhQb2ludCUyMHglM0QlMjIxOTAlMjIlMjB5JTNEJTIyNDIwLjc2OTIzMDc2OTIzMDclMjIlMjBhcyUzRCUyMnRhcmdldFBvaW50JTIyJTJGJTNFJTNDJTJGbXhHZW9tZXRyeSUzRSUzQyUyRm14Q2VsbCUzRSUzQyUyRnJvb3QlM0UlM0MlMkZteEdyYXBoTW9kZWwlM0XZDA2EAAAgAElEQVR4XuzdCXQUZb7//6/CRQhXEQ2DRIMyoALjIIisjkFAHMGFMeASENGLLMrikAgijCA47CYom6yiMhLZgowKboBEL0EQFZwLbhyWIKhEERVEj8L/fOtn9z9Ld9fT3dVb9fs5x3PvmVQ9y+uprqarPvXUaadOnTolFAQQQAABBBBAAAEEEEAAAQQQQAABBBBAAAEEEEAAAQQQQAABBBBAAAEEEEAAAQQQQAABBBBAAAEEoixwGoH2KIvTHAIIIIAAAggggAACCCCAAAIIIIAAAggggAACCCCAAAIIIIAAAggggAACCCCAAAIIIIAAAggggIAlQKCdAwE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BAAAEEEEAAAQQQQAABBBBAAAEEEEAAAQQQQAABBBBAAAEEEEAAAQQQQAABBBBAAAEEEEAAAQRiIkCgPSbsNIoAAggggAACCCCAAAIIIIAAAggggAACCCCAAAIIIIAAAggggAACCCCAAAIIIIAAAggggAACCCBAoJ1jAAEEEEAAAQQQQAABBBBAAAEEEEAAAQQQQAABBBBAAAEEEEAAAQQQQAABBBBAAAEEEEAAAQQQQCAmAgTaY8JOowgggAACCCCAAAIIIIAAAggggAACCCCAAAIIIIAAAggggAACCCCAAAIIIIAAAggggAACCCCAAAIE2jkGEEAAAQQQQAABBBBAAAEEEEAAAQQQQAABBBBAAAEEEEAAAQQQQAABBBBAAAEEEEAAAQQQQAABBGIiQKA9Juw0igACCCCAAAIIIIAAAggggAACCCCAAAIIIIAAAggggAACCCCAAAIIIIAAAggggAACCCCAAAIIIECgnWMAAQQQQAABBBBAAAEEEEAAAQQQQAABBBBAAAEEEEAAAQQQQAABBBBAAAEEEEAAAQQQQAABBBBAICYCBNpjwk6jCCCAAAIIIIAAAggggAACCCCAAAIIIIAAAggggAACCCCAAAIIIIAAAggggAACCCCAAAIIIIAAAgTaOQYQQAABBBBAAAEEEEAAAQQQQAABBBBAAAEEEEAAAQQQQAABBBBAAAEEEEAAAQQQQAABBBBAAAEEYiJAoD0m7DSKAAIIIIAAAggggAACCCCAAAIIIIAAAggggAACCCCAAAIIIIAAAggggAACCCCAAAIIIIAAAgggQKCdYwABBBBAAAEEEEAAAQQQQAABBBBAAAEEEEAAAQQQQAABBBBAAAEEEEAAAQQQQAABBBBAAAEEEEAgJgIE2mPCTqMIIIAAAggggAACCCCAAAIIIIAAAggggAACCCCAAAIIIIAAAggggAACCCCAAAIIIIAAAggggAACBNo5BhAIQWD//v2yefNm2b59u3z88ceyZ88e+fLLL+W7776TEydOWDVWrVpVzj77bDnvvPOkXr160rBhQ7n88suldevWUrdu3RBaZRcEEEAAAQQQQAABBBBAAAEEEEAAAQQQQAABBBBAAAEEEEAAAQQQQAABBBBAAAEEEEAAAQTcJUCg3V3zyWgiKFBYWCirV6+WtWvXyq5du8JqqVGjRtK5c2fp2rWrZGRkhFUXOyOAAAIIIIAAAggggAACCCCAAAIIIIAAAggggAACCCCAAAIIIIAAAggggAACCCCAAAIIIJCoAgTaE3Xm6HdUBI4ePSrz5s2TRYsWhR1i99dhDbffc8890q9fP6lRo0ZUxkUjCCCAAAIIIIAAAggggAACCCCAAAIIIIAAAggggAACCCCAAAIIIIAAAggggAACCCCAAAIIxIMAgfZ4mAX6EHcCGmSfMmWKTJs2TX766aeo9K9atWoydOhQGT58OMH2qIjTCAIIIIAAAggggAACCCCAAAIIIIAAAggggAACCCCAAAIIIIAAAggggAACCCCAAAIIIIBArAUItMd6Bmg/7gRmzJghY8aMkSNHjgTsW0ZGhrRs2VKaNGkiDRo0kAsuuEDOPfdc0WC6Fg3Cf/PNN3LgwAH5/PPPZceOHbJlyxYpLCwMWG/NmjVl7NixMnjw4LizoUMIIIAAAggggAACCCCAAAIIIIAAAggggAACCCCAAAIIIIAAAggggAACCCCAAAIIIIAAAgg4KUCg3UlN6kpoAQ2c6wrp69ev9zuOrKwsyczMlC5dukhKSkpI4z1+/LisWbNGCgoKJD8/328dHTp0sFaI18A8BQEEEEAAAQQQQAABBBBAAAEEEEAAAQQQQAABBBBAAAEEEEAAAQQQQAABBBBAAAEEEEAAATcKEGh346wypqAF5s+fL/3795dTp05V2DctLU0GDRokffv2ldTU1KDrDrRDSUmJaNszZ86UgwcPVtj0tNNOk7lz51ptUxBAAAEEEEAAAQQQQAABBBBAAAEEEEAAAQQQQAABBBBAAAEEEEAAAQQQQAABBBBAAAEEEHCbAIF2t80o4wlaICcnR/Ly8irsV7VqVRk9erSMGDFCNFgeyaJB+kmTJsm4cePkxIkTFZrKzs6W3NzcSHaBuhFAAAEEEEAAAQQQQAABBBBAAAEEEEAAAQQQQAABBBBAAAEEEEAAAQQQQAABBBBAAAEEEIi6AIH2qJPTYDwJ9OzZU5YsWVKhS1lZWTJ58mRJT0+PaneLi4vloYcekvz8/Art9ujRQ55//vmo9ofGEEAAAQQQQAABBBBAAAEEEEAAAQQQQAABBBBAAAEEEEAAAQQQQAABBBBAAAEEEEAAAQQQiKQAgfZI6lJ3XAt069ZNCgoKKvRxzpw50r9//5j2fe7cuTJgwIAKfcjMzJSVK1fGtG80jgACCCCAAAIIIIAAAggggAACCCCAAAIIIIAAAggggAACCCCAAAIIIIAAAggggAACCCCAgFMCBNqdkqSehBLwtTJ7/fr1ZfHixdKmTZu4GEtRUZH06tVLdu/eXaY/rNQeF9NDJxBAAAEEEEAAAQQQQAABBBBAAAEEEEAAAQQQQAABBBBAAAEEEEAAAQQQQAABBBBAAAEEHBAg0O4AIlUklkBOTo7k5eWV6XSLFi2slc/T09PjajDFxcWiK8lv3bq1TL+ys7MlNzc3rvpKZxBAAAEEEEAAAQQQQAABBBBAAAEEEEAAAQQQQAABBBBAAAEEEEAAAQQQQAABBBBAAAEEEAhWgEB7sGJsn9AC8+fPl379+pUZg4bZ16xZI6mpqXE5tpKSEunSpUuFUPu8efOkb9++cdlnOoUAAggggAACCCCAAAIIIIAAAggggAACCCCAAAIIIIAAAggggAACCCCAAAIIIIAAAggggICJAIF2EyW2cYXAjh07pGnTpnLq1CnveOrXry8bNmyIu5XZy4PrSu3t27eX3bt3e/902mmnyYcffihNmjRxxfwwCAQQQAABBBBAAAEEEEAAAQQQQAABBBBAAAEEEEAAAQQQQAABBBBAAAEEEEAAAQQQQACB5BMg0J58c560I+7YsaOsX7++zPg3bdokbdq0SQiToqIiadu2bZm+dujQQdatW5cQ/aeTCCCAAAIIIIAAAggggAACCCCAAAIIIIAAAggggAACCCCAAAIIIIAAAggggAACCCCAAAIIlBcg0M4xkRQCM2bMkCFDhpQZ65w5c6R///4JNf65c+fKgAEDyvR5+vTpMnjw4IQaB51FAAEEEEAAAQQQQAABBBBAAAEEEEAAAQQQQAABBBBAAAEEEEAAAQQQQAABBBBAAAEEEEBABQi0cxy4XuDo0aNSr149OXLkiHesWVlZsmTJkoQce48ePSQ/P9/b95o1a8qePXukRo0aCTkeOo0AAggggAACCCCAAAIIIIAAAggggAACCCCAAAIIIIAAAggggAACCCCAAAIIIIAAAgggkLwCBNqTd+6TZuSjRo2SCRMmeMdbtWpV+fTTTyU9PT0hDYqLi+WSSy6REydOePs/cuRIGT9+fEKOh04jgAACCCCAAAIIIIAAAggggAACCCCAAAIIIIAAAggggAACCCCAAAIIIIAAAggggAACCCSvAIH25J37pBi5rs5ep04d+emnn7zj1XD7ww8/nNDjnzhxomiI3VOqVasmhw4dYpX2hJ5VOo8AAggggAACCCCAAAIIIIAAAggggAACCCCAAAIIIIAAAggggAACCCCAAAIIIIAAAggknwCB9uSb86Qa8dSpU2X48OHeMaelpcmBAwfktNNOS2iHU6dOyQUXXCAHDx70jmPKlCkybNiwhB4XnUcAAQQQQAABBBBAAAEEEEAAAQQQQAABBBBAAAEEEEAAAQQQQAABBBBAAAEEEEAAAQQQSC4BAu3JNd9JN9rGjRvLrl27vON2w+rsnsGUX6W9UaNGsnPnzqSbYwaMAAIIIIAAAggggAACCCCAAAIIIIAAAggggAACCCCAAAIIIIAAAggggAACCCCAAAIIIJC4AgTaE3fu6LmNQGFhobRr167MVocPH5bU1FRX2JWUlEitWrXKjGXjxo2SkZHhivExCAQQQAABBBBAAAEEEEAAAQQQQAABBBBAAAEEEEAAAQQQQAABBBBAAAEEEEAAAQQQQAAB9wsQaHf/HCftCHNyciQvL887/qysLFmyZImrPHr06CH5+fneMWVnZ0tubq6rxshgEEAAAQQQQAABBBBAAAEEEEAAAQQQQAABBBBAAAEEEEAAAQQQQAABBBBAAAEEEEAAAQTcK0Cg3b1zm/Qja9y4sezatcvrsHz5cunevburXFasWCG33nqrd0yNGjWSnTt3umqMDAYBBBBAAAEEEEAAAQQQQAABBBBAAAEEEEAAAQQQQAABBBBAAAEEEEAAAQQQQAABBBBAwL0CBNrdO7dJPbL9+/fLhRdeWMbg2LFjkpKS4iqX48ePS/Xq1cuMad++fVK3bl1XjZPBIIAAAggggAACCCCAAAIIIIAAAggggAACCCCAAAIIIIAAAggggAACCCCAAAIIIIAAAgi4U4BAuzvnNelHtWzZMrn99tu9DhkZGbJx40ZXurRr104KCwu9Y1u6dKncdtttrhwrg0IAAQQQQAABBBBAAAEEEEAAAQQQQAABBBBAAAEEEEAAAQQQQAABBBBAAAEEEEAAAQQQcJcAgXZ3zSej+V1g1KhRMmHCBK/Hgw8+KFOnTnWlz7Bhw+Txxx/3jm3kyJEyfvx4V46VQSGAAAIIIIAAAggggAACCCCAAAIIIIAAAggggAACCCCAAAIIIIAAAggggAACCCCAAAIIuEuAQLu75pPR/C7QrVs3KSgo8Ho899xz0qtXL1f6LF68WO666y7v2DIzM2XlypWuHCuDQgABBBBAAAEEEEAAAQQQQAABBBBAAAEEEEAAAQQQQAABBBBAAAEEEEAAAQQQQAABBBBwlwCBdnfNJ6P5XeCKK66QDz74wOuxadMmadOmjSt9ioqKpG3btt6xNWvWTN5//31XjpVBIYAAAggggAACCCCAAAIIIIAAAggggAACCCCAAAIIIIAAAggggAACCCCAAAIIIIAAAgi4S4BAu7vmk9H8LpCWliaHDh3yeuzfv1/S09Nd6VNcXCx169b1jq1OnTpy8OBBV46VQSGAAAIIIIAAAggggAACCCCAAAIIIIAAAggggAACCCCAAAIIIIAAAggggAACCCCAAAIIuEuAQLu75pPR/C6QkpIiP/30k9fj2LFjov+bG8vx48elevXq3qFVq1ZN9H+jIIAAAggggAACCCCAAAIIIIAAAggggAACCCCAAAIIIIAAAggggAACCCCAAAIIIIAAAgggEO8CBNrjfYboX0gCp59+upw6dcq778mTJ+W0004Lqa5430nHqeP1FB2njpeCAAIIIIAAAggggAACCCCAAAIIIIAAAggggAACCCCAAAIIIIAAAggggAACCCCAAAIIIIBAvAsQaI/3GaJ/IQkQaCfQHtKBw04IIIAAAggggAACCCCAAAIIIIAAAggggAACCCCAAAIIIIAAAggggAACCCCAAAIIIIAAAlEVINAeVW4ai5ZASkqK/PTTT97mjh07Jvq/ubEcP35cqlev7h1atWrVRP83CgIIIIAAAggggAACCCCAAAIIIIAAAggggAACCCCAAAIIIIAAAggggAACCCCAAAIIIIAAAvEuQKA93meI/oUkkJaWJocOHfLuu3//fklPTw+prnjfqbi4WOrWrevtZp06deTgwYPx3m36hwACCCCAAAIIIIAAAggggAACCCCAAAIIIIAAAggggAACCCCAAAIIIIAAAggggAACCCCAgBBo5yBwpcAVV1whH3zwgXdsmzZtkjZt2rhyrEVFRdK2bVvv2Jo1aybvv/++K8fKoBBAAAEEEEAAAQQQQAABBBBAAAEEEEAAAQQQQAABBBBAAAEEEEAAAQQQQAABBBBAAAEE3CVAoN1d88lofhfo1q2bFBQUeD2ee+456dWrlyt9Fi9eLHfddZd3bJmZmbJy5UpXjpVBIYAAAggggAACCCCAAAIIIIAAAggggAACCCCAAAIIIIAAAggggAACCCCAAAIIIIAAAgi4S4BAu7vmk9H8LjBq1CiZMGGC1+PBBx+UqVOnutJn2LBh8vjjj3vHNnLkSBk/frwrx8qgEEAAAQQQQAABBBBAAAEEEEAAAQQQQAABBBBAAAEEEEAAAQQQQAABBBBAAAEEEEAAAQTcJUCg3V3zyWh+F1i2bJncfvvtXo+MjAzZuHGjK33atWsnhYWF3rEtXbpUbrvtNleOlUEhgAACCCCAAAIIIIAAAggggAACCCCAAAIIIIAAAggggAACCCCAAAIIIIAAAggggAACCLhLgEC7u+aT0fwusH//frnwwgvLeBw7dkxSUlJcZXT8+HGpXr16mTHt27dP6tat66pxMhgEEEAAAQQQQAABBBBAAAEEEEAAAQQQQAABBBBAAAEEEEAAAQQQQAABBBBAAAEEEEAAAXcKEGh357wyKhFp3Lix7Nq1y2uxfPly6d69u6tsVqxYIbfeeqt3TI0aNZKdO3e6aowMBgEEIiNw2mmnRaZiakUAAQQQQAABBBBAAAEEEEAAAQQQQAABBBBAAAEEEEAAAQQQQCCBBU6dOpXAvafrCCBgIqAL5m7evFm2b98uH3/8sezZs0e+/PJL+e677+TEiRNWFVWrVpWzzz5bzjvvPKlXr540bNhQLr/8cmndujULzpogsw0CQQoQaA8SjM0TRyAnJ0fy8vK8Hc7KypIlS5YkzgAMetqjRw/Jz8/3bpmdnS25ubkGe7IJAggkuwCB9mQ/Ahg/AggggAACCCCAAAIIIIAAAggggAACCCCAAAIIIIAAAggggIAvAQLtHBcIuFOgsLBQVq9eLWvXri2zUG4oo9WFZzt37ixdu3aVjIyMUKpgHwQQKCdAoJ1DwrUC+gXUrl27MuM7fPiwpKamumLMJSUlUqtWrTJj2bhxI1+QrphdBoFA5AUItEfemBYQQAABBBBAAAEEEEAAAQQQQAABBBBAAAEEEEAAAQQQQAABBBJPgEB74s0ZPUbAn8DRo0dl3rx5smjRorBD7P7a0HD7PffcI/369ZMaNWowGQggEKIAgfYQ4dgtMQQaN25c5otowoQJ8vDDDydG5216OXHiRBk5cqR3K/1i3LlzpyvGxiAQQCDyAgTaI29MCwgggAACCCCAAAIIIIAAAggggAACCCCAAAIIIIAAAggggAACiSdAoD3x5oweI1BeQIPsU6ZMkWnTpslPP/0UFaBq1arJ0KFDZfjw4QTboyJOI24TINDuthllPGUEpk6dan1BeEpaWpocOHBAEj3Iqf9wvuCCC+TgwYPesekX8LBhwzgCEEAAASOB8udBfpAbsbERAggggAACCCCAAAIIIIAAAggggAACCCCAAAIIIIAAAggggIDLBLh/7rIJZThJLzBjxgwZM2aMHDlyJKBFRkaGtGzZUpo0aSINGjSw8njnnnuuaDBdiwbhv/nmGytv+Pnnn8uOHTtky5YtUlhYGLDemjVrytixY2Xw4MFJPxcAIBCMAIH2YLTYNuEE9EmrOnXqlHnKyg2rtJdfnV2/RA8dOsSTXQl3hNJhBGInwA/y2NnTMgIIIIAAAggggAACCCCAAAIIIIAAAggggAACCCCAAAIIIIBA/Ahw/zx+5oKeIBCOgAbOdYX09evX+60mKytLMjMzpUuXLpKSkhJSc8ePH5c1a9ZIQUGB5Ofn+62jQ4cO1grxGpinIICAvQCBdnsjtkhwgVGjRomG2D2latWq8umnn0p6enpCjqy4uFguueQSOXHihLf/I0eOlPHjxyfkeOg0AgjERoAf5LFxp1UEEEAAAQQQQAABBBBAAAEEEEAAAQQQQAABBBBAAAEEEEAAgfgS4P55fM0HvUEgFIH58+dL//795dSpUxV2T0tLk0GDBknfvn0lNTU1lOr97lNSUiLa9syZM+XgwYMVttPzy9y5c622KQggEFiAQDtHiOsFdJX2evXqlXmFiD5ptWTJkoQce48ePco82aWvKNmzZw+rsyfkbNJpBGInwA/y2NnTMgIIIIAAAggggAACCCCAAAIIIIAAAggggAACCCCAAAIIIIBA/Ahw/zx+5oKeIBCKQE5OjuTl5VXYVRe+HT16tIwYMULKf85DaSfQPhqknzRpkowbN67MQrWefbKzsyU3N9fpZqkPAVcJEGh31XQyGH8CM2bMkCFDhpT585w5c6ynshKp6NNaAwYMKNPl6dOny+DBgxNpGPQVAQTiQIAf5HEwCXQBAQQQQAABBBBAAAEEEEAAAQQQQAABBBBAAAEEEEAAAQQQQCDmAtw/j/kU0AEEQhbo2bOnz4VtdcHbyZMnS3p6esh1h7JjcXGxPPTQQ2UWrPXUowvZPv/886FUyz4IJIUAgfakmGYGqQIdO3aU9evXl8HYtGmTtGnTJiGAioqKpEyj2GgAACAASURBVG3btmX62qFDB1m3bl1C9J9OIoBAfAnwgzy+5oPeIIAAAggggAACCCCAAAIIIIAAAggggAACCCCAAAIIIIAAAgjERoD757Fxp1UEwhXo1q2bFBQUVKgmHha69bVwrXY0MzNTVq5cGe7Q2R8BVwoQaHfltDIoXwI7duyQpk2bir7ew1Pq168vGzZsiPqTWMHOkD651b59e9m9e7d3V/3H9IcffihNmjQJtjq2RwABBCq8Sqn0uREeBBBAAAEEEEAAAQQQQAABBBBAAAEEEEAAAQQQQAABBBBAAAEEkkWAQHuyzDTjdJOAr5XZNQu4ePHiuFngVhew7dWrV5nMn84BK7W76UhkLE4KEGh3UpO64l5g/vz50q9fvzL9bNGihaxZs0ZSU1Pjsv8lJSXSpUsX2bp1a5n+zZs3T/r27RuXfaZTCCAQ/wL8II//OaKHCCCAAAIIIIAAAggggAACCCCAAAIIIIAAAggggAACCCCAAAKRF+D+eeSNaQEBJwVycnIkLy+vTJWaAdSVz9PT051sKuy6dCFbXUm+fPYvOztbcnNzw66fChBwkwCBdjfNJmMxEuALzYiJjRBAwOUC/CB3+QQzPAQQQAABBBBAAAEEEEAAAQQQQAABBBBAAAEEEEAAAQQQQAABIwHunxsxsRECcSHAgrZxMQ10AoGICBBojwgrlca7AK8cifcZon8IIBBpAX6QR1qY+hFAAAEEEEAAAQQQQAABBBBAAAEEEEAAAQQQQAABBBBAAAEEEkGA++eJMEv0EQGRHTt2SNOmTeXUqVNejvr168uGDRvibmX28vOlK7W3b99edu/e7f2Tnns+/PBDadKkCdOLAAIiQqCdwyBpBfRVHgUFBRXGP2fOHOnfv39MXebOnSsDBgyo0IfMzEzr1SgUBBBAIFwBfpCHK8j+CCCAAAIIIIAAAggggAACCCCAAAIIIIAAAggggAACCCCAAAJuEOD+uRtmkTEkg0DHjh1l/fr1ZYa6adMmadOmTUIMv6ioSNq2bVumrx06dJB169YlRP/pJAKRFiDQHmlh6o9rAV8rtWuHs7KyZPLkyVF/ckufxHrooYckPz+/gluPHj3k+eefj2tPOocAAokjwA/yxJkreooAAggggAACCCCAAAIIIIAAAggggAACCCCAAAIIIIAAAgggEDkB7p9HzpaaEXBKYMaMGTJkyJAy1cXDwrXBjs/XQrfTp0+XwYMHB1sV2yPgOgEC7a6bUgYUrEBOTo7k5eVV2K1q1aoyevRoGTFihJT/h2uwbdhtr69BmTRpkowbN05OnDhRYfPs7GzJzc21q4a/I4AAAsYC/CA3pmJDBBBAAAEEEEAAAQQQQAABBBBAAAEEEEAAAQQQQAABBBBAAAEXC3D/3MWTy9BcIXD06FGpV6+eHDlyxDseXbB2yZIlCTk+Xdi29IK3NWvWlD179kiNGjUScjx0GgGnBAi0OyVJPQktMH/+fOnfv79osLx8SUtLk0GDBknfvn0lNTXV0XGWlJSItj1z5kw5ePBghbr1H8z6VJa2TUEAAQScFOAHuZOa1IUAAggggAACCCAQ7wInT54UfSva+++/L9u2bZMPP/zQ+h3+wQcflOn6pZdeKhdeeKFcfvnl0rRpU+vVnxdccIFUrlw53odI/xBwTEBvCm3dulXee+896/9++eWXsnnz5jL1t27dWi666CK58sorRf9//bxUr17dsT5QEQIIREbA83346quvyltvvWV9D37yySfexpo1ayZ6Pbz0Z7t27doRX/AlMqOlVgQQQAABBBBAAAEEEEDAXID75+ZWbIlALARGjRolEyZM8DatC9V++umnkp6eHovuhN2m3q+45JJLyix8O3LkSBk/fnzYdVMBAoksQKA9kWePvjsqsGPHDhk6dKisX7/eb736ZFdmZqZ06dJFUlJSQmr/+PHjsmbNGikoKCjzpFX5yjp06CDTpk2TJk2ahNQOOyGAAAKBBPhBzvGBAAIIIIAAAgggkAwCX3/9tSxbtkzmzZsnH330UUhD1oB7nz59pHfv3lK3bt2Q6mAnBOJd4Pvvv5eXX35Znn76aVm3bl3Q3T3zzDPllltukX79+kmrVq3Cfgjk+eeflzvvvDNgP9555x256qqrgu4rO1QU+Oabb6Rnz57y2muvOcajDzqcddZZVn0NGjSw/mvZsqVcdtllYa00xbER2hTpQi4aXv/nP/8pq1atCqoSvVn88MMPB7UPGyOAAAIIIIAAAggggAACiSbA/fNEmzH6m0wCujp7nTp15KeffvIO2w3XKyZOnCgaYveUatWqyaFDh8K6dpZMxwVjdacAgXZ3ziujCkNgxowZMmbMmDKvKPFVXUZGhnUTRgPnekNGV2w799xzRb9ctOiXqN4MOnDggHz++eeigfktW7ZIYWFhwN7pK0TGjh0rgwcPDmMU7IoAAggEFuAHOUcIAggggAACCCCAgJsFjh07ZoXYNbj37bffOjJUDezef//9kpOTI7Vq1XKkTipxv4BeH1q5cqU0atRImjdvHncD9nxWnnzySdm3b58j/bvxxhuta1u60nP5356mDUQjtPzrr7/Khg0brGt4N998s2nXXLldJALt/qD0XNq9e3cZNmyYNGzYMOhjJBrHRrxNcrjnEQ2zL126VAYOHBjSd+K//vUv64EHCgIIIIAAAggggAACCCDgZgHun7t5dhlbogtMnTpVhg8f7h2Gvl1O83ihXnuMFw+9ZqN5Q32brKdMmTLFum5GQSBZBQi0J+vMM+6AAvpkl35B6ArppZ/uiiSbBuF1hXj9Aq5Ro0Ykm6JuBBBAoMI/7PUfyhQEEEAAAQQQQAABBNwg8PHHH8sDDzwgr7/+ekSGc/nll8usWbOkbdu2CX/BPCJAVGoJnDx50noLoK6ws3XrVom31cT1N2BRUZH8/e9/t/rndNHQsi7WMGLECNH/P9gSydCyZ6VqXdBCV6UnrCvWohxOr9BuN+ehHiORPDbs+hztvzt1HtFzkb7xQFf4CqXE2/krlDGwDwIIIIAAAggggAACCCBgJ0Cg3U6IvyMQO4HGjRvLrl27vB1ww+rsnsGUX6VdF0bZuXNn7LBpGYEYCxBoj/EE0Hx8C2iwXVd0W7RoUZkvRid7rV9E99xzj/VKZoLsTspSFwIIBBLgBznHBwIIIIAAAggggIAbBbZt22atQPvuu+9GdHgXXnihPP3009K+fXtC7RGVTrzKNSytb+mbPHmy5OfnewcQT4FQXZl8zpw5Vtj+hx9+iCjyrbfeai0Ycf755wfVTqRCy3v37pXc3Fx59tlnvWMn0B6bQLvngNBjRN+YWbt2baNjJFLHhlHjUdrIyfPIkSNHpE+fPrJq1aqQeq9vlnjhhResN5RSEEAAAQQQQAABBBBAAAE3C3D/3M2zy9gSWaCwsFDatWtXZgiHDx+W1NTURB6Wt+8lJSUV3gi7ceNGycjIcMX4GAQCwQoQaA9WjO2TVkC/IFevXi1r164NO9yuIfbOnTtL165d+QJK2iOKgSMQWwF+kMfWn9YRQAABBBBAAAEEnBf47LPPpFevXhEPs3t6rqF2DcWWv5ju/MioMVEEdPXjJ598UmbPnl0hKB4vgXZ9E6G+lfDRRx+NGqte/5o7d65xYFk75nRo+fvvv5eFCxfKP//5T/n222/LjJ1Ae2wD7ToZwYTanT42ovZBMGzI6fPI//7v/1rXoUN9eOWGG26QxYsXS82aNQ1HwGYIIIAAAggggAACCCCAQGIKcP88MeeNXrtfICcnR/Ly8rwDzcrKkiVLlrhq4D169CizOEp2dra1KAcFgWQUINCejLPOmMMW2L9/v2zevFm2b98u+irzPXv2WK9s/eqrr0RX0NGi/9jVlYXq1Kkj9erVk4YNG4q+lrx169ZSt27dsPtABQgggEA4AvwgD0ePfRFAAAEEEEAAAQTiTUBDusOHD5eZM2dGtWuhBHWj2kEai4rAsWPHrDf8+QpLezoQD4F2XZldb4SMGDEiKi6lG7n//vutIH316tWN2nYqtPzzzz/LypUrZdy4cfLJJ5/4bJtAe+wD7Toxjz32mHVsVq5cOeAx4tSxYXQgRnGjSJ1H9GGSAQMGhDySoUOHyqRJk6RKlSoh18GOCCCAAAIIIIAAAggggEAiCHD/PBFmiT4mo0Djxo3LLDy7fPly6d69u6soVqxYYS344Cm6UO7OnTtdNUYGg4CpAIF2Uym2Q8BGQG+et2rVSj766CNryxYtWoiu6l61alXsEEAAgbgT4Ad53E0JHUIAAQQQQAABBBAIQ2DdunVyyy23hLwCbRhNyxNPPCFDhgyxHmynJKdAIgRsdQGG/Px8K9ga6krN4c6uBtp1daFKlSrZVuWUqa5O/Ze//CVgewTa4yPQfuaZZ4revLvuuusCzpdTx4btQRjlDSIxLv3cjx071vovULnqqqusBwr0/3qC6z/++KPo67tPnDghehOVggACCCCAAAIIIIAAAgi4XYD7526fYcaXiAK64Ky+KbV00UUBUlJSEnE4fvt8/PjxCguB7Nu3jwVzXTXLDMZUgEC7qRTbIWAjQKCdQwQBBBJJgB/kiTRb9BUBBBBAAAEEEEAgkICuwKyrs0+fPt0W6pxzzhF9Jamu4HLZZZfJ2Wef7V0N+JdffpGvv/5atm7dKk8//bS8/PLLtvXpBvpwuwaF9e1slOQUiEQQ1WnJjRs3Su/evUVvhJgU/az06tXLWhlI3zpYs2ZNOf300603E3733XfWWwuXLl0qOnbTgLyGYl944QVp0qSJbRecMiXQbkttbfDNN99Iz5495bXXXjPbIUJb3X333dabNgKt5O/UsRGhIYRcbSTGpderdYV1XaXdXzF9kCDkgbEjAggggAACCCCAAAIIIJAgAtw/T5CJoptJJbBs2TK5/fbbvWPOyMgQvc7pxtKuXTtr4VxP0Wuvt912mxuHypgQCChAoJ0DBAGHBAi0OwRJNQggEBUBfpBHhZlGEEAAAQQQQAABBKIg8Mknn1gXtTVgG6hokH3ChAly0UUX2fbq5MmTsnLlShk2bJhRAHjBggXSp08f23rZwJ0CkQiiOimlqyz3799fVq1aZVuthlvvv/9+ycnJkVq1atluv3fvXhk5cqT1UIdJ0XrHjx8vZ5xxhsnmYW9DoN2M0DTQ/s4771ireAcqurK3Pmikx4a+PUNXwPe80dKuN3Xq1JEXX3xRWrZs6XfTeP+82Y3R398jMS6TQHvbtm1lyZIlFVY7C3Uc7IcAAggggAACCCCAAAIIJKoA988Tdebot5sFRo0aZV3T95QHH3xQpk6d6soh672Ixx9/3Ds2veaq11EpCCSbAIH2ZJtxxhsxAQLtEaOlYgQQiIAAP8gjgEqVCCCAAAIIIIAAAjEReOONN+S6664L2Hbfvn1l2rRpAVf9LV+BrkStId0BAwbYrkCtYWGtv1q1ajExoNHYCkQiiOrkiBYuXCj33nuvbZX6+l69IdStWzdrNXbTotfEpkyZIo8++qjtLrpK+/Lly+VPf/qT7bZObECg3UzRyUB7+RZ1BX+98Thp0iSjzuTl5Vmrivsr8f55Mxqkj40iMS6TQPtf//pX600L5557bqhdZz8EEEAAAQQQQAABBBBAwBUC3D93xTQyCJcJ6HXKgoIC76iee+45662SbiyLFy+Wu+66yzu0zMxMa9EdCgLJJkCgPdlmnPFGTIBAe8RoqRgBBCIgwA/yCKBSJQIIIIAAAggggEBMBObOnWuFzgOV119/XTp16hR0/3SV4eHDh8v06dMD7ssKt0HTumqHSARRnQI6dOiQdSPkzTffDFilhtmfeuopuf7666X870WTvhw7dsz6rMyePdt289zcXCuwHEo7tpWX24BAu5lYJAPt2oNff/1VdN5HjBhh2yF9+OLJJ5+UlJQUn9vG8+fNdnABNojEuAi0hzMj7IsAAggggAACCCCAAALJJsD982SbccabCAJXXHGFfPDBB96ubtq0Sdq0aZMIXQ+6j0VFRaL3GTylWbNm8v777wddDzsgkOgCBNoTfQbpf9wIEGiPm6mgIwggYCDAD3IDJDZBAAEEEEAAAQQQSAiBxx57TEaPHu23r5dffrksXbpULr300pDGs27dOrnlllsCrtJ+5plniobmW7duHVIbgXbSIKhetH/11Vdl48aNsmXLFqsv2mbTpk3lL3/5i9xwww3SqlUrqVy5sm37ev3i3XfflVWrVll1bd682drnnHPOkRYtWshVV10lf/vb30RX0japz7bB3zfQcezevVveeecd6799+/bJ9u3b5dtvvy1ThV6or1Wrlui86fi0P+np6UGtGG7ap/Lb6ar8H3/8sSxYsEBeeeUV+eSTT0SD3mqrx0CXLl3krLPOqlB9JIKooY6h/H66gpGuZGRXnnjiCRkyZEhYIfO9e/fKnXfeKRoiD1Q0NK8rDqWmptp1K+y/E2g3I4x0oF178cUXX1graG3YsCFgp+xWDI/0500fzvjwww+t41hvJH755Zfe86Sn457zr65qrufNK6+80vq/NWvWNAP3sVUkxhWrQPsvv/wiH330kbz99tvW95ae70vffNbzvJ5b9Qb0NddcY53rq1SpErJdqDvqXK9evdo6H+l863erfo9fe+21cvvtt0vjxo0d+e7xfO/qvxP0+Pf1vavfMabtff/995btihUrrO9Rj62a6ndn+/bt5eabb5aLLrrIkf6H6st+CCCAAAIIIIAAAggkmgD3zxNtxuhvMgikpaWJLtjhKfv377euFbuxFBcXS926db1Dq1Onjhw8eNCNQ2VMCAQUINDOAYKAQwIE2h2CpBoEEIiKAD/Io8JMIwgggAACCCCAAAJRELALtGvwcO3atVYwOpSiF4179uwpb731VsDdNRSnATJ/xS4wWj7EefLkSVm/fr2MGzfOCq7ZFQ1TTpo0yQqy+Vr5Wleb11eUan0a1LYrV199tTz66KN+67Pb3/N3Dd5pUFNX/9aAYyhF+/LAAw/IjTfeKGeccYZxFXZh5tLmel1HV5CeMmWK34cXNPT/j3/8Q44cOSJ63DlRNNwf6rFp175JmFXr0ON2/vz58oc//MGuyoB/1wcC9GGAfv36BdxOb8a89NJL0rx5c7/bhRruNdnPdJD/+te/pEePHjJt2jTJyckJuNvDDz9sHROVKlUyrd67XUlJiRX01odW/JVIvwXC7vzk6Vc4x6seHyaWdg8hmcxxsP3Uvu3Zs8d6G4eGm8s/aGMyqfpdo6Hk7OxsadKkie3DIXbfXSZtlp4XXbFM33ygby1xquhnQL//TIveVH722Wdl4cKFVojdtGgQu0+fPtK7d+8yN25N99ftTM53pcejK5zpQzyBHsDR7xydJw3ca9HvTg26a4jcV+nfv791jFerVs36s37v6kNFEydONPr+K99e+TY0gD9v3jz55z//aXSM6vGoD/x5+h+MJ9sigAACCCCAAAIIIJCMAtw/T8ZZZ8zxLqBv8NPf/J6iv439vdUv3sdi17/jx49L9erVvZvp9QX93ygIJJsAgfZkm3HGGzEBAu0Ro6ViBBCIgAA/yCOASpUIIIAAAggggAACMRHQ8JgGCAOVkSNHytixY0NacfzEiRNWmHX27NkB27AL/tkFRkuHqzVM+cgjj9i2Wb5DGqicMGGCDBgwoMxYNVioQUddlT2YovVpgFvD5MEEybUNDYhqIF/t/IX/gumLbqthv6lTp0rDhg2NdjUNtNeoUcMKs48YMcK2Xl1NWB8e0H44UYIN3gbTpl340lOXhtA1TOpE8ddmu3btrJWYNZitqzPrytann3663yZDDS2b7Gc6Ts9neseOHdK9e3f57LPP/O6qY9O2ddWoYIsep507dw74FohwAvMm/bE7P3nqCPd4feONN+S6664L2KVoB9r1mq6e3/U7QlfoDrfoeXPw4MHW+UT/f3/FTYF2/c7Sh4HUMRxDz0ND+lBM6Ru4JnMSTKB9165dcs8991hvK7Erc+bMEQ2qa7E7p5YOtIf6vavh/ry8POvhiNLX7kwC+L7GoqYzZsyQO+64g9Xa7SabvyOAAAIIIIAAAggkvQD3z5P+EAAgDgX0+qFeZ/YUXQTG12Iucdj1oLuk4yx9vVTHqeOlIJBsAgTak23GGW/EBAi0R4yWihFAIAIC/CCPACpVIoAAAggggAACCMRE4N///rd07do1YNsaKtTgu67+Wrly5Zj00y4w6gm0//jjjzJw4EB55ZVXQuqnjlXD8Bpg17Fu27bNqs8kuOevQV35XYPppnZ68X3p0qVWu6GsdBxo4K1atZJZs2YFXN3bs79JoF1Dy6+//rr1EIBJEFODxRru19XrnSjhBoQD9cHks2EXHg52jGr44IMPyi+//CKdOnWywuv169eXKlWqBFWVSTDdl53JfqYd8QTadeWnQYMGyTPPPBNwVz2OdMzBFJNVy/UzrQ+jdOzYMZiqg9rW7vzkqSzc49XuM6nt2B2TJnNs2k+d21GjRsmTTz4ZlJfJxn379rXemqGBYl/FLYH2UIPWgQz1oQedE9OHl7Qu00D7tddeawXU9a0qduXiiy+WFStWWCvuazENtO/cuTOs7109ZvR7TleD16Jvb7jvvvuCWvW+9Nj0HKLB/KysLNfe9LebS/6OAAIIIIAAAggggICJAPfPTZTYBoHoChBoJ9Ae3SOO1uJBgEB7PMwCfXCFAIF2V0wjg0AgaQT4QZ40U81AEUAAAQQQQAAB1wvYBcxKA2iYS0PWGoo2DWc7BWgXGNVAu65wO3r0aKOgXaB+6Qqvzz77rPzhD38wXoU2UH116tQRDfd26NDBiGPjxo3WwwO6Qm0kSvv27WXx4sVy/vnnB6zeLjyr5rr6fDBBQQ1B6orzOk9OFNPgbbBtaVBaV5zW/wKVXr16WcHJQCtJB9u2E9uHGlo22c+0f6XfulBQUCDdunULuGsoq6gfOXLEWh0/0NsTNID73HPPiX4OI1Xszk+edsM9Xp14yMJkjk36+euvvxq/mSFU90BvB0n0QLueYzZs2CD/8z//E5FzfTAPL+n8mATa9W0Uujq7vpHDpOibGXQffYuHFrt/b2hQXj/PukJ/OA+RaVs6/kWLFsnXX3/tyPepPiiSn58vjRo1Mhk62yCAAAIIIIAAAgggkJQC3D9Pymln0HEukJKSYv3m9xRdnED/NzeW48ePl3ljXbVq1UT/NwoCySZAoD3ZZpzxRkyAQHvEaKkYAQQiIMAP8gigUiUCCCCAAAIIIIBATARMV08u3bk///nPcuedd8qNN94ol1xySVTC7XaBUQ2Zpaamyttvv+2IY9u2ba16Nm3a5Eh9d911l8yYMUPOOuusgPV98cUXoiFpDTpGsmggUVehD/SKWbtAuwb/zz77bCugblLUdMmSJVa4ON4D7bpSuj68ocH/QGXChAmiQex4K6GGlk32Mx1r6UD7nj17rNWNA4VUr7nmGtH209LSTJuw3qBw0003yaFDh/zuo29cGDNmjFSqVMm43mA3tDs/eeozCYr7a1sD0OPHj7feIBGoeD5n+vn0VUzm2KSfuqK+BpZN3swQrKdne30I4cUXX5SWLVtWqCLRA+2RfnBJwTyhbpMQtkmgvXXr1vJ///d/xnOel5dnfc94il2gXY9dPZ4++uijUA+ZMvvpwyyHDx82/o6yazTQAxZ2+/J3BBBAAAEEEEAAAQSSQYD758kwy4wx0QT0Olvp62b79++X9PT0RBuGUX+Li4ulbt263m31utLBgweN9mUjBNwkQKDdTbPJWGIqQKA9pvw0jgACQQrwgzxIMDZHAAEEEEAAAQQQiGsBXTVbQ9ShBBPPOecc6dixo/VfRkaG1K9fX6pUqeL4eE0Do4437FCFuoL32rVr5aqrrvJbowZWp0+fLn//+98datV/NeVXzvW1pV2gPdhOarBx0qRJMnny5LgPtOvNjp49e8pbb70VcJgvvPCC3H777cFSRHz7UEPLJvuZdr50oP23336zgtgTJ04MuLuGpDt16mTahEybNk2ys7P9bm/yuTNuLMCGpucnk6C4v2b27t1rPUikn8tA5YYbbrAexKhZs6bPzUzm2K6fujK+rqa9fPlyJ/gC1lE+FO3ZOJED7aZz6QRu165dZe7cuVK7du2A1ZkE2oPpj940fumll6R58+be3ewC7cHUH4ttdZX2pUuXyqWXXhqL5mkTAQQQQAABBBBAAIG4F+D+edxPER1MQoErrrhCPvjgA+/IdfGWNm3auFKiqKhIPIvU6ACbNWsm77//vivHyqAQCCRAoJ3jAwGHBAi0OwRJNQggEBUBfpBHhZlGEEAAAQQQQAABBKIkoKu0a9h4/vz5YbeoAVINt19//fXWf7riy+mnnx52vaaBUU9D2o/evXtL3759pWHDhlbI/pdffpHNmzfL1KlT5eWXXw66T7oi/bBhw6RFixairyz11KerJmsQ1674C2Z69tPVcnQl9zfffNNvVTouDZLq2HR1fM/DA7/++quoka6APXv2bHnttdcCdsckmOd0oH3lypWSmZkpTgdRAz0kYDcn/v5uGry0C/6G2n64+4UaWjbZz7RvpQPtus+6devklltuCfjgjK52r8eHyWrqJqvoa3sLFy70G+42HYvddqbnp1CPFz1HDx8+3Pps2xXPgyP+HiwymWO7fprMpYZ+9XzZuXNnOe+887zfA3oN+Msvv7RWXtegtX7WAhU93+mDC3rOLV2cPo/oDV610z45Vcp/BrTen3/+WUaNGiX6lgy7og+MPfDAA9KjRw9rhTGdUz3XHzhwQJYtW2YdD/v27bOrRnJycqzV/c844wy/2zodaPf12TM9r3o66Rm/PlykbxyoXLmy6GdBHzQaO3asbN261Xbs5TfQ71j18Py7QOtbv3699cCNydtG9AHAm2++Oeh22QEBBBBAAAEEEEAAgWQQ4P55MswyY0w0gW7dgXR6fwAAIABJREFUuklBQYG32/rmTF3Yxo1FF3jQ3/2eoteh9Xo0BYFkEyDQnmwzzngjJkCgPWK0VIwAAhEQ4Ad5BFCpEgEEEEAAAQQQQCCmArt27ZJ77rnHCkQ7Wf785z9bqwrfdtttViCt/L+lTdsyDYxqfdrOU089ZQXqfbWnYcp7771XXnnlFaPmNUSuYcB+/fr5DAR+9dVXVshcg26Byv3332+FGKtWrepzM725oDcZ/BXtx5w5cyQrKyugo+kDCnahVScD7YEC9E4EbI0mMoiNTMaux7aGSjUYGW/FKVMTB1+hXV8eJSUl1g2zV1991S/XNddcI9p3fR2yXdmxY4fomwY+++wzv5vq501DyqGed+z64Pm76fnJ7jPnq73Dhw/Lo48+ahRm1/3t5iPcY0MD2Rqu17dJ+CutWrWSRYsWSaNGjQIS6veOns8CBYn/+te/WsfEueeeG7CucMflq3KTkLdp/zz1FxYWyh133FHmdd++2tZA+OOPPy5//OMf/Y5bv8t0LvSGbaCiq6Xr2yT0LSr+islYTT8Pup0+cKDB/dKfvWAC7XoMzZo1q8wK76XbNzl2Sm+v/y7Qh9n0O9bXQ3am/waaMGGC6IM3FAQQQAABBBBAAAEEEKgowP1zjgoE4k9Af5vrb1lPefDBB63fx24surCCXkvxlJEjR1rX9CkIJJsAgfZkm3HGGzEBXYVML6p//vnnVhuXXXaZtbqZXnCnIIAAAvEmwA/yeJsR+oMAAggggAACCCDghMDGjRutlb9NVnwNpT1d4Tw7O1vatWsX9KrtpoFR09C3XXi89Pj04reuBqurw/orJvVpmFcDetrH8kVXex8xYoS1ErG/YtIPz74aRNaVkXUVa39FA463336737+bhJlL7+xZwb5169bWSsIarNcV8XXMf/jDH3yusqz7RyKIGsrxWXofk7GbrHIfbj9C3d8pUxMHuwC1ZwynTp2yjgFdHTlQ0euBnTp1sh26rryuD6b4K3pN8aWXXvIbiLVtIIgNTM9PdoH2kydPytGjR623P2jAVt/WoL6m52QNAefn50u9evX89j7cY0P7oiuG6yuqfRU9v61YsUKuu+46W0E9JvTGoq6O7a80b97cCmM3aNAgYH3hjstX5SYh72AC7Sb1aT+6du1qrRRfu3ZtW0M9xz/00EPWQ1yByt133y0zZ86U6tWr+9zMtG+enXX1dP3O0u817afOZXFxsSxdutTqu674Vv7tGaaBdg2fP/vss9a/FfwV0/OJZ/958+ZZ5wt/D7eY1hfMWyRsJ48NEEAAAQQQQAABBBBwmQD3z102oQzHFQK6GEfp67+ay9N7AG4seh1BFxLwFL1GoYvsUBBINgEC7ck24zEar94o+Prrr61Xirqx1KxZ07rBOWTIEO+NVr0oPnnyZLn66qvl22+/deOw5b/+67+sC/76+nUKAggklgA/yBNrvugtAggggAACCCCAgLlAUVGR3HfffQFXzDWvzfeWGnzWlWCCWdnaNDBqF9rz9Ojjjz+2Lmh/9NFHAYdjEhDVCkzqsws+6nUfDSfqqrsHDhyQ//znP9Yqvh988IEVctUVj//0pz8Z8ZsEB+2CyCZhZk9ndPX5KVOm+AxLekK6ev3HV4lEENUIKcBGb7zxhm0gl0D7/wO0O45KM2/btk1uuummgKtTmwRGTcK3unr7ggULpEaNGuEeDrb7m56fbCsKcwNdcUtX7K5UqZLfmpz4vKn/jz/+KHv37rXOVZ9++ql1Dty9e7dcfPHF1urt/oLT5Ttm1x/Tz5ldPdqu3QMF5ftmcpzZndeDPf5NV7cvXa/Og74JRc/Z/oo+4PHiiy9Ky5YtfW5iMlbPjnaBc/0e04eazjjjjDJtmXwv6Q76gMOYMWMCHse6nd6kDhR69zSuq93rAzD+voM825nUp29j0QdzqlWrFuanld0RQAABBBBAAAEEEHCfAPfP3TenjCjxBfbv32+9zbR00UVIUlJSEn9wpUZw/PjxCteiNGtZt25dV42TwSBgIkCg3USJbcIS0BV59EbPli1brNV53Fr0dbW//fZbmeHp6z/9vYbbDQ56UV+fflu+fLkVbqcggEDiCPCDPHHmip4igAACCCCAAAIIBC+ggWp9HenTTz8d/M6Ge+iF9Ly8PNGgmb8VU0tXZRoYNQ3XHj582FplWFdADlRMwrW6v0n/ggk+GjL63cwkOGhnZRpoNw2c+utsJIKo4fqZ9CnccYfbx0D7m/TfJNxrcgzYHUel+6k3zAYNGiTPPPOM3+5fc8011qr9aWlpYR3fc+bMEQ2fRqOYfP4j3Q9dDVvn4qKLLgrYlFPHhlPjseuP6efMrh7tr8kxX3pcJiHvYM7rGoTWt5QEKnYriYdzHn3ssces73Zf37kmY/W0bfLghK9+mnwv6Qr/a9eurbC6u6/6TB4k0/1MzwUm/SPQ7tQnn3oQQAABBBBAAAEE3CjA/XM3zipjcoNA48aNrTcBeopm1HQhCDcVfVvgrbfe6h1So0aNZOfOnW4aImNBwFiAQLsxFRuGKqCr3ehrmfWiMsV9ArpK1BdffGG8apH7BBgRAokpwA/yxJw3eo0AAggggAACCCBgLnDq1CnZsWOHFTpftWqV941q5jXYb6nBNQ2aZWVl2YbaTQKjujKwXrxu0qSJbeMm9WklL7zwQpnXsvqrWFekHThwoCxevNhv28EEH20H4GeDI0eOyNtvvy3z58+Xl19+OWA1dkFkkzCzNmAa+vfXmUgEUUP18+xn0ifToG24fQllf5P+m4R7TY4Bu+OofP9N+vb6669Lp06d/A7drg69aaU350zfaBCKcel9TM8n4bbjb389l+q5p2vXrrZN2NlpBSbHhm1DATbQtzYUFxdbK4brytmB3pRh+jmLxLhMQt6m53V9y8a9995rfUf5K6ZvBPG1/8GDB6Vnz57y1ltv+a3/hhtusI4TXyuVm4xVKw7me7Z8R0wC4yYPtHjqNalPPxt6PmndurXtIWtiSKDdlpENEEAAAQQQQAABBJJYgPvnSTz5DD2uBXJycqxr/J6i1+KXLFkS130OtnO6cE1+fr53N11QIDc3N9hq2B4BVwgQaHfFNMb3IPSGqL4C47vvvovvjtK7kATOP/9865W8//3f/x3S/uyEAAKxEeAHeWzcaRUBBBBAAAEEEEAg+gIabP/qq6+sEJ4GV999911HO6ErtT/77LPSrl27gPWaBEaDCcKZhAuDCcKZhAFNg4/BAOs4/vOf/8j69etl3bp1snHjRuPd7YLIJmFmbcwufGzXoUgEUe3atPt7YWGh7TFpGrS1aysSf3fK1OQYsDuOyo9vz5491kMsgc4lgR6S0Lc8Dh8+XKZPn+6X7u6775aZM2dGbQEJk/NTJOZZ69Tz1COPPCJDhw6VypUr2zbj1LFh21CpDTTArm/+eO+99+S1116zzlUaRjYppp+zSIzLyfO6Sfg6nLC0vtl1xIgRoqvA+yuBwugmY9V6e/XqJbNmzbKOu2CLiUEw9eurw/WG9aZNm/x2pXnz5taDaQ0aNLDtrsnnOJw5su0AGyCAAAIIIIAAAgggkOAC3D9P8Amk+64V8HWdU99empqa6ooxl5SUSK1atcqMRa+RZ2RkuGJ8DAKBYAUItAcrxvZBC+hNmjp16sivv/4qVatWDXr/RNhBb2roCmL6f0sX/QfvWWedJVWqVEmEYQTdxxMnTsg555xjBdrdOrdBo7ADAgkiwA/yBJkouokAAggggAACCCDgqIAn3K4rwL766qvWSrAaKAu33HzzzdaK4vqGOn/FJGgWTGDcJLxnGqTUPpvUF0z/fDnotaHdu3fLtm3b5I033pCioiLjUKiv+uyCyCZh5mCM/M1tJIKo4R6TJmPX63UvvfSSaGAy3opTpiYOdsdReRuT4G2gh1NMQqwLFiyQPn36RG1aTM5PkeiMXlfUFbZ0ZW6TMLv2waljI9B4jh07Zq26vnnzZiu8roHjb7/9NiQC03NMJMbl5Hnd5CEZfWOJBqZDLc8995z07t074O7+HkAyGatWPG7cOOsBilCKSaA9mMC4yecumO9dk/qC6V8oRuyDAAIIIIAAAggggEAiC3D/PJFnj767XaBx48aya9cu7zAnTJhgvXXTDWXixIkycuRI71D0zY07d+50w9AYAwIhCRBoD4mNnUIVKB/4DrWeeNvv9NNPl08//VTatm0reuFYi94UXLNmjTRt2rRC0D3e+h9qf3TcFAQQSEwBfpAn5rzRawQQQAABBBBAAAFnBfQ6RXFxsWjoVUNy4QTc7QKoTgfNTMJ7ep1CX7+qq8jbFZP6ggnWedrTet9++21rdfxXXnkl5FCor/7bBZFNwsyhjKl8XyIRRLWbL7u/60MDN910kxw6dCjgpu+8845cddVVdtVF/e9OmZocA3bHka/Ba8j5lltuEX0zpa+iqz+vWrVKOnbsWOHP//73v6Vr165+TU0D0E5Oisn5ycn2tK4bb7xRxo4dK82aNZPy1ygCteXUsVG+ja+//lpefPFFWbZsmRVid6qYzmckxuXked2kf6tXrxZ9wCvUYhKa9/d5NRmr9iuUz7tnPCaB9mAC8yafu+7du4v++6JGjRq2rCb1EWi3ZWQDBBBAAAEEEEAAgSQW4P55Ek8+Q497galTp1pvPPSUtLQ0OXDgQFDXlOJxkLoAzwUXXCAHDx70dm/KlCkybNiweOwufUIgKgIE2qPCTCPJIKAr97Rs2dL7lNQVV1xh3bBNSUlJhuEzRgQQSDABfpAn2ITRXQQQQAABBBBAAIGoCOgK4nohfO3atbJy5cqgQo0abl24cKHUrFnTZ1+dDpqZhPeCCWs7XZ+O95lnnpEZM2Y4sgq+L1S7YKJJmLlXr14ya9Ys0QByqMUk6Bnt4LhJ8FLHa2cYqkm4+zllanIMhGKgDwrcdddd8uabb/odqq4CPWbMGKlUqZJ3m99++81aHVpXXvJXhgwZInrj6owzzgiX0Xh/k/OTcWU2G1599dXy0EMPybXXXhvSGJ06NrSbetNQ3zypN0VXrFjh9wGFcMbulkD73LlzZcCAAQEpwj3PmXxe/a3AZvIdpp33t8K7yRybnFedDrQHE0A3+RwHU5+JCdsggAACCCCAAAIIIOAmAe6fu2k2GYvbBI4ePWotLKu//z3FDau0l1+dvVq1atYCJSYPtrttjhkPAh4BAu0cCwg4JKBfmq1atbJeR6ulRYsWoqvKVK1a1aEWqAYBBBBwToAf5M5ZUhMCCCCAAAIIIICAOwU8QcdJkybJc889ZztIvaD+0ksvSfPmzX1u63TQzCS8F6tA++bNm0VDuVu3brV1C2cDuyCySTjSiXCfkwHbcDxK73vkyBHRsL6uih+oaOBa/wtmhWy7Pr788svy6quviq4srNfK9EZMsMUpU5NjwO448tV3PT9MmzZNcnJy/A5NA9t67tBzg6foaks9e/a03gbhr+jDNJmZmcGShbW9yfkpmAb0rRAXX3yx6NsdGzRoYP3XpEkT+dOf/iS1a9cO63hz6tjQB5jmz58v//jHPxx9c0R5J7cE2h977DEZPXp0wMMg3EB7OIFxk+9E7Xw4fQynf77gTD53wXxHOV1fMJ95tkUAAQQQQAABBBBAwA0C3D93wywyBjcLjBo1SjTE7imax/v0008lPT09IYetb4695JJL5MSJE97+jxw5UsaPH5+Q46HTCDglQKDdKUnqSXoBAu1JfwgAgEBCCfCDPKGmi84igAACCCCAAAIIxFDg559/lry8PNGLyXbl2WeftVZt9lWcDpqZhPdiEWjfuHGj9O7dO2Krspe2tQsim4SZ77//fsnNzQ1rQQKnArZ2x1cwf9cbIRq2nj17dsDdnFihvnQD5VcgP+eccyQrK0vuuOMO682GVapUMRqGU6Ymx4DdceSvw1u2bJG//e1v1qpJvoqu+r9q1Srp2LGj98/r1q0TfZvDDz/84HOftm3bypIlS0QD4dEsJucn7U84YWCnxuPEsaFhdv3cjxgxwqlu+a3HLYF2fYAjOzs7oFe4x0c4gXGT70T9TOoK7a1btw5p3sPpXzT+XWDyOQ4mIB8SEjshgAACCCCAAAIIIJDAAtw/T+DJo+tJIaCrtNerV090IQ9P0euOei0tEUuPHj0kPz/f23V98+uePXtYnT0RJ5M+OypAoN1RTipLZgEC7ck8+4wdgcQT4Ad54s0ZPUYAAQQQQAABBBCoKKC/xX/88UfZu3evfPfdd/Kf//xHNND14Ycfiq6ErMEt/S/c8v3338vgwYNtV2ofN26cPPLIIz6bczpoZhLei3ag/bPPPrNWBX/33XdDIm/Xrp0V/u3QoYMVMO/Tp49s377db112QWSTMHOgOTMdhBMBW9O2gtlu7ty5MmDAgIC7NGrUSJYvX26tnO1E0XC3PtTx5ptvVqhOQ9o333yz3HbbbbbhdqdMTY4Bu+PIn8uxY8dk0KBB8swzz/il0/OBroBfqVIl0bD/2LFjRVe69leGDh0q+lYI0+C/E3OmdZicn3S7cAPLTvTXiWPjhRdekH79+vl9sCBQP/UhDT1P6X/XXHON6Bsp7r77br+7uCXQ7oS73fybfF71ATP9nJQvJt+JpnPhr58E2u1mkL8jgAACCCCAAAIIIJDYAtw/T+z5o/fJITBjxgzrzaCly5w5cxy5BxBNQV/XbadPn27dg6AgkOwCBNqT/Qhg/I4JEGh3jJKKEEAgCgL8II8CMk0ggAACCCCAAAIIRFTAJPjmZDjUJBwcaOVTk8BoMCunmoT3ohloNwnrlj4gNNysYdDrrrtOmjVrJvXr1y8T4jUJDtoFkU2OETcH2rdt2yY33XST3xXEPfOxYMEC6+EBJ4rdCuSeNlavXm2F2/0Vp8KzJseA3XEUyGXhwoVy7733+t3k2muvtR6EqVOnjpSUlFgPfLz66qt+t9fVozt16uTEVARVh8n5SSt0Q6A90EMXvtD0/HT99ddLRkaGNGnSRM477zw5/fTTvZvaHaumIWq7ekLxd/J7YunSpdabFgIVu8+13UFZWFgo+mBToOLv82oyVtO58Ne+yfdSMN8pJp+7YP5d4HR9dvPF3xFAAAEEEEAAAQQQcJsA98/dNqOMx60CusjA+vXrywxv06ZN0qZNm4QYclFRkehbGksXXeBFr6tSEEBAhEA7RwECDgkQaHcIkmoQQCAqAvwgjwozjSCAAAIIIIAAAghEUODjjz+2Vnr+6KOP/LaigWkNCaalpYXdE5OwYTIH2vV1qPqKV7vV2W+88UYZPny4dYOhcuXKfufFJDhoF0Q2CTMHEz7011mTYyMWQWB9/a4G1VetWhXw+C8dug7ng2KyYrnWrzds9FXA+lBDpE1NjgG74yiQid1xf+aZZ1r+eqNN+9K5c2e/q4I7NQ+hzKFJEFbrjcVxXH484X7eCgoKpFu3bgGZdN70fD5w4EDrOC1/DaX0znb9MQ1R29UTir9JyNv0wSeTz1K4K6Lpwx+9e/cOODcbN260Hi4oX0zGajoX/jpg8r0UzHeKyeeOQHsoZzT2QQABBBBAAAEEEEAgNAHun4fmxl4IRFtgx44d0rRpUzl16pS3aV0sZcOGDZKenh7t7gTVXnFxsbRv3152797t3U/PPfrGWV1IgYIAAgTaOQYQcEyAQLtjlFSEAAJREOAHeRSQaQIBBBBAAAEEEEAgogKHDx+WHj16yJtvvhmwnZUrV0pmZmbYfTEJGyZzoN1k9d777rtPJk+eLBoWtSsmwUG7ILJJADOY8KG/PpscG7EKAtutIO4Z0xNPPGG9rjdQcNduznR1Zl2B/Icffgi4qcmbE5wyNTkG7I6jQIP5+eefrQc09JXA/sojjzwio0ePtrbJyckJuN2YMWOkUqVKdtSO/90kWKuNxuo4Lj3gcI6NEydOWHMwe/Zsv4Z6ftK/6/dL6ZXYQ/38m4aowxmXv76ZhLxNA+0m5+Rgwtfl+/zLL7/IiBEjZNq0aX7n5s9//rMsW7ZMGjZsWGEbk7GazoW/DpgYBPOdYvK5C8bU6focP9FQIQIIIIAAAggggAACcS7A/fM4nyC6h0Apgfnz50u/fv3KmLRo0ULWrFkjqampcWmlb2/s0qWLbN26tUz/5s2bJ3379o3LPtMpBGIhwArtsVCnTVcKEGh35bQyKARcK8APctdOLQNDAAEEEEAAAQSSRsAk/KYYt956q8ydO1dq1qwZso1JaFUrf/jhh+Wxxx7zGUh1OmhmEt4zDSpq38OpT1fDGTt2rPWfv3LxxReLht6bNWtmNA8mK/DbBZFNwszBhA/9dTwSQVQjJION7FYQ91Shq1A//fTT1gpBoYTad+3aJffcc4/tCv2lVywP1H2nTE2OAbvjyI75jTfekOuuu87vZrryuobZNdS+YsUKn9upy9q1a+Wqq66yay4ifzc5P2nDiR5oN3kQqmfPnjJr1iypUaOGkbXdquKmIWqnjvnSnQ7nvF5+8EePHpV7773X7zGs27dq1Ury8/OlXr16RnalN9q3b5/1EIG+Itxf6d69uyxYsMDn3JiM1XQu/LVPoD3oaWUHBBBAAAEEEEAAAQQSSoD75wk1XXQWAWvRgry8vDISGmrXBW7ibaV2XZld3xhYPsyenZ0tubm5zCYCCJQSINDO4YCAQwIE2h2CpBoEEIiKAD/Io8JMIwgggAACCCCAAAIRFjAJAGoXdJUTDeKFEtTV/d977z3RIJ0G7gKVOXPmiK6m6quYBEaDWYnVJLwXrUC7031RP7uQsG5jF0Q2CTO7PdD+22+/yZQpU2TkyJG2n0YNtT/11FNy/fXXB/VZ0c/FwIED5ZVXXrFt45ZbbhFdNd7uAROTz7ZJuNrkGLA7juwGdejQIbnrrrv8vi1Cw+p6g00frNFtfRU1X7x4ccxWkDI5P2m/TcztvML9ezjHhtOBZP186Qr8EydO9Dss0xB1OOPy17iT52Z9cGn8+PHWeAOVUL9vTd4moTd49Q0Pvr7LTcZqOhf+xuf08WPyuQvm3wVO1xfuZ5X9EUAAAQQQQAABBBBINAHunyfajNFfBER0YYIlS5aUoahfv751na1NmzZxQVRUVGS91XL37t1l+qMP9uv1IAoCCJQVINDOEYGAQwIE2h2CpBoEEIiKAD/Io8JMIwgggAACCCCAAAIRFghm9WldrUXDtMGG2k3DunYrLDsdNDMJ78VToL1t27bWzQUNTduVX3/9VcaMGSMTJkwIuKldENkkzOz2QLsCfvHFF9ZNkw0bNtjRix7H999/vxXArlWrVsDtT548KevWrZNhw4bJ9u3bjerWm0ldu3a13dapcK/JMWB3HNl11jToG6ieQEFdu/ad+LvJ+UnbSYZAuwamJ02aJFWqVLGlNflsmYaonTrmS3fa6e8J/bzr9+gPP/zg10ZXaV+0aJE0atTI1s+zwd69e+XOO+8U/bz6K3Xq1JGXXnpJmjdv7nMTk7GazoW/PhBoN55SNkQAAQQQQAABBBBAICEFuH+ekNNGpxGwVj4vKCioIBFo8ZlosekCFwMGDKjQXGZmprWSPAUBBCoKEGjnqEDAIQEC7Q5BUg0CCERFgB/kUWGmEQQQQAABBBBAAIEIC/z8888yatQoo9dyalB39OjRct9990n16tVte6ZhXX0FqAZ7A4XsPBXZrbBsEhgNZiVWk/BePAXa1Ukv0uvF+kBFw8H5+fnWhf5AoUmtwy6IbBJmjlag/fXXX5dOnTrZHneR2mD16tVWqN3O1NO+PnigAdObb75ZLr30UjnrrLOsh0H0c6HHsq4sNH/+fHn55ZeNu6yrmM+YMcOqy644Fe41OQacuLm1ZcsW+dvf/uZ3BfZA49Wg7osvvigtW7a0Y4nY303OT9p4MgTaNZCt56B69eoF9D527JgMHz5cZs+eHXA70xC1yTEf7HnE6e+JI0eOSJ8+fWTVqlUBx6wPregN29q1a9ses99++62MGDHCOp8EKkOGDLHeNnHGGWf43MxkrKZz4a8fBNptp5MNEEAAAQQQQAABBBBIaAHunyf09NH5JBfwtVK7kmRlZcnkyZMlPT09qkLFxcXy0EMPWdeYyhdWZo/qVNBYAgoQaE/ASaPL8SlAoD0+54VeIYCAbwF+kHNkIIAAAggggAACCLhF4L333pPu3buLrqRuUjSoq4G8Ll26SIMGDbxBXd1Xf9t/+eWXVmhz2bJlQYV1582bJ/fee6/fFeBNAqOJGmjXEPrYsWOt/wIVDYouWLBALrvsMp+b6QMKuor7gw8+KBpytCuJFGh3IjRt5xHo77rqva4CrsHRWBT93K1YsUKuvPJKo+ZNwr0m4WqTQPvDDz8sjz32mFSqVMmob7420gcFBg4caL3OONii5y/9XNSoUSPYXR3b3uT8pI2ZmDvWKT8VhXNsHD58WPSm4Ztvvhmwm/rgk97s1AehfBWt59FHH7UNs+u+piFqk3EFex4xCXkH8+CTjsekn7qdruT++OOPyx//+Ee/1oFu7pbeyeT8YTJW07nw12EC7ZH+dFM/AggggAACCCCAAAKxFeD+eWz9aR2BcAV0YRp9S2v5UrVqVWuhG70uGuzbW4Ptk14n1zf/6SIqJ06cqLB7dna20eI8wbbL9gi4SYBAu5tmk7HEVIBAe0z5aRwBBIIU4Ad5kGBsjgACCCCAAAIIIBC3AhrUHTNmjEyYMCFmfWzfvr0VZD3//PP99sEkMJqogXYd9NKlS+WOO+6wnQNd7VtXp9GVv8855xxrew2vFxYWyrRp0+Ttt9+2rcOzgd3q6iZhZrs6TDpj0o6G+Z944glrFW49Zr/44gv597//LRkZGdKsWTOTZsLexnRF6bAbKleBhoI1iKsrIpneNDIJzZqEq00CqBqW1ZXjO3fubPVcH2rZsGGDnHvuudaDL6Zl4cKF1kMtwZZgQ8rB1m+yvcn5SesxMTdpL5xtwjk29Eai3ty0W1Vd+3fjjTerMTHWAAAgAElEQVTKsGHDpEWLFlKtWjXrc3vgwAHrYSfd3/QhKlO3SJxHTELewQbadZV2/a5avny57TTqOf6BBx6wHiKoW7euVKlSJSRHvRGs81a5cmW/bZqMlUC7WHOn37V6TFMQQAABBBBAAAEEEECgrAD3zzkiEEh8AX0DnP721WB5+ZKWliaDBg2Svn37SmpqqqODLSkpsd4+N3PmTDl48GCFuvX8om+z07YpCCAQWIBAO0cIAg4JEGh3CJJqEEAgKgL8II8KM40ggAACCCCAAAIIREngq6++si5Ur169Okot/v/NaFhXV2e3C3ObBEaDCZqZhPeCCSqGW59JcNjpybFbWdskIOpEoH3btm1y0003yaFDh4Ieoh6zGu6PVtGVxPWBgqeeeipaTVqrEtmFUct3JpzQcum6NHSsYdpNmzYFPV5d0Wno0KHG+4XyGbj44outleubNGli3E4kNjQ5P2m7iR5o1zGYHFtOG7/++uvSqVOngNVG4jwS7nndX4eDfTNKOJ5du3a1bvjWrl07YDUmYyXQTqA9nGORfRFAAAEEEEAAAQTcL8D9c/fPMSNMDoEdO3ZY1/TWr1/vd8C68EZmZqa1mEVKSkpIMMePH5c1a9ZIQUGB5Ofn+62jQ4cO1sPlsb7+F9Ig2QmBGAgQaI8BOk26U4BAuzvnlVEh4FYBfpC7dWYZFwIIIIAAAgggkLwCRUVFct9998n27dujimAa1jUJjCZyoD0WK+X36tVLZs2aJfpQga8SrUC7rrrTs2dPeeutt4I+9v71r39Z+0az6DWs3NxcmTJlimjAPVJF5+WRRx6xbiAFWlnZV/smoWOTcLWOb+DAgdYbFIItwT7s8PPPP8vw4cNl+vTpxk3dfffd1spN1atXN94nEhuanJ+0XRPzSPSvdJ3hHhv6dgQ9d+gq/NEqJqvwR+I8YhLyDubBJ4+XrnKmN2oHDBgQ0XOIvtli0aJF0qhRI9upMhkrgXYC7bYHEhsggAACCCCAAAIIJLUA98+TevoZvAsF9I2M+mZXfdtcoKJv0NS3amrgvEGDBnLBBRdYb270vN1MrznotTN9c9/nn38uGpjfsmWL9cbRQKVmzZoyduxYGTx4sAt1GRICkRMg0B45W2pOMgEC7Uk24QwXgQQX4Ad5gk/g/8fefUBXUa0NH39WEkoUkBIjVUEErggiCgQMHaQJUoRQpEu7FJFqo1jAQi8iIEVAuQGUDtIRAlIERFS8IqAiIFUQkBIg5Ft77pv5OJByzsmcaec/a7ne+4aZvZ/ntyfJ2dnP7CF8BBBAAAEEEEAAgWQF1B+Ru3TpImqnZDOO3r17y/Dhw70qRvWmYNTJBe3K++DBg1qh6M6dO9PNHx0drb0CdsiQIVq7yR1pFSeaVdB+/fp1efXVV7Wddnw9fC2a9rX9lM6/deuWtnvQoEGDAvL9UqxYMRk2bJi201FISIjPYae3aPn2DtW49O3b1+cYfPl+TGp82bJlonaU9vaYPn26vPjii96eHrDzvPn5pDp3Q0G7ymPevHna7wojHuhQvwfy5cunPcyQ0uHNvRSInyPeFHn7U9Cu8lQ/Q5SjWpQ9d+6c4fem+h0wY8YMUT9LvDm8yTWt3xlp9ePNWxh8+ZnuzfedN/dOUtxGt5eWB/+OAAIIIIAAAggggIDbBFg/d9uIkg8CIhcuXNA29VB/H1R/OzDjUIXwaoMP9bei++67z4wu6QMBVwlQ0O6q4SQZKwUoaLdSn74RQMBXASbkvopxPgIIIIAAAggggIBTBH7++WcZMGCArFixImAhq52nVSG7KojMlCmTV/0YXWjmTfGeL4WKRrW3efNmadeunRw5csQrl+ROqlWrlrZrdUREhFYgv3LlyhTbWrp0qTz33HPJ/rtZBe2qc/UwRYsWLeTEiRM+5f3aa6/JO++8I6GhoT5dZ9TJZ86ckXHjxonaQdqIolT1vdG9e3fp16+f3H///X6HaWRBuzdFqMkFmtYbAJK7Ro1/27ZtZf369Wnmnt7i2jQ78OEEb34+qebcUtCu3iih3lKgHkRJz/H666+L+u+HH34Q9XMrpQL5p59+Wv7zn//IQw89lGp3Rv8cMernekpBq53at23bpr0Fwci3ozRu3FhbaE7L6/a4vMk1vd9z3vwsoaA9Pd9RXIsAAggggAACCCCAgLUCrJ9b60/vCARSQBW2f/zxx9qb4P773/8GpCv1hrkOHTpoawYUsgeEmEaDRICC9iAZaNIMvAAF7YE3pgcEEDBOgAm5cZa0hAACCCCAAAIIIGA/gcuXL2t/oB4/fny6CquTy0wV2qldrUuXLi13fq5OTcKbglFfdmL1pnjPioJ2VeC4Zs0aefnll/3a+bt///6iirxz5swpCQkJ2mtZVcF3SsdLL72k7bKT3IMFZha0+1sg68uYB/I77fTp07JgwQLt+0YV5/p6qMJTtdO4KgJX/9uX743k+jKyoF3dk7GxsdKtWzefduT25fsnKQdv7tmkc1O7d331T+/53vx8Un24paBd5aJ+hqqidvXzw9ed2tU9/u6770pMTIyEhYVpD7Kk9SDDwoULtTcWpHYY/XPE6N8TKcVu1IMx6ue++v2qvleTXuvt7b3tTa4UtIvY5XeOt+PKeQgggAACCCCAAAIImCnA+rmZ2vSFgHUCakMBtUnKqlWr0l3crorY69atq72xsXLlytYlRc8IuEiAgnYXDSapWCtAQbu1/vSOAAK+CTAh982LsxFAAAEEEEAAAQScKXDx4kVtp3a1+/SWLVv8TkIVL6pCxI4dO0rx4sUlJCTE57a8KRj1pdDMm+I9XwpyjW7v999/F7VT7RdffOFVsWj9+vXllVdeEbWT8e2+69at03Y+TulQiwaff/65PPbYY3edYmZBu+pcFaOqWFQRvtrJ15ujffv2MmHCBFE7m9vhuHXrlhw9elSU3XfffSd79+6VgwcPejwYor4fihQpIkWLFpXo6Gh56qmnpHDhwlphr1GHkQXtKiZV1P7VV19pO3Lv2rXLqzBr1qwps2bNknz58nl1ftJJ33zzjTRq1CjN3fq9KXD2qeN0nOzNzyfVvJsK2lU+6n7fuHGj9rPKm98R6vtU/Zzu1auXPPjgg7q4epBh8ODB8t5776U4Cup7Xb154t577011pIz8OWL0z/W0brE//vhDZs+eLTNmzPDpYTL1M0XtXqZ2McuTJ09a3ST7797kSkE7Be1+3VxchAACCCCAAAIIIBA0AqyfB81QkygCuoD6W8aOHTu0N8+pN7/+9ttv2t9G1d/K1N8Tk47cuXNrf7MoVKiQ/Otf/xL1N4by5ct7/H0IVgQQMEaAgnZjHGkFAW1Xn6ioKH0Xq7Jly2qvm86cOTM6CCCAgO0EmJDbbkgICAEEEEAAAQQQQCCAAuqPz+fOnZM9e/boRbrHjx/X/vedO/OqP0TnypVLnnjiCa14XRVY58+f39Bi3QCmaqumlfupU6dk5cqVsn79eq3IWxVIq0MVMKo//FerVk1U4X2xYsX8elDAVgn/XzDqDQGbNm3SivnVYkhSzqoYVt1Xqvj7mWee0YrBCxQo4Jq87TgWd8YUHx8v27dvl8WLF4sqPFcLVkmH+t4vWLCgVK1aVfvP3yJ99XOmQYMGqRa0q78hql3j1SIYh/UCqohcvW56yZIl2j2xf/9+vSBbvY1D/axSP6eqV68ukZGRpgTs5J8jyvOXX36RDRs2yLZt20Q94HT795oyVb8DqlSpIpUqVZKSJUtKxowZTXGlEwQQQAABBBBAAAEEEEAgJQHWz7k3EEBACai/YagNVpLWDdQb5Y4dO+bz2+TQRAAB/wQoaPfPjasQuEuAgnZuCgQQcJIAE3InjRaxIoAAAggggAACCCCAAAIIOEVg6tSp0q1bt1TD7dOnj7z//vsU8TplUIkTAQQQQAABBBBAAAEEEEDA9QKsn7t+iEkQAa8EVEG7enOj2mxAHWrzG7Vre3h4uFfXcxICCKRPgIL29PlxNQK6AAXt3AwIIOAkASbkThotYkUAAQQQQAABBBBAAAEEEHCCwPnz5+XFF1/UdoBP7Vi7dq22Sz8HAggggAACCCCAAAIIIIAAAgjYQ4D1c3uMA1EgYLUABe1WjwD9B7sABe3BfgeQv2ECFLQbRklDCCBgggATchOQ6QIBBBBAAAEEEEAAAQQQQCCoBFShetOmTfVXEieXvNrhac6cOZInT56gsiFZBBBAAAEEEEAAAQQQQAABBOwswPq5nUeH2BAwT4CCdvOs6QmB5AQoaOe+QMAgAQraDYKkGQQQMEWACbkpzHSCAAIIIIAAAggggAACCCAQJAJnzpyRrl27prk7++DBg2Xo0KESGhoaJDKkiQACCCCAAAIIIIAAAggggID9BVg/t/8YESECZghQ0G6GMn0gkLIABe3cHQgYJEBBu0GQNIMAAqYIMCE3hZlOEEAAAQQQQAABBBBAAAEEgkBA/V1wxIgR8uabb6aardqVfcmSJVKuXLkgUCFFBBBAAAEEEEAAAQQQQAABBJwjwPq5c8aKSBEIpAAF7YHUpW0E0hagoD1tI85AwCsBCtq9YuIkBBCwiQATcpsMBGEggAACCCCAAAIIIIAAAgg4QuDIkSNy69YtyZ07t4SHh2sxq78H7tq1S0aOHCkrVqxIM4/27dvLhx9+KPfee2+a53ICAggggAACCCCAAAIIIIAAAgiYJ8D6uXnW9ISAnQUoaLfz6BBbMAhQ0B4Mo0yOpghQ0G4KM50ggIBBAkzIDYKkGQQQQAABBBBAAAEEEEAAgaAQiIuLkypVqvida9asWeXTTz+Vhg0b+t0GFyKAAAIIIIAAAggggAACCCCAQGAEWD8PjCutIuA0AQranTZixOs2AQra3Tai5GOZAAXtltHTMQII+CHAhNwPNC5BAAEEEEAAAQQQQAABBBAIWoGvv/5aKlas6Hf+bdu2lYkTJ0q2bNn8boMLEUAAAQQQQAABBBBAAAEEEEAgMAKsnwfGlVYRcJoABe1OGzHidZsABe1uG1HysUyAgnbL6OkYAQT8EGBC7gcalyCAAAIIIIAAAggggAACCAStwIEDB6R58+ayb98+nw0eeughmTt3rkRHR/t8LRcggAACCCCAAAIIIIAAAggggEDgBVg/D7wxPSDgBAEK2p0wSsToZgEK2t08uuRmqgAF7aZy0xkCCKRTgAl5OgG5HAEEEEAAAQQQQAABBBBAIKgE/C1oz5o1q0yZMkVatmwpd87FgwqQZBFAAAEEEEAAAQQQQAABBBCwsQDr5zYeHEJDwEQBCtpNxKYrBJIRoKCd2wIBgwQoaDcIkmYQQMAUASbkpjDTCQIIIIAAAggggAACCCCAgEsE/vrrL3nhhRdkzZo1XmeUM2dOGTNmjHZdWFiY19dxIgIIIIAAAggggAACCCCAAAIImCvA+rm53vSGgF0FKGi368gQV7AIUNAeLCNNngEXoKA94MR0gAACBgowITcQk6YQQAABBBBAAAEEEEAAAQRcL3D+/Hlp06aNrFy5Ms1c1a7sTZs2lVdeeUWKFSuW5vmcgAACCCCAAAIIIIAAAggggAAC1gqwfm6tP70jYBcBCtrtMhLEEawCFLQH68iTt+ECFLQbTkqDCCAQQAEm5AHEpWkEEEAAAQQQQAABBBBAAAHXCSQkJMjixYu1gvYjR47Ivn375Ny5c1qeqoD9iSeekJIlS0qlSpWkevXqEhkZ6ToDEkIAAQQQQAABBBBAAAEEEEDArQKsn7t1ZMkLAd8EKGj3zYuzETBagIJ2o0VpL2gFkito/+yzz6Ro0aJBa0LiCCBgXwEm5PYdGyJDAAEEEEAAAQQQQAABBBBAAAEEEEAAAQQQQAABBBBAAAEEEDBPgPVz86zpCQE7C6hNLKKjo+Xy5ctamPfee6+cPn1a7rnnHjuHTWwIuEaAgnbXDCWJWC1wZ0F74cKF5fDhw/Lpp59K69atrQ6P/hFAAAEPASbk3BAIIIAAAggggAACCCCAAAIIIIAAAggggAACCCCAAAIIIIAAAgiIsH7OXYBA2gKXLl2SU6dOyZUrV9I+2YFnRERESFxcnLRq1UoSExO1DNTPhq1bt0r27NlFvcEx6esOTC/FkENDQyVv3rySI0cON6VFLg4VoKDdoQNH2PYTuLOgXT2hlfS0VpcuXWTw4MGSP39++wVORAggEJQCTMiDcthJGgEEEEAAAQQQQAABBBBAAAEEEEAAAQQQQAABBBBAAAEEEEDgDgHWz7klEEhd4Pr169K5c2dZtWqVqMJ2tx43btzQCtdvP8LDw11ZyJ6UoypoL126tGzevFlCQkLcOrTk5RABCtodMlCEaX+BOwva74z40UcflbfeekuaNWtm/2SIEAEEXC/AhNz1Q0yCCCCAAAIIIIAAAggggAACCCCAAAIIIIAAAggggAACCCCAAAJeCLB+7gUSpwS1gNrUtVSpUnL48OGgdnBr8lmyZJGjR49qO9FzIGClAAXtVurTt6sE0ipoT0q2T58+0rdvX3Zrd9XokwwCzhNgQu68MSNiBBBAAAEEEEAAAQQQQAABBBBAAAEEEEAAAQQQQAABBBBAAAHjBVg/N96UFt0lQEG7u8bzzmwoaHf3+DopOwranTRaxGprAVXQ/vjjj8uhQ4fSjLNnz54yceLENM/jBAQQQCBQAkzIAyVLuwgggAACCCCAAAIIIIAAAggggAACCCCAAAIIIIAAAggggAACThJg/dxJo0WsVgjcuHFDVL3bhg0bRBW3u/VQ9X8XLlzwSC937txuTVfLKyQkRB599FFZt26d3Pmz0NWJk5wtBShot+WwEJQTBdQvtLx588rff/+davgFCxaUn3/+WTJlyuTENIkZAQRcIsCE3CUDSRoIIIAAAggggAACCCCAAAIIIIAAAggggAACCCCAAAIIIIAAAukSYP08XXxcHCQCqqhd1cVdu3bNlRnnyJFDtm3bJvXq1ZOEhAQtR1XsvX//fsmWLZvcunVLEhMTXZe7yvH++++XjBkzui43EnKeAAXtzhszIrapwOHDh7Ud2q9cuZJqhJ9//rk0bdrUplkQFgIIBIsAE/JgGWnyRAABBBBAAAEEEEAAAQQQQAABBBBAAAEEEEAAAQQQQAABBBBITYD1c+4PBBBQAnv37pVKlSrpu9BnzZpVTp48Kffccw9ACCBgggAF7SYg00VwCKgd2qOiouSHH35IMeEOHTrIzJkzgwOELBFAwNYCTMhtPTwEhwACCCCAAAIIIIAAAggggAACCCCAAAIIIIAAAggggAACCCBgkgDr5yZB0w0CNhfYsWOH1KxZUy9oz5Urlxw9elTCw8NtHjnhIeAOAQra3TGOZGEDgTsL2kNDQ/XXj6jwSpUqJevWrdNe0cGBAAIIWC3AhNzqEaB/BBBAAAEEEEAAAQQQQAABBBBAAAEEEEAAAQQQQAABBBBAAAE7CLB+bodRIAYErBegoN36MSCC4BagoD24x5/sDRS4s6D9qaeekjx58siKFSu0XubMmSNt2rQxsEeaQgABBPwXYELuvx1XIoAAAggggAACCCCAAAIIIIAAAggggAACCCCAAAIIIIAAAgi4R4D1c/eMJZkgkB4BCtrTo8e1CKRfgIL29BvSAgKawJ0F7WXLlpW4uDj58MMP5dixYzJu3DikEEAAAdsIMCG3zVAQCAIIIIAAAggggAACCCCAAAIIIIAAAggggAACCCCAAAIIIICAhQKsn1uIT9cI2EiAgnYbDQahBKUABe1BOewkHQiBlAraM2fOLEePHpUCBQoEolvaRAABBPwSYELuFxsXIYAAAggggAACCCCAAAIIIIAAAggggAACCCCAAAIIIIAAAgi4TID1c5cNKOkg4KcABe1+wnEZAgYJUNBuECTNIJBaQTs6CCCAgN0EmJDbbUSIBwEEEEAAAQQQQAABBBBAAAEEEEAAAQQQQAABBBBAAAEEEEDACgHWz61Qp08E7CdAQbv9xoSIgkuAgvbgGm+yDaAABe0BxKVpBBAwXIAJueGkNIgAAggggAACCCCAAAIIIIAAAggggAACCCCAAAIIIIAAAggg4EAB1s8dOGiEjEAABChoDwAqTSLggwAF7T5gcSoCqQlQ0M79gQACThJgQu6k0SJWBBBAAAEEEEAAAQQQQAABBBBAAAEEEEAAAQQQQAABBBBAAIFACbB+HihZ2kXAWQIUtDtrvIjWfQIUtLtvTMnIIgEK2i2Cp1sEEPBLgAm5X2xchAACCCCAAAIIIIAAAggggAACCCCAAAIIIIAAAggggAACCCDgMgHWz102oKSDgJ8CFLT7CcdlCBgkQEG7QZA0gwAF7dwDCCDgJAEm5E4aLWJFAAEEEEAAAQQQQAABBBBAAAEEEEAAAQQQQAABBBBAAAEEEAiUAOvngZKlXQScJUBBu7PGi2jdJ0BBu/vGlIwsEqCg3SJ4ukUAAb8EmJD7xcZFCCCAAAIIIIAAAggggAACCCCAAAIIIIAAAggggAACCCCAAAIuE2D93GUDSjoI+ClAQbufcFyGgEECFLQbBEkzCFhZ0B4TEyO9e/eW6OhoBgIBBBDwSoAJuVdMnIQAAggggAACCCCAAAIIIIAAAggggAACCCCAAAIIIIAAAggg4HIB1s9dPsCkh4CXAhS0ewnFaQgESICC9gDB0mzwCVhV0D5q1CgZMGCA5M2bVytqHzhwYPDhkzECCPgswITcZzIuQAABBBBAAAEEEEAAAQQQQAABBBBAAAEEEEAAAQQQQAABBBBwoQDr5y4cVFJCwA8BCtr9QOMSBAwUoKDdQEyaCm4BKwra4+LipEqVKh7wzz33nEydOlVy584d3ANC9gggkKoAE3JuEAQQQAABBBBAAAEEEEAAAQQQQAABBBBAAAEEEEAAAQQQQAABBERYP+cuQAABJUBBO/cBAtYKUNBurT+9u0jA7IL2a9euSdmyZeXHH3+8SzFnzpzy4YcfSsuWLV0kTCoIIGCkABNyIzVpCwEEEEAAAQQQQAABBBBAAAEEEEAAAQQQQAABBBBAAAEEEEDAqQKsnzt15IgbAWMFKGg31pPWEPBVgIJ2X8U4H4EUBMwuaO/QoYPMmjUr1fHo3LmzfPzxx4wZAgggcJcAE3JuCgQQQAABBBBAAAEEEEAAAQQQQAABBBBAAAEEEEAAAQQQQAABBNihnXsAAQT+J0BBO3cCAtYKUNBurT+9u0jAzIL2SZMmSc+ePdPUGzlypPTv3z/N8zgBAQSCT4CC9uAbczJGAAEEEEAAAQQQQAABBBBAAAEEEEAAAQQQQAABBBBAAAEEELhbgPVz7goEEFACFLRzHyBgrQAF7db607uLBMwqaN+5c6fExMTIH3/8kapex44dZcaMGS4SJhUEEDBSgAm5kZq0hQACCCCAAAIIIIAAAggggAACCCCAAAIIIIAAAggggAACCCDgVAHWz506csSNgLECFLQb60lrCPgqQEG7r2Kcj0AKAmYVtKvut27dKs2bN5c///wz2Wj+9a9/ybp16yR//vyMFwIIIJCsABNybgwEEEAAAQQQQAABBBBAAAEEEEAAAQQQQAABBBBAAAEEEEAAAQREWD/nLkAAASVAQTv3AQLWClDQbq0/vbtIwMyCdsV25coVGTp0qIwaNeouxbVr18ozzzzjIl1SQQABowWYkBstSnsIIIAAAggggAACCCCAAAIIIIAAAggggAACCCCAAAIIIIAAAk4UYP3ciaNGzAgYL0BBu/GmtIiALwIUtPuixbkIpCJgdkF7UigLFiyQQYMGycGDB7Uvvffee/Lqq68yVggggECqAkzIuUEQQAABBBBAAAEEEEAAAQQQQAABBBBAAAEEEEAAAQQQQAABBBBgh3buAQQQ+J8ABe3cCQhYK0BBu7X+9O4iAasK2hXhzz//LMOHD5cjR45IXFyci1RJBQEEAiVAQXugZGkXAQQQQAABBBBAAAEEEEAAAQQQQAABBBBAAAEEEEAAAQQQQMBJAqyfO2m0iBWBwAlQ0B44W1pGwBsBCtq9UeIcBLwQsLKgPSm8kydPSu7cub2IllMQQCDYBZiQB/sdQP4IIIAAAggggAACCCCAAAIIIIAAAggggAACCCCAAAIIIIAAAkqA9XPuAwQQUAIUtHMfIGCtAAXt1vrTu4sE7FDQ7iJOUkEAgQALMCEPMDDNI4AAAggggAACCCCAAAIIIIAAAggggAACCCCAAAIIIIAAAgg4QoD1c0cME0EiEHABCtoDTkwHCKQqQEE7NwgCBglQ0G4QJM0ggIApAkzITWGmEwQQQAABBBBAAAEEEEAAAQQQQAABBBBAAAEEEEAAAQQQQAABmwuwfm7zASI8BEwSoKDdJGi6QSAFAQrauTUQMEiAgnaDIGkGAQRMEWBCbgoznSCAAAIIIIAAAggggAACCCCAAAIIIIAAAggggAACCCCAAAII2FyA9XObDxDhIWCSAAXtJkHTDQIpCFDQzq2BgEECFLQbBEkzCCBgigATclOY6QQBBBBAAAEEEEAAAQQQQAABBBBAAAEEEEAAAQQQQAABBBBAwOYCrJ/bfIAIDwGTBChoNwmabhBIQYCCdm4NBAwSoKDdIEiaQQABUwSYkJvCTCcIIIAAAggggAACCCCAAAIIIIAAAggggAACCCCAAAIIIIAAAjYXYP3c5gNEeAiYJEBBu0nQdINACgIUtHNrIGCQAAXtBkHSDAIImCLAhNwUZjpBAAEEEEAAAQQQQAABBBBAAAEEEEAAAQQQQAABBBBAAAEEELC5AOvnNh8gwkPAJAEK2k2CphsEUhCgoJ1bAwGDBIKhoH3NmjVSu3Ztg8RoBgEErBRgQm6lPn0jgAACCCCAAAIIIIAAAggggAACCCCAAAIIIIAAAggggAACCNhFgPVzu4wEcSBgrQAF7db60zsCFLRzDyBgkIDbC9r3798vzZs3l4YNG8rw4cMNUqMZBBCwSoAJuSKcFggAACAASURBVFXy9IsAAggggAACCCCAAAIIIIAAAggggAACCCCAAAIIIIAAAgggYCcB1s/tNBrEgoB1AhS0W2dPzwgoAQrauQ8QMEjA7QXtnTp1khkzZmhalSpVkg8++EAqVKhgkB7NIICA2QJMyM0Wpz8EEEAAAQQQQAABBBBAAAEEEEAAAQQQQAABBBBAAAEEEEAAATsKsH5ux1EhJgTMF6Cg3XxzekTgdgEK2rkfEDBIwM0F7aqQXRW033mMGTNG+vTpY5AgzSCAgJkCTMjN1KYvBBBAAAEEEEAAAQQQQAABBBBAAAEEEEAAAQQQQAABBBBAAAG7CrB+bteRIS4EzBWgoN1cb3pD4E4BCtq5JxAwSEAVtJcrV05+/PFHrcUyZcpIXFychIeHG9SDNc3s379foqOj5cKFC8kG0KxZM62ond3arRkfekXAXwEm5P7KcR0CCCCAAAIIIIAAAggggAACCCCAAAIIIIAAAggggAACCCCAgJsEWD9302iSCwL+C1DQ7r8dVyJghAAF7UYo0gYCIqIK2kuXLi0HDhzQPB577DFZuHChFCtWzNE+zz33nCxfvjzVHKKiokT9QudAAAHnCDAhd85YESkCCCCAAAIIIIAAAggggAACCCCAAAIIIIAAAggggAACCCCAQOAEWD8PnC0tI+AkAQranTRaxOpGAQra3Tiq5GSJwKZNm0QVf1+6dEnrP1u2bDJ//nypU6eOJfEY0enIkSNl4MCBaTalfpmronYOBBBwjgATcueMFZEigAACCCCAAAIIIIAAAggggAACCCCAAAIIIIAAAggggAACCAROgPXzwNnSMgJOEqCg3UmjRaxuFKCg3Y2jSk6mC1y4cEGqVKki+/bt8+j7iSeekLi4OMmaNavpMaW3w6NHj4oqaJ84cWKqTb355psydOjQ9HbH9QggYLIAE3KTwekOAQQQQAABBBBAAAEEEEAAAQQQQAABBBBAAAEEEEAAAQQQQMCWAqyf23JYCAoB0wUoaDednA4R8BCgoJ0bAoF0CiQmJkrnzp1lxowZybb04osvyrRp0+TOD7/p7Na0yz/++GOtsP3QoUN39fnMM8/I2rVrTYuFjhBAwDgBJuTGWdISAggggAACCCCAAAIIIIAAAggggAACCCCAAAIIIIAAAggggIBzBVg/d+7YETkCRgpQ0G6kJm0h4LsABe2+m3EFAh4Cn376qaii9Rs3biQrkyFDBpk+fbq0bdvWsXKqmH3AgAGyZMkSPYe8efPKokWLJCoqyrF5ETgCwSzAhDyYR5/cEUAAAQQQQAABBBBAAAEEEEAAAQQQQAABBBBAAAEEEEAAAQSSBFg/515AAAElQEE79wEC1gpQ0G6tP707XODgwYNSpkwZuXjxop5J/vz55fr163L69Gn9a/fff7/s2bNHChQo4OiMJ06cqBW2x8fHy5gxY6RPnz6OzofgEQhmASbkwTz65I4AAggggAACCCCAAAIIIIAAAggggAACCCCAAAIIIIAAAgggkCTA+jn3AgIIKAEK2rkPELBWgIJ2a/3p3cECZ8+elQYNGmi/yJKOHDlyyIQJE+Tq1avyyiuvyPnz5/V/K1WqlMTFxUm2bNkcnLWI2q39vffekxkzZjg6D4JHINgFmJAH+x1A/ggggAACCCCAAAIIIIAAAggggAACCCCAAAIIIIAAAggggAACSoD1c+4DBBBQAhS0cx8gYK0ABe3W+tO7QwXUDuwDBw6U8ePHe2Tw/vvva4XsiYmJov7366+/7vHv/fr1074eFhbm0MwJGwEE3CLAhNwtI0keCCCAAAIIIIAAAggggAACCCCAAAIIIIAAAggggAACCCCAAALpEWD9PD16XIuAewQoaHfPWJKJMwUoaHfmuBG1xQLz5s2T1q1bS0JCgh5Jq1atZNasWZIhQwbta9euXZOOHTtKbGysfk5ISIj85z//kebNm1ucAd0jgECwCzAhD/Y7gPwRQAABBBBAAAEEEEAAAQQQQAABBBBAAAEEEEAAAQQQQAABBJQA6+fcBwggoAQoaOc+QMBaAQrarfWndwcK/PLLL1KpUiU5ffq0Hv3DDz8su3fvlhw5cnhkdP78ealQoYIcOHBA/3qePHlky5YtUrhwYQdmT8gIIOAWASbkbhlJ8kAAAQQQQAABBBBAAAEEEEAAAQQQQAABBBBAAAEEEEAAAQQQSI8A6+fp0eNaBNwjQEG7e8aSTJwpQEG7M8eNqC0SUAXq9erV057GSjrUjuwbNmzQityTO7Zu3SrVq1eXGzdu6P9csWJFWbx4sURERFiUCd0igECwCzAhD/Y7gPwRQAABBBBAAAEEEEAAAQQQQAABBBBAAAEEEEAAAQQQQAABBJQA6+fcBwggoAQoaOc+QMBaAQrarfWndwcJJCYmSufOnWXGjBkeUY8aNUr69euXaiZjx46Vvn37epzTrVs3mTx5soMECBUBBNwkwITcTaNJLggggAACCCCAAAIIIIAAAggggAACCCCAAAIIIIAAAggggAAC/gqwfu6vHNch4C4BCtrdNZ5k4zwBCtqdN2ZEbJHAlClTtKL0q1ev6hE0aNBAli5deteTmneGmJCQII0bN5bly5fr/xQeHi7jxo2TLl26WJQR3SKAQDALMCEP5tEndwQQQAABBBBAAAEEEEAAAQQQQAABBBBAAAEEEEAAAQQQQACBJAHWz7kXEEBACVDQzn2AgLUCFLRb60/vDhHYuXOnPP/883L8+HE94scee0zWrVsnefLk8SqLv/76S6Kjo+XAgQP6+Q8++KB8/vnnUq5cOa/a4CQEEEDAKAEm5EZJ0g4CCCCAAAIIIIAAAggggAACCCCAAAIIIIAAAggggAACCCCAgJMFWD938ugROwLGCVDQbpwlLSHgjwAF7f6ocU1QCcTHx0uVKlVEFbUnHTlz5pTZs2dL/fr1fbJYvXq1tGjRQi5cuKBfV7lyZVm8eLGoNjn+JzBmzBjJly+fNG/eHBIEEAiQABPyAMHSLAIIIIAAAggggAACCCCAAAIIIIAAAggggAACCCCAAAIIIICAowRYP3fUcBEsAgEToKA9YLQ0jIBXAhS0e8XEScEqkJiYKB07dpRZs2bpBGFhYTJkyBAZPHiwXyxDhw6V4cOHS0JCgn59hw4dZObMmX6157aLtm7dKpUqVdLS6tWrl4wbN05CQkLclib5IGC5ABNyy4eAABBAAAEEEEAAAQQQQAABBBBAAAEEEEAAAQQQQAABBBBAAAEEbCDA+rkNBoEQELCBAAXtNhgEQghqAQrag3r4ST4tAVXI3qlTJ4/i8wYNGsiSJUv8LrK+efOmNGrUSFauXKl3HxoaqhW0t23bNq2QXP3v169fl+LFi8vhw4f1PJ988kkZMWKE1KhRw9W5kxwCZgswITdbnP4QQAABBBBAAAEEEEAAAQQQQAABBBBAAAEEEEAAAQQQQAABBOwowPq5HUeFmOwgoOrcrl69KlmzZrVDOAGPgYL2gBPTAQKpClDQzg2CQAoCBw8elHLlysnff/+tn1GqVCmtmL1gwYLpcvv111/lueeek/379+vt5MiRQ3bu3ClFihRJV9tOvrhFixYyf/78ZFN44403ZNiwYU5Oj9gRsJUAE3JbDQfBIIAAAggggAACCCCAAAIIIIAAAggggAACCCCAAAIIIIAAAghYJMD6uUXwdGtLAbUhaVxcnCxatEjWrVsnhQsXlrFjx8qjjz5qy3iNDIqCdiM1aQsB3wUoaPfdjCuCQEA9XVa2bFn57rvv9GyzZ8+u/aKuVq2aIQJfffWVNGnSxKNg/qmnnhL1izEsLMyQPpzUyKhRo2TAgAGphhwdHS0LFiyQvHnzOik1YkXAlgJMyG05LASFAAIIIIAAAggggAACCCCAAAIIIIAAAggggAACCCCAAAIIIGCyAOvnJoPTne0ELl68qNXFLV26VL7++mtR/398fLwe57Rp06RTp062i9vogChoN1qU9hDwTYCCdt+8ODsIBBITE6VHjx4yefJkPVv1wXXEiBHSr18/ufNDrL8kqh/V5muvvSbqfycd3bp1k48++siwfvyNz8zrVHF/TEyMnD17NtVuO3ToIDNnzjQzNPpCwLUCTMhdO7QkhgACCCCAAAIIIIAAAggggAACCCCAAAIIIIAAAggggAACCCDggwDr5z5gcaorBdQO7KNHj5bjx48nm9/zzz8vX3zxhStzvz0pCtpdP8QkaHMBCtptPkCEZ76AKpju3Lmz3Lp1S++8efPm8sknn0h4eLihAV2+fFl7em3evHke7c6dO1datWplaF92bezSpUtaMfvq1atTDVHtmL9w4UIpUKCAXVMhLgQcJcCE3FHDRbAIIIAAAggggAACCCCAAAIIIIAAAggggAACCCCAAAIIIIAAAgESYP08QLA06xgBtSnr0KFD5dq1a8nGXKhQIfnyyy/lX//6l2Ny8idQCtr9UeMaBIwToKDdOEtacoHArl27pHHjxh5Pmz388MPaq1Ry584dkAyPHj0qVatWlV9//VVvP0+ePLJ48WKJiooKSJ92a/TPP/+Udu3ayfr161MMbc2aNVKrVi27hU48CDhWgAm5Y4eOwBFAAAEEEEAAAQQQQAABBBBAAAEEEEAAAQQQQAABBBBAAAEEDBRg/dxATJpypMDhw4elWrVqourYUjqmTp0qXbp0cWR+3gZNQbu3UpyHQGAEKGgPjCutOlDgzJkz2k7hmzZt0qNXO7J/9dVXAS8s37lzp1bUfvtTbpUqVZLY2FjJly+fAzX9C1l98OnWrdtdF48bN0569+7tX6NchQACyQowIefGQAABBBBAAAEEEEAAAQQQQAABBBBAAAEEEEAAAQQQQAABBBBAQIT1c+4CBERq1KghGzduTJHi+eefly+++MLVVBS0u3p4Sc4BAhS0O2CQCNEcAVUwPWHCBL0z9WH1gw8+kAEDBpgSwJgxY6Rfv34effXo0UNGjRolmTNnNiUGO3SiPhgMHz5cVqxYoYVTr149WblypR1CIwYEXCXAhNxVw0kyCCCAAAIIIIAAAggggAACCCCAAAIIIIAAAggggAACCCCAAAJ+CrB+7iccl7lKYMSIEfLKK6+kmFOuXLnkxIkTkiFDBlflfXsyFLS7dmhJzCECFLQ7ZKAIM7ACH330kVZMfvsO6Q0bNpTPP//ctF/C8fHx0qxZM1m+fLlHsqrIvlevXoEFsFnrV69e1Yra1X8nT56UBx54wGYREg4CzhdgQu78MSQDBBBAAAEEEEAAAQQQQAABBBBAAAEEEEAAAQQQQAABBBBAAIH0C7B+nn5DWnC+QFxcnNSpU0dU3dbtR86cOaV27drSpk0bqVu3rvMTTSUDCtpdPbwk5wABCtodMEiEGFiBbdu2SUxMjBw/flzvKH/+/LJnzx6JjIwMbOd3tH7q1CkpU6aMHDt2TP+XiIgIWbhwoVSuXNnUWOzQmXqgQBX5cyCAgPECTMiNN6VFBBBAAAEEEEAAAQQQQAABBBBAAAEEEEAAAQQQQAABBBBAAAHnCbB+7rwxI2LjBc6ePSs9evTQNmMtXLiwVsPWuHFjKVmypOTOnVvCw8ON79RmLVLQbrMBIZygE6CgPeiGnIRvFzh//rzUr19fVFF70nHffffJggULpFatWpZgbdiwQdTu8JcvX9b7Vx8Qli1bJnny5LEkJjpFAAH3CTAhd9+YkhECCCCAAAIIIIAAAggggAACCCCAAAIIIIAAAggggAACCCCAgO8CrJ/7bsYVgRdQBeYHDx6UdevWye7du+Wll16SmjVrBrTjQ4cOyd69e6VUqVJSsGBByZgxY0D7s1vjFLTbbUSIJ9gEKGgPthEnXw+Bzp07y/Tp0/WvhYaGyptvvimDBg2yVGr48OEyZMgQuXXrlh5Hx44dtVjv/BBtaaB0jgACjhVgQu7YoSNwBBBAAAEEEEAAAQQQQAABBBBAAAEEEEAAAQQQQAABBBBAAAEDBVg/NxCTptIlcPXqVdm3b5+sWrVKtmzZInv27JGLFy9qbdauXVtWr16drva5OHUBCtq5QxCwVoCCdmv96d1CgWnTpkmXLl08IlA7o8fGxlr+ipTr169Lo0aNtA8nSUdISIhMnjz5rpgtJKRrBBBwsAATcgcPHqEjgAACCCCAAAIIIIAAAggggAACCCCAAAIIIIAAAggggAACCBgmwPq5YZQ0lA4BtSN706ZNZfPmzcm2UrRoUVm2bJkUK1YsHb1waWoCFLRzfyBgrQAF7db607tFAj/++KOUL19eLl++rEdQpEgRWbNmjRQqVMiiqDy7/e2337Qn69SrY5KODBkyaK+Qefzxx20RI0EggIBzBZiQO3fsiBwBBBBAAAEEEEAAAQQQQAABBBBAAAEEEEAAAQQQQAABBBBAwDgB1s+Ns6Ql/wXUTuwVKlSQn376KdlGMmXKJFOnTpV27dr53wlXpipAQTs3CALWClDQbq0/vVsgcOnSJalSpYrs3btX7z1z5syyfPlyqVmzpgURpdylek2M2qk9Pj5eP0k9Zad+eWbPnt1WsRIMAgg4S4AJubPGi2gRQAABBBBAAAEEEEAAAQQQQAABBBBAAAEEEEAAAQQQQAABBAIjwPp5YFxp1XcBtfnp2rVrU7ywTZs2MmfOHN8b5gqvBCho94qJkxAImAAF7QGjpWE7CiQkJEjv3r1l0qRJHuFNmDBBevbsKXd+QLU6h8TERPnwww/lpZde8gjlxRdf1J64Cw0NtTpE+kcAAYcKMCF36MARNgIIIIAAAggggAACCCCAAAIIIIAAAggggAACCCCAAAIIIICAoQKsnxvKSWPpEBg6dKi8/fbbKbZQokQJ2b17t6jd2jmMF6Cg3XhTWkTAFwEK2n3R4lzHC8yePVvat2/vkUfr1q3lo48+kqxZs9oyv3/++Ue6desmc+fO1eNTH6Q/+eQTXiGTzhHbvn279qoeDgSCUYAJeTCOOjkjgAACCCCAAAIIIIAAAggggAACCCCAAAIIIIAAAggggAACCNwpwPo594RdBDZu3CgtW7aU06dPJxtSlixZZOHChVKrVi27hOyqOChod9VwkowDBShod+CgEbJ/Alu2bJEmTZrI2bNn9QZKliwpS5culUKFCvnXqElXHTp0SIv9hx9+0HvMnDmzbNq0SaKiokyKwn3dxMTEiNq1f/z48ZI/f373JUhGCKQiwISc2wMBBBBAAAEEEEAAAQQQQAABBBBAAAEEEEAAAQQQQAABBBBAAAER1s+5C+wiEB8fLzVr1pStW7feFZK6T4sUKSLjxo2TunXr2iVkV8VBQburhpNkHChAQbsDB42QfRc4evSoNGvWTHbu3KlfHBISIhs2bJCqVav63qAFV6xfv15q164tt27d0nsvX7689tRd3rx5LYjI2V2OHTtW+vbtqyURERGh7dKv7hEOBIJFgAl5sIw0eSKAAAIIIIAAAggggAACCCCAAAIIIIAAAggggAACCCCAAAIIpCbA+jn3h50EevbsKZMmTdJCUvdm9uzZpVy5clKnTh1p1KiRFCxY0E7huioWCtpdNZwk40ABCtodOGiE7JvAtWvXpE+fPjJlyhSPC8eMGaN93UmH2kn85Zdf9gj53//+t4wePVrCw8OdlIqlsW7fvl17mvHKlSsecaj7QRW5s1u7pcND5yYJMCE3CZpuEEAAAQQQQAABBBBAAAEEEEAAAQQQQAABBBBAAAEEEEAAAQRsLcD6ua2HxzbBnTlzRqs1euihhwIa0w8//CDdu3eXwoULS4sWLSQ6OlqyZs0a0D5p/H8CFLRzJyBgrQAF7db607sJAlOnThVV9J2YmKj39uyzz8qyZctE7dLupEPtzt6kSRNZunSpHrbKYdq0adKxY0cnpWJprOqJxTVr1iQbQ4UKFbQHHdit3dIhonMTBJiQm4BMFwgggAACCCCAAAIIIIAAAggggAACCCCAAAIIIIAAAggggAACthdg/dz2Q2RJgKpOa9u2bfLll19qdUYHDhyQ8uXLy5w5cyRv3rwBjUn1rWrdQkNDA9oPjXsKUNDOHYGAtQIUtFvrT+8BFlA7cTdo0ED++usvvacHH3xQdu3aJZGRkQHuPTDNnz17Vh5//HE5ceKE3kFERISsXLlSe70MR+oC7777rrzxxhtpMh08eFAeeeSRNM/jBAScKsCE3KkjR9wIIIAAAggggAACCCCAAAIIIIAAAggggAACCCCAAAIIIIAAAkYKsH5upKbz29q7d6989NFHsmnTJlF1Wn///beeVJYsWWTGjBkSExPj/ETJ4C4BCtq5KRCwVoCCdmv96T2AAqdOnZKKFSvKoUOH9F7CwsJk7dq1Uq1atQD2HPimt2zZItWrV5ebN2/qnRUrVky+/vpryZUrV+ADcGgPyq1y5cppRj9hwgTp1atXmudxAgJOFmBC7uTRI3YEEEAAAQQQQAABBBBAAAEEEEAAAQQQQAABBBBAAAEEEEAAAaMEWD83StId7fTo0UMraE/p6NSpk0ybNs0dyZKFhwAF7dwQCFgrQEG7tf70HiAB9cqVVq1aybx58zx6GD58uLz++usB6tXcZlUugwYN8ui0ZcuW8tlnn0lISIi5wTikt5EjR8qoUaPk9OnTKUZct25d7VVBHAi4XYAJudtHmPwQQAABBBBAAAEEEEAAAQQQQAABBBBAAAEEEEAAAQQQQAABBLwRYP3cG6XgOadv374yduzYFBMuXry4fP/99xIaGho8KEGSKQXtQTLQpGlbAQrabTs0BJYeAfWhYuDAgR47mLdo0UJmzZolmTJlSk/TtrlW7c7eunVrmT9/vh5TxowZtYJtdhdPeZhWrVqlGW3cuPGukwoUKKB9/ZFHHrHNOBMIAoESYEIeKFnaRQABBBBAAAEEEEAAAQQQQAABBBBAAAEEEEAAAQQQQAABBBBwkgDr504arcDHunbtWm0j1b/++ivZzrJly6ZtONqgQYPAB0MPpgp89913UrFiRbl8+bLWb5YsWbSNU8PDw02Ng84QCFYBCtqDdeRdnLd6Aq5SpUpy8eJFPctSpUrJggULpGjRoq7K/PDhw9KoUSP58ccf9bwiIiK0HcbLli3rqlyNTuall16SiRMnejQ7YcIEHgYwGpr2bCvAhNy2Q0NgCCCAAAIIIIAAAggggAACCCCAAAIIIIAAAggggAACCCCAAAImCrB+biK2A7pSBcx169aVb7/9Ntlo1f3SpUsXmTJligOyIURfBGJjY7WHGZIONdbr16+X6tWr+9IM5yKAgJ8CFLT7Ccdl9hQ4e/as9pTUgQMH9ABz5swps2fPlvr169sz6HRGtWzZMunQoYOcO3dOb6lYsWKya9cuyZo1azpbd/flard2Vdh+6NAh7YPm1KlT3Z0w2SFwmwATcm4HBBBAAAEEEEAAAQQQQAABBBBAAAEEEEAAAQQQQAABBBBAAAEERFg/5y64U2Do0KHy9ttvpwhTrVo12bhxI3AuEvjzzz+lRYsWsmXLFo+sHnzwQe3hhly5crkoW1JBwJ4CFLTbc1yIyg+BGzduSLdu3WTmzJkeV7/77rvy2muv+dGicy555513ZMiQIR4Bd+zYUSvQDgsLc04iFkWqitrVf4888ohFEdAtAuYLMCE335weEUAAAQQQQAABBBBAAAEEEEAAAQQQQAABBBBAAAEEEEAAAQTsJ8D6uf3GxOqI1CaZDRo0kISEBD2UbNmySaVKlaROnToSExMjkZGRVodJ/wYKdO3aVT7++ONkW1Q1iRMnTqQOz0BvmkIgOQEK2rkvXCMwa9YsUUXciYmJek5t27aVyZMnyz333OOaPJNL5PLly6J+qc6dO1f/Z/VhWxX3t2/f3tW5kxwCCPgnwITcPzeuQgABBBBAAAEEEEAAAQQQQAABBBBAAAEEEEAAAQQQQAABBBBwlwDr5+4aTyOyOX78uAwaNEi++eYbKVSokDRp0kRKly4tDz/8sNx3331GdEEbNhIYPny4qF35b3+A4fbwQkJCtLo8tYM7BwIIBE6AgvbA2dKyiQL79u3TnoC7dOmS3muJEiVEPS2XP39+EyOxrqtjx47Js88+K99//70eRPbs2WXz5s3y+OOPWxcYPSOAgC0FmJDbclgICgEEEEAAAQQQQAABBBBAAAEEEEAAAQQQQAABBBBAAAEEEEDAZAHWz00G97G7f/75R1RdlKqB2rJli1y8eFEGDBig1YoF8vjtt9/k3LlzomrQMmXKFMiuaNtCgR07dkjlypXlxo0behRqvCMiIkQ92JB05MiRQ9S5RYsWtTBaukbA3QIUtLt7fIMiu9OnT0ujRo1k+/bter7h4eGycuVKqVatWlAYJCW5fv16adiwoVy5ckXPu0yZMrJ27VpRv1Q5EEAAgSQBJuTcCwgggAACCCCAAAIIIIAAAggggAACCCCAAAIIIIAAAggggAACCIiwfm7Pu+DIkSOyaNEi2bBhg2zdulUuXLigB9qzZ0+ZOHGiPQMnKscIqM1zK1as6LGBrKqxGzVqlBQrVkyeeeYZuXr1qp5PhQoVZMmSJRIZGemYHAkUAScJUNDupNEi1rsE4uPjpUOHDhIbG+vxb2PGjJE+ffoEpdjYsWOlb9++Hrm3b99epk2bJmFhYUFpQtIIIHC3ABNy7goEEEAAAQQQQAABBBBAAAEEEEAAAQQQQAABBBBAAAEEEEAAAQQoaLfjPTB9+nTp0aOHXL9+PdnwSpcuLevWrZNcuXLZMXxicohAy5YtZd68eXq0ISEhMmzYMHn11Ve1r40fP/6uGsQuXbrIhx9+KBkyZHBIloSJgHMEKGh3zlgRaTIC6peDKt6+/ZUfard29XTencWawQJ48+ZNadGihSxcuFBPWRWyjxs3Tvugx4EAAggoAQrauQ8QQAABBBBAAAEEEEAAAQQQQAABBBBAAAEEEEAAAQQQQAABBBBg/dyO98D69eulTZs2cvLkyWTDT8x9hgAAIABJREFUy5kzp8yfP19q1qxpx/CJyQECH3/8sXTt2tUj0ubNm8uMGTPk3nvv1b6emJgozz//vCxevFg/L1OmTFpBe6dOnRyQJSEi4CwBCtqdNV5Ee5vApk2btMLtU6dO6V8tUqSI7Nq1S+67776gtlKv2HnyySfl119/1R3y5s2rPVFWqVKloLYheQQQ+J8ABe3cCQgggAACCCCAAAIIIIAAAggggAACCCCAAAIIIIAAAggggAACCLB+bsd7ICEhQcqXLy+7d+9OMTy1Cero0aPtGD4x2Vxgx44dUqNGDbly5YoeaYkSJbTC9UceecQj+osXL0rZsmXll19+0b+u6vDUueXKlbN5poSHgLMEKGh31ngR7f8JXLp0SfuloorXk46sWbPKF198IbVq1cJJRDZv3iz16tXz+MUbHR0tCxYsEPVLlQMBBIJbgIL24B5/skcAAQQQQAABBBBAAAEEEEAAAQQQQAABBBBAAAEEEEAAAQQQ+J8A6+f2vBO6d+8ukydPTjG40qVLy7fffmvP4InKtgInTpyQxo0by86dO/UYM2bMKOqtACltFKv+Te3Urorbk46oqCjZsGGDvpu7bRMmMAQcJEBBu4MGi1D/J6Be5aF2ZleF2UlHSEiIvPXWWzJo0CCYbhMYNmyYDBkyRDNLOlq1aiVz587FyUSBbdu2yfbt26Vfv34m9kpXCKQuwIScOwQBBBBAAAEEEEAAAQQQQAABBBBAAAEEEEAAAQQQQAABBBBAAAEK2u16D8yfP1+rEUvpyJIli/z++++SK1cuu6ZAXDYTuH79urz00ksydepUj8jGjRunff3OWprbT3r33Xdl8ODBcuvWLf3L7dq1k08++STV62xGQDgI2FqAgnZbDw/BJSegfoH0799f1Ktlko5nn31Wli9fzi+HO8CUUcOGDWXlypX6v4SFhWmv21G/hDkCL3Dz5k0pWLCgHD9+XHu6Tz14UbJkycB3TA8IpCFAQTu3CAIIIIAAAggggAACCCCAAAIIIIAAAggggAACCCCAAAIIIIAAAhS02/Ue+OWXX6RRo0by3//+964QQ0NDpVChQrJlyxbJnTu3XVMgLpsJzJw5U1588UWPqGJiYrSi9HvuuSfVaNWGsqoOT9UoJh2ZMmWSsWPHyr///W+bZUo4CDhTgIJ2Z45b0Ea9a9cuqVOnjpw7d043eOKJJ2TRokXahxSOuwWOHDkiquB///79+j9GRETIsmXLpEKFCpAFWKBJkyayePFivZfIyEjtTQK9evUKcM80j0DqAhS0c4cggAACCCCAAAIIIIAAAggggAACCCCAAAIIIIAAAggggAACCCBAQbtd7wG1iWTr1q1F7dSujowZM4qqE1O1OM8//7w88sgjdg2duGwo8NVXX2k7/p8+fVqPTm1SGhcXJwUKFPAqYvVGALWh6Xfffaeff//998v69evl8ccf96oNTkIAgZQFKGjn7nCMwNWrV6VMmTLy008/6TGrV8bMmTNH6tWr55g8rAh01apV2ge82x8EeOqpp2TTpk2iXr/DERiB999/X1577bVkG1cfbhYsWCBqx3wOBKwQoKDdCnX6RAABBBBAAAEEEEAAAQQQQAABBBBAAAEEEEAAAQQQQAABBBCwmwDr576NyMmTJ2XlypVSqlQprZYrkMcff/whr7/+utSvX1+qVq0qaiPJkJCQQHZJ2y4UOHr0qDRr1kx27typZ6dqtlSRe8WKFX3KWNXhtW3bVs6ePatfp74X1Ea9GTJk8KktTkYAAU8BCtq5IxwhcOvWLenatatMnz5dj1e9Oubtt9/WPrRwpC3w1ltvyTvvvCMJCQn6ye3atZNZs2alfTFn+CywceNGee655+Ty5cspXps9e3atqP2ZZ57xuX0uQCC9AkzI0yvI9QgggAACCCCAAAIIIIAAAggggAACCCCAAAIIIIAAAggggAACbhBg/TztUdyxY4d8/fXX2k7Ue/bs0TbVrFGjhixdulQyZ86cdgPpOOPGjRsUCqfDL9gvvX79unTv3l1mzJihU6jv+WHDhvldd/jee+/J4MGDPerwOnfuLFOmTOGBi2C/4cg/XQIUtKeLj4vNEpg6dap069bNo7tGjRrJvHnzJFOmTGaF4eh+rl27Ji1btpQlS5Z45KEK2lVhO4dxAv/884/2ZOjmzZtTbbRcuXJaQftDDz1kXOe0hICXAkzIvYTiNAQQQAABBBBAAAEEEEAAAQQQQAABBBBAAAEEEEAAAQQQQAABVwuwfp7y8E6YMEFmz54tf/75p6id2W8/1EaOCxculOrVq7v6/iA5ZwuoIvMePXqI2lA36ahbt66sWLHC7+Lz+Ph4rQ5v8eLFHjhz5syRNm3aOBuM6BGwUICCdgvx6do7AfVUn/rgc/HiRf2C4sWLy4YNGyR37tzeNcJZmoB6fUqtWrXk559/1kXuuece2bJlizz55JMoGSTQv39/GT16dJqtqVfQ1KlTJ83zOAGBQAgwIQ+EKm0igAACCCCAAAIIIIAAAggggAACCCCAAAIIIIAAAggggAACCDhNgPXzlEesWLFi8ssvv6R4whtvvKHtdM2BgB0Ftm3bJrVr1xa1OWnS8fDDD0tcXJzky5cvXSGfOnVKq2n86aef9HZy5colmzZtkhIlSqSrbS5GIFgFKGgP1pF3SN5nzpyRevXqye7du/WIVQG2en1NhQoVHJKFvcLcvn271KxZU65cuaIHFhUVpT11FhERYa9gHRzNyy+/LOPHj08xgzFjxkifPn0cnCGhO12ACbnTR5D4EUAAAQQQQAABBBBAAAEEEEAAAQQQQAABBBBAAAEEEEAAAQSMEGD9PGXFdu3aidp1OqWjfPnyomqROBCwm8C5c+dE1cQdOnRIDy1Lliwyf/58rR7RiGPnzp1So0YNuXz5st7c008/LWqT02zZshnRBW0gEFQCFLQH1XA7L9l///vfol77cfuhCoFVsfCdHyadl501EavXp6hC6759+3oEoF6tomwzZsxoTWAu7HX16tXSrVs3OXLkiEd2LVq0kNjYWBdmTEpOEmBC7qTRIlYEEEAAAQQQQAABBBBAAAEEEEAAAQQQQAABBBBAAAEEEEAAgUAJsH6esuyCBQukffv2cvXq1WRPypEjh2zcuFGeeOKJQA0P7SLgs4Cqj1MPY3z22Wce137wwQcycOBAn9tL6YLExESZMGGCVst4+9GzZ0+ZOHGiYf3QEALBIkBBe7CMtAPzHDt2rPYL5ObNm3r0MTExMnv2bMmcObMDM7JPyGp39o4dO2pPnN1+TJo0Sbp3726fQF0QyYkTJ2T48OGibNWRNWtWOXDggOTJk8cF2ZGCkwWYkDt59IgdAQQQQAABBBBAAAEEEEAAAQQQQAABBBBAAAEEEEAAAQQQQMAoAdbPU5ZUNS6NGzeW//73v8mepHa8HjBggAwZMsSo4aAdBNItMHnyZFFF5aqwPelo1aqVTJ06VdQ9a+QRHx+vFc/fXoeXKVMmUbWPajNfDgQQ8F6AgnbvrTjTRAH15J76JXLq1Cm91/z588uePXskMjLSxEjc29Xx48dFveLkjz/+0JPMnTu3zJs3T6pUqeLexC3KbNq0aVphu3rjQJ06dSyKgm4R+P8CTMi5GxBAAAEEEEAAAQQQQAABBBBAAAEEEEAAAQQQQAABBBBAAAEEEBBh/Tz1u0DVcMXGxiZ70v333y9vvPGG9O7dm1sJAVsIfP/991KhQgVRG74mHaVLl9Zq4ooWLRqQGM+cOSNPPfWUHD16VG+/QIECMnfuXKlUqVJA+qRRBNwoQEG7G0fV4TkdO3ZM1E7s27dv1zNRu1qvWLFCKleu7PDs7BW+Mq5Zs6bHL/Do6GjtQ6j6pcphrMA333wj5cqVM7ZRWkPATwEm5H7CcRkCCCCAAAIIIIAAAggggAACCCCAAAIIIIAAAggggAACCCCAgKsEWD9PfThVIXDLli31k+69916JioqSihUrSo0aNbRamMyZM7vqniAZZwqcOHFCnn32Wdm7d6+eQPbs2eWzzz7Tvh7IY8uWLVK/fn25ePGi3o2qdVywYIE88MADgeyathFwjQAF7a4ZSvck0qFDB5k1a5aeUGhoqAwdOlQGDx7sniRtlMm7776r2d7+ipVu3brJhAkTJEOGDDaKlFAQQMBIASbkRmrSFgIIIIAAAggggAACCCCAAAIIIIAAAggggAACCCCAAAIIIICAUwWcuH6u6nx++uknUcXlhQoVCij9qVOn5JVXXhH1f6tUqaIVs5csWVIiIiIC2i+NI+CLwLVr16Rv374yefJkj8tGjhwp/fv396Upv88dNmyYvPnmm5KQkKC3oerw7ozJ7w64EAGXC1DQ7vIBdlp6Y8aMkYEDB3r8UG/QoIEsXLiQ4uoADebNmzdFGa9evdqjhw8//FB69OgRoF5pFgEErBZw4oTcajP6RwABBBBAAAEEEEAAAQQQQAABBBBAAAEEEEAAAQQQQAABBBBwn4BT1s9v3LghZ8+elT179sjy5cvl66+/lly5csnbb7+tFZoH8lAF9CEhIYHsgrYR8FsgMTFRZs6cKV26dPHY1LVFixYyZ84c0+oO1fdo06ZNZdmyZXouYWFhMn78eOnevbvf+XEhAsEiQEF7sIy0A/Lcvn27VK9eXdTTUklHgQIFRH09X758DsjAuSH++eefUr58eTl69KieRHh4uGzatEl7LRAHAgi4T8ApE3L3yZMRAggggAACCCCAAAIIIIAAAggggAACCCCAAAIIIIAAAggggICdBOy+fv7333/LF198IUuXLpWtW7eK+v+TjtDQUBk6dKgMHjzYTqTEgoCpAvv27ZOqVat6fG8ULFhQdu7cKZGRkabGourwKlSoIH/88Yfe73333ScbN26UJ5980tRY6AwBpwlQ0O60EXNpvFevXpXSpUvLgQMH9AyzZcsmixYtkho1arg0a3ultXbtWmnSpIlcvnxZD6xo0aLyzTffiPqlyoEAAu4SsPuE3F3aZIMAAggggAACCCCAAAIIIIAAAggggAACCCCAAAIIIIAAAgggYFcBu6+fv/HGG/Lee++J2oU6uaNs2bJafQ8HAsEocOLECalbt66oovakQz3ood5gEBUVZQnJV199JY0bN5YLFy7o/ZcoUUJ7u0LGjBktiYlOEXCCAAXtThilIIixefPmsmDBAj1T9UFx9OjR0qdPnyDI3j4pjhkzRvr16+cRUOvWreXTTz+1T5BEggAChgjYfUJuSJI0ggACCCCAAAIIIIAAAggggAACCCCAAAIIIIAAAggggAACCCCAQBoCdl8//+yzz6Rr165y5cqVZDPJnTu3tnN74cKFGWsEgkogISFB2rRpI7GxsR55f/DBBzJw4EBLLcaNGyd9+/b1eBClXbt2MmvWLEvjonME7CxAQbudRydIYps6dap069bNI9tWrVrJlClTJGvWrEGiYI80//nnH+nUqZPMnz9fD0h9aJ8+fbp07NjRHkESBQIIGCJg9wm5IUnSCAIIIIAAAggggAACCCCAAAIIIIAAAggggAACCCCAAAIIIIAAAmkI2H39/Oeff5aGDRvKL7/8kmwmGTJkkBEjRsjLL7/MWCMQVAKqaPzVV1+V+Ph4PW/1vbJkyRLLHS5duiTdu3cX9UDK7YfaWFZtMMuBAAJ3C1DQzl1hqYB6OrB27doeTxA+/vjjsmjRIp4atGhk1IffZs2ayffff69HoD747tixQ5588kmLoqJbbwQuXrwo2bJl8+ZUzkFA7D4hZ4gQQAABBBBAAAEEEEAAAQQQQAABBBBAAAEEEEAAAQQQQAABBBAwQ8AJ6+ctWrTw2KDyTpe6devKl19+aQYXfSBgC4HNmzdLTEyMnD59Wo+nePHismbNGsmfP78tYvz111+lSZMmsm/fPj2eHDlyaDGWLVvWFjESBAJ2EqCg3U6jEWSxHD9+XBo3biy7du3SMw8LC5PVq1dLjRo1gkzDXumqMWjQoIHcvHlTD6xMmTKyfPlyUa8p4rCnwFtvvaVNXmbMmCEVKlSwZ5BEZRsBJ0zIbYNFIAgggAACCCCAAAIIIIAAAggggAACCCCAAAIIIIAAAggggAACrhVwwvr5xx9/LF27dk1xDNQmld98842Ehoa6dpxIDIEkgX/++Ueio6M9NmxVheJz5syR+vXr2wrqq6++klq1annU4VWqVEk+//xzeeCBB2wVK8EgYLUABe1Wj0CQ9n/t2jXp06ePTJkyxUNgwoQJ0rNnz7t2Dg5SJsvSTkxMlEmTJkmvXr08YlCvQRk9erRkzpzZstjoOHkB9eSeegjhxo0b2gljxozRvsc4EEhJwAkTckYPAQQQQAABBBBAAAEEEEAAAQQQQAABBBBAAAEEEEAAAQQQQACBQAs4Yf3822+/1Qp1T5w44cGhYr///vulY8eOMnjwYLnnnnsCzUX7CFgqcOvWLWnVqpXHGwvUgxyDBg2SN99809LYkutc1eF99NFHWk3k7cfLL78sI0aMkAwZMtguZgJCwCoBCtqtkg/yfqdNmyZdunTxUGjWrJl8+umnkilTpiDXsUf68fHx0qFDB4mNjdUDUh+CP/nkE2nXrp09giQKTeDixYva2w42btzoIaJeWdO/f392a+c+SVbACRNyhg4BBBBAAAEEEEAAAQQQQAABBBBAAAEEEEAAAQQQQAABBBBAAIFACzhh/fzcuXPSsmVLWbt2rbZRaPHixUXVhaj/SpQoIWFhYYFmon0EbCGg6g7V2wpUoXjSob4P1I7nISEhtojxziCuX78ubdq0kQULFnj809y5c7XifA4EEPifAAXt3AmmC6jXaDRv3lzOnDmj912wYEHZunWr5MuXz/R46DBlgaNHj0rVqlXl119/1U/Kli2b9uE4KioKOpsIvPXWWyk+YRgRESGvv/46u7XbZKzsFIYTJuR28iIWBBBAAAEEEEAAAQQQQAABBBBAAAEEEEAAAQQQQAABBBBAAAF3Cvi7fn7q1ClZt26d7Nq1Sys2L1++fECB9u3bJ1u2bJGaNWuKqrVSm4beGXtAA6BxBCwW+O6776RKlSra5p9JR+nSpWXRokXa94Sdjz///FOio6Pl999/18PMkyePVoivvs6BAAIUtHMPmCxw7NgxefbZZ+X777/Xe1ZPRsXFxfGD2eSx8LY79UFYFbWr17UkHU8++aSsWLFC1C9VDmsF1qxZI3Xq1EkziM8++0xeeOGFNM/jhOAR8HdCHjxCZIoAAggggAACCCCAAAIIIIAAAggggAACCCCAAAIIIIAAAgggEAwCvqyf//DDD7Jnzx6tsHzTpk1y4sQJuXbtmtSvX1+WLVsWDFzkiIAlAlevXpWyZcvK/v379f6zZ88u8+fPl1q1alkSk6+dbt++XSpWrOhRh6cehFEF+dTh+arJ+W4UYId2N46qTXNKSEiQjh07ypw5c/QI1QfC9957T1555RWbRk1YSmDkyJEycOBAD4y2bdvK9OnTJUOGDCBZJKCeNnz00UdFPcGX2qEK2VVBOwcCtwv4MiFHDgEEEEAAAQQQQAABBBBAAAEEEEAAAQQQQAABBBBAAAEEEEAAAbcKeLt+/tprr0lsbKz88ccfkpiY6MHxwAMPyMaNG6V48eJuZSIvBCwTuHnzpnTt2lVmzpzpEcOoUaOkX79+lsXlT8cjRoyQV1991eNnSJcuXWTy5MmiNgbmQCCYBShoD+bRNzn38ePHS//+/UX9gkk6GjduLAsXLuT1NyaPhT/dqbFasmSJfmnGjBllzJgx0qNHD3+a4xoDBNQThuphA/Xkb0pHoUKFZPfu3ZIzZ04DeqQJNwl4OyF3U87kggACCCCAAAIIIIAAAggggAACCCCAAAIIIIAAAggggAACCCCAwJ0C3qyfX7hwQUqUKCHHjh1LEVDVRr300ksAI4CAwQJTpkyR7t27exSBx8TEyKxZsyQ8PNzg3gLbnHoYpmnTptqu7EmH2lB20qRJ0rlz58B2TusI2FyAgnabD5BbwtuxY4fUqVNH1Ie7pEPtLL1y5UpRBbcc9hdQH8irVasmhw4d0oONjIyUxYsXy9NPP23/BFwaoRqPYcOGyezZs5PNUO3MrnZo50DAnwk5aggggAACCCCAAAIIIIAAAggggAACCCCAAAIIIIAAAggggAACCLhdwJuCdmXQoEEDWbFiRYoctWrVkjVr1ridi/wQMFVg69at0qxZMzl58qTeb+HChWXnzp2SK1cuU2MxqrPff/9dnn32Wfnpp5/0JnPkyKG95eGJJ54wqhvaQcBxAhS0O27InBfwX3/9JeXKlZNff/1VDz5btmwyb948qVu3rvMSCuKIv/zyS2nRooVcunRJVyhSpIi2A7gaUw7rBCZOnKgVtp8+fVoPQj2ZqJ7e40AgOQFvJ+ToIYAAAggggAACCCCAAAIIIIAAAggggAACCCCAAAIIIIAAAggg4GYBb9fPVQ1Gz549U6SIiIiQo0ePSubMmd3MRW4ImCZw4sQJadKkiajNdJMO9f21fv16iY6ONi2OQHS0evVqrQ7v9g2CS5YsKVu2bJH77rsvEF3SJgK2F6Cg3fZD5OwAExISpE2bNhIbG+uRyPDhw+X11193dnJBGv0777wjQ4YM8ci+Xbt28sknn8idH/CDlMiytNVu7erVVatWrZLKlStru+fnzJnTsnjo2N4C3k7I7Z0F0SGAAAIIIIAAAggggAACCCCAAAIIIIAAAggggAACCCCAAAIIIJA+AW/Xz1VRbb169eT8+fPJdqgKbZctWybPPPNM+gLiagQQ0ARefPFFmTlzpq6hvldHjBgh/fv3d4XQ+++/L6+99ppHLh07dpRp06ZJSEiIK3IkCQR8EaCg3RctzvVZ4ODBg/L000/L2bNn9Wu7desm48ePl4wZM/rcHhdYLxAfHy9du3aV2bNn68FERkZqT8IVKlTI+gCJQNRu7Wos6tevjwYCKQp4OyGHEAEEEEAAAQQQQAABBBBAAAEEEEAAAQQQQAABBBBAAAEEEEAAATcLeLt+/vfff8sLL7wgX375ZbIctWvXFrXJ51NPPeVmLnJDwBSBUaNGyRtvvCHXr1/X+1O1UIsWLZIMGTKYEkOgO7ly5Yp0797dow4vNDRU21hWbSLMgUCwCVDQHmwjbnK+6onE3r17azu037x5U0qXLi3Lly+XfPnymRwJ3RkpcOTIEWncuLHs3btX+4AQExMjU6ZMkSxZshjZDW0hgEAABbydkAcwBJpGAAEEEEAAAQQQQAABBBBAAAEEEEAAAQQQQAABBBBAAAEEEEDAcgFf1s8/+ugj6dGjhxZzeHi4PProo1K+fHmpWrWqlC1bVgoWLGh5PgSAgNMFNm3aJM2bN5fTp0/rqajNPb/55huJiIhwenoe8R8+fFirvfv222/1r2fNmlV2794tRYsWdVWuJINAWgIUtKclxL+nW0A9JaWePty4caMMGTKE1+qkW9QeDaxatUpGjhwp1apV0159EhYWZo/AiAIBBLwS8GVC7lWDnIQAAggggAACCCCAAAIIIIAAAggggAACCCCAAAIIIIAAAggggIADBXxZPz958qR06tRJHn74Ya1mJioqSvLmzevArAkZAXsKnDp1StRO7KqgO+nIkSOH/Oc//5E6derYM+h0RrV27Vpp0aKFqM2Dkw71oMzSpUslMjIyna1zOQLOEaCg3Tlj5fhIExISRL0Sg8M9Ardu3ZKQkBD3JEQmCASRgC8T8iBiIVUEEEAAAQQQQAABBBBAAAEEEEAAAQQQQAABBBBAAAEEEEAAgSATYP08yAacdG0t0LZtW/n000/1GFW94aBBg+TNN9+0ddzpDW7UqFEyYMAAj2Z69eol6usZM2ZMb/Ncj4AjBChod8QwESQCCCCAAALGCjAhN9aT1hBAAAEEEEAAAQQQQAABBBBAAAEEEEAAAQQQQAABBBBAAAEEnCnA+rkzx42o3ScwadIk6dmzp0dizz33nCxYsEAyZcrkvoRvy0htFtymTRuJjY3Vv6qK+WfPni0vvPCCq3MnOQSSBCho515AAAEEEEAgCAWYkAfhoJMyAggggAACCCCAAAIIIIAAAggggAACCCCAAAIIIIAAAggggMBdAqyfc1MgYL3A999/L2XKlJEbN27owRQpUkRWr14tDz/8sPUBmhDBhQsXpHTp0vLbb7/pvT3wwAOyYcMGeeyxx0yIgC4QsFaAgnZr/ekdAQQQQAABSwSYkFvCTqcIIIAAAggggAACCCCAAAIIIIAAAggggAACCCCAAAIIIIAAAjYTYP3cZgNCOEEncP78ealSpYr88MMPeu733nuvfPnll1K5cuWg8vj666+lZs2acu3aNT3vqKgoWbVqleTIkSOoLEg2+AQoaA++MSdjBBBAAAEEhAk5NwECCCCAAAIIIIAAAggggAACCCCAAAIIIIAAAggggAACCCCAAALC+jk3AQIWCty6dUs6d+4sM2fO9Ihi7Nix0rt377u+Py0M1bSuR48eLf379/for3379prRnfU+pgVFRwiYIEBBuwnIdIEAAgi4SUB9kFQfml599VWJjIx0U2pBlQsF7UE13CSLAAIIIIAAAggggAACCCCAAAIIIIAAAggggAACCCCAAAIIIJCCAOvn3BoIWCcwY8YM6dSpk0cArVu3lsmTJ0uWLFmsC8zCnhMTE6Vhw4ayfPlyPYrw8HAZOXKk9OjRw8LI6BqBwApQ0B5YX1pHAAEEXCfQtGlTWbhw4f9j717gbarz/49/HshlTIwuDNVIv/zQhTEUHYpyaUqOS+ROhRIiKrmXLhJRiCjd3A9KiKSEklxS6Fcy+k+picIw1Sjk8n98vr/fXrP3OnufvfY5+/Lda7/W49FjhrPW9/L8fvdZ+xzv9dly5ZVXysCBA6Vdu3a+m2MmTIgfyDNhlZkjAggggAACCCCAAAIIIIAAAggggAACCCCAAAIIIICuom9LAAAgAElEQVQAAggggEA0Af79PJoQX0cgMQJr166Vtm3bysGDB50OLrnkEnnjjTekUqVKiek0TVr97rvv5MYbb5QdO3Y4Iy5fvrwsXrxY6tSpkyazYJgIxCZAoD02L85GAAEEMlpg7Nix8sADD4QY3HXXXTJ16tSMdknHyfMDeTquGmNGAAEEEEAAAQQQQAABBBBAAAEEEEAAAQQQQAABBBBAAAEEEIi3AP9+Hm9R2kMgusA333wjHTt2lA8++MA5uUiRIrJmzRqpX79+9AYy4Izly5fLrbfeGhL4r127tqxfv16KFSuWAQJMMdMECLRn2oozXwQQQCCfAvpUZKNGjeTUqVO5WqhevbrMnDlTatSokc/WuSzZAvxAnmxx+kMAAQQQQAABBBBAAAEEEEAAAQQQQAABBBBAAAEEEEAAAQQQsFGAfz+3cVUYk58Fjh49Kvfcc49Mnz7dmaa+DrXQ5n333efnqcc8t0cffVRGjRolJ06ccK697bbb5IUXXhD3966YG+cCBCwTINBu2YIwHAQQQMBGgV9++UWuvfZa2bx5c57De/rpp6V///42ToExuQT4gZwtgQACCCCAAAIIIIAAAggggAACCCCAAAIIIIAAAggggAACCCCAgOQKhZ4+fRoWBBBIoMDzzz8vd9xxR0gPN9xwgyxdulS0SjvHfwROnjwpN998syxZssT5S838vPLKK9KlSxeoEPCVAIF2Xy0nk0EAAQQSI9C7d2959tln82z8jDPOMG+e9A0mh/0CBNrtXyNGiAACCCCAAAIIIIAAAggggAACCCCAAAIIIIAAAggggAACCCCQeAH+/TzxxvSAQEBg7dq10rp1azl8+LCDcv7558vWrVulbNmyQIUR+PbbbyU7O1u2bdvmfLVUqVKyZcsW+e///m/MEPCNAIF23ywlE0EAAQQSI/Diiy9K9+7dozY+fvx4GThwYNTzOMEOAX4gt2MdGAUCCCCAAAIIIIAAAggggAACCCCAAAIIIIAAAggggAACCCCAQGoF+Pfz1PrTe+YI7N+/Xxo0aCBffPGFM+miRYvKO++8I1dffXXmQORjph988IE0a9ZMfvzxR+fqmjVryqZNm0SLkHIg4AcBAu1+WEXmgAACCCRY4LnnnpM777wzYi89evQQ/TggjvQR4Afy9FkrRooAAggggAACCCCAAAIIIIAAAggggAACCCCAAAIIIIAAAgggkDgB/v08cba0jEBA4NSpU9K1a1eZM2eOg6KvvQkTJsg999wDVBSB06dPy8SJE2XAgAEhZ/bq1UumTp0q7u9jgCKQjgIE2tNx1RgzAgggkAKBnTt3yn333ScrVqwI6f28886TzZs3S4UKFVIwKrrMrwA/kOdXjusQQAABBBBAAAEEEEAAAQQQQAABBBBAAAEEEEAAAQQQQAABBPwkwL+f+2k1mYutApMmTZKBAwfKyZMnnSFqwH3GjBlUGPe4aEePHpXu3bvL3LlznSsKFy4szz77rPTs2dNjK5yGgL0CBNrtXRtGhgACCFgpMG7cOBk0aJAzNv3Yn0aNGlk5VgYVWYAfyNkdCCCAAAIIIIAAAggggAACCCCAAAIIIIAAAggggAACCCCAAAIISK7KxloJmQMBBOInsG3bNqlfv74cOXLEafTKK6+UBQsWSMWKFePXUQa09MMPP8hVV10lX331lTNbLUa6aNEiqVu3bgYIMEU/CxBo9/PqMjcEEEAgQQKrVq2Sxx57zLzZ1P/lSD8BAu3pt2aMGAEEEEAAAQQQQAABBBBAAAEEEEAAAQQQQAABBBBAAAEEEEAg/gL8+3n8TWkRgYDA/v37Tb5o9+7dDsq5554rs2fPlqZNmwKVD4FNmzbJddddJ7/88otzdYMGDSQnJ0fKlSuXjxa5BAE7BAi027EOjAIBBBBIOwF94o83QWm3bM6A+YE8fdeOkSOAAAIIIIAAAggggAACCCCAAAIIIIAAAggggAACCCCAAAIIxE+Afz+PnyUtIRAscPz4cenbt688//zzITBPP/209O/fH6wCCIwZM0aGDRsmp06dclpR68mTJxegVS5FILUCBNpT60/vCCCAAAIIpESAH8hTwk6nCCCAAAIIIIAAAggggAACCCCAAAIIIIAAAggggAACCCCAAAKWCfDv55YtCMPxjcALL7wgPXv2lNOnTztz6tGjhwldFy9e3DfzTMVEfvvtN2nbtq0sWbLE6b5YsWIyfvx46dOnTyqGRJ8IFFiAQHuBCWkAAQQQQACB9BPgB/L0WzNGjAACCCCAAAIIIIAAAggggAACCCCAAAIIIIAAAggggAACCCAQfwH+/Tz+prSIwI4dO6RevXry73//28H4y1/+IkuXLpXzzjsPoDgIHDhwQGrVqiXffvut09of//hHefXVVyUrKysOPdAEAskVINCeXG96QwABBBBAwAoBfiC3YhkYBAIIIIAAAggggAACCCCAAAIIIIAAAggggAACCCCAAAIIIIBAigX49/MULwDd+07gu+++k5YtW8pHH33kzK1kyZLy9ttvy1VXXeW7+aZyQu+8846p1P6vf/3LGUbt2rXlzTfflHPOOSeVQ6NvBGIWINAeMxkXIIAAAgggkP4C/ECe/mvIDBBAAAEEEEAAAQQQQAABBBBAAAEEEEAAAQQQQAABBBBAAAEECi7Av58X3JAWEAgIHDt2TO666y556aWXQlCeeeYZ6dOnD1AJEHjiiSdk2LBhcvLkSad1DbkvWLAgAb3RJAKJEyDQnjhbWkYAAQQQQMBaAX4gt3ZpGBgCCCCAAAIIIIAAAggggAACCCCAAAIIIIAAAggggAACCCCAQBIF+PfzJGLTle8Fpk6dKgMGDJDjx487c23Xrp3Mnz/f93NP1QR/+eUX6datmyxatChkCM8995z07NkzVcOiXwRiFiDQHjMZFyCAAAIIIJD+AvxAnv5ryAwQQAABBBBAAAEEEEAAAQQQQAABBBBAAAEEEEAAAQQQQAABBAouwL+fF9yQFhBQgQ8++EBat24t+/fvd0CqVq0qW7Zskd///vcgJVDg66+/lhtvvFF27tzp9FKkSBFZv3691KlTJ4E90zQC8RMg0B4/S1pCAAEEEIizQE5OjuhTmhzxF+AH8vib0iICCCCAAAIIIIAAAggggAACCCCAAAIIIIAAAggggAACCCCAQPoJ8O/n6bdmjNg+gX/961/SsGFD2b59uzO4P/zhD7J8+XLJysqyb8A+HNG7774rzZo1k6NHjzqzu/TSS2XNmjVy7rnn+nDGTMlvAgTa/baizAcBBBDwicDkyZOlX79+0qdPH3nmmWd8Mit7psEP5PasBSNBAAEEEEAAAQQQQAABBBBAAAEEEEAAAQQQQAABBBBAAAEEEEidAP9+njp7evaHwKlTp6RDhw6yYMECZ0KFChWSMWPGyP333++PSabBLE6fPi1Tp06Vvn37hoy2e/fu5u+LFi2aBrNgiJksQKA9k1efuSOAAAKWCmzbtk2ys7Pl22+/NSOsXr26zJ07V/SpQY74CPADeXwcaQUBBBBAAAEEEEAAAQQQQAABBBBAAAEEEEAAAQQQQAABBBBAIL0F+Pfz9F4/Rp96gUmTJsl9990nv/32mzOYW265RXJyclI/uAwbwZEjR6RXr14ye/bskJm/+OKLctttt2WYBtNNNwEC7em2YowXAQQQyACBW2+9VV555ZVcM3322WfNmy6OggvwA3nBDWkBAQQQQAABBBBAAAEEEEAAAQQQQAABBBBAAAEEEEAAAQQQQCD9Bfj38/RfQ2aQOoFNmzbJjTfeKIcOHXIGccUVV8iiRYvkT3/6U+oGlsE979mzR2666Sb5n//5H0ehbNmypoJ+gwYNMliGqdsuQKDd9hVifAgggECGCegTgfpRN5EO/YgirdbOUTABfiAvmB9XI4AAAggggAACCCCAAAIIIIAAAggggAACCCCAAAIIIIAAAgj4Q4B/P/fHOjKL5Av8+uuvUrt2bfn888+dzsuVKyezZs2SJk2aJH9A9OgIvP/++9KwYUM5deqU83f6oMHChQulYsWKSCFgpQCBdiuXhUEhgAACmSnw5ZdfSo0aNeSXX37JE2DgwIEyfvz4zESK06z5gTxOkDSDAAIIIIAAAggggAACCCCAAAIIIIAAAggggAACCCCAAAIIIJDWAvz7eVovH4NPkcCJEyekR48e8sorrzgjKFKkiDzxxBOiuR6O1As8/fTTMmDAgJCB9OzZUyZNmiTFixdP/QAZAQIuAQLtbAkEEEAAAWsEsrOzZdmyZXmO55prrjEfgaNPdHLkX4AfyPNvx5UIIIAAAggggAACCCCAAAIIIIAAAggggAACCCCAAAIIIIAAAv4R4N/P/bOWzCR5Ai+++KJ07949pMMOHTrIzJkzRYPtHHYIuLNY+v3umWeekd69e9sxQEaBQJAAgXa2AwIIIICAFQIbNmyQcePGyeuvvx5xPCVLlpT58+fLTTfdZMWY03kQ/ECezqvH2BFAAAEEEEAAAQQQQAABBBBAAAEEEEAAAQQQQAABBBBAAAEE4iXAv5/HS5J2MkXgk08+keuuu07+9a9/OVOuWbOmrF69WsqUKZMpDGkxz/3790udOnXk66+/dsara/TGG29IVlZWWsyBQWaOAIH2zFlrZooAAgikhcCIESNMsP3YsWO5xjty5EgZNWpUWszD9kHyA7ntK8T4EEAAAQQQQAABBBBAAAEEEEAAAQQQQAABBBBAAAEEEEAAAQSSIcC/nydDmT78IqAh9iZNmshHH33kTOnMM8+UNWvWSK1atfwyTV/N491335Ubb7wxJIt10UUXyYcffihly5b11VyZTHoLEGhP7/Vj9AgggIAvBd58803RYPvWrVud+TVr1sxUZ//973/vyzkne1L8QJ5scfpDAAEEEEAAAQQQQAABBBBAAAEEEEAAAQQQQAABBBBAAAEEELBRgH8/t3FVGJONAqdPn5aePXvKCy+8EDK8559/Xrp37y7u15KNc8jUMT3++OMydOjQkOnfcsstJovFumXqrrBv3gTa7VsTRoQAAggg8H8C/fr1k8mTJ0v58uVl7ty50rBhQ2ziJMAP5HGCpBkEEEAAAQQQQAABBBBAAAEEEEAAAQQQQAABBBBAAAEEEEAAgbQW4N/P03r5GHwSBZ566il54IEH5LfffnN67dy5swm4Fy1aNIkjoatYBY4ePSo9evSQOXPmOJcWLlxYnnzySbnnnntibY7zEUiIgG8D7bt27ZJ27drJ9u3bY4Y766yzpEaNGlKtWjXzUQtZWVlSpkyZmNtJxgW//vqrDBgwQKZPn+50t379eqlXr16u7t0mOsecnBypUqVK3If6yCOPyMiRI512Z8+eLZ06dcrVTyzjj/sgM6DBI0eOyJYtW2Tt2rXmfz/77DPZs2ePmbl+1Muf//xn+a//+i/zMTC6Zy644AIpVKhQBsgwxXQS0Grtn3/+udx7773pNGzrx8oP5NYvEQNEAAEEEEAAAQQQQAABBBBAAAEEEEAAAQQQQAABBBBAAAEEEEiCAP9+ngRkukh7gTVr1oiG1/fu3evM5eKLLzaZtD/84Q9pP79MmMDu3btNpvaTTz5xpvv73/9ePvjgA6levXomEDBHywUItHtYIA3+9u7d24Qpzz33XA9XJO+UWALhBNqTty6p7Ek/2uWLL74wDznMmjVLDh065Hk4V199tdx9991y0003SYkSJTxfx4kIIJB+AvxAnn5rxogRQAABBBBAAAEEEEAAAQQQQAABBBBAAAEEEEAAAQQQQAABBOIvwL+fx9+UFv0l8I9//ENuueUW+fDDD52JaYHg5cuXy1VXXeWvyfp8NitWrJCuXbvKP//5T2emWvhZC+aWLVvW57NnerYLEGiPYYXq1KkjU6ZMkVq1asVwVWJPJdCeWN90a/3AgQMyfvx4mTp1qvz888/5Hv4VV1whY8aMkWuvvVbcb9rz3SgXIoCAVQL8QG7VcjAYBBBAAAEEEEAAAQQQQAABBBBAAAEEEEAAAQQQQAABBBBAAIEUCfDv5ymCp9u0Ebjrrrtk2rRpzniLFCkio0ePlvvvvz9t5sBA/yPwxBNPyODBg0NIbr/9dpONLV68OFQIpEyAQHuM9Bpqf+mll0SfSrHhINBuwyrYMYaPP/5Y+vXrZz4CJNJRpUoVqVixovmy7p1t27ZFDL7rJxMMGjTIfDIB1drtWGNGgUA8BWz/gZyHaeK52rSFAAIIIGCrgH66kk0H91+bVoOxIIAAAukrwP0tfdeOkSOAAAIIpK8A99/0XTtGjgACCCCAQKYK2P7+xbbxZeo+Yd52CHz99ddyzTXXyLfffusMqE2bNjJ//nwpXLiwHYNkFDEJHD16VHr16iWvvPKKc93ZZ58tb731llXFnmOaFCf7QiCjAu3r16+XevXq5blw+obkp59+kkOHDsl7771nnjrZsmVLyDV33nmnPPXUU1aEfAm0++J1WOBJ6F694447ZNeuXSFtaSi9VatW0rNnT3OzcQfTT506Jd9//7289tpr8txzz8mnn36aayz9+/eXxx57TEqWLFngcdIAAgjYI0Cg3Z61YCQIIIAAApkrYNsvxAm0Z+5eZOYIIIBAPAW4v8VTk7YQQAABBBDwJsD915sTZyGAAAIIIICAPQK2v3+xbXz2rBwjyUSB3377Tbp37y4LFiyQY8eOyUUXXSQffvihlC1bNhM5fDNnzQw2bdrUyQt26dJFJk6cKGXKlPHNHJlI+gkQaI+yZj///LM88MAD8uyzzzpnakh48eLF0qhRo7RacQ07t2vXTrZv327GXaNGDcnJyRGt2h3v45FHHpGRI0c6zc6ePVs6deoU725oT0R27twpt912m2zatCnEo0OHDvLoo49KpUqVxEswRR+OmDdvnvkoGH2gI/gYM2aMqdSuHxfDgQAC/hAg0O6PdWQWCCCAAALpLWDbL8S9/NyQ3uKMHgEEEEAgGQLc35KhTB8IIIAAAgiECnD/ZUcggAACCCCAQLoJ2P7+xbbxpdv6Ml7/CWjR1AkTJsi6detk0KBBcvXVV/tvkhk4ow0bNkjr1q1l8ODBcs8992SgAFO2TYBAu4cV0Y/N6Ny5s3zwwQfO2UOGDBENbafTx2YQaPew2Gl2yg8//CD6iQFLlixxRq4PXGhFda3YXqxYsZhntHXrVunTp09IQF7bnDZtmmhInpBLzKRcgICVAgTarVwWBoUAAgggkGECtv1CnPf6GbYBmS4CCCCQIAHubwmCpVkEEEAAAQTyEOD+y/ZAAAEEEEAAgXQTsP39i23jS7f1Zbz+FdBge6FChfw7wQyc2eHDh6nKnoHrbuuUCbR7WBl9k6IB4REjRjhnN2vWTGbNmpVWL2YC7R4WO41OOXnypHnyTZ96CxwaPH/qqaekW7duBaqmHq7qe506dcyer1y5chopMVQEvAl89tlncumll3o72SdnpVugnV8Y+GTjMQ0EEEAgwwW4/2b4BmD6CCCAgE8FuL/5dGGZFgIIIICA1QLcf61eHgaHAAIIIIAAAmEEeP/CtkAAAQQQQACBaAIE2qMJ/d/Xly5dKi1atHDOrlWrlsyfP18uvvhijy2k/jQC7alfg3iOQAO4bdu2FQ2fB46+ffvK2LFjpUSJEgXuSqu+d+nSRX7++WenLX2o48EHH0yrTyYoMAQNZITAZZddZh4O6dq1a0bMVyfJLwwyZqmZKAIIIICARQLcfy1aDIaCAAIIIBA3Ae5vcaOkIQQQQAABBDwLcP/1TMWJCCCAAAIIIGCJAO9fLFkIhoEAAggggIDFAgTaPS7OBx98IPXr13fOrlGjhuTk5EiVKlXCtvDII4/IyJEjna89/PDDIRXeo3Xr9fpff/1VBgwYINOnT3eaXL9+vdSrVy9XFwUJtGtl3H/84x/yxhtvyIoVK2TDhg1y6NAhqVixojRs2FA6deok11xzjRQrVsz06x7/7NmzzTnuI5bx//Of/zRtvPXWW6aZO++801QjD4S39+/fL6+//rosX75ctm/fLnv27BGtWP7nP/9ZGjRoIO3atZNLLrkk3x978t1334k+2LBy5Uqn/bPOOkuysrKkefPm0rJlSylbtqwZW7SxRlv/aF/X9dC533vvvZ73ZLQ2vayNVmmfN2+eVKpUyZyuYfc+ffqYyu2BQ4Pw2dnZUbvT9enYsaPZS4HjlVde8RQodl/717/+1YzhnHPOMU25X6/B+08/+ubzzz83r99169bJtm3bzDx0L+vrWj99IXgto04kzAm6rzdt2iSLFy+WzZs3y8aNG81Zul+uuOIK8/ps1apVTPsx0p4qXry47NixQyZOnChqr6/LunXrSuPGjQu85/Mz93S85q677pJp06aZod99990yadKkdJxGzGPmFwYxk3EBAggggAACBRbg/ltgQhpAAAEEELBQgPubhYvCkBBAAAEEfC/A/df3S8wEEUAAAQQQ8J0A7198t6RMCAEEEEAAgbgLEGj3SPr2229L06ZNnbOvv/56mTNnjpx99tlhW/AaSI/UvdfrYwmE5zfQfuDAARk/frxMnTo1pFq3e+w33XSTjBs3TqpWrZrUQLuOQ8Oojz76qAnz5nUEj9Hj0ps2tep5tPlrWHn48OHSq1cv+eWXX/IM33vtO9J5+/btM8Hvd955xzklEdXT33vvPWnfvr1of4FjxowZ0r17d+fPGqwfOHCg8+chQ4aY9S9cuHCe09TQ+Q033BCyp/ThjDFjxkjRokXzvNb9etT+hg0b5lScjhRo//bbb80azZw5M8/29UEIDTYPHjzYPBTh9Th27Ji8+uqrog+w6Ost2qH7cdSoUVKzZs1c1bLd14YLtOu+1LkMHTo07GuzfPnysmzZMtFPlOAIL6APaOiDFcHHVVddZV7v+jCMnw9+YeDn1WVuCCCAAAK2CnD/tXVlGBcCCCCAQEEEuL8VRI9rEUAAAQQQyJ8A99/8uXEVAggggAACCKROgPcvqbOnZwQQQAABBNJFgEC7h5UKVw07WvDWayA9Uvder090oP3jjz+Wfv36mYrXXg6t4K2BZ61MHVyhPlEV2jXIqwHl4Arh0capVfWfe+45U1E+2rF7927p27evrFq1Ktqpzte12vOgQYNMsD1SNXnPjUU4cfXq1abCt1YW10ND12reqFGjgjYdcv2PP/4oPXr0kEWLFjl/f+utt8ozzzwjJUuWNH/nDqa7q6VHGpA7CK/neblWX4+PPfZYyCce6Po0adLE6SpcoP2iiy4SXRut3u/1aNu2rUyePFnKlSsX9ZLvv//erHssezGwdqNHjzb7pUiRIhH7cQfae/bsKbVr15b77rsv4oMm7rWKOokMO0E/dUGr2eunT7gPfahC1/6OO+7wrQq/MPDt0jIxBBBAAAGLBbj/Wrw4DA0BBBBAIN8C3N/yTceFCCCAAAII5FuA+2++6bgQAQQQQAABBFIkwPuXFMHTLQIIIIAAAmkkQKDdw2Jp6LFLly6yZs0ac7aX8LDXQHqk7r1en8hA+86dO+W2226TTZs2hQxTK5E3a9ZMLr30Ujl+/Lhs2LDBhJoD4Wr92jnnnCOvvPKKc10iAu0aNi5WrJho24FDw+oa6v7Tn/4UdmyB87Kzs+X555+XsmXLRtwBP/zwg9x5552yZMmSXPPXPgLVm7dt2yYaMA+uDq+Vt7UaeCA8re1ogLtEiRIedlz0U9xh8KysLJk7d65UrFgx+sUxnhGtr71795pq9GvXrjUte6kKrhXs+/fvbx5+CD4qV65swvPVq1ePOEp3yL5hw4bm0xIqVKjgXOMOtGsFef274L3coEEDqV+/vnk9a1hcq91/8sknufrVsLkG1fOqOB9pr2jbV155pQlN6//X18j69etl3bp1ufrRyvT33ntvxFC7O9Cue/2nn35yqufrntQ56aHt657UavGtW7eOccUz5/RbbrlFFi5cmOeE9dMI3PvUL0L8wsAvK8k8EEAAAQTSSYD7bzqtFmNFAAEEEPAqwP3NqxTnIYAAAgggED8B7r/xs6QlBBBAAAEEEEiOAO9fkuNMLwgggAACCKSzAIH2KKunIeXBgweb8HPg0MrIGvINVKgO14TXQHqk7r1en6hAuwZl7777bpk5c6YzRA3k3n///SaIXKpUqZCh79u3TyZMmCBPPvlk2CklItAe3NEVV1xhqnZfe+21uQLBf//7300Va61gHnzkFfZVVw0xayXywKHz7927twkdn3vuuSFtHThwQMaPHy9Tp04NWy07noH2o0ePmjFoX4FDH7iYMmWKCU3H+3j77beladOmIc1qKLtevXrm706ePGmqpT/++OPOOZHWO3DCnj17pGPHjuZhCPcxf/58adeuXcRpbN26VZo3b+4EucN9WoI70B7cWNeuXeXBBx+USpUqSfAPTKdOnZI333zT2O7atcu5RD91YN68eeb8cMeRI0fMXglej8Be0deKBvyDD60w/9VXX5lPFtB2g/eXfnJA+/btw/bjDrQHTtKHGMaNGyc333yzFCpUyPy19qGvSR1HIvZEvPdYKtoL9wkB4cahtvr9w48HvzDw46oyJwQQQAAB2wW4/9q+QowPAQQQQCA/Atzf8qPGNQgggAACCBRMgPtvwfy4GgEEEEAAAQSSL8D7l+Sb0yMCCCCAAALpJkCgPcyK/fvf/xYNKC9dulReeOEF+fTTT52zNNz60ksvSbVq1fJca6+B9EiNeL0+UYF2rUquIelA1XUNxWpgV0PIgdCse+wnTpwwoW59AMB9JDLQ3qJFCxPmPu+88yKuSbgK2nmFzFetWiVt2rQJmb8GYLt16xaxgrbOX6vSa8A64BYYUDwD7YcPHzZrs3z5cme+Q4YMEd0zeVURz+83py+++EK0knXw68C9nvpa0XUIHOFC5sH9hwvJB74ebS7Tp0+XXr16Oc2FezAhUqBdq61rtXat7B/p0Ormus4aug8cef5MT6IAACAASURBVAX0tTp8586dnXO9vFb0ZH3tjh07Vh566CHnWn0gY9asWWH3cqRAu56vFfLdP/zld70z4boPP/zQ7Ol//OMfeU739ttvN/cAvx78wsCvK8u8EEAAAQRsFuD+a/PqMDYEEEAAgfwKcH/LrxzXIYAAAgggkH8B7r/5t+NKBBBAAAEEEEiNAO9fUuNOrwgggAACCKSTQEYF2gu6MK1atTKV2bUicrTDayA9Ujter09EoF0rTvft21defvllZ3hDhw6VUaNGRQxzB07UazXMHFzRXr+WqEC7rsWiRYukdu3a0ZZEXnvtNVPFOnA0btxY5s6dm6vaerj5a9VurQCfVxBa29VQu1b/1uB08BHPQPvevXtNgHnt2rVOFw8//LCpkp6II1w1da3Gr+scOLSiuVZV3759u/mrhg0biga9K1SoEHZIWs1d95QeDRo0MJ92sGLFCvPnZs2amVB3mTJlcl3r3u81atSQnJwcqVKlSsi54QLtbdu2FQ3Dh2s3+OJjx46ZiuuTJk1y/lrXVP9z/4ClDxd07949pPr/mDFjTJX3IkWKRF2OcJ+EMGPGDNOm+wgXaNc9rJ+i4K4CH7VjThD9lAHds/p6CndUrVpV9MGL888/37da/MLAt0vLxBBAAAEELBbg/mvx4jA0BBBAAIF8C3B/yzcdFyKAAAIIIJBvAe6/+abjQgQQQAABBBBIkQDvX1IET7cIIIAAAgikkQCBdo+LNWzYMHnggQdEqy97ObwG0iO15fX6RATad+zYYaqT79692wxPq9EvXLhQLr30Ui9Tl82bN0vLli1l3759zvmJCrTHEhR3zytSGLqg8//qq6+kQ4cOsmnTJmf+sYwzGrI7PK7n51VBPFp70b4eLkjtDtBrRfo+ffqYILoe+jrRKvd169bN1bz7XN3rGmjXyul6VK5c2TykUL169VzXusP1t956qzzzzDPm+uAjXKA9FiN3FfhI67d69WrRB10CFfnzqrAeydndhr72NNReunTpkEvCrUO0avbR1jbTv/7LL7+YBxWefPLJXBS6f5s0aeJrIn5h4OvlZXIIIIAAApYKcP+1dGEYFgIIIIBAgQS4vxWIj4sRQAABBBDIlwD333yxcRECCCCAAAIIpFCA9y8pxKdrBBBAAAEE0kSAQHsMC3XFFVeYUPtNN90UtVK310B6pO69Xp+IQLtW1u7cubMztC5dusiUKVM8h/ndgWVtKFGB9mnTpomGjb0c7srmkQLtXsPMkfo8efKkqZauVcgDh98D7TpP/fSCQChd/xxpbdyB/CVLlkiJEiWkadOmjpf+XXZ2di5irZgdfF6kPtyB9rxC8uHW0d1PuPU7ffq0qdofXBlfX7f68Iv7B7G89qd7X0Yaa7hA+yuvvCJdu3b1sv05Jw+BBQsWyPDhw52HePS1O3jwYN+b8QsD3y8xE0QAAQQQsFCA+6+Fi8KQEEAAAQQKLMD9rcCENIAAAggggEDMAtx/YybjAgQQQAABBBBIsQDvX1K8AHSPAAIIIIBAGggQaM/HImnAe/z48XLuuedGvNprID1SA16vj3egPVwYe8KECTJgwICYpDQQOnToUOeaRAXa161bJ9dcc42nsbkDweEC7cePHzdBVg1nB45YQvOBa3JycqR9+/ZOG5kQaHdX5o805+CweGANNBx+yy23yKeffmrMtGq2/hf8A417b5YvX16WLVsmtWrVyrX+7kB748aNZe7cuXm+ZoMbcV8fbi7hHtyYP3++tGvXztN+DJykVcL79+9vqrIHjnCB/nCB9vXr10u9evVi6o+Twwt88cUX5gEF/RSA9957LyOY+IVBRiwzk0QAAQQQsEyA+69lC8JwEEAAAQTiIsD9LS6MNIIAAggggEBMAtx/Y+LiZAQQQAABBBCwQID3LxYsAkNAAAEEEEDAcoGMCrR7DX+eOHFCNKz697//XVasWCEvvPCCCTkGH7fffrsJPZcqVSrsEnsNpEfaH16vj3egPVy4Nj8hXXegOxGB9jPPPFNWrVoldevW9fQy8xJo//HHH6VHjx6yaNEip81YQvOBizZu3Ggqies+0iOegfYvv/zShOW3bt3qjDGRlbrdFcS109GjR8uQIUNC3A8ePCj6sMfKlSvN32dlZZkQecWKFZ3z3FXN27RpY4Lcp06dMtcuX77cnBv4+9KlSzvXutsPd07gZHcgvVmzZjJr1iwpU6aMp73iJdAezqVv375y/vnne+ojcNJvv/1mzLTPwBHuIQr3/o216nxMg8rgk7///nv54x//mBEC/MIgI5aZSSKAAAIIWCbA/deyBWE4CCCAAAJxEeD+FhdGGkEAAQQQQCAmAe6/MXFxMgIIIIAAAghYIMD7FwsWgSEggAACCCBguQCBdg8LpAHHQYMGmUBs8PH0009Lv379QqpIB77uNZAeqXuv18c70B6vKtDuQHAiAu3hKqzntZxeAu0HDhyQjh07yjvvvOM05fVBiOC+d+3aZSp1b9++3fx1PAPt4dbo4YcflhEjRnjYzbGfopWrg6unawvh1jNcdX/3wwDuBwZ0nw8bNswE2nX8Wtlfj3BrqwH+5s2by759+8w5+ikJ+skB7h969GteAul5SXi53r3GsctGviLcenrZv/EcA235X4BfGPh/jZkhAggggIB9Atx/7VsTRoQAAgggUHAB7m8FN6QFBBBAAAEEYhXg/hurGOcjgAACCCCAQKoFeP+S6hWgfwQQQAABBOwXINDucY1++OEHE0pesmSJc0WdOnVk3rx5UqlSpVyteA2kR+re6/UE2nOkSpUqnlbRSyDYHVKONTQfGEgiA+3h1rx3794m4F28eHFPFrGc9N5770mDBg1CLolUtX7p0qXSokUL59wJEyaY0HkkF309ZWdnmy+7q/pr9f0mTZo4106fPl169epl/qzV+d98802pV69e2Kl4CaTnZeDlegLtsewizrVRgF8Y2LgqjAkBBBBAwO8C3H/9vsLMDwEEEMhMAe5vmbnuzBoBBBBAILUC3H9T60/vCCCAAAIIIBC7AO9fYjfjCgQQQAABBDJNgEB7DCuuAds2bdrIzz//7Fw1f/58U4nbfXgNpEfq3uv1BNozL9Cue+app56SgQMHOtunYcOGMmfOHKlQoUIMO9rbqe6+atWqJbrvL7744lwNuEPeXbp0kSlTppgAuh7BgXf3wwI7duwwr6/du3ebcwPV2/WHmiNHjkjfvn3l5ZdfNl9r3LixzJw5U8qXLx92El4C6XnN3sv1BNq97R/OsleAXxjYuzaMDAEEEEDAvwLcf/27tswMAQQQyGQB7m+ZvPrMHQEEEEAgVQLcf1MlT78IIIAAAgggkF8B3r/kV47rEEAAAQQQyBwBAu0xrPXevXulU6dOsnbtWueqhx9+WEaMGJGrFa+B9Ejde72eQHt8A+0HDhyQjh07yjvvvOMszfr16yNWAo+0foms0K59auD6hhtucB6u0MD44sWLpVGjRjHs6Oin6sMbffr0kVmzZjknu0Pqwa24g+fBofXTp0/LqFGjzH96aHh9xowZUrp0afPnw4cPi7a9fPly8+fgftyeQ4YMMYH3woULh52El0B6XrP3cn28qvlHX4X/PcPLJwx4bYvzEFABfmHAPkAAAQQQQCD5Atx/k29OjwgggAACiRfg/pZ4Y3pAAAEEEEDALcD9lz2BAAIIIIAAAukmwPuXdFsxxosAAggggEDyBQi0x2DuDpTqpXfeeaepll2iRImQlrwG0iN17/X6eAfaw7U3e/ZsE+SP5Xj77beladOmziWR2ohl/AUN9Hq53h2q1gmsW7dOrrnmmlimLxs3bjTzD1Tzj7RPYmo06OR9+/ZJ165dQ4L3Q4cONWHxIkWK5LfZXNdt3rxZWrZsKdpf4NAQevfu3SP2MX36dOnVq5fzdf1kgyZNmsiPP/4oPXr0kEWLFpmvBVdg1z+fPHnSPBzy+OOPm68HV4IPruyuX1uyZIlkZ2dHHIOXQHpeSF6u//LLL6V9+/aydetW05Q+VKBzrVu3btz8gxvysn8T0jGN+laAXxj4dmmZGAIIIICAxQLcfy1eHIaGAAIIIJBvAe5v+abjQgQQQAABBPItwP0333RciAACCCCAAAIpEuD9S4rg6RYBBBBAAIE0EiDQHsNixRJo15D7wIEDndYjVXIP1/3Ro0fl3nvvlalTp0a9PpZAuJeK0u4q2joAd/DYC5k71JwugfZw9tOmTTMPLsRyuAPY8Q606zrpHtN9EjiqVasm8+fPl+rVq8cy1IjnHjt2TIYNGybjx493zgmuuB7pQg14N2/e3AnBB/bPp59+aqqy796921waLpQ+Z84c6dy5s9O0BsSvu+66kKB7VlaWzJ07VypWrBhx7F4C6Xkhebk+3MMP+Xn4w+tiEWj3KsV5XgX4hYFXKc5DAAEEEEAgfgLcf+NnSUsIIIAAAvYIcH+zZy0YCQIIIIBA5ghw/82ctWamCCCAAAII+EWA9y9+WUnmgQACCCCAQOIECLTHYLt3715TqXzt2rXOVZGC6u5g7oMPPij6n/sNWrjuwwVlI/UT70C7jicnJ8dUng4cGkLWqtylS5f2pBVLlfdYxl/QQK/X691h/H79+snYsWOlWLFinubvrjSuF8U70K5tfvXVV9KhQwfZtGmTM66ePXuaoHvJkiU9jTWvkzRMrmsfqDKv52oFdd3HhQsXjnjpwYMHpUuXLrJy5UpzTmD/aKX7Fi1amL+LFIzfsWNHSOh9woQJpq3g9rxYegmk5zV3L9cfP35cBg8ebLwDR6x7Ra/T17vOSd30oYSLL77YPBCg/xt8eN2/BV54GkiogH6Kgr6GbDj4hYENq8AYEEAAAQQyTYD7b6atOPNFAAEEMkOA+1tmrDOzRAABBBCwS4D7r13rwWgQQAABBBBAILoA71+iG3EGAggggAACmS5AoD2GHbB69Wpp1apVSMA3UkVmd6C9R48eMnHiRPnd734XtUd3hWu9IJmBdncl9/Lly5vK39dcc03UsesJn332mbRt21Z27tzpnJ8uFdp1wG5/DRkvXLhQLr30Uk/z/+6770wAe82aNc75XkLYnhoPOkmrtE+aNEnuueeekEvHjBljKrcXKVIk1iad83XtbrvttpCwvJfq7NqAO9BfuXJl85CEGj7++OOmj0gPSbjD8Pq60XN1PwWC9V6qoHsJpOeF4/X61157TW6++WanqfxUyXc/OKCvt2XLlkmtWrVChkigPd/b2ZoL3333XWndurVZW/2UgXLlyqV0bPzCIKX8dI4AAgggkKEC3H8zdOGZNgIIIOBzAe5vPl9gpocAAgggYKUA918rl4VBIYAAAggggEAeArx/YXsggAACCCCAQDQBAu3RhP7v64EqyhrKDRx5BZ3ffvttadq0qXNunTp1ZN68eVKpUqU8ezxx4oSp3jt69OiQ85IZaD927JgMGjTIhKUDR9euXWXy5MlSqlSpfI0/nQLtR44ckb59+8rLL7/szHXo0KGilZWjhcQ1zK1VxdUv+EhEoF3bP3DggKnuvXjx4pD+HnroITOGEiVKeNzh/zlNA/19+vQJCbOfeeaZMm3aNFMR3sunDCxdutSpxq4t61567733ZNGiRaajRx55RIYNG5arLXcYPisrSy655BLzCQF6eH24wGsgPRKO1+u//vpr6dy5s+j5gaN3796mor+XKvnh1q9du3by3HPP5XqtEWiPeStbdYF+b9cwuz6soMcZZ5wh+uCTPqyRqoNfGKRKnn4RQAABBDJZgPtvJq8+c0cAAQT8K8D9zb9ry8wQQAABBOwV4P5r79owMgQQQAABBBAIL8D7F3YGAggggAACCEQTINAeTUjEVIbW8K0GuoMPrYL92GOPSbFixXK14q5yridEq5x96tQpU7VXA7GBatSBhpMZaNc+P/roI1MZe8+ePc7cooWk8xp/OgXadcLuqtka6J46dap07NhRChUqFHbXaMV0DZYPHDgwxE1PTlSgXdsOV01d/17D5/pgxIUXXuhhl4vogwz6wMbw4cNzjT+WkLZ2pvtGrTZs2GD61gc6Dh06JLt37zZ/XrJkiWRnZ4cdl/vTDYJP0sr3U6ZMEV2PvA6vgfRIbXi9PlKV/GivFe1XvfXhB31YInDovGbNmhXyMEDgawTaPW1ja0968skn5f777881Pn14xn1vSdYk+IVBsqTpBwEEEEAAgf8IcP9lNyCAAAII+FGA+5sfV5U5IYAAAgjYLsD91/YVYnwIIIAAAggg4Bbg/Qt7AgEEEEAAAQSiCRBojyD066+/yvfffy9aafqFF16QTz/9NORMrRQ9f/58qV69etgW9PoBAwbI9OnTna9rWHXkyJFy11135arevG/fPpk4caIJTbvD7NpAsgPtWk14/PjxMnjw4JD5aaV2rVTuDkn/9NNPZvzjxo0LO/50C7Tr+mmF82eeeSZk/XRN+/XrJ2effXaIi85fq2rrOoVbv0QG2nUgH374odlX27dvDxmX7rlu3bqJBsEvv/zyXBXb9SEE3eerV682odotW7bk2s/a7hNPPBE1RB58Ybj9H/h6jRo1JCcnR6pUqRL2tbNjxw7zMEUg/B58kgbAdQ2iHV4D6ZHaieX6SFXy9YGCESNGSNWqVXNVotfK7vpJDDNnzgwZQl4PDhBoj7bq9n5906ZNUrdu3YgD1PvIggULIr4mEjUzfmGQKFnaRQABBBBAILIA9192BwIIIICAHwW4v/lxVZkTAggggIDtAtx/bV8hxocAAggggAACbgHev7AnEEAAAQQQQCCaQEYF2qNheP26hoSnTZtmKmC733AFt/Hee+9J+/btRcPqwUfFihXlxhtvFP3f48ePmyrWGqANBKH177WS7/PPP+8ElJMdaNfxHjlyxIS6NWQffOj869WrJ1lZWVK4cGHZtm2bCURrBe5IR7oF2nUeGjru3LmzWZvg46yzzpJGjRrJn//8Z/PX4eZfvnz5kHVPdKBdx/HFF19I//79TXX5SIeGyHV/6fHbb7+Z/RVp3XSddf31kwhKlCjh9eXhnKcPc/Tq1SvXdRpWnzFjhpQuXTpsmwcPHjQB/JUrV4Z8XU2XLVsmtWrVijqWWALp4RqL9fpIVfK17Zo1a0rjxo3NQxD6el+3bp15vbiPpk2byrPPPisXXXRR2PkRaI+67NaecN1118maNWvyHN9f//pXE2qP9ukD8ZwkvzCIpyZtIYAAAggg4E2A+683J85CAAEEEEgvAe5v6bVejBYBBBBAwB8C3H/9sY7MAgEEEEAAgUwS4P1LJq02c0UAAQQQQCB/AgTaY3TTMLNWie7UqZMUKVIkz6u1yrkG34cOHRq2ane4izVsHAi1tmvXLqWBdh2fhp21SruG670eGnbXQHJwmDkdA+063127dkn37t1zhdrzstD1vuCCC0zF9MCRjEC79qUPIWil+EcffTTPBwyireUVV1who0ePFg3iFipUKNrpYb++detWad68ea4HOh555BEZNmxYxIdBTp48aSqbP/744yHtauB31qxZcs4550QdT6yBdHeD+bleK8r37ds3zwcKIg1cw+z6aQCVK1eOODcC7VGX3coTHnvsMRk+fHieY9M9rZ9aoK+3ZB78wiCZ2vSFAAIIIIDA/wpw/2UnIIAAAgj4UYD7mx9XlTkhgAACCNguwP3X9hVifAgggAACCCDgFuD9C3sCAQQQQAABBKIJEGiPJvR/X9equd26dTPVqi+88EKPV4mcOnVK3n33XRNq37JlS57X3XTTTaJhX638rUFqGwLtOuBjx47Jq6++KlolXseV13H77beLBjj/3//7f1K/fn3n1HQNtOsEDhw4IOPHjzeV6gNV9MMZBD/soOFUre4eOHr37m3aKF68uOe9U5ATv/nmGzNefRAhr8r57j6uvvpqeeCBB0xF8WLFihVkCBKp0vqSJUskOzs7z7bnzJkT4qcnRwvCBzeYn0B6PK4PPFAwceJE2bNnT1Q/3TMadr7jjjukZMmSeZ5PoD0qp3UnfPvttzJu3DiZPHlynmMbM2aMed0l++AXBskWpz8EEEAAAQQItLMHEEAAAQT8KcDPl/5cV2aFAAIIIGC3APdfu9eH0SGAAAIIIIBAbgHev7ArEEAAAQQQQCCaAIH2CEI1a9aUChUqSO3atSUrK0vq1q0rpUqViuYZ8eu//vqrvP/++zJv3jxTdf2TTz4x52q7V155pdxyyy1Sp04dp+q7TYH2wKR++uknWbFihWggWccfCLfrHDQArQH8Sy65xFT0dgeK0znQrvM/ffq0CSi//vrrsnr1atmwYYMJimsgWfeHViK/+eab5eyzzzZc7kC2PgygVceTfei++/jjj81DFZs2bZIvv/zSWTd9SEMfnrj88stFg+wNGzaUcuXKRaycHuvY1Uwfbgied40aNUwl6ipVquTZ3I4dO6RNmzaiVc8Dx6pVq6RJkyaehpGqQHtgcBps1zHoa+XTTz+Vbdu2OQ9D6OulatWqZn7q7vX7CoF2T0tv5Un6qQkabNfXn/vQfbBgwYK4ve5iAeAXBrFocS4CCCCAAALxEeD+Gx9HWkEAAQQQsEuA+5td68FoEEAAAQQyQ4D7b2asM7NEAAEEEEDATwK8f/HTajIXBBBAAAEEEiPg20B7YrhoFQFvAtOnT5devXo5J48ePVqGDBni7WLOQgAB3wlomP3+++83D8UEjosuusg85KQPNaXi4BcGqVCnTwQQQACBTBfg/pvpO4D5I4AAAv4U4P7mz3VlVggggAACdgtw/7V7fRgdAggggAACCOQW4P0LuwIBBBBAAAEEogkQaI8mxNcRiFFAK5OPGjXK/Bc4IlWoj7FpTkcAgTQXmDx5sgm2Hzt2TKZMmSK9e/dO2Yz4hUHK6OkYAQQQQCCDBbj/ZvDiM3UEEEDAxwLc33y8uEwNAQQQQMBaAe6/1i4NA0MAAQQQQACBCAK8f2FrIIAAAggggEA0AQLt0YT4esYJfPDBB3LffffJhRdeKDVr1pSsrCy56qqrpHDhwp4sDh8+LN27d5fFixeb888880xZtWqV1K1b19P1nIQAAv4W0GrtY8aMkRkzZqR0ovzCIKX8dI4AAgggkKEC3H8zdOGZNgIIIOBzAe5vPl9gpocAAgggYKUA918rl4VBIYAAAggggEAeArx/YXsggAACCCCAQDQBAu3RhPh6xgns2rVL2rVrJ9u3bzdzb9iwocyZM0cqVKjgyULD623atJGff/45X9d76oSTEEAAgQIK8AuDAgJyOQIIIIAAAvkQ4P6bDzQuQQABBBCwXoD7m/VLxAARQAABBHwowP3Xh4vKlBBAAAEEEPC5AO9ffL7ATA8BBBBAAIE4CBBojwMiTfhL4ODBg9KlSxdZuXKlM7FZs2ZJp06dxP0G2z3znTt3ym233SabNm1yvjRixAh58MEHPVd495cms0EAAVsF+IWBrSvDuBBAAAEE/CzA/dfPq8vcEEAAgcwV4P6WuWvPzBFAAAEEUifA/Td19vSMAAIIIIAAAvkT4P1L/ty4CgEEEEAAgUwSINCeSavNXD0JnDx5UsaOHStDhw51zj/rrLNk+PDh0r17dylVqlSudk6cOCFr1qyRYcOGyZYtW5yv16lTRzQMX7lyZU99cxICCCCQLAF+YZAsafpBAAEEEEDgPwLcf9kNCCCAAAJ+FOD+5sdVZU4IIIAAArYLcP+1fYUYHwIIIIAAAgi4BXj/wp7Yv3+/bNy4Ud566y359NNPZdu2bfLzzz8bGM1l1ahRQ6pVqyb16tUz/11wwQVSqFAhK+H++c9/msKoOpfAsX79ejPudDvcc9F1yMnJkSpVqqTbVJI63g8++EDq16+f7z4rVqxo8oTnn3++aUf/0z/buufzPdEEX5jM/Ttnzhzp3LmzM6OHH35YtNAxR3wFCLTH15PWfCLw9ddfm29AevMJPvQNVFZWllx55ZVStGhR0fD79u3bTUX2PXv2hJyrN56nn35aWrZs6RMVpoEAAn4S4BcGflpN5oIAAgggkC4C3H/TZaUYJwIIIIBALALc32LR4lwEEEAAAQTiI8D9Nz6OtIIAAggggAACyRPg/UvyrG3q6fTp07Jjxw554oknZN68eTEN7eqrr5YHHnhAGjduLMWKFYvp2kSfnA6B9mPHjskbb7whZ5xxhmRnZ0ckSWYgONHrksz2CxpoDzdW3fMjR46U6667jmC7x8VM5v4l0O5xUQp4GoH2AgJyuX8Ftm7dKn369DFh9VgPfUpNw+zXX3+9uN+Ux9oW5yOAAAKJEOAXBolQpU0EEEAAAQTyFuD+yw5BAAEEEPCjAPc3P64qc0IAAQQQsF2A+6/tK8T4EEAAAQQQQMAtwPuXzNsTWn19zJgxMnnyZKcSe34UWrVqJU8++aRcdNFF+bk8IdfYHGg/deqUbNiwwTxEoIH22bNnm2rykY5kBoITshgpajQRgfbAVIYOHSr6X8mSJVM0u/TpNpn7l0B7cvYFgfbkONNLmgocOHBAxo8fL1OnTvX05urMM8+UNm3amKelLrzwwjSdNcNGAIFMEOAXBpmwyswRAQQQQMA2Ae6/tq0I40EAAQQQiIcA97d4KNIGAggggAACsQlw/43Ni7MRQAABBBBAIPUCvH9J/RokcwSHDh2SwYMHy/PPPx+XbuvUqSMzZsyQyy67LC7tFbQRmwPtY8eONZXtAweB9oKudvjrExlo1x71YZB7771XihQpkpgJ+KRVAu0+WcigaRBo99+aMqMECOzfv1/effddeeutt+SLL76QjRs3Or3UrFlTatSoYaqx60d+lC1bNgEjoEkEEEAgvgL8wiC+nrSGAAIIIICAFwHuv16UOAcBBBBAIN0EuL+l24oxXgQQQAABPwhw//XDKjIHBBBAAAEEMkuA9y+Zs94nTpwwxUM10B58nHXWWdKlSxdp27atVKlSRf7whz84YV2tKn748GGTyVq4byIqcAAAIABJREFUcKHMmjVLNBQffDRr1syE2v/4xz+mHNPmQPsjjzxiCrEGDgLtidku4QLt69evl3r16nnqUF8n//rXv2T79u3y9NNPm2r6wYcW1V20aJE0bdrUU3uZehKBdv+tPIF2/60pM0IAAQQQyHCBHj16mE+JGD58eEQJfmGQ4ZuE6SOAAAIIpESA+29K2OkUAQQQQCDBAtzfEgxM8wgggAACCIQR4P7LtkAAAQQQQACBdBPg/Uu6rVj+x/vRRx9JmzZtZM+ePU4jGkafNGmSXHTRRZ4a/v7772XQoEEm2B58jB492vx94cKFPbWTqJP8FGhPlJHf2y1ooD3Y59ixYzJhwgQZOnRoCJs+/DF9+nQpU6aM3znTYn5z5syRzp07O2N9+OGHZcSIEWkx9nQaJIH2dFotxooAAggggEAUgeeee07uvPNOc1aLFi1k3LhxUrly5VxX8QsDthICCCCAAALJF+D+m3xzekQAAQQQSLwA97fEG9MDAggggAACbgHuv+wJBBBAAAEEEEg3Ad6/pNuK5W+8J0+elFGjRolWCQ8c1157rQmmn3feeTE1qtWr+/XrFxJqr1OnjsybN08qVaoUU1vxPplAe7xF06+9eAbadfZHjhwxD2tMnTrVwdAq7W+++abnqu/pp5heIybQnpz1ItCeHGd6QQABBBBAIOEC27ZtE/0B7vjx405f559/vowZM0Y6deoU0j+/MEj4ctABAggggAACuQS4/7IpEEAAAQT8KMD9zY+rypwQQAABBGwX4P5r+woxPgQQQAABBBBwC/D+JTP2xOHDh6VLly6yfPlyZ8KvvvqqtG7dOl8A4aq9z549O1f+IV+NF+AiAu0FwPPJpfEOtCvL5s2bpWXLlrJv3z5HSSu3DxgwwCdq6T0NAu3JWT8C7clxphcEEEAAAQQSLpCVlSUffvhh2H70yeWJEyc6X+MXBglfDjpAAAEEEEAglwD3XzYFAggggIAfBbi/+XFVmRMCCCCAgO0C3H9tXyHGhwACCCCAAAJuAd6/ZMae2LVrl7Rr1062b99uJqyfJr9o0SKpXr16vgC0anXfvn3l5Zdfdq5/8MEHRf9z76l8dZDPiwi05xPOR5clItD+448/So8ePcxrJnDceeed8tRTT0mJEiV8pJeeUyHQnpx1I9CeHGd6QQABBBBAIKECGlifPHlynn3UrVtXFixYIBdccEGuH+5Onz6d0PHF2rjtv9CIdT6cjwACCCCAgArYfn+zfXzsIgQQQAABOwVsv3/YPj47V5VRIYAAAgjYLmD7/c328dm+vowPAQQQQAABPwrY/v7A9vGly55wB9ovv/xyk1GoWrVqvqegYV4t3qfh+EKFCkn9+vXlgQcekKJFi3pq88SJE/LJJ5/I0qVLZd26daKffP/zzz+bazVD8Ze//EVatGgh9erVk5IlS3pqM5ZAu9ukRo0akpOTI1WqVPHUV7Trf/31V1PBe/r06Z7ae/jhh2XEiBHOue65xDq+RPi653T99deLhonPPvtsM+6ffvpJVqxYIUuWLDFrq0aB9bzyyivllltukTp16kiRIkU8meTnpEQE2sOtpX7iwZQpU+TMM890hpmXz9dffy2TJk2S1157Tfbs2SM1a9aUq6++2pOJur7//vsmUK8PpaitHmeddZZcccUV5jWiFeSrVasW1Xb16tXSqlUr57XWsGFDs4YVKlSIiXvHjh3Spk0b2b17t7lOC33OnTtXKlasaP5c0P27f/9+eeedd8xe2rRpkzHT+TZq1Mh8skTz5s2d7wsFDbTrumkfixcvNtX4N27cmMtXzS655BLzvc7L4Z5/4AGI4sWLi9rp906d26FDh8z3u8aNG5uHjmLpw8s44nkOgfZ4atIWAggggAACKRCYOXOmdOvWLWrPt912m7z44ovmPNt/ILd9fFGxOQEBBBBAAIEwArbf32wfH5sKAQQQQMBOAdvvH7aPz85VZVQIIIAAArYL2H5/s318tq8v40MAAQQQQMCPAra/P7B9fOmyJ7788ktp3769bN261Rnyq6++aoKhyT6OHTsmb7zxhjzxxBOyZcuWqN1rQLZ///5yxx13RA22E2gXSaRvpMB26dKlZeHChTJq1CgnxB5pYTWA/fTTT8tVV12VkGr+yQq0u8P8Ot9wPrNnz5b33ntPBg4caELZ4Q4NNmdnZ+f60oEDB8wDEfrwiAafox0akB85cqRcd911EYPX+/btk65du5qweOBYtWqVNGnSJFrzIV/XcfXq1cv5O30YQz+hoXDhwubv8hto109/eO655+TRRx/Nc87B+0iD9J07d3bG4n44JNLE9LWi3wf1/MDDF3kh3HTTTWaP68MI0T6JIlygfezYsaI5sqFDhzoPFAT3V758eVm2bJnUqlUrprVI1skE2pMlTT8IIIAAAggkQOCzzz4zT8/p/+Z16JssfYOk1dn1sP0HctvHl4ClpEkEEEAAgQwQsP3+Zvv4MmCLMEUEEEAgLQVsv3/YPr60XHQGjQACCCCQcgHb72+2jy/lC8gAEEAAAQQQyEAB298f2D6+dNkyWvm8T58+MmvWLGfIWv1cQ6nlypVL2jQ0lKvB16lTp8bcp1ZI1mBvoAJ0uAYyPdCeaN9wgW0NH+s+Gj16tOc11UrbWt1cMzXRgsGeG/2/E5MVaA9U3C5RooQzxHA+3bt3l/vvvz9imF0rc2vIWcPMwcfHH38s/fr1E51PLIdWjB80aJDce++9Ejy2QBunT582ryP9euAYMmSIPPLII04YPVp/P/74o/To0cNUjNdD+9Tq5lo9PXDkJ9CugX/9VANty8uh3wu0eOjevXtFK+YHDi+B9u+//944BX9P9NKnzlX3uob58/qkAff8e/bsKbVr15b77rsvbJhd+7711lvlmWeeifrgjpdxJuIcAu2JUKVNBBBAAAEEkiygb4DGjRsXsde33npLmjZt6nzd9h/IbR9fkpeX7hBAAAEEfCJg+/3N9vH5ZBswDQQQQMB3ArbfP2wfn+82BBNCAAEEEEiKgO33N9vHl5RFohMEEEAAAQQQCBGw/f2B7eNLp+30wgsvmBBq8KEVh7Wq8l/+8peIFZ3jNccffvhBNASs1ajdh1Y81mDv2WefbcKe69evl3Xr1uU6r169eqLzqFKlSthh2RRoP378uClu+M0335ixapXuFStWOOPWitKXXXaZ82f9/82aNXP+HGsgOBm+7sC2VgTXtZs0aZIzbg0ZN2zYUKpVqyYnT56Ubdu2yerVq3NV265Ro4bk5OREXMv87rtEBNoPHjxoAtMrV650hhUuBO720ZB6qVKlnOrfderUMfv8d7/7nfl0AnV56KGHTIg7+Hud7v1u3brlCsFrmFpfA1lZWVK0aFGzt7SNcNXF9VMNHnvssbDh6M2bN0vLli1Fq7Xroe1plfO8HhYJXg/9pIfmzZs71//1r381wfBzzjkn7vtX56xBeS0Wqod7P+k+uvbaa03V/8ARLdAe6bWifV155ZVSt25dE9LP63vRmDFjzEMBkULt7tevfs/66aefHDOdU4MGDcyQdb11HVP1qRleX2sE2r1KcR4CCCCAAAKWC+gPZPq0nX4cUPChb6j0TWTwYfsP5LaPz/KtwPAQQAABBCwVsP3+Zvv4LF1WhoUAAghkvIDt9w/bx5fxGwgABBBAAIF8Cdh+f7N9fPlC5yIEEEAAAQQQKJCA7e8PbB9fgfCTfLFWJNZA+/Lly3P1rMHkDh06yI033mg+Xb5QoUJxHZ0GfbUYoFYfDj606rqGTy+99NJclbq//vprE7bX6tXua7Qi+LnnnptrjDYF2t2D0wrYI0eOdP569uzZ0qlTp4jOsQTak+XrDmwHD14Du8OHD5ebb745V2VwzcpocNtdmX/8+PG5wtwF3XiJCLRr2Fj3qgacA0e49Yvko+FoDZffcccdUqxYMaeN/fv3m0C0VqwPHLt37zbh+U2bNjl/p9dr6F0rtutDH8HHqVOn5N1335WhQ4eakHzwMXbsWBk4cGCuyuvuCut6jeaasrOzPfFrhXdtN3CEW8dY9u+JEyfMa91d5b93795mT7mr12swXD8ZQL93BK9JYDx5BdqPHDlivhcF70X11b40v+XuSyvaf/XVV2Yc8+bNC1kTHUP79u3DmoX7XqQn6kMDWhRVXyeB77Pahz5coOPQ/2w9CLTbujKMCwEEEEAAgXwI/O1vfzNvwObPn2+u1h8Ew/2gaPsP5LaPLx9LwyUIIIAAAgjk+iWp/uLApoP7r02rwVgQQACB9BGw/f5h+/jSZ6UZKQIIIICATQK2399sH59Na8lYEEAAAQQQyBQB298f2D6+dNsnWiVcQ7XhKjoH5hKosK2fNK+Vm88///yIVYi9zl/DshrSDQ6fagBX/ytZsmTEZjToOm3aNHNe8LVaPFDDve79kamB9mT5Rgpsa+XxGTNmhFScdy9quCBxuMreXvdUpPPiHWg/fPiw+WSBhQsXOl1q9Xn9sz6IEXxE8tGHGQYPHhz1dXTs2DEZNmyYaEA8+PU4YcIEE6h37/fgvvWhAa0YrpXSg69dtGiR1K5dOxeX+xMbNDCvVce18nteh3p0795dFi9ebE7TAPjrr79uKpsHH7EE2j/66CNp06ZNSEV6DbdraD74AYDg9vXfcjVg3qtXr1yh9rwC7XPmzBH9dITAoQFyDbd37Ngxzwd5dG31AQF9MCNwaGV49T7vvPNykUUKtOv5+iBLXmtZ0NdAoq4n0J4oWdpFAAEEEEAghQL6xkmD7fr0c7ly5XKNxPYfyG0fXwqXlq4RQAABBNJYwPb7m+3jS+OlZ+gIIICArwVsv3/YPj5fbw4mhwACCCCQMAHb72+2jy9hC0PDCCCAAAIIIBBRwPb3B7aPLx231scff2zC4Br89XJo9ehGjRqZ/zSAHGsFdw0y9+3bV15++WWnu65du8rkyZOlVKlSUYcQrnpzvXr1RCtkX3jhhSHXZ2KgPZm+4QLbGgjWkG6LFi2iruXmzZulZcuWphq1HpdffrksWLBAqlatGvVaryfEM9CuIXENmD///PMh3WtwXCuuu8PW4Xwihd/Dzeezzz6Ttm3bys6dO50vaxVw/WQFLwHo7777zjw4smbNGuf6SGN196UPr8ydO9dUEM/rcK+h9jdlypRclcW9BtpPnjwpo0aNEg39Bw6v3x/0e4OG8EeMGBEy5EiBdncYXy/S69VIK+VHO7Qy/N133x3yqRH6IIcG/N1HuO9FjRs3Nte6q8BH69eWrxNot2UlGAcCCCCAAAJxFtAnNfVNaLjD9h/IbR9fnJeK5hBAAAEEMkTA9vub7ePLkG3CNBFAAIG0E7D9/mH7+NJuwRkwAggggIAVArbf32wfnxWLyCAQQAABBBDIMAHb3x/YPr503S4agtag7MSJE0OqInuZj4aQtcp7hw4d5Oyzz456ydatW6V58+ZOiDlSRee8Gvrqq69Mf5s2bXJO00C7VjoOPjIx0J5M33CB7ViqrO/du9es2dq1a51lW79+vegDCvE6ChJo16rfGlr+8ssvZcWKFaJVzPfs2RMytBo1apjK4BpUdx/hfCIFvsPN96mnnjJVyQOHVmXXMZQpU8Yzz2uvvSY333yzc76ONycnR6pUqRLSRrixaqX/7OzsiH2pj45RA+CBw2ugO9I43HtCH5DQ6u/6AI2XI9z3hkiB9tWrV5tK94FPe8irwnqkvt1taGV5NShdunTU70VDhgwxwf3ChQt7mZp15xBot25JGBACCCCAAAKJF7D9B3Lbx5f4FaIHBBBAAAE/Cth+f7N9fH7cE8wJAQQQ8IOA7fcP28fnhz3AHBBAAAEEki9g+/3N9vElf8XoEQEEEEAAAQRsf39g+/jSfQdpeFfDxS+99JJoUDMQ9PQyL63cPnz4cOnVq5eUKFEi4iXTp0835wSOWAK+gWu0irNWYX788ceddgYMGGCqKxctWtT5u0wMtCfTN1wIOpaQru6vPn36mIrugSMZgXYv+9nLORq2njZtmnm4IlzF9HA+Dz74oOh/0Sqsh7PRvu68804vQ3POCffQQKSgujv8rp/cMHbs2FyV5wONHzx40FSAX7lypfmrvKrPe63Qrg8g3HDDDc73noYNG8qcOXOkQoUKnuYd7ntDuEC7hvG1qn5wNXcNl2sF/mhrEzwQt2/lypVl0aJFUr169ZDxhvte9Morr4hWn0/Xg0B7uq4c40YAAQQQQKAAArb/QG77+ApAz6UIIIAAAhksYPv9zfbxZfDWYeoIIICA1QK23z9sH5/Vi8vgEEAAAQSsFbD9/mb7+KxdWAaGAAIIIICAjwVsf39g+/j8tDU0jPvpp5/KW2+9ZcLt69at8zQ9/XR6rdp83nnn5Tr/6NGjpprz1KlTna9NmDBBNIwe67F06VJp0aKFc9n1119vgq/BVeIzLdCebN9wge1YQrrhrk+XQLs+wDF58mRp3769FCpUKOz2DTe/cJ8kEO5irQqvbWvFfT30kwyWLVsmtWrViumlcvz4cRk8eLB5TQaOSBXLtfp8x44dZcOGDebUOnXqmOrzlSpVCtunO3yuYXvtJ9wDLV4D7e4HMsI9qBINQCvQq11e8w33wMD8+fOlXbt20ZoP+fovv/wi/fv3N1XZA0e4BwZi+V4U0wBSeDKB9hTi0zUCCCCAAAKpErD9B3Lbx5eqdaNfBBBAAIH0FrD9/mb7+NJ79Rk9Aggg4F8B2+8fto/PvzuDmSGAAAIIJFLA9vub7eNL5NrQNgIIIIAAAgiEF7D9/YHt4/PzvtJw7ueff27C7StWrMgz4K5Bcw2mlitXLoTkxx9/lB49epgKxoEjUrXoaJY7duyQNm3ayO7du82pNWrUEA2yVqlSxbk0lhDprl27TJh1+/btEdvLa0yxXq/VoEeOHOk0GS3o7CUQnGzfcIHtWELB6Rho16rsuu907S688MI8t2m4+a1atUqaNGkSbXubIHvz5s1l37595tysrCyZO3euVKxYMeq17hPcIfFIwfNw1c1fffVVad26da4+w1U4j3SuXuxl/2qbo0aNMv8FjtGjR4tW/Y/l2LhxozRt2tSp8h4uwB+ucn3fvn3l/PPPj6Ur+e2330yFeg33B45wlfTd849UyT2mzlN8MoH2FC8A3SOAAAIIIJAKAdt/ILd9fKlYM/pEAAEEEEh/Advvb7aPL/13ADNAAAEE/Clg+/3D9vH5c1cwKwQQQACBRAvYfn+zfXyJXh/aRwABBBBAAIHcAra/P7B9fJm0pw4fPixvvvmmaHjz/fffzzV1DWxrZegiRYo4X4slYB7N0kuAPJb+vLSX15hivT4RgfZY5hsP34IG0gt6fbQ56Nc1aFy/fn0vp4Y9p2bNmlKhQgWpXbu2CZVfccUVUqZMGU/tFWR+7nGH+wQCT4MQMZ9c0LlzZ+f0vCqp6wMrrVq1csLg/fr1k7Fjx0qxYsVCutOgfdeuXeWdd94xfx8tcO8l0F6QivbBg3O/FsMF2t3neLX0cl64/rzM30vbNp1DoN2m1WAsCCCAAAIIJEnA9h/IbR9fkpaJbhBAAAEEfCZg+/3N9vH5bDswHQQQQMA3ArbfP2wfn282AhNBAAEEEEiqgO33N9vHl9TFojMEEEAAAQQQMAK2vz+wfXyZuI2OHTtmKkffd999cujQIYegWrVqsnDhQrn00kudv0tk4Fo7Wb9+vdSrVy9f/cUaSHevdazXp1ugPZxvQQLb2l5Br/fyegsXaHfvEy/t5OecgswvkYH2vMLxBw8elC5dupiq43rUqVNH5s2bJ5UqVQohcAfftYq67unChQuHpfIS6CbQnp9dlrprCLSnzp6eEUAAAQQQSJmA7T+Q2z6+lC0cHSOAAAIIpLWA7fc328eX1ovP4BFAAAEfC9h+/7B9fD7eGkwNAQQQQCCBArbf32wfXwKXhqYRQAABBBBAIIKA7e8PbB9fpm6s06dPm9Brr169nMrOaqHV27UadOBIZKC9cuXKsmjRIqlevXq++os1kO5e61ivT7dAezjfggS21a+g13t5vRFoz12hXQPrU6ZMkTPPPDMXob6Wn3rqKbn33nudr7366qvSunVr588nT56UUaNGmQC7HtrO4sWLpVGjRhGXhED7P6VTp07y1ltvGaMaNWpITk6OVKlSxcs2tvIcAu1WLguDQgABBBBAILECtv9Abvv4Ers6tI4AAggg4FcB2+9vto/Pr/uCeSGAAALpLmD7/cP28aX7+jN+BBBAAIHUCNh+f7N9fKlZNXpFAAEEEEAgswVsf39g+/jSYfds3LhRpk+fLnv37pWffvpJLrvsMpk4caL87ne/K9Dwjxw5In379pWXX37ZaWfAgAEyZswYKVq0qPm7RAbawwVEY+kv1kC6GyvW69Mt0B7Ot6CB9IJe72XDEmjPHWjXh0w0tF6iRImwhJs3b5aWLVvKvn37zNfd5+v3Dg1nr1271ny9cePGMnPmTClfvnzEJbE90J7ogLmX+XvZzzadQ6DdptVgLAgggAACCCRJwPYfyG0fX5KWiW4QQAABBHwmYPv9zfbx+Ww7MB0EEEDANwK23z9sH59vNgITQQABBBBIqoDt9zfbx5fUxaIzBBBAAAEEEDACtr8/sH186bCNli5dKi1atHCG2rBhQ5kzZ45UqFChwMPXkOzAgQOddtxB2B9//FF69OhhKqkHjiVLlkh2dnbMfW/dulWaN2/uhG5r1aol8+fPl4svvthpK9MC7cn2LWggvaDXe9k06Rpod+/vrKwsmTt3rlSsWNHLtEPOcb8ue/fuLePHj5fixYuHbevnn3+WPn36yKxZs8zX3WHvt99+W5o2bepcq23pwyvu78/BjXsNdLsf9Hj44YdlxIgRMc15x44d0qZNG9m9e7e5LlwbX375pbRv317UWQ+tMr9q1SqpW7duTH15Pdnr/L22Z8N5BNptWAXGgAACCCCAQJIFbP+B3PbxJXm56A4BBBBAwCcCtt/fbB+fT7YB00AAAQR8J2D7/cP28fluQzAhBBBAAIGkCNh+f7N9fElZJDpBAAEEEEAAgRAB298f2D6+dNhO7qCsBjnffPNNqVevXoGHr1Wau3Xr5rTjDrQfP35cBg8ebKpDB47Ro0fLkCFDYu47JyfHBFIDR7NmzUwAt0yZMs7fxRJo37Nnj3Ts2FE2bNhgro+1YrNWvteQr4aBvVyfiArtyfYtaCC9oNd72TTpGmh378f8Bq6PHj0q9957r0ydOjWm19wLL7xgHj4JHLNnzzZV2d17TKuyv/7663LllVfmuRxeA93Rvod4WXN34D5coP3w4cPSpUsXWb58ea45eukj1nO8zj/WdlN5PoH2VOrTNwIIIIAAAikSsP0HctvHl6Jlo1sEEEAAgTQXsP3+Zvv40nz5GT4CCCDgWwHb7x+2j8+3G4OJIYAAAggkVMD2+5vt40vo4tA4AggggAACCIQVsP39ge3jS4dttW/fPunatau88847znA18PrYY49JsWLF8j2FkydPmkrKjz/+uNPGgw8+KPpf8LpNnz5devXq5ZyjodIpU6aYCslej3B9aYXoMWPGSNGiRZ1mYgm0u8+9/PLLZcGCBVK1alVPw3IH7KMF4hMRaNeBJtO3oIH0gl7vZWHSNdDurpKuc502bZroQyKxHHv37jVB9LVr1zqXeflUhM8++0zatm0rO3fuNNcFHk7Zv39/yIMfWgl9xowZUrp06TyH5TXQ7X4wJNbK9KdPnzbfy4KruocLtId7+KNfv34yduzYmL4PajBebQ4ePCjVqlUznxChnxwR/EkRCuN1/rGsbarPJdCe6hWgfwQQQAABBFIgYPsP5LaPLwVLRpcIIIAAAj4QsP3+Zvv4fLAFmAICCCDgSwHb7x+2j8+Xm4JJIYAAAggkXMD2+5vt40v4AtEBAggggAACCOQSsP39ge3jS4ctpWHwUaNGiQaqA4dWWdYKzNddd12+p/D1119L586dRQPEgSNccNZdIV77nj9/vlxzzTWe+961a5e0a9dOtm/f7lwTqCAd3EhBAu3azrp16zyNK1w4NlWB9mT6FjSQXtDrvWyYdA2069z0kwwGDhzoTDM7O1uef/55KVu2rJepm3PmzJljXpeBI9q+DJx37NgxGTRokEyaNMn8VSBY/re//c18EkHg8Bqy9xro1mC4PuSycuXKPF/bkQDCPbATLtCu17/22mty8803O01pIF2/F1WvXt2z76pVq0RD/YFPZtDvZ8uWLZNatWqFtOF1/p47tuBEAu0WLAJDQAABBBBAINkCtv9Abvv4kr1e9IcAAggg4A8B2+9vto/PH7uAWSCAAAL+E7D9/mH7+Py3I5gRAggggEAyBGy/v9k+vmSsEX0ggAACCCCAQKiA7e8PbB9fuuynHTt2SPv27Z3qyzpuDbpqpXQNrrqdo83ryJEjJvw6depU59TGjRvLzJkzRQOewYee27dvX3n55Zedv9aK8ZMnT5ZSpUpF60pOnDhhqr6PHj3aObdOnToyb948qVSpUsj1sQTaw1XEHj9+vGjl92gekTy1anuVKlXCzilRFdqT6VvQQHpBr4+6WUTMAxb169cPOXX9+vVSr149L5cX6JyCzs9dJV0H89xzz0mPHj2i7kk997vvvjPh8DVr1jjziKUKuTvwvWLFCnn//fedT2HQAPjChQvl0ksvjerkNdCtFdY1yK+fGhE4rr32Wpk1a5acd955efaj12q1+DvuuCPkvEiB9nAP4fTu3dtUaS9ZsmTUOR04cMBUZ1+8eLFzrj5oo2vk/l7mdf5RO7XoBALtFi0GQ0EAAQQQQCBZArb/QG77+JK1TvSDAAIIIOAvAdvvb7aPz1+7gdkggAAC/hGw/f5h+/j8sxOYCQIIIIBAMgVsv7/ZPr5krhV9IYAAAggggMD/Ctj+/sD28aXLPtIq7RMmTDAh9ODjrLPOksGDB8vtt98uZ599tqfpaCh06NA4EsU/AAAgAElEQVShJlAefOQVvNXK7Rq0DVQ11uv69+8vjz32WJ5BUg2za0Vo7S/4Wg2gaiXrwoULh4whlkC7hmG1/xEjRjhtaFD+pZdeEg3uRjo0NNynTx/ROQUf0SphuwPt0SpdxxKITZZvQQPbBb3eywZN50C7VkkfNmyY6IMVgUNfo/rgiQan83rQQsPWGgrXIHjgqFixoqnY7jXMv2fPHunYsaNs2LDBNKHfF3S/v/XWW+bPGubW8HmJEiWiLkUs+zdc0Lxnz54yZswY0fmHO/T1q8F9HaOOO/iIFGjXa7QC/T333BNy/kMPPWS+N+Y1L10b/R6q34sCx5lnnmm8W7RokWuIscw/KqYlJxBot2QhGAYCCCCAAALJFLD9B3Lbx5fMtaIvBBBAAAH/CNh+f7N9fP7ZCcwEAQQQ8JeA7fcP28fnr93AbBBAAAEEkiVg+/3N9vEla53oBwEEEEAAAQT+I2D7+wPbx5dOe+nw4cNy9913m4Cr+9DQaIcOHSQ7O9tUbtdwe5EiRcxpx48fF732o48+Mte+8cYbIeFyPSdalWMNMmtg9Jlnngnp+qabbpJRo0ZJzZo1c4V1v/nmGxM416B88KHh0enTp0u5cuVyzSOWQLterOHnG264IWQ+TZs2NRWp3WPScL0GaDVwvGXLllx9Rwu0axBYQ/iBQ+ehQeVIVahjCcQmy7eggfSCXu/l9ZbOgXad3+7du83DH5s2bXKmq8FpfY1pYP3cc88NYTh16pRoBXoNWuvcgw8NhOs1gddyND998EVfj/rwRbjj1VdfldatW0drxnw9lv2rQXN9QKZXr14hr8VI3x90H+n5999/vxw6dCjXeCIF2vXEcFXW9e/1+58+3FK1atVc34s0cK+fEqGfQBF85PV9L5b5ewK14CQC7RYsAkNAAAEEEEAg2QK2/0Bu+/iSvV70hwACCCDgDwHb72+2j88fu4BZIIAAAv4TsP3+Yfv4/LcjmBECCCCAQDIEbL+/2T6+ZKwRfSCAAAIIIIBAqIDt7w9sH1+67acffvjBhNoXLlwYt6G3bdtWJk+eHDZgHtyJ9q0Vnt2VzfUcDY83btzYBOm1ErsGdNetW5drjNEqqMcaaA8XsA502qhRI2nQoIEULVpUNFy/evVq2bVrlzMmDbMWL17cVG3WI1qgfenSpbkqOeuDBHrdGWecIfXr15cHHnjA9KdHrIHYZPgWNJBe0Ou9bNp0D7TrHHXvd+vWLVflcQ22a7X1rKysiPsyYBTtIZNIlrrPW7VqleuhFX3taYi8UqVKXpYh5v2rD4xoZXr9xAj3oa9DfX3o/Hfu3Clr167NZRN8TV6Bdj1P27jttttCHhoIXB/8vUgf5tG1UBP3oQ++PPvss3LRRReF9Yj19esJNcUnEWhP8QLQPQIIIIAAAqkQsP0HctvHl4o1o08EEEAAgfQXsP3+Zvv40n8HMAMEEEDAnwK23z9sH58/dwWzQgABBBBItIDt9zfbx5fo9aF9BBBAAAEEEMgtYPv7A9vHl4576siRIyaEPW7cuFyh1VjmE6garZXXNZjt5dDqyBpYffHFF72cHnKOVmvWcVeuXDnitbEG2rUhrYjdt29fWbVqlecx9ezZU7T6tVZYHzlypLkuWqBdqzx37tw5VxXtQKdalVvbU1c98hOITbRvQQPpBb3eywL5IdCu89y4caP069cv7KcB5OWg+6d///7mdVayZEkvZCHnHDx40FSIX7lyZcjfDxgwwOz5wAMX0RrOz/7V/TF27Fh56KGHojXvfL1KlSrGST/JYfv27ebvowXa8/u6D3SqYXb9tIlYvhdF+/7gecIpPJFAewrx6RoBBBBAAIFUCdj+A7nt40vVutEvAggggEB6C9h+f7N9fOm9+oweAQQQ8K+A7fcP28fn353BzP4/e+cBdUdV9e+zAIHAJxh6L0oJLfQAUkPvLQKGXiQEAYHQO0FqMJTQQaRpQg29CYQqvSNFhT8gVUAQXEqR8l+/+Zz7zXvemXun3rvn3mfWYim8c2b2efa5s0/5nX0gAAEIQKBKAtbjm3X7qvQNz4YABCAAAQhAIJ6A9f6Bdfvq2q6+++479/rrr7tx48a5K664wn388cepqyLBrDI4jxo1yg0ePNj5Pmr1oC+//NJNnDjRnXTSSe6FF15odbuTYPWwww5zW2+9tRswYEDT+/MI2vVACcGVHfrcc89tKvKXcP/II490I0eODGz55S9/mVrQLuYSCe+5556x2aXXWGMN97vf/c7NMcccQR3zCIJVrkq+RQXpRcu3bCzOBRsGlM07einjvzKbV32VXT+1yzPOOMOdf/75qX6j2vRx+OGHuxVXXDHz7zJko3Z6+umnuwMOOKCBS7/566+/3unUgrRX3vb77bffukmTJgX1eOKJJ5q+TvXVxhx9g7bZZptMgnY9WJt7JIQ/88wzm2Z8D40If/8jRoxouVkgb/3T8u3EfQjaO0Gdd0IAAhCAAAQ6TMD6gNy6fR12H6+HAAQgAIGaErAe36zbV1O3YzYEIACBridgPX5Yt6/rGwgVhAAEIACBSghYj2/W7avEKTwUAhCAAAQgAIGmBKz3D6zb1w3NS6LOZ599NsgI/eSTTzplEtf/Dy+JWZdaaim3xBJLuPXWWy8Qy84yyyyFqy7x72OPPRZkRpfgWDb885//DDKU630SJSsT8gorrNBSyB4ak1fQrvIS8r755pvu6quvDgS1EtNK6D/vvPMG2dc32mgjt/nmm/epexZBe2ij+F588cXu7rvv7sNZ2Z6vvfbaYJOArqKC2Cr4FhVsFy2fptF1k6A9rO8HH3wQtMk777wzEG0/88wzwZ/Ctjl06NDgt6nNH5NNNlkaTE3veeqpp9wmm2zi3nvvveC+tdde211++eVu9tlnT/3sMtrvgw8+6CZMmNCnzksvvbRbddVVgw0u+jZMMcUU7k9/+lMuQXtYGX0D1W5uvPHGYJNN+C3S3/W9GzRokPvJT34SvHe66aZLxaBo/VO9pM03IWhvM3BeBwEIQAACELBAwPqA3Lp9FnyIDRCAAAQgUD8C1uObdfvq53EshgAEINAbBKzHD+v29UYroZYQgAAEIFA2Aevxzbp9ZfuD50EAAhCAAAQg0JqA9f6BdftaE+YOCEAAAhCAQP0JIGivvw+pAQQgAAEIQCAzAesDcuv2ZQZOAQhAAAIQgIBz/Y7dUxYOSxfx15I3sAUCEIBAfQhYjx/W7auPp7EUAhCAAAQsEbAe36zbZ8mX2AIBCEAAAhDoFQLW+wfW7euVdkI9IQABCECgtwkgaO9t/1N7CEAAAhDoUQLWB+TW7evRZkO1IQABCECgIAHr8c26fQXxUxwCEIAABCoiYD1+WLevIrfwWAhAAAIQ6HIC1uObdfu6vHlQPQhAAAIQgIBJAtb7B9btM+lUjIIABCAAAQiUTABBe8lAeRwEIAABCECgDgSsD8it21cHH2MjBCAAAQjYI2A9vlm3z55HsQgCEIAABETAevywbh+tCAIQgAAEIJCHgPX4Zt2+PMwpAwEIQAACEIBAMQLW+wfW7StGn9IQgAAEIACBehBA0F4PP2ElBCAAAQhAoFQC1gfk1u0r1Rk8DAIQgAAEeoaA9fhm3b6eaShUFAIQgEDNCFiPH9btq5m7MRcCEIAABIwQsB7frNtnxI2YAQEIQAACEOgpAtb7B9bt66nGQmUhAAEIQKBnCSBo71nXU3EIQAACEOhlAtYH5Nbt6+W2Q90hAAEIQCA/Aevxzbp9+clTEgIQgAAEqiRgPX5Yt69K3/BsCEAAAhDoXgLW45t1+7q3ZVAzCEAAAhCAgF0C1vsH1u2z61ksgwAEIAABCJRHAEF7eSx5EgQgAAEIQKA2BKwPyK3bVxtHYygEIAABCJgiYD2+WbfPlDMxBgIQgAAEGgSsxw/r9tGUIAABCEAAAnkIWI9v1u3Lw5wyEIAABCAAAQgUI2C9f2DdvmL0KQ0BCEAAAhCoBwEE7fXwE1ZCAAIQgAAESiVgfUBu3b5SncHDIAABCECgZwhYj2/W7euZhkJFIQABCNSMgPX4Yd2+mrkbcyEAAQhAwAgB6/HNun1G3IgZEIAABCAAgZ4iYL1/YN2+nmosVBYCEIAABHqWAIL2nnU9FYcABCAAgV4mYH1Abt2+Xm471B0CEIAABPITsB7frNuXnzwlIQABCECgSgLW44d1+6r0Dc+GAAQgAIHuJWA9vlm3r3tbBjWDAAQgAAEI2CVgvX9g3T67nsUyCEAAAhCAQHkEELSXx5InQQACEIAABGpDwPqA3Lp9tXE0hkIAAhCAgCkC1uObdftMORNjIAABCECgQcB6/LBuH00JAhCAAAQgkIeA9fhm3b48zCkDAQhAAAIQgEAxAtb7B9btK0af0hCAAAQgAIF6EEDQXg8/YSUEIAABCECgVALWB+TW7SvVGTwMAhCAAAR6hoD1+Gbdvp5pKFQUAhCAQM0IWI8f1u2rmbsxFwIQgAAEjBCwHt+s22fEjZgBAQhAAAIQ6CkC1vsH1u3rqcZCZSEAAQhAoGcJIGjvWddTcQhAAAIQ6GUC1gfk1u3r5bZD3SEAAQhAID8B6/HNun35yVMSAhCAAASqJGA9fli3r0rf8GwIQAACEOheAtbjm3X7urdlUDMIQAACEICAXQLW+wfW7bPrWSyDAAQgAAEIlEcAQXt5LHkSBCAAAQhAoDYErA/IrdtXG0djKAQgAAEImCJgPb5Zt8+UMzEGAhCAAAQaBKzHD+v20ZQgAAEIQAACeQhYj2/W7cvDnDIQgAAEIAABCBQjYL1/YN2+YvQpDQEIQAACEKgHAQTt9fATVkIAAhCAAARKJWB9QG7dvlKdUYOH/f3vf3fbbbedu/POOxvW/va3vw3+GxcEuoXA7373O7f99ts3qnPccce5o446qluqRz2MELAe36zbZ8SNPW3GBx984B599NGgT/DCCy+4Z5991v3zn/8MmMwwwwxuySWXdIsssohbeeWVg3/mnntuN9lkk/U0MyoPgV4gYD1+WLevF9pIljr+6U9/cttss4177rnnshRLde96663n1O+fccYZU93fyzf98pe/dEcffXTLOYDPP//c7b///u6CCy5o3PvQQw8F/QCuZAJ/+MMf3CqrrNK4YY899nCnn366GzBgANggkJqA9fjWCfv+9a9/uSeeeMLdd999wf+++OKL7s033wyYfv/733dLLbWU+9GPfuTWWWcdxiupW1r9bvzmm2/c6NGjnWJZ9Pr1r3/tdtttt0IVipsnz/LAsB2qL7LSSisF7XCZZZbJ9P2P6ytZjb2KdxtssEEwb7DGGmsE/bA55pgjC7Jc937yySfu4Ycfdvfff7978skng37lxx9/3G/uQn3DIUOGuFlnndX536xcL6ZQ2wj4faksL1544YXdvPPOG7RF9cfWXntt5q+yACx4byf6B1lMtm5flrpwLwQgAAEIQKCuBBC019Vz2A0BCEAAAhAoQMD6gNy6fQXQ17JoXQTt3377bTBJ/eqrr7rdd9+9lqwxunwCH374oRs/frzbaKON3AILLJD4AgTt5bPnif0JWI9v1u2jTXWGwHfffeeef/55d8opp7gJEyZkMmLVVVd1hxxySLA4ONVUU2Uqy80QgEB9CFiPH9btq4+n22Mpgvb2cG71FgTtrQgV+zuC9mL8KP2/BKzHt3bZp/HKK6+8EmysueKKKxqi1TTtROOVffbZx2288caZBMVpns09nSPw+uuvu+HDh7vHHnusjxFbbLGFu/jii93AgQNzG1dU0B73Yglr9913XzdixAg37bTTtrStToJ2bdYaNWpUUCdtgDv55JPdlFNO2bKOeW7Q2oB8fv7557vrr7++sfk+zbP0Ddhvv/3c6quv7qaYYoo0RbinwwSKCNrjTFc80O9QbaEO81d1XgtrV/8gbxO1bl/eelEOAhCAAAQgUCcCCNrr5C1shQAEIAABCJREwPqA3Lp9JbmhNo+xLmgPF640IX755Zc7MmvXpmlVaqiycl199dWBAHPqqad2V111lVP2laQLQXul7uDh/yVgPb5Zt4+G1H4CyqKm+HrWWWdlWgz2LZVw4Fe/+pX74Q9/2P5K8EYIQKByAtbjh3X7KndQzV6AoN2GwxC0V+sHBO3V8u2Vp1uPb+2wT0kMxo4d684999xC45Xll18+GPcMHTqULM1d8AOaOHGiGzZsWL+aKDu6hM5rrbVW7lpWIWgPjVl33XXd2Wef7RZccMGm9tVF0K75hL322ivYaKLrxhtvdJtuumlu9s0KvvHGG+6YY44J1gaKXBIzqw+k0xy4bBMoW9Ae1lbzV9qIoY0mFq9uWAtrR/+giO+s21ekbpSFAAQgAAEI1IUAgva6eAo7IQABCEAAAiUSsD4gt25fia6oxaOsC9qvvfZat+uuuzYWrhC016JZVWqkjpXdZZddgoUSXUsuuSSC9kqJ8/C0BKzHN+v2peXMfeUQ0HHchx56qLvoootKeeAKK6zgdMT74osvXsrzeAgEIGCHgPX4Yd0+O560YQmCdht+QNBerR8QtFfLt1eebj2+VW3f008/7X7xi184/Z6SLiU2CEWJn3/+uXv22WcThe8SOx988MHugAMOIFt7jX9ESnCx9957u0svvTSoxSyzzOLke4mrdanNjBkzJncG5ioF7bJvs802C04bmHXWWRO9UBdB+4svvui22mor9/LLL6eam83T7CTuvfPOO4Ps6uKSdC299NJu5plnDv782WefuUcffTTx3hlmmMGddtppbrvttiNbex6ntKlMVYJ2ma/5q3POOcctu+yybapN+td0w1pY1f2D9DTj77RuX9H6UR4CEIAABCBQBwII2uvgJWyEAAQgAAEIlEzA+oDcun0lu8P846wL2smsbb4Jtd1Av80iaG+7C3hhAgHr8c26fTSs9hH4+uuvg0yHErRHLy3s7rDDDsGitMQhP/jBDxoLvDruWBuKXnnlFXfNNdcEWdgkio9eG220USBqn2222dpXGd4EAQhUTsB6/LBuX+UOqtkL6iLSqhnWzOYiaM+MLFMBBO2ZcHEz48t+BB544AE3YsSIfgJWidKVXXf33XcPhIgDBgzoU1Zjlvfff98pg/eFF17oXnjhhX7P3nfffd0JJ5zgpp12WtpeDQk8//zz7ic/+Yn7y1/+Elh/+OGHuz//+c9OIlBdiyyySDBeXWyxxXLVLm6ePEtyFQmwJah+66233GWXXRaI10OxfWiQbB49enSimLoufaXonL3mESQQ1m+0rEssdSKnssD7cw/h3IWS4AwaNMhNOeWUfV6rOY8333zTjR8/3l188cXB/49esvOoo45y+++/P6L2shxW8nPiBO0PPfSQW3nllZu+KfwN6nenjVFXXnmlu+WWW/r9DiVqv+SSS4JvhqWrG9bCrI/PrdtnqT1iCwQgAAEIQKAqAgjaqyLLcyEAAQhAAAKGCVgfkFu3z7BrKzENQXslWHlohQTyCNorNIdHQ6BBwHp8s24fTal9BJ588slABBBd1JUYfdy4ce6HP/xhKkMkFFGGw/B48bDQiSeeGPz3ySefPNVzuAkCELBPwHr8sG6ffQ+318K6iLTaS6X9b0PQXi1zBO3V8u2Vp1uPb1XZp2zPOpXvscce6+Pq4cOHu+OPP97NP//8zn93XJtQ1u4JEya4gw46qJ8Y9uSTTw4ytU8xxRS90py6op4Sqp5++umB78JL2bsff/zxQJwcXtpkvdtuu+Wqc1FBe/Slsvfee+8NTh6Njr11qoAE+Mstt1ysjXXoK3311VfBBnn5Q5cynkscXuZ1//33u5122qmfGP3AAw90o0aNcrPPPnuq12mDwZlnnulOPfXUPqJmidrPP/98p29Lmm9KqpdxU2kE8grafQP0O3zqqaeCLP/+iR/aIKVNJ2F2/9KML/AgBO0F4KUsWlX/JeXruQ0CEIAABCAAAeccgnaaAQQgAAEIQKAHCVgfkFu3r9eaDIL2XvN4/euLoL3+PuzWGliPb9bt69Z2Ya1e33zzTZANTkK28Bo6dGggTJ9zzjkzmfuPf/wjONI9KmpXlisJRyQ04YIABLqDgPX4Yd2+7mgF5dWiDiKt8mpr90kI2qv1DYL2avn2ytOtx7cq7Pvb3/7m9thjD3fjjTc23CzRqTKqK2P7VFNNldn9EjIqw3NUII+QNTNGEwV0YpiE6tdff31gT3hi40cffeQ22GCDhlhZIlVl5R44cGBmu8sUtOvlEtNqfDxy5Mg+YmrF4SOOOCJWSF2HvtK7777rtttuO3ffffcFWdlvv/32lpmzszgjbmOLNgJIlD5s2DA32WSTZXlc4Ic77rjD7bnnnv02FyiT/uqrr57pedxcPYGyBO2hpe+8804QC6LxRX8744wzgnktK5saELRX37aq6L9UbzVvgAAEIAABCHQXAQTt3eVPagMBCEAAAhBIRcD6gNy6fakgd9FNCNq7yJk9UhUE7T3i6BpW03p8s25fDV1eS5MlAtBx4LfeemvD/uuuu85tueWWueoTl+39t7/9bbC4zQUBCHQHAevxw7p93dEKyqtFHURa5dXW7pMQtFfrGwTt1fLtladbj29l26eNt8ryrNOewktCWWWAVpbmItnU48Sx2oirjbkLLrhgrzSp2tfznnvucRKr//Of/wzqonHtOeec47788svg/0uwrEvtRqL3tdZaK3Odyxa0ywBfiK//phPTlEl++umn72djHfpKinPhJoI11ljDSYQ7xxxzZOYdV0CnK+g7cPbZZzf+LDH7eeed59Zff/1CwuO4rO8Ws3SXArLmDylb0C4cSbHAUlIGBO3VN9yy+y/VW8wbIAABCEAAAt1HAEF79/mUGkEAAhCAAARaErA+ILduX0vAXXYDgvYuc2gPVAdBew84uaZVtB7frNtXU7fXzmx/cVwCDh13Pnjw4Fx1+de//uX23ntvd+mllzbKH3PMMU7/WMlwlatiFIIABBoErMcP6/bRlPoSqINIqxd8hqC9Wi8jaK+Wb6883Xp8K9u+F1980W211VaB4DC8NM4YM2aMGzBgQGG3KyuvRM+hGFoPPOqoo4Jxy+STT174+TygWgLa8CB/nXTSSY0XaQPE/vvvH2TfVhZ//T28lHFZbSdrVv8qBO2ySRszRo0a1bAvzC6/8MIL9wNXh75StD7ywcknn+ymnHLKUhqBv3FBD5Uvxa/ob1VtZdy4cW6//fbrY6s2Fyj7P5cdAlUI2lW7K6+8MjjxIxoLLPkfQXv1bbDs/kv1FvMGCEAAAhCAQPcRQNDefT6lRhCAAAQgAIGWBKwPyK3b1xJwl92QVdCuLCmaqL7gggsCEuutt16QhWXGGWcM/v2zzz5zt912W3B84zPPPOM0Ca9rxRVXdEOGDHFbb721UxakZpmV/MX1Zsh1FLEm0VstbsluHS+sDD2PP/64e/TRR4PHzjDDDG755ZcPjkVVRpZFF1009bGlPrvQlqmnnto9//zz7swzzww4fPzxx0H911577WBx7pprrnHHH398o1qHHXaYU52zTsrLBzqyNrzSLCBo4v7tt992t9xyS5C56Lnnnmsctbr00ksHx/VuuOGGgV+nm2661K3dn2x96KGHGkfNfv311wH7q6++ug97LdronZtttlnwzmbvi1vMaWZc9P26r+hksNr1gw8+GIg+xUxt228/m2++uVtkkUVSZw1Laj9hW/7ggw/cDTfcEGRRDv2kLFNLLbVUcBTuNttsk6m9pnYmN+YmYD2+WbcvN3gKZiLgf0+XWGKJ4Ps8aNCgTM+J3qw4rJgncbyO/l5llVXcIYccErug7cf44447ro/woJURacs366+88cYbwSL2xIkTgxioWLTqqqsGfRR9Z3/60582hDR5Bf/RI9hVp9lnn93dfPPNbtlll21axTL7K74oKO9R8H5GwbxMWvmWv9slYD1+WLfPrmc7Y5kVkVaZ39tWJJPGEso2qvHX0KFDncYS+ve8m8Gi4zyNxx9++OFgHKpnKnOqTk5ZbbXVGsK+sgTt7733nhs/fry7/fbbg7GexEEa56200kq5xpU+y6+++so9++yz7r777nOPPPJIEJ/DOQbdq3dpDKbxkcaw+nf1RfJc3377bfDsO++809177719xsoazy+zzDLB2FV9hlbzD3kE7Ro3X3bZZcF8S1Rkteeee7pTTjkl6KPEXbJbfZubbrqpn91l8snDlDLFCFiPb2Xap2+YxhQHHHBAA1ozwW8esv74QM/Q/GRSZt5mczay95VXXgm+f3fffXdjjjH8/g0fPjzVt6JZPeo6f5fHN2nKvP76605cNb8YN75SDFIsVVzSpdig+dfFFlsszeMb91QlaPfnJZuNqYr2lTR+U7tUf8Cfw9TvSjFt3XXXDdp/q3gWB08xaq+99gpOONBV5gltyrav7Owar4fXpptu6i666CI3yyyzZPJl0s2ab919992DuBleWhO4+OKL3cCBA/sV6/S3IOyfaD5h0qRJ7oknngj6eLqy9k/CyrVjfaeos6oStOv3oTUcfR/Cq9mJCXH1KLt/WvZaWNn2ZfVlmf2DrO9Oc791+9LUgXsgAAEIQAACdSeAoL3uHsR+CEAAAhCAQA4C1gfk1u3LgbzWRcoStOuIVE0Ejh49us8CcxwcCcjPOOOMYJE7bsG+zEk8TYRfd911ToK56MJ3ktM23njjoA4St7USE8RNaCtjzOWXX+4OP/zwPovQ4fskaFPGIAn9wkXqPEez+osHaY7T1SK3Mk/JvlaXhP5HHnlkkLFk2mmnbXV7P8F4KCiX+ED1lYC+2aX3yUc/+9nPYrMndUrQ/uGHHwabN7SwGi4WNKuHxA1HH320W3PNNVsKKZIWRPT8888/P9j00Oqdaq+nnnpqISFqS+dyQ2oC1uObdftSg+bGQgReffXVQLD91FNPNZ6jOLnlllsWem7awmkF6UnPS1s+boFWC+0PPC2IWUgAACAASURBVPBAkNlNQva466qrrgpEedGM8/oma8Ezy3XXXXcFIoHw2nnnnYMj05NiahX9lTjRjvgdccQRLfs40bpGj5PXf29VlyycuLceBKzHD+v21cPL7bOyqEirqKVVfG+TbNIpJhdeeGGqfr2eseOOOwZj0fnmmy9TNTVmGTt2rDv33HNjx6Dhw6Jjh6KC9uWWW84pm6XGPs3GLBLUS6CtcWUW0ZzYKRafddZZqcbx0TqmHc+HZSQa1YZljb+0Ab7Vpc2Axx57bCCcTBLPZxW0ywaJarVhPYuYXeNtjaPT2K16ZZnvaMWBv1dPwHp8K9M+iZD1DZQIN7yqyJ6usYDGQqHoWe9KysybNGejzSfKRq3vU/T36rcIids1B6fEFs2SesS1pDrP31X1y/AF4b4A2d+EKzvCDO5ZbGqXoF02+ck4Qjvz9pUUj9Uf0Pi11Xyi3qU2qjg+bNiwTJnso/bl3TiQ5JO4kxqqyJ7tt6dm8+qd+haE/RN9R1rNq2f1Z5Kgvcz1nSy/u7h7qxK0613avKA1iPBKu2m/qv5pWWthVdmX1Zdl9g+yvjvN/dbtS1MH7oEABCAAAQjUnQCC9rp7EPshAAEIQAACOQhYH5Bbty8H8loXKUPQrkV6iX5PPPHE1CwkYD7nnHOCLNN+myhrEu/9998PsrqEGWPSGqdJbNVFi8nNFp18dsruooX9Aw88MHFRSyIwLZTvs88+fRadf//737t11lknrYmBEHGTTTZpLMIp+7uE6hLM+5cyuUiseNBBByUK+JJeLDGeBHia2G12xWVo/9vf/tZUNBj3vH333Tc4JtgX/HVC0P700087HVGsCfQsl9qP2p0yizUTbcQtiGgjhDYSZGmzWoDSb1AZF7k6S8B6fLNuX2e91ztv9zdEqebKNqo4Puuss1YOIq0gPcmQtOXjFmh1hHizWBjGUmWA1aJ+eO2www5BnyUpM6pvq7JhHXroocFmqPBqtghfZX9FWeijdVl//fWDGDPTTDOl8rUW0RWXJSgKrzIz8KUygps6TsB6/LBuX8cdaMyAvCKtMqpR5ffWt0+ZezW20TgvyyUBuAR4Euq12mCt52Ydsygbq2KSBNASsbX6tsdtjtJJX9r8pdNZ0l6KpRLZzTzzzC2L/OUvf3F77713Znbhg5vNNfgv1wYH1UNj9GbC1DijJWrXuC9uzJdF0J4kZtf8gkSzqo9/qYyyyO+6666Zx/jqz6iPstNOO2UW2bZ0HjeUSsB6fCvTvnvuuSf47oW/wzRJG/LA/vTTTwMRo07fC6+kzZpxczbaMKN/zjvvvNSv1zyP/kmTLKIb5u9Sg8lwo0SaigvRTcdxYnV927R5ObyaZd1Oen27BO3NTiDI01d65513gqzpOik069Us3sQ9KzrGzDpWbmWbLzQuWzAfvl8b3LfddtvgRJvwStpE04lvgfonmuvVZvSs/ZM0fa64+ZKy13da+brV36sUtOtkXWVlV5+zVV84/HuV/dMy1sKqtK+Vr/y/l9k/yPruNPdbty9NHbgHAhCAAAQgUHcCCNrr7kHshwAEIAABCOQgYH1Abt2+HMhrXaSooF0ZqZXNPHoUaHisuSadv/nmm+CIcC1O+dlhkibvb731VvfHP/4x4Kr/lXAqvDbccMM+wt155pknEGpNOeWUffwgMbWyqfoT+VoUGzJkSHAkp/6/JoWVEef+++/v50ctHkuUnCRq99lJWKzj5MNMT2uttVZw9LkuPV8MJCzXgop/lLKy1ul9fj2SGpe/SJOUcTVpcVzPDY9CHjRoUPAaHd+uo9z9rLUSPVxyySXBcb1Jly9oD0XZ4bPEeuWVV3Y//vGPgzr+9a9/DXjEZc2PE8pJfHLllVc6Tehr0v3qq68O7NUlEb8m66ML/co0HBXh+/Ypi11UnOfXS/7SAr/PIks9ksT54bv89qOsXVNNNVWf9i4fqR2pnUsgqYUWTej7ixllH79b649aB423Ht+s29dB1/Xcq/1FYgFQxk5l/lpmmWVanjBRBFhaQXrSO9KW9xdoFSumm266RtxRbJOAfZpppgmO7FZMkjBN8VgZEZsdZ9+q/v7ieDOxQtX9lddff71PXbKKg/xsmeKmDLLzzz9/Kwz8vYsIWI8f1u3roqZQSlXyiLTKeHHV39uojRqn7LLLLu6xxx7rY7rGKxoPaTyqMZHGA8pGrOzg0UvfamVXVSxqJmpv9p6NNtrILbbYYrFjCP1NG5suu+yyxmuTNivFCdpVh6gATPWKvi8c+/p++/nPf+50olkzUWeSn/QOnfSmDeThBjONKbUJzeen9zaLvaFdyrIskb02oflX2nGY6iPx5OSTT97nEWkF7Rqva4PAnnvu2Wfs2UpcmOR7zXNojmbGGWcM7Ekad6tfJJ/rZDEuuwSsx7cy7fPnuPSdGT9+vNP8YtlX2nf5czYSvmsD8CmnnNIwSfZpnlL/q3kafdP9b79ubjW/qHu6Zf6ubH/peX5Sj6Rsyr5INevYR++qQtAet0m42WmdWftKEvxrg5VOaole/rxvszlwjbMVD1udJuBv3s6TBT+pjcRtDJfoWBvxlDm8zCvLu9r9LWjWP9EajE681TxxszWXVkkL/P5dFes7Rf1VpaBdJzpoLUFrUOGl+TD9E9f3rrp/WnQtrGr7svqyzP5B1nenud+6fWnqwD0QgAAEIACBuhNA0F53D2I/BCAAAQhAIAcB6wNy6/blQF7rIkUF7f5EuYTMEpj7Wcp0DLqEYv7kuhaQJR5LWqjPKkSWPXET+VrE0AK6RMZ+FnMtLEjwJdsl0govlVF2Eh1HHHfFsdN9Wsg69dRTAw7hEeR6h0Rheqb+8RdjsizW+RmlVJ8bbrghEEb4V5wwW0IAZVsdOnRov4UKTWhLdC8WUTG3RPjK3puUUc/3U5RhEneJ07VAqYz20c0OrTIo+dzTiBWytCNlNNGkdnQRUj5TO1XG9lAcENZRGbQmTZoUZNySKDJ6JQkcdE9S+9Hfmvno//2//xcw84+Vl98k5OfqHAHr8c26fZ3zXO+9WZuElJkwungXUtBCpgR0EmbMPffcpYvb0wrSk7yStnycAE/P1PdcMXDEiBF9jlX/4IMPgpgowVzc4naWhfqbbropyHofXoodigfatBS92tFfiatLUua5OOZ+tsykuvTer6i3amw9fli3r7daS+vaZhVptX5i6zva8b0NrYgTlCi2aHylk0K0uSp6aSyhLOvKwBnN5q4xpcYw2hQcd2kjtU790ild0bGXTiLRmNd/j8aiimW/+tWvYp+XRdAefZ+yvEuMHRWpa+z76quvukMOOaTfmOWMM84IxlRx438JsxQvNa7y36G47ddJ9+hdL774YpBt3h8ftZpr0IZpPTe6WThpHKb3SESuOt1yyy0N++QnZXqW0D56pRW0x43XW2VWVWxXLBer8NKGAol0F1hggX5sJYy78847g8360Q3lSVmpW/+iuKNdBKzHt7Ls++KLL4L2GZ0vLDvrc9Rnd911l9NphNFLiS78722zOZvwu65vSPT7p2+65oVUn+hpf63mF2VLN87flfFb0ffXTwqS9P2Ky+SedfxShaDd3yQsLkrConrFnfKRta+kcb3G8GE8U2w666yz3AYbbNBv3jcpRqfNhP7uu++67bbbLkiIonatE1uS+ipZ/R8nMj7ssMOc5gD8jWNZnx13v+a5dTpreCXNL7fzW5C0saVZAgL1CbV+oeQt0T6NTjVQXyGujSXNl4iFNkKUvb6Tx19VCtrj6p/0m2x3/zTLGoa4ttu+NL4sq3+Q5l157rFuX546UQYCEIAABCBQNwII2uvmMeyFAAQgAAEIlEDA+oDcun0luKBWjyhL0B4eXb744osn1j9OSLD++uu7K664IsgQF3dlncTTM/wymmDXwpiOEg0F5nHv0mSmJnolvA8vib5l35xzztmvSNKEtu7X5H6zbHpxiyzKJq9M262uxx9/3G2++eaNTPBJAnCJ85TZTcK68JLA7pxzzomtT/S9EtzrqNqoqFuT4xJAxtUrTtCehnvcRH2rBZEqBe0S2UtMIvFDeGkhSOIPcW7mU23a0KKl/B8tGydw0N+T2k8aH8UJZZothrVqU/y9HALW45t1+8rxAk9JS+CBBx4IRFxxJ2VEv2HKHCfBhzZezTXXXC0ztrV6f1pBetJz0pZPWqBNm3nOF3KnzQynOKLseNGTa5I2HLWrv+LXRZnpJYD0N/j5zLUwOnr06EBAEF4SW66zzjqt3Mzfu4yA9fhh3b4uaw6Fq5NVpFX4hW0cH8YJSjSW+M1vfhNsJm42ltAGX2VGveiiixpV3nHHHQNBWpyQW2NHCT5D4VKasVezjJ9ZBe1pssjLNgnAzzvvvEadmm1G9k8VUaFmY9Bo2/jHP/4RCOWjY7Fmgtg4cWHecVicWDKNoD2PmF119k+CSXt6ijZhb7/99o15BPUDbr75ZrfsssuW8TPjGRUQsB7fyrKv3SLWV155xW299dbuhRdeaHgt7hvYLImFvmuaz0z6rr/zzjvBnFr01MhmffBunb8r42fx0UcfBfFOp1mEV1LM0t/908jSCrXDZ5ctaNe8p8aG++23Xx8cyjqujW5xV5a+UtwG5jQJL+I2uafZxK34JqG8YnyzLPN5fK/NcEoqoznp8NKJNZrvrOLSnEh4smr4/CybW9THK/tbEOd7bRzUyRDhCTVxLOJOfNH9mpP2N/CofNJ8SVXrO3n8V6WgXfb4c0vrrbdesKbkJ7JpZ/9UdmVdC2u3fWl8WVb/IM278txj3b48daIMBCAAAQhAoG4EELTXzWPYCwEIQAACECiBgPUBuXX7SnBBrR5RhqBdE6RaOI5mI02C4Iuxl1hiCXf11Ve7QYMGxRbJOomnhTAtCESzs6U52jd8eVymu6RFhjh2aUViep+/yKIM4LJVx88nXXGZiZIm9ydOnBhkiQ8vTUpfcsklTos5aS6J1iTgC0USzeoWJ2iXuFtZcP2MtP6743x22WWXOQk44q4qBe3K7rfVVlsF2ffCK62IQvdr0VILbffee2+jfBKHuPaTlOEvjoPvX/lHGe+Tsuin8Tn3FCNgPb5Zt68YfUrnIaCMsBJhRbMHNnuOMhGutdZawT8ScOTJ4J5WkJ5kR9rycQu0WcQMvtAtrejLX0xMWuRvZ3/Fr4v6beonyY/Nrmj2Pd2XpY+Tpz1Sxi4B6/HDun12PdsZy+KEOkUtaSZsa+f31o8BaUTf0br7Y4mk73Xc5mhlNdcmJJ020uxSWY07o8J53Z9V0J52jB03PkrKnO6fcNLq5C6/nn7W5WbjI38sJaG9TmtLM1aWAE6CO8VXXXH9i1aC9rgN5K0ys4f1ffTRRwNxWjhOT7uxOW7TXZVCwaK/a8q7fmJpzQdZusqKv36fU3VUpmGdRFDF5W8K0TvihLxFkljomZpXUtbs5557rlGNJKFxt87fleE/f3Nuq008cf2MVid2RO0sU9Cu767iq+JuNHO2Mprrv88333yxiLII2v0NIWlOsQxf6re7NCcjKKv8qFGjgkekmcfO0gaef/75YB5aJ2eGV7M+XpZnx93rn56qe+KSzbTrWxA356+1FmWSn3XWWVtWV+W1hqHEBeGVdJpB3HxJles7LY2PucGKoL2d/VNhyLoW1m770viyrP5Bmnfluce6fXnqRBkIQAACEIBA3QggaK+bx7AXAhCAAAQgUAIB6wNy6/aV4IJaPaIMQXurLOtRIHELVXHZT8IyWSfx/IWOZhnWkxyVNitrHLssR6H6CxTKfitBskTNSZcvyEgS58WJHLIIs/X+LFnk47LMpj12VpkMtVB50kknNardbPGySkF7dGFGxmQVUahMnDjiqquuCo5sjV5x7SetGEHP8Rd6sixa1eojVSNjrcc36/bVyNVdZaq+9YoPZ555ZpDxM8ulTWlaLJVQw89ilfSctIL0ouXjFmjTLNCH79VisDZlRYU0aTLW+TFA5Y855ph+R6S3s78SV5cku6Lc/YXRNGWytB/urQ8B6/HDun318XR7LG23oL2d31t/w3KzDOtJtNNsevbHAVk2bOm9/iZz/bcsgvasG5z8OiWNsZ544olgY/Azzzzj3njjDScRVpasrH7bShofxfURTjzxxOCElcknn7zlDyFunHzllVe6bbbZplG2maBdItdddtmlz2lo2lStbPxpBGv+s7P0b3RCi7LJSkSpfpwy00pYyWWTgPX4VpZ9cXGhShFrWsFy3H1Z5ojiTu2Im/Pp5vm7or+suOzjcadiRN8Tt3kni9/Sto+kuinGKPu5Nj8p/j344IP9bm11smcWQbtv74ILLhhk5R48eHBL/DqtQON5nQSz1FJLBclmFI+SEpNIlK+TB8LTUMr+nVYtYPaBpP32tOtbELcRPSnDepJz027Mj+sLVbm+07IxxtxQdXvQRoGRI0c23qwTa9SfW2CBBfpY067+afjSrGth7bYvjS/L6h+keVeee6zbl6dOlIEABCAAAQjUjQCC9rp5DHshAAEIQAACJRCwPiC3bl8JLqjVI8oQtGcRcfuT34JVlqA9TrAl4dwRRxzR9Hh332G+6D5pMSCOXbPM4v574hZZWh0LGz3aVc9LyrSSdjG/VWP1J3eTfO1PtmY9dtZ/TycE7XFtM0/GurhNG2kz/GR5n/8eBO2tWnP1f7ce36zbV72HeEMzAjqh5L777gtO8pD4L5pBrhU5ZW4/8sgjg8XAAQMGNL29k4J2Ccv1j/9bSDLYF/y1EkL4i8JJmXXb3V9R/fy6tIrTvnhEGepvuOEGN2TIkFbNgb93IQHr8cO6fV3YJApVqZ2C9nZ+b+OEQXmEXr5YPe577Y+9sgia5by4cU8WQXuWTLd6n+/zLGK7LI0t7RjYz86cJ8Ypw70EfRKFL7bYYm611VZziy++eMPcJEG7hPpFxOx6gQSIW2+9tXvhhReC96m/oY3ZO+20U8sM/Vl4cm/nCViPb2XZl1ZUWpZH0gqW4+5LOsExyTY/A3RcIou0365W9bc4f9fK5lZ/908+0f1x82v+c/yNuWlPqNJzkrJxt7I17d9//vOfuzFjxrhpp502sUgWQfu///1vt++++waZucNr9913D04A1Ti9zCtqVxWxvGoBs88i7benXd8Cf84/i8A8rFtc0pi4uea4fmuV6zt52mHV7UGb/NR3Cq+q5tWzfuOzCtrzsI2WyWpfmveV1T9I864891i3L0+dKAMBCEAAAhCoGwEE7XXzGPZCAAIQgAAESiBgfUBu3b4SXFCrR5QhaM8i4o6bMC1L0B63MO9nSkvjnLjFgLSC5GZ1iXu3v8jSLNNQnCAjSXjgH7e+0UYbBQvuAwcOTIOgcY8yCilrW3jp6Fctkkw//fR9nuNPtv7sZz8Lsv1OM800qd6XZbK2qgztr776anB0vBYcdUnYcPPNNztlaMlyxWWQihPox/327r///kAMkebKwyHNc7knPwHr8c26ffnJU7JsAorVEkndeeedgbhd36Y0l7K5SVA155xzJt7eSUF7VmHhp59+6hTPlBUtjAvNRN3+QmDSAnS7+yuy3a+L/tvvf/97t84668T6yhePtBLzp2kf3FNfAtbjh3X76uv5aixvp6C9nd9bf7OpxHP6zq644oqZQH744Ydu2223dXfffXfsmCROqJTmBBHfCJ2Odfjhhzf+cxZBe5Yxi15Qlh9agUwryHn00Ufduuuu29i8p4zzOilt5plnbvWK1H+PE7RLcHjQQQe5W2+9tfGc9dZbz/3mN79xc8wxR+pnx2VzVuGNN944ODVnzTXXDDK9p93Al/rF3Nh2AtbjW1n2pRWVluWAvIL2PAJe/5seFxu6ef6uqM/8Ez5abcoN3xeXaKJVZvewbJWC9n322Sc4BUztoNmVRdCu5/ic9N+04Wr77bcPYsNCCy1Uyoan6Bx20vxwEZ9XLWD2bUv77SmSBT98Z5pvgb8pRZsftIlw6qmnzoTVF2rvv//+wQaHKaecsvGcuPWZKtd3MlXgvzdX3R78uak0J+fmqUfa/mn47CxrJHnsafU7KEPYX1b/oIz6xT3Dun1V1ZvnQgACEIAABCwRQNBuyRvYAgEIQAACEGgTAesDcuv2tclNZl5ThqA9i2i8SkF73ILF3nvv7eaaa65MvP/zn/+4O+64w2niNLzispmUMaHt27zCCiu4CRMmuPnnn7+fzR999JFT9j3ZpqvZvf4kuI4Rl7Due9/7XiYWb7/9tjv77LMbZZIWj/zJ1qyT7lkma/MIudM8P03mrLTwfP5xx0r79cgqesnDIa393JePgPX4Zt2+fNQp1Q4Cit0vvfRSIG6/7bbbmgrcN9tsM6dvoIRUcVcnBe3NBNxJHP3vebOstH6sSbq33f2VsG5pszbq/okTJ7phw4Y1sOQRS7ajbfKO9hCwHj+s29ceL9XnLVlFWkVq1s7vrZ9ZXZtjNXbLmh1VMffqq692L7/8cqPq0fgVt/k6y3g8fOhVV10VbOYNr7SC9jwilzgR/oknnuiUCbTopc3Er732WnDKjE47U18lvJJsLboZO43Nvghr6NCh7ttvv+3Xh9IYUBvnJLDPcqlNSEyYdKLO0ksv7bSpXXMASy21VNNMwFney73tJWA9vpVln59cQJSzCCuzeiUuNsR9k/w5lzybX9Kc3tHN83dZfRO9P27zzlFHHRWcuDX55JM3fbTizujRo53GnuG1yCKLuGuuuSY4VaPZVYWgfdVVV3VHH310sOFosskma4kla1/pnXfeCfoc9957b+yz5513Xqf53C233DI4cSvPpic/eUeeE1FbVdzfcKb7s26ia/WO6N/9vpv+Ftenase3IK6vtOGGG6ZOehKt1x//+Eenfl14xZ3kE/dtytKfzLq+k8Uv4b3tFrRrk6H6iDPOOGMec/uUydM/DR+QZg2jqIFF7Evz7rL6B2nelece6/blqRNlIAABCEAAAnUjgKC9bh7DXghAAAIQgEAJBKwPyK3bV4ILavWIMgTtWbKSZ53wzDKJV0W2v9CZaTJs513c9xdZtBCvRQb/0uK8MqSGi9ZxGVbCMr5gsKxGmVYUEMermQ1Z/JxHyJ3m+f5EeZGJbP99aQTtWdtPHg5ltQOeE0/Aenyzbh/tqj4EPvnkE3f77bc7bfZ68MEH+xmuGHTooYfGZoHrpKA9S38lrNSLL77olHk+FBYmZSr3BRfNTvlod38lqS5Jm9S+/PJLd/DBB7tx48YFRfNko6xPa8bSNASsxw/r9qVh3Ev3ZBVpFWHTzu9tnOimiO3RslGxedz4PU988+1NK2jPI+hUXYrEfwnBddLIm2++6ZThVEItidCee+4598wzzyRiThpf+ZlLs27GTuPXLO1BwnOdgjbbbLOleXRwz9dffx2ciiOuSaL28GESza+11lpBf0b+m2WWWVK/hxs7S8B6fCvLvrQZ08vyxiuvvOK23nrr4ESq8Ir7Bvp2ZT2JUM+OE6n6CTO6ef6uiM/8pBP6ll1//fXB9yzN5c+hqkyzzcnhM4sK2iUe1/hJWdGVXET/zD333KmE7KENefpKOmFzxIgRTmVbXUqQonnnTTbZxC288MKpbItuBJEvNB+gupV5pc2YXtY7/VNJ9dy4PlU7vgVx6yVl1TNufjvr+oxvS9HyaepWpaA97tuc9XTbsvunIZM0axhp+FVlX5p3l9U/SPOuPPdYty9PnSgDAQhAAAIQqBsBBO118xj2QgACEIAABEogYH1Abt2+ElxQq0cgaE/nrqoE7Xq7Jmg32GCDxkJ03DG4cdmFmmWa7eYFsTxC7jSTwVUK2uMWD/LUI9pai5ZP1/K5KwsB6/HNun1ZWHOvDQISPo8fP94deOCB7uOPP24Y1Sz7XRFBm16QtnxZC6z+cyRUv+GGG4LMdtHLF77HZUEL72+nwDJqY1yWwxtvvNFtuummferi27fzzjsHp7VMO+20NhoeVrSdgPX4Yd2+tjvM+AvziLTyVqmd39ssAuas9bEkaM+76dcXkbfaAK34q6zrl1xySZB1PdrPSMsvSdCeti+R9j1x9zVrDxI2KiZH69RsM2CSHRIqTZo0yR1++OHuiSeeSG2uNueNGjXK/fjHP04lYkz9YG4snYD1+FaWfXH99io2moQOihOxxmWB9udc4hIVpHF6q29ON8/fpeETd893330XbNo54IAD8j4itpw29SgeaUyXdLV7g0WcHXn7Sm+88UaQwV51THstscQSAWed+tFsvBedu07aGJ32nVnYl3WiS9w7/b6JWOiUnEGDBvW5vR3fAgTt/T1UpaBdmwH32msvd8UVVzRenOYbX2X/NDQkzRpG0m+oHfal+Z2X1T9I864891i3L0+dKAMBCEAAAhCoGwEE7XXzGPZCAAIQgAAESiBgfUBu3b4SXFCrRyBoT+euKgXtynS72267BZmGdClTzoQJE9z888/fMO69995zO+64o7v77ruD/9ZqEaabF8TyCLnTTAZXKWiPEzbmqUe0tRYtn67lc1cWAtbjm3X7srDmXjsEJDZQzBo5cmSfDKF+5sHQ4laCjlY1S1u+LEG77Jk4caIbNmxYw7S4zH4XX3yxU9bG8FKmVcX2uKudAkv//X5d4k578WNmUtbeVr7i791DwHr8sG5f97SEcmqSV6SV5+3t/N4iaG/uoQsuuCDoK4RXkqA9r0h7hhlmcEsvvbR76aWXnMbOuiwK2tddd1131llnBZlt99tvvwYPZfRV/M2T7VbZ2h977DGnvog2qqUR/yu7rk5jkYhxwIABeX5elGkDAevxrUz7JF7WRovwqkowq+f771p22WXdlVde6RZYYIE+Xm2HiFUv7Ob5u7w/E38ONO9z/HJpsrzXWdCu+mp8rhNNNIbTP2kytqucNjvpt6F4FHdFfzfNTgwt4quvvvoqOOlN7wqvZhvFy35XUobudnwLELT392aVgvboiQPhm5ttnmhH/zS0I80ahk+r9gnNEQAAIABJREFUnfal+d2V2T9I876s91i3L2t9uB8CEIAABCBQRwII2uvoNWyGAAQgAAEIFCRgfUBu3b6C+GtXvJsF7UkL2GU5qSxBcVzmIV88dtdddzktfofXUUcdFWTdmXzyyWOrk1bwVxaLPJOt0XdnKZ+He5rnVyloj8vykqceUWZFy5fle57zfwSsxzfr9tGWqifw6KOPOgnKtHj32WefucUXX9ydeeaZbppppin08rjM30mL3EXjU9ryZQraX3/9dTd8+PBALKZr/fXXDzJ5zTTTTMG/+9m9mmWo1/2+wLLq/krUuX5dlJ1VWfZD4YLvy7hNdoUaC4VrScB6/LBuXy2dXqHRnRS0V/m9LXMs0Qx/3Pj9oYceyiyE9u1N2rzkx1NtrFbcmHnmmTO1kjTxW8JsbYhTxnHF1qRLMWuxxRYLBOwSoup/55prLvfaa6+5bbbZxj333HNB0SR/++L6KjJBx4mwNJ7XiScLLrig++CDD9zuu+/ubrrppkY1t9pqq6CfNnDgwExsozdLDPjCCy8EWe1vu+02p6zTza4xY8YEIuKkeYXchlCwFALW41uZ9vknF6YRHueBHJeVN0kwW4aINU6g639v03wf89Q1qUya+bFm7ytaPk1d9A2TwLpZLEjznLh74k7FjN5Xd0F7tC4Sub711ltOpxLcfPPNLU88EXPFIT/G+7+bKjc8++2r1dg6bzuIEzQfdthhwQYTPya241sQN39RJeei8yVFy6fxW5WCdj/myJ640+v039vVPw2ZZP3Gttu+NL4rs3+Q5n1Z77FuX9b6cD8EIAABCECgjgQQtNfRa9gMAQhAAAIQKEjA+oDcun0F8deueDcJ2l999VX305/+1D311FOBH7QA9vvf/96tuOKKlfilTEHx888/Hxzv+pe//CWwNSqA/uabb5wE7CeddFLwNx2Ne8MNN7ghQ4Yk1kv3SggQXlUs0kdfnnWy1Tc8S/k83NM8X+1mk002aWT080V+WRqRn/Erjn+eekRtKFo+S324Nx0B6/HNun3pKHNXEQISTW222WaNR5SZ+dD/7iUd11xUsJG2fJkLrH4cVv9CmVXDLKp+DG8lkmh3fyXaZuJENdddd53bcsstg9tefPFFJ0Hdyy+/HPx7q7oUaY+UrQ8B6/HDun318XR7LG2noL2d31ttGpNgORTfJWX8LUq5LMGTv2E6raA9z6YAP46KQdxJLpMmTXLbb799Yzym+5R5XZvKNt5442Aj3iyzzOKmnHLKWIxpN4z5Y0OdsFLGBr+oUb4Ia+jQoUGdF1poocZtmqvQHEBUsHnGGWcEsdf/ruVtN59++ql75plngtNm1A9U1t7oxca1vGTbU856fCvTvriM3JrTGj16tJtiiilKA/7444+7zTffvM93JulkJX/OJSl7czPj/v3vf7t9993X6R3h5Ysmu3n+Lo/jvvzyy+AEiXHjxjWKayOTNgNNNtlkmR+p7140S3krgXQ3Cdp9WBoL/vnPfw42PCkuhBu2o/dFx4bhf4/GV/nh2muvdYMHD87sizQF/PGoylx44YXBaWhlxUY90z+5rNkmmnZ8C7744ovg1JRzzz23galZxvA0LJvdU3S+pGj5NPZXJWiPSyzUrH/brv5pyCTNGkaUX7vtS+O7MvsHad6X9R7r9mWtD/dDAAIQgAAE6kgAQXsdvYbNEIAABCAAgYIErA/IrdtXEH/tineToP2TTz5xyqx06623NvxQZTaTMgXFfkbU6ESqFl+23XZb9/DDDwf1UsYcHSfeLHPbVVddFYj7w8vPJlt2Q8062eq/P0v5PNzTPN/nnHdDRNpFiDz1iHIrWr7sNsDzXL/FNS2SWLqIv5a80Rlb/I07vjC7iFWXX36522mnnRqPSBK0+8L34447Lti0leaK+74mlS97gdXPEihh/RFHHBH87v06xYkAovVrd3/FZ+uLGKPZ9NW/kFggvCS2W2edddK4h3u6mID1+GHdvi5uGrmq1k5Bezu/t3Hi+ejmp1ywYgqpfymBp/4Jr2hMSvseP0t5WkF7njGSRNWKLRLAJcWXuNNetHFMdiobe5orraBdmWpXX331xiPzZJ3Xu0aOHOmmnXZat9RSS7lBgwYFG8Kmmmqq4Lm+CCuuXyTRpvoSY8eObdgioeWVV15ZiVBQjE899dQ+bUcv1vuU2Z7LHgHr8a1M++IEhmX/HuJ+c81EjP6cS56kB34WaCWoUKZsbXoKr26ev8vzq/JPlNIz9J3UmCWPoNkXLrd6XjcL2qP+UPZ29VP22muvPpud4hJyRDfGayOWNmhMP/30edzbskzchgZtCtMJaXPOOWfL8mluUP9Qcfmaa65p3L7pppu6iy66KNg451/t+hb4m1uS5lTS1LHVPUXnS4qWb2VfXF9K/y3PqUT+u+I2UCWxbmf/NLQzzRpGeG8n7EvjuzL7B2nel/Ue6/ZlrQ/3QwACEIAABOpIAEF7Hb2GzRCAAAQgAIGCBKwPyK3bVxB/7Yp3k6A9Lutonsyi4cT2Rx995LSAtsACCwSZu/W/0atsQbEvIgtFBX5G3dNOOy1YyGl2+aLFNFnd456nhZ/jjz/eKRvSMsssE4gJlJUqXKjPM9ka954sk7V5uKd5ftzR03GZA1v9yOOOrY07tjRPPapsf63qxd9bE7Ae36zb15owdxQlELdwpyxgJ5xwQr/vepZ3xWVePeaYY5z+8dud/z1Oui/u/XHCxHYJ2n124Uax733ve31EemmELu3ur/gs/bqENmvxXv0LiQd1SeCnjQrqQ3D1NgHr8cO6fb3devrXvp2C9nZ+b+NE23kEeBLy7brrrkFG4qWXXtrNN998btiwYW7WWWdtwPTFj1nFZVmyvMfdm3WM5GdbjROQ+qedSDgvAbyy3qe9fKF6klDV33wQJzBt9U5/c5g21p9zzjnBKXG60gjadZ9OaFPZaJbc3XffPdgsJ7G8f0nopwzT+ufJJ59077//fpBdPm2mXLVTiRfVHwuvLJsLW3Hh7+USsB7fyrYvTsjc7PeQlXbcqQjaWKvxyOSTT97vcf6cTbMMzkm26FuwwQYbNE5iiEs20c3zd1l9pPv9udGiGcH95BWtxjl1E7TrZC0lQHn66afdCy+8EMQU/W7SXNpIopguEXt4rbfeekGMmHHGGYP/5I/182yiS2NL9J64kxT03kMPPbTwiQ2qswT5I0aM6GNW0kkNuqld3wJ//j/PKSrh5iCJ9dWHXGKJJYKTa7WRL/qdKypIL1o+TZuoKkO7PyclW5KSErSzfxoySbOGEd7bCfvS+K7s/kGad2a5x7p9WerCvRCAAAQgAIG6EkDQXlfPYTcEIAABCECgAAHrA3Lr9hVAX8ui3SRolwP8zDt5Mjr5i1xJC9xFBcl+g/EX7yQqk8hQk/bK0qIr7UKORH+77babu/766xuvyXpc82effeb22WefQMwWXtEsrlH7s0y2xv1QspTPwz3t8/0su80y9CT94P13JQkp8tQj+s6i5Wv5wTJutPX4Zt0+4+7tCvO0GK2Mroor4aUYpw1Ua665Zu46vvHGG2777bcPxFvhFbeRR3/zv5HK2Coh1jTTTNPy/b7YQwXaJWj3s0aGfQMJ2iUklCBN12GHHRbwjRPFRCvYzv6KD1Z1Uf8imhlffZ955pknyND63HPPBUWaCXxaOosbuoqA9fhh3b6uagwlVKadgnaZ267vbVx24awZReNEVnEbpXyGiknKsr3aaqul8pAvMFehtBnade/OO+/szj777FjBdVzM0RhLG+jCK668LxBPs0Es+q44/knjsLhsllk2H8T1p/xN52kF7bJbfSMJEKOXMtFut912/TYGZtmMkNQY1E85+uijG39G0J7qZ9ORm6zHt7Lt0+9h3Lhxbr/99uvD++STTw6+Idrok/eS6HeXXXbps3mkWXZ2vSduvjRL/zjuWxFXvpvn77L6Ky7RRJaYE/e+OD/ovqSTqOomaPfH11mzevvxyhe0+5uh23GCV9xpCtpQIvH98OHDc2XqD9vG/fffH5wsp40O4dVq7rdd34K4TT0XXnhhsIE+7ekE77zzTtCnuPfeexv1i0uMU1SQXrR8mm9DFYL2uFjQzP/t7J+GTNKuYej+TtiXxndl9w/SvDPLPdbty1IX7oUABCAAAQjUlQCC9rp6DrshAAEIQAACBQhYH5Bbt68A+loW7TZBe5yoTplmxowZk2rB/cMPPwyOHY0KwSXu0gTydNNN18fHZQuK/WNV11hjjcDugw8+2N13333Bu9Mu5MQtBCrL+mWXXdbnePVmjVaiCGWs0YKSLi0eTJgwIcjQ7l9ZJlvj3pmlfB7uaZ8fJ+7IsngQt3CQdEpAnnpE2RUtX8sPlnGjrcc36/YZd2/XmKcMTj/96U+dFvLCS2IOZRWVeCztQmlYVqIwxalzzz238bxmmb39Bbe0Wce+/vrrIHviiSee2McX7RK066V+pjgtqOsaOXJkI06q/7DWWmu1bC/t7K/EGePXReI2ZW/bfPPNg9vznuzSsuLcUEsC1uOHdftq6fQKjW63oL2d31tlzNYmp6hIKosQMy5bt2KsvtFTTjllwyv+uFF/2HHHHd1ZZ53Vb8zquzIpnmYRtGtcKMH1Zptt1rKlqL8h8Vm4WUoF4rJg+llJl1122UCk75+SlvTCpP6NstkvvPDC/Yr5GYDVF9JYVxviW11xGwpuuOEGN2TIkEbRtIJ2FYjbSK7+kRhrQ7t/6SSVsO+Rxfe6N06ApjkCtR8uewSsx7cq7Iubk5Nnjj322GDMMWDAgMyO0qZYnUwQPQkhjTg2br5U82o6PWK55ZZraYcfE5L61908f9cSkndDXGbupPiU5dlxz007V6f3tHvjT5a+kp+hOWtil1YbzqOnDGTdbJbFR/69cX0i/W61SU6C9KwbXPQ7u+OOO9yee+7Zp5+WZq68Xd+COCG/+gOXXHJJqv6JNm9IvK5vZXipfuqjLLXUUn0QFxWkFy2fpm2ULWj/29/+Fqz5KPlCeKlNad5fc2RxV7v7p7Ih7RqG7u2EfWl8V0X/IM17095j3b609eA+CEAAAhCAQJ0JIGivs/ewHQIQgAAEIJCTgPUBuXX7cmKvbbG6CdpbZT5NyuiUZvFLE8ea+FUm8+jEZtJifRWCYn8i8sgjjwwy14ai8iwLOXHiDU2ES7QogUCz649//GOQASa64LfVVls5LZ4PHDiwX9Esk61x781S3ueeJmt92ufHLR7MMMMMATNtbGgm9NTCq7KGqb2ElxYO9O6VV165X7WLtp+i5Wv70TJsuPX4Zt0+w67tKtPiFjlVQX3rdIT3rrvu2jhevFXFFWcUMyUAi17NNgLFLc63Evt9++23bvz48cFR6GE8DN/XTkH7p59+GsRGiVh0KS7qd3X11VcH/77++usHMWCmmWZqhc61s78SZ4yfCXKLLbZwc889d5AVU5f+XWK/uJjfsnLc0HUErMcP6/Z1XYMoWKEsIq2CrwqKt/N7m5RRNI34SvHtkEMOceedd16fsUSScDJOPN9qzNssnmYRtMtAjSt//etfu8UXXzzRTdrsKxFpVDiUlAXz0Ucfdeuuu26fOJ+Updx/oTYlS6AUPSlG92ijlmL0oEGD+tnoZ5zVDRLoa7w766yzJtYpzk9x2XCzCNr1sjh/7r333sEGd1/AG7cJu1VfKqzQpEmTglN1VH9dacbSZfwOeUY+AtbjW1X2xWXQFUFtjtHm1vnmmy8VUH2Tr7nmGqd5tehGIxVOk/gibr5UZZXkQXNEmu9JuiTG1W9Y2azDq1nm7G6dv0vlqP/eFHfSRtrNz63eE5f5XcJvtY/FFlusT/G6ZWiPO3UkTTxTpd9///1gfHvrrbc2GGjTttpqeEVPskw6tbMV/7x/j8umrmcdeOCBgWh75plnTvVoMVL/SnMH/nxCmvjZzm9BXH8gzTdHvx9lZdd8TvR7p3lqnc421VRT9WFVVJBetHwax5UlaFf/94knngjm7P2+YqtY0O7+qbj4axjN1sI6YV8a31XVP0jz7jT3WLcvTR24BwIQgAAEIFB3Agja6+5B7IcABCAAAQjkIGB9QG7dvhzIa13EuqDdF3inWThPyuikxS8d76sFbb8davFImV8vv/zyPv5sNrFZhaA4bmE9NCjPQo6fZV3P0qKbjhiXQHvaaaftU18t+Cljnib5JTYJr1YZa9IKxpN+LFnK+4JCPVOLmqNGjeo3QR++L8vzk7IAqS1o8ttfMNHE+EMPPRSIOv2J8WYLI0XbT9Hytf5wGTXeenyzbp9Rt3alWRIz77PPPsFCmX9J2K54KcGZspXOOOOMjexnX331lVNZLbKq7C233NJvQbjVgmDcwqeyYikuKVuaH5cUF7WxSxng/cVn2d5OQbve52d0jfIbO3as0yJ/2iz37eqvJDViP8Nr9L64Y8m78sdApVIRsB4/rNuXCnIP3dRuQbvQtvN7GzeWkA2KD/vtt5+bZ555+nhbAqRnnnkmGIsqrkavZmMJZVpX3NFmtOilTNujR4/uJ/hUFnDF01NPPTU2nmYVtOudynwuG9Zbb70+mVKThEPKTqz3rLnmmv1afNw4WGPQ448/PthA5gux9IAPPvggOIFMnD7++OPYX5HGaXGbi3WzhPY77LBDHx4S1Uv4tcwyy7jJJpus8Uz56dVXXw02HURPc0vK1pxV0C5/qh6arwivpEz4cVn2da/6YPvuu29wyop/JQl7k4RuPfRJMl1V6/GtSvseeeSRYGwQPd1BzlJbV3Zm/Xa1acXf8KHvj0S699xzT3BqhUSM/qXnnnLKKcGzml1JIlaVWX755YN5KH3Pot8KvV/vPuigg/rYniZrdjfO32X5gcXFgTIF1HHjuLjxW90E7WKsjRM6ISY6Xt54442DvoUfz3R/2PeQUDa66ULxUnE63DTibwTIkmQli++T7pWdirma7/U3pWjeQjFvyy23dAsttFCfk2z0PMXKt99+OyivcW90jjt8X6u55PC+dn4LkhIQaG5G/ROdhuf3iSTYV1IB9Zmi/aFm2d2LCtKLlk/TPvIK2vUd1tqBYoFOZ9AGSX2X/SvNxo9O9E+zrIV1wr40vquyf5Dm/a3usW5fK/v5OwQgAAEIQKAbCCBo7wYvUgcIQAACEIBARgLWB+TW7cuIu/a3Wxe062jgTTbZpJFBTMC16KSjMrVwpYximoCebrrp+vgiKaOTblp66aWDCWCJ9CTOU8aXuIlNLWYrg8sPf/jDWD9XISjWxLUECDpW3r+SjsNt1giThA4qo8n/tdZaK2A5+eSTB4sDt912W79FAvHWYt+IESOC++KuLILxouXlMwk3lCUoeklQEWbI0mKHhBXhldW+pCxAYqEFHh2zO+WUU7q//vWvQduJWxhpJeos2n6Klq/9x8tgBazHN+v2GXRpV5uk45YlaldWurIuCc4kHGmW2VTveuCBB4IjncPsoOH79Q3fcMMNg2+5vvUPP/xwsFEoXJjXf5c45KKLLmoIRNotaI/Liir7JR7TUd5DhgzJhLMd/ZUkg5LqQrbWTC7siZutxw/r9vVEI8lQyU4I2mVeO7+3SWMJ2bH66qu7VVZZJRjTKr7dfffdfU7FClFKsCmhncasSZcETMpQqk1f0Ss6ZtH47dlnnw3GLEmib5VNK2hfddVVg6zs0UzyGodpI5xsTaqTbNK4feTIkX3E76HdEq0p47vGnP6l56+00kqNTOsaBz344INOWSmjlwSm2hh33333Nf6zfLHaaqvFImw2Vo7OGahOEsbrWT5nZbLVRkD/O5RV0K7nKqO9RLrKsBpeQ4cODYRYc845Z593x2Vz1g3irL7IiiuuGPx/zS9IEKyT13wxYDOhW4afNLdWSMB6fKvavldeeSUQrEYFt3Hfh3Ae6D//+U/Q3pO+dfpN6JupjRy+ED7Ojf6ci8qrnDbThFf0W6H7JUT054dULulbEX1vN87fZfl53HXXXcFJHeElbhIja96yjOv1118PvtfRkyg1N6zEJtGNQHUUtMedEBNto4qh4YY6zWNqw4g207WKadE+W6fGiOofaF5AJ774G1yi9uu3GCYgkdhafZ+4DfEqo/lwbeDebrvtYvskfntr97cgqX8nu/S9W2ONNZw2yejSmF4Z9v3vnu4744wz3Oabbx778ykqSC9aPs1vOk7QnqZcmnv0rTn77LODdaVmVyf6p1nWwjphXxq+VfcP0tjQ7B7r9hWtH+UhAAEIQAACdSCAoL0OXsJGCEAAAhCAQMkErA/IrdtXsjvMP866oF2ZYHXUaZLgTpO4EivPMccc/VjHHfGb1iFpJjarEhRrwnaDDTboN/GuDHISCmS9tCimxTNlEE+azE96ZivhQVguq2Dcf1/W8nHZ9KLP9I/Izfp8PUsCCW0iiMvo1cwHYqZFV4nu/UzD0XJF20/R8lnbEfe3JmA9vlm3rzVh7iibgBZKtZCblK017fvCrKASiGhxuNWVJy5pQTbcZKYTRsLF7HYL2uMWblVfZcSTEG/66advVf2291eSDIo7nl737rzzzsHibrMYlrmSFKg1Aevxw7p9tXZ+BcZ3StCuqlQ9PoziSsounAapRM0Ss/snQ8WVlYBJ4w5t9kp7aYOu3iFxeXilFbRr07AEUhKnS2id5korHFNcOuKII4JM8lmvXXfdNchceskllwTj3vBSBndlrU+68vRJ9Cz1fbTBWhsPpphiin6PzyNo10Pixrmqjza9+++R4EkCv6g4My03tYFx48YFmXu57BKwHt/aYV9S5uGsXkvKqN7sOXFzLsp4re+zfzpf0nM0htF4a4sttkh1ilPeb1L4XWq2cSi0Mc/8WLR+RcvHsZIgW2NJfZfCK05sntXv0fu1wUenYJx00kl9HqNTKpXlO7zqKGiX7Xn6A2Gdk+J0NFN0kfFuEb+FZXXajn57SSe3pX2HMtcrpkoAn/ZktU58C/Tt0+9Z/2S90nx3igrSi5ZPU6eqBO1hn3G22WZLY4Zrd/8061pYu+1LA60d/YM0diTdY92+InWjLAQgAAEIQKAuBBC018VT2AkBCEAAAhAokYD1Abl1+0p0RS0eZV3QLojNFmpbZYgJF7+0KO5nJItzkCbxjzzyyCAzXCshV1WCYk1c7rbbbn2OMi+6kBMeJ6vjR6NHpDdrpFkm+YsuaGUtr4nzMWPGuGOPPTa2Cjo2V1nuw4zyWZ8fXTCRYEMC+WYZDcP7xUyCA2XEa7UwUrT9FC1fiw9UzYy0Ht+s21czd3eNuYoPylYn8YCEaWm+dWHlJeaSOEOnYgwePLjldy8KTcdAT5o0Kfhmtto4pG+rvuk6UcQXQrZb0K46TJw40Q0bNqxPG5CYXbE771Vlf6WZTX581L3tPko+LzPKtY+A9fhh3b72eaoeb+qkoF2E2vm9lfgqy1hCmciPPvroIMZMNdVUqR0qIaAEeYqJcSdHRR8Uinhee+21IFN8eGURtCt26LSqk08+OTiZpdmm6SxjStmicZ7GXhq3pumTSGB/yCGHBJnvJ5tssiA78mabbdaolzbHS3jeLBtzOFaWUPWWW25pyT1NnfIK2lV/iTq1sSy8lDlY/llzzTX72fb+++8HbebKK69MtXld8x3ayLDffvul2jDREgY3VErAenxrp33KKi0hqzbvpPk2hI7RqRL6RmhOLct3VeWT5ly0gVWbb37zm9809b8200g4O99882VqJ902f5em8nF9A4mX999//0xjzFbv0mklGr9G45Z/GmZdBe2qu/oDapc6ZTPNHLjKiIfmwX2Bt78BQONxtftWc52tfFDk7/pt6OQGbci/9tprU8W98H3hvIVO3FR/IcvVqW9BOGei/p1Opklzpf3uFBWkFy2fpi5lC9qLtIF290+zroW1275W/mtn/6CVLXF/t25fnjpRBgIQgAAEIFA3Agja6+Yx7IUABCAAAQiUQMD6gNy6fSW4oFaPqIOgXUAlBtAxsLfffrt7/PHH+0xa6/jhddZZpyl3CRc0EaqMZy+88EKfo0clPh40aFCQXVWLXdNNN10qH1YpKNaiuwSC4aUsQlpgDwXaqQyMuUmT4TqeXAv9OjL95ZdfbogelMFlscUWC8QAm2yyiZOgIu0kf17BeGhinvKqiyb0L7300uC43Kh4QxkHzznnnCBznq48z4/i05HSEl7eeeedQVbg8GheMVtyySWdjoKXmCILs6Ltp2j5vG2IcskErMc36/bRtjpPQLFSR3PrhIonn3wyiBf6/+Glb6pE5UsssUTwzVP8nGWWWQoZroU3fcsnTJjQ5/uqZw8ZMsRtvfXWboUVVmhkJbUgaJc4YNtttw2OPtel4751koxiaNGriv5KM5u0mWH48OGN7K5iLV/MP//8RatC+S4iYD1+WLevi5pCKVXptKA9rEQ7v7fasHz33Xe72267LRBihbE1jKsSkUlko29wM+F1Kwd89tlnwTs05tV4JRwfKaZKzKkTThZddNFgjOeLhLIK2meccUYXCsvGjx8f1C+sl+qjcbUfw1vZ74+/br755uC50bq0Gn/5cU0xWmJvbbxrdWl8+dJLLwUbwMVHG+5C4awYasy30UYb9emXJD0zr6Bdz9MYXbE5PI1G/03t44ILLkgUoUfHq9E2prLhfMeGG24YtIOBAwe2QsHfjRCwHt86YZ/GDk8//XQwP6PTCV599dXGty46VtE3SCc6zjrrrLkFuM3mXPS90Pv1fdE8kb63er/GLzrxURtrFlpoodzvVhPspvm7Vj+piy++2P3sZz9r3KaNPDfccEPAs8wrLoGIP5ars6A9ZKXfidqn5ssVmxVPwnimeUvVWXO/OgVUGy7i5n4/+uij4DSXO+64I3hsmrn3Mn3V6lnq86hu9913XxCvdQpPKOLX5i3N1S633HJBPSViLxL7Ov0t0MkN6hvoN6E6v/jii426hv7Ud0cb7uaaa65U352igvSi5Vv5V38vImhXX1SSXlwfAAAgAElEQVSn+aoNyP86paNIGwjtVX+rXf3TPGth7bSvmQ870T9I06bCe6zbl6Uu3AsBCEAAAhCoKwEE7XX1HHZDAAIQgAAEChCwPiC3bl8B9BSFAAQgAIEeJmA9vlm3r4ebDlWHQMcI+MI/P0NhxwzjxaYIWI8f1u0z5UyMgQAEIACB2hCwHt+s21fU0SQRKEqQ8hDoDgJ8C7rDj9SifQSs9w+s29c+T/EmCEAAAhCAQOcIIGjvHHveDAEIQAACEOgYAesDcuv2dcxxvBgCEIAABGpNwHp8s25frZ2P8RCoKYGJEye6YcOGNay3lnmvpli7zmzr8cO6fV3XIKgQBCAAAQi0hYD1+GbdvqJOQsRalCDlIdAdBPgWdIcfqUX7CFjvH1i3r32e4k0QgAAEIACBzhFA0N459rwZAhCAAAQg0DEC1gfk1u3rmON4MQQgAAEI1JqA9fhm3b5aOx/jIVBDAv/617/c3nvv7S699NLA+rXXXttdfvnlbvbZZ69hbTC5SgLW44d1+6r0Dc+GAAQgAIHuJWA9vlm3r2jLQMRalCDlIdAdBPgWdIcfqUX7CFjvH1i3r32e4k0QgAAEIACBzhFA0N459rwZAhCAAAQg0DEC1gfk1u3rmON4MQQgAAEI1JqA9fhm3b5aOx/jIVBDAo8//rjbfPPN3XvvvRdYP3bsWLf//vs7/1tRw6phcskErMcP6/aV7A4eBwEIQAACPULAenyzbl/RZoKItShBykOgOwjwLegOP1KL9hGw3j+wbl/7PMWbIAABCEAAAp0jgKC9c+x5MwQgAAEIQKBjBKwPyK3b1zHHtenFZ5xxRiBW4oIABLqbwCWXXOJ23nnn7q6ksdpZj2/W7TPmzq4yZ4sttnA33HBDV9WJysQT+O6771KhUXb2gw8+2J177rnB/Ysssoi75ppr3GKLLdYo30zYLiH89ddfn+pd3FR/Atbjh3X76t8CitVAp0DssssuxR5CaQhAoHICjB8rR5z5BdbjW1H7Ro8e7Y499tjMXKoq4Pej04pY2QxalUd4LgQ6Q4BvQWe481abBE4//XS33377ZTKuaP8g08ty3GzdvhxVoggEIAABCECgdgQQtNfOZRgMAQhAAAIQKE7A+oDcun3FPWD7CQjabfsH6yBQFgEECWWRTP8c6/HNun3pSXNnVgII2rMSq+/9cYL2d955x00//fTuf/7nf9y3337rXnvtNXf88ce7yy+/vFHRAw44wJ1wwgluqqmmavw3BO31bQdlW249fli3r2x/1O15CNrr5jHs7VUCjB/ted56fCtqH4J2e20OiyAAAecQtNMKIPB/BBC00xogAAEIQAACEKiCAIL2KqjyTAhAAAIQgIBxAkUXFKqunnX7qq5/p5+PoL3THuD9EGgPAQQJ7eEcfYv1+GbdvvZ7rHfeiKC9d3wdJ2iXcH2nnXZKhKDs7FdeeaUbPHhwn3sQtPdOu2lVU+vxw7p9rfh2+98RtHe7h6lftxBg/GjPk9bjW1H7ELTba3NYBAEIIGinDUAgSgBBO+0BAhCAAAQgAIEqCCBor4Iqz4QABCAAAQgYJ1B0QaHq6lm3r+r6d/r5CNo77QHeD4H2EECQ0B7O0bdYj2/W7Wu/x3rnjQjae8fXcYL2m266yW222WaxEL7//e+7888/3w0fPtz53wgE7b3TblrV1Hr8sG5fK77d/ncE7d3uYerXLQQYP9rzpPX4VtQ+BO322hwWQQACCNppAxCIEkDQTnuAAAQgAAEIQKAKAgjaq6DKMyEAAQhAAALGCRRdUKi6etbtq7r+PB8CEIAABLqTgPX4Zt2+7mwV1AoCnSfwhz/8wa2yyir9DJGY/cQTT3QjR450U0wxRecNxQKzBKzHD+v2mXUshkEAAhCAgGkC1uObdfuKOvfvf/+722677dydd94ZPGrJJZd0V111lVt44YWLPpryEIBAjQjwLaiRszDVBAHr/QPr9plwIkZAAAIQgAAEKiaAoL1iwDweAhCAAAQgYJGA9QG5dfss+hSbIAABCEDAPgHr8c26ffY9jIUQqCeB999/340dO9bdfPPN7k9/+pObd9553aabbup22203N3jw4H6Z2etZS6yukoD1+GHdvip9w7MhAAEIQKB7CViPb9btK9oyELEWJUh5CHQHAb4F3eFHatE+Atb7B9bta5+neBMEIAABCECgcwQQtHeOPW+GAAQgAAEIdIyA9QG5dfs65jheDAEIQAACtSZgPb5Zt6/Wzsd4CEAAAl1MwHr8sG5fFzcNqgYBCEAAAhUSsB7frNtXoWt4NAQgAAEIQAACCQSs9w+s20fDggAEIAABCPQCAQTtveBl6ggBCEAAAhDwCFgfkFu3jwYFAQhAAAIQyEPAenyzbl8e5pSBAAQgAIHqCViPH9btq95DvAECEIAABLqRgPX4Zt2+bmwT1AkCEIAABCBgnYD1/oF1+6z7F/sgAAEIQAACZRBA0F4GRZ4BAQhAAAIQqBkB6wNy6/bVzN2YCwEIQAACRghYj2/W7TPiRsyAAAQgAAGPgPX4Yd0+GhQ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CwEIAABCPQsAQTtPet6Kg4BCEAAAr1MwPqA3Lp9vdx2qDsEIAABCOQnYD2+WbcvP3lKQgACEIBAlQSsxw/r9lXpG54NAQhAAALdS8B6fLNuX/e2DGoGAQhAAAIQsEvAev/Aun12PYtlEIAABCAAgfIIIGgvjyVPggAEIAABCNSGgPUBuXX7auNoDIUABCAAAVMErMc36/aZcibGQAACEIBAg4D1+GHdPpoSBCAAAQhAIA8B6/HNun15mFMGAhCAAAQgAIFiBKz3D6zbV4w+pSEAAQhAAAL1IICgvR5+wkoIQAACEIBAqQSsD8it21eqM3gYBCAAAQj0DAHr8c26fT3TUKgoBCAAgZoRsB4/rNtXM3djLgQgAAEIGCFgPb5Zt8+IGzEDAhCAAAQg0FMErPcPrNvXU42FykIAAhCAQM8SQNDes66n4hCAAAQg0MsErA/IrdvXy22HukMAAhCAQH4C1uObdfvyk6ckBCAAAQhUScB6/LBuX5W+4dkQgAAEINC9BKzHN+v2dW/LoGYQgAAEIAABuwSs9w+s22fXs1gGAQhAAAIQKI8AgvbyWPIkCEAAAhCAQG0IWB+QW7evNo7GUAhAAAIQMEXAenyzbp8pZ2IMBCAAAQg0CFiPH9btoylBAAIQgAAE8hCwHt+s25eHOWUgAAEIQAACEChGwHr/wLp9xehTGgIQgAAEIFAPAgja6+EnrIQABCAAAQiUSsD6gNy6faU6g4dBAAIQgEDPELAe36zb1zMNhYpCAAIQqBkB6/HDun01czfmQgACEICAEQLW45t1+4y4ETMgAAEIQAACPUXAev/Aun091VioLAQgAAEI9CwBBO0963oqDgEIQAACvUzA+oDcun293HaoOwQgAAEI5CdgPb5Zty8/eUpCAAIQgECVBKzHD+v2Vekbng0BCEAAAt1LwHp8s25f97YMagYBCEAAAhCwS8B6/8C6fXY9i2UQgAAEIACB8gggaC+PJU+CAAQgAAEI1IaA9QG5dftq42gMhQAEIAABUwSsxzfr9plyJsZAAAIQgECDgPX4Yd0+mhIEIAABCEAgDwHr8c26fXmYUwYCEIAABCAAgWIErPcPrNtXjD6lIQABCEAAAvUggKC9Hn7CSghAAAIQgECpBKwPyK3bV6ozeBgEIAABCPQMAevxzbp9PdNQqCgEIACBmhGwHj+s21czd2MuBCAAAQgYIWA9vlm3z4gbMQMCEIAABCDQUwSs9w+s29dTjYXKQgACEIBAzxJA0N6zrqfiEIAABCDQywSsD8it29fLbYe6QwACEIBAfgLW45t1+/KTpyQEIAABCFRJwHr8sG5flb7h2RCAAAQg0L0ErMc36/Z1b8ugZhCAAAQgAAG7BKz3D6zbZ9ezWAYBCEAAAhAojwCC9vJY8iQIQAACEIBAbQhYH5Bbt682jsZQCEAAAhAwRcB6fLNunylnYgwEIAABCDQIWI8f1u2jKUEAAhCAAATyELAe36zbl4c5ZSAAAQhAAAIQKEbAev/Aun3F6FMaAhCAAAQgUA8CCNrr4SeshAAEIAABCJRKwPqA3Lp9pTqDh0EAAhCAQM8QsB7frNvXMw2FikIAAhCoGQHr8cO6fTVzN+ZCAAIQgIARAtbjm3X7jLgRMyAAAQhAAAI9RcB6/8C6fT3VWKgsBCAAAQj0LAEE7T3reioOAQhAAAK9TMD6gNy6fb3cdqg7BCAAAQjkJ2A9vlm3Lz95SkIAAhCAQJUErMcP6/ZV6RueDQEIQAAC3UvAenyzbl/3tgxqBgEIQAACELBLwHr/wLp9dj2LZRCAAAQgAIHyCCBoL48lT4IABCAAAQjUhoD1Abl1+2rjaAyFAAQgAAFTBKzHN+v2mXImxkAAAhCAQIOA9fhh3T6aEgQgAAEIQCAPAevxzbp9eZhTBgIQgAAEIACBYgSs9w+s21eMPqUhAAEIQAAC9SCAoL0efsJKCEAAAhCAQKkErA/IrdtXqjN4GAQgAAEI9AwB6/HNun0901CoKAQgAIGaEbAeP6zbVzN3Yy4EIAABCBghYD2+WbfPiBsxAwIQgAAEINBTBKz3D6zb11ONhcpCAAIQgEDPEkDQ3rOup+IQgAAEINDLBKwPyK3b18tth7pDAAIQgEB+Atbjm3X78pOnJAQgAAEIVEnAevywbl+VvuHZEIAABCDQvQSsxzfr9nVvy6BmEIAABCAAAbsErPcPrNtn17NYBgEIQAACECiPAIL28ljyJAhAAAIQgEBtCFgfkFu3rzaOxlAIQAACEDBFwHp8s26fKWdiDAQgAAEINAhYjx/W7aMpQQACEIAABPIQsB7frNuXhzllIAABCEAAAhAoRsB6/8C6fcXoUxoCEIAABCBQDwII2uvhJ6yEAAQgAAEIlErA+oDcun2lOoOHQQACEIBAzxCwHt+s29czDYWKQgACEKgZAevxw7p9NXM35kIAAhCAgBEC1uObdfuMuBEzIAABCEAAAj1FwHr/wLp9PdVYqGzPEfjrX//qHn30Uffcc8+5V155xb3++uvu/fffd//4xz/cF198EfCYeuqp3Q9+8AM322yzufnnn98NGjTILbnkkm7FFVd088wzT88xo8IQ6FYCCNq71bPUCwIQgAAEINCEgPUBuXX7aFwQgAAEIACBPASsxzfr9uVhThkIQAACEKiegPX4Yd2+6j3EGyAAAQhAoBsJWI9v1u3rxjZBnSAAAQhAAALWCVjvH1i3z7p/sQ8CWQk88MAD7sYbb3S33367e/nll7MW73P/Ioss4jbYYAO32WabudVWW63QsygMAQh0lgCC9s7y5+0QgAAEIACBjhCwPiC3bl9HnMZLIQABCECg9gSsxzfr9tW+AVABCEAAAl1KwHr8sG5flzYLqgUBCEAAAhUTsB7frNtXsXt4PAQgAAEIQAACMQSs9w+s20ejgkA3EPj000/dhRde6C655JLCIvYkHhK377LLLm7EiBFu+umn7wZs1AECPUUAQXtPuZvKQgACEIAABP6XgPUBuXX7aEcQgAAEIACBPASsxzfr9uVhThkIQAACEKiegPX4Yd2+6j3EGyAAAQhAoBsJWI9v1u3rxjZBnSAAAQhAAALWCVjvH1i3z7p/sQ8CzQhIyD5mzBh3+umnu88//7wtsAYMGOD2339/d/DBByNsbwtxXgKBcgggaC+HI0+BAAQgAAEI1IqA9QG5dftq5WyMhQAEIAABMwSsxzfr9plxJIZAAAIQgEAfAtbjh3X7aE4QgAAEIACBPASsxzfr9uVhThkIQAACEIAABIoRsN4/sG5fMfqUhkDnCJx11lnumGOOcZ988klTI1ZbbTU3ZMgQN3jwYLfAAgu4ueaay80444xOwnRdEsL//e9/d2+//bZ79dVX3fPPP+8ef/xx98ADDzR97sCBA93o0aPdPvvs0zkIvBkCEEhNAEF7alTcCAEIQAACEOgeAtYH5Nbt656WQE0gAAEIQKCdBKzHN+v2tdNXvAsCEIAABNITsB4/rNuXnjR3QgACEIAABP6PgPX4Zt0+2hIEIAABCEAAAu0nYL1/YN2+9nuMN0KgGAEJzpUhfdKkSYkPGj58uNtyyy3dhhtu6KaZZppcL/z3v//tbrvtNjdx4kQ3YcKExGesueaaQYZ4Cea5IAABuwQQtNv1DZZBAAIQgAAEKiNgfUBu3b7KHMODIQABCECgqwlYj2/W7evqxkHlIAABCNSYgPX4Yd2+Grse0yEAAQhAoIMErMc36/Z10HW8GgIQgAAEINCzBKz3D6zb17MNh4rXksBFF13k9thjD/fdd9/1s3+OOeZwe++9t9t9993dTDPNVGr9PvroI6d3n3322e7dd9/t92z9zi+44ILg3VwQgIBNAgjabfoFqyAAAQhAAAKVErA+ILduX6XO4eEQgAAEINC1BKzHN+v2dW3DoGIQgAAEak7Aevywbl/N3Y/5EIAABCDQIQLW45t1+zrkNl4LAQhAAAIQ6GkC1vsH1u3r6cZD5WtF4IADDnCnnXZaP5unnnpqd/TRR7tDDz3U+b+3sisoIf3JJ5/sjjvuOPfFF1/0e/yoUaPc2LFjy34tz4MABEoggKC9BIg8AgIQgAAEIFA3AtYH5Nbtq5u/sRcCEIAABGwQsB7frNtnw4tYAQEIQAACPgHr8cO6fbQoCEAAAhCAQB4C1uObdfvyMKcMBCAAAQhAAALFCFjvH1i3rxh9SkOgPQS22247N378+H4vGz58uDvllFPc3HPP3R5D/vuWt956yx1yyCFuwoQJ/d677bbbut/97ndttYeXQQACrQkgaG/NiDsgAAEIQAACXUfA+oDcun1d1yCoEAQgAAEItIWA9fhm3b62OImXQAACEIBAZgLW44d1+zIDpwAEIAABCEDAuX4ZDZWB0NJF/LXkDWyBAAQgAAEI2CBgvX9g3T4bXsQKCCQTGDZsmJs4cWK/G84//3y3xx57dBTdBRdc4EaOHNnPhi233NJdd911HbWNl0MAAn0JIGinRUAAAhCAAAR6kID1Abl1+3qwyVBlCEAAAhAogYD1+GbdvhJcwCMgAAEIQKACAtbjh3X7KnAJj4QABCAAgR4gYD2+WbevB5oIVYQABCAAAQiYI2C9f2DdPnMOxSAIRAjEZWb/0Y9+5K644gq30kormWD1yCOPuB122MG99tprfewhU7sJ92AEBBoEELTTGCAAAQhAAAI9SMD6gNy6fT3YZKgyBCAAAQiUQMB6fLNuXwku4BEQgAAEIFABAevxw7p9FbiER0IAAhCAQA8QsB7frNvXA02EKkIAAhCAAATMEbDeP7BunzmHYhAE/kvggAMOcKeddlofHssvv3yQ+Xzuuec2xemtt95yyiT/xBNP9LFr1KhRbuzYsaZsxRgI9CoBBO296nnqDQEIQAACPU3A+oDcun093XioPAQgAAEI5CZgPb5Zty83eApCAAIQgEClBKzHD+v2VeocHg4BCEAAAl1LwHp8s25f1zYMKgYBCEAAAhAwTMB6/8C6fYZdi2k9TOCiiy5yI0aM6ENAYvbbbrvNzTTTTCbJfPTRR27DDTfsJ2q/8MIL3e67727SZoyCQC8RQNDeS96mrhCAAAQgAIH/ErA+ILduHw0JAhCAAAQgkIeA9fhm3b48zCkDAQhAAALVE7AeP6zbV72HeAMEIAABCHQjAevxzbp93dgmqBMEIAABCEDAOgHr/QPr9ln3L/b1HoHnn3/eLbXUUu67775rVP5HP/qRu/fee81lZve9o0ztQ4cOda+99lrjT/oGPPvss27w4MG950xqDAFDBBC0G3IGpkAAAhCAAATaRcD6gNy6fe3yE++BAAQgAIHuImA9vlm3r7taA7WBAAQg0D0ErMcP6/Z1T0ugJhCAAAQg0E4C1uObdfva6SveBQEIQAACEIDA/xKw3j+wbh/tCALWCKy11lpu0qRJfcx6+OGH3UorrWTN1Fh7HnnkEffjH/+4z9/WXHNNd88999TCfoyEQLcSQNDerZ6lXhCAAAQgAIEmBKwPyK3bR+OCAAQgAAEI5CFgPb5Zty8Pc8pAAAIQgED1BKzHD+v2Ve8h3gABCEAAAt1IwHp8s25fN7YJ6gQBCEAAAhCwTsB6/8C6fdb9i329ReCss85yv/jFL/pU+vzzz3d77LFHrUBccMEFbuTIkX1sHjdunNtnn31qVQ+MhUA3EUDQ3k3epC4QgAAEIACBlASsD8it25cSM7dBAAIQgAAE+hCwHt+s20dzggAEIAABmwSsxw/r9tn0KlZBAAIQgIB1Atbjm3X7rPsX+yAAAQhAAALdSMB6/8C6fd3YJqhTPQl8+umnbv7553effPJJowLDhw9348ePr2WFtt12WzdhwoSG7QMHDnSvv/66m3766WtZH4yGQN0JIGivuwexHwIQgAAEIJCDgPUBuXX7ciCnCAQgAAEIQIAjVWkDEIAABCDQlQSsj9+s29eVjYJKQQACEIBA5QSsxzfr9lXuIF4AAQhAAAIQgEA/Atb7B9bto0lBwAqBI444wp144okNc6aeemr35z//2c0999xWTMxkx1tvveUWWmgh98UXXzTKHX744e6EE07I9BxuhgAEyiGAoL0cjjwFAhCAAAQgUCsC1gfk1u2rlbMxFgIQgAAEzBCwHt+s22fGkRgCAQhAAAJ9CFiPH9btozlBAAIQgAAE8hCwHt+s25eHOWUgAAEIQAACEChGwHr/wLp9xehTGgLlEFB29tlnn919/vnnjQdK3H7YYYeV84IOPeWkk05yErGH14ABA9x7771HlvYO+YPX9jYBBO297X9qDwEIQAACPUrA+oDcun092myoNgQgAAEIFCRgPb5Zt68gfopDAAIQgEBFBKzHD+v2VeQWHgsBCEAAAl1OwHp8s25flzcPqgcBCEAAAhAwScB6/8C6fSadilE9R+DUU091Bx98cKPec8wxh3v77bf7nVBcNzDfffedm2uuudy7777bMH3MmDHuoIMOqltVsBcCtSeAoL32LqQCEIAABCAAgewErA/IrduXnTglIAABCEAAAq7fhJ4myCxdxF9L3sAWCEAAAvUhYD1+WLevPp7GUghAAAIQsETAenyzbp8lX2ILBCAAAQhAoFcIWO8fWLevV9oJ9bRNYNFFF3Uvv/xyw8huyM4eVsbP0r7IIou4l156ybZDsA4CXUgAQXsXOpUqQQACEIAABFoRsD4gt25fK778HQIQgAAEIBBHwHp8s24frQoCEIAABGwSsB4/rNtn06tYBQEIQAAC1glYj2/W7bPuX+yDAAQgAAEIdCMB6/0D6/Z1Y5ugTvUi8MADD7jVV1+9j9Effvihm2mmmepVkQRrP/roIzfzzDP3+ev999/vVlttta6oH5WAQF0IIGivi6ewEwIQgAAEIFAiAesDcuv2legKHgUBCEAAAj1EwHp8s25fDzUVqgoBCECgVgSsxw/r9tXK2RgLAQhAAAJmCFiPb9btMzhIS6sAACAASURBVONIDIEABCAAAQj0EAHr/QPr9vVQU6GqRgkccMAB7rTTTmtYN3z4cDd+/Hij1uYza9ttt3UTJkxoFB41apQbO3ZsvodRCgIQyEUAQXsubBSCAAQgAAEI1JuA9QG5dfvq7X2shwAEIACBThGwHt+s29cpv/FeCEAAAhBoTsB6/LBuH+0LAhCAAAQgkIeA9fhm3b48zCkDAQhAAAIQgEAxAtb7B9btK0af0hAoTmDRRRd1L7/8cuNB11xzjfvJT35S/MGGnnDttde6rbbaqmHRIoss4l566SVDFmIKBLqfAIL27vcxNYQABCAAAQj0I2B9QG7dPprU/2fvTqCsqK6Fj+8FmMf0wqgIAoKCIoLQ0CCggopTAOcRDYqGhiZGQXAEn4AKjkzqk4bGgKIQo6JJGCSJCESlbabGoCCoQGNQBAQUkUn6W7veuvV19Vj3dtW9p6r+Z627GqHqnH1+p+x769auXQgggAACCCQiYPr7m+nxJWLOPggggAAC/guY/v5henz+rxAjIIAAAgiEUcD09zfT4wvjMcGcEEAAAQQQMF3A9M8Hpsdn+voSX7gF8vPz5eSTT3ZM8qeffpLq1auHauIHDhyQGjVqOOa0detWadq0aajmyWQQMFmAhHaTV4fYEEAAAQQQ8EnA9BNy0+PzaVnoFgEEEEAg5AKmv7+ZHl/IDw+mhwACCARWwPT3D9PjC+zCEzgCCCCAQEoFTH9/Mz2+lC4egyOAAAIIIBBRAdM/H5geX0QPG6ZtiMCf//xnufHGG+1ounfvLkuXLjUkOm/D6NGjhyxbtszu9PXXX5cbbrjB20HoDQEEShUgoZ2DAwEEEEAAgQgKmH5Cbnp8ETxkmDICCCCAgAcCpr+/mR6fB0tAFwgggAACPgiY/v5henw+LAldIoAAAghEQMD09zfT44vAIcIUEUAAAQQQME7A9M8Hpsdn3IISUKQERo4cKePGjbPnfO+998ozzzwTSoP77rtPnn32WXtuI0aMkLFjx4ZyrkwKARMFSGg3cVWICQEEEEAAAZ8FTD8hNz0+n5eH7hFAAAEEQipg+vub6fGF9LBgWggggEDgBUx//zA9vsAfAEwAAQQQQCAlAqa/v5keX0oWjUERQAABBBCIuIDpnw9Mjy/ihw/TT7HAtddeK3PnzrWjeOWVV6Rfv34pjsqf4WfNmiW33nqr3fk111wjb731lj+D0SsCCBQTIKGdgwIBBBBAAIEICph+Qm56fBE8ZJgyAggggIAHAqa/v5kenwdLQBcIIIAAAj4ImP7+YXp8PiwJXSKAAAIIREDA9Pc30+OLwCHCFBFAAAEEEDBOwPTPB6bHZ9yCElCkBDp06CBr1qyx5/zRRx9J165dQ2mwfPly6datmz23tLQ0Wb16dSjnyqQQMFGAhHYTV4WYEEAAAQQQ8FnA9BNy0+PzeXnoHgEEEEAgpAKmv7+ZHl9IDwumhQACCARewPT3D9PjC/wBwAQQQAABBFIiYPr7m+nxpWTRGBQBBBBAAIGIC5j++cD0+CJ++DD9FAs0atRIvvnmGzuK/Px8adKkSYqj8mf4bdu2SdOmTe3OGzZsKNu3b/dnMHpFAIFiAiS0c1AggAACCCAQQQHTT8hNjy+ChwxTRgABBBDwQMD09zfT4/NgCegCAQQQQMAHAdPfP0yPz4cloUsEEEAAgQgImP7+Znp8EThEmCICCCCAAALGCZj++cD0+IxbUAKKlED16tXl559/tuf8008/if5dGNuBAwekRo0a9tSqVasm+nc0BBBIjgAJ7clxZhQEEEAAAQSMEjD9hNz0+IxaTIJBAAEEEAiMgOnvb6bHF5iFJlAEEEAgYgKmv3+YHl/EDhemiwACCCDgkYDp72+mx+fRMtANAggggAACCMQhYPrnA9Pji4OaTRHwXKBSpUpSUFBg93vs2DEp+v+M54OmqEOdp8431nSeOl8aAggkR4CE9uQ4MwoCCCCAAAJGCZh+Qm56fEYtJsEggAACCARGwPT3N9PjC8xCEygCCCAQMQHT3z9Mjy9ihwvTRQABBBDwSMD09zfT4/NoGegGAQQQQAABBOIQMP3zgenxxUHNpgh4LkBCOwntnh9UdIhAKQIktHNoIIAAAgggEEEB00/ITY8vgocMU0YAAQQQ8EDA9Pc30+PzYAnoAgEEEEDABwHT3z9Mj8+HJaFLBBBAAIEICJj+/mZ6fBE4RJgiAggggAACxgmY/vnA9PiMW1ACipRA9erV5eeff7bn/NNPP4n+XRjbgQMHpEaNGvbUqlWrJvp3NAQQSI4ACe3JcWYUBBBAAAEEjBIw/YTc9PiMWkyCQQABBBAIjIDp72+mxxeYhSZQBBBAIGICpr9/mB5fxA4XposAAggg4JGA6e9vpsfn0TLQDQIIIIAAAgjEIWD65wPT44uDmk0R8FygUaNG8s0339j95ufnS5MmTTwfx4QOt23bJk2bNrVDadiwoWzfvt2E0IgBgUgIkNAeiWVmkggggAACCDgFTD8hNz0+jicEEEAAAQQSETD9/c30+BIxZx8EEEAAAf8FTH//MD0+/1eIERBAAAEEwihg+vub6fGF8ZhgTggggAACCJguYPrnA9PjM319iS/cAh06dJA1a9bYk/zoo4+ka9euoZz08uXLpVu3bvbc0tLSZPXq1aGcK5NCwEQBEtpNXBViQgABBBBAwGcB00/ITY/P5+WhewQQQACBkAqY/v5menwhPSyYFgIIIBB4AdPfP0yPL/AHABNAAAEEEEiJgOnvb6bHl5JFY1AEEEAAAQQiLmD65wPT44v44cP0Uyxw7bXXyty5c+0oXnnlFenXr1+Ko/Jn+FmzZsmtt95qd37NNdfIW2+95c9g9IoAAsUESGjnoEAAAQQQQCCCAqafkJseXwQPGaaMAAIIIOCBgOnvb6bH58ES0AUCCCCAgA8Cpr9/mB6fD0tClwgggAACERAw/f3N9PgicIgwRQQQQAABBIwTMP3zgenxGbegBBQpgZEjR8q4cePsOd97773yzDPPhNLgvvvuk2effdae24gRI2Ts2LGhnCuTQsBEARLaTVwVYkIAAQQQQMBnAdNPyE2Pz+floXsEEEAAgZAKmP7+Znp8IT0smBYCCCAQeAHT3z9Mjy/wBwATQAABBBBIiYDp72+mx5eSRWNQBBBAAAEEIi5g+ucD0+OL+OHD9FMs8Oc//1luvPFGO4ru3bvL0qVLUxyVP8P36NFDli1bZnf++uuvyw033ODPYPSKAALFBEho56BAAAEEEEAgggKmn5CbHl8EDxmmjAACCCDggYDp72+mx+fBEtAFAggggIAPAqa/f5genw9LQpcIIIAAAhEQMP39zfT4InCIMEUEEEAAAQSMEzD984Hp8Rm3oAQUKYH8/Hw5+eSTHXP+6aefpHr16qFyOHDggNSoUcMxp61bt0rTpk1DNU8mg4DJAiS0m7w6xIYAAggggIBPAqafkBeNzycGukUAAQQQQCClAgUFBSkdv+jgvP8atRwEgwACCARWgPe3wC4dgSOAAAIIBFiA998ALx6hI4AAAgggEFEB0z+/mBZfRA8Tpm2QQOvWrWX9+vV2RG+88YZcd911BkVY8VDefPNNuf766+2OzjjjDPnss88q3jE9IICAawES2l1TsSECCCCAAALhESChPTxryUwQQAABBIIrYNoX4iS0B/dYInIEEEDAJAHe30xaDWJBAAEEEIiKAO+/UVlp5okAAggggEB4BEz//GJafOFZeWYSVIHhw4fLhAkT7PD79u0rs2fPDup0Soz75ptvljlz5tj/NmzYMBk/fnyo5shkEDBdgIR201eI+BBAAAEEEPBBgIR2H1DpEgEEEEAAgTgFTPtCnIT2OBeQzRFAAAEEShTg/Y0DAwEEEEAAgeQL8P6bfHNGRAABBBBAAIGKCZj++cW0+Cqmzd4IVFxg2bJl0qNHD0dHO3fulPr161e8cwN62LVrlxx//PGOSJYuXSrdu3c3IDpCQCA6AiS0R2etmSkCCCCAAAK2AAntHAwIIIAAAgikXsC0L8RJaE/9MUEECCCAQBgEeH8LwyoyBwQQQACBoAnw/hu0FSNeBBBAAAEEEDD984tp8XHEIGCCQOvWrWX9+vV2KOPGjZOHHnrIhNAqHMMTTzwhI0aMsPs544wz5LPPPqtwv3SAAALxCZDQHp8XWyOAAAIIIBAKAdMT2kOBzCQQCIjAkiVL5IILLrCiff/99+X8888PSOSEiQACCCCAQPIFRo8eLWPGjLEH1vfNUaNG8f6Z/KWwRly8eLHMmzfPem3atMlVFE2aNJE+ffpI7969rRcNAQTMFNCqWF26dJEvv/zSDlD/n4+du5gZdfSi2rJli/W+OHPmTHvyQ4YMkUmTJkUPIwQzXrdunSxfvtx+bdiwIaFZtWvXTrp27Wq/WrZsmVA/7IQAAggggAACCCCAQDIFuH6eTG3GCqrAM888I/fff78dfqNGjeTrr7+WoBdM0htYGjduLNu3b7fn9vTTT8t9990X1KUibgQCK0BCe2CXjsARQAABBBBIXIAT8sTt2BOBsAloQogmtWvTpDxNaqchgAACCCCAQMkCmrB3++23F/tHEttTf8SsWbPGTm7Pzc11FVDNmjXt5HZNcq9du7ar/dgIAQSSI/DII4/IY489Zg/229/+VmbNmpWcwRmlTIG9e/fK5MmTRW/0Ktr0Rq+S/h7S4Ans2LHDkeCuye5Hjx6NeyKa4FA4wV3/HPRkh7gR2AEBBBBAAAEEEEDAeAGunxu/RARogMC+ffukYcOG8vPPP9vRhKFKe9Hq7NWqVZNvvvlGatWqZYA6ISAQLQES2qO13swWAQQQQAABS4ATcg4EBBBQgcLV2WMiVGnn2EAAAQQQQKB0gby8PElLSyt1AxLbzTh6Nm/eLPPnz7cS3BctWuQ6qEsvvdROcG/evLnr/dgQAQT8EdDq0FqlXS+Wxtq///1vadOmjT8D0mu5ArFEdq3Arn8uqXFOWS5jYDfQinWFK7jrnwtXr3M7sSpVqhRLcG/QoIHb3dkOAQQQQAABBBBAAAFfBLh+7gsrnYZQYOTIkaJJ7LFWtWpV2bhxo+iTMYPYtm3bJqeddpocPHjQDn/EiBEyduzYIE6HmBEIvAAJ7YFfQiaAAAIIIIBA/AKckMdvxh4IhFGgcHX22Pyo0h7GlWZOCCCAAAJeCripKEpiu5fiFetLEy41sT2W4L5//35XHXbu3NlObu/QoYOrfdgIAQS8F/j9738vU6ZMsTu+5557ZMKECd4PRI/lCrz88stW5fUtW7aUua3eVNSsWbNy+2ODcAhs2rTJkeS+du3ahCbWqlUrR5I7N64kxMhOCCCAAAIIIIAAAhUQ4Pp5BfDYNVICWnhAi4Hs2bPHnnffvn1l9uzZgXS4+eabZc6cOXbsderUEf1ug+rsgVxOgg6BAAntIVhEpoAAAggggEC8ApyQxyvG9giET6Ck6uyxWVJRL3zrzYwQQAABBLwTaN++vbhN1iKx3Tt3r3rSxPZYcrtW33HTWrZsaSW36+vCCy90swvbIICARwIffPCBnHfeeXZvtWvXls8//1xOOOEEj0agm/IE3Cayx/rRKt606ArojWRauT0nJ8dOdHd7M1lhtXr16tkJ7vqkhq5du4o+8p2GAAIIIIAAAggggIBfAlw/90uWfsMo8Pzzz8vdd9/tmFpWVpYMGjQoUNOdOnWqZGZmOmJ+7rnn5K677grUPAgWgTAJkNAeptVkLggggAACCLgU4ITcJRSbIRBigZKqs8emS5X2EC88U0MAAQQQqLBA//79RZP74mkktsejlbxtP/roI7t6+yeffOJq4Pr169vJ7b179xZ9pC4NAQT8FbjhhhvkjTfesAd54okn5MEHH/R3UHoXvQl6zJgx1k+3rV27dpKXl+d2c7aLiMCqVascVdy10l0iTZ+eoontsVfTpk0T6YZ9EEAAAQQQQAABBBAoUYDr5xwYCMQn0LNnT1m8eLFjJ/2+Vc/ZgtD0Zuxu3bo5QtViJu+9914QwidGBEIrQEJ7aJeWiSGAAAIIIFC6ACfkHB0IRFugrOrsMRmqtEf7GGH2CCCAAAKlC4wePdpK8EukkdieiFpy9lm/fr2V3K6vZcuWuRq0cuXKdnK7Vm8/8cQTXe3HRgggEJ/AO++8I1dffbW9kz41Qau0F/1uI75e2bo0gUQS2WN9XXnllaLrRUOgLIH8/HxHgntubm5CYPqI+8IJ7h07dkyoH3ZCAAEEEEAAAQQQQEAFuH7OcYBAfAJaIESfZlr4SW2nnnqq6DXmJk2axNdZkrfWJ3dq8bcvv/zSHll/B+hN+meddVaSo2E4BBAoLEBCO8cDAggggAACERTghDyCi86UESgkUFZ19thmVGnnkEEAAQQQQKBkATc3hpVnR2J7eUKp/fdvv/3WTm6fP3++HD161FVA3bt3txPczzjjDFf7sBECCLgTKHoOM336dPnd737nbme2ciWwZcsW64atmTNnutq+pI1GjRoleuMXDYF4BA4ePOhIcNcqebt3746nC2vbmjVrSpcuXRxJ7rVr1467H3ZAAAEEEEAAAQQQiKYA18+jue7MumIC2dnZMnDgQEcnnTp1kgULFog+6dLEtmvXLunVq5esWLHCEd60adMkIyPDxJCJCYFICZDQHqnlZrIIIIAAAgj8nwAn5BwJCERXIJ4kPKq0R/c4YeYIIIAAAqUL7N27V+rUqeMJEYntnjD62smhQ4fs5Hat3q4XPNw0reTTu3dvK8G96KNr3ezPNggg4BQoeoH0nHPOkQ8++AAmDwS8SGSPhTFjxgzp37+/B1HRRdQF1q1b50hy37BhQ0Ik7dq1cyS46xMeaAgggAACCCCAAAIIlCTA9XOOCwQSExg+fLhMmDDBsbMmtb/11lvGVWrXyuzXXnttsWT2YcOGyfjx4xMDYC8EEPBUgIR2TznpDAEEEEAAgWAIcEIejHUiSgT8EHBTnT02LlXa/VgB+kQAAQQQCIOAVvvct2+fZ1Mhsd0zSt87Wrx4sZ3gvmnTJlfj6SN2Y8nt+pOGAALxC/z0009W5WVNco21v/71r3L55ZfH3xl7WAJ6g9bkyZNl0qRJ1p+9aNwU7YUifZQksGPHDkeCe05Ojhw5ciRurEaNGjkS3PX3SqVKleLuhx0QQAABBBBAAAEEwifA9fPwrSkzSp7ALbfcIrNnz3YMeOqpp8qsWbOsczATmj4NrF+/fvLll186wrn55pvltddeMyFEYkAAAS3QWlBQUIAEAggggAACCERLgBPyaK03s0UgJhBPdfbYPiQkcPwggAACCCBQXEAT0JcuXeo5DYntnpP62uGaNWvs5Pbc3FxXY9WsWdOq2h5LcNebI2gIIOBO4IknnpARI0bYG1911VXy9ttvu9uZrRwCY8aM8TSRPdY5l5s40JIloMeaJiMUfm3fvj3u4atUqeJIcNdEiwYNGsTdDzsggAACCCCAAAIIBF+A6+fBX0NmkFoBrXw+d+7cYkFkZWXJoEGDUhrc1KlTJTMzs1gM11xzjVVJnoYAAuYIkNBuzloQCQIIIIAAAkkT4IQ8adQMhIBRAvFUZ48FTpV2o5aQYBBAAAEEDBEYPXq0aDKgX43Edr9k/et3y5YtdnL7okWLXA906aWX2sntzZs3d70fGyIQRYGtW7daVdq//fZbe/qazKp/R3Mn8PLLL4u+h+nvLK9brVq1PKv07nVs9BcNAX1ySuEE97Vr1yY08VatWjmS3Nu0aZNQP+yEAAIIIIAAAgggECwBrp8Ha72I1kyBkiq1a6R9+/aVp556SvRJlsls27ZtkwceeEDmzJlTbFgqsydzJRgLAfcCJLS7t2JLBBBAAAEEQiPACXlolpKJIOBaIJHq7LHOqdLumpkNEUAAAQQiIjBz5ky5/fbbfZ8tie2+E/sywN69e2X+/Pl2gvv+/ftdjdO5c2e7enuHDh1c7cNGCERNYPjw4TJhwgR72gMHDhStskUrW+Cdd96Re+65x5dE9tjIPXr0ED3vpCFgioC+H+fk5DiS3N2+JxeeQ7169awEd715Rn/qq1q1aqZMkzgQQAABBBBAAAEEPBLg+rlHkHQTeYGi393EQKpWrSqPPPKIPPjgg1L0/zev0fSpXk8++aQ8+uijcvDgwWLdDxs2TMaPH+/1sPSHAAIeCJDQ7gEiXSCAAAIIIBA0AU7Ig7ZixItAxQUSqc4eG5Uq7RX3pwcEEEAAgXAJ5OXlSVpaWtImRWJ70qh9GWjBggV2crtWBXLTWrZsaSe39+zZ080ubINAJARWrVplJZUePXrUmm+VKlXk888/l1NOOSUS8493kppgrk8USUai+ZAhQ2TSpEnxhsj2CCRVQH+HFK7ivnnz5oTG15vQYsnt+rNp06YJ9cNOCCCAAAIIIIAAAuYIcP3cnLUgkuALZGdny6BBg0QTy4u2Ro0ayR/+8AfJyMiQ+vXrezrZXbt2iY79wgsvyPbt24v1rf+fa2EEHZuGAAJmCpDQbua6EBUCCCCAAAK+CnBC7isvnSNgnEBFqrPHJkOVduOWlYAQQAABBFIs4HcVmZKmR2J7ihfdg+E/+ugju3r7J5984qpHvbDTp08fO8FdqxnREIiywG233SavvPKKTTBy5Eh5/PHHo0xSbO5645VWZE9GInts8FGjRsno0aNZBwQCJZCfn+9IcM/NzU0o/ubNmzsS3Dt27JhQP+yEAAIIIIAAAgggkDoBrp+nzp6Rwymg333qdxOLFy8udYJ9+/aVa665Rnr16iXVq1dPCOLAgQOiBUXmzp0rc+bMKbWPCy+8UCZOnChnnXVWQuOwEwIIJEeAhPbkODMKAggggAACRglwQm7UchAMAr4LVKQ6eyw4qrT7vkwMgAACCCAQMIH27dvL2rVrUxI1ie0pYfd80PXr11uV2+fPny9Lly511X/lypUdye0NGzZ0tR8bIRAmgUWLFslll11mT0n/P9Aq7f/93/8dpmkmNJctW7ZYFdlnzpyZ0P4V2YmboCuix76mCOij6AtXcNc/7969O+7watSo4Uhw1yrutWvXjrsfdkAAAQQQQAABBBBIngDXz5NnzUjREnj++edFb4Lfs2dPmRPv3r276NOwNOG8RYsW0rhxY6lXr55Uq1bN2u/nn3+2zs++/vpr+eKLL0QT5vWm5GXLlpXZb506dazvSu66665owTNbBAIqQEJ7QBeOsBFAAAEEEKiIACfkFdFjXwSCJeBFdfbYjElQCNbaEy0CCCCAgL8C/fv3l5dfftnfQUrp/eSTT5ZmzZpZlXA1uZ0WfIFvv/3WTm7XJPejR4+6mpRe6IlVbz/jjDNc7cNGCIRBoHfv3lb1rVibPHmy3H333WGYWkJz2Lt3r3VxdtKkSQnt78VOmzdvtt6baAiETWDdunWOJPcNGzYkNMV27do5ktxbtmyZUD/shAACCCCAAAIIIOCPANfP/XGlVwRUYN++ffL0009bFdI1MT0ZTRPhtUL8/fffL7Vq1UrGkIyBAAIeCJDQ7gEiXSCAAAIIIBA0AU7Ig7ZixItA4gJeVGePjU6V9sTXgT0RQAABBMInoMnkmjzod+vRo4eVIKgV4WMvKnz6rZ7a/g8dOmQlt8eqt+/cudNVQG3btrWT27t16+ZqHzZCIKgCr732mvz2t7+1w9dE0by8vKBOp0JxazK7JrLrzcxqoBeJU9EKCgpSMSxjIpB0gR07dtgJ7jk5Odafjxw5EnccjRo1shPcu3TpYv25UqVKcffDDggggAACCCCAAALeCHD93BtHekGgLAH9zmLatGkyY8YM0adX+tG06Mftt98uAwcOJJHdD2D6RMBnARLafQamewQQQAABBEwU4ITcxFUhJgS8F/CyOnssOqq0e79O9IgAAgggEEwBr99nY1XX9QYyTVyPJbEHU4eovRRYvHixndy+ceNGV103adJEtIK1Vm/XnzQEwiagydOaAKqPlo612bNnS9++fcM21YTmo+9RW7ZssV76Z016X7t2bUJ9udkpyjcUuPFhm3AL6O8jTWov/Nq+fXvck65SpYqjgrsmuDdo0CDuftgBAQQQQAABBBBAIDEBrp8n5sZeCCQqsGzZMvnLX/4iCxcurHByuyax/+Y3v5Err7xS9ImWNAQQCK4ACe3BXTsiRwABBBBAIGEBTsgTpmNHBAIl4GV19tjEqdIeqEOAYBFAAAEEfBTQ5MA6deokNELDhg3lkksuoep6QnrR3mnNmjV29fbCibxlqdSsWdNObtcEdyr8R/sYCtPsJ0+eLEOHDrWndNFFF8k//vGPME3R87loBXd9/yqc8O5FVXe9YPzOO+94Hi8dIhBUgU2bNjkS3BO9oaRVq1aOJPc2bdoElYS4EUAAAQQQQAAB4wW4fm78EhFgiAXy8/NFn4Cl504bNmyQzZs3yzfffCP6hKzYE+H0/1G96Ve/W2/evLno+ZLeYK8FD5o2bRpiHaaGQLQESGiP1nozWwQQQAABBCwBTsg5EBAIv4DXVWMLi1GlPfzHDzNEAAEEEHAnoInB+pjURNqUKVMkMzMzkV3ZBwFLQCsvz5s3z3otWrTItcqll15qJ7jrxR8aAkEV2Llzp3XR8quvvrKn8M9//lN69uwZ1CmlLG5Ncn/88cdl/PjxCcUwatQoGT16dEL7shMCURDQz4tFq7jv378/7qnXq1fP+r2n1dtjr2rVqsXdDzsggAACCCCAAAIIFBfg+jlHBQJmCfz000/So0cPWbVqlRXYmWeeaT2pr3r16mYFSjQIIOCpAAntnnLSGQIIIIAAAsEQ4IQ8GOtElAhURMCP6uyxeKjSXpGVYV8EEEAAgTAJ6Hvi0qVLXU2pcuXK8ssvvzi21S/gO3Xq5Gp/NkKgLAFNlIslt+tPt0lynTt3tpPbO3ToADICgRP4n//5HysRO9Zuvvlmee211wI3j1QHvH79euupIYcPVU9x8wAAIABJREFUH04olBkzZkj//v0T2pedEIiqgCZlFE5y1wqEiTR9Ly+c4E5lwkQU2QcBBBBAAAEEEKAgHMcAAqYJkNBu2ooQDwLJESChPTnOjIIAAggggIBRAiS0G7UcBIOA5wJ+VmePBUuVds+XjQ4RQAABBAIooNVox4wZ4yryQYMGSXZ2thw7dszePi0tTVauXCmVKlVy1QcbIeBWYMGCBXaC+7Zt21zt1rJlS+nTp4+V4E6Fa1dkbGSAgCZia7XiH374wY5GH0991llnGRBdcELQ/+cXL15sB6zfG9WoUcP1zTGcHwZnrYnUXIH8/HxHgrve+JhI06evFE5w79ixYyLdsA8CCCCAAAIIIBA5Aa6fR27JmbDhAiS0G75AhIeATwIktPsES7cIIIAAAgiYLMAJucmrQ2wIVFzAz+rsseio0l7xdaIHBBBAAIHgC8ycOVNuv/32cidSq1Yt2bJli7z55puSkZHh2H7AgAFWojsNAb8EtPprrHr7J5984mqY+vXr28ntmuRetWpVV/uxEQKpEMjMzJSpU6faQw8ZMkQmTZqUilACOWZJN2e98MILsnPnTtc3bRUUFARy7gSNgMkCBw8edCS46/v57t274w5Zb04pnOCuf65du3bc/bADAggggAACCCAQdgGun4d9hZlf0ARIaA/aihEvAt4IkNDujSO9IIAAAgggECgBTsgDtVwEi0BcAsmozh4LiCp8cS0NGyOAAAIIhFAgLy9PtMp6eW3UqFGiCYPaBg8eLFlZWY5dpkyZIpqQSUPAbwGtZj1//nwrwX3p0qWuhqtcubKV3B6r3t6wYUNX+7ERAskSWLZsmfTo0cMe7te//rVs2LBBOFbLX4H33ntPLrroIseGN954o/zpT3+SvXv3SrNmzWTfvn1ldqQ3bem2NAQQ8F9g3bp1jiR3/V2XSGvXrp0jyV2f0kJDAAEEEEAAAQSiLsD186gfAczfNAES2k1bEeJBIDkCJLQnx5lREEAAAQQQMEqAE3KjloNgEPBUIBnV2WMBU6Xd06WjMwQQQACBgAoU/WxddBqx6uyFK2F27txZVqxY4dg0NzdXOnXqFFAFwg6iwLfffmsnt2uC+9GjR11No3v37nZye+vWrV3tw0YI+C1w3XXXyVtvvWUPM3bsWBkxYoTfwwa6/0OHDkn79u2t5P9YO+mkk0Rv1tKnNGhz8yQSvZlAb6ymIYBA8gV27NghOTk5jiT3I0eOxB1Io0aNrAT3Ll262InulSpVirsfdkAAAQQQQAABBIIswPXzIK8esYdRgIT2MK4qc0KgfAES2ss3YgsEEEAAAQRCJ8AJeeiWlAkhYAnEW51dE+yKVtsr6e/K4qVKOwcfAggggEDUBTQZcO3ataUyFK7OHttozZo1kp6eLseOHbP300rvK1euFJKHon5EpWb+mtiqSe2x6u07d+50FUjbtm3t6u3dunVztQ8bIeCHwNy5c+Xaa6+1uz711FOtRO0qVar4MVwo+hw4cKBkZ2c75qKOV199tePvtEr71q1bS53zkCFDZNKkSaEwYRIIBF2goKDAkdy+fPly2b59e9zT0t+dmuBe+NWgQYO4+2EHBBBAAAEEEEAgSAJcPw/SahFrFARIaI/CKjNHBIoLkNDOUYEAAggggEAEBTghj+CiM+VICLitzq5J60OHDrVederUcdjs2bPHSkbQV3mPltcdqdIeiUOLSSKAAAIIlCHQv39/efnll0vcoqTq7LENp0+fLhkZGY79BgwYUCy5EHwEUiGwePFiO8F948aNrkJo3Lixndzeu3dvV/uwEQJeCui5ydKlS+0up02bVuz3rJfjBbmvWbNmya233uqYwj333CMTJkwoNq3yqrSXdONWkG2IHYGwCWzatMmR5F7WjZhlzb1Vq1aOBPc2bdqEjYr5IIAAAggggEDEBbh+HvEDgOkbJ0BCu3FLQkAIJEWAhPakMDMIAggggAACZglwQm7WehANAl4IuKnOXjiRvXbt2tawpf0+2Lt3r+vEdqq0e7GC9IEAAgggEFSB0aNHy5gxY0oMv7wkv8GDB0tWVpZj3ylTpkhmZmZQOYg7hAL6RIFY9faPP/7Y1Qxr1qwpmtTep08f6xX77OlqZzZCIEEBTWAfNGiQvbdWFv7oo48S7C28u23evFn06SI//PCDPclOnTpJbm5uqZMu62kknA+G91hhZuEU0OIFWrm98Gv//v1xT7Zu3brFqrhXq1Yt7n7YAQEEEEAAAQQQMEWA6+emrARxIPB/AiS0cyQgEE0BEtqjue7MGgEEEEAg4gKckEf8AGD6oRQoqzp7SYnsMYTyfh+4SWynSnsoDykmhQACCCDgUqC0m8rKqs5euOvOnTvLihUrHKNpUqEmF9IQME1gy5YtVnK7vhYtWuQ6vEsuucRObm/evLnr/dgQgXgE9ELn2WefLZ9++qm92zvvvCNXXnllPN2Eflu9yWT+/PmOeebk5Fh2pbWybqDWBPlmzZqF3o0JIhBmgVWrVjkS3PX/60Safq7Vm4lir6ZNmybSDfsggAACCCCAAAIpESjvellKgmJQBCIsQEJ7hBefqUdagIT2SC8/k0cAAQQQiKoAJ+RRXXnmHVaBshLphg4dKvoqrSqm298H5SW2U5UvrEcX80IAAQQQKE9A3yPr1KlTbLPyqrPHdtDq1+np6XLs2DG7j7S0NFm5cqVUqlSpvOH5dwRSJqAVXmPJ7Zoc++OPP7qKRZPdYtXbO3To4GofNkLArcC4ceNk5MiR9uZXXHGF/OUvf3G7e+i3e+qpp+TBBx90zPPZZ5+V4cOHlzt3vZF56dKlxbYrKCgod182QACBYAnk5+fbCe56w4vbJ7QUnaXexFY4wb1jx47BgiBaBBBAAAEEEIiUgNvrZZFCYbIIpFCAhPYU4jM0AikUIKE9hfgMjQACCCCAQKoEOCFPlTzjIuCPQNHq7GVVZC8aQdF9Bw8eLC+++GKpgZaW2E6Vdn/Wll4RQAABBIIhoDeOaXJvrLmtzh7bfvr06ZKRkeGY7IABAyQ7OzsYAESJgIgsWLDATnDftm2bK5OWLVvaye09e/Z0tQ8bIVCWgD5FoEuXLrJjxw57sw8//FC6desWeTh1OPfccx0OWr1eq9i7aSXdSN2uXTvJy8tzszvbIIBAgAUOHjzoqOC+fPly2b17d9wzqlGjhiPBXZPdSyvAEHfn7IAAAggggAACCFRQgOvnFQRkdwQ8FiCh3WNQukMgIAIktAdkoQgTAQQQQAABLwU4IfdSk74QSK1A4aSCeBLZY1E/88wzcv/99zsmcemll8qtt94qN998c6mTKymxnSrtqT0WGB0BBBBAIHUCRavWuq3OXjhivaksKyvLMYkpU6ZIZmZm6ibGyAgkKKCJbrHq7Z988omrXurXry99+vSxE9yrVq3qaj82QqCowLBhw2TixIn2X3OD0P9R6BMR9KkgsVa3bl0rGb1JkyauD6KrrrrKUfE+noR414OwIQIIBEJg3bp1jiT3DRs2JBS33hhTuIq73uxGQwABBBBAAAEEUiHA9fNUqDMmAqULkNDO0YFANAVIaI/mujNrBBBAAIGIC3BCHvEDgOmHSkArrGtSwtChQ61XvJWtNm3aJHfeeaf84x//KOaSnp4unTt3lrS0NDnnnHPkjDPOKLZN4cR23U6T2mkIIIAAAghETWD06NEyZswYa9rxVmcvbKXvuytWrHDw5ebmSqdOnaJGynxDJKAJbrHk9qVLl7qaWeXKlR3J7Q0bNnS1HxshoAIrV660qrT/8ssvFkilSpXk888/lxYtWkQWaMiQIfLcc8855j979mzp27dvXCZaAb958+b2PoncwBXXgGyMAAKBEdAnY+Tk5DiS3I8cORJ3/I0aNbJ+hxdOctff4zQEEEAAAQQQQMBvAa6f+y1M/wjEJ6AJ7d27d5fVq1dbO7Zu3dr67rx69erxdcTWCCAQKAES2gO1XASLAAIIIICANwKckHvjSC8IpFpAq+np4+ETSWQvGrsm4WkyXlnt+OOPl44dO1oJDKeccor1M/bS3yuTJk0SrdjXvn37VNMwPgIIIIAAAkkVmDlzptx+++3WmBVJ7tOb1PSGsmPHjtnx6w1jmpxJIk9Sl5TBfBL49ttvZf78+XaC+9GjR12NpBevYtXb9eIVDYHyBPSJU7NmzbI3e+ihh2TcuHHl7RbKf3/jjTfkhhtucMxNnwry4osvJjTf/v37y8svv2ztO2PGDNH/piGAAAJFBQoKChzJ7fr0lu3bt8cNVaVKFUdyuya6N2jQIO5+2AEBBBBAAAEEEChPgOvn5Qnx7wgkV+DHH3+Ubt26iT4dSps+zUmT22vWrJncQBgNAQSSKkBCe1K5GQwBBBBAAAEzBDghN2MdiAIB0wQ0uej111+3XocPH44rvGrVqkm9evVKfGnV+LJeenGShgACCCCAQJAF9CYzTTyvSHX22PynT58uGRkZDo4BAwZIdnZ2kImIHYFiAocOHXIkt+/cudOVUtu2be3kdn2KEA2BkgTeffdd+c1vfmP/kyY/apV2/T0dpaY3kegNx1o5OdbatGkj+r6lT0JIpBWu0q5P6Dr//PMT6YZ9EEAgggL6lEBNbI+91q5dm5BCq1atHEnu+nuNhgACCCCAAAIIVFSA6+cVFWT/ZAp888038vPPP4e2CIreIKtPehw+fLh8//33Fm2NGjXkpZdekrPPPjuZ1EkdSwvd6Dy5iTep7AxmmAAJ7YYtCOEggAACCCCQDAFOyJOhzBgIBFdALzDGEttjd70HdzZEjgACCCRXQB93qTf41K9f33qV9Gf9uw4dOlj/RguPgH7Grkh19sISWjk3KyvLgTNlyhTJzMwMDxgzQaCIwOLFi+0E940bN7ryady4sZXcHqve7monNoqMQK9evWThwoX2fCdOnGg93SpK7frrr5c333zTMeUlS5ZIjx49KsSgT/fSp3zpBWYaAgggkKjAvn37ilVx379/f9zd1a1bt1gVdy28QEMAAQQQQAABBOIR4Pp5PFpsm0oBTWQ/7bTTZO/evVbycxjbwYMHRSu0F36Sqc5Tb87XImphLZamBUCOO+44+c9//mP9pCEQRQES2qO46swZAQQQQCDyApyQR/4QAAAB1wL66LairyNHjrjenw0RQAABBEoXOOOMM+Tcc8+1HpvZsWNH0arDtOAKaIXad955x/pC3YvWuXNnWbFihaOr3Nxc6dSpkxfd0wcCRgusWbPGTm7/+OOPXcWqF/AKJ7fXqVPH1X5sFF6BV199Vfr162dPUN9nP/nkk/BOuMjMJk+eXCyB/7HHHpOHH364wgZ60Vwrv2u1dhoCCCDgpcCqVascSe6bN29OqHv9LN21a1f71bRp04T6YScEEEAAAQQQiI4A18+js9ZBn+lPP/0kLVu2FK3STgufgD5dcPv27aLFk2gIRFGAhPYorjpzRgABBBCIvAAn5JE/BABAoEICenFRq7jrRcWir6J3yldoIHZGAAEEIibQqFEjK+FCk9v1dckll0RMINjTzcvLs5L7vGqa0Juenu6oQpOWliYrV64M7aNkvbKjn3AJaMLsvHnzrAT3d9991/Xk9HdoLMG9efPmrvdjw/AIaPVwfQx14ZuDNMn9lltuCc8kS5mJ3pSsnyUKN/1/YtGiRZ7NXSu9681cNAQQQMBPgfz8fCvBPScnx/rp9ka3ojHpZ4FYgnuXLl2sz9k0BBBAAAEEEECgsADXzzkegiJw4MABadKkiXz//fdBCZk44xDQRPZdu3YJT52KA41NQyVAQnuolpPJIIAAAggg4E6AE3J3TmyFAALxC2zdutVKcv/hhx+sR8Hpz9ir6H/rY9MOHz5svbTqe1l//uWXX+IPhj0QQACBgAtcdNFF0r9//0gk3gV8qXwLf/r06ZKRkeHof8CAAZKdne3bmHSMgMkC+/bts5LbYwnu+vnSTdMnG8SS2zt06OBmF7YJicDEiRNl2LBh9mwuvPBCee+990Iyu9KnoU9/0cTPWNOLoXrjlVZwoyGAAAJBFjh48KCjgrv+rtu9e3fcU9InuxSu4K5/9upJS3EHww4IIIAAAgggYIQA18+NWAaCcCGg11SvuOIKWbZsmXVtNazt6NGjJU6tSpUqYZ2yHHfccdYTWvW7qzDPM7QLyMQ8ESCh3RNGOkEAAQQQQCBYApyQB2u9iBYBBBBAAAEEgiOgN+vEbuTRxMvCN/bE/vz555+LVjXVqsNuWufOna3Edn1RlcONWLi2GTx4sGRlZTkmNWXKFMnMzAzXRJkNAgkILFiwwE5u1wqubpom9Pbu3dtKcO/Zs6ebXdgmwALfffedVaW98HuuVikP81NQHnjgAXn66acdq/bSSy/JHXfcEeCVJHQEEECgdIF169Y5ktw3bNiQEFe7du0cSe7cBJQQIzshgAACCCAQWAGunwd26SIZ+FdffSXbt2+3CoaV1GLHsz69Lp7m137x9lu3bl358MMP5eGHH5Y9e/ZYU9CbUidNmmQ9kU6vvZQ1t/LGK+/fSzNLdL/y1iDWb+XKleXEE0+kIEF5YPx7qAVIaA/18jI5BBBAAAEEShbghJwjAwEEEEAAAQQQSL3Axo0b5YMPPpB//etfrhLcTz/9dDuxXb/UpEVHQG9qWLFihWPCubm5VrUWGgII/J+AVmiNVW//5JNPXLHUr1/fTm7XBPeqVau62o+NgiUwcuRIGTdunB30TTfdJHPmzAnWJFxGq/8PXH755Y6t9Ya4GTNmuOyBzRBAAIHgC+jNTPq5oPCrtESfsmbbqFEj6dKliyPJvVKlSsEHYgYIIIAAAgggUKIA1885MBAwS+Drr7+Wyy67TD799FMrsBYtWljXUrg2YtY6EQ0CXguQ0O61KP0hgAACCCAQAAFOyAOwSISIAAIIIIAAApET0IRlrToyd+5c64vZ0lrz5s2txDxNyKNFQ2DNmjWSnp4ux44dsyeclpYmK1euFJJqonEMMMv4BLQyayy5fenSpa521gpImtQeq97esGFDV/uxkfkCeuFTExL3799vB6u/V9u3b29+8HFEuHfvXmtOW7dutffSi715eXlWFTMaAgggEFUBrdxYNMFdq1nG26pUqeJIbu/atas0aNAg3m7YHgEEEEAAAQQMFeD6uaELQ1iRFfjpp5+kR48esmrVKsvgzDPPFC3yUr169ciaMHEEoiBAQnsUVpk5IoAAAgggUESAE3IOCQQQQAABBBBAwGyBhQsXWtVj9XX06NESgx06dKhMnDjR7IkQnWcC06dPl4yMDEd/AwYMkOzsbM/GoCMEwiiwY8cOO7ldk9xL+51adO7du3e3k9tbt24dRppIzWnQoEEybdo0e8533XWXPPfcc6Ey6Nevn7z66quOOennCa1mRkMAAQQQcAps2rTJkeS+du3ahIhatWrlSHJv06ZNQv2wEwIIIIAAAgikXoDr56lfAyJAoLAACe0cDwhEU4CE9miuO7NGAAEEEIi4ACfkET8AmD4CCCCAAAIIBEZAqwzPnj3bSmz/4osvisWtVQHfe+89qVatWmDmRKCJCwwePFiysrIcHUyZMkUyMzMT75Q9EYiQwKFDh2T+/Pl2gvvOnTtdzb5t27Z29fZzzjnH1T5sZJaAVuo///zz7aBq1qwp+h570kknmRVogtFosr4m7RduI0aMkLFjxybYI7shgAAC0RLYt29fsSruhZ/s4Vajbt26xaq4c67mVo/tEEAAAQQQSK0A189T68/oCBQVIKGdYwKBaAqQ0B7NdWfWCCCAAAIRF+CEPOIHANNHAAEEEEAAgcAJHDx40KrGrslpRVulSpVk0aJFctFFFwVuXgQcv0Dnzp1lxYoVjh31UaudOnWKvzP2QCDiAu+//76d3L5x40ZXGo0bN7aT2/v06eNqHzYyQ+Daa6+VuXPn2sE89thj8vDDD5sRXAWi+Oyzz6R9+/Zy5MgRuxd9woAm8dMQQAABBBIXWLVqlSPJffPmzQl1pp/f9Ubk2Ktp06YJ9cNOCCCAAAIIIOCvANfP/fWldwTiFSChPV4xtkcgHAIktIdjHZkFAggggAACcQlwQh4XFxsjgAACCCCAAALGCMycOdOqwHr48OFiMY0ePVpGjRplTKwE4o/AmjVrJD09XY4dO2YPkJaWJitXrhS9uYGGAAKJCej/W7Hq7R9//LGrTmrUqGElt+urd+/eUqdOHVf7sVFqBN566y257rrr7MGbN29uVWn/1a9+lZqAPBq1Z8+esnjxYrs3/c4nLy9PzjrrLI9GoBsEEEAAARXIz8+XnJwcO8nd7eeFonr6/qPJ7V26dLF+6md7GgIIIIAAAgikXoDr56lfAyJAoLAACe0cDwhEU4CE9miuO7NGAAEEEIi4ACfkET8AmD4CCCCAAAIIBFrg3//+t1xxxRWyZcuWYvPQf2vTpk2g50fw5QtMnz5dMjIyHBsOGDBAsrOzy9+ZLRBAoFwB/f0aS25/9913y90+tsEll1xiJ7efcsoprvdjw+QJ9OjRQ5YtW2YPmJWVZd0oFtSmN7ONGTPGEf4LL7wgd955Z1CnRNwIIIBAYAT0KVrLly93vHbv3h13/HqDXOEK7vrn2rVrx90POyCAAAIIIIBAxQS4fl4xP/ZGwGsBEtq9FqU/BIIhQEJ7MNaJKBFAAAEEEPBUgBNyTznpDAEEEEAAAQQQSInAueeeKx9++KFj7MqVK8uBAwcCX202JaABG3Tw4MGiiZiF25QpUyQzMzNgMyFcBMwW2Ldvn8ybN89OcP/xxx9dBdypUye7enuHDh1c7cNG/gtMnTrV8Xvy7LPPtqrtBrH985//lIsvvtgR+k033SRz5swJ4nSIGQEEEAiFwLp16xwJ7vokkERau3btHEnuLVu2TKQb9kEAAQQQQACBOAS4fh4HFpsikAQBEtqTgMwQCBgoQEK7gYtCSAgggAACCPgtwAm538L0jwACCCCAAAIIJEdAq7JqddbC7eabb5bXXnstOQEwSkoFOnfuLCtWrHDEkJubK5pIS0MAAX8EFixYYCe35+fnuxqkRYsWdnJ7z549Xe3DRv4I7N+/XzSJ/bPPPrMHmDt3rlx99dX+DOhTr4cOHZL27dtL4UTJk046SfLy8qR+/fo+jUq3CCCAAALxCnz33XfFqrgfOXIk3m6kYcOGxaq4V6pUKe5+2AEBBBBAAAEEShfg+jlHBwJmCZDQbtZ6EA0CyRIgoT1Z0oyDAAIIIICAQQKckBu0GISCAAIIIIAAAghUUKBv377ypz/9ydHLxIkTZejQoRXsmd1NF1izZo2kp6fLsWPH7FDT0tJk5cqVQoKL6atHfGEQWL58uV29fe3ata6mpMnGvXv3thPcq1at6mo/NvJOYOzYsfLwww/bHfbp00f+9re/eTdAEnoaOHCgZGdnO0YKYmJ+EqgYAgEEEDBKoKCgoFiC+/bt2+OOsUqVKsUS3Bs0aBB3P+yAAAIIIIAAAv9fgOvnHA0ImCVAQrtZ60E0CCRLgIT2ZEkzDgIIIIAAAgYJcEJu0GIQCgIIIIAAAggg4IFAhw4dRJObC7f58+dLr169POidLkwWmD59umRkZDhCHDBgQLFER5PnQGwIhEFAK2XPmzfPqt6+ZMkSV1OqXLmyI7ldq6/S/BfYvHmzdOnSRbRqbqz961//knPPPdf/wT0Y4ZVXXpHbbrvN0dOwYcNk/PjxHvROFwgggAACyRbYtGmTleSek5Nj/dSnbSTSWrVq5Uhyb9OmTSLdsA8CCCCAAAKRFeD6eWSXnokbKkBCu6ELQ1gI+CxAQrvPwHSPAAIIIICAiQKckJu4KsSEAAIIIIAAAggkLrBt2zbRBIYDBw7YnbRo0UKWLVtmPZ6eFm6BwYMHS1ZWlmOSU6ZMkczMzHBPnNkhYKjAjh07rOT2WIL7kSNHXEXavXt3O8G9devWrvZho8QE7rnnHpk0aZK98x133CEvvfRSYp0lcS9Nxm/fvr388MMP9qidOnWS3NzcJEbBUAgggAACfgrs27evWBX3/fv3xz1k3bp1i1Vxr1atWtz9hHmH0aNHy1VXXWW9t9IQQAABBBDg+jnHAAJmCZDQbtZ6EA0CyRIgoT1Z0oyDAAIIIICAQQKckBu0GISCAAIIIIAAAgh4JLBw4cJiFdkfe+wxefjhhz0agW5MFujcubOsWLHCEaImOGqiIw0BBFIncOjQIatqeyzBfefOna6Cadu2rZ3cfs4557jah43cC+jvS63SfuzYMXsnrbJ/+umnu+8kBVv26dPHOp4KN63oe/bZZ6cgGoZEAAEEEEiWwKpVqxxJ7nqDUyJNzxm6du1qv5o2bZpIN6HZR29uGzNmjMyYMcNKbKchgAACCERbgOvn0V5/Zm+eAAnt5q0JESGQDAES2pOhzBgIIIAAAggYJsAJuWELQjgIIIAAAggggIBHAs8884zcf//9dm/NmjUTTX7Q6ny0cAusWbNG0tPTHcmZaWlpsnLlSqlUqVK4J8/sEAiQwPvvv28nt2/cuNFV5I0bNxZNZO7du7f1k+aNQL9+/eTVV1+1O3vggQfkySef9KZzH3rR2B566CFHz88++6wMHz7ch9HoEgEEEEDAZIH8/HzRG5qWL19uvT7++OOEwm3evLl1g1csyV3PJ6LUlixZIhdccIE1ZU1uHzJkSJSmz1wRQAABBIoIFL1+rk9Iee6550RvVD/xxBPl+OOPl/r168sJJ5wgVatWtf6Op59wGCHgnwAJ7f7Z0jMCJguQ0G7y6hAbAggggAACPgmQ0O4TLN0igAACCCCAAAIpFjh8+LD1uPT169fbkTz99NNy3333pTgyhk+GwPTp0yUjI8Mx1IABAyQ7OzsZwzMGAgjEKZCXl2cnt7tNRKtRo4Yjub1OnTpxjsrmMYEFCxZYNwnEmiYnaJV2E28C+/DDD+Xcc891LN6VV14p77zzDguKAAIIIICAHDx40FHBXZPcd++n3/uiAAAgAElEQVTeHbeMfs4oXMFd/1y7du24+wnSDoWvlfTv39+q1k5DAAEEEIimQNHr5+vWrZMePXqU+J5auXJlufjii0WfmElDAAF/BEho98eVXhEwXYCEdtNXiPgQQAABBBDwQYCEdh9Q6RIBBBBAAAEEEDBEYNy4cTJy5Eg7mtNPP92q0q7JCbTwCwwePFiysrIcE50yZYpkZmaGf/LMEIEAC2zZskXmz59vJbi/++67rmdyySWX2Anup5xyiuv92PD/BC677DJZtGiRzTF+/HgZNmyYcTwdOnQQfRJHrGnS/dq1a0Wr99MQQAABBBAoSUCT8GIV3PWn3rSVSGvXrp0jyb1ly5aJdGPsPueff74sXbrUjk9vENcn6oQ9kd/YBSEwBBBAIIUCRa+f6/uDJrSX1lq3bi2rV6+W//qv//It6iNHjogm9erTFzU+fdWsWdO38egYAZMESGg3aTWIBYHkCZDQnjxrRkIAAQQQQMAYARLajVkKAkEAAQQQQAABBDwX2LZtm2jSwZ49e+y+J0+eLHfffbfnY9GhmQKdO3eWFStWOILLzc2VTp06mRkwUSGAgENg3759dnK7Jrj/+OOProT0//E+ffpYVcc7duzoap+ob/TKK6/IbbfdZjOceeaZogmAJjV9/37++ecdIc2ePVv69u1rUpjEggACCCBguMB3331XrIq7JsnF2xo2bFisirsm2QW1jR49WsaMGeMIX5PZNaldk9tpCCCAAALRESh6/Vyf6tWrV69SAfSmqH/84x9SpUoVX5D0SZwXXnihHD16VPTpbCeffLJ1w5X+WZPa27RpU2bCvS9B0SkCSRQgoT2J2AyFgEECJLQbtBiEggACCCCAQLIESGhPljTjIIAAAggggAACqREYMmSIPPfcc/bgZ511llWl3a8LLKmZJaOWJqBVfDWZtaCgwN4kLS1NVq5caVV0oiGAQLAE9CJ6rHp7fn6+q+BbtGhhJbfrq2fPnq72ieJGx44dE70JSN8jY02T3Pv162cExxtvvCE33HCDIxZ9EseLL75oRHwEgQACCCAQXAE9VyhcwV3/vH379rgnpOeYXbt2dbwaNGgQdz+p2mHJkiVywQUXFBteEwYnTpwo/fv3T1VojIsAAgggkGSBotfPX3vtNbnllltKjUJvMtbzR7++b/3ggw/kvPPOK3V8feLYW2+9JdWrV0+yFMMhkBwBEtqT48woCJgmQEK7aStCPAgggAACCCRBgIT2JCAzBAIIIIAAAgggkEIBTVwuWo07KytLBg0alMKoGDqZAtOnT5eMjAzHkAMGDJDs7OxkhsFYCCDgsYAmm8WS29euXeuq93r16tnJ7Vq9vVq1aq72i8pGEyZMkOHDh9vT1Sp7WpU11e3bb7+1KsPu2LHDDqVt27aSl5fHzUmpXhzGRwABBEIqsGnTJivJPScnx/qp7zmJtFatWtkJ7l26dBF9/zK5Fb1eUjhWreA+atQok8MnNgQQQAABjwSKvh9osZDSnnipSexaUOTJJ5/0LaFdn9h2+eWXlzq73/3udzJ+/HipVauWRwLObvTpn3pTvX6noK9YkQx1Ou6446Ss909fAqLTyAmQ0B65JWfCCFgCJLRzICCAAAIIIBBBARLaI7joTBkBBBBAAAEEIidw0003yeuvv27PWysKvfrqq5FziPKEtYqv3shQuE2ZMkUyMzOjzMLcEQiNwIYNG0QvcGuCu1YXddMqV64smtQeq97esGFDN7uFehtNGD/77LNl69at9jwXLlwoWu0ule26666zqu0VbrrOPXr0SGVYjI0AAgggECGBffv2Favivn///rgF6tatW6yKu0k32OnNbEuXLi11XldddZXMmDFDtGo7DQEEEEAgvAJFr5/rTU36KqlpQrf+24MPPujbDcd//OMfRZPWS2sPP/ywjBgxwreb1vV8VM9LNXlfbTSp/fjjjxd9EkujRo3k6quvFn2PpCHglwAJ7X7J0i8CZguQ0G72+hAdAggggAACvgiQ0O4LK50igAACCCCAAAJGCWiCoyYsxlrr1q3l008/NSpGgvFfQCv1a8X+wi03N7dYBX//I2EEBBDwU0CTsmPJ7frzyJEjrobTx5fHktv1fSKqTZMAnnjiCXv6N9xwg+OmsGS7TJ48WYYOHeoY9rHHHhNNWKAhgAACCCCQSoFVq1Y5ktw3b96cUDidO3d2JLk3bdo0oX682EkTEseMGVNmV/rUlLfffluaNWvmxZD0gQACCCBgoEDR6+e//e1vreIgsb8vKChwRK3/pgVE/Gp6jqrnqqW1Z5991vG0Ma/j0Kc83nnnnaV+v3DXXXeJVrGnIeCXAAntfsnSLwJmC5DQbvb6EB0CCCCAAAK+CJDQ7gsrnSKAAAIIIIAAAkYJfP/991a1nEOHDtlx/ec//7H+jhYdgTVr1kjHjh2l8EW3tLQ0K8k99qjg6GgwUwSiIXD48GEruT2W4P7dd9+5mnjbtm3t6u3nnHOOq33CstG6deukS5cuohdLY00T9jp06JD0Ka5evdr6vV24XXrppfLuu+8mPRYGRAABBBBAoDyBbdu2ORLcP/744/J2KfHfNVG8a9eu9is9PT2hfhLZSZ+AcsEFF5S7q1Zof//990WT22kIIIAAAuETKHr9XM8TV6xYIT/++KPs2bNHdu/eLfrd6t69e63v1PSGqG7duvkCcfDgQav6u97sXFqbNWuWaNK9H02/R3z00Udl7NixpSa0a8K9xuhX+/LLL2XTpk3WE1K0Mrw+8aVWrVp8n+kXuIH9ktBu4KIQEgJJECChPQnIDIEAAggggIBpAiS0m7YixIMAAggggAACCPgjcO6558qHH35od/63v/3NUbXdn1Hp1TSB6dOnS0ZGhiOsAQMGiFZaoiGAQPgFNPEqltz++eefu5pw48aN7eT2wk/7cLVzQDcaOHCg4/eiVqJ74YUXkj4bTYhYvny5PW716tUlLy9PWrZsmfRYGBABBBBAAIF4BTQBT9/HCr80ATDeVqNGDUeCuya7a0KbH00TE+vUqeO66xkzZkj//v1db8+GCCCAAALBECjr+vmBAwesYhGxghG/+tWvRF9+Nb0x/b777pNXXnml1CH+/ve/y8UXX+xLCFogRSuw//GPf5RffvmlxDH0+8bf/e53voyvnT7zzDPWTQPajjvuOCuRXV+a1K7fWdx///3W9xa08AqQ0B7etWVmCJQlQEI7xwcCCCCAAAIRFCChPYKLzpQRQAABBBBAIJICQ4cOdVTy0YsAo0aNiqRF1Cc9ePBgycrKcjBMmTJFMjMzo07D/BGIlIAmRseqt7utoKoJZZrUrheK9Wc8CV9Bwi1anVUTydevXy9NmzZN2jQeeOABefrppx3jvfTSS3LHHXckLQYGQgABBBBAwGsBrXAbS3DPycmx3l8Tae3atXMkuXt5s5dWXV+7dq3rsDShXRPbaQgggAAC4REw6fq5JpQPHz5cXn/9ddm1a1eJyB988IH49XQ1Hf/qq6+WhQsXlrrAb7/9tlx11VW+HQBajEPPh0trEydOFP3umxZeARLaw7u2zAyBsgRIaOf4QAABBBBAIIICJp2QR5CfKSOAAAIIIIAAAkkT+NOf/iR9+/a1x7v88svlr3/9a9LGZyCzBDp16iQrV650BJWbmyv69zQEEIiewJYtW2T+/PlWgvu7777rGuCSSy6xk9tPOeUU1/sFYcNrrrlG9KJ8rI0ZM0YeeeSRpISu66Dv04Xb7bffblXEoyGAAAIIIBAmAa06W7SK+5EjR+KeYsOGDYtVcdfKrYm0ojeDu+nj/PPPtz43+FU53k0MbIMAAggg4J2AadfPjx49KvoUkX379llJ7frauXOn6Pvopk2bRAtVVKlSxTuAQj3pE1f0fa6sG+GXLl0q3bt392V87fTaa6+VuXPnltq/nivrObNf7aOPPrK+K6lcubL1Xq+V4Zs0aSInnXSS1KxZ0/pZ9JjxK5ao9ktCe1RXnnlHXYCE9qgfAcwfAQQQQCCSAqadkEdyEZg0AggggAACCCCQBIHt27dbX67Hmj6Oddu2bUkYmSFMFFizZo107NjRfjyyxpiWlmYluSea+GHiPIkJAQTiF9AL5LHkdk2s/vHHH111ojfExKq36++XoLc333xTrr/+ensaJ598slVFtlq1ar5OTZMUtDLs1q1b7XFatGghWlFfK+TTEEAAAQQQCLNAQUFBsQR3PZeNt2lSX9euXR2vBg0auOrmnXfesSrRxtv0/VsrtetPGgIIIIBAsAW4fv7/1+/w4cNy5plnyhdffFHqoq5YsULS09N9W3RNlv/Xv/5Vav9ayOXGG2/0bfy7775bnn/+ebv/+vXrW9+f6o0G9erVk6eeeiqhzw6+BRzCjkloD+GiMiUEXAiQ0O4CiU0QQAABBBAImwAn5GFbUeaDAAIIIIAAAgiULnDaaadZVXti7T//+Y80atQIsogKTJ8+XTIyMhyz10f4ZmdnR1SEaSOAQEkC+lhxTWzXV35+viskTcCOJbdfdNFFrvYxcaOiF81ffPFFGTx4sK+h9uvXT1599VXHGLoGl112ma/j0jkCCCCAAAKmCug5bE5Ojp3orjd5JdJatWplJbh36dLF+tm2bdsSu9Gby+rUqZPIEFbVVk1qv+qqqxLan50QQAABBMwQ4Pq5cx30+0N9suPGjRvl0KFDjgIZdevWlVWrVkmzZs18WzxNqP/ss89K7f9vf/ub9R2EX03PxxctWlRq99OmTSv2HatfsUS1XxLao7ryzDvqAiS0R/0IYP4IIIAAApEU4IQ8ksvOpBFAAAEEEEAgogJ33HGHdXE91v7+97/LxRdfHFENpq0CmZmZMnXqVAeGPqZY/56GAAIIFBVYvny5Xb197dq1roC0WpleWI4luPtd4dxVUC43ysrKciSwaxV6vYjvV9OL4IMGDXJ0P3LkSHn88cf9GpJ+EUAAAQQQCJyAPk1GP5MUfu3fvz/ueWgCXtEq7rHPKVpl3e1nnZIGnjRpkgwZMiTumNgBAQQQQMAMAa6fO9dB32d3794tmlSsFds1qV1fsaeoXHvttXLcccf5snj69JYmTZqIFmYprb333nty4YUX+jK+dtqtWzfrc0dpbc6cOXLTTTf5Nv4DDzwg+hS5E0880bp57oQTTrAqw+t/n3766dbcw/5ENxLafTu86BgBowVIaDd6eQgOAQQQQAABfwQ4IffHlV4RQAABBBBAAAETBZ588kl56KGH7ND8/rLdRANiKi6gCZorV650/IPfjwpmHRBAIPgCGzZssJPblyxZ4mpC+kjuwsntpj8l5Mcff5Szzz5b1q9fb89PLyLrxXqvm1ab0+S5I0eO2F1rhfilS5d6PRT9IYAAAgggEDoBrQxbOMF98+bNCc2xc+fOVpK7VqDVJ6RUpPXv399xQ3lF+mJfBBBAAIHkCnD9PLneZY124MABK3n74MGDJW6mN6hp9fT09HTfgu7YsaOsXr26xP5//etfW09Zu/zyy30bv6wK8aeeeqpMnjxZevfu7dv4JnRMQrsJq0AMCCRfgIT25JszIgIIIIAAAikX4IQ85UtAAAgggAACCCCAQNIEXnzxRbnzzjvt8Z5//nn5wx/+kLTxGchMgTVr1ohemNGKR7GWlpZmJblr8ikNAQQQKE9gx44ddnL7vHnzHEnZZe173nnn2QnurVu3Lm+YlPy7Vkf/n//5H3vsXr16WXP1uvXs2VMWL15sd6vf1+Tl5clZZ53l9VD0hwACCCCAQOgFtm3b5khw//jjj1MyZ71Z7f3337eqqdIQQAABBIIjwPVzc9bql19+kXvvvVd27dolP//8s2iCuyY3603hx44ds54+OmHCBPHrhnmtSN+hQwf59NNPS0Q588wzRZ92qd9v+NUuvfRS0SetltSOP/54mT59ulxxxRV+DW9EvyS0G7EMBIFA0gVIaE86OQMigAACCCCQegFOyFO/BkSAAAIIIIAAAggkS0CrxfTr188ebvTo0TJq1KhkDc84BgtkZ2fLwIEDHREOGDBA9O9pCCCAQDwCerFXk9o16Vt/fvfdd652b9OmjZ3cfs4557jaJxkbffXVV9KlSxfZuXOnPZxWTdfq6V41fT8eM2aMo7v//d//ld///vdeDUE/CCCAAAIIRFpAq7oWruCuf969e3dSTDSZXZPaNbmdhgACCCAQDAGun5u7Tnpurt8z6HcPmuzesGFDOemkk3wL+Pvvv7e+E9i0aVOJY+jTXfSpLlop3o+mczz//PPlgw8+KLH7U045Rd59911p2bKlH8Mb0ycJ7cYsBYEgkFQBEtqTys1gCCCAAAIImCHACbkZ60AUCCCAAAIIIIBAMgT++te/ypVXXmkPpdXZtUo7DQEVyMzMlKlTpzowtMKQ/j0NAQQQSFRAE7hiye2ff/65q24aN25sPS67T58+1s+i31246sTDjYYMGSLPPfec3WP//v1lxowZnozwz3/+06ooV7jddNNNMmfOHE/6pxMEEEAAAQQQKFlg3bp1VpJ7Tk6O9XP9+vW+UWlS+8SJE0U/Q9AQQAABBMwX4Pq5+WuUrAi//fZbueqqq6S0p73oDWurV6/27XsLferM1VdfLatWrSpxyq1atbKeslmjRo1kkaRkHBLaU8LOoAikXICE9pQvAQEggAACCCCQfAFOyJNvzogIIIAAAggggECqBJYsWSIXXHCBPTwJc6laCXPH7dSpk3URpHBbsWKFpKenmxs0kSGAQGAE8vLy7OrtmjzmpulF2Vhyuya416lTx81unm6Tm5srZ599tqNPfbz5GWecUaFxDh06ZFVr3bBhg92PVpZTp/r161eob3ZGAAEEEEAAgfgEtNqrJrZPmzZNFixYEN/OLrceOnSoldhOQwABBBAwW4Dr52avT7Kj088HeoO+Jrdrhfi9e/fKDz/8IN98841Vvf3ZZ5/1LST9Pl+f3lbajXdt27aVNWvWSOXKlX2LwYSOSWg3YRWIAYHkC5DQnnxzRkQAAQQQQCDlApyQp3wJCAABBBBAAAEEEEiagFaL6dixoz2eVoT9+9//nrTxGch8Ab0AosdIQUGBHWxaWpqV5F6pUiXzJ0CECCAQGIGtW7daye360sdju22XXHKJneCuj9ZOVrvllltk9uzZ9nD33XefPP300xUafuDAgZKdne3o4+2337aqv9EQQAABBBBAIPkCelOZnv/42fR9Xp/0olXbaQgggAACZgpw/dzMdYliVPodweDBg2XHjh0lTl+/xy1anCSMTiS0h3FVmRMC5QuQ0F6+EVsggAACCCAQOgFOyEO3pEwIAQQQQAABBBAoVeDLL7+UFi1a2P+uF+o1yZ2GQGEBTa7UJMvCbcCAAcWSLlFDAAEEvBLYt2+fzJ8/367erpXO3DR9qoRWbdcK7oVv2HKzb7zbaHw6VqzVq1fPqpB2/PHHx9uVtf0rr7wit912m2PfYcOGyfjx4xPqj50QQAABBBBAoGICW7ZssZLZteqq302f0KIJas2aNfN7KPpHAAEEEEhAgOvnCaCxiy8Cy5Ytk3vvvVf0CZoltXbt2llPeQt7I6E97CvM/BAoWYCEdo4MBBIQyM/PF3087tq1a61Hw27evNl6zIx+2XHw4EGrx6pVq1p32Z944onSvHlzadWqleiHCn30TNOmTRMYlV0QQAAB7wQ4IffOkp4QQAABBBBAAAHTBfSRqCeccIIdZpMmTUTPa2kIFBXIzMyUqVOnOv46KytLBg0aBBYCCCDgu8DChQvt6u1u36f0hq1YcvtFF13kS4yXXnqp48kmWqFdK7XH2/Q7ZE1kK5y4r8n5ubm58XbF9ggggIAU/X4XEgQQQAABBBBIvkDhJ90lf3RG9FqA6+dei9JfRQSWL18ueuPd999/b+Wi6c9du3bJ9u3bpXPnzjJ27NiKdB+IfUloD8QyESQCnguQ0O45KR2GVUDvgPvLX/4iemFFq/BUpJ1xxhnym9/8Rq688krp3r17RbpiXwQQQCAhAU7IE2JjJwQQQAABBBBAIJAChw4dsm66jrXq1auLfhlMQ6AkAU2uLPrIWq0GlJ6eDhgCCCCQNAEtJjJv3jzrpUVF3DStnh5Lbtef1apVc7Nbudu8/PLL0r9/f3s7/W73s88+K3e/ohtoRfkFCxY4/vrjjz+2LkTTEEAAgXgFSGiPV4ztEUAAAQQQ8F6AhHbvTVPZI9fPU6nP2AgUFyChnaMCgWgKkNAezXVn1i4F9LG306ZNkxkzZlQ4ib20IfUCyO2332491rtWrVouI2MzBBBAoGICnJBXzI+9EUAAAQQQQACBoAnw+S9oK5a6eFevXm0lrxe+KJuWlmYluVeqVCl1gTEyAghEVkCfkDl//nwruX3JkiWuHPT3lSa1xxLcGzVq5Gq/kjb65ZdfrKRz/f0YazNnzpTbbrvNdZ9PPvmkPPTQQ47tn332WRk+fLjrPtgQAQQQKCxAQjvHAwIIIIAAAqkXIKE99WvgZQR8f+qlJn0hUHEBEtorbkgPCARRgIT2IK4aMfsuoIns+ujYiRMnys8//+z7eDqAVgy655575P777yexPSniDIJAtAU4IY/2+jN7BBBAAAEEEIieAJ//orfmFZlxdna2deN94ZaRkWHd9E9DAAEEUimwY8cOO7ldE9yPHDniKpzzzjvPTm4/88wzXe1TeKPx48fLvffea/+VPnVz6dKlrvr58MMP5dxzz3Vsq0/ufOedd1ztz0YIIIBASQIktHNcIIAAAgggkHoBEtpTvwZeRsD3p15q0hcCFRcgob3ihvSAQBAFSGgP4qoRs68Czz//vIwaNUr27NlT5jh60UIr85x11lnSokULady4sehjbWOPstVE+N27d8vXX38tX3zxhXzyySeSm5sry5YtK7PfOnXqyJgxY+Suu+7ydZ50jgAC0RbghDza68/sEUAAAQQQQCB6Anz+i96aV3TGmZmZMnXqVEc3WVlZMmjQoIp2zf4IIICAJwKHDx+2qrbHqrd/9913rvpt06aNXb39nHPOcbWPJtLrd8H5+fn29jpur169yt1fn3KRl5dnb6ffIet/6/fJNAQQQCBRAT7fJyrHflEX0PfgCy64QPbu3es5Rbt27eT888+3X7Vr1/Z8DDpEAIHUCvD+m1p/v0dnff0Wpn8E4hMgoT0+L7ZGICwCJLSHZSWZR4UFNOFcK6QvXry41L769u0r11xzjXWhonr16gmNeeDAAVmwYIHMnTtX5syZU2ofF154oVUhXhPmaQgggIDXApyQey1KfwgggAACCCCAgNkCfP4ze31Mja5Tp06ycuVKR3grVqyQ9PR0U0MmLgQQiLDA+++/bye3f/75564kTjrpJDu5vXfv3lJWxeOHHnpInnzySbvf6667Tt54440yx7n77rtFC6gUbrNnzxb9npmGAAIIVESAz/cV0WPfqApoErveaLZlyxZPCHr06GEnr7dv315IYPeElU4QMFqA91+jl6fCwbG+FSakAwQ8FSCh3VNOOkMgMAIktAdmqQjUTwF9lLZWGCvpkVCNGjWSP/zhD6KP1q5fv76nYezatUt07BdeeEG2b99erG/9wKzV0HRsGgIIIOClACfkXmrSFwIIIIAAAgggYL4An//MXyMTI1y9erWVvF74+xJNANEk90qVKpkYMjEhgAACloBWX41Vbs/JyXGlUqNGDdGk9j59+lg/69at69hv3bp1cvbZZ4sWLIk1fSKn3vxTUtNk9xtuuMHxT4MHD5YXX3zRVTxshAACCJQlwOd7jg8E4hco+tSUeHsonMCuldhpCCAQPQHef8O95qxvuNeX2QVPgIT24K0ZESPghQAJ7V4o0kegBYYPHy4TJkwoNoeqVavKI488Ig8++GCZlXm8mLxeGNbqPo8++qgcPHiwWJfDhg2T8ePHezEUfSCAAAKWACfkHAgIIIAAAggggEC0BPj8F6319nK2eiP+wIEDHV3qjffTpk3zchj6QgABBHwT2Lp1q8ybN89KcF+4cKHrcS6++GK7evspp5xi7ae//6ZPn273UVqC+jfffCNaqfW7776zt23btq2VaM8NQa6XgA0RQKAMAT7fc3ggEJ/A7bffLjNnznS9U61atazq6/p+rj9JYHdNx4YIhFqA999QLy/Xz8O9vMwugAIktAdw0QgZAQ8ESGj3AJEugitwyy23iD7itWjTR74+9dRT0qRJk6RObtu2bfLAAw/InDlzio178803y2uvvZbUeBgMAQTCK8AXLuFdW2aGAAIIIIAAAgiUJMDnP46LighkZmZaT5Ar3LKysqyn3dEQQACBIAn88MMPdnK7Jrnrf7tpWoVdq7afeOKJor8TY02Loqxfv16aNWvm6Oa6666Tt956y/F3S5YsEa3sSkMAAQS8EODzvReK9BEVgUmTJsk999xT5nRjCeyx5HVNZKchgAACRQV4/w33McH6hnt9mV3wBEhoD96aETECXgiQ0O6FIn0EUuDaa6+VuXPnFovdhAuyepG48IWRWJDXXHNNsQshgcQnaAQQSLkAJ+QpXwICQAABBBBAAAEEkirA57+kcodyME3mXLlypWNuK1askPT09FDOl0khgEA0BLRie6x6u1Zyd9Nq1KghelE11kaNGiWjR4+2/3vy5MkydOhQR1ePP/64jBw50k33bIMAAgi4EuDzvSsmNkJA9IayCy64oJjEySef7Ki+TgI7BwsCCLgR4P3XjVJwt2F9g7t2RB5OARLaw7muzAqB8gRIaC9PiH8PpUBJldlPPfVUmTVrlnTt2tWIOS9fvlz69esnX375pSMeKrUbsTwEgUDgBTghD/wSMgEEEEAAAQQQQCAuAT7/xcXFxiUIrF692kpeLygosP+1Q4cOVpJ70eMLQAQQQCCIAjk5OVZyu77Wrl3regqa4D5lyhTRquyfffZZsRt9Lr30Unn33Xdd98eGCCCAgBsBPt+7UWKbqAvk5eVZyfMyqlEAACAASURBVOx79+4VTWCPVV/Xn0WfrhJ1K+aPAALuBHj/decU1K1Y36CuHHGHVYCE9rCuLPNCoGwBEto5QiInMHz4cJkwYYJj3lplTB8B26RJE6M8tm3bJlpJXiueFW7Dhg2T8ePHGxUrwSCAQLAEOCEP1noRLQIIIIAAAgggUFEBPv9VVJD9VSA7O1sGDhzowMjIyJBp06YBhAACCIRKYMOGDTJ//nwruV0ru7pplSpVklq1asmePXvszatXry6aTNeyZUs3XbANAggg4FqAz/euqdgwwgKTJk2S2rVrW4nsJLBH+EBg6gh4KMD7r4eYBnbF+hq4KIQUaQES2iO9/Ew+wgIktEd48aM49ZIuvGoy+4IFC6R+/fpGkuzatUt69epVLKldLxbrRWMaAgggkIgAJ+SJqLEPAggggAACCCAQXAE+/wV37UyLPDMzU6ZOneoIKysrSwYNGmRaqMSDAAIIeCKwY8cOO7ldE9yPHDniut/rr79eRo0aJWeeeabrfdgQAQQQcCPA53s3SmyDAAIIIICAtwK8/3rraVpvrK9pK0I8URcgoT3qRwDzj6oACe1RXfkIzvuTTz6R9u3bOx6Nfeqpp8r7779vXGX2osujldr1kXhffvml/U/6YVqr+5x11lkRXE2mjAACFRXghLyiguyPAAIIIIAAAggES4DPf8FaL9Oj1eIAK1eudISpT5dLT083PXTiQwABBCokcPjwYSu5/e2335bZs2fLL7/84qq/Nm3aSJ8+faR3795y7rnnutqHjRBAAIGyBPh8z/GBAAIIIIBA8gV4/02+eTJHZH2Tqc1YCJQvQEJ7+UZsgUAYBUhoD+OqMqcSBXr27CmLFy92/NtHH30kXbt2DYTY8uXLpVu3bo5YL7zwQnnvvfcCET9BIoCAWQKckJu1HkSDAAIIIIAAAgj4LcDnP7+Fo9X/6tWrreT1goICe+IdOnSwktyLHmvRkmG2CCAQJYFHH33Uqr4ebzvppJOs5PZYgju/N+MVZHsEEFABPt9zHCCAAAIIIJB8Ad5/k2+ezBFZ32RqMxYC5QuQ0F6+EVsgEEYBEtrDuKrMqZjA888/L3fffbfj74P4OGx9pLc+2rtwe+655+Suu+5i1RFAAIG4BDghj4uLjRFAAAEEEEAAgcAL8Pkv8Eto3ASys7Nl4MCBjrgyMjJk2rRpxsVKQAgggIAfAl999ZV07txZdu/enXD31atXdyS3161bN+G+2BEBBKIlwOf7aK03s0UAAQQQMEOA918z1sGvKFhfv2TpF4HEBEhoT8yNvRAIugAJ7UFfQeIvV2Dfvn3SvHlz2bNnj71t3759rUfCBrHdfPPNMmfOHDv0OnXqyObNm6VWrVpBnA4xI4BAigQ4IU8RPMMigAACCCCAAAIpEuDzX4rgQz6s3nSvN98XbkEsIBDyZWJ6CCDgo4A+QfP99993jDBy5EjRG3zmzZsn8+fPl4ULF7qO4OKLL7Yrt5966qmu92NDBBCIngCf76O35swYAQQQQCD1Arz/pn4N/IyA9fVTl74RiF+AhPb4zdgDgTAIkNAehlVkDmUK6AWEcePG2dtUrVpVNm7cKE2aNAmk3LZt2+S0006TgwcP2vGPGDFCxo4dG8j5EDQCCKRGgBPy1LgzKgIIIIAAAgggkCoBPv+lSj7843bq1ElWrlzpmOiKFSskPT09/JNnhgggEGmBzz77TNq1aydHjx51OPz73/+WNm3a2H/3ww8/2MntmuSu/+2m6e/RPn36WK+OHTu62YVtEEAgQgJ8vo/QYjNVBBBAAAFjBHj/NWYpfAmE9fWFlU4RSFiAhPaE6dgRgUALkNAe6OUj+PIEtDp7w4YN5eeff7Y31eT2hx56qLxdjf73J554QjSJPdaqVasm33zzDVXajV41gkPALAFOyM1aD6JBAAEEEEAAAQT8FuDzn9/C0e1/9erVVvJ6QUGBjdChQwcryb3ocRddJWaOAAJhFOjZs6csXry42NSGDx8uzz77bKlT1ortWrldk9u3bt3qiqZFixbSu3dvK7n9oosucrUPGyGAQLgF+Hwf7vVldggggAACZgrw/mvmungVFevrlST9IOCNAAnt3jjSCwJBEyChPWgrRrxxCTzzzDNy//332/s0atRIvv7668BfUNWLxI0bN5bt27fbc3v66aflvvvui8uHjRFAILoCnJBHd+2ZOQIIIIAAAghEU4DPf9Fc92TNOjs7WwYOHOgYLiMjQ6ZNm5asEBgHAQQQSKrAqFGj5NFHHy1xzDp16sj69eulQYMG5caUk5NjV2/Py8srd3vdoF69elZieyzBXYud0BBAIHoCfL6P3pozYwQQQACB1Avw/pv6NfAzAtbXT136RiB+ARLa4zdjDwT+H3vnASVFlfXxe1DyGohKdFlARfLAIJmVqIKI5ByECZIMKIKYYBGRJNkJZGRIkqOKRIkzDANIEhUBl7yiICBJvnNrv6rt6ulQ3fW6+lX1/53D2XXmvfvu/d2aflXV/3efEwhA0O6ELCIGrwSeeuop5csDtTmhOrsai3uV9jJlyhAfc4sGAiAAAkYI4IHcCCXvfVBp0hw/jAYBEAABELAHAddqy/bwGF76IoD7P1wfoSYQHx9PiYmJumkSEhIoLi4u1FPDPgiAAAhYSmDDhg3UqFEj3ZyPPvoonTt3TvvZyJEj6e233w7Ir2PHjmni9k2bNhkamyVLFp24nQu6oIEACEQGAdzfR0aeESUIgAAIgIBcBLD+ypUP0d4gv6KJwh4ImCMAQbs5fhgNAnYlAEG7XTMHv/0S2Lp1K9WrV0/X7+LFi5Q/f36/Y+3Q4dKlS1SgQAGdq1u2bKG6devawX34CAIgEGYCeCA3lwAI2s3xw2gQAAEQAAF7EICg3R55Muol7v+MkkI/MwSio6MpLS1NZyI1NZWqVq1qxizGggAIgIA0BP7880+qXLkyHT16VPOJT9Jk8Xq/fv20nz3xxBN06NAhuu+++4Ly/fz587RmzRpN4H7r1i1DdurUqaNVbi9btqyhMegEAiBgTwK4v7dn3uA1CIAACICAvQlg/bV3/vx5j/z6I4Tfg4C1BCBot5Y3ZgMBWQhA0C5LJuCHcAIDBgygcePGaXY7dOhAKSkpwucJp8GOHTvS/PnzNRfeeOMNGjt2bDhdwtwgAAI2IYAHcnOJgqDdHD+MBgEQAAEQsAcBCNrtkSejXuL+zygp9DNDID09XRGvu35+REVFKSJ33EObIYuxIAACshCIiYmhadOm6dxZtmwZvfDCC8Sbevbt26f9bsaMGdSjRw/TrrOYXRW3r169mi5cuGDIZrly5bTq7bVr1zY0Bp1AAATsQwD39/bJFTwFARAAARBwDgGsv87JpadIkF9n5xfR2Y8ABO32yxk8BgERBCBoF0ERNqQk8NRTT9GRI0c03xYvXkytW7eW0tdgnfriiy+oTZs22vAyZcrQ4cOHgzWHcSAAAhFEAA/k5pINMY45fhgNAiAAAiBgDwIQtNsjT0a9xP2fUVLoZ5ZAcnIyxcbG6sywADQpKcmsaYwHARAAgbASmDNnDnXr1k3ng2uBkTFjxtBbb72l/Z5F5Nu2bRPu8+bNm5XK7fzv2LFjhuwXKVJEE7c3a9YMm4wMUUMnEJCbAO7v5c4PvAMBEAABEHAmAay/zsyrGhXy6+z8Ijr7EYCg3X45g8cgIIIABO0iKMKGdAROnTpFjz32mM4vXuhy5colna9mHLp+/Trlzp1bZ+LkyZNUvHhxM2YxFgRAIAII4IHcXJLBzxw/jAYBEAABEJCTANY3OfMiyivkVxRJ2DFCID4+nhITE3VdExISKC4uzshw9AEBEAAB6Qj89NNPVLlyZbpy5YrmW7Vq1Wj37t3af587d474Z6dPn9Z+tmrVKkVIHqqWkZGhVW/ftWuXoWn4HTn7xP+aNm1KefPmNTQOnUAABOQigPt7ufIBb0AABEAABCKDANZfZ+cZ+XV2fhGd/QhA0G6/nMFjEBBBAIJ2ERRhQzoCixYtonbt2ml+1a1bl7Zs2SKdnyIcqlevHm3dulUztXDhQmrbtq0I07ABAiDgYAJ4IDeXXPAzxw+jQQAEQAAE5CSA9U3OvIjyCvkVRRJ2jBKIjo6mtLQ0XffU1FSqWrWqURPoBwIgAALSEGDh99q1a3X+sJidBeyubdCgQfTJJ59oP2rZsiUtWbLEkji40MmaNWuUyu3r1q0zPGejRo00cXvJkiUNj0NHEACB8BLA/X14+WN2EAABEACByCSA9dfZeUd+nZ1fRGc/AhC02y9n8BgERBCAoF0ERdiQjsCQIUNoxIgRml9vvvkmjR49Wjo/RTjEx9jycbZqe+edd+ijjz4SYRo2QAAEHEwAD+Tmkgt+5vhhNAiAAAiAgJwEsL7JmRdRXiG/okjCjlEC6enpinj93r172pCoqChF5O5+PRq1iX4gAAIgEA4CI0eOpMGDB+um5vexAwYMyOTOwYMH6emnn6YbN25ov+PK6fwzKxtXkmdhuypwd60s78sP/txWK7djA5KVGcNcIBA4AdzfB84MI0AABEAABEDALAGsv2YJyj0e+ZU7P/Au8ghA0B55OUfEIMAEIGjHdeBIAq1ataKlS5dqsc2ZM4e6dOniyFjnzp1LXbt21WKzsuqPI4EiKBCIEAJ4IDeXaPAzxw+jQQAEQAAE5CSA9U3OvIjyCvkVRRJ2AiGQnJxMsbGxuiExMTGUlJQUiBn0BQEQAIGwEdi+fTvVrl1bN3+LFi1o2bJlXn3q1asXTZ8+Xft9XFwcJSQkhC0Gnpgrtqvidq7kbqRxtXYWt/O/hg0bGhmCPiAAAhYSwP29hbAxFQiAAAiAAAj8PwGsv86+FJBfZ+cX0dmPAATt9ssZPAYBEQQgaBdBETakI8AVv/bt26f5tWPHDqpRo4Z0fopwaOfOnVSzZk3NVOXKlYmroKGBAAiAgC8CeCA3d32Anzl+GA0CIAACICAnAaxvcuZFlFfIryiSsBMogfj4eEpMTNQNY2EnCzzRQAAEQEB2AvyuNSMjQ3MzX758yn8XLVrUq+sbN26kBg0aaL/Pli0bHT58mFggLkPjivGquN01Nl++cdxNmzbVqrfnypVLhlDgAwhENAHc30d0+hE8CIAACIBAmAhg/Q0TeIumRX4tAo1pQMAgAQjaDYJCNxBwGAEI2h2WUITzXwKFCxems2fPajhOnTpFxYoVcySe06dPU/HixbXYChUqRGfOnHFkrAgKBEBAHAE8kJtjCX7m+GE0CIAACICAnASwvsmZF1FeIb+iSMJOMASio6MpLS1NNzQ1NZWqVq0ajDmMAQEQAAFLCPTv358mTZqkmyslJYU6dOjgd/4XX3yRVq5cqfV77733aNiwYX7HWd3h2LFjtHr1akXgvmnTJkPTZ8mSRRO2c/V2fhePBgIgYD0B3N9bzxwzggAIgAAIgADWX2dfA8ivs/OL6OxHAIJ2++UMHoOACAIQtIugCBvSEeAKMTdu3ND84kXOqVVjrl+/Trlz59ZizZkzJ/HP0EAABEDAFwE8kJu7PsDPHD+MBgEQAAEQkJMA1jc58yLKK+RXFEnYCYYAnyTH4vV79+5pw/l0PRa5u1+bwdjHGBAAARAQTWDx4sXUtm1bndnevXvTlClTDE21cOFCat++vda3SJEiSpX2Bx980ND4cHS6cOGCJm5nkfutW7cMuVGnTh2tenvZsmUNjUEnEAAB8wRwf2+eISyAAAiAAAiAQKAEsP4GSsxe/ZFfe+UL3jqfAATtzs8xIgQBTwQgaMd14UgCXCXG9UvSv/76y7FfkHKcHK/a+Cab40UDARAAAV8E8EBu7voAP3P8MBoEQAAEQEBOAljf5MyLKK+QX1EkYSdYAsnJyRQbG6sbHhMTQ0lJScGaxDgQAAEQCAkBPvmzUqVKxAJvtZUvX54yMjJ072H9TV6rVi3asWOH1m3ixInUr18/f8Ok+D2L2blqu1q9/fz584b8KleunCZur127tqEx6AQCIBAcAdzfB8cNo0AABEAABEDADAGsv2boyT8W+ZU/R/AwsghA0B5Z+Ua0IKASgKAd14IjCUDQDkG7Iy9sBAUCAgnggdwcTPAzxw+jQQAEQAAE5CSA9U3OvIjyCvkVRRJ2zBCIj4+nxMREnYmEhASKi4szYxZjQQAEQEAogdatW9OSJUt0Nrds2UJ169YNaB6u5t63b19tTOXKlYlPrLBj27x5syZuP3r0qKEQuCp9s2bNNIE7TuQwhA2dQMAwAdzfG0aFjiAAAiAAAiAgjADWX2EopTSE/EqZFjgVwQQgaI/g5CP0iCYAQXtEp9+5wefKlYtu3LihBciLHP/Mie369euUO3duLbScOXMS/wwNBEAABHwRwAO5uesD/Mzxw2gQAAEQAAE5CWB9kzMvorxCfkWRhB2zBKKjoyktLU1nJjU1lapWrWrWNMaDAAiAgGkCEyZMoNdee01nZ/jw4TRkyJCAbV+5coX4M+/777/Xxi5YsIDatWsXsC2ZBnClerV6+65duwy5xu/mXcXtefPmNTQOnUAABLwTwP09rg4QAAEQAAEQsJ4A1l/rmVs5I/JrJW3MBQL+CUDQ7p8ReoCAEwlA0O7ErCImKly4MPHRsGo7deoUFStWzJFkTp8+TcWLF9diK1SoEJ05c8aRsSIoEAABcQTwQG6OJfiZ44fRIAACIAACchLA+iZnXkR5hfyKIgk7ZglwdWIWr9+7d08zFRUVpYjcUb3XLF2MBwEQMENg7969mTbXNGnShNavXx+02aFDh9KHH36ojW/cuDF9+eWXQduTbeDJkyc1cfu6desMu9eoUSNN4F6yZEnD49ARBEDgfwRwf4+rAQRAAARAAASsJ4D113rmVs6I/FpJG3OBgH8CELT7Z4QeIOBEAhC0OzGriIn4i9B9+/ZpJHbs2EE1atRwJJmdO3dSzZo1tdjsfHStIxOEoEBAUgJ4IDeXGPAzxw+jQQAEQAAE5CSA9U3OvIjyCvkVRRJ2RBBITk6m2NhYnamYmBhKSkoSYR42QAAEQCAoAvyOld+1qo2riu/fv59KlSoVlD0e9OOPP1K1atXo119/1Wxs2LCBGjRoELRNWQdyRXq1cvvq1auJ/9tI401OavV2nNZhhBj6gMB/CeD+HlcCCIAACIAACFhPAOuv9cytnBH5tZI25gIB/wQgaPfPCD1AwIkEIGh3YlYRE7Vq1YqWLl2qkZgzZw516dLFkWTmzp1LXbt21WJr2bIlLVmyxJGxIigQAAFxBPBAbo4l+Jnjh9EgAAIgAAJyEsD6JmdeRHmF/IoiCTuiCMTHx1NiYqLOXEJCAsXFxYmaAnZAAARAwDCBt99+m0aNGqXrP2PGDOrRo4dhG9469uvXjyZPnqz9ulOnTvT555+btiu7Aa7YrgrcuZK7kcbV2lVxO1dxRwMBEPBOAPf3uDpAAARAAARAwHoCWH+tZ27ljMivlbQxFwj4JwBBu39G6AECTiQAQbsTs4qYaMiQITRixAiNxJtvvkmjR492JJm33nqLxowZo8X2zjvv0EcffeTIWBEUCICAOAJ4IDfHEvzM8cNoEAABEAABOQlgfZMzL6K8Qn5FkYQdkQSio6MpLS1NZzI1NZVQoVckZdgCARDwR2DVqlXUvHlzXTcWsrOgXUTbtWtXptNDufJ7hQoVRJi3hQ1moIrbMzIyDPmcN29eRdyuCty5Yj4aCIDA/wjg/h5XAwiAAAiAAAhYTwDrr/XMrZwR+bWSNuYCAf8EIGj3zwg9QMCJBCBod2JWERMtWrSI2rVrp5GoW7cubdmyxZFk6tWrR1u3btViW7hwIbVt29aRsSIoEAABcQTwQG6OJfiZ44fRIAACIAACchLA+iZnXkR5hfyKIgk7Igmkp6cr4vV79+5pZqOiohSRu/s1K3Je2AIBEAABlcBvv/1GlSpVItcK4qVLlyYWXYsUUHfo0IEWLFiggX/99ddp3LhxEZmIY8eO0erVqxWB+6ZNmwwxyJIlCzVt2lQTtxcpUsTQOHQCAScTwP29k7OL2EAABEAABGQlgPVX1syI8Qv5FcMRVkBAFAEI2kWRhB0QsBcBCNrtlS94a5DAqVOn6LHHHtP15oVO5JcQBl0Jabfr169T7ty5dXPwly/FixcP6bwwDgIgYH8CeCA3l0PwM8cPo0EABEAABOQkgPVNzryI8gr5FUUSdkQTSE5OptjYWJ3ZmJgYSkpKEj0V7IEACIBAJgJdunShzz//XPfz9evXU5MmTYTScq8C/9BDD9Hhw4epcOHCQuexm7ELFy5o4nYWud+6dctQCHXq1NEE7mXLljU0Bp1AwGkEcH/vtIwiHhAAARAAATsQwPprhywF7yPyGzw7jASBUBBgnV/t2rWVogPcypQpoxRCcZr2LxTsYBME7EwAgnY7Zw+++yTw1FNP0ZEjR7Q+ixcvptatWzuK2hdffEFt2rTRYuLFm78IQQMBEAABfwTwQO6PkO/fg585fhgNAiAAAiAgJwGsb3LmRZRXyK8okrATCgLx8fGUmJioM52QkEBxcXGhmA42QQAEQEAhwJ87/Pnj2oYMGULDhw8PCaFGjRrRhg0bNNsjRoygwYMHh2QuOxplMTtXbed/LG4/f/68oTDKlSunidv5i240EIgUAri/j5RMI04QAAEQAAGZCGD9lSkb4n1BfsUzhUUQMEPg3LlzxBvaf/jhB8VMsWLFaO/evVSgQAEzZjEWBEBAcgIQtEueILgXPIEBAwbojm3lY11TUlKCNyjhyI4dO9L8+fM1z9544w0aO3ashJ7CJRAAAdkI4IHcXEbAzxw/jAYBEAABEJCTANY3OfMiyivkVxRJ2AkVgejoaKXCjmtLTU2lqlWrhmpK2AUBEIhgAlwUpFKlSnT79m2NQr169Wjz5s0hozJz5kx6+eWXNfulS5emQ4cOUdasWUM2p50Ncy5Y2M4C96NHjxoKpUiRIpq4vWnTppQlSxZD49AJBOxIAPf3dswafAYBEAABELA7Aay/ds+gb/+RX2fnF9HZjwCfqMcFT65fv644nz17dpo7d66u8Kv9ooLHIAAC/ghA0O6PEH5vWwJbt24l/hLCtV28eJHy589v25hcHb906VKmXWdbtmyhunXrOiI+BAECIBBaAnggN8cX/Mzxw2gQAAEQAAE5CWB9kzMvorxCfkWRhJ1QEUhPT1fE6/fu3dOmiIqKUkTu7tdvqHyAXRAAgcghUL9+fdq0aZMWMAuf+Qjr8uXLhwzCnTt3iDfvqEdl80TTpk2jnj17hmxOpxjev3+/Jm7fuXOnobD4CPJmzZppAve8efMaGodOIGAXAri/t0um4CcIgAAIgICTCGD9dVI2M8eC/Do7v4jOXgR+/PFH4pPuTpw4oXP88ccfV4oRFCpUyF4BwVsQAAHDBCBoN4wKHe1I4KmnnqIjR45orjvpGNePP/6Y3nnnHS22MmXKEFcWQgMBEAABIwTwQG6Ekvc+4GeOH0aDAAiAAAjISQDrm5x5EeUV8iuKJOyEkkBycjLFxsbqpoiJiaGkpKRQTgvbIAACEUbggw8+oGHDhuminjJlCvXu3TvkJEaPHk0DBw7U5qlZsyZt37495PM6aYKTJ08qVdu5evu6desMh8ZfhHPVdha5lyxZ0vA4dAQBWQng/l7WzMAvEAABEAABJxPA+uvk7FKmggquRRecHTmiAwG5CPz111/00ksv0cqVKz061rx5c1qxYoVcTsMbEAABYQQgaBeGEoZkJOD+BUHhwoXpl19+sX1lL75xLlq0KJ05c0bDPmrUKHrrrbdkTAN8AgEQkJAAXriYSwr4meOH0SAAAiAAAnISwPomZ15EeYX8iiIJO6EmEB8fT4mJibppEhISlONl0UAABEDALIENGzYoFb5cW4cOHSglJcWsaUPjz549q1Rp//e//6315y9h+ctYtMAJXLlyRRO3s8j9999/N2SETwRRq7fz/0cDATsSwP29HbMGn0EABEAABOxOAOuv3TPo23/k19n5RXT2IcBav7ffflt3kqe792PHjqU33njDPkHBUxAAAcMEIGg3jAod7UiAX2DzMSM3btzQ3HdClXb36uw5c+Yk/jLkoYcesmOa4DMIgEAYCOCB3Bx08DPHD6NBAARAAATkJID1Tc68iPIK+RVFEnasIMBiz7S0NN1UqampBNGhFfQxBwg4l8Cff/5JlSpVomPHjmlBctGQjIwMypcvn2WBc4V2/nJWbS1atKBly5ZZNr+TJ+KK7Wr1dq7kbqRxtXZV3O6+2cHIePQBgXARwP19uMhjXhAAARAAgUgmgPXX2dlHfp2dX0RnDwI7duygOnXqEFdpV1uePHkod+7cSgFb17Zx40Z65pln7BEYvAQBEDBMAIJ2w6jQ0a4EhgwZQixiV1uOHDno+++/p2LFitkypNOnT9Pjjz9O/AWM2t555x366KOPbBkPnAYBEAgPATyQm+MOfub4YTQIgAAIgICcBLC+yZkXUV4hv6JIwo4VBNLT0xXxuuvRzlFRUYrI3f1atsIfzAECIOAMAjExMTRt2jRdMCwkZ0G5le3AgQNUrVo1unnzpjbt9u3bqWbNmla64fi5du3apYnbedOCkZY3b15N3M4i91y5chkZhj4gEBYCuL8PC3ZMCgIgAAIgEOEEsP46+wJAfp2dX0QnPwHWwzVo0ICOHz+uOZs/f36lKAAL2nv06EHXrl3TflemTBn66quviIsVoIEACDiHAATtzsklIvFCgKu0lyhRgi5fvqz1sPIYWdGJ6dixI82fP18zyzvRTpw4gersokHDHgg4nAAeyM0lGPzM8cNoEAABEAABOQlgfZMzL6K8Qn5FkYQdqwgkJydTbGysbjoWoyYlJVnlAuYBARBwEIE5c+ZQt27ddBENGDCAxowZE5YoX375ZZo5c6Y2Nz7fQpsGrsqvVm7ftGmTocn43olF7Wr19iJFihgah04gidEqgwAAIABJREFUYBUB3N9bRRrzgAAIgAAIgMD/CGD9dfbVgPw6O7+ITm4CXNS1Z8+elJKSonN03rx51KZNG7p79y4tWrSIunfvriuC0rVrV0pISKCcOXPKHSC8AwEQMEwAgnbDqNDRzgQmTZpE/fv314XAC1pcXJytwkpMTKT4+HidzxMnTqR+/frZKg44CwIgEH4CeCA3lwPwM8cPo0EABEAABOQkgPVNzryI8gr5FUUSdqwkwO9A+F2Ia7Pj+xwrmWEuEACBzAR++uknqlSpEl29elX7JVdI3717d9hwffPNN9SwYUNt/vvvv58OHz5MpUuXDptPkTLxhQsXaPXq1ZrA/datW4ZCr127tiZuL1eunKEx6AQCoSSA+/tQ0oVtEAABEAABEPBMAOuvs68M5NfZ+UV08hLgUzr5nW/v3r11TrLOjwsRZM2aVfk5n3T3xhtv0NSpU3X9JkyYkEkTKG+08AwEQMAfAQja/RHC7x1DgI8l2bhxoy6eHTt2UI0aNWwR486dOzMdO1u/fn3iLz/QQAAEQCBQAnggD5SYvj/4meOH0SAAAiAAAnISwPomZ15EeYX8iiIJO1YTiI6OprS0NN20qampVLVqVatdwXwgAAI2JdC0aVNau3atznsWs7OoPZytefPmtGrVKs2FIUOG0PDhw8PpUsTNffv2bZ24/fz584YYsKCdryuu3s5CdzQQCAcB3N+HgzrmBAEQAAEQiHQCWH+dfQUgv87OL6KTl8DmzZupSZMm5LrhvGbNmrRs2TIqWLCgznHepP7ss8/Svn37tJ/nyZOHuJL7c889J2+Q8AwEQMAwAQjaDaNCR7sTOHDggFKJh3d2qa1kyZLER4wWK1ZM6vBOnz5NzzzzDP3444+an3wznZGRQRUqVJDadzgHAiAgJwE8kJvLC/iZ44fRIAACIAACchLA+iZnXkR5hfyKIgk7VhNIT09XxOuu73OioqIUkbv7dW21b5gPBEBAfgIjR46kwYMH6xwdO3asUtEr3G3hwoXUvn17zY1ChQrRoUOHiL+IRQsPAf4SXa3efvToUUNOFClSRBO3s8g9S5YshsahEwiYJYD7e7MEMR4EQAAEQAAEAieA9TdwZnYagfzaKVvw1SkETpw4QS+99BLt379fC+nBBx9Uirt6K2jCWjkuUsCb1NXG2rmlS5cS6wDRQAAE7E0AgnZ75w/eB0ggOTmZYmNjdaO40hdX6MmfP3+A1qzpfunSJXr++eeJq4+5tqSkJIqJibHGCcwCAiDgOAJ4IDeXUvAzxw+jQQAEQAAE5CSA9U3OvIjyCvkVRRJ2wkHA0/scfifC70bQQAAEQMAbgW+//Zbq1Kmj+3WLFi2UCl+yNK44xidzqm38+PH06quvyuJeRPvBX6ar4nbXHPmCkitXLp24PV++fBHNEMGHlgDu70PLF9ZBAARAAARAwBMBrL/Ovi6QX2fnF9HJR+CPP/6guLg4SklJ0Tk3a9Ys6tatm0+Hp0+fruj//vrrL61fp06diN8j58yZU75g4REIgIBhAhC0G0aFjk4hMGDAABo3bpwuHBa1L1myRLpK7VyZvVWrVpnE7FxBiCsJoYEACIBAsATwQB4suf+OAz9z/DAaBEAABEBATgJY3+TMiyivkF9RJGEnXATi4+MpMTFRN31CQoLypQcaCIAACHgiULlyZeWES7WxuJhFylxRW5Y2efJk6tevn+ZOxYoVdT7L4mek+3Hy5Elas2aN8o+L4xhtjRo10gTuqBJnlBr6GSWA+3ujpNAPBEAABEAABMQRwPorjqWMlpBfGbMCn5xM4NNPPyXW8LmezNmlSxeaM2eOobC7du1Kc+fO1fry3/Ann3xCb731lqHx6AQCICAnAQja5cwLvAoxAd6V5b7Di18o80JXo0aNEM9uzDxXfeGF+scff9QN6NixI82bN8+YEfQCARAAAS8E8EBu7tIAP3P8MBoEQAAEQEBOAljf5MyLKK+QX1EkYSecBLggQVpams4FPtHO2/Gz4fQVc4MACISXQP/+/WnSpEk6J+bPn0/t27cPr2Nus//+++/En23Hjx/XfsPvfvkdMJqcBK5cuaII29Xq7ZxDI43XqqZNm1KzZs2wbhkBhj5+CeD+3i8idAABEAABEAAB4QSw/gpHKpVB5FeqdMAZhxPYuHGjUuD1t99+0yKtUKEC7d69m3LkyGEo+suXL1OtWrXoyJEjWv/cuXMrJ/PxBnM0EAABexKAoN2eeYPXAgjwwrh06dJMlmSo7sUVx7jymHtr2bKlUkkeDQRAAATMEsADuTmC4GeOH0aDAAiAAAjISQDrm5x5EeUV8iuKJOyEk0B6eroiAnSt2hMVFaWI3N2v8XD6iblBAATCS2DRokXUrl07nRO9e/emKVOmhNcxL7N/+OGHNHToUO23DRs2pK+//lpKX+FUZgLr16/XxO0///yzIURcXIeF7Sxwx5fshpChkwcCuL/HZQECIAACIAAC1hPA+ms9cytnRH6tpI25IpnAuXPnqHr16sSnoaktT548xM/X1apVCwjNrl27qHHjxnT16lVtXNGiRWnPnj1UqFChgGyhMwiAgBwEIGiXIw/wIkwEPFVqZ1c6dOigHENSrFgxSz07ffo0vf3228TVgtwbKrNbmgpMBgKOJ4AHcnMpBj9z/DAaBEAABEBATgJY3+TMiyivkF9RJGEn3ASSk5MpNjZW50ZMTAwlJSWF2zXMDwIgIAGBs2fPUqVKlejChQuaN+XLl6f9+/dLu/Hlhx9+UL6w5cpiavvqq68gdJbgegrUBf4iXa3enpGRYWh43rx5NXE7i9xz5cplaBw6gQDu73ENgAAIgAAIgID1BLD+Ws/cyhmRXytpY65IJXDnzh1q3bo1rVixQkOQNWtWmjx5cqZ3vkYZTZ06lfr06aPr/uKLLypFbrNkyWLUDPqBAAhIQgCCdkkSATfCR2DAgAE0bty4TA7wESbvv/8+DRo0KORfdnBlsZEjR9KwYcPozz//zOTLG2+8QWPHjg0fJMwMAiDgOAJ4IDeXUvAzxw+jQQAEQAAE5CSA9U3OvIjyCvkVRRJ2ZCDAp9rx6XauTYYT92RgAx9AINIJ8Jei7idcbtmyherWrSs1mr59++oqyHPBlZSUFKl9hnO+CRw7dkwTt2/atMkQLr5fUyu38/8WKVLE0Dh0ikwCuL+PzLwjahAAARAAgfASwPobXv6hnh35DTVh2AcBohEjRihavLt372o4XnnlFWJRerDt1q1b9Prrr+tssJD9448/poEDBwZrFuNAAATCRACC9jCBx7RyEeDqXnFxcbojq1UPCxcuTPyFAlf7yp8/v1DHL126RDw37zQ7c+ZMJtt8w8xf0PLcaCAAAiAgkgAeyM3RBD9z/DAaBEAABEBATgJY3+TMiyivkF9RJGFHFgLR0dGUlpamcyc1NZWqVq0qi4vwAwRAwGIC48ePV77AdG3Dhw+nIUOGWOxJ4NNxZe8aNWroBqanp1PlypUDN4YR0hHgEwPUyu2rV68m/rLdSKtdu7YmcC9XrpyRIegTQQRwfx9ByUaoIAACIAAC0hDA+itNKkLiCPIbEqwwCgIagZ07d1KTJk3o6tWr2s+4AMHChQvp0UcfNUXq9OnT1KlTJ9q2bZtmJ2fOnMRFDvg9MhoIgIB9CEDQbp9cwdMQEzhw4IDyhcfGjRu9zsSVcVq2bEnPP/980Ed/Xr9+ndauXascbTJ//nyvc9WvX58+/fRTqlChQogjh3kQAIFIJIAHcnNZBz9z/DAaBEAABEBATgJY3+TMiyivkF9RJGFHFgIs9GTxOp96p7aoqChF5O5+vcviM/wAARAIHYG9e/dm2tDCX5KuX78+dJMKtty+fXvlS1y1vfrqq8QifTRnEbh9+zaxqF0VuJ8/f95QgGXLltXE7XXq1DE0Bp2cTQD3987OL6IDARAAARCQkwDWXznzIsor5FcUSdgBgcwEfv31V+J3tydPntR+WaxYMeV0Ot7MLaJt3bqV2rVrR+fOndPMPfHEE7RhwwYqWrSoiClgAwRAwAICELRbABlT2IvApEmT6IMPPqDLly/7dJx3iVWrVk0RnJcqVUpZ/PLly0e8w4vbjRs36D//+Q/98ssv9MMPPxAL5vfs2UO8gPpqefLkoaFDh1K/fv3sBQ7eggAI2IoAHsjNpQv8zPHDaBAAARAAATkJYH2TMy+ivEJ+RZGEHZkI8Kl3sbGxOpf4lLukpCSZ3IQvIAACFhCoWbMmcaUvteXOnZsyMjKU97Z2aatWraLmzZtr7j7wwAN0+PBhfOlqlwQG6efmzZs1cfvRo0cNWSlSpAg1bdpUE7jzUepokUcA9/eRl3NEDAIgAAIgEH4CWH/Dn4NQeoD8hpIubEcyAT6lLC4ujmbNmqVhyJ49u7KJPz4+XiiahIQEeuWVV3Q2O3bsqLwv5ndFaCAAAvITgKBd/hzBwzAQ+P3332nUqFFKhXQWplvRWAjPFeIHDhxIDz30kBVTYg4QAIEIJoAHcnPJBz9z/DAaBEAABEBATgJY3+TMiyivkF9RJGFHNgL8pUdiYqLOLf7igr8kQQMBEIgMAvw+dfTo0bpgZ8yYQT169LAdgAYNGuhOEB0+fDgNGTLEdnHA4eAI7N+/X6ve7rpBw5e1XLly6cTtXHQHLTII4P4+MvKMKEEABEAABOQigPVXrnyI9gb5FU0U9kCAlNM1uSiJ+7va1157TdHkiW537twhtj1lyhSd6WnTplHPnj1FTwd7IAACISAAQXsIoMKkcwiwsJ13ac2cOZOOHDkSksDKlCmjfLnCFcUgZA8JYhgFARDwQAAP5OYuC/Azxw+jQQAEQAAE5CSA9U3OvIjyCvkVRRJ2ZCQQHR1NaWlpOtdSU1OpatWqMroLn0AABAQScK9qzqb5XSsL2u3Y2G/XL1hLlixJ3333HeXIkcOO4cBnEwROnTqlidvXrl1r2FLDhg21yu12OqHAcIDoqBHA/T0uBhAAARAAARCwngDWX+uZWzkj8mslbcwVKQT4HW2jRo2I9Xdqe/rpp2nDhg30t7/9LSQYfvvtN2VO1/fFDz/8MG3ZsoUqVKgQkjlhFARAQBwBCNrFsYQlhxPYunUrrVixgtatW2da3M4i9ueee45efPFFqlu3rsPJITwQAAEZCeCB3FxWwM8cP4wGARAAARCQkwDWNznzIsor5FcUSdiRkUB6eroiXueKP2qLiopSvrRwv/Zl9B8+gQAIBEfg8uXLVLlyZTp58qRmoHTp0pSRkUFctdqOjSuJValShQ4cOKC5zwVXYmJi7BgOfBZE4MqVK7RmzRrl3+rVq3VCAF9T8NrYtGlTReCOTV6CkiGRGdzfS5QMuAICIAACIBAxBLD+OjvVyK+z84vorCdw/vx5aty4se4dBxd63bVrFz355JMhdYjfq1SrVo1u3rypzVOpUiXlubpw4cIhnRvGQQAEzBGAoN0cP4yOUAJcHYUXWD4C9OjRo3TixAk6e/Ys8WKsfnmaJUsWKliwIBUqVIhKlCihLMYVK1ak6tWrU/HixSOUHMIGARCQhQAeyM1lAvzM8cNoEAABEAABOQlgfZMzL6K8Qn5FkYQdWQnw0bV8+p1rYwEoC0HRQAAEnEmgc+fONG/ePF1w69evpyZNmtg64E8++YQGDRqkxcDvk3fu3GnrmOC8WAJ8nbOwnb+I//nnnw0Z52r/qridK9Wh2Z8A7u/tn0NEAAIgAAIgYD8CWH/tl7NAPEZ+A6GFviDgm8Ddu3epU6dOtHDhQl3H2bNnU9euXS3BN2fOHOrWrZtuLvZp5syZlDVrVkt8wCQgAAKBE4CgPXBmGAECHgncuHGD+FiUgwcPKr/n4665qjuOg8UFAwIgICMBPJCbywr4meOH0SAAAiAAAnISwPomZ15EeYX8iiIJOzITiI+Pp8TERJ2LCQkJFBcXJ7Pb8A0EQCAIAvy3zn/zru3dd9+lf/3rX0FYk2sIF07hatpnzpzRHFu6dCm99NJLcjkKb6QgsHv3bk3cvm/fPkM+5c2bV6nargrc7XqigaFgHdwJ9/cOTi5CAwEQAAEQkJYA1l9pUyPEMeRXCEYYAQGFwJgxY2jw4MHEJ9GprXfv3jRp0iTiArFWte7duxOL6NWWLVs2GjVqFL366qtWuYB5QAAEAiQAQXuAwNAdBLwRgKAd1wYIgICdCOCB3Fy2wM8cP4wGARAAARCQkwDWNznzIsor5FcUSdiRnQAXGEhLS9O5mZqaqohD0UAABJxB4NChQ1S5cmW6ffu2FlC9evVo8+bNzgiQiN566y3ly1+1NW/enFasWOGY+BBIaAgcO3ZMqdrO1ds3bdpkaBK+R3QVtxcpUsTQOHQKPwHc34c/B/AABEAABEAg8ghg/XV2zpFfZ+cX0VlHYMOGDcSn6p0/f16btFKlSsTvaO+//37rHCGi33//nfiUMp5bbQULFqTFixdT3bp1LfUFk4EACBgjAEG7MU7oBQJ+CUDQ7hcROoAACEhEAA/k5pIBfub4YTQIgAAIgICcBLC+yZkXUV4hv6JIwo7sBNLT0xXx+r179zRXo6KiFJG7+9+B7LHAPxAAAc8E6tevrxPrcmWvjIwMKl++vGOQHThwQDkB9NatW1pM27Zto9q1azsmRgQSWgIXLlzQxO0scr9586ahCfkaUyu3lytXztAYdAoPAdzfh4c7ZgUBEAABEIhsAlh/nZ1/5NfZ+UV01hD45ZdfqGXLlpkE5GvXrqUqVapY44TbLNu3b1d84udktbHAfuvWrfTAAw+ExSdMCgIg4J0ABO24OkBAEAEI2gWBhBkQAAFLCOCB3Bxm8DPHD6NBAARAAATkJID1Tc68iPIK+RVFEnbsQCA5OZliY2N1rsbExFBSUpId3IePIAACPgh88MEHNGzYMF2PqVOn0iuvvOI4bj169KBZs2ZpcfXs2ZOmTZvmuDgRUOgJ8GkGXLVdrd7uWiXP1+xly5bVqrfXqVMn9I5ihoAI4P4+IFzoDAIgAAIgAAJCCGD9FYJRWiPIr7SpgWM2ItC6dWtasmSJ5nH27Nlp7Nix1KdPn7BGMXHiRHrzzTd1p/21a9eOUlJSiAsloIEACMhDAIJ2eXIBT2xOAIJ2mycQ7oNAhBHAA7m5hIOfOX4YDQIgAAIgICcBrG9y5kWUV8ivKJKwYxcC8fHxlJiYqHM3ISGB4uLi7BIC/AQBEHAj8PXXX1Pjxo11P+3QoYPy5aMT2zfffEMNGzbUQuMvWA8dOkRPPvmkE8NFTBYS2Lx5syZuP3r0qKGZCxcurInbmzVrhi/8DVELbSfc34eWL6yDAAiAAAiAgCcCWH+dfV0gv87OL6ILPYFPP/2UBgwYoJ2cyX9T3bt3p+nTp0txcmbnzp1p3rx5Goj77ruP2Od+/fqFHg5mAAEQMEwAgnbDqNARBHwTgKAdVwgIgICdCOCB3Fy2wM8cP4wGARAAARCQkwDWNznzIsor5FcUSdixE4Ho6GhKS0vTuZyamkpVq1a1UxjwFQRAgIj+/PNP4uOgjx07pvEoWrQoZWRkUL58+RzL6IUXXlAqa6tt8ODBNGLECMfGi8CsJ7B//35N3L5z505DDuTKlYuaNm2qCdyd/DdoCEiYOuH+PkzgMS0IgAAIgEBEE8D66+z0I7/Ozi+iCy2BXbt2UZMmTejKlSvaRDVr1iQuTsDPkDK0s2fPUtu2benbb7/V3HnwwQdp69atVLFiRRlchA8gAAJEBEE7LgMQEEQAgnZBIGEGBEDAEgJ4IDeHGfzM8cNoEAABEAABOQlgfZMzL6K8Qn5FkYQdOxFIT09XxOv37t3T3I6KilJE7u5/E3aKC76CQCQSiImJoWnTpulCX758Ob344ouOxrFgwQLiKvRqe+SRR5Qq7RAQOzrtYQvu1KlTygaKNWvW0Nq1aw37wScJcNV2FrmXKlXK8Dh0NEcA9/fm+GE0CIAACIAACARDAOtvMNTsMwb5tU+u4KlcBK5evUo1atRQ3leorVChQrRy5UrpCovs2LGDWrduTSxuVxufhLdv3z7KkSOHXGDhDQhEKAEI2iM08QhbPAEI2sUzhUUQAIHQEcADuTm24GeOH0aDAAiAAAjISQDrm5x5EeUV8iuKJOzYjUBycjLFxsbq3GZhbFJSkt1Cgb8gELEEZs+erRxR7dr4COsxY8ZEBBP+Upgrnalt3Lhx9Prrr0dE7AgyfARYkKCK2/l/f//9d0PO8EYytXo7TkQxhCzoTri/DxodBoIACIAACIBA0ASw/gaNzhYDkV9bpAlOSkaAC4l069aN5s6dq3mWLVs2+uyzz+jll1+WzNv/upOQkEB9+/alu3fvav5xDFxI4f7775fSZzgFApFEAIL2SMo2Yg0pAQjaQ4oXxkEABAQTwAO5OaDgZ44fRoMACIAACMhJAOubnHkR5RXyK4ok7NiRQHx8PCUmJupc5y8u4uLi7BgOfAaBiCLw008/UaVKlYjFtWqrVq0a7d69O2I4TJo0ifr376/FW65cOTp48GDExI9A5SCwfv16TeD+888/G3KqZMmSmri9UaNGhsagk3ECuL83zgo9QQAEQAAEQEAUAay/okjKaQf5lTMv8EpuAvyO9ZVXXtE5ye9iJ0yYQCxsl7Hdvn2bevfunekkQBbhs+9oIAAC4SUAQXt4+WN2BxGAoN1ByUQoIBABBPBAbi7J4GeOH0aDAAiAAAjISQDrm5x5EeUV8iuKJOzYlUB0dDSlpaXp3E9NTZXu2Fu78oXfIBAqAlzpee3atTrze/bsIf6bjpTGlbG50vUPP/yghcyVzzp37hwpCBCnZAR4Q4lavZ2PZTfS8ubNq4nb+e86d+7cRobZqk9GRoayAceqhvt7q0hjHhAAARAAARD4HwGsv86+GpBfZ+cX0YknwM+GvHnZtQhB3bp16YsvvqACBQqIn1CgxcuXL1PDhg0pPT1ds5o/f35atWoVVa9eXeBMMAUCIBAoAQjaAyWG/iDghQAE7bg0QAAE7EQAD+TmsgV+5vhhNAiAAAiAgJwEsL7JmRdRXiG/okjCjl0J8JcTLAjlY3DVFhUVpYjc3f8+7Boj/AYBpxH4+OOP6Z133tGFNXbsWHrjjTecFqrfeD744AMaNmyY1q9+/fr0zTff+B2HDiAQagLHjh2jNWvWKP82btxoaDped5s1a6YJ3IsUKWJonOydWrRoQfyve/fulriK+3tLMGMSEAABEAABENARwPrr7AsC+XV2fhGdWAL/+c9/6KWXXqJt27ZphnkjMxch4NO67ND49DsW4P/222+au08//TStXLmSChYsaIcQ4CMIOJIABO2OTCuCCgcBCNrDQR1zggAIBEsAD+TBkvvvOPAzxw+jQQAEQAAE5CSA9U3OvIjyCvkVRRJ27EwgOTmZYmNjdSHExMRQUlKSncOC7yDgSALffvst1alTRxcbC0WXLVvmyHj9BcXV2bkqveuXrOvWraNnn33W31D8HgQsI3DhwgVF2K5Wb79586ahuWvXrq2J28uVK2dojIydPvzwQxo6dCjNnDnTElE77u9lvArgEwiAAAiAgNMJYP11doaRX2fnF9GJI8DPegMGDKApU6ZoRu+77z6aN28etWvXTtxEFliaPXs29ejRQ1cEJS4ujhISEiyYHVOAAAh4IgBBO64LEBBEAIJ2QSBhBgRAwBICeCA3hxn8zPHDaBAAARAAATkJYH2TMy+ivEJ+RZGEHbsTiI+Pp8TERF0Y/AUFf1GBBgIgIA+BypUrU0ZGhuYQH/vM/+2USs7BkO7duzd99tln2lD+knjBggXBmMIYEAg5gdu3b+vE7efOnTM0Z9myZbXq7e6bWgwZCGOn5cuXKxUKuVkhasf9fRiTjalBAARAAAQilgDWX2enHvl1dn4RnTgCU6dOpT59+ugMvvbaazRmzBhiYbud2t27d6lXr140a9Ysze3s2bPTqFGjqH///nYKBb6CgGMIQNDumFQikHATgKA93BnA/CAAAoEQwAN5ILQy9wU/c/wwGgRAAARAQE4CWN/kzIsor5BfUSRhxwkEuMpxWlqaLpTU1FSqWrWqE8JDDCBgewL8heGkSZN0ccyfP5/at29v+9jMBLBz506qWbOmzgR/llWpUsWMWYwFAUsIbN68WRO4Hz161NCchQsX1sTtzZo1oyxZshgaF65OvOmGN+OoLdSidtzfhyvTmBcEQAAEQCCSCWD9dXb2kV9n5xfRiSGwdetW6tixI/373//WDPJzED/zPfjgg2ImsdjK1atXlVPxjh07ps3MBRW4iACfKIYGAiBgLQEI2q3ljdkcTICPe61WrRodP35cibJChQrEC/lDDz3k4KgRGgiAgF0J4IHcXObAzxw/jAYBEAABEJCTANY3OfMiyivkVxRJ2HECgfT0dEW8fu/ePS2cqKgoReTu/rfihHgRAwjYicCiRYsyHU/Nlcldj7G2UzyifW3bti0tXrxYM9uvXz+aOHGi6GlgDwRCSmD//v2auJ03ahhpOXPm1Inb8+XLZ2SY5X3c7yPGjx9Pr776akj8wP19SLDCKAiAAAiAAAj4JID119kXCPLr7PwiOvME+OSt1q1b0/bt2zVjefPmJX6ue/zxx81PEEYLu3fvphdeeIEuXryoeVGrVi1aunQpFSxYMIyeYWoQiDwCELRHXs7DEvGtW7eIBd/8v05sDz/8sLJg8zGvv//+uxJigQIFaPbs2VSvXj369ddfnRg28TErHHvWrFkdGR+CAgEnE8ADubnsgp85fhgNAiAAAiAgJwGsb3LmRZRXyK8okrDjFALJyckUGxurCycmJoaSkpKcEiLiAAHbETh79ixVqlSJLly4oPnORUO46jE2m/wXycqVK+nFF1/U+OTOnZsOHTpEjz32mO3yDYdBgAmcOnWKVq9erQjc165daxhKw4YNNYF7qVKlDI8LdUf+DGPBvmvr3r07cbV20Q3396KJwh4IgAAee9qnAAAgAElEQVQIgAAI+CeA9dc/Izv3QH7tnD34HmoCXBikb9++NHXqVG2qbNmy0WeffUYvv/xyqKe3xD6fFvjmm2/qtI29evUifo+MBgIgYB0BCNqtYx2xM924cUM5DpZf4jlV0M7JvXPnjm6nFv8sT548lCNHDsfmngXt1atXp1mzZinidjQQAAH7EMADublcgZ85fhgNAiAAAiAgJwGsb3LmRZRXyK8okrDjJALx8fGUmJioCykhIYHi4uKcFCZiAQHbEOAqX0uWLNH5u2XLFqpbt65tYrDC0fr169OmTZu0qYYNG0bvvfeeFVNjDhAIKQE+5l0Vt/P/qsWD/E1apUoVTdzOx8SHs7Vo0YJWrFiRyYVQiNpxfx/OTGNuEAABEACBSCWA9dfZmUd+nZ1fRGeOAIu6+Z2peuIl/73wf7PA3SlFCO7evUtdu3allJQUDRbHxjHye2Q0EAABawhA0G4N54ie5Y8//qBHHnmErl+/HtEcnBo8H+158uRJ4mpAaCAAAvYhgAdyc7kCP3P8MBoEQAAEQEBOAljf5MyLKK+QX1EkYcdpBFj4lpaWpgsrNTWVqlat6rRQEQ8ISE1g/Pjx9Prrr+t8HD58OA0ZMkRqv8Ph3PTp04krhKmtRIkS9N1331GuXLnC4Q7mBIGQEVi/fr1SuZ3F7T///LOheUqWLElNmzZVBO6NGjUyNEZkpw8//JCGDh3q0aRoUTvu70VmDrZAAARAAARAwBgBrL/GONm1F/Jr18zB71ATOHDggFLslAvaqi0qKoo2bNigFHp1Urt48SLVq1ePjhw5ooXFBV737dtHZcqUcVKoiAUEpCUAQbu0qXGOYxC0OyeXniKBoN3Z+UV0ziWAB3JzuQU/c/wwGgRAAARAQE4CWN/kzIsor5BfUSRhx2kE0tPTFfG6Wl2I4+MvZFjk7pTqQk7LGeJxHoG9e/dm2kTy7LPP0rp165wXrICIbt++TVyR+uDBg5o1PuIb1cIEwIUJaQns3r1bq97OQgIjLW/evJq4nUXuVhTlWb58Ob300kte3RMpasf9vZGrAH1AAARAAARAQCwBrL9iecpmDfmVLSPwRwYC165dU97ZHD16VHPn0UcfVU6mqlatmgwuCvdhz5499Nxzz9Gvv/6q2S5fvjxt376dHnjgAeHzwSAIgICeAATtuCJCToB3aDVv3pz4A//WrVshny9cE/DRI/xlgmu7//77if/Zrbl+ievL9xw5cig70xYuXEj8/9FAAATsQwAP5OZyBX7m+GE0CIAACICAnASwvsmZF1FeIb+iSMKOEwnwkbmxsbG60GJiYigpKcmJ4SImEJCOQI0aNWjXrl2aXyw6zcjIoFKlSknnqywOjRw5kgYPHqy5w18is+AXDQQigcD333+vids3btxoKGS+F1Yrt/P/Fi1a1NC4QDvxZ1flypV9DhMlasf9faDZQX8QAAEQAAEQME8A6695hjJbQH5lzg58CxeBnj170owZM7Tps2TJQikpKdSuXbtwuWTJvHPnzqUePXoQawHVxu+LExMTUQTFkgxgkkgmAEF7JGffwtgvX75M586do5s3b1o4qzVT8U0tV/rYtm0bxcXFEVek58bHqkyYMIHq169PfCSJExuL2Hnn3cMPP+zE8BATCDiaAB7IzaUX/Mzxw2gQAAEQAAE5CWB9kzMvorxCfkWRhB2nEuDKxvyFhGtLSEhQ3vWggQAIhI7AwIEDafTo0boJZs6cSSz4RPNO4MyZM0qFtLNnz2qdFi9eTK1btwY2EIgoAhcuXKA1a9ZoAnej30HVrl1bE7iXK1dOKDMjJ7zwZ9ynn35q6rsV3N8LTRuMgQAIgAAIgIAhAlh/DWGybSfk17apg+MhIsDC9c6dO+tOtnzzzTdpxIgRlDVr1hDNKodZfrZ89913acyYMTqH5syZQ126dJHDSXgBAg4lAEG7QxOLsKwn8J///Ieefvpp+vHHH5XJy5YtS1u2bKF8+fJZ7wxmBAEQAAE/BPBAbu4SAT9z/DAaBEAABEBATgJY3+TMiyivkF9RJGHHyQSio6MpLS1NF2JqaqoiGkUDARAQT2DVqlXKyZ6u7eWXX6bp06eLn8yBFvlL5LFjx2qRNWvWjJgpGghEKgE+QddV3M5Flow0/i5Hrd5ep04dI0N89qlUqRLt37/frx3ut2nTpqBF7f7u7w8dOkRt2rShI0eOaL40bNiQWIBRqFAhv/6FqsOxY8eUao4qoyZNmtC8efNC8l3av/71L3r//fe1UD7//HPq1KlTqEKzxG4o+PHp2oMGDVI2WaiNv++cP38+lShRQmhc33zzDb300kt09epVxS5fi8uXLyc+aSTUjb/H5fx/+eWX2lTffvst1apVK9RTO9Y+byriU3aY6cGDB5UTdtTccjG4ihUrUpkyZRTG/K9YsWLEVV3RAidw48YNev3113WbsHH9Bs5RxAh/66+IOWAjfASQ3/Cxx8zyEdi7dy/VrVuXrl+/rjnXqFEj4srljzzyiHwOh8Ajvtfp0KEDuZ4Mlj9/flqxYgXVrFkzBDPCJAiAABOAoB3XAQgIIsAPkvyChx/YufGXoFu3biWuYo4GAiAAArIRwAO5uYyAnzl+GA0CIAACICAnAaxvcuZFlFfIryiSsONkAunp6Yp4/d69e1qYUVFRisjdSLVVJ7NBbCAgmgCf6MlizlOnTmmmS5curQihcuXKJXo6R9pjMSi/g2YRr9o2b95M9erVc2S8CAoEAiXAfw8scOd/rqJuX3YKFy5MvDlEFbgHI7xs0aKFInAw0syI2n3d3/O9DIuTBwwYkMmNJUuWUMuWLY24F5I+oRBke3MUgnbjKXQXmvNI0RsA7t69S0OHDiXOi9r4tILJkydT7ty5jTsbZE8I2oME5zaMP18OHDhAn3zyibLpIZDGm4befvtt4s012bNnD2RoxPeFoF2eSwDv1+TJRSg8QX5DQRU27UiAT4Nr27Yt8eYptT366KO0cuVK5T1EJDV+98Ib865du6aF/c9//lPZlMvPj2ggAALiCUDQLp4pLEYoAQjaIzTxCBsEbEoAD+TmEgd+5vhhNAiAAAiAgJwEsL7JmRdRXiG/okjCjtMJJCcnU2xsrC7MmJgYSkpKcnroiA8ELCXAR1bzl3+ujat7Nm7c2FI/7D4ZCwFnz56thdGjRw+aMWOG3cOC/yAgnACLENTq7Tt37jRkP2fOnDpxu9HTeD/88ENFtGu0BStq93V/z5uGevbsScuWLcvkhpUCYk8MIGg3emV47hcqfpcuXaIuXbrQ+vXrtYlFXytnzpxRKqTzZhO1TZs2TblWrWgQtJunzNXXR44cSZMmTdIqsQdjlav0jxkzhv7xj38EMzwix0DQLk/a8X5NnlyEwhPkNxRUYdNuBG7evEkDBw6kiRMn6lxfuHChInKPxLZgwQLlPvavv/7Swu/fvz+NGjUKm/Qi8YJAzCEnAEF7yBFjgkghAEF7pGQacYKAMwjggdxcHsHPHD+MBgEQAAEQkJMA1jc58yLKK+RXFEnYiQQC8fHxuqPcOeaEhASKi4uLhPARIwiEnEBiYiLx35lre/fdd3UVW0PuhEMm2LBhA/GR367t0KFD9NRTTzkkQoQBAuIJ8MkQqrh97dq1hifgisJq5fZSpUp5Hbd8+XJisWYgLRhRu6/7e9dq2w888ACxOP/ChQuKS4UKFSL2sVq1aoG4KKxvqATZnhxEhXbjafNU1b9MmTK0ePFiKlu2rHFDPnouXbqUWrVqpfXgU6+5wneJEiWE2PdnBIJ2f4R8//7XX3+lQYMGEW8AFtE4/7yhoVy5ciLMOd4GBO3ypBjv1+TJRSg8QX5DQRU27UaA789YvO16gmW/fv0yCdztFpdZf/v06UNTp07VmZk1axZ169bNrGmMBwEQcCMAQTsuCRAQRACCdkEgYQYEQMASAnggN4cZ/Mzxw2gQAAEQAAE5CWB9kzMvorxCfkWRhJ1IIcDH56alpenCTU1NpapVq0YKAsQJAiEhwGJrFm7euXNHs1+vXj1dtdaQTOxgo82aNVPEuWp7++23leqpaCAAAv4JcLXh1atXK39D/O+3337zP4iIqlSpolVv53sG15aRkUGVK1c2ZMe1U6Cidm/393fv3qX33nuPPv74Y8V8zZo1qWXLlvTmm29q0/HvP/jgA7rvvvsC9tPsAAjazREMJb8DBw5Q69at6fjx45qToiqoe6r0OXjwYGUzm1XXIQTtwV97fN82duxYRdDu2vLmzatU9m/Tpg098cQT9PDDD9P999+vdOEKpnxaxNGjR5WNEXPnziUWxbs23iTE19ijjz4avHMRMhKCdnkSjfdr8uQiFJ4gv6GgCpt2IrBnzx5lcy6frKM2fhfKJ+zkzp3bTqEI9/X69evKsxWf/qW2ggULEm/arFWrlvD5YBAEIpkABO2RnH3ELpQABO1CccIYCIBAiAnggdwcYPAzxw+jQQAEQAAE5CSA9U3OvIjyCvkVRRJ2IoVAenq6Il53rUYUFRWliNzd/54ihQniBAERBOrXr0+bNm3STGXJkkX5MhDVOYOny9XTOnbsqBkoUKAAfffdd8RfrKKBAAgERmD9+vVa9faff/7Z0OB//OMfmri9cePGyphg7xVY1L5s2TL6+9//7ndub/f3J06coA4dOtDu3bsVGyw27d+/P/Xq1UsTX3C1+Tlz5ijV2q1uoRRku8eCCu2BZffatWvUt29f4kqTauPrZ8qUKcSV/s0097yzPb7WGzRoYMZsQGMhaA8Il64zPwPxZoeTJ09qP2cx+sSJE4k/A420c+fO0cCBAxVhu2sbMWKE8nOrNjYY8RV9QMAXAbxfc/b1gfw6O7+IzjeBixcv0nPPPUd79+7VOrKIfd++fVS6dGngI1I26vGG5j/++EPjwafOrFu3jvLkyQNGIAACgghA0C4IJMyAAATtuAZAAATsRAAP5OayBX7m+GE0CIAACICAnASwvsmZF1FeIb+iSMJOJBFITk6m2NhYXcgxMTGUlJQUSRgQKwgII8DVgIcNG6azx8c1v/LKK8LmiFRD1atX18SrzGD06NG6asyRygVxg4AZAiwI56rtXMGdRRxGGlcrZpHn1q1bdcJPI2PVPlzhmDf+sLjdV/N2f88VAlu1aqUNZVH366+/TgMGDKDExETt50uWLFEqt1vdIGg3RzzU/NyvHxYvffHFF1ShQgVTjk+fPl3ZVKE2rvzJP7NS+ANBe3Ap5FMfhg4dqlTTV9szzzyjCNOLFCkSkFE+BYM32LiK2lkExpvzSpQoEZAtdAaBcBHA+7VwkbdmXuTXGs6YRT4CXNCD3824Pi/w38OMGTOoe/fu8jkcRo/4vTCz4tNo1Mb3ufweGQ0EQEAMAQjaxXCEFRAgCNpxEYAACNiJAB7IzWUL/Mzxw2gQAAEQAAE5CWB9kzMvorxCfkWRhJ1IIxAfH6/7MofjT0hIoLi4uEhDgXhBwBSBr7/+mtTKxaohriCckpJiyi4G/5cAV0h99dVXNRxPPfWUUqU92CrR4AoCIKAn8P333yvCdha4b9y4MeR4jIjaPd3fe6qw/dVXX1GjRo1o3rx51LlzZ813FqZMnjyZuOqilS3UgmzXWFChPfDMcgVuPvVjx44d2uBx48YpmyKCbVevXqU+ffroRMxmbQbjCwTtwVAjunz5snLSA3/+qc3MhhhP1d4///xz6tSpU3AOYhQIWEwA79csBm7xdMivxcAxnTQEWKTNm85u3ryp+cT3b/y8gJaZAN8bjx8/XvtF9uzZ6bPPPqMePXoAFwiAgAACELQLgAgTIMAEIGjHdQACIGAnAnggN5ct8DPHD6NBAARAAATkJID1Tc68iPIK+RVFEnYikQAfJcvCC9eWmppKVatWjUQciBkEAibw559/KpWGWcSotmLFilFGRgZxNWM08wS44mmVKlXop59+0ozNmjWLunXrZt44LIAACOgIXLhwQRF2qtXbXUUfIlH5E7V7ur8/cOAAtW7dmo4fP664UrNmTWXj0GOPPaZ8Brdr147279+v/K5QoUK0fPlyqlatmki3/dqCoN0vIp8dQs3PUzVus9XU9+7dSy+88AKdPXtWia1MmTK0ePFiKlu2rDkYAY6GoD1AYP/f3f2aM1u139PGGz7Fh/9hI15wOcIoawng/Zq1vK2eDfm1mjjmk4EAb4avX78+Xbx4UXOnXr16xCf34J2N5wwxqzZt2tCWLVu0Dvz8tmvXLnriiSdkSCt8AAFbE4Cg3dbpg/MyEYCgXaZswBcQAAF/BPBA7o+Q79+Dnzl+GA0CIAACICAnAaxvcuZFlFfIryiSsBOJBNLT0xXxOh+/qzYWjrKoHaKLSLwiEHOgBGJiYmjatGm6YSyifPHFFwM1hf4+CLz//vvE1YjV9s9//pM2bdoEZiAAAiEkcPv2bU3YzgL3c+fOCZ3Nl6jd/R6Ej7z/9NNPacCAAZoPXDlw5MiRlC1bNqXa4sCBA5UTHdT23nvvKSLS++67z5Tf/P3Y7t27admyZbRt2zbat2+fYo+FMM8//zy1b9+eihcvrvzMjCCb78V++eUXpVr+2rVrlSriv/76qyLY5888rvBct25d4gqJ3MxWaHeNa8+ePYpAhRsLe3jDY61atYjF3nwqRpYsWYJmaBU/ow5u376dnnvuOeLK6tzMbH7gnLlfl1z9c9SoUVqe3P3iMefPn6fNmzcr19PBgweVTXCqPw888ICyUa58+fLK9VWnTh168MEH/YYXiKDd/UQDPp2J48iZM6ffebiD2fH898x/K6tWrVJOheDnDr7WuVWvXp2ioqKU+yiO3ahPhhz30Mn9b5a5L1q0iJ588slgTSosJ0yYQCyO57+d2rVr09tvv618VhlpoeDDf4f8mZmYmKi40KRJEyWP+fLlo59//ln57GRhH59iULlyZYV927Ztia9H/ow7cuSIMi5Ywf+ZM2eUzzC+7tW/O84/P3dyc/ePf/btt98qn0NGG2/I4uvpyy+/VDY3qZ/VLLzjmBo2bKhsPilYsKBRk7p+obZ/5coV5TPhiy++0PnPa0DFihXpmWeeoRYtWihrQjDP6Xfu3FHyyM8p/Dno+nfHfJgTrzV8iptrc31PEBQ4DJKKAN6fSpUOOGMBAb6/4k2wLGpXGxcg4M2HTz/9tAUe2HcKfjbgDcOnTp3SguB7NF7L+f4ADQRAIHgCELQHzw4jQUBHAIJ2XBAgAAJ2IoAHcnPZAj9z/DAaBEAABEBATgJY3+TMiyivkF9RJGEnUgkkJydTbGysLnwW6fKRvGggAALeCcyePZu6d++u68BiyzFjxgCbYAJckZk337DYR20s+mzatKngmWAOBEDAG4Hp06dTnz59FPG4qOZN1O5+f89VArt06ULr16/Xpl6yZAm1bNlS+28WY7Zq1Ur7b9cK7sH4y6JSFke+8847ivDPW2MB+LBhw6hXr16KMNS1UryraNSXDxzf2LFjaerUqZqw2VP/Zs2a0ejRoxWxbbCCds4fs2OfXU8X8eYfzzl06FBFEBqIiNJKfoHk9/Lly9SzZ09lg4LamD2LfQOJj8deunTJ73WpzsGiUD5l4JNPPqH58+cbdpmvr3fffVe5V8+dO7fXcXYQtDMDFhnzRhNew/01Ftjyhjb+u1Y3cvgbE+jvf/jhB0WwzZX21eb+2RKozWD7h5KPJ0H7559/Tlu3bqU33nhDEbJ7agsXLqR169YRn4yjtoSEBOJNEIG0r7/+mho3bqwN4fvnyZMna9e0GUE7f36OHz+e2C91Y4Svz2tex9566y3DYrxQ2+eq/vzcPXz4cL/+c1xdu3ZVPpP//ve/G0oBX1e8CfTDDz9UBPOBNgjaAyUmd3+8P5U7P/BOLAG+F33llVd07zZz5MihrBmBrmNiPbOPNX7+42cc18abN8eNG2d607B9KMBTEBBPAIJ28UxhMUIJQNAeoYlH2CBgUwJ4IDeXOPAzxw+jQQAEQAAE5CSA9U3OvIjyCvkVRRJ2IpkAV2JTK/apHIIRK0QyQ8QeWQR++uknpYKqWlGVo+cKX2qF28iiYU20/GU0fy6pjY/A5iqqaCAAAqEnwBWkuTrsb7/9JnwyFrXPnDlTqTyrNvf7+w0bNijVwtXPXE9idRZkduzYUalsrrZghan8nRiLnLnStuvnvK/gR4wYQSz+ZuE9VwfmZkTQzqflsDCEK+YaabzW8MkgLMhmsa/aWJzKFZB9Na6yz5Xs586da2QqrQ9XYeT4+H7x/vvv9zvWSn5+nfHQge95XasQP/vsswqT/PnzB2Tum2++0V2XXAF6zpw5StV318aVkXn94s0RRq8nd0d4zZs0aRI98sgjHn2UXdDOGylYtDtkyJCAGfDfFP89FihQIKD8GOnM+WCBs+vfBFeH52vEG2sjdgPtE2o+ngTtvLGDhd3exOzq9bxz507dZiHOx5QpUwwLwm/dukWDBg1SKterjT/DeH61BSNoZ6H1li1blL9lI5tzXHPCGyI5Bq527q2F2j7Pe/ToUXr11Vfpq6++CuiSYb9ZTMjroq+NOCzmTElJod69ewf8d6c6xDYC3ewTUDDobCkBvD+1FDcmCzOBBQsWUOfOnenu3buaJ6+99ppuPQqzi9JPz2s437/yfZja+PQr3pzJ96ZoIAACwRGAoD04bhgFApkIQNCOiwIEQMBOBPBAbi5b4GeOH0aDAAiAAAjISQDrm5x5EeUV8iuKJOxEOoHo6GhKS0vTYeCKpFwVGQ0EQEBPgIUwa9eu1f1wz549xH9HaKEhwCLVWrVq6Yzv3r2bqlWrFpoJYRUEQEAhEEoxuytiFrWrp164399z9WxXMeTgwYOVCuUsqFAbi1Xee+89+vjjj7WfuVcBNpJSFh+zaIMFmO6NxeQs8mSB96lTp4gFza5CSq50zJWIDx48qAz1J2g/cuQI9ejRg/izzLVxVW5eZ8qWLUssJOHPPxa8q2Jo/h2Lr/mkELX5E7SfP39eqUa5YsUK3VwcC3+OVq9eXYmL5/j2228Voah7GzlyJPFJJL5E7VbyM5JPT30OHTqkiHCYPzeOmzcINGjQwLBJvt64SjJfh2rj/8+Cbdfrl0WxLPph0a27mJ2r3lesWFGpuM+Nc833EpxvT5WmeVMBb0hwve7VuWUWtPu6JphBjRo1qHjx4orgjD9v+O/KPf5Qisw9VR/lzSlcST4qKoqyZMli+LoIpqMVfNwF47zp4sEHH9Q+v9TPtly5ciknUnAOuKI3f/byyRMdOnTQPqd47KpVq6hKlSqGwnXfbMTXPFd+5wr8agtG0M6fUd26dcskyOfPT/5b5o2n/LfCf+ebN2/O1I/F4LxxwdtGiVDb9/X5z5u2+HM5W7ZsxH/bvKmLTzdwbfy5xRtlODfeBOeeYnD/zGeb3hjx7w4fPkxlypQxlGt0kp8A3p/KnyN4KIYAn8DC72ZcN+PWr19f2RCfL18+MZNEiBU+3Yjvm/neQG281vKGt8cffzxCKCBMEBBLAIJ2sTxhLYIJQNAewclH6CBgQwJ4IDeXNPAzxw+jQQAEQAAE5CSA9U3OvIjyCvkVRRJ2Ip0AVwhl8brrseIsVGBRA6qyRfrVgfhdCbBYkqtUuTYWP7KQES20BPiL1C+++EKbhKuqTp48ObSTwjoIRDABFoFwZXYWmVrRVFG7+30Hiy1V0bcv8bF7xWwWXi5fvjygjS9cKbd169Y68TFvpuHPeRbGuIpbWYi6ceNGRWSsVmV35eRL0H7lyhXq16+fUtFbbRwbV0zmir0sNnVtZ8+eVSryjhkzxmMqfAnar127pvg4depU3VxctZfncq8ozveCJ06coHfffVcRY7v6x1W227dv7/VysIqfmeuRq2Ezj4kTJ2pmeDMEC5g9icU9zXXmzBmlIj4LZbl5u9Z4w0O7du1010fjxo3po48+8iqW5nxxxXAWx7sKu/nvgPNRokSJTC7JKmj3Juj3JRjnvw2+zoYNG6b7O+zbt69yakLOnDnNpD/TWD65oFevXrRmzZpMv6tTp44iGH7++eepWLFiwsXtVvHxJBjnYPkzh6/F2NhYyp49uxb/hQsXlI0rLFjzVGGdP4tY7G6krVy5knhDgtr4RArOo+t8gQrajx8/rpyG4boZiH3lzyyu/O7++cliPP7s5FMOXDeWjB8/Xjkhw33NCbV9TxuMfPnPVdL5WZ0/E1yruXOl9nnz5mXa8Mms+e+I88qbB9QWExOjbMRx/8zn33MO+PPFtXI+/zzQz0Yj1wT6hI8A3p+Gjz1mto4AP7/wpiX1Ho1n5jWcN3XyRjq0wAnwsyA/1/D9gdr++c9/KhsEQnGCTuAeYgQI2IsABO32yhe8lZgABO0SJweugQAIZCKAB3JzFwX4meOH0SAAAiAAAnISwPomZ15EeYX8iiIJOyBAlJycrHzx7dr4v7l6HRoIgAApVWtZ3OTa+MvSpUuXAo8FBPhL6BYtWmgzsaiNK+16EvdZ4A6mAAFHE7BazK7CZFE7Vy331p599llF7MsVyt0bi767du2qVLNVWyBiPBY9chXzxYsXa+NZiDllyhQqUqSIV5+8Vdr1JWjnzzMWZKriShaWsuC8Y8eOXkWzvio5+xK0s+Cxc+fOmv9G5uLO/N0gC0+5UrPaeIMD8/fEw0p+Zv/4eN1u1aqVZoYr7/PmAk9CT09zuY/3dBoAi5X5ZAGuam+En+s8PHb9+vWKGN5VgMti1kaNGmVySVZBuydB/yuvvEKffPKJIqb21tT4uS9X+ObG/XlTG28IEN22bt2qPAO5nrjgPgeLh1m8xfNzBe2iRYv6PK3AiI9W8fEmaOdTBfg0Cl+nLnAc7puFeNPPtGnT6KGHHvIZpqfNI0uWLKGWLVvqxgUiaPd0OgLnZsaMGcoGLG8bsT19fnraJGKFff5cdd0ca8R/BsYbXDhf/MyuNl7zWKjvLuLfu3cvvfDCC8TrIjd+XuHTCPLkyRqhw1AAACAASURBVOPz7879RAK+1lNSUoh9RLM/Abw/tX8OEYFvArdv31YKDbhueufrnu9deSMiWvAEeIOU+6ZW3tzG93RZs2YN3jBGgkAEEoCgPQKTjpBDQwCC9tBwhVUQAIHQEMADuTmu4GeOH0aDAAiAAAjISQDrm5x5EeUV8iuKJOyAwH8JxMfHZxKw83HmLPBCA4FIJ8AVvVwrFbOgkv/bl9Ax0pmJjp/FSq7V1lhoyVV10UAABMQRCJeY3UgEXCmdxROeRIssguVqwyxiV5uvqtbu87mLNsuUKUMLFiygChUq+HWNK7WzaFwVD/IAb4J2rsDN1aZnzZql2WVxI1fO9Scs5bEcv6ugkY14E7SzyJwr7i5btkyba+TIkYrI2t9cPMBTJXkWsrpX8eW+VvHzmwwDHTxtfvAmFnc350mk64nJ77//rlT+dj1ZxJOY15u7LGTnk0hYhKW22bNnK5s23JuMgnZPgn7eIMIbZR955BG/WeLxzNV1s62njQN+DRnswBWwuVr39u3bDY3gitoNGjRQ/vFGm0AruFvJx5NgnD/fePNO2bJl/cbr/vfCGz9WrVpFfJqXr8YnPXCFe7WSOm8I4A02hQsX1g0LRNDubpMNqUJFf6eKcWVZrlLOVePV5v63a7V93qjBz9rMyZ//7PO///1vZTPUpk2blBC8nVriLjzkEw9c10ZvefPkg9HPRr8XEjqEnQDen4Y9BXAgxAT4pIlu3boRC9vVxms7bzB037ATYlccaZ7fC/MpOmrLli2bcq/G6xIaCICAcQIQtBtnhZ4g4JMABO24QEAABOxEAA/k5rIFfub4YTQIgAAIgICcBLC+yZkXUV4hv6JIwg4I/I9AdHQ0paWl6ZCkpqZS1apVgQkEIpZAv379dJW+GAR/YepepSpiAVkUOFeXZIGg2rhi5MGDB31WerXINUwDAo4gILOYnUWUy5cvp2rVqnllvWfPHuUkB1dhuRERMVflZbHfxx9/rNkOpLq7J5GzN0H7gQMHiCscHz9+XJkrEGEp9/cUozdBu7vI3FeFdW9QjVRntpKfiD80T5sfeKMAi/1ZnOOruVfV9rZpggXpXMmdTxLZt2+fsoGA1zB3Ma+vubiC9vvvv6918SZKlVHQ7i6CDqbCerBC6mCvEd4wwkKtCRMmaJXhjdoqX768Ir5nYXK+fPn8DrOSjyfBOIvP+PQJX5Xy1SA8/b2MGzdO2Vzjq7mfZODtMzUQQbv7iRPNmzdXNvgULFjQL3Pu4H4f2bt3b+KNUjly5FDGh9q++/zeKqz7CsbdhqfPLvc4Bg8eTPx5ct999/nk5P5+bfTo0dS0aVNlnUKzPwG8P7V/DhGBdwJ8r8UnU/DGH7Xxu80dO3YY2sQJtv4J8GkntWrVUp5F1Fa8eHFlo1jFihX9G0APEAABhQAE7bgQQEAQAQjaBYGEGRAAAUsI4IHcHGbwM8cPo0EABEAABOQkgPVNzryI8gr5FUUSdkDgfwS4QqF7xT3+bxa1G6kcB5Yg4DQCixYtonbt2unC4qqprkdZOy1mWeO5deuW8vn03XffaS5yHjgfaCAAAuYIhEvM/tBDD1GlSpWUf3//+9+9iiRZBM5VALm/t+apKraRqs6XLl1SqguuX79eMx1oVdqvv/6aGjdurI33Jmh3FxoGIixl454qd3sStHsSobKgcciQIQHdz505c4Y6deqknY5RunRppeq4a+V6K/mZu8r/N9p9Y0DNmjUpJSWFeKOUr+YuJjUqFA3GbzsL2rnS+XPPPadcr9y4ijlX0ubTbYw2TxslrDg5ik8m4NNgZs6cqZw8oMZgxG+u3P7uu+8qp17lzJnT6xAr+XgSjPPpNvzP6LOd+9/LSy+9pIjD8+TJ4zFG9zm9VRLnwUYF7XwPOGjQIKXSrtp8ndrhyTHeUPTqq6/So48+SnzyEt9T1q5dm7Jnz06htu8pTm+bkXxda+6bojxVvt+6dSvVq1dPM8Ofa5999pnyd+gr53i/ZuSv3L59kF/75g6e+yZw/fp1atasmXZ6BfcuUKAAffvtt/T4448Dn0ACR44coTp16hBvplRb9erVacOGDZQ7d26BM8EUCDiXAATtzs0tIrOYAATtFgPHdCAAAqYI4IHcFL5ML7P4iw80EAABEAABELA7Adwf2D2Dvv1Hfp2dX0QXPgJc6Y6rDLo2/u/ExMTwOYWZQSAMBFjIx4KXCxcuaLOziC8jI8OwCCgMbjt6Sq6gywJCtfHpEbzhBg0EQCB4AlaI2VlQx4J1VbiuitgffvhhnePexHZGhax8r8JiUrUZqezuLhA0Km52dfyHH35QTu3Yu3ev8mNPgnZPAl0jlY7dM8uV5N955x3tx55EkZ6E7wsWLMi0QcvfVcMiIRaA8mYCta1YsYK4MrLarOLnz9dAfu+Jj79q/u5jfIl0A/HFW187C9rd/w7dK2Eb5TNnzhzq1q2b1t1oJX2j9v314+/I+SSYL7/8UhG3b9myxd8Q5fdt2rRRhNdFihTx2N9KPiKE1O6bhfx9rrqfZOBrQ4NRQfvly5eVjUdr1qzRmHI+6tataygn/jqF2r775iD+/OCNUywEDKRdvHiROnbsqIgHuXEuVq1apduQ7n4CAPfj+VjwyRuUeI3ztBkB79cCyYT9+iK/9ssZPDZGgE/T41NHVE0Dn4oza9Ys5fMOTTwB3vAXFxdHt2/fVozzZ0vPnj2VE1PQQAAE/BOAoN0/I/QAAUMEIGg3hAmdQAAEJCGAB3JziQA/c/wwGgRAAARAQE4CWN/kzIsor5BfUSRhBwQyE2AxmLuA3aiYDDxBwCkEWrVqRUuXLtWFw1UPuSoVWngI8DHiLGI/d+6c5sDChQupbdu24XEIs4KAAwj06NFDEX6IaKpwnavGsoCd//H/N9o8CdrLlClDixcvprJly/o1c+jQIUVMyhUE1fbee+8p1Yjvu+8+j+Pdq9k2bdpUqSbtrfqwJyPuYkhPgnZP4vBgROb8mcfiebV5ErS7iye5b9++falo0aJ+Gbp2YLEKV67nitJqc78ftIpfQI4b6Oxebb1///40atQopVqzp8abFV544QVisSg3f1WqDbig68JCrF9//VXZFLF69WpauXIlnTx5UuszbNgw4mvZvXGVTBZtsehabVyVtFatWpn6up8QwIIkFl77qibuasTIeE8bN55//vmghMd8Igtf32oL9ESDQHPgrz9/Z3748GFF3L527VqfAvcXX3xReZZ65JFHdGat5uNJMB7oCRQcgLsI31d1dPfrxFdfo4J2d5F8+fLliU9RevLJJ/2lzdDvQ23ffeMPC9H5euaq/oE05sVxu65x7vnkzxLehOS+Qd11Hq7gzn+XDRo0IGaZLVs2FLwKJBE27Iv3pzZMGlz2S2D27NnK/e0ff/yh9WVxtetGTL9G0CFgAsx4xowZ2ji+j5w4cSL16tUrYFsYAAKRRgCC9kjLOOINGQEI2kOGFoZBAARCQAAP5OagysjP/UVisBHyl2l8JC4fLxYVFUUNGzakYsWKUZYsWYI1iXEgAAJhIOBenSqYo1nD4HamKY1+WSODr07wQcb1zQlcZYkB+ZUlE/DDqQSio6MpLS1NFx5XQmYxKRoIOJ3A+PHjiSuBuraPPvpIVxXX6QxkjW/AgAHEVY3VxoIc14qdsvoNv0BARgLBitnNCte9sfAkaO/evTtNnjzZ0FH2165dU4QtrgL9p59+mubPn08lSpTwOK0Rka6/3Lk/53sStAciPPY1H4vLa9eurXXx9G5E1DtVT364C6ut4ucvB4H+/sSJE9ShQwfavXu3MtTXdcICURZ+8/qjtmCq6/NYvlb4WuD5T58+rQik+X6b77FZ0O6t2UXQ7umdV6C58dbf09+VKNvB2OGNLOvWrSPe5LFt27ZMJvg95qBBg4irxarNaj6i3kG6bxbytqHD/TPYUwVxV1BG/Tt69KiyeZEr5nOrUqUK8YagUqVKBZO6TGNCbd/9c1uI0/9vxNMawHkYMmQITZgwwe9ULKpXN3K5dsYJzn7R2aoD3p/aKl1w1gABXg/4xKCff/5Z612jRg3atGmT182JBsyiiwECly5dUjYQb968WevNm2b59JAnnnjCgAV0AYHIJQBBe+TmHpELJgBBu2CgMAcCIBBSAnggN4dXRn6h/PKFj1gcOnSocny8t+OMzRHFaBAAAdEE7CBo5xdo/EU5V7X1Vs3N6Jc1ovlFqj0Z17dIzUUo4kZ+Q0EVNkHgfwTS09N1x5fzb1g8wIIb3EPjSnEyARaW8YYO1/bss88qoiW08BPIyMhQ8nPnzh3NGa6WWr9+/fA7Bw9AwEYEjIjZK1asSA8//LBSZT2YiuuB4gjV/QVXauRqgp6aVYJsCNq9Xw1GNgQEei3563/z5k0aOHCgUlFSbd4KJ7Bwh6spc7V6boGcGsCiUK60zrb51Jd9+/b5c83j7yFoJ5JN0K4miq+llJQUevPNN3WbEjxdJ3YVtLv7zUL15cuXU7Vq1XTXq7vw3V9VfaPvSN0F4aKvBavtB/Uh4GWQt88tvi6XLFlC/NnB37MF2v766y888wcKTeL+eH8qcXLgWsAE+PPpmWeeIT4lSG1cxI4/89zf4wRsHAMMEeB3Zq1bt9adJsSnA7HI3XUjnyFj6AQCEUQAgvYISjZCDS0BCNpDyxfWQQAExBLAA7k5njLyC6WgnWlx9YkpU6ZQu3bt8HLO3OWD0SBgCQGZBe38xTQfszdy5EjlpRl/IZ4vXz6PXIx+WWMJ1AiYRMb1LQKwWxYi8msZakwUwQSSk5MzHVfOx5fzsfNoIOBUAlzZa9euXVp4uXPnpv3791PJkiWdGrLt4urWrRvNmTNH85v/27Uis+0CgsMgYDEBdzE7C9dZsF6pUiXln/r/LXYrZO/nfFV5h6A9sCw7pUI7R82bobjS9NWrVxUI3q4T9379+/enUaNG+a0AevHiRRo7dixNnTpVm8MIba4Wz2It3kSqNgja5RW0c45444Ja4EK9nvjnXL09Li5Oy6NdBe0cAG/IaNWqlRYLX9t8mpHre5np06dTr169tD6+NhNxJ6PvSK0WnIdaMG/kc8BoH38nmDJjFhgmJSUpn3mu16evOfi+ulOnThAmGk2E5P3w/lTyBMG9gAjwfdikSZO0Mbly5VI2KHrbvBqQcXQ2TIDXeM4FrzNq482i/B1pqDYpG3YOHUFAUgIQtEuaGLhlPwIQtNsvZ/AYBCKZAB7IzWVfRn6eBO3Vq1enBx980HCwt2/fVoQH3o5s5SOSZ8+eTfXq1TNsEx1BAATCQ0BWQfuPP/5InTt31kRP/r70MPplTXgoO29WGdc351EOX0TIb/jYY+bIIsAnj7gL2N3FGZFFBNE6mQB/ATd69GhdiDNnzlREbmjyEODjrBs1aqRz6MCBA1S+fHl5nIQnICApAa6qyycdhFO47gnNtWvX6G9/+1tIqHmrJsyTRYKgnTcsLFy4kJ544gnhfK3iJ9xxIjp79ix17dqVeE3h5qmi9t27d5VTPvmdlNq4AmjLli19unT8+HHq27cvffXVVz778bvuJ598UimOEBUVpfjw0EMPKfO9//772lg7C9r9CW5DkVtfNnnTIj/bnDlzhq5cuULlypWjCRMmEAvizDT+DOOcu26wY8E3C7uyZcummPb0TjCUfES+gzxx4gR16NCBdu/ercTCpxfNnTuX8ufPr/w3C6X79Omj/Mzb35M7X6P+8T0eV4LlvytufGrYggULqFSpUmZSpo0Ntf1QC/KNQuBrlNd/Pm1izZo1Pk+MeOCBBxQRfPv27Y2aRz+JCeD96f+xdx7QUhRb294LMSBKEBDEAKiYUJQoggRJEhSUIAgocOBiAkGMgKCgCBjIKlHARJAoSlIyKggIqFz8DB+iKCpeEdT7K6Z/vXVvz9fTp3ume7p7pnrm3WudpZzTXbXr2dWp6q1dGgeHrnkigO8YLK7Cwj/DkHQDY5QUUXtC6ftgLObr06ePShxoGGKA50vz5s19l88CSCAbCVDQno1RZZsyQoCC9oxgZ6UkQAIpEuAHeYrg/nuajvzsBO2bNm0SbFvlxfBR9e2338orr7yiPqysWyw2btxYZXbD5BaNBEhAXwK6Ctqt9yoK2vXqQzo+3/QiFG1vGN9ox4/eR4tA9erVZfv27XFOI2skfk8jgWwh8Oqrr0rr1q3jmpOXlyfINknTj0CLFi1k+fLlMcfuueeefIsR9POaHpEACTgRePfddwWZqc3mNbGFcS7mtiDaM2eiHTx4sDz00ENyzDHHxNURhNDQKuS0GxcISsj6xhtvSNOmTWNtsBPDfvrpp0qEaLy7QZgIYTV4Bm3p4he03ygPY8ZjxoyRu+++O1a8NaP0vn37pFOnTvL222+rY9yMI0M0CiEzdjoyW926dZUgGDvBVKhQQSVtcRJfRVXQ/uuvvyqeyEpv2GOPPSYDBgwII4QplWl932vQoIFa2FK2bNmUyjOfhP7Uv3//2K+QnR2/K1SokPpduvm4FYy7aTgWd+A+OmLECHU47it4DzPmaqyicDc7Gbj1zzr2igWM8+bNU4tBgrCwy8ciCty3jWdS0IL8VBjg/ockUPANC56MhQjmsrCDBb6DihcvnkoVPEcjAhw/1SgYdCVlAvv37xcs0jQnsMMzCM917MhOSz8BxKJVq1aC7wHDTj31VMF3HRIK0kiABOIJUNDOHkECARGgoD0gkCyGBEggLQT4Qe4Ps478ghK0m8lgEgKZQrBC2GzJtr/0R5dnkwAJBEEgWwTtQbBgGe4J6Ph8c+89j0xGgPFNRoh/J4HgCLz33nsqE57Z8G+I2pkFKTjOLClzBA4dOqSyFX/xxRcxJypWrKh2/DJESJnzjjXbEZg9e7YSGRpWokQJ+fDDD6VMmTIERgIkEDECdsJiNOF///d/lfDXq+Ge3qNHD1m0aFHsVIjlcd+wlvfRRx/JDTfcIB988IE6NpVs5sj03LlzZ1m3bp0qw07QjjYi0zd+DMM4x6BBgzy9SyGzNHbPMcxO0I7233TTTXHjn2FlgU4XP699wO3xVhEuuCEhCsS6sIULF6pMoF5itnr1aoEQ1BCvoqwHH3xQ+vbtK8cff7wr18IQtFuF3FaxdTLHIGQeOHBg7DCn890el6y+sP6OhR7XXnutytAPswqz/dSLpDldu3ZNyCidfNwKxt222dq3zfcwq5jfzU4Gbv07ePCgeuczdlOAv+vXr5d69eq5dV1lx8fixz179qidEJDdvUOHDmohQ9jl2y0yMi8GcN2IEA+0+6YPczFUiE1h0TYEOH7KbhF1An/88Yc0atRINmzYEGsKhNMQUge1W0fUGWXKf3yv1a5dWyUWNAyLuJBNn2NpmYoK69WVAAXtukaGfkWOAAXtkQsZHSaBnCbAD3J/4deRXxiCdlDCRAWyFGHw0jBsHz9x4kQpXLiwP5A8mwRIIDQCFLSHhjarC9bx+ZbVwNPcOMY3zcBZXc4TQJZJbOVrNvwbwioaCUSdQJcuXVR2TrOtXLkyLgtu1NuYjf7XrFlTLawxbNSoUXLfffdlY1PZJhLIagIQlt58881xYkU0GOIVa0Z1tyCs4kqcZ5fQwk78vWTJEpVt0K1BTNO8efOYgNlp5zZkwcWYpGHt2rVTPhUtWtRVVW6zvB89elQeeOABlRnaMDfZkq1OgA1Ey99//31MAAohsFk4lE5+riB5PAjZ1Hv37i0zZ85UZ2Ix2/z586Vy5cry22+/qWfK+PHj1d+wuyfEOXj2OJk1izWOQ9+eMGGCysjuxv79738r8Tv6hmHDhg1T2bGt9q9//UstpsA7i2FOO5xas+n37NlTxo0bJyeeeGJSt+wyizsJ2q3CeafFJIkqNRa5YMfV8uXLCzJyY4eB+vXrp3xPMOqzu98gq/zw4cNdLziw890u9tgVAj/msYt08nErGE/aAf57gJVds2bNVGbvY489VtCfcO3AIGx7+eWXk2ZndeufXf8bPXq02gnBrVkXHpmv9bDLP3z4cBwf+PzUU08p/70sDt+7d69g96iCBQtKlSpV1LWBBTelS5dWGLCIBtc5FqPj/RjPUHyru9l9wMmPsBZDuY0bjwuGAMdPg+HIUjJHADu9jBw5MuYA7oMYv8GiVFrmCWDXFOxC9Ndff8Wcuffee+Xxxx/PvHP0gAQ0IkBBu0bBoCvRJkBBe7TjR+9JINcI8IPcX8R15BeWoN1ucNntIKs/yjybBEjADwEK2v3Qy91zdXy+5W40gm854xs8U5ZIAskIICOoVcA+adIkJXaikUBUCaAP33bbbXHuI5Mq3j9pehOAyBCiP8MuuOAClWUZE9w0EiCB6BB44403bBcQQdSaqu3evVvat28fl9DCmn0bZaMOCFnNYmEvmasxzois6+ZnhpOg3TrWCYH0nDlzXGcZtmuTk9jQmlkcGYlRF4Tabm3VqlUC0b2RaRz+Ll26NG7XnnTyc+u31+OsrIx3W2u83CREASvsDgqRr2FehbcQrUIUtGXLllgZYQjaGzdurETHpUqVSooMu54iQ/bbb78dO9bpOrHzf8qUKUrQ61a8+9VXX6ldBtauXZsyR6dG2V2z6Nu4lho2bJiUhdMBn3/+uWCBJATFhtktjkknH7eCcbeNtu6mYdwTIGjHveKTTz5RRUF4iHtisgVJXvybPn266kOGYRcE/K548eKu3Ldml7cuKAqzfLtdSK666ip1nzj99NNd+Y8ysMjFvMDcOqeFxUe4blasWKHK9LL7AAXtrsIQ2YM4fhrZ0NFxESVcx85LWGhoGMTSeH/H84eWeQJ4t8IiULzzGoYFk0iMYt5VL/Oe0gMSyCwBCtozy5+1ZxEBCtqzKJhsCgnkAAF+kPsLso78whK0gxQ+gDHAbFgq2wn7I86zSYAEvBKgoN0rMR4PAjo+3xiZ4AgwvsGxZEkk4IVA9erVZfv27XGnIAMcfk8jgagRgDjwsssuUxkMDUP2z3Xr1kWtKTnpLzIDV6tWTSAOMwyCJGSvpJEACUSDgDULttlrP4J2u3KdMmy/++67ct111wmyD8MgAkSm4aZNmyaFaLcTpJOg3c4nt9m78ZxCpufHHnsszicnQbuduPb2229XmRLd7FB58OBBtWBx0aJFsfo6dOggECZbM42ni1/SYKR4gFVgbCx8QCZt8/ixXYZ/a5V2mZgRMwh83ZhTnIMQtKOvmkXHbjLOw2c7IS1+7yRoRz8fNGiQykBtGLK0z5gxQ2X6T2YQRUEQZd5xpVy5cio7Pt7ZgjC76xbzA08//bTKLu5WeG/4gkz/8PeZZ56JuYcFA88//7zK7G+2dPLxIhh3y9V6vWMBCAwLn437J+4bjRo1SlqkF//sFvRAEI4dCpLFy64ea4b0sMvftm2buv6wOMQwZBvG7gBuFmJisQDuTeaFLuhzGC8/7rjjVJF2iZwGDhyoFl0lq8OJ4fr1610vukoacB6QMQIcP80Yelbsk8COHTvUAtXPPvssVtIVV1whr732mpxyyik+S+fpQRLAos66devKrl27YsViNxTsUIVdRWgkQAIiFLSzF5BAQAQoaA8IJIshARJICwF+kPvDrCM/nQXtGMjfv3+/+mhGxgt8oBmDkfgwwwB4ixYtBBNYbreTdYogJjLw0Y56kOEFYqEffvhBTa5hEP/KK6+Uli1bCiYGkg1M2tVhlI9JGgxQ7ty5M5Z5CVu5Vq1aVVq3bi116tRxNeGFOqyDxNaJPGyHu2DBApXVCZl90B4MPmDCAFsXYxLx1FNPzecuuIMzti9DligMoOMj+fzzz1cfxJgEbNCggRQqVCjhBaG7f07Ow28MWmNSAG3fvHmzOhTsatSooWKE7DQXXXSRFChQwNVNwbrdsHkiFNvD/fOf/1QDDua+gUkk9HH0O6dYuancfB0tW7Ys1hdQPuKICYl69erFtvv1I2hHP//4448F2XjQ53B/wXVlGOqsVKmS2r4Y2+WiPyW6nqzcErXXumDGy2SNU7nfffed2ood1xDagfbAjNggyw+2R8fWs1HoC276S6rH6Ph8S7UtPC8/AcaXvYIEMkMAW5hDQGo2/BvvqcnEBJnxmLWSgDMBZOI0Z/9EJkl8E1188cXEFhECyKr86KOPxrzFNwS+X2gkQALRIGCXrdjw3I+gHWXYZX7HPQPCcHPmYCeBKcSt1nceM1VkkUY2bmRhNpuToB3H2IkaH374YSWGdRrPwvgMMmlDkG5kSzfqcxK0gx12sejXr1+cb8nqwsHgAUExhJCGYRwS4lGMEVotnfzC6NXWjN0Q34A3fsaMGaOqxLjr7NmzpUKFCgld+PXXX5VA1SxsxvgZxPBlypRJeC44jhs3Tj3TrHFGn8WP9V0bY6wYP1u5cmWs7E2bNqkxQqtZszfj78kWOaAf4T0JC8XMQlycm2gnA7t+Dg64pjB25WRO9YEpMrEef/zxgXQBO9E8CsYY6wMPPKDaW6JECVd1YfEIrhX0D7MlykqfLj5BjEFaIVgXbUBoiH6J8XoYxlVxryhZsmRSfl78s8usj740a9YswWJUJ7O7f9olNwq7fLv7JO6ruMd07do14Tg07gf333+/PPvss7Fmou1YeGVdVG7NRI86sOgAuz4k+la3+xvG55EYqmzZskljyQP0JsDxU73jQ+/sCWDeGAt5MHdoWLFixdS79DnnnENsGhLAHCxE7Zi/NAzvf1jgxwUIGgaMLqWdAAXtaUfOCrOVAAXt2RpZtosEspMAP8j9xVVHfmEK2idPnhzLGgJyXjK0Y5AaEwj4AEtm+EDDVvXYCtJN9iNzeRhsXbNmjSADz8aNG5NVpT4SkdUDq9PdCIkwiApB/qhRo5T4KJlhkBRbubtpi5Ng/KSTTlITOEOGDFEidicDN0ycYULGEBVj4BbtmzBhQr5JHXM5mLDBhB2E+E6mu39WvxErLABAXzCEy4nidc0116jMKxBlJ+sLToL2L7/8UvXdFa9d7AAAIABJREFUZP0cg+J9+vRRkz34f7eGTF/IhIMJPusknbkMtOWJJ56QCy64QGWcQd8xzGnS1ny+135unIsFAsigBYGTnSA8U4J23H/ADZM1ibgZ7cACB8RR577gts+kepyOz7dU28Lz8hNgfNkrSCBzBLBtrHm7c3iCf+M9m0YCUSGAd0u8Y5oN76e33XZbVJpAP0UEGSshODW/H2PBNhZL00iABPQngF0VevbsaeuoX0E7Mq4j+QEWhBvmJEzes2ePdO/ePS77LRIo4FnRtm3bOCEtxuwwlgaRLcYHrJZI0I4F9/iuxziK2eAnxnKwMN1sR44cUSJnjI3YjQMkGhuxy7KOsiFshLAfYy3Wbyqncc9kwud08QurR1tFoIg7+g2SIsDuuusuNS5pZEJO5IddnwZzjDNZ44ty0CfeeecdlT0fY7V25iQe9yJox/UEUThib7Z77rlHLagoVapUvr6HtkBgbzeOm0jQ7iQYxxg8fED2cqs4HVnOIQK31uclu7uX/oFdXjCmCcGu1TA2jZghWQR8hrjdGKM+evSo4FwI6nAuYma9NpNdL+ni40Uw7oVdovu2NfN5onK9+me38wTmLNBncJ+2Lgpyun+OHTtW7rzzTtv7H3ZlMN/XgyzfLsu6cX/B4qOzzjorDheuWSQywVyU9d7glN0dbUa/No/pG3NUPXr0sE2+hGsP8zZWc+Lkpa/wWD0IcPxUjzjQC28EsNuLeWeiY489VvD8gcidpi+BmTNnKv0F5mYN69+/f9zOPfp6T89IIFwCFLSHy5el5xABCtpzKNhsKglkAQF+kPsLoo78whK02w3qYYUwMocUL17cESQmqyAqvvfee/NlpElGH1sUT5w4UZDhx41hEBwf6xBvezG3WT0wCYHJC3O2ILf1QCCLzCGJsunYCcYxIQGROibh3Jg5ewhWc2Mg9pVXXnFzqsrYjgkFpyxauvtnbuQ333yjJpXQP70Y+GGwBwMHXjKNYyL07LPPViIe89ZwyepGNh7019KlSyc7VJDVFZMGdpO+didj4goLIZCZ3ougHRO3mFz2ys7wAQxxnWDS0sow3YJ2TGAg2xYmN9wsajBztFsgYsfZbnFD2H0haWcJ4AAdn28BNItF/JcA48uuQAKZJYD3DKuAHf+2Ct0z6yVrJwF7AnZZezt16mQraiJD/QlY70cQNSFrJY0ESEBvAhj/QoZzp+92v4J2nI8xLIwNmA1jDBD2WQ27OyBTrjUTNcaZGjVqpMSGEBBD6Gze9c1aTiJBO46FeBBjPdZxOYxDIFEDdjA0dgyB0DpRUohki/3thOaGv1j8DmExxLoQ6aL9qM9qGNdEZmCMESSydPELo1dDoIw+gbEnqyEu+D36gBtD5n6Ircw7wOA8lFOzZk21OyD+H6JmjL1hN0Zzn8PfsPMeFk1gUQYMiz4wpnriiSfGueBF0I4T7cbb8XuMHWF8HLsXwi/sVmPue/AJCy6QJdVYIJJI0J6on+Nvxu6MF154oWrP7t275fXXX8/X13EcRLXYITIM+/bbbz2NObvxwe0YqdN9IEg+XgXjbtpnxAvtxP3FbKeddposXrxY9XM3lop/TvcZc5+y68OGP8kWG2SqfPiHTPPYjRfXG56PuNZwf7AanlNYOOC0i4DdDgDGdY7nC+KDxTm472MXWGMHXXM92I0D3/ZuxvrdxJrHZJYAx08zy5+1eyeAXXIwtohnpWH45se7c7IkXt5r4xlBEsD3F2KHxQfGtxwWMeL7C4vGaCSQywQoaM/l6LPtgRKgoD1QnCyMBEggZAL8IPcHWEd+YQja8fGE7T/x4WvOnIKsfBCQO30IO50H6pjUQlZ0ZDWCYSB33bp1+Sa/3GaTSTSYbZ5ogv/YQta6lToGPCEe79ixo22nwEA9Jhys2yHjYDfl4zhMruFjFG23M+tgNLLHo2xkTjcM5yLLDQZenSYDkQEH9Tz33HNxk3yYQMIALwZenSY8unXrphYR2GXG190/g5FTrKwTYE59AeU4ZWsx6rCKmLFSHr8zD5abB9MTTdxCQI8JWfO23db+4TSRap44w2A6BtLhh3GdYlINW9UiM7lhiSZtE00OX3bZZWry0Bj0R5uwC8LmzZvzdWdMxMyZM0fq1asX9zdk1Fm4cKH6HSaWMfluTDJiMu6GG26IZQXCYA2uR2Nraa+TNYnuP+CG6wFtAnen+08icX6m+oK/p5b7s3V8vrn3nkcmI8D4JiPEv5NA+ASwxfn27dvjKoL4xrr1efiesAYScE8A72P4PjEvFDzzzDOVeIvbILvnqNOR+H7Ad6rZ8Dt8q9NIgAT0JQAhHYSqxve01VO/gnaU9/7770u7du3Ubg6GIVkDxpusiS1Q34oVK9Qif6uo3YkivrexEP6LL74QZCSEJRO0G2MJyNKOXW/cGu5zEEpjXNOwZIJ2HIe29+7dW1atWuW2qthxXpJ0pJOf54a4OAGLHzAuZjWn/pKoyA0bNigxj9ekBBgvRbbpypUrCxbaGe/ZWHgAcZc1i7pXQTtiBHE+2umlj4MNdlGEkBYJF2DJBO04BuNzGC80Z1h1EQp1CATKSI4C/mGK1+Aj6nHaBcGtv7gXQCyNsVG375Nh8/E6Bum2rXbl4lzcayFYK1q0qKuiUvUPOxp4TcYCh/7xj3+osfJk8dG1fLQBzwCI2a33AjPwVO7F1oAhG36ihEauAsyDtCHA8VNtQkFHXBDAHFezZs3Uu7VhmP/Cu5WXXaJdVMVDQiLw888/qzl8JDcz7PTTT1cLtQwtRUhVs1gS0JoABe1ah4fORYkABe1RihZ9JQES4Ae5vz6gI7+gBe1OGdYhPkXmb2SgcTK7zBw1atRQW6QiY441ezOeocjm/uCDD8ZNDmAAHpktnAYcnbYbxYQBtpasWrWqFChQIOYm2gTRLzJNQThkGCa4MKFl3cYWfmFQHUJvs8GvYcOGKQZutxpO1BanQW3UCZE6ttBt2LBhHDdsPwafMQloXmwAQbExsem0PS8ycWNBgnkSMFFGGN39Ayc7QbYxMdK3b19B+8yGgeq9e/eqPodFG4YlW+CQKNM4trtGv6tQoUJcv0C/W758uep35ok5p227DV/sdkeAf9j1AG0qUqRIXJsQd0woPfnkk7aXZqJJW2Tot672xxbKmLCzsjMKxwAZrmksCDEbssmjz1q3QjaOsd6rkk1ce52sQYw6d+4cdy/BxAt8xSSGddEGriXcf3BNm+OjU1/w98TydraOzzdvLeDRiQgwvuwfJJB5ApicsO6Kg3/j3TRM4UnmW04PokwAWU4hZDQbskkiEyEtugQgosJ7sGEQOqWyK1l0CdBzEogWAYxj4LsWO6M5WRCCdoyvQMxtiM1RV7IswhDyYTzk+eefTwjVEB83b95cjZEYO9ckGxcwCnX6frerNC8vT/H67LPPVAZfw9wI2nEsOGC8A1m+3QiZMe6AMSaIsu2SRSQCky5+Qfd4JM2wyzoN8SjGK72+22KhHPr3a6+9ltRV8EYdEIlj3Pjw4cMqK7ux2wjGdDAWZ1285VXQDkdwXWGHAfTxZL5h/BsCYIx/I6EDxqe8CNpRH8YR16xZo8apkFDCjWFMEhnhrWPbbs5N5RhjXBXJWJC0ItGuCNbyERuMk2PMEQsRvPaTMPl4HYP0wg6JPrAjjtmcdr9wKtePf5gPwLWJdz3zXIJdXbhXY9dP+Os0vms9Lx3lY/eBSZMmuepvqbTho48+koEDB9ruPJEs1kE8f5PVwb+njwDHT9PHmjX5I/Drr7+qRGjYUc8wJKaCEBqidlp0CGDhMmKJxG2G4RsGOxgl2lU8Oi2kpyTgnQAF7d6Z8QwSsCVAQTs7BgmQQJQI8IPcX7R05BeEoB2rgDH4iEzm8+bNyzdIjwFnDBpCKO002Pzdd9+p7B2vvvpqDDKEDk8//bRgRXEiQxYdbJ1sznaNySNMSNjVZzdxgkn4UaNGJVx5bpf12m6yBVnZIYA1D/JiUBM/iSan/vjjD8UJx5nPxaArxL7WtjgJxpNlqcdEHgT35kzuBt9k24F+8803iiu2pzUMYmhMBllNd//gr1WQjb6KAXpkZzIvarBrG8TXDz/8cOxPmHTCZIxdf3UStCNzEiZiEg3y2y30SDSRau1/btqEvoe+jKxlVnOqy26baPRdTIQlGyhBH8RxI0aMiFXXoEEDFY+yZcvaXu5hCtrRFkxmYtGNYVgUgq2+k2WbtMvA5rTYBWWnsy/4e2J5O1vH55u3FvDoRAQYX/YPEtCDABYVQuxkNvzbEHXp4SW9IIH/EMCOP9jNyWxY+IisnLRoE8D3BjI9G4ZvmQ8//FDOPffcaDeM3pNAlhLAInaIViFQcbKgBHV2wksIjSHoddplDiLTf/7znzJ37ly1OyLEyRgTQ8ZajG9BwNqiRQu1ON86zuRW0G60GwkAli1bpnZThNDYWJyO3eWQmbtDhw5y0UUXqfEg67e7W0G7UReE7SgDdX3wwQexduHvqA9ZE7FACLstWhMPeOmK6eTnxa9Ex9qNS7pJhJKoTIxrYVwY45UYnzb6kcEbyUvQj6y80feRFR0LJQyzG9tKRdBulGf4hjFziI6MnQuxiw3GnjBeDr8KFSqkTrHW5SZDu5kN6sMYNhYRoi6MgxuLKyDWBWvsCIDELmeccYZnYXhQ/QDXCOIEH7dt2yZYoGHe1RHjmRDVXXLJJWo3Blw3p556qu/qw+DjRzCerEGIHcapsSMOLJVrJQj/MHezdOlS9Swx3z+NXXVxfSFOqd7Pwi4fY7/wHc8ACNCNvmb0M1yPeN7guWNci8liY/477iX79+9X5WNXYTxfwAlm7svWRaBBPX+9+MpjwyPA8dPw2LLkYAncf//9KrmUYccee6xalIrnDS16BPAdhd198I5tGOadMedLI4FcJEBBey5GnW0OhQAF7aFgZaEkQAIhEeAHuT+wOvKzE7T7a2X82Riww+QVBM+JRK7WSa9komyrj9jOFxNBhhAcE1HI8GSXYds6UdGyZUu1TWeZMmWSNt0qgLbWY5eRChOHEyZMcDWgi0F1TPSZt4hNlAkeXK0iJmTLa9OmTcK2YOU9Ji/MlkiEaz7OujUwfEAWoeOOOy6uPCdBuy7+2Qmy0Q5MYiUTZKOhdpnQnTLk2ImYkY0KsbNuvW0NnN1EH/oIfqz3FLv+51ZkjnMRS+s23E6TtlhIcu2118Yy+yfLHG9tl3U7ckxQYXLPaSu8MAXtq1evVpMWxv0D9y1k57JeI04XFdrSsWNHNWFomNNClHT1haQ3s4AP0PH5FnATc7o4xjenw8/Ga0YAghbrLid4n7AK3TVzm+7kGAFktYUoxLxIF++KZpFSjiHJuuZiMSqEp4bhmx8ZYWkkQALRIMD3+2jEiV6SAAmQAAlkFwE+f7MrntbWML7ZHd9sad0777yjFrWZd0np16+fSj7gZl40WzhkUzt+//13tUM3dogyDMn1sMiTGfezKdJsi1sCFLS7JcXjSCAJAQra2UVIgASiRIAf5P6ipSO/MAXtEKgigzWytyXKdm0nwk2UYd0uCnZlIAsSttoy2/fff6+yp69YsSL2ay9ZlqyZrSB8hZgeWWJgVpFvsu2V7dqyd+9elZ3HnHHezkc7wbiTkN9aj13cH3nkERk0aFDSzDzIoo/s+YY5ZQrS3T+riDlRhnWnK99aBhZVQNRetGjRuFPsRMxe+h2EarfeemtS5laRuNesPcgUhesV/dwwJz8//fRTlZkHdUK0hGxSELE4ZV2zMvSa3SosQfvRo0dVZnos1DAMOyIgQ4Xb7XHtMno1a9ZMZewvWbJkRvqCv6eV97N1fL55bwXPcCLA+LJvkIBeBKpXr67eOc22detWwe9pJKADAWRoXL58eZwreM+sUaOGDu7RhwAI4JsHO6wZduaZZ6oMxNbvoACqYhEkQAIhEOD7fQhQWSQJkAAJkAAJJCHA5292dxHGN7vjmy2tg/i5b9++andiGOZFZ8+eLaVLl86WJuZkO7DTCXQFa9asUcnn8vLyVKI9LlLIye6Q842moD3nuwABBEWAgvagSLIcEiCBdBDgB7k/yjryC1rQDoF3o0aN1Da9yN6MVcDJzOoDtlvFFlnYstKLWUW/AwYMEIi0zQJbv1ml//zzT5UZG9t8QjQEHyEix1bIMKsPEM8//fTTamtJt4Y6kOFuxIgRsVPssqDbCcadsqVb6/7666+lc+fOagtMwyDMb9KkSVI3reJsL4J2XfyDAHn48OGKs2FuBf1mQFaOFStWVJm9K1euHMfRyszpOCf41oz6TsytOwh47X/IonnHHXcoIbZhXoT3STuP6QBdBO1+rgVze62LCbCYBYL/atWqZaQveIlFEMdan2/Y2rp+/fpSrFixIIpnGRkmoOP7S4aRsHoSyCiB9957L9/zBc8biNqt12tGHWXlOUkA3zDYIchso0ePVjsB0bKHABaFVq1aVXbv3h1r1Pjx46VPnz7Z00i2hASymADf77M4uGwaCZAACZCAtgT4/NU2NIE4xvgGgpGFpIEAdoXGHCCSqvXu3VswJ0+LPgHsII0kg1ik0LNnT4rZox9StiBFAhS0pwiOp5GAlQAF7ewTJEACUSLAD3J/0dKRn52gHdnGixQpYtvYI0eO2G4Vjyx8EAfjw7dQoUKeQFnFui1btlQf08WLF/dUzoYNG5SA0jC7bNkQynfs2DF2DD7qsA3XiSee6Kkuu4N//fVXufvuu+WZZ56J/TlV8YY1C/rVV18tECuXKFEiVradoH3SpEkCsXMys4qJncS3duX4EbTr4p+dcHvOnDlqIYYX+/e//62yGSBDoWF2OwNYmWERxMsvvyylSpVyVZ0b5nYLIVLpf1YRUrYL2jdv3ixNmzYV9AlY7dq1VWyMRSquAiQihw8fVoNEWNBgmB27dPQFtz4HeZyTgBJbGjZo0ED9UOAeJPH0lqXj+0t6CbA2EtCPwNSpU6VXr15xjuHfWFxJI4FMEcB2xti1x2zXX3+9LFy4MFMusd4QCVi/GyBwt+4eEWL1LJoESMAHAb7f+4DHU0mABEiABEggRQJ8/qYILiKnMb4RCRTdJAESIAESyGoCFLRndXjZuHQSoKA9nbRZFwmQgF8C/CD3R1BHfnaCdggR6tSp49hYiNoXLFggo0aNEpxvGMTsTz31lDRs2NBTdkhrVnPU3axZMzn22GM9Ad+/f79MnDgxdg4ElBCBly1bNvY7ZOEeMmRI7N/Ito6fILJZ2gla7cTNbhplzfZsl7XeTtDuVnxsFbR7yYrvRlyNNursn11WbmQiOOOMM9yEJ3YMtudbsWKFgIlhdqJ9KzOvizbcMLcT16ci0rcu+nDbp9yA++OPPwTX6caNG5WwafXq1TEhOc5PdO+x3qvsFnmYfbDrf3blWxeP2C2EcdM2uwUFw4YNi9sFAOWkoy+48TfoY9zeQw1xuyFwD9oPlhcOAR3fX8JpKUslgWgRwCLGKVOmxDmN92qr0D1araK3USaAhWy7du2KNaFkyZLq3+bvsSi3j77HE/jqq6/UbhHffvtt7A9YGIptrmkkQAL6EJg5c6Z0795dH4foCQmQAAmQAAmQgC2BRYsWyXXXXUc6ESXA8dOIBo5ukwAJkAAJZBUBCtqzKpxsTCYJUNCeSfqsmwRIwCsBfpB7JRZ/vI78UhG0G6365JNP1HZkq1atijX05JNPljFjxkjXrl1db2dlFZn7o/x/Z1tF2n///bcMHTpU/Rj22GOPyYABAwKp0ioSR6HJFgc4VWyNi1tBO2LRpEmTpO3JlKBdF//s+n1SaC4PcCNihgAN14nb3QzcCNqD6n/WurwK2nGdYdELFg3gB6x3794t7733nu3uDmasmRC0Y9FLly5dYm54jY3Zf+u9LFN9wWVXDfQwt4J2a6UQtmOiBtnbIYKj6UlAx/cXPUnRKxJIP4Hq1avny4i8detWwe9pJJBOAn369IlbXIy6U1lcmU6fWZd/Av3791ffNYZhYfry5cv9F8wSSIAEAiNAQXtgKFkQCZAACZAACYRKgIL2UPGGXjjHT0NHzApIgARIgARIICkBCtqTIuIBJOCOAAXt7jjxKBIgAT0I8IPcXxx05OdH0A4ae/bsUZmetmzZEoMDUTuyVCMzmxuRY7oE7X4yhruJfFCCYtTlJi5uM1Db+Z4pQbtbgX/Y/lHQ7tyjUxG0I/M67gEzZsyQN998U/bt2+fmksl3TLYJ2u3E8W4WJySC5/f8lALj4iQ39/pkxRQrVkyMDO4UuCejld6/6/j+kl4CrI0E9CWABWPIkGw2/Bui9iDuzfq2nJ7pRGDevHnSoUOHOJfuuOOOfAJ3nXymL8EQ2Llzp7oH/fXXX7EC33jjDWncuHEwFbAUEiAB3wQoaPeNkAWQAAmQAAmQQFoIUNCeFsyhVcLx09DQsmASIAESIAEScE2AgnbXqHggCSQmQEE7ewgJkECUCPCD3F+0dOTnRjidrNXIut2uXTv56aefYoeWK1dOZs2apbLuJjMK2vMTssalYsWKMn/+fKlcuXLsYAra7XuWG8EvBe3OV6UXQTuyse/YsUMeeughee2115Jd6rG/Y9FLzZo15dNPP40Tv2eboB27P+D+dswxx8Ta7qZ/JgLp93zXQfJ4oPX5hnv/+vXrPZYSf3j58uXjBO74Ny0zBHR8f8kMCdZKAnoSmDJlimARldl69eolkydP1tNhepVVBLAjD3ZZOXjwYKxd+GbZtWtXVrWTjXEmcNNNNwl2dTIM/37++eeJjARIQBMCFLRrEgi6QQIkQAIkQAJJCFDQHu0uwvHTaMeP3pMACZAACWQHAQrasyOObIUGBCho1yAIdIEESMA1AX6Qu0Zle6CO/IIQtCM788iRI2Xw4MFx7W7durUS0pQuXTohOKugfdiwYfnK8kf+P2f/+eefqtwRI0bEinvssccEotMgLMwM7ZdeeqnMnTtXzj///JirFLTbR82N4Nfa7+34BtEnjDLc+JSoPjfnB9X/3AraIWbHIHv//v0TZmQ/5ZRTBHyrV6+uxE5VqlSRc845Ry2A6dy5s6xcuTLW9GwTtNvdy9zE0m9fCLLvui3L+nxDtn7s3hGkmQXueL4gozstPQR0fH9JT8tZCwlEhwAE7RC2mw3v4RC200ggTAJt27aVhQsXxlWxYcMGqVu3bpjVsmyNCCAje9OmTeM8wqJXvPvTSIAE9CTA93s940KvSIAESIAEspsAn7+Mb3YTYOtIgARIgARIIPMEKGjPfAzoQZYQoKA9SwLJZpBAjhDggIu/QOvILwhBO6h888030rNnT3n99dfjIEGs/sADD0jBggUd4UFgPnDgwNjfb7/9dnnqqafkhBNO8Afc5myreB6ZpfFjjU0qFR8+fFgxQCZ1w5YsWSKtWrXyXNz27dvl2muvlQMHDqhzsY37nDlz5Nxzz42VRUG7PVY3gmFkBu/YsaOAMwwZw7HTQK1atTzHys0JbnxKVI6b8+36AzIlQjTuxayCFKcy9uzZIzfeeGNc9k1wvOaaa6R9+/ZKwFKmTBkpVKiQbfVeBfjWe9XVV18tL730kpQoUcK2fLfXx6uvvioQRxuG3SamTZsmRYsW9YJNjh49qu51Y8aMiZ1nt2DGTSz99gVPjgd0sN3zDYJz3BfDMvSxBg0aqB9khKfAPSzSku8ZiQUtNBIgAf0IYPGY8W5jeLd161a1qIxGAmEQGDt2rNx1111xRQ8fPjzu2y6MelmmfgSaN28uK1asiDmGRa/4pqeRAAnoSUDH8Uk9SdErEiABEiABEgiOAJ+/wbHUsSTGV8eo0CcSIAESIIFcI0BBe65FnO0NjQAF7aGhZcEkQAIhEOAHuT+oOvILStAOMhAEQwyKzMuGlStXTolO69Sp4wgPmcchLjasWbNm8sILL0jJkiX9Abc5G1ufd+3aNfYXCNDHjRsnJ554ouu6IEjt06ePoG1Vq1ZVP/AZGeDdCFrdVGRl0rJlS8WkePHisdPdCnbt6rOKib1kKHcryNXZv0OHDslNN90UtwAjFfG3m1jiGLfMnMpzcz4EpkOHDlU/hmEBx6BBgzwt2EA211tvvTVWhh0X9HXUg/INw+4BkyZNUsJiNwtEdBG0u1k84ibOdn0Ki1A6dOgQd7qbWCaqz+/5btqSyjF2z7d+/fqp+2u6DAL36667LiZwT1e9uVCPju8vucCdbSQBrwTee+89tQjSbPg3RO1uns1e6+PxuU1g27ZtUqNGjTgI+CZavnx5boPJ0da//PLLcQtp8d36wQcfyOmnn56jRNhsEtCbAN/v9Y4PvSMBEiABEshOAnz+ZmdcjVYxvtkdX7aOBEiABEggGgQoaI9GnOhlBAhQ0B6BINFFEiCBGAF+kPvrDDryC1LQ/ttvvynxrDUTG7I1QyRrFmObSVoFpaeddposXrxYatas6Qk4trp/9NFHY0LzSpUqCYTgxx9/fKyczZs3q+3QDdF97dq1BZPvEKe7Navgd8CAAUrYe8wxx6h2msXAEE0//fTTKgO4W4NYePDgwYLM9YYh8+HIkSPluOOOi/1OZ8E4nNTZP7ts2nfeeac8/vjjcf0lWcwgYr7lllvk+++/lwsvvFBl0EdmfXMmfZThV4Ts9nzrQgiv2cbdZnn/+uuvlWBl3bp1MURTpkxROxS4Fcx99NFHcsMNNyihi2GbNm1yXPwSVoZ2u7ZgcU6TJk2ShT/u7++//75a0PPJJ5+o3+M+tnTp0nzCQrexdKrc7/meGuXhYLvn2+effy4VKlTwUEqwhxrZ240M7sGWnlul6fj+klsRYGtJwD0BPI/xbmK2Xr16qXdUGgkESeCKK64QfFsZdtJJJ8nOnTvlnHPOCbIalhUhAljggIUOhtntVhSh5tBVEshqAny/z+rwsnEkQAIkQAKaEuDzV9PABOQW4xsQSBZDAiRAAiRAAj4IUNDuAx5PJQEzAQra2R9IgASiRIAf5P5am6SjAAAgAElEQVSipSO/IAXtoAMxJ0TcW7ZsiYOF7OIQwNqJXSEK7tGjhyxatCh2zsCBA1UG6IIFC7qCfuTIEZU1HRnYDbMTgR84cEBuvvlmefPNN2PHLViwQNq0aeOqnl9++UV69+4tM2fOjB2/ZMkSadWqlfq3nTgfWZrr1avnqnwcZBcTuyzZOgvG0Q7d/cMCiLZt28biAkE6YlW5cmXXsbLuSpBpEbO178AfL/1v9+7dggUoe/bsiTGw63tuxduJQFr549hMCNrtFjdACDhmzBgpVKiQq76ARShYDIH7lmFOO034FaT7Pd9Vg1I4yOn5hozpuEdm2rBoaezYsSqDO807AR3fX7y3gmeQQO4QwHMMwnazQdAOYTuNBIIgcN9998kTTzwRV9SMGTOkW7duQRTPMiJKADvzYIcew8477zy1eNW8KDuiTaPbJJB1BPh+n3UhZYNIgARIgAQiQIDP3wgEyYeLjK8PeDyVBEiABEiABAIiQEF7QCBZDAlQ0M4+QAIkECUC/CD3Fy0d+QUtaP/7779l2rRp+QQzl19+uUDUXrFixXwQcc748ePjJr8hPpw1a5bUr1/fFXSIdiHSMTKvIyP67NmzVYZ2s0F4CqE8MqobhmPgc5kyZZLWtWHDBunYsaNAGA9Du1CPkYXYTvAOAf2ECROkSJEiScv/448/5KGHHhJkszPMWofxe90F47r7h+zRXbp0UdnTDbv99tuVMLlw4cJJY3Xw4EGVAdW8EKNDhw5KQGaNtV8RstvzsUsCBEa4ngxz2//s+h7KsBO0Wxdu4HqDuL9WrVpJueGAr776Si18Wbt2bdzxmRC0w4HVq1fL9ddfH3f/mD9/vtrNwY1B4I/7gnkhAHaqwKIa633fbSyd6vV7vpv2pHKM0/MNu22AbaYMz5KHH35YCdmLFSuWKTciX6+O7y+Rh8oGkEDIBKpXr64WWpoNmZOrVasWcs0sPtsJvPrqq9K6deu4Zubl5cn06dOzvelsXxICWKhetWpVwXeWYVOnTlW7ONFIgAT0IsD3e73iQW9IgARIgARygwCfv9kdZ8Y3u+PL1pEACZAACUSDAAXt0YgTvYwAgVwXtEPEiJ8CBQpEIFp0kQRIgB/k/vqAjvyCFrSDECayIfR95ZVX4oAlyrpuJy6GkPvpp59OKrz58MMP1SS5OSs8skwjE2Xx4sXzBc0uC7UbITNEuHfccUdctmEIzyEgPuaYY2L1IBsxxLqGuB5/6Nu3rwwfPjyhUBqC4kmTJqksz+ZzIbDu379/XB0oU3fBuO7+2S2kAFeIXxHTRNm5IRwfPXp0XEZuiLqxaMMq8EGZfkXIXs6HWK1du3ayb9++WJ9M1qa//vpLXn75ZcF1YO57KMBO0P7pp58qAbdZKIdFIg888EDSXRVwHUHobb0/oK7169c77mZgvVc1aNBAXnrpJSlbtqztjdlL/7O7Z51//vlqcUKy3RWwKwV2bYCg37BEC3i8xNKuYX7P9/cUcz470fOtfPnycf0xLB/M5Xbt2lVliUU/ofknoOP7i/9WsQQSyG4C7733Xr53aIjZt27dartjUnbTYOuCIoB3pssuu0y++OKLWJHIwr1z507XO9sE5QvL0ZPAgw8+qL57Dbvyyitl48aNejpLr0gghwnw/T6Hg8+mkwAJkAAJZIwAn78ZQ5+WihnftGBmJSRAAiRAAiSQkAAF7ewgJBAQgVwWtCO77Y033igQUTVp0kRatGghl156aVIhVEDoWQwJkEAKBPhBngI00yk68gtD0I4mr1mzRmW/NjKZ43ennXaaEsc2bNjQFqQ1yzoOQnbdIUOGCDJfW7NmQ1S8YMECGTZsmKAdhiXL7u4kZMYz6dFHH1XZ1s2xwnMK4p+77747Lpt3nTp1VHsg1jQbnu0QRE+cODHu99dcc43KDl+lSpV8QiKIQjDxDwGt2SCOhjC/dOnS+Zh5EexaT/7Xv/4lnTt3lpUrV6o/4fk7d+5cgYg3mbkV1OruH9ppl2Udv0dfGDx4sFxwwQX5YoXFF8ii//zzz8ehSrQowi0zJ/ZezsfCCGQHh7jcbMjUjv5n7a9HjhyRcePGyRNPPJFPzI7z7QTtdjsRQNCPa/W2226zXbiBenC9jho1Ku56NftoV5fxdwj0O3XqJG+//bb6Fep75pln1O/sFkZ67X9gjGvCvBDglFNOEYhysPuD3f1n2bJlMmDAgLj2wC8sTEEfst7z4beXWNr1B7/nJ7u+U/17oucbFlSg74VtuPf369dPCdmZjT1Y2jq+vwTbQpZGAtlJAO+VWGRqNjzT8G5JI4FUCOD7DgsKzYbvCbe72qRSJ8+JFoGPP/5YLab5+eefY45jRyvslkMjARLQhwDf7/WJBT0hARIgARLIHQJ8/mZ3rBnf7I4vW0cCJEACJBANAhS0RyNO9DICBHJZ0I5JMIirIBTES/5JJ50kRYsWlUsuuURuuOEGadWqlUBIRCMBEtCHAD/I/cVCR35hCdohNh80aJAS1potUeZ0JyEuzsfzoFGjRiojILKhQ3QKMalZfIrjICaFYBZiHXPWdGvkIMiF6ByCWKvVr19fkEkOZUH4/eabb8qOHTviDksmmv/222+VgAjZ2q0GQXvjxo2lRIkSSkC8adMmlZnaasjyPGPGDLnwwgttO55Xwa65EAra/4/Gnj17pHv37nEZ/o2/mmN19OhRFafVq1fniwdEPM8++6ycffbZtrHyK0L2er5T/0afxkKM2rVrq+sD2TTRnh9++MHx5uYkMkdGcmSCt2Z0x7WBvotFEqgDf9+8ebO8++67ccdi8QQWj6xYsSJW96xZs9S7oZ0dPnxY7cQwf/78uD8jRqVKlZJjjz1WsGNC5cqV1d+9Xh9Y6DJ79my59dZb87XJev9Bn1m3bp1t1vGRI0eqxS8FCxbUoi/4e2q5PzvR8w2LQBDrsAwLfyBip1AqLMKSb3EGrhcaCZBANAjgfdS6YBKCdrwr00jACwEs2MPCRbNhASgWF9NIwEzAet+5/vrrZeHChYREAiSgEQEdxyc1wkNXSIAESIAESCAUAnz+hoJVm0IZX21CQUdIgARIgARymAAF7TkcfDY9WAK5Kmj//fffpWvXrko4ZGfI4ovJMojaaSRAAvoQ4Ae5v1joyC8sQTtIffLJJ3LTTTflEwpDVANhql32Yojacf8fOHCgbbboRBGAWBeCVghSncSk5vMh+sXx+PFiEOxCvNysWTPbNhhlIfs3smQ/99xzXopXxyKb++jRo6VixYqO53oV7JoLoqA9Hiv6au/evQUiba8GMTuy8SeKlVdButWHVM6HSB39b+rUqa6bBLE7rllcQ4Y5CdpxrY4ZM0YeeeQRz9cq+jcywu/atUs6duwYqwuZ7/Fjd29w2lnB3DjED7v+wFK5PlDH4sWL82VddwMQonfs8PCPf/wj4f0nlVia6/d7vpu2pHJMsucbBOdYsBCU4T6MMvFj3XUgqDpYzv8RSBZfsiIBEtCbQPXq1WX79u1xTm7btk1lUaaRgBsCu3fvVguL8f5nWIMGDWTt2rVuTucxOUbA+r6K5mMRN741aCRAAnoQ4Pu9HnGgFyRAAiRAArlFgM/f7I4345vd8WXrSIAESIAEokGAgvZoxIleRoBArgraDxw4oCZP8V87K1CggLz66qvSsmXLCESRLpJA7hDgB7m/WOvIL0xBO8Sh06ZNy5cBEtmbX3jhBUcBMM5DRnSIQ7E9uRuDQHbo0KGCbM12YlinMrBLyJo1a5SAfuvWrUmrQvZo1ONWQIlM9chGN2LECPnggw+Slo+s1QMGDFA7lRQqVCjh8akIdo0CKWjPjxYLHLDYYty4cbaZt61nQMD84IMPqv5duHDhhLHyK0JO9Xz0vwULFqjMmbjWE1leXp4MHz5cPvvsM7VDgWFOgnb8HaKmV155RV0TycrH8TVq1JD7779fLdg4/vjjlbju2muvjb0PYpEI7g0lS5a0dTWZSB+LYZAREubn+kBGcTBDNnhrBno7x3BfwD0E128ySzWWRrl+z0/mX6p/T/Z8Q0b7q666KtXiY+dhBw1DyO67MBbgmkCy+LouiAeSAAlkhMB7772XT7yO8Ri8+3p5b86I86xUCwINGzaME68bO/1cfPHFWvhHJ/Qj0LZt27is7Phmwu4QNBIgAT0I8P1ejzjQCxIgARIggdwiwOdvdseb8c3u+LJ1JEACJEAC0SBAQXs04kQvI0AgVwXtGzdulHr16jlG6LjjjpO9e/dK2bJlIxBFukgCuUOAH+T+Yq0jvzAF7aB16NAhJTCF6NVsd999txLPQtTqZBCbQ1iKBU7r16+XPXv2xESzyM5bqVIlgbgRglgISbEYKlWDMHfLli3y+uuvq+xxO3fuVEJWZH2vWbOmqgdbpV900UUp1YPnPcpHBmlr+ch2CAExMn1D7J9MyG600Y9gl4J2554CYTtEw0uWLFGLEIy+gDNq1aolF1xwgbRr107q1q0rRYoUcdXl/IqQ/Z5/5MgRWbZsmWoTFosY4nO0p3HjxtKhQ4dY37bWlUjQbjQe5a9cuVLVgazrqAMG0T9E7MjGCLE6FpyYd0/A/aFHjx6xhSu43iAix7XgZBDpo545c+aoa2rfvn2xQ7EYBBnjIbLyc32gQCys2b9/v6oLYmwzN9xv0BZkJm3RooWcccYZrgWBfmPp93xXHTaFg9w837AQyBwvL9UUK1ZMLXbAYgha+gm4iW/6vWKNJEACXghg0Z6x6Ms4jwJTLwRz99ghQ4ao9yuzYbcq844+uUuHLXcigF2P8P1s2LHHHqu+rdwsACVVEiCB8Anw/T58xqyBBEiABEiABKwE+PzN7j7B+GZ3fNk6EiABEiCBaBCgoD0acaKXESCQq4L2CRMmyJ133ukYoQsvvFAJojDhQSMBEtCHAD/I/cWC/Pzx49kkQAIkQAJ6EnDzfBs7dqzcddddKTcACx6wkAGLCGjpJeAmvun1iLWRAAmkQgCCdgjbzYaMyRC200jAjsAbb7yRb6Fhp06d5KWXXiIwEkhKAIvCN2zYEDtu0KBBahc2GgmQQOYJ8P0+8zGgByRAAiRAArlHgM/f7I4545vd8WXrSIAESIAEokGAgvZoxIleRoBArgra77//fnn88ccdIwSx+7hx4yIQQbpIArlFgB/k/uJNfv748WwSIAESIAE9Cbh5vv34449SvHhx3w2YPn265OXl+S6HBbgn4Ca+7kvjkSRAApkkUL16ddm+fXucC9u2bZNq1apl0i3WrSEBjFdiRxpjZx+4eOaZZ6rkE0E8zzVsMl0KmMDUqVPjFsycfvrp8v7776tdnGgkQAKZJcD3+8zyZ+0kQAIkQAK5SYDP3+yOO+Ob3fFl60iABEiABKJBgIL2aMSJXkaAQK4K2p988kkZPXq0HDhwIF+UkJV96dKlcvXVV0cggnSRBHKLAD/I/cWb/Pzx49kkQAIkQAJ6EnD7fOvWrZvMmjXLdSPatGkjCxcuzHf88OHDZeDAga7L4YH+CLiNr79aeDYJkEA6CEDMDlG72SBm37p1q1iv9XT4wzr0JdCzZ0/BIjKzLVmyRFq1aqWv0/RMKwK//fabWhSxZ8+emF9jxoyRfv36aeUnnSGBXCTA9/tcjDrbTAIkQAIkkGkCfP5mOgLh1s/4hsuXpZMACZAACZCAGwIUtLuhxGNIwAWBXBW0A82RI0dkx44d8vbbb8uWLVtUlqevvvpKatWqJatWrZITTjjBBcHUDgH3u+++Wy699FKpUaOGXHLJJQIhPY0ESCAxAX6Q++sh5OePH88mARIgARLQk4Db59u6devkqquuct2Iv//+W0aMGGErXu/Tp4+MHz/edVk8MHUCbuObeg08kwRIIJ0EpkyZIrfccktclb169ZLJkyen0w3WpTEBLD7DIjSz3XPPPfLEE09o7DVd05HAY489JoMGDYq5dtlll6mxYBoJkEBmCfD9PrP8WTsJkAAJkEBuEuDzN7vjzvhmd3zZOhIgARIggWgQoKA9GnGilxEgkMuCdnN4Dh06JJ9//rns3r1bicwhMA/TXnrpJenSpYscf/zxastk1FepUiVp0qSJqr9o0aJhVs+ySSCyBPhB7i90OvDDvbZChQr+GsKzSYAESIAEtCSAd+pixYql3TcvzzcImbCQNZnVr19fIICHzZgxQ/Ly8vKd0r59e5kzZ44UKFAgWXH8uw8CXuLroxqeSgIkkEYCELRD2G42CNohbKflNoHPPvtMZdX+6aefYiAuv/xy2bx5c26DYetTIrB//36pWrWqHDx4MHb+iy++KJ07d06pPJ5EAiQQDAG+3wfDkaWQAAmQAAmQgBcCfP56oRW9Yxnf6MWMHpMACZAACWQfAQrasy+mbFGGCFDQnn7wYN6pUydZvHixbeUNGzaUkSNHqsztNBIggXgC/CD31yN04EdBu78Y8mwSIAES0JlAFATtM2fOlO7duyfFOGbMGOnXr1/suOXLl0vHjh3VLk9mq1u3rhK1ly1bNmmZPCA1Ajq8v6TmOc8iARJIRKB69eqyffv2uEO2bdsm1apVI7gcJtCiRQvBM9dsW7duFfQXGgmkQqB///6C9zrDmjZtKitXrkylKJ5DAiQQEAG+3wcEksWQAAmQAAmQgAcCfP56gBXBQxnfCAaNLpMACZAACWQdAQrasy6kbFCmCFDQnn7yH3zwgbRp00Y+/fRT28qRuXju3LkUtKc/NKwxAgT4Qe4vSDrwo6DdXwx5NgmQAAnoTCAKgvYff/xRypcvL4cPH06IcseOHYJs7mbD7yBq//jjj+N+X7FiRSVqRwZQWvAEdHh/Cb5VLJEESABidqtIGWJ2iJet1z1p5QaBESNGyMCBA+MaO3r0aLnrrrtyAwBbGQoBvL/h3vL333/Hyl+xYoVcffXVodTHQkmABJIT4Pt9ckY8ggRIgARIgASCJsDnb9BE9SqP8dUrHvSGBEiABEggNwlQ0J6bcWerQyBAQXsIUJMU+cILL8jNN9/seBQENh9++KEULlw4/c6xRhLQnAA/yP0FSAd+FLT7iyHPJgESIAGdCURB0A5+3bp1k1mzZjmiLFq0qED4bmcHDhxQovYNGzbE/fnkk09WonZklqUFS0CH95dgW8TSSIAEDAJTpkyRW265JQ5Ir169ZPLkyYSUYwQ2btwo9erVi2v19ddfLwsXLswxEmxuGARuuukmefHFF2NFd+7cOe7fYdTJMkmABJwJ8P2evYMESIAESIAE0k+Az9/0M09njYxvOmmzLhIgARIgARKwJ0BBO3sGCQREgIL2gEB6KObOO++UCRMmOJ5Rp04d2bRpk4cSeSgJ5A4BfpD7izX5+ePHs0mABEiABPQk4PX5tnPnTqlSpYpjY1q3bi2LFy92/DsyfELUPm/evHzHTJ8+XfLy8vQEFVGvvMY3os2k2ySQswQgaIew3WwQtEPYTssdAtgVZdeuXbEGlyxZUv27bNmyuQOBLQ2NwKpVq/JlZMcuEdxdJzTkLFgDAmPHjo3tSoV7bLFixZRXl156aez/M+Um3+8zRZ71kgAJkAAJ5DIBPn+zO/qMb3bHl60jARIgARKIBgEK2qMRJ3oZAQIUtKc/SMg4hcxTTjZ06FAZMmRI+h1jjSQQAQL8IPcXJPLzx49nkwAJkAAJ6EkgledbgwYNZP369bYNGjNmjPTr1y9pY/v27Svjx4/Pd9zw4cNl4MCBSc/nAe4IpBJfdyXzKBIgAV0IVK9eXSAuNdu2bdukWrVqurhIP0Ik0KdPH5k4cWJcDdj1pEOHDiHWyqJzjUCzZs1k5cqVsWbjPQ6CXxoJZCsB7DiFbx7zYiFrW/F3GMTuEL3DsHssfmBhid/5fp+tvY7tIgESIAES0JkAn786R8e/b4yvf4YsgQRIgARIgAT8EqCg3S9Bnk8C/yVAQXt6u8Kff/4pt912m0ydOtW24oIFC8prr72WL2tQer1kbSSgLwF+kPuLDfn548ezSYAESIAE9CSQyvNt5syZ0r17d9sG7d27NybiSNbiESNG2IrXIc6zE7snK49/z08glfiSIwmQQLQIQMwOUbvZIGaHqJ2W3QTmzp2rdj0x2x133JFP4J7dFNi6dBB46aWXpEuXLrGqihYtKu+//76cddZZ6aiedZBARghA1I6FurNmzfJdv5343SyEL1eunOtvKL7f+w4HCyABEiABEiABzwT4/PWMLFInML6RChedJQESIAESyFICFLRnaWDZrPQToKA9/cz3798vy5Ytk4ULF8pXX30lBw4ckEOHDslff/0ljRs3FohrTj/99FAd++WXX+SEE06QY445JtR6WDgJBE2AH+T+iJKfP348mwRIgARIQE8CqT7fIMA4fPhwXKMgxPj88889NXTGjBmSl5eX75z27dsLMswWKFDAU3k8OJ5AqvElRxIggWgRmDJlitxyyy1xTvfq1UsmT54crYbQW9cEvv76a5UR+ODBg7FzkA14586drsvggSTghYB1N4hHH31UBg0a5KUIHksCkSTQrVu3QETtbhuPezu+tWB2Qnjjd0Z5f//9t9uieRwJkAAJkAAJkECKBDi+liK4iJzG+EYkUHSTBEiABEggqwlQ0J7V4WXj0kmAgvZ00s5fF/hv3bpV3nzzTVm/fr1gu9s2bdqE6tSWLVvkiSeekEqVKkndunXVFt7FixcPtU4WTgJBEeAHuT+S5OePH88mARIgARLQk0CqzzdkKxw3blxco7p27aoWmHq15cuXqwyzR44ciTsV79sQtZctW9ZrkTz+vwRSjS8BkgAJRI8ABO0QtpsNgnYI22nZR6Bt27Yq2YPZNmzYoMaqaCQQBgG89+H9z7Bzzz1XZWkvVKhQGNWxTBLQisDDDz8sQ4cO1conwxkK2rUMC50iARIgARLIMgIcX8uygFqaw/hmd3zZOhIgARIggWgQoKA9GnGilxEgQEF7BIIUsIuNGjWSNWvWxEpFpvaLLrpI8PtmzZrJVVddJdaPnoBdYHEkkDIBfpCnjE6dSH7++PFsEiABEiABPQmk+nxDJvYKFSrENQrZ1pHBMBXbsWOHErV//PHHcadXrFhRidqrVq2aSrE5f06q8c15cARAAhElYM2gjGZs27ZNLcanZQ+BMWPGSP/+/eMaNHz4cBk4cGD2NJIt0Y7ADz/8oN7H9u3bF/Nt0qRJ+XaH0M5xOkQCARHAwt3u3bsHVFpwxVDQHhxLlkQCJEACJEACTgQ4vpbdfYPxze74snUkQAIkQALRIEBBezTiRC8jQICC9ggEKUAXf/75ZyVe//LLL21Lbdq0qTz++OOCLZ5pJKAjAX6Q+4sK+fnjx7NJgARIgAT0JODn+Ybt7rFTkmF79+6V8uXLp9zQAwcOKFE7Msya7eSTT1ai9hYtWqRcdq6e6Ce+ucqM7SaBKBPYvn27QNRuNojZIWqnZQcBxLJGjRpxjWnevLksW7YsOxrIVmhN4MEHHxQsnjCsdu3a8tZbb2ntM50jgSAJQNSOnQoOHz4cZLGuy6pfv37c9xdOpKDdNT4eSAIkQAIkQAIpE+D4WsroInEi4xuJMNFJEiABEiCBLCdAQXuWB5jNSx8BCtrTx1qHmpYuXSqdOnUSCNvt7JxzzpEXX3xRatWqpYO79IEE8hHgB7m/TkF+/vjxbBIgARIgAT0J+Hm+LV68WK6//nrVsHLlygmytvs1CDIgap83b16+oqZPny55eXl+q8ip8/3EN6dAsbEkkEUEpkyZki9jcq9evWTy5MlZ1MrcbcoVV1whmzdvjgE46aSTZOfOnYIxKRoJhE3gf/7nf9SOD7/88kusqgULFkibNm3Crprlk4A2BHDPxcLedIvakURn3bp1Urx48TgWFLRr0zXoCAmQAAmQQBYT4PhaFgeXO3Rnd3DZOhIgARIggcgQoKA9MqGio7oToKBd9wgF69/tt98uzz77rGOhrVq1ktmzZ8uJJ54YbMUsjQQCIsABF38gyc8fP55NAiRAAiSgJwG/zzdkZN+3b5/07dtXxo4dG1gjUd748ePzlYesoAMHDgysnmwvyG98s50P20cC2UrglltuEQjbzQZBO4TttOgSuPfee+XJJ5+MawCyBXft2jW6jaLnkSNgvb+0bt1asMiRRgK5RCDdonZDzF6sWDHh+30u9TS2lQRIgARIQBcCfP7qEolw/GB8w+HKUkmABEiABEjACwEK2r3Q4rEkkIAABe250z3++usvueiiiwSZiJxszJgxastRGgnoSoAf5P4iQ37++PFsEiABEiABPQn4fb49/PDDMnToUFm0aJFcd911gTZyxIgRtuL1Pn362IrdA608SwrzG98swcBmkEBOEqhevbps3749ru3btm1T2ZVp0SPw6quvCoTDZuvRo4dMmzYteo2hx5EmsGnTJqlbt25cG9avXy/16tWLdLvoPAl4JfDjjz+qTO27du3yeqqn44sWLaoys1922WXqPL7fe8LHg0mABEiABEggEAJ8/gaCUdtCohxfaFc6dOgQ906Kb7Y6depoy5uOkYBBwNx/K1asKPPnz5fKlSurP//rX/+Szp07y8qVK1MCdvLJJ6tvqBIlSgh2O8Q1UbVqVSlUqFBK5fEkEiCB8AlQ0B4+Y9aQIwQoaM+RQIvIoUOHpFy5cvLTTz85NpofB7nTH6La0ih/kOvAnPx0iAJ9IAESIAESCJqA3+fb559/LhUqVFDvy8gYGLTNmDFD8vLy8hXbvn17mTNnjhQoUCDoKrOqPL/xzSoYbAwJ5BgBiNkhajcbxOwQtdOiReCHH36QKlWqyBdffBFz/LzzzhNkCOZEXLRimS3etmnTRi1mNKxnz54yderUbGke20ECrgmELWq3itnhGN/vXYeHB5IACZAACZBAYAT4/A0MpZYFRTm+FLRr2aV8OXXw4EF5+eWXpWXLlnLuuef6Kkv3k83JG9q1a6eSNuAbCOZX0G7Xdui9sDMwdrAsXLiw7v2nti4AACAASURBVHjon08CmLucPXu23HrrrVK8eHGfpfH0dBCgoD0dlFlHThCgoD0nwqwa+f3330vTpk3lww8/lN9//z1fwzGRiGxEZcqUyR0obGnkCET5g1wH2OSnQxToAwmQAAmQQNAEgni+IUs7fsKy5cuXS8eOHeXIkSNxVSA7KETtZcuWDavqyJcbRHwjD4ENIIEcJjBlyhS55ZZb4ghg0mby5Mk5TCV6TUdGKkxmmm3VqlXSpEmT6DWGHmcFgcWLF8v1118fa8sxxxwjH3zwgVx44YVZ0T42ggS8EICoHbu2zpo1y8tpro5du3atygJvNr7fu0LHg0iABEiABEggUAJ8/gaKU7vCohxfCtq1604pO/TLL7/IvHnzZNSoUXLCCSfI3Llz5fzzz0+5PN1P/PPPP2Xw4MGCXXpho0ePlrvuuivmdhiCdqNw6L4mTpwoyApPyz4C6DvPPfecjBw5UmrUqCEvvfSSytRP058ABe36x4geRoTAd999J7Vr15bPPvtMeVypUiV58803KWqOSPxScRMPPwhq1qxZI0uXLlVCdxgyET3zzDNy7LHHplKsq3P27Nkj+/fvl/Lly8s555zDbJSuqPEgM4Eof5DrEEny0yEK9IEESIAESCBoAkE83yDiCCM7u7mtO3bsUKL2jz/+OA4BBh0hasd2kbT8BIKIb5hcrf6FWRfLJgESIAESIIFMEfj7778zVXVo9WJhIXarNOyBBx6ITUSHVikLJgGNCdSrV082btwYmIfYqapbt275ytP9/T4wACyIBEiABEiABDQiwOevRsEIwZUox5eC9hA6RAaKxO633bt3lyVLlqjaL7300qwXtB84cEBuvvlmpa87+eSTlQarTp06MfphCtpRSevWrVXCj9KlS2cg4qwyLALQbnbp0kU2b96sqrj66qspaA8LdgjlUtAeAlQWmZsEVqxYIdjq/ueff1YAIOJAxqTmzZvnJpAcavVvv/0m2PJ59+7dsm/fPpUpBSLzMA2Zj9566y0lZMdWO1dccYVcfvnl6oX2ggsukFNOOSXM6ll2FhCI8ge5DvjJT4co0AcSIAESIIGgCUTp+YZBTojaN2zYEIcBA54Qtbdo0SJoPJEvT/f4UtAe+S7GBpAACZAACbggkI2C9qlTp6ptug077bTTZNeuXVKqVCkXRHgICWQHgZ07d8rzzz8vL7zwQizxTRAtcxKzo2zd3++DaD/LIAESIAESIAHdCPD5q1tEgvUnyvGloD3YvpCp0qzi7VwQtEP3BF3dTz/9pLRWyKJt3onXTtA+bNgwldXdjWEcBjv+fvnll2o3LYjXUZfZBg4cKEOHDpWCBQu6KZLHRICA9Z5IQXsEgmZykYL2aMWL3mpKAFugNG7cWNatWxfnYbNmzWTZsmX5BhY1bQbdigiBP/74Q0qWLCmHDx/O5/EZZ5wh7dq1U1mQsP0QjQScCET5g1yHqJKfDlGgDyRAAiRAAkETiNrzDQORELVj+02rTZ8+XfLy8oJGFOnydI8vBe2R7l50ngRIgARIwCWBbBS0//rrr1KlShX56KOPYhSeeuop6d+/v0sqPIwEokng6NGjSsCOn/Xr1wfeiK5du8rMmTMdy9X9/T5wICyQBEiABEiABDQgwOevBkEI0YUox5eC9hA7RhqLzkVB+5gxY2LjB3fddZeMHDlSjjvuuBh1v4J2c/gwJrN27Vo1d4RkpYaVK1dO5s+fL9WrV09jtFlVmAQoaA+TbvhlU9AePmPWkAME7rnnHsEgvdXwwouB+yeffDIHKLCJ6SKArXaaNGniWB1E7a+//rpUrlw5XS6xnggSiPIHuQ64yU+HKNAHEiABEiCBoAlE9fnWt29fGT9+fD4cw4cPF2TWoP2HgO7xpaCdPZUESIAESCAXCGSjoB1xe+yxx2TQoEGxEGJcElnaaSSQjQTeeeedmJDd2LE36HYmE7NH4f0+aCYsjwRIgARIgAR0IKD7+JoOjKLsQ5TjS0F7lHve//mea4J2ZEq/44471PcV7MUXX5TOnTvHBTNIQTsKxrjM7Nmz5dZbb43L1P7II4+ocQ3OU2THtURBe7TjSEF7tONH7zUgsHLlSrnmmmsEWbPtDCvHXnnlFWnVqpUG3tKFqBPAbgD33XefjB492rEpHTp0EGSkLFy4cNSbS/9DJBDlD/IQsbgumvxco+KBJEACJEACESIQ5ecbdiiyE6/36dPHVuweobAE5qru8dXdv8ACwYJIgARIgARyikCuPN+wdXfVqlXl+++/j8UXW3nffPPNORVvNjZ7CWCL+ueff14JLd59992EDcXuqjfddJMg02AqVr9+/Xy7AduVkyv3l1QY8hwSIAESIAESCIsAn79hkdWj3CjHl4J2PfqQXy9yTdBu7rcVK1ZUWdKtiTuDFrQjRocOHZIePXrIokWLYiFr166dTJs2TYoWLeo3jDxfAwIUtGsQBB8uUNDuAx5PJYH9+/dLzZo15cCBAzEYpUqVEmw1efjw4djvypQpIzt37pTSpUsTGgn4IvDDDz9InTp14rbwtRYIMTu2yKGRQCICUf4g1yGy5KdDFOgDCZAACZBA0ASi/nybMWOG7Xtw+/btZc6cOVKgQIGgkUWqPN3jq7t/kQo2nSUBEiABEtCGQC4937A1+NixY2PsGzVqJNhpkkYCUSaA7egNITuSzSSyq6++WgnZkVHwxx9/lOLFi3tu+qWXXqrE7MWKFUt6bi7dX5LC4AEkQAIkQAIkkCYCfP6mCXSGqolyfCloz1CnCbjaXBO0v/rqq9K6dWtF0UlQHoagHfVhAXL//v1jEcS32Ny5c+X8888POKosLhMEKGjPBPXg6qSgPTiWLCnHCGDwEgOUq1evjrX8tNNOUyu4fvvtNzVoCcG7YfXq1ZP169fnGCU2N2gC//znPwUvUk47AuAj65NPPpFzzjkn6KpZXpYRiPIHuQ6hID8dokAfSIAESIAEgiaQDc+35cuXS8eOHQUZFM1Wt25dJWovW7Zs0NgiU57u8dXdv8gEmo6SAAmQAAloRSCXnm87duxQWdrNtmzZMmnevLlWMaEzJJCMwLfffqsysePn/fffT3j4GWecoUTs2I3gggsuiB0LUfpVV12VrKq4v3sRs+PEXLq/eALJg0mABEiABEggRAJ8/oYIV4Oioxxfr4L2t956S6688soY9RdffFFpnGB//fWXQJcCcS80Tkje+dNPP0m5cuWUVqVly5Zy3XXXyamnnuoYtV9++UV69+4tM2fOjB0zadIkueWWWzxFGrqswYMHC3ZoNWz06NGCBdWJDG0Ak6VLl8qaNWtk69atguSRsFq1aqlvVwipMW9QqFAhTz4ZB6ON4LhkyRJ57733ZPPmzepPJ598slx22WVyySWXSIsWLVQdRYoUcazDLnaJHNq0aZNKgpnIoCfCNzoE4+YYWtuPcgoXLuyq/f/v//0/xX3y5MnqeOjlXnrpJSlRooR8/vnnaqfchQsXyr59+6RKlSqq3TfccINcfvnlUrBgwXx1WGP7yCOPyKBBg/J954QlaIfvXbp0ifnllCHeepzBH/HH4mfsTrdlyxZ1faCt119/vYp7opinOz5oJDguWLBAXRNvv/22uh5OOeUUqV27tlx77bWO1/Tff/+tYjpv3jxZtWqV2rEM9wMI/xFnfAs3aNAg5esIc3kbN25U2fl37dql+i0MvtWoUUP1ddxvLrzwQtt+ZO5Y1vtaoo7tdgED+j3iCy0o2m5c52b/EPOLLrrIdVIta5/GfRELLE444QQ1BjFu3Dh1X0GMcL9q3LixdOjQwVMdri5qjQ+ioF3j4NA1vQngQfrYY4/FnMQD+JVXXlEPJrzo4kGAh585awdetIYNG6Z3w+id1gTwctGqVStHH88991z5+OOP873kad0oOpcRAlH+IM8IMEul5KdDFOgDCZAACZBA0ASy5fmGAS+I2vFebDYMSELUbhVaBc1R1/J0j6/u/ukaV/pFAiRAAiSgN4Fce75hPByTvYbhnWz27Nl6B4nekcB/CWABBkTs+GZIZhC/QMjetm1b20O9CtqxrT3OgfDFreXa/cUtFx5HAiRAAiRAAmES4PM3TLqZLzvK8Q1K0P7ll1/Kgw8+qIS6iQyi7T59+sgDDzygBNx2Nn36dOnZs2fsT3h/fvrppx2Ptyvj66+/VkJ7vCvDIGqFLqtSpUq2dUJ8i/mBhx56SF577bWknQqi3CFDhqj3+uOPPz7p8TgAAtcpU6YoASqEvskMwlcw7dWrl614PEhBO5Kvot2jRo1SIv5kBhF23759HX0zn28naMdCiA0bNqhM504sIMy10zh9//336ptqxYoVqk9AMIyd3qyWLkE76rVbLGAnaMdiDizYgMDbziD8HzlypBx33HFxf053fOD7SSedJNOmTVP93FjUYecz+ikWi+B6MxYgQLiOdkyYMEGJ2J0MonMsaPAy93bw4EG1OALXUSK/jDqxQAJtaNiwoaNwPEhBO2IF3Sc0nrhGk9k111wjQ4cOVSJ/67MkWZ+GoP3xxx9X992BAwfaskaCZegFq1WrlsyVrPg7Be1ZEUY2It0E8IKEBytuYIbdd999Mnz48NiN/ffff1c3mieffDJ2DB5WGAzF6hwaCaRKAA9L9COs/NqzZ4/aCcBYOIGXYGNFZKrl87zcIBDlD3IdIkR+OkSBPpAACZAACQRNIJuebwcOHFCidgymmg0Do3iXxkLkXDPd46u7f7nWX9heEiABEiCBYAjk2vMNk7nI0mY2ZLBCVi0aCehIAKILTBpDyI6dTxMZFshiXgg/5cuXT3gsMlF2797dVZNTEbOj4Fy7v7iCyYNIgARIgARIIGQCfP6GDDjDxUc5vkEI2s8++2y57bbbVJZkt9a+fXsldi1dunS+U/bu3Ss33nijym4Mc8qAnaguZBjHYlLDunXrJhMnTrQVhkO/BaE5kpMmEt/a1Yd3/KeeekpKlSqVsOko9/7775dnn33WLaLYcchsD0E/RORmC0rQDlEwkqw+88wznn2Dhg3CYqtv5oLsBO09evSQe++911HMjszS+N6CGNdqGCtA5m3M5SDDN8TXdjvspkvQ7pSx2ypoR6Zy/A5CfTtzEudnIj64HiBSR8ZvNwbfsZMCrtvvvvtOLVqBPtKNYXEIuLgRXGNHgzvvvFPtcODF4B+0mXfffbdtRvigBO3ffPONqgfjBF4M/iEx8q233powm7y1T//jH/+Q6tWryz333ON470p07/PiY1SOpaA9KpGin9oQwMtbu3bt5NNPP435hJVAeJEqVqxYnJ9YUYZjsYWLYeedd54sXrxYrRykkYAfAtgmCasq8bN27Vq1lU/Xrl2Tbi/kp06ci5eeQ4cOqS1kLr74YrXVCwbdjznmGL9F8/w0EojyB3kaMTlWRX46RIE+kAAJkAAJBE0g255vyMYCUTsGGK2G7DB5eXlBI9S6PN3jq7t/WgeXzpEACZAACWhLIBefbxC0m7OUYQIUmbpoJKATgYULF6rJaczVJDN8U0Dg4mVR7MMPP6yys7kxjO1DwOHVcvH+4pURjycBEiABEiCBoAnw+Rs0Ub3Ki3J8/QrakWEbYlBDfI7I1K9fX6688kqVPRsCzDfffFNlP7caBJwQf1r1IhCY4/fm70GIa5G92o0dPXpUZYCH0NowZARHBmmr/fHHH0qQjuOthozJV1xxhZx11lkqUeTOnTtl9erV+bJCQziP5JF24nyU6VQHROCXX365QBANBvD77bffVjytwnoIV9GewoULx9yEeBZJeMALonHMZyCxJQxCcHyLQJNjWJs2bdTiALN9++23gizPdiJrtB/CcuiJ4A+ykJs1bEY5yLKNeRPogOzMKmiHb0WKFIllrwYD1HPiiScqDRMY47sI8bbLWA0O6Hcwp4zm+FsYgnbMHSFhLRYAGOYkqrcK2sHTuA4Qe3wn4r9YLI1dv5ClHByLFy8eKzsT8YGOEb6arz/EFtny0Recrmn0Y/j/3HPPxS2OQPZ83BOQyHf37t3y+uuv57uG3Iiu0fega7Nm9Md9Bn2wdu3aqo4vvvhC9SG77OjYVQDxM19HgI1F6vjWh2EBAb75sWACBo3mDTfcEBPCY0cGfOuXKVPG1bUE/2rWrCm1atVS98RE1xKy2kN0b2S6t15P1j6NuBw5ciTmq8Ea54EXOCBbPK79XDEK2nMl0mxnIAQg4sUNGOJ1w/DigNVDTivVcMPETe3HH3+MnYNVZrNmzVIPdxoJRIkAHqxYGfb555/H3MbDFS8uTZs2VQPvePmh6U8gyh/kOtAlPx2iQB9IgARIgASCJpCtzzcMbtmJqDDghV21csV0j6/u/uVKP2E7SYAESIAEgiWQi88362QvJvref//9pBmtgyXP0kggP4GPPvpITWjj58svv0yI6JJLLollY7dOcLth61bQPmPGDDXnlIrl4v0lFU48hwRIgARIgASCJMDnb5A09SsryvH1K2g3R+Pmm2+Whx56SCpUqBAnREbCxeXLlyuhpllkCiHz7Nmz1fFWs2ZYR0LQadOmqYSJyQyC106dOilxOMypHoiTUT+yIpsF5Ndcc41qBwTGBQoUiKsO4lEkchw2bFjcOb1795bHH3/cNvszhPDQehlCXHzrQkTfpUsX2+MhpH300UfjRMFO2bsN56xCV6es4ebGQGiOhQPIXG82ZF1H+ypVqpRPUA69D9gge7r1HIj67TLVWwXtxnloE+ZaevXqJRAJG4YM3xD0msX4xt8QpzvuuCOWAdtpoQKOD0PQjtign2ORhmFYEACRfaFCheKYWMc4jD9ioQH6ivl7EYwgXjfv6JXp+MBf9CP42rBhwziRNRZRgD0WFJivHSxWMITgyNaORSvWXcoOHjyodkOYOnVqjBfOw6JxaCTtDPpJcDMvnEH/Qf3I2G7VmuGes2bNGjWPh0USZkN7sCDCKfGq9Z6I5AuIZSI92y+//KKuJfMuB/Dv9ttvF8wzWncawL0HO1E8+OCD6h5kviZwf4Fg3s7s+jSOg+70iSeekLZt28buWagDsYAf+MkVo6A9VyLNdgZCYMCAAYKVNIZhVRAe8B06dEhY/ty5c9VLDFbsGYYXB/Nqr0AcZCEkEDKBDRs2KPG6neEjAKv81q1bF7IXLD4IAlH+IA+i/X7LID+/BHk+CZAACZCAjgSy+fk2YsQIW/F6LmUM1T2+uvun4zVLn0iABEiABPQnkKvPN2wxjSQwhiFT9ZAhQ/QPGD3MSgKYtIaIfeXKlQnbh4lwTK7jBxP9fgxCF6ct6I1y/YjZUUau3l/8xIXnkgAJkAAJkIBfAnz++iWo9/lRjm9QgnYIVyESNQuTrVGzy7DsJEi2CochCF26dKngmzGZIdMyhJ2GQfAKEavVN7u233bbbTJq1KiEAlAIRVesWCE41ixSnz9/vkrmaDVzRnH8DWJ2p+zjxrkQyOIYs+jXSzZyN4J2fHfgG8YsSIYAGD/WDNbmNkG/NmnSJHWc+dyxY8cqcbH1enAStD/yyCMqM75TNmq7OJtjhmzzYF65cmXbLhG0oB1xRwKkfv36xdWHhRY9evTI54OdoL1ly5ZqYYabxc+Zjg8WguDbExnK7cxuJwXjOAi5cc059SPsLtCzZ0+Vrd0wp10YUA8E8LhuDIOAG8dj8YVdFn/jOIjnsZAG3/Xmc9FvkJA1WR/D390I2u0SNEDcjoU11kUx5jpxbYATFrYbdtVVVyl/Tz/99HzuOQnacTx2oEjEItl9M1v+TkF7tkSS7QidAG5cWJGFFw4YbiB4sXn66aeT1o0HIlYDYgWOYVg5k2hFTtJCeQAJZIAAFnRgYYeTYasmY4VsBtxjlR4IRPmD3EMzQzuU/EJDy4JJgARIgAQySCDbn28YtMvLy8tHuH379mpLz0QDUhkMS2BV6x5f3f0LLBAsiARIgARIIKcI5OrzDRPg5m3kzz77bNm1a5ecdNJJORV/NjZzBJA9EcmIMCH8/fffJ3QE2eMMIbubTJFuWoWdTCH0cTJssT5z5kw3RTkek6v3F1/QeDIJkAAJkAAJ+CTA569PgJqfHuX4BiFoxzg5snMXL148YaTsBLDI9o0fK8M///xTsMAZomfDnASv5krt6li1apU0adIkzjdosSA0h9jVsNatW6t2lC5dOmmPw/kQJiO7uGHYQQnZzs0i3l9//VXVYc7cvGnTJqlTp07SOt59912V2d3IeI1vBejPypYtm+9crxnaoV9DVnnztwUyj0+YMEGKFCmS1DeI2hE3LGQwDG3CAgVrRm47QTtE0q+88orKAu/FzJn7k2XtD1LQ7pSR3KnNaJOdoN1J/G5lkOn4wJ8FCxZImzZtEobnjTfeyLeIIxETc2HWhR5OCzZ2794tuMfs2bMndjo0kxDEuxFwf/XVV+q7fe3atbHzcU1idwC7BTheM7QfOnRILWhYtGhRrHzo41CHm8Ua2PUBCbTMux449RO7Pt24cWN1rjULvJfrKpuOpaA9m6LJtoRG4MMPP5Rrr71WsO2KYTVq1FBbW7gdhP/555+lXr16smPHjlgZ5557rmBVIbavpJGA7gR+/PFHtRps2bJltq7iJQMrzphtSfdI/se/KH+Q60CY/HSIAn0gARIgARIImkAuPN+wJSq2+cPgktmw0xBE7XaDyEFzzlR5usdXd/8yFTfWSwIkQAIkEG0Cufp8++GHH+Syyy6TL7/8MhZATPwjQQyNBMIicPToUSVgx08iMTnqhzgFk+EQeyBJS9CWSNAehJid47tBR4zlkQAJkAAJkIA7Arn6fu+OTvSPinJ8gxC0O2VZt4ssBONI6mkYkoNC2FqoUKF8h7/11lvSvHnzWBbwZAJmFLB371658cYbZcuWLao8J7GnNQM8Eos6ZVh36qFussjbibntBPZ2dSC7NBLtQBRfpUoVgU7shhtukGLFiuU73Kugffv27UrLZojlIYZdvHixYNGuW7Oyxnl2fcGOAb6pkAQW3N0aFjkMHjxYsKsuDIsdkLnbSdTsV9AOv5FJfMOGDTJ9+nTZuHFjPlcTZca2CtqTZZQ3F57p+LgVSdvdP5LFxWineXECfud0L7AK35GVHfFItoDGzNO6a0OiHQy8CtpXr16tMsUbuxUkyrDu1NetZTjd6+z6NBLLgjl2jqOJUNDOXkACSQjg4XbNNdco8bphp556qvq311VmEMZDKAFhsGF4ccML1YknnshYkIDWBN555x3BA/frr7+29RMvqVi5hy1raPoTiPIHuQ50yU+HKNAHEiABEiCBoAnkyvMNi4whav/444/jEGIgEqL2qlWrBo1Wi/KQRQKDxYb9/vvvrjJLpMv5XOl/6eLJekiABEiABPQgkMvPN0xIm7O81apVSzC+SCOBoAmgXxlCdiQWSmRIOmRkY7fL4haUb05ijPr168u6desCqSaX7y+BAGQhJEACJEACJJACAT5/U4AWoVOiHF+/gnYvIl2E1JrROZGg3Zr52I3o2ioihgAamcStYk+rWL5Zs2bq26BkyZKue55VYI0TJ02apIS5hiGTOzLN48ewli1bKjF3uXLlXNeV7ECvgnbrwoIgBObw0S7Ltp2g3Skzf6J2Ygct+LlixQp1WLKFAXbi32Qcvfz99ttvl8cffzwuI7/5fGtfhEj85ZdfllKlSiWtJtPxccqWbnUcGjAkNzV/qyaLi1EGrsErr7wyVqTdvQAi8TvuuENdm4ZZr7GkMEWUVs3q55IlS6RVq1b5TvciaMf1jUzvuM8Y5lbQb67Y6p/TfdWuT8+aNUstuKf9hwAF7ewJJJCEwL333itPPvlk7CgMcmK7FgggUjFsEYHtarCViWEPPPBAbPVZKmXyHBJIB4Hx48erF9e//vrLtroLLrhAsE1MgQIF0uEO6/BJIMof5D6bHsjp5BcIRhZCAiRAAiSgGYFcer4hYwm+6ZCVw2xYpAlRe4sWLTSLjn93kIXy3//+d6wgiH3M26b6r8FfCbnU//yR4tkkQAIkQAJRIpDLzzdMHiL7HCa9DZs3b57aYppGAn4JYMclzLVgQvzdd99NWBzELIaIHX0yHWYnaEf2OAgE7DIxpuJTLt9fUuHFc0iABEiABEggCAJ8/gZBUd8yohxfv4J2LyJdRNCNiNUcaWt25qeeekppT+zem63CaYzZY+fVOnXq5Os8VsEwxMko+4QTTvDU0fBtgZ2UDLMTAluzL+NYiNm7dOmiBLXYpey4447zVK/1YC+CdmR8v/vuuwW7oRk2evRoxdWrWbNsX3311QIhd4kSJWJF2QnavWT1NwoyZy2vXbu2EocnWhQQpqC9T58+SsicKMO8VdCeaPGGmbsO8XErGrcyxqKTpUuXSrVq1ZJ2JTf3gk8//VTNxyH2MC/lmx3ArmzQV+J+YtiwYcPihOjG770I2u0E95gn7NChQ9L2mw/A/Fvfvn1l2rRpsV/bCe7t+vSmTZts73GeHMiigyloz6JgsinBE8CNBVtKYDWOYXghwOqsVEW7EAPjoWh+qUCmPAzmoy4aCehKANu04uGLnQbMmR0NfzEpgBd9WjQIRPmDXAfC5KdDFOgDCZAACZBA0ARy7fmG7zwMouFbzGrY6hDbgGaTnXLKKYJsOIZh0Ay/08Vyrf/pwp1+kAAJkAAJhEsg159vSOwyderUGGTshIpJURoJpEpg7dq1MSG73Ri1uVyIMDBmjQxu6TTs0GvdNj1oMTvak+v3l3TGlHWRAAmQAAmQgEGAz9/s7gtRjq9fQTuyjWOxqPU91inibkSs5nPff/99adeunXzyySfq19BGYQzerj5rW5yOtcusjkQ12JXJq0EDA3G2YXaZzrGoFlovJ00MxtobNWok1157rfLhzDPP9Kwr8yJoP3z4sPTs2VPmz58f89spW3UyHtb44Ptl7ty5cv7558dOtRO0u83iba7fvLjBjTg8DEF73bp1ZciQIdKwYcOkMbIK2gcMGCDI3m3dWR4ixAAAIABJREFULcDKWIf4uF1w4KXfWdvp5l5gXsSA890sZHDqs9ZFLE59yIug3S7ze+/eveWMM85IdunE/R27ImPnATAxzG5RgZW31x0yPDkV0YMpaI9o4Oh2+AT27t2rVhuZJ/zx8jF79mxXW4ck8vDgwYMqEw0EwoZhOxJkEilfvnz4jWMNJJAiAQzGI4vla6+9JmvWrJEvvvhC/vjjDylTpowggzs+QsIyfJDs3LlTkEkSW9Yke0EMy49sKTfKH+Q6xID8dIgCfSABEiABEgiaQK4+37BoE++yVkNmjoEDBwaNOWPl4Z3922+/jdWPQTpkwtDFcrX/6cKffpAACZAACYRDINefb8gwhYlis0GQ3KBBg3CAs9SsJIB3WIhr8AOhRSLDhDPEJ9iqGzuKZsKQhf2qq66KVV20aFGVmR0ZG4O0XL+/BMmSZZEACZAACZCAWwJ8/rolFc3johxfv4J2N8Jic1TdiFjNx//yyy8CgejMmTPVrzEuvXjxYqlZs2a+zgKhO4TahjllHbcTWAfV8+wylKNscO7Ro0ecYNWpTojBoQtD9nbsFIVEp8nMi7A4yCzP1v7jVtDuNau0NRO2G8G1X0E7sr9DMHzeeeepDNj48bLYwCpod8oIbo2tDvFxu+DAS7+zttPNvcB6jNP1lez6wN/dZsz3Imi3u3+68cXNMXb9xQ9vN3VmwzEUtGdDFNmGwAlAMIuXCgyuG3bWWWfJwoULXW2p4cahLVu2KPHv/v37Y4djIB9b5Xjd/sZNfTyGBIImgN0G8MK5efNmwUozrDItUqRI0NXEysNLBD5ycF3iZR8vnFhhC3E7JggKFy4cWt3ZWHCUP8h1iAf56RAF+kACJEACJBA0gVx+vo0YMcJWvI6MK3Zi96DZp6M8DNxiQaphWMSt04LqXO5/6Yg/6yABEiABEsgMAT7f/pN5D0IFw7p37y7PPfdcZgLCWiNFYNmyZUrEjq2+k1nr1q2VkL1t27bJDg3972ZBe1hidjSC95fQQ8kKSIAESIAESCAfAT5/s7tTRDm+ugva0XOsQtSnnnpK7rrrrrj3WqvwPVHm4kwI2tEOJDCF788884zSy7gxjM1jrqFbt25SokQJx1O8CF3DFEzDQatY3Y63V0G7uZ+6zUpt1063onI3sUl2jI6C9qDj46XfWXllWtCeaPFJhw4dZNeuXcrlRCJ6CtqTXQXp/zsF7elnzho1J4Bt5x966CG1RYhheHFdtGiRYFA0SEO2906dOsUViW1Nhg4dGmQ1LIsEsoIAJi+QWcdsuDZPOukkwYKTwYMHC15IaO4IRPmD3F0Lwz2K/MLly9JJgARIgAQyQyDXn28zZsyQvLy8fPCRRQUimgIFCmQmMAHVigWhxpauKPKjjz6K2zI0oGpSLibX+1/K4HgiCZAACZCA1gT4fBM1rt6mTZtYnMAEWbYvvvhirWNH5zJDYN++ffL8888rIbv53dXOGwggIGLHj04LNbGAAws5YGHuSMD7S2b6KGslARIgARLIbQJ8/mZ3/KMc3ygI2pFg5cYbbxQk/4ThnRnZ2IsXLx7rWLt371ZZzffs2aN+BwH4xIkTbZMbZkrQ/v/ZOxdwm6r1/79/5HrcopTjJJVfVLIRQpsi1xJCSCfXSnKLVLZUyhZK7sk17ROxXULlLqHcL5tT6dD5daQ4siOXhFz+z3ec35xnrbnnWmuuNddlzrm+43nWU/Yal3d83jHnmGOu73iHZuzPP/8smZmZgijjWp9CXSGIDo4AOlWrVjXNGo6wOJaCdjOxeTQE7UuXLtV1dwgAO336dMEm4GCJgvb/nAzgK86Otn/CGXdGXyVa0I73AZMmTZLChQv7mcYI7aHuRs7+noJ2Z/uH1iWAwMcff6wmUAjbtfTiiy/KsGHDJHfu3FG1CFGtBw8eLG+++aZeL0QSK1eulPvvvz+qbbEyEnA7gSeffFKmTZsWsBuNGjVS1w6TNQJuXpBb62Fsc5FfbPmydhIgARIggcQQ4Pwm6sSs9u3by6lTp/yckJqaqkTtpUuXToxzotBqpUqV5KuvvtJrQmSKO++8Mwo1R6cKjr/ocGQtJEACJEACziLA+e0//sAJi/iRU0vPP/+8jBw50lnOojUJJYDTcSFi943mH8ggPK/jR2uc3unE9Oqrr6qgRdgwCwFOrBLvL7Eiy3pJgARIgARIIDABzr/eHh1u9q8bBO3nz58XrAW1E1EhQMX7eIi8tTRlyhTp0aOH/m8Inrt162Y68MwE1hCXd+zYMa4DFdqyo0ePyrZt2wTrGpzYhI26gVLNmjXV2geiZGMKR1gcS0F75cqVZd68eX4BcewK2i9duqSCVOK0XCQEmYVeznjdhWKC75M9Qnu0/RPOuDP6J9GC9qeeekrGjBkjBQoU8DPNjqDdjG80byp2eEfTDifXRUG7k71D2+JOAJFhEC3mn//8p972fffdJwsXLvTbFRhNw3AcDXZSIVKHlm6++Wb14pZRaqJJmnW5mQAWAbgevvnmG9NuYCMINob079/fzd2Mq+1uXpDHFVSAxsjPCV6gDSRAAiRAAtEmwPntP0R3796tRO379+/3Q4wXzBC1B4qeEm1/RLu+atWqya5du/Rq8YK9evXq0W4m4vo4/iJGx4IkQAIkQAIOJsD57T/OmTp1quBHRi2VKlVKHfuM/zIlLwGcGAQhBz6HDh0KCgKbMyFixwmeTh83ELQjYnwsxeyAxftL8l477DkJkAAJkEDiCHD+TRz7eLTsZv+6QdAOH65evVoQqFBLvqLm06dPyzPPPKPWB0gQfn/44YdSrlw5U/efO3dOBgwYIO+8847+/fDhw2XQoEHxGC4B27h48aL8+OOPSqwPrdnatWtz5B09erQ8++yzOZ7pwxG6njx5Urp37y4LFizQ61+yZIk89NBDYfd/586d0rx5czly5Igqi98S8FvILbfcotdlV9CenZ2t1nQrVqxQda5atUoaNmwY0la3Rmh3k3/CGXdGh1kRtBvHV+3atWXOnDlStmzZkP43ZoB43VcX1rNnT8H1lD9/fr+s4Qjav/vuO/WbIOxEwmYbjM+77747bPusFLDD20r9XshDQbsXvMg+RIUAbhhdunQRRGjXEo622bBhQ8yF5Xh5j4jsmMC11LRpU3W0ZsmSJaPSP1ZCAm4mAFFR/fr15ddffzXtxnXXXacWM/fee6+buxlX2928II8rqACNkZ8TvEAbSIAESIAEok2A89t/ieLFLV5gYT3om/AiCy9ynRoNMtiYwEvCzZs361k2btyooqU6JXH8OcUTtIMESIAESCCaBDi//YcmhAYpKSnqmGwtjRo1SgYOHBhN3KzLJQRmz56tRCqhTtvEibkQPOCDd8NuSYjIGI/31Ly/uGVE0E4SIAESIAEvEeD86yVv5uyLm/3rFkE73rtjk+qaNWuUA5o0aaLWBtBFGUWvffr0Eawb8+XLF3DgIdp3Wlqa/n2gaM2JGrkI3Lhjxw7p3bu3bN26VTfjgQceUP2GJs03hSN0vXDhgrz44osqOrWWIhX0Ixo7fg/Rkpl9dgXtvv4NR9DsVkG7m/wTzrgzXktWBO04seDRRx+VTZs2qeKRCsbD2cQSjqD9xIkT6r3Dp59+qncvlqc92OGdqHtZvNuloD3exNmeIwngaBNEzRg2bJhuHx5WMzMzpU2bNnGx2fiAgEaxcxBHpeTJkycuNrAREnAqAVybL7/8suCB3yzhJAXs5MybN69Tu+A4u9y8IHcCTPJzghdoAwmQAAmQQLQJcH7zJ4pnT7zExbrQmGbMmCFdu3aNtgtiWh+emSGu0dJHH30kLVu2jGmb4VTO8RcOLeYlARIgARJwCwHOb//1VHp6urz00kv6H3AaY1ZWlkC0zOR9AvA1AvhAtOEb2Mes5zVq1NCF7EWLFvU+nAh7yPtLhOBYjARIgARIgARsEOD8awOeC4q62b9uEbRDmzV06FBBZHYkCFsRybxOnTpKmO0bedlKtPGlS5dKixYt9NEVKqq72TDE7wBoe/78+eqkJZwOhcjM9erV09erEORCuIt1DQTqEGSjH1bXs+ijb5CcypUrCzRit956q59J4Qpdp0yZIj169NDrgCh30qRJiqvVBJ8MGTJEsDlAS4geP2LECD/9jV1Bu6+t4Ww8cKugHSzd4p9wx53v2LIiaDeevoDy7777rt9JflbG6+HDh6Vjx45+v3MFuk+EI2g323xgZUON0WYI4zG28c6jYsWK6oQDnHzge9IBytjhbYWTF/JQ0O4FL7IPtgngBteuXTs5f/68XtfTTz/tdzSN7UYsVIA2cdPW0lVXXSWIVtK2bVsLpZmFBLxLAJP+tGnTAgraBw8e7LchxbskotczNy/Io0ch8prIL3J2LEkCJEACJOBcApzfzH3Tt29fGT9+fI4vIcryjf7iXM/+x7JOnTopEZGW8JK+X79+jjGb488xrqAhJEACJEACUSTA+e2/MA8dOiRVqlRRP9xp6b333pPOnTtHkTirchIB/CgMATs+69evD2paoUKFlIgd0Rpr1arlpG441hbeXxzrGhpGAiRAAiTgYQKcfz3sXBFxs3/dImjHCNq2bZsKtIJo7Uhvv/22dO/eXZ555hm1dkDCiUfQSpUuXTrooPv++++lQ4cOftHPp06dquoz+jNQRT/99JNai6xbt07PApsg6tYSRLtNmzYVCHORfCPLW7kqjP6JlqDdGNX++uuvVyfM1q1b14pZKo/Z2DGLTm1H0P7bb79Jr169ZNasWarNcMTMbha0u8U/dgTWVgTt8Llxw8pDDz2kNGDXXnut5bGKe8Jjjz2m5w90HZmN68aNG6t7SokSJUzbW7RokbRu3Vr/DoJ0XEt33nmnZftWrVqlgiZr9wlcjx9//LFUq1bNrw47vC0b4/KMFLS73IE03z6Br7/+Who0aCBHjx7VK8OuPRwtH+9oz3/88YdUr15d9uzZo9tSpkwZdfTmbbfdZr+zrIEEXErgzJkzamfu4sWLZfPmzYKFiW/CLljjQ4BLuxo3s928II8bpCANkZ8TvEAbSIAESIAEok2A81tgosajS7WcOCrUTOwebd9Eoz5EWfE9lQxidt/jSKPRhp06OP7s0GNZEiABEiABpxLg/ObvGTx/jBs3Tv8jTpD57LPPnOo+2hUhAby/1YTseK8bLEFooQnZ4/17TITdc0wx3l8c4woaQgIkQAIkkEQEOP9629lu9q+bBO2IYtytWzfBCaJIWA8gwGGXLl3kwIED6m94l/3KK6+EjICOoKUIfjh69Gh9cELvhc3TEKSGSohODvH6888/r2ctW7as0qWkpKTofzNGhkYE9AULFkijRo1CNaG+Nwri77//fpkzZ45cc801fuXDFboaheKoDJuEJ0yYIEWKFAlp28WLFxXn4cOH+/H78MMPpVy5cn7l7QjafcdnIJFvIGPdLGh3i3/CHXe+vrIqaIc2E8F89+3bpxcPZ/OJ2caTYFHUw4nQDoP+9a9/KbE8+qOlnj17yqhRowQb8EOlY8eOqfuYdl9DfgRWRh+N16Id3qHs8Mr3FLR7xZPsR0QEzp49qx4wfG9IpUqVEuyaCWeXTUSNByiEmziOrvGNVHPXXXfJ2rVrLT1wRNMW1kUCTiOAh2QsFn744Qd1lBM2f5w7d0497MfyBw88aOI4ICygcM/ABpO//OUvUrBgQachsmyPmxfkljsZw4zkF0O4rJoESIAESCBhBDi/BUePl+Bdu3bNkQkv4RCpIVeuXAnznZWGEe3iySef1LMiCo7vyzUrdcQyD8dfLOmybhIgARIggUQR4PzmT37Xrl05glIgWtWDDz6YKBex3SgROHXqlDoNCEJ2RFwMlkqWLKlEK/ggaj9TZAR4f4mMG0uRAAmQAAmQgB0CnH/t0HN+WTf7102CdowE32jNlSpVkoYNGyphORLE4gh2WKdOHUuDBroRREU+ePCgnv+BBx6QSZMmCcTpgdKVK1dUVHa88/ctO2DAAMHprPny5dOLQvg+dOhQef311/W/WRXOQ2uCaO94P6+lQYMGqbpy587tZ55R6Fq+fHklnA+mX1uyZIlaW2lRoVEhTp1FH4IJcSFmR6R0nELrWxYC3v79++ewzY6gfenSpdKiRQvVV/hq+vTpUrRoUUv+dbOgHR10g3/sCKytCtrNNp9cffXV6jqF8DvYiQoQi+O61E5wAFdc24i4Hug+Ybwnhjr1AfcDBK8ynmr86quvqg0vBQoUCDhe0Tfcv3xPdMZ9DPZq4963sB3eli4aD2SioN0DTmQXIieA3ToTJ04U3JiQ8EDyzjvvmIoUIm8l/JIzZsyQHj16CB4gkHDjfvrpp9WNnIkESMCfAK5fq8dFRcoOD0JPPPGE4CEdCWL2+vXrq6OumjdvHvBYmkjbi0c5Ny/I48EnVBvkF4oQvycBEiABEnAjAc5vob2GF+nt27cXCHZ8U2pqqhK1hzoCNXQLscuBk79wFKqWEGFm9+7dsWswzJo5/sIExuwkQAIkQAKuIMD5LaebOnbsqIJTaAmbAzMzM13hTxqZkwAEIPiRFmJ2iDyCJRzxDaEFxgCTfQK8v9hnyBpIgARIgARIIFwCnH/DJeau/G72r9sE7WbRmrXR0qpVK4Fmqnjx4pYGkFmUdRSsXLmyEnUjGrqvOB3fQWSOyMk40fT48eN6O8FE6nv37lW/DfhGmK5evbpqA6eP5cmTJ4e9iPoMkSsinmsJQlyI1BHY1JhOnjwp3bt3V99rCdHTITA39kH7HhoWCG6hffNN2DgOET42ERvHNgJIwm4w8E0Q3yLQIwLBGlOkgnb4BxH3cQouEoT8iKpvVePjdkG70/0Dn9gRWFsVtKMdBBDFO4GtW7fqwwvCb0RCh2DdeGLB5cuX5YsvvlDXkG+gYhQeMWKEKmN23eF7bFJ59NFHZdOmTaottAM9KP4WKDiVWZR1lO3QoYMawxUqVMgxbnGN45QDvBPxTcGiu9vhbemm6IFMFLR7wInsQmQE8ACAo1Y0gSpqee655+TNN9+MrMIol+rVq5efgB27fbA7DjYzkQAJxJcAFg1YNAVKeEDBzjw3JTcvyJ3Amfyc4AXaQAIkQAIkEG0CnN+sEYUIHC+u9+/f71cA0VIgaq9ataq1iuKcCy/acdKQlooVKyY43tUpiePPKZ6gHSRAAiRAAtEkwPktJ03jJjvk2LJli0A4wOQOAkePHlUidnwg6giWypQpo36wxu8a+PGXKXoEeH+JHkvWRAIkQAIkQAJWCXD+tUrKnfnc7F+3CdohKIcmatasWTkGy+jRo1VEc6uCZ1SA+iDqhmDVmCAgR6DCihUrqq8gpv/000/9hOz4O/KNHTtWcLKpWQoUwRl5b731VqlVq5a+5oFgdePGjWqta0zBhLgXLlyQF198UUWw902oX4s2D3E7Ngv7JqzRnnrqKRUN3JggaIeov0SJEioSOwTC69evz5EvVMT5SAXt2dnZak24YsUK1eaqVatURH6rye2CdvTTyf6BfXYE1uEI2tEWxl6nTp38TkXA3yE4R7T12rVrS968eQWbLtauXSu4txlTMLG4ltdscwi+w/UA4fxVV10l2CxiPP0Av6N16dLFT3Sv1el7LeFaRV9gozE1atRIJk+eLDfddJPpMLfD2+p14/Z8FLS73YO0PyIChw4dUkebYneNljDhf/DBB4LjLp2QYBt2+fje/K677jr1wBPsWBwn2E4bSMBLBHBSAh40cN8IlCB2x1FUbkpuXpA7gTP5OcELtIEESIAESCDaBDi/WSd65MgRJWrfsGGDXyG8dIOovVmzZtYri1NOvNT/05/+5NcaBO0Qtjshcfw5wQu0gQRIgARIINoEOL+ZE8WPe6tXr9a/xI+RPJ002qMv+vUtW7ZMidjxvBsqIbIfRAutW7cOlZXfR0iA95cIwbEYCZAACZAACdggwPnXBjwXFHWzf90maMdwmD17tjz22GN+I+P666+Xjz/+WOm5wk14/w2BKj7hJmiw3n77bUF0+GBCeoi6R40aFVGwQ/x2ANE9okojoGmgBFE61lIQn5slBEKFeN2YoDGDGH7mzJnhdl8QzR39R9CeQClSQfvOnTulefPmgt9UIFbGiW3haN68IGgHU6f6B7bZEViHK2hHe9A99unTR7Zv3x7WWMU11LdvXzXOCxUqFLRssA0oWsFAmysQSR4bbvB9uAnvu3BaQrBryQ7vcO1xa34K2t3qOdodMQEcDY+XqZ9//rleB8SqeAmL42CclDZv3qyOu8ARFVq6++67Zc2aNSFvzk7qB20hATcT+P7779XDRrAjc3FMDXbcuim5eUHuBM7k5wQv0AYSIAESIIFoE+D8Fh5RvBCDqD0zMzNHQadueMQGbrws0xKizaekpITX8Rjl5viLEVhWSwIkQAIkkFACnN/M8SOwDH6g1xJ+iNyzZ4/cfPPNCfUXG89JAMd04+hsCNnxo26whHeo8Cs+N954I3HGmADvLzEGzOpJgARIgARIwIQA519vDws3+9eNgnboMBDkc+vWrfrA6ty5sxKDhhKrBhqJly9fls8++0xee+01FSHdSsJpUkOHDrW8hkEbixcvVqL2v//971aakNTUVHn55Zelfv36kitXrqBlQonmBw0aJK+//rrkzp07Rz3nz5+XRYsWyRtvvGHJNkR+R32PPPJIUJE9GopU0D5lyhTp0aOHshVCfESfDyboN3bKK4J29MuJ/oFddgTWkQja0SYE/jgRARs0jh8/HvI6wqaLtLQ0gWbS6ukNqBfi92nTppnWH2hzCDJjg8zUqVNl3LhxOaLJm1V29dVXy0svvSRPPvlkyPuXHd4hQXkkAwXtHnEku2GNACItDxkyRHCEi5by58+vjnrAg5ETE4QQ2Plz7tw53bznnntORo4cGfJBx4n9oU0k4DYC2MHarVu3gGbjCBpsMsGxNG5Kbl6QO4Ez+TnBC7SBBEiABEgg2gQ4v0VGFBEhxo8fn6Nwenq6esHmpFS1alWBiF1LECYZo+Akyl6Ov0SRZ7skQAIkQAKxJMD5LTBd43PJK6+8ElGUu1j6L5nrhggCz4oQaoRK2OQJEbsTTykKZbubv+f9xc3eo+0kQAIkQAJuJcD5162es2a3m/3rRkH7hQsXlNgUAmctTZ8+Pag2w5onRaAN27dvn1rPIBr0119/rYtSIeKuWLGiIJIyRLJlypSxLJD1bR9t4F37ihUrcrSBCOS33367Et+2bNlStZcnTx6r5gtE8xDkz5o1SxAIFf7VEtZeOOEM0aoDJYjPsVEAEaa/+OILycrKUhHfUQYBbu655x7V/5o1a1oWl0ciaDeWCSYgDtQXLwnatT46xT+aPXYE1pEK2rW2f/75Z7UJZeXKlSrQgfb7Fa6hypUry3333SeNGzcWXLehNoOYjSFsIsBpcwhyjGsCm/a1FGxziJYHwnb0EScnYAOLdi3he1zfFSpUkDZt2qhNK0WKFLF0jdvhbakBD2SioN0DTmQXrBPAS9h27dqphxctDRw4UB0J4+TUr18/tetHS9hp99FHH6ljWZhIgARiRwAPT9hQMn/+/ICN4EgobDAx2wEbO8vs1+zmBbn93tuvgfzsM2QNJEACJEACziPA+S1ynyDiiZl4vXfv3qZi98hbsleya9eu8t577+mV9OzZU738dkLi+HOCF2gDCZAACZBAtAlwfgtMFKKF/v376xkQ0Rs/Xlr9ATDavmJ9It9++60SseNz6NChoEgqVaqkROyIZliqVCniSwAB3l8SAJ1NkgAJkAAJJD0Bzr/eHgL0r7f9y96RAAmQAAm4gwAF7e7wE62MAgEcV4PdMRCoaqlevXpql0++fPmi0ELsqsBOuRYtWsi6dev0Rq699lq1y69cuXKxa5g1k0CSE8DmFxxpNXr0aPnxxx9NaXz88cdq567bEhfk9jxGfvb4sTQJkAAJkIAzCXB+s+cXCMUhGDemtm3bqugPkUSPsGdRztIffPCBEh5pCZFRd+7cGe1mIqqP4y8ibCxEAiRAAiTgcAKc3wI7CBGpEBnO953bhAkTVHAJpvgSmD17thKx47eSYAkBPfAsiU/9+vXjayRby0GA9xcOChIgARIgARKIPwHOv/FnHs8W6d940mZbJEACJEACJGBOgIJ2joykIHD8+HFp1aqVbNiwQe9viRIlZMeOHYLIL25IiI6CY1/wol9LOFYDkaODHSXjhr7RRhJwMoETJ06oewU2kOAome3btwuOlcHRNAUKFJAjR45I0aJFY9YFiOpxnBQ2sdx0002SP3/+iI68MhrIBbk9l5GfPX4sTQIkQAIk4EwCnN/s+2X58uXSvn17OXXqlF9lOG4QovbSpUvbb8RGDdjojWdK33Ts2DEpWbKkjVqjU5TjLzocWQsJkAAJkICzCHB+C+4PnHCDk260VL16ddm2bZuznOhRa3BMdkZGhhKyZ2dnB+1ljRo1dCF7LN+DehR1zLrF+0vM0LJiEiABEiABEghIgPOvtwcH/ett/7J3JEACJEAC7iBAQbs7/EQrbRC4fPmy9O3bV0VZ9k0LFy6Uhx9+2EbN8S8Km9u0aePXMCLWjBs3zhHR/uJPhC2SQPwJXLhwQYnasUEG4vJnn302pkZA+NShQwfVxi233CLNmjWTJk2aSK1ataRYsWIRt80FecToVEHys8ePpUmABEiABJxJgPNbdPyye/duJWrfv3+/X4Xly5dXonZERU9kqlixomDDtJY++eQTeeCBBxJpEp+vEk6fBpAACZAACcSKAJ+vgpPFM0mVKlXk3LlzekY8L7Vr1y5WLknqevFeEwJ2fNavXx+URaFChZSI/fHHH1fvIZmcR4D3F+f5hBaRAAmQAAl4nwDnX2/7mP71tn/ZOxIgARIgAXcQoKDdHX6ilTYIvP/++/LMM8+oiMpawr+NAncbTcStKMT5EM+OHz9eb7NgwYIydepU6dixY9zsYEMkQALxIYBu00NNAAAgAElEQVTo7D179pRp06b5NZgnTx7BEb/FixeX1atXyx133BG2QVyQh43MrwD52ePH0iRAAiRAAs4kwPkten7BKT4QtfueEobacboWRFrYpJio9PTTT8u7776rNz9kyBB57bXXEmWO3i7HX8JdQANIgARIgARiQIDzW2ioTzzxhEyfPl3PiOekTz/9NHRB5rBMYPPmzbqQ/cyZM0HL1a1bVxey582b13IbzBh/Ary/xJ85WyQBEiABEiABzr/eHgP0r7f9y96RAAmQAAm4gwAF7e7wE62MkMCuXbtUFPaDBw/qNSCayBdffOHaiOaIolKnTh3ZsWOH3qdy5crJggULEh7pL0I3sRgJkEAAAseOHZNq1arJoUOHAjJasWKFNG7cOGyGXJCHjcyvAPnZ48fSJEACJEACziTA+S26frly5YoStWdmZuaoeMaMGdK1a9foNmixtlmzZkmXLl303HiWxDNlohPHX6I9wPZJgARIgARiQYDzW2iqGzduFIiofdOaNWukQYMGoQszR0ACp06dkoyMDCVk37ZtW1BSJUuWVCJ2fBAxn8kdBHh/cYefaCUJkAAJkIC3CHD+9ZY/jb2hf73tX/aOBEiABEjAHQQoaHeHn2hlBAQg/L7//vsFL8S1VKZMGVm+fHlE0YwjMCFmRb7++mvVt3//+996Gw0bNlSRa6666qqYtcuKSYAE4ksAG1eqV68esFFEaf/xxx/luuuuC9swLsjDRuZXgPzs8WNpEiABEiABZxLg/BYbv/Tt29fvlC2tlfT0dElLS4tNo0Fq3bdvn9x2221+OXbv3i0pKSlxt8W3QY6/hOJn4yRAAiRAAjEiwPnNGthWrVrJ4sWL9cyPP/644ORVpvAJrFu3TonYIWa/dOlS0AqwsREidp7+Gj5nJ5Tg/cUJXqANJEACJEACyUaA86+3PU7/etu/7B0JkAAJkIA7CFDQ7g4/0coICDz11FMybdo0QVQ8pIIFC8qECRMSFgUvgi4ELYJjWHv37i3nzp1T+fBwjaPjJ02aFO2mWB8JkECCCLz11lsycODAgK3ffPPNcuDAAXX9h5u4IA+XmH9+8rPHj6VJgARIgAScSYDzW+z88sYbb5iK17GmGz9+fOwaDlDzvffeK+vXr9e/HTJkiLz22mtxt8O3QY6/hOJn4yRAAiRAAjEiwPnNGthFixZJ69at/TLv2bNH7rzzTmsVJHmuo0ePKhE7Pnv37g1KA0F/IGLHpoEKFSokOTl3d5/3F3f7j9aTAAmQAAm4kwDnX3f6zarV9K9VUsxHAiRAAiRAArEjQEF77Niy5gQS+OCDD6Rbt26CKO1IePCEwH3y5MkJtCr6TT/xxBOCo+o10X6+fPlkypQp0qlTp+g3xhpJgATiTqBdu3aSmZkZsF1ET8L9LpLEBXkk1P5bhvzs8WNpEiABEiABZxLg/BZbv7z33numG6zbtm0rc+fOlVy5csXWAJ/asdm7T58++l9uv/12+eqrr+LWvllDHH8Jxc/GSYAESIAEYkSA85t1sPfcc498+eWXeoEBAwYIgj0wBSawbNkyJWLHs2So1KJFCyVkN24cCFWO3zuXQCRBTpzbG1pGAiRAAiRAAu4koOk03Gk9rTYS4PqNY4IESIAESIAEEk+AgvbE+4AWRJnA/v37BdHmjhw5oteMf+PlboECBaLcWmKrO3v2rDRo0EC2bNmiG/LnP/9Z1qxZw+gqiXUNWyeBqBDA5hQcD2yW8uTJo06h6Ny5c0RtcUEeETa9EPnZ48fSJEACJEACziTA+S32flm+fLm0b99eTp065ddYamqqEiKVLl069kaIyOHDhwUi9l9//VVvb/HixQKhU6ISx1+iyLNdEiABEiCBWBLg/GadLgK19OjRQy9wzTXXSFZWVtyej6xbmticBw8eVO8LIWTHyY3BUvny5ZWIHZ8bb7wxsYaz9agToKA96khZIQmQAAmQAAmETYCC9rCROboA12+Odg+NIwESIAESSBICFLQniaOTpZuXLl2S2rVry7Zt2/Quly1bVj755BO54447PIlh9+7d0qpVK8GLbC3VqlVLNm7cKLlz5/Zkn9kpEkgWAtiI8/7778vq1avlxIkTft0uXry47Nq1K+Ifo7ggtzeKyM8eP5YmARIgARJwJgHOb/HxC9ZwELVjM7ZvguAIovaqVavGxRCc+DV9+nS9rccff1w9eyYqcfwlijzbJQESIAESiCUBzm/W6f7++++SkpLi94w0YsQIeeGFF6xX4uGcixYtUiJ2bEIMlXDqI57tmjVrFiorv3cxAQraXew8mk4CJEACJOAZAhS0e8aVqiNcv3nLn+wNCZAACZCAOwlQ0O5Ov9FqEwJYLOAY0jFjxujf5s+fX/0g/8gjj3ia2axZs1T0mvPnz+v9xIt+vPBnIgEScD+BM2fOyI4dO2Tp0qWybt06+cc//iFt27a1JTjigtzeuCA/e/xYmgRIgARIwJkEOL/Fzy84UQyi9g0bNvg1WrhwYSVqj4f4aMWKFdK0aVO/9j/66CNp2bJl/ED4tMTxlxDsbJQESIAESCDGBDi/hQd42LBhMmTIEL3QbbfdpqK0X3XVVeFV5JHc3377rRKx43Po0KGgvapUqZKKxA4he6lSpTxCgN0IRoCCdo4PEiABEiABEkg8AQraE++DaFrA9Vs0abIuEiABEiABEoiMAAXtkXFjKQcSWLBggRJ4+iYI3CHqzpMnjwMtjp5JFy9elOeee07GjRvnV+n8+fOlTZs20WuINZEACSSUAE6h+PHHH+W7775TEatKlCgRsT1ckEeMThUkP3v8WJoESIAESMCZBDi/xdcv+MELovbMzMwcDc+YMUO6du0ac4Nq1Kgh27dv19vBMyY2UBYrVizmbRsb4PiLO3I2SAIkQAIkEAcCnN/Cg/zDDz9IlSpV5Pjx43pBnCjTrVu38Cpyee7Zs2crEfvKlSuD9gQntELEjk/9+vVd3muaTwIkQAIkQALeIPD555/LfffdpzqDdyz33nuvNzrGXigC9K+3BwLXb972L3tHAiRAAiTgDgIUtLvDT7QyBIGvv/5amjRpooSeWsLiEMdwFi9ePCn4HTt2TInXfSP8IRIL/v0///M/ScGAnSQBErBOgAty66zMcpKfPX4sTQIkQAIk4EwCnN8S45e+ffvK+PHjczSenp4uaWlpMTXKbGN4v379/E4+i6kBPpVz/MWLNNshARIgARKIJwHOb+HTxrOIb+CWunXryvr168OvyGUlEIkeIvaMjAzJzs4Oaj02JWpC9qJFi7qspzSXBEiABEiABLxNAGJ2iJ6RoFeAqJ3JOwToX+/40qwnXL9527/sHQmQAAmQgDsIUNDuDj/RyiAETp48qYTca9as0XMhavGuXbvkhhtuSCp2+/fvl9q1a8svv/yi97tBgwZK2F+kSJGkYsHOkgAJBCfABbm9EUJ+9vixNAmQAAmQgDMJcH5LnF/eeOMNU/F67969TcXu0bS0e/fugojwvmnevHnyyCOPRLOZkHVx/IVExAwkQAIkQAIuJMD5LXyn7dy5U+666y6/gkuWLJGHHnoo/MocXuLChQtKxI5PKNF+oUKFlIj98ccfl1q1ajm8ZzSPBEiABEiABJKTgG/0bo0Ao7R7ZyzQv97xZaCecP3mfR+zhyRAAiRAAs4nQEG7831EC0MQGDhwoLz11lt6LhyziShzLVu2TEp28+fPV8fWX758We//4MGDZdiwYUnJg50mARIwJ8AFub2RQX72+LE0CZAACZCAMwlwfkusX9577z3p2rVrDiPatm0rc+fOlVy5csXEwO+//14Q+dT3xDM0NG3aNIHYPV6J4y9epNkOCZAACZBAPAlwfouMdseOHWXOnDl64datW6t3/l5Jmzdv1oXsZ86cCdotPKdpQva8efN6BQH7QQIkQAIkQAKeJOAbvVvrIKO0e8fV9K93fBmoJ1y/ed/H7CEJkAAJkIDzCVDQ7nwf0cIgBBBFDhHrfv/9dz0XjiQdPXp0zH7sd7pDLl68KBD5jx07Vje1QIEC8u6776roLUwkQAIkAAJckNsbB+Rnjx9LkwAJkAAJOJMA57fE+2X58uVqg/KpU6f8jElNTVWi9tKlS8fEyMmTJ0vPnj1z1P3mm2/Kc889F5M2jZVy/MUFMxshARIgARKIMwHOb5EBX7FihTRt2tSv8JdffqlOJ3VrwvNdRkaGErJv27YtaDdKliypROz4VKlSxa1dpt0kQAIkQAIkkFQEzKJ3awAYpd39Q4H+db8PrfSA6zcrlJiHBEiABEiABGJLgIL22PJl7TEkgJe++KEf0eS0VL16dfnss8/kT3/6Uwxbdn7VJ0+elAYNGgiOZ9XSjTfeKIjebjyu1fm9oYUkQAKxIMAFuT2q5GePH0uTAAmQAAk4kwDnN2f4Zffu3Wqtu3//fj+Dypcvr0TtVatWjYmhHTp0UPUbU+fOnQVR4ps1axaTdrVKOf5iipeVkwAJkAAJJIgA57fIwTdq1EhWr16tV/DUU0+poC1uSxCwQcQOMfulS5eCmt+4cWMlYkeEeiYSIAESIAESIAF3ETCL3q31gFHa3eVLM2vpX/f70EoPuH6zQol5SIAESIAESCC2BChojy1f1h4jAr/88ou0a9dO1q5dq7dwzTXXyKZNm+SWW26JUavuqhbih5o1a8qvv/6qG44X4rNnz5YSJUq4qzO0lgRIIOoEuCC3h5T87PFjaRIgARIgAWcS4PzmHL8cOXJEido3bNjgZ1ThwoWV6DxW4vKhQ4fKq6++agoCG8hxQlqFChWkaNGi+gfj5vTp02F9EKHUWObw4cN+7V65csU5DqElJEACJEACJBAhAT5fRQhORInAfU8cxSmke/bsEWzyc3o6evSosh+fvXv3BjW3TJkySsSOvuI5i4kESIAESIAESMB9BIJF79Z6wyjt7vOrZjH9617fhWs512/hEmN+EiABEiABEog+AQrao8+UNcaBwLPPPitjx47VW8qXL59MnTrV7wV3HMxwfBPvv/++IHLN+fPndVsHDBggb731luNtp4EkQAKxJcAFuT2+5GePH0uTAAmQAAk4kwDnN2f5BYJuiNozMzNzGDZjxgzp2rVrTAyG8KpHjx5y9uzZmNRvtVIK2q2SYj4SIAESIAEnE+DzlT3vVKlSRbKysvRKXnrpJXn99dftVRrD0suWLVMidrNTb4zNtmjRQgnZW7duHUOLWDUJkAAJkAAJkEA8CASL3q21zyjt8fBEbNqgf2PD1Ym1cv3mRK/QJhIgARIggWQjQEF7snncA/2FSLtbt2768Zx4qHz66adl0qRJHuhd9LvQvXt3gdhBSxD/z5o1SwkjmEiABJKXABfk9nxPfvb4sTQJkAAJkIAzCXB+c6Zf+vbtK+PHj89hXHp6uqSlpcXE6I0bNwo2Q2/fvj0m9VuplIJ2K5SYhwRIgARIwOkE+Hxlz0NjxoyR/v3765XccMMNSuBevHhxexVHsfTBgwclIyNDCdkPHDgQtGZEl4eIHZ8bb7wxilawKhIgARIgARIggUQRsBK9W7ONUdoT5aXI26V/I2fnxpJcv7nRa7SZBEiABEjAawQoaPeaRz3eH7wQrlatmjqaXEu1atWSTz/91FEvsZ3khpMnT8r9998vO3bs0M3CMfVbtmyR2267zUmm0hYSIIE4EuCC3B5s8rPHj6VJgARIgAScSYDzmzP9AqveeOMNU/F67969TcXu0erJxx9/rCKMzps3T99UHq26Q9VDQXsoQvyeBEiABEjADQT4fGXPS9nZ2ZKSkiI//fSTXtG4ceOkT58+9iqOQulFixYpEfvixYtD1tauXTt1umyzZs1C5mUGEiABEiABEiABdxGwEr1b6xGjtLvLt7CW/nWfz+xYzPWbHXosSwIkQAIkQALRIUBBe3Q4spY4EDh37pxgkbd161a9tdKlS8vSpUuVyJ0pMAFE1XvwwQfl559/1jPVrFlTNmzYIHnz5iU6EiCBJCTABbk9p5OfPX4sTQIkQAIk4EwCnN+c6RfNqvfee0+6du2aw8i2bdsq0XmuXLli1oGzZ8+qyKPffPON/Pvf/1afI0eOqP/+8ccfgk3ToT5/+tOfJNCnUKFCgoilvomC9pi5kxWTAAmQAAnEkQCfr+zDxok02NynJfwW4Bu8xX4L1mv49ttvlYgdn0OHDgUtWKlSJRWJHUL2UqVKWW+EOUmABEiABEiABFxDIJzo3VqnGKXdNe4V+tc9voqWpVy/RYsk6yEBEiABEiCByAlQ0B45O5aMMwFEXZkwYYLeKn6sX7BggbRq1SrOlrizuTlz5qgX6JcvX9Y70LNnT5k0aZI7O0SrSYAEbBHggtwWPiE/e/xYmgRIgARIwJkEOL850y++Vi1fvlwQ4dP31DJ8n5qaqkTt2PTt1sTx51bP0W4SIAESIIFgBDi/2R8f+/btkypVqsj58+f1ymbPni2PPvqo/cot1oD2IGJfuXJl0BK5c+dW7+DxqV+/vsXamY0ESIAESIAESMCtBMKJ3q31kVHa3eNt+tc9voqWpVy/RYsk6yEBEiABEiCByAlQ0B45O5aMI4GFCxdKmzZt/FpEZJahQ4dKnjx54miJe5tC1LxBgwbJ6NGj9U5gUwCORG3evLl7O0bLSYAEIiLABXlE2PRC5GePH0uTAAmQAAk4kwDnN2f6xWjV7t27laj9wIEDfl8hwjlE7VWrVnVHRwxWcvy50m00mgRIgARIIAQBzm/RGSJPPPGETJ8+Xa+scePGsmLFiuhUHqCWrKwsJWLHKTXZ2dlB26pRo4YuZC9atGhM7WLlJEACJEACJEACziAQSfRuzXJGaXeGD4NZQf8630exsJDrt1hQZZ0kQAIkQAIkEB4BCtrD48XcCSCAH+ubNm0qR48e9XthjZfJ11xzTQIscm+TOA4e0WHWrFmjd6JkyZKCRfMdd9zh3o7RchIggbAJcEEeNjK/AuRnjx9LkwAJkAAJOJMA5zdn+sXMqsOHD0v79u1l48aNfl8XLlxYidqbNWvmns78n6Ucf65zGQ0mARIgARKwQIDzmwVIFrJs2LBB6tWr55dz1apV0rBhQwulrWe5cOGCErHjs379+qAFCxUqpN61P/7441KrVi3rjTAnCZAACZAACZCAJwhEEr1b6zijtDt/CNC/zvdRLCzk+i0WVFknCZAACZAACYRHgIL28Hgxd5wJHDt2TL0U9j3K889//rN88sknkpKSEmdrvNHc9u3bpVWrVvLTTz/pHWrQoIFkZmbK1Vdf7Y1OshckQAIhCXBBHhJR0AzkZ48fS5MACZAACTiTAOc3Z/olkFWXL19Wovb58+fnyDJjxgzp2rWrqzrE8ecqd9FYEiABEiABiwQ4v1kEZSFby5YtZcmSJXrOxx57TAnPo5E2b96sC9nPnDkTtMq6devqQva8efNGo3nWQQIkQAIkQAIk4DICdqJ3a11llHbnOp3+da5vYm0Z12+xJsz6SYAESIAESCA0AQraQzNijgQR+OOPP2TIkCEycuRI3QI8QC5atEjw8popcgLz5s1TwgffNHjwYHn11VclT548kVfMkiRAAq4hwAW5PVeRnz1+LE0CJEACJOBMApzfnOmXUFb16dNHJkyYkCNbenq6pKWlhSrumO85/hzjChpCAiRAAiQQRQKc36IHE78LtG7d2q/CXbt2SZUqVSJq5NSpU5KRkaGE7Nu2bQtaB045ReAdfCJtLyIjWYgESIAESIAESMCRBOxE79Y6xCjtjnStMor+da5vYm0Z12+xJsz6SYAESIAESCA0AQraQzNijgQRWLhwoTzyyCOCqHNa6tu3r4wdOzZBFnmn2StXrkj//v39WObKlUvAnJsFvONn9oQEghHggtze+DDys1cbS5MACZAACZCAMwlg3cDkDgLDhw8XbFI2pt69e8v48eNd0Qk+n7rCTTSSBEiABEggTAKc38IEFiJ7nTp1ZNOmTXqufv36yZgxY8JqBNFQIWKHmP3SpUtByzZq1Egef/xx6dixY1htMDMJkAAJkAAJkIB3CUQjerdGh1HanTdO6F/n+SSeFnH9Fk/abIsESIAESIAEzAlQ0M6R4UgCO3bskFatWsmPP/6o23fXXXfJxo0bJX/+/I602W1G4ejUevXqCaLYaKlcuXLq2NZKlSq5rTu0lwRIIEwCXJCHCcyQnYJ2e/xYmgRIgARIwB0EKGh3h580K2fOnCndunXLYXTbtm1l7ty5gk3MTk58PnWyd2gbCZAACZBApAQ4v0VKzrzclClTpEePHvqXJUqUkKysLClTpkzQho4ePapE7Pjs3bs3aF7UhUjsELJXqFAhuh1gbSRAAiRAAiRAAq4nEI3o3RoERml33nCgf53nk3haxPVbPGmzLRIgARIgARIwJ0BBO0eG4wgcP35cmjdv7hdppWjRorJ161a59dZbHWevmw365z//KZUrV5bffvtN70bt2rVl6dKlgh8DmEiABLxLgAtye76loN0eP5YmARIgARJwBwEK2t3hJ18rly1bJu3bt5fTp0/7GZ+amqpE7aVLl3Zsp/h86ljX0DASIAESIAEbBDi/2YBnUvTs2bOSkpIiBw4c0L9NT0+XtLQ004bwbAQRO56DQqUWLVooIXvr1q1DZeX3JEACJEACJEACSUogmtG7NYSM0u6cwUT/OscXibKE67dEkWe7JEACJEACJPBfAhS0czQ4igAEE3379pWJEyeKJp7InTu3INIcIqIwRZ/ABx98oF7UawkP6fDB22+/LRRsRp83ayQBpxDggtyeJ3h/tMePpUmABEiABNxBgIJ2d/jJaCVO4YKo3VfohTzly5dXYq6qVas6smN8PnWkW2gUCZAACZCATQKc32wCNCk+bNgwGTJkiP4NguAgSrt2suvBgwclIyNDCdmNz0PG6vB8hHfj+Nx4443RN5Y1kgAJkAAJkAAJeIpANKN3a2AYpd05Q4T+dY4vEmUJ12+JIs92SYAESIAESOC/BCho52hwFAG8aH7yySfl/Pnzul39+vWTMWPGOMpOrxnzzDPPyDvvvKN3q0CBAjJ58mTp1KmT17rK/pAACfwfAS7IORRIgARIgARIgARIwLsEDh8+rETtGzdu9Otk4cKFlai9WbNmjus8n08d5xIaRAIkQAIkEAUCnN+iANFQBQTriNL+66+/6t9MnTpVnTgKEfvixYtDNtquXTsVQMeJz0QhjWcGEiABEiABEiCBhBCIRfRurSOM0p4Ql/o1Sv8m3gdOsIDrNyd4gTaQAAmQAAkkOwEK2pN9BDio//v375c6depIdna2blWDBg1kwYIFUqxYMQdZ6j1T8PL/oYce8hM74Cj6DRs2yM033+y9DrNHJEACOU5gYARWDgoSIAESIAESIAES8BaBy5cvK1H7/Pnzc3RsxowZ0rVrV0d1mD8YOcodNIYESIAESCBKBDi/RQmkoRqcMDp+/Hj9r/ny5fMLkmPWaqVKlVQkdgjZS5UqFRvDWCsJkAAJkAAJkIBnCcQiercGi1HaEz9s6N/E+8AJFnD95gQv0AYSIAESIIFkJ0BBe7KPAIf0/8yZM4KF2s6dO3WLypUrJ/PmzZPq1as7xEpvm7Ft2zZp06aNHDp0SO/oXXfdJdiNXKhQIW93nr0jgSQkwAV5EjqdXSYBEiABEiABEkhKAn369JEJEybk6Ht6erqkpaU5hgmfTx3jChpCAiRAAiQQRQKc36II06eqYcOGyZAhQ0JWnjt3biVix6d+/foh8zMDCZAACZAACZAACZgRiGX0bq09RmlP3NijfxPH3mktc/3mNI/QHhIgARIggWQkQEF7MnrdYX1G1LgBAwbI2LFjdcsKFiwoEydOlC5dujjMWm+bg6NZ+/XrJ7///rve0V69eqloN8aHd2+TYO9IwPsEuCD3vo/ZQxIgARIgARIgARLQCAwfPlwGDx6cA0jv3r39opsmkhifTxNJn22TAAmQAAnEigDnt+iRzcrKkr/97W+SkZHhd8qrWQs1atTQo7EXKVIkekawJhIgARIgARIggaQkEMvo3RpQRmlP3NCifxPH3mktc/3mNI/QHhIgARIggWQkQEF7MnrdYX1esGCBdOjQQS5evKhb9vzzz8vIkSMdZmlymGOM3nfVVVfJ3Llz5eGHH04OAOwlCSQJAS7Ik8TR7CYJkAAJkAAJkAAJ/B+BmTNnSrdu3XLwaNu2rVrz5cqVK6Gs+HyaUPxsnARIgARIIEYEOL/ZA3vhwgUlYsdn/fr1IStr0aKFvPDCC1KrVq2QeZmBBEiABEiABEiABKwQiEf0bs0ORmm34pHo5qF/o8vT7bVx/eZ2D9J+EiABEiABLxCgoN0LXnRxH77//nu566675Pjx43ovGjZsKJmZmVKsWDEX98y9pmdnZ6sNBmvWrNE7UbJkSdm5c6fccMMN7u0YLScBEvAjwAU5BwQJkAAJkAAJkAAJJB+BZcuWSfv27eX06dN+nU9NTVWi9tKlSycMCp9PE4aeDZMACZAACcSQAOe3yOBu3rxZF7KfOXPGciVPPPGE4BRSJhIgARIgARIgARKIFoF4RO/WbGWU9mh5zXo99K91VsmQk+u3ZPAy+0gCJEACJOB0AhS0O91DHrYPIvY2bdoIdhprqUyZMrJ8+XK54447PNxz53cN4vWWLVvKjz/+qBuLjQYLFy6UwoULO78DtJAESCAkAS7IQyJiBhIgARIgARIgARLwJIFdu3YpUfuBAwf8+le+fHklaq9atWpC+s3n04RgZ6MkQAIkQAIxJsD5zTrgU6dOSUZGhhKyb9u2LWhBBGD561//KldffbUMGTJEz5svXz7JysqSChUqWG+YOUmABEiABEiABEggAIFwo3cXLVpUTp486Veb2d+CAWeU9vgNR/o3fqzd0hLXb27xFO0kARIgARLwMgEK2r3sXQf37eLFi5KWliZvvvmmbiWON589e7b6YbFs4HEAACAASURBVJ0p8QTmzJkjjz/+uFy6dEk35rnnnpMRI0ZI7ty5E28gLSABErBFgAtyW/hYmARIgARIgARIgARcTeDw4cNq7b1x40a/fmADM0TtzZo1i3v/+Hwad+RskARIgARIIA4EOL+FhgzRFkTsELP7vos2K9moUSP1zrpjx4761ykpKbJnzx7934MGDZLhw4eHbpg5SIAESIAESIAESCAEAavRuyFa79evn/oUL17cr9YTJ07I2LFj1ccodjdrnlHa4zcs6d/4sXZLS1y/ucVTtJMESIAESMDLBCho97J3Hdy3zMxM6dSpk5w7d063sm/fvjJmzBgxPiQ6uBueNu3y5cvSv39/GTdunN7Pq666SuA7RG9nIgEScDcBLsjd7T9aTwIkQAIkQAIkQAJ2CWDNB1H7/Pnzc1Q1Y8YM6dq1q90mwirP59OwcDEzCZAACZCASwhwfjN31NGjR5WIHZ+9e/cG9SZOdUU0dgjZzSKvv/322zJgwAC9DuRHlPYSJUq4ZJTQTBIgARIgARIgAScSsBK921fIXqxYMdWNQM9/v/76q2VhO6O0x35E0L+xZ+zGFrh+c6PXaDMJkAAJkIDXCFDQ7jWPuqA/33zzjTRp0kQOHTqkW3vXXXfJ1q1bBVHamZxD4MKFC1KvXj3ZsmWLbtQNN9wgy5cvl9tuu805htISEiCBsAlwQR42MhYgARIgARIgARIgAU8S6NOnj0yYMCFH39LT09XJavFKfD6NF2m2QwIkQAIkEE8CnN/8aS9btkyJ2HEiTKjUokULJWJ/+OGHg2bNzs6WypUrC06g0RJE7s8++2yoJvg9CZAACZAACZAACQQkECx6t5mQXaso1POfFWE7o7THfmDSv7Fn7MYWQl2/buwTbSYBEiABEiABtxGgoN1tHnO5vb/99ps6unzDhg16T6699lrZtm2blC1b1uW986b53333ndSsWVOOHz+ud7Bx48ayePFiyZ8/vzc7zV6RQBIQ4II8CZzMLpIACZAACZAACZCARQLDhw+XwYMH58jdu3dvGT9+vMVa7GXj86k9fixNAiRAAiTgTAKc30QOHjwoGRkZSsh+4MCBoI4qX768Ho09nN8LBg0aJCNGjNDrTklJkd27dztzUNAqEiABEiABEiABxxMIFL07mJBd65TV579QwnZGaY/dMKF/Y8fW7TVbvX7d3k/aTwIkQAIkQAJOJkBBu5O940HbnnrqKZk2bZpcuXJF9S5v3rwyc+ZM6dixowd7650uffjhhyoazsWLF1Wn8CAPX06ePNk7nWRPSCDJCHBBnmQOZ3dJgARIgARIgARIIAQBrM27deuWI1fbtm1VFNVYn6jG51MOURIgARIgAS8SSOb5bdGiRUrEjsAooVK7du3U+2cEw4kk7du3TyBix4mjWkLbjz32WCTVsQwJkAAJkAAJkECSEzBG77YiZNeQhfv8F0jYzijtsRuE9G/s2Lq95nCvX7f3l/aTAAmQAAmQgBMJUNDuRK941KZZs2ZJr169BFHakSiKdo+jsQGhR48eMnXqVN3oggULysSJE6VLly7u6QgtJQES0AlwQc7BQAIkQAIkQAIkQAIkYCSwbNkyad++vZw+fdrvq9TUVCVqL126dMyg8fk0ZmhZMQmQAAmQQAIJJNv89u233yoROz6HDh0KSr5SpUpKxP7Xv/5VSpUqZdtL3bt3lxkzZuj1NGzYUFatWmW7XlZAAiRAAiRAAiSQXAR8o3eHI2TXKEX6/GcmbGeU9uiPPfo3+ky9VGOk16+XGLAvJEACJEACJJBoAhS0J9oDSdJ+VlaWtGjRQn744Qe9x/Xq1ZPVq1fLVVddlSQU3N3N8+fPC3y2detWvSM33nijINJOlSpV3N05Wk8CSUiAC/IkdDq7TAIkQAIkQAIkQAIWCOzatUuJ2g8cOOCXu3z58krUXrVqVQu1hJ+Fz6fhM2MJEiABEiAB5xNIlvlt9uzZSsS+cuXKoE7JnTu3ErBDyI7ImNFMGzZsUO+vfdPy5culSZMm0WyGdZEACZAACZAACXicAJ5Rdu/eLf369VOfYsWKhdVju89/vsJ2/AYPUTtT9AjQv9Fj6cWa7F6/XmTCPpEACZAACZBAvAlQ0B5v4knY3sWLF9WL5E2bNum9pxDanQNhx44d0rp16xwbE9auXSv4MYKJBEjAPQS4IHePr2gpCZAACZAACZAACcSbwOHDh5WofePGjX5NFy5cWInamzVrFnWT+HwadaSskARIgARIwAEEvDy/IYgNROwZGRmSnZ0dlHaNGjV0IXuRIkVi5hkE1Vm6dKlef4cOHWTOnDkxa48VkwAJkAAJkAAJeIsAnm8WL14ckZBdIxGt5z9N2N6yZUtJSUnxFugE9Yb+TRB4FzUbrevXRV2mqSRAAiRAAiTgOAIUtDvOJd4z6Nlnn5WxY8fqHStUqJBMmjRJOnXq5L3OJkGPpk6dqhbxv//+u+otHuoHDhwoI0eOTILes4sk4B0CXJB7x5fsCQmQAAmQAAmQAAnEgsDly5eVqH3+/Pk5qp8xY4Z07do1qs3y+TSqOFkZCZAACZCAQwh4bX67cOGCErHjs379+qCU8TsAIrEjInutWrXi4pGFCxdKmzZt/NpCkJZq1arFpX02QgIkQAIkQAIkQAJee/6jR/0J0L/eHhH0r7f9y96RAAmQAAm4gwAF7e7wk2ut3Ldvn9x9991y6tQpvQ+9evWS8ePHKyE0k/sIXLlyRZ5++mmZMmWKbvzVV1+tIvfddttt7usQLSaBJCXABbk9x3MOs8ePpUmABEiABNxBAM/+TCTQp08fmTBhQg4Q6enpkpaWFjVAfD6NGkpWRAIkQAIk4CACXpnfNm/erAvZz5w5E5Rw3bp1dSF73rx54+6N2rVrC+zVEp5lxo0bF3c72CAJkAAJkAAJkEByEvDK819yei90r+nf0IzcnIP+dbP3aDsJkAAJkIBXCFDQ7hVPOrQfx48fFwjYP/zwQ2VhvXr1ZMmSJVK0aFGHWkyzrBCAXx988EH1w0CuXLkER7ciCn/JkiWtFGceEiABBxDggtyeEyhot8ePpUmABEiABNxBgIJ2d/gpHlYOHz5cBg8enKOp3r17qw3r0Uh8Po0GRdZBAiRAAiTgNAJunt9Onjypi9i3bdsWFC3eCyMSOyKyp6SkJNQN7777rgrIoqVixYpJVlaWlC1bNqF2sXESIAESIAESIIHkIODm57/k8JC9XtK/9vg5vTT963QP0T4SIAESIIFkIEBBezJ42QF9nDNnjixevFhFQrn++usdYBFNsEvgH//4hwwbNkwJ29u1a2e3OpYnARKIMwEuyO0Bp6DdHj+WJgESIAEScAcBCtrd4ad4WTlz5kzp1q1bjubatm0rc+fOVZud7SQ+n9qhx7IkQAIkQAJOJeDG+W3dunVKyJ6RkSGXLl0KirZx48ZKyN6xY0fHuODs2bNKVH/gwAHdptdee02GDBniGBtpCAmQAAmQAAmQgHcJuPH5z7veiH7P6N/oM3VSjfSvk7xBW0iABEiABJKVAAXtyer5BPT78uXLtn/gToDZbDIIAfqUw4ME3EuAC3J7vqOg3R4/liYBEiABEnAHAQra3eGneFq5bNkyad++vZw+fdqv2dTUVCVqL126dMTm8Pk0YnQsSAIkQAIk4GACbpnfjh49qkdj37t3b1CiZcqUUZHYIWSvUKGCI+m//vrr8vLLL+u2lS9fXkVpL1iwoCPtpVEkQAIkQAIkQALeIeCW5z/vEI9vT+jf+PKOd2v0b7yJsz0SIAESIAESyEmAgnaOChIgARIgARJIQgJckNtzOvnZ48fSJEACJEACziTA+c2ZfnGaVbt27VKidt+op7ARQjGI2qtWrRqRyRx/EWFjIRIgARIgAYcTcPr8hs1qiMaOOTxUatGihRKyP/zww6GyJvz7gwcPqijtv/76q27L5MmTpUePHgm3jQaQAAmQAAmQAAl4m4DTn/+8TT/2vaN/Y884kS3Qv4mkz7ZJgARIgARI4D8EKGjnSCABEiABEiCBJCTABbk9p5OfPX4sTQIkQAIk4EwCnN+c6RcnWnX48GElat+4caOfeYULF1aCuGbNmoVtdrzHnzFy61NPPSVjxoyRAgUKhG27b4Evv/xS7rnnHr86vvjiC6lTp46telnYnMA//vEPadeunezZsydHBkQOnjRpkmBcRiNhfPTv3z9HVa+99poMGTIkGk2wDhIgAQ8SiPf8ZgUhxN4ZGRlKyG7coGYsjw1ruJ9CyF62bFkr1TsmT58+fWTChAm6PXfeeads3bpV8ufP7xgbaQgJkAAJkAAJkID3CDjx+c97lBPXI/o3cezj0TL9Gw/KbIMESIAESIAEghOgoJ0jhARIgARIgASSkAAX5PacTn72+LE0CZAACZCAMwlwfnOmX5xq1eXLl5Woff78+TlMnDFjhnTt2jUs0+M9/ihoD8s9js0cTNAOEeaCBQsEAka76eTJk9K9e3dVnzFR0G6XLsuTQHwJHDt2TObMmSMPPPCA3HLLLTFvPN7zW7AOLVq0SInYFy9eHLLfmOMhZI9kk1rIyuOUAafK1KhRQy5duqS3OGrUKBk4cGCcLGAzJEACJEACJEACyUjASc9/ycg/1n2mf2NNOLH107+J5c/WSYAESIAESAAEKGjnOCABEiABEiCBJCTABbk9p5OfPX4sTQIkQAIk4EwCnN+c6RenW2WMfqrZm56eLmlpaZbNj/f4o6DdsmscnTGYoB2Gv/vuu4Lo+3bTzp07pXnz5nLkyJEcVVHQbpcuy5NAfAj89ttvkpmZKSNHjlQRuufNmye33nprzBuP9/xm7NC3336rROz4HDp0KGh/K1WqpCKxQ8heqlSpmLOJRwPG55QbbrhBRWm/7rrr4tE82yABEiABEiABEkhCAol+/ktC5HHtMv0bV9xxb4z+jTtyNkgCJEACJEACOQhQ0M5BQQIkQAIkQAJJSIALcntOJz97/FiaBEiABEjAmQQ4vznTL26wavjw4TJ48OAcpvbu3VvGjx9vqQvxHn8UtFtyi+MzhRK0Q5Q5adIkKVy4sK2+jBkzRvr3729aBwXtttCyMAnEhcCJEyekS5cusmTJEtVe5cqVPS9onz17thKxr1y5Mijj3LlzKwE7hOz33XdfXPwRz0Yg6EeU9tOnT+vNYsMdNt4xkQAJkAAJkAAJkEAsCMT7/UYs+sA6AxOgf709Ouhfb/uXvSMBEiABEnAHAQra3eEnWkkCJEACJEACUSXABbk9nORnjx9LkwAJkAAJOJMA5zdn+sUtVs2cOVO6deuWw9y2bdvK3LlzJVeuXEG7Eu/xR0G7W0ZWcDtDCdorVqwo8+fPl9tvvz3iDp88eVK6d+8uCxYsMK2DgvaI0bIgCcSNwC+//CIdO3bUxd1eFbRnZWUpEXtGRoZkZ2cH5QuRtyZkL1KkSNx8kYiGXnzxRRWZX0vo75YtWwRzBBMJkAAJkAAJkAAJRJtAvN9vRNt+1hecAP3r7RFC/3rbv+wdCZAACZCAOwhQ0O4OP9FKEiABEiABEogqAS7I7eEkP3v8WJoESIAESMCZBDi/OdMvbrJq2bJl0r59e78oqLA/NTVVidpLly4dsDvxHn8UtLtpZAW21UzQXqVKFdm9e7deaPr06aabLawS2LZtm7Rs2VKOHDmiIr0XKFBAfv75Z704Be1WSTIfCSSOgJcF7RcuXFAidnzWr18fFHKhQoVUJHYI2WvVqpU4h8S55R9++EFFaT969Kjecs+ePdUJHkwkQAIkQAIkQAIkEG0C8X6/EW37WV9wAvSvt0cI/ett/7J3JEACJEAC7iBAQbs7/EQrSYAESIAESCCqBLggt4eT/OzxY2kSIAESIAFnEuD85ky/uM2qXbt2KVH7gQMH/EwvX768ErVXrVrVtEvxHn8UtLttZJnbayZoHzVqlIwZM0YJ0JE6d+4sEydOFAg5w01XrlxRdQ0YMEAVbdKkifzlL3+RadOm6VVR0B4uVeYngfgT8KKgffPmzbqQ/cyZM0Gh1q1bVxey582bN/4OcECLuFe/8sorfpZs2rQpqYT9DnADTSABEiABEiCBpCAQ7/cbSQHVQZ2kfx3kjBiYQv/GACqrJAESIAESIIEwCVDQHiYwZicBEiABEiABLxDggtyeF8nPHj+WJgESIAEScCYBzm/O9IsbrTp8+LAStW/cuNHPfES3hqi9WbNmOboV7/FHQbsbR1ZOm80E7Z988onMmjVLFixYoApUrFhR5s+fL7fffnvYnT5x4oSK7v7RRx+pshg3ly9f9hNFUtAeNlYWIIG4E/CKoP3kyZO6iB2nRwRLJUuWVJHYEZE9JSUl7syd1mB2draK0v7999/rpj366KMye/Zsp5lKe0iABEiABEiABFxOIN7vN1yOy3Xm07+uc1lYBtO/YeFiZhIgARIgARKICQEK2mOClZWSAAmQAAmQgLMJcEFuzz/kZ48fS5MACZAACTiTAOc3Z/rFrVZB9AtRO4TExjRjxgzp2rWr35/jPf4oaHfryPK320zQ/sUXXwiEnv3799czT58+XQnTw02op2XLlira+/XXXy+LFy+WlStXyssvv6xXRUF7uFSZnwTiT8DtgvZ169YpIXtGRoZcunQpKMDGjRsrIXvHjh3jD9rhLb711lsycOBAPyuXLVsmTZs2dbjlNI8ESIAESIAESMBNBOL9fsNNbLxgK/3rBS8G7gP9623/snckQAIkQALuIEBBuzv8RCtJgARIgARIIKoEuCC3h5P87PFjaRIgARIgAWcS4PzmTL+43ao+ffrIhAkTcnQjPT1d0tLS9L/He/w5UdB+8eJF2bdvnxJNf/nll7J9+3Y5fvy4YlSlShW59dZb5d5771UR7suUKSNGZlbHCjYbQAj+8ccfy2effebXzt133y1Vq1aVFi1aSGpqqhQoUMBStb///rs8++yzMmXKFJUfgkpEvS1RooT861//kvHjx8uiRYvk4MGDqi+o+5FHHpGaNWtKnjx5LLVhlimQoD1//vzSvHlzJURH6ty5s0ycOFEKFSpkua0rV67ImDFjZMCAAapMq1atBJsxUE+kgnbUefToUfn888/VCQZ///vfJSsrS06fPq3awCkGiKRcqVIl5WdwKlKkSEibg/FH4VOnTglEm0uWLJHdu3cr/yPB34hYbNcXiGS/adMmWb9+vezYsUP27Nmjj12tnQoVKqhxUb9+fbn22mtD9ilQhp9++kmWLl0qK1asUO1gTF199dVSu3Zt5XNsQNDqN4qYn3rqKeXTcMb11q1bVYR+bG7YsmWLMgvtVa9eXerUqaPGxW233Sa5cuWy1KdQNv3www/qJItVq1apNjE2ypYtq64VtIVxYTYmcF1/8803Mm/ePFmzZo1uK663atWqqWvAzvWGMYQxi5MPwB3jCAm2Va5cWe677z7FHv+2em/Cfe6ee+7RuX3wwQe6CNu3PxhX2nWitffAAw/4+drq/SGYk7AZBj6Ndop0fsO9AiJ2fPbu3RvULMwJiMQOITuuNSZzAmfPnlX3vK+//lrPgDGIayZfvnzERgIkQAIkQAIkQAJRIRDp819UGmclMSdA/8YccUIboH8Tip+NkwAJkAAJkIAiQEE7BwIJkAAJkAAJJCEBLsjtOZ387PFjaRIgARIgAWcS4PzmTL94warhw4fL4MGDc3Sld+/eSuisXlD9v//n9z2Ev7FMThK0o6+Ivvvqq68qwaiVBOHi0KFD5cYbb7SSXeVBOxChvvLKK/LJJ5+ELAcBPYTbrVu3Din0MxNUQ5y6YcMGFSkdomOzBIH1Qw89FNKWQBkCCdrvuOMO6d69uxLfIkFwC6Ev+mQ1QaSNqO4QMyONHj1aifaHDRsWtqAd7CFIHTlypHz44YdWTVDC6ZdeekmefPLJoGL8QIL2okWLqlMSMFY0EXugxiHQHjt2rNSqVcuyIBmbFcDl/fff10X5oToH0X7Pnj3VRoFrrrkmVHb9e2zuGDVqlLzzzjtB29KY9ejRQyBeRZRqRNVHsipoP3/+vCxcuFAQfT8UN9T74IMPKsYQj4cScwcStGNDy4gRI9QGIG2DgxkcjGH4CZsDtLb+/e9/q3vszJkzg/KEIB6CfojCrabffvtNpk6dqsa9tsEmWNlw7k2BBO2HDh1S4x7RyIMljCXMIy+++KLaDGJMZveHYPU5RdCOzScQsWNjQ6iEzUdg/vDDD4fKyu//jwDuIc8884wfD9zb3377bTIiARIgARIgARIggagQiPf7jagYzUosE6B/LaNyZUb615Vuo9EkQAIkQAIeI0BBu8ccyu6QAAmQAAmQgBUCXJBboRQ4D/nZ48fSJEACJEACziTA+c2ZfvGKVRBaQhxsTG3btlWivdy5c/t9lSyCdkQhnjNnjhL4BhOxmo0DiFInT54sTZo0CSmihUAXolSIXsNtBxF/IVoOJj42E1TD3wMHDgwoZr///vuVYPX666+PeJgHErQjyjKEuxDTa8k3+rOVBhEdGxGnEeUdNiJyPiL7GjdDQPQ8ZMiQgFVCqPzuu++qEwnCZa9ViusEQudSpUqZtmPGH/5GxHxsKLGaIAafNGmStGvXLuiYwvUJoX+wzQqh2oSPEPHeyiaDAwcOSK9evVTUcqvp6aeflueff14gbA9H0A5xOMpBUBxOgqAarNFesFMHzATtL7zwguCDzQdWEq59bCKoV6+eEtzjWoM43ErCKQ+zZs2yJGr/9ttvpW/fvmFxhw2wD+JgCOiDCfzNBO033XSTwHeIAm81Bbo+3CRox6Yf3A8x7jDeg6Xy5curSOwQsoezOcEqz2TI16hRI1m9erVfVzEXd+jQIRm6zz6SAAmQAAmQAAnEmADfr8UYcIKrp38T7IAYN0//xhgwqycBEiABEiABCwQoaLcAiVlIgARIgARIwGsEuCC351Hys8ePpUmABEiABJxJgPObM/3iJasQdbZ9+/Y5RL2pqak5IpMni6B9/fr10qlTJz/RN4SxEE7ffffdetThffv2yeeff55DHI7I44j4XbFixYBDBYJqCNIRxdiYEFEaEblvuOEGuXTpkmRlZcnatWtzRGJGFGCIo60KqiEAL1KkiB7dumbNmgIBe8GCBWX79u2qDUSkR1TcUBGtg10DwQTtO3fulObNmytBOpLV6NzIi/EHQTyiiCNBmAvxdfHixcMStKMe+AciZ6OYHezhvwoVKqg2Lly4IBDRb9q0yTQSNsTSEFobN3+grFHQjmsK9WsnICAPhK8QM2OsBPO1lWj2ZuMWbUCcjnYrVaqk7EQ7ECZv3brVdGODFZ8cPXpU+Q7R/H0TxPcNGjSQlJQU9WezsYvI6Yj2rYmjQ7UXqC3jNQlfIpo3OBgToqxj3AQStRsF7RBj58uXT7DhQkva9YJ2f/jhB3W9GCPF42QDbXOFxgb5wQTR9pG0a8049rABAyc1mI0lzQbcc7p06aJ8Z+Reu3ZtdY/KmzevoD9r1qxRpz/4JtiCjRwQCAe6xo2CdmyQwN9824Ro/5577lH3wkBtoV2z6wObE7BhCht6cI1kZmYK+oWEexRE4RhHWkKUc4jFo52CPV8tWrRIidixYSZUwvwJm5s1axYqK78PQQDjtWHDhmpMaQn3SIjcYzEG6BASIAESIAESIIHkIsD3a972N/1L/3qbAHtHAiRAAiRAAoknQEF74n1AC0iABEiABEgg7gT4wsUecvKzx4+lSYAESIAEnEmA85sz/eI1q3bt2qVE7aEi0CaDoP3UqVPy5JNPyrx583Q3P/HEEzJ06FDTqOUQZEIcjajnx48f18sEE6cGElRD6AtBa9WqVSVXrlx+wwx2Ibo3Io/7CmERIXvUqFFSoECBHMPSKKjWMkCEmp6ervoJ0a6Wfv75ZyX49RWTRjLWgwnaT548Kd27d5cFCxaoqq0ItTUbTpw4oaJeIwo5EjYEaOL7cCK0m9mHyMBgYsYebf32229K4Ipo+r5+hsgZ/i9Xrpxl/sgIkflLL70krVu3zuG7Y8eOqY0F77zzjl+dvv01NgbfYZwuXbpU/wpsMTbq169vKuSGoBgbWgYNGuQnzPaNfG/mf4wriPgnTpyof40xhRMNIBo3nhqA/sB29McsGn4wQTu4oy1fFlpbiFJuPEkA19b333+v2MIvvmMe1w/uc2bJKGj3zRNobMC2N998U90bfBNs0jZsPPfcc8p+I5P//d//lT59+sinn36qFw02lpDJTNiPaxV9xXWBzSq+CSdN4N6OMesbRR8C4dmzZwui8Zslo6DdNw+ij+MehfHu+3yCtpYvX6787yvyD9UnI/dw7geR3Jt8yxifryCqxzWODzZcBEvYHAIWELIH2lBk175kLY9NSpgjfFObNm0sn5SQrNzYbxIgARIgARIggdAE+H4tNCM356B/3ey90LbTv6EZMQcJkAAJkAAJxJoABe2xJsz6SYAESIAESMCBBLggt+cU8rPHj6VJgARIgAScSYDzmzP94kWrDh8+rMSeGzduDNi9ZBC0GyOI+0YBDwQGXCAQhbhRS4iWPGfOHBWB25jMBNVPP/20jBw5Uo/+btYW2lmxYoUg78GDB1UWiHshDofo1pgCCdoh/kZk+EDRqu2O72CCdtSNKOuI+qwlRMHu2LFjyGYRKb1ly5ZKLAzR8McffyzVqlVT5awK2o1R3lH2vvvuUyLWP//5z0Ft0Pi3a9fOT5gNsTCiClvlD5Hv9OnT5Y477gjYnpmQu0mTJsrOkiVL5iiHiNIQx2sJEd8RBfvOO+8MyRWi58cee0yPko0CiOINoblZQn8hMNXE6RiD8ClONQg0pnAiwfvvv682IBhF7cEE7biuYJuW0BbE7Y8++miOTR++tmLsQ8yPjQFaCubnQIL2UKcgGDdZ+NoQKio8BNSIlK5FqkdZRHVHlHdjQlR99CctLU3/CveWmTNnqvEb7EQFbMDA9T5t2jS9rRCYIgAAIABJREFULMTYEyZMyCGCR4ZAgnZEW8d167sJxmin2SkBwa5vJwnaQ10oiJyPezzYgTlT7Ahgo9akSZP8GsD19MILL8SuUdZMAiRAAiRAAiTgeQJ8v+ZtF9O/9K+3CbB3JEACJEACJJB4AhS0J94HtIAESIAESIAE4k6AL1zsISc/e/xYmgRIgARIwJkEOL8F9gtEehAfQxCXnZ2t/9fs/8+ePetMB7vMqmQQtCMyu28UZ0RER7T1UMlM2GomdDYTVIcSzfq2jfIQQyO6upY6d+6somUXKlTIz0wzQTuEzvPnz5fbb789VJci/j6UoN24aSCYoFkzwsgNgmpwKFq0qMpiVdBujBCPsgsXLpSHH37YUn8hxn7mmWeUsFxLEGpD5GpMZvwhyEZZ+DxU8hXwIy+iQmdmZkqFChX8il64cEEJliEq11KwaO7GdiGWxhh/44039K8QhRsf4xwEoT3EprNmzdLzIio3otsHEzojM0TtqBPCaN8UyP9m11QokbhvvTjVoHfv3pKRkaH/GWMG0cyNyUzQHipSvVbHlClTpEePHn5Vtm3bVvD34sWLB3Szmd/efvttJfo3JkSdh/h969at6iuMI2w6wN+Cidm1en766Sclxl63bp1eHicdNGjQIEdbZoJ2K/1BRYj6j4j048ePDzmWkMENgvYaNWroQnZjFPxQ1zC/j5wAThDYtGmTXgHG+Zo1a9SJE0wkQAIkQAIkQAIkEAkBvl+LhJp7ytC/7vFVJJbSv5FQYxkSIAESIAESiC4BCtqjy5O1kQAJkAAJkIArCHBBbs9N5GePH0uTAAmQAAk4kwDnt//6Zf/+/bJjxw4VPXbDhg3y1VdfOdNpHrYqGQTtxojQgwYNUmJpROcNlsAG+SC4u/nmm5Vg/IEHHhAIyH0TootD/Ix8SMEirAdqz1iHMVq5Vs5MUA1RKyLfot1YpVCCdqOoHBHLP/zwQylXrlxAk7BRBbYjQj2SUfhrVdAOQTqimX/99deye/duFVF8xowZUrp0acs4rLZlxj9YlHWjATg1AZHrP//8c/2rL774QiD09E0QEX/66aeCSOtZWVlKJAwxtZXo7Fo9xnEfSGS+d+9eFZ39wIEDqmi4GySMwmzUEaittWvXCk5I0CK6W42k78vGWIdxI4SW10zQHmijiNFPZgJwq6cOGE8rCLSBBmO0e/fuetPBIqwHGsjGOiCcxwaBvHnz+hWx0x9UZBT4B9uw4lRBOzYHgTHuObVq1bJ8b2DG6BE4d+6c2hCC/2oJmwswd8Zy/opeD1gTCZAACZAACZCA0wjw/ZrTPBJde+jf6PJ0Wm30r9M8QntIgARIgASSkQAF7cnodfaZBEiABEgg6QlwQW5vCJCfPX4sTQIkQAIk4EwCyTy/QbyO6Jz475YtW3QBpTM9lRxWJYOgHZsl6tWrpzu0bNmyMnnyZIEQ2Uok5FAjAWLRpk2b6iLdcATOWt1mEbURrRnCUd9kJqgOFHk7lN3hfB9K0I66jELeUFHSfbmZCfitiszD6UegvFbbMuNvdYME2jaLBm8maI9Gn6wK2sMRK5vZZTZ2zQTPuNcg6rvv6QjgPnjw4LCuQ+OmgPLly8uCBQtyiP3NBO2BoqUb+2UU+Qdqw4yHkbuZoN1sHFkVzPu2abTz3nvvFbRv3MxhFLSH0x+0t3r1amnUqJHetJsE7XXr1tWF7EahfzSuM9YRHgFsSLn//vv9CrVs2VKN24IFC4ZXGXOTAAmQAAmQAAkkPYFkfr+WDM6nf73tZfrX2/5l70iABEiABNxBgIJ2d/iJVpIACZAACZBAVAlwQW4PJ/nZ48fSJEACJEACziSQjPPbsmXL5G9/+5vMnTvXmU5JYquSQdBujH4OdyMa7IMPPqiiZdeuXVtFjY00GQXBPXv2lNGjR0v+/PnDqjIjI0M6deqklzGLthwtIWxYhomIFUH7zp07pXnz5gLeSH369JFRo0ZJvnz5cjRnFDebRdm2KjIPty9m+a22Zcb//fffV4JZK8msfCIF7RcuXJAXX3xRbUbQktlGilB9mzdvnrRv317PZiZ4NhPzY05o165dqOr9vj979qz07dtXpk+frv99yZIl8tBDD/nlMxO0r1q1Sho2bBiyPeN4xz1izpw5gs0woZIVQbtRlI/7EWy7++67Q1Xv9/2xY8fk0Ucf1U+HCHSyg1HQDkEx+nPNNddYas9Y3i2CdpzYkJKSYqmPzBQ/Asb7LVrGmMSmjlKlSsXPELZEAiRAAiRAAiTgegLJ+H7N9U4LowP0bxiwXJiV/nWh02gyCZAACZCA5whQ0O45l7JDJEACJEACJBCaABfkoRkFy0F+9vixNAmQAAmQgDMJJMv8dvnyZSVih0j3s88+s+SMv/zlL1K/fn2pUKGCFClSJMenaNGi+t/MRLKWGknyTPEef0bhWjAhZDiuMQosUTaQMBjiaYhfn3zyyYBNIIJ7s2bNpEGDBlKpUiWxGsnXLDo16kFU4HDTV199pQR9WvrrX/8qkyZNUuJ7LZkJoq2KdMO1xze/FUH7yZMnpXv37ipaNlLNmjXlww8/lHLlyuVoOjs7W9C/FStWqO/MRNRWReaR9Atj4vjx4wIR/ieffCJLly6VgwcP6lWZRdXGl2b8wxFlx1rQDh9gHIHr/Pnz1UYELZlde0afIe/69evDHr84cQMRvCFaRzJryyjiRr5evXpJmTJlwnLhH3/8ofqHe4CWzMaPmaDd6uYB43hv3LixiiBdokSJkLZaEbQbI6tDiI7r4eqrrw5Zv28GjKfMzEzZt2+f/mez+4HxfvnAAw+o+dnqRh63CtpjvWErLGcxsx8BnGSycuVKv79hzsAceMstt5AWCZAACZAACZAACVgiEO/3G5aMYqaoEaB/o4bSkRXRv450C40iARIgARJIMgIUtCeZw9ldEiABEiABEgABLsjtjQPys8ePpUmABEiABJxJwOvz29GjR5WIHWK5v//970GdgOiw9913n/qkpqbK7bff7kyneciqeI8/Jwja4b7ffvtNBg8eLOPGjQvpTYhKIfhE5GiMS2yuCJTMBMohG7CYwUxEG2tBdCDTrAjaURaRvvv3769Xs3DhQnn44YdzVAuBbNOmTZUAunz58koEf+edd/rli4agHbwgbP7+++/l0KFD8s0338iOHTtk+/btStAeKIUjaLcqkkZb0fAfoqqfOHFCvvvuO/n555+VgB192rNnj58o39g3M5G5McI3yoTTH60N4/gwa8tsDFm8FEJmM/OXUdAeaJyZVR5rQbvZhpyQnbSYAYJgnDzhm8IRpJs1E055I/fKlSsLIvjfeuutFnsQebZ4z2+RW8qSINCqVStZvHixHww8B2IMM7I+xwgJkAAJkAAJkIAVAnz+s0LJvXnoX/f6zorl9K8VSsxDAiRAAiRAArElQEF7bPmydhIgARIgARJwJAEuyO25hfzs8WNpEiABEiABZxLw8vyGSMVpaWlKPBooVaxYURcKI4p1njx5nOkoj1oV7/HnFEE73Hn+/HmBwBriV9/I1cFcjejobdq0kYEDB6qTA4z8KGiv44cPEc+bN28uR44cUX9/9tlnZcSIEX4R7xE1OT09XYYMGaLymEWix98jEbSjbkRahyBy0aJFsnv37oiuZKcJ2iFcRyRuCP8RQT2SZEVkHqn42A2C9nD6RkG7/wijoD2SK45lrBDo1q2bzJw50y9r2bJl1aZIbChjIgESIAESIAESIIFgBOL9foPeiC8B+je+vOPdGv0bb+JsjwRIgARIgARyEqCgnaOCBEiABEiABJKQABfk9pxOfvb4sTQJkAAJkIAzCXh1foNwdezYsQGht2zZUgnZH3nkEcmVK5cznZMEVsV7/BlFyYHEy+GiNwoswxGrQoT++eefy9SpU2Xt2rUqSniohKjtb7/9top87LsJg4J2f0H7yZMnpXv37kp4jVS7dm2ZM2eOQKCopezsbCViX7FihfrTu+++KxBbG1O4gnZEGx89erS88847lnyqtVezZk25fPmyitquJacI2nGyAMbpsGHDgkaUN7JDNOzSpUvLunXr9K8oaLceKZyCdv8RRUF7qBmC39shgA1jb731ll8VmHMham/WrJmdqlmWBEiABEiABEjA4wTi/X7D4zgd1z3613EuiapB9G9UcbIyEiABEiABEoiIAAXtEWFjIRIgARIgARJwNwEuyO35j/zs8WNpEiABEiABZxLw2vwGQW+DBg1k8+bNOYCXK1dOF7FXqVLFmQ5JMqviPf4yMjKkU6dOOuXGjRvL7NmzpUSJErbIz5s3T9q3b6/XEY6g3bdhCIazsrKUuPrTTz8NGtEb0dohLvZt10zQjujgEL7HIpm198UXX0idOv7C8mi3bRT4ov5A7Y4ZM0b69++vm7BkyRJ56KGH9H9DHNu0aVMlOi9fvrwSv9955505TA5H0H7gwAHp1auXrFq1KmjX7777bhVpv3r16lK1alXBiRFFixa1HA3eLv9wykOgP2DAACXqDJZwb4WA/a677pJq1apJpUqVBGJQbCR47LHH9KJmgna08eijj8qaNWv0fJGMp0gitEd6zVod27/88ou6DleuXKmKhNNevAXt0bovBmITjiDdrI5wytvhbtW3gfLFe36zay/L/5fA0KFD5dVXX/VDkjdvXpkyZYp07tyZqEiABEiABEiABEjAlACf/7w9MOhf+tfbBNg7EiABEiABEkg8AQraE+8DWkACJEACJEACcSfAFy72kJOfPX4sTQIkQAIk4EwCXprfIIKEEA/RjY1p+PDh0rdvXylYsKAzHZGkVsV7/C1dulRatGih04bgdu7cuXLLLbfY8oBRNB0NQeiVK1dUFOwtW7YIBPMQuOPfvqlVq1YyY8YMKV68uPrzuXPnlOgYUcG1hLE/aNAgW/0LVDgcQXQ0DQhH0L5z505p3ry5HDlyRJmA0xtGjBghECeCcXp6ugwZMkR9B6HixIkTpVChQjnMtSpox6YEtDFt2jS/OlJTU6VDhw5Sq1YtweaaIkWKiHH8awWstmWXv9XyFy9eVMw0TpqdEKtDpF63bl21GQDjMNCJF9g4EkrQfuLECRUtH2NdS+vXr1f1h5NwzTRq1EiPjG8mnv/uu+/UZhCMDyRsEMEGBGwyiEWyI6yOtaDdyCta98VAHMMRpJvVEU55O9ztjoN4z2927WV5fwJmonbkwKYb3AuxGYmJBEiABEiABEiABHwJ8PnP2+OB/qV/vU2AvSMBEiABEiCBxBOgoD3xPqAFJEACJEACJBB3AnzhYg85+dnjx9IkQAIkQALOJOCV+S2Q8IgRNZ057jSr4j3+jOJmiFiXL19uK6K4mSi4e/fuMm7cuKhuoED06sGDB/sJpc1EuG+88YakpaXpjjcT80ZrVFgVREerPa2ecATtJ0+eFPgDkdeRateuraKFly1bVv4/e2cCflO59v/7wkty4pUkSqgcnMo8ZYqMkRAyZogkY1GOMUPCcQ7KFKVCZSiZohAHGTKEhqNf509Hmoji0NHBa/hf3+c9a717r99aez/rt/aw1t7f57p+V9n7Ge77cz9r2Gt9n/v5+eeflYAaGfFR5s2bJz169LA1V1dkvmnTJsFCA2R8R0GMRo4cqRbU5MqVSwuF7lhe+eu2P3jwoLRt21YyMjJM+/v3768WA8A/naIjaLdbkDFnzhzBHHZTrAtX7I4BO/F8PHcz8CKsjreg3U7c7/W8GClebgTpdv24ae+Fu5s5Z1c30dc3r/ayfWYCTveWN954ozqv4zzIQgIkQAIkQAIkQAIGAd7/pfZcYHwZ39QmQO9IgARIgARIIPkEKGhPfgxoAQmQAAmQAAkknAAfuHhDTn7e+LE1CZAACZCAPwmkwvXtb3/7myBTsLUUL15cIGy0+86f0Ug/qxI9/3788Ufp1KmTbNmyxYQ9ZcoUlVHbKVt2tKgcOXJEZd7evXu3WXXq1KmqT2uByBlizP3798vevXsFma/nzp0rRYoUiTaM+v77779X2WG3bdtm1reKcK1i3mrVqsnixYtVVnDdgszlyDr/zjvvCI4jHEPIXH3vvfdK9uzZzW50BdG64+rWcyNoR5/WDPrIxN2wYUMVi/vvv1+Jz8uUKaP8vfPOO23N0BGZX758WWXuxaICo3Tp0kVmzJihMrLrlN9++02J3yGuN8q4ceMyZUfHd17567bHHO3du7dpT7169eSNN96Qm2++WccllQkfwlD8GcVpoYV1rAEDBsjkyZO1FwPYxcBurIsXL8rQoUPV3DCK27HQDsJ49I/FEZhD2O0BOwJYd33wIqyOt6DduugDfmXlvIhz4aOPPio5cuSQChUqqHNH69atpVChQmHzxI0g3W6CuWnvhbvW5I5QKdHXN6/2sr09ASdRO2o/+OCDSthepUoV4iMBEiABEiABEiCBTM8U8DuIJXUI8P4+dWJp5wnjm9rxpXckQAIkQALBIEBBezDiRCtJgARIgARIIKYE+IPcG07y88aPrUmABEiABPxJIOjXN4gSr732WoGIMbTUrFlTtm/f7k/otMokkOj5ZydixVyBKBziS7cFL6ghPO7Vq5fZNFLWd2tGcLcZ4u0EyFZBu53A/uWXX1ZZynVF+z/88IPKXL5582bTLzuRvq4g2i3XaPXdCtqtmfmHDRsmEIlPmjTJFIp369ZNZs6cKXny5LEdXkfQDmF83759ldjbKE6LG5x8tItfMgXtdgJxLNYAO+yAoVMg+kbm+xUrVpjVnQTt1lhFW2hgHd9u7jqNtXz5ciW4NgrGWrJkiZQtW1bHLVUHiyPatGljZuQvXLiwvPfee1KpUqWwPrwIq+MtaDcWsAwePNi0OSuLFqznwtDdEEJhuBGk2wXCTXsv3LUngUPFRF/fvNrL9s4E1q5dq3ak+PjjjzNVyp07t7qO4LrCQgIkQAIkQAIkkN4EeP+X2vFnfBnf1CZA70iABEiABEgg+QQoaE9+DGgBCZAACZAACSScAB+4eENOft74sTUJkAAJkIA/CQT9+oZs24sWLQqDO2bMGBk9erQ/gdOqMALJmH+bNm2SVq1amQJUGNSnTx+VBdpJzOwUtoyMDOnevXtYdnb0/eqrr0r+/PkzNbMTBw8fPlxlrkZW42jFKohH/a1bt0qdOnXMphcuXJARI0aoDMtGQZb2119/XWWQjlZgI0TYQ4YMMasWK1ZMVq5cKeXLlw9rHhRBuzUDdd26deXFF1+UP/7xj7Ju3TrlE8S4EF07FR1Bu12m6wkTJmgLHZGxH+cutAktyRS02y0CwfGC+XXNNddEm04qO7tV6IxGTiLzc+fOSb9+/WT+/Plm37rHiN3cjTTWN998I507d1aZ+o3i5lxw8uRJ5UeoUL9du3aCBSTWjPxehNXxFrTD908++UQJ848ePWqywKIFiNx1zk2HDh1Si2BCd6rAOQTHjXXhgxtBut0Ec9PeC/eokztKhWRc37zazPbOBHB+hqh9/PjxancVa8EikCeeeELatm1LjCRAAiRAAiRAAmlKgPd/qR14xpfxTW0C9I4ESIAESIAEkk+Agvbkx4AWkAAJkAAJkEDCCfCBizfk5OeNH1uTAAmQAAn4k0CQr28vvPCCIFNwaGnfvr0sXrzYn7BpVSYCyZh/yBYNEeo777wTZk+HDh2UkFgnU/uVK1cEwvhnnnlGPvvsM7MfZFxHdu4WLVo4RtsqqEebOXPmCMaPlEEdwuC33npLiUaNAmE2PitSpEjYeHbi1GbNmsmsWbME4nSngjGQlf3RRx8NE7ZC1AohX65cucKaBkXQDqOnTZsmgwYNUvaDOf4fwn1kVdfJAq4jaD9//rwSAM+ePdvkBO4QdN90000RzwBYiACRPcSSsCm0QOSOP+v88Mpft/3EiRMFonKjlCtXTp1noy2QwHGCjOf9+/eXU6dOhfmEHQPgL3bYsBZr1nPEC0w7duwo2bJls+WIuQthOeIaKspGZSfxPNpMnz5dnnzyybA+sSgKYmxkXnYqiBfmTyiXSMe/F2F1IgTtdgth4A+Om65du0YUtWO+YnHISy+9ZOLCeWbZsmVSuXLlTAjdCNLt+Ltpb+VesmRJZZebLPxZvXQn4/qWVVvZTp8AsrTjeois7XblzjvvVKJ2LBDB/7OQAAmQAAmQAAmkDwHe/6V2rBlfxje1CdA7EiABEiABEkg+AQrakx8DWkACJEACJEACCSfABy7ekJOfN35sTQIkQAIk4E8CQb2+vf/++wKhaGipUKGC7N+/35+gaZUtgWTNPwgikd3fKny9/vrrlWAcwtlSpUqpLMuGjRD/Hj9+XLZv3y5vv/22rFmzJpNPOtmdz549qwS+CxcuNNtj3JEjR6oM4dbMzqiErNUQiyJTd6jYGYs6BgwYkEno7JSpGkJkCPEaNGiQSZyOMZBZGoLqUPFxpOzuuoLoWE9/q8AX/SMuNWvWdBxq37590rx5czl27FimOk6C59CKOoJ21Ed2foi1Q0ukxRLI9AuBJHYIsJtT6MfJPq/8ddvb7WrQqFEjgdAd513rcQwh+5dffil//vOfw+Z5KJPGjRurxRgFChTIFA/YBUH5zJkzze8grsYCJsx3axscU5i71uPDaBwpvnZZ1tEOMRs1apSULl06k3/I7I4FBqHHMNpEOv79LmiH/XZZ1vE5uEP0f+utt4bFCgsCDhw4oFhY526k7O5uBOl2B7Sb9k67JmDhg3WBTqzPU8m6vsXaD/ZnTwCLYXA9PXHihCMiCNuNP3IkARIgARIgARJIfQK8/0vtGDO+jG9qE6B3JEACJEACJJB8AhS0Jz8GtIAESIAESIAEEk6AD1y8ISc/b/zYmgRIgARIwJ8Egnh9++mnn6RWrVpy+PBhEyqy/H711VdStGhRf4KmVbYEkjX/IMRcunSp9O3bN1Pm6KyGCkL4KVOmSMGCBaN2YZdBHY0gbK9Ro4ZUrVpVcubMKRcvXpQ9e/bIzp07M9mJLPBz586VQoUK2Y4HgTpEwaHZwo2KyJ6M7O5Ghu2DBw+qbLPWLNqoB9F8y5YtbcfQFURHBeKyQlYE7XbCVmPYN998Uy1wiFR0Be0//PCDWhSBTPehBYJsxLV69eoqQzwWHSC7/+7du8MWVuC7evXqyd69e03xvVM2c6/8ddvbLcIwfIM/tWvXNkXmOA9DoI8YhZYmTZooPzMyMtTHWFSxaNEix+MFovHOnTsLxMuhBcdI/fr1pXz58urjTz/9VO2WEDp3CxcuHLZwIdqCBdjUvXt3FQtrgWAftkJEj+Nx69atajxrgcAfi05uu+0222kUBEE7DId/yMhuXeyD7+6991517cUcxcKajRs32jJDe5wL7RYroB83gnQ7mG7aI2ZDhw5VmeZDCxYsGbtVQNyOBRaxLsm6vsXaD/bnTADnO4jacQ2JVJi1nbOIBEiABEiABNKDAO//UjvOjC/jm9oE6B0JkAAJkAAJJJ9AYATt1of9btHhATtecOAB+j333KMyNVWsWDHilrFux4hFfd0XSLEYy/rSD9m58BIXD/KtBZmS8PLIKMh0hOxEqVaQSWXXrl2yfv169WINLxSNF2F4uYGHzlWqVFEve/HfPHnypBoC+kMCJJAmBPjAxVugyc8bP7YmARIgARLwJ4EgXt+Q9RdC3dCCjO3333+/PyHTKkcCyZx/ELX/9a9/lcGDB6vnAFktePaEjOsQTeL/dQrGXrdunTzxxBO2wtFofbRq1UoJNA1BplN9iNonTJig/twW9D116lTBWNY4GX0l8nlWqP1ZEbSjPZhBvBpaIj0XC62nK2hHm48++kh69eqVSdQdLQZ4NocM+WXLllW7BCCrPIqT+NsrfzftwRw7CFgF5tF8ggAdzxNbt26tMtdj4QTK3XffrXY6QAZ0p5KVMYcPH64WNuHYMko0QTvqITt5v379ZMOGDdFcyvQ9xOzIJl+yZEnHtkERtMMBLEgAv6ycF3UW9rgRpNsBddt+1apVapFJ6O4Wof3OmTNH7YIQ65LM61usfWF/kQlgkcuSJUtk8eLFakeVSKVy5cpSqVIlwX+xIOiuu+4iXhIgARIgARIggRQhwPu/FAmkgxuML+Ob2gToHQmQAAmQAAkkn0DaCNrtUOOF3MCBA9WLJb8Ik928QPI6fSho/1+C2NIZWYeQacxpS2c71ngRh6128aJDJ+ua13ixPQmQAAnEkgAfuHijSX7e+LE1CZAACZCAPwkE7fp25coVtXD9iy++MIFOnjxZnnnmGX8CplURCfhh/kFoOn/+fJkxY4ZrcTnE3iNHjhRkcXYSfUcCgOyuEOCuWLFCa6Zk5ZkWjhkI9yEq3rZtm9Y4Xbp0kbFjx0rx4sUj1k/k86xQQ7IqaIdAvHnz5q6ydxvjuhG0ow0yhyMphM4zJ+uzJms2eSyU+OCDD1SijtDilb/b9t99952a7wsXLow6j2AzMnVjwQjmkV2mbJ3M+CdPnlTZvrHTgJMgGcaAIRZgINM+EneEJujo06eP6uOaa66JaDeEqC+//LK8+OKLWucCjAkeOs+YgyRoByRwxzNTiL2tOzfYQcRijGeffVYtXMiVK1dEzm4F6dbO3LbHPMd9wpgxY2ztGjZsmOD4zp49e9R57aaCH65vbuxlXe8Ejhw5okTt+Pvb3/6m1SEW4EDgjt1ZsAMCkjKxkAAJkAAJkAAJBJMA7/+CGTddqxlfXVLBrMf4BjNutJoESIAESCC1CKS1oN0IpU72nESF3e0LJC92pbugHVnQDhw4IKNHj9Z6qejE2sia9dBDD0m2bNm8hIRtSYAESCBhBPiD3Btq8vPGj61JgARIgAT8SSBo17cFCxZIt27dTJglSpRQoqFrr73Wn4BpVUQCfpp/ENxiocTOnTvV3zfffKN2czMKxKvI5l2mTBmpXbu22sWtUKFCWRKyh0LBc4rvv/9esMvAli1bVFZvPLdAMXYeRDbrFi1aKEFzVpMzYGE/dqWlGMKWAAAgAElEQVRbuXKl8uvgwYOmaBfPOOAXnpU98MADcsstt2j5lcjnWaHMsipotwrF0aeOqBr13Ara0QbMd+/erbKSb9++XYncDVE2MvNiF8mmTZuq+ZQ3b17TRcwJZJOHGNwoWPiARQY5cuQwP/PKPyvtsUDiyy+/VIswICzeu3evKXjGwg4cI40bN5b77rtPbrzxxrDjf/ny5UrwbBQsnMBCklDf7U4Y4HH06FE1d5EJGccnRNY4JiECxSIF9IsdOlG87jgJYTt8Q2ZvnBOscUNW+TZt2mSKW6STXdAE7YYvp0+flo0bN6rzExbgGOdE49yEmGNhT7Vq1bR3RHUrSLdyzUp7zFss6MHiJWSgxznEKMjePmvWLO0dNnQv6366vunazHqxIwBRO7K2r1692lWnOXPmVOc1nN+MP5zbQv+N/zc+y507t6v+WZkESIAESIAESCB+BHj/Fz+2fuiZ8fVDFOJnA+MbP7bsmQRIgARIgAR0CVDQ/h9SeBk4d+5c9QIymSUrL5Cyam86C9rxIhEvtbC9tFN2IeOFjPEwGBmJjBfJVuaoi0xMyPgfLftQVuPFdiRAAiQQSwL8Qe6NJvl548fWJEACJEAC/iQQtOtb/fr1VbZpowwdOlQmTpzoT7i0KiqBoM2/qA6xAgmQQNIJ4Flv7969TTsmTJggyMLNQgKJJMDrWyJp+3csLGoysrafOHHCv4b+x7L8+fPL7bffrv6waPTWW29Vf82aNfO97TSQBEiABEiABJJNgPd/yY5AfMdnfOPLN9m9M77JjgDHJwESIAESIAGRQAvasUUytuzVKcjgc/bsWcGWuMjihhca1u1p7TIc6fQdyzoUtMeSpn1fELNje2GIHawFmbAee+wxadiwoW12NcQHGaew1a7dNuCTJk1SWbNCs2TF3yOOQAIkQALuCfAHuXtmoS3Izxs/tiYBEiABEvAngSBd35Ah1iqo2b9/vyBDLEswCQRp/gWTMK0mgfQigGfByGSPP6PoZuFPL1L0Nt4EeH2LN+Fg9Y93Uvv27ZNPPvlE/eH/Dx8+HBgnatWqJQMGDJC2bdsGxmYaSgIkQAIkQAKJJsD7v0QTT+x4jG9ieSd6NMY30cQ5HgmQAAmQAAlkJpA2gvZQ1/FCY/PmzfLoo4+aWyrj+2LFismyZcukcuXKSZsrfhW0Jw1IjAdG7JEJBdmZQhc0IPbjx49XD2J1Mqxje9p3331XnnnmmbA5hEztb7zxhtr+m4UESIAE/EyAP8i9RYf8vPFjaxIgARIgAX8SCNL1rUOHDrJkyRITZMuWLW0XHfuTNK2yIxCk+ccIkgAJxJ/Ajh075Omnn5bixYurxUo1atSQe+65R7Jnz641+OnTp6VHjx7mtQHP7DZs2CDVq1fXas9KJBArAry+xYpk6vbzzTffCDK479mzR/0XQvcLFy742mHce0PYXq9ePV/bSeNIgARIgARIIBkEeP+XDOqJG5PxTRzrZIzE+CaDOsckARIgARIggXACaSloBwInYfNzzz0nI0aMEOuNSqImDgXt8SWNl2GdOnUKE6FXq1ZNZs2aJZUqVXI9+NatW6Vr165h/eEhLkTtN998s+v+2IAESIAEEkWAP8i9kSY/b/zYmgRIgARIwJ8EgnJ9g8inSpUqYRCxcLl9+/b+BEurtAgEZf5pOcNKJEACngn8/e9/l3bt2slnn32m+qpbt6689dZbUqRIEa2+IV5v06aNmdDCbXutQViJBDQI8PqmAYlVMhHAzkM//vijnDp1Sv75z38KFulE+sN7pWSUnj17yiuvvJKMoTkmCZAACZAACfiWAO//fBuamBjG+MYEo287YXx9GxoaRgIkQAIkkEYE0lbQjhhbM/XgM7zomDdvnuTLly8p04CC9vhhR7wff/xxeeedd8xBypQpI6+++qrK8JSVgoURmC+9evUKa/7CCy+oDCXJWhiRFV/YhgRIIL0I8Ae5t3iTnzd+bE0CJEACJOBPAkG5vuH31lNPPRX2u+5vf/ubZMuWzZ9gaZUWgXjPP+u80TKKlUiABBJGAM/YQsvPP/8sjzzyiKxbt878GAkkkKgi2vO2jIwM6d69u8p0bJRRo0bJ6NGjwzK8R+snYc5zIN8QeP3116Vbt24xtSfe17eYGsvOSOA/BHAOxsIi4++rr76S1atX2/Lp0qWLLFiwgOxIgARIgARIgAT+Q4D3f6k9FRhfxje1CdA7EiABEiABEkg+gbQWtAP/tGnTZNCgQWYkypUrJ0uXLpVSpUolJToUtMcP+/Lly6V169ZhA+i+CItk1YkTJ+Sxxx4Le6DboEEDWbhwoRQuXDh+DrFnEiABEvBAgA9cPMATySSgsIovvPXO1iRAAiRAAiSQHAJBuT/o0KGDLFmyxIQ0ZswYJVJkCTaBeM8/CtqDPT9ofeoTsP6munz5skyePFmGDx9uOn/99dfLyJEjpUePHpI3b95MUC5duiSbN29Wu2/u3bvX/B67M+IZYMmSJcPaUNCe+vPKrYcUtLslxvrpROCjjz4S3E+tWLEik9tPPPGEzJ49O51w0FcSIAESIAEScCQQ7+cbRJ9cAoxvcvnHe3TGN96E2T8JkAAJkAAJRCeQ9oJ2bFXbuXNnkxRebCxbtkzKli0bRu+5556TZ5991vxs3Lhxgsw+ukW3fTRB+7Fjx2TRokXywQcfyJ49e9S2uRDfI8N406ZNpXHjxrYvdOzstG7dG0nMb+Xk1v+zZ8/Ktm3b5P333xdsl7lr1y5lUrFixQTj1qtXT1q2bKn+HY+XSefOnZN+/frJ/PnzTRStWrVS2dnz58+vG0bHeugH22sa5brrrlMPduvXr6/Vt8EHcw9bKR84cEC1w4u6KlWqSM2aNRUfZJTPkSOHVp+//PKLylq1fv16VR/Z6bGAI3fu3Orf3377rRKBYAtmYy6BP17ygQ3mk93LwStXrsiXX36pFn5s3LjRjGWFChWkUqVKKosR+ohmZyT78BITWV8w10PHMOY6BCy1a9c2fdECElIJ/f/000+yZcsWNS+/+OIL+fTTT81tqBG/8uXLy9133604YCw7FtZxrccvjkccOwUKFFBVEWccA6tWrVIxxjGIUr16dalatao8/PDDUdkdPHhQ2rZtK8g2hgJbcT7AHHFTrDtUOJ373PTJusEiwB/k3uJFft74sTUJkAAJkIA/CQTl+nbbbbfJkSNHTIj4TdOwYUN/QqVV2gTiPf8oaNcOBSuSQFII2C0S/uabb9Rz2x07doTZhOdlNWrUUM9ScubMKRC/43kaMrIfPXo0rC6edeH4x3M1a4nHM8ikwOOgMSNAQXvMULKjFCaA9wI4rxrveAxXBw8eLH/5y19S2HO6RgIkQAIkQAJ6BOL9fEPPCtaKFwHGN15k/dEv4+uPONAKEiABEiCB9CZAQbtF0I7psH379kziUF1ButN00m3vJGivXLmyzJs3T4nqT5065Thr8ZIGW6/36tUrqtg3EYJ2CMlffvllefHFFzO9ULI6AWFu+/btBWL5m266KaZH5r59+6R58+aCBQFGmTNnjhJ5x6JATNG/f3+1EKJu3bpK2I2Xa9FejJ08eVLmzp2rhOaR4mrYCGE15sB9990n2bJli2i6k2Ac2aomTZokM2bMMAXcdh1BPI4H0xBlG34cP35cZbl67bXXIo4NQTx8wnx0KrGwD1kYIe6OJp43bMDL0c8//1z+9Kc/yeLFi7VDb2QAw3GVJ08ex3ZOgvZ8+fLJO++8I2PHjjVF7E6dYAEDuGORit38sTtH4PyCuESbb6Fj4mXw/fffb84BLESYOXNmRP+0gbFiIAjwB7m3MJGfN35sTQIkQAIk4E8CQbi+YXHtnXfeaQLEvToWq+r+JvAneVoFAvGefxS0c56RgL8JOO16hWd6ffv2VWJ1t8Xu2VZoH26eo7gdm/WDSYCC9mDGjVYnh8C9994ryNoeWpAECu93WEiABEiABEggnQnE+/lGOrP1g++Mrx+iED8bGN/4sWXPJEACJEACJKBLgIJ2i6DdKUu5riDdCbxuezux6rp161QGZojCdcsjjzwiU6ZMkYIFCzo2ibegHZmkIRi3ZlGK5gOye8+aNUuJwmNVIBrv3bu32Z0fslEjU/2AAQNc84Hwf8iQIYKMJ0a2dTtOdoLxP/7xj4I/iKt1CgTpCxYsEDycxnzBls668YSwHxnxnUTtdvZB8I2/l156Scc8VQdbT+MvktAc9SDkxyIG1MXOBlkpEM9jIUChQoVsm9sJ2rGgA/NvwoQJ2kNClINjoF27drYi9eXLl0vr1q3N/po0aaK2zr7hhhu0xsBL4ueffz5sl4k333xTZfRnSR8C/EHuLdbk540fW5MACZAACfiTQBCub1jo/dhjj5kAsXB59erV/gRKq1wRCML8c+UQK5MACcSMABJC4Dnn7NmztZ7p4NlZmzZtVFKI4sWLx8wOdkQCWSHA61tWqLFNEAgcPnxY7bz7/fffh5lrlzAqCP7QRhIgARIgARKIFQHe/8WKpD/7YXz9GZdYWcX4xook+yEBEiABEiCBrBNIa0G7nagTIty33npLihQpEkZVV5DuFArd9naCdmyhu3PnTrNriF2bNWumstJdvHhRtm7dKps2bco0dJ8+fWTy5MmOQt94CtozMjKke/fumbIn4YVSzZo11bbA2BL422+/VbbDltACUTsEuhCeey3nz59X4m+89DIK+KH//Pnze+0+S+0Rs65du2bKWq/LB4MOHDhQiZKdhNxWwTjE2Lly5RIIl40Czg0aNBCM6xSLBx98UIz5u2rVKtUU9evXry/IJo6yd+9eFUerUBwZWZBFPXv27Jk4We1DhnAIxZE93SgQwzdt2lSJ4tH3xo0bbTNyIeM8YuyUlRHHOjKyY1GD1cYKFSoIFrKULl1aDYtjas+ePeqYs8uaD2E6FhTY+WQ9fpFRH/1Pnz49zCecZ8qUKaO2xP70008VO+tYTotr0BF2BOjQoYPJAvFYsWKFiolOwU4FXbp0UTxRMA/Ap0SJEjrNWSdFCPAHubdAkp83fmxNAiRAAiTgTwJBuL49+uijguypRsFvASzaZQk+gSDMv+BTpgckEGwCJ06ckL/+9a+yfv16+eqrr2TXrl2mQ8bzHew0iJ0Nb7zxxmA7S+tThgCvbykTSjpiQwCJmPD8PrRgF143u6MSLAmQAAmQAAmkGgHe/6VaRMP9YXwZ39QmQO9IgARIgARIIPkE0lrQbhV1IhzIKD5t2rRMma91BelOIdVtbydoN/qEaBWZhZ544okwETPEusiGgZf4ELWGFmypjSzgdlvoxkvQjqxJ4BhqC2yHwB4i7MKFC4fZCJ9fffVVJXwOFfVCoAzBNkTYXopVOI2+nnrqKYHwAaL6RJdDhw4JMuiHbpUMPrAJsSpQoECYSVeuXFEv65BZHMLx0IIFC4MGDdISjIe2a9SokWJbsWJFyZYtm/nVuXPn5M9//rPKkh5aEDMcLyhPP/20EnRbs///4x//UPavXbvWbBpJKG0XF6MhFm2MHDlSevXqFTbXwQIMMDdCM8WDHzKh42G5XbHOddRxYmC0BwssehgxYkTYvIzkU6TjF9tcwydkVrdm1scxM2bMmLBFF7AD2ccwL6zHL0T3Q4cOVecqo0RaPGBlAgF9q1atTHE/4oa55PVYS/SxxPG8EeADF/LzRoCtSYAESIAEUpFAEO4PsDAUIkajHDhwQMqXL5+K4Ug7n4Iw/9IuKHSYBEiABEjAMwFe3zwjZAc+J4AdTfF8ObSsWbNGJWViIQESIAESIIF0JMD7v9SOOuPL+KY2AXpHAiRAAiRAAsknkLaCdojAkTX5ySefDIsCti/v0aNHpsjoCtKdQqrb3kkQC8HunDlzVFZmO3E6xkXmaYjaX3rpJdOMSFme4yVohzi9Z8+epg2wHdnRO3bsGCaeDmVll0EbIuqVK1dK1apVPR0pdmLmqVOnKqFwosuFCxeUQBpCZaMg+zjsgcDYKbaoC9EzhNwQWYe2XbZsmVSuXDmTK06C8RYtWsjcuXNVNnS7cvr0aXUMWBdHoG60TOjIzI85+tlnn5ldI6s7srxbi5N94IE53KRJE0ceP/zwg/Tt21eMjPHoG5nmFy5cmGnBBOYWhN9gZxRshQqON998c8QpgLbr1q2Tdu3ahWV237BhgzRs2DBTW6fjFyJ4nFvuuusux/EgoMdCgdCdBMAAdt5www2Z2llF6U7+WxsiKzwWLOCcZBQnfxJ9fHC8xBLgAxdvvMnPGz+2JgESIAES8CcBv1/ffv7557CFtdhZDb8NWFKDgN/nX2pQphckQAIkQAKJJsDrW6KJc7xkEMDz//fee88cGrtl4Lk6CwmQAAmQAAmkIwHe/6V21Blfxje1CdA7EiABEiABEkg+gbQUtENU/OabbypBM0TgRqlZs6b6vHjx4pkioytIdwqpbnsnQWw0IbExLl7mI/v35s2bTVOcsjzHQ9BuJ4aG78gmnSNHjogz3s53N1mnnTq3E7Qjzp06dUr4EXjw4EFp27atQPhtFGQWxwKASGL2SPF1ymRvJxjXXSQAwXvv3r3D+MBufJ4/f35HbnaZw50WDzgJ2iHgRmyi8bATz7/77rvy0EMPhdl35swZxRfCf6PY1XNyCucIiOdDFxIsWLBAunTpkqmJ3RzGgg60xUKCaGXPnj3SsmVLMxv+3XffLW+//baULl06U1PrDhMYB4sQ6tevH3GYH3/8UfHdsmWLqqcrhI9mO78PHgE+cPEWM/Lzxo+tSYAESIAE/EnA79e3Dz/8UO20ZJTOnTuH3af7kyqt0iXg9/mn6wfrkQAJkAAJkEAoAV7fOB/SgQAysjdv3jzMVTwTx/06CwmQAAmQAAmkGwHe/6V2xBlfxje1CdA7EiABEiABEkg+gbQRtENoevz4cfnoo48EGcS3bduWiX4kIa2uIN0ppLrt7QSxbgWn1gzpyPyNz6xC5HgI2nfs2CH333+/uVAgUoZ4O1bWrNPYlhJxiSSijnYYwaZatWqFVVuyZInKup3ogkzhgwYNMod1ik0ku5YvXy6tW7c2qzgxthOMd+vWTWbOnCl58uSJ6LodM91FAFYfx40bJ1iYYC129rnhgUzjkydPluHDh5tdP/744yobe+7cuc3PIEgHMywmOHDggFpYgeMB2Rx1i5fjN1KWdev4VrE5vt++fbtgsY21IHv8888/H8ZWZwHI6tWrw8T1Om10ObFesAjwgYu3eJGfN35sTQIkQAIk4E8Cfr++4XccdoQyysSJE9XiaZbUIOD3+ZcalOkFCZAACZBAognw+pZo4hwvWQSsWdqx8+7u3buTZQ7HJQESIAESIIGkEeD9X9LQJ2RgxjchmJM2COObNPQcmARIgARIgARMAoEWtMcyjn369FHiWCehr66g1ckm3fZ2gnanDOtOY1mF6iVLllTZqcuWLRvWJB6CdquYecCAAYprrly5tMIFQS9EyRAdV6xYUcqXLy9169YVZJ/OarETZzuJhLM6hk47u0zfc+bMUf66KXai51WrVgkeGIcWO8G4U7Z06/iff/65tGnTRg4dOqS+cppDdna/9dZbYZlX3Aja582bJz169NDGsW/fPpX5BdnKUWrUqCGLFi2SYsWKafehU9HL8Tts2DBB++zZs0cdym6ORJqr1ozuOFbA30msb82gr5uxP6rhrBBIAvxB7i1s5OeNH1uTAAmQAAn4k4Dfr29YnNu/f38T3qxZswS/5VlSg4Df519qUKYXJEACJEACiSbA61uiiXO8ZBGwy9K+cePGqDuKJstejksCJEACJEAC8SLA+794kfVHv4yvP+IQLysY33iRZb8kQAIkQAIkoE+AgnYR9UIcmY4jiaZ1Ba1O6HXb2wnat27dKnXq1NGOqp0o1i4jeawF7efPn5fBgwfL7NmzTVsXLFggXbp00bY9HhWtomeMoZttPJb2HD58WNq3by+wBwVi4vfee08qVarkahirKBmN7UTjdoL2DRs2SMOGDaOOZ50bboTiWRW0uxHNGw6cPHlSOnbsKHgwjoJjGD5Wr149qo9uKng5ft0cA3bHfyRB+5kzZ6Rnz55qwYpRIsX4yJEjKqOlkRnHTUZ8N7xYNxgE+IPcW5zIzxs/tiYBEiABEvAnAb9f38aOHStjxowx4WE3r86dO/sTJq1yTcDv88+1Q2xAAiRAAiRAAiLC6xunQToRsGZpx+6qePfGQgIkQAIkQALpRID3f6kdbcaX8U1tAvSOBEiABEiABJJPIK0F7bVr15Znn31W7rvvPsmWLVvEaOgKWp060W1vFbSWK1dOli5dKqVKldKeLZcvX5ZRo0YJtl83yoQJEwSZokNLrAXtdgJqt2J8bSddVLT6iabJELTHMpv43LlzpXfv3iYFZHlHdvzcuXObn9nFQzczvZVZ48aNVebvAgUKRCWfVUF7gwYNVHb1ggULRh3DqGAnAI9FbK9evSqnTp1Siw+QWWb16tVy9OhR0y6nrPN29tgtJnFy0K2gHf1Y50KkjPDLly+X1q1bm8PrZuzXDggrBooAH7h4Cxf5eePH1iRAAiRAAv4k4PfrGxajI0u7Uex2qvInWVqlQ8Dv80/HB9YhARIgARIgASsBXt84J9KJgDVLe7Vq1WTXrl3phIC+kgAJkAAJkAAXNKb4HOD9fWoHmPFN7fjSOxIgARIggWAQSBtBe7FixQQZoH//+99LzZo11V/RokWjCtmNMOoK0p3CrtveKmjNisgXNuiMF2tBe6KyZbs9tH788Ufp1KmTbNmyxWxqJ/B326/b+jt27JBatWqZzdyIxK1jWUXjOoJ2NxnQkyFoR6bxF198Ua699lpttHaLN+bMmSPgoVNwvEH4j8zl3333nXz55ZfyySefyN69e5Wg3am4EbTrLiLAWFkRtB88eFDatm0rGRkZyty6deuqxQdFihQJM//ChQsyZMgQmT59uvrczXzQYck6wSPAH+TeYkZ+3vixNQmQAAmQgD8J+P36ht2GsGDUKJs3b1b3vyypQcDv8y81KNMLEiABEiCBRBPg9S3RxDleMgmcPXtWbr75ZvnXv/5lmoFn78WLF0+mWRybBEiABEiABBJKgPd/CcWd8MEY34QjT+iAjG9CcXMwEiABEiABErAlEGhBu5OoNB6x1hGIRxpXt71V0JpV0fPChQula9eupkl2rGItaHfTXzxi5NTnr7/+Kn379hVsR2+Up556SiZNmiQ5c+ZMmCnxFLTbzRNrhnY32f6TIWi3E+XrBEf32EJfyLyOTOvI4o5s5QcOHNAZIlMdPwnaz507J/369ZP58+ebdtplqrTGtFu3biq7ZZ48ebLEgI2CT4A/yL3FkPy88WNrEiABEiABfxLw+/WtUaNG8uGHH5rwsKNSxYoV/QmTVrkm4Pf559ohNiABEiABEiABEWbo5CxIOwJI0rRp0ybT75deeilst9m0A0KHSYAESIAE0o4An2+kdsgZX8Y3tQnQOxIgARIgARJIPgEK2jVj4EY0a9elbvtYCdrnzp0b9pAwnQXtdlm8mzVrpgTu+fPn15wB3qvFU9D+yCOPyKxZs+S6664zDaWgPTxm2EFgypQpMnv2bMEiB92CbVGvXLmisrYbxU+CdtgEcX7r1q1N++wWbFiz+kPUj50LWNKXAB+4eIs9+Xnjx9YkQAIkQAL+JOD36xvE66GLUg8fPiy33367P2HSKtcE/D7/XDvEBiRAAiRAAiRAQTvnQBoSGDFihGCHXKO0bNlSVqxYkYYk6DIJkAAJkEC6EuDzjdSOPOPL+KY2AXpHAiRAAiRAAsknQEG7Zgx0BelO3em2twrakc1i0aJFUrBgQU1L/7eaznhuMqpbxbB2gt4ff/xRCWS3bNmibIC4esOGDVK9enVXtsej8urVq6VFixZm1yVLlpRly5ZJ2bJlYzbcq6++Klu3bpUmTZpIjRo15JZbbpEcOXKY/cdT0G6X3TwdBO0XL16UoUOHyrRp00zOdkLtQ4cOqSzmmI+RCuZq6dKlpUqVKirTY5kyZSRfvnxaxxP6tR6/+Gz79u1Ss2ZNrXmW1fbYtrVDhw6ye/duNQ7mH84bxYoVU/+2ZnGHSH/x4sVSokQJLbtYKTUJ8IGLt7iSnzd+bE0CJEACJOBPAn6/vt16663y3XffmfBOnDjh+reyP8nTKhDw+/xjlEiABEiABEggKwR4fcsKNbYJMoH169erdyRGwQ6h//rXv4LsEm0nARIgARIgAVcEeP/nClfgKjO+gQuZK4MZX1e4WJkESIAESIAE4kKAgnZNrDoC8Uhd6ba3ClrLlSsnS5culVKlSmlaKmKXkXzOnDkC0XNoibWg3SqgxlgQeNepU0fb9nhVtPqKceyYZHV8q2AY/VizwO/bt0+aN28ux44dU8NYRcduxoaAe9CgQWaTPn36qOzj11xzjflZ0ATtWcma/9tvv8nAgQNl3rx5pt+rVq2SBx980Pw3YoOM5a+88koY4tq1aysR+D333KOE3Xnz5s0koDAaZPX4RftECNrthP3vvvuuPPTQQ8qFgwcPStu2bSUjI0P9e8CAATJ58mTJlSuXm2nHuilGgD/IvQWU/LzxY2sSIAESIAF/EvD79Q1iGPwGMMr58+d5T+vPqZQlq/w+/7LkFBuRAAmQAAmkPQFe39J+CqQdgP/5n/+Ra6+9Vi5dumT6vnnzZqlbt27asaDDJEACJEAC6UmA93+pHXfGl/FNbQL0jgRIgARIgASST4CCds0YWAXEdhnKnbrCS/bBgwfL7NmzzSpO7a2C9qxkOT9z5oz07NlTZSA3CjJTN2zYMMzEWAva7cTFCxYskC5dumhS/t9q48ePV5m0sXX8nXfeqYThyJTtpVy4cEGGDBki06dPN7uB6Bki5xtvvNFL16rtnj17BFtnGmJ1fDZq1CgZPXq0ZM+eXdU5evSodOzYUXbu3Kn+nZXYop3dfMIWnsOGDQvzIxI+jnYAACAASURBVGiC9qwI/K27AhQuXFjee+89qVSpksli06ZN0qpVK/n1119N7iNHjlRCeF1Bt98F7XDsww8/lEaNGpl+Q8Q/adIkyZkzp2D3AJwTIp0PPB8E7CBwBPjAxVvIyM8bP7YmARIgARLwJwG/X9/8bp8/oxocqxjf4MSKlpIACZAACegT4PVNnxVrpg4BJDnatm2b6RCeTz/66KOp4yA9IQESIAESIIEIBHj/l9rTg/FlfFObAL0jARIgARIggeQToKBdMwZvvfWWdO7c2awNoTL+rDesdt2dPn1aHnnkEVm7dq35ta6gHQ3cZhK3ZmN2yvIea0E7bJ04caIMHz7c9DNUVKuDGqLjvn37yhtvvGFWtxPj6/RlrWMVNuP7l19+WQl9deLoNCbE8iNGjFAZ0o0CYfXKlSulatWq5md2vrmNLTqzirjxmTUrOT4LmqAdAv8VK1ZI/fr1tcO7Y8cOuf/++02xOrYyxdy54YYbVB92uxVggcWMGTNURnadYrdQw83xm4gM7fADiyng28aNG5VbxgIBLNjAcTh37lz1eYMGDWThwoWCOcqS3gT4wMVb/MnPGz+2JgESIAES8CcBv1/f/G6fP6MaHKsY3+DEipaSAAmQAAnoE+D1TZ8Va6YOgbFjx8qYMWNMh/DO6Pnnn08dB+kJCZAACZAACUQgwPu/1J4ejC/jm9oE6B0JkAAJkAAJJJ8ABe2aMbAK2iGCfvHFF9XWidHKvn37pHnz5mHZu90IYrt16yYzZ84UbK8erVy9elWQTR4Z4Y3i1D4egnaraLxatWqyePFiKVGiRDTT1fdWMX5WsnY7DXT27Fnp37+/EvMaBZnflyxZImXLltWyz1oJvOFf7969TVE16jz++OMqDrlz5w5rYs30n5Us8da56LRgIWiCdoCyZrWPFBSI1fFgHNnTjWJtb7eIYOrUqUrgrVuOHDkiHTp0kN27d5tN3By/iRK0Yy7ipQAYGAWLQW699VZp166dfPbZZ+pjN4x1GbFeMAnwgYu3uJGfN35sTQIkQAIk4E8Cfr+++d0+f0Y1OFYxvsGJFS0lARIgARLQJ8Drmz4r1kwdAosWLZJOnTqZDrVv3169R2EhARIgARIggXQgwPu/1I4y48v4pjYBekcCJEACJEACySdAQbtmDD788ENp1KiRWVtXqH3p0iWVyX3ChAlhI7kRxCJzNbJOt2jRIqq1GRkZSnxriFfR4N1335WHHnooU9t4CNqtWaIxKATHQ4cOlRw5ckS0HwLlyZMnh2V4HzBggPosV65cUX3XqYCM3niQevTo0bBYzps3T+666y6dLsLqbN26Vbp27RrWX7FixWTZsmVSuXLlTP1ZBfuo4CZL/A8//KCy/W/evNns24lREAXtkdhZYX7yySfSpk0bk71dVvwzZ86oDPyIh1FwLA4bNkwr1rE4fhMlaIdDe/bskZYtW5qLZ3Ds3X333eozFDtGWiBYKSUJ8IGLt7CSnzd+bE0CJEACJOBPAn6/vvndPn9GNThWMb7BiRUtJQESIAES0CfA65s+K9ZMHQJ79+4N2722SpUq6tk1CwmQAAmQAAmkAwHe/6V2lBlfxje1CdA7EiABEiABEkg+AQraNWNgFX+j2aRJk1QmdCeh9pUrVwSZKPr06ROWvRtt3QjaUR8C+miia4id+/btK6tWrTK9ipQBPB6Cdgz86quvKhGxUSDInzNnjhLaW2/wjTrILg2R9qOPPhomUEb29Dp16mhGKXo1CJSnTJmiBPahpVSpUvLss89K69attcTzFy5cULF9+umn5dSpU2F9QYA/aNAgyZ49eyaD0G7EiBHKBqNcf/31MmvWLJVF24kP6p48eVLNNyxuMAoE4MjYXrNmzUxjBVHQDieaNWumeMA3p3Lo0CHp16+fIAO5Ueyy4p8/f14xmz17tlkP/eNYuummmyJOGMQKuzCMHz8+0/GLRSr4s8br3//+t8r+PnfuXLPvRAraT58+LT169JAVK1ao8Vu1aiVFixaV6dOnm//G8Zk/f/7oBwtrpDwBPnDxFmLy88aPrUmABEiABPxJwO/XN7/b58+oBscqxjc4saKlJEACJEAC+gR4fdNnxZqpQwCJZv77v//bdKhAgQLy888/p46D9IQESIAESIAEIhDg/V9qTw/Gl/FNbQL0jgRIgARIgASST4CCds0Y2AlVIdSGCPqJJ56QPHnyhPWETOUQw0JI++uvv2Yaxa2gHR1AdA0hdOPGjcNE9BDOI+MFhLvIQG4UZGN+88035b777rP1Ml6CdohqIS5+5513zHENVr169ZK8efOG2QO22G7ymWeeCROHw5/nn39eS2CuGUZV7dy5czJkyJAwkbPRvnbt2vLYY49Jw4YNpVChQmGCZYjuIV5fv369Euhv27Yt07BYvABBu3U+hFaEGBtZ1nfv3h3GB23hc8GCBcP6RXwhih4+fHhYfFEp0qKKoAra4RcytiCTOuZutmzZTB5gsWnTJjVXQnchKFOmjGDxQ9myZTPFxLrAAhWwuAL9Fy9ePFN9LHr4+OOPVRzXrFljO7XsxPOomGxBO2yAmL537962dk+dOlUJ7llIAAT4wMXbPCA/b/zYmgRIgARIwJ8E/H5987t9/oxqcKxifIMTK1pKAiRAAiSgT4DXN31WrJlaBJBQ5qeffjKdwnujUJF7anlLb0iABEiABEjg/wjw/i+1ZwPjy/imNgF6RwIkQAIkQALJJ0BBu4sYfPTRR9K+fXuBWD20IJN006ZNVUbpixcvys6dO5Xw2BCy43MIcF955RVThKsraIfA+q677pKXXnrJHBLCdmReR1YLjLFx48YwcTQqQkAOwS6ErU4Z5OMlaMf4GRkZ0r1790x2IRt5/fr1pXz58iqDOept2bLFzMpuONmiRQslzIWoPB4F3JApfcaMGY7dI24lS5ZUgmoIqSFEP3r0qGP9/v37KwE+2EcrW7dula5du2bqD22Rbb1GjRqSM2dO+fbbb5WAG7Gylmji+aAJ2uF77ty55cSJE6arFSpUkAYNGqi5Dn9Wr16diUW0HQCwcwEWEGAHgNCCdlWrVpXq1aurmF2+fFkdn1hoEBpnfFevXj21aMQ49rEDARasXHvttWF9+kHQfvDgQWnbtq06tkIL5vKyZctsRf/R5iu/T00CfODiLa7k540fW5MACZAACfiTgN+vb363z59RDY5VjG9wYkVLSYAESIAE9Anw+qbPijVTiwDebSFRj1H27dsnFStWTC0n6Q0JkAAJkAAJ2BDg/V9qTwvGl/FNbQL0jgRIgARIgASST4CCdhcxQOZmZOZGpmy7rOt2XUEUDTH6bbfdJu3atXMtaEc29hdeeEGJ09944w0tayEaRybmTp06OYrZ0VE8Be3oHwLwfv36yYYNG7TsNio1a9ZMZs2apRYIxLNcuHBBFi1aJE8//XRYZni3Y4L3X/7yF+nYsaOrbPK7du2SAQMGKKG0mwKB9cCBA2Xo0KERM8EHTdBerlw5GT16tNqFIHSngUhsMEcw11u1apUp23RoOyxGwe4AdgsDIvWPxSPjx49XInDEFw/dUSCyx9yxZtP3g6AdOxDguJs/f36Ya926dZOZM2dGnDNu5iHrBp8AH7h4iyH5eePH1iRAAiRAAv4k4Pfrm9/t82dUg2MV4xucWNFSEiABEiABfQK8vumzYs3UItCjRw957bXXTKewo2+bNm1Sy0l6QwIkQAIkQAI2BHj/l9rTgvFlfFObAL0jARIgARIggeQToKDdZQyQqfuvf/2rErVHEyI/8MAD8txzz6ls5FbxuG6Gdgja33rrLZWte9KkSSqjeCQxPcYcO3asILO19Wba6mq8Be0YD+Lal19+WYmCT506FZE2hOEjR45UwuM8efK4jEzWqyPr9uuvv67sjJSB3ToC7H3ssccEmdJvvfXWLBlw8uRJtWABCyWi8cEAiC/mHrKKR4tvEAXtS5culXz58qns+aEPu+3gdunSRc314sWLa7H/9NNPZdSoUbJmzZqo9RHbp556Sh5//HElWj9z5owgKzsynKNgUcEHH3ygsumHFj8I2mEPzhmdO3cOs+3NN99Ui1xYSMAgwAcu3uYC+Xnjx9YkQAIkQAL+JOD365vf7fNnVINjFeMbnFjRUhIgARIgAX0C1usbdgPFZ8Yfegr9d7T/91N9P9licI7Gj9z/b+45sXIT10h1V65cKXgmbRQ8z2/durX2fI+VHVY/U7Ff/TMSa5IACZAACSSCAJ9vJIJy8sZgfJPHPhEjM76JoMwxSIAESIAESCAyAQraszhDIFzdtm2bLF68WGVdP3DggOoJQuOqVavKww8/LNWqVTMzpHsVtBcoUECuXr0qX331lcoMvXHjRkGGbxSI17F9o3XMaK4lQtBu2HD27FlZv369vP/++2G8kGEbnBo1aiTNmzeXG2+8MZrZcfv+4sWLAtHzli1b5OOPP5bjx4+bjDEobL3zzjulSpUqUrduXfXfWAnvT5w4oRZKgFHofMKYyFxer149weIGZAzHSw+dElRBO3zEwpHdu3fLkiVLFBPMVYjIcWxhrrRo0UJ+//vfRxX1WzlhlwX0u3btWrXdKeJtLBDBsYstT5s2baqOp7x585rNcexNmzZNBg8ebH6GhQUQ1OfIkcP8zC+C9iNHjkiHDh2Uryg4xnCuKlGihM7UYZ00IcAf5N4CTX7e+LE1CZAACZCAPwn4/frmd/v8GdXgWMX4BidWtJQESIAESECfQLSkJPo9sSYJkAAJOBOItpgDLaPVSdRiGz/ZEs/FMPH0003frPu/C3n8wMEvdrhlwXOvewJ8vuGeWZBaML5BipZ7Wxlf98zYggRIgARIgARiTSAwgvZYO87+SIAEkkvAi+A+uZb7f3SroH3AgAEyefJkyZUrl/+Np4UJI8Af5N5Qk583fmxNAiRAAiTgTwJ+v7753T5/RjU4VjG+wYkVLSUBEiABEtAnQEG7PivWJAESIAESIAES8BcBvFdEwrFof0i+h8RhRYoU8ZcDSbKGzzeSBD5BwzK+CQKdpGEY3ySB57AkQAIkQAIkEEKAgnZOBxIggaQQoKA9ftiXL1+utm81yoYNG6Rhw4bxG5A9B5IAf5B7Cxv5eePH1iRAAiRAAv4k4Pfrm9/t82dUg2MV4xucWNFSEiABEiABfQIUtOuzYk0SIAESIAESIIFgE8Du2rVq1VI7R1eqVEn9pWPh843Ujjrjy/imNgF6RwIkQAIkQALJJ0BBe/JjQAtIIC0JUNAen7CfO3dO+vXrJ/Pnz1cDNGjQQBYuXCiFCxeOz4DsNbAE+MDFW+jIzxs/tiYBEiABEvAnAb9f3/xunz+jGhyrGN/gxIqWkgAJkAAJ6BOwXt8uXbokV69eVX8oxv9H+2+Q6gbJ1lSOgxvf4hGzf/7zn7Jp0ybzYEHW3sqVKzvO+XjY4IZB0Ovqn5VYkwRIgAQSR6BQoUJStWpVJWzv1q2bFCtWLHGDJ3EkPt9IIvwEDM34JgByEodgfJMIn0OTAAmQAAmQwH8IUNDOqUACJJAUAhS0xwf7nj17pGXLlnLs2DE1wJQpU+Spp54SZoOKD+8g98of5N6iR37e+LE1CZAACZCAPwn4/frmd/v8GdXgWMX4BidWtJQESIAESECfAK9v+qxYM7UIZGRkyB/+8AfTqaZNm8ratWtTy0mfeBO6IAYmRVsgk+qLaoK4OCGINnOuuV+cFtQ4x+pUlz9/fiVqx1/ZsmVj1a0v++H9ny/DEjOjGN+YofRlR4yvL8NCo0iABEiABNKMAAXtaRZwuksCfiFAQXvsI4Hs7EOGDJHZs2erzsuUKSPvvPOO3HnnnbEfjD0GngB/kHsLIfl548fWJEACJEAC/iTg9+ub3+3zZ1SDYxXjG5xY0VISIAESIAF9Ary+6bNizdQi8PXXX8sdd9xhOlWnTh3ZunVrajlJb0iABEggxQlcuHBBzp49q/7OnDlj/r/xGf57+PBh2blzp2Ahk07Jli2bKWyvXbu2TpPA1eH9X+BC5spgxtcVrsBVZnwDFzIaTAIkQAIkkIIEKGhPwaDSJRIIAgEK2r1F6YcffpB8+fLJ7373O7ly5YrgBcH48eNl4cKFZseDBw+W559/XnLlyuVtMLZOSQL8Qe4trOTnjR9bkwAJkAAJ+JOA369vfrfPn1ENjlWMb3BiRUtJgARIgAT0CfD6ps+KNVOLwHfffSe33nqr6VSlSpXkk08+SS0n6Q0JkAAJkIBJ4Pjx44JdpHfv3i27du1SIvfz589HJNS6dWslbn/ggQdSiiTv/1IqnJmcYXwZ39QmQO9IgARIgARIIPkEKGhPfgxoAQmkJQEK2r2FHcL1rl27OnaC7OxLlixJ+W37vFFM79Z84OIt/uTnjR9bkwAJkAAJ+JOA369vfrfPn1ENjlWMb3BiRUtJgARIgAT0CfD6ps+KNVOLwIkTJ6RQoUKmU6VLl9bO3ptaJOgNCZAACaQngX/+85+yY8cOeeONN2Tp0qURIYwZM0ZGjx6dMqB4/5cyobR1hPFlfFObAL0jARIgARIggeQToKA9+TGgBSSQlgQoaPcW9tWrV0uLFi1sO7nuuutkzpw50qFDB7H+qPY2KlunEgE+cPEWTfLzxo+tSYAESIAE/EnA79c3v9vnz6gGxyrGNzixoqUkQAIkQAL6BHh902fFmqlFAELG/Pnzm07dcsstgqztLCRAAiRAAulHADt0QNiOv9OnT9sCaNWqlSxfvjwl4PD+LyXC6OgE48v4pjYBekcCJEACJEACySdAQXvyY0ALSCAtCVDQ7i3syGpQq1atTJ1AzD5hwgTp3bu35MiRw9sgbJ3SBPjAxVt4yc8bP7YmARIgARLwJwG/X9/8bp8/oxocqxjf4MSKlpIACZAACegT4PVNnxVrphaB3377TfLkyWM6BXH7qVOnUstJekMCJEACJOCKABY2QdT+5ptv2u7acfvtt8v69esF/w1y4f1fkKMX3XbGNzqjINdgfIMcPdpOAiRAAiSQKgQoaE+VSNIPEggYAQravQXs+PHjMmXKFHnvvffk73//uxQrVkwefPBB6dGjh5QtW5aZ2b3hTYvW/EHuLczk540fW5MACZAACfiTgN+vb363z59RDY5VjG9wYkVLSYAESIAE9Anw+qbPijVTi8Dly5fDEq7kzJlTLly4kFpO0hsSIAESIIEsEbh48aJ6xzl8+HDb9sjUjoztQS28/wtq5PTsZnz1OAW1FuMb1MjRbhIgARIggVQiQEF7KkWTvpAACZAACZCAJgH+INcE5VCN/LzxY2sSIAESIAF/EvD79c3v9vkzqsGxivENTqxoKQmQAAmQgD4BXt/0WbFm6hHg/E+9mNIjEiABEoglgfnz58vjjz8uELhby5gxY2T06NGxHC5hffH6lzDUSRmI8U0K9oQNyvgmDDUHIgESIAESIAFHAhS0c3KQAAmQAAmQQBoS4A9yb0EnP2/82JoESIAESMCfBPx+ffO7ff6ManCsYnyDEytaSgIkQAIkoE+A1zd9VqyZegQ4/1MvpvSIBEiABGJN4IsvvlA7UH/zzTeZusZ3d911V6yHjHt/vP7FHXFSB2B8k4o/7oMzvnFHzAFIgARIgARIICoBCtqjImIFEiABEiABEkg9AvxB7i2m5OeNH1uTAAmQAAn4k4Dfr29+t8+fUQ2OVYxvcGJFS0mABEiABPQJ8Pqmz4o1U48A53/qxZQekQAJkEC8CNSqVUt27NgR1n327Nnlt99+k5w5c8Zr2Lj0y+tfXLD6plPG1zehiIshjG9csLJTEiABEiABEnBFgIJ2V7hYmQRIgARIgARSgwB/kHuLox0/PGzFQ9eslFKlSkmxYsWkSJEiqo8GDRpI0aJFJVu2bFnpLmXavPXWW9K5c2fTn3HjxsmoUaNSxj86QgIkQAJ+I+D3+wO/2+e3eAbNHsY3aBGjvSRAAiRAAjoEeH3TocQ6qUqA8z9VI0u/SIAESCA+BMaOHStjxowJ67xjx46C9wRBKrz+BSla7m1lfN0zC1ILxjdI0aKtJEACJEACqUqAgvZUjSz9IgESIAESIIEIBPiD3Nv0iLWg3c6a2rVry8CBA+WBBx6QXLlyeTM4oK0paA9o4Gg2CZBAIAhgK+fFixdL7969JX/+/Mpmv98f+N2+QATex0Yyvj4ODk0jARIgARLIMgFe37KMjg1TgADnfwoEkS6QAAmQQIIJdOjQQZYsWRI26rRp0+TJJ59MsCVZH47Xv6yzC0JLxjcIUcq6jYxv1tmxJQmQAAmQAAnEigAF7bEiyX5IgARIgARIIEAE+IPcW7ASIWg3LGzVqpXggS0yuKdboaA93SJOf0mABBJB4JdffpHXXntNJk2aJFWqVFFZrgoUKKCG9vv9gd/tS0T8UnkMxjeVo0vfSIAESCB9CfD6lr6xp+f+/33BGJEACZAACfiTQMWKFeXAgQNhxq1du1aaNm3qT4MtVvH+LxBhyrKRjG+W0QWiIeMbiDDRSBIgARIggRQnQEF7igeY7pEACZAACZCAHQH+IPc2LxIpaIel1apVk1mzZkmlSpW8GR6w1hS0ByxgNJcESMD3BL7++mvp3Lmz7Nq1S9nauHFjCtp9H7X0MZD3p+kTa3pKAiRAAulEgNe3dIo2fbUS4PznnCABEiABEsgKge+++05Kly4tv/32m9n8jjvukK1bt0qRIkWy0mVC2/D6l1DcCR+M8U048oQOyPgmFDcHIwESIAESIAFbAhS0c2KQAAmQAAmQQBoS4A9yb0HXFbRv375datasGXGwq1evytmzZ+XXX3+V/fv3q+0016xZo/4dWiBqf/3116VMmTLejA9QawraAxQsmkoCJBAIAn//+9+lXbt28tlnnyl7KWgPRNjSxkjen6ZNqOkoCZAACaQVAV7f0ircdNZCgPOfU4IESIAESCCrBD744INMGdnHjBkjo0ePzmqXCWvH61/CUCdlIMY3KdgTNijjmzDUHIgESIAESIAEHAlQ0M7JQQIkQAIkQAJpSIA/yL0FPZaCdqslELjv27dPnnzySdmxY0fY161atZK5c+dKwYIFvTnA1iRAAiRAAmlJgIL2tAx7YJzm/WlgQkVDSYAESIAEXBDg9c0FLFZNOQKc/ykXUjpEAiRAAgkl8Oc//1mGDBlijons7Hv37vV9lnZe/xI6TRI+GOObcOQJHZDxTShuDkYCJEACJEACtgQoaOfEIAESIAESIIE0JMAf5N6CHk9Bu2HZDz/8IH379pVVq1aFGfvCCy/IgAEDxGqDN4/YmgRIgARIIB0IUNCeDlEOro+8Pw1u7Gg5CZAACZCAMwFe3zg70pkA5386R5++kwAJkIB3AufPn5e7775bDh8+bHYWhCztvP55j72fe2B8/Rwd77Yxvt4ZsgcSIAESIAES8EqAgnavBNmeBEiABEiABAJIgD/IvQUtEYJ2WJiRkSHdu3eX3bt3mwZXq1ZNFi9eLCVKlPDmBFuTAAmQAAmkHQEK2tMu5IFymPengQoXjSUBEiABEtAkwOubJihWS0kCnP8pGVY6RQIkQAIJJfDss8/Kc889Z44ZhCztvP4ldIokfDDGN+HIEzog45tQ3ByMBEiABEiABGwJUNDOiUECJEACJEACaUiAP8i9BT1RgnZYuWTJEunVq5f8+uuvptHz5s2THj16eHOCrUmABEiABNKOAAXtaRfyQDnM+9NAhYvGkgAJkAAJaBLg9U0TFKulJAHO/5QMK50iARIggYQS+Oqrr1SW9kuXLpnj+j1LO69/CZ0iCR+M8U048oQOyPgmFDcHIwESIAESIAFbAhS0c2KQAAmQAAmQQBoS4A9yb0FPpKD99OnT8vjjj8s777xjGt2mTRuBqD1fvnxajly9elW+//57WbNmjaxbt04+++wzOXr0qGpboUIFKVeunDRt2lQaN24sefPmjdjnuXPnpF+/fjJ//nyz3pw5c5SNbsrly5dl1KhRMnHiRLPZ1KlT5amnnjL//dZbb0nnzp3Nf48bN0610S1nz56Vbdu2yfvvvy/79++XXbt2qabFihVTPterV09atmyp/m2Nqc4Y//73v1X2/BUrVsiePXvM/q+//nqpUqWK1KxZU1q1aiV/+MMfJFu2bDpdZqkO7AC3uXPnqvaII9gVKFBA/fuXX36Rd999V9577z3ZuXOnnDp1SmBjjRo1pHnz5orBjTfemGlszBvMk7fffls2bNigfMTCilKlSql506VLF6lbt67kzp3btd14AfH//t//k02bNimbILI9cOCA2Q9icuedd0r16tWlSZMmarwcOXJEHWfHjh1Sq1Yts96bb74pnTp1Uv++cuWKfPnll7J06VLZunWrfPrpp8ofYz40a9bMkUXUgUUEvH766SfZsmWLmndffPGFOQbaX3fddVK+fHn1AgbHW+3ataMeb07jwhfwWrlyZZgviM0999wjHTp0UP0bsYnERcc341hatmyZOn8YsfJyLEWLFY4tLOgBS2M8zAP49fDDDwt2q7CbEzge0AY7WXz88cdqbhnsGzVqpM4pWT3mY3kuNbhHO37BHuewVatWKQ7wBwXHRtWqVSOyMMawstaJuVEHPvup8P7FT9GIvS2Mb+yZskcSIAESIIHkE+D1LfkxoAXJI8D5nzz2HJkESIAEUokAnkO/8cYbpkt+z9LO618qzb7MvjC+jG9qE6B3JEACJEACJJB8AhS0Jz8GtIAESIAESIAEEk6AD1y8IU+koB2Wvvrqq9KzZ0/T6JIlSwqEpWXLlo3qyDfffCOjR4+WhQsXRq0LkfPIkSNVRvg8efI41rfa88gjj8isWbOUaFS3/Pjjj0poDPEvSpkyZZRoHyJmo2RV0A7R/csvvywvvviiKdx3sgs2t2/fXiCWv+mmm7TMv3DhghKIo40hLo3U8IEHHpCxY8cqUXZWhPPRjHISxP7ud79TCx+wLStE7E4FViRLaAAAIABJREFUccdiAsTDEAhD6D1p0iSZMWNG2O4A1j4g2p8+fbpUrFgxmpnqe7DDwoo//elPsnfvXq02qIQFAhMmTJD77rsv4uIAJ5H0d999p+Z2tOMA86F///4ydOhQ7fkMwe/nn3+ufIKIWrfoHm/W/iDEx8IOcIxUwAwxxMINLBpwEvpH6sM4lsaPHx9xDhl94OUS5nrx4sWjYnCKFbIuPfPMM1H9w2KRadOmKXE6CuIAAfuTTz4ZcW4hxkOGDJHBgwe7WowRj3Mp7HY6frFgCedE8Ix2nkGsX3jhBbWYwe4cQ0F71OnICj4hwPtTnwSCZpAACZAACcSUAK9vMcXJzgJGgPM/YAGjuSRAAiTgUwIffPCBShASWvycpZ3XP59OpBiZxfjGCKRPu2F8fRoYmkUCJEACJJBWBChoT6tw01kSIAESIAES+F8C/EHubSYkWtAOsSyysh86dMg0PDTztJ03yOAM0TWEoUY2dl2vkcV45syZAuG8XTly5IjKAI0MyihuBPZGf6tXr5YWLVqY3Xfr1k2NGSqkz4qg/eDBgypbPAScbgqyPUOUX6lSpYjNjh8/rsSwoRlhdMaBiBaC7N69e2tlGtfp06hjJ4iFoB8idYj6dQrsQ6Z9xPXEiRNK1B26K0CkPpAVHLGKxu7kyZNKROyWnTE2bISQG9nonbK124mkb7vtNnniiSdUZnHd0rZtWyXmL1SoUMQmyDQPbsOHD48o/I/Uie5YEGxjN4BBgwZpH9NgNnv2bCX6rlOnjvb5AxUhLB84cKDKzu+mYCzMPQjOIy3gsItV0aJF1YKaaAJuwx6cQ7AzAXYYQOb9vn37agnv0R6LFvDiK1euXBHdi+e5FAM7Hb/wC+cM3YIFEjiHtWvXLhN3Ctp1KbJesgnw/jTZEeD4JEACJEAC8SDA61s8qLLPoBDg/A9KpGgnCZAACfifAJ5tYldGo2DXUTwr9WPh9c+PUYmdTYxv7Fj6sSfG149RoU0kQAIkQALpRoCC9nSLOP0lARIgARIgAQraPc+BRAvaT58+LciCvnbtWtN2ZF3Hn51gFMJXZIqGeBqZtkMLxMfI4lu6dGn1cUZGhsqSbhW9Q+D9+uuvq8zp1oIs2xB1IzO3USBghdBYp1y8eFGJSZFd2Sh2An23gnb40r17d1Nob/QNUS8yideoUUNy5swp3377rWzatCmTaBY+Q2ztJOT/6aeflFh+1apVYW6i/6pVq0r16tVVVm8w3759u2zdujUTDmTMhqjbSZCtw89axyqIrV27tsoGHxofxP3BBx+UAgUKyC+//CIbN26UAwcOhHVVrlw5tRvAa6+9pkTQRqlfv77ce++9ih0WDGAeWjO+2y1ICO0cmb4xZ0L7xffgVb58ecUOtqHAPryc2LVrVyYchQsXliVLloSJs0MrWYW7EH/jM2PxBerCF2Qrx9hOLFAPYmLYnD17dtuwRDrOwB88jeMMc37Pnj0qU7pdtvxoY8EAzKeuXbtmOlYRW8To1ltvtZ178BPCbxxjkY63UCedjiWIpnEcYb5jPjjxC10g4SRqjxYr9AG/kH0cBZnpcdxa+YEd7OnRo4fJBqJ6ZG3Cf3E8Yr6HzgFj7uGlF8ZwKvE+l2JcneMXftStW1edjy9fvuzIAnMOwn7MidCCxVDLly9XH4EfznPHjh1T/0afDz/8sJmtHufm0AIGfip8oeCnaMTeFsY39kzZIwmQAAmQQPIJ8PqW/BjQguQR4PxPHnuOTAIkQAKpRgDvEvCs1yjYIRKJd/xYeP3zY1RiZxPjGzuWfuyJ8fVjVGgTCZAACZBAuhGgoD3dIk5/SYAESIAESICCds9zINGCdqvgEQ5AWI2HuLlz587kj53wFaLQ559/XurVq5dJTI3+kc195MiRYWJZZFhGluCCBQtmGsOaYR0Z5OfNmyf58uWLyhfi+Y4dOypxLwqE5BDglyhRIqytG0E7sn+DSWhWFghi+/Tpo7JMQwgdWuAzxNtYFBAqkIXYHJysWZvtBNmR+ocIFA/UwRS+GQVtkD29ffv2UTnpVrCbH0ZbCFwnT54s9913X1jcsSgBAmcsQghd9ABOhtAV2dohFsbLgdAC1iNGjJBXXnnF/BjtVq5cqYTFdsUaS9R5+umn1UsIa2yM9lh4gFiAV2gZMGCA8skus3akTNRdunRR8cY8Cz2GkYEb29Yi9qGZwZ3mpWEL6iIbdmjmd+xuAJsrVqwo2bJly4QC8whiYvALnXfRxoIgGYtaQkXZEC0/++yz0rp16zAWmHtYrABf16xZYxuPSDs82C3cgJAdcxmi8bx584b1CX779+9XPoVmc4cIG3HHYhK7EilWTnPjH//4hyD+oYt7cEzhPIidBTDm+PHjBVnvQ+eHEWNkcA9dvBNpLsHmRJxLIx2/iDG4I8bWcz2OQ2SYty4SmTJlijqunRYSWOdt48aNVZyMBSV+f2Dvd/t0z9usZ0+A8eXMIAESIAESSEUCvL6lYlTpky4Bzn9dUqxHAiRAAiQQjcDHH3+sEm2Elq+//lqwO6ffCq9/fotIbO1hfGPL02+9Mb5+iwjtIQESIAESSEcCFLSnY9TpMwmQAAmQQNoT4A9yb1Mg0YJ2WPvcc88p8apRrCJE43OIOh977DGB4NwoyM48a9YsufnmmyM6vm/fPoHgM1Q0CzFxz549M4kjIXqGQBiZj1EgSn7vvfekUqVKUeEiUzAEmkZxEpW6EbRDnA47jQKRK4SeEM7bCYtRzy77spMw22qLTv8YA2JViK8hPDUKFhVA1BwtHlFB/qeCkyA2UpZ9NLXLtG+MiYUAsDtPnjy2Zhw/flzxDhUWO2Xpxw4DEEKHLjYYPny4jB07NmqmetiIehMnTjTtQKZqxKNIkSKZbHMSSUOYD/G8nQje6MROvOwk/MbcwYISiODdxhVt161bp8TwoYsJIAZv2LBhJp8uXbqkxOnwwSiILY7pSMcbBPPIth268MBo7+QXsn8j7oiPUSASR9Z+zFsnkTTq2o2Hc8SMGTMyieBR3ylW0XYxQKZ7bClsLLwItXPBggUqA79dAXfMGywMMApegi1atEgJ4a0lUefSSMcvFgndddddjqcCu4U2TZo0UeeXG264wbYdBe26Z1bWSwYB3p8mgzrHJAESIAESiDcBXt/iTZj9+5kA57+fo0PbSIAESCB4BIoWLSrff/+9afiyZcvC3jP4xSNe//wSifjYwfjGh6tfemV8/RIJ2kECJEACJJDOBChoT+fo03cSIAESIIG0JcAf5N5C72dBu1UsHk3UbCUBUS2yrRtC2wYNGsjChQszZdGG8BVCYwjtjeIkaA4dw05E7STk1RW02wmmYRfEvDly5IgYbDsx6ahRo5SAOHv27KqtXf/RRLehg549e1b69++vOBoFQlWIvGNRnASxyLr/0EMPRRziww8/FGQVDy3IqA3BszUzu7Uj6zavyAoNLjlz5gyrioUSzZs3NwXI0bKRW8f5/PPP1ZxElnKUu+++W95++20pXbp0Jt/sRNLI1o2dBvLnzx+Rhd3cxDzAn/WYP3PmjBL046WJUXR4G3VxfGHxCITHRoEYGwJwazl48KDKOJ6RkaG+wmIKtMNClWjlhx9+UALuzZs3h1V1ErRjVwFk5jcWtWCsOXPmqM8iidmNzq3joT0WMtSvX18rVtgVAotTIsXKjh06f+GFF1T29kh2WneHiLQQJ1HnUrvj102MrQL/SMcHOFHQHu2o4ffJJMD702TS59gkQAIkQALxIsDrW7zIst8gEOD8D0KUaCMJkAAJBIfAww8/LO+8845pMJJyYLdMvxVe//wWkdjaw/jGlqffemN8/RYR2kMCJEACJJCOBChoT8eo02cSIAESIIG0J8Af5N6mQDIE7RDk9u7d2zQcmZmXLFkid9xxh/kZsvX269dP5s+fb37mlGHdiYBdH6tWrZIHH3wwUxOIh++//35T/A7RMYTa+fLlcwRsFcw6CebRga6g3WpHuXLlZOnSpVKqVCmtQG/atEkgpDVE/M2aNVOCYUNUa/0+KxnWrX3osNIy/j9Z4CEmxxwxSiSuof1axa34DosBRowYEVXAjF0AQkXVjz/+uMpanjt37jDTDx8+rLL3Q5iObWBr164t48aNMxcMRPPzl19+kU6dOsn69evNqtu3bxcI763FTtDuJN62G9d6nDn5hLkCwTPE5gcOHFALJyDEtssa7+SfddcFMMFiCmux2tStWzeZOXOmY/Z8a3urMBvfOzGx7nQQKcO6k1/WPpwWOtjFSnehh5Wd7jFvtxDBbi4l8lxqJ2iPlmU9lP2PP/6ojo8tW7ZEPT5QgYL2aGccfp9MArw/TSZ9jk0CJEACJBAvAry+xYss+w0CAc7/IESJNpIACZBAcAhMnz5dBg4caBqMdxPvv/++7xzg9c93IYmpQYxvTHH6rjPG13choUEkQAIkQAJpSICC9jQMOl0mARIgARIgAf4g9zYHkiFoR3bvrl27mobbCTitQkVdkaeVhlVAO2zYMCVyNjKWG/WtmcuR7XjlypVStWpVR8BWkbo1G3poQ11BuzVTOLI0T548WXLlyqUVaAhCIVyGKLlixYpSvnx5qVu3rsqEffXqVZXlJVRorCv4Dh3cKjotWbKkyu5dtmxZLRsjVbITxDqJiK392IlhnTLmW9taBclO4m+vDnoRtLvlbM1YHy+fwERH0G6XjdyNQB/j2MXYrg+7eeR2LIxnzaiPYwnHslXsb50/kbKlRztHIQv9rFmz1DHr9lixE7Qn8lxqx93pnGvnm90ccVrwgfYUtHs9I7F9PAnw/jSedNk3CZAACZBAsgjw+pYs8hzXDwQ4//0QBdpAAiRAAqlDAMlF7rrrLtMhPG/EjpF+K7z++S0isbWH8Y0tT7/1xvj6LSK0hwRIgARIIB0JUNCejlGnzyRAAiRAAmlPgD/IvU2BZAjareLXGjVqyKJFi6RYsWKmM1YxrjXTuK7XH330kdx7771m9UjZxK1i8ilTpgjE1FZG6Mwq3IT49IMPPrDNtI36OoL28+fPy+DBg2X27NmmvQsWLBBklo5FsROLIjN+u3btXHX/22+/qewxyEBtFKfM9646dsjQPmfOHCXSj1asYnE3ouIgCNqRqR7HScGCBaOhUN8nyieMpSNoP3r0qHTs2FF27typ7HMr0Ecbu2PETqhuFb7j+MTihurVq2uxMyqdPHlS2bxx40b1kdOcsrJ2Er7bDW49N+gu4LATj9uJvxN5LrWzyc05TNcngyMF7a6mMysnmADvTxMMnMORAAmQAAkkhACvbwnBzEF8SoDz36eBoVkkQAIkEGACRYsWle+//970AP9/8803+8ojXv98FY6YG8P4xhyprzpkfH0VDhpDAiRAAiSQpgQoaE/TwNNtEiABEiCB9CbAH+Te4u8HQXvjxo2V4LtAgQKmM9bM6jVr1pQmTZrIf/3Xf7lyGA+BZ86cabaJJDS1ZmNu1aqVvPrqq5I/f/5MY1qFlJHqorGOoN0ue/fWrVulTp06rnx2qmyX3bpfv35yyy23uOr/f/7nf2TdunVKMG0UXdF5tIG8ZNa28nOT1T+e4u9Lly6pFxPbtm2T5cuXy6ZNmwSLC4zilIHaapPbRR3x9AnZ/k+dOiX79u2TNWvWyOrVqwWCdaOMGzcubCcAfI66zZs3l2PHjqlqbgX6Rt8TJ06U4cOHm2PZCdqtxzKE6Mh8fv3110ebgmHfYz6+/fbbkpGRYX5ul/XfytrunOY0sM65wa6trvg7kedSO5vcLJrR9cngQUG7q+nMygkmwPvTBAPncCRAAiRAAgkhwOtbQjBzEJ8S4Pz3aWBoFgmQAAkEmAB2scVutkbR3W00kS7z+pdI2okfi/FNPPNEjsj4JpI2xyIBEiABEiABewIUtHNmkAAJkAAJkEAaEuAPcm9BT7Sg/fLly0roClGqUeyEutaMz968/L/WkUTO586dEwi858+frxpABLty5UqpWrVqpuEhdO/Zs6f5+dSpU1U2d6eiI1q1ZoPOalZpJxus4s9YMUU/dgLmrPRvJ2jVfZCfTEE7BN5nz54VLBrAH1hj29j9+/fLrl27IqLQFbQjSz12EcidO7cW2lgI2hEPcD1y5Ih899138uWXX8onn3wie/fuVYJ2p2I3H6y7JbgRfYeOYz2W7ATtVt+1gGlW0hkP4vlZs2YJjuFoRefcYNeHrvg7kedSXZucmLhtT0F7tNnF75NJgPenyaTPsUmABEiABOJFgNe3eJFlv0EgwPkfhCjRRhIgARIIFoFJkybJsGHDTKMXL14s7du395UTvP75KhwxN4bxjTlSX3XI+PoqHDSGBEiABEggTQlQ0J6mgafbJEACJEAC6U2AP8i9xT/RgnZkpu7bt6+88cYbpuF2Qt1EijBDCVrFpVOmTFFC9VBOVuF7yZIlZdmyZVK2bFnHYOiIVq3iTDcZxnVmQVAF7U6Cb6vPiRa0I/P67t275fXXX5eNGzeGZSjXiYdRx0+CdgjzkWkdom1kkz9w4IAbV8y6doJ26zHgVqBvdB4EQbsb33TODXZB0BV/J/JcqmuT06Ry256C9iwdnmyUIAK8P00QaA5DAiRAAiSQUAK8viUUNwfzGQHOf58FhOaQAAmQQAoQmD17tnpXYpQZM2aohDt+Krz++SkasbeF8Y09Uz/1yPj6KRq0hQRIgARIIF0JUNCerpGn3yRAAiRAAmlNgD/IvYU/0YJ2ZK/u1KmTbNmyxTR8woQJYZlI8EUiRZihBJGJukOHDkqojNKqVStBNvb8+fOb1ZB5u23btpKRkaE+69atm8ycOVPy5MnjGAwd0SoF7SJuBa2hwBMlaIfoG0Lv0aNHy5o1a7QPQGTrRrb/w4cPh4nf/SJoxw4BWMCBFylYeKJbqlWrJleuXFFZ241CQbt+Nn2dc4NdLHSPlUSeS3VtcppbbttT0K57lLJeMgjw/jQZ1DkmCZAACZBAvAnw+hZvwuzfzwQ4//0cHdpGAiRAAsEkgKQi2OnRKGPGjFHPnP1UeP3zUzRibwvjG3umfuqR8fVTNGgLCZAACZBAuhKgoD1dI0+/SYAESIAE0poAf5B7C3+iBe07duyQ+++/P0wwu2rVKnnwwQfDHLGKMO0Est48t2994cIFGTJkiEyfPl1VgAj5gw8+kJo1a5oN5s6dK7179zb/PW/ePOnRo0dEc3REq1axP8besGGDVK9ePSauxlswHwsj3QpaQ8dMhKAdYvYVK1bIoEGDImZkv/766wUZ9itXrizly5eXChUqyO23367mPRZ0rF+/3jTdD4L2Q4cOqew/mG+RCuZi6dKlpUqVKlKxYkUpU6aM5MuXL9MCFLvj9aOPPpJ7773X7L5x48aC46JAgQKupk5WMrRndSxdw3Beq1Wrllndzxna43ku9XL8Ap7b9hS0685Q1ksGAd6fJoM6xyQBEiABEog3AV7f4k2Y/fuZAOe/n6ND20iABEggmARWr14tLVq0MI3H81lkafdT4fXPT9GIvS2Mb+yZ+qlHxtdP0aAtJEACJEAC6UqAgvZ0jTz9JgESIAESSGsC/EHuLfyJFLRDDDxt2jQZPHiwaTREv0uXLpVSpUqFOTJx4kQZPny4+VmfPn1U9uhrrrnGm8MarT/88ENp1KiRWRPi+hEjRghYQZCMbUDfeOMN9T2yUy9evFhKlCgRsWcdQbtVkI0Ot27dKnXq1NGwOnoVZAZv37697Nu3T1WOtWA+ugXRa7gVtIb2mAhBO7LyI4P/Z599Zg4Njg888IDK2g/x+k033SS5c+e2ddYuxskWtJ87d06eeuopeeWVV8Jsrl27tvL1nnvuUfM7b9686hiwKzoLUHbt2qWOKyP7e4MGDWTRokVSsGDB6BMjpIb13IBMRlgkEFqsY1WqVEmWLFkid9xxh6uxdCv7WdCeyHOpl+MXrN22p6Bdd4ayXjII8P40GdQ5JgmQAAmQQLwJ8PoWb8Ls388EOP/9HB3aRgIkQALBJIBdbOvVq2caj2f3eNfgp8Lrn5+iEXtbGN/YM/VTj4yvn6JBW0iABEiABNKVAAXt6Rp5+k0CJEACJJDWBPiD3Fv4EyloP3bsmHTp0kU2btxoGu2UyRgidzzANUqTJk2UiPyGG27w5rBGa6udoWNDDN68eXNBHZQBAwbI5MmTJVeuXBF71hG0//bbbzJw4EBBxnejLFiwQDFzU8aPH68ybSMj+J133inNmjVTmbRPnz6ttjBdu3at2Z2dGNjNWLGu61bQGjp+vAXtly9flrFjx6ps5EbBQow5c+aozONOYu9INuK7ZAvaN23aJK1atTKF5hDojxw5Us3FaPPa8E1H0G5dUFGyZElZtmyZlC1bVnsaXbx4UYYOHaoWxhjFbg7bLd6w7rSgPahGRT8L2hN5LvVy/AKz2/YUtGtMTlZJGgHenyYNPQcmARIgARKIIwFe3+IIl137ngDnv+9DRANJgARIIHAE9u/fL0jEYZSGDRtG3UEz0U7y+pdo4okdj/FNLO9Ej8b4Jpo4xyMBEiABEiCBzAQoaOesIAESIAESIIE0JMAf5N6CnkhBu1XUDcvfffddeeihhzI5YRWOFy5cWFauXClVq1Z15fDy5csFAu9ixYpJxYoVTYF3JKGuVbgMga8hhoWQdtCgQaYNq1atkgcffDCqTTqCdnRizaaMzNmTJk2SnDlzRh0DFawZ5PEZxO14GG4nBtYV5IcODmE8FiL8/PPPSiiPrNcQ+cci+7VbQWuoXfEWtP/4448qEzgy5xjl5Zdflp49e2qJ2dHmq6++kocffli++OILs49kCtox10eNGqXmnVGwgAJb2yIju06xW4gxbtw41W9osZubTse/07h2MbATtJ85c0bFBYJ5o2CHBxxPOgsPjDZHjhyRRx99VHLkyCEVKlSQ4sWLS+vWraVQoUJhJvpZ0J7Ic6mX4xdA3banoF3nCGWdZBHg/WmyyHNcEiABEiCBeBLg9S2edNm33wlw/vs9QrSPBEiABIJH4Ouvvw57po7njxC5+6nw+uenaMTeFsY39kz91CPj66do0BYSIAESIIF0JUBBe7pGnn6TAAmQAAmkNQH+IPcW/kQJ2jMyMqR79+6ye/du02AIwV955RW58cYbMzkB0XSPHj1kxYoV5nfDhw9XGbIhLtUpZ8+elf79+8vChQvN6roC8T179kjLli3NTOxTp05VAtm+ffuqTPEodevWFQjVixQpEtUcXUG7NVt2tWrV1DajJUqUiDoGKhw8eFDatm0r4I1So0YNWbRokRL0o0DgD0GuUSBIX7Jkiass2RDIt2nTxszojcUG7733Xlg2GS1jbSq5FbSGdhFvQfvnn3+u/D506JAaNit+W/mjn2QK2u1E5pjrOE50C0TfHTp0CDu27QTt6M+6IKRbt24yc+ZMyZMnj9Zw1rmHRnaC9qtXr6qxBg8ebPaL7Xtx7N58881aY6EP7JbQq1cvs771eDK+8LOgPZHnUi/HL1i6bU9Bu9ZUZqUkEeD9aZLAc1gSIAESIIG4EuD1La542bnPCXD++zxANI8ESIAEAkjg5MmTYe9GihYtKt9++62vPOH1z1fhiLkxjG/MkfqqQ8bXV+GgMSRAAiRAAmlKgIL2NA083SYBEiABEkhvAvxB7i3+iRC0//TTTyqjN7KZGwVZz5Hdun379rYOQEw6ffp0efLJJ83vIcpesGCB3HvvvVpOQ6gNMSpEuygYE+LwZs2aRW1vFYE+8sgjygeI8g1BMzJQjx49WrJnzx61P11B+7FjxwQZsjdu3Gj2+dxzz8nQoUOjCvmRbXvy5MkC4b9RrBnYv/nmG+ncubNAgGuUPn36qHY6omI8ZAeH0IUG7dq1U7HUzegdCZZbQWtoX/EWtFszXWM+QWBdvXr1qPFHhR9++EEwjzZv3hxWP5mCdrtM5hMmTJBhw4Zp+XTp0iV1DKBNaHEStFsXXIAhsqg3atQo6nh2cw+N7ATt+PyTTz5RCxCOHj1q9o3dDiBy11kUg+Mc8QpdhDNkyBDB8WjdMcHPgvZEnku9HL8Iktv2FLRHPWxYIYkEeH+aRPgcmgRIgAT+P3t3A2dVVe9//PdSL0qgQSaadNPxKuqVFHxCZfKBFFMhnR4uPqAhPjCEYI43A3V84EEwLw2CykCiWKRjWqhoJilCSYm+FEx6mWhg94qEmCBipaD8X2v1P6czZ5+Zs89Z+5z5rbU/5/XiVcFZe//W+7tm77Pv/Z01CFRMgPtbxWg5sAcCrH8PQqJEBBBAwDOBDz/8UHbZZZds1Z/61Kfkgw8+UDUL7n+q4ki8GPJNnFTVAclXVRwUgwACCCCQUgEa2lMaPNNGAAEEEEi3AA/kbvlXsqH9k08+keeff942kOY2UJuK4zRRF2q+NjuW33777UV3A1+5cqXdUT23GdXsXD5r1izp3r17LLTc3aS/+MUvyimnnCJm92rzMo24jz/+uPTv3z/WseI2tJuDzZkzx9aeeZlzNTc3212w8/PKvMc0rZpG6eHDh2cbeM0O4qap//jjj88eq1Bzq/nHG264QUyzbufOnducj/k/sJv55zbMm9rMrtdnnnlmLIdibyq1oTX3eJVuaH/99dftFzBMY3vmFffLBqaZ3ex6/sADD0QIlixZ0iqjzBtcmqTNMeKM/8c//mF/Pu+4445sXeYLH2Zn8r322qvduMx6uPXWW2XixInZL41kBpgmd/Mnf70WaoA3P9PmfL17927zfOb/kWOa5vMb582AthraTX3XXHONTJ06tdXPkvm5/ta3vtVuU7v5Esz3vvc9mTlzZnas+UKNab4/8sgjI3XGsW5rcqVcG3KPUcrPSrWupaXUVMij1PH5De35vzVD++cD7fUVu17z7+0LkC8rBAEEEEAgRAHubyGmypziCrD+40rxPgQQQACBUgS031+011eKNe+NCpBv2KuCfMPOl9khgAACCPghQEO7HzlRJQI/VXasAAAgAElEQVQIIIAAAokK8EDuxplkQ7tpYDc7Pv/lL3+R5557zjY6P/XUU5ECTfOzaSzfc889ixafv8u6GWAaS6+77joxO4Pn7ypumlh/9rOfidkh2jQ7Zl6l7u5uxuXvJp1bbF1dnW08j9scX0rTqtkd3uyCntv8bBrHzZzNjvP5O6GbJlCz8/x3v/tdeffdd7NlmkblSZMmyc4779zKua2drk3DvNl1/qCDDoo0IpuGWNOg/KMf/ajVseJ8MaFoyDlvKLWhNffYlW5oN03Vl112mcydOzd72kwuI0eOLLjD/ebNm+16vPnmm1utx9y622rIdmmSNsePOz7/CxRmrFkLpnl83333jcRnmtJ/97vf2V39H3300YLxmvVrGscLfUGi0M7nBx54oEyePFlOP/30VuvVfAFjzZo1cu2119o1XujVlp95b6Fzmb83Xy4wv/3hC1/4QqtDmvMtX77crvX8ubW3u3tc60L1l3JtyB1f6s9KNa6lpdaU71HqeLP7/rnnniu//e1v7aHMz6P5cob5ux122CFyHTP5anrx+UVTGsnXQr7Jm3JEBBBAAIGOF+D+1vEZUEHHCbD+O86eMyOAAAIhC2i/v2ivL+S1UY25kW81lDvuHOTbcfacGQEEEEAAgYwADe2sBQQQQAABBFIowAO5W+hxG9rdzvKv0QMHDpTbbrtNDjjggFiHNM2zZoflsWPHRt7/mc98Rr785S9Lnz59ZMcdd7Q7k//iF7/I7lCeGWCaHE1DsWkGN++L+yrUwJwZa2oyTbFt7Zief45Sm1ZfeeUVufDCC1vtMG+OmT9n877FixdH5lzsSwNtHd+co2/fvnLyySfL7rvvLh999JGYHcQLfTHBZGl2sN5vv/3ikhZ9X6kNrbkHrHRDuznXwoUL5Rvf+EZkR3LzhQmz0/hhhx1m15jZ4fvZZ5+1X+ww/z3zMo3bNTU18stf/jL7d/fcc49ccMEFERuXJmlzsLjjze7x559/vt3hP/dlfm6OPvpoOeaYY2yj8McffywvvfSSXZPmZy335+ukk06yv41h3bp19q/Nbxgwu7ebX5Nb6PXwww/bc+bamPcZH/MzbRrNzb8988wzdv3lnss0yb/99tvZv2uvod28yYw3O7Ln1pwZfMIJJ0htba2dnznfk08+GfmZM+81483PvPmZKPSKa11obKnXhswxSv1Zqca1tNSa8j1KHW++QGXWmtk5P/dlrmF77LGH/XnNfdHQXvQSzBsSFODzaYKYHAoBBBBAQI0A9zc1UVBIBwiw/jsAnVMigAACKRDQfn/RXl8KlkhFp0i+FeXt8IOTb4dHQAEIIIAAAggIDe0sAgQQQAABBFIowAO5W+jVbGgfPny43TF8r732Kqlo04jZ3NwsV199daQBttiBTKOq2Wm6vr5edtppp2Jvj/x7frOpecPnPvc5WbBggRxxxBGxj1dO06rZXdrsCJ7flFnspGeccYbcfvvtdif79l7lHt8cs9QvJhSrOfPvpTa05h63Gg3tZi2anccnTJhQ8locNGiQ3HLLLbYp/Oyzz86WbnYDN3/yfxZdmqTNwUsZ/+tf/9p+4SP3txrEycw0oE+cOFEOPfRQuyv2Cy+8YIeZL0Tce++9tqm40Ms0Ft9///0yatSoVr9VoL1zmvVs3H/zm9/ID3/4w+xbizW0mzeaHeXNLvrGvtSXabw3zextzaVU6/zzl3NtMMco52el0tfScmrK9Sh1vFlH06dPt7vtx3nR0B5HifckJcDn06QkOQ4CCCCAgCYB7m+a0qCWaguw/qstzvkQQACBdAhov79ory8dq6RysyTfytlqODL5akiBGhBAAAEE0i5AQ3vaVwDzRwABBBBIpQAP5G6xV6Ohva6uThoaGuS4446THXbYoayCTSPi8uXLbfPs/PnzYx3DNBDfeOONdsfxuDup5x94zZo1cs4557TatXnYsGF2l/kuXbrEqsO8qdymVbNL/OzZs+2833333XbPZ3Zvv/baa21jctzaMsc3u2kX2sE6/4TlnCM2UplNupnjV6Oh3ZzLNAU/8MADdm3FaQA/6qij5Hvf+56Y9bjzzjvbpu/BgwdndzP/yle+Ij/+8Y/ls5/9bCuqUhrSCxmXOn7FihXS2Ngojz76aNHIzDowv6FgxIgRttE7f6ds80WSxx9/XPr379/msTI/06aZv9g5zXFM4/LBBx9szztr1qzscVtaWmTIkCFFa96wYYNMmzbNfjmm2M+SOZhp1r/uuuvk61//us2tvVep1rnHKvfaUGrzd+aclbyWlltTprZyxpsszW/wyP2SQ1tZ0dBe9MeENyQowOfTBDE5FAIIIICAGgHub2qioJAOEGD9dwA6p0QAAQRSIKD9/qK9vhQskYpOkXwrytvhByffDo+AAhBAAAEEEGCHdtYAAggggAACaRTggdwt9aQb2k3z+N577y1HHnmkbWA3zbzdu3d3KzJn9CeffCJvvPGGPPLII7JkyRJ55ZVXsk3FZgfnQw45RE444QTbMGwaUsttoM+c8qOPPrLNkmZX7szrzjvvlIsuuqikOZXbtJo5yebNm+WJJ56QX/ziF3aXadPcb15mzv369bM7pps59+jRo6S6Mm82je2mKffhhx+Wl19+WUxz8/vvv2//+ZhjjpGDDjpIvvGNb8iXvvQl2W233co6R5xB5TS0Zo5brYb2YpmYZm+z7k0TtmlWNz8Tub8dYOPGjXb9ZL6YYZq/H3zwQZth7sulSdocp5zxpll/2bJl8thjj8kzzzwTWQeHH364nH766ZF1YBqFzc/IlVdemZ2C+Y0Kpum/2G9GyD3n008/Lc8++6w9hvn5PfbYY+3O78cff7xtKndZH5nCjP+TTz5pf5b++Mc/Zs9ncujTp4/Ny3wJx/xcde7cOc6yLcs6c+Byrw2uFpW4lrrWVO74Dz/80OZpvtxg1m9bX86hoT3WcuZNCQnw+TQhSA6DAAIIIKBKgPubqjgopsoCrP8qg3M6BBBAICUC2u8v2utLyTKp2DTJt2K0Kg5MvipioAgEEEAAgZQLsEN7yhcA00cAAQQQSKcAD+RuuePn5sdoBBConoD5ksWoUaPsjvbmZZrQFy5caL90wQuBfAHt9zft9bGi3ATK/c0wbmdlNAIIIIAAAtUV0PaFwerOnrOlTYDP72lLnPkigAAC1RHQfn/RXl91Ugr3LOQbbrZmZuQbdr7MDgEEEEDADwEa2v3IiSoRQAABBBBIVIAHcjdO/Nz8GI0AAtUT2LBhg92x3eywbl6HHXaY3H///XY3d14I5Atov79pr48V5SZAQ7ubH6MRQAABBPwQoKHdj5yoMhkBPr8n48hREEAAAQRaC2i/v2ivj/XkJkC+bn7aR5Ov9oSoDwEEEEAgDQI0tKchZeaIAAIIIIBAngAP5G5LAj83P0YjgEB8gUmTJslTTz0lBx98sBxyyCHyla98Rfbbb7/YB3juuefkrLPOknXr1tkxZ5xxht2tvXv37rGPwRvTI6D9/qa9vvSslMrMlIb2yrhyVAQQQAABXQI0tOvKg2oqK8Dn98r6cnQEEEAgrQLa7y/a60vruklq3uSblKTO45CvzlyoCgEEEEAgXQI0tKcrb2aLAAIIIICAFeCB3G0h4Ofmx2gEEIgv8JOf/ESGDh2aHTBu3DiZMGGC7LjjjkUPsm3bNrn++uvlpptuKmt80RPwhuAEtN/ftNcX3IKo8oRoaK8yOKdDAAEEEOgQARraO4Sdk3aQAJ/fOwie0yKAAAKBC2i/v2ivL/DlUfHpkW/FiTv0BOTbofycHAEEEEAAAStAQzsLAQEEEEAAgRQK8EDuFjoNV25+jEYAgcIChZpbli5dKqeddpq8//77dtBhhx0m9913n92xvb2XOZZ5X319fXbsrrvuKvPnz5cvf/nL2aFcz1iNxdaRJiE+v2hKg1oQQMBnAa6n/qa3fPlyGTlypCxbtiwyibPPPltmzpwp3bp183eCVI4AAkEJcL8JKk4mgwACCKgR0H5/0V6fmiA9LYR8PQ0uZtnkGxOKtyGAAAIIIFBBARraK4jLoRFAAAEEENAqwAO5WzI0gLr5MRoBBAoLFGpof/vtt+WSSy6RRx55JDvoqKOOkkmTJslJJ50kO+20U+Rgmzdvljlz5sjEiRPl3Xffzf77ZZddJt///velc+fO2b/jesZqbE9A2w6ifH5hvSKAAALJCHA9TcaxI48yZswYmTFjRqSE/fbbzza1Dxw4sCPL49wIIBCAwIoVK+Thhx+Wyy+/vOwvyiR1v9m0aZPceuutcuaZZ0qfPn0C0GUKCCCAAAIuAkndX1xqaG+s9voqNe+0HJd8w06afMPOl9khgAACCPghQEO7HzlRJQIIIIAAAokK8EDuxkkDqJsfoxFAoLBAW83Dpong/PPPz+60nhl94IEHyrHHHisHHXSQ/Suzi/uzzz4rzz33XOS9pqnJNDeZJqfcF9czVmN7AjS0sz4QQACBMAV4Hgwj13nz5tnd2rds2RKZ0IQJE+Taa68NY6LMAgEEOkzgxBNPlJdeekm+853vlNXY7nq/yTSyT5s2zf62ssWLF3eYBSdGAAEEENAj4Hp/qfRMtNdX6fmHfnzyDTth8g07X2aHAAIIIOCHAA3tfuRElQgggAACCCQqwAO5GycNoG5+jEYAgcICbTUPb9u2Te655x654oorIo3qcSzr6uqkqalJ9tlnn8jbuZ7FEUzve2hoT2/2zBwBBMIW4HkwnHxXrVplm9oXLVoUmdTgwYPtFxp79uwZzoSZCQIIVFXANJCb3wxmXt26dSu5sb3c+01uI7v57+b19NNPi2mw54UAAggggEC595dqyWmvr1oOoZ6HfENN9p/zIt+w82V2CCCAAAJ+CNDQ7kdOVIkAAggggECiAjyQu3Hi5+bHaAQQKF3ANBYvX75crr/+enn00UdjHcA0sJtfD3/ppZdKly5dYo3hTekW0H5/015fulcPs0cAAZ8EuJ76lFa8WseNGydTpkyJvHnPPfe0Te3mC468EEAAgXIETBP5kiVLskNLaWwv9X5TqJHdnPiEE05gd/ZywmMMAgggEKhAqfeXajNor6/aHqGdj3xDS7T1fMg37HyZHQIIIICAHwI0tPuRE1UigAACCCCQqAAP5G6c+Ln5MRoBBMoX+OSTT+TVV1+VJ554wjYVvPLKK/Z/m9euu+4qffr0kdraWhk4cKD069dPOnfuXP7JGJk6Ae33N+31pW7BMGEEEPBWgOupt9G1W/j8+fPtbu3r16+PvG/s2LEyefLkMCfOrBBAoKICubu0554oTmN73PtNW43smfOxO3tFI+bgCCCAgHcCce8vHTUx7fV1lEso5yXfUJIsPA/yDTtfZocAAggg4IcADe1+5ESVCCCAAAIIJCrAA7kbJ35ufoxGAAEEENApoP3+pr0+nalSFQIIIBAV4Hoa7qpYu3atbWpfsGBBZJIDBgywu7X36tUrXABmhgACFRHI36U99yTtNbYXu98Ua2Q352F39opEykERQAABrwWK3V86enLa6+toH9/PT76+J9h+/eQbdr7MDgEEEEDADwEa2v3IiSoRQAABBBBIVIAHcjdO/Nz8GI0AAgggoFNA+/1Ne306U6UqBBBAICrA9TT8VTFx4kRpbGyMTLRr1662qX3o0KHhIzBDBBBITKCtXdpzT1Cosb2t+02cRvbMsdmdPbEYORACCCAQjID25xnt9QWzEDpoIuTbQfBVOi35Vgma0yCAAAIIINCOAA3tLA8EEEAAAQRSKMADuVvo+Ln5MRoBBBBAQKeA9vub9vp0pkpVCCCAQFSA62k6VsXChQulvr5e1qxZE5nw6NGjZfr06emAYJYIIJCIQHu7tOeeILexvXv37q3OvXHjRrn11ltl2rRpYprai73Ynb2YEP+OAAIIpFNA+/OM9vrSuWqSmzX5Jmep8UjkqzEVakIAAQQQSJsADe1pS5z5IoAAAgggICI8kLstA/zc/BiNAAIIIKBTQPv9TXt9OlOlKgQQQCAqwPU0PavCNIyOHDlSWlpaIpPu16+f3a29b9++6QFhpgggULZAnF3acw9uGtvzm9YL/V17BbE7e9lxMRABBBAIWkD784z2+oJeHFWYHPlWAbkDT0G+HYjPqRFAAAEEEPj/AjS0sxQQQAABBBBIoQAP5G6h4+fmx2gEEEAAAZ0C2u9v2uvTmSpVIYAAAlEBrqfpWxVNTU3S0NAQmbhZC6apfcSIEelDYcYIIFCyQNxd2ks+cIEB7M6ehCLHQAABBMIU0P48o72+MFdF9WZFvtWz7ogzkW9HqHNOBBBAAAEEWgvQ0M6KQAABBBBAIIUCPJC7hY6fmx+jEUAAAQR0Cmi/v2mvT2eqVIUAAghEBbiepnNVLF26VOrr62XlypURgOHDh9vG9k6dOqUTh1kjgEAsgVJ3aY910DbexO7sLnqMRQABBMIW0P48o72+sFdH5WdHvpU37sgzkG9H6nNuBBBAAAEE/ilAQzsrAQEEEEAAgRQK8EDuFjp+bn6MRgABBBDQKaD9/qa9Pp2pUhUCCCAQFeB6mt5VsXXrVtvUftddd0UQevfubZvaa2tr0wvEzBFAoKhANXZpZ3f2ojHwBgQQQCDVAtqfZ7TXl+rFk8DkyTcBRMWHIF/F4VAaAggggEBqBGhoT03UTBQBBBBAAIF/CfBA7rYa8HPzYzQCCCCAgE4B7fc37fXpTJWqEEAAgagA11NWxaxZs2TkyJGyffv2CMbUqVOloaEBJAQQQKCgQDV2aWd3dhYfAggggEB7AtqfZ7TXx+pyEyBfNz/to8lXe0LUhwACCCCQBgEa2tOQMnNEAAEEEEAgT4AHcrclgZ+bH6MRQAABBHQKaL+/aa9PZ6pUhQACCEQFuJ6yKozA8uXLbVP7smXLIiBDhgyR5uZm6datG1gIIIBARKCSu7SzOzsLDgEEEECgmID25xnt9RXz5d/bFyDfsFcI+YadL7NDAAEEEPBDgIZ2P3KiSgQQQAABBBIV4IHcjRM/Nz9GI4AAAgjoFNB+f9Nen85UqQoBBBCICnA9ZVXkCowZM0ZmzJgRQampqbFN7QMHDgQMAQQQaCVQyV3a2Z2dxYYAAgggUExA+/OM9vqK+fLv7QuQb9grhHzDzpfZIYAAAgj4IUBDux85USUCCCCAAAKJCvBA7saJn5sfoxFAAAEEdApov79pr09nqlSFAAIIRAW4nrIq8gXmzZtnd2vfsmVLBGfChAly7bXXgoYAAgi0EqjELu3szs4iQwABBBCII6D9eUZ7fXGMeU/bAuQb9uog37DzZXYIIIAAAn4I0NDuR05UiQACCCCAQKICPJC7ceLn5sdoBBBAAAGdAtrvb9rr05kqVSGAAAJRAa6nrIpCAqtWrbJN7YsWLYr88+DBg2XmzJnSs2dP8BBAAAErUIld2tmdncWFAAIIIBBHQPvzjPb64hjznrYFyDfs1UG+YefL7BBAAAEE/BCgod2PnKgSAQQQQACBRAV4IHfjxM/Nj9EIIIAAAjoFtN/ftNenM1WqQgABBKICXE9ZFe0JjBs3TqZMmRJ5y5577mmb2uvq6gBEAAEErECSu7SzOzuLCgEEEEAgroD25xnt9cV15n2FBcg37JVBvmHny+wQQAABBPwQoKHdj5yoEgEEEEAAgUQFeCB348TPzY/RCCCAAAI6BbTf37TXpzNVqkIAAQSiAlxPWRXFBObPn293a1+/fn3krWPHjpXJkycXOwT/jgACKRBIcpd2dmdPwYJhiggggEBCAtqfZ7TXl1AMqT0M+YYdPfmGnS+zQwABBBDwQ4CGdj9yokoEEEAAAQQSFeCB3I0TPzc/RiOAAAII6BTQfn/TXp/OVKkKAQQQiApwPWVVxBFYu3atbWpfsGBB5O0DBgywu7X36tUrzqF4DwIIBCyQxC7t7M4e8AJhaggggEAFBLQ/z2ivrwKRpOqQ5Bt23OQbdr7MDgEEEEDADwEa2v3IiSoRQAABBBBIVIAHcjdO/Nz8GI0AAgggoFNA+/1Ne306U6UqBBBAICrA9ZRVUYrAxIkTpbGxMTKka9eutql96NChpRyO9yKAQGACSezSzu7sgS0KpoMAAghUWED784z2+iocT/CHJ9+wIybfsPNldggggAACfgjQ0O5HTlSJAAIIIIBAogI8kLtx4ufmx2gEEEAAAZ0C2u9v2uvTmSpVIYAAAlEBrqesilIFFi5cKPX19bJmzZrI0NGjR8v06dNLPSTvRwCBgARcdmlnd/aAFgJTQQABBKokoP15Rnt9VYop2NOQb7DR2omRb9j5MjsEEEAAAT8EaGj3IyeqRAABBBBAIFEBHsjdOPFz82M0AggggIBOAe33N+316UyVqhBAAIGoANdTVkU5Aps2bZKRI0dKS0tLZHi/fv3sbu19+/Yt59CMQQABzwVcdmlnd3bPw6d8BBBAoAMEtD/PaK+vAyIL6pTkG1SckcmQb9j5MjsEEEAAAT8EaGj3IyeqRAABBBBAIFEBHsjdOPFz82M0AggggIBOAe33N+316UyVqhBAAIGoANdTVoWLQFNTkzQ0NBT8f/ybpvYRI0a4HJ6xCCDgqUA5u7SzO7unYVM2Aggg0MEC2p9ntNfXwfF5f3ry9T7CdidAvmHny+wQQAABBPwQoKHdj5yoEgEEEEAAgUQFeCB348TPzY/RCCCAAAI6BbTf37TXpzNVqkIAAQSiAlxPWRWuAkuXLpX6+npZuXJl5FDDhw+3u7V36tTJ9TSMRwABjwTK2aWd3dk9CphSEUAAAUUC2p9ntNenKEovSyFfL2OLXTT5xqbijQgggAACCFRMgIb2itFyYAQQQAABBPQK8EDulg1+bn6MRgABBBDQKaD9/qa9Pp2pUhUCCCAQFeB6yqpIQmDr1q22qf2uu+6KHK537962qb22tjaJU3EMBBDwRKCUXdrZnd2TUCkTAQQQUCig/XlGe30KI/WqJPL1Kq6SiyXfkskYgAACCCCAQOICNLQnTsoBEUAAAQQQ0C/AA7lbRvi5+TEaAQQQQECngPb7m/b6dKZKVQgggEBUgOspqyJJgVmzZsnIkSNl+/btkcNOnTpVGhoakjwdx0IAAcUCpezSzu7sioOkNAQQQEC5gPbnGe31KY9XfXnkqz4ipwLJ14mPwQgggAACCCQiQEN7IowcBAEEEEAAAb8EeCB3yws/Nz9GI4AAAgjoFNB+f9Nen85UqQoBBBCICnA9ZVUkLbB8+XLb1L5s2bLIoYcMGSLNzc3SrVu3pE/L8RBAQKFAnF3a2Z1dYXCUhAACCHgkoP15Rnt9HkWtslTyVRlLYkWRb2KUHAgBBBBAAIGyBWhoL5uOgQgggAACCPgrwAO5W3b4ufkxGgEEEEBAp4D2+5v2+nSmSlUIIIBAVIDrKauiUgJjxoyRGTNmRA5fU1Njm9oHDhxYqVNzXAQQUCIQZ5d2dmdXEhZlIIAAAp4KaH+e0V6fp7GrKZt81URRkULItyKsHBQBBBBAAIGSBGhoL4mLNyOAAAIIIBCGAA/kbjni5+bHaAQQQAABnQLa72/a69OZKlUhgAACUQGup6yKSgrMmzfP7ta+ZcuWyGkmTJgg1157bSVPz7ERQECBQHu7tLM7u4KAKAEBBBDwXED784z2+jyPv8PLJ98Oj6CiBZBvRXk5OAIIIIAAArEEaGiPxcSbEEAAAQQQCEuAB3K3PPFz82M0AggggIBOAe33N+316UyVqhBAAIGoANdTVkWlBVatWmWb2hctWhQ51eDBg2XmzJnSs2fPSpfB8RFAoIME2tulnd3ZOygUTosAAggEJKD9eUZ7fQEthQ6ZCvl2CHvVTkq+VaPmRAgggAACCLQpQEM7iwMBBBBAAIEUCvBA7hY6fm5+jEYAAQQQ0Cmg/f6mvT6dqVIVAgggEBXgesqqqJbAuHHjZMqUKZHT7bnnnrapva6urlqlcB4EEKiyQKFd2tmdvcohcDoEEEAgUAHtzzPa6wt0WVRtWuRbNeoOORH5dgg7J0UAAQQQQKCVAA3tLAgEEEAAAQRSKMADuVvo+Ln5MRoBBBBAQKeA9vub9vp0pkpVCCCAQFSA6ymropoC8+fPt7u1r1+/PnLasWPHyuTJk6tZDudCAIEqCRTapZ3d2auEz2kQQACBwAW0P89ory/w5VHx6ZFvxYk79ATk26H8nBwBBBBAAAErQEM7CwEBBBBAAIEUCvBA7hY6fm5+jEYAAQQQ0Cmg/f6mvT6dqVIVAgggEBXgesqqqLbA2rVrbVP7ggULIqceMGCA3a29V69e1S6L8yGAQIUFcndpZ3f2CmNzeAQQQCBFAtqfZ7TXl6KlUpGpkm9FWNUclHzVREEhCCCAAAIpFqChPcXhM3UEEEAAgfQK8EDulj1+bn6MRgABBBDQKaD9/qa9Pp2pUhUCCCAQFeB6yqroKIGJEydKY2Nj5PRdu3a1Te1Dhw7tqNI4LwIIVEAgd5d2dmevADCHRAABBFIqoP15Rnt9KV02iU2bfBOjVHkg8lUZC0UhgAACCKRMgIb2lAXOdBFAAAEEEDACPJC7rQP83PwYjQACCCCgU0D7/U17fTpTpSoEEEAgKsD1lFXRkQILFy60u7WvXr06Usbo0aNl+vTpHVke51YmkH+9UlYe5SCAAAIIIJCIwPbt2xM5TloOov15Rnt9aVknlZon+VZKVsdxyVdHDlSBAAIIIJBuARra050/s0cAAQQQSKkAD+RuwePn5sdoBBBAAAGdAtrvb9rr05kqVSGAAAJRAa6nrIqOFti0aZNtam9paYmU0q9fP7tbe9++fTu6TM6vQICGdgUhUAICCCCAQMUFaGgvjVj784z2+krT5t35AuQb9pog37DzZXYIIIAAAn4I0NDuR05UiQACCCCAQKICPJC7ceLn5sdoBBBAAAGdAtrvb9rr05kqVSGAAAJRAa6nrAotAk1NTdLQ0BApx6xR00aXDv0AACAASURBVNQ+YsQILaVSRwcJ0NDeQfCcFgEEEECgqgI0tJfGrf15Rnt9pWnz7nwB8g17TZBv2PkyOwQQQAABPwRoaPcjJ6pEAAEEEEAgUQEeyN048XPzYzQCCCCAgE4B7fc37fXpTJWqEEAAgagA11NWhSaBpUuXSn19vaxcuTJS1vDhw21je6dOnTSVTC1VFKChvYrYnAoBBBBAoMMEaGgvjV7784z2+krT5t35AuQb9pog37DzZXYIIIAAAn4I0NDuR05UiQACCCCAQKICPJC7ceLn5sdoBBBAAAGdAtrvb9rr05kqVSGAAAJRAa6nrAptAlu3brVN7XfddVektN69e9um9traWm1lU08VBLheVQGZUyCAAAIIVF2A+5sbuXY/7fW56TOafMNeA+Qbdr7MDgEEEEDADwEa2v3IiSoRQAABBBBIVIAHcjdO/Nz8GI0AAgggoFNA+/1Ne306U6UqBBBAICrA9ZRVoVVg1qxZMnLkSCm0S+nUqVOloaFBa+nUVSEBrlcVguWwCCCAAAIdKsD9zY1fu5/2+tz0GU2+Ya8B8g07X2aHAAIIIOCHAA3tfuRElQgggAACCCQqwAO5Gyd+bn6MRgABBBDQKaD9/qa9Pp2pUhUCCCAQFeB6yqrQLLB8+XLb1L5s2bJImUOGDJHm5mbp1q2b5ilQW4ICXK8SxORQCCCAAAJqBLi/uUWh3U97fW76jCbfsNcA+YadL7NDAAEEEPBDgIZ2P3KiSgQQQAABBBIV4IHcjRM/Nz9GI4AAAgjoFNB+f9Nen85UqQoBBBCICnA9ZVX4IDBmzBiZMWNGpNSamhrb1D5w4EAfpkGNjgJcrxwBGY4AAgggoFKA+5tbLNr9tNfnps9o8g17DZBv2PkyOwQQQAABPwRoaPcjJ6pEAAEEEEAgUQEeyN048XPzYzQCCCCAgE4B7fc37fXpTJWqEEAAgagA11NWhS8C8+bNs7u1b9myJVLyhAkT5Nprr/VlKtRZpgDXqzLhGIYAAgggoFqA+5tbPNr9tNfnps9o8g17DZBv2PkyOwQQQAABPwRoaPcjJ6pEAAEEEEAgUQEeyN048XPzYzQCCCCAgE4B7fc37fXpTJWqEEAAgagA11NWhU8Cq1atsk3tixYtipQ9ePBgmTlzpvTs2dOnKVFrCQJcr0rA4q0IIIAAAt4IcH9zi0q7n/b63PQZTb5hrwHyDTtfZocAAggg4IcADe1+5ESVCCCAAAIIJCrAA7kbJ35ufoxGAAEEENApoP3+pr0+nalSFQIIIBAV4HrKqvBRYNy4cTJlypRI6Xvuuadtaq+rq/NxWtRcRIDrFUsEAQQQQCBEAe5vbqlq99Nen5s+o8k37DVAvmHny+wQQAABBPwQoKHdj5yoEgEEEEAAgUQFeCB348TPzY/RCCCAAAI6BbTf37TXpzNVqkIAAQSiAlxPWRW+CsyfP9/u1r5+/frIFMaOHSuTJ0/2dWrU3YYA1yuWBgIIIIBAiALc39xS1e6nvT43fUaTb9hrgHzDzpfZIYAAAgj4IUBDux85USUCCCCAAAKJCvBA7saJn5sfoxFAAAEEdApov79pr09nqlSFAAIIRAW4nrIqfBZYu3atbWpfsGBBZBoDBgywu7X36tXL5ylSe44A1yuWAwIIIIBAiALc39xS1e6nvT43fUaTb9hrgHzDzpfZIYAAAgj4IUBDux85USUCCCCAAAKJCvBA7saJn5sfoxFAAAEEdApov79pr09nqlSFAAIIRAW4nrIqQhCYOHGiNDY2RqbStWtX29Q+dOjQEKaZ+jlwvUr9EgAAAQQQCFKA+5tbrNr9tNfnps9o8g17DZBv2PkyOwQQQAABPwRoaPcjJ6pEAAEEEEAgUQEeyN048XPzYzQCCCCAgE4B7fc37fXpTJWqEEAAgagA11NWRSgCCxcutLu1r169OjKl0aNHy/Tp00OZamrnwfUqtdEzcQQQQCBoAe5vbvFq99Nen5s+o8k37DVAvmHny+wQQAABBPwQoKHdj5yoEgEEEEAAgUQFeCB348TPzY/RCCCAAAI6BbTf37TXpzNVqkIAAQSiAlxPWRUhCWzatMk2tbe0tESm1a9fP7tbe9++fUOacqrmwvUqVXEzWQQQQCA1Atzf3KLW7qe9Pjd9RpNv2GuAfMPOl9khgAACCPghQEO7HzlRJQIIIIAAAokK8EDuxomfmx+jEUAAAQR0Cmi/v2mvT2eqVIUAAghEBbiesipCFGhqapKGhobI1Mx6N03tI0aMCHHawc+J61XwETNBBBBAIJUC3N/cYtfup70+N31Gk2/Ya4B8w86X2SGAAAII+CFAQ7sfOVElAggggAACiQrwQO7GiZ+bH6MRQAABBHQKaL+/aa9PZ6pUhQACCEQFuJ6yKkIVWLp0qdTX18vKlSsjUxw+fLhtbO/UqVOo0w9yXlyvgoyVSSGAAAKpF+D+5rYEtPtpr89Nn9HkG/YaIN+w82V2CCCAAAJ+CNDQ7kdOVIkAAggggECiAjyQu3Hi5+bHaAQQQAABnQLa72/a69OZKlUhgAACUQGup6yKkAW2bt1qm9rvuuuuyDR79+5tm9pra2tDJghqblyvgoqTySCAAAII/H8B7m9uS0G7n/b63PQZTb5hrwHyDTtfZocAAggg4IcADe1+5ESVCCCAAAIIJCrAA7kbJ35ufoxGAAEEENApoP3+pr0+nalSFQIIIBAV4HrKqkiDwOzZs21j+/bt2yPTnTp1qjQ0NKSBwfs5cr3yPkImgAACCCBQQID7m9uy0O6nvT43fUaTb9hrgHzDzpfZIYAAAgj4IUBDux85USUCCCCAAAKJCvBA7saJn5sfoxFAAAEEdApov79pr09nqlSFAAIIRAW4nrIq0iKwYsUK29S+bNmyyJSHDBkizc3N0q1bt7RweDlPrldexkbRCCCAAAJFBLi/uS0R7X7a63PTZzT5hr0GyDfsfJkdAggggIAfAjS0+5ETVSKAAAIIIJCoAA/kbpz4ufkxGgEEEEBAp4D2+5v2+nSmSlUIIIBAVIDrKasibQJjxoyRGTNmRKZdU1Njm9oHDhyYNhJv5sv1ypuoKBQBBBBAoAQB7m8lYBV4q3Y/7fW56TOafMNeA+Qbdr7MDgEEEEDADwEa2v3IiSoRQAABBBBIVIAHcjdO/Nz8GI0AAgggoFNA+/1Ne306U6UqBBBAICrA9ZRVkUaBefPmyciRI2XLli2R6Y8fP14aGxvTyKJ+zlyv1EdEgQgggAACZQhwfysDLWeIdj/t9bnpM5p8w14D5Bt2vswOAQQQQMAPARra/ciJKhFAAAEEEEhUgAdyN0783PwYjQACCCCgU0D7/U17fTpTpSoEEEAgKsD1lFWRVoFVq1bZpvZFixZFCAYNGmR3a+/Zs2daeVTOm+uVylgoCgEEEEDAUYD7mxugdj/t9bnpM5p8w14D5Bt2vswOAQQQQMAPARra/ciJKhFAAAEEEEhUgAdyN0783PwYjQACCCCgU0D7/U17fTpTpSoEEEAgKsD1lFWRdoFx48bJlClTIgw9evSwTe11dXVpJ1Izf65XaqKgEAQQQACBBAW4v7lhavfTXp+bPqPJN+w1QL5h58vsEEAAAQT8EKCh3Y+cqBIBBBBAAIFEBXggd+PEz82P0QgggAACOgW039+016czVapCAAEEogJcT1kVCIjMnz/f7ta+fv36CMfYsWNl8uTJMCkQ4HqlIARKQAABBBBIXID7mxupdj/t9bnpM5p8w14D5Bt2vswOAQQQQMAPARra/ciJKhFAAAEEEEhUgAdyN0783PwYjQACCCCgU0D7/U17fTpTpSoEEEAgKsD1lFWBwD8F1q5da5vaFyxYECEZMGCAzJw5U3r16gVXBwpwvepAfE6NAAIIIFAxAe5vbrTa/bTX56bPaPINew2Qb9j5MjsEEEAAAT8EaGj3IyeqRAABBBBAIFEBHsjdOPFz82M0AggggIBOAe33N+316UyVqhBAAIGoANdTVgUCrQUmTpwojY2NEZauXbvapvahQ4dC1kECXK86CJ7TIoAAAghUVID7mxuvdj/t9bnpM5p8w14D5Bt2vswOAQQQQMAPARra/ciJKhFAAAEEEEhUgAdyN0783PwYjQACCCCgU0D7/U17fTpTpSoEEEAgKsD1lFWBQFRg4cKFdrf21atXR/5x9OjRMn36dNg6QIDrVQegc0oEEEAAgYoLcH9zI9bup70+N31Gk2/Ya4B8w86X2SGAAAII+CFAQ7sfOVElAggggAACiQrwQO7GiZ+bH6MRQAABBHQKaL+/aa9PZ6pUhQACCEQFuJ6yKhAoLLBp0ybb1N7S0hJ5Q79+/exu7X379oWvigJcr6qIzakQQAABBKomwP3NjVq7n/b63PQZTb5hrwHyDTtfZocAAggg4IcADe1+5ESVCCCAAAIIJCrAA7kbJ35ufoxGAAEEENApoP3+pr0+nalSFQIIIBAV4HrKqkCgfYGmpiZpaGiIvMn87Jim9hEjRkBYJQGuV1WC5jQIIIAAAlUV4P7mxq3dT3t9bvqMJt+w1wD5hp0vs0MAAQQQ8EOAhnY/cqJKBBBAAAEEEhXggdyNEz83P0YjgAACCOgU0H5/016fzlSpCgEEEIgKcD1lVSBQXGDp0qVSX18vK1eujLx5+PDhtrG9U6dOxQ/EO5wEuF458TEYAQQQQECpAPc3t2C0+2mvz02f0eQb9hog37DzZXYIIIAAAn4I0NDuR05UiQACCCCAQKICPJC7ceLn5sdoBBBAAAGdAtrvb9rr05kqVSGAAAJRAa6nrAoE4gls3bpVRo4cKXPmzIkM6N27t21qr62tjXcw3lWWANerstgYhAACCCCgXID7m1tA2v201+emz2jyDXsNkG/Y+TI7BBBAAAE/BGho9yMnqkQAAQQQQCBRAR7I3Tjxc/NjNAIIIICATgHt9zft9elMlaoQQACBqADXU1YFAqUJzJ492+7Wvn379sjAqVOnSkNDQ2kH5N2xBbhexabijQgggAACHglwf3MLS7uf9vrc9BlNvmGvAfINO19mhwACCCDghwAN7X7kRJUIIIAAAggkKsADuRsnfm5+jEYAAQQQ0Cmg/f6mvT6dqVIVAgggEBXgesqqQKB0gRUrVtim9mXLlkUGDxkyRJqbm6Vbt26lH5gR7QpwvWKBIIAAAgiEKMD9zS1V7X7a63PTZzT5hr0GyDfsfJkdAggggIAfAjS0+5ETVSKAAAIIIJCoAA/kbpz4ufkxGgEEEEBAp4D2+5v2+nSmSlUIIIBAVIDrKasCgfIFxowZIzNmzIgcoKamxja1Dxw4sPyDMzIiwPWKRYEAAgggEKIA9ze3VLX7aa/PTZ/R5Bv2GiDfsPNldggggAACfgjQ0O5HTlSJAAIIIIBAogI8kLtx4ufmx2gEEEAAAZ0C2u9v2uvTmSpVIYAAAlEBrqesCgTcBObNmycjR46ULVu2RA40fvx4aWxsdDsBo7MCXK9YDAgggAACIQpwf3NLVbuf9vrc9BlNvmGvAfINO19mhwACCCDghwAN7X7kRJUIIIAAAggkKsADuRsnfm5+jEYAAQQQ0Cmg/f6mvT6dqVIVAgggEBXgesqqQMBdYNWqVbapfdGiRZGDDRo0yO7W3rNnT/cTpfwIXK9SvgCYPgIIIBCoAPc3t2C1+2mvz02f0eQb9hog37DzZXYIIIAAAn4I0NDuR05UiQACCCCAQKICPJC7ceLn5sdoBBBAAAGdAtrvb9rr05kqVSGAAAJRAa6nrAoEkhMYN26cTJkyJXLAHj162Kb2urq65E6WwiNxvUph6EwZAQQQSIEA9ze3kLX7aa/PTZ/R5Bv2GiDfsPNldggggAACfgjQ0O5HTlSJAAIIIIBAogI8kLtx4ufmx2gEEEAAAZ0C2u9v2uvTmSpVIYAAAlEBrqesCgSSFZg/f77drX39+vWRA48dO1YmT56c7AlTdDSuVykKm6kigAACKRLg/uYWtnY/7fW56TOafMNeA+Qbdr7MDgEEEEDADwEa2v3IiSoRQAABBBBIVIAHcjfOfD+3ozEaAQQQQAABnQLbt29XVRifX1TFQTEIIOCxANdTj8OjdLUCa9eutU3tCxYsiNQ4YMAAmTlzpvTq1Utt/VoL43qlNRnqQgABBBBwEeD+5qInot1Pe31u+owm37DXAPmGnS+zQwABBBDwQ4CGdj9yokoEEEAAAQQSFeCB3I2ThnY3P0YjgAACCPghQEO7HzlRJQIIIFCqAM+DpYrxfgTiC0ycOFEaGxsjA7p27Wqb2ocOHRr/YLxTfcMaESGAAAIIIFCOAJ/Hy1H71xjtftrrc9NnNPmGvQbIN+x8mR0CCCCAgB8CNLT7kRNVIoAAAgggkKgAD+RunDS0u/kxGgEEEEDADwEa2v3IiSoRQACBUgQ+/PBD2WWXXVoN0Xa9L2U+vBcBjQILFy60u7WvXr06Ut7o0aNl+vTpGstWWRP/9yuVsVAUAggggICjAPc3N0Dtftrrc9NnNPmGvQbIN+x8mR0CCCCAgB8CNLT7kRNVIoAAAgggkKgAD+RunDS0u/kxGgEEEEDADwFtDY58fvFj3VAlAgjoFtiwYYP06NGjVZHarve6BakOgXgCmzZtsk3tLS0tkQH9+vWzu7X37ds33sFS/C4+/6U4fKaOAAIIBCzA/c0tXO1+2utz02c0+Ya9Bsg37HyZHQIIIICAHwI0tPuRE1UigAACCCCQqAAP5IlycjAEEKigwOLFi+Wkk06yZ3j66aflxBNPrODZODQCCGgW4POL5nSoDQEEfBH405/+JPvvv3+rcmlo9yU96vRRoKmpSRoaGiKlm881pql9xIgRPk6rajXz+a9q1JwIAQQQQKCKAtzf3LC1+2mvz02f0eQb9hog37DzZXYIIIAAAn4I0NDuR05UiQACCCCAQKICPJAnysnBEECgggKmmd00tZuXaWY3Te28EEAgnQJ8fkln7swaAQSSFXjxxRfliCOOaHVQGtqTNeZoCOQLLF261O7W/vLLL0dwhg8fbhvbO3XqBFwBAT7/sSwQQAABBEIU4P7mlqp2P+31uekzmnzDXgPkG3a+zA4BBBBAwA8BGtr9yIkqEUAAAQQQSFSAB/JEOTkYAghUSCB3d/bMKdilvULYHBYBDwT4/OJBSJSIAALqBQp9vqKhXX1sFBiAwNatW21T+5w5cyKz6d27t21qr62tDWCmyU6Bz3/JenI0BBBAAAEdAtzf3HLQ7qe9Pjd9RpNv2GuAfMPOl9khgAACCPghQEO7HzlRJQIIIIAAAokK8ECeKCcHQwCBCgnk7s6eOQW7tFcIm8Mi4IEAn188CIkSEUBAvcAjjzwiZ555Zqs6aWhXHxsFBiQwe/Zsqa+vl0I/d1OnTpWGhoaAZus+FT7/uRtyBAQQQAABfQLc39wy0e6nvT43fUaTb9hrgHzDzpfZIYAAAgj4IUBDux85USUCCCCAAAKJCvBAnignB0MAgQoIFNo9NHMadmmvADiHRMADAT6/eBASJSKAgHqBefPmyfnnn9+qThra1cdGgYEJrFixwja1L1u2LDKzIUOGSHNzs3Tr1i2wWZc3HT7/lefGKAQQQAAB3QLc39zy0e6nvT43fUaTb9hrgHzDzpfZIYAAAgj4IUBDux85USUCCCCAAAKJCvBAnignB0MAgQoIFNqdPXMadmmvADiHRMADAT6/eBASJSKAgHqBO+64Q0aNGtWqThra1cdGgYEKjBkzRmbMmBGZXU1NjW1qHzhwYKAzjz8tPv/Ft+KdCCCAAAL+CHB/c8tKu5/2+tz0GU2+Ya8B8g07X2aHAAIIIOCHAA3tfuRElQgggAACCCQqwAN5opwcDAEEEhZob3f2zKnYpT1hdA6HgAcCfH7xICRKRAAB9QJTpkyRcePGtaqThnb1sVFgwALmtyaMHDlStmzZEpnl+PHjpbGxMeDZF58an/+KG/EOBBBAAAH/BLi/uWWm3U97fW76jCbfsNcA+YadL7NDAAEEEPBDgIZ2P3KiSgQQQAABBBIV4IE8UU4OhgACCQu0tzt75lTs0p4wOodDwAMBPr94EBIlIoCAeoGLLrpI7rrrrlZ10tCuPjYKDFxg1apVtql90aJFkZkOGjTI7tbes2fPwBUKT4/Pf6mMnUkjgAACwQtwf3OLWLuf9vrc9BlNvmGvAfINO19mhwACCCDghwAN7X7kRJUIIIAAAggkKsADeaKcHAwBBBIUiLM7e+Z07NKeIDyHQsADAT6/eBASJSKAgHqBgw8+WP74xz+2qpOGdvWxUWBKBMxvTzC/RSH/1aNHD9vUXldXlxKJf02Tz3+pi5wJI4AAAqkQ4P7mFrN2P+31uekzmnzDXgPkG3a+zA4BBBBAwA8BGtr9yIkqEUAAAQQQSFSAB/JEOTkYAggkKBBnd/bM6dilPUF4DoWABwJ8fvEgJEpEAAHVAhs2bBDTGJv/oqFddWwUlzKB+fPn293a169fH5n52LFjZfLkyakS4fNfquJmsggggEBqBLi/uUWt3U97fW76jCbfsNcA+YadL7NDAAEEEPBDgIZ2P3KiSgQQQAABBBIV4IE8UU4OhgACCQmUsjt75pTs0p4QPodBwAMBPr94EBIlIoCAagHTKPu1r30tUiMN7apjo7gUCqxdu9Y2tS9YsCAy+wEDBsjMmTOlV69eqZDh818qYmaSCCCAQOoEuL+5Ra7dT3t9bvqMJt+w1wD5hp0vs0MAAQQQ8EOAhnY/cqJKBBBAAAEEEhXggTxRTg6GAAIJCZSyO3vmlOzSnhA+h0HAAwE+v3gQEiUigIBqAbO788033xypkYZ21bFRXIoFJk6cKI2NjRGBrl272qb2oUOHBq/D57/gI2aCCCCAQCoFuL+5xa7dT3t9bvqMJt+w1wD5hp0vs0MAAQQQ8EOAhnY/cqJKBBBAAAEEEhXggTxRTg6GAAIJCJSzO3vmtOzSnkAAHAIBDwT4/OJBSJSIAAKqBU455RR58sknIzXS0K46NopLucDChQvtbu2rV6+OSIwePVqmT58etBCf/4KOl8khgAACqRXg/uYWvXY/7fW56TOafMNeA+Qbdr7MDgEEEEDADwEa2v3IiSoRQAABBBBIVIAH8kQ5ORgCCCQgUM7u7JnTskt7AgFwCAQ8EODziwchUSICCKgV2LZtm+y5557y7rvvRmqkoV1tbBSGgBXYtGmTbWpvaWmJiPTr18/u1t63b98gtfj8F2SsTAoBBBBIvQD3N7cloN1Pe31u+owm37DXAPmGnS+zQwABBBDwQ4CGdj9yokoEEEAAAQQSFeCBPFFODoYAAo4CLruzZ07NLu2OITAcAQ8E+PziQUiUiAACagV+97vfyXHHHVewPhra1cZGYQi0EmhqapKGhoaIivmMZJraR4wYEZwYn/+Ci5QJIYAAAgiICPc3t2Wg3U97fW76jCbfsNcA+YadL7NDAAEEEPBDgIZ2P3KiSgQQQAABBBIV4IE8UU4OhgACjgIuu7NnTs0u7Y4hMBwBDwT4/OJBSJSIAAJqBUaPHi233XZbwfpoaFcbG4UhEBFYunSp3a395Zdfjvzb8OHDbWN7p06dgpHj818wUTIRBBBAAIEcAe5vbstBu5/2+tz0GU2+Ya8B8g07X2aHAAIIIOCHAA3tfuRElQgggAACCCQqwAN5opwcDAEEHASS2J09c3p2aXcIgqEIeCDA5xcPQqJEBBBQKfD6669L3759ZcuWLQXro6FdZWwUhUCbAlu3brVN7XPmzIm8p3fv3rapvba2NghBPv8FESOTQAABBBDIE+D+5rYktPtpr89Nn9HkG/YaIN+w82V2CCCAAAJ+CNDQ7kdOVIkAAggggECiAjyQJ8rJwRBAwEEgid3ZM6dnl3aHIBiKgAcCfH7xICRKRAABlQKNjY0yceLENmujoV1lbBSFQFGB2bNnS319vRT6GZ46dao0NDQUPYb2N/D5T3tC1IcAAgggUI4A97dy1P41Rruf9vrc9BlNvmGvAfINO19mhwACCCDghwAN7X7kRJUIIIAAAggkKsADeaKcHAwBBMoUSHJ39kwJ7NJeZhgMQ8ADAT6/eBASJSKAgDqBd955x+7O/uabb7ZZGw3t6mKjIARiC6xYscI2tS9btiwyZsiQIdLc3CzdunWLfTxtb+Tzn7ZEqAcBBBBAIAkB7m9uitr9tNfnps9o8g17DZBv2PkyOwQQQAABPwRoaPcjJ6pEAAEEEEAgUQEeyBPl5GAIIFCmQJK7s2dKYJf2MsNgGAIeCPD5xYOQKBEBBNQJ/M///I9897vfzda19957y1tvvdWqThra1cVGQQiULDBmzBiZMWNGZFxNTY3MnDlTTj311JKPqWEAn/80pEANCCCAAAJJC3B/cxPV7qe9Pjd9RpNv2GuAfMPOl9khgAACCPghQEO7HzlRJQIIIIAAAokK8ECeKCcHQwCBMgQqsTt7pgx2aS8jEIYg4IEAn188CIkSEUBAlcC2bdvs7uwrV67M1nXDDTeI+ZP7oqFdVWwUg0DZAvPmzZORI0fKli1bIscYP368NDY2ln3sjhrI57+Okue8CCCAAAKVFOD+5qar3U97fW76jCbfsNcA+YadL7NDAAEEEPBDgIZ2P3KiSgQQQAABBBIV4IE8UU4OhgACZQhUYnf2TBns0l5GIAxBwAMBPr94EBIlIoCAKoFbbrlFrrrqqmxNZnf2559/Xnr27NmqThraVcVGMQg4Caxatco2tS9atChynEGDBklzc3PkGuB0wnYGr1ixQvr06eN0eD7/OfExGAEEEEBAqQD3N7dgtPtpr89Nn9HkG/YaIN+w82V2CCCAAAJ+CNDQ7kdOVIkAAggggECiAjyQJ8rJwRBAoESBSu7OnimFXdpLDIW3I+CBAJ9fPAiJEhFAQI3A448/LqeffnqreszO7Ndff71wPVUTE4UgUDGBcePGyZQp/G7e7AAAIABJREFUUyLH79Gjh21qr6urq9i5MweuqamRNWvWOJ2H65UTH4MRQAABBJQKcH9zC0a7n/b63PQZTb5hrwHyDTtfZocAAggg4IcADe1+5ESVCCCAAAIIJCrAA3minBwMAQRKFKjk7uyZUtilvcRQeDsCHgjw+cWDkCgRAQRUCPzf//2fHHTQQfK3v/0tW8/+++8vS5YsEbNLO9dTFTFRBAIVF5g/f77drX39+vWRc40dO1YmT55csRrM7ux9+/aVu+++W4YNG1b2ebhelU3HQAQQQAABxQLc39zC0e6nvT43fUaTb9hrgHzDzpfZIYAAAgj4IUBDux85USUCCCCAAAKJCvBAnignB0MAgRIEqrE7e6YcdmkvIRjeioAHAnx+8SAkSkQAARUChx9+uCxfvrxVLY899lh2x3aupypioggEqiKwdu1a29S+YMGCyPkGDBggM2fOlF69eiVey9y5c+XCCy+Ufffd12mXdq5XiUfDARFAAAEEFAhwf3MLQbuf9vrc9BlNvmGvAfINO19mhwACCCDghwAN7X7kRJUIIIAAAggkKsADeaKcHAwBBEoQqMbu7Jly2KW9hGB4KwIeCPD5xYOQKBEBBDpc4JxzzpGWlpZWdTQ1Ncl3vvOd7N9xPe3wmCgAgaoLTJw4URobGyPn7dq1q21qHzp0aKI13XDDDXLjjTfaY7rs0s71KtFYOBgCCCCAgBIB7m9uQWj3016fmz6jyTfsNUC+YefL7BBAAAEE/BCgod2PnKgSAQQQQACBRAV4IE+Uk4MhgEBMgVJ3Z//0pz8t7733XqujF/q79k7PLu0xw+FtCHggwOcXD0KiRAQQ6FAB0zxqmkhzX+eee6785Cc/afV3XE87NCZOjkCHCSxcuNDu1r569epIDaNHj5bp06cnVpv5cvGSJUvs8Vx2aed6lVgkHAgBBBBAQJEA9ze3MLT7aa/PTZ/R5Bv2GiDfsPNldggggAACfgjQ0O5HTlSJAAIIIIBAogI8kCfKycEQQCCmQNzd2U3TutlF1Pzp3r17q6Nv3LhRpk2bZv/kN7sXKoNd2mOGw9sQ8ECAzy8ehESJCCDQYQK1tbWydOnSVuffcccd5W9/+5t06tSp1d9zPe2wmDgxAh0usGnTJtvUnv+bHExh/fr1s7u19+3b17nOmpoaeeONN7LHKXeXdq5XzlFwAAQQQAABhQLc39xC0e6nvT43fUaTb9hrgHzDzpfZIYAAAgj4IUBDux85USUCCCCAAAKJCvBAnignB0MAgRgCcXZnz21k79atmz1qW9cr04gRt7GdXdpjBMRbEPBAgM8vHoREiQggUHWBl19+Wb761a+2ahzNFGH+rXfv3pGauJ5WPSZOiIA6gaamJmloaCh4fTBN7SNGjHCqOf86U+4u7VyvnGJgMAIIIICAUgHub27BaPfTXp+bPqPJN+w1QL5h58vsEEAAAQT8EKCh3Y+cqBIBBBBAAIFEBXggT5STgyGAQAyB9nZnL9TInjlksetVnMZ2dmmPERBvQcADgWLXAw+mQIkIIIBAogJz5861TacfffRR5Lg33HCDXH/99QXPx/U00Rg4GALeCpjf6mB2azdffsl/DR8+3O7Wnv8bHuJMtq0vM5smevNbuEp5cb0qRYv3IoAAAgj4IsD9zS0p7X7a63PTZzT5hr0GyDfsfJkdAggggIAfAjS0+5ETVSKAAAIIIJCoAA/kiXJyMAQQKCLQVkNDe43smUPGvV4Va2xnl3aWKQL+C8S9Hvg/U2aAAAIItC+wbds2ueWWW+Tqq6+OvHGHHXaQJ554Qk4++eQ2D8L1lBWGAAIZga1bt9qm9jlz5kRQzG94ME3ttbW1JYGZ36R1xRVXRMaY38K1Zs0ayfw2rjgH5XoVR4n3IIAAAgj4JsD9zS0x7X7a63PTZzT5hr0GyDfsfJkdAggggIAfAjS0+5ETVSKAAAIIIJCoAA/kiXJyMAQQKCKQvzt7nEb2zCHzx5pmizvuuKPNM7bV2M4u7SxTBPwX4POL/xkyAwQQcBN45513xOzKfs8998jKlSsjBzv22GPlqaeeks6dO7d7Iq6nbjkwGoEQBWbPni319fWyffv2yPSmTp0qDQ0NsadtdmG/9dZbC77f/OYI8xsk4r64XsWV4n0IIIAAAj4JcH9zS0u7n/b63PQZTb5hrwHyDTtfZocAAggg4IcADe1+5ESVCCCAAAIIJCrAA3minBwMAQTaEcjdnb2URvbMIc3uo1dddVWrM5x66qlywQUXyLnnntvmmQs1trNLO0sVAb8F+Pzid35UjwAC5Qu8/vrrtondNLO/+eabBQ9kGkibmppinYTraSwm3oRA6gRWrFhhm9qXLVsWmfuQIUOkubk51u7q5svES5YsKehX6i7tXK9StwyZMAIIIJAKAe5vbjFr99Nen5s+o8k37DVAvmHny+wQQAABBPwQoKHdj5yoEgEEEEAAgUQFeCBPlJODIYBAOwJmh/Xly5eLabIyf0r59fLmsK+99pqMGjVKfvWrX0XOcuSRR8rRRx8tffv2lf79+8vBBx8ceU9uY7t5n2lq54UAAn4K8PnFz9yoGgEEyhPYtm2bPP/883LvvffaRvYtW7YUPFBNTY3cdNNNcvbZZ8c+EdfT2FS8EYFUCowZM0ZmzJgRmbu53sycOVPMF4zbe3Xv3l3Mc1hbr1J2aed6lcolyKQRQACB4AW4v7lFrN1Pe31u+owm37DXAPmGnS+zQwABBBDwQ4CGdj9yokoEEEAAAQQSFeCBPFFODoYAAm0ImB3+HnroobIa2fMPeeONNxb91fR77LGHHHHEEWIaLfbbbz/7n5k/5ro3bdo0Oeuss6RPnz5khgACHgrw+cXD0CgZAQRiC/z1r3+1DezPPfec/c9nn31W3nnnnTbH77333nLppZfKJZdcIua/l/LielqKFu9FIJ0C8+bNk5EjRxb8Ms348eOlsbGxIIxpZDcN7e29StmlnetVOtcfs0YAAQRCF+D+5pawdj/t9bnpM5p8w14D5Bt2vswOAQQQQMAPARra/ciJKhFAAAEEEEhUgAfyRDk5GAIIVEngsccek/vvv9/++eijj0o6a+fOnWX33Xcv+Mc0VLT3Z6eddirpXLwZAQQqI8Dnl8q4clQEEKicwIcffiibN2+2f957773sf8/8nfnPP/3pT7Z5feXKlbEKcWlkz5yA62ksat6EQOoFVq1aZZvaFy1aFLEYNGiQNDc3S8+ePVv92+LFi8X8lq5ir7i7tHO9KibJvyOAAAII+CjA/c0tNe1+2utz02c0+Ya9Bsg37HyZHQIIIICAHwI0tPuRE1UigAACCCCQqAAP5IlycjAEEKiywGuvvZZtbI/b/FXlEjkdAggggAACCCCQqEASjeyZgngeTDQaDoZA8ALjxo2TKVOmRObZo0cP29ReV1eX/bcbbrhBzG/XKvaKu0s716tikvw7AggggICPAtzf3FLT7qe9Pjd9RpNv2GuAfMPOl9khgAACCPghQEO7HzlRJQIIIIAAAokK8ECeKCcHQwCBDhR48cUXJf/P1q1bO7AiTo0AAggggAACCCQjsP/++8uhhx5q/1xyySVimtqTePE8mIQix0AgXQLz58+3u7WvX78+MvGxY8fK5MmT7d8PGzZM7rnnnlg4cXZp53oVi5I3IYAAAgh4JsD9zS0w7X7a63PTZzT5hr0GyDfsfJkdAggggIAfAjS0+5ETVSKAAAIIIJCoAA/kiXJyMAQQUCbwwgsviNnFfc2aNZE/n3zyibJqKQcBBBBAAAEEEBD5/Oc/L0cddZQceeSRtoH9i1/8ouyzzz4VoeF5sCKsHBSB4AXWrl1rm9oXLFgQmeuAAQNk5syZcumll8qSJUtiWcTZpZ3rVSxK3oQAAggg4JkA9ze3wLT7aa/PTZ/R5Bv2GiDfsPNldggggAACfgjQ0O5HTlSJAAIIIIBAogI8kCfKycEQQMAjgT//+c+2yX3z5s3y/vvv2//M/Mn/3x9++KF89NFH9o/Z9b29//7xxx97pECpCCCAAAIIIFANgU996lOy++67y2c/+1n7p9B/N39nmtf32muvapRkz8HzYNWoORECQQpMnDhRGhsbI3Pr0qWLfPDBByXNudgu7VyvSuLkzQgggAACnghwf3MLSruf9vrc9BlNvmGvAfINO19mhwACCCDghwAN7X7kRJUIIIAAAggkKsADeaKcHAwBBBBAAAEEqiDA55cqIHMKBBBIhQDX01TEzCQRqKjAwoUL7W7tq1evdjpPsV3auV458TIYAQQQQECpAPc3t2C0+2mvz02f0eQb9hog37DzZXYIIIAAAn4I0NDuR05UiQACCCCAQKICPJAnysnBEEAAAQQQQKAKAnx+qQIyp0AAgVQIcD1NRcxMEoGKC2zatMk2tbe0tDid6/LLL5dp06YVPAbXK5GlS5dKbW1tWcYHHnig7LPPPrL33nvbY5x88sny7//+77LDDjuUdbxQBv3kJz+RoUOHZqczfvz4gr91IJT5uswj3yr3WM3NzTJixAiXw2fHvvfee3LxxRfLgw8+GDneM888I/3790/kPD4chPXpQ0ruNXJ/czPU7qe9Pjd9RpNv2GuAfMPOl9khgAACCPghQEO7HzlRJQIIIIAAAokK8ECeKCcHQwABBBBAAIEqCPD5pQrInAIBBFIhwPU0FTEzSQSqJnDuuefKfffd53S+NWvWyL777hs5Btcrt4b2QqF86UtfEvMlgkGDBsnOO+/slJuvg2kYjp9cew3t559/vtx+++2y6667xj9gG+984YUXZPDgwbJu3brIO2hoj/eFiw0bNsi9994rZ5xxhuy///7OmXCAygpwf3Pz1e6nvT43fUaTb9hrgHzDzpfZIYAAAgj4IUBDux85USUCCCCAAAKJCvBAnignB0MAAQQQQACBKgjw+aUKyJwCAQRSIcD1NBUxM0kEKi7w0EMPyRVXXCFvvPGG87m+9a1vydy5cyPH4XqVfEN7Brmurk6amprsDu5pe9HQHj/x9hraDzjgALuj+qGHHhr/gG2806zFhoaGgv9KQ3v7De0ffPCB/PSnP5Wbb75ZdtllF7n//vvF/HYGXroFuL+55aPdT3t9bvqMJt+w1wD5hp0vs0MAAQQQ8EOAhnY/cqJKBBBAAAEEEhXggTxRTg6GAAIIIIAAAlUQ4PNLFZA5BQIIpEKA62kqYmaSCFRMYPHixXLjjTeK+c8kX4V2aed6VbmGdpNdv3797A7bRxxxRJJRqj8WDe3xI2qvod0cpbm5WUaMGBH/gAXe+d5778nFF19sm+MLvWhob7uhfePGjXLhhRfKww8/bOkOO+wwGtqdVmP1BnN/c7PW7qe9Pjd9RpNv2GuAfMPOl9khgAACCPghQEO7HzlRJQIIIIAAAokK8ECeKCcHQwABBBBAAIEqCPD5pQrInAIBBFIhwPU0FTEzSQQSF6hUI3um0EK7tHO9KtzQHqfBd/v27bJ582Z5//335cUXX5SWlhZ59NFH7f/OfZmm9rvvvlsOPvjgxNeM1gPS0B4/mWIN7cOGDZPbbrtNunTpEv+gee984YUXZPDgwbJu3bqCx4iz3ss+ucKBpazPv/71r3LeeefJE088YWdCQ7vCQNsoifubW1ba/bTX56bPaPINew2Qb9j5MjsEEEAAAT8EaGj3IyeqRAABBBBAIFEBHsgT5eRgCCCAAAIIIFAFAT6/VAGZUyCAQCoEuJ6mImYmiUBiApVuZM8tNH+Xdq5X5Te05y8A0+BuGoe/853vyNKlS1v9c11dncyaNUv22GOPxNYNBwpDIL+5+nOf+5zstttu8uqrr9oJmi9CPPDAA3LIIYeUNWGzLpuamuTKK6+043v06CF///vfW33xIm0N7aVA0tBeipau93J/c8tDu5/2+tz0GU2+Ya8B8g07X2aHAAIIIOCHAA3tfuRElQgggAACCCQqwAN5opwcDAEEEEAAAQSqIMDnlyogcwoEEEiFANfTVMTMJBFwFqhmI3um2Pxd2rleJdfQnjFeu3atjBo1Sh5++OFWa2TatGkyZswYyTd3XkgcwGuB/Ib2U0891e4C/v3vfz87rzvvvFMuuuiisua5ceNGO3b+/Pl2/MiRI+W1116TJ598Mns8GtrbpqWhvaxlp2IQ9ze3GLT7aa/PTZ/R5Bv2GiDfsPNldggggAACfgjQ0O5HTlSJAAIIIIBAogI8kCfKycEQQAABBBBAoAoCfH6pAjKnQACBVAhwPU1FzEwSgbIFOqKRPbfY3F3auV4l39BurF955RW58MILZdmyZVn6fv36yX333Sc1NTVlrx0GhidQqKHd7PI/fPhwWbdunZ3wsGHD5LbbbpMuXbqUDPDcc8/JWWedZY+16667yj333GN/W8ATTzyRPRYN7W2z0tBe8pJTM4D7m1sU2v201+emz2jyDXsNkG/Y+TI7BBBAAAE/BGho9yMnqkQAAQQQQCBRAR7IE+XkYAgggAACCCBQBQE+v1QBmVMggEAqBLiepiJmJolAyQJvvPGGXHHFFfLQQw+VPDbJAbm7tHO9qkxDu8mrpaVFLr30Unn//fez8bnstJ3kGuBYegQKNbTfcccd8r3vfU8efPBBW+jBBx8sDzzwgBxyyCElFb59+3ZpamqSK6+80o6rq6uTm2++WUaPHk1De0xJGtpjQil8G/c3t1C0+2mvz02f0eQb9hog37DzZXYIIIAAAn4I0NDuR05UiQACCCCAQKICPJAnysnBEEAAAQQQQKAKAnx+qQIyp0AAgVQIcD1NRcxMEoHYAqaR/cYbb5S5c+fGHlPpN2Z2aed6VbmG9o0bN8qIESNsI3Lm9Y1vfENMU/unP/3pWBGbhuQ333xTHn30UfnlL38pL730kvz5z3+2Y/v27SuHHXaYnH766XLqqafKbrvt1u4xP/jgA7nssstarcPm5mZbYymvjz/+WBobG2Xy5MnZYT/4wQ/slzUyr/wm7fHjx9sxcV+bN2+W3/zmN/KLX/xCXnzxRXn22Wft0H322cfO+aSTTrK7jpv/nb+G45zj73//u909f/78+WJ2MM8c/zOf+YwcddRR0r9/f9v8/Z//+Z+yww47xDlk2e8p1NBu/u5HP/qRNDQ0ZI9bzpchzBq86KKL7DzNa+rUqXLBBRfI0KFDnRraM/mYhnuzJpcvX26Pn+tn8jGN+DvttFMsm/zGcbMuTTN+586d7fi3337bfhnosccey/4cmB3n+/TpIyeccIIMGTIkdl7F1uerr75qj2fmFucVZ4f7bdu2WadHHnlElixZIitWrMh+2eWYY46Rww8/XM4880y79uLuxG/Wsfm5Mzvum5e5Dpi57b777mLuO9OnT5ef//zn9pphrhdf+tKX5L/+67/E/LaIuLnEmb/W93B/c0tGu5/2+tz0GU2+Ya8B8g07X2aHAAIIIOCHAA3tfuRElQgggAACCCQqwAN5opwcDAEEEEAAAQSqIMDnlyogcwoEEEiFANfTVMTMJBEoScA0L5oGQ/Ofmf8et1mypBPFfHNml3auV5VraDdRzJkzRy6++OJsKgcccIDddfvQQw8tmpRZL9dff71tbC72Mo3E1157rd0Rvr1m2Px6zj//fLn99tvFNAbHfb311lty3nnnyeLFi+2QQruHF2sYbutcpul+9uzZcuutt2Yb99t6r6n57LPPFtMsv9dee8Uq/8MPP5Sf/exndoxpWi72GjRokP0yimkGLqdxvtjxzb+31dBu8h88eLCsW7fOHia/wTvOsU2zvmksN8f43Oc+ZxvC/+M//sPm98QTT2QPEach27x5w4YNtnnaNJq/++67RUswDdTXXXedDBgwoOgXA9pqaDcnMV+8mDhxYtFzmrxuueUWOeigg9qtrdj6TLKh3aw584UUszP+888/X9TMfEnj8ssvL/qzbA5UqKF93rx58utf/9p+GSLz5Zf8kz788MPy1a9+tWgtvr+B+5tbgtr9tNfnps9o8g17DZBv2PkyOwQQQAABPwRoaPcjJ6pEAAEEEEAgUQEeyBPl5GAIIIAAAgggUAUBPr9UAZlTIIBAKgS4nqYiZiaJQCICpinYNK6aP5n/3lYTYiInzDmI2aW9pqam1WHNjuBpey1dulRqa2tbTTtug28xq9///vdidmV/7bXXsm81Daemobit1yeffGKbrr/73e8WberOP8bAgQPltttuE9M4X+hlMj/nnHPs7uTmVUqDfeZ4Zodps5N05jVs2DB7ztxG+mINw4Vq+8Mf/mCbtk0epbzMbtOmKf+II45od9hf/vIXueqqq+THP/5xKYe3zf433XST1NfXV2RX67Ya2s0O2ubLEOYLEOZldqa///775cADD4xVv/lZNo3nV155pX2/2XHefKHBrK9yGtrNTvljxowpOR/jZ9xNHZnd1gtNoFBD+9VXX22/qFFKZsbHfCni+OOPb9Op2PpMqqHdNP2b30xwxx13xMos900mL5OfaXBv61Wood3syN/etePkk0+2X5IxX3AI/cXncbeEtftpr89Nn9HkG/YaIN+w82V2CCCAAAJ+CNDQ7kdOVIkAAggggECiAjyQJ8rJwRBAAAEEEECgCgJ8fqkCMqdAAIFUCHA9TUXMTBKBigls2rSp1U7umV3d33vvvUTPeeKJJ2Z32c4cmIb2f0ok1dC+ceNGMbugP/bYY9nszK7r5k+hHb+N/3333Webp99///1WeZtG3WOPPTa7+/Qrr7xi88v/AoRp8L777rvtzun5L7NbtGkunj59evaffvCDH8gVV1wRa2199NFHMnbsWNtom3kVatAv1jCcfzIzlwsvvDDbaJ/5d9MM3b9/fznuuOOkU6dO8r//+7/y1FNPRXZXN3M2Tc9tNfKvX7/eNsubnalzX+b4Rx99tBxzzDG2cd2Ym+yXLFkS8ZgyZYptyjaN5km+2mpo33333a2z2Wm7Peu2ajFrzzQ3z58/375l6tSpNmfTZF1qQ7vxML/VIX+txc3HnN/sOj5p0qQ2f4NAfkP7N7/5Tdl5553FrK/My/wMfPnLX5YvfOELYtbib3/7W9tgn/+zYnYf/+EPfyg9evQoyFNsfZovP7S0tIj5eTFN4z/96U/FrFHzMo3g5mfa/FaEzOtrX/taZO21tebMGLPjv2ksNxm3t+bM2jdfQmjrSwz5De2mtt122y3782F+Lsx5PvWpT9nd4c3Pzg033GDXQaV+40CSPxuux+LzuJugdj/t9bnpM5p8w14D5Bt2vswOAQQQQMAPARra/ciJKhFAAAEEEEhUgAfyRDk5GAIIIIAAAghUQYDPL1VA5hQIIJAKAa6nqYiZSSJQdYH8ndzN/y7UeOtSGA3t/9RLqqE9v+HUHNs0VptG5UK7VRdqHD7qqKNsI/BJJ50UaaY2xze7uZtdrHObjc3uzrNmzZI99tgjshzyd1g3O8jfeeed8ulPf7ro0jHnOPfcc20jsXmZhlnTgJ+/03+xhuHcE23YsMGaZBqvzb+ZRulvf/vbtgk6fydpM2fT5Gu+FGCaszMv02xunEwTdO7rgw8+sE38ubtkt3d88zNgdrI3pmZumZcZY3b+Pvvss4s6lfKG9hraX3jhBRk8eLCsW7fOHrK9tZN/zueee07OOussO9YYPvTQQ7Z5P79xvNh6N79dwDRwZ3b1z+RjmqLNju2mKTv3ZXaAX7RokZjd1U0Tde7r+9//vm3Q33HHHSNEherKvKm9n4HVq1fLf//3f7daP2ac+bkwjeaFXqWsz/y64uyUb9aoWXPmNxfkvszP5fjx4+WQQw6JNJSb67lZ02b39Pwxbf0sF7q+ZPIxPwuXXnppq5+Ht99+215DcpvxS1mrvr2Xz+NuiWn3016fmz6jyTfsNUC+YefL7BBAAAEE/BCgod2PnKgSAQQQQACBRAV4IE+Uk4MhgAACCCCAQBUE+PxSBWROgQACqRDgepqKmJkkAmoEzA7uphkys5O7+e8vvfRSWfXR0P5PtqQa2s2xJkyYINddd102j1NPPVVMQ21+I7BpNr3kkkvENJxnXmeeeabcfvvt0rNnz3bzNI3Po0aNatV0bJqvL7744kjjrGlwvuCCC+TJJ5+0xzTNzgsWLJAjjjii6Jr5+c9/Ll//+tez7zMNzaZJOb+JvJSGYdOcburMvEzjuGk+N43zO+ywQ8GaCu1kn9u0nTsov5Y4xzfjTbOwmZvZ0TrzMl8qMDvBF8ujKGTOG9praDe/lcHYPPjgg3ZEnGZq8z7jY740YZr8zSv3SwulNLSbHcqvueYau7t75rXPPvuI2dXfNGe3t8u3+aKCOb/xyh1r5nLkkUdGiNpqaI/zM1BoN/T2mv9LWZ/lNLSb3wRgvgSQu3O8afA3f7p06dLm8ti2bZs0Nzfb9+WOnTZtmv3yQL53Ww3t5ppjfpNC0r9NoJR1reG9fB53S0G7n/b63PQZTb5hrwHyDTtfZocAAggg4IcADe1+5ESVCCCAAAIIJCrAA3minBwMAQQQQAABBKogwOeXKiBzCgQQSIUA19NUxMwkEVAvkNvgvnjxYtv0nruLd6EJ0ND+T5WOaGjPbxY3u5/ffffdcvDBB8daawsXLrSNy5lG2JNPPtnu9py/w/nHH38sN954o220z7xMg7LZcbu9l2luNrtOT58+Pfs2c85TTjklMixuw/DGjRvloosuarW7dtxm3ELNvI2NjXaX68wO4IWOP2XKFNtoHafZd/PmzTJ69OhWu2ab3exNzUm92mtoN+cwjelmV/PMa968eXLeeee1e/r8eefmW0pD+x/+8Af55je/Ka+88kr2fG19UaJQQWvXrrWN3U8//XT2n9vaSb9QXaZ5vq0G+Pzz5f/8mPV/7733FvwtBXHXpzlHqQ3t5jcCXHbZZTJ37txsieYLJDNmzJDddtut6LIxTe1mDd90003Z9/bv319M7vvuu2+r8YV+Bsz14oEHHrC7wKf9xefLytFRAAAgAElEQVRxtxWg3U97fW76jCbfsNcA+YadL7NDAAEEEPBDgIZ2P3KiSgQQQAABBBIV4IE8UU4OhgACCCCAAAJVEODzSxWQOQUCCKRCgOtpKmJmkgh4K2Ca2zO7ut96662t5kFD+z85kmxonzVrltTX12edzU7oLS0tsv/++2f/rlATbCmNw+ZAhY5hdor+6le/GlmrS5culdNOOy3b/J67g3dbC3vNmjVyzjnnZHeBb6th3oyP2zCcX0fcHcgzNT711FN2p/BME/8ZZ5xhdwTv3r27fUv+v5ezw3r+MeJYlXJxKNbQbnbfHzx4sJid9c2rrV3xc8+Z65q/A38pDe35zfTG2uyon/GNM8/8RvO2Mi5UV3u7rOef+/e//739Qsdrr71m/6m9tRR3fZrjlNrQnp9XW785oD27/J81895CX2Qo1NBuvkBgfquD+U0EaX/xedxtBWj3016fmz6jyTfsNUC+YefL7BBAAAEE/BCgod2PnKgSAQQQQACBRAV4IE+Uk4MhgAACCCCAQBUE+PxSBWROgQACqRDgepqKmJkkAkEIcL0SMc2/tbW1rfJMsqHd7JL+rW99K3v8Qo22r776qgwZMkReeukl+75SG7szB89vnh83bpzdiT2zY3nmffk7eMdpus1vAs7fDT0XMG7DcH7DdJxm7dzzvPXWW2Kans1u64cffrj06dNHTjzxRNvMa76cMWnSJDF1Zl7G4pprrpH8dd/eD7M5h9kR3XwRxLwOOOAAu2v4oYcemsg1oFhD+3vvvScXX3yxPad5mZ3777vvPqmpqSl4/vx55zfgx21oN18SGDVqlP2CQObV3NxsvUt55fuZsYW+aFGorlLOl3+ejmpoz/8ZLKfB3PwWBbNuJ0+enKU2v0HB/HaBTp06Zf+uUEO72d3d/ClljZeSp0/v5f7mlpZ2P+31uekzmnzDXgPkG3a+zA4BBBBAwA8BGtr9yIkqEUAAAQQQSFSAB/JEOTkYAggggAACCFRBgM8vVUDmFAggkAoBrqepiJlJIhCEANeryje0mybq6667LrtejjvuOLn33ntln332yf7dr371Kxk4cGD2f+fvNB53sf3617+WE044Ifv29nYTz28mnzp1qpim2UKNsPmNs6Zh/PHHH5f+/fsXLC1OQ/s//vEPufLKK+WOO+7IHuOee+6RCy64IO50231foYZsszO++eJAKa+//e1vcvnll8udd96ZHdbWzvelHDfz3mIN7eZ9+Vn97Gc/k6997WsFT/fOO++IaaL+5S9/af/9Bz/4gc0184rb0P7666/L2WefLWbHcfPK3+k97lw/+ugjGTt2rJ1D5jV+/PhWXzQwf1+oriVLlsjxxx8f61Sl7KQeZ3225dVeo3yhNZ3vH2syIvLII4/ImWeemX37qaeean/zwe677579u0IN7YV2co97ztDex/3NLVHtftrrc9NnNPmGvQbIN+x8mR0CCCCAgB8CNLT7kRNVIoAAAgggkKgAD+SJcnIwBBBAAAEEEKiCAJ9fqoDMKRBAIBUCXE9TETOTRCAIAa5X1W9oL9SYmr+rs2kU/8pXviL/9m//VtI6e/PNN+W2227LjjG7lZsm2L333jtynN///vdiGt5fe+01+291dXUyZ84c6d69e+S9+TvIt/deMzhOw7BrA3MxmEI7g1922WXy+c9/vtjQVv++detW2xxudvLPvErZObzYyeI0tJum8sGDB8u6devs4drbyd7Uedppp4lp6C+0m3zchvb8cxb6IkaxuWX+PX99m13eTYN7586ds4fIr8t8aWLhwoVyzDHHxDqNhob2/N30TeHlfvkh/+ezUCN9oYZ2Y3bKKafEMgv9Tdzf3BLW7qe9Pjd9RpNv2GuAfMPOl9khgAACCPghQEO7HzlRJQIIIIAAAokK8ECeKCcHQwABBBBAAIEqCPD5pQrInAIBBFIhwPU0FTEzSQSCEOB6VdmG9o8//tjuRD158uTseim0+3r+Lu5JLa72dpP+4IMPxDR4z507157O7MD90EMPydFHHx05vWl0v/jii7N/X2zX6TgN7Rs2bJBzzz1XnnzySXvcUhuYixnlN+EXe38p/15oh/FSxue+N05De36jdL9+/eS+++6TmpqaVqfdvn27TJo0Kbv7udmp/fbbb7e2mVfchnbTGF9bW5sdV+iLGHHnnD/HOA3t7a3dQufV0NAe1zaOW/76jdvQ/swzz7T5mxPinDek93B/c0tTu5/2+tz0GU2+Ya8B8g07X2aHAAIIIOCHAA3tfuRElQgggAACCCQqwAN5opwcDAEEEEAAAQSqIMDnlyogcwoEEEiFANfTVMTMJBEIQoDrVWUb2s0u2aNGjZIf//jH2fVSqJm3IxraTUH5jcZTp06VK664QnLXRX7je6Fdv/N/GOI0tMdp2HX5IQupod04mB3NGxoasiSFdv5+5513xDSxmx3lzavQTvJxm64r2dBeqDm+lIb0QuuilPFx1mfmHKUcN65tnHVdaP3mN6sX2qGdhvZ/6XJ/i7PS2n6Pdj/t9bnpM5p8w14D5Bt2vswOAQQQQMAPARra/ciJKhFAAAEEEEhUgAfyRDk5GAIIIIAAAghUQYDPL1VA5hQIIJAKAa6nqYiZSSIQhADXq8o2tL/11lty3nnnyeLFi7Pr5aabbpJx48a1Wj8d1dC+Zs0aOeecc2TZsmW2nrq6OjG7sXfv3j1b3x/+8Af55je/Ka+88or9u2HDhsltt90mXbp0afNnIE7DMA3t/+SLs0O7ed8LL7wggwcPlnXr1tlx5osHU6ZMkU6dOmVzME3op512mpgvUrT1xYO4TdeVbGiPs3M8O7S/KkOGDJGXXnrJ5lsoTxra278Nc39z+5ii3U97fW76jCbfsNcA+YadL7NDAAEEEPBDgIZ2P3KiSgQQQAABBBIV4IE8UU4OhgACCCCAAAJVEODzSxWQOQUCCKRCgOtpKmJmkggEIcD1qrIN7bkNxpkFU2hn7fyG9vHjx0tjY2PF19iHH34oV111lUyfPt2ea9ddd5XHH39c+vfvnz33rFmzpL6+Pvu/77zzTrnooovarS1OQ3t+s78598KFC+WYY45JZN6VbphPpMgSGtrfe+89ufjii+XBBx+0pz7uuOPk3nvvlX322cf+7+3bt8ukSZOy66ZQ07h5n4aG9kK/paCUndAL2ZcyPs76zJyjlOPGtY2zduKsXxra25fk/hZnpbX9Hu1+2utz02c0+Ya9Bsg37HyZHQIIIICAHwI0tPuRE1UigAACCCCQqAAP5IlycjAEEEAAAQQQqIIAn1+qgMwpEEAgFQJcT1MRM5NEIAgBrleVa2g3DcZNTU1y5ZVXZtdKW7tOT548Wa6++urs+7797W/L1KlTZZdddqn4OvvVr34lAwcOzJ7HNNdfc801YtaG2en7/7F3J1BSFdfjx+8hLiwRRXCBiPsGRBYREVRwjVGDKK6AGBcQXHABQcAVI6gguCObKwQkCoqJaIyooII7KkZcICgohIggGhCNwv/c9/tPz0zPTE+/rtev76v+vnM8+f2Yrqpbn1vTrx7crr7kkktk0qRJwc/btm0rU6dOlT322CNjXNkUDFdW/Dtnzhzp0KFDJHNevHixnHXWWcHJ5npFXTAfSZAhCtp1PF1P/fr1Sw1d9sMRq1evFi1if+6554KfV/XBg2yLrtNPhE8voA8z//S4K1vfYQrHKxs7TPts1mfJGGH6Tf/QgfZR2QdYsrFL92/durU89thjsvfee6eaU9CeWZL7WzYrrerXWPezHp+bPq3Jr99rgPz6nV9mhwACCCCQDAEK2pORJ6JEAAEEEEAgUgEeyCPlpDMEEEAAAQQQiEGA/UsMyAyBAAJFIcD7aVGkmUki4IUA71f5K2hfuXKlnHPOOfLCCy+k1kplJ1PrD6dNmxYUX5dcv//974Mi8gYNGuR9naXHWXbs9KLayy67TEaMGCFbb711xriyKRjesGGDXH755UHhdcn1yCOPBGZhrptvvjk42X2vvfaSZs2ayYknnihNmjSRtWvXBgXezzzzTKq7yZMnS/fu3cN0n/fXplsdd9xxon9Wv379CmOn5+PKK6+UW2+9Vbbaaisp+20AOv/HH3888Ei/si1o/+KLL6Rbt24yb968oItcPxCwcePG4EMdY8aMSYUyfPhwGTx4cLnQwhSOV5aUMO2zWZ8lY4Tp96effpJBgwYFHzwouSqbazaLKv09Qde1vifUq1cv1ZyC9syS3N+yWWlVv8a6n/X43PRpTX79XgPk1+/8MjsEEEAAgWQIUNCejDwRJQIIIIAAApEK8EAeKSedIYAAAggggEAMAuxfYkBmCAQQKAoB3k+LIs1MEgEvBHi/yl9Be3rRrC6Y6dOnS5cuXSqsnfRC5YYNG8pTTz0lBx98cKh1NmPGDNEC7912200OPPDAVIF3pgL0X375RYYOHSp6MrteWrj87LPPyqGHHprxRPBMgWVbMJx+Mn3ZAu1sJp5+gry20eL2Y489ViorLs62IL/s2FoYrx9E0BPQtVBcT8ju1KlTuZOys4m1qteEKWhPPwH8iCOOCIrfdb0MGzZMrrvuumCYc889V+69916pU6dOhWGzLWivzHbs2LGBRZhrxYoVwYcIXn755VSzyk4tD1M4Xtn4Ydpnuz51nDD96uvHjRsnffr0SYWoH6q47777gt+rbC/9ndRc6u9HyVXZ7wYF7ZlFub9lu+Iqf511P+vxuenTmvz6vQbIr9/5ZXYIIIAAAskQoKA9GXkiSgQQQAABBCIV4IE8Uk46QwABBBBAAIEYBNi/xIDMEAggUBQCvJ8WRZqZJAJeCPB+lZ+C9kWLFsl5550nb7zxRmqdnHTSSTJhwgTZcccdK6wdLZq+4IIL5Mknn0z9bMiQIUGh+RZbbJHVWvvuu++kb9++8uijj6Zen22B+Jtvviknn3yy6Gnteo0ePVp69uwpl1xySXAqtF4lxdONGjWqNp5sC4Znz54tp5xyimjxtF5t27aVqVOnyh577FHtGPqCf/7zn3L66aeLeuvVvn17mTJlSlDQr5cW+J966qmpvrQg/bHHHpPmzZtn1b++SAvkTzvttFSMWjz+17/+VVq3bp11H5leGKagXfvR07/79euX6lLja9WqVXAa/XPPPRf8uZ56r+upsivbgvbKxsq0hquaY/r8WrRoEXwjwX777VeuSdjC8fTxwrTPdn3qGGH61ddX9uEUXXMdOnTIer188skncuaZZ8r777+falPZtwtQ0J6ZlPtb1kuu0hda97Men5s+rcmv32uA/PqdX2aHAAIIIJAMAQrak5EnokQAAQQQQCBSAR7II+WkMwQQQAABBBCIQYD9SwzIDIEAAkUhwPtpUaSZSSLghQDvV9EXtK9atSo4xVpPoS659HTm8ePHy1lnnVXputm8ebPcfffdcsUVV6R+rkXZjzzyiHTs2DGrtaZFsxdeeGGq8FrH1OLwE088sdr26QX1Whytc9Ci/M8++yxorydG33DDDfKrX/2q2v6yLRjWAvpzzjlHXnjhhVSfelL8oEGDqi3k11OsR4wYIVr4X3Kln8D++eefy9lnny2vvfZa6jUXX3xx0K6y08vTJ/b1118HDmU/aKCFxprLunXrVuuQzQvCFrSnF0wPHjxYjjvuuODUeP1ggBbtP/7448Hp/JVdYQra0z8woP3p3PXDDunvHZWN9dVXXwWF9i+99FKVOSr5QdjC8fTxwrTPdn3qGGH61devX79eLr30Unn44YdTIeoav+eee7JaMz///HPwezZ8+PBU+6o+6EFBe+bfMO5v2bwDVf0a637W43PTpzX59XsNkF+/88vsEEAAAQSSIUBBezLyRJQIIIAAAghEKsADeaScdIYAAggggAACMQiwf4kBmSEQQKAoBHg/LYo0M0kEvBDg/Sq6gvZNmzbJW2+9Jf379y9XQK0LJZsi6sqKr7WQ9b777qv2NPAPP/wwKDIueyK8nlw+btw4qVevXlZrtezJ3wcccIAce+yxwUntemlx/LPPPiuHHnpoVn2FKRh+4IEHgthLLh1r7Nix0rVr1yqLpvUDAFokff7558sXX3wRNNWT09NPwq7sgwL62htvvFEGDhwotWrVqnI+P/74YzD/sgXzGpueWN+5c+esHLJ5UdiC9nXr1gVeTzzxRNC9FrPvvvvuQa71Ovfcc+Xee++tsmA/TEG7GlxzzTUyatSo1FS23377YE1qYX+monb9MID+LpSc8K8d6Ic0dL6VraOwhePptmHah1mf6f3us88+gX2mU/71wyxayF/yzQMa6+WXXy7Dhg3L+EEKLWbXta9rrmxb/QCGnsqf/mESCtoz/4Zxf8vmHajq11j3sx6fmz6tya/fa4D8+p1fZocAAgggkAwBCtqTkSeiRAABBBBAIFIBHsgj5aQzBBBAAAEEEIhBgP1LDMgMgQACRSHA+2lRpJlJIuCFAO9XuRe0awG7Fhf/+9//ljfffDMo3J09e3aFdaHFz1psvNNOO1W7ZtJPWdcGWgR8/fXXBwXE6aeKa8Hx9OnT5aabbpJPPvkk1X/Y0921YWWncZd0eMopp4gWnmdbHB+mYFhPh9dT0PVU8ZJLC8d1znrifPpJ6FrEqyfPDxgwQNasWZNqo8XTWjC89dZbl3Ou7JR1fYEWzOup8/vvv3+Fwmz9cIGekv3oo4+W6yubDyZUm+S0F4QtaNfmZT98kD7e5MmTpXv37lWGEaagXTvRE/q1OLvshyU0P2qh5jvssEO5sfT34tVXXw2KssuejK8vuvXWW4M2W2yxRYX4whSkVza5MO3DrM/0DxDo2Hp6uhaYp6+1krh0jeoHJvSDBWWvP/zhDzJ06FBp1apVhTW3bNmyYP3qCfhlr0zvHxS0Z/5t4/4W9t2o/Out+1mPz02f1uTX7zVAfv3OL7NDAAEEEEiGAAXtycgTUSKAAAIIIBCpAA/kkXLSGQIIIIAAAgjEIMD+JQZkhkAAgaIQ4P20KNLMJBHwQoD3q8oL2qNK7u9+97ugqFVPdc7m0hOa9TTsQYMGVXi5nox99NFHS8uWLYOTmvVk8lmzZqVOKC9poMXGt912W1AMnn6ic6YY1q9fL5deeqk8/PDDFV6mMV155ZUZT+Qu2yhMwbC2W7RokZx33nnliqb1z9PnrK97+eWXK8y5ug8NVNW/jqHFxcccc4zUr19ffvrpJ5kzZ06lH0zQXN5///2y5557ZpPKrF+TS0H7O++8I506dZKVK1eWG6dFixYybdo02W+//aocP2xBu3akJn/84x8rXWt62nr79u1lq622Ei3K1g91lP1wRUkg1X0YIExBemWTC9M+zPrUNaG/j/ohgrKXGusHR/TS4nY9Kb/stWrVquCDGnpae/pVds3pSez6AQA1Tr/0GxoeeughadKkSaX5pKA9868Z97es34YqfaF1P+vxuenTmvz6vQbIr9/5ZXYIIIAAAskQoKA9GXkiSgQQQAABBCIV4IE8Uk46QwABBBBAAIEYBNi/xIDMEAggUBQCvJ8WRZqZJAJeCPB+lb+C9vPPPz84cXnnnXcOtVa0qH3s2LHBCdda7Brm0mJ2PT26T58+lZ6CXV1f6YW++vqGDRvKX//6V2ndunV1zVM/D1MwXNJITwLXgvrnn38+63H0hSeeeKLcd999qeLiqhrn2r/2F/aDCWEmkEtBe2WnhuuYWkCthde1atWqMoRcCtq1s9dff10uu+wyeeutt8JMT3RNXn755UFRePo3DJTtKExBemUBhGkfdn1qUbqeUl/V76P+vqp9+qXfDqDzfvDBB0OZ6Yv1NPfRo0dn/DAMBe2ZWbm/hV525RpY97Men5s+rcmv32uA/PqdX2aHAAIIIJAMAQrak5EnokQAAQQQQCBSAR7II+WkMwQQQAABBBCIQYD9SwzIDIEAAkUhwPtpUaSZSSLghQDvV9EXtJ9yyinBic16anWNGjVyWiebN2+WBQsWyM033yxPPvlkVn1oAezQoUODE8fT85pVByKydOlS6dq1a7mT0s8999zglPlMxcjp/YctGC5pr6fEjx8/Ppj3mjVrMoatp7dfe+21wUn02cZW0v9dd91V4bTxygbLZYxsrUtel0tBu7bVwnVdZ2WvyZMnS/fu3TOGkGtBu3aqBdp33nln8IGL6vKjr9c1qR/MOOSQQ6pdk2EK0iubYJj2YdenFo6PGDFCbrzxxkptBw8eLH/6058q/UaEH3/8UWbMmCG33HKLLFy4sNrloSe/a39nnHFGxg8maEcUtGfm5P5W7XLL+ALrftbjc9OnNfn1ew2QX7/zy+wQQAABBJIhQEF7MvJElAgggAACCEQqwAN5pJx0hgACCCCAAAIxCLB/iQGZIRBAoCgEeD8tijQzSQS8EOD9yq2gXYvHGzVqJAcddFBQwN6mTRupV69eZGtj06ZN8vnnn8vTTz8tc+bMkUWLFsknn3wS9L/bbrtJs2bNpGPHjtKpUyfRQthcC+hLAv7pp5+CE6W1WLrkmjhxolxwwQWh5hS2YDi98++++07+/ve/y6xZs+T9998PivtL5ty2bdvgxHSd84477hgqrpIXa2H7a6+9JnrythYZv/fee6nTt7X4ev/995fTTjtNDj/8cKlbt25OY2TbKNeC9nfeeScwWLlyZTBUixYtZNq0acE6yHS5FLSX9Puf//xHXnzxxSBH6fnROI488kg57rjjQq3JMAXplc0vTPtc1qf+Lr7yyivy8MMPy/z581O/hxqLnt6u3xKgp9FXdWnx+RtvvBF8A8Grr76aWnPapmXLlnLYYYcF61rXd6YT9sv2T0F75t8y7m/ZvgtV/jrrftbjc9OnNfn1ew2QX7/zy+wQQAABBJIhQEF7MvJElAgggAACCEQqwAN5pJx0hgACCCCAAAIxCLB/iQGZIRBAoCgEeD8tijQzSQS8EOD9yos0MgkEEEAAgTQB7m9uS8K6n/X43PRpTX79XgPk1+/8MjsEEEAAgWQIUNCejDwRJQIIIIAAApEK8EAeKSedIYAAAggggEAMAuxfYkBmCAQQKAoB3k+LIs1MEgEvBHi/8iKNTAIBBBBAIE2A+5vbkrDuZz0+N31ak1+/1wD59Tu/zA4BBBBAIBkCFLQnI09EiQACCCCAQKQCPJBHyklnCCCAAAIIIBCDAPuXGJAZAgEEikKA99OiSDOTRMALAd6vvEgjk0AAAQQQSBPg/ua2JKz7WY/PTZ/W5NfvNUB+/c4vs0MAAQQQSIYABe3JyBNRIoAAAgggEKkAD+SRctIZAggggAACCMQgwP4lBmSGQACBohDg/bQo0swkEfBCgPcrL9LIJBBAAAEE0gS4v7ktCet+1uNz06c1+fV7DZBfv/PL7BBAAAEEkiFAQXsy8kSUCCCAAAIIRCrAA3mknHSGAAIIIIAAAjEIsH+JAZkhEECgKAR4Py2KNDNJBLwQKMb3q2+//Vbq1avnRf6YBAIIIBBWYPPmzWGbJPL1xXh/izJR1v2sxxdlLoqxL/Lrd9bJr9/5ZXYIIIAAAskQoKA9GXkiSgQQQAABBCIV4IE8Uk46QwABBBBAAIEYBNi/xIDMEAggYF7gvffek5kzZ8rll18u2223XU7xRvV+qkWXd911l3Tu3FlatmyZUyw0QgABBDIJRPV+lSRlCtqTlC1iRQCBqAUoaI9a1M/+rO8PrMfn56qIb1bkNz7rQoxEfguhzpgIIIAAAgiUF6CgnRWBAAIIIIBAEQrwQF6ESWfKCCCAAAIIJFyA/UvCE0j4CCAQmcARRxwh77//vlxxxRU5Fba7vp+WFLLfeeed0qJFC3n55ZcjmxsdIYAAAmUFXN+vkqhJQXsSs0bMCCAQlQAF7VFJ+t2P9f2B9fj8Xh35nx35zb9xIUcgv4XUZ2wEEEAAAQT+T4CCdlYCAggggAACRSjAA3kRJp0pI4AAAgggkHAB9i8JTyDhI4BAZAJaQH7kkUcG/ekp7WEL23N9Py1byK7/t14vvfSSaIE9FwIIIJAPgVzfr/IRS1x9UtAelzTjIICARQEK2i1mxV5M1vcH1uOzl9FkRUR+k5WvsNGS37BivB4BBBBAAIHoBShoj96UHhFAAAEEEDAvwAO5+RQRIAIIIIAAAgikCbB/YUkggAACpQJaRD5nzpzUH4QpbA/7flpZIbsO3LFjR05nZ1EigEBeBcK+X+U1GDpHAAEEEEAgIgHub26Q1v2sx+emT2vy6/caIL9+55fZIYAAAggkQ4CC9mTkiSgRQAABBBCIVIAH8kg56QwBBBBAAAEEYhBg/xIDMkMggEBiBMqe0l426GwK27N9P62qkL1kPE5nT8xyIVAEEiuQ7ftVYidI4AgggAACRSnA/c0t7db9rMfnpk9r8uv3GiC/fueX2SGAAAIIJEOAgvZk5IkoEUAAAQQQiFSAB/JIOekMAQQQQAABBGIQYP8SAzJDIIBAogTST2kvG3ymwvbq3k+rK2TXcTidPVFLhWARSKxAde9XiZ0YgSOAAAIIFLUA9ze39Fv3sx6fmz6tya/fa4D8+p1fZocAAgggkAwBCtqTkSeiRAABBBBAIFIBHsgj5aQzBBBAAAEEEIhBgP1LDMgMgQACiRKo6pT2spOorLC9qvfTbArZS/rmdPZELRWCRSCxAuz/Eps6AkcAAQQQyCDA/c1teVj3sx6fmz6tya/fa4D8+p1fZocAAgggkAwBCtqTkSeiRAABBBBAIFIBHsgj5aQzBBBAAAEEEIhBgP1LDMgMgQACiRPIdEp72cmULWyvV69euXmuXbtW7rrrLrnzzjtFi9qruzidvTohfo4AAlEJsP+LSpJ+EEAAAQQsCXB/c8uGdT/r8bnp05r8+r0GyK/f+WV2CCCAAALJEKCgPRl5IkoEEEAAAQQiFeCBPFJOOkMAAQQQQACBGATYv8SAzBAIIJA4gWxOaS87KS1sTy9ar+zPMkFwOnvilgkBI5BYAfumhKcAACAASURBVPZ/iU0dgSOAAAIIZBDg/ua2PKz7WY/PTZ/W5NfvNUB+/c4vs0MAAQQQSIYABe3JyBNRIoAAAgggEKkAD+SRctIZAggggAACCMQgwP4lBmSGQACBRApke0p7FJPjdPYoFOkDAQSyFWD/l60Ur0MAAQQQSJIA9ze3bFn3sx6fmz6tya/fa4D8+p1fZocAAgggkAwBCtqTkSeiRAABBBBAIFIBHsgj5aQzBBBAAAEEEIhBgP1LDMgMgQACiRQIe0q7yyQ5nd1Fj7YIIBBWgP1fWDFejwACCCCQBAHub25Zsu5nPT43fVqTX7/XAPn1O7/MDgEEEEAgGQIUtCcjT0SJAAIIIIBApAI8kEfKSWcIIIAAAgggEIMA+5cYkBkCAQQSKxDHKe2czp7Y5UHgCCRWgP1fYlNH4AgggAACGQS4v7ktD+t+1uNz06c1+fV7DZBfv/PL7BBAAAEEkiFAQXsy8kSUCCCAAAIIRCrAA3mknHSGAAIIIIAAAjEIsH+JAZkhEEAgsQJxnNLO6eyJXR4EjkBiBdj/JTZ1BI4AAgggkEGA+5vb8rDuZz0+N31ak1+/1wD59Tu/zA4BBBBAIBkCFLQnI09EiQACCCCAQKQCPJBHyklnCCCAAAIIIBCDAPuXGJAZAgEEEi2Qz1PaOZ090UuD4BFIrAD7v8SmjsARQAABBDIIcH9zWx7W/azH56ZPa/Lr9xogv37nl9khgAACCCRDgIL2ZOSJKBFAAAEEEIhUgAfySDnpDAEEEEAAAQRiEGD/EgMyQyCAQKIF8nlKO6ezJ3ppEDwCiRVg/5fY1BE4AggggEAGAe5vbsvDup/1+Nz0aU1+/V4D5Nfv/DI7BBBAAIFkCFDQnow8ESUCCCCAAAKRCvBAHiknnSGAAAIIIIBADALsX2JAZggEEEi8QD5Oaed09sQvCyaAQGIF2P8lNnUEjgACCCCQQYD7m9vysO5nPT43fVqTX7/XAPn1O7/MDgEEEEAgGQIUtCcjT0SJAAIIIIBApAI8kEfKSWcIIIAAAgggEIMA+5cYkBkCAQQSL5CPU9o5nT3xy4IJIJBYAfZ/iU0dgSOAAAIIZBDg/ua2PKz7WY/PTZ/W5NfvNUB+/c4vs0MAAQQQSIYABe3JyBNRIoAAAgggEKkAD+SRctIZAggggAACCMQgwP4lBmSGQAABLwSiPKWd09m9WBJMAoHECrD/S2zqCBwBBBBAIIMA9ze35WHdz3p8bvq0Jr9+rwHy63d+mR0CCCCAQDIEKGhPRp6IEgEEEEAAgUgFeCCPlJPOEEAAAQQQQCAGAfYvMSAzBAIIeCEQ5SntnM7uxZJgEggkVoD9X2JTR+AIIIAAAhkEuL+5LQ/rftbjc9OnNfn1ew2QX7/zy+wQQAABBJIhQEF7MvJElAgggAACCEQqwAN5pJx0hgACCCCAAAIxCLB/iQGZIRBAwBuBKE5p53R2b5YDE0EgsQLs/xKbOgJHAAEEEMggwP3NbXlY97Men5s+rcmv32uA/PqdX2aHAAIIIJAMAQrak5EnokQAAQQQQCBSAR7II+WkMwQQQAABBBCIQYD9SwzIDIEAAt4IRHFKO6eze7McmAgCiRVg/5fY1BE4AggggEAGAe5vbsvDup/1+Nz0aU1+/V4D5Nfv/DI7BBBAAIFkCFDQnow8ESUCCCCAAAKRCvBAHiknnSGAAAIIIIBADALsX2JAZggEEPBKwOWUdk5n92opMBkEEivA/i+xqSNwBBBAAIEMAtzf3JaHdT/r8bnp05r8+r0GyK/f+WV2CCCAAALJEKCgPRl5IkoEEEAAAQQiFeCBPFJOOkMAAQQQQACBGATYv8SAzBAIIOCVgMsp7ZzO7tVSYDIIJFaA/V9iU0fgCCCAAAIZBLi/uS0P637W43PTpzX59XsNkF+/88vsEEAAAQSSIUBBezLyRJQIIIAAAghEKsADeaScdIYAAggggAACMQiwf4kBmSEQQMA7gVxOaed0du+WARNCILEC7P8SmzoCRwABBBDIIMD9zW15WPezHp+bPq3Jr99rgPz6nV9mhwACCCCQDAEK2pORJ6JEAAEEEEAgUgEeyCPlpDMEEEAAAQQQiEGA/UsMyAyBAALeCeRySjuns3u3DJgQAokVYP+X2NQROAIIIIBABgHub27Lw7qf9fjc9GlNfv1eA+TX7/wyOwQQQACBZAhQ0J6MPBElAggggAACkQrwQB4pJ50hgAACCCCAQAwC7F9iQGYIBBDwUiDMKe2czu7lEmBSCCRWgP1fYlNH4AgggAACGQS4v7ktD+t+1uNz06c1+fV7DZBfv/PL7BBAAAEEkiFAQXsy8kSUCCCAAAIIRCrAA3mknHSGAAIIIIAAAjEIsH+JAZkhEEDAS4Ewp7RzOruXS4BJIZBYAfZ/iU0dgSOAAAIIZBDg/ua2PKz7WY/PTZ/W5NfvNUB+/c4vs0MAAQQQSIYABe3JyBNRIoAAAgggEKkAD+SRctIZAggggAACCMQgwP4lBmSGQAABbwWyOaWd09m9TT8TQyCxAuz/Eps6AkcAAQQQyCDA/c1teVj3sx6fmz6tya/fa4D8+p1fZocAAgggkAwBCtqTkSeiRAABBBBAIFIBHsgj5aQzBBBAAAEEEIhBgP1LDMgMgQAC3gpkc0o7p7N7m34mhkBiBdj/JTZ1BI4AAgggkEGA+5vb8rDuZz0+N31ak1+/1wD59Tu/zA4BBBBAIBkCFLQnI09EiQACCCCAQKQCPJBHyklnCCCAAAIIIBCDAPuXGJAZAgEEvBbIdEo7p7N7nXomh0BiBdj/JTZ1BI4AAgggkEGA+5vb8rDuZz0+N31ak1+/1wD59Tu/zA4BBBBAIBkCFLQnI09EiQACCCCAQKQCPJBHyklnCCCAAAIIIBCDAPuXGJAZAgEEvBbIdEo7p7N7nXomh0BiBdj/JTZ1BI4AAgggkEGA+5vb8rDuZz0+N31ak1+/1wD59Tu/zA4BBBBAIBkCFLQnI09EiQACCCCAQKQCPJBHyklnCCCAAAIIIBCDAPuXGJAZAgEEvBeo7JR2Tmf3Pu1MEIHECrD/S2zqCBwBBBBAIIMA9ze35WHdz3p8bvq0Jr9+rwHy63d+mR0CCCCAQDIEKGhPRp6IEgEEEEAAgUgFeCCPlJPOEEAAAQQQQCAGAfYvMSAzBAIIeC9Q2SntnM7ufdqZIAKJFWD/l9jUETgCCCCAQAYB7m9uy8O6n/X43PRpTX79XgPk1+/8MjsEEEAAgWQIUNCejDwRJQIIIIAAApEK8EAeKSedIYAAAggggEAMAuxfYkBmCAQQKAqBsqe0czp7UaScSSKQWAH2f4lNHYEjgAACCGQQ4P7mtjys+1mPz02f1uTX7zVAfv3OL7NDAAEEEEiGAAXtycgTUSKAAAIIIBCpAA/kkXLSGQIIIIAAAgjEIMD+JQZkhkAAgaIQKHtKO6ezF0XKmSQCiRVg/5fY1BE4AggggEAGAe5vbsvDup/1+Nz0aU1+/V4D5Nfv/DI7BBBAAIFkCFDQnow8EaUxgWXLlsnrr78u77//vnz88ceydOlS+fe//y3ffvutbNy4MYi2Zs2ast1228nOO+8se+yxh+y///7SokULOeSQQ2TXXXc1NiPCQQCBYhPggdwt4+l+br3RGgEEEEAAAZsCmzdvNhUY+xe3dLB/cfOjNQIIIIAAAsUgwP6vGLLMHBFAAAEECi3A32+4ZcC6n/X43PRpTX79XgPk1+/8MjsEEEAAgWQIUNCejDwRpQGBuXPnysyZM+XZZ5+VRYsWOUXUpEkTOf7446Vz587SoUMHp75ojAACCOQiwAN5LmqlbSgIc/OjNQIIIIBAMgQoaEpGnrKNkv1LtlK8DgEEEEAAgeIVYP9XvLln5ggggAAC8Qnw7zNu1tb9rMfnpk9r8uv3GiC/fueX2SGAAAIIJEOAgvZk5IkoCySwbt06GT9+vDz00EPORexVTUGL28877zy58MILZdttty3QTBkWAQSKTYAHcreMUxDm5kdrBBBAAIFkCFDQlIw8ZRsl+5dspXgdAggggAACxSvA/q94c8/MEUAAAQTiE+DfZ9ysrftZj89Nn9bk1+81QH79zi+zQwABBBBIhgAF7cnIE1HGLKCF7CNGjJA77rhDfvjhh1hGr1Wrllx55ZUycOBACttjEWcQBIpbgAdyt/xTEObmR2sEEEAAgWQIUNCUjDxlGyX7l2yleB0CCCCAAALFK8D+r3hzz8wRQAABBOIT4N9n3Kyt+1mPz02f1uTX7zVAfv3OL7NDAAEEEEiGAAXtycgTUcYocM8998gNN9wga9euzThqhw4d5OCDD5bmzZvL3nvvLbvssovUr19ftDBdLy2E/+abb+TLL7+UxYsXywcffCBvvvmmzJ07N2O/9erVk6FDh0rfvn1jnDVDIYBAsQnwQO6Wcfzc/GiNAAIIIGBTwPr9zXp8NrNaGhV+1jNEfAgggAACCMQvYH1/YD2++DPGiAgggAACPghwf3PLonU/6/G56dOa/Pq9Bsiv3/lldggggAACyRCgoD0ZeSLKGAS04FxPSH/xxRerHK1r167SpUsXOeGEE6R27do5RbVhwwaZNWuWzJgxQ6ZOnVplH0cddVRwQrwWzHMhgAACUQvwQO4mip+bH60RQAABBGwKWL+/WY/PZlZLo8LPeoaIDwEEEEAAgfgFrO8PrMcXf8YYEQEEEEDABwHub25ZtO5nPT43fVqTX7/XAPn1O7/MDgEEEEAgGQIUtCcjT0SZZ4EJEyZI7969pbKvVG3UqJFceuml0qtXL2nQoEGkkaxevVp07HvvvVdWrFhRoW/dMI8bNy4YmwsBBBCIUoAHcjdN/Nz8aI0AAgggYFPA+v3Nenw2s1oaFX7WM0R8CCCAAAIIxC9gfX9gPb74M8aICCCAAAI+CHB/c8uidT/r8bnp05r8+r0GyK/f+WV2CCCAAALJEKCgPRl5Iso8CvTv319Gjx5dYYSaNWvK9ddfL4MGDZL0jWvU4Wgh/a233io33XSTbNy4sUL3/fr1k1GjRkU9LP0hgEARC/BA7pZ8/Nz8aI0AAgggYFPA+v3Nenw2s1oaFX7WM0R8CCCAAAIIxC9gfX9gPb74M8aICCCAAAI+CHB/c8uidT/r8bnp05r8+r0GyK/f+WV2CCCAAALJEKCgPRl5Iso8CXTv3l2mTJlSofeuXbvKbbfdJo0bN87TyJV3u3z5crn66qtl6tSpFV7QrVs3+fOf/xxrPAyGAAL+CvBA7pZb/Nz8aI0AAgggYFPA+v3Nenw2s1oaFX7WM0R8CCCAAAIIxC9gfX9gPb74M8aICCCAAAI+CHB/c8uidT/r8bnp05r8+r0GyK/f+WV2CCCAAALJEKCgPRl5Iso8CJx66qkyY8aMCj2PHTtWevfunYcRs+9y3Lhx0qdPnwoNunTpItOnT8++I16JAAIIVCHAA7nb0sDPzY/WCCCAAAI2Bazf36zHZzOrpVHhZz1DxIcAAggggED8Atb3B9bjiz9jjIgAAggg4IMA9ze3LFr3sx6fmz6tya/fa4D8+p1fZocAAgggkAwBCtqTkSeijFigspPZ99prL5k0aZK0a9cu4tFy627+/PnSo0cPWbJkSbkOOKk9N09aIYBAeQEeyN1WBH5ufrRGAAEEELApYP3+Zj0+m1ktjQo/6xkiPgQQQAABBOIXsL4/sB5f/BljRAQQQAABHwS4v7ll0bqf9fjc9GlNfv1eA+TX7/wyOwQQQACBZAhQ0J6MPBFlhAL9+/eX0aNHl+uxTZs2wcnnjRs3jnAk966WL18uepL8W2+9Va6zfv36yahRo9wHoAcEEChaAR7I3VKPn5sfrRFAAAEEbApYv79Zj89mVkujws96hogPAQQQQACB+AWs7w+sxxd/xhgRAQQQQMAHAe5vblm07mc9Pjd9WpNfv9cA+fU7v8wOAQQQQCAZAhS0JyNPRBmRwIQJE+TCCy8s15sWs8+aNUsaNGgQ0SjRdrN69Wo54YQTKhS1jx8/Xnr16hXtYPSGAAJFI8ADuVuq8XPzozUCCCCAgE0B6/c36/HZzGppVPhZzxDxIYAAAgggEL+A9f2B9fjizxgjIoAAAgj4IMD9zS2L1v2sx+emT2vy6/caIL9+55fZIYAAAggkQ4CC9mTkiSgjEPjggw+kZcuWsnnz5lRve+21l7z00kvmTmZPn66e1H7kkUfKkiVLUj/SzfR7770nzZs3j0CHLhBAoNgEeCB3yzh+bn60RgABBBCwKWD9/mY9PptZLY0KP+sZIj4EEEAAAQTiF7C+P7AeX/wZY0QEEEAAAR8EuL+5ZdG6n/X43PRpTX79XgPk1+/8MjsEEEAAgWQIUNCejDwRZQQCRx99tLz44ovlepo3b560a9cugt7z38X8+fOlffv25QY66qijZPbs2fkfnBEQQMA7AR7I3VKKn5sfrRFAAAEEbApYv79Zj89mVkujws96hogPAQQQQACB+AWs7w+sxxd/xhgRAQQQQMAHAe5vblm07mc9Pjd9WpNfv9cA+fU7v8wOAQQQQCAZAhS0JyNPROkocM8998hll11WrpexY8dK7969HXuOt/m4ceOkT58+5Qa9++67pW/fvvEGwmgIIJB4AR7I3VKIn5sfrRFAAAEEbApYv79Zj89mVkujws96hogPAQQQQACB+AWs7w+sxxd/xhgRAQQQQMAHAe5vblm07mc9Pjd9WpNfv9cA+fU7v8wOAQQQQCAZAhS0JyNPROkgsG7dOtljjz1k7dq1qV66du0qU6ZMcei1cE27desmU6dOTQVQr149Wbp0qWy77baFC4qREUAgcQI8kLulDD83P1ojgAACCNgUsH5/sx6fzayWRoWf9QwRHwIIIIAAAvELWN8fWI8v/owxIgIIIICADwLc39yyaN3Penxu+rQmv36vAfLrd36ZHQIIIIBAMgQoaE9GnojSQeCaa66R4cOHp3qoWbOmfPrpp9K4cWOHXgvXdPny5bLvvvvKxo0bU0EMGTJEhg0bVrigGBkBBBInwAO5W8rwc/OjNQIIIICATQHr9zfr8dnMamlU+FnPEPEhgAACCCAQv4D1/YH1+OLPGCMigAACCPggwP3NLYvW/azH56ZPa/Lr9xogv37nl9khgAACCCRDgIL2ZOSJKHMU0NPZGzZsKD/88EOqBy1uHzx4cI492mh2yy23iBaxl1y1atWSlStXckq7jfQQBQKJEOCB3C1N+Ln50RoBBBBAwKaA9fub9fhsZrU0KvysZ4j4EEAAAQQQiF/A+v7AenzxZ4wREUAAAQR8EOD+5pZF637W43PTpzX59XsNkF+/88vsEEAAAQSSIUBBezLyRJQ5CowcOVIGDhyYat2oUSP58ssvJX0jmmP3BWu2efNm2WWXXWTFihWpGEaMGCEDBgwoWEwMjAACyRLggdwtX/i5+dEaAQQQQMCmgPX7m/X4bGa1NCr8rGeI+BBAAAEEEIhfwPr+wHp88WeMERFAAAEEfBDg/uaWRet+1uNz06c1+fV7DZBfv/PL7BBAAAEEkiFAQXsy8kSUOQo0bdpUFi1alGrtw+nsJZNJP6W9SZMm8tFHH+UoRTMEECg2AR7I3TKOn5sfrRFAAAEEbApYv79Zj89mVkujws96hogPAQQQQACB+AWs7w+sxxd/xhgRAQQQQMAHAe5vblm07mc9Pjd9WpNfv9cA+fU7v8wOAQQQQCAZAhS0JyNPRJmDwNy5c6Vjx47lWn799dfSoEGDHHqz12T16tWyww47lAtszpw50qFDB3vBEhECCJgT4IHcLSX4ufnRGgEEEEDApoD1+5v1+GxmtTQq/KxniPgQQAABBBCIX8D6/sB6fPFnjBERQAABBHwQ4P7mlkXrftbjc9OnNfn1ew2QX7/zy+wQQAABBJIhQEF7MvJElDkI9O/fX0aPHp1q2bVrV5kyZUoOPdlt0q1bN5k6dWoqwH79+smoUaPsBkxkCCBgRoAHcrdU4OfmR2sEEEAAAZsC1u9v1uOzmdXSqPCzniHiQwABBBBAIH4B6/sD6/HFnzFGRAABBBDwQYD7m1sWrftZj89Nn9bk1+81QH79zi+zQwABBBBIhgAF7cnIE1HmINC0aVNZtGhRquXjjz8up512Wg492W3yxBNPyOmnn54KsEmTJvLRRx/ZDZjIEEDAjAAP5G6pwM/Nj9YIIIAAAjYFrN/frMdnM6ulUeFnPUPEhwACCCCAQPwC1vcH1uOLP2OMiAACCCDggwD3N7csWvezHp+bPq3Jr99rgPz6nV9mhwACCCCQDAEK2pORJ6IMKbBs2TLZbbfdyrVav3691K5dO2RPtl++YcMGqVOnTrkgv/jiC9l1111tB050CCBQcAEeyN1SgJ+bH60RQAABBGwKWL+/WY/PZlZLo8LPeoaIDwEEEEAAgfgFrO8PrMcXf8YYEQEEEEDABwHub25ZtO5nPT43fVqTX7/XAPn1O7/MDgEEEEAgGQIUtCcjT0QZUuAvf/mLnHnmmalWHTp0kDlz5oTsJRkv79ixo8ydOzcV7LRp0+SMM85IRvBEiQACBRPggdyNHj83P1ojgAACCNgUsH5/sx6fzayWRoWf9QwRHwIIIIAAAvELWN8fWI8v/owxIgIIIICADwLc39yyaN3Penxu+rQmv36vAfLrd36ZHQIIIIBAMgQoaE9GnogypMA111wjw4cPT7W66qqrZOTIkSF7ScbLBwwYILfffnsq2CFDhsiwYcOSETxRIoBAwQR4IHejx8/Nj9YIIIAAAjYFrN/frMdnM6ulUeFnPUPEhwACCCCAQPwC1vcH1uOLP2OMiAACCCDggwD3N7csWvezHp+bPq3Jr99rgPz6nV9mhwACCCCQDAEK2pORJ6IMKXDqqafKjBkzUq0effRR6dGjR8hekvHySZMmyTnnnJMKtkuXLjJ9+vRkBE+UCCBQMAEeyN3o8XPzozUCCCCAgE0B6/c36/HZzGppVPhZzxDxIYAAAgggEL+A9f2B9fjizxgjIoAAAgj4IMD9zS2L1v2sx+emT2vy6/caIL9+55fZIYAAAggkQ4CC9mTkiShDChx44IGyYMGCVKt58+ZJu3btQvaSjJfPnz9f2rdvnwq2VatW8u677yYjeKJEAIGCCfBA7kaPn5sfrRFAAAEEbApYv79Zj89mVkujws96hogPAQQQQACB+AWs7w+sxxd/xhgRAQQQQMAHAe5vblm07mc9Pjd9WpNfv9cA+fU7v8wOAQQQQCAZAhS0JyNPRBlSoFGjRrJy5cpUq2XLlknjxo1D9pKMly9fvlx23XXXVLANGzaUFStWJCN4okQAgYIJ8EDuRo+fmx+tEUAAAQRsCli/v1mPz2ZWS6PCz3qGiA8BBBBAAIH4BazvD6zHF3/GGBEBBBBAwAcB7m9uWbTuZz0+N31ak1+/1wD59Tu/zA4BBBBAIBkCFLQnI09EGVKgdu3a8sMPP6RarV+/XvTPfLw2bNggderUSU2tVq1aon/GhQACCGQS4IHcbX3g5+ZHawQQQAABmwLW72/W47OZ1dKo8LOeIeJDAAEEEEAgfgHr+wPr8cWfMUZEAAEEEPBBgPubWxat+1mPz02f1uTX7zVAfv3OL7NDAAEEEEiGAAXtycgTUYYUqFGjhmzevDnVatOmTZK++QzZpdmX6zx1viWXzlPny4UAAghkEuCB3G194OfmR2sEEEAAAZsC1u9v1uOzmdXSqPCzniHiQwABBBBAIH4B6/sD6/HFnzFGRAABBBDwQYD7m1sWrftZj89Nn9bk1+81QH79zi+zQwABBBBIhgAF7cnIE1GGFKCgnYL2kEuGlyNQdAI8kLulHD83P1ojgAACCNgUsH5/sx6fzayWRoWf9QwRHwIIIIAAAvELWN8fWI8v/owxIgIIIICADwLc39yyaN3Penxu+rQmv36vAfLrd36ZHQIIIIBAMgQoaE9GnogypEDt2rXlhx9+SLVav3696J/5eG3YsEHq1KmTmlqtWrVE/4wLAQQQyCTAA7nb+sDPzY/WCCCAAAI2Bazf36zHZzOrpVHhZz1DxIcAAggggED8Atb3B9bjiz9jjIgAAggg4IMA9ze3LFr3sx6fmz6tya/fa4D8+p1fZocAAgggkAwBCtqTkSeiDCnQqFEjWblyZarVsmXLpHHjxiF7ScbLly9fLrvuumsq2IYNG8qKFSuSETxRIoBAwQR4IHejx8/Nj9YIIIAAAjYFrN/frMdnM6ulUeFnPUPEhwACCCCAQPwC1vcH1uOLP2OMiAACCCDggwD3N7csWvezHp+bPq3Jr99rgPz6nV9mhwACCCCQDAEK2pORJ6IMKXDggQfKggULUq3mzZsn7dq1C9lLMl4+f/58ad++fSrYVq1aybvvvpuM4IkSAQQKJsADuRs9fm5+tEYAAQQQsClg/f5mPT6bWS2NCj/rGSI+BBBAAAEE4hewvj+wHl/8GWNEBBBAAAEfBLi/uWXRup/1+Nz0aU1+/V4D5Nfv/DI7BBBAAIFkCFDQnow8EWVIgVNPPVVmzJiRavXoo49Kjx49QvaSjJdPmjRJzjnnnFSwXbp0kenTpycjeKJEAIGCCfBA7kaPn5sfrRFAAAEEbApYv79Zj89mVkujws96hogPAQQQQACB+AWs7w+sxxd/xhgRAQQQQMAHAe5vblm07mc9Pjd9WpNfv9cA+fU7v8wOAQQQQCAZAhS0JyNPRBlS4JprrpHhw4enWl111VUycuTIkL0k4+UDBgyQ22+/PRXskCFDZNiwYckInigRQKBgAjyQu9Hj5+ZHawQQQAABmwLW72/W47OZ1dKo8LOeIeJDAAEEEEAgfgHr+wPr8cWfMUZEAAEEEPBBgPubWxat+1mPz02f1uTX7zVAfv3OL7NDAAEEEEiGAAXtycgTUYYU+Mtf/iJnnnlmqlWHDh1kzpw5IXtJxss7duwoc+fOTQU7kv0HngAAIABJREFUbdo0OeOMM5IRPFEigEDBBHggd6PHz82P1ggggAACNgWs39+sx2czq6VR4Wc9Q8SHAAIIIIBA/ALW9wfW44s/Y4yIAAIIIOCDAPc3tyxa97Men5s+rcmv32uA/PqdX2aHAAIIIJAMAQrak5EnogwpsGzZMtltt93KtVq/fr3Url07ZE+2X75hwwapU6dOuSC/+OIL2XXXXW0HTnQIIFBwAR7I3VKAn5sfrRFAAAEEbApYv79Zj89mVkujws96hogPAQQQQACB+AWs7w+sxxd/xhgRAQQQQMAHAe5vblm07mc9Pjd9WpNfv9cA+fU7v8wOAQQQQCAZAhS0JyNPRJmDQNOmTWXRokWplo8//ricdtppOfRkt8kTTzwhp59+eirAJk2ayEcffWQ3YCJDAAEzAjyQu6UCPzc/WiOAAAII2BSwfn+zHp/NrJZGhZ/1DBEfAggggAAC8QtY3x+kxxe/ECMigAACCCCQf4HNmzfnfxCPRkja/oX8erT4RMT6+vNLO/7ZkN/4zXXEV155RebMmSNvv/22fPrpp7JixQr5/vvvZdOmTYUJyNNRa9SoIdtss400atRI9t13XznooIOkY8eOcvjhh3s6Y6aFAAJJFaCgPamZI+5qBfr37y+jR49Ova5r164yZcqUatsl6QXdunWTqVOnpkLu16+fjBo1KklTIFYEECiQAA/kbvD4ufnRGgEEEEDApoD1+5v1+GxmtTQq/KxniPgQQAABBBCIX8D6/oCC9vjXBCMigAACCMQvQMFzOPOk7V/Ib7j8Wn+19fVn3c96fOQ3vgwtXrxYJkyYENRwffnll/ENzEgVBHbZZRfR2rNevXrJ3nvvjRACCCBQcAEK2gueAgLIl8DcuXODT5OVvb7++mtp0KBBvoaMtd/Vq1fLDjvsUG5M/dRihw4dYo2DwRBAIJkCPJC75Q0/Nz9aI4AAAgjYFLB+f7Men82slkaFn/UMER8CCCCAAALxC1jfH1DQHv+aYEQEEEAAgfgFKHgOZ560/Qv5DZdf66+2vv6s+1mPj/zmP0OrVq2SoUOHyv3335//wRghtMBFF10kN9xwg+y0006h29IAAQQQiEqAgvaoJOnHpEDTpk1l0aJFqdiGDx8ugwcPNhlr2KBuueUWGTJkSKpZkyZN5KOPPgrbDa9HAIEiFeCB3C3x+Ln50RoBBBBAwKaA9fub9fhsZrU0KvysZ4j4EEAAAQQQiF/A+v6Agvb41wQjIoAAAgjEL0DBczjzpO1fyG+4/Fp/tfX1Z93PenzkN78ZeuCBB6R///6ybt26/A5E704C2267rYwaNUouuOACp35ojAACCOQqQEF7rnK0S4TAyJEjZeDAgalYGzVqFHxdTdL/IlwffPVrX1asWJGa24gRI2TAgAGJyAtBIoBA4QV4IHfLAX5ufrRGAAEEELApYP3+Zj0+m1ktjQo/6xkiPgQQQAABBOIXYH8QvzkjIoAAAggggICbgPX9i/X43PRpTX79XgPkN3/5vfjii6s8lb1u3bpy0kknSceOHaVVq1ayxx57yHbbbSc1atTIX0BF2POmTZvk22+/laVLl8qCBQtkzpw58vTTT8t3331XqYae1j5mzJgilGLKCCBQaAEK2gudAcbPq4B+sq9hw4byww8/pMbx4ZT29NPZa9WqJStXrhT9pBwXAgggkI0AD+TZKFX9Gvzc/GiNAAIIIGBTwPr9zXp8NrNaGhV+1jNEfAgggAACCMQvwP4gfnNGRAABBBBAAAE3Aev7F+vxuenTmvz6vQbIb37ye/LJJ8vMmTMrdH7AAQfIZZddJueffz7F6/mhr7ZXLXJ/8MEH5e6775aFCxdWeH3nzp3lqaeeqrYfXoAAAghEKUBBe5Sa9GVS4JprrhEtYi+5atasKZ9++qk0btzYZLzVBbV8+XLZd999ZePGjamXDhkyRIYNG1ZdU36OAAIIpAR4IHdbDPi5+dEaAQQQQMCmgPX7m/X4bGa1NCr8rGeI+BBAAAEEEIhfgP1B/OaMiAACCCCAAAJuAtb3L9bjc9OnNfn1ew2Q3+jzW1Ux+8iRI+Wqq66KfkB6zFng9ttvlwEDBlRoT1F7zqQ0RACBHAUoaM8RjmbJEdBT2vUradauXZsKumvXrjJlypTkTKJMpN26dZOpU6em/qRevXrBV8JwOnsi00nQCBRMgAdyN3r83PxojQACCCBgU8D6/c16fDazWhoVftYzRHwIIIAAAgjEL8D+IH5zRkQAAQQQQAABNwHr+xfr8bnp05r8+r0GyG+0+b344ovl/vvvL9epnsr+0EMPSevWraMdjN4iEXjnnXfkvPPOq3Ba+0UXXSRjxoyJZAw6QQABBKoToKC9OiF+7oXAPffcE3xVTdlr7Nix0rt370TNb9y4cdKnT59yMetXv/Tt2zdR8yBYBBAovAAP5G45wM/Nj9YIIIAAAjYFrN/frMdnM6ulUeFnPUPEhwACCCCAQPwC7A/iN2dEBBBAAAEEEHATsL5/sR6fmz6tya/fa4D8RpffBx54QHr27Fmuw8MOO0xmzpwp22+/fXQD0VPkAmvWrBE9lf3VV18t1/fEiRPlggsuiHw8OkQAAQTSBShoZ00UjcDRRx8tL774Yrn5zps3T9q1a5cIg/nz50v79u3LxXrUUUfJ7NmzExE/QSKAgC0BHsjd8oGfmx+tEUAAAQRsCli/v1mPz2ZWS6PCz3qGiA8BBBBAAIH4BdgfxG/OiAgggAACCCDgJmB9/2I9Pjd9WpNfv9cA+Y0mv6tWrZL99ttP1q1bl+pQT2Z/+eWXKWaPhjjvvWhR+xFHHFHupPZtt91WPvnkE9lpp53yPj4DIIBAcQtQ0F7c+S+q2X/wwQfSsmVL2bx5c2ree+21l7z00kvSuHFj0xbLly+XI488UpYsWZKKUzfT7733njRv3tx07ASHAAI2BXggd8sLfm5+tEYAAQQQsClg/f5mPT6bWS2NCj/rGSI+BBBAAAEE4hdgfxC/OSMigAACCCCAgJuA9f2L9fjc9GlNfv1eA+Q3mvxefPHFcv/995fr7O2335bWrVtHMwC9xCLwzjvvyEEHHVRurIsuukjGjBkTy/gMggACxStAQXvx5r4oZz5hwgS58MILy829TZs2MmvWLGnQoIFJk9WrV8sJJ5wgb731Vrn4xo8fL7169TIZM0EhgIB9AR7I3XKEn5sfrRFAAAEEbApYv79Zj89mVkujws96hogPAQQQQACB+AXYH8RvzogIIIAAAggg4CZgff9iPT43fVqTX7/XAPl1z+/ixYtln332KdfRyJEj5aqrrnLvnB5iF7j99ttlwIAB5cb97LPPZO+99449FgZEAIHiEaCgvXhyzUz/v0D//v1l9OjR5Ty0qH369OnmTmrXk9lPPfXUCsXs/fr1k1GjRpFTBBBAIGcBHshzpgsa4ufmR2sEEEAAAZsC1u9v1uOzmdXSqPCzniHiQwABBBBAIH4B9gfxmzMiAggggAACCLgJWN+/WI/PTZ/W5NfvNUB+3fN79dVXy4gRI1IdHXDAAfLBBx+4d0wPBRNo3ry5LFy4MDX+wIED5bbbbitYPAyMAAL+C1DQ7n+OmWElAt27d5cpU6aU+8lee+0lkyZNknbt2pkwmz9/vvTo0UOWLFlSLp5u3brJn//8ZxMxEgQCCCRXgAdyt9zh5+ZHawQQQAABmwLW72/W47OZ1dKo8LOeIeJDAAEEEEAgfgH2B/GbMyICCCCAAAIIuAlY379Yj89Nn9bk1+81QH7d89u4cWP58ssvUx1NmDBBevbs6d4xPRRMYOLEidKrV6/U+Lvssovo4axcCCCAQL4EKGjPlyz9mhfQk89nzJhRIc6xY8dK7969Cxr/uHHjpE+fPhVi6NKlS3CSPBcCCCDgKsADuZsgfm5+tEYAAQQQsClg/f5mPT6bWS2NCj/rGSI+BBBAAAEE4hdgfxC/OSMigAACCCCAgJuA9f2L9fjc9GlNfv1eA+TXLb+vvPKKdOjQIdVJ3bp1Ze3atVKjRg23jmldUIFNmzZJvXr15LvvvkvFMXfuXDn88MMLGheDI4CAvwIUtPubW2aWhUBlJ7Vrs65duwZfkaKfHozz0k+x6VfwTJ06tcKwnMweZyYYCwH/BXggd8sxfm5+tEYAAQQQsClg/f5mPT6bWS2NCj/rGSI+BBBAAAEE4hdgfxC/OSMigAACCCCAgJuA9f2L9fjc9GlNfv1eA+TXLb8333yzXHfddalOzj77bJk0aZJbp7Q2IdCjRw+ZPHlyKpY//elPcu2115qIjSAQQMA/AQra/cspMwop0L9/fxk9enSFVjVr1pTrr79eBg0aJOkb15BDVPvyzZs3y6233io33XSTbNy4scLr+/XrJ6NGjaq2H16AAAIIZCvAA3m2UpW/Dj83P1ojgAACCNgUsH5/sx6fzayWRoWf9QwRHwIIIIAAAvELsD+I35wREUAAAQQQQMBNwPr+xXp8bvq0Jr9+rwHy65bfk08+WWbOnJnqZMKECdKzZ0+3TmltQmDixInSq1evVCydO3eWp556ykRsBIEAAv4JUNDuX06ZUQ4CupHq3bu3aGF5+tWoUSO59NJLg5tzgwYNcui96iarV68WHfvee++VFStWVHihbpjHjRtXbmMQaQB0hgACRSvAA7lb6vFz86M1AggggIBNAev3N+vx2cxqaVT4Wc8Q8SGAAAIIIBC/APuD+M0ZEQEEEEAAAQTcBKzvX6zH56ZPa/Lr9xogv275bdq0qSxatCjVydtvvy2tW7d265TWJgTeeecdOeigg1KxNGnSRD766CMTsREEAgj4J0BBu385ZUY5CnzwwQdy5ZVXyosvvlhlD127dpUuXbrICSecILVr185ppA0bNsisWbNkxowZMnXq1Cr7OOqoo+SOO+6Q5s2b5zQOjRBAAIFMAjyQu60P/Nz8aI0AAgggYFPA+v3Nenw2s1oaFX7WM0R8CCCAAAIIxC/A/iB+c0ZEAAEEEEAAATcB6/sX6/G56dOa/Pq9BsivW3632247WbduXaqTb775Rrbffnu3TmltQmDNmjVSv379VCzbbrutfPvttyZiIwgEEPBPgIJ2/3LKjBwF7rnnHrnhhhtk7dq1GXvq0KGDHHzwwUHB+d577y277LJLcAOvVatW0O6HH34Q3aB9+eWXsnjxYtGC+TfffFPmzp2bsd969erJ0KFDpW/fvo4zoTkCCCBQtQAP5G6rAz83P1ojgAACCNgUsH5/sx6fzayWRoWf9QwRHwIIIIAAAvELsD+I35wREUAAAQQQQMBNwPr+xXp8bvq0Jr9+rwHy65bfX/3qV7Jp06ZUJ7/88ovUqFHDrVNamxDQvGp+Sy7Nq+aXCwEEEMiHAAXt+VClz8QL6KcGR4wYEZyQroXpcVxaCK8nxA8cOFD002xcCCCAQD4FeCB308XPzY/WCCCAAAI2Bazf36zHZzOrpVHhZz1DxIcAAggggED8AuwP4jdnRAQQQAABBBBwE7C+f7Een5s+rcmv32uA/LrlFz83P+utya/1DBEfAv4IUNDuTy6ZSR4EtLB9/Pjx8tBDD8miRYvyMIJIkyZN5LzzzpMLL7yQQva8CNMpAghUJsADh9u6wM/Nj9YIIIAAAjYFrN/frMdnM6ulUeFnPUPEhwACCCCAQPwC7A/iN2dEBBBAAAEEEHATsL5/sR6fmz6tya/fa4D8uuUXPzc/663Jr/UMER8C/ghQ0O5PLplJngXmzp0rM2fOlGeffda5uF2L2I8//njp3LmzdOjQIc+R0z0CCCBQUYAHDrdVgZ+bH60RQAABBGwKWL+/lY1Pv97y559/tglpNCrr+TXKRlgIIIAAAgh4LcD+wOv0MjkEEEAAAQS8FLC8f/nxxx+lZs2aKffatWvL+vXrvcxDsU7K8vor1pxEOW/y66aJn5uf9dbk13qGiA8BfwQoaPcnl8wkRoFly5bJ66+/Lu+//758/PHHsnTpUlm5cqWsWrVKNm/eHESiN/OddtpJGjZsKHvssYfsv//+0qJFCznkkENk1113jTFahkIAAQQqCvDA4bYq8HPzozUCCCCAgE0B6/e3svHVqlVLNmzYYBPSaFTW82uUjbAQQAABBBDwWoD9gdfpZXIIIIAAAgh4KWB5//L111/LjjvumHJv3LixaF0Blz8CltefP8qFmwn5dbPHz83Pemvyaz1DxIeAPwIUtPuTS2ZSYIEffvhB2rZtKwsXLgwiadOmjeip7mU/hV3gEBkeAQQQSAnwwOG2GPBz86M1AggggIBNAev3t7Lx1a1bV9atW2cT0mhU1vNrlI2wEEAAAQQQ8FqA/YHX6WVyCCCAAAIIeClgef+yZMkS2XvvvVPurVq1knfffdfLPBTrpCyvv2LNSZTzJr9umvi5+VlvTX6tZ4j4EPBHgIJ2f3LJTAosQEF7gRPA8AggEEqAB45QXBVejJ+bH60RQAABBGwKWL+/lY2vQYMGoqdecWUvYD2/2c+EVyKAAAIIIIBAVALsD6KSpB8EEEAAAQQQiEvA8v5Fi9dbt26dojj22GPl+eefj4uGcWIQsLz+Ypi+90OQX7cU4+fmZ701+bWeIeJDwB8BCtr9ySUzKbAABe0FTgDDI4BAKAEeOEJxVXgxfm5+tEYAAQQQsClg/f5WNr5GjRrJV199ZRPSaFTW82uUjbAQQAABBBDwWoD9gdfpZXIIIIAAAgh4KWB5//Lyyy/LkUcemXI/66yzZOrUqV7moVgnZXn9FWtOopw3+XXTxM/Nz3pr8ms9Q8SHgD8CFLT7k0tmUmABCtoLnACGRwCBUAI8cITiqvBi/Nz8aI0AAgggYFPA+v2tbHy77babfP755zYhjUZlPb9G2QgLAQQQQAABrwXYH3idXiaHAAIIIICAlwKW9y9PP/20dO7cOeV+6aWXyj333ONlHop1UpbXX7HmJMp5k183Tfzc/Ky3Jr/WM0R8CPgjQEG7P7lkJgUWoKC9wAlgeAQQCCXAA0corgovxs/Nj9YIIIAAAjYFrN/fysa3zz77yKeffmoT0mhU1vNrlI2wEEAAAQQQ8FqA/YHX6WVyCCCAAAIIeClgef8yefJk6dGjR8r9xhtvlBtuuMHLPBTrpCyvv2LNSZTzJr9umvi5+VlvTX6tZ4j4EPBHgIJ2f3LJTAosQEF7gRPA8AggEEqAB45QXBVejJ+bH60RQAABBGwKWL+/lY2vWbNm8uGHH9qENBqV9fwaZSMsBBBAAAEEvBZgf+B1epkcAggggAACXgpY3r+MGTNGLrnkkpS7ns6up7Rz+SNgef35o1y4mZBfN3v83Pystya/1jNEfAj4I0BBuz+5ZCYFFqCgvcAJYHgEEAglwANHKK4KL8bPzY/WCCCAAAI2Bazf38rG17JlS1mwYIFNSKNRWc+vUTbCQgABBBBAwGsB9gdep5fJIYAAAggg4KWA5f3LrbfeKoMHD065T506Vc466ywv81Csk7K8/oo1J1HOm/y6aeLn5me9Nfm1niHiQ8AfAQra/cklMymwAAXtBU4AwyOAQCgBHjhCcVV4MX5ufrRGAAEEELApYPn+9vPPP8uWW26Zgjv44IPljTfesAlpNCrL+TVKRlgIIIAAAgh4L8D+wPsUM0EEEEAAAQS8E7C8f7ngggvkwQcfTJk///zzcuyxx3qXg2KekOX1V8x5iWru5NdNEj83P+utya/1DBEfAv4IUNDuTy6ZSYEFKGgvcAIYHgEEQgnwwBGKq8KL8XPzozUCCCCAgE0By/e31atXyw477JCCO+yww+SVV16xCWk0Ksv5NUpGWAgggAACCHgvwP7A+xQzQQQQQAABBLwTsLx/adKkiXz88ccp8y+//FJ+85vfeJeDYp6Q5fVXzHmJau7k100SPzc/663Jr/UMER8C/ghQ0O5PLplJgQUoaC9wAhgegSIW2LhxoyxatCj476OPPkr93/r/61+c7bfffhV0eOBwWzD4ufnRGgEEEEDApoDl+9vixYtln332ScEdffTR8sILL9iENBqV5fwaJSMsBBBAAAEEvBdgf+B9ipkgAggggAAC3glY3b98/fXXsuOOO6a8GzVqJF999ZV3/sU+Iavrr9jzEtX8ya+bJH5uftZbk1/rGSI+BPwRoKDdn1wykwILUNBe4AQwPAJFKtC2bVv55JNPZN26dZUKPP3009KpU6cKP+OBw23B4OfmR2sEEEAAAZsClu9vb7/9trRp0yYFd8opp8iMGTNsQhqNynJ+jZIRFgIIIIAAAt4LsD/wPsVMEAEEEEAAAe8ErO5fnnzySenSpUvK+/jjj5dZs2Z551/sE7K6/oo9L1HNn/y6SeLn5me9Nfm1niHiQ8AfAQra/cklMymwAAXtBU4AwyNQpALNmjULTmWv6ho5cqRcddVVFX7MA4fbgsHPzY/WCCCAAAI2BSzf3/Q09mOPPTYF98c//lEefvhhm5BGo7KcX6NkhIUAAggggID3AuwPvE8xE0QAAQQQQMA7Aav7l0GDBsltt92W8h4yZIgMGzbMO/9in5DV9VfseYlq/uTXTRI/Nz/rrcmv9QwRHwL+CFDQ7k8umUmBBShoL3ACGB6BIhU4//zz5aGHHqpy9j179pQJEyZU+DkPHG4LBj83P1ojgAACCNgUsHx/e+KJJ+T0009PwfXt21fuvvtum5BGo7KcX6NkhIUAAggggID3AuwPvE8xE0QAAQQQQMA7Aav7Fz2IQQ9kKLn077JOPfVU7/yLfUJW11+x5yWq+ZNfN0n83Pystya/1jNEfAj4I0BBuz+5ZCYFFtCC9oMPPlg+/PDDIJI2bdrI3LlzpWbNmgWOjOERQMBngfvuu08uvfTSKqfYoUMHmTNnToWf88Dhtirwc/OjNQIIIICATQHL97eJEydKr169UnCcchV+DVnOb/jZ0AIBBBBAAAEEohBgfxCFIn0ggAACCCCAQJwCFvcvP//8s+y0006yZs2aFMWSJUtkzz33jJOGsWIQsLj+Yph20QxBft1SjZ+bn/XW5Nd6hogPAX8EKGj3J5fMpMACWtDeqlUr+eSTT4JIWrZsKfPmzZNatWoVODKGRwCBfAp8++23snTp0ir/GzdunJxzzjl5C+Fvf/ubdOrUqcr+9S/Q/v3vf1f4OQ8cbinBz82P1ggggAACNgUs399uv/12GTBgQAru1ltvlauvvtompNGoLOfXKBlhIYAAAggg4L0A+wPvU8wEEUAAAQQQ8E7A4v5l/vz50r59+5T17rvvHvy7IZd/AhbXn3/KhZsR+XWzx8/Nz3pr8ms9Q8SHgD8CFLT7k0vTM/nuu+9EC75r1KhhOk6X4GbPnh2cGPjf//436KZ+/fpy9913y9FHH+3tvDdt2iRbb721bLfddi50tEUg0QLpp4WmTybfp4cuXLhQmjdvntFw8+bNFX7OA4fbssPPzY/WCCCAAAI2BSzf36699loZNmxYCm7MmDFy0UUX2YQ0GpXl/BolIywEEEAAAQS8F2B/4H2KmSACCCCAAALeCVjcv/Tt21fuvffelPXJJ58sTz75pHf2TEjE4vojL9EJkF83S/zc/Ky3Jr/WM0R8CPgjQEG7P7k0O5Nffvkl+DqtH3/8UWrWrGk2TpfA/ve//8k333wTzLHsteWWW8r222/v7by1eL9evXryz3/+U7baaisXQtoikFiBd999V1q3bl1l/F26dJHp06fnbX76gSE9hX3jxo1VjvGvf/1L9thjj3I/54HDLSX4ufnRGgEEEEDApoDl+5sWr48dOzYFN3nyZOnevbtNSKNRWc6vUTLCQgABBBBAwHsB9gfep5gJIoAAAggg4J2Atf3L4sWLg29xLzn0TsFvvPFGueGGG7yzZ0IUtPu+Bqy9vyTNG7+kZSxcvOQ3nBevRgCB3AUoaM/djpZZCujD229+8xvRoksu/wR23HFH0WLZOnXq+Dc5ZoRAFgL6YZYGDRpU+cqmTZsGH/rI56V/Ufbee+8F3wxxyCGHSMuWLWW33XYr91/6B4p44HDLCH5ufrRGAAEEELApYPn+dsYZZ8jjjz+egps5c6acdNJJNiGNRmU5v0bJCAsBBBBAAAHvBdgfeJ9iJogAAggggIB3Atb2L9ddd53cfPPNKedGjRrJW2+9Jfq/XP4JWFt//gkXdkbk180fPzc/663Jr/UMER8C/ghQ0O5PLs3ORAvad955Z1m/fr3ZGAksdwE9gX7ZsmUUtOdOSMs8CmzatEkWLVokzZo1y+MoIr/+9a+rfI+rUaOG6DdV5PPS0x/0mzB0rGwvHjiylar8dfi5+dEaAQQQQMCmgOX729FHHy0vvvhiCu6ll16SI444wiak0ags59coGWEhgAACCCDgvQD7A+9TzAQRQAABBBDwTsDS/mX16tXB6exffvllypnT2b1bcuUmZGn9+S1dmNmRXzd3/Nz8rLcmv9YzRHwI+CNAQbs/uTQ7kx9//FEOP/xwWbBgQd6LOguJsHnz5kqHT7+pFzLGqMf+1a9+Je3atZMXXnhBttpqq6i7pz8EshLYsGGDfPrpp/LJJ58E/5X83/q/+s0Qv/3tb2XhwoVZ9ZXri4455hiZPXt2lc2XLl0qu+++e67d56UdDxxurPi5+dEaAQQQQMCmgNX7m34Tzbnnnivvv/9+Cu7zzz8Pvo2GK3sBq/nNfga8EgEEEEAAAQSiFmB/ELUo/SGAAAIIIIBAvgUs7V9uv/12GTBgQGrKnM6e7+wXvn9L66/wGv5FQH7dcoqfm5/11uTXeoaIDwF/BCho9yeXpmfywQcfyKpVq+Tnn382HWcuwelNu27duvLOO+/IoEGDRItr9dp2223lhhtukEMOOUS+/fbbXLo232bLLbcMvi6tadOm5mMlQH8FVq5cmfFr+/TDFitWrJD69evnDeGSSy6RMWPGVNn/M888IyeccELexs+lYx44clErbYOfmx+tEUAAAQRsClg/PjdmAAAgAElEQVS7v7388ssydOhQ6dixozzwwAOp067i+AYcmxlyi8paft1mQ2sEEEAAAQQQiEKA/UEUivSBAAIIIIAAAnEKWNm/aN2Dns7+4YcfpqbP6exxroTCjGVl/RVm9v6PSn7dcoyfm5/11uTXeoaIDwF/BCho9yeXzKTAAvpVYvqV90uWLAkiadasmTz33HOyyy67FDgyhkfAf4HqvgnhlVdekcMOOyxvECNGjJCrr7660v73339/Of/888ud0JC3QEJ0zANHCKxKXopfdn6bNm2Szz77TLQgUf/T03Rff/31VGP9y9799ttP2rdvL0cffbTsu+++ssUWW2TX+f9/1WuvvVbu97t3795yxx13SK1atUL1k7QX//nPf5azzz670rDHjh0r6hDFtW7dOunZs6c88cQTFbp79dVX5dBDD41imET0kW5+0003yXXXXZeI2KMM8ocffpArr7xSxo0bl+q22NZClJ7W+rJyfyspZNf/1Q8K6/1DP0ir60+vvfbaSxYvXmyNz3w8VvKr36Kk+wHNr/6vnry/Zs2awG+bbbaRli1bBjnW/bv+p/932P2B+WQQYM4C7C9zpqu2oX7j2Zlnnlnu2zCqbRTyBcWwf0p3bNGihUybNi147uGqXID9ZWFXhpX9QWEVGB0BBBBAAAEEkiRgZf8ycuRIGThwYIqO09mTtIpyj9XK+st9BrTMJEB+3dYHfm5+1luTX+sZIj4E/BGgoN2fXDKTAgvoP760bdtWFi5cGETSpk0bmTt3rtSsWbPAkTE8Av4L7LnnnrJ06dIqJzp+/Hjp1atX3iD0H6cvvPDCoChX/9tnn31k9913D/7beeed8zauS8c8cLjoieCX2U8L1bT49/7770/dF7MR13unfjjkD3/4g2y99dbZNJFcC9p//PFH+dvf/ib6bSMnnXRSVmNZelGmgvYePXrIfffdFxQFul76DTSdOnUS/TaM9KvYiphzLWj/+uuvZcqUKXLiiSfK3nvv7ZqSgren4KjgKchrAIW+v5UtZC+ZqH7r1eWXXy7bb799au7HHHOM/OMf/8irhY+dFzq/+sGEUaNGySOPPCLff/991sQHHHCA9O/fX0477TSpU6dO1u14YfQChdw/sb+MPp/pPVLQHo0xBe3lHfW9f+rUqdKnTx+pV69epcjsL6NZe7n2Uuj9Qa5x0w4BBBBAAAEEilfAwv7l2WefrfDNzJzOXhxr0sL6Kw7pwsyS/Lq54+fmZ701+bWeIeJDwB8BCtr9ySUzKbAABe0FTgDDmxT46aefgkLzxo0bS+3atfMWY7du3YJ/IK3q0pNkR48enbfxk9gxDxxuWcOvcj8tcpo+fbroyYtayJHrpQXterqJfsNBdVfYgnY91XPevHly2223BQXtkydPlu7du1c3jLmfZypo1w/V6InqzZs3d45bT7vv169fpf1Q0J75hPb169fLX/7yl2Ct6QccfTmZk4Ij518r0x0U6v5WWSG7QpWczv6vf/1LWrdunbLTDyrqBxa5wgkUKr+6P5g4caJcf/31qZPYw0X+f6/WbwW58847g7VQ3Tc05dI/baoWKOT+if1lfCuTgvZorClo/z/Hb775Rh588EG59dZbg0M/9Pmlfv36lSKzv4xm7eXaS6H2B7nGSzsEEEAAAQQQQKDQ+5fly5cH/3axYcOGVDL0IJM5c+YE3zDI5bdAodef37qFnx35dcsBfm5+1luTX+sZIj4E/BGgoN2fXDKTAgtQ0F7gBDB8QQWeeuqpoHA9/b+Sv8zRE34PPPDAvMV48803y3XXXVdl/7///e9FT0vgKhXggcNtNeBX0W/NmjXB7+GYMWOqxN1tt92CbzCoUaOGaGHUZ599Jl988UWlr99vv/1k7Nix0rFjx4xFa2EL2keMGBGcAl9y+VjQrnNTu969ezst9HXr1knPnj2D4vjKLgraqy5oX7t2rZx33nkyc+bMgK5FixYUtDutRhrHJRD3/a2qQvaS+erp7Hq6lX5YSk/nLrmGDx8ugwcPjovFm3Hizq/C6XOy3ns1j1FcupfQAskjjzySovYoQLPso1D7J/aXWSYoopdR0B4NJAXtIkuWLJGzzz5bXn/99QD1uOOOo6A9muWVl14KsT/Iy0ToFAEEEEAAAQSKRqDQ+xf9984FCxaU837mmWcqnNheNAkpsokWev0VGXfs0yW/buT4uflZb01+rWeI+BDwR4CCdn9yyUwKLEBBe4ETwPAFFdB/qNTTtqq69Gd6inq+rkmTJsk555xTZfda+KJfc81VKsADh9tqwK+836pVq4Li6ZLi3ZKfbrPNNnLKKacEhb16Kl+dOnXKNdy8eXNwUquelD5q1ChZuHBhuZ/r7+4jjzwSFLVXdYUtaP/Tn/4UnBBbcvla0H7uuefKvffeW8E8zMrXDyN16tRJVq5cWWkzCtqrLmjXEyn15P+///3vgR0F7WFWHq8tpEBc97fqCtnVoOR09u22205uv/12GTBgQIpGv5nnrLPOKiRVIseOK78lOHqf11z16dNHvv/++5RZyf5A3yf1/bFevXqy1VZbBT/XNt99950sXrxYZs2aJQ888ECFD79pG+23SZMmicxDEoMuxP6J/WX8K6WygvZi2+9FoU5BuwTf1nXmmWfK+++/H5BS0B7FyspfH3HvD/I3E3pGAAEEEEAAgWIRKOT+pWvXrvLYY4+Vo9ZvOb3iiiuKhb/o51nI9Vf0+DEAkF83ZPzc/Ky3Jr/WM0R8CPgjQEG7P7lkJgUWoKC9wAlg+IIKaNFk3759q4xBi0eHDh2atxjnzp1bZcHrjjvuKHvuuafMnz8/b+MnsWMeONyyhl+p3/r162XgwIEVTmb/3e9+J7fccou0atUqqxNUtdBNT9zVr6Qvex166KGiRee77767W9L+f+tCFGRFEnhaJ/pBIf0wUcnVsGFDqVu3blA8opcW+T3++OPSrFmznIbXgkL9i/j+/fsH7fW9VPc6ZQsSKXCqmtbngvacFhSNEiOQ7/tbNoXsJVglp7Pr/3/xxRfL/fffn3LM97f/JCZhIQPNd37Tw9EPlOq9Sj98VnK1bdtW7rnnHjnooIOc9gf6QTq9T9WqVSukAi/PRSDu/RP7y1yy5N6GgnZ3Q+2BgvbwBe3RyNNLrgJx7w9yjZN2CCCAAAIIIIBAiUCh9i/675zp30Cnh3llOvCLrPknUKj155+kzRmRX7e84OfmZ701+bWeIeJDwB8BCtr9ySUzKbAABe0FTgDDF1Rg9uzZcswxx1QZwxlnnCHTpk3LW4xffPFFUOyqBTKHHHKI/Pa3vw3+fz3dWf8rOfExbwEksGMeONySht//+f3yyy8yevTooKC97NWrV6+gMH377bcPBf3zzz8HJ7UPGjSoXLshQ4YEH4rZYostQvVX2YvjLshyDriKDtIL2vXUQz2xdsSIEakWEydOlAsuuCCnENauXRu0ffLJJ4P2F110kXz22WfywgsvpPqjoL1qWgrac1p2NDIgkK/7W5hCdmUoezq7/v/HH3+8PPfcc4GQ7ut+/PFHA1rJCyFf+a1KQk9X79mzZ+rH+mErPcWsefPmofA037oP0A/KlVz6Qa6nnnpKDj744FB98eLcBOLcP7G/zC1HUbSioD0KRQraVTHsCe3RyNNLrgJx7w9yjZN2CCCAAAIIIIBAiUAh9i+HHXZYuQ/sayy/+tWvZMOGDfwbZJEtzUKsvyIjLuh0ya8bP35uftZbk1/rGSI+BPwRoKDdn1wykwILUNBe4AQwfAUBLQxdtGhR6j895TJf1+LFi2WfffapsnstWin5qul8xUC/4QR44Ajnlf5q/P5P5O2335bTTjtN9EMlJddZZ50ld999t+ywww45IX/33XfBNz48+uijqfb6wZQnnngiOM3V9YqzIMs11kztKyto1681Pf/882XlypVB03PPPVf0GzTq1KkTOpQ333xTTj755KCvbbbZRh555BEZN26c/P3vf0/1RUF71awUtIdecjQwIhD1/S1sIXsJQ9nT2fXPdt55Z1m1alXw48MPP1z023m4wgtEnd9MEWzcuDH4lo8xY8akXqYfWrvyyiuzOpk9ve/KTnvXe/o111yTU3/h9Yq7RZz7J/aXhVtrFLRHY88J7RS0R7OS4uslzv1BfLNiJAQQQAABBBDwWSDO/cvChQvlpJNOEv17ifRLf6YHbHEVl0Cc66+4ZG3Mlvy65QE/Nz/rrcmv9QwRHwL+CFDQ7k8umUmBBShoL3ACinz4Z599NjgBS//79NNPg//96quvUipdu3aVKVOm5E3pf//7n9SqVSs4rbmyi5M080afc8c8cORMFzTET4LTcfVkdi1eL7n0hPCpU6eKnsDqcmmhohbGlxRma1/XXXedaIGjnnricsVZkOUSZ3VtKyto16LBq6++Oij+10vz8Pjjj0uzZs2q667czzdv3ix33HFHUIio1ymnnCK33XZb8EEDCtqzo6SgPTsnXmVPIKr7W66F7CqSfjq7fjvEvvvum8K66qqrZOTIkfbwEhBRVPnNZqrp74Pa5vnnn5djjz02m+YVXqPPGXpKu97HSy49/f2uu+6S2rVr59QnjbIXiGv/xP4y+5zk45UUtEejSkE7Be3RrKT4eolzfxDfrBgJAQQQQAABBHwWiGv/8vDDD0vv3r3lp59+qsB54403Bv9ewVV8AnGtv+KTtTFj8uuWB/zc/Ky3Jr/WM0R8CPgjQEG7P7lkJgUWoKC9wAko8uG1ePH000+vUuHAAw+Ud955J69Khx56qMybN6/KMf773//mdEpwXoMu4s554HBLPn4i//znP4P3Hf0miJLL5eTVshlZv369XHrppaJ/YVxyHXPMMcGp7Q0bNiyXvNdee0306z5LLv0LZi3G1g/Z6KX3Zz0NVk8Xz+a66aabguL5Bx54QLRQruT6/e9/L5MmTZIGDRpk003qNWVPOtc/7NGjh9x3333BqecuV2UF7fpnatSvX79U1xMnTpQLLrgg1FBr164N2jz55JNBO83rOeecI2effbZTQbuevv/KK68EBff6rR0LFiwI+t9+++2lTZs2ovcRPRVeC/G32GKLrGJOz//kyZOle/fuQdtNmzbJRx99JNOmTZM5c+bIe++9J99//73oif/64YsTTzwxGG/HHXfMaqx085K1UtK4siKwTB1nc8K9ftuKOj399NPl5qD9HnLIIaL3986dOwd22Z7En/47cdxxx4nOrX79+sFJQ/ohlRkzZgTfvNCqVavgNOwzzjhD2rZtG+Slst+pquaSXtCa/vv5n//8R5566il55plngjWhY+rvRsuWLaVjx45y5plnStOmTaVGjRpZ5Sj9RfrhPrV77rnnUv3remvfvr106tSpXP6rizWnABLYyPX+5lLIXsKVfjp7+u+evs/peylXeAHX/IYZsbKCdn0v7tChQ5huyr1Wf5/PO++84D18yy23DL4havjw4VK3bt0KfVZ3f3jjjTfkscceC+5LJfejyt7z0jvW90Btox/gmz9/fvBB4pL3rd/97nfBvVLvM+nW2Uxa77/6PKVOekq5vi+uWbMm1VTf9/fff3/R9+2jjjoq5/tXyXu27rf090m/hUU9NG59r9cPsh155JHBP8yH3T9lM89Mr2F/mZ1gvvaXhShoT8+5/l7rXlG/5S3MtWLFimAPqPchvfSZ4a9//au0bt26ym50n6UHAsyePTv43dP5l7wfaCP9ndAPhurvnj4L6HtENnvUMAXt6R8WSd9fVmfg0j7q+ae/72aKXd/HdY++3377BS8Ls7+sql/dV77wwgtB3jWPmoeSPOp4+r6mJ2vuvvvuWe8tq7uXRPmsUV2u8/nzOPcH+ZwHfSOAAAIIIIBA8Qjke/+ie2U9TGHIkCEVUPXvKfXQF/33Cq7iFMj3+itOVTuzJr9uucDPzc96a/JrPUPEh4A/AhS0+5NLZlJgAQraC5yAIh/+448/zngi8q9//eugiC+fV7du3YLCjrJXo0aNgn+I1n8wPP/884OCRS4bAjxwuOUBPwmKxssWTudafFJVJrSYevz48UHRlhbUalFrSZF62Tb5KmhPL0TRYjX9NgwtHM720pPOhw0bFhTIl1y5FJhXNl5VBe1akKyFuiWn26cXEGcTe9kiKS0G0oLjvfbaKygSyuWE9q+//jooiNM1U7Ywr6pYNN/XX399UKxXXSFzVUUmy5cvl2uvvTYo1Mt0aV715PlBgwZV+yGDOAva9YTav/3tb8HJ+G+99Va1adOCq8svv1wuvPDCagvbKyto1w8C6Dcj6O+0FpVXds2cOTMoAgpTcFRVkbj2P3bsWLn55purXRN/+MMfgn9A0iLObC9dZyNGjBD91oJM+x8tbtd10qdPH9mwYUO5NZ7L70628Vl+Xa73tygK2dUl/XR2/bMrrrgiOIW75NIi37CFjpbN44wt1/zmEqMWZ+sHD/QDKyVXVB98yyaequ4P+tw0YMCA4D0206VF3Xrf0vdXvfSergXsuh4zvS/rfUW/wUa/5aSyfUtlY+q9W220sDzbZzYd5+KLLw7G2WGHHTLOJf3+pQXt+mEu/fCgnppf2aX3xo0bN8qECROy4ZawRbhVdcr+snrufO4vC1HQXtkHWXWPoPfhMNc//vEP0Q+VlFznnnuu3HvvvZXui8Lus0r61L/P0A/RVLdHtV7Qnq/5F6qgPex7qL6/6/5PP6BQ3YeP4nzWCLPeo35tnPuDqGOnPwQQQAABBBAoToF87V9Wr14dHLKjz+cffvhhBdx27doFH4jN9nm/OLPj/6zztf78l0vGDMmvW57wc/Oz3pr8Ws8Q8SHgjwAF7f7kkpkUWICC9gInoMiH12KD6v4CRU8e04LTfF2DBw8OCjD01NM999wzKGLfeeed8zUc/ToK8MDhBljsfvq7fskllwQnlpdcUZ08HjYz+Spo10IPLUjT06pLLj0B8Zprrqm28KHk9foX4Oqip0PrlX4SYdi5ln19VQXtemqkniyvJ1vmMqYWSWkxmRbI6aUFH3pavZ52nktB+7vvviuXXXaZaJ7CXNkWBFZWZKL3oIsuuig42TbbS79t4P+x9x5gU1Rn///9FwRLFBGxJ6LG9tpAEBUbSCyxoAhIECwoGASNGoyx10SNiQ3ECkLEFxREsEUsiFhRQwSJ6M9uoth7CSLlf93Du5t95pndZ2bv2Z2zZz9zXVwoz9xn7vvzPTvnzD7fc2bkyJGy3nrrFQ2plqFdzdi6CELN2EmPsAEzKj7K0K478qvBs5iZvfANCVZDu+5spCaiwvtHU3Xq7p26wCXOzs6vv/56SZNm1LW0v+jnXY3tuUUbGNpXkNJ7QqkjLSN77hrh3dn139VAqLtV67HddtvJ/Pnzm+oy/LwIgWrOX5YuXRrcyy677LJ8Nrr799ixY0suxE1LvKjx4ac//Wmw8Ce3a29T19I3YOiCLDV/607COveJszBL29WFUvr68ZYtWxa9jH6+dAFfqcVETeWoC+10nM7tchx1fnj8mjRpUvBmDl2oFHXoGKy71+uO+NXcoZ355f/XlNzBzys5v8zC0K416ZthevXqla8/6XPF4sWLg8+czmFzR7FFpLrQUue5SeYhhcLo50PvbfoGqGK7tbtsaK9k/dU2tOs9VOdtutAo7n09p6UuarzqqquC55tSu+5X81kj1g2gQidVc35QoRJoFgIQgAAEIACBOiOQ9vzljTfeCEzsamZ/7733ImnqvLPwmaPOkFNuAYG0+x9w3SKAvjY94Gfj53o0+rquEPlBwB8CGNr90ZJKMiaAoT1jARy7vP6SUF+dra8fzv09c+bMima56aabiu5MVezI7axa0SRovGYI8MBhk6re+ekXvL/61a9kzpw5eZC6W6EubKn20ZShXQ0uU6ZMkX/9619BaroL9d/+9rd8mgMGDAgMkrlD//uggw4K/jdsrik09capU3drUYNxbrdVNXbrrtGlzG1x2tVzihna27Rp02j3fN19W80acQ7dUVfNzWqw0yO3m64a+JIa2mfNmiXHHHNMI5O0GoHUgKcLoFq0aBFoo6yijCi667jucr/66qtHph/WX02B+m/PPfdc/vy9995b9thjj2AHdt0x/NFHH5UXX3yxUXvah9XU3KxZs8hrNWVo//DDDwMDoC6G0HmhGgZfeeWVoC3d6V7NWWqeyR2HH354o4VmH330UbAjaZTJUHeR1D6oGmuf0h12lXH4aMrcGDaka25rrrlmnr8aTvU6q622WrALsWqjpkw1bum9z2Jo14UD2v+1T+YONWF2795dfvazn4l+Xp955plAw/Auxbo7vO4UrMbSYkcxfspdr9G+ffsgdO7cuUFdhcZU3Qled/bPLYTA0L6CcjFDe9pGdr1W1O7sEyZMaHD/0oVFuiCCozwC1Z6/hMdBzVoXKOh9vVu3biVNhOVV+N+opsYHHRP0vpB7g1TUfUFb07Ghc+fOwdiYW/Sju7YfeOCBwe7teq/ScaVw3NE4bV/HUr1GsaPYOKn3Rb3nb7/99sGYpIsD9N6k14haeNTU/So8fmnbuXGwsBZtW+dIO+20k9xwww3y2GOPlTV/Klc75pcbxEJXyfllVob2t99+W/r165f/HOnc5L777pOOHTvGYqJ9V98Yp3MIPYotItXd4HWuF140qJ9XnSPsuuuuwTxLD50zPvnkkzJ79uxGOWh+OucrttDOVUN7pevXRYX6/KSHzrF00UDurVHbbLONHHHEEfmNGHQ+qM+TuU0Qkswvc/MTfUOgLkYMzxkL5316D9X5uM5bwvfPOIsTmhpLNJe0njVidfYKnVTt+UGFyqBZCEAAAhCAAATqiEAa85clS5YE333qd09qZP/2228jCervXvW7AZ2/ckBACaTR/yDpLgH0tWkDPxs/16PR13WFyA8C/hDA0O6PllSSMQEM7RkL4MDl9bXs+gp7/RNewa+/8Fy4cGFFs9RfAOsvVYsdl19+ufz+97+vaA40XjsEeOCwaVXv/KJ238tq0UxThvaw0mqGPP/88/P/XMrsHTbHxDGn5RpW89lFF10ker3cocZ6NTGncZQytOtCg0MOOSRvIGnK6FaYz/PPPy+HHXZYEKtj17Rp0wIjn5p6khja1dCiBu5Cg5/yU1O0GvtzZqHctXUHeDXO6e7d+ouEwkMXAahRPcpoXmonyKOPPlp0t2f9pUPhZ1av9eCDDwa7cxaa6NXIrcYYPT/qaMrQXhgT5hVnd36dS6rJ6rrrrmtweV0UcfHFF8u2227b6MtyXcimNd52222NYnRX3bZt2zYqJcowpCepPmoy1d2LCxddfPzxx4HpNGfGT2I4iuo3uYRKmVrfeustOf300/MLK+J8hqL4aU1Dhw4NtA6z0MWHumBDTW1hI5ReL8nnJo3PtCttNDW+VcLInqs9anf2Aw44IL9rvi6A0dc9V/KNQ67oUKk8mtI37euqeVLv+7oYJXyoWVsXleliki233DJ1c3up8UHvLzqu6DhXeOi9R8eoBx54IP/Peh/RN2HpvVDN33/4wx8ktzincAzTcUV3cC80TJZayKbtDR48ONgFPXfoWKFj3j777BPJQxdMqeFcFxAWjl+F43Wc8St3jo7Ter3Ct2rpvVQXB+nbtgqPJPOncvsR88viix9yTCs9v8zK0B61w7runq33jziHfo70jQq5o9hnLzyX0/OL3Q9ybenCS50f6ZtiCo9Sn29XDe3Vql85hRnsv//+wYLc8DNAjmmS+aXG6P1Cn00K77k6V1Wt9N4WXgyr9099FtM5deH9U+/xqm0xc1I1nzXi9PVKnVPt+UGl6qBdCEAAAhCAAATqh0A58xf9nlK/d9bvv/VvXbyqb8Aqdmy44YbB96T67K7/zQGBHIFy+h/0aocA+tq0gp+Nn+vR6Ou6QuQHAX8IYGj3R0sqyZgAhvaMBXDg8rpjqJqjih1qdC/1KnhrCWpsUNN6sUN3ydVdBjggoAR44LD1g3rnFzZDJN1F0Ua/YXQlDe1RpqHzzjsvMBAX28U7l50awtVQrbu26tG1a9fAxJHWl9+lDO1fffWVDBo0SO66667g2nHM1Hqe7sSsr01V868evXv3ltGjRwe7JicxtKth5JxzzgnMwrlDTYBqTFJzdvjzU6iojqN6fd3RsTBWa+nUqVOjrlPMZKK75qhZsdRu+FE745Za4FBpQ7suClEDTqG5Wg3++qfYDvUKRHcTuvHGG4PzCmOvueaawJgZ5l3M0K5mxTPPPLNJU2kSw1ExQ7uazkaNGiUbbbRR0dtB1G7rpUzmDz/8cNBncwzUoKT9Wec/asiPOpSdvk5YDXNhUzuG9hXEcju0V9LIrteJ2p1dddF+nDv08xFevJHmeFIPbWUxf1HjoO5urvfrYkduN13dzVx3PN58882DN3hYjmLjgz4v6ThT7L5QuLCr8Po6jun9QnfijTr0s6LjhPbT3KFvItGd3jQ2fITfAqO7F+vi5B122KHJsv/xj38EiwFybwHRAB0H9L4VdUSZWPVtNDrGF5rZS124GoZ25pfZzy+zMrRr3wvvPF84Dy3VN3XeqQsCR4wYkT8tahFp+C1EerLOnXQBarH7Qa5BvYaed9lll+WvUWpu76KhvZr1K6RKGtq1Fr3fTZ48Oa+HPu/omyV22223kvdQXXR70kknic4bc4e+3UifAcILefTn1XzWaPLmX8ETspgfVLAcmoYABCAAAQhAoA4IhOcv+sYv/U7866+/bvTnzTffDMzruklCnAMjexxK9X0O82e/9Udfm77ws/FzPRp9XVeI/CDgDwEM7f5oSSUZE8DQnrEADly+W7duwWuMix36ynnd9bZSh5oYTjzxxAbN6y/kdMdD/QJGDadq8OOAgBLggcPWD+qdX9hwFNcwbaMeHV1JQ7teMWyu+cUvfhEYKsO7uoaze+SRR2S//fbL/3NcI3xcRqUM7dqGGnnV0J07Shm1c+eEjS6FO2MmMd5crEMAACAASURBVLS//PLLwe61hUY73flQTfalzOy5PN5///3AEDhz5sx8/mo+1B0Xwwb1KJOJXlt3J2/dunVJnFEGKF2soH+i8qykoV13MVZzTeHCM10QMXLkSFlzzTWb7BZqzNa8C8f5YuacKEO6GinVFKS7wDd1WA3tauwstkAhfO2w4VM/f2oODe+2HsWvWJ8JXyOKnZ6DoX0FKf0cqomv1By3qT6T1s/vv/9+URMuR/kEspq/6A66ukBBn4fiHLogRe9huqOvjqXl7OAeNT7ooqoxY8aUHB90cYvutF64sEpzLrZIqLCe8Jtdii34i9qNWheBKaM446QuuNN5RaG5Nsn4pTmrmV0XGsQ9sjC0M79srE6l55dRhva4fSTOeU899VTw2Y46wotB4y6Yffvtt0XfVpd7K1Axo3n4DUZNvZknnONLL70ULJxTQ7Qe+paJSZMmydZbb92oHBcN7dWsX4FU0tAefj7TMUPnloXPXqX6o2qpO7IXPqsUu8dX81kjzmeoUufEGXsqdW3ahQAEIAABCEAAAq4QwMjuihLu55HV92vuk/EjQ/S16Qg/Gz/Xo9HXdYXIDwL+EMDQ7o+WVJIxAQztGQvgwOXV+HD99dcXzURNZrqLeqWO6dOny4cffhjsAq+//NUvX6w7G1YqV9rNngAPHDYN6p1f2NTUsWPHYFfRn//85zawZURX2tCurx1Vc7XeY/VQw4Qa8nQX2WJH2KgWJyZp6U0Z2sOmFd2p+4orrii5Y7my/OUvfxnsVB02ESUxtIfN9HEMhOH6w0bmYqa2KJNJHPN+7npqfB8yZEj+8qVMzJU0tIf1Uv7Tpk2Tzp07x+4aYUOXBkaxiDKkax/XHdO1rzZ1WA3tSYziYfNYsX4QPi+JQV/rjWKXJM+mmNXSz101NOnuu3/6059qCaWTuWY5f9FFRHpvVxP2/PnzE/HRhTBqvtY3LvzsZz+LFRs1PsQ1cYfnOXGN1eE3pGiiUQZeZfHAAw+I7rQ+d+7c4C0oOh7F2Z09V3x4TEoyfm2xxRaB+TPJ9aphaGd+mf38MktDu77lQBcv6mKN3FG4uLLYBz88Zyy2iFR3bLzvvvtE5wy6Q+Oee+4pF198cZNvXcpdN8lc2EVDezXrV2aVMrRHLQiK85xT2H/Cb6XSnx1wwAHBQqZ11lmnQVer5rNGrMGtQie5Ov+rULk0CwEIQAACEIAABPIE9PcZ+mysfwYPHpza21VB7DeBLL9f85usG9Whr00H+Nn4uR6Nvq4rRH4Q8IcAhnZ/tKSSjAlgaM9YgNDl9ZdcutuS/lmwYEHwt+7A1KtXr4olqrvqnX766UXbV7OY7urLAQEXCPDAYVOh3vmFDUe6g6oaq9q0aWMDW0Z0pQ3tUYYHXZykDJo1axaZcXiH1nIM3U2haMrQHjbVNbULZdhEpDtQqvGvVatWQSpxTTxRO9vqG0TUaJfkWLhwofTv37/BrtD33HOP9OjRo0EzYf2TmvTCO50mMQSqCarQdFWYWJhXU2bIsLE+icE8d92oHXt1t9/LL7+8wQK3KEN6qZ19w7pZDe1J+kO4HxTjmGRhQlQ/jGKHoT3JJ7ay5+puu4VvbKjs1fxu3YX5i95DdCdlfS7S+/rnn38eG7ouuhk6dKjoAoe11167ZFx4fIi727M2Wu49Ocn9MXbRRU60GNqLve2iVE5ZGNqZXzZUpBrzyywN7Vrt888/H7zVTndr16OpOXT4M1eJRaQ5FeLOhfV8Fw3t1ntOkvqjGDT1eY57/4x6Rnj44Ydl3333TVRieDFksTGims8aiQpI+WQM7SkDpTkIQAACEIAABJwksPHGG8vOO+8snTp1Cgzs+tYlXUDPAYGkBFz4fi1pzpwfnwD6xmcVdSb8bPxcj0Zf1xUiPwj4QwBDuz9aUknGBDC0ZyyAiPz+978PfnH42muvBX8vW7asQVK629fZZ59dsUQnTpwoRx55ZNH2dQfjv//97xW7Pg1DIAkBHjiS0Gp8br3zC+/A3ZRZ10a7dHSlDe169fDu2WquVCOZvgkj6gjvFKkLntRYnKZRoClDu+YV1mnKlCly+OGHR+Yc3ok+vCNmXBOL7v6oC8iUmR5JDISFiUXtvhhlIA/rn9Skl6T/VGqH9kWLFsnw4cMbvOUlzo6kUULee++9cuihh+Z/FGUeijIMJdnVPq7hSJOI6jezZs2SvfbaK9ZtIc7CgKi+ksQ0n0vkzjvvDPpu7sDQvoKEGskvvPBCUd2qfehCHH1rRL9+/WTLLbes9uW9vJ5r8xf9/Oqz26OPPioPPfSQ6D1ZF0Y1dey+++6B6Xzbbbctemr4/t7U2F3YUPh+H7U4KOrCSe6PTdXY1M8thvZy7m/VMLQzv8x+fpm1oT28ILOpN9aE8y22y3ZTn6c4P487F9a2MLRXbof22bNny3777ZcfK7p06SITJkxIbESKeqNG1Hy4ms8acfphpc5J8zm1UjnSLgQgAAEIQAACEChFoEOHDsHbdnTDHf278L/139S8vv766wMRAqkQcO37tVSKopE8AfS1dQb42fi5Ho2+ritEfhDwhwCGdn+0pJKMCWBoz1gAETnppJNk1KhRRRPRV9SPGzeuYok+/vjj0q1bt6Ltr7baavLdd99V7Po0DIEkBHjgSEKr8bn1zi9sovLd0B6163ixnQB/+OGHYOfYESNGBB2nXEN3Uz00jqE9bMT/zW9+I1dccYW0bNmyUfNq1lDjqNYatct5XBNP+Jrlmkw0wTi7bodNJgcddJCMHz9eWrdu3RTC4OcuGNqjDDVRu9HHKSi822TUZzPKcJlkZ8skhs1wv9GdU/Vau+66a5xyGhnio+qJ4pfENJ9LJGyQKsfwGasox08qNr7pPLeSxva11lpL3n77bdG/OSpHwPX5ixrc33zzzeDtHLpAp5TBXRc8jB07VrbZZptIYOH7e1O7Axc2kmQBU2FckvtjOSrr/e6f//ynTJ8+XSZPnhyYZnNHkjeMNPWmmajcqmFoZ34pwRgZtdN0teaXUYb2p556SnQRSbWO8Pyv1MLQcJ9JexHpkiVL5L333pMnn3xSdMHqjBkzGiy6KcbGF0N7ufVrXwkzaOoeHPf+GV68GX6rVNx+GvV2njiLZyv5rBE390qc5/r8oBI10yYEIAABCEAAArVNgPlLbetX69nT/2pdwdL5o69NX/jZ+Lkejb6uK0R+EPCHAIZ2f7SkkowJYGjPWACRYFem/v37F01EzVPPPvtsxRLV3QW32mqrfPurr756YNjSf9PX1umfvn37Vuz6NAyBJAR44EhCq/G59c7vkUceCXbGyx1JTao2+g2jkxiSNbJcQ9aYMWNk0KBB+YsXM4OpIVN3E37uueeCc4866qhgsZUySvOIY2gPG33V/KdvE9l0000bpLJ8+XLRt5icd955RXOOa2i3GAjDfOLsPptU//A1ksQnMTjG2Vk8l0tctnH6TxwDVVzDULHrJYlPwiHqenHiP/nkk+ANObrDc+4ox3wXZoehfQVNvT8UHpU0tl9wwQWBaZ6jcgRqbf6ii4GfeOKJ4A0W999/fyMwgwcPDt5Gos9dTd3fk4zHSe73hddNcn8sprKa+r/44gvRN558/PHHgYFd3/I1b948effdd4t2jiSG9ijTZlO9rtz5U1PtFv6c+aVI1vNLFwztL7/8svTp00deeeWVoHv07NlTdB4eXqyo9wfd1CC3aUG5i0h1nPv6669l4cKFwR9loDn84x//EF3sVurwwdBeifqVWaUM7XGeD+Led8L3tTiG9qTzwyTPGnHzrsR5tTY/qAQD2oQABCAAAQhAoLYIMH+pLb18y5b+55uiDetBX5u+8LPxcz0afV1XiPwg4A8BDO3+aEklGRPA0J6xACLBLxt32223oonoL0A///zziiWqu9reeeedstNOOwXmdX2NHQcEXCXAA4dNmXrnF94FWmmWu6O0TYlkO2zrtco1ZIXNNcV2Hg+bLEaPHi3HH3+8tcxG8XEM7RqkRr/f/va3+fgonT799NPAeK87vupx4403ipo1Co+4putKGtqjdna0mkSSxCcxOMYxYuf4xmUbpxPFMaJZDZdJ4pNwiKovTnwcE3857JIaluJcoxbOiTu+VcLYzi7tle8hcfWtfCbJrrBs2TJ58MEHZfjw4Q12JdfFYlOnTpXu3bs3ajDJ/T0cnOR+Xxib5P5YGKfG9UmTJsldd90l+oaJcg4fDO3ML0Wynl/GmUeU0z+TxIQ/R2pUnzZtmnTu3LlBM+G5eZJFK7rzuC4+1bc86IK4UotFSuVeq4b2StevzGrR0B51H7WMJcrBGp/ks2M5t1bnB5aaiYUABCAAAQhAoLYJMH+pbf1qPXv6X60rWDp/9LXpCz8bP9ej0dd1hcgPAv4QwNDuj5ZUkjEBDO3/FUB3ytRfLi5YsKDB37o7+ciRIyum1Icffij6y85Sh+5Wu+aaa1YsBxqGQK0Q4IHDplS989PdC/WNGGpozB2XXnppsKtktY+kJoFyDe0//PCDnHHGGTJixIh8iWFzeNiAs+OOOwYLnQrf3pEWn7iG9jlz5sghhxwiH3zwQXDp0047TS6//HJp0aJFPhVl+Mtf/lJ0YdYWW2wRGOp22GGHBqnGNV1X0tAeZVRKqn+Yf5L4JAbHOEbsXC5x2cbpO2HzUJSe5Rouc9dPEp+EQ1R9ceIxtMfpGfHPSTq+pW1sZ5f2+FqVc2ZSfcu5RiVj1Ox9zDHHNDCfFtvROsn9PZxzkvt9YWyS+6PG6Q7TN998s/zhD39ItPBa5xUbbrihzJw5M395HwztzC9XyJnl/NIFQ7syuPvuu6VXr175/n3llVcGc9jCe1j47UlxFpHqbuQvvvii6FgT9daHYvcvXTyjhnp9c0Kh+b3WDO3Vql851qKhPWo8sYwlysEaX8kxtbDtWp8fVIsT14EABCAAAQhAwB0CzF/c0aIeM6H/+a06+tr0hZ+Nn+vR6Ou6QuQHAX8IYGj3R0sqyZgAhnYJzOu/+tWv5NVXXxXd8Sl87LfffvLQQw9VVKmNNtooeE10sePZZ5+VXXfdtaI50DgEaoEADxw2leqd3+LFi+XMM88Mdv/OHUl2RYxDX83Vp59+evC2i65du0rHjh1l7bXXbmBk0XaSmgTKNbTrtcLmmrA5PLxT5G9+8xu54oorpGXLlnFKTnROXEO7LuQaNGhQYFLXI7zzpxpb/vjHP8p5550X/LyYjnFN15U0tGe9a2ISg2McI3ZO8Lhs43SQOObupIbL8HWTxCfhEFVfnHhdSHnkkUcGO6zmjmIGs1IMw+zYoX0FLb1HxDnSMrazS3sc2uWfU635y+uvvy7XXHNNYP7Ue8Zqq60m48ePl7Zt25afvIgsXbpULrroouBtK7mjd+/eokbWVq1aNWg76fygMDjJ/b4wLsn9Ue9duuO8cil1dOjQIVgY16lTp2AutP322wfzoQkTJsiAAQPyoT4Y2plfrpAzy/mlK4b2t99+W/r16xfsoq7HAQccEHxW1llnneD/9Tlh2LBh+c/PNttsI5MnT5Ztt9226MdJxzN9o4O+uajUjuz6+dJFqfqZa9++vehncPPNNw+uqQt6C7/TqiVDezXrVxFq0dB+8cUX55+Jch3JMpZoG9Z406CZILha84MEKXEqBCAAAQhAAAIQKEmA+QsdJEsC9L8s6Vf+2uhrYww/Gz/Xo9HXdYXIDwL+EMDQ7o+WVJIxAQztK36pWGr380022UTeeeediiqlO8xOnz696DVuvfVWGThwYEVzoHEI1AIBHjhsKsFPJGz2Krazd7mkw+ZwbSdqF/ikJgGLoV3NL2qcfeaZZ4KydtllF5k4caJsuummwf+Hd4qcMmWKHH744eUiKBkX19CujejCAzXv5I7CnT8//fTTwMSeGzuL7W4Z13Qd3hE+bKBPAiOc99ChQ0V36FxllVXyzSTVP3z9JPFJDI5xjNi5XMKLDvTfw7uzxuUW5q/mxzvuuEN+/vOf55tIYriMum6S+CQcoq4VJ/6LL74I+vADDzyQb0J3cd5rr73iYgvOmz17tujiS53P6oGhfQW+uIb2HOw0jO3s0p6o6yY6uVrzl/C9KM05wr333iuHHnpovu79998/mJPoArjCI8n9PQwxyf2+MDbu/VEXf+vbUnKLyXJtqFldTep6/1JmrVu3lpVWWilS43COPhjatVDml9nOL10xtOviFf18XHbZZUH/1x3SH3zwQdl9992D/3/ppZdEF7Po4hk94iwifeWVVwKT/Lx58/KfKW334IMPlj59+gTm9fXXX19WXXXVyM9c3LmwBsdZYJi7SPjZJMpUXepGHze+mvVHMSh2r87VFvf+GR4Dii1qampwjFpAk8azZvi6lrGoqRrS/Hm15gdp5kxbEIAABCAAAQjUNwHmL/Wtf9bV0/+yVqCy10dfG1/42fi5Ho2+ritEfhDwhwCGdn+0pJKMCWBoXyFAeBITlkVNR7rzYqWOE088UW688cag+Xbt2sn//M//yGabbRa8kn2DDTYI/lazEgcE6p0ADxy2HgA/kfDOiUpUTQBnnHGGNGvWzARYDZRqZtadS3OHGk50V8Xu3bs3aDupScBiaA+bazSRnPH4u+++k5NOOknGjRsX5Ke7yqspS8edShxJDO1hY2Hhzp/KTxeDqYm31O6WcU08YdO/6vbwww8nfjvKokWLAv2vv/76PL6sTSZJDI5xjNi5wuIaauL0ozvvvDN4W07uOOigg4LdS9UUmTviGoaKXS9JfBIOUdeLEx/VV3QuqObOJEfYIIWhfQW9pIb2HHOLsZ1d2pP03GTnVmv+Eh4LNMvbb7892N3YejzxxBOy995755upRUN71KK9k08+OXhjio6bcQ5fDe3ML1eon9X80hVDuzKYMWOG9OzZM7/QTOfw55xzTvCdU3jRY1OLSKPe7qBvPtD5gt5PmvoeS/OJOxfWc5MY2sO1JDG0R82BouKrXX8Ug7QM7XEWb8a5h0YtiNRFoH379m0QnvRZM3xta3ycWtI4p1rzgzRypQ0IQAACEIAABCCgBJi/0A+yJED/y5J+5a+NvjbG8LPxcz0afV1XiPwg4A8BDO3+aEklGRPA0L5CgO222070F/TFDv1lju7WWqnjhRdeCAzs4R36KnU92oVArRLggcOmHPxEoowRaohWI8AOO+xgAqxv89AdSnXMyB1qaNEd0AuNufqzpCYBi6Fdrxc21+TM4WrAUgNEbtdH3VVSdxm2mvuLgUxiaA/vAJ4z2+tCLzXP5XaIPfbYY+W6666T1VdfvdFl45p41Bg/bNiwwESdO8oxFy9cuDAwPqopNndE7VqeVP9wYUniK2Vo15xuuukmGTJkSD493XF81KhRsY2NGhi14KJw8UKu8SSG9Kj+lyQ+jiG91M0ibnyYX5ydWguvG8UOQ/sKQuUa2nN8yzW2s0u7aRgtGlyt+Ut4kZcmpDsg62c1PI4nrTT8eR80aJBce+21stpqqzVoKsn9PZxDkvt9YWzc+2O4hm7dugXj5kYbbRQLh34uL7roouBP7vBlh3bmlyveEpLV/NIlQ/sHH3wgRx99tDz66KMBkwMOOCD4nKy88sqin/u77ror+Pc4bwOKmlfefPPNQTtxzOx6nVdffVWOOOIImT9/fv5z99RTT+V3jS/88CYxtIfvNzr+6Z84eUWZsqMM7dWuX1mEGaRlaI+qRRfP7rvvvrHun7mTwrv863PRfffdJ/p2o8LDMpZoO9b4REUZTq7W/MCQIqEQgAAEIAABCECgAQHmL3SILAnQ/7KkX/lro6+NMfxs/FyPRl/XFSI/CPhDAEO7P1pSScYEXDK06y5N+jph/bNgwYL8f+f+beutt64YLf0F3+TJk4u2P3r0aDn++OMrdn0ahgAE4hHggSMep2JnwW8FGTUC6G7QOr7kDjWejBw5UtZcc82yIKsJTnd5L9yZWxsqtrNrUpOA1dD+6aefipqNp0+fHtSXM4fPnDkzMOHrUWw3+bKAFAlKYmjXJsK7P6rxo0OHDg1qKTVGxzW0R12rR48ecsstt8i6664bG0G4vh133FF093HdTbPwSKp/OIEk8UkMjnGN2Ll8wrtNqqlGF4fstddesZlFmdCiPjdxDZfFLpwkPimH8DXjxof5lXrbQFRd77//fvBZ0M9x7sDQvoKE1dCe45nU2M4u7bE/+olOrOb8RRehqVm08FAzqi5WimPUjCpMzZv62Sx83rzqqqsC86/l/h6OTXK/L4yNc3+Mu/iolLDKQZ+p9c01ce5Z5dZTmIN1/pSkozK/zG5+6ZKhPfzGppzhWA3tvXv3ltdffz3oVmeddZZo/yy1iDSueblUP7377rulV69eDU6phKG92CKdqNzC8x89J8rQXu36NY9KGdqj3myUdM6m9+ErrrhCzj777DzW3IKJddZZpwHqJM8KURpZ45PcOy3nVnN+YMmTWAhAAAIQgAAEIJAjwPyFvpAlAfpflvQrf230tTGGn42f69Ho67pC5AcBfwhgaPdHSyrJmIArhvZddtkl+MWR7sYadegvvQ877LCK0Tr99NPlyiuvLNr+8OHD5S9/+UvFrk/DEIBAPAI8cMTjVOws+K0go2YANZKpAb3wOPHEE+VPf/pTot2lNX7JkiXBGHLmmWc2aK/Urq5JTQJWQ1bYXKPm9WnTpsn9998fmMb1KLabvK3XNYxOamgPG17U/KM7JR5yyCGiu6o3ZQBOYmjXN7WoZoULHZLsghllLi6243ZS/cMaJIlPYgiMa8TO5RO1m3GSxSH62dHdPC+99NJ8iTonnDhxomy66aYNyo5juCzVV5PEJ+UQvm7c+Ch+alLS3YubN29e8qNX7D6W1ByV5uc7y7YqPb4lMbazS3v6PaHS+hZmHHUv32STTeTPf/5zYApdaaWVEhUYNUcoNXYlub+HE0lyvy+MjXN/jDJjDh06NJj/rLLKKk0y0XmILkA74YQTGpzryw7tzC+HB7pmNb90ydCuHJ5//vng+yvdrV0PfeuPHrm32sRdRBqeB2ucLu7cddddm/zM6QlR9zP99zQM7Y888ojst99+Tc7fwolGzf30nChDe7Xr1zwqZWjXtsNvzFI9dcf+Qo6lhI1aNKP3YF0cFR4nLWOJ5mCNj9VBUzipmvODFNKlCQhAAAIQgAAEINBo3pbWhgyghUAcAsyf41Cq3XPQ16Yd/Gz8XI9GX9cVIj8I+EMAQ7s/WlJJxgRcMbRvt912okayYsdll13WyCiYJjr9JZCa2osdBx54oDzwwANpXpK2IACBMgjwwFEGtIIQ+P0XxkcffRTslnrPPfc0gHrwwQcHZlLdBTzOTqyffPKJXHjhhY12ZlfzmxrLdt9990jRkpoEwoZ2NcZo/kmOsLnmd7/7ncyfPz+/a3sxQ0SSazR1blJDuy500x0f1eyhh5rZ27VrJzfddFPw/8cee6xcd911svrqq0deOomh/YcffpBzzjmnwQK3tddeW0aNGiV9+/Yt2R+0H+jiN93FN3eU6gNJ9Q8XlyQ+icExzGuLLbYI2O+www5FpdXPkO4SrgsMcscpp5wif/zjH4vqouepoUn7sRq4C2N158nf/va3jXYsjWO4LNX/ksTHNaQXu16SeDWm6Y6tOQZqbtI3PRx55JFFjbP6yy5d7Kmc3n333QZpYGhfgaNSvxCMY2xnl/amRoLkP6/2/EXfNKHG68J7k3429fN18skny89+9rNYRejYoPe08MLoUgtXktzfw0kkud8Xxsa9P+ozeeHOwPoWEl2ApAb9UseyZcuCt3cou88//7zBqaV2dS63nsILpDF/iiX2/53E/FIki/mla4b28PxVF0zqfWzSpElBTym2q3a4r73xxhvBW6XU2J07tE/rItqmFr6pmV2NzlFvIpw1a1bk23TCHIu9aUhziWJ++eWXB/PhYrnpvWDChAmii2EK76/aXpShvdr1R9WVe6vVhhtuGHkriHv/1OCot3XoW5x0AW1TbzfSnf1POumkYEFD7tBFoPrsofP18GEZS7Qta3yS+6bl3GrPDyy5EgsBCEAAAhCAAASUAPMX+kGWBOh/WdKv/LXR18YYfjZ+rkejr+sKkR8E/CGAod0fLakkYwKuGNrVMHDLLbcUpaGGtbFjx1aMlv4iXo1Deugv7XTHq80331zUjKbGOf17vfXWq9j1aRgCEIhHgAeOeJyKnQW/hmR0J+6BAwfKc8891+AHalrT3cr1ZzvvvHMjU64acdVEqoaMMWPGNDKUarwadfv161fUBJ3UJKC7qKt5NXcceuihgdF6o402it0p1DgybNiwBqbrXPAGG2wg9913n3Ts2DF2e+WcmNTQrtcI11543dtvv1369+9fNJUkhnZtRM0ias4u7BOqpxpv1KDTtm3bBtdSY47ucqkGP9W08Chl6kmqf7jAJPFJDIFhA5ZeV3dP177XsmXLSM46l9S3HejCgsKj1OKQf/3rX4HhXQ08hYf2a12sEDXnSmIYiko0SXwSQ3rUtZLER/HTPqcmNN3hv02bNg0u8fXXXwfc1PgVNoPpiRjaV+CqlKE9J0ZTxnZ2aS9nhCgeU+35iy5w0sVqeh8PH/r51Pubmkx32mknWXfddaVFixbBaTo/+PLLL+Wf//xnsBhInzHDBu5S9zltI8n9PZxbkvt9YWzc+2N4d2FtQ3cWVqN71EJAHSMXLFgQ7G5/2223RQqsC9U07/C9Tk8ut57CC6Uxf0ram5lf/pdYteaXrhnalYA+I+iCjagj7iLSqDe56D3o/PPPF32zVNSCTp0nTJkyJXjrlHKJOorNn5MY2qPuG6Vy093qr7322mDRXtT8JcrQXu36lZU+4+l3g88880yArqmFhnHvnzkd9B6vzy6FCxJ1Ae25554bLKQKa6rj0d/+9jfRt1QV6tnU86ZlLLGORUnvmZbzqz0/sORKLAQgAAEIQAACEFACzF/oB1kSoP9lSb/y10ZfCAn8rAAAIABJREFUG2P42fi5Ho2+ritEfhDwhwCGdn+0pJKMCcQxtOvOcrp7uu5MVKlDjX/6C7lihxrMn3322UpdXtSUokb21q1bV+waNAwBCNgJ8MBhYwi/xvx0fFMDaNiMXHimmrRyRmYdN+fOnRtpxNAYNSSMHDkyMLqttNJKRQVLajK49957RU1whYdeS8eulVdeWfbYYw/5/e9/nzfVFbtwMXONmrjVIK/miEoe5RjadVfKQw45RNQIU3iU2jUyd15SQ7vG6a6VxxxzTORCBd1xv0uXLgFnNWWruS/KLKQGeN2Vt9jO8Un1D2uSJD6JIXDx4sXBrp9qACw8dPdIXdynh5rb1YBYeBTbkVbP0c/PL37xi8CsqAYmXQCgjMOH7jKpixeL7fSb1DAUbj9JfBJDetTnJWn8O++8IwMGDGh0H9LPePfu3aV9+/bBZfTeo32u0CCrZsHCzwaG9hWKVNrQntO9mLGdXdrTHUmymL+okVLf2qEGzLQOHUN0HNZ7arEjyf093EaS+31hbNz7oxpldZf1KHO6Pq/vueeeeWP6q6++Gjy/h8dI3ZlajZxq+tZDxwddIBheMKY/K7eewtrSmj8l7QPML1cQq9b8MsrQnlSzOOc3tZCysA3tA7oze66v536m4/a0adOkc+fOcS4Z7Mhd+CaXXJDOy3TupPPhZs2aBXOs2bNni76RqdAwrvebTTfdNP9GJo3/61//KkcffXSj6ycxtGvwE088ETzzhOfompu+5VD/1rmlmsP13pbLS/9dd/LXTS3mzZsX5BFlaNd/r2b9er2oxZ3677nnQX3u0sWeubcXxb1/5mDr/EQXOw0ZMqTR82ThvE811b6j84zw23i0raZ2w7eMJdq+NT5W507hpCzmBymkTRMQgAAEIAABCNQxAeYvdSy+A6XT/xwQoYIpoK8NLvxs/FyPRl/XFSI/CPhDAEO7P1pSScYEwoZ23Y38sMMOE321r/4SWv/WQ3fL1N2CKnVMnz5dfvnLXxZtXk0h+npeDghAoL4J8MBh0x9+0fx04ZbuxKo7BloONapdc801wS7nYdbhdpOaBIoZXnPtxjUMFTPXjB49Wo4//nhL+bFiyzG0FzOWxDHulmNo10LUEKS7Y7/wwgux6sqdpAsCTjnllMAUXszMrucm1d/Sf5IaAu+5557AgBa1e6bmoYsQlX340M+R1n3rrbcmYqYn627HV111lWyxxRZFY5MahsINJYlPakgPX6uceDWR6Wew1OKa8HX0zQA//elPGywKjfO5SCxQDQRkPb5FGdvZpT29jpOVvrozrpqtTz/99EY7rSetTs2jf/jDH4LPbKnDMj4kvd/n8khyfyznXqXXUaOmGlZ79eoV7Fr9wAMPBJfffvvtZdKkSbL11ls3wlJuPYUNpTV/Sqq3ns/8UqRa80sXDe1RnyvtF2pOVy6tWrWK1a30zQ+60PCSSy4pOjcr1pDOr/QNCWoaV+N57tDxSf+E761JDe2am84LdT5SbN4Yzk3N7DfccINsttlm0rdv3yYN7dWsX3NVw/mIESPk1FNPLaqPmuz33Xff4OdJ7p+5BvUauqghvOt6nA6h91IdSwYPHizNmzcvGmIZS7RRa3ycWtI4J6v5QRq50wYEIAABCEAAAvVJgPlLferuStX0P1eUqEwe6GvjCj8bP9ej0dd1hcgPAv4QwNDuj5ZUkjGBsKG9WDq6G6e+FrlSh5rni+3IWfhLn0pdn3YhAIHaIMADh00n+BXnt2zZsmD3Y92JderUqbFNGdqimrGGDx8eGFRKmZgLr57UJKDGB138pW8zidqlT9+iosavDTfcsGQniTJdxNnp3Nbz/htdjqFdo9XIo3ORwiPOLpnlGtr1OmpE0wUKatQp3BG7GAs1DamhR3epTXtBQ/iaSfpPUkOg9hHdXV4XeUQdar5RU5XuHBk+1Px59913y2WXXSbz589vstvorqHa3hFHHCGrrrpq4r6ru73rQpI4RxLDUTmG9MIcyo3XPqfzbV1cU8oYpmYmXQDQv39/ufPOO4Pd3XOHvh1A21hllVXiYPHmHFfGt0JjO7u0p9e9stZXdx/WN0jcfPPNkWNwqUp1bNDxa++99y755pZcG0nu7+HrJr3f5+KT3B815t///rece+65kTu1h3PShV761hOdJ+ni+ag3gRQbz8utpzCHtOZP5fZm5pd3lnwjQblcw3EuGto1R50T6SKOwqMck7+auidPniwXXXRR5JuBwjx23nnn4M1Nev9p2bKlhN92pG9KGD9+vKyzzjoNQpMa2jVY+/hjjz0WzIGbWgiq+egcUt88E75WsR3a9RrVqj8HQ+f9ukhTd5CPOgoXdya9fxa2pwtutO677ror1rOnLoxSzqXe8pHGWKJtWMaitD7XcdrJen4QJ0fOgQAEIAABCEAAAoUEmL/QH7IkQP/Lkn7lr42+Nsbws/FzPRp9XVeI/CDgDwEM7f5oSSUZE4hraD/ooIPk/vvvr1i2ixYtCnar+/TTTxtdQw05umOb/qJ72223rVgONAwBCLhPgAcOm0bwi8dP3wjyzDPPyKxZs4JdA9VArqaL3KGvnFcjQZcuXaR79+6y5ZZbltwhL+qq5ZoE1PgwZswYefTRR4NdxHOH7mytZogddtihySLD5hrdiVwNzGp4qfRRrqE9bMSJa8K3GNpzLD7++OPAqPPQQw8F/eHFF18MfqQ7TGoe3bp1k/333z/oEyuttFIshOXqn2s8SXw5hkA1Jz355JMybtw4efbZZxv0/zhvA9D55XPPPSe6g6WaznWxiBq01dioJqY99thD9ttvP9lll12aNLLnarYYhrSNJPHlGtJzuVri1Xyp9xzduXPGjBnBvUiNVWpi13vOIYccEpjj2rRpE1yuHH1jddIaO8m18S1nbNfFRsUWh9QY4kzTdUVfNWPrYh29v6lx880338zf33KAdFGTPrvq7r177rmnbLzxxk0uciqEm+T+Hhal3PtBkvtj7po6TixYsCBYBKg5K4/c4i+dJ+n4qGPjPvvsI+uuu26DVMPzEDVpjhw5UtZcc80G55VbT1RnTWP+ZP0QML+0Eiwe76qhXcfzI488MhjL9dBNHNSYXu73Wl9//XUwH/3b3/7WYE6qcwQ1sesiPzWr62ewcPdu7Xv6Fhj9vOqh8zF9btC5WOFRjqG9cJ6mc8eJEyc2yE3viZ07dw4WL+q8L5dXEkN77hqVrr+QhS7SVM533HFHcM8vXFBcuLiznPtn4XV03vfee+8F19K5gz5n5J479dlCtdS5xIEHHphoPLGMJZqfNb5yn/aGLbsyP6hWvVwHAhCAAAQgAIHaJ8D8pfY1rOUK6H+1rF7TuaNv04xKnQE/Gz/Xo9HXdYXIDwL+EMDQ7o+WVJIxgbiGdjXKvfbaaxXNdrfddhP9BZX+kqtjx46BUSz3J/zL7YomQuMQgICzBHjgsEkDPxs/X6LDRrIpU6bI4Ycf7kt51AGBuiJw0003yZAhQ/I1X3rppcGu9/V2uDq+6WIOXcTBYSPgqr62qoiGgF8EmF/6pSfVQKAWCDA/qAWVyBECEIAABCAAgUICzF/oD1kSoP9lSb/y10ZfG2P42fi5Ho2+ritEfhDwhwCGdn+0pJKMCcQ1tGuaunMQBwQgAIEsCfDAYaMPPxs/H6J1t8EzzjhDRowYEZSjO/7pDqgbbrihD+VRAwTqioDOzS+66KLgT+7QNxr179+/rjhosYxvfkuOvn7rS3W1T4D5Ze1rSAUQqEUCzA9qUTVyhgAEIAABCNQ3AeYv9a1/1tXT/7JWoLLXR18bX/jZ+Lkejb6uK0R+EPCHAIZ2f7SkkowJJDG0v/HGG7L55ptnnDGXhwAE6pkADxw29eFn4+dD9Msvvyx9+vSRV155JSjnvPPOkwsuuECaNWvmQ3nUAIGaIvD000/L6aefLu3atZMOHTpIly5dRN9YFPfz+MUXX8jxxx8vU6dODepeY4015OGHH5Zdd921pjikkSzjWxoU3W0Dfd3VhswgoASYX9IPIACBLAgwP8iCOteEAAQgAAEIQMBCgPmLhR6xVgL0PytBt+PR16YP/Gz8XI9GX9cVIj8I+EMAQ7s/WlJJxgSSGNrvu+8+OfjggzPOmMtDAAL1TIAHDpv68LPxq/Vo3c356quvluHDhwelbLDBBjJt2jTp3LlzrZdG/hCoSQL/7//9P+nbt6/MmzcvyD/pGxPUvN67d2/55ptvyoqvSWhFkmZ880nNxrWgr9/6Ul1tE2B+Wdv6kT0EapkA84NaVo/cIQABCEAAAvVJgPlLferuStX0P1eUqEwe6GvjCj8bP9ej0dd1hcgPAv4QwNDuj5ZUkjGBuIb2rbfeWo477jj53e9+l3HGXB4CEKhnAjxw2NSvR35ffvmltG7d2gbO8Wg1EsU5dFf2gQMHynPPPRecfuyxx8p1110nq6++ej483EfitMs5EIBAPALhz+qnn34qRx11lEyfPj3fwPjx46V///7S1Gcx/HnWBur5jQv1OL7F63V+nFVpfa+55ho57bTT/IBFFRBIiQDzy5RA0gwEIBAQGDt2bPD8meZR6flBmrnSFgQgAAEIQAACEFACzF/oB1kSoP9lSb/y10ZfG2P42fi5Ho2+ritEfhDwhwCGdn+0pJKMCYQN7S1atJCDDjpIunTpIu3atZNNNtkk+LPuuutmnCmXhwAEIMAXftY+UI8PbPVoaP/hhx/ks88+k3XWWUd0XF+8eLE8/vjjcu6558oLL7wQdKM11lhD1Dh76KGHNuhWTZlorX2QeAjUM4GwOXDp0qVyxRVXyNlnn53Hsvbaawef1eOPP17WXHPNRriWLFkiM2fOlHPOOSf/edaTdtlll+AzvcUWW9Ql4noc3+pJ6Erri6G9nnoTtcYlEB6zmF/GJcd5EIBAFAEM7fQLCEAAAhCAAAQgwO+36APZEqj092vZVsfV0dfWB+Bn4+d6NPq6rhD5QcAfAhja/dGSSjImEDa077zzzvLEE0/IKqusknFmXB4CEIBAYwI8cNh6RT3yq0dD+/fffy+nnHKKjB49umiHOfroo2XkyJGNDLMY2m2fMaIhUIpA1G6377zzjgwYMECefvrpBqFqbNcFpp07dw4Wpqj5fd68ecEbFt59990G5+riUzXkHnbYYXUrQD2Ob/UkdqX1xdBeT72JWuMSCI9ZzC/jkuM8CEAgigCGdvoFBCAAAQhAAAIQwNBOH8iWQKW/X8u2Oq6OvrY+AD8bP9ej0dd1hcgPAv4QwNDuj5ZUkjEBDO0ZC8DlIQCBRAR44EiEq9HJ9civHg3tuiP7mWeeKVdffXVkh9GdnNVQsM022zTZR2w9jmgIQKCQQJShXX8+Z84cGTZsWGBWT3pstdVWgZl9//33b/Ta4qRt1fL59Ti+1bJeSXOvtL4Y2pMqwvn1QCA8ZjG/rAfVqREClSOAob1ybGkZAhCAAAQgAIHaIVDp7zdqhwSZZkGA/pcF9epdE31trOFn4+d6NPq6rhD5QcAfAhja/dGSSjImgKE9YwG4PAQgkIgADxyJcDU6GX42frUUfckll8j555/fKOUdd9xRbrjhBtltt91qqRxyhYD3BD755BO58sor5frrr5dvvvmmyXrXWGMN6d27d/A5b9euXZPn+34C45vfCqOv3/pSXe0QYH5ZO1qRKQTqgQDzg3pQmRohAAEIQAACfhFg/uKXnrVWDf2v1hRLli/6JuMVPht+Nn6uR6Ov6wqRHwT8IYCh3R8tqSRjAhjaMxaAy0MAAokI8MCRCFejk+Fn41dL0c8880ywa/OMGTPk888/F92VvU+fPnL00UdL27Zta6kUcoVAXRH4+OOP5bHHHpOHHnpIXn31VZk9e3a+/g4dOoguStHd2PfZZx9Zd91164pNqWIZ3/zuCujrt75UVzsEmF/WjlZkCoF6IMD8oB5UpkYIQAACEICAXwSYv/ilZ61VQ/+rNcWS5Yu+yXiFz4a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gAhvaMBeDyEIBAIgI8cCTC1ehk+Nn4EQ0BCEAAAm4SYHxzU5e0skLftEjSDgQgAAEIQMAfAswP/NGSSiAAAQhAAAL1QoD5S70o7Wad9D83dUkrK/S1kYSfjZ/r0ejrukLkBwF/CGBo90dLKsmYAIb2jAXg8hCAQCICPHAkwtXoZPjZ+BENAQhAAAJuEmB8c1OXtLJC37RI0g4EIAABCEDAHwLMD/zRkkogAAEIQAAC9UKA+Uu9KO1mnfQ/N3VJKyv0tZGEn42f69Ho67pC5AcBfwhgaPdHSyrJmACG9owF4PIQgEAiAjxwJMLV6GT42fgRDQEIQAACbhJgfHNTl7SyQt+0SNIOBCAAAQhAwB8CzA/80ZJKIAABCEAAAvVCgPlLvSjtZp30Pzd1SSsr9LWRhJ+Nn+vR6Ou6QuQHAX8IYGj3R0sqyZiAGto7deokCxYsCDLp2LGjPPXUU7LKKqtknBmXhwAEINCYAA8ctl4BPxs/oiEAAQhAwE0CjG9u6pJWVuibFknagQAEIAABCPhDgPmBP1pSCQQgAAEIQKBeCDB/qRel3ayT/uemLmllhb42kvCz8XM9Gn1dV4j8IOAPAQzt/mhJJRkT+OyzzwIT+7vvvhtkstVWW8mzzz4rrVu3zjgzLg8BCECgMQEeOGy9An42fkRDAAIQgICbBBjf3NQlrazQNy2StAMBCEAAAhDwh4Dr84Nwfv6QpxIIQAACEIDAfwksX74cHAkIuD5/SVAKp9YgAfpfDYqWIGX0TQAr4lT42fi5Ho2+ritEfhDwhwCGdn+0pJKMCdx1111y1FFHyaJFi4JM1lhjDbn99tulR48eGWfG5SEAAQg0JsADh61XwM/Gj2gIQAACEHCTAOObm7qklRX6pkWSdiAAAQhAAAL+EHB9foCh3Z++RiUQgAAEIFCcAIb2ZL3D9flLsmo4u9YI0P9qTbFk+aJvMl7hs+Fn4+d6NPq6rhD5QcAfAhja/dGSSjIk8OGHH8pee+0lr7/+eoMstttuO3n44Ydlgw02yDA7Lg0BCECgMQEeOGy9An42fkRDAAIQgICbBBjf3NQlrazQNy2StAMBCEAAAhDwh4Dr8wMM7f70NSqBAAQgAIHiBDC0J+sdrs9fklXD2bVGgP5Xa4olyxd9k/EKnw0/Gz/FyXPFAAAgAElEQVTXo9HXdYXIDwL+EMDQ7o+WVJIhgSOPPFImTpwYmcGAAQNk/PjxGWbHpSEAAQg0JsADh61XwM/Gj2gIQAACEHCTAOObm7qklRX6pkWSdiAAAQhAAAL+EHB9foCh3Z++RiUQgAAEIFCcAIb2ZL3D9flLsmo4u9YI0P9qTbFk+aJvMl7hs+Fn4+d6NPq6rhD5QcAfAhja/dGSSjIiMHLkSPnNb35T9OorrbSSXH/99fLrX/86owy5LAQgAIHGBHjgsPUK+Nn4EQ0BCEAAAm4SYHxzU5e0skLftEjSDgQgAAEIQMAfAq7PD1zPz5+eQCUQgAAEIFBNAoxvNtrws/Ej2kaA/mfj53o0+toUgp+Nn+vR6Ou6QuQHAX8IYGj3R0sqyYDArFmzpFu3blK4cn7DDTeU//znP/LFF1/kM2revLk8++yz0qlTpwyy5JIQgAAEGhPggcPWK+Bn40c0BCAAAQi4SYDxzU1d0soKfdMiSTsQgAAEIAABfwi4Pj9wPT9/egKVQAACEIBANQkwvtlow8/Gj2gbAfqfjZ/r0ehrUwh+Nn6uR6Ov6wqRHwT8IYCh3R8tqaTKBP7973/LAQccIAsWLMhfuUWLFnLLLbcEhvYzzzxTvvzyy/zPtttuO3nooYdEDe8cEIAABLImwAOHTQH42fgRDQEIQAACbhJgfHNTl7SyQt+0SNIOBCAAAQhAwB8Crs8PXM/Pn55AJRCAAAQgUE0CjG822vCz8SPaRoD+Z+PnejT62hSCn42f69Ho67pC5AcBfwhgaPdHSyqpIoEffvhBhg0bJmPGjGlw1XHjxskRRxwhK620ktx+++0yaNCgBj8fOHCg3HDDDdKyZcsqZsulIAABCDQmwAOHrVfAz8aPaAhAAAIQcJMA45ubuqSVFfqmRZJ2IAABCEAAAv4QcH1+4Hp+/vQEKoEABCAAgWoSYHyz0YafjR/RNgL0Pxs/16PR16YQ/Gz8XI9GX9cVIj8I+EMAQ7s/WlJJlQgsX75cRo8eLSeccEKDKw4ZMkRGjBghK6+8cvDvixcvlpNPPlluvvnmBuepCf64446rUrZcBgIQgEA0AR44bD0DfjZ+REMAAhCAgJsEGN/c1CWtrNA3LZK0AwEIQAACEPCHgOvzA9fz86cnUAkEIAABCFSTAOObjTb8bPyIthGg/9n4uR6NvjaF4Gfj53o0+rquEPlBwB8CGNr90ZJKqkTgsccekwMPPFB0l/bc0b59e5k+fbqst956DbL44IMPpEePHvL3v/89/++rrrqqPProo9KlS5cqZcxlIAABCDQmwAOHrVfAz8aPaAhAAAIQcJMA45ubuqSVFfqmRZJ2IAABCEAAAv4QcH1+4Hp+/vQEKoEABCAAgWoSYHyz0YafjR/RNgL0Pxs/16PR16YQ/Gz8XI9GX9cVIj8I+EMAQ7s/WlJJFQi8++670qtXL5kzZ07+ai1atJBnn31Wdtppp8gM9Ge/+MUv5Pvvv8//vGPHjjJt2jTZeOONq5A1l4AABCDQmAAPHLZeAT8bP6IhAAEIQMBNAoxvbuqSVlbomxZJ2oEABCAAAQj4Q8D1+YHr+fnTE6gEAhCAAASqSYDxzUYbfjZ+RNsI0P9s/FyPRl+bQvCz8XM9Gn1dV4j8IOAPAQzt/mhJJRUmsGjRIjnhhBNk/Pjx+SvpgD1ixAg56aSTSl79hhtukKFDhzY4Z+DAgTJq1CjRHds5IAABCFSbAA8cNuLws/EjGgIQgAAE3CTA+OamLmllhb5pkaQdCEAAAhCAgD8EXJ8fuJ6fPz2BSiAAAQhAoJoEGN9stOFn40e0jQD9z8bP9Wj0tSkEPxs/16PR13WFyA8C/hDA0O6PllRSYQJqSj/55JNl6dKl+SsdddRRctttt8W6cp8+feSuu+7Kn9u8efPADH/iiSfGiuckCEAAAmkS4IHDRhN+Nn5EQwACEICAmwQY39zUJa2s0DctkrQDAQhAAAIQ8IeA6/MD1/PzpydQCQQgAAEIVJMA45uNNvxs/Ii2EaD/2fi5Ho2+NoXgZ+PnejT6uq4Q+UHAHwIY2v3RkkoqSODRRx+V3r17y1dffZW/yrbbbitPPvmktG7dOtaVv/32W9lll11kwYIF+fPbtm0rU6ZMkT333DNWG5wEAQhAIC0CPHDYSMLPxo9oCEAAAhBwkwDjm5u6pJUV+qZFknYgAAEIQAAC/hBwfX7gen7+9AQqgQAEIACBahJgfLPRhp+NH9E2AvQ/Gz/Xo9HXphD8bPxcj0Zf1xUiPwj4QwBDuz9aUkmFCHz22WeBEf3NN9/MX0FN7Pfff7906dIl0VXVAN+jRw/58ssv83E///nPZfbs2dKmTZtEbXEyBCAAAQsBHjgs9ETgZ+NHNAQgAAEIuEmA8c1NXdLKCn3TIkk7EIAABCAAAX8IuD4/cD0/f3oClUAAAhCAQDUJML7ZaMPPxo9oGwH6n42f69Hoa1MIfjZ+rkejr+sKkR8E/CGAod0fLamkAgSWLVsmffr0kbvvvrtB61dddZWcdtppZV3xL3/5i5x11lmyZMmSfPwRRxwhEyZMkGbNmpXVJkEQgAAEkhLggSMpsYbnw8/Gj2gIQAACEHCTAOObm7qklRX6pkWSdiAAAQhAAAL+EHB9fuB6fv70BCqBAAQgAIFqEmB8s9GGn40f0TYC9D8bP9ej0demEPxs/FyPRl/XFSI/CPhDAEO7P1pSSQUIjBgxIjCuq7E9dwwZMkSuvfZaadGiRdlXPO6442Ts2LH5+ObNm8vll18uw4cPL7tNAiEAAQgkIcADRxJajc+Fn40f0RCAAAQg4CYBxjc3dUkrK/RNiyTtQAACEIAABPwh4Pr8wPX8/OkJVAIBCEAAAtUkwPhmow0/Gz+ibQTofzZ+rkejr00h+Nn4uR6Nvq4rRH4Q8IcAhnZ/tKSSlAnMmTNHunbtKt9++22+5d13313uuOMO2XjjjU1Xe++994Kd32fPnp1vZ6211pLHHntMOnToYGqbYAhAAAJxCPDAEYdS8XPgZ+NHNAQgAAEIuEmA8c1NXdLKCn3TIkk7EIAABCAAAX8IuD4/cD0/f3oClUAAAhCAQDUJML7ZaMPPxo9oGwH6n42f69Hoa1MIfjZ+rkejr+sKkR8E/CGAod0fLakkRQIfffSRdOnSRd566618q+uvv75MnDgxMLmncah5fcCAAfLBBx/km9tiiy3kueeek9atW6dxCdqAAAQgUJQADxy2zgE/Gz+iIQABCEDATQKMb27qklZW6JsWSdqBAAQgAAEI+EPA9fmB6/n50xOoBAIQgAAEqkmA8c1GG342fkTbCND/bPxcj0Zfm0Lws/FzPRp9XVeI/CDgDwEM7f5oSSUpEfjhhx9k2LBhMmbMmAYtjho1SoYOHZrSVVY0c/XVV8sZZ5whS5Ysybd7/PHHyw033CArr7xyqteiMQhAAAKFBHjgsPUH+Nn4EQ0BCEAAAm4SYHxzU5e0skLftEjSDgQgAAEIQMAfAq7PD1zPz5+eQCUQgAAEIFBNAoxvNtrws/Ej2kaA/mfj53o0+toUgp+Nn+vR6Ou6QuQHAX8IYGj3R0sqSYHA8uXL5eabb5YhQ4Y0aE1N5tdff720aNEihav8twm93qBBg+TWW2/N/6NOAm688UYZPHiwhCcEqV6cxiAAgbomwAOHTX742fgRDQEIQAACbhJgfHNTl7SyQt+0SNIOBCAAAQhAwB8Crs8PXM/Pn55AJRCAAAQgUE0CjG822vCz8SPaRoD+Z+PnejT62hSCn42f69Ho67pC5AcBfwhgaPdHSypJgcCLL74o3bt3ly+++CLfWseOHWXWrFmy+uqrp3CFxk18++23sueee8rcuXPzP1xrrbXkoYceks6dO1fkmjQKAQhAgAcOWx+An40f0RCAAAQg4CYBxjc3dUkrK/RNiyTtQAACEIAABPwh4Pr8wPX8/OkJVAIBCEAAAtUkwPhmow0/Gz+ibQTofzZ+rkejr00h+Nn4uR6Nvq4rRH4Q8IcAhnZ/tKQSI4H3339fDjzwQHnppZfyLa2yyiry/PPPy/bbb29svXS4XnP33XcXNbfnjvbt28v06dNlvfXWq+i1aRwCEKhPAjxw2HSHn40f0RCAAAQg4CYBxjc3dUkrK/RNiyTtQAACEIAABPwh4Pr8wPX8/OkJVAIBCEAAAtUkwPhmow0/Gz+ibQTofzZ+rkejr00h+Nn4uR6Nvq4rRH4Q8IcAhnZ/tKQSA4GlS5fKgAED5I477mjQyrhx4+SYY44xtBw/9JZbbpETTjihQUCvXr1k4sSJsvLKK8dviDMhAAEIxCDAA0cMSCVOgZ+NH9EQgAAEIOAmAcY3N3VJKyv0TYsk7UAAAhCAAAT8IeD6/MD1/PzpCVQCAQhAAALVJMD4ZqMNPxs/om0E6H82fq5Ho69NIfjZ+Lkejb6uK0R+EPCHAIZ2f7SkEgOBK664Qs4991z58ccf86307ds3MJOHB2XDZUqGqqn+qKOOCq6ZO5o3by4XX3yxnHXWWZW6LO1CAAJ1SoAHDpvw8LPxIxoCEIAABNwkwPjmpi5pZYW+aZGkHQhAAAIQgIA/BFyfH7ienz89gUogAAEIQKCaBBjfbLThZ+NHtI0A/c/Gz/Vo9LUpBD8bP9ej0dd1hcgPAv4QwNDuj5ZUUiaBxx57TPr16ycff/xxvoWOHTuK/vuaa65ZZqvlhS1atEg6deokL7/8cr6Btm3biu4Uf+CBB5bXKFEQgAAEIgjwwGHrFvCz8SMaAhCAAATcJMD45qYuaWWFvmmRpB0IQAACEICAPwRcnx+4np8/PYFKIAABCECgmgQY32y04WfjR7SNAP3Pxs/1aPS1KQQ/Gz/Xo9HXdYXIDwL+EMDQ7o+WVFIGgYULF8pBBx0kc+fOzUevu+66cvfdd8vuu+9eRov2kGeeeUZ69Oghn332Wb6x9u3by9SpU6Vdu3b2C9ACBCAAAZFGb59Yvnw5XBIQ4IEtASxOhQAEIACBmiHA+FYzUpWVKPqWhY0gCEAAAhCAgNcEXJ8fuJ6f152D4iAAAQhAoGIEGN9saOFn40e0jQD9z8bP9Wj0tSkEPxs/16PR13WFyA8C/hDA0O6PllSSkICaN3v16hUYxXNHixYt5PLLL5fTTjstYWvpnn7llVfK2WefLYsXL8433LNnz8BozwEBCEAgDQI8cNgows/Gj2gIQAACEHCTAOObm7qklRX6pkWSdiAAAQhAAAL+EHB9fuB6fv70BCqBAAQgAIFqEmB8s9GGn40f0TYC9D8bP9ej0demEPxs/FyPRl/XFSI/CPhDAEO7P1pSSUICI0aMkFNPPVUKdyXu16+f/O///m+jnYsTNm0+fdmyZaK5TJo0Kd+WTg4uvfRSOfPMM83t0wAEIAABHjhsfQB+Nn5EQwACEICAmwQY39zUJa2s0DctkrQDAQhAAAIQ8IeA6/MD1/PzpydQCQQgAAEIVJMA45uNNvxs/Ii2EaD/2fi5Ho2+NoXgZ+PnejT6uq4Q+UHAHwIY2v3RkkoSEJgzZ47svffe8t133+Wjdt5552AH9I033jhBS5U79fPPP5fu3bvL3Llz8xdZffXV5eGHH5YuXbpU7sK0DAEI1AUBHjhsMsPPxo9oCEAAAhBwkwDjm5u6pJUV+qZFknYgAAEIQAAC/hBwfX7gen7+9AQqgQAEIACBahJgfLPRhp+NH9E2AvQ/Gz/Xo9HXphD8bPxcj0Zf1xUiPwj4QwBDuz9aUklMAt9//7106tRJXnnllXzE+uuvL/fee6+oqd2lY/bs2XLIIYfIp59+mk9rs802k3/84x/SqlUrl1IlFwhAoMYI8MBhEwx+Nn5EQwACEICAmwQY39zUJa2s0DctkrQDAQhAAAIQ8IeA6/MD1/PzpydQCQQgAAEIVJMA45uNNvxs/Ii2EaD/2fi5Ho2+NoXgZ+PnejT6uq4Q+UHAHwIY2v3RkkpiEFi6dKn0799f7rzzzvzZK620klx//fXy61//OkYL1T/l5ptvlmHDhsmSJUvyF+/du7dMnjy5+slwRQhAwBsCPHDYpISfjR/REIAABCDgJgHGNzd1SSsr9E2LJO1AAAIQgAAE/CHg+vzA9fz86QlUAgEIQAAC1STA+GajDT8bP6JtBOh/Nn6uR6OvTSH42fi5Ho2+ritEfhDwhwCGdn+0pJIYBP785z/LGWec0eBMNbKPGDFCWrRoEaOF6p+yaNGiwNB+6623Nrj41VdfLaeeemr1E+KKEICAFwR44LDJCD8bP6IhAAEIQMBNAoxvbuqSVlbomxZJ2oEABCAAAQj4Q8D1+YHr+fnTE6gEAhCAAASqSYDxzUYbfjZ+RNsI0P9s/FyPRl+bQvCz8XM9Gn1dV4j8IOAPAQzt/mhJJU0QeOihh6RPnz7yzTff5M/cdtttZebMmdK2bVun+b3//vty2GGHyd///vd8nj/5yU/k3nvvlW7dujmdO8lBAAJuEuCBw6YL/Gz8iIYABCAAATcJML65qUtaWaFvWiRpBwIQgAAEIOAPAdfnB67n509PoBIIQAACEKgmAcY3G2342fgRbSNA/7Pxcz0afW0Kwc/Gz/Vo9HVdIfKDgD8EMLT7oyWVlCDw5ptvSu/evWXu3Ln5s1q1aiVPP/20qKm9Fo758+fLbrvtJt99910+3fbt28vUqVOlXbt2tVACOUIAAg4R4IHDJgb8bPyIhgAEIAABNwkwvrmpS1pZoW9aJGkHAhCAAAQg4A8B1+cHrufnT0+gEghAAAIQqCYBxjcbbfjZ+BFtI0D/s/FzPRp9bQrBz8bP9Wj0dV0h8oOAPwQwtPujJZUUIfDtt9/K0KFDZfz48fkzdKAdPXq0HHfccTXFbcyYMTJ48GBZvnx5Pu9jjz1WRo0aJauttlpN1UKyEIBAtgR44LDxh5+NH9EQgAAEIOAmAcY3N3VJKyv0TYsk7UAAAhCAAAT8IeD6/MD1/PzpCVQCAQhAAALVJMD4ZqMNPxs/om0E6H82fq5Ho69NIfjZ+Lkejb6uK0R+EPCHAIZ2f7SkkiIELrnkEjn//PMb/PSoo46SsWPHSrNmzWqK248//iiDBg2S2267rUHef/7zn+X000+vqVpIFgIQyJYADxw2/vCz8SMaAhCAAATcJMD45qYuaWWFvmmRpB0IQAACEICAPwRcnx+4np8/PYFKIAABCECgmgQY32y04WfjR7SNAP3Pxs/1aPS1KQQ/Gz/Xo9HXdYXIDwL+EMDQ7o+WVBJB4P7775f+/fvL119/nf/plltuKc8//7y0atWqJpl98sknsscee8hrr72Wz3/ttdcOdqA/8MADa7ImkoYABKpPgAcOG3P42fgRDQEIQAACbhJgfHNTl7SyQt+0SNIOBCAAAQhAwB8Crs8PXM/Pn55AJRCAAAQgUE0CjG822vCz8SPaRoD+Z+PnejT62hSCn42f69Ho67pC5AcBfwhgaPdHSyoJEXjrrbfk4IMPlldeeSX/EzV+33PPPYEhvJaPOXPmSNeuXeXbb7/Nl9G+fXuZOnWqtGvXrpZLI3cIQKBKBHjgsIGGn40f0RCAAAQg4CYBxjc3dUkrK/RNiyTtQAACEIAABPwh4Pr8wPX8/OkJVAIBCEAAAtUkwPhmow0/Gz+ibQTofzZ+rkejr00h+Nn4uR6Nvq4rRH4Q8IcAhnZ/tKSSAgJLliyRX/3qVzJlypT8v6688spy9dVXy7Bhw7xgpbX87ne/k6VLl+brOeKII+T2228XrZUDAhCAQCkCPHDY+gf8bPyIhgAEIAABNwkwvrmpS1pZoW9aJGkHAhCAAAQg4A8B1+cHrufnT0+gEghAAAIQqCYBxjcbbfjZ+BFtI0D/s/FzPRp9bQrBz8bP9Wj0dV0h8oOAPwQwtPujJZUUELj88svlrLPOasCkX79+Mn78eGnWrJkXrJYtWyZHHXWUTJgwIV+PTiC09jPOOMOLGikCAhCoHAEeOGxsw/xsrRENAQhAAAIQcJPA8uXL3UyMrMoiwPylLGwEQQACEIAABOqKgGvzP76/qqvuR7EQgAAE6oYA45tNavjZ+BFtI0D/s/FzPRp9bQrBz8bP9Wj0dV0h8oOAPwQwtPujJZX8H4FnnnlG9thjDyn88n3HHXeU6dOny/rrr+8Vp4ULF8oBBxwg8+fPz9fVvHlzmTFjhuy1115e1UoxEIBAugR44LDxxBBm40c0BCAAAQjUBgHXDE21Qc3dLJm/uKsNmUEAAhCAAARcIeDa/I/vr1zpGeQBAQhAAAJpEmB8s9GEn40f0TYC9D8bP9ej0demEPxs/FyPRl/XFSI/CPhDAEO7P1pSiYh8+OGH0rFjR1Gjd+5YY4015P777/fW4D1z5kzp06ePfPbZZ/maN9lkE5kzZ460adOGfgEBCEAgkgAPHLaOgSHMxo9oCEAAAhCoDQKuGZpqg5q7WTJ/cVcbMoMABCAAAQi4QsC1+R/fX7nSM8gDAhCAAATSJMD4ZqMJPxs/om0E6H82fq5Ho69NIfjZ+Lkejb6uK0R+EPCHAIZ2f7Ss+0oWL14sAwYMkMmTJ+dZ6IA6duxYOeaYY7zmM3r0aBk8eHCDGnv27CmTJk0S3bGdAwIQgECYAA8ctj6BIczGj2gIQAACEKgNAq4ZmmqDmrtZMn9xVxsygwAEIAABCLhCwLX5H99fudIzyAMCEIAABNIkwPhmowk/Gz+ibQTofzZ+rkejr00h+Nn4uR6Nvq4rRH4Q8IcAhnZ/tKzrSvSL9pEjR8opp5zSgMPQoUPlyiuvlFVWWcVrPosWLZLTTjtNbrzxxgZ1jhgxQk4++WSva6c4CECgPAI8cJTHjSgIQAACEEhO4J133pH27dvLV199lTw45Ygdd9xRHn/8cVlrrbVSbpnmIAABCEAAAhCAQO0QGDhwoIwbNy5IWN/+2LVr19pJnkzrigDfX9WV3BQLAQhAoG4IML7ZpIafjR/RNgL0Pxs/16PR16YQ/Gz8XI9GX9cVIj8I+EMAQ7s/WtZ1JY8++qgccMABsnTp0jyH3XbbLditfaONNqoLNv/617+kb9++Mnv27Hy9ujv7Y489JnvuuWddMKBICEAgPgEeOOKz4kwIQAACELATUBN5t27d7A0ZWtC3NuWMW4ZmCIUABCAAAQhAAAI1S+DLL78UNbNPmzYtX4O+3fLYY4+t2ZpI3G8CfH/lt75UBwEIQKBeCTC+2ZSHn40f0TYC9D8bP9ej0demEPxs/FyPRl/XFSI/CPhDAEO7P1rWbSVvvPGGHH744TJ//vw8A92RfdasWdK5c+e64qI1K4vPP/88X7fuQjl16lTZdNNN64oFxUIAAqUJ8MBBD4EABCAAgWoTuOaaa4K3ClX7aNWqlei1MWpVmzzXgwAEIAABCEDAJQJqZtcFhnPnzm2Q1gUXXCAXXnihS6mSCwTyBPj+is4AAQhAAAI+EmB8s6kKPxs/om0E6H82fq5Ho69NIfjZ+Lkejb6uK0R+EPCHAIZ2f7Ssy0q++eYbGTJkiEyYMKFB/X/961/l6KOPrksmo0ePlsGDBzeoXc07I0eOlJ/85Cd1yYSiIQCBxgR44KBXQAACEIBAFgQOO+wwueeee6p26U022STYgbR9+/ZVuyYXggAEIAABCEAAAq4RKGZm1zwxtLumFvkUEuD7K/oDBCAAAQj4SIDxzaYq/Gz8iLYRoP/Z+Lkejb42heBn4+d6NPq6rhD5QcAfAhja/dGy7ipZvny5XH311TJ8+PAGtR9zzDEybty4uuORK1i5KIPx48c3YDBixAg56aSTJDzJqFtQFA6BOifAA0eddwDKhwAEIJARATVTde3aVebNm1fxDPbee+/AzL7WWmtV/FpcAAIQgAAEIAABCLhKQHdkHzhwYKOd2XP56pzp8ccfdzV98qpzAnx/VecdgPIhAAEIeEqA8c0mLPxs/Ii2EaD/2fi5Ho2+NoXgZ+PnejT6uq4Q+UHAHwIY2v3Rsu4qeeSRR6Rnz57y3Xff5WvfYostZM6cObLGGmvUHY/Cgr/++mvp1KmTvP766/l/Vib33Xef6C+pOCAAAQjwwEEfgAAEIACBrAioqUpN7V999VXFUmCn0YqhpWEIQAACEIAABGqIgM67unXrJrqosNiBob2GBK3DVPn+qg5Fp2QIQAACdUCA8c0mMvxs/Ii2EaD/2fi5Ho2+NoXgZ+PnejT6uq4Q+UHAHwIY2v3Rsq4q+fe//y277rqrLFy4MF93y5YtZfbs2dK+ffu6YlGs2BdffFF22203+eGHH/KnbLbZZjJjxgxp164djCAAgTonwANHnXcAyocABCCQMQHdOV0Xp6Z9tGrVKnhb02GHHZZ207QHAQhAAAIQgAAEaopAHDO7FqRvs/niiy9qqjaSrR8CfH9VP1pTKQQgAIF6IsD4ZlMbfjZ+RNsI0P9s/FyPRl+bQvCz8XM9Gn1dV4j8IOAPAQzt/mhZN5X8+OOPcuihh8qDDz7YoOZRo0bJ0KFD64ZDnEKvvvpqGT58uCxfvjx/uhqH7rzzTll55ZXjNME5EICApwR44PBUWMqCAAQgUEMELrzwQrnoootSy3jHHXcMzOwscE0NKQ1BAAIQgAAEIFCjBB5//PFg8WCpndkLSyv87rBGSyZtTwnw/ZWnwlIWBCAAgTonwPhm6wDws/Ej2kaA/mfj53o0+toUgp+Nn+vR6Ou6QuQHAX8IYGj3R8u6qeSSSy4JjC9Lly7N1zx48GC56aabJDyA1g2UEoUeffTRMn78+PwZzZs3FzUPnXPOOeCBAATqmAAPHHUsPqVDAAIQcIhA165dZdasWeaMNtxwQ9HFnEcccYS5LRqAAAQgAAEIQAACtUxAF/gNHDgwUQm6Q7vu1M4BAdcI8P2Va4qQDwQgAAEIpEGA8c1GEX42fkTbCND/bPxcj0Zfm0Lws/FzPRp9XVeI/CDgDwEM7f5oWReVzJw5M9id/Ztvvolv0sYAACAASURBVMnXu8suu8iUKVNko402qgsGSYv88MMPpUePHvLCCy/kQ1u3bi2TJ0+W7t27J22O8yEAAU8I8MDhiZCUAQEIQKDGCeiuobqj+rvvvptKJV26dJGTTjpJ+vXrl0p7NAIBCEAAAhCAAARqiUA5ZnatT79z1YWGHBBwjQDfX7mmCPlAAAIQgEAaBBjfbBThZ+NHtI0A/c/Gz/Vo9LUpBD8bP9ej0dd1hcgPAv4QwNDuj5beV/Lxxx9Lhw4dZOHChflaN9hgA5kwYQK/cGlC/RkzZsiAAQNEze25Y9NNNw1M7m3atPG+71AgBCDQmAAPHPQKCEAAAhBwhcDcuXOD+fxXX32VWkrbbbednHzyyXLCCSek1iYNQQACEIAABCAAAZcJlGtm15owtLusbH3nxvdX9a0/1UMAAhDwlQDjm01Z+Nn4EW0jQP+z8XM9Gn1tCsHPxs/1aPR1XSHyg4A/BDC0+6Ol15UsWrRI+vfvL3fffXeDOkeOHBnswMjRNIErr7xSzj77bFm8eHH+5J49e8odd9whLVq0aLoBzoAABLwiwAOHV3JSDAQgAIGaJ2AxYJUqfpNNNgmeF9Tc3rJly5rnRAEQgAAEIAABCEAgisDAgQNF51PlHhdccIFceOGF5YYTB4GKEeD7q4qhpWEIQAACEMiQAOObDT78bPyIthGg/9n4uR6NvjaF4Gfj53o0+rquEPlBwB8CGNr90dLbSpYvXy7XXHON/Pa3v21QoxpT/vKXv2BMSaD8oEGDZMyYMQ0iRowYERh8OCAAgfoiwANHfelNtRCAAARqgcCpp54q1157beJUb731Vpk+fbpMmjSpaGzr1q2DOa8+Q7Rt2zbxNQiAAAQgAAEIQAACrhKwmtm1LgztrqpLXnx/RR+AAAQgAAEfCTC+2VSFn40f0TYC9D8bP9ej0demEPxs/FyPRl/XFSI/CPhDAEO7P1p6W8lTTz0l+++/v3z//ff5Grt06SLTpk3DjJJQ9Y8++kh69Oghzz//fD5y1VVXDV4rvMsuuyRsjdMhAIFaJsADRy2rR+4QgAAE/CXQvn17mTdvXqICdS7btWvXIO66666T0aNHF41v3rx5fsf2zTbbLNF1OBkCEIAABCAAAQi4RiANM7vWdMwxx5h2eHeNC/n4Q4Dvr/zRkkogAAEIQOC/BBjfbL0BfjZ+RNsI0P9s/FyPRl+bQvCz8XM9Gn1dV4j8IOAPAQzt/mjpZSXvv/++7LPPPvLaa6/l61trrbWCHRgxYJcn+ezZs+WQQw6RTz/9NN/AVlttJbpwYJ111imvUaIgAIGaI8ADR81JRsIQgAAE6oLAl19+Ke3atZOvvvoqdr05Q3su4O2335aRI0cG5vYff/yxaDvHHXdcsGu7mug5IAABCEAAAhCAQC0R0DlTz5495fHHH08l7b333ju1tlJJiEYg8H8E+P6KrgABCEAAAj4SYHyzqQo/Gz+ibQTofzZ+rkejr00h+Nn4uR6Nvq4rRH4Q8IcAhnZ/tPSukv/85z/Sv39/mTp1aoPabr31VtHdhzjKJ3DDDTfI0KFDGzTQt29fGTt2rOiO7RwQgID/BHjg8F9jKoQABCBQqwTmzp0rHTp0iJ1+2NCeC9QFnGpq1z+fffZZ0fb69OkT7Nq+1157xb4mJ0IAAhCAAAQgAIGsCKiZvVu3bqJzprQOXeD34osvptUc7UAgNQJ8f5UaShqCAAQgAAGHCDC+2cSAn40f0TYC9D8bP9ej0demEPxs/FyPRl/XFSI/CPhDAEO7P1p6V8mll14q5557rixfvjxf2/HHHy+33HKLhAdK74qvcEFLliwRZXnbbbflr6RMr7zySjnttNMqfHWahwAEXCDAA4cLKpADBCAAAQgUIzBu3LjYi1iLGdpzbS9evDi/Y/s777xTFPr+++8f7Nh+0EEHIQwEIAABCEAAAhBwkkAlzOy5Qgu/g3WyeJKqSwJ8f1WXslM0BCAAAe8JML7ZJIafjR/RNgL0Pxs/16PR16YQ/Gz8XI9GX9cVIj8I+EMAQ7s/WnpVyYMPPigDBgyQzz//PF/XDjvsIM8//7y0bNnSq1qzKmbRokXBzpevvvpqPoU2bdrIxIkTZd99980qLa4LAQhUiQAPHFUCzWUgAAEIQKBsAscee6z89a9/bTK+KUN7YQO6OFZ3bH/ppZeKttulS5dgx/Z+/fo1eW1OgAAEIAABCEAAAtUioDuy9+zZU0ot0LPkgqHdQo/YShHg+6tKkaVdCEAAAhDIkgDjm40+/Gz8iLYRoP/Z+Lkejb42heBn4+d6NPq6rhD5QcAfAhja/dHSm0reeuut4JczhSaTtdZaS2bMmCE77bSTN3W6UMi8efNkr732kq+//jqfjjKeMmWKtGvXzoUUyQECEKgQAR44KgSWZiEAAQhAIDUCugNp165dReespY4khvZcO3feeWewa/vTTz9dtOntttsu2LH9hBNOSK0mGoIABCAAAQhAAALlEFAze7du3UTnR5U6XnzxRWnfvn2lmqddCJRFgO+vysJGEAQgAAEIOE6A8c0mEPxs/Ii2EaD/2fi5Ho2+NoXgZ+PnejT6uq4Q+UHAHwIY2v3R0otKli1bJgcffPD/z96ZQEtVXXl/L2BJkBYbEBCjokQaiCJPGQUZHAK0TDKFWeBDgUCQKSIqKIMYxGbSD2QMODHJIKCIOIEMMmiY2iAxETAqoAhBGm0G8Vv7dNf9qurVfXWrTtV7t279zlpvJXLPPmfv3z717ru3/mcf0QrtoVa4cGGZNm2aDBgwIBAx+i0IFfIMGTJEfvrpJ8e1tm3byrJlyyT6DxK/+Y4/EIBA8gR44EieHZYQgAAEIJB/BLQCqQqrTp065TppMoL20GBr1641FdvDnz+iJ6pQoYKp2K7idk6Lyr/cMxMEIAABCEAAAv9DID/E7DqPzd9U5AoC6SLA+6t0kWVcCEAAAhAoSALc3+zow8+OH9Z2BFh/dvz8bk1+7TIEPzt+frcmv37PEP5BIDgEELQHJ5eBiGTMmDEyduxYUWF7qHXt2lVefvnlQMTnxyCUdffu3WXhwoWOe7qJYPTo0TJy5Eg/uoxPEIBACgjwwJECiAwBAQhAAAL5QmDDhg2mIqlbS4X4avPmzaZi+9KlS13nKVmypBG1q7i9TJky+RI7k0AAAhCAAAQgkN0EXnvtNenVq1daK7OHCM+fP1969uyZ3cCJ3ncEeH/lu5TgEAQgAAEIpIAA9zc7iPCz44e1HQHWnx0/v1uTX7sMwc+On9+tya/fM4R/EAgOAQTtwcllxkeyfv16ad++vZw+fdqJ5bbbbpOVK1dKuXLlMj4+Pwfwww8/yO233y56tHCoqWBn8eLF0qRJEz+7jm8QgECSBHjgSBIcZhCAAAQgUCAEpk6dak4VitVSIWgPjbtnzx5TsX3u3LmucRYpUsSp2F6xYsUC4cGkEIAABCAAAQgEn8CCBQuMmD2/2hNPPGEKXNAg4CcCvL/yUzbwBQIQgAAEUkWA+5sdSfjZ8cPajgDrz46f363Jr12G4GfHz+/W5NfvGcI/CASHAIL24OQyoyP57rvvpH79+nLgwAEnjvLly5sKiSq0pqWfwMaNG+W3v/2tfPPNN85kVatWFa2IWbZs2fQ7wAwQgEC+EuCBI19xMxkEIAABCKSAwL333iurVq3KNVI6xFcHDx40FdtV3H7+/HlX73v37m3E7Tk5OSmIkCEgAAEIQAACEIDA/xDIbzG7zjlo0CDRTYQ0CPiJAO+v/JQNfIEABCAAgVQR4P5mRxJ+dvywtiPA+rPj53dr8muXIfjZ8fO7Nfn1e4bwDwLBIYCgPTi5zNhILl68KG3atJHVq1c7MVxyySUyceJE80UKLf8I6JdWDz/8sJw7d86ZVIVDWiWfBgEIBIsADxzByifRQAACEMgGAv/85z+lcePGolXUw1s6BO2h8Y8fP25E7fqjm3DdWocOHYywvWHDhtmQCmKEAAQgAAEIQCCNBKZNmyaDBw9O4wyxh27UqJEpbEGDgJ8I8P7KT9nAFwhAAAIQSBUB7m92JOFnxw9rOwKsPzt+frcmv3YZgp8dP79bk1+/Zwj/IBAcAgjag5PLjI1ERdRDhgyJ8L9nz54yd+5cKVy4cMbGlYmOa/VJPcr4lVdeiXBfc8TmgkzMKD5DwJ0ADxysDghAAAIQyEQCu3fvNqL2U6dOOe6nU9AemkQ3fIYqth86dMgVXdOmTWXgwIHSvHnzTMSLzxCAAAQgAAEIFDABfS+n1dnjterVq8u//uu/mp/QSTH6N5KevNixY8d45jGvI2hPChtGaSbA+6s0A2Z4CEAAAhAoEALc3+yww8+OH9Z2BFh/dvz8bk1+7TIEPzt+frcmv37PEP5BIDgEELQHJ5cZGckHH3wgd999t6iQOtRq164tb7zxhlxxxRUZGVOmO3306FFp2bKlfPTRR04oRYoUka1bt0qtWrUyPTz8hwAE/pcADxwsBQhAAAIQyFQCr732mjnhKdTyQ9AezmrOnDmmYvvevXtdEdarV89UbO/cuXOmYsZvCEAAAhCAAATymYCK2fWUxJBAXf9XBevXXXed+dGmovW82oQJE+SRRx5xulSsWFE+//xzT5HoXCdPnvTUl04QyC8CvL/KL9LMAwEIQAAC+UmA+5sdbfjZ8cPajgDrz46f363Jr12G4GfHz+/W5NfvGcI/CASHAIL24OQy4yL56quvRCsYfvLJJ47vJUuWlE2bNsmNN96YcfEEyWEV5zRo0EC+//57J6wqVaqYY4fLlSsXpFCJBQJZS4AHjqxNPYFDAAIQCASB0aNHy5gxY0ws+S1oDwFcsmSJqdq+ZcsWV6Y33XSTqdjep0+fQHAnCAhAAAIQgAAE/E1AK7eHb7qbNm2alChRwpzI6KX9/PPPXrrRBwL5RoD3V/mGmokgAAEIQCAfCXB/s4MNPzt+WNsRYP3Z8fO7Nfm1yxD87Pj53Zr8+j1D+AeB4BBA0B6cXGZUJD/++KMRdbz88suO33rzmzdvnucvWDIq4Ax0dv78+dK7d28J/yKre/fuMnfuXLnkkksyMCJchgAEwgnwwMF6gAAEIACBTCegFUo3btxYYIL2EL+1a9eaiu1vvvmmK9IKFSqYiu0qbi9atGimo8d/CEAAAhCAAAR8SGDz5s2mQEV4++abb6RMmTKyYMECT+9cDx486FSD92GIuJSFBHh/lYVJJ2QIQAACWUCA+5tdkuFnxw9rOwKsPzt+frcmv3YZgp8dP79bk1+/Zwj/IBAcAgjag5PLjIrkySeflFGjRkX43LdvX3n22WcRS/skk2fPnjWCmzlz5kR49B//8R8ybNgwn3iJGxCAQLIEeOBIlhx2EIAABCDgFwL//Oc/JScnR3r27Clasb2gm4rItGL70qVLXV3RE6n0b2wVt6u4jAYBCEAAAhCAAARSRWDAgAEyY8YMZ7gOHTpE/F0SfsKN25zvv/++6KZBGgT8QoD3V37JBH5AAAIQgEAqCXB/s6MJPzt+WNsRYP3Z8fO7Nfm1yxD87Pj53Zr8+j1D+AeB4BBA0B6cXGZMJGvWrJEePXrIyZMnHZ9vvPFG+eCDD6RUqVIZE0c2OHrs2DG555575M9//rMTbunSpU1l/WbNmmUDAmKEQGAJ8MAR2NQSGAQgAIGsIrB7927ZsGGDDB482Ddx79mzx1Rs15ON3FqRIkWciu0VK1b0je84AgEIQAACEIBA5hLQjXO64S/UVqxYIW3atIkISDcCvvDCC65BImjP3PwH1XPeXwU1s8QFAQhAILsJcH+zyz/87PhhbUeA9WfHz+/W5NcuQ/Cz4+d3a/Lr9wzhHwSCQwBBe3BymRGR/PWvf5Xf/va3oiKPUNMvW7Sa4a9//euMiCHbnPzLX/4itWvXljNnzjih16xZUxYtWiQ33HBDtuEgXggEhgAPHIFJJYFAAAIQyHoCKtz613/9V99xOHjwoKnYruL28+fPu/rXu3dvI27XavM0CEAAAhCAAAQgkAyBhQsXSteuXR3T8uXLy9dffx1zqLxE7U888YQvTr5JhgE2wSTA+6tg5pWoIAABCGQ7Ae5vdisAfnb8sLYjwPqz4+d3a/JrlyH42fHzuzX59XuG8A8CwSGAoD04ufR9JD/++KOoWEOF0KGmlQmnTp0qeiQuzb8EVIijVS8vXrzoONm9e3eZNWuWFCtWzL+O4xkEIOBKgAcOFgcEIAABCEAgfwgcP37ciNr1b+oTJ064TtqhQwcjbG/YsGH+OMYsEIAABCAAAQgEhkDLli3l9ddfd+IZOnSoTJo0yTU+N1E7gvbALInABML7q8CkkkAgAAEIQCCMAPc3u+UAPzt+WNsRYP3Z8fO7Nfm1yxD87Pj53Zr8+j1D+AeB4BBA0B6cXPo+kvHjx8vIkSMj/OzUqZO88sorUqhQId/7n80O/vzzz9K5c2dZsmRJBIann35ahg8fns1oiB0CGUuAB46MTR2OQwACEIBAhhI4d+6cU7H90KFDrlE0bdpUBg4cKM2bN8/QSHEbAhCAAAQgAIH8JPDFF19IhQoVIqb86KOPpEaNGq5u6Ak3jRs3jjhFUzu3bt1aXnvttfx0n7kgkCcB3l+xQCAAAQhAIIgEuL/ZZRV+dvywtiPA+rPj53dr8muXIfjZ8fO7Nfn1e4bwDwLBIYCgPTi59HUk7777rvz7v/+7nD9/3vGzatWqsnnzZilVqpSvfce5/yHw7bffmmqRn376qYPk0ksvlZUrV0qTJk3ABAEIZBgBHjgyLGG4CwEIQAACgSIwZ84cU7V97969rnHVq1fPVGzXjaU0CEAAAhCAAAQg4EZAC06MGDHCuVynTh3Ztm1bXGCxRO2NGjWSDRs2xLWlAwTyiwDvr/KLNPNAAAIQgEB+EuD+Zkcbfnb8sLYjwPqz4+d3a/JrlyH42fHzuzX59XuG8A8CwSGAoD04ufRtJCqEvuWWW+Srr75yfCxdurSsWbNGbrvtNt/6jWO5CeiXYVox8vvvv3cuVqxY0XxJVqZMGZBBAAIZRIAHjgxKFq5CAAIQgEBgCSxevNgI27ds2eIa40033WQqtvfp0yewHAgMAhCAAAQgAIHkCVSvXj1ik9zUqVNl0KBBngaMFrXn5OTIrl27PNnSCQL5QYD3V/lBmTkgAAEIQCC/CXB/syMOPzt+WNsRYP3Z8fO7Nfm1yxD87Pj53Zr8+j1D+AeB4BBA0B6cXPoykp9//llatWolr7/+uuNf4cKFRSsS9urVy5c+41TeBGbOnCn9+/cXzW2otWjRwmxQoEEAAplDgAeOzMkVnkIAAhCAQPAJrF271gjb33zzTddgK1SoYCq2q7i9aNGiwYdChBCAAAQgAAEIxCWgp182aNAgot8333yTUOEJFbWrkP3w4cNmnPB3fnEdoAME0kyA91dpBszwEIAABCBQIAS4v9lhh58dP6ztCLD+7Pj53Zr82mUIfnb8/G5Nfv2eIfyDQHAIIGgPTi59GcmOHTvk9ttvl/Pnzzv+PfDAA/Lcc88hwvBlxuI7de7cOVPlSYXtoXbppZfKxo0bpWbNmvEHoAcEIOALAjxw+CINOAEBCEAAAhCIIKCiNH1WWrp0qSuZkiVLGlG7its5JYkFBAEIQAACEMhuAgMGDJAZM2Y4ENq3by+vvvpqwlB2794tjRs3llOnTiFoT5geBukkwPurdNJlbAhAAAIQKCgC3N/syMPPjh/WdgRYf3b8/G5Nfu0yBD87fn63Jr9+zxD+QSA4BBC0ByeXvoxEK/qMGDFC9KhbFULXq1dPlixZIldffbUv/cUpbwS++OIL6dSpk3z44YdmY8KQIUPkj3/8ozdjekEAAr4gwAOHL9KAExCAAAQgAIGYBPbs2WMqts+dO9eVUJEiRZyK7RUrVoQkBCAAAQhAAAJZSEA3ummF9VBbsWKFtGnTJikSIVH7a6+9ZsTtNAj4gQDvr/yQBXyAAAQgAIFUE+D+ZkcUfnb8sLYjwPqz4+d3a/JrlyH42fHzuzX59XuG8A8CwSGAoD04ufRtJCpqnzVrlrz99tsyatQoc4QtLfMJbN++3Yhs9FjjPn36ZH5ARACBLCPAA0eWJZxwIQABCEAgIwkcPHjQVGzXv7vDT72KDqZ3795G3M6zVkamGachAAEIQAACSRFYtGiRdOnSxbEtX768fP3110mNFTJSUbs2/qawwohxCgnw/iqFMBkKAhCAAAR8Q4D7m10q4GfHD2s7Aqw/O35+tya/dhmCnx0/v1uTX79nCP8gEBwCCNqDk0sigQAEIAABCHgmwAOHZ1R0hAAEIAABCBQ4gePHjxtRu4rbT5w44epPhw4dZODAgWbTKQ0CEIAABCAAgWATaNmypbz++utOkEOHDpVJkyYFO2iiyzoCvL/KupQTMAQgAIGsIMD9zS7N8LPjh7UdAdafHT+/W5NfuwzBz46f363Jr98zhH8QCA4BBO3BySWRQAACEIAABDwT4IHDMyo6QgACEIAABHxD4Ny5c07F9kOHDrn61bRpUyNsb968uW98xxEIQAACEIAABFJH4IsvvpAKFSpEDPjRRx9JjRo1UjcJI0HABwR4f+WDJOACBCAAAQiknAD3Nzuk8LPjh7UdAdafHT+/W5NfuwzBz46f363Jr98zhH8QCA4BBO3BySWRQAACEIAABDwT4IHDMyo6QgACEIAABHxJYM6cOaZq+969e139q1evnvz+97+Xzp07+zIGnIIABCAAAQhAIDkCTz/9tIwYMcIxrl27tmzfvj25wbCCgI8J8P4qMjkXLlyQv//977J582bzo/9/9+7dcvr0adPxsssuk5ycHPnVr34lt99+u/mpVKmSFCpUKKksf/fdd9K1a1d56623HPuXX37Z/Fui7eLFi/LZZ5/Jhg0bzM+BAwdk165dzjCVK1eWG264QWrWrCn6HFOrVi0pWbJkotPQP4AEXnnlFenWrZsT2dixY2XUqFEpj/THH3+UIUOGyKxZs5yx9XNWv379XHPp+u3YsaPs2bPHXKtevbosWbJEdB1Hty1btpjPYqj17dtXpkyZIsWKFUtJDOkePyVOMkguAtzf7BYF/Oz4YW1HgPVnx8/v1uTXLkPws+Pnd2vy6/cM4R8EgkMAQXtwckkkEIAABCAAAc8EeODwjIqOEIAABCAAAV8TWLx4sRG265fYbu2mm24yFdv79Onj61hwDgIQgAAEIAABbwRUOBe+qW3q1KkyaNAgb8b0gkAGEeD91f8k68iRI/LCCy/IggULjBA8kVatWjX53e9+Z0ToJUqUSMRUUiFoP3v2rLz++uuiG3F27tzpeX4V57dv314eeughqVKlikSvBc8D0THjCWSroP3bb7+VhQsXmpPXdLOHW0PQnplLnPubXd7gZ8cPazsCrD87fn63Jr92GYKfHT+/W5Nfv2cI/yAQHAII2oOTSyKBAAQgAAEIeCbAA4dnVHSEAAQgAAEIZASBtWvXGmH7m2++6epvhQoVTMV2FbcXLVo0I+LCSQhAAAIQgAAEIglEC9f06jfffCNlypQBFQQCRyDb31+dOXNGZs+eLU8++aScOHHCKr9aOVrHadu2reeK7baC9k8//dQI0lXQnmxTYbuOMXToUClevHiyw2CXwQSyTdCun/ulS5eaTSC/+MUvXCu/h1KKoD0zF3e2399sswY/W4LY2xBg/dnQ878t+bXLEfzs+Pndmvz6PUP4B4HgEEDQHpxcEgkEIAABCEDAMwEeODyjoiMEIAABCEAgowjokejPPfec+QLcrZUsWdKI2lXcjvgto9KLsxCAAAQgAAEZMGCAzJgxwyGhFYxfffVVyEAgkASy+f2VisH15IX169e75lbF3jk5OVKsWDHT58cff5Tdu3fL6dOnY9po/5EjR5pxvWxwtRG0f/zxx+b31fbt21OyNrXKvAp8NQZadhHIJkH7yZMnpVevXrJq1SqTZD2RZcmSJaIbUtwagvbM/Dxk8/0tFRmDXyooMkayBFh/yZLLDDvya5cn+Nnx87s1+fV7hvAPAsEhgKA9OLkkEghAAAIQgIBnAjxweEZFRwhAAAIQgEBGEtizZ4+p2D537lxX/4sUKeJUbK9YsWJGxonTEIAABCAAgWwjUKpUKVHBW6itWLFC2rRpk20YiDdLCGTr+6sPP/xQVMCtf9NHtxYtWsgDDzwg9evXF/19EM3o4sWLcvToUVMVXZ8Fdu7cmWuMCRMmyLBhw0SfB/JqyQrajx07Jn379nVEuaE5qlWrJr1795YmTZrIVVddJSVKlHD8P3funDltQv3905/+FLOq+7hx42TEiBFx/c6Sj0fWhJlNgvbozxyC9uAu82y9v6Uqo/BLFUnGSYYA6y8ZapljQ37tcgU/O35+tya/fs8Q/kEgOAQQtAcnl0QCAQhAAAIQ8EyABw7PqOgIAQhAAAIQyGgCBw8eNBXbVdx+/vx511hUWKIV27XCIw0CEIAABCAAAX8SWLRokXTp0sVx7sorr5QjR47401m8gkAKCGTj+6v9+/ebCs3Rlc1VyP7EE0/IrbfeKoUKFfJE9+zZs+YEB63KfvjwYcemQoUKoiJhFcXn1ZIRtP/888/y7LPPyuDBgyOGVt8feughKV68eFzfdYytW7eaCu/hov7y5cvL4sWLpWHDhnHHoENwCOSXoD0RYgcOHJCOHTs669OL8NzL+MkI2r2MSx//EcjG+1sqswC/VNJkrEQJsP4SJZZZ/cmvXb7gZ8fP79bk1+8Zwj8IBIcAgvbg5JJIIAABCEAAAp4J8MDhGRUdIQABCEAAAoEgcPz4cSNqV3H7iRMnXGPq0KGDDBw4UBo0aBCIuAkCAhCAAAQgECQCLVu2jKhaPHToUJk0aVKQQiQWCEQQyLb3V99//735W/zFF1+M4KBVyR999FG57LLLklohGzdulB49ekSI2u+77z7zbKBV0t1aMoJ23WSjY7/zzjvOsOr7GbCCnQAAIABJREFUmDFjEq6s/uc//1m6desmKvIPtQcffFAmTpwoRYsWTYoFRplHAEH7EqlcuXLmJQ6P8ySQbfe3VC8H+KWaKOMlQoD1lwitzOtLfu1yBj87fn63Jr9+zxD+QSA4BBC0ByeXRAIBCEAAAhDwTIAHDs+o6AgBCEAAAhAIFIFz5845FdsPHTrkGlvTpk2NmKZ58+aBip9gIAABCEAAAplK4B//+Idce+21Ee5/9NFHUqNGjUwNCb8hEJdAtr2/ihbuKqD+/fsbAbeXyuZuQLXiuZ7w0K9fPzl9+rTppuL4lStXyl133eWah2QE7du2bZMmTZo489SpU8fMff3118fNd3SHWNXeU1UJO2FnMCgwAgjaEbQX2OJL48TZdn9LNUr4pZoo4yVCgPWXCK3M60t+7XIGPzt+frcmv37PEP5BIDgEELQHJ5dEAgEIQAACEPBMgAcOz6joCAEIQAACEAgsgTlz5piq7Xv37nWNsV69evL73/9eOnfuHFgOBAYBCEAAAhDIBAJPP/20aJXmUKtdu7Zs3749E1zHRwgkTSCb3l/Fqmyum0vnzp0rV155ZdIMQ4YnT56Uvn37yquvvuqM9cgjj8i4ceOkcOHCMcdPRtAeLT7u3r27TJ8+Penq8p988onoKVLhVdq14nzDhg2tmTBAZhBA0I6gPTNWamJeZtP9LTEy3nrDzxsneqWHAOsvPVz9Mir5tcsE/Oz4+d2a/Po9Q/gHgeAQQNAenFwSCQQgAAEIQMAzAR44PKOiIwQgAAEIQCDwBBYvXmyE7Vu2bHGN9aabbjIV2/v06RN4HgQIAQhAAAIQ8COBnJwc2bNnj+Pa1KlTZdCgQX50FZ8gkDIC2fT+asWKFdKuXTuHnVZQf+mll6R169Yp4xk9xx133GGqp5crVy7mHKkQtN9///0ybdo0ufTSS5OK49SpU6Jj/P3vf5cyZcqYMYYOHSp6olQ624ULF2TXrl2ybt0685y0c+dOOXHihBHm6+/j22+/3ZxmpRXoixQpkpArWnn+2LFjsmHDBtm0aZPs27dPdu/eHVE9X+eoVq2a3HPPPdKgQQMpUaJE3Dl+/PFHGTJkiMyaNcv0VUYqBi9durT57y+++EL02W/9+vWyY8cOM1+FChVMDG3atDFzeZnHzRE9DUzj0Lg+/PBDswnhwIEDTvfKlStL1apVpVGjRsY3/e9ChQrFjSsvQbvG/Oabb8qSJUvMJq/Dhw9LqVKlRDdm6+kD9957r4kx+ndJrEmj+WmfzZs3S/369XN117g6duzo3JfzOjlA14+ul1DTjSVTpkyRYsWKmX+KHisekGif4o0fbzyNW9npiQ26LvSUBW3KsVatWiZ+XR+//vWvPeUr1ny6oeadd96RtWvXGmb62QrNoezq1q1rTnbQtRjiEs/vTL+eTfe3dOQKfumgypheCbD+vJLKzH7k1y5v8LPj53dr8uv3DOEfBIJDAEF7cHJJJBCAAAQgAAHPBHjg8IyKjhCAAAQgAIGsIaBfLquwXQUBbk3FAFqxXcXtRYsWzRo2BAoBCEAAAhAoSALRYjX1RcWQZcuWLUi3mBsCaSeQLe+vzpw5Y/7GXrBggcNUBaTz5s2TkiVLpoyzin1V8KziURX7qmD6kksucR0/GUG7Cos7derkjKkCVRXNX3/99SmLI50DXbx4Ud577z0ZO3asEZvHayo2nzBhgtx2221xRdMqZNfTsfTEDWXitamweOTIkWZzcfHixV3N3ATt//Iv/2Iq/T/++ONGlO/WQvP069cvIVGxrl9du88991yEgD1efC1atJAxY8bILbfckie7WIJ25aGi+cGDB5vNBm5NNyC0b9/ezHPNNdfk6VK2CdrPnj0ry5cvN2s9fOOBGySv+Qq31/U2adIkmTlzZp5rL2Sjmxx0nermnqC/b8iW+1u83wPJXodfsuSwSwUB1l8qKPp3DPJrlxv42fHzuzX59XuG8A8CwSGAoD04uSQSCEAAAhCAgGcCPHB4RkVHCEAAAhCAQNYRUOGGCtuXLl3qGrsKa1TUrsKbUKXErANFwBCAAAQgAIF8IjBgwACZMWOGM5uK81599dV8mp1pIFBwBLLl/ZWKnPVz/dlnnzmwVQCqlZwLsiUjaI8Viwq+hw0blnAl8/yOXSuWP/bYY0aYnUhT0bRW3O7Ro4drjFrxXXP66KOPOpXYE5lD+3bo0MH45lZRP5ag/U9/+pO88MILZl6vrXv37kaE7OU5T9esPhNq1fdkmorop0+fbqqdu1VRjxa0qzj93/7t30TvjXkJ9MP90Srgzz//vNl44NaySdB+9OhRGT58uDkFIpGma/2pp54S3fQQ72SCr776yuRo1apViUxh+j7wwANmo4iuj6C2bLm/pSt/8EsXWcb1QoD154VS5vYhv3a5g58dP79bk1+/Zwj/IBAcAgjag5NLIoEABCAAAQh4JsADh2dUdIQABCAAAQhkLQE9ClyF7VrNz63pl9ihiu0VK1bMWlYEDgEIQAACEEgnARV0nTx50plixYoVotWbaRAIOoFseX8VLditVKmSLFu2TG6++eYCTXEygvZY1eZVBNu/f38ZNGiQlC9fvkBjcptc/VaBb/jmoVBfrSB+9913S+nSpY0YffPmzbJx48aIoTTG2bNnR1SnD3XQyuxakV1FwGof3nRsFVtXqVLF/PO5c+dkx44dsnXr1phibRUTq5+FCxfOFUq0IFt9btq0qTz00ENOX72fNG/eXG688UYzl8bx7rvv5hpL8zVx4sQ8K8LrSSG66SJasKxz1KpVS2rWrCnKRdsXX3xhKqrv2rUr11wav1b21+rcsVr050P7//Of/xQ9cSDU9MSBRo0amRMHPvnkE3njjTdy8dPTAubPny9Vq1aNOU9BCdpVXL548WLRiunqg24s379/v/FRPy+6wSBc2N22bVvR3xGhFn2Ki+ZEN1gUK1YsZpxuedNc1a5d25zgoP/fba3roPE2qbh9njTHuqkgtN7zmmPcuHEyYsSIuMJ5X/5C8eBUttzfPKBIqgv8ksKGUYoIsP5SBNKnw5Bfu8TAz46f363Jr98zhH8QCA4BBO3BySWRQAACEIAABDwT4IHDMyo6QgACEIAABLKewMGDB00lQBW3nz9/3pVH7969jbg9Jycn65kBAAIQgAAEIJAqAiqC7NKlizPclVdeKUeOHEnV8IwDAV8TyIb3Vyp21orT+hNqzZo1M5WTr7jiigLNTzKCdnX4vffek27duuX6XaUi2RYtWkjXrl2lXr16oqc++aH99NNPMnnyZCMUD2/q6xNPPCG33nqrFCpUyLl08eJFURGxVp3fuXOn8+/169eXl19+Wa677rqIcQ4cOGAqkOuG4VBr0qSJjB8/PtfYoesqCNY1oBXjw6uQqyhb7wvXX399LnSxBNmhTqFNBepzeOV1XX9/+9vf5OGHH5aVK1dGjKmC9qFDh8YUzyszvR5e+V3nePzxx6VPnz5SokSJXP7pXCo21z7Rc2lF+CFDhsSs0h4taA8fuHPnzqZieDTz77//XqZNmybPPPNMxCYCrXI/a9asmGuvoATt4fFEf+biif3VNhFBeyyheV4bTjRn+j5g5MiRZt2Frye3DRzaRzcUaG5CGzgqVKhg3in8+7//ey6Butsa1I0HehqNbr4IYsuG+1s68wa/dNJl7HgEWH/xCGX2dfJrlz/42fHzuzX59XuG8A8CwSGAoD04uSQSCEAAAhCAgGcCPHB4RkVHCEAAAhCAAAT+l8Dx48eNqF2/iM7raHcVCQwcOFAaNGgAOwhAAAIQgAAELAm0atVK1qxZ44yi4kIV/tEgkA0EsuH91Q8//GAql4efihSvwnJ+5T5ZQfuFCxdMhWitsBxdkTzcd61OruL9xo0bS40aNUwV6uic50esKrLWZ5hQVWyd83e/+508/fTTToXxWH5o/169esn27dudy9HCbBXrKgsVkofaHXfcYcTqv/zlL/MMT23XrVtnxPDhHNevXy+/+c1vctm6CdpVsKw+9OjRw7XatY6vovbnn3/eGTcvQbGKnFWwHB67Cpzvv//+uDnU6uoPPvigYRBqWoV8+vTpMXm7CdrjVZHXjQcLFy40pwOE89NNB7qpIrplg6A9mqWuDT2VQDfOhW/aiMVGNzCMHj067jrWyv9aWV3XXKgtX75ctLJ8Xk0r1ev6UTF8qOlGE93oEMSWDfe3dOYNfumky9jxCLD+4hHK7Ovk1y5/8LPj53dr8uv3DOEfBIJDAEF7cHJJJBCAAAQgAAHPBHjg8IyKjhCAAAQgAAEIRBHQL6hDFdsPHTrkykfFKVqxXY+0p0EAAhCAAAQgkDiBf/zjH3LttddGGGo14Jo1ayY+GBYQyEAC2fD+KpZofOzYsTJq1KgCz1iygnZ1XEXtKp7VTTh5bYYND7Jy5cpy1113yT333JNvFdxjCc71+UU3GOiJGPFatED47rvvlhdffFHKly9vTE+dOmVEusuWLXOG8iLuDXVWIfaAAQMixN8vvPCC3HfffblccxO068YCFRgXKVIkz3BiCYrdKqevXr1aWrdu7YzXpk0bmTdvnueq+2+//bZolfpQU24qPg+vHh+6FkvQrnNrpfVy5crlGZOuQ62yr1XcQ83N16AL2k+ePCl6qlp4dfwJEyaYzRbx1oay06r3unFd13eo6edExwxvOo9uUAgJ071UmQ/Zr1ixQtq1a+cMl9dGh3ifTb9fz4b7WzpzAL900mXseARYf/EIZfZ18muXP/jZ8fO7Nfn1e4bwDwLBIYCgPTi5JBIIQAACEICAZwI8cHhGRUcIQAACEIAABPIgMGfOHCNu37dvn2uvevXqGWG7VvCjQQACEIAABCDgnYBWB1YRYqjVrl07ohqu95HoCYHMJJAN76++/vprUy16w4YNTpKCIGgPBaMbYDUeFXTnVa091gpt0aKFEXNrRfOiRYumZRHrKVQqmtVK6KHmVsE7lgNHjhwx4vJ33nnHXNaK11pBvW7duua/NWYV6WoV+F27dhnhsAq/r7rqKs/xqCD98ccfj7s+Ygmy69SpI4sWLZLrr7/e03zR4nHdpKyV1K+44ooIe91c9f7775uYNMc9e/YUPVnAaztw4ICpPL9nzx5jkpfoOVZVcRVl6+YHLy26Ar9uNnjttddE76nhLeiC9nfffVdUzB/6HHo9KSCcUfQY7du3N5s/Lr/8cqdb9EaYSpUqmc//zTffHDddn376qfTp00dKlCghOTk5UqVKFXN6Qro+/3EdSmOHbLi/pRFfrpMgdHMSDQL5RYDPb36RLph5yK8dd/jZ8fO7Nfn1e4bwDwLBIYCgPTi5JBIIQAACEICAZwI8cHhGRUcIQAACEIAABDwQWLx4sfzf//t/ZcuWLa69b7rpJlPRTb+gpkEAAhCAAAQgEJ+AirlCYj/tPXXqVBk0aFB8Q3pAICAEsuH9VbSwV1OXqKDdrTK3l2WQ11w2FdrD51ah4ZdffmmE3Squ3r59uxfXnD61atUSrSStAtzoNZHQQDE6f/zxx9KyZUtRYbq2RAXgP/30k6kAvnXrVnN6hlaZ12rjFSpUsHXNsbcRtGulf/WvcOHCnvw5fPiwdOnSxcSjTcXfa9askRo1aniy99rJRtCeaDX4WJ+PmTNn5hLgB1nQrp/B8ePHR5z8oOvqscceS+gzFb0BJ5ZY/YcffjB/q6jQPdQeeOAB8xkuVaqU1yUS+H7ZcH9LZxLhl066jB2PAOsvHqHMvk5+7fIHPzt+frcmv37PEP5BIDgEELQHJ5dEAgEIQAACEPBMgAcOz6joCAEIQAACEIBAAgTWrl1rhO1vvvmmq5WKO7Riu4rbg1hpLQFcdIUABCAAAQi4EtBNYrfffnvE9WPHjknZsmWhBoGsIZAN76+iBcSa3KAJ2sMXrAprT5w4Idu2bRN9dtCKzypujte08vnIkSONUDaVzxBLliyRTp06OdPff//9Mm3aNLn00kvjuZRv120E7Vot/je/+Y1nX2OJkXXzslZTT2WzEbSrQF9/EtncMGvWLOnXr58TQv/+/WXSpEnyi1/8wvm3IAvatSq7nnag1fZDLZm8xlofq1atklatWkUsDz2FQD9L4a1atWrSrVs30ZMX/u3f/s2cVpDNLRvub+nML/zSSZex4xFg/cUjlNnXya9d/uBnx8/v1uTX7xnCPwgEhwCC9uDkkkggAAEIQAACngnwwOEZFR0hAAEIQAACEEiCwKZNm4ywfenSpa7WJUuWNKJ2FbeXKVMmiVkwgQAEIAABCASXgN4fp0+f7gTYvn17efXVV4MbMJFBIAaBbHh/FasKepAF7dFpDgnctVL6G2+8IW+99VaeAnet8jxs2LCUiWGjxeLJiKVT/eENZ/L666/L6tWrRTc+hJrb+ogWZKuAWJ/HqlSpkpCLXgX0CQ0qIufOnZO///3vsmHDBlm+fLnZzBBq1atXF91coBXuo9srr7xihNCh9vLLL0vXrl0Tmv7tt9+WJk2aODbNmzc34m59Jg21IAvaoyura8z6d8bVV1+dEMfz58/LunXrIk5mi1Xt/quvvpLu3bvL+++/H3N83eTeuHFjadu2rdSuXVvKlSuX0AaFhJz2aedsuL+lEz380kmXseMRYP3FI5TZ18mvXf7gZ8fP79bk1+8Zwj8IBIcAgvbg5JJIIAABCEAAAp4J8MDhGRUdIQABCEAAAhCwILBnzx4jbA8/bjx6OK3MFqrYXrFiRYvZMIUABCAAAQgEh0CpUqXk5MmTTkAq/lPhFw0C2UQgG95fnTp1ylQyXrZsmZPaWNWj88p7LCGu13WSl3g+ltg+GTGxV1+038WLF+XQoUOiImat8hwu5Nbr5cuXF/XhzjvvTGTYmH1VOD5mzBjzE2pPPfWUPPLII9ZjexlA86aMDx48KP/4xz/kL3/5i3z00Ueyc+dOU8XerXkVtN99992ycOHChDcPR1czVx4qci9cuHDcsDR/uqY1b99++63853/+p+zdu1f0uXDXrl2u9okI2jdu3CgNGzaM60t4h+hTT5o2bWrWWOnSpZ1uQRa0R1fETwhenM5u6/GDDz6QPn36eDqBoU6dOuZvnJYtW5pNDYUKFUqli74cKxvub+kED7900mXseARYf/EIZfZ18muXP/jZ8fO7Nfn1e4bwDwLBIYCgPTi5JBIIQAACEICAZwI8cHhGRUcIQAACEIAABFJAQEUazz33nBG3a1U3t9a7d28jbs/JyUnBrAwBAQhAAAIQyEwCixYtki5dujjOX3nllXLkyJHMDAavIWBBIBveX2nV6hEjRsiUKVMcUnoig24Ivfzyyy3o5TaNJdj1m6A93GsVRI8ePVpmzJgREUzPnj3Nc0Xx4sWt+MTikU7BvgroVeitc6xYsSJPgXdegXkVtMcSbXsBFl0RvW/fvmZ9FitWLKa5ctSq6/PnzzdV1/MS47vNn4igffPmzVK/fn0voTh9Pv30U/ntb38r+/btM/+GoD0hfHl2zut3iG5O0VMPXnzxRc8T6skCegqD/h60/Yx7nrQAOmbD/S2dWOGXTrqMHY8A6y8eocy+Tn7t8gc/O35+tya/fs8Q/kEgOAQQtAcnl0QCAQhAAAIQ8EyABw7PqOgIAQhAAAIQgEAKCRw/ftyIT1TcnpfQoUOHDjJw4EBp0KBBCmdnKAhAAAIQgEBmEGjVqpWsWbPGcXbo0KEyadKkzHAeLyGQQgLZ8v4quiJ2XuJeG7yZJmjXWM+cOSPDhw+PELVXqlTJVLS/+eabbXBIfgraVZyvv8dVnH/69GnPfmvlaq16rlXbQ80vgnb167333pNHH300wr94wekJJLfccoupSB/arJVuQbtWiVeB9GeffWbcQ9AeL0ver+claNdRwjdy6GYOrRbvpbVp08ZspKhQoYKX7hnXJ1vub+lKDPzSRZZxvRBg/XmhlLl9yK9d7uBnx8/v1uTX7xnCPwgEhwCC9uDkkkggAAEIQAACngnwwOEZFR0hAAEIQAACEEgDAa1EGarYrlXb3FqzZs1MxfbmzZunwQuGhAAEIAABCPiPwD/+8Q+59tprIxxTIWPNmjX95yweQSDNBLLl/dXHH38sLVu2jDiJYfny5dK2bduUEk6noF3/vtfTJV577TX54YcfTCVyFTrfd9991jF88sknohte9+/f74y1atUq0c0/Nu2nn36SUaNGyR//+EdnmKeeekoeeeQRm2Fz2aqIWp9p1q9fn+e4devWlSpVqkitWrXk1ltvlapVq5oq/ePGjZPHH3/csU23oF1FxLqRKtRizXfhwgWZOXOmyXFeAn0VI994441GwF6jRg3zv1dffbX8/e9/l44dO8qePXvMNIkI2jdu3CgNGzZMKEdbtmyR22+/3bHJdkF7ujbNxEuKboLQv3M++OADs3EvXkV/FbXrhp8yZcrEGzrjrmfL/S1diYFfusgyrhcCrD8vlDK3D/m1yx387Pj53Zr8+j1D+AeB4BBA0B6cXBIJBCAAAQhAwDMBHjg8o6IjBCAAAQhAAAJpJjBnzhwjbg8d/x5runr16pmK7Z06dUqzNwwPAQhAAAIQKFgCEydOlIcffthxonbt2rJ9+/aCdYrZIVBABLLl/dXJkyeld+/esnLlSod0z549zclGxYsXTxn9dAvaR4wYYSoqh5oKw1WMXbhwYasYTp06Jffff7+pyh5qWum5a9euVuOqcbRY/IknnhD9iV57yU6kFeaHDBki+swT3vQkqs6dO8ttt90m119/vZQoUcJ1zmQF7SogX7x4sdxwww2e3ddq2mPGjDE/oTZ58mQTQ3jTyuzdunWL2IShldc1phYtWshNN90kZcuWlUsuuSTm3FqlO1lBezK5f/vtt6VJkyaOL927d5fp06fLZZdd5vxbrM/H5s2bpX79+rliSMT/aDF93759zeekWLFiucb97rvvzLp+6623zDUvwnMv4//tb38zz9K6eUabxq0bLHQTRUE23Qjz17/+VdauXSsrVqyI+fdOOjb3FGTMobmz5f6WLtbwSxdZxvVCgPXnhVLm9iG/drmDnx0/v1uTX79nCP8gEBwCCNqDk0sigQAEIAABCHgmwAOHZ1R0hAAEIAABCEAgnwio2EJFO/qFvFtTYYQK2/v06ZNPXjENBCAAAQhAIH8J5OTkOBVrdWYVvQ0ePDh/nWA2CPiEQDa9v5o3b54RbYda+fLlRYW7d955Z8qykU5Be+j3VXhlbz1t6aWXXpIrrrjCKgat+D5o0CCZO3euM04youZYTrz44ovSo0cP55LmYNq0aXLppZd69lmfX/QZRauRa2V1/dHYVcivFai1ynSoirkKiUeOHGniKVq0qKc5khW06xrSKtgqbPfa1M8BAwaYvIVadDV8FelrxfkFCxY4fVT0rZW0tRq7l5aIIPyVV14x4vlQS6aKfnTV+VibLYIsaNdNMyrif+ONN1L+GfKSby99tHr7m2++adafnvAQav3795dJkybJL37xCy/DZEyfbLq/pSMp8EsHVcb0SoD155VUZvYjv3Z5g58dP79bk1+/Zwj/IBAcAgjag5NLIoEABCAAAQh4JsADh2dUdIQABCAAAQhAIJ8JaHU2Fbbrl9luTcUiKqJQ4YhXIUg+h8F0EIAABCAAgYQJRFdZ1QGOHTtmqtzSIJCNBLLp/dWhQ4eMaDd8c2fr1q2NSLhcuXIpSX+6Be2xxNsqjNY4bNrXX39tqlZv2LDBGWbjxo3SsGFDm2GN7bZt20zl7pDgXE+GWrhwoRGne22ao379+jndQ2Jp/YdRo0bJH//4R+fafffdZ06n0orsXlosMf/YsWPNuNEtVn51E4BW//favAjN9+7dK+3bt5fPPvvMDKsifa2eH14BPd58H3zwgTRq1Mjpllcl8mhBe6zq6nnNF0uAH2tDRJAF7VoJPfoEhQcffFD0VJhEnqdVGK8V5o8fPy5Vq1Y11f9btmwZcQrA/v37ZevWrfLnP//ZnMKm+XrggQfiLQlzXU8ImDlzpqiIPdSaNm0qugZKly7taYxM6ZRN97d05AR+6aDKmF4JsP68ksrMfuTXLm/ws+Pnd2vy6/cM4R8EgkMAQXtwckkkEIAABCAAAc8EeODwjIqOEIAABCAAAQgUEIFNmzYZYfvSpUtdPShZsqQRtau4vUyZMgXkKdNCAAIQgAAEUkNA72fTp093BmvXrp0RCdIgkK0Esun9lQo5VbSp4s/wpsJOFZ0WL17cehmkW9B+5MgRUcH2O++84/javHlzU1n9yiuvTNp/rRCuXGxE526Tx/J5+fLl0rZtW0/+xhJLhyqax6p2PnnyZBkyZIinsbXTwYMHpXPnzrJ9+3bHJhFBe8+ePc0zldf1E31SQCz7t99+O0K8nugmAF3rWjF92LBhTkyJCNpVSP3qq696rga/Y8cOuffee0Vzrc3NPsiCdo17xYoVon9XhJpy0FPSbr75Zs/rcf369WYzQ+izGOsUgOgNCCqA13wXK1bM0zzRm/sQtHvClnWdsunvg6xLbgYEzPrLgCRZuEh+LeCJCPzs+Pndmvz6PUP4B4HgEEDQHpxcEgkEIAABCEDAMwEeODyjoiMEIAABCEAAAgVMYM+ePUaEoUIYt1akSBGnYnvFihUL2GOmhwAEIAABCCRHoFSpUqLVT0MtEVFlcjNiBQF/E8i291cqjh4+fLjMmDEjIjEqah83bpzo74hk29mzZ0V/p6gYWqtwh5qbOFqvf/fdd6Yy+ltvveX0j1XZOnRRhcr6N3ufPn0i3FQxuorykxG1a7XnXr16RQi6tTr5E088IYULF04Wh2P3008/yZgxYwzfUEtEhK+Vxjt16uSIpevUqSOLFi2S66+/Xk6dOiX3339/xMakp556SrSCu5d24cIFE6fahLdEBO1aPd1rlfxYpwTEug+tXr06oup+jRo1jDBaq3V7aVrhXZlpbkMtEUG72qgYfvz48XGri+tnSjcQzJmRAyzTAAAgAElEQVQzx5nLrTJ50AXtsfKbyIaZb7/91lRnX7lypcOyY8eOMnv27IgTB6Ir+CcqnI8WxOtnaNq0aXLppZd6WV4Z0yfb7m+pTgz8Uk2U8RIhwPpLhFbm9SW/djmDnx0/v1uTX79nCP8gEBwCCNqDk0sigQAEIAABCHgmwAOHZ1R0hAAEIAABCEDAJwQ+//xzI2zXn/Pnz7t61bt3byNuz8nJ8YnnuAEBCEAAAhCIT0DFgFqFN9RU+BmqJhvfmh4QCCaBbHx/9eWXX0q/fv3kjTfeiEhqrVq1jLj57rvvjiviDTdUke57770nTz/9tOgJSNEtlYJ2HTuW6FX/PVH/L168KO+++6489NBDohtcQy1RcayXT8Ynn3wiHTp0iBBYexH6fvXVVzJgwADRiuyhpuJz3ZSgYvv//u//NsLr8A0KXsXyugFBRbxPPvmkUw07NIeuA/2J/nzEEmSrjYrs9fQPFZ67Nc2b+qri91Br1aqVEYKXLVs2wmzbtm2mQnuoSrdeVDvd/BDtU/R8ylpF0VqFO7xVq1bNnMxVpUqVXC5GC5y1gwr1lWuXLl2kUKFCMcNShloR/9FHH3Wua0Vxvd82bNgwl40fBe2VKlUyGyLyqqIeXdHcrSK6bjh59tlnZfDgwRGxjx492qzZvCqox2Lptlki1qkFrVu3llmzZkm5cuXy/EgePXrUbAIJ//03c+ZMs2aC1rLx/pbKHMIvlTQZK1ECrL9EiWVWf/Jrly/42fHzuzX59XuG8A8CwSGAoD04uSQSCEAAAhCAgGcCPHB4RkVHCEAAAhCAAAR8RuD48eNG1P7cc8/JiRMnXL1TUcrAgQOlQYMGPosAdyAAAQhAAAK5CahwcM2aNc4FrSirQjwaBLKZQLa+v/rss8/MBs3169fnSr8Kf3UDpwpEr776atGTiqLbf/3Xf8lf/vIX0UraWlH98OHDMZfRfffdZwTT11xzTczriVZoDw3y8ccfG3FzeCX40DX1v1u3bnLXXXeZit4lSpRwRNDqtwqr161bZ6qcRwvwVUCr4lbd/BNPOJ3I58ZN6KvzKB+tth4+n4rtd+7caQTg4cLs+vXrG97XXXedM/28efOMQDe86bgqfA/vF7quVdk//PBDU9H+9ddfjxmGm2DZTdCug1SuXFkef/xxadeuXcSGCI19165dpmp8+HpT1iqkVuF6dNPNVrp23nnnHedShQoVDCt9BitatGgum2+++UZeeOEFmTBhgusz3ObNm0UZRrdYgnbtoz7qhodBgwZFVAjXa+qj+hN92oFW4h8xYkTMz40fBO1uVf2HDh3qupHFq6BdubhtONE1qScf6IaC6M+WVnbXDRQvvvhiRGry2vSha6l9+/YRmx5atGhhxrn11ltzbUJwW4exPlOJfLb93Ddb72+pygn8UkWScZIhwPpLhlrm2JBfu1zBz46f363Jr98zhH8QCA4BBO3BySWRQAACEIAABDwT4IHDMyo6QgACEIAABCDgUwLnzp0zonYVt+uX7G6tWbNmRhCk1RBpEIAABCAAAT8S0IrM0YJSFUvWrFnTj+7iEwTyjUA2v7/SSsWPPfaY/OlPf8qTd926dR0xr55ipNXM89r0qYO5iZujJ0pW0K7jfPDBB9KnT5+YovZkFpCKl1Vwq5t9Yon4kxkz3EarSmuV6mgBtPZp1KiR3H777UZArUxUyK0i8PCmgm4VbGvf8KZV3Lt37y7vv/9+xL/rWLVr1xbNn/7/n376yeRu+/btERsQ9Nodd9xhBPShUztUIK/V2y+99NKIMWMJsrUiefhpH5p73Uxw7bXXGrGxxqJzRjcVnqtgPxZrFR/PnTvX5De66fi33XabU2ldeenGBK3qHt60Yn/x4sVlw4YNzj9v3LgxZuX0aEG7iu8XLFjgxFWqVCnzrHfjjTcajspKq/uHV5DXSTQPkyZNkjJlysRcLn4QtOszrgrup0yZEuGjctU1pk3F7U2bNnWuJyJoV6P9+/dLr169Yub9lltuMadAlC5dWtQXzYmyjG660eH555+XihUrxmSpFd3195fyjm46h64RXYPavvjiC7OJI/ozla4NLLa/K1Jln833t1QwhF8qKDJGsgRYf8mSyww78muXJ/jZ8fO7Nfn1e4bwDwLBIYCgPTi5zLdItELE3r17zQtJfZmh1T3CXzToCzjdxa8v+PTFh34Z43bkn5vT0S+o8jr2MpnA0z1+Mj5hAwEIQCA/CfDAkZ+0mQsCEIAABCAAgXQTmDNnjhG379u3z3WqevXqmYrtnTp1Src7jA8BCEAAAhBIiIBW4n344YcdGxX67dixI6Ex6AyBIBLI9vdXWgn8vffek0cffdSIdG2bimL17+GePXsaMXG8ZiNo17E///xz+cMf/iArV66MN1We19Vvreys1b/TIWYPTa6idq2crj+JNBUaq7hXN9LGqhyfrLhf49Yq4zfffLN06dJFtPK9Nv3ebeHChbmE2bEE2UuXLpVXX33V/HhpKiLW+Pv165cna2WlgmUV1ifa/s//+T8yfvx4mT9/vlnboaYbArTye3SL/j5PRfD63Ke20aJ1N1+0mrhWZ1fxu1vzg6BdfVu1apUR37vFpqcUaJX+UEtU0K52eZ0CES+fKmbXTeWVKlXKs6turFFxvj6rJ9o0T3pKjZ70kM7PfKJ+pbJ/tt/fbFnCz5Yg9jYEWH829PxvS37tcgQ/O35+tya/fs8Q/kEgOAQQtAcnl2mPRKs46Aum2bNnux5RGcsJrRSgX8hoZQqvwvZkBed6XJ6+yNNqDHpcpVtLdvy0Q2YCCEAAAvlEgAeOfALNNBCAAAQgAAEI5CuBxYsXmy/X9Ut9t3bTTTcZIU+sioL56iyTQQACEIAABP6XQE5OjqnMG2pamXXw4MHwgUDWE+D91f8sARXaqohXq4e//vrrCa+LFi1aiAp6GzduLMWKFfNsbyto14m0QJIWRpo6dWrCvqtQXP9mf+CBB1yransOxmPHRDcRqAB7zJgxct111+U5w+7du02FeS/5UzGvVqJX0bJWEz916pRoVfZly5aZOVR0/uabb0r9+vUj5nQTZKsgXiuu6wbgvATguk40Fq2gHUuYHx2gzqfiahXdxzsVQG2jvytcvXq1tG7d2hlW49X7X/Qajf4+b/PmzabC94oVK2TkyJF5ngLg9TSC0OdMuc+aNcvxSeeK5qwXDxw4IB07dnTu3dWrV5clS5aY0w+iW6KCc+WqG91Gjx4dc01phXoV5xcuXNhcT3T80KC6KUG/79VNCVq4LF7Tdam89TPpZUOMjqeV2vWUiaefftrTHGrTpk0bM4/XdRjPb79e5/5mlxn42fHD2o4A68+On9+tya9dhuBnx8/v1uTX7xnCPwgEhwCC9uDkMm2RhF5qeH0p5eZIqOrClVdeGdfXRAXn6qNWmtCXIr/4xS9cXxyFJk50/LgO0wECEIBAhhHggSPDEoa7EIAABCAAAQgkRGDt2rVGsLFu3TpXOxXI/P73vzfi9qJFiyY0Pp0hAAEIQAACqSKwdevWXGK5Y8eOSdmyZVM1BeNAIGMJ8P4qd+pOnjwp+nvjww8/FBVJ/+1vf4sQ9KoIVP/O1ZMeatasaf63ZMmSSa2BVAjaQxP//PPPor/b9PQJ/Ynlu/p94403ip4CfOedd8qtt96akAA/qSBdjFSIv337dnnjjTdERc3qr4rBVUxeu3ZtU8BJhbe//vWvPRdychtTXdCYNd577rlHGjRoICVKlHA8U3Yq9B42bJjzb1qdXMXn4dWr86owrmN8+umnpiCUxhQ6dVnn1Yrv9957rxEQey1KFY7tm2++kTVr1sg777xjxlWxtzbNpwq977jjDiNmV7F3+PgHDx6Uzp07G87aqlatKrpBWQX44S2WoD0kMtc1unz5cjO/fi5UWK/z1qlTx+RHeYazzGuN+KVCu/qoGys2bdokCxYsMJ/1EFO9ptXbp0+fbtaitmQF7SEW+v2qjqGV4bXyfWith9alnsjdvn37XOsykc+bstU8r1+/XrZt22Y2AoQ2Qei60NzrZ6pVq1Zmc0gy6zARf/zQl/ubXRbgZ8cPazsCrD87fn63Jr92GYKfHT+/W5Nfv2cI/yAQHAII2oOTy7REorvytSJBXkdC6ssGfUGk7fz58xEvIqKd0pdMWt1AX0rm1RIRnOsL3F69epmXLdryqoQQmjOR8dMClkEhAAEIFDABHjgKOAFMDwEIQAACEIBAvhBQEYBWbNcN0G5NBT4qaldxu1ZApEEAAhCAAATyk4Def1SYFmrt2rVzqvDmpx/MBQE/EuD9lR+zgk9+JZCIINuvMeAXBLKFAPc3u0zDz44f1nYEWH92/PxuTX7tMgQ/O35+tya/fs8Q/kEgOAQQtAcnlymPZP/+/UYoHqqOEJpAj5XTCgBdunQRPQ73kksuiZhbKwccPXpUFi1aZCriRR9Vp5UR5s+fb3bcu7VEBOfRVUIQtKd8KTAgBCAQQAI8cAQwqYQEAQhAAAIQgIArAa0Ap8L2uXPnuvbR6oahiu0VK1aEJgQgAAEIQCBfCJQuXdqpUqoTaqXZtm3b5svcTAIBvxPg/ZXfM4R/fiKAoN1P2cAXCORNgPub3QqBnx0/rO0IsP7s+PndmvzaZQh+dvz8bk1+/Z4h/INAcAggaA9OLlMaiR792LdvX6fqeWhwPf7vqaeeMke+eWkqbB8+fLi89NJLEd07dOhgKrUne9Rl+GDJCNq9+E4fCEAAAkEmwANHkLNLbBCAAAQgAAEIuBH4/PPPjbBdf/SEMbfWu3dvI27XTdw0CEAAAhCAQLoILF68WPR9a6iVK1fOFAqhQQAC/0OA91esBAh4J4Cg3TsrekKgoAlwf7PLAPzs+GFtR4D1Z8fP79bk1y5D8LPj53dr8uv3DOEfBIJDAEF7cHKZskj0pZeK0PUL/vA2evRo8+/FihVLaK4zZ84YuxkzZkTYzZ49W+6///5cL6UTGlxEELQnSoz+EIAABPhCkDUAAQhAAAIQgEB2Ezh+/Lh55tVTxU6cOOEKQzdjDxw4UBo0aJDdwIgeAhCAAATSQqBVq1ayZs0aZ+whQ4bI5MmT0zIXg0IgEwnwhXkmZg2fC4oAgvaCIs+8EEicAPe3xJmFW8DPjh/WdgRYf3b8/G5Nfu0yBD87fn63Jr9+zxD+QSA4BBC0ByeXKYtk1apV0r17dzl9+rQz5tChQ+XJJ59MWMweGuCrr74yY77//vvOmPXr15eXX37Zc7V3twARtKcs9QwEAQhkEQEeOLIo2YQKAQhAAAIQgIArgXPnzhlRu4rbDx065NqvWbNmpmJ78+bNoQkBCEAAAhBICYEvv/xSrrnmmoixdu7cKTVr1kzJ+AwCgSAQCPL7qzvuuEM2bNgQhDQRQwER+PnnnyNm9ipoj/5cFZD7TAuBhAjce++9snLlyoRs/Nw5yPe3/OAOv/ygzBxuBFh/wV4b5Ncuv/Cz4+d3a/Lr9wzhHwSCQwBBe3BymZJITp48KXq0evhLAf3Cfu7cuXLllVdazfHKK69It27dIsbQcXU+m4ag3YYethCAQLYS4IEjWzNP3BCAAAQgAAEIuBGYM2eOEbfv27fPFVK9evVMxfZOnToBEgIQgAAEIGBFYOLEifLwww87Y9SqVUt27NhhNSbGEAgagSC/v0LQHrTVmv/xIGjPf+bMWHAEELQXHHs/zhzkvw/8yBufIgmw/oK9IsivXX7hZ8fP79bk1+8Zwj8IBIcAgvbg5DIlkbz77rvSpk2biOrsy5cvl7Zt21qPf+TIEbnvvvvknXfeccbq2bOnqYRXvHjxiPGjxe9jx46VUaNGOX0OHDggHTt2lD179njya/PmzaIV4UMt3vjaL9E54jlSvXp1WbJkiVSuXDleV9FKGtu3bzcbC/SLrG3bthmbUqVKiX65pbFonn79619LoUKF4o6nHaKF/3379pUpU6Y4Vfe/+eYbee211+SNN94wXA8fPiyXXXaZ5OTkSKNGjQzvROYLOXXhwgXZv3+/GXvLli2ilaZOnDhhLt9yyy2GR+PGjeWee+6Rq6++WqgO4imddIKANQEeOKwRMgAEIAABCEAAAgElsHjxYvOcqs8vbq1atWqmYnufPn0CSoGwIAABCEAg3QT0vdju3budafQ93eDBg9M9LeNDIKMIBPn9FYL2jFqKvnQWQbsv04JTaSKAoD1NYDN02CD/fZChKckqt1l/wU43+bXLL/zs+Pndmvz6PUP4B4HgEEDQHpxcWkeiR62PGDHCiJxDTYXGKv6+6qqrrMfXl2vTpk2TrVu3yl133SUNGzaUX/3qV3LJJZfkGjue4DxRsXmmCNrPnj0ruoFABfwaY7zWokULGTNmjBGGxxOCuwnadY6ZM2fKk08+6QjN3ebV+Z555hmpUqVKPNdE8/3+++/L6NGjZdOmTXH7awfd8KDxXHfddZ760wkCEEieAA8cybPDEgIQgAAEIACB7CCwdu1aU7F93bp1rgFXqFDBCNu1anvRokWzAwxRQgACEICANQF9PxpefEMHPHr0qJQrV856bAaAQJAIBPn9FYL2IK3UgokFQXvBcGfWgiGAoL1guPt11iD/feBX5vj1/wmw/oK9GsivXX7hZ8fP79bk1+8Zwj8IBIcAgvbg5NI6kq+//lq6du0qGzZscMZ65JFHZNy4cVK4cGHr8RMZIBsF7fql1fDhw+Wll15KBJWpov7UU09Jv379pEiRIq62sQTtjz76qIwcOTKhObWi+uzZs82GBLd28eJFWbhwofTv3z+i2r+XwFQQ8vzzz0uzZs3iivS9jEcfCEAgNgEeOFgZEIAABCAAAQhAwBsB3aCrFduXLl3qalCyZEkjaldxe5kyZbwNTC8IQAACEMhaAnq/mD59uhN/u3btZNmyZVnLg8Ah4EaA91esDQh4J6An/w4ZMkRmzZrlGEUXe/I+Gj0hAIF0EuD+ZkcXfnb8sLYjwPqz4+d3a/JrlyH42fHzuzX59XuG8A8CwSGAoD04ubSOZNu2bdKkSZMIAbIetd6xY0frsRMdIJ6gXcXf6ptWNNeXdCos2L9/v5mmfPny0r17dylVqpQzbdu2baVSpUrOf8cbXzuGz5GI/yowV/H4448/HmE2YcIEGTZsWEzR+bFjx6Rv376yatWqCBsdq3bt2lK3bl0jXD99+rToC8iNGzfmcimv8bVztKC9Q4cOpoLgyy+/7IylYnWtnn/ttdeKVuzXalFbtmzJJUpv1aqVzJkzR8qWLRsTjfrXo0cPOXz4sHM9Oha9oDnTDRTh/fTfq1evLosWLZKqVasmgp6+EIBAAgR44EgAFl0hAAEIQAACEICAiOzZs8cI2+fOnevKQzcZhyq2V6xYEW4QgAAEIACBmARKly4dcVKintio7y9pEIBAJAHeX7EiIOCdAIJ276zoCYGCJsD9zS4D8LPjh7UdAdafHT+/W5NfuwzBz46f363Jr98zhH8QCA4BBO3ByaV1JNEibxWGr1mzRmrUqGE9dqIDeBGch8aMFmqrGHrJkiWi4my3lsj4ifp+6NAh6datmxGCh5pWKp84caIUL14813BnzpwxldlnzJjhXFPxt9oMGjTICPTDmx4jefDgQVNZXUXfoaY2Wjm9U6dOMV2O5hTeqVatWjJ+/HjRY06jq7x//vnn8oc//EFWrlwZMa7bF23ff/+99OnTx+Qg1B544AEZM2ZMrlj0ur5k1TgeeuihiC/yRo0aJU888US+nw6QaL7pD4FMJcADR6ZmDr8hAAEIQAACEChoAvqMpMJ2/Tl//ryrO7179zbi9pycnIJ2mfkhAAEIQMBHBLRIR+fOnR2PypUrZwpr0CAAgdwEeH/FqoAABCAAgSAS4P5ml1X42fHD2o4A68+On9+tya9dhuBnx8/v1uTX7xnCPwgEhwCC9uDk0jqScePGRVQVr1evnixcuFAqVKhgPXaiAyQiOPeToD2WOL1169bmiEf9cipWi45Vhekqbu/SpYsUKlTIFZ0KwVUkP3r0aKePCtJfeukl+eUvf5nLzk3Qrv7pEcexbEKDxKogrxXlp0yZIsWKFYuY6+OPP5aWLVvKkSNHzL+3adNG5s2bJyVLlnSNRUX6ykEr64daQa6/RNcr/SGQiQR44MjErOEzBCAAAQhAAAJ+InD8+HEjan/uueciNudG+6inYw0cOFAaNGjgJ/fxBQIQgAAECoiAvotbvXq1M/uQIUNk8uTJBeQN00LA3wR4f+Xv/OAdBCAAAQgkR4D7W3LcQlbws+OHtR0B1p8dP79bk1+7DMHPjp/frcmv3zOEfxAIDgEE7cHJpXUk0YL2pk2bGpGxHoGb3y0TBe0XLlyQSZMmyYgRIxxcderUkfnz50vVqlVjIjx58qRo1b7w6ucTJkyQYcOG5aqUHmsArYauwogXX3zRuTx37lwzZnSLJWjXzQrLli2TmjVrxk3xihUrpF27dk6/u+++22x4KFOmTIStVmYPrxI/duxY0Wrr8VosFuvXr5ff/OY38Uy5DgEIJEGAB44koGECAQhAAAIQgAAEYhA4e/asU7FdT+xya82aNTMV25s3bw5HCEAAAhDIUgJffvmlXHPNNRHR79ixQ/T0RBoEIJCbAO+vWBUQgAAEIBBEAtzf7LIKPzt+WNsRYP3Z8fO7Nfm1yxD87Pj53Zr8+j1D+AeB4BBA0B6cXFpFotW+tRqQVhIPNf2SXat951VZ22rSPIwzTdCuFcYXLVok/fr1k9OnT5vItNL6zJkzzRHC0Tf2UOjvvvuuqWAessmrwrobrugx2rdvLypqv/zyyyNMYgna3aqsx5pr7969omN/9tln5nL16tVFxeuVK1eO6B6du0ceeUR0s0ThwoXzXC7KUPu988478qtf/UpuvPFGI/Rw2wyQrrXHuBDIFgI8cGRLpokTAhCAAAQgAIH8JDBnzhxTsX3fvn2u0+ppVLoxOXwjcH76yFwQgAAEIFBwBPS0xYcffthxQIXsKminQQACsQnw/oqVAQEIQAACQSTA/c0uq/Cz44e1HQHWnx0/v1uTX7sMwc+On9+tya/fM4R/EAgOAQTtwcmlVSSxBO2JiJ2tJo9hnGmC9o0bN0qPHj3k8OHDTjTxKq2rgHv8+PER1ctV0P3YY4+5CuBjcf7666+la9eusmHDBnO5UqVKpur6zTffHNE9lqBdBfeaZy8teh43QfsHH3wgjRo1cobUKvDPP/+8aDVCN2G/l/npAwEIpJYADxyp5cloEIAABCAAAQhAIJzA4sWLTdX2LVu2uIKpVq2aqdjep08f4EEAAhCAQJYQuOWWW2T37t1OtFOmTJHBgwdnSfSECYHECfD+KnFmWEAAAhCAgP8JcH+zyxH87PhhbUeA9WfHz+/W5NcuQ/Cz4+d3a/Lr9wzhHwSCQwBBe3ByaRXJuXPnZMSIEaJfooRa06ZNRYXlpUuXtho7GeNMErTv379fevXqJdu3b3dC7d+/v2jFpeLFi7uGr1XZBwwYYKrgh5qKHjp27JgQsh9++EEGDRpkqrKH2qpVq6RVq1YR48QStKsQv2HDhp7mi7Z3E7QfOXJE7rvvPlNpPdS0Wn2LFi2M8F6rERZE1X9PQdIJAllEgAeOLEo2oUIAAhCAAAQgUGAE1q5dayq2r1u3ztUH3QSswnat2l60aNEC85WJIQABCEAgvQS2bt0q9evXj5jk6NGjUq5cufROzOgQyGACvL/K4OThOgQgAAEIuBLg/ma3OOBnxw9rOwKsPzt+frcmv3YZgp8dP79bk1+/Zwj/IBAcAgjag5NL60i0Ovjjjz/ujIOgPT7SY8eOmQrnKiAPtdatW8usWbPifhkVXfFc7VXEcPXVV8efOKzH+fPnjTgivPJfrMrr0YJ0FZmvX79e6tat62k+r4J2rTyv4vq8qgxqBfd77rlH7rrrLtGqhJdccoknH+gEAQikjgAPHKljyUgQgAAEIAABCEAgHoFNmzaZiu1Lly517aobf1XUrs+FZcqUiTck1yEAAQhAIMMI6O94vReEWrt27cwpizQIQMCdAO+vWB0QgAAEIBBEAtzf7LIKPzt+WNsRYP3Z8fO7Nfm1yxD87Pj53Zr8+j1D+AeB4BBA0B6cXFpHoiLsfv36OePUqFFDtGL4DTfcYD12ogNkQoX2M2fOyPDhw2XGjBlOeHXq1JH58+dL1apV44Z84MABU419z549cfsm2mHs2LEyatSoCDOvgnS3uRKxVzaPPfaYTJs2La7rpUqVkubNmxsWDRo0kBIlSsS1oQMEIGBPgAcOe4aMAAEIQAACEIAABBIloM9/KmYMP2EreowiRYo4FdsrVqyY6BT0hwAEIAABnxLQUzBPnDjheKdidhW10yAAAXcCvL9idUAAAhCAQBAJcH+zyyr87PhhbUeA9WfHz+/W5NcuQ/Cz4+d3a/Lr9wzhHwSCQwBBe3ByaR3J22+/LU2aNHHGKV++vKxZs0ZU2J7fze+C9gsXLsikSZNkxIgRDhqteP7SSy+JVmj30oIsaNf4z549K8uXLxcV12usXpoybN++vTz00ENSpUoVif6DyMsY9IEABLwR4IHDGyd6QQACEIAABCAAgXQQ+Pzzz42wXX/01C231rt3byNuz8nJSYcbjAkBCEAAAvlEQIuGdO7c2ZmtXLlycvTo0XyanWkgkLkEeH+VubnDcwhAAAIQcCfA/c1udcDPjh/WdgRYf3b8/G5Nfu0yBD87fn63Jr9+zxD+QSA4BBC0ByeX1pHs3bvXiIk/++wzZyz9skUrZ+d387Og/eeff5ZFixaZavanT5920EyYMEGGDRsmWk3PSwu6oD3E4Mcff5QNGzbI7Nmz5d13341g5sZJq7ZPnjxZunbt6pmnF+b0gQAE/j8BHjhYDRCAAAQgAAEIQKDgCRw/ftyI2p977rmIqr3RnnXo0EEGDhxoTrWiQQACEIBA5hHQAhirV692HB8yZIh590WDAJBWrFAAACAASURBVATyJsD7K1YIBCAAAQgEkQD3N7usws+OH9Z2BFh/dvz8bk1+7TIEPzt+frcmv37PEP5BIDgEELQHJ5fWkZw6dUruv/9+0eNuQ+2RRx6RcePGSeHCha3H1wG+/vpr0S9sbrrpJrnzzjvN/15++eW5xvazoH3jxo3So0cPOXz4sON3//79ZeLEiVK8eHHPnKIF7dWrV5clS5ZI5cqVPY+RSMfvvvvOCMTfeustY5bofLb2OueZM2dk9+7dsm7dOnnjjTdk165driFotXYVwXfq1CmRMOkLAQh4JMADh0dQdIMABCAAAQhAAAL5QEBPuApVbD906JDrjM2aNTMV25s3b54PXjEFBCAAAQikgsCXX34p11xzTcRQO3bskFq1aqVieMaAQKAJ8P4q0OklOAhAAAJZS4D7m13q4WfHD2s7Aqw/O35+tya/dhmCnx0/v1uTX79nCP8gEBwCCNqDk0vrSLTy+Pjx42XUqFHOWI0bNxYVl1911VXW4+sAWqG7TZs2EVW6Y1WB96ugff/+/dKrVy/Zvn27w0MrLM2aNUv0qOBE2t/+9jcj1v7444+NmQq4169fL3Xr1k1kGM99bQXptvbRjup6O3HihGzbts0I+VXgrv8d3nStzJs3T0qWLOk5TjpCAALeCPDA4Y0TvSAAAQhAAAIQgEB+E5gzZ46p2L5v3z7XqevVq2cqtrMBOL+zw3wQgAAEEifwzDPPyPDhwx1DFbKroJ0GAQjEJ8D7q/iM6AEBCEAAAplHgPubXc7gZ8cPazsCrD87fn63Jr92GYKfHT+/W5Nfv2cI/yAQHAII2oOTy5REol+m3HvvvXLkyBFnvJdfftlU9rZtWnFOv7x59tlnnaGqVq0qr776qtx4440Rw/tR0H7s2DHp27evrFq1yvG1Tp06Mn/+fNE4Em0nT56U7t27GyF3qKWKdSxfbAXptvbx+Hz77bfy2GOPiYo3Qi3dIv94PnEdAkEmwANHkLNLbBCAAAQgAAEIBIGAbv7Wqu1btmxxDadatWqmYnufPn2CEDIxQAACEAgkgVtuucWcWBhqkydPNidY0iAAgfgEeH8VnxE9IAABCEAg8whwf7PLGfzs+GFtR4D1Z8fP79bk1y5D8LPj53dr8uv3DOEfBIJDAEF7cHKZkkjOnDljvgxfsGCBM94dd9whL730kvzyl7+0muOjjz6S9u3by+HDh51xHnzwQZk4caIULVo0Ymy/CdqVi4rxZ8yY4fhZvnx5UQH6nXfemRSXc+fOyYgRI2TKlClxeeQ1gQrjVWh//PhxI6y/4YYbpGXLluZ/w5utIN2L/enTp43Y4s9//rPs3LlTLly4YKrXe63wr0cwd+nSRTZt2uS4nk6Rf1KJwwgCASHAA0dAEkkYEIAABCAAAQgEnsDatWtNxfZ169a5xlqhQgVTsV2f56OfrwMPiAAhAAEI+JjAhx9+KHqqRng7evRowic9+jhEXINAWgnw/iqteBkcAhCAAAQKiAD3Nzvw8LPjh7UdAdafHT+/W5NfuwzBz46f363Jr98zhH8QCA4BBO3ByWXKIlm/fr0Rnqs4OdQeffRRGTNmjBQpUiSpeWJVN1dBuFaca9iwYa4x/SRoV1H2pEmTjPg8vE2YMEGGDRuWNBMda8WKFdKuXTtnWBWkK5Obb77ZM+fofCnXNWvWSI0aNSLG8CJIz2tSL/Yqqteq8yGhhVZYf/PNN6V+/fqe4vnxxx9NhSoVwYcagnZP6OgEgYQJ8MCRMDIMIAABCEAAAhCAQIES0I2/WrF96dKlrn6ULFnSCNv154orrihQf5kcAhCAAATE/D7W392h1rZtW1m+fDloIAABjwR4f+URFN0gAAEIQCCjCHB/s0sX/Oz4YW1HgPVnx8/v1uTXLkPws+Pnd2vy6/cM4R8EgkMAQXtwcpmySFRUrNXIw79s0cGfeuopGTp0aMLV3mJVN9fxVAw+fvz4mOP5RdD+888/y6JFi6Rfv34RAv/+/fubyvLFixe34n7o0CHp1q1bxBHyiYz97bffmursK1eudPzo2LGjzJ49W0qUKBHhmxdBel7BeLH/6aefZNSoUfLHP/7RGSqRzRDRgngdZOPGjTE3PViBxxgCEBAeOFgEEIAABCAAAQhAIDMJ7Nmzx1RsnzdvnmsAuhldq7WrkLJixYqZGSheQwACEAgAgdKlS8uJEyecSJYtWxZR3CIAIRICBNJKgPdXacXL4BCAAAQgUEAEuL/ZgYefHT+s7Qiw/uz4+d2a/NplCH52/PxuTX79niH8g0BwCCBoD04uUxrJ/v37pVevXrJ9+/aIce+77z5Tqf26667zNN/nn38uf/jDHyIE12pYp04deemll6RSpUoxx7ERtOuY+uVQXlXOvY6vYuoePXrI4cOHHT9bt25tKoiXK1fOE4O8Oqlg/tlnn5XBgwdHdBs9erTZVFCsWDFX87Nnz8rkyZNFBeOhphXRlav6GN28CNLz8tWr/bvvvitt2rRxNgCoTzNnzpTOnTvnEtCGz6csNC9a4T3UGjdubP7tqquusmbNABCAQCQBHjhYERCAAAQgAAEIQCCzCejztm5E15/z58+7BtO7d28jbs/JycnsgPEeAhCAQIYRWLJkiXTq1MnxWt8lHj16NMOiwF0IFCwB3l8VLH9mhwAEIACB9BDg/mbHFX52/LC2I8D6s+Pnd2vya5ch+Nnx87s1+fV7hvAPAsEhgKA9OLlMeSSxxNw6SalSpYzouEuXLuYL8UsuuSRi7nPnzsmnn34qf/rTn4y4OrwKkXasUKGCvPDCC9KoUSNXn70KznWAU6dOyf33329E7KEWr5q8l/FjifpViD9//nypWrVqynjHqrKug6sAXKudV6lSJZcQXCu7P/HEE/Liiy9G+JFXdXevgnS3wLzaf//996YKYLhvumZGjhwpKqSIrhyv82kV/+eff17Gjh0bUQl/6tSp8uCDD+YphE9ZIhgIAllGgAeOLEs44UIAAhCAAAQgEFgCetKVitq1anv083d40B06dDDPag0aNAgsCwKDAAQg4CcCWnBi9erVjkta0GLKlCl+chFfIOB7Ary/8n2KcBACEIAABJIgwP0tCWhhJvCz44e1HQHWnx0/v1uTX7sMwc+On9+tya/fM4R/EAgOAQTtwcllyiPRitkqau/Xr58cOHDAdfy6des6ImUVM2/bts21b+XKlU21bhWzR9/swo28CM5D/VVAP2LEiFxfCOlcKp7XNnToUGnatKkzRbzxNY4+ffqIVlIKtbJly5qq6Vr5/T//8z9F5020XX755dKtWzf5l3/5lwhTt4r42umWW26Ru+++W/SIYp1Tc6JV0KNbkyZNjCjc7Th5r4J0t5gSsf/oo4+kffv2EZXtdVwVtterV09q165tNkJoPDt27JCtW7fmEl6kshJ+onmiPwSygQAPHNmQZWKEAAQgAAEIQCCbCOgpXqGK7boJ2q01a9bMVGxv3rx5NuEhVghAAAL5SuCrr76Sq6++OmJOfQdWq1atfPWDySCQ6QR4f5XpGcR/CEAAAhCIRYD7m926gJ8dP6ztCLD+7Pj53Zr82mUIfnb8/G5Nfv2eIfyDQHAIIGgPTi7TFokeY/6HP/xBVq5caTVHmzZt5D/+4z9cBdfhg8cTnEc7smrVKlM1/vTp0zF9VBF93759nWvxxo8Wb1sFHmasonqdW8Xp0e2zzz4zooL169cnPJ2K2VW4UKlSJVfbRATpsQZJxF43Q6xbt05+97vf5RK1ewlO14pWrAptSPBiQx8IQCAxAjxwJMaL3hCAAAQgAAEIQCCTCMyZM8dUbN+3b5+r27rZWCu2d+rUKZNCw1cIQAACGUHgmWeeMYUxQq1mzZqyc+fOjPAdJyHgJwK8v/JTNvAFAhCAAARSRYD7mx1J+Nnxw9qOAOvPjp/frcmvXYbgZ8fP79bk1+8Zwj8IBIcAgvbg5DKtkVy4cMFUBp86daq8/vrrCc2lx5k//PDDpsp40aJFPdnGE5xHD/Ljjz/KxIkTZfTo0THHf+SRR2TcuHFSuHBhcz3e+AUhaFe/zpw5I7Nnz5Zp06Z5EoJrxfORI0eaavLFixfPk20igvRYAyVj/+mnn8qjjz7qeTOECtgHDRrkKR5PC4lOEICAKwEeOFgcEIAABCAAAQhAIPgEFi9ebDY/b9myxTXYatWqmc3V+lxJgwAEIACB1BDQExd3797tDDZ58mQZMmRIagZnFAhkEQHeX2VRsgkVAhCAQBYR4P5ml2z42fHD2o4A68+On9+tya9dhuBnx8/v1uTX7xnCPwgEhwCC9uDkMl8i0crbx44dkw0bNsimTZvkr3/9q2hl8cOHDzvz161bV6pUqSK33367EbFfc801UqhQoYT8iyc4jzXYxYsXjU8LFiyQDz/8UA4cOOB00+rt06dPl8suu8z8W7zxC0rQHnJYhe0qONDK81pRT78AC1WfD/Ft37696GaBEiVKeGKbjCA9fOBk7XXNfPnll7J27VqzbjQvu3btMkNrPnJyckQFFK1bt5b69evHFeZ7CpZOEIBAXAI8cMRFRAcIQAACEIAABCAQGAL6PKYV2/UkLbemG4y1YruK271uRg8MIAKBAAQgkEIC+l5ST8EIb0ePHpVy5cqlcBaGgkB2EOD9VXbkmSghAAEIZBsB7m92GYefHT+s7Qiw/uz4+d2a/NplCH52/PxuTX79niH8g0BwCCBoD04uiQQCEIAABCDgmQAPHJ5R0RECEIAABCAAAQgEhoBuAteK7UuXLnWNqWTJkkbYrj9XXHFFYGInEAhAAAL5RUB/f+rv2lBr27atLF++PL+mZx4IBIoA768ClU6CgQAEIACB/yXA/c1uKcDPjh/WdgRYf3b8/G5Nfu0yBD87fn63Jr9+zxD+QSA4BBC0ByeXRAIBCEAAAhDwTIAHDs+o6AgBCEAAAhCAAAQCR2DPnj2mYvu8efNcYytSpIip1q7CzIoVKwaOAQFBAAIQSBcB3QykJx2G2rJly6Rdu3bpmo5xIRBoAry/CnR6CQ4CEIBA1hLg/maXevjZ8cPajgDrz46f363Jr12G4GfHz+/W5NfvGcI/CASHAIL24OSSSCAAAQhAAAKeCfDA4RkVHSEAAQhAAAIQgEBgCXz++eemirD+nD9/3jXO3r17G3F7Tk5OYFkQGAQgAIFUEFiyZIl06tTJGaps2bJy7NixVAzNGBDISgK8v8rKtBM0BCAAgcAT4P5ml2L42fHD2o4A68+On9+tya9dhuBnx8/v1uTX7xnCPwgEhwCC9uDkkkggAAEIQAACngnwwOEZFR0hAAEIQAACEIBA4AkcP37ciNq1avuJEydc4+3QoYOp2N6gQYPAMyFACEAAAskQaN26taxevdoxHTx4sEyZMiWZobCBAAREhPdXLAMIQAACEAgiAe5vdlmFnx0/rO0IsP7s+PndmvzaZQh+dvz8bk1+/Z4h/INAcAggaA9OLokEAhCAAAQg4JkADxyeUdERAhCAAAQgAAEIZA2Bs2fPOhXbDx065Bp3s2bNTMX25s2bZw0bAoUABCAQj8BXX30lV199dUS3HTt2SK1ateKZch0CEHAhwPsrlgYEIAABCASRAPc3u6zCz44f1nYEWH92/PxuTX7tMgQ/O35+tya/fs8Q/kEgOAQQtAcnl0QCAQhAAAIQ8EyABw7PqOgIAQhAAAIQgAAEspLAnDlzTMX2ffv2ucZfr149U7G9U6dOWcmIoCEAAQiEE3jmmWdk+PDhzj/VrFlTdu7cCSQIQMCCAO+vLOBhCgEIQAACviXA/c0uNfCz44e1HQHWnx0/v1uT3//H3p2ASVGd+x9//8rDQAgS2RQxF8PFEBJxWIwIBkWDgqLsCIi4XBC4iiAQuQhBFqPgAmgEHkCJC6LDLi4EcImRoIyyZERFFAVyBS5hMYhEQZD/cyp36s70dE9X9+mqOnXq28/jYwJ16pzz+Z3pqmrfPqOXEH56fqa3Jl/TE2J8CNgjQEG7PVkyEwQQQAABBDwL8MDhmYoDEUAAAQQQQACBWAsUFBQ4u7avXbs2pUPjxo2dHdsHDBgQaysmjwAC8RZo1qyZbNq0yUWYOnWqDBs2LN4ozB4BTQE+v9IEpDkCCCCAgJECXN/0YsFPz4/WegKsPz0/01uTr15C+On5md6afE1PiPEhYI8ABe32ZMlMEEAAAQQQ8CzAA4dnKg5EAAEEEEAAAQQQEJEVK1Y4O7avXLkypUe9evWcHdtVcXteXh5uCCCAQGwE3nnnHVG/taLka8+ePXLmmWfGxoCJIuCHAJ9f+aHKORFAAAEEwhbg+qaXAH56frTWE2D96fmZ3pp89RLCT8/P9Nbka3pCjA8BewQoaLcnS2aCAAIIIICAZwEeODxTcSACCCCAAAIIIIBACYE1a9Y4O7YvXLgwpUv16tWdonZV3F6zZk38EEAAAesF1Pudem8sfnXt2lWWLFli/byZIAJ+C/D5ld/CnB8BBBBAIAwBrm966vjp+dFaT4D1p+dnemvy1UsIPz0/01uTr+kJMT4E7BGgoN2eLJkJAggggAACngV44PBMxYEIIIAAAggggAACSQSKioqcHdvnzp2b0qdChQpuYXv9+vVxRAABBKwVUF/eOXDggDu/xYsXS7du3aydLxNDICgBPr8KSpp+EEAAAQSCFOD6pqeNn54frfUEWH96fqa3Jl+9hPDT8zO9NfmanhDjQ8AeAQra7cmSmSCAAAIIIOBZgAcOz1QciAACCCCAAAIIIFCOwOeff+7sSqz++e6771Ie2a9fP6e4vUmTJngigAACVgksWLBAevXq5c6pdu3asnfvXqvmyGQQCEuAz6/CkqdfBBBAAAE/Bbi+6enip+dHaz0B1p+en+mtyVcvIfz0/ExvTb6mJ8T4ELBHgIJ2e7JkJggggAACCHgW4IHDMxUHIoAAAggggAACCHgQ2L9/v7NjuypsP3jwYMoWPXr0kDvuuENat27t4awcggACCJgv0LlzZ1m+fLk70DvvvFOmTZtm/sAZIQIREODzqwiExBARQAABBDIW4PqWMVmpBvjp+dFaT4D1p+dnemvy1UsIPz0/01uTr+kJMT4E7BGgoN2eLJkJAggggAACngV44PBMxYEIIIAAAggggAACGQgcPXrU3bF9x44dKVu2b9/e2bG9Q4cOGZydQxFAAAGzBHbt2iVnn312qUEVFhbKhRdeaNZAGQ0CERXg86uIBsewEUAAAQTKFeD6prdA8NPzo7WeAOtPz8/01uSrlxB+en6mtyZf0xNifAjYI0BBuz1ZMhMEEEAAAQQ8C/DA4ZmKAxFAAAEEEEAAAQSyFHj88cedXds3b96c8gytWrVydmzv1atXlr3QDAEEEAhP4KGHHpKRI0e6A7jgggvkvffeC29A9IyAZQJ8fmVZoEwHAQQQQMAR4PqmtxDw0/OjtZ4A60/Pz/TW5KuXEH56fqa3Jl/TE2J8CNgjQEG7PVkyEwQQQAABBDwL8MDhmYoDEUAAAQQQQAABBDQFCgoKnF3b165dm/JMjRs3dnZsHzBggGZvNEcAAQSCE2jWrJls2rTJ7XDKlCkyfPjw4AZATwhYLsDnV5YHzPQQQACBmApwfdMLHj89P1rrCbD+9PxMb02+egnhp+dnemvyNT0hxoeAPQIUtNuTJTNBAAEEEEDAswAPHJ6pOBABBBBAAAEEEEAgRwIrVqxwdmxfuXJlyjPWq1fP2bFdFbfn5eXlqGdOgwACCORe4J133hH1WyZKvvbs2SNnnnlm7jvjjAjEVIDPr2IaPNNGAAEELBfg+qYXMH56frTWE2D96fmZ3pp89RLCT8/P9Nbka3pCjA8BewQoaLcnS2aCAAIIIICAZwEeODxTcSACCCCAAAIIIIBAjgXWrFnj7Ni+cOHClGeuXr26U9Suittr1qyZ4xFwOgQQQEBfYMiQIc6XdIpfXbt2lSVLluifmDMggIArwOdXLAYEEEAAARsFuL7ppYqfnh+t9QRYf3p+prcmX72E8NPzM701+ZqeEONDwB4BCtrtyZKZIIAAAggg4FmABw7PVByIAAIIIIAAAggg4JNAUVGRUww6d+7clD1UqFDB3bG9fv36Po2E0yKAAAKZC6gv2xw4cMBtuGjRIunevXvmJ6IFAgikFODzKxYHAggggICNAlzf9FLFT8+P1noCrD89P9Nbk69eQvjp+ZnemnxNT4jxIWCPAAXt9mTJTBBAAAEEEPAswAOHZyoORAABBBBAAAEEEPBZ4PPPP3d2bFf/fPfddyl769evn1Pcnp+f7/OIOD0CCCBQvoD6DRM9e/Z0D6pdu7bs3bsXNgQQyLEAn1/lGJTTIYAAAggYIcD1TS8G/PT8aK0nwPrT8zO9NfnqJYSfnp/prcnX9IQYHwL2CFDQbk+WzAQBBBBAAAHPAjxweKbiQAQQQAABBBBAAIGABPbv3+/s2K4K2w8ePJiy1x49ejiF7a1btw5oZHSDAAIIlBbo3LmzLF++3P3DoUOHyiOPPAITAgjkWIDPr3IMyukQQAABBIwQ4PqmFwN+en601hNg/en5md6afPUSwk/Pz/TW5Gt6QowPAXsEKGi3J0tmggACCCCAgGcBHjg8U3EgAggggAACCCCAQMACR48edXds37FjR8re27dvL4MHD5YOHToEPEK6QwCBOAvs2rVLzj777FIEhYWFcuGFF8aZhbkj4IsAn1/5wspJEUAAAQRCFuD6phcAfnp+tNYTYP3p+Znemnz1EsJPz8/01uRrekKMDwF7BChotydLZoIAAggggIBnAR44PFNxIAIIIIAAAggggECIAnPmzHGK2zdv3pxyFK1atXJ2bO/Vq1eII6VrBBCIi8DDDz8sd911lzvdCy64QN577724TJ95IhCoAJ9fBcpNZwgggAACAQlwfdODxk/Pj9Z6Aqw/PT/TW5OvXkL46fmZ3pp8TU+I8SFgjwAF7fZkyUwQQAABBBDwLMADh2cqDkQAAQQQQAABBBAwQKCgoMApbF+7dm3K0TRu3NjZsX3AgAEGjJghIICArQLNmjWTTZs2udObMmWKDB8+3NbpMi8EQhXg86tQ+ekcAQQQQMAnAa5verD46fnRWk+A9afnZ3pr8tVLCD89P9Nbk6/pCTE+BOwRoKDdniyZCQIIIIAAAp4FeODwTMWBCCCAAAIIIIAAAgYJrFixQh577DFZuXJlylHVq1fP2bFdFbfn5eUZNHqGggACURdYt26dtGzZstQ09uzZI2eeeWbUp8b4ETBSgM+vjIyFQSGAAAIIaApwfdMDxE/Pj9Z6Aqw/PT/TW5OvXkL46fmZ3pp8TU+I8SFgjwAF7fZkyUwQQAABBBDwLMADh2cqDkQAAQQQQAABBBAwUGDNmjXOju0LFy5MObrq1as7Re2quL1mzZoGzoIhIYBA1ASGDBnifKmm+NWlSxdZunRp1KbBeBGIjACfX0UmKgaKAAIIIJCBANe3DLCSHIqfnh+t9QRYf3p+prcmX72E8NPzM701+ZqeEONDwB4BCtrtyZKZIIAAAggg4FmABw7PVByIAAIIIIAAAgggYLBAUVGRU1w6d+7clKOsUKGCu2N7/fr1DZ4NQ0MAAdMF1JdjDhw44A5z0aJF0r17d9OHzfgQiKwAn19FNjoGjgACCCBQjgDXN73lgZ+eH631BFh/en6mtyZfvYTw0/MzvTX5mp4Q40PAHgEK2u3JkpkggAACCCDgWYAHDs9UHIgAAggggAACCCAQAYHPP//c2bFdFbcfP3485Yj79evnFLfn5+dHYFYMEQEETBJQvxGiZ8+e7pBq164te/fuNWmIjAUB6wT4/Mq6SJkQAggggICIcH3TWwb46fnRWk+A9afnZ3pr8tVLCD89P9Nbk6/pCTE+BOwRoKDdniyZCQIIIIAAAp4FeODwTMWBCCCAAAIIIIAAAhES2L9/v1PUrorbDx48mHLkPXr0cArbW7duHaHZMVQEEAhToHPnzrJ8+XJ3CEOHDpVHHnkkzCHRNwLWC/D5lfURM0EEEEAglgJc3/Rix0/Pj9Z6Aqw/PT/TW5OvXkL46fmZ3pp8TU+I8SFgjwAF7fZkyUwQQAABBBDwLMADh2cqDkQAAQQQQAABBBCIoMDRo0edonb1z44dO1LOoH379jJ48GDp0KFDBGfJkBFAICiB3bt3S926dUt1V1hYKBdeeGFQQ6AfBGIpwOdXsYydSSOAAALWC3B904sYPz0/WusJsP70/ExvTb56CeGn52d6a/I1PSHGh4A9AhS025MlM0EAAQQQQMCzAA8cnqk4EAEEEEAAAQQQQCDiAnPmzHEK2zdv3pxyJq1atXJ2bO/Vq1fEZ8vwEUDAD4GHH35Y7rrrLvfUzZs3l/Xr1/vRFedEAIESAnx+xXJAAAEEELBRgOubXqr46fnRWk+A9afnZ3pr8tVLCD89P9Nbk6/pCTE+BOwRoKDdniyZCQIIIIAAAp4FeODwTMWBCCCAAAIIIIAAApYIFBQUOIXta9euTTmjxo0bOzu2DxgwwJJZMw0EEMiFQLNmzWTTpk3uqaZMmSLDhw/Pxak5BwIIlCPA51csDwQQQAABGwW4vumlip+eH631BFh/en6mtyZfvYTw0/MzvTX5mp4Q40PAHgEK2u3JkpkggAACCCDgWYAHDs9UHIgAAggggAACCCBgmcCKFSvksccek5UrV6acWb169Zwd21Vxe15enmUCTAcBBDIRWLdunbRs2bJUk927d0udOnUyOQ3HIoBAFgJ8fpUFGk0QQAABBIwX4PqmFxF+en601hNg/en5md6afPUSwk/Pz/TW5Gt6QowPAXsEKGi3J0tmggACCCCAgGcBHjg8U3EgAggggAACCCCAgKUCa9ascXZsX7hwYcoZVq9e3SlqV8XtNWvWtFSCaSGAQHkCQ4YMcb4EU/zq0qWLLF26FDQEEAhAgM+vAkCmCwQQQACBwAW4vumRx7SBwgAAIABJREFU46fnR2s9Adafnp/prclXLyH89PxMb02+pifE+BCwR4CCdnuyZCYIIIAAAgh4FuCBwzMVByKAAAIIIIAAAghYLlBUVOQUq86dOzflTCtUqODu2F6/fn3LRZgeAgiUFFBfZjlw4ID7R4sWLZLu3buDhAACAQjw+VUAyHSBAAIIIBC4ANc3PXL89PxorSfA+tPzM701+eolhJ+en+mtydf0hBgfAvYIUNBuT5bMBAEEEEAAAc8CPHB4puJABBBAAAEEEEAAgZgIfP75586O7aq4/fjx4yln3a9fP6e4PT8/PyYyTBOB+Aqo3+DQs2dPF6BWrVry97//Pb4gzByBgAX4/CpgcLpDAAEEEAhEgOubHjN+en601hNg/en5md6afPUSwk/Pz/TW5Gt6QowPAXsEKGi3J0tmggACCCCAgGcBHjg8U3EgAggggAACCCCAQMwE9u/f7xS1q+L2gwcPppx9jx49nML21q1bx0yI6SIQH4HOnTvL8uXL3QkPHTpUHnnkkfgAMFMEQhbg86uQA6B7BBBAAAFfBLi+6bHip+dHaz0B1p+en+mtyVcvIfz0/ExvTb6mJ8T4ELBHgIJ2e7JkJggggAACCHgW4IHDMxUHIoAAAggggAACCMRU4OjRo05Ru/pnx44dKRXat28vgwcPlg4dOsRUimkjYKfA7t27pW7duqUmt27dOmnRooWdE2ZWCBgowOdXBobCkBBAAAEEtAW4vukR4qfnR2s9Adafnp/prclXLyH89PxMb02+pifE+BCwR4CCdnuyZCYIIIAAAgh4FuCBwzMVByKAAAIIIIAAAgggIHPmzHEK2zdv3pxSo1WrVs6O7b169UIMAQQsEHj44YflrrvucmfSvHlzWb9+vQUzYwoIREeAz6+ikxUjRQABBBDwLsD1zbtVsiPx0/OjtZ4A60/Pz/TW5KuXEH56fqa3Jl/TE2J8CNgjQEG7PVkyEwQQQAABBDwL8MDhmYoDEUAAAQQQQAABBBBwBQoKCpzC9rVr16ZUady4sbNj+4ABA5BDAIEIC6gC9o0bN7ozmDJligwfPjzCM2LoCERPgM+vopcZI0YAAQQQSC/A9S29UXlH4KfnR2s9Adafnp/prclXLyH89PxMb02+pifE+BCwR4CCdnuyZCYIIIAAAgh4FuCBwzMVByKAAAIIIIAAAgggUEbglVdecQrbV65cmVKnXr16zo7tqrg9Ly8PRQQQiJDAunXrpGXLlqVGvHv3bqlTp06EZsFQEYi+AJ9fRT9DZoAAAgggUFaA65veqsBPz4/WegKsPz0/01uTr15C+On5md6afE1PiPEhYI8ABe32ZMlMEEAAAQQQ8CzAA4dnKg5EAAEEEEAAAQQQQCClwJo1a5zC9oULF6Y8pnr16k5Ruypur1mzJpoIIBABgSFDhshjjz3mjrRLly6ydOnSCIycISJglwCfX9mVJ7NBAAEEEPiXANc3vZWAn54frfUEWH96fqa3Jl+9hPD7l9/Jkydl79698umnn8onn3wilStXlnPPPVd++tOfSrVq1fSQQ2xNviHi0zUCMROgoD1mgTNdBBBAAAEE+MCUNYAAAggggAACCCCAQG4FioqKnOLXuXPnpjxxhQoV3B3b69evn9sBcDYEEMipQK1atWT//v3uOdWXVnr06JHTPjgZAgikF+A/mKc34ggEEEAAgegJcH3Tyww/PT9a6wmw/vT8TG9NvnoJ2eZ36NAhpyD9hz/8oTRq1Cgtjipkf+utt2TSpEmyatWqMsdXrVpVunfvLvfcc4+cc845ac9n2gG25WuaL+NBAIH/E6CgndWAAAIIIIBADAV44Ihh6EwZAQQQQAABBBBAwHeBzz//3NmxXRW3Hz9+PGV//fr1c4rb8/PzfR8THSCAQGYCqni9Z8+ebiNV3P73v/89s5NwNAII5ESAz69ywshJEEAAAQQME+D6phcIfnp+tNYTYP3p+Znemnz1ErLB7/vvv5e3335bpk6dKsuWLXNAhg0bJpMnT5aKFSumBDp69Kg8+uij8rvf/U4OHz5cLqT6bZ7q/H369BG1AUpUXjbkGxVrxolA3AUoaI/7CmD+CCCAAAKxFOCBI5axM2kEEEAAAQQQQACBgATUzs6qqF0Vtx88eDBlr9ddd50MHjxYWrduHdDI6AYBBNIJdOnSRV544QX3sKFDh8ojjzySrhl/jwACPgjw+ZUPqJwSAQQQQCB0Aa5vehHgp+dHaz0B1p+en+mtyVcvoaj7qUL0+++/3yleL/kaOHCgTJs2TSpXrpwUSG1qMmXKFBk1alRGgKqfESNGRKaoPer5ZhQOByOAQKgCFLSHyk/nCCCAAAIIhCPAA0c47vSKAAIIIIAAAgggEC8BtTuPKmpX/+zYsSPl5Nu3b+/s2H711VfHC4jZImCYwO7du6Vu3bqlRrVu3Tpp0aKFYSNlOAjEQ4DPr+KRM7NEAAEE4ibA9U0vcfz0/GitJ8D60/MzvTX56iUUZb8jR47IyJEjZebMmWUQ+vfv7+y+/oMf/CAp0BtvvCE33HCD7Nmzp8zfN2zYUE4//XRRny0lvqpWrSqzZs2S3r17S6KdXhL+tI5yvv6IcFYEEPBLgIJ2v2Q5LwIIIIAAAgYL8MBhcDgMDQEEEEAAAQQQQMBKgTlz5jiF7Zs3b045v1atWjmF7b169bLSgEkhYLqA2lHrN7/5jTvM5s2by/r1600fNuNDwFoBPr+yNlomhgACCMRagOubXvz46fnRWk+A9afnZ3pr8tVLKKp+6XZY79Chg8ybN88pTE98ffnll6J2cF+0aFGpv7rxxhtl3Lhx8pOf/MQpVv/mm2/ktddek7Fjx0pRUZF77MUXXyzPPvusnHPOOXr4AbSOar4B0NAFAgjkWICC9hyDcjoEEEAAAQSiIMADRxRSYowIIIAAAggggAACNgoUFBQ4he1r165NOb3GjRvL4MGDZcCAATYSMCcEjBVQBewbN250x/fwww87v/6ZFwIIhCPA51fhuNMrAggggIC/Alzf9Hzx0/OjtZ4A60/Pz/TW5KuXUFT91EYG3bt3l507d7oA1atXl1GjRknfvn3ljDPOSLmD+tKlS6Vbt26l4G677TZ58MEHpUqVKmVAt2zZIrfccosUFha6f6c2Vxg2bJjxu7RHNV+9VU1rBBAIQ4CC9jDU6RMBBBBAAIGQBXjgCDkAukcAAQQQQAABBBCIvcArr7ziFLavXLkypUW9evWcHdtVcXteXl7szQBAwE8B9eufW7ZsWaqL3bt3S506dfzslnMjgEA5Anx+xfJAAAEEELBRgOubXqr46fnRWk+A9afnZ3pr8tVLKIp+x44dc3ZNVwXoxa8WLVrIjBkzRG16UN5L7bquCtFnz57tHuZlx/XVq1c7BfSHDx922rVt21aeeeYZ4z9/imK+eiua1gggEJYABe1hydMvAggggAACIQrwwBEiPl0jgAACCCCAAAIhCCTe/4UwBLpEAAEEEEDAd4GTJ0/63gcdBCfA/Utw1vSEAAIIIBCeAPcvmdnz37cy8+Lo3Aqw/nLradrZyFcvkSj6bd++XXr37u3umK42NXj22Wfl8ssvT4uxdetW6dmzpxQVFbnHetlt/ciRI87mJU899ZTbThW5X3HFFWn7DPOAKOYbphd9I4BA9gIUtGdvR0sEEEAAAQQiK8ADR2SjY+AIIIAAAggggEBWAhSEZcVGIwQQQACBiAlQEBaxwNIMl/sXu/JkNggggAACyQW4f8lsZfDftzLz4ujcCrD+cutp2tnIVy+RKPq9+OKL0qlTJ3fiQ4YMcXZr9/KbMhPbqmL4l156Ke3O7qqzuXPnSv/+/d1+p06d6uz2bvIrivma7MnYEEAgtQAF7awOBBBAAAEEYijAA0cMQ2fKCCCAAAIIIBBrAQrCYh0/k0cAAQRiI0BBmF1Rc/9iV57MBgEEEEAguQD3L5mtDP77VmZeHJ1bAdZfbj1NOxv56iUSRb9JkybJ6NGj3YkvX75cOnbsmBbixIkTMnbsWFHti1/du3eXJ554QqpVq5a2/YYNG+Taa6+VPXv2OMfedtttonZ3r1SpUtq2YR0QxXzDsqJfBBDQE6CgXc+P1ggggAACCERSgAeOSMbGoBFAAAEEEEAAgawFKAjLmo6GCCCAAAIREqAgLEJheRgq9y8ekDgEAQQQQCDyAty/ZBYh/30rMy+Ozq0A6y+3nqadjXz1Eoma3zfffOPsij579mxn4ueee64sXrxYzj///LQQhw4dcnZYV8cXv+69914ZM2aMeHmO3bZtm/Tq1UtUYbt6ZVIMn3ZwPh0QtXx9YuC0CCAQgAAF7QEg0wUCCCCAAAKmCfDAYVoijAcBBBBAAAEEEPBXgPs/f305OwIIIIBAOAJc38Jxp1cEEEAAAQQQQCAsAe7/wpKnXyXA+rN7HZCvXr5R80ssSm/Tpo3Mnz9fzjrrrLQQH3/8sVx33XWyefNm91ivu7urBgcOHJA+ffrIqlWrnPbt2rVz+q5Ro0bavsM6IGr5huVEvwggoC9AQbu+IWdAAAEEEEAgcgI8cEQuMgaMAAIIIIAAAghoCXD/p8VHYwQQQAABQwW4vhkaDMNCAAEEEEAAAQR8EuD+zydYTutJgPXniSmyB5GvXnRR89MpKn/xxRelU6dOLlh+fr4sWLBAGjZs6AlRp29PHfhwUNTy9YGAUyKAQEACFLQHBE03CCCAAAIImCTAA4dJaTAWBBBAAAEEEEDAfwHu//w3pgcEEEAAgeAFuL4Fb06PCCCAAAIIIIBAmALc/4WpT9+sP7vXAPnq5Rs1P52i8kmTJsno0aNdsO7du8sTTzwh1apV84So07enDnw4KGr5+kDAKRFAICABCtoDgqYbBBBAAAEETBLggcOkNBgLAggggAACCCDgvwD3f/4b0wMCCCCAQPACXN+CN6dHBBBAAAEEEEAgTAHu/8LUp2/Wn91rgHz18o2aX7ZF5YcPH5bbb79d5s2b54KNGzdO1D+JBqlEt27dKj179pSioiLnkL59+8qMGTOkatWqeiH42Dpq+fpIwakRQMBnAQrafQbm9AgggAACCJgowAOHiakwJgQQQAABBBBAwD8B7v/8s+XMCCCAAALhCXB9C8+enhFAAAEEEEAAgTAEuP8LQ50+iwVYf3avBfLVyzdqfv/85z9l6NChzs7q6pWfny8LFiyQhg0blguRWIyuDl6+fLl07NjRM+DatWvlqquuElUcr14DBw6UadOmSeXKlT2fI+gDo5Zv0D70hwACuROgoD13lpwJAQQQQACByAjwwBGZqBgoAggggAACCCCQEwHu/3LCyEkQQAABBAwT4PpmWCAMBwEEEEAAAQQQ8FmA+z+fgTl9uQKsP7sXCPnq5Rs1v2PHjsmoUaOcQnL1Urujr169Wi666KJyIV588UXp1KmTe4zXQviSJ1V9Dh8+3P2j+++/X+6++269AHxuHbV8febg9Agg4KMABe0+4nJqBBBAAAEETBXggcPUZBgXAggggAACCCDgjwD3f/64clYEEEAAgXAFuL6F60/vCCCAAAIIIIBA0ALc/wUtTn8lBVh/dq8H8tXLN4p+s2fPlkGDBrkTnzVrlrNbeqpXYhG8Oq5v374yY8YMpyDey+vLL7+Ufv36ybJly9zDM93h3Us/uT4mivnm2oDzIYBAMAIUtAfjTC8IIIAAAggYJcADh1FxMBgEEEAAAQQQQMB3Ae7/fCemAwQQQACBEAS4voWATpcIIIAAAggggECIAtz/hYhP18L6s3sRkK9evlH027Bhg1x77bWyZ88eZ/IdO3aUxx9/XGrXrp0UY/v27dK7d28pLCx0/z5dEXziiVTxuiqCP3z4sPNX2ezwrpdUdq2jmG92M6UVAgiELUBBe9gJ0D8CCCCAAAIhCPDAEQI6XSKAAAIIIIAAAiEKcP8XIj5dI4AAAgj4JsD1zTdaTowAAggggAACCBgpwP2fkbHEZlCsP7ujJl+9fKPol2y39MmTJ8uIESOkQoUKpUCOHz8u6u/Gjh3r/nmjRo1k0aJF8otf/MIT3q5du5xi9j/96U/u8TfffLNMnz5dqlSp4ukcYR0UxXzDsqJfBBDQE6CgXc+P1ggggAACCERSgAeOSMbGoBFAAAEEEEAAgawFuP/Lmo6GCCCAAAIGC3B9MzgchoYAAggggAACCPggwP2fD6ic0rMA688zVSQPJF+92KLqN3/+fLnhhhtKTf43v/mNDB8+XOrUqeP8+VdffSWPPvqoPPTQQ+7O6urPVeH7fffdJ3l5eWnx9u3b5xw/b94899iqVavK4sWL5corr0zbPuwDoppv2G70jwACmQtQ0J65GS0QQAABBBCIvAAPHJGPkAkggAACCCCAAAIZCXD/lxEXByOAAAIIRESA61tEgmKYCCCAAAIIIIBAjgS4/8sRJKfJSoD1lxVbZBqRr15UUfVTu7QPHDjQ2Wk98dW0aVOnWH3dunVl/k7tzl5QUCDnn39+uXBqZ3e1I/uYMWPkvffeK3XsrbfeKtOmTTN+d3Y16Kjmq7eqaY0AAmEIUNAehjp9IoAAAgggELIADxwhB0D3CCCAAAIIIIBAwALc/wUMTncIIIAAAoEIcH0LhJlOEEAAAQQQQAABYwS4/zMmilgOhPVnd+zkq5dvlP22bNkit9xyixQWFnpCUDurz5o1S3r37l2m0Fud4OjRo06B/Ntvvy0rVqyQnTt3ljlvixYt5MknnxRVGB+FV5TzjYIvY0QAgf8ToKCd1YAAAggggEAMBXjgiGHoTBkBBBBAAAEEYi3A/V+s42fyCCCAgLUCXN+sjZaJIYAAAggggAACSQW4/2NhhCnA+gtT3/++yVfPOOp+GzdulCFDhsjatWvLhVDF7Pfff78MGjRIKlSokPTYQ4cOSf/+/WXx4sVJ/75hw4YyZ84cueSSS/TQA2wd9XwDpKIrBBDQFKCgXROQ5ggggAACCERRgAeOKKbGmBFAAAEEEEAAgewFuP/L3o6WCCCAAALmCnB9MzcbRoYAAggggAACCPghwP2fH6qc06sA68+rVDSPI1+93GzwO3LkiFNo/uijjybdVb1du3Yyfvx4UburJ863pN4333wjw4YNk9mzZ5dBvfjii+X3v/+9NGvWTA884NY25BswGd0hgECWAhS0ZwlHMwQQQAABBKIswANHlNNj7AgggAACCCCAQOYC3P9lbkYLBBBAAAHzBbi+mZ8RI0QAAQQQQAABBHIpwP1fLjU5V6YCrL9MxaJ1PPnq5WWT37Fjx+Sjjz6S7du3y44dO+S8886Tn/70p/LjH/9YTjnllLRQJ06ckLFjx8qkSZPcY9Wu7HfccYfcfPPNUqVKlbTnMO0Am/I1zZbxIIBAaQEK2lkRCCCAAAIIxFCAB44Yhs6UEUAAAQQQQCDWAtz/xTp+Jo8AAghYK8D1zdpomRgCCCCAAAIIIJBUgPs/FkaYAqy/MPX975t89YzxK+332GOPyRtvvCEtW7aUNm3aSJMmTaRixYp6yCG2Jt8Q8ekagZgJUNAes8CZLgIIIIAAAkqABw7WAQIIIIAAAgggEC8B7v/ilTezRQABBOIiwPUtLkkzTwQQQAABBBBA4F8C3P+xEsIUYP2Fqe9/3+SrZ4y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mfnp/prcnX9IQYHwL2CFDQbk+WzAQBBBBAAAHPAjxweKbiQAQQQAABBBBAwAoB7v+siJFJIIAAAggkCHB9Y0kggAACCCCAAALxEuD+L155mzZb1p9pieR2POSr54nf//kdOnRIPvnkEzly5Ijzh1WqVJEGDRrIj370I0l00lMPrjX5BmdNTwjEXYCC9rivAOaPAAIIIBBLAR44Yhk7k0YAAQQQQACBGAtw/xfj8Jk6AgggYLEA1zeLw2VqCCCAAAIIIIBAEgHu/1gWYQqw/sLU979v8tUzjrvfyZMn5f3335cHHnhAnn/++aSYv/71r2XYsGHStm1bycvL0wMPuHXc8w2Ym+4QiLUABe2xjp/JI4AAAgjEVYAHjrgmz7wRQAABBBBAIK4C3P/FNXnmjQACCNgtwPXN7nyZHQIIIIAAAgggkCjA/R9rIkwB1l+Y+v73Tb56xrb4ffPNN1JYWChvvvmmrF+/Xr777jvJz8+XSy+9VFq3bi2nnXZaGajjx4/LrFmzZPTo0XL48OG0kNdcc4089NBD8rOf/SztsaYcYEu+pngyDgQQSC1AQTurAwEEEEAAgRgK8MARw9CZMgIIIIAAAgjEWoD7v1jHz+QRQAABawW4vlkbLRNDAAEEEEAAAQSSCnD/x8IIU4D1F6a+/32Tr55x1P2OHj0qS5YskYkTJ8rWrVuTYjRs2FDuuece6datm7vDutqZXe3IPmjQIE/F7MUnbtGihTz55JPSqFEjPfiAWkc934CY6AYBBHIgQEF7DhA5BQIIIIAAAlET4IEjaokxXgQQQAABBBBAQE+A+z89P1ojgAACCJgpwPXNzFwYFQIIIIAAAggg4JcA939+yXJeLwKsPy9K0T2GfPWyi7LfwYMHZezYsTJz5kxPCEOHDpX77rtPqlSp4uzi3r17d9m5c6entiUP6tSpk8yePVvOOOOMjNsG3SDK+QZtRX8IIKAnQEG7nh+tEUAAAQQQiKQADxyRjI1BI4AAAggggAACWQtw/5c1HQ0RQAABBAwW4PpmcDgMDQEEEEAAAQQQ8EGA+z8fUDmlZwHWn2eqSB5IvnqxRdXvyJEjMnLkSM/F7MVKkydPlsGDB8vo0aPl97//vYtXtWpV6dKli/Tu3VvOO+88588/+OADWb58ucyfP7/MLu5z5syR/v37S6KfXhq5bx3VfHMvwRkRQMBvAQra/Rbm/AgggAACCBgowAOHgaEwJAQQQAABBBBAwEcB7v98xOXUCCCAAAKhCXB9C42ejhFAAAEEEEAAgVAEuP8LhZ1O/1eA9Wf3UiBfvXyj6qeKzG+44YYyk69Xr560aNHCKUr/6KOPZNOmTbJ161b3uDp16sh//dd/OTusb9myxfnz/Px8mTFjhrRq1apMgfrJkydlw4YNcuedd8ratWvd87Rv317mzZsnNWvW1AvA59ZRzddnFk6PAAI+CFDQ7gMqp0QAAQQQQMB0AR44TE+I8SGAAAIIIIAAArkV4P4vt56cDQEEEEDADAGub2bkwCgQQAABBBBAAIGgBLj/C0qafpIJsP7sXhfkq5dvFP327NkjN954o7z22mvu5FVR+oMPPiiXX365VKhQwf3z77//Xl5//XW56667pKioqAyWKoB/+umn5dJLLy0X8v3335devXq5RfBqR/c//vGPcvHFF+sF4HPrKObrMwmnRwABnwQoaPcJltMigAACCCBgsgAPHCanw9gQQAABBBBAAIHcC3D/l3tTzogAAgggEL4A17fwM2AECCCAAAIIIIBAkALc/wWpTV+JAqw/u9cE+erlG0U/VaDepUsXOXz4sDN5Vcyudktv3LhxSozCwkLp2bOn7Ny5s9QxQ4YMcQrh8/LyyoU8ceKETJgwQe699173uFmzZsnAgQP1AvC5dRTz9ZmE0yOAgE8CFLT7BMtpEUAAAQQQMFmABw6T02FsCCCAAAIIIIBA7gW4/8u9KWdEAAEEEAhfgOtb+BkwAgQQQAABBBBAIEgB7v+C1KavRAHWn91rgnz18o2i36RJk2T06NHuxKdMmSLDhg2TxLmUlElWkK7+fvny5dKxY0dPiGvXrpWrrrrKLaS/++67nQL3U0891VP7MA6KYr5hONEnAgjoC1DQrm/IGRBAAAEEEIicAA8ckYuMASOAAAIIIIAAAloC3P9p8dEYAQQQQMBQAa5vhgbDsBBAAAEEEEAAAZ8EuP/zCZbTehJg/XliiuxB5KsXXdT8vv32WxkxYoTMnDnTnfif//xnueSSS9JCJBakn3vuubJ48WI5//zz07ZVB2zdutXZ5b2oqMg5Xu3OPm3aNKlcubKn9mEcFLV8wzCiTwQQyI0ABe25ceQsCCCAAAIIREqAB45IxcVgEUAAAQQQQAABbQHu/7QJOQECCCCAgIECXN8MDIUhIYAAAggggAACPgpw/+cjLqdOK8D6S0sU6QPIVy++qPkdPnxYbr/9dpk3b54z8fz8fFmwYIE0bNgwLURiQXrz5s2loKBAGjRokLatOuDAgQPSp08fWbVqlXN8u3btZP78+VKjRg1P7cM4KGr5hmFEnwggkBsBCtpz48hZEEAAAQQQiJQADxyRiovBIoAAAggggAAC2gLc/2kTcgIEEEAAAQMFuL4ZGApDQgABBBBAAAEEfBTg/s9HXE6dVoD1l5Yo0geQr158UfNLLCpv06aNU1R+1llnpYXYt2+fXH/99fLaa685x2ZakE5Be1piDkAAgRgLUNAe4/CZOgIIIIBAfAWi9kAZ36SYOQIIIIAAAgggkBsB7v9y48hZEEAAAQTMEuD6ZlYejAYBBBBAAAEEEPBbgPs/v4U5f3kCrD+71wf56uUbNT+donKdtkpZt71eUtm1jlq+2c2SVgggYIIABe0mpMAYEEAAAQQQCFiAB46AwekOAQQQQAABBBAIWYD7v5ADoHsEEEAAAV8EuL75wspJEUBWHpwNAAAgAElEQVQAAQQQQAABYwW4/zM2mlgMjPVnd8zkq5evrt93330nf/3rX6WwsFDeffdd598PPvigdOrUSW9gKVrrFJXrtFXD0W3vC0iak+rmG8aY6RMBBKIpQEF7NHNj1AgggAACCGgJ8MChxUdjBBBAAAEEEEAgcgLc/0UuMgaMAAIIIOBBgOubByQOQQABBBBAAAEELBLg/s+iMCM4FdZfBEPLYMjkmwFWkkN1/CZPnix33313mbOOGzdOxo8frzewFK11isp12qrh6Lb3BSTNSXXyDWO89IkAAtEVoKA9utkxcgQQQAABBLIW4IEjazoaIoAAAggggAACkRTg/i+SsTFoBBBAAAH+gyprAAEEEEAAAQQQQKCEAJ9vsBzCFGD9hanvf9/kq2es4zdnzhwZOHBgmQF06NBBXn75Zb2BpWitU1Su01YNR7e9LyB8/hIGK30igEASAQraWRYIIIAAAgjEUEDngTKGXEwZAQQQQAABBBCIvAD3f5GPkAkggAACCCT7Dxz/7/+V+tOTJ0/ihAACCCCAAAIIIGCxAJ9vWBxuBKbG+otASBpDJF8NPBHR8du4caM0b968zADq1Kkju3fv1htYitY6ReU6bdVwdNv7ApLmpDr5hjFe+kQAgegKUNAe3ewYOQIIIIAAAlkL8MCRNR0NEUAAAQQQQACBSApw/xfJ2Bg0AggggAD/QZU1gAACCCCAAAIIIFBCgM83WA5hCrD+wtT3v2/y1TPW8fvuu++kSpUqov6d+Nq7d6/Url1bb3BJWusUleu0VUPRbZ9zDA8n1MnXw+k5BAEEEHAFKGhnMSCAAAIIIBBDAR44Yhg6U0YAAQQQQACBWAtw/xfr+Jk8AgggYK0A1zdro2ViCCCAAAIIIIBAUgHu/1gYYQqw/sLU979v8tUz1vX75S9/KevXry8ziFdeeUWuvvpqvcElaa1TVK7TVg1Ft33OMTycUDdfD11wCAIIIOAIUNDOQkAAAQQQQCCGAjxwxDB0powAAggggAACsRbg/i/W8TN5BBBAwFoBrm/WRsvEEEAAAQQQQACBpALc/7EwwhRg/YWp73/f5Psv4xMnTsiWLVtk06ZN7j/bt2+XHTt2lBuCrt+gQYNk9uzZZfq499575be//W3OF4BOUblOWzUR3fY5x/BwQt18PXTBIQgggIAjQEE7CwEBBBBAAIEYCvDAEcPQmTICCCCAAAIIxFqA+79Yx8/kEUAAAWsFuL5ZGy0TQwABBBBAAAEEkgpw/8fCCFOA9Remvv99xz1fVVC+YcOGpLukK/2//e1v8uMf/zhlELp+c+fOlf79+5c5f9euXWXJkiU5XwA6ReU6bdVEdNvnHMPDCXXz9dAFhyCAAAKOAAXtLAQEEEAAAQRiKMADRwxDZ8oIIIAAAgggEGsB7v9iHT+TRwABBKwV4PpmbbRMDAEEEEAAAQQQSCrA/R8LI0wB1l+Y+v73Hfd8zz//fNm8eXNK6GXLlknnzp1T/r2u31//+le56qqr5LzzzpPGjRvLz3/+c+d/q39++MMf5nwBJBaV57yDDE7Yrl07mT9/vtSoUSODVsEeqptvsKOlNwQQiLIABe1RTo+xI4AAAgggkKUADxxZwtEMAQQQQAABBBCIqAD3fxENjmEjgAACCJQrwPWNBYIAAggggAACCMRLgPu/eOVt2mxZf6YlktvxxD3fW265RZ566qmUqKNHj5b77rsv5d9HzY+C9sx+fqKWb2az42gEEDBJgIJ2k9JgLAgggAACCAQkwANHQNB0gwACCCCAAAIIGCLA/Z8hQTAMBBBAAIGcCnB9yyknJ0MAAQQQQAABBIwX4P7P+IisHiDrz+p4Je75Tp8+Xe64446UIV955ZWyatWqlH8fNT8K2jP7eY5avpnNjqMRQMAkAQraTUqDsSCAAAIIIBCQAA8cAUHTDQIIIIAAAgggYIgA93+GBMEwEEAAAQRyKsD1LaecnAwBBBBAAAEEEDBegPs/4yOyeoCsP6vjjX1B+7p166Rly5YpQ65WrZr84x//SPn3Ufv5oKA9s5/nqOWb2ew4GgEETBKgoN2kNBgLAggggAACAQnwwBEQNN0ggAACCCCAAAKGCHD/Z0gQDAMBBBBAIKcCXN9yysnJEEAAAQQQQAAB4wW4/zM+IqsHyPqzOl4jC9o3bdok6p+ioiJp3ry53Hjjjb6F8O2330rlypXLPf+OHTukXr16SY+J2s/H0aNHHVs177BflSpVkqZNm0peXl7YQ0nZf9TyNRaSgSGAQFoBCtrTEnEAAggggAAC9gnwwGFfpswIAQQQQAABBBAoT4D7P9YHAggggICNAlzfbEyVOSGAAAIIIIAAAqkFuP9jdYQpwPoLU9//vsPOd9euXbJ06VK3gH3jxo2lJt25c2dZtmyZrxBNmjRxiueTvapXry4vvPCCtG7dOunfh+3nKwwnN/ILH8SCAAJ2ClDQbmeuzAoBBBBAAIFyBXigZIEggAACCCCAAALxEuD+L155M1sEEEAgLgJc3+KSNPNEAAEEEEAAAQT+JcD9HyshTAHWX5j6/vcddr5vvPGG/PrXv0450bp168oXX3zhK0S/fv3kD3/4g7MLu9oxvOQ/Z599drl9h+3nKwwn5/rLGkAAgcAEKGgPjJqOEEAAAQQQMEeAB0pzsmAkCCCAAAIIIIBAEALc/wWhTB8IIIAAAkELcH0LWpz+EEAAAQQQQACBcAW4/wvXP+69s/7sXgFh53vo0CH50Y9+VC7y3r17pXbt2r4FoQrmq1SpIqeffnrGfYTtl/GAaZCRAPlmxMXBCCCgIUBBuwYeTRFAAAEEEIiqAA8cUU2OcSOAAAIIIIAAAtkJcP+XnRutEEAAAQTMFuD6ZnY+jA4BBBBAAAEEEMi1APd/uRblfJkIsP4y0YresSbkW79+fdm+fXtKvJdfflk6dOhgJK4JfkbCWDIo8rUkSKaBQAQEKGiPQEgMEQEEEEAAgVwL8MCRa1HOhwACCCCAAAIImC3A/Z/Z+TA6BBBAAIHsBLi+ZedGKwQQQAABBBBAIKoC3P9FNTk7xs36syPHVLMwId/u3bvLkiVLUkJPmDBB7rnnHiODMMHPSBhLBkW+lgTJNBCIgAAF7REIiSEigAACCCCQawEeOHItyvkQQAABBBBAAAGzBbj/MzsfRocAAgggkJ0A17fs3GiFAAIIIIAAAghEVYD7v6gmZ8e4WX925JhqFuXlu379etm0aZP07NlTTjvtNN8g7r//fhkzZkzK83fs2FGWL1/uW/86J+bnw7ve0aNHnfX07bffOo0qVaokTZs2lby8PO8nCfhI8g0YnO4QiLEABe0xDp+pI4AAAgjEV4AHjvhmz8wRQAABBBBAIJ4C3P/FM3dmjQACCNguwPXN9oSZHwIIIIAAAgggUFqA+z9WRJgCrL8w9f3vOzHfm266ySk6/uijj+T48ePOAF5//XW5/PLLfRvMypUr5aqrrkp5/jp16sju3bt961/nxFH7+fj666/l2WeflUOHDjnTrlatmtxwww3ywx/+UIfBU9sDBw5Inz59ZNWqVc7x7dq1k/nz50uNGjU8tQ/joKjlG4YRfSKAQG4EKGjPjSNnQQABBBBAIFICPHBEKi4GiwACCCCAAAIIaAtw/6dNyAkQQAABBAwU4PpmYCgMCQEEEEAAAQQQ8FGA+z8fcTl1WgHWX1qiSB+QmG+yyTzwwAMycuRI3+apiqt/9KMfueevWLGis3N3y5YtpVWrVs6/zz77bN/61zlx1H4+dIrKdXdY1+lbJyOdtlHLV2eutEUAgXAFKGgP15/eEUAAAQQQCEWAB45Q2OkUAQQQQAABBBAITYD7v9Do6RgBBBBAwEcBrm8+4nJqBBBAAAEEEEDAQAHu/wwMJUZDYv3ZHbaXgvaePXtKQUGBrxD9+vWTn//8524Ru6+d5fDkUfv50Ckq12mryHXb5zA2z6eKWr6eJ8aBCCBgnAAF7cZFwoAQQAABBBDwX4AHDv+N6QEBBBBAAAEEEDBJgPs/k9JgLAgggAACuRLg+pYrSc6DAAIIIIAAAghEQ4D7v2jkZOsoWX+2JvuveXkpaK9fv7589tlndkNkObuo/XzoFJXrtFW8uu2zjEirWdTy1ZosjRFAIFQBCtpD5adzBBBAAAEEwhHggSMcd3pFAAEEEEAAAQTCEuD+Lyx5+kUAAQQQ8FOA65ufupwbAQQQQAABBBAwT4D7P/MyidOIWH92p+2loF0J/OMf/5Bq1arZjZHF7KL286FTVK7TVtHqts8iHu0mUctXe8KcAAEEQhOgoD00ejpGAAEEEEAgPAEeOMKzp2cEEEAAAQQQQCAMAe7/wlCnTwQQQAABvwW4vvktzPkRQAABBBBAAAGzBLj/MyuPOI3m6NGjUqlSJXfKP/jBD+TIkSNxIrB+rl4L2l999VVp27at9R6ZTjBq7886ReU6bZWrbvtMs8nF8VHLNxdz5hwIIBCOAAXt4bjTKwIIIIAAAqEK8MARKj+dI4AAAggggAACgQtw/xc4OR0igAACCAQgwPUtAGS6QAABBBBAAAEEDBLg/s+gMGI2lH379knt2rXdWf/4xz+Wv/3tbzFTsHu6XgvaJ02aJKNGjbIbI4vZRe39WaeoXKetotVtn0U82k2ilq/2hDkBAgiEJkBBe2j0dIwAAggggEB4AjxwhGdPzwgggAACCCCAQBgC3P+FoU6fCCCAAAJ+C3B981uY8yOAAAIIIIAAAmYJcP9nVh5xGs1nn30mDRo0cKfctGlT2bhxY5wIrJ9reQXtp512mrRo0UJatmwpXbp0kSZNmljvkekEo/b+rFNUrtNWueq2zzSbXBwftXxzMWfOgQAC4QhQ0B6OO70igAACCCAQqgAPHKHy0zkCCCCAAAIIIBC4APd/gZPTIQIIIIBAAAJc3wJApgsEEEAAAQQQQMAgAe7/DAojZkNRxevNmzd3Z33FFVfI6tWrY6Zg93QT319uueUWueiii5wi9saNG9s9+RzMLmrvzzpF5TptFbVu+xzElfEpopZvxhOkAQIIGCNAQbsxUTAQBBBAAAEEghPggSM4a3pCAAEEEEAAAQRMEOD+z4QUGAMCCCCAQK4FuL7lWpTzIYAAAggggAACZgtw/2d2PjaP7s0335TLLrvMnWKvXr3k+eeft3nKsZsb7y96kUfNT6eoXKetUtZtr5dUdq2jlm92s6QVAgiYIEBBuwkpMAYEEEAAAQQCFuCBI2BwukMAAQQQQAABBEIW4P4v5ADoHgEEEEDAFwGub76wclIEEEAAAQQQQMBYAe7/jI3G+oG9+OKL0qlTJ3eegwcPlscee8z6ecdpgry/6KUdNT+donKdtkpZt71eUtm1jlq+2c2SVgggYIIABe0mpMAYEEAAAQQQCFiAB46AwekOAQQQQAABBBAIWYD7v5ADoHsEEEAAAV8EuL75wspJEUAAAQQQQAABYwW4/zM2GusH9uyzz0rfvn3deY4fP17GjRtn/bzjNEHeX/TSjpqfTlG5TlulrNteL6nsWkct3+xmSSsEEDBBgIJ2E1JgDAgggAACCAQswANHwOB0hwACCCCAAAIIhCzA/V/IAdA9AggggIAvAlzffGHlpAgggAACCCCAgLEC3P8ZG431A5s5c6bcfvvt7jzV7uxql3Ze9gjw/qKXZdT8dIrKddoqZd32ekll1zpq+WY3S1ohgIAJAhS0m5ACY0AAAQQQQCBgAR44AganOwQQQAABBBBAIGQB7v9CDoDuEUAAAQR8EeD65gsrJ0UAAQQQQAABBIwV4P7P2GisH9jkyZPl7rvvduf5/PPPS69evayfd5wmyPuLXtpR89MpKtdpq5R12+sllV3rqOWb3SxphQACJghQ0G5CCowBAQQQQACBgAV44AgYnO4QQAABBBBAAIGQBbj/CzkAukcAAQQQ8EWA65svrJwUAQQQQAABBBAwVoD7P2OjsX5g/fr1kz/84Q/uPFevXi1XXHGF9fOO0wR5f9FLO2p+OkXlOm2Vsm57vaSyax21fLObJa0QQMAEAQraTUiBMSCAAAIIIBCwAA8cAYPTHQIIIIAAAgggELIA938hB0D3CCCAAAK+CHB984WVkyKAAAIIIIAAAsYKcP9nbDTWD6xRo0by8ccfu/P84osvpG7dutbPO04T5P1FL+2o+ekUleu0Vcq67fWSyq511PLNbpa0QgABEwQoaDchBcaAAAIIIIBAwAI8cAQMTncIIIAAAggggEDIAtz/hRwA3SOAAAII+CLA9c0XVk6KAAIIIIAAAggYK8D9n7HRWD2wffv2Se3atd05nnXWWbJr1y6r5xzHyfH+opd61Px0isp12ipl3fZ6SWXXOmr5ZjdLWiGAgAkCFLSbkAJjQAABBBBAIGABHjgCBqc7BBBAAAEEEEAgZAHu/0IOgO4RQAABBHwR4PrmCysnRQABBBBAAAEEjBXg/s/YaKwe2LJly6Rr167uHK+66ipZsWKF1XOO4+R4f9FLPWp+OkXlOm2Vsm57vaSyax21fLObJa0QQMAEAQraTUiBMSCAAAIIIBCwAA8cAYPTHQIIIIAAAgggELIA938hB0D3CCCAAAK+CHB984WVkyKAAAIIIIAAAsYKcP9nbDRWD2zUqFHywAMPuHMcPXq03HfffVbPOY6T4/1FL/Wo+ekUleu0Vcq67fWSyq511PLNbpa0QgABEwQoaDchBcaAAAIIIIBAwAI8cAQMTncIIIAAAggggEDIAtz/hRwA3SOAAAII+CLA9c0XVk6KAAIIIIAAAggYK8D9n7HRWD2wK664Ql577TV3josXL5Zu3bpZPec4To73F73Uo+anU1Su01Yp67bXSyq71lHLN7tZ0goBBEwQoKDdhBQYAwIIIIAAAgEL8MARMDjdIYAAAggggAACIQtw/xdyAHSPAAIIIOCLANc3X1g5KQIIIIAAAgggYKwA93/GRmPtwI4fPy5nnHGGHDx40J3jZ599JvXr17d2znGdGO8veslHzS+xqLxFixYyZswYqVq1alqIw4cPO7+lobCw0Dk2k7bq+MT27dq1k/nz50uNGjXS9h3WAVHLNywn+kUAAX0BCtr1DTkDAggggAACkRPggSNykTFgBBBAAAEEEEBAS4D7Py0+GiOAAAIIGCrA9c3QYBgWAggggAACCCDgkwD3fz7BctqUAu+88460atXK/ftzzjlHtm/fjpiFAry/6IUaNb/Egna92eu1pqBdz4/WCCBglwAF7XblyWwQQAABBBDwJBC1B0pPk+IgBBBAAAEEEEAAgZQC3P+xOBBAAAEEbBTg+mZjqswJAQQQQAABBBBILcD9H6sjaIE77rhDpk+f7nbbuXNnWbZsWdDDoL8ABHh/0UOOmh8F7ZnlHbV8M5sdRyOAgEkCFLSblAZjQQABBBBAICABHjgCgqYbBBBAAAEEEEDAEAHu/wwJgmEggAACCORUgOtbTjk5GQIIIIAAAgggYLwA93/GR2TVALdt2yZNmzaVr7/+2p3X+PHjZdy4cVbNk8n8S4D3F72VEDU/Ctozyztq+WY2O45GAAGTBChoNykNxoIAAggggEBAAjxwBARNNwgggAACCCCAgCEC3P8ZEgTDQAABBBDIqQDXt5xycjIEEEAAAQQQQMB4Ae7/jI/IqgGOHTtWfve737lzOuuss+S9994T9W9e9gnw/qKXadT8KGjPLO+o5ZvZ7DgaAQRMEqCg3aQ0GAsCCCCAAAIBCfDAERA03SCAAAIIIIAAAoYIcP9nSBAMAwEEEEAgpwJc33LKyckQQAABBBBAAAHjBbj/Mz4iawa4f/9+Z3f2L774wp0Tu7NbE2/SifD+opdv1Py+//57OXTokKh/h/065ZRTpFq1aqL+beoravma6si4EEAgvQAF7emNOAIBBBBAAAHrBHjgsC5SJoQAAggggAACCJQrwP0fCwQBBBBAwEYBrm82psqcEEAAAQQQQACB1ALc/7E6ghJ4+OGH5a677nK7Y3f2oOTD64f3Fz17/PT8TG9NvqYnxPgQsEeAgnZ7smQmCCCAAAIIeBbggcMzFQcigAACCCCAAAJWCHD/Z0WMTAIBBBBAIEGA6xtLAgEEEEAAAQQQiJcA93/xyjus2R4/ftzZnf2DDz5wh8Du7GGlEVy/vL/oWeOn52d6a/I1PSHGh4A9AhS025MlM0EAAQQQQMCzAA8cnqk4EAEEEEAAAQQQsELA1vu/AwcOSJ8+fWTVqlUZ51S9enXJz893fp1ry5YtpU2bNtKkSROpWLFixueiQW4E5s+fLzfccIN7snbt2on6sxo1auSmA86CQBqBxPcU9R6xYMECadiwIXaGCth6fTOUm2EhgAACCCCAAAKhC3D/F3oEsRjAQw89JCNHjnTnyu7ssYhdeH/Ryxk/PT/TW5Ov6QkxPgTsEaCg3Z4smQkCCCCAAAKeBXjg8EzFgQgggAACCCCAgBUCtt7/6RS0Jwu2Xr16MmDAALn11lulVq1axmf//fffy5///GfZtm2bM+aov6JS0L5v3z557rnnpEOHDtKgQYOos8di/F5/Vihoj95ysPX6Fr0kGDECCCCAAAIIIBCMAPd/wTjHuZc//vGPcvXVV5ciYHf2eKwI3l/0csZPz8/01uRrekKMDwF7BChotydLZoIAAggggIBnAR44PFNxIAIIIIAAAgggYIWArfd/uS5oLw5b7cb8yCOPiNohPNHOhAVx8uRJ+fjjj2Xy5MnyzDPPyMSJE2Xs2LEmDE1rDKYXtB85ckQWLlwoDzzwgFSqVImdu7XSDqZxpj8rFLQHk0sue7H1+pZLI86FAAIIIIAAAgjYJMD9n01pmjeX//7v/5af/exn8s9//tMdnPoiu9pMQO3SzstuAd5f9PLFT8/P9Nbka3pCjA8BewQoaLcnS2aCAAIIIICAZwEeODxTcSACCCCAAAIIIGCFgK33f34VtKvQq1atKtOmTZObbrpJKlSoYNQ6WLx4sfzHf/yHHD582BkXBe3+x/Pll1/KLbfcIsuXL3c6y8/Pp6Ddf3btHjL9WaGgXZs88BPYen0LHJIOEUAAAQQQQACBiAhw/xeRoCI6zGbNmsmmTZtKjf6VV14ps2N7RKfHsNMI8P6it0Tw0/MzvTX5mp4Q40PAHgEK2u3JkpkggAACCCDgWYAHDs9UHIgAAggggAACCFghYOv9X7KCdq/F3d988418/fXX8sknn4j6ddLPPvus7Ny5s1Teqqh91qxZ0rt3b6N2ak/cydzrnE1fzCbv0E6hs+mrJ/n4Mv1ZIefo5Wzr9S16STBiBBBAAAEEEEAgGAHu/4JxjmMv6rOfgoKCUlNXGx3ceeedceSI5Zx5f9GLHT89P9Nbk6/pCTE+BOwRoKDdniyZCQIIIIAAAp4FeODwTMWBCCCAAAIIIICAFQK23v/pFLQnBrtv3z4ZP368zJw5s9Rf1atXT1RR7MUXX2zMWsi0SNeYgacZCAXtUUkqOuO09WclOgn4P1Jbr2/+y9EDAggggAACCCAQTQHu/6KZm+mjnjBhgvOZUMnX9ddf73wexCs+Ary/6GWNn56f6a3J1/SEGB8C9ghQ0G5PlswEAQQQQAABzwI8cHim4kAEEEAAAQQQQMAKAVvv/3JZ0K6CPnr0qEydOlVGjx5dKvcePXrI7Nmz5fTTTzdiPdhapEtBuxHLy6pB2PqzYlVImpOx9fqmyUJzBBBAAAEEEEDAWgHu/6yNNrSJ/epXv5K1a9eW6v/UU0+Vf/7zn1KxYsXQxkXHwQvw/qJnjp+en+mtydf0hBgfAvYIUNBuT5bMBAEEEEAAAc8CPHB4puJABBBAAAEEEEDACgFb7/9yXdCuwj5y5IiMHDmyzE7tS5Yska5duxqxHmwt0qWg3YjlZdUgbP1ZsSokzcnYen3TZKE5AggggAACCCBgrQD3f9ZGG/jENm/eLB07dpQdO3aU6Vv93XnnnRf4mOgwXAHeX/T88dPzM701+ZqeEONDwB4BCtrtyZKZIIAAAggg4FmABw7PVByIAAIIIIAAAghYIWDr/Z8fBe0q8E8//VT69u0rhYWFbv4333yzTJ8+XapUqRL6mrC1SJeC9tCXlnUDsPVnxbqgNCZk6/VNg4SmCCCAAAIIIICA1QLc/1kdb2CTe+qpp2TgwIFy7NixMn2OHz9exo0bF9hY6MgcAd5f9LLAT8/P9Nbka3pCjA8BewQoaLcnS2aCAAIIIICAZwEeODxTcSACCCCAAAIIIGCFgK33f34VtJ88eVJ+//vfy5133unmX6dOHXnppZekefPmntbE8ePH5ZNPPpHXX39d3n77bdm6dats2rTJbVuvXj35xS9+IRdddJG0b99emjZtKhUqVEh57nvvvVfuueceT32r/yg7bdo0qVy5csrjcz0+TwNLc1CmBe2Jx//lL3+Riy++2OlFzU99IWHhwoXy7rvvyrp165w/b9iwoWPdqVMnufrqq+W0005LOSqVWc+ePaWoqMjT9Er2n6rB999/76wFtZbeeOMNee+99+TgwYPO4WotNGvWzBlb69aty80v3YBUP2q9vfDCC/LnP/9Z/vrXv8rhw4ed+bds2VJ69+5dqg/169XVr1kvfj377LPSp0+fMt0k/swVr7VKlSrJ+++/L48++qgsX77cmZOaT9u2bR3Dn//853LKKackHbYqIFDje/PNN+Wdd96RLVu2OEbFLzXmRo0ayaWXXirt2rVz5pDqXKqNzs9K4vzy8/NlwYIFTp9eXuXlq9adOp9ad8rl9NNP93JK+eabb2TYsGEye/Zs53hloNZ+jRo1nP//1VdfyYoVKxx3lXmxnfK/8MIL5brrrpMWLVqU+/7iaSCGHmTr9c1QboaFAAIIIIAAAgiELsD9X+gRRHoA6rOChx56SEaPHl1mHuo5c9WqVc7zGq94CvD+opc7fnp+prcmX9MTYnwI2CNAQbs9WTITBBBAADILOPcAACAASURBVAEEPAvwwOGZigMRQAABBBBAAAErBGy9//OroF2F/uGHH0qPHj2c4tri16xZs5wdvMp7HT16VF5++WV54IEHnGJlr69f/vKXcv/998vll1+etFhXp0i35Bj8Gp/XeZZ3XK4K2lVx9NixY50cyntVr15dJk6cKP3795e8vLwyh+ayoF19SUIVG6td3tKNSw1EFVCrLzB069Yt6djKm5fX+as1N3nyZLnsssucL11kW9D+4IMPyjPPPOMUBKii+cRXqi+DHDlyRNSueI899lipAvZ0a+maa66RCRMmOF9MSHxvU211flayLWhXhezqiwPq514VQKR7qbU3aNAg50sztWrVKvfwVAXt1apVk0WLFjkWJb8AkOxkKutHHnnE+TJDMrN04zX57229vplsztgQQAABBBBAAIEwBbj/C1M/un3v37/fef58+umn5YMPPigzEfWspDYkKG9jgOjOnpF7FeD9xatU8uPw0/MzvTX5mp4Q40PAHgEK2u3JkpkggAACCCDgWYAHDs9UHIgAAggggAACCFghYOv9n58F7aow9/bbb5d58+a5ayDdzuf79u2TESNGlGqTyQKqWrWqU4itdmNO3K1dp0i3eAx+ji+TeaY6NhcF7Xv37pXhw4fLzp07PQ9p6NChct9990mVKlVKtclVQbv6EsGcOXNkzJgxSQu+yxto3759ZcqUKWmLntU5VNH8smXLMpq/WnMzZ84U9RsDLrnkEncoXndov/XWW+WCCy6Q3/zmNynndvPNN8v06dNL+X766acyePBgWb16teecSh6oCsJnzJjh7P6e+P6m87OSTUG7KjhXGanC/mQF/eVNUP1GAfXbINTO/KleyQra1XpSO7arL8F4fZVn5vUcJh5n6/XNRGvGhAACCCCAAAIImCDA/Z8JKURnDNu2bXOK2FUx+xdffJF04OqLxuq33PFCgPcXvTWAn56f6a3J1/SEGB8C9ghQ0G5PlswEAQQQQAABzwI8cHim4kAEEEAAAQQQQMAKAVvv//wsaFfBT5o0qdSvoVa/dvq5555LWlysdpseOXKkUxxc8qUKhps0aSIXXXSR1KhRw/krNe41a9bIunXryqwvtZt1QUFBqeJiddArr7zi7iKmdhNTBcfFr6uvvrrU8f/2b//m7OxdsWJF9xi/x5eLHxTdgvbf/va3zpcJiovZlb0qGG7VqpVj8be//c3ZcS3ZbtbJCrj/53/+x8lCFaSrouKFCxe6O/arnFSxuSoSLn517dpVzj333FIU6teZq2LnUaNGlSFSO4yrXeBUXidOnBC1s7oa38GDB0sd26lTJ6d4+YwzziiXWe0QftNNN5Up5le7vf/61792+lEF13/5y1+c3cSLX8pJ9VFyTXktaFfn/uqrr2TPnj3O6VQ/l156qfO/VR9qPkuWLBFlU/xSXzpQXw5Zvnx5qfkoS7WTuCqQV2NSL5XZO++84+xun/jKz8+XBQsWOLvZl3zp/KxkWtCe6udKjaek+7Fjx5xd8NeuXVum6F0dpwrUS36hoOR8EgvaW7du7exOrwrhi1/qCwlt2rSRRo0albuWUpnl4uc3rHPYen0Ly5N+EUAAAQQQQAAB0wW4/zM9ofDHp57D1W/MU5/fqEL2r7/+OumgfvKTnzhfEu7Vq1f4g2YERgjw/qIXA356fqa3Jl/TE2J8CNgjQEG7PVkyEwQQQAABBDwL8MDhmYoDEUAAAQQQQAABKwRsvf/zu6A9scC6vGLQxGPVwlG7VqvdwlXxc7KXKtZVO4OrYtaSryFDhji7Pefl5SVtl9jXxIkTnZ3dy3sFOb5sf2h0C9qL+1XF0LfddpuondcT7VVxuvqP2iqbkoXjXbp0kblz58rpp5+edPiZFjqrk6gd059//nkZNGhQqSLma665RsaNG+fsyn3KKaeU6k8Vh6v1oDItudu32s1crYlUv/5c7XiuCuwLCwvd86lC6Xvuucf5ckPJtaTGpQrE1RhefvnlpPP1WtBe3FgVVD/00ENOX8VzUv2oQneVR3GBuircV/MYPXq026/6OzXOAQMGyGmnnVZmPOo8H374oXOM2oG+5Et9WUD9RoPE97jiYzL9WckkZzWXqVOnOl9kKflSX6JQRRG/+tWvyuSrfkuCGrP64kvJfFu0aOF8GSPxCxHqvIkF7SX7UhmrL3Io98S1ofoaP358mS/ZpDPL9uc3rHa2Xt/C8qRfBBBAAAEEEEDAdAHu/0xPKPjxqec4VcD+7rvvOv9Wmwfs378/5UDOOuss5/lT/cYx9b95IVAswPuL3lrAT8/P9Nbka3pCjA8BewQoaLcnS2aCAAIIIICAZwEeODxTcSACCCCAAAIIIGCFgK33f34XtKvdlFVRasmX2t1aFayWfH355ZfSr1+/UsW2qmB3woQJUqFChXLXkCqwVsep3eCLX2qnZVWIm+o/rGZapBv0+LL9oclFQbsqjlbFwtdff32ZYuLicSUrNFft/vjHP5bJtrhNJoXOxW3UTvA9e/aUoqIil+Q///M/5YEHHnALvJNZqfGtXLlS1LEld5tfvHixXHnllWWaqN3nVHG6KqIufqkC6RkzZkjz5s1TxqEK+tXO8Y8//niZYzItaFfF2H369ElZWF7cwfbt26V3796lCu9VAX///v3Ttv3HP/4h6sseqq/ilyriV/MsLphPnEimPyuZ5Lx+/Xrp3r17qR3x1XhUwXitWrVSuqt8VWG++rJLcb7q4BEjRjhfcEn8IkuqgnaV8RNPPCHnnXdeyr6S7SDfvn17x7BmzZrZ/qga1c7W65tRyAwGAQQQQAABBBAwSID7P4PC8HEo6rMS9YVv9c+hQ4fc/138Z+rfn332mVO8rn6LnZcXhexelOJ9DO8vevnjp+dnemvyNT0hxoeAPQIUtNuTJTNBAAEEEEDAswAPHJ6pOBABBBBAAAEEELBCwNb7P1MK2jds2CDXXnutsxu1eqlCU7Uzt/r11V5e77//vlMYq3bZVq/GjRvLwoUL5Wc/+1nS5pkW6QY9Pi9zTnZMLgraUxUFJ/aXrMj/6aeflhtvvDHp8DMpdFYnUEXL06ZNc4qUi1+dOnWS2bNnyxlnnJGWSLVXxcpq17ji18033yzTp0+XKlWqlGqvdi/v0aOHbNmyxflzVdytCpZVf+leu3btcnZ2/9Of/lTq0EwK2tu2bSvPPPNMyt9EUPLEL774YqlxpdsZP3H8r776aqmiftW32nE/VQF5pj8rXnNWu7OrL6Lce++97hAvu+wyx71u3brp2J31kZiv2uVefWnhggsuKNU+WUF7JhmrXQo7d+7svj+le39JO3jDDki1O79hw2Q4CCCAAAIIIIAAAgggEJIAhewhwUewW1s/Pw0qCvyCkg6nH/INx51eEYijAAXtcUydOSOAAAIIxF6AB47YLwEAEEAAAQQQQCBmArbe//ld0J5YaK6WTUFBgbPrdsnXtm3b5KWXXhJ1vNohrHXr1jJx4kQ59dRTPa20ZPNIthN88ckyLdINenyeJp3kIN2C9nS7rJfsUhUkjx07ttTO+Coz9WfJXl4LnYvbqi83qOL41157zfkjNbZUO6yn8ko8R506dZx1lrjruiqSHzRokHuaVIXvqfpZunSpdOvWrdRfZ1LQfvfddzuF3V7Wu/r176p4ftOmTbJjxw5RYx04cKDnJZO4631+fr4sWLBAGjZsmPQcmf6seM1Z7ayufgvA22+/7fa7ZMkS6dq1q+e5JPtShXIcM2ZMqd3qkxW0Z7LL+u7du53d89988013bOW9v3iegCEHUtBuSBAMAwEEEEAAAQQQQAABgwQaNGgg559/vvPPrbfemvI34Bk0ZIZigICtn58GRYtfUNLh9EO+4bjTKwJxFKCgPY6pM2cEEEAAgdgL8MAR+yUAAAIIIIAAAgjETMDW+z+/C9o//vhjue6662Tz5s3uiklV6KuzpPwuaNcZm2qb6fiy7U+3oL1NmzaizqF2X/PySiwEz2VB+9q1a+Wqq66Sw4cPO0PJpAC5eOzJiu5nzZpVqgBcnf/22293dgYvfmW6RpMVPGdS0F7ezvZecsjkGFMK2hN3is907RXPOXENqt/UoHZur1atmsuSrKA9ky8RJFsjFLRnsuo4FgEEEEAAAQQQQAABBEwWOPvss+WXv/yl89uuVAG7+q1U6jdg8UIgUwFbPz/N1CHb4/HLVi4a7cg3GjkxSgRsEKCg3YYUmQMCCCCAAAIZCvDAkSEYhyOAAAIIIIAAAhEXsPX+z++CdlWU/Ktf/apU+suXL5eOHTvmdEVkWjCe6a7TuoPNdHzZ9qdb0N6/f3959NFH5Qc/+IGnIWTi6HXn7uKOEwuVb7vtNpkyZYpUqlTJ09iKD3rmmWfkpptuctsMGzZMJk+eLBUrVnT+LHGn8HPPPdfZCV79R3yvr2+//VZGjBghM2fOdJtkUtAeZHG0KQXtkyZNktGjR6fMxav9hg0b5NprrxW1G796JdtxPllBeyZfIkjWPsjMvFpkexw7tGcrRzsEEEAAAQQQQAABBMwVUM/1NWrUkJo1azr/JPvf6s9U8fqZZ55p7kQYWaQEbP38NKgQ8AtKOpx+yDccd3pFII4CFLTHMXXmjAACCCAQewEeOGK/BABAAAEEEEAAgZgJ2Hr/F0ZBe64KQY8fPy5ffPGFrFmzRpYuXSqvv/66u5u3Wp7l9ZNJIXa2S11nfNn2qVvQnmnReCaOmRS0J9tZ/eqrr5ZLLrkkY5oPPvhAVHF58atv374yY8YMqVq1qvNHiQXRbdu2leeee05q1aqVUV+JBdpeC9qzKaDPaGAicuzYMfnss8/kzTfflCVLljg/K8WvZAXgJc+fScaqnZec1XhGjRol06ZNc7uaOnWqqC8bZPpKtjt+4s9+soL0goIC6dmzp6fu4lbQfvLkSU8uHIQAAggggAACCCAQTQFbP9+IZhqMGgG7BHh/0csTPz0/01uTr+kJMT4E7BGgoN2eLJkJAggggAACngV44PBMxYEIIIAAAggggIAVArbe//ld0P7qq6/KlVde6a4BVUS8evVqueiiizytC1VY+dVXX4kqWlX/qN2lP/zwQ9m4caOsW7eu3HMEUdDu1/g84SQ5SLegfeLEiTJ27FjP3WdS7Oyl0Lm442QFxJ4HlebAdu3aiRq32olOvd566y259NJL3VaJf++130QLrwXt6QrKvfb//fffy6FDh5wd5/ft2yeqkP/999+XoqIi2bRpU8rTpOs/k4xVJ15yTpZvKq908/fy2w90C9J126ebQ9h/b+v1LWxX+kcAAQQQQAABBEwV4P7P1GQYFwLRF+D9RS9D/PT8TG9NvqYnxPgQsEeAgnZ7smQmCCCAAAIIeBbggcMzFQcigAACCCCAAAJWCNh6/+d3Qfvs2bNl0KBB7hpIVzyrDlQ7mxcWFsqTTz4pr732mlOgm83Lr4L2IMaXzXxVGwra08slFqwnmg0cONDZObxy5crpT1biiDAK2lWhtdp1Xf2sqF3XDx48mNGY1cHpfiajWNCeWByvW5Cu2z7jUAJuYOv1LWBGukMAAQQQQAABBCIjwP1fZKJioAhEToD3F73I8NPzM701+ZqeEONDwB4BCtrtyZKZIIAAAggg4FmABw7PVByIAAIIIIAAAghYIWDr/Z+fBe0nTpxwdvueNGmSuwY6dOgg8+bNk9NPP73MulC7naudpMeNGycvv/yy53Wjdn2/8MILZdu2baWK33Nd0B7k+DxPPuFACtrTy9lQ0K52Y3/jjTdk9OjR8t5776Wf9P8eUb16dWnatKl89NFHsmfPHudPbSxoV78F4oorrnBddAvSddt7DiikA229voXESbcIIIAAAggggIDxAtz/GR8RA0QgsgK8v+hFh5+en+mtydf0hBgfAvYIUNBuT5bMBAEEEEAAAc8CPHB4puJABBBAAAEEEEDACgFb7//8LGjfv3+/9O3bV1auXOmugWHDhsnkyZOlYsWKpdaFKhZftmyZDB8+vNwd2VVBrirAveCCC6RJkyZOce6///u/y+HDh6VPnz6yatUq97y5LGgPenzZ/tDYXNCeuOt2tkaJ7d566y259NJL3T9OLHj32k9QO7Sr3xAwa9Ysp5hdrftUr3r16skvfvEL52ekefPmzr/PPvts+eyzz6Rnz55SVFTkNLWxoD3xZ1+3IF23vdc1FNZxtl7fwvKkXwQQQAABBBBAwHQB7v9MT4jxIRBdAd5f9LLDT8/P9Nbka3pCjA8BewQoaLcnS2aCAAIIIICAZwEeODxTcSACCCCAAAIIIGCFgK33f34WtL/77rvSuXNndydotRBSFSVv2bJFevfu7RbZqmPVzuvXXHON9OjRwyleP/PMM6Vy5cpJ11OyeeSyoD3o8WX7Q2NLQfu3334rI0aMkJkzZ7oU999/v9x9993Z0qRst27dOrnyyivd4vC2bdvKc889J7Vq1cqoL/WbCFSRefEr1VpPXKvpCsoTB6F2Zr/hhhtK/VypL3qonx/183LeeedJ7dq1y3xppPg8W7duDb2g/dixYzJq1CiZNm2aO72pU6eK+sJLpq+dO3fK9ddfL2+//bbTVL1vqB3aL7roIvdUugXpuu0znVPQx9t6fQvakf4QQAABBBBAAIGoCHD/F5WkGCcC0RPg/UUvM/z0/ExvTb6mJ8T4ELBHgIJ2e7JkJggggAACCHgW4IHDMxUHIoAAAggggAACVgjYev/nV0H7iRMnZMKECXLvvfe6+acq3E12bMOGDZ1dqNXO2Yn2yRaUnwXtYYwv2x8aWwra1fwTC8QHDhzoFECn+lJDtmbbtm2TXr16yYYNG5xTnHvuubJ48WI5//zzPZ8yWYG2HwXtR44ckcGDB8tTTz3lju3iiy+W2bNnO7uxe3mZUNCuxqmyVL+Rofh12223yZQpU6RSpUpepuEek/iFBLUbfUFBgTRo0MA9RrcgXbd9RhMK4WBbr28hUNIlAggggAACCCAQCQHu/yIRE4NEIJICvL/oxYafnp/prcnX9IQYHwL2CFDQbk+WzAQBBBBAAAHPAjxweKbiQAQQQAABBBBAwAoBW+///CpoTyyaVYtgyJAh8uCDD0peXl6pNbF7927p06ePvPnmm+6fz5kzR/r37++pmF01+vjjj+W6666TzZs3u+fI1Q7tYYwv2x8amwraX3zxRenUqZNL0aJFC3n++eflJz/5iWeekydPOoXTixYtknPOOUcaN27s7Nytvihx6qmnOuc5fPiw3H777TJv3jz3vEuWLJGuXbt67ifZGvGjoP3999+X7t27y6effuqMTe1Grorv1Q7zXl9vvfWWM//iV7od4hPX1MSJE2Xs2LEpu/O6A/2rr75aatxt2rQR1ddZZ53ldSrOcaqYf9CgQW4b5fPEE09ItWrV3D/TLUjXbZ/RhEI42NbrWwiUdIkAAggggAACCERCgPu/SMTEIBGIpADvL3qx4afnZ3pr8jU9IcaHgD0CFLTbkyUzQQABBBBAwLMADxyeqTgQAQQQQAABBBCwQsDW+z8/CtrVLtIjR46UmTNnutnXqVPH2TX5kksuKbMeEot01bEvvfSSqJ2Wvb6WLl0q3bp1K3V4rgrawxif13knHmdTQfv27duld+/eUlhY6E4z0y867Nq1S/r27St/+tOf3HNMnTpVhg0bVooucbfwm2++WaZPny5VqlTxFMXq1audQnNVHF/88qOgPbEIvFWrVvLcc89JvXr1PI2zuMB/xIgR7vFhFbTv3LlTrr/+enn77bfTmqWa3N///ne59dZbRX35ofilfivEmDFjSn0ZRrcgXbe9p3BCPMjW61uIpHSNAAIIIIAAAggYLcD9n9HxMDgEIi3A+4tefPjp+ZnemnxNT4jxIWCPAAXt9mTJTBBAAAEEEPAswAOHZyoORAABBBBAAAEErBCw9f4v1wXtx48flylTpsioUaNK5T548GBnd/bKlSuXWQ8bNmyQa6+9Vvbs2eP8ndp1WhUIq520vbySFS2rdrkqaA9jfF7mnewYmwrajx496hQmq/VU/FK7tD/55JPSqFGjtEQnTpwQVbyuvlxR/FKF3y+88II0adKkVPsPP/xQevToIVu2bHHXoNedz/ft2ycDBw6UZcuWlTqnHwXtibvWqy99qC+KNGjQIK2HOkB9OaNXr17uPNWfhVXQrvKZMGGCqAL04tdll13m7JRft27dtPNRxflqJ/YBAwa4x6ovw6h8L7zwwlLtdQvSddunnUzIB9h6fQuZ9f+zdydQUlXXwsf3AtQGVBrFCMiMMqkMGmSIj8EpEfUxOIIiYB5DEpUpYEAjjQqIiEBMjGgSQBRQZMqgJi/SDVFASAQMigOEMaDMU5gE+da+n1Wvh+ruqjq3qs4993/XYqFwz7B/+3bde6hdpxgeAQQQQAABBBCwVoDnP2tTw8QQCLwAry9mKcTPzM/21uTX9gwxPwTcEaCg3Z1cEgkCCCCAAAJxC7DgiJuKExFAAAEEEEAAAScEXH3+87OgXQvSn3rqqQI7s2vySytC3rBhg1dkq4XjkUOLXLUovly5ciVeP1rMrrttz507t8h5S5YsibkjvJ5YuPB7xIgRXmFt2bJli/STifkl+0MTpIL2yy67TLRovGnTpsWG+/e//93b+Vx3844ct9xyi/zqV78qcVdyLXbWXdkfeOCBAm11Z/IxY8bIOeecU2BM/SDGqFGjZOzYsdE/1+tWC6avuOKKYuen30agbfK3i5ycioL2FStWyE033VRgJ3gtAL/33nsL7Egea8JatK+F9++//36Bv77yyivljTfekEaNGsWMM5GfFe2g8GtKSQXzsfKrHyx4/vnn5eKLLy7WXfOrHyAYMmRIgfwW98EZ04J00/bJ/jynq52r97d0+TEOAggggAACCCAQJAH94HBWVlZ0yhUqVBBd13AggAACfgiwvjRTxM/Mz/bW5Nf2DDE/BNwRoKDdnVwSCQIIIIAAAnELsOCIm4oTEUAAAQQQQAABJwRcff4zKWg/cuSIHDhwQNatW+cVxC5atEj27dtXIN+6I/aMGTOkffv2xV4H+ua5FqJOnz49eo7u0v7444/Lj370I6lYsWKRtocOHZJ58+bJ+PHj5bPPPovZd3EFxXpy4Z2uSypezsT8kv2hsbmg/eDBg/I///M/XhF75NBCcC1KLlxgHvn7WLus699pkbQWpt9www1F2mq+XnrpJe/DFfmvx9I+WPHFF19Iz5495YMPPojOr2HDhjJu3Djp1KlTgXG0oHrTpk3y2GOPyezZsxO6/hIp+C7csX5o5P7775e//vWv0b/SnzGNVQvBYznu2rXL+xl8+umni/x8Rjop6dsMEvlZ0f4Sia+4/LZs2dL7kMB1110nZcqUKcCg/f/iF7+QSZMmFSjsLym/pgXppu2T/XlOVztX72/p8mMcBBBAAAEEEEAgSAL6DVPf+c53olOuWbOmbN26NUghMFcEELBYgPWlWXLwM/OzvTX5tT1DzA8BdwQoaHcnl0SCAAIIIIBA3AIsOOKm4kQEEEAAAQQQQMAJAVef/2IVtPuVMC20fe6556Rr166l7h79l7/8xduJ+/DhwwWG1z60UFULmHX3dP173aV65cqVBc7VwuO6devKO++8E22vRbxa/Bvr0N3gb7vtNtEC4cihRfTNmzeX8uXLi+4ergW1559/vvfX6Z5fsjmwuaD95MmT3q77Woic/9DcaZ710OL273//+wX+XgvUhw8fXmTnfz1J23Xo0EEaN27stdFdyP/0pz/F/GDF5MmTpUuXLiXS6ocytKi98HWoc7z++uulVq1a3t9pAbh+A0D+a0evGy0ejxyp2KFdC+l11/h+/foViUPn2KZNm+hO6/qz/be//c37ecl/aLG4fkgkLy8v+sclfZtBoj8riRS06wRKym9+d71+li1b5u0wH+t1oqQPzpgWpJu2T/bnOV3tXL2/pcuPcRBAAAEEEEAAgSAJbNy4US699NLolFu0aCEffvhhkEJgrgggYLEA60uz5OBn5md7a/Jre4aYHwLuCFDQ7k4uiQQBBBBAAIG4BVhwxE3FiQgggAACCCCAgBMCrj7/paqgXYtmtYBYC2wL28W6IE6dOuUVOj/55JNFilVLu4BuvfVWmTBhgqxdu1buueee6OmjRo0S/RVr/P3790v//v1l7ty5MbvXImktDq9evbr39+meX2kxF/f3Nhe065yLKxiPxPPiiy96eSl8aNGzfsBAfyV6JPLBCi0Yf/311+UnP/lJsbuZFx5f+9frVovHX3755ehfp6KgXTtXi0cffVSmTJmSKIU88MAD3s7206ZNk5EjR0bbl/Thj0R/VhItaI/EpDvIa0yFi9VLC1Jfa3TH9tatWxd7qmlBumn70mLI9N+7en/LtCvjI4AAAggggAACNgpo8frVV18dndqNN97ofYCbAwEEEPBDgPWlmSJ+Zn62tya/tmeI+SHgjgAF7e7kkkgQQAABBBCIW4AFR9xUnIgAAggggAACCDgh4Orzn98F7VdeeaUMHTrU221dd4FO5NCicS0wHz16tHz22WelNtVC1kceeUS0oP2cc86RwjtJ/+AHP5CZM2dKlSpVYval52vh8gcffFDk73WH9jfffFOaNm0a/bt0z69UgBgn2F7QroXBzzzzjOTk5MQMb8SIEV5xuO7GX/j45ptvZPHixfLEE094xePxHLpDv15PderUied07xwtal+9erX3YYg//vGPJbb73ve+5xVT6w7xgwcPlqlTp0bPnzNnjtx9991F2idT8F24E3XU4v+nnnoqrsJ73fVef1bat28vZcqUkd///vfSuXPnaLf6IQL9QInuMh/rSORnJdn4Es3vBRdc4O34r7vVV6pUqcQ8mRakm7aP++LL0Imu3t8yxMmwCCCAAAIIIICA1QL6TU0dO3aMzlE/FD579myr58zkEEAgOAKsL81yhZ+Zn+2tya/tGWJ+CLgjwP7N+gAAIABJREFUQEG7O7kkEgQQQAABBOIWYMERNxUnIoAAAggggAACTgi4+vxnUtCuO1Nr4XeDBg1EC3v1V82aNb2CWZPj0KFD8uc//1neeustb9d1LS7WQwtYtYhdx9Fidf1q9HLlykWH0p2kf/jDH8qCBQu8PzvvvPO8ovSbbrqp2Ons3r1bXnnlFXn77bdl5cqVBXaH1l3qdLe6wkc655eoo+0F7RqPFi5rQfr06dNl+fLlBT680LNnT/nVr37l5a64Qz9YsH79elm4cKGsWLFCPv74Y9myZYt3esOGDb3ics25ftChRo0acX1DQKyxdBz9sMOf/vQnyc3N9caKjKHfPNCjRw9p166d92GKRAqeky34jjXHXbt2yR/+8Af561//6v2cRD4Ioj+bzZo18wpVtJhdXfL/XG7atEm6d+8e/TCHmmkBfv4PcBQeL96fFdP41F1jeeedd+T999+XVatWRYv2dRf2q666Sjp16iT/9V//Jeeff35cPyKJ5CdWh6bt45pkBk9y9f6WQVKGRgABBBBAAAEErBUo/OHWBx98UJ5//nlr58vEEEAgWAKsL83yhZ+Zn+2tya/tGWJ+CLgjQEG7O7kkEgQQQAABBOIWYMERNxUnIoAAAggggAACTgjw/OdEGgkCgZQIHD582NvtX78RQA8tyNcPRGgBNgcCtgtwf7M9Q8wPAQQQQAABBBDwT+DVV18V/SBx5NBvz9Jvp+JAAAEE/BBgfWmmiJ+Zn+2tya/tGWJ+CLgjQEG7O7kkEgQQQAABBOIWYMERNxUnIoAAAggggAACTgjw/OdEGgkCgZQI6O7lumO77pSuh+6O/vrrr3s7o3MgYLsA9zfbM8T8EEAAAQQQQAAB/wReeOEF78O4kUN3Z9dd2jkQQAABPwRYX5op4mfmZ3tr8mt7hpgfAu4IUNDuTi6JBAEEEEAAgbgFWHDETcWJCCCAAAIIIICAEwI8/zmRRoJAIKbAmDFj5N1335XGjRvL5ZdfLj/4wQ+kXr16cWutXLlSunTpIjt37vTa3HLLLd5u7ZUrV467D05EIFMC3N8yJc+4CCCAAAIIIIBA+gWefvppGTFiRHTg2bNnyz333JP+iTAiAgg4KcD60iyt+Jn52d6a/NqeIeaHgDsCFLS7k0siQQABBBBAIG4BFhxxU3EiAggggAACCCDghADPf06kkSAQiCnw2muvyX333Rf9Oy3wePLJJ6Vs2bKlip06dUpGjRolY8eOTap9qQNwAgIpFuD+lmJgukcAAQQQQAABBCwS6Nu3r/zmN7+Jzugvf/mL3HjjjRbNkKkggECQBVhfmmUPPzM/21uTX9szxPwQcEeAgnZ3ckkkCCCAAAIIxC3AgiNuKk5EAAEEEEAAAQScEHDp+a9jx46Sl5fnRF4IAoFkBM6cOVOg2fvvvy8333yzHD582PvzZs2aie5UqDu2l3RoP3regAEDom3PO+88WbBggVx//fXRpoVfP5KZM23sFejQoYPk5ubaO8FSZubS/S2wSWDiCCCAAAIIIIBAmgSuvPJKWbduXXQ0/ZapqlWrpml0hkEAAdcFWF+aZRg/Mz/bW5Nf2zPE/BBwR4CCdndySSQIIIAAAgjELcCCI24qTkQAAQQQQAABBJwQcOn5j4J2Jy5JgjAQKFzQvmvXLtGdCn//+99He23ZsqWMGTNG9OelXLlyRUY7dOiQ/Pa3v5WnnnpK9u3bF/37Bx98UJ555hkpX7589M8oaDdIVgCaUtAegCQxRQQQQAABBBBAAAHZu3evVKlSJSpRo0YN2bZtGzIIIICAbwIu/fupbygJdIRfAlgBPJX8BjBpTBmBgApQ0B7QxDFtBBBAAAEETARYcJjo0RYBBBBAAAEEEAiegEvPfxS0B+/6Y8b+ChQuaNfeFy1aJD179ozutB4ZsWHDhtKmTRtp1KiR90e6i/uKFStk5cqVRc696aab5Ne//rXUq1evwIQpaPc3f7b1RkG7bRlhPggggAACCCCAAAKxBN555x3vm6kiR9euXWX+/PlgIYAAAr4JuPTvp76hJNARfglgBfBU8hvApDFlBAIqQEF7QBPHtBFAAAEEEDARYMFhokdbBBBAAAEEEEAgeAIuPf9R0B68648Z+ysQq6D91KlTMmPGDBk8eHCRQvV4RtdikEmTJknt2rWLnE5BezyCwT2Hgvbg5o6ZI4AAAggggAACYRJ44oknZNSoUdGQ9RupRo4cGSYCYkUAgRQLuPTvpymmitk9fplQT9+Y5Dd91oyEQNgFKGgP+xVA/AgggAACoRRgwRHKtBM0AggggAACCIRYgOe/ECef0EMjoIXuq1ev9oo8/vjHP8YVtxawDxw4UPr16ycVK1aMqw0nIWCTAPc3m7LBXBBAAAEEEEAAgdQJ3HbbbQXWOX/4wx/k1ltvTd2A9IwAAqETYH1plnL8zPxsb01+bc8Q80PAHQEK2t3JJZEggAACCCAQtwALjripOBEBBBBAAAEEEHBCgOc/J9JIEAjEJfDNN9/IZ599Jn/+859lyZIlsn79eu//9TjvvPOkefPmcu2118pNN90krVq1kvLly8fVLychYKMA9zcbs8KcEEAAAQQQQAABfwX0G6mqVasme/bsiXa8efPmmN8w5e/I9IYAAmESYH1plm38zPxsb01+bc8Q80PAHQEK2t3JJZEggAACCCAQtwALjripOBEBBBBAAAEEEHBCgOc/J9JIEAgggAAChQS4v3FJIIAAAggggAAC7gssX75c2rZtGw300ksvlS+++ML9wIkQAQTSKsD60owbPzM/21uTX9szxPwQcEeAgnZ3ckkkCCCAAAIIxC3AgiNuKk5EAAEEEEAAAQScEOD5z4k0EgQCCCCAQCEB7m9cEggggAACCCCAgPsCDz30kPzyl7+MBtqtWzeZN2+e+4ETIQIIpFWA9aUZN35mfra3Jr+2Z4j5IeCOAAXt7uSSSBBAAAEEEIhbgAVH3FSciAACCCCAAAIIOCHA858TaSQIBBBAAIFCAtzfuCQQQAABBBBAAAG3BTZs2CAtWrSQI0eORAPNycmRUaNGuR040SGAQNoFWF+akeNn5md7a/Jre4aYHwLuCFDQ7k4uiQQBBBBAAIG4BVhwxE3FiQgggAACCCCAgBMCPP85kUaCQAABBBAoJMD9jUsCAQQQQAABBBBwW+DnP/+5PPXUU9Egq1evLqtWrRL9nQMBBBDwU4D1pZkmfmZ+trcmv7ZniPkh4I4ABe3u5JJIEEAAAQQQiFuABUfcVJyIAAIIIIAAAgg4IcDznxNpJAgEEEAAgUIC3N+4JBBAAAEEEEAAAXcF9uzZ4+3Ovn379miQ7M7ubr6JDIFMC7C+NMsAfmZ+trcmv7ZniPkh4I4ABe3u5JJIEEAAAQQQiFuABUfcVJyIAAIIIIAAAgg4IcDznxNpJAgEEEAAgUICtt7f1qxZI82bNydfCCCAAAIIIIAAAgYCzz77rAwbNizaA7uzG2DSFAEEShWwdX1Z6sQtOQE/SxKRommQ3xTB0i0CCBQRoKCdiwIBBBBAAIEQCrDgCGHSCRkBBBBAAAEEQi3A81+o00/wCCCAgLMCtt3f8vLyZPTo0dK+fXvR3UM5EEAAAQQQQAABBJITOHXqlLc7+7p166IdsDt7cpa0QgCB+ARsW1/GN2t7zsLPnlykYibkNxWq9IkAArEEKGjnukAAAQQQQCCEAiw4Qph0QkYAAQQQQACBUAvw/Bfq9BM8Aggg4KyALfe3SCG7/l6pUiXZvHmzZGdnO+tOYAgggAACCCCAQKoFxo0bJyNHjowOw+7sqRanfwQQsGV9GdRM4BfUzMU3b/IbnxNnIYCAuQAF7eaG9IAAAggggEDgBFhwBC5lTBgBBBBAAAEEEDAS4PnPiI/GCCCAAAKWCmT6/pa/kD1CNGrUKHZnt/R6YVoIIIAAAgggEAyB6dOnS58+fQpMlt3Zg5E7ZolAkAUyvb4Msp3OHb+gZ7Dk+ZNft/NLdAjYJEBBu03ZYC4IIIAAAgikSYAFR5qgGQYBBBBAAAEEELBEgOc/SxLBNBBAAAEEfBXI1P0tViG7Bsbu7L6ml84QQAABBBBAIIQC//znP+W73/2unDx5Mhp93bp15b333hPdpZ0DAQQQSJVAptaXqYon3f3il27x9I5HftPrzWgIhFmAgvYwZ5/YEUAAAQRCK8CCI7SpJ3AEEEAAAQQQCKkAz38hTTxhI4AAAo4LpPv+Vlwhe4SZ3dkdv+AIDwEEEEAAAQRSLqDF65s3by4wzuzZs+Wee+5J+dgMgAAC4RZI9/rSNW38XMtowXjIr9v5JToEbBKgoN2mbDAXBBBAAAEE0iTAgiNN0AyDAAIIIIAAAghYIsDznyWJYBoIIIAAAr4KpOv+VlohuwbF7uy+ppbOEEAAAQQQQCCEAtdee628//77BSIfNGiQTJo0KYQahIwAAukWSNf6Mt1xpWs8/NIlnZlxyG9m3BkVgTAKUNAexqwTMwIIIIBA6AVYcIT+EgAAAQQQQAABBEImwPNfyBJOuAgggEBIBFJ9f4unkD1Cze7sIbnoCBMBBBBAAAEEUiIwevRoycnJKdB3mzZtZNmyZSkZj04RQACBwgKpXl+6Lo6f2xkmv27nl+gQsEmAgnabssFcEEAAAQQQSJMAC440QTMMAggggAACCCBgiQDPf5YkgmkggAACCPgqkKr7WyKF7BoQu7P7mlY6QwABBBBAAIGQCXTv3l3mzJlTIOoyZcrIkSNHpHz58iHTIFwEEMiUQKrWl5mKJ93j4pdu8fSOR37T681oCIRZgIL2MGef2BFAAAEEQivAgiO0qSdwBBBAAAEEEAipAM9/IU08YSOAAAKOC/h9f0u0kD3Cy+7sjl9ohIcAAggggAACKRHYtm2bdO7cWVavXl2k///93/+VG264ISXj0ikCCCAQS8Dv9WXYlPFzO+Pk1+38Eh0CNglQ0G5TNpgLAggggAACaRJgwZEmaIZBAAEEEEAAAQQsEeD5z5JEMA0EEEAAAV8F/Lq/JVvIrsGwO7uvKaUzBBBAAAEEEAiJwNtvvy133HGHHD16tEjEOTk5oh8Y5EAAAQTSKeDX+jKdc7ZpLPxsyob/cyG//pvSIwIIxBagoJ0rAwEEEEAAgRAKsOAIYdIJGQEEEEAAAQRCLcDzX6jTT/AIIICAswKm9zeTQvYIKruzO3t5ERgCCCCAAAIIpEDg1KlTMmnSJBk+fHiR3suWLStr1qyRK664IgUj0yUCCCBQsoDp+jLsvvi5fQWQX7fzS3QI2CRAQbtN2WAuCCCAAAIIpEmABUeaoBkGAQQQQAABBBCwRIDnP0sSwTQQQAABBHwVSPb+5kchuwbC7uy+ppPOEEAAAQQQQMBhgT179sj06dNlxowZsm7duiKR9ujRQ6ZNmyZnn322wwqEhgACNgsku760OaZ0zg2/dGqnfyzym35zRkQgrAIUtIc188SNAAIIIBBqARYcoU4/wSOAAAIIIIBACAV4/gth0gkZAQQQCIFAovc3vwrZI7Tszh6Ci4wQEUAAAQQQQMBIYMOGDV4Ruxazb9++PWZfumP7oEGDjMahMQIIIGAqkOj60nQ819rj51pGC8ZDft3OL9EhYJMABe02ZYO5IIAAAgggkCYBFhxpgmYYBBBAAAEEEEDAEgGe/yxJBNNAAAEEEPBVIN77m9+F7BoEu7P7mko6QwABBBBAAAGHBE6dOiWrVq2SWbNmeYXsR44ciRndpZdeKlOmTJFOnTo5FD2hIIBAUAXiXV8GNb5Uzxu/VAtntn/ym1l/RkcgTAIUtIcp28SKAAIIIOCcwOHDh+U3v/mNDB48OKHYWHAkxMXJCCCAAAIIIIBA4AV4/gt8CgkAAQQQQCCGQGn3t1QUskemwe7sXJIIIIAAAggggMD/F9i9e7e899578sEHH8g//vEP+fDDD2Xfvn3F8lSvXl369esnffv2Ff1vDgQQQMAGgdLWlzbM0eY54GdzdsznRn7NDekBAQTiE6CgPT4nzkIAAQQQQMAqgdOnT8ucOXNk6tSp3j8Q6g4X3bt3j3uOLDjipuJEBBBAAAEEEEDACQGe/5xII0EggAACCBQSKO7+lspCdp0Cu7NzKSKAAAIIIICA6wInTpyQQ4cOeb8OHjwY/e/In+nvX3zxhSxbtkw+/fTTuDgoZI+LiZMQQCBDAvz7qRk8fmZ+trcmv7ZniPkh4I4ABe3u5JJIEEAAAQRCIHDmzBnvHwZHjx4tCxYskJMnT3pRX3jhhV6B+w033BCXAguOuJg4CQEEEEAAAQQQcEaA5z9nUkkgCCCAAAL5BArf33Jzc71/M9GCdg4EEEAAAQQQQAABOwQoZLcjD8wCAQRKFuDfT82uEPzM/GxvTX5tzxDzQ8AdAQra3cklkSCAAAIIOC6wY8cOefzxx+XVV18V3Rmj8NG+ffu437BlweH4xUJ4CCCAAAIIIIBAIQGe/7gkEEAAAQRcFCh8f3MxRmJCAAEEEEAAAQSCKFCnTh1p3ry596tv376iRe0cCCCAgM0C/PupWXbwM/OzvTX5tT1DzA8BdwQoaHcnl0SCAAIIIOC4wLhx42Ty5Mmya9eumJGeddZZ8rvf/U7uu+++UiVYcJRKxAkIIIAAAggggIBTAjz/OZVOgkEAAQQQ+FaAgnYuBQQQQAABBBBAIPMCWqzerFkzadGihVx11VXe7/Xq1cv8xJgBAgggkIAA/36aAFaMU/Ez87O9Nfm1PUPMDwF3BChodyeXRIIAAggg4LjASy+9JCNGjJB9+/YVG2mTJk1k1apVUqFChRI1WHA4frEQHgIIIIAAAgggUEiA5z8uCQQQQAABFwUK399yc3MlJydHlixZ4mK4xIQAAggggAACCKRNQN9nuvDCC6VKlSrer1j/rX+m70tdcsklaZsXAyGAAAKpEuDfT81k8TPzs701+bU9Q8wPAXcEKGh3J5dEggACCCDguMDp06fltttuk7fffrvYSHUhMXPmTLn33ntL1GDB4fjFQngIIIAAAggggEAhAZ7/uCQQQAABBFwUKO7+lpeXl9LC9uzsbNm0aZPo7xwIIIAAAggggAACCCCAAALBF+DfT81yiJ+Zn+2tya/tGWJ+CLgjQEG7O7kkEgQQQACBEAj8/e9/l3bt2smxY8diRtuhQwfRndwvu+yyEjVYcITgYiFEBBBAAAEEEEAgnwDPf1wOCCCAAAIuCpR2f0tlYfuoUaO8onkOBBBAAAEEEEAAAQQQQACB4AuUtr4MfoSpjQC/1Ppmunfym+kMMD4C4RGgoD08uSZSBBBAAAFHBMaMGSOPPfZYgWiqVq0q999/vwwcOFCqV69eaqQsOEol4gQEEEAAAQQQQMApAZ7/nEonwSCAAAIIfCsQ7/0tFYXt7NLOZYgAAggggAACCCCAAAIIuCMQ7/rSnYj9jQQ/fz1t64382pYR5oOAuwIUtLubWyJDAAEEEHBU4ODBg9K0aVPZtm2bnHXWWdK1a1d5/PHHpUmTJnFHzIIjbipORAABBBBAAAEEnBDg+c+JNBIEAggggEAhgUTvb34XtrNLO5ckAggggAACCCCAAAIIIOCGQKLrSzei9i8K/PyztLEn8mtjVpgTAm4KUNDuZl6JCgEEEEDAcYF58+bJrl27pHXr1tKiRYuEo2XBkTAZDRBAAAEEEEAAgUAL8PwX6PQxeQQQQACBYgSSvb/5VdjOLu1cmggggAACCCCAAAIIIICAGwLJri/diN48CvzMDW3ugfzanB3mhoBbAhS0u5VPokEAAQQQQCAuARYccTFxEgIIIIAAAggg4IwAz3/OpJJAEEAAAQTyCZje3/wobGeXdi5JBBBAAAEEEEAAAQQQQCD4Aqbry+ALmEWAn5mf7a3Jr+0ZYn4IuCNAQbs7uSQSBBBAAAEE4hZgwRE3FScigAACCCCAAAJOCPD850QaCQIBBBBAoJCAX/c3k8J2dmnnskQAAQQQQAABBBBAAAEEgi/g1/oy+BLJRYBfcm5BaUV+g5Ip5olA8AUoaA9+DokAAQQQQACBhAVYcCRMRgMEEEAAAQQQQCDQAjz/BTp9TB4BBBBAoBgBv+9vyRa2s0s7lygCCCCAAAIIIIAAAgggEGwBv9eXwdZIfPb4JW4WpBbkN0jZYq4IBFuAgvZg54/ZI4AAAgggkJQAC46k2GiEAAIIIIAAAggEVoDnv8CmjokjgAACCJQgkKr7W6KF7ezSzmWKAAIIIIAAAggggAACCARbIFXry2CrxD97/OK3CuKZ5DeIWWPOCARTgIL2YOaNWSOAAAIIIGAkwILDiI/GCCCAAAIIIIBA4AR4/gtcypgwAggggEAcAqm+vyVS2M4u7XEkjFMQQAABBBBAAAEEEEAAAUsFUr2+tDRs36aFn2+UVnZEfq1MC5NCwEkBCtqdTCtBIYAAAghkUuDIkSOyd+9eqV27dianUeLYLDisTQ0TQwABBBBAAAEEUiLA819KWOkUAQQQQCDDAum6v8VT2M4u7Rm+GBgeAQQQQAABBBBAAAEEEDAQSNf60mCKVjfFz+r0GE+O/BoT0gECCMQpQEF7nFCchgACCCCAQGkCGzdulIkTJ8rSpUslKyvL+71ChQqlNcvI37PgyAg7gyKAAAIIIIAAAhkT4PkvY/QMjAACCCCQQoF0399KK2xnl/YUJpuuEUAAAQQQQAABBBBAAIEUCqR7fZnCUDLSNX4ZYU/boOQ3bdQMhEDoBShoD/0lAAACCCCAgKnA4cOHZcGCBZKTkyObNm2KdjdlyhR5+OGHTbtPSXsWHClhpVMEEEAAAQQQQMBaAZ7/rE0NE0MAAQQQMBDI1P2tuMJ2dmk3SCZNEUAAAQQQQAABBBBAAIEMCmRqfZnBkH0dGj9fOa3rjPxalxImhICzAhS0O5taAkMAAQQQSIdAbm6u6O5bf/vb34oMd8EFF8iyZcukYcOG6ZhKQmOw4EiIi5MRQAABBBBAAIHAC/D8F/gUEgACCCCAQAyBTN/fYhW2s0s7lyoCCCCAAAIIIIAAAgggEDyBTK8vgydWcMb4BT2DJc+f/LqdX6JDwCYBCtptygZzQQABBBAIlMBHH30kV111lZw+fbrYeXfu3FkWLlxoXVwsOKxLCRNCAAEEEEAAAQRSKsDzX0p56RwBBBBAIEMCttzf8he2s0t7hi4GhkUAAQQQQAABBBBAAAEEDARsWV8ahJDRpvhllD/lg5PflBMzAAIIfCtAQTuXAgIIIIAAAkkKHDp0SBo0aCBfffVVsT1UrFhRfvvb38rdd9+d5CipacaCIzWu9IoAAggggAACCNgqwPOfrZlhXggggAACJgK23d8ihe0dOnSQnJwck9BoiwACCCCAAAIIIIAAAgggkEYB29aXaQzdl6Hw84XR2k7Ir7WpYWIIOCdAQbtzKSUgBBBAAIF0Cjz//PMyePDgEndpv/POO+WNN95I57RKHYsFR6lEnIAAAggggAACCDglwPOfU+kkGAQQQACBbwVsvb+tWbNGmjdvTp4QQAABBBBAAAEEEEAAAQQCImDr+jIgfIJfUDKV3DzJb3JutEIAgcQFKGhP3IwWCCCAAAIIRAVOnTolHTt2lPfeey+mij7YDxw4UJ599lkpW7asNXIsOKxJBRNBAAEEEEAAAQTSIsDzX1qYGQQBBBBAIM0C3N/SDM5wCCCAAAIIIIAAAggggICjAqwvzRKLn5mf7a3Jr+0ZYn4IuCNAQbs7uSQSBBBAAIEMCSxatEjuu+8+OXLkSHQG+kDfsmVLefzxx6VTp05FPpGcoakWmF/+OZw5cybTU2J8BBBAAAEEEEAAgRQK8A/OKcSlawQQQACBjAlwf8sYPQMjgAACCCCAAAIIIIAAAk4JsL40Syd+Zn62tya/tmeI+SHgjgAF7e7kkkgQQAABBDIoMGTIEJk0aZI3g7p168qAAQPkgQcekCpVqmRwVsUPzYLDyrQwKQQQQAABBBBAIGUCPP+ljJaOEUAAAQQyKMD9LYP4DI0AAggggAACCCCAAAIIOCTA+tIsmfiZ+dnemvzaniHmh4A7AhS0u5NLIkEAAQQQyKDA4cOH5ZprrvF2an/wwQelUqVKGZxN6UOz4CjdiDMQQAABBBBAAAGXBHj+cymbxIIAAgggEBHg/sa1gAACCCCAAAIIIIAAAggg4IcA60szRfzM/GxvTX5tzxDzQ8AdAQra3cklkSCAAAIIZFjg66+/lrPOOivDs4hveBYc8TlxFgIIIIAAAggg4IoAz3+uZJI4EEAAAQTyC3B/43pAAAEEEEAAAQQQQAABBBDwQ4D1pZkifmZ+trcmv7ZniPkh4I4ABe3u5JJIEEAAAQQQiFuABUfcVJyIAAIIIIAAAgg4IcDznxNpJAgEEEAAgUIC3N+4JBBAAAEEEEAAAQQQQAABBPwQYH1ppoifmZ/trcmv7Rlifgi4I0BBuzu5JBIEEEAAAQTiFmDBETcVJyKAAAIIIIAAAk4I8PznRBoJAgEEEECgkAD3Ny4JBBBAAAEEEEAAAQQQQAABPwRYX5op4mfmZ3tr8mt7hpgfAu4IUNDuTi6JBAEEEEAAgbgFWHDETcWJCCCAAAIIIICAEwI8/zmRRoJAAAEEECgkwP2NSwIBBBBAAAEEEEAAAQQQQMAPAdaXZor4mfnZ3pr82p4h5oeAOwIUtLuTSyJBAAEEEEAgbgEWHHFTcSICCCCAAAIIIOCEAM9/TqSRIBBAAAEECglwf+OSQAABBBBAAAEEEEAAAQQQ8EOA9aWZIn5mfra3Jr+2Z4j5IeCOAAXt7uSSSBBAAAEEihE4c+aMfP3113L22Wdj9K0ACw4uBQQQQAABBBBAIFwCPP+FK99EiwACCIRFgPtbWDJNnAgggAACCCCAAAIIIIBAagVYX5r54mfmZ3tr8mt7hpgfAu4IUNDuTi6JBAEEEEAghkBubq488sgjUq1aNRk+fLh873vZXsP9AAAgAElEQVTfw0lEWHBwGSCAAAIIIIAAAuES4PkvXPkmWgQQQCAsAtzfwpJp4kQAAQQQQAABBBBAAAEEUivA+tLMFz8zP9tbk1/bM8T8EHBHgIJ2d3JJJAgggAAC+QTWrVsn48ePl7lz58qJEye8v2nVqpUsW7ZMypQpE3orFhyhvwQAQAABBBBAAIGQCfD8F7KEEy4CCCAQEgHubyFJNGEigAACCCCAAAIIIIAAAikWYH1pBoyfmZ/trcmv7Rlifgi4I0BBuzu5JBIEEEAAARE5fPiwjB07VmbMmCE7d+4sYvLqq6/KvffeG3orFhyhvwQAQAABBBBAAIGQCfD8F7KEEy4CCCAQEgHubyFJNGEigAACCCCAAAIIIIAAAikWYH1pBoyfmZ/trcmv7Rlifgi4I0BBuzu5JBIEEEAAARFp27atLF++vFiLSy65RDZu3CjnnHNOqL1YcIQ6/QSPAAIIIIAAAiEU4PkvhEknZAQQQCAEAtzfQpBkQkQAAQQQQAABBBBAAAEE0iDA+tIMGT8zP9tbk1/bM8T8EHBHgIJ2d3JJJAgggAACIvLzn/9cnnrqqRItnnzySXnsscdC7cWCI9TpJ3gEEEAAAQQQCKEAz38hTDohI4AAAiEQ4P4WgiQTIgIIIIAAAggggAACCCCQBgHWl2bI+Jn52d6a/NqeIeaHgDsCFLS7k0siQQABBBAQkXXr1kmHDh1k7969xXo0adJEfv/730v9+vVDa8aCI7SpJ3AEEEAAAQQQCKkAz38hTTxhI4AAAo4LcH9zPMGEhwACCCCAAAIIIIAAAgikSYD1pRk0fmZ+trcmv7ZniPkh4I4ABe3u5JJIEEAAAQS+FXj22Wdl2LBhxXrUrl1b5syZI61btw6tGQuO0KaewBFAAAEEEEAgpAI8/5Wc+M2bN3sn1KlTJ6RXCGEjgAACwRTg/hbMvDFrBBBAAAEEEEAAAQQQQMA2AdaXZhnBz8zP9tbk1/YMMT8E3BGgoN2dXBIJAggggMC3AidPnpTLL79cNmzYUMCkcuXK0qdPHxk9erSce+65ofZiwRHq9BM8AggggAACCIRQgOe/0pOu3/R08OBB6d27t3Tu3Jni9tLJOAMBBBDIuAD3t4yngAkggAACCCCAAAIIIIAAAk4IsL40SyN+Zn62tya/tmeI+SHgjgAF7e7kkkgQQAABBPIJ/PrXv5bHHntM9u3bJ1lZWdKlSxd5+OGHpVWrVlKmTJnQW7HgCP0lAAACCCCAAAIIhEyA57/SE667tDdv3twratdDd2vXdUSvXr28P+dAAAEEELBPgPubfTlhRggggAACCCCAAAIIIIBAEAVYX5plDT8zP9tbk1/bM8T8EHBHgIJ2d3JJJAgggAAC+QROnz4t48ePl7lz58qIESPkrrvuwiefAAsOLgcEEEAAAQQQQCBcAjz/xZfvhQsXSteuXYucrMXtuoO7Frjr7u0cCCCAAAJ2CHB/syMPzAIBBBBAAAEEEEAAAQQQCLoA60uzDOJn5md7a/Jre4aYHwLuCFDQ7k4uiQQBBBBAIIbAiRMn5JxzzsGmkAALDi4JBBBAAAEEEEAgXAI8/8Wf7969e8uMGTOKbZCdne0Vtuuv9u3bi/4/BwIIIIBAZgS4v2XGnVERQAABBBBAAAEEEEAAAdcEWF+aZRQ/Mz/bW5Nf2zPE/BBwR4CCdndySSQIIIAAAgjELcCCI24qTkQAAQQQQAABBJwQ4Pkv/jQeOHBAmjdvLlu2bImrUaS4XXdup7g9LjJOQgABBHwT4P7mGyUdIYAAAggggAACCCCAAAKhFmB9aZZ+/Mz8bG9Nfm3PEPNDwB0BCtrdySWRIIAAAgggELcAC464qTgRAQQQQAABBBBwQoDnv8TSuGbNGmnRokVijUSkQ4cO3s7tWtxep06dhNvTAAEEEEAgMQHub4l5cTYCCCCAAAIIIIAAAggggEBsAdaXZlcGfmZ+trcmv7ZniPkh4I4ABe3u5JJIEEAAAQQQiFuABUfcVJyIAAIIIIAAAgg4IcDzX+JpzMnJkdGjRyfe8NsWust7pLhd/5sDAQQQQMB/Ae5v/pvSIwIIIIAAAggggAACCCAQRgHWl2ZZx8/Mz/bW5Nf2DDE/BNwRoKDdnVwSCQIIIIAAAnELsOCIm4oTEUAAAQQQQAABJwR4/ksujbrj+pIlS5JrnK+V7tauxe29evUSituNOekAAWsF9PVCv+Fh06ZNoh+Kyc7OtnaurkyM+5srmSQOBBBAAAEEEEAAAQQQQCCzAqwvzfzxM/OzvTX5tT1DzA8BdwQoaHcnl0SCAAIIBEbgzJkzsn79emnSpElg5uzaRFlwuJZR4kEAAQQQQAABBEoW4PkvuSvkwIEDosXoBw8eTK6DGK20wFWL2yO7t/vWMR0hgEBaBTZv3ixr166VvLw8r4hdf48cq1ev5sMracoG97c0QTMMAggggAACCCCAAAIIIOC4AOtLswTjZ+Zne2vya3uGmB8C7ghQ0O5OLokEAQQQCITA0aNH5Ve/+pU8/fTT8sILL8jdd98diHm7NkkWHK5llHgQQAABBBBAAIGSBXj+S/4KWbhwoXTt2jX5DkpoqcXtugt8pLid3ZxTwkynCPgioLuv5y9e1w+8xDqmTZsmvXv39mVMOildgPtb6UacgQACCCCAAAIIIIAAAgggULoA68vSjUo6Az8zP9tbk1/bM8T8EHBHgIJ2d3JJJGkU2Lp1q6xYscLbhenTTz/1vkb4yy+/FH0j6/jx495MsrKyvK8Vrlq1qtStW1caNWokzZo1k9atW0utWrXSOFuGQsAOgRMnTsjMmTPl5z//uffzoof+XMydO1euuOIKOyYZolmw4AhRsgkVAQQQQAABBBAQkcLPf6AggAACCCDgooB+KyAHAggggAACCCCAAAIIIIAAAokK8P55omIFz8fPzM/21uTX9gwxPwTcEaCg3Z1cEkmKBZYuXSqLFi2St99+W9avX280WuPGjeXmm2+Wzp07S7t27Yz6ojECQRB4/fXXZdy4cfLxxx/LqVOnCky5R48e8tprrwUhDKfmyILDqXQSDAIIIIAAAgggUKoABe2lEnECAggggIADAhS0O5BEQkAAAQQQQAABBBBAAAEEMiDA++dm6PiZ+dnemvzaniHmh4A7AhS0u5NLIkmBwMGDB+Wll14S/apg0yL24qanxe19+vSRfv36SaVKlVIQBV0ikFmBhQsXSvfu3aPfXlB4NuXKlZN58+bJf//3f2d2oiEbnQVHyBJOuAgggAACCCAQegEK2kN/CQCAAAIIhEKAgvZQpJkgEUAAAQQQQAABBBBAAAHfBXj/3IwUPzM/21uTX9szxPwQcEeAgnZ3ckkkPgpoIfszzzwjkyZNkmPHjvnYc/FdlS9fXgYPHizDhw+nsD0t4gySLoHZs2fLgAED5NChQ8UOqR/s+PDDDyUrKytd0wr9OCw4Qn8JAIAAAggggAACIROgoD1kCSdcBBBAIKQCFLSHNPGEjQACCCCAAAIIIIAAAggYCvD+uRkgfmZ+trcmv7ZniPkh4I4ABe3u5JJIfBJ4/vnnZdSoUbJ///4Se2zXrp1cc8010rRpU7n00kulRo0acuGFF4oWpuuhhfB79+6V7du3y4YNG+Sjjz6SlStXytKlS0vst3LlyjJ69Gh56KGHfIqIbhDIrMCRI0fkrrvukrfffrvYiejD7yuvvCL33XdfZicbotFZcIQo2YSKAAIIIIAAAggg4IvAxo0b5dNPP5WBAweK/ncqD/13iZycnFQOQd8IOCmwZMkSWbNmjeTl5Xm/b968OaVx6rct6hjZ2dkpHYfOEUAAAQQQQAABBBBAAAEEEEAgtQK8f27mi5+Zn+2tya/tGWJ+CLgjQEG7O7kkEkMBLTjXHdIXL15cbE/du3eXbt26SadOnaRChQpJjXj06FF56623ZP78+aI7Vxd3XHfddd4O8Vowz4FA0AXefPNN0Z+fU6dOxQzl7LPPlilTpng7uXOkR4AFR3qcGQUBBBBAAAEEEEAgWAJff/21V7Suv9avX1/gv48fP57yYGrXri3Tp0+XDh06pHwsBkAg6AJaSB4pYI8UsaczJi1m18L55s2bp3NYxkIAAQQQQAABBBBAAAEEEEAAgRQI8P65GSp+Zn62tya/tmeI+SHgjgAF7e7kkkgMBF5++WXp37+/xPpK2urVq8uDDz4offv2lSpVqhiMUrTpnj17RMf+5S9/KTt27Chygj4QTJ061RubA4EgC2jhh+6+Pm/evCJhnH/++fLkk0/Kww8/HOQQAzd3FhyBSxkTRgABBBBAAAEEEPBR4ODBgwUK1iMF7J9//rmPoyTWVefOnb1idnZ6TsyNs8MroD8vffr0yRjAggULpEuXLhkbn4ERQAABBBBAAAEEEEAAAQQQQMA/Ad4/N7PEz8zP9tbk1/YMMT8E3BGgoN2dXBJJkgJDhw6V5557rkjrrKwsefzxx+VnP/uZFL4xJzlUsc20kP7pp5+WJ554QmLt+DZkyBCZOHGi38PSHwJpFfj444+lRYsWojse6qG7smuRu/4MNmnSJK1zYTAp8roW6wM9OCGAAAIIIIAAAgggEHQB/fB4ZMf1/Luub9++3ZrQdJfnnJwcGTRokDVzYiIIBEVg4cKF0rt3b9EPqaTzmDZtmjcuBwIIIIAAAggggAACCCCAAAIIuCFAwa5ZHvEz87O9Nfm1PUPMDwF3BChodyeXRJKEwL333iuzZs0q0rJ79+4yfvx4qVmzZhK9Jt9k27Zt8sgjj8js2bOLdNKjRw957bXXku+clghYINCrVy9ZtmyZXHzxxfLTn/5UOnXq5BW2c6RfgAVH+s0ZEQEEEEAAAQQQQCB1Ahs2bIgWrq9fvz763/v27fNt0O985zvSqFEjqVevnreTuh9Hs2bNvL6aN2/uR3f0gUAoBdasWSMdOnRIW1G7/tuGX68BoUwYQSOAAAIIIIAAAggggAACCCBgoQDvn5slBT8zP9tbk1/bM8T8EHBHgIJ2d3JJJAkK3H777TJ//vwirV588UXp379/gr35e/rUqVNlwIABRTrt1q2bzJs3z9/B6A2BNArs3r1b9u/f7xWAlCtXLo0jM1RhARYcXBMIIIAAAggggAACQRM4efJkzKJ13Xk91redJRtfnTp1vML1xo0be79H/vuiiy7yutRC1j59+iTbfbTdwIEDZfLkycb90AECCIgcOHDAK2pfu3ZtSjkoZk8pL50jgAACCCCAAAIIIIAAAgggkDEB3j83o8fPzM/21uTX9gwxPwTcEaCg3Z1cEkkCArF2Zq9fv77MnDlT2rRpk0BPqTt1+fLl0rNnT9m4cWOBQdipPXXm9IxAmARYcIQp28SKAAIIIIAAAggES0ALU7VIPf9O6/rfX3zxhW+BlClTJmbRuhavV6xYscRxevfuLTNmzEh6LpUqVZKFCxd6xbccCCDgn4C+dnTp0kWWLFniX6f5etJvVMjLy5Ps7OyU9E+nCCCAAAIIIIAAAggggAACCCCQOQHePzezx8/Mz/bW5Nf2DDE/BNwRoKDdnVwSSZwCQ4cOleeee67A2S1btvR2Pq9Zs2acvaTntG3btonuJL9q1aoCAw4ZMkQmTpyYnkkwCgIIOCnAgsPJtBIUAggggAACCCAQKIEdO3YUKVrXQvZ///vfvsVx7rnnFtlpPbLreuFn4ngHrVy5srcbdDJH586dvR3eKYhNRo82CMQnYPqhk+JGueyyy+S6666T9u3be7+qV68e34Q4CwEEEEAAAQQQQAABBBBAAAEErBfg/XOzFOFn5md7a/Jre4aYHwLuCFDQ7k4uiSQOgZdffln69etX4EwtZn/rrbekSpUqcfSQ/lP27NkjnTp1KlLU/tJLL0nfvn3TPyFGRAABJwRYcDiRRoJAAAEEEEAAAQQCIaA7q2uheuFd1/fv3+/b/C+++GJvx3X91bhx4+h/165d27cxtCPdWb1r164J96m7sufk5MigQYMSbksDBBBIXGDy5MkyePDgxBsm0OKKK66IFre3a9dO9HWIAwEEEEAAAQQQQAABBBBAAAEEginA++dmecPPzM/21uTX9gwxPwTcEaCg3Z1cEkkpAh999JE0b95czpw5Ez2zfv36kpuba93O7IVD0Z3aO3bsKBs3boz+lT4srFmzRpo2bUruEUAAgYQFWHAkTEYDBBBAAAEEEEAAgRIETpw4EbNoXYvY9e/8OurWrVukaF2L2C+66CK/hiixn2R2fm7WrJm3K7v+mwQHAgikT0B/7vRDJAcPHkzLoPozHtm9XQvcL7zwwrSMyyAIIIAAAggggAACCCCAAAIIIGAuwPvnZob4mfnZ3pr82p4h5oeAOwIUtLuTSyIpReD666+XxYsXFzhr2bJl0qZNm0DYLV++XNq2bVtgrvo1x++++24g5s8k7Rf4+uuv5fjx43LeeefZP1lmaCzAgsOYkA4QQAABBBBAAIFQCuiu6oV3Wtf/113Y/TrKli1bpGg9sut6hQoV/BomqX60oH7z5s1xtx04cKDoTtEcCCCQGQHdDKJDhw5pK2rPH+V3v/tdr8Bdi9v1d/2mBg4EEEAAAQQQQAABBBBAAAEEELBTgPfPzfKCn5mf7a3Jr+0ZYn4IuCNAQbs7uSSSEgSef/55efjhhwuc8eKLL0r//v0D5TZ16lQZMGBAgTn/4he/kIceeihQcTBZ+wRWrVolc+bMkUOHDsnLL79s3wSZke8CLDh8J6VDBBBAAAEEEEDAKYF///vfsn79+uiu65Ei9h07dvgWp36YNlKorrus66/I//s2iI8daWFsixYt4upRC1cXLlzoFdJyIIBAZgX0Z1e/XWHt2rVJT2TChAly5ZVXypIlS7xfuklGokfr1q2jxe1a4F6xYsVEu3DifP1QUF5enpcTDgQQQAABBBBAAAEEEEAAAQRsEeD9c7NM4GfmZ3tr8mt7hpgfAu4IUNDuTi6JpBgB/Vph3UFNd5GLHN27d5dZs2YF0qxHjx4ye/bs6NwrV64smzZtYpenQGYz85P+8ssvZfTo0fLSSy/JN998403ohRdekB/96EeZnxwzSKkAC46U8tI5AggggAACCCAQGIHPP/+8SNG6Fq8fOHDAtxiqVq3qFasXLlqvVauWb2Oko6NBgwbJlClTSh1KC1W1mD07O7vUczkBAQTSI6CvafoBk2SL2jt37uz9XEeOI0eORIvbtcB95cqVCQdy7bXXFihwP+eccxLuI6gN9PVR/z1Kv8WCAwEEEEAAAQQQQAABBBBAAAEbBHj/3CwL+Jn52d6a/NqeIeaHgDsCFLS7k0siKUbg0UcflbFjx0b/NisrS/QN+5o1awbSbNu2bdKgQQM5fvx4dP4jR46UMWPGBDIeJp0Zgb1793qF67/97W9ly5YtBSZxySWXyLvvvisNGzbMzOQYNS0CLDjSwswgCCCAAAIIIICAFQK6ftQi9cgu65H/1t9Pnjzp2xzr1atXpGhdi9irVKni2xiZ7Eg/LK87C5d0TJo0SbTwnQMBBOwU0F3BZ8yYkfDk6tSp420oUdyhBfOR3duXLl0q//jHPxIaQ9fo7dq1E/1ATORX2bJlE+ojSCfrhwvUS/Mxbdq0IE2duSKAAAIIIIAAAggggAACCDgqwPvnZonFz8zP9tbk1/YMMT8E3BGgoN2dXBJJDAHdnb1atWpy7Nix6N9qcfuIESMC7TVu3DjRIvbIUb58edm5cye7tAc6q+mbvBaz9O3bV+bPny9Hjx6NOfDgwYPlueeeS9+kGCntAiw40k7OgAgggAACCDgrENmxtkuXLs7GGJTA9u3bF7NofcOGDb6FUK5cuZhF640bNxZdm7p6rFmzRlq0aFFseM2aNZPp06dL8+bNXSUgLgScEcjJyfF2B0/00G9/jPebF/bs2eMVbGtxu/6e6M7w+lqbv7hdi91dOvLnQIvbFyxYELetSw7EggACCCCAAAIIIIAAAgggYI8A75+b5QI/Mz/bW5Nf2zPE/BBwR4CCdndySSQxBCZMmCDDhw+P/k316tVl+/btUvhGGzS8M2fOSI0aNWTHjh3RqT/zzDMybNiwoIXCfDMgoLswNm3aVL7++utiRz///PPlzTfflBtvvDEDM2TIdAiw4EiHMmMggAACCCDgtoDuRqsfhNQi3kSK/NxWSU90uq4tvNv6+vXrvQ86+3XomkB3V9dCdf098t9h/SanyZMne9d7rGPgwIGixZnxFrr6lSP6QQCB5AX03tWnT5+EOtCi62Q/vPXll18WKHD/+OOPExpbv3Eyf4F727ZtE2pv28n6YbiuXbtGp6UfBsrNzeV11LZEMR8EEEAAAQQQQAABBBBAIEQCvH9ulmz8zPxsb01+bc8Q80PAHQEK2t3JJZHEEGjSpInom/qRw4Xd2SOxFN6lXYsMPvnkE64DBOISGDp0aKk7sOsOWe+++66UKVMmrj45KVgCLDiClS9miwACCCCAgG0Culu1FqJt3rxZOnfuLJFd2m2bZ9Dn8/nnn3trWi1ez1/Art9G5tdRtWrVIkXrWrxes2ZNv4Zwoh/dnV2v+/xHpUqVvA90JFvg6gQMQSAQYIG8vDzv5zfe19RRo0Z5H17x49APJkV2b9cd3D/77LOEuj333HOjBe66e3urVq0Sap/pk/VDcZUrVy4wDf1QkBa1800Xmc4O4yOAAAIIIIAAAggggAAC4RTg/XOzvONn5md7a/Jre4aYHwLuCFDQ7k4uiaSQgL4ppDsX5T92794tVapUccJKv7r4oosuKhCLvgHm2lcQO5EsC4PQN2v1DUItQIp1aBH77bffLrNmzRL9mmsO9wRYcLiXUyJCAAEEEEAgXQJTpkyRQYMGRYebNGlSgf9P1zxcGef48eMxi9a1gL2kb1VKNP769esX2Gk9suv6hRdemGhXoTtf101169YtELf+e4N+kINd2UN3ORCwYwL6QRUtat+yZUupkenPvRbBp+LQ8fXf9SK/Nm7cmNAw+loU2cFd/23w6quvTqh9Jk6uU6dOEXeNY9q0aXxQKBMJYUwEEEAAAQQQQAABBBBAIOQCvH9udgHgZ+Zne2vya3uGmB8C7ghQ0O5OLomkkEDhHai7d+/uFee6dPTo0UNmz54dDWnIkCEyceJEl0IklhQKTJgwQR555BE5c+ZMkVGuvfZabwf3li1bpnAGdJ1JARYcmdRnbAQQQAABBIIpoLup6q7shYv5Nm3aJFqUxlGywN69e4vstK5F64kWLZY0yllnnRWzaF2/0SsrK4sUJSkwefJkGTx4cLQ1H+JIEpJmCFgqoPc3/Za6tWvXljrDWP+GUmqjJE7Qe0P+Avd4Cu7zD6MbemiBuxa36+/NmjVLYhapbdK7d2+ZMWNGzEG0qF3/ngMBBBBAAAEEEEAAAQQQQACBdAnw/rmZNH5mfra3Jr+2Z4j5IeCOAAXt7uSSSAoJNGnSxNvlLnLMnTtX7rjjDqec3nzzTbnzzjujMWmRwieffOJUjASTOgHd5f/WW2+VDz74IDpIjRo1RAvd9boqW7Zs6gan54wLsODIeAqYAAIIIIAAAoES0J2o+/TpI1r0l//QAjnd3Zbj/wS2bdvmFa7relR/j/z3l19+6RtTpUqVvMJ1XQNGdlrX/27QoIFvY9DR/wno7s2LFi3yCkKnT5/ufdsVBwIIuCWg9zf99pHiCqwj0a5evTojrwGfffZZtMBdv5Vy+/btCSWgatWq0eJ2LXC//PLLE2qfipMLf1io8Bha0K6F7RwIIIAAAggggAACCCCAAAIIpEOA98/NlPEz87O9Nfm1PUPMDwF3BChodyeXRJJPYOvWrVK7du0CJv/5z3+kQoUKTjkdPXpUKlasWCAm3bGpVq1aTsVJMKkT+Otf/yo33XST6M5d+i0Gust/4Z+d1I1Oz5kUYMGRSX3GRgABBBBAIDgCWuA3evRo0aKzWEeYd6rW4sLCRetavH7o0CHfElytWrUiRetawK4fROVIj4D+DFSuXFkGDhwoOTk5kp2dnZ6BGQUBBDIiUNKu4TohW+57H3/8cYEC90Q/NKX3kcju7Vrg3rBhw7R76wfiWrRoUeK4mg8157U37elhQAQQQAABBBBAAAEEEEAgdAK8f26WcvzM/GxvTX5tzxDzQ8AdAQra3cklkeQTeOONN+Tuu++O/om+QaNf0+vioW866c5MkeP111+Xu+66y8VQiSlFAuPHj/e+WrtVq1YpGoFubRRgwWFjVpgTAggggAACdglooZnuyl7SDuybNm2SOnXq2DVxH2dz7NixmEXrWrh+6tQp30a69NJLC+y0Htl1/YILLvBtDDpKTkC/nUAP3aWdAwEEwiGg38Sg979YR69evbxvarDtWLt2rfdvn/pvhPq7fitfIodubqD/xhj5Vb9+/USaJ31u4X+biNWRfitGbm4uRe1JK9MQAQQQQAABBBBAAAEEEEAgHgHeP49Hqfhz8DPzs701+bU9Q8wPAXcEKGh3J5dEkk/g0UcflbFjx0b/5Kc//alMmDDBSaNhw4bJs88+G41t5MiRMmbMGCdjJSgEEPBPgAWHf5b0hAACCCCAgIsCU6ZMkUGDBpUYmha/bd682YnwtfBPi9T1V/5d1//1r3/5Ft/ZZ58ds2hdi9ezsrJ8G4eOEEAAAQTMBfTDLLo7+MGDBwt0ph/i0g9z2X784x//iBa3a4G7fttEIocWtOcvcE/Vt/npBgvxbEKi7gsWLBAtbudAAAEEEEAAAQQQQAABBBBAIBUCvH9upoqfmZ/trcmv7Rlifgi4I0BBuzu5JJJ8ArfffrvMnz8/+ievvPKK9OzZ00mjmTNnyv333x+NrVu3bjJv3jwnYyUoBBDwT4AFh3+W9IQAAggggIBLAlrw1rVrV8nLyys1rIEDB8rkyZNLPc+mE7Zu3VqkaF2L2L/88kvfppmdne0Vrjdu3DhawK7/36BBAxmfBPwAACAASURBVN/GoCMEEEAAgdQL6DeUaMF14aL2/fv3B2638A8++KBAgfuRI0cSAmzYsGG0wF2/CbNGjRoJtS/u5JycHBk9enRcfen9VYvaNSccCCCAAAIIIIAAAggggAACCPgtwPvnZqL4mfnZ3pr82p4h5oeAOwIUtLuTSyLJJ3DVVVfJ6tWro3+ybNkyadOmjZNGy5cvl7Zt20Zja9GihXz44YdOxkpQCCDgnwALDv8s6QkBBBBAAAFXBHQ32j59+sS9i6uuuWzdKbXwTuuRXdcPHz7sW7qqV69epGhdi9gvueQS38agIwQQQACBzAroB720gHrt2rXRieTm5ga+qFr/rVR3Ro/8On78eELQl19+uVfgrsXt+nvVqlUTah85WZ899IN0iRzTpk3zds/nQAABBBBAAAEEEEAAAQQQQMBPAd4/N9PEz8zP9tbk1/YMMT8E3BGgoN2dXBJJPgEtLNi5c2f0T3QXvpo1azpptG3bNqlVq1Y0tmrVqsmOHTucjJWgEEDAPwEWHP5Z0hMCCCCAAAJBF9BiPd0dNZHd1mvXri2bN2/OaOhHjx6VSKG6FrDnL2I/ffq0b3O77LLLCuy0Htl5vXLlyr6NQUcIIIAAAvYK6H2yS5cuXvG3HqNGjRLdWdylY+nSpQUK3E+dOpVQeM2aNStQ4F6lSpW42uuzRN26deM6N/9J6q954EAAAQQQQAABBBBAAAEEEEDALwHePzeTxM/Mz/bW5Nf2DDE/BNwRoKDdnVwSST6BChUqyLFjx6J/8p///Ef0z1w8tIijYsWK0dDKly8v+mccCCCAQEkCLDi4PhBAAAEEEEBABdasWePtyq6/J3L06tVLpk+fnkiTpM/dvXu3V6xeuGh906ZNSfdZuOE555wTs2i9UaNGon/HgQACCCCAgO4KPmPGDK9wOy8vz1kQ/VBY/t3btdj9zJkzCcV79dVXR3dvV6/s7Oxi29epU0e2bNmSUP96suZDd2vnQAABBBBAAAEEEEAAAQQQQMAPAd4/N1PEz8zP9tbk1/YMMT8E3BGgoN2dXBJJPoEyZcoUeKPlm2++kcI3V1fA9A0ljTdyaJwaL0ewBfQDGW+++abs2rVLbrzxRmnatGmwA2L21gmw4LAuJUwIAQQQQACBtAtMmTLF22FWd55N9FiwYIG3W62fhxazFS5a1///6quvfBtGd1XXIvXILuv63/pLd2HnQAABBBBAoDQB/TYT/VaT/fv3l3aqM39/4sSJaIG7Fre/9957Ccd2zTXXeB8EiPw699xzo33o88SiRYsS7lMbNG/eXHJzc0ssmE+qYxohgAACCCCAAAIIIIAAAgiEToD3z81Sjp+Zn+2tya/tGWJ+CLgjQEG7O7kkknwCFLRT0B7kHwj9uuVHHnlE5s6d630Q484775Q5c+YEOSTmbqEACw4Lk8KUEEAAAQQQSJOAFrDrruwLFy5MasRKlSolVQSvg+kHcmMVra9fv16OHDmS1HxiNbrkkkuKFK1rEXv16tV9G4OOEEAAAQTCKaDfUNKhQwfRncXDeOg3YUZ2cNcC9xUrViTM0LZt22hx+z//+U8ZNmxYwn1EGmhRu+7Urr9zIIAAAggggAACCCCAAAIIIJCsAO+fJyv3/9vhZ+Zne2vya3uGmB8C7ghQ0O5OLokkn0CFChVEd7iOHPpGi/6Zi8fRo0elYsWK0dDKly8v+mccwRM4fPiwTJgwQXS3L/3vyFGuXDnvjUJ9s48DAb8EWHD4JUk/CCCAAAIIBEsgLy9PunbtmnRBukbbq1cv0WK+kg5dg2nhuhaqFy5g9/MbpRo0aODtsB75Fdl5PTs7O1iJYbYIIIAAAggEVODgwYPev1tpcbv+/ve//z3tkeh9X3dqp6g97fQMiAACCCCAAAIIIIAAAgg4I8D752apxM/Mz/bW5Nf2DDE/BNwRoKDdnVwSST4B3XVv586d0T/ZunWr1KxZ00mjbdu2Sa1ataKxVatWTXbs2OFkrC4H9eGHH8q9997rFfvEOtq0aSPvvvuu6AcWOBDwQ4AFhx+K9IEAAggggECwBAYPHux9eNL00F1Qe/fu7XWze/fumEXr+q1Dfh1ZWVkxi9a1iP3ss8/2axj6QQABBBBAAAEfBPbu3RstbtcC9zVr1vjQa+ldaFH7pEmTos8opbfgDAQQQAABBBBAAAEEEEAAAQT+T4D3z82uBvzM/GxvTX5tzxDzQ8AdAQra3cklkeQTuOqqq2T16tXRP1m2bJloQbCLx/Llywvs3N2iRQvR4miOYAk88MAD3tcjl3QsWLBAunTpEqzAmK21Aiw4rE0NE0MAAQQQQMB3AS0k69Onj28FZVrM/q9//cv7MOauXbt8m+8FF1xQZKd1LVq/9NJLfRuDjhBAAAEEEEAgvQJfffVVgQL3devWpXQC+uG9gQMHpnQMOkcAAQQQQAABBBBAAAEEEHBPgPfPzXKKn5mf7a3Jr+0ZYn4IuCNAQbs7uSSSfAK33367zJ8/P/onr7zyivTs2dNJo5kzZ8r9998fja1bt24yb948J2N1Oai5c+fKXXfdVWKIV199tZfb2rVru0xBbGkSYMGRJmiGQQABBBBAIMMCU6ZMkZycHDlw4ECGZ/J/w9eoUcMrXG/cuHGBndf1m7Y4EEAAAQQQQMBtAf1mSd25XX8tXrxYvvjiC98D1g/flbZxhO+D0iECCCCAAAIIIIAAAggggECgBXj/3Cx9+Jn52d6a/NqeIeaHgDsCFLS7k0siySfw6KOPytixY6N/8tOf/lQmTJjgpNGwYcPk2WefjcY2cuRIGTNmjJOxuhzUkSNH5M4775R33nmn2DArVKggb7zxhtxyyy0uUxBbmgRYcKQJmmEQQAABBBDIkIAWsOuu7AsXLszQDEQaNGhQoGg9UsBeqVKljM2JgRFAAAEEEEDADgF9VunYsaNv3yBTOKoOHTqIftthdna2HQEzCwQQQAABBBBAAAEEEEAAAasFeP/cLD34mfnZ3pr82p4h5oeAOwIUtLuTSyLJJ6BFv3fffXf0T9q1a+ft+uPi0b59e+9reyPH66+/XupO3y46uBDT+vXrpXnz5nLy5MmY4dx8883y4osvSq1atVwIlxgyLMCCI8MJYHgEEEAAAQRSKJCXlyddu3ZNy67sWVlZMYvWdQf2s846K4VR0jUCCCCAAAIIBFlAP3g3ffr0lIag/86Wm5tLUXtKlekcAQQQQAABBBBAAAEEEHBDgPfPzfKIn5mf7a3Jr+0ZYn4IuCNAQbs7uSSSfAJbt26V2rVrFzD5z3/+I7rDtUvH0aNHpWLFigVC2rJlCwXPAU7yT37yE3nhhRcKRFCvXj0ZN24cH1QIcF5tnDoLDhuzwpwQQAABBBAwFxg8eLBMnjzZvKMSeqhfv75MmTJFtGhd/5sDAQQQQAABBBBIRCAdxeyR+egO7VrUrsXtHAgggAACCCCAAAIIIIAAAggUJ8D752bXBn5mfra3Jr+2Z4j5IeCOAAXt7uSSSAoJNGnSRHTH68gxd+5cueOOO5xyevPNN+XOO++MxtS4cWP55JNPnIoxbMH861//8nbT/Oijj6ROnTqiBUk9e/aUypUrh42CeFMswIIjxcB0j0CIBQq/voSYgtARQAABBBwWOHPmjMPRERoCCJQkwPMu1wcCCCCAQBgEeN4NQ5aJEQEEEEAAAQTyC/D+udn1gJ+Zn+2tya/tGWJ+CLgjQEG7O7kkkkICQ4cOleeeey76p927d5dZs2Y55dSjRw+ZPXt2NKYhQ4bIxIkTnYoxjMEsW7ZM5syZIz/+8Y+9XS85EEiFAAuOVKjSJwIIqAAFPlwHCCCAAAJhEKDAJwxZJkYEYgvwvMuVgQACCCAQBgGed8OQZWJEAAEEEEAAgfwCvH9udj3gZ+Zne2vya3uGmB8C7ghQ0O5OLomkkMDSpUulffv2Bf509+7dUqVKFSes9uzZIxdddFGBWJYsWSLt2rVzIj6CQACB1Aqw4EitL70jEGYBCnzCnH1iRwABBMIjQIFPeHJNpAgUFuB5l2sCAQQQQCAMAjzvhiHLxIgAAggggAAC+QV4/9zsesDPzM/21uTX9gwxPwTcEaCg3Z1cEkkMgSZNmsj69eujfzN27FgZMWKEE1bjxo2TkSNHRmNp3LixfPLJJ07ERhAIIJB6ARYcqTdmBATCKkCBT1gzT9wIIIBAuAQo8AlXvokWgZLe4EYHAQQQQAABFwV43nUxq8SEAAIIIIAAAiUJ8P652fWBn5mf7a3Jr+0ZYn4IuCNAQbs7uSSSGAITJkyQ4cOHR/+mevXqsn37dgl6oZX+Q2KNGjVkx44d0dieeeYZGTZsGNcBAgggEJcAC464mDgJAQSSEOD1JQk0miCQIoEDBw7IwoULvV95eXly8ODBlIy0YMEC6dKlS0r6plMEbBHg/mZLJpgHApkX4PUgsRzo80jHjh1lzZo1iTWM42z9ds4OHTpI8+bNvd+zs7PjaMUpCCCAAAKxBLi/cV0ggAACCCCAQNgFeB4yuwLwM/OzvTX5tT1DzA8BdwQoaHcnl0QSQ0ALNqpVqybHjh2L/q0Lu7QX3p29fPnysnPnTqlUqRLXAQIIIBCXAAuOuJg4CQEEkhDg9SUJNJogkCaBSHG7/u5ncbsWj23atIkisjTlkWEyI8D9LTPujIqAjQK8HiSWFS1m1w/WmR7NmjXzCtcjxev6OwcCCCCAgH8C3N/8s6QnBBBAAAEEEAimAM9DZnnDz8zP9tbk1/YMMT8E3BGgoN2dXBJJMQKPPvqoaBF75MjKypLPP/9catasGUizbdu2SYMGDeT48ePR+Y8cOVLGjBkTyHiYNAIIZEaABUdm3BkVgTAI8PoShiwTowsCukvq9OnTvd3bt2zZYhyS7oqam5tr3A8dIGCrAPc3WzPDvBBIvwCvB/Gb9+nTx3veSPTQTTsiheuRHdjZfT1RRc5HAAEEEhPg/paYF2cjgAACCCCAgHsCPA+Z5RQ/Mz/bW5Nf2zPE/BBwR4CCdndySSTFCOjOg3Xr1pX9+/dHz+jevbvMmjUrkGY9evSQ2bNnR+deuXJlbzdEdmdPfTo//vhjmTJlivzkJz8R3RWKA4EgC7DgCHL2mDsCdgvw+mJ3fpgdArEEtLg9snv72rVrk0aaNGmSDBo0KOn2NETAZgHubzZnh7khkF4BXg/i8548ebIMHjw4rpP139kihev6e506deJqx0kIIIAAAv4JcH/zz5KeEEAAAQQQQCCYAjwPmeUNPzM/21uTX9szxPwQcEeAgnZ3ckkkJQg8//zz8vDDDxc448UXX5T+/fsHym3q1KkyYMCAAnP+xS9+IQ899FCg4gjaZM+cOSOvvvqqjB8/XrSovXXr1vK73/1OGjduHLRQmC8CUQEWHFwMCCCQKgFeX1IlS78IpEdg8+bN0eL2JUuWJDzo6tWrvR1VORBwTYD7m2sZJR4Ekhfg9aB0O92VXXdnj3XUrl3be1bIvwN76T1yBgIIIIBAqgW4v6VamP4RQAABBBBAwHYBnofMMoSfmZ/trcmv7Rlifgi4I0BBuzu5JJJSBK6//npZvHhxgbOWLVsmbdq0CYTd8uXLpW3btgXmet1118m7774biPkHdZKffvqp9OrVS1auXFkghJ/97Gcybty4oIbFvBEQFhxcBAggkCoBXl9SJUu/CKRf4MCBA9Hi9kWLFsU1Ad1RVYvas7Oz4zqfkxAIigD3t6BkinkikHoBXg9KNtZvfmnRokX0pPbt20eL17WInd3XU3+NMgICCCCQjAD3t2TUaIMAAggggAACLgnwPGSWTfzM/GxvTX5tzxDzQ8AdAQra3cklkZQi8NFHH3lvnuhu25Gjfv36kpubKzVr1rTab9u2bdKxY0fZuHFjdJ76sKBvEDVt2tTquQd1cqdPn5YePXrIG2+8ETOEqlWreh8maNKkSVBDZN4hF2DBEfILgPARSKEAry8pxKVrBDIooMXteXl50QL3gwcPFjub3r17y7Rp0zI4W4ZGwH8B7m/+m9IjAkEV4PWg+Mzp80JOTo5XtN6hQwe+tSWoFznzRgCBUApwfwtl2gkaAQQQQAABBPIJ8DxkdjngZ+Zne2vya3uGmB8C7ghQ0O5OLokkDoGXX35Z+vXrV+DMli1byltvvSVVqlSJo4f0n7Jnzx7p1KmTrFq1qsDgL730kvTt2zf9EwrJiJ9//rlcffXVcuTIkWIj7tq1q8ybN6/ITtchISLMgAuw4Ah4Apk+AhYL8PpicXKYGgI+CixcuNArbtci9y1bthTpecGCBdKlSxcfR6QrBDIrwP0ts/6MjoBNArwe2JQN5oIAAggg4JcA9ze/JOkHAQQQQAABBIIqwPOQWebwM/OzvTX5tT1DzA8BdwQoaHcnl0QSp8DQoUPlueeeK3C2FrVrYbJtO7Xrzuy33357kWL2IUOGyMSJE+OMmNOSEdi3b59897vflU2bNhXbXB/Yli9fLq1atUpmCNogkFEBFhwZ5WdwBJwW4PXF6fQSHAIxBfSbo6ZPn+4VuEeK27Ozs2X16tXeDq0cCLggwP3NhSwSAwL+CPB64I8jvSCAAAII2CXA/c2ufDAbBBBAAAEEEEi/AM9DZub4mfnZ3pr82p4h5oeAOwIUtLuTSyJJQODee++VWbNmFWhRv359mTlzprRp0yaBnlJ3qhZK9+zZUzZu3FhgkB49eshrr72WuoHpOSrwu9/9Tn74wx+WKKI5mjx5slxwwQXIIRAoARYcgUoXk0UgUAK8vgQqXUwWAd8FNm/e7BW2a4F75cqVJTc31/cx6BCBTAhwf8uEOmMiYKcArwd25oVZIYAAAgiYCXB/M/OjNQIIIIAAAggEX4DnIbMc4mfmZ3tr8mt7hpgfAu4IUNDuTi6JJEEB3fl8/vz5RVq9+OKL0r9//wR78/f0qVOnyoABA4p02q1bN28neY70COgu7bfccousWLEi5oD16tWTF154Qb7//e+nZ0KMgoCPAiw4fMSkKwQQKCDA6wsXBAIIRAS0uF0PdmnnmnBBgPubC1kkBgT8EeD1wB9HekEAAQQQsEuA+5td+WA2CCCAAAIIIJB+AZ6HzMzxM/OzvTX5tT1DzA8BdwQoaHcnl0SShECsndq1m+7du8v48eOlZs2aSfSafJNt27bJI488IrNnzy7SCTuzJ+9q0lJ3l+zatWuBLsqVKyc/+MEPZMyYMdK0aVOT7mmLQMYEWHBkjJ6BEXBegNcX51NMgAgggEAoBbi/hTLtBI1ATAFeD7gwEEAAAQRcFOD+5mJWiQkBBBBAAAEEEhHgeSgRraLn4mfmZ3tr8mt7hpgfAu4IUNDuTi6JJEmBoUOHynPPPVekdVZWljz++OPys5/9TArfmJMcqthmZ86ckaefflqeeOIJOX78eJHzhgwZIhMnTvR7WPqLU+COO+6I7ox/7bXXyoQJE6R169ZxtuY0BOwUYMFhZ16YFQIuCPD64kIWiQEBBBBAoLAA9zeuCQQQiAjwesC1gAACCCDgogD3NxezSkwIIIAAAgggkIgAz0OJaBU9Fz8zP9tbk1/bM8T8EHBHgIJ2d3JJJAYCL7/8svTv31+0sLzwUb16dXnwwQelb9++UqVKFYNRijbds2eP6Ni//OUvZceOHUVO0AeCqVOnemNzZE7giy++kLy8PLngggvk1ltvlXPOOSdzk2FkBHwSYMHhEyTdIIBAzOeX/H8Y6/kKNgQQQAABBIImwPNz0DLGfBFInQCvB6mzpWcEEEAAgcwJcH/LnD0jI4AAAggggIAdAjwPmeUBPzM/21uTX9szxPwQcEeAgnZ3ckkkhgIfffSRDB48WBYvXlxsT927d5du3bpJp06dpEKFCkmNePToUXnrrbdk/vz5Mnv27GL7uO6662TSpEnStGnTpMahEQIIIFCSAAsOrg8EEEiVAK8vqZKlXwQQQACBTApwf8ukPmMjYJcArwd25YPZIIAAAgj4I8D9zR9HekEAAQQQQACB4ArwPGSWO/zM/GxvTX5tzxDzQ8AdAQra3cklkfgk8Pzzz8uoUaNk//79JfbYrl07ueaaa7yC80svvVRq1KghF154oZQvX95rd+zYMdm7d69s375dNmzYIFowv3LlSlm6dGmJ/VauXFlGjx4tDz30kE8R0Q0CCCBQVIAFB1cFAgikSoDXl1TJ0i8CCCCAQCYFuL9lUp+xEbBLgNcDu/LBbBBAAAEE/BHg/uaPI70ggAACCCCAQHAFeB4yyx1+Zn62tya/tmeI+SHgjgAF7e7kkkh8FDh48KA888wz3g7pWpiejkML4XWH+OHDh0ulSpXSMSRjIIBAiAVYcIQ4+YSOQIoFeH1JMTDdI4AAAghkRID7W0bYGRQBKwV4PbAyLUwKAQQQQMBQgPubISDNEUAAAQQQQCDwAjwPmaUQPzM/21uTX9szxPwQcEeAgnZ3ckkkKRDQwvaXXnpJpk2bJuvXr0/BCCKNGzeWPn36SL9+/ShkT4kwnSKAQCwBFhxcFwggkCoBXl9SJUu/CCCAAAKZFOD+lkl9xkbALgFeD+zKB7NBAAEEEPBHgPubP470ggACCCCAAALBFeB5yCx3+Jn52d6a/NqeIeaHgDsCFLS7k0siSbHA0qVLZdGiRfL2228bF7drEfvNN98snTt3lnbt2qV45nSPAAIIFBVgwcFVgQACqRLg9SVVsvSLAAIIIJBJAe5vmdRnbATsEuD1wK58MBsEEEAAAX8EuL/540gvCCCAAAIIIBBcAZ6HzHKHn5mf7a3Jr+0ZYn4IuCNAQbs7uSSSNAps3bpVVqxYIWvXrpVPP/1UNm3aJDt37pSvvvpKzpw5481Eb+YXX3yxVKtWTerWrSuNGjWSZs2aSevWraVWrVppnK3bQ6n7rl27PFsOBBCIX4AFR/xWnIkAAokJ8PqSmBdnI4AAAggEQ4D7WzDyxCwRSIcArwfpUGYMBBBAAIF0C3B/S7c44yGAAAIIIICAbQI8D5llBD8zP9tbk1/bM8T8EHBHgIJ2d3JJJBkWOHbsmLRq1Ur++c9/ejNp2bKl6K7uWVlZGZ6Zm8MfOnRIZsyYIa+99pqcOHFCFi9eLJUrV3YzWKJCIAUCLDhSgEqXCCDgCfD6woWAAAIIIOCiAPc3F7NKTAgkJ8DrQXJutEIAAQQQsFuA+5vd+WF2CCCAAAIIIJB6AZ6HzIzxM/OzvTX5tT1DzA8BdwQoaHcnl0SSYQEK2tOTAN0B/7333pORI0d6v0eOrl27yqxZs/gAQXrSwCgOCLDgcCCJhICApQK8vliaGKaFAAIIIGAkwP3NiI/GCDglwOuBU+kkGAQQQACBbwW4v3EpIIAAAggggEDYBXgeMrsC8DPzs701+bU9Q8wPAXcEKGh3J5dEkmEBCtpTn4Bly5bJmDFj5M9//rOcPn26yICzZ8+We+65J/UTYQQEHBBgweFAEgkBAUsFeH2xNDFMCwEEEEDASID7mxEfjRFwSoDXA6fSSTAIIIAAAt8KcH/jUkAAAQQQQACBsAvwPGR2BeBn5md7a/Jre4aYHwLuCFDQ7k4uiSTDAhS0pzYB6nvbbbfJ+++/L8ePH485WOvWrWXhwoVy8cUXp3Yy9I6AAwIsOBxIIiEgYKkAry+WJoZpIYAAAggYCXB/M+KjMQJOCfB64FQ6CQYBBBBA4FsB7m9cCggggAACCCAQdgGeh8yuAPzM/GxvTX5tzxDzQ8AdAQra3cklkWRYgIL21Cbg6NGj8v3vf1/ee++9Egd66qmn5NFHH03tZOgdAQcEWHA4kERCQMBSAV5fLE0M00IAAQQQMBLg/mbER2MEnBLg9cCpdBIMAggggMC3AtzfuBQQQAABBBBAIOwCPA+ZXQH4mfnZ3pr82p4h5oeAOwIUtLuTSyLJsAAF7alPwIYNG6RRo0Zy+vTpYge75JJLZM2aNVKlSpXUT4gREAiwAAuOACePqSNguQCvL5YniOkhgAACCCQlwP0tKTYaIeCkAK8HTqaVoBBAAIHQC3B/C/0lAAACCCCAAAKhF+B5yOwSwM/Mz/bW5Nf2DDE/BNwRoKDdnVwSSYYFKGhPTwJ+/OMfy69//etiB3vooYdk4sSJctZZZ6VnQoyCQEAFWHAENHFMG4EACPD6EoAkMUUEEEAAgYQFuL8lTPb/2LsTqCmKc+HjzxEExS2IO9eI13iVEHcQFFSIigsIuCCyuVxRVEBFE9doosQ9gqIgIEREQRQE17hL3JBFcY8a9apRYxR3xQgKfOfp+83ceeft952uqemp6pp/n+NJAlVdVb+np6rbPF1NBQSCFWA+CDa0DAwBBBCoaQHWt5oOP4NHAAEEEEAAARHhfsjuMsDPzs/32sTX9wjRPwTCESChPZxYMhLHAiS0VycA77//vvTu3VteeumlOg3+/Oc/F01mP+6446RVq1bV6QytIJBhAR44Mhw8uo6A5wLML54HiO4hgAACCJQlwPpWFhuVEAhSgPkgyLAyKAQQQKDmBVjfav4SAAABBBBAAIGaF+B+yO4SwM/Oz/faxNf3CNE/BMIRIKE9nFgyEscCJLRXLwDTp0+XQYMGRQ2utdZaMnToULnwwgtlww03rF4naAmBjAvwwJHxANJ9BDwWYH7xODh0DQEEEECgbAHWt7LpqIhAcALMB8GFlAEhgAACCLAjKdcAAggggAACCCDADu2W1wD/vsQS0PPqxNfzANE9BAISIKE9oGAyFLcCJLRXz3/FihVy9tlnRzux9+/fX7bZZpvqNU5LCAQiwANHIIFkGAh4KMD84mFQ6BICCCCAgLUA65s1ISdAIBgB5oNgQslAEEAAAQQKBFjfuBwQQAABBBBAoNYFuB+yuwLws/PzvTbx9T1C9A+BcARIaA8nlozEsQAJ7Y4DQPMIIGAkwAOHEReFEUDAQID5xQCLoggggAACmRFgfctMqOgoAqkLMB+kTkwDCCCAAAIOBFjfHKDTJAII4MTjQQAAIABJREFUIIAAAgh4JcD9kF048LPz87028fU9QvQPgXAESGgPJ5aMxLEACe2OA0DzCCBgJMADhxEXhRFAwECA+cUAi6IIIIAAApkRYH3LTKjoKAKpCzAfpE5MAwgggAACDgRY3xyg0yQCCCCAAAIIeCXA/ZBdOPCz8/O9NvH1PUL0D4FwBEhoDyeWjMSxAAntjgNA8wggYCTAA4cRF4URQMBAgPnFAIuiCCCAAAKZEWB9y0yo6CgCqQswH6ROTAMIIIAAAg4EWN8coNMkAggggAACCHglwP2QXTjws/PzvTbx9T1C9A+BcARIaA8nlozEsQAJ7Y4DQPMIIGAkwAOHEReFEUDAQID5xQCLoggggAACmRFgfctMqOgoAqkLMB+kTkwDCCCAAAIOBFjfHKDTJAIIIIAAAgh4JcD9kF048LPz87028fU9QvQPgXAESGgPJ5aMxLHAxx9/LHvvvbe8/fbbUU922GEHefjhh2WzzTZz3DOaRwABBOoL8MDBVYEAAmkJML+kJct5EUAAAQRcCrC+udSnbQT8EmA+8Cse9AYBBBBAoDICrG+VceQsCCCAAAIIIJBdAe6H7GKHn52f77WJr+8Ron8IhCNAQns4sfR6JB988IF8+umn8tNPP3ndz3I717JlS1mwYIEMHz5cvv322+g0rVq1kiuvvDJKcv/888/LPbXX9dZcc03ZdNNNpXXr1nX6+cMPP0jz5s2l+IbG68HQOQRqTIAHjhoLOMNFoIoCzC9VxKYpBBBAAIGqCbC+VY2ahhDwXoD5wPsQ0UEEEEAAgTIEWN/KQKMKAggggAACCAQlwP2QXTjxs/PzvTbx9T1C9A+BcARIaA8nlt6OZMWKFdKnTx9ZuHCh6H8P9dAk7uKE/SZNmsjaa68d6pCjpHVN2L/99ttFk9ufe+45ufbaa+XDDz+UI444QoYNGxbs2BkYAlkX4IEj6xGk/wj4K8D84m9s6BkCCCCAQPkCrG/l21ETgdAEmA9CiyjjQQABBBBQAdY3rgMEEEAAAQQQqHUB7ofsrgD87Px8r018fY8Q/UMgHAES2sOJpbcj+e6772STTTaRf//73972kY6VL7DBBhvIa6+9JtOnT5exY8fKRx99FJ1sq622il5i0B3cORBAwD8BHjj8iwk9QiAUAeaXUCLJOBBAAAEECgVY37geEEAgJ8B8wLWAAAIIIBCiAOtbiFFlTAgggAACCCBgIsD9kIlW/bL42fn5Xpv4+h4h+odAOAIktIcTS29H8u2338rPf/5z+eqrr7ztIx0rX6Bly5aiSe3vvfdevZMMGjRIbrnllvJPTk0EEEhNgAeO1Gg5MQI1L8D8UvOXAAAIIIBAkAKsb0GGlUEhUJYA80FZbFRCAAEEEPBcgPXN8wDRPQQQQAABBBBIXYD7ITti/Oz8fK9NfH2PEP1DIBwBEtrDiaW3I1m+fHm0Q/vKlStlrbXW8rafNh3TsX3zzTeyatWqOqfRBX3dddeVZs2a2Zze27r6ssKKFSsa7d/dd98tvXr18nYMdAyBWhXggaNWI8+4EUhfgPklfWNaQAABBBCovgDrW/XNaREBXwWYD3yNDP1CAAEEELARYH2z0aMuAggggAACCIQgwP2QXRTxs/PzvTbx9T1C9A+BcARIaA8nlt6PZPXq1fUSvr3vdMIONmnSRN58803p3LmzfP7551GtzTbbTP7yl7/ILrvsEiXzh3jMnDlTdBf2xo599tlHZs+eLRtttFGIBIwJgcwK8MCR2dDRcQS8F2B+8T5EdBABBBBAoAwB1rcy0KiCQKACzAeBBpZhIYAAAjUuwPpW4xcAw0cAAQQQQAAB4X7I7iLAz87P99rE1/cI0T8EwhEgoT2cWDISxwLLli2T3XffXf72t79FPdl1113lqaeekhYtWjjuWXrNf//999KtWzdZtGhRg43o+KdPny59+vRJryOcGQEEjAV44DAmowICCCQUYH5JCEUxBBBAAIFMCbC+ZSpcdBaBVAWYD1Ll5eQIIIAAAo4EWN8cwdMsAggggAACCHgjwP2QXSjws/PzvTbx9T1C9A+BcARIaA8nlozEscC///1v6dixo7zyyitRTzp06CBPPvmkrLXWWo57lm7zDz/8sBxwwAENNqI7s998881y8MEHp9sRzo4AAkYCPHAYcVEYAQQMBJhfDLAoigACCCCQGQHWt8yEio4ikLoA80HqxDSAAAIIIOBAgPXNATpNIoAAAggggIBXAtwP2YUDPzs/32sTX98jRP8QCEeAhPZwYslIHAvUakL76tWrpWvXrlHyfuHRrFmzaMf6q666Sjp16uQ4OjSPAALFAjxwcE0ggEBaAswvaclyXgQQQAABlwKsby71aRsBvwSYD/yKB71BAAEEEKiMAOtbZRw5CwIIIIAAAghkV4D7IbvY4Wfn53tt4ut7hOgfAuEIkNAeTiwZiWOBWk1oV/Y333xTevToIe+8804UhR122EFGjhwpAwYMkObNmzuODM0jgECcAA8cXBcIIJCWAPNLWrKcFwEEEEDApQDrm0t92kbALwHmA7/iQW8QQAABBCojwPpWGUfOggACCCCAAALZFeB+yC52+Nn5+V6b+PoeIfqHQDgCJLSHE0tG4liglhPalX7mzJnypz/9SY4//ng54YQTpGnTpo4jQvMIINCYAA8cXB8IIJCWAPNLWrKcFwEEEEDApQDrm0t92kbALwHmA7/iQW8QQAABBCojwPpWGUfOggACCCCAAALZFeB+yC52+Nn5+V6b+PoeIfqHQDgCJLSHE0tG4lig1hPalf+7776Tdddd13EkaB4BBJII8MCRRIkyCCBQjgDzSzlq1EEAAQQQ8F2A9c33CNE/BKonwHxQPWtaQgABBBCongDrW/WsaQkBBBBAAAEE/BTgfsguLv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sL5lJlR0FIHUBZgPUiemAQQQQAABBwKsbw7QaRIBBBBAAAEEvBLgfsguHPjZ+flem/j6HiH6h0A4AiS0hxNLRuJYgIR2xwGgeQQQMBLggcOIi8IIIGAgwPxigEVRBBBAAIHMCLC+ZSZUdBSB1AWYD1InpgEEEEAAAQcCrG8O0GkSAQQQQAABBLwS4H7ILhz42fn5Xpv4+h4h+odAOAIktIcTS0biWICEdscBoHkEEDAS4IHDiIvCCCBgIMD8YoBFUQQQQACBzAiwvmUmVHQUgdQFmA9SJ6YBBBBAAAEHAqxvDtBpEgEEEEAAAQS8EuB+yC4c+Nn5+V6b+PoeIfqHQDgCJLSHE0tG4liAhHbHAaB5BBAwEuCBw4iLwgggYCDA/GKARVEEEEAAgcwI+Lq+vfjii7LzzjtnxpGOIlCugE/Xuq/zQbm21EMAAQQQQEAFWN+4DhBAAAEEEECg1gW4H7K7AvCz8/O9NvH1PUL0D4FwBEhoDyeWjMSxAAntjgNA8wggYCTAA4cRF4URQMBAgPnFAIuiCCCAAAKZEfBtffvrX/8qF110keyzzz7yhz/8ITOOdBSBcgX0On/iiSfk97//vXTt2rXc01Sknm/zQUUGxUkQQAABBGpegPWt5i8BABBAAAEEEKh5Ae6H7C4B/Oz8fK9NfH2PEP1DIBwBEtrDiSUjcSxAQrvjANA8AggYCfDAYcRFYQQQMBBgfjHAclj0888/l4EDB8pDDz1k3IsNN9xQdtppJ9lggw1kjz32iJLKdHfgZs2aGZ+LCpURmD59ugwaNCh/sgMOOED0z1q1alWZBjw5iz5zjRw5UiZOnBj1aMKECTJ06NB875555hnp0qVLqr299dZbo98OR+0J+LK+5RLZ9T91Hn7vvffkZz/7We0FhBHXnMBXX30lbdq0ka+//jq693CZ2O7LfFCJi6B4bTU553rrrRfdA66//vrSvn37KC4dOnSQddZZx+Q0lK2iwMqVK6OXoUaNGlWn1cmTJ8vxxx9fxZ7QlAoUP5PpM9btt98u2223XdWBip8nLr74Yrngggsq1o+0z1+xjtb4iUJa32o8lAwfAQQQQAABBMoU4H6oTLj/Xw0/Oz/faxNf3yNE/xAIR4CE9nBiyUgcC5DQ7jgANI8AAkYCPHAYcVEYAQQMBJhfDLAcFrVJaI/r9lZbbSUnnniinHDCCbLxxhs7HFnypjUJ9LbbbpOTTjpJWrZsmbyihyVrJaH9/ffflwEDBsj8+fNl8803l3vvvVd22223fERIaPfw4gyoS67Xt8JE9hyrJvSyO3tAFxlDKSmg17sm4+YOV4ntrueDklAGBWwS2uOa0RcfBw8eLKeffnr0AkIWjqVLl8qMGTOkR48e8otf/CILXS67j++++670799fFi5cWOcchx56qEyZMiXz98RlwziqGEJCe9LfDwntji4yw2ZDWt8Mh05xBBBAAAEEEEAgEuB+yO5CwM/Oz/faxNf3CNE/BMIRIKE9nFgyEscCJLQ7DgDNI4CAkQAPHEZcFEYAAQMB5hcDLIdFK53QnhuK7iZ4zTXXiO4QXnwtOBxunaZ17H/+85/l8ssvj3YRDWEn81pJaH/kkUeke/fuUTyPOOII0d1EdYfq3EFCuy+/sjD74Wp9i0tkV2F2Zw/zOmNUjQsU7tJeWLLaie2u5oM0ro9KJ7Tn+qiJ7aNHj46+atK0adM0um59zmXLlskdd9whV1xxhay11lrOdsa2HojBCebMmSOHH354vRq62/7cuXNl3333NTgbRW0FspzQbvr7IaHd9mqpTv2Q1rfqiNEKAggggAACCIQmwP2QXUTxs/PzvTbx9T1C9A+BcARIaA8nlozEsQAJ7Y4DQPMIIGAkwAOHEReFEUDAQID5xQDLYdG0Etp1SJoQM2bMGDnmmGO8S2B65513ZNCgQbJgwYJIXxPvSWh3eCEaNL1y5cpoV95Ro0ZFtfQ/zz///DovTpDQbgBKUWOBaq9vDSWy5zrO7uzGIaRCIALFu7QXDqtaie3Vng/SDF1aCe25Pmu8zjrrLFl77bXTHIbxub/88ks57rjj5O67747q7rTTTsEntGsC8vDhw2Xq1KnRmDfZZBPR+H/77bfR/z711FPlyiuvlObNmxt7UqE8gawmtJfz+yGhvbxrpNq1Qlrfqm1HewgggAACCCAQhgD3Q3ZxxM/Oz/faxNf3CNE/BMIRIKE9nFgyEscCJLQ7DgDNI4CAkQAPHEZcFEYAAQMB5hcDLIdF4xLaL774YrngggtK9krve7/77jv5+9//Lg888IDceuut8v7779epp0ntEyZMkP79+3u1U/ubb74p/fr1k5deeinqLwntJcPtTYHPPvtMBg8eLA8++GDUp4cfflj233//Ov0rTmivheQ0bwJUAx2p1vpWKpFdqdmdvQYuOIbYoEBDu7QXVkg7sb1a80E1LoO4hPahQ4dGLyeWSkJfsWJFlAz93nvvyWOPPRbdE77yyiv1uq1fxTnzzDO9etHRp0TiasRZ23j55ZejL9y89dZbUZPnnXdedD8/e/bs6H+3bdtWZs2aJe3atatWl2q+HZ+uQ5OE83L6bXL+mr8wHAKEtL45ZKRpBBBAAAEEEMiwAPdDdsHDz87P99rE1/cI0T8EwhEgoT2cWDISxwIktDsOAM0jgICRAA8cRlwURgABAwHmFwMsh0VtEtqLu7106VLR3TfHjx9f56+22mqraPfzzp07Oxxp3aZJaPcmFMYdef755+WQQw6Rjz/+WPbcc0+ZMWOG6DVWeJDQbsxKBQOBtNe3JInsue6yO7tB4CgapEBju7QXDjitxPa054NqBs0mob24n7oD+OjRo+Wqq67K7/qtZfRFx0mTJslRRx1VzaE12lY5CbnedL6MjqxevTp6SUFfLMgdDz30kCxatKjOC62TJ0+W448/vowWqFJLArX2+6ml2Ia0vtVS3BgrAggggAACCFROgPshO0v87Px8r018fY8Q/UMgHAES2sOJJSNxLEBCu+MA0DwCCBgJ8MBhxEVhBBAwEGB+McByWLSSCe06jOXLl0cJTLrTY+HRt29fmThxorRs2dLhaP+vaRLavQhDWZ3Q6+ikk06K6ja0cywJ7WXRUimhQFrrm0kiu3aV3dkTBoxiQQsk2aW9EKDSie1pzQcuglbJhHbt/6pVq6KXzk455ZQ6Se36gqPu4N6mTRsXw6zXZq0l5H755ZdRovrcuXMji9xXbPQLOAcddFA+VoceeqhMmTLFm3t3Ly4WOlHzv59augRCWt9qKW6MFQEEEEAAAQQqJ8D9kJ0lfnZ+vtcmvr5HiP4hEI4ACe3hxJKROBYgod1xAGgeAQSMBHjgMOKiMAIIGAgwvxhgOSxa6YR2HYruynnWWWfV26n9zjvvlMMOO8zhaP+vaRLavQiDcSeKk+0mTJgQJbUXHyS0G9NSwUCg0uubaSJ7rqvszm4QNIoGLZB0l/ZChEoltld6PnAZqEontOtYfvrpJ7n66qvlnHPOqTM0/bORI0dKsZ+L8ddaQvtjjz0mmqz+7bffRtyDBw+WcePGRS+l6n9/8MEHoz/X3fQ16X3fffd1ERbazIhArf1+MhKWinQzpPWtIiCcBAEEEEAAAQRqToD7IbuQ42fn53tt4ut7hOgfAuEIkNAeTiwZiWMBEtodB4DmEUDASIAHDiMuCiOAgIEA84sBlsOiaSS063DeeuutKClm4cKF+dEde+yxcv3118s666zjcMT/2zQJ7c5DUFYH3n//fRkwYIDMnz9fNt98c7n33ntlt912q3cuEtrL4qVSQoFKrW/lJrJrN9mdPWGwKFYTAqa7tBei2Ca2V2o+8CFQaSS067iWLl0avXyW2xFc/2y//faTadOmRWu566OWEnJXrlwpF1xwgVx22WV5dv2ykr5csHr1arnkkkuiv88dp556qlx55ZXSvHlz12GifU8Faun342kIUutWSOtbakicGAEEEEAAAQSCFuB+yC68+Nn5+V6b+PoeIfqHQDgCJLSHE0tG4liAhHbHAaB5BBAwEuCBw4iLwgggYCDA/GKA5bBoWgntmhQzduxYOf300/OjaywBOY5Ad/Vi6ZltAAAgAElEQVT8+9//LrqTpCYwaxL6Cy+8kC+61VZbSbt27aRTp05y4IEHyi677CJNmzZtULM4ybkx9p122kluv/122W677RosVun+VeIymD59ugwaNCh/qgMOOED0z1q1ahV7+mKTW2+9VQYOHBiVXbVqVfRCwsyZM+Wpp57K26vzXnvtJUceeaR07Ngx1lyfibTObbfdJs8++2wUO93pc+edd5bu3btHfdT4me7M+sgjj0T19dCY33LLLbLRRhvVG5uLhHYds36ZQF/ayB065kmTJslRRx1VMrz6m5k8ebKceOKJderrLvT9+/c3tirZIAXKFrBd32wS2XOdZnf2ssNHxUAFytmlvZCi3MR22/nAp3CkldCuY7z77rujFx1zu4Ln/qxXr16JCHSN/OSTT0TnT72/eOWVV+TFF1/Mny93j7HDDjvIwQcfHN2nrL/++g2eu/jFxlKdePrpp6Vz584NFqt0/0r1p9y/f/fdd6N7itwLp8X35osWLZI+ffrIxx9/HDXRtm1bmTVrVnS/bXvofbPex+sO8HqftnjxYvniiy/y94ddunSRHj16NHhvWar9Tz/9VO66667oZUd9btBz672m3qvqjvSHHHJI/qXa4vhffPHFdRL5c23FPSeVuhYK+2lSv9zEcHV9/fXXo7EXumo/9J5dn2V0ftPfxX/8x38kup8sfp4o9rH9/ZQ6f6lYf/PNN9E8MHv2bHnppZfyzygbbrihdOjQIfqt6nWs129jz4aNxUpfwhkzZoysvfbaUbHc9XX//fdHbepLtrl5Z5999pF+/frJL3/5S1ljjTVKdT8zfx/S+pYZdDqKAAIIIIAAAl4JcD9kFw787Px8r018fY8Q/UMgHAES2sOJJSNxLEBCu+MA0DwCCBgJ8MBhxEVhBBAwEGB+McByWDSthHYd0muvvSZ9+/aNkixyhybnaoJAY8fy5cvlvvvukyuuuCJKdkl6aALDpZdeKr/+9a9jkwkqldCeVv+SjrOxcpVKaH/jjTfkt7/9bRSHxg5NENJkD00Y0kMTujSBXV9kaCx2mgCiyd9nnnlmPlGk1PiLdw7VHUQ1qbdJkyb1qrpIaNdOxH2ZQJNq9EWBNm3aNDrEl19+OUp8L/y9DB8+PNoZNZdMU8qIv6+OQLnrWyUS2XWE7M5enTjTSrYEbHZpLxypaWJ7ufOBj7ppJrRrgvTRRx8tjz76aH7o5557rowaNSp2Hc8V0rVf10e9J9SX5JIemtj6u9/9LnpJLO7LQLYJuWn3L+k4TcsV3yfqfdyUKVOkZcuW0am+/PJLOf744+vspp/bwd20rVx5fUHy8ccfF02K1iTkUoe+jHD55ZfLHnvskSj5Wr8AcPXVV8v48ePrvDBR3I6+rKrl9DlBX5jVBGRNTNYjiwnt+tuYN2+e6Ms8SVx1nPobvOiii0rek5ZKOLf9/ZQ6f0PXiMZ64sSJ0bOHvrBQ6tBr6cILL2zw2bCwfvEzcS6hXcvo8+sf//jHkm327NlTrrrqKtl+++1LdS0Tfx/S+pYJcDqJAAIIIIAAAt4JcD9kFxL87Px8r018fY8Q/UMgHAES2sOJJSNxLEBCu+MA0DwCCBgJ8MBhxEVhBBAwEGB+McByWDTNhHbdhXPYsGHRLtq5o3i3u+Kha6KCJjkX1jHh0URpTXQeOXJkvR35KpHQnmb/TMbZUNlKJLRvueWWUQKYJqskOXr37h0ll2yyySbRrvYa8yRJJnruc845J0rEad68ecmmipOsHn74Ydl///1j67lKaNfO6I726le4C+15550XJRA1tEuk7jQ5YsQImTZtWn483bp1i34HrVu3LmlDgeoKmK5vlUpkz42S3dmrG29ay46A7S7thSNNmthuOh/4rJlmQvvKlSuj+7PLLrssT9DYl1a0kO48rYmkuoYWrqkmhvpi5XXXXSebbrppnWq2Cblp989kjEnLLlu2TPRFualTp+arxCWra7LwGWeckS9TnPSetD0tp3E7//zzoxiYHHo/r/045phjGt1hW1+e1WcLve9Lcuh59ZrabbfdMp3Qri8JzJgxQ0455RTj34a+hHrDDTdEXzpq6EtJpRLObX8/pc4fF8slS5bIqaeemjjWuXMkfYk2LqFd5x59McbkuVR3xNevM+29995JLkmvy4S0vnkNTecQQAABBBBAwFsB7ofsQoOfnZ/vtYmv7xGifwiEI0BCezixZCSOBUhodxwAmkcAASMBHjiMuCiMAAIGAswvBlgOi6aZ0K7D0sQlTQbIHfvtt1+UgLHxxhvXG7Um2uiu3brDYuGR+5x7p06dpFWrVtFfab91N8IFCxbUO8/mm28eJRUXJxLo7tlz5syJymvCtSYn6I6heugn6Y888sj8TtiaYK27ZW+22Wb586fdv0pcBrYJ7ZrApElBCxcujLqj9vvuu6/o7vd6vPjii/LYY4/VS1jXnfF33333aFfP999/PyqrCTMHH3xw9J+a0KS7subOmxurnn/u3LlRG6WO559/Xg455JAoZnvuuWd0HeV2hi+u6zKhXXfw1+Qt3QU0d+g1qbu0666gxYfusDl27NhoV/sk5Us58ffpCyRd3yqdyK4jY3f29ONLC9kVqNQu7YUCpRLbk84HWVBNM6Fdx68vvem9Ve7YYYcd5I477ojdzVjXRt2R/aSTTqqXsLvLLruI7rad2wV5xYoVsmjRIpk/f37sC3V6j6L3l4VfdPnXv/4V3Svqmq3j1n7kvpCia/bgwYNFd3nPHYcddphsu+22+f+ddv/SuF4K76P0/Dqe2bNny4477linOd0R/4gjjoi+OqOHyb1a4Ykaum/WMhpDfSbQ+3q9R3z66afliSeeqNMPbVcTgwuvmcICGq/jjjuu3r2lxk3vK3feeWfRFyn0utD7wtxLEXrvqF8huvHGGzO7Q7taabJ/7p47Fye9F9fnJbXTQ430XqSwnP65/n7096XPP3FHqYRz299PqfMX9yluvLkx65eQ9LmgWbNm8o9//CN6Tol7Kfe0006TSy65JPaLDXqu4mdifRlGnwf1/j13aLK6Xls///nPReed4msrV65Xr17R9aUv+2b5CGl9y3Ic6DsCCCCAAAIIuBPgfsjOHj87P99rE1/fI0T/EAhHgIT2cGLJSBwLkNDuOAA0jwACRgI8cBhxURgBBAwEmF8MsBwWTTuhvThhQRMoNKFJEwKKj+Ky+ve/+c1vol0iNbko7tDEBU1O0ISXwkN38Lvyyisb3Pm7eGfBAw44QLT9XMJ8XFvV7F+5l4RtQnthuw3Z/8///E+0Q+L999+fL66JM2uvvbZ8+umnUZL5H//4R8klguQK6W6SDzzwQLSDe2FiTalY5errLvCa2KZHqZ3+XSa0a//ee+89GTRoUJ1dJHWHUx1D8csczz33XJQ4Vmhy+eWXR18qaGhH93KvD+pVRqDU+pZGInuu5+zOXpkYcpZwBSq5S3uhUkOJ7aXmgyxJp53QHvelHE1k1oTU4iNuB+ju3btH93y77rqrrLHGGvXqaAK1vqyoL5UVfimmY8eOUfLu1ltvHRuO4nvhxu5VcyeoZv8qcQ1pAr7ueK73Frnj2GOPleuvv75egm/cTu5J79Vy59ZEct39XV8kKDx69uwpuo4Vx1DvEfX60P4tXrw4X0WvDU0obtOmTZ3zaB/1a0yaNJw79F5UdyzXcxTfa+l9mb5gq9dB3HHxxRdHXxAoPuKekxq6ZuPOa1I/6XWoX/XRLwHp81TuOOGEE6IvAcU9L+nvWsetSfyFvwsdr8ai8EWP3PlMEs6T9rvQx+T8+mKFvmBS+FKsxlrjr9dl8bObXkuPP/54FO/Ca0nb12dDfa6MG3NcrHJ91hd7de7RrycV35vrc5E+M+kLuoXHnXfeKfoiTJaPkNa3LMeBviOAAAIIIICAOwHuh+zs8bPz87028fU9QvQPgXAESGgPJ5aMxLEACe2OA0DzCCBgJMADhxEXhRFAwECA+cUAy2HRtBPakyYvffnll9Hu3oXJAJqIoMkZpZJ6dXdNLae7wecOTTzTZIktttgiVtc0ob3a/Sv3kqhUQnuphGrdCbVPnz75He5z/dVk9ptvvln22Wef2CFoQpX2URNTckep3da1XHGS3YQJE6Kk9oYO1wnt2q+77747GmduR1D9s2uuuSZKvsnNj0uXLo3GUXjdN5T4Xu41Qb3KCzS0vqWZyK6jYHf2yseSM4YnkMYu7YVKxYntId3vpp3QHpcErsnKAwcOrHMhxiVfayKpJqu3bt260YtW6z744IPSr1+/Ouvvww8/LPvvv39sXdOE3Gr3rxK/0s8++yy6J1Gb3BFnn/u7KVOmyJAhQ/JldSfvWbNmSbt27RJ157XXXotebMzteq+VTj75ZLniiivyu4fHnShu13X94o0mLxf+1uLusUrdu2oSvO7Wr/8UH1lKaC/eaV/vGzVeLVu2bDA2pvffJgnnpr8f7WTS88d99UifNfRlCR138fxbCKD32Ppyg84buUPr6lcJ2rdvX8+qoYT23r17y7hx4xqdez755JPofl6vy9xR6uXbRD8kx4VCWt8cU9I8AggggAACCGRUgPshu8DhZ+fne23i63uE6B8C4QiQ0B5OLBmJYwES2h0HgOYRQMBIgAcOIy4KI4CAgQDziwGWw6K+JLQXJ2eU2k2zmOzll1+OdrnWXfz02GGHHeSOO+6Q7bffPlbXNKG92v0r95KoREJ7ksQYTdLWndYLk0S0z8UJ23Hj0J3IBwwYIPPnz4/+WneTvPfee2W33XZrcNiFdZKUj3uRolzT4npJdm7VOnFJOJoQNnPmTNlxxx0lbvfSxhJtKtV/zmMvULy+zZs3L3qpRhPaORBAoDYEcontmmhdeGjiaFYPXxLav/766yiZWhNPc4fJbsdx9yj6st3RRx8dGxrThNxq968S19Njjz0WJQDnXrIrdZ8d9/JBXGJ5XN/iEv579OghkydPls0226zkcIrvZffbbz+ZNm1afvfxuB3kdWd23X17nXXWafT8urv5iBEjovMVHllKaNed2Y866qh89xvqezFE3Mu5Db3okTThXNsw/f1onaTnj3sxQr/KpfNDY8nsubF/9NFH0Yscep+WOzTJXXdbb968eR2iuGdik/vyOXPmyOGHH54/p163M2bMqPe1gJI/AI8K8O9zPAoGXUEAAQQQQAABJwLcD9mx42fn53tt4ut7hOgfAuEIkNAeTiwZiWMBEtodB4DmEUDASIAHDiMuCiOAgIEA84sBlsOiaSe0Fyea61A1oVd3ziw83n777SipWcu/8847stdee4kmaMR9Ej6OK24cTz/9tHTu3DlW1zShvdr9K/eSqERCuyYc6W75pY5Ro0bJhRdemC+WNNE7LhGssVhpA4888oh07949auvAAw+MEuk32mijBrvoQ0K7di4ukWb48OFR0tWSJUuiXWk1WT936Lj0z5Ik6ZSKD3+fngDxSc+WMyOQdQES2huO4D//+c9ojSt8+Ud3yz733HPrVNKka00O1WTWF154IfpSj+5A3dBXd+JaLL5HaSzp1zQht9r9s/1NrFixQs455xwZM2ZM/lT6tRi9FylO6s0V0JfyzjrrLBk7dmy+TpIXHrWw6W7wxeP7+OOPo5cPHn300eiv1ltvPdHE606dOkX/u/jZQl90vOuuu2T33XdPRPXkk09GCeHaTu7IUkJ78b2+/n70ei/1zKRzk5ZT12222SbabV9fNNCXLYuPpAnnWs/096N1kp5fr9kzzjjD+BosHE9xonlDzytxz5Imu6wXX5dJn4sSXbSOCvHvcxzB0ywCCCCAAAIIeCPA/ZBdKPCz8/O9NvH1PUL0D4FwBEhoDyeWjMSxAAntjgNA8wggYCTAA4cRF4URQMBAgPnFAMth0bQT2t944w058sgj5ZVXXsmP8tZbb40Smip5pJ3QbttX0/6V255tQnuS3c9zfZs4caKcdNJJ+a7qDojjxo2LEo8aO+J2gG0soV0TcHQnxQsuuCA6bZLEHV8S2rW/moSlXw/I7YqqPtddd53cfffdMnfu3DxV0t1Fy702qFc5ARLaK2fJmRAITYCE9oYjunTp0ugLLblEZS2ZdHdp0+skzYR2077ElTfpn2177777rvTv318WLlyYP5Xeg/Tq1avRU99zzz3Su3fvfBm9f9H7ln333bfRerZfNdIv2Pz+97+PvuTTvn172W677UR3u9bdsvUovtfVeyx9GXODDTZIRBW3g3+WEto1IX+fffbJj1VdbrjhhuiFz0rdnyRNONdOpJXQHhenCRMmiCaZmxxxL9LEXf9xz2om7RW3Q0K7SZQoiwACCCCAAAII+CnA/79lFxf87Px8r018fY8Q/UMgHAES2sOJJSNxLEBCu+MA0DwCCBgJ8MBhxEVhBBAwEGB+McByWDTthPa4xOIkSTSmJKYJ46Y7tJv2p7i8af/Kbc82ob1r165RolCSXVCL2xo5cqRcfvnl0qxZs0a7b5rQXryje5Lrx6eE9p9++ilKzNJdaBs6OnbsKDfddFPsLpnlXgvUS0+geH2bN2+e/OEPf5AnnngivUY5MwIIeCWgCaX6u+/WrVudfpHQ3nCYiu+9tOTo0aNF7x8qfZgkjJeTkGvbX5P+2balu9sPGTIkf5qk93pxicCldnbXRm6//fZoB/TcoW1fe+210qJFC9uhiP6+Lrroouif3KH3WPqPSTJ38c7fWUpoL97BXh30ZYOePXtGLwzvueee0rJlSytrHxLa9etYeh3pCxJ6mLx0Wzj4uC8UxMU77llN7+v23nvvRJYu5pFEHbMoxL/PscCjKgIIIIAAAggEIcD9kF0Y8bPz87028fU9QvQPgXAESGgPJ5aMxLEACe2OA0DzCCBgJMADhxEXhRFAwECA+cUAy2FRFwntje3GbUKhicIffvihPPXUU6Kfk3/sscfyu2DreRprpxoJ7Tb9M3EoLGub0H7AAQdECe2tWrUq2QWTZJfCk5kmtBfu9Jl0t8PihPak9UoOuswCH330kegO9pr4XHxoEtKkSZPqJH+V2QzVqiTQ0Pr217/+NdXE9p/97GeiO+3qf3IggEC8wFdffSVbb7216H+mceQS2TUpWI+Q7nfj1mfdDVmTf9dee21rzriE9kp9tUcTnb/44oso+fW+++4T3V38/fffz/e5sZ3gq5GIatM/G/hly5bJ8OHDZerUqfnT6BdvNAG8SZMmjZ5ad0rXxHFNvs8dbdu2lVmzZkm7du0arFucrF9OwnlDJ4+7Rsu5hop3n89SQrteS7oj/YknnthgDHSeOvjgg6Pd9HfYYYeSL5sWn8jkHr+c30+S8xfv9K+J+jNmzMjv1G/yuyj+qlTcvFY8Dr0/168sderUKVFT5TgkOrHDQiGtbw4ZaRoBBBBAAAEEMizA/ZBd8PCz8/O9NvH1PUL0D4FwBEhoDyeWjMSxAAntjgNA8wggYCTAA4cRF4URQMBAgPnFAMth0bQT2h955BHp3r17foSmyQGatPHNN9+I7hKp/2gy1GuvvSZLliyRBQsWNCpXjYT2tPpX7iVhm9CuSdfjxo2LdnosdSRJRok7h2lCe2ESStLEOt8S2tXh8ccfl0GDBonurFl4nHfeeVHCWNOmTUuR8/eeCJRa39JMbNfEQN0VmgMBBOIF9PdRuHtzpZyKE9lz5y01H1Sq/WqcJ+2E9pdfflmOOOIIeeutt/LDmTlzpvTr1y/x8LSPeu+qL/d88MEH8re//U2ee+45Wbx4cZTQ3tBRrYT2NPqXGCemYHFSsN7fzZ07N0p0TnLoy6KHHnponRdGr7766mhX/bgd0eN2UNcv1Jx77rlJmitZ5ssvv4xeELz//vvzZTXpeP/99y9Zt7BA8X1ilhLadRz6osL5558f7Xxf6thwww2lR48e0e9sr732kvXXX79UlejlVr1nzR2V/v0kOX9xjExeui0eYHF7SRLaTV+GJaG95GVFAQQQQAABBBBAIHMCIT3vu8DHz4V69dokvtWzpiUEal2AhPZavwIYf8UESGivGCUnQgCBKgjwwFEFZJpAoEYFmF+yEfi0E9qLd8RLkhygO5svXLhQbrrpJnn00Ufr7LBpoppWQns1+mcyzsKytgntSRPGtc0kyShx4zBJaC8uO2HCBNE+ljp8TGjXsZx55plyww031On+X/7yFznooINKDYm/90gg6fqWRmI7u7R7dCHQFe8E0tidvaFE9tzgk84H3mHFdCjthPbilxy1C6W+2qMJ0rrTuu7CrV/jeeGFF8qirHRCbq4T1ehfWQMWEe2b7q6v9x6VPPbbbz+ZNm2abL755vVOW6kd1Bvqb9xzS6lrKO5cxV8LyFpCu45p+fLlcuedd4r2XceT5NAXGvSlkt/+9rey/fbbx76UYHqPX04id5JniDQT2uOS48sZR6G5bf0k8at2mZDWt2rb0R4CCCCAAAIIhCHA/ZBdHPGz8/O9NvH1PUL0D4FwBEhoDyeWjMSxAAntjgNA8wggYCTAA4cRF4URQMBAgPnFAMth0TQT2leuXCkXXHCBXHbZZfkR6g6Bt9xyi7Rs2bLeqDXxRhOVdAfi++67L7GKJmfsvvvu8vbbb9dJfq90Qns1+5d48EUFQ0to1yS2AQMGyPz586PEqXvvvVd22223kjw+JrTrDqKaRPTtt9/W6X+3bt2i30Tr1q1LjosCfgiYrm+VTmxnl3Y/rgN64Z9AJXdnL5XInhu96Xzgn9r/9SjthPbilxx1Pdcd2n/xi1/EsixdulR0N/Dx48fXWzsbc+zYsaOsWrUq2rU9d6SR0F6t/pV7zegXYY4++ujo5dBKHo3t8k5Ce11pkwT8chOi1VzvMyZNmiS6o37xfWZc7HXX9tGjR8vAgQNjvxCUJOE8d95y+p3k/GkmtMd9kaqccRTa2tav5G+0UucKaX2rlAnnQQABBBBAAIHaEuB+yC7e+Nn5+V6b+PoeIfqHQDgCJLSHE0tG4liAhHbHAaB5BBAwEuCBw4iLwgggYCDA/GKA5bBomgntn332mWjCwIMPPpgf4ciRI+Xyyy+XZs2a1Rm1JovPnTtXzjjjjEZ3ZNcEDN3lvX379rLzzjvLLrvsIttss02UvKFJGQ899FD+vJVMaK92/8q9JEJLaC/czfXAAw+MEr832mijkjy+JbR/9NFH0W9h3rx5sX0/77zz5KKLLopNKio5WApUXaDc9a1Sie3s0l71kNNgBgQqtTt70kT2HEm584GPpGkmtMedW1/ymjx5smywwQb1ON566y0ZPny46MtgjR2dOnWKdpru0KGD7LrrrtK2bdvofKNGjZILL7wwX7XSCe3V7F+514omNx966KGJEpxN2zj11FPlyiuvlObNm9epGvcy66WXXirnnnuuaROx5fV+f9iwYdH9YO64++67pVevXkbnf/nll6OXDDWOemRxh/a4AS9btkxefPHF6Nnr/vvvb/SLBvpigibBH3XUUfVOlSThPFepnETuJOdPM6E97otU5YyjEM62vtEFXKXCIa1vVSKjGQQQQAABBBAITID7IbuA4mfn53tt4ut7hOgfAuEIkNAeTiwZiWMBEtodB4DmEUDASIAHDiMuCiOAgIEA84sBlsOiaSa0L1q0SPr06SO6Q2TuuPXWW6PE8+Lj9ddfl/79+8tLL72U/ytNtOjZs6f07ds3Sl7fbLPNZO21147VMtkBUU/w5ptvSr9+/fLtxX16vrChavev3EsipIR2fYngkksuiXb510OToTRBrUmTJiV5fEpo/+mnn6KvDmhCV+7YcsstRZOOvvjii+iP9FrX5KzevXuXHBsF3AvYrm+VSGxnl3b31wE98EvAdnd200T23Oht5wOfFNNMaH/33Xej+7yFCxfmh6xr+vnnny/Fhro+6guQN954Yx2evfbaKzrHHnvsIVtvvbWsv/769ermKqSZ0F7t/pVzjSxfvlzOOussGTt2bL76VlttJdtuu62sscYaxqfUL+bovXPu0BcHZs2aJe3atat3rmJ7Xa/0n+I4G3dCRH744Qc588wzo137c8fNN98c7URvchTfJ4aS0F5ooPfRep+5YMECuf3226ME99x9Z66cvvAwZcqUel/OSpJwnjtHOYncSc7//PPPyyGHHJJ/jtxzzz1lxowZotex6TFmzJjopencccopp0Rff1hrrbXyf1bOOAr7YVvfdEzVKB/S+lYNL9pAAAEEEEAAgfAEuB+yiyl+dn6+1ya+vkeI/iEQjgAJ7eHEkpE4FiCh3XEAaB4BBIwEeOAw4qIwAggYCDC/GGA5LJpWQrvu0Kg7TmtSS+7QndU1oWK77barM+K4slpmwoQJoglmSRJg0kxod9G/ci+JkBLav/76axkyZIjMnj074jDZgdOnhHbdXVZ3AdVdRfXYfPPNZerUqaIvfOSS9fXPO3fuLPrCR5s2bcoNP/WqJFCp9c0msZ1d2qsUbJrJhIDN7uzlJrLnYCo1H/gAnWZCuybN6pqeO/RFrgceeCBa+4qP4p3Ftezvfvc7Oe200+rtCN6QW5oJ7dXuXznXRtwLBJrAqy8KJLmvLm5zzpw5cvjhh9f544bON23aNDnmmGPyZTXu1157rbRo0SLxUPQ+bsSIEVHysu68r//ol3r0pcbLLrtM9Ms2ucPkhcdcHX0eKdyZvKGE9uJ7Ua3f2Begigf49ttvR+1ocnbuaKh+2gnRS5cujV4gKXxRRH9bep+qXzooPJIknOfKl9PvJOfXlygGDBgg8+fPj5pqqK+lLqq4lyDivhpQzjgK27atX2ocLv4+pPXNhR9tIoAAAggggED2BbgfsoshfnZ+vtcmvr5HiP4hEI4ACe3hxJKROBYgod1xAGgeAQSMBHjgMOKiMAIIGAgwvxhgOSyaVkJ78Q7oOsRTTz1VrrzyynrJSP/85z+jXds1uTN3TJo0KUp8Spp088Ybb8iRRx4pr7zySv4cjSWcmOzQ7qJ/5V4SITCO4J8AACAASURBVCW0v/zyy1Ei+FtvvSUNvQzRkJMvCe3vvfeeDBo0SLQ/uUOT7M455xz55JNPZPDgwTJv3rz83+muo7orffPmzcu9BKhXBYFKr2/lJrazS3sVgk0TmRAoZ3d220T2HEyl5wOX4GkltH/66adywgknyD333JMfXkM7Q+tLhPqylyYt5w7dffu6666LdmRPcnz//fdR8vvkyZPzxRtKWNYCJomoLvqXZMzFZYpfINCd2fUFwR133LGc00lxcrGeZL/99hNNXtcX9QoP3RG8e/fu+Rf5ytlZe+LEiXLSSSflT1uYtP7II49E588dmuiuX7nZaKONEo0tLoYNXR9xv4knnnhC9t5770RtFVtoJZuEdn05Uu8plyxZIosXLxb9CpBabbHFFon68+GHH0ZJ4k899VS+fNzXs5IknOdOYPL7ydVJcn4d67Bhw6LY5g592Xno0KGJxporFPccF/eSbDnjKOyIbX2jQVWpcEjrW5XIaAYBBBBAAAEEAhPgfsguoPjZ+flem/j6HiH6h0A4AiS0hxNLRuJYgIR2xwGgeQQQMBLggcOIi8IIIGAgwPxigOWwaBoJ7cuWLZOzzjpLxo8fnx+ZJrvMnDkzNgGkMHFZK2jZe++9V3bbbbfEMnE7R1Yqod1F/xIPvKhgSAnthclYmvg9bty4aHfGJIcPCe3Lly+PdsLUHUxzR7du3aLEnNatW0d/pAk1Orbc7u06Pv373r17JxkmZRwJpLW+mSa2s0u7owuAZr0SMN2dvVKJ7DmEtOYDF8hpJLRrwq2ug/oiV+ERl0Srfx+XxDp69OhoZ/GkR9zu5JVKaHfRv6TjzpWL6+Oxxx4r119/vayzzjqmp4vKx32tSP9cd/fef//965zz448/Fn0J4dFHH83/+Z133imHHXZYorb1OWL48OHR12xyR2ECctzO3ZqsX5jk3lhDJtdH3G/i5ptvjsaX5BgzZoycccYZdYraJLR/9tln0X3jgw8+GJ2zsS8dxPUvbjy+JrRr/4v9evXqFe0wv8kmmyThj8oUPxs19JKsbUK6bf3EA6piwZDWtyqy0RQCCCCAAAIIBCTA/ZBdMPGz8/O9NvH1PUL0D4FwBEhoDyeWjMSxAAntjgNA8wggYCTAA4cRF4URQMBAgPnFAMth0UontDeUuKSJKbo7+9prr11vtM8//7wccsghogkweph+Uv6jjz6qt9O1nqdSCe0u+lfuJRFKQntxwo1pMpsPCe1JktV1nPryhyaZ5Y7OnTuLJhe1adOm3MuAeikLpL2+mSS2s0t7ysHm9N4LJN2dvdKJ7DmYtOeDagag0gntq1evlttuuy3aaTv34paOR3dn112lN95443rD+/rrr6Mv9GiCcu649NJLRXfoTnLofajOi1qn8KhUQruL/iUZd2GZRYsWSZ8+ffL31fp3Db1AYHLuuPPGfX0pLvm9R48e0Y75m222Wckmn3zySTnqqKPy/e/YsWN0HW299dZR3bjz64uAek1tuummjZ6/oeeUhq6PuN3cG/riVHHDps8nSRKi4/pz3nnnyUUXXSRNmzYtaVucEK8V4nacT7KDeq6xJP0u7ljS87/22mvSt29fef311/OnMPmKV1wMGopfOeMoHJdt/ZLBc1AgpPXNAR9NIoAAAggggEAAAtwP2QURPzs/32sTX98jRP8QCEeAhPZwYslIHAuQ0O44ADSPAAJGAjxwGHFRGAEEDASYXwywHBatZEK7JqT/8Y9/rLMzuw5NE1Fuuukmadu2bexI33777ShxRRPHc8eoUaOi3TxLJWdoooLu2jlr1qx6545L0MgVevPNN6Vfv37y0ksvRX/UtWvXaAe/LbbYot55XPSv3EsilIT2wt03y9mx33VC+3vvvSeDBg0S7UfuaOilDk3S6d+/f/5a1PKNvQBS7rVBvcoJVGt9S5LYzi7tlYsrZ8qeQJLd2dNKZM9pVWs+qEZ0KpnQ/s0338i1114rV111VZ1k9q222kp0h2uNS9zxww8/yJlnnlnnXjJpMrR+GUXb1HvRwgR6bUeT3PWf4njp3xXfC2+77bZRQv2OO+5Yr4su+mcSe32JQHe1VsPcUZwQbnK+wrJxO7/rvb3eg7dr167OaeMSkU855ZTo5dbGdonX+/phw4ZFX7DJHfpygr7816RJk/yfFd/H61+UOn9DL1ho3cZeeCi+ty51Dev51Orss8+WG264oR63zQ7terLHHnsseimk8Os+EyZMiO4l467vXAd0/DoW3eE9dzT0/JM04dz095NrN+n54752tOGGG0ZfbdLnuMbGu3Tp0uh3oF8+yh0aO21bXx4tPmwT0m3rl/u7TLNeSOtbmk6cGwEEEEAAAQTCFeB+yC62+Nn5+V6b+PoeIfqHQDgCJLSHE0tG4liAhHbHAaB5BBAwEuCBw4iLwgggYCDA/GKA5bCoTUL7d999J5pM9uqrr8odd9wRJZ988cUXdUaTJOlj2bJlUQLv1KlT83V1l/YLL7xQTj755NjEF02UuvPOO+WKK64QTWqJOxrbjbIwYVrranvjx4+XAQMGyBprrFHndC76V+4lEUpC+yOPPCLdu3ePGA488MAoGWWjjTZKzOIyoT0u+aaxlzo0wUh3LT3xxBPrXP+6A6W+6MHhn0C117dSie3s0u7fNUKPqiPQ2O7saSey50ZY7fkgTVmbhHatq/dm+pLWPffcI3PmzBG91yo89F4rSeLtlClTol3aCw9N1tXE5rivl+iu288++2yULH3ffffFEg0dOjRK9I77UlBDu66fccYZ0rx583rnq3b/TGKuL5ceffTR8uijj+ar6Yufl19+uTRr1szkVLFl48Z+9dVXRy+XFv4W9N5m7Nixcvrpp9eLo75woLutF5ZftWqVLF68OEpALnwZsKGv1jSUnK7XSdz59V5ek8s1cb34ZQftYGMJ7XHJ8zvttFP0ssa+++5b57lBx7FkyZJox/SGrkXbhHb9nY0YMUKmTZuWt9Uk79/97ndy/PHHy/rrr18vdg2N/5prrhHdsbx4HkuacK4Nmf5+tI7J+d96660oCX/hwoV17pP1BQa9Xoq/9KAxUGPdub7wWtLK+jvQOnEvTNsmpNvWt/5xpnCCkNa3FHg4JQIIIIAAAgjUgAD3Q3ZBxs/Oz/faxNf3CNE/BMIRIKE9nFgyEscCJLQ7DgDNI4CAkQAPHEZcFEYAAQMB5hcDLIdF4xLaK9UdTWYfPXp0tItgYzvoaXsPP/ywHHHEEfWSTPQcmgysiSO6M6MmoSxYsEAWLVpUp+x2220XJcc8+OCD+e7rDqCa1BN3xCVfaLlddtklSoxYc801o8Sp3O6c1e5fuTEIIaFdk5QuueQSueCCCyKGc889V3TH/sKdOUv5FCe0lypf7t/HJSXNnDkzSk4vTJjShPyBAwc2+DuIS07S617r6U6xHH4JuFrfGkpsZ5d2v64PelMdgYZ2Z69WIntulK7mgzSU4xLaK9WOJrPrfdVJJ52U6Os7msA6b968Os3rOXbffXfp1KlT9CLiypUro6+baKJrYfK8/l23bt2iBGlN8NZDE+R19/YWLVrUG9KKFSuirwJpwnvhofeWeh+qhya3H3DAAdF/113Eq9k/kxgUvhCo9dRi7ty5UeJ1JY5333032gm8MLl4v/32i5Kr9Ys6hYcmUevO6vrCaPGhv9MuXbpE/dNnEU3Af+GFF+oUK/VSrL5AqM8ZmrhcfOh4tQ1N4teXLHT9zF0j2qa+2PDpp5/mqzWW0K7Xmb4sEdeO3qvp+BsaR+/evWWPPfaIrq/cYZvQrud57rnnouem4pdGNLF9zz33jH4nOna9tvWZaf78+fVeOta+TZw4UTbddNN6fiYJ56a/H23M5PxaXr+6dcwxx8S+JKMvPeiYdbz/+Mc/oh3s4152LrWDv21Cum39Svw+K32OkNa3SttwPgQQQAABBBCoDQHuh+zijJ+dn++1ia/vEaJ/CIQjQEJ7OLFkJI4FSGh3HACaRwABIwEeOIy4KIwAAgYCzC8GWA6LppXQ3qFDB9Fd/zSJo1Qyuw5fd9fURCJNXI7bObExop49e0a7JGpSU+GO1rprsf4T135DO0cWtqNJ7Pvvv3/0R9XuX7mXRAgJ7cUvG+jO/7169TIicZXQHreLpL5Ucd1118XumFk4qLjkJP1ygSZRxe0oawRC4YoKuF7f4hLb2aW9oiHmZBkQKN6dvdqJ7Dki1/NBJUOVVkK7JobrrtmHHXZYva/gNNT/J598Mno5rKGv8DRUL9eWvpCoX915/vnno6KadDxjxox6uznnzqP3Gpqk3tA9qO4sr7u8545q9y9JnDXBWxPIdWf03NFQsnmS88WV0eRufeHwsssuq/PX+tUkjW/xoUnt+iKD/mNyaDK77qiuX+lp7DlCr1ndIV7vlZI+P+gu3fqVKb0mc0djCe1aZunSpdHO3vqiYdKjR48eMm7cuGi38EGDBuWrVSKhXZ9j9CVe/ZJVcVJ7kv7py8b63JV7YaO4jmnCuenvx/T82j99oVl3k9cXVUwOfdngtNNOi14qWGeddRqsapuQblvfZEzVKhvS+lYtM9pBAAEEEEAAgbAEuB+yiyd+dn6+1ya+vkeI/iEQjgAJ7eHEkpE4FiCh3XEAaB4BBIwEeOAw4qIwAggYCDC/GGA5LFrphPYddtghSvjQXQMbSxqIG7Imjc+aNUsuuuiiRAlMmjR/9tlniya0N2/ePEpaOuSQQ/K7cWoSjCaebLTRRrHCX3zxRZTccOONN8b+fXHyUrX7V85lEUJC+8svvxxdP5ocrjvz33777aIJaiaHi4R2fQ7URLLrr78+31VNFJo9e7a0b9++ZPc1SUx3GtVz5A5Nwpk0aVKdFzVKnogCqQv4sr4VJrazS3vqYacBjwQKd2d3lcie4/BlPqhEeCqd0K5r4IgRI+TYY4+VVq1aGXfxxRdfjJKn77vvvpJ1dWfqkSNHRknn+qWd4pfjdD194IEHRHdzjjt07JoUrS9KxB1xX4upZv9KAohE9879+vWLXvDMHZrsrS5JXi5N0oaW0R2wNSG6MIFcE43VT+/Hi49Vq1bJ448/Hu1wniQZWV8E1GeBNm3aJOpS0vPrvaS+/NW3b98oIf/CCy/Mn79UQrsW1OR8vSfTRHh9hmjo0GtNdwPX+zm9LovvzSuR0J5r+4033ohcdRf+JIf+JjW5W18Waew5zTTh3PT3Y3r+3Nj0xQJ9YVqf0RqLQa68PiOqj37VodRvwDYh3bZ+kvhVu0xI61u17WgPAQQQQAABBMIQ4H7ILo742fn5Xpv4+h4h+odAOAIktIcTS0biWED/Ja5+2vPVV1+NeqKJNvppTHbVcxwYmkcAgVgBHji4MBBAIC0B5pe0ZCt7XpuEdk2K2HbbbeW//uu/ogQh/WfLLbdMvPtmQyP55ptv5KGHHpK//OUvUVLOCy+8EBXVpBC9t9Z2NFl9l112kaZNm+ZP8+WXX8rxxx+fT+rQhBJNJu7evXuDaLqbpbYzc+ZMWbhwYZ1dDuOSl/RE1eyfabRDSGgvHIPulqq7W2osTQ4XCe16DWmCUGGClybdaJJXqSSa3Nj+9a9/yZAhQ+T+++/PD7djx45y0003Sdu2bU0IKJuigG/rWy6xvWvXrg0mY6bIwakRqLqAJh0XXvdV70BBg77NBzYWNgnteo+mL6HpvWGXLl2if7bZZps692nl9E1fJtT7M10XNRFYk8hz66wmqe66665y8MEHy1577VXnSyi6g7XuQK0vWeYOTWzVROnCe8fCPmli9FNPPSVTp06VZ599ts7LlQ3dj1Szf6X8pkyZEt1D5I7NN99c7rrrrujfUVfyKL7f1nPrPYq+lNquXbsGm2rISu/xtI/6coomyv/yl78s61lCr1+N32233ZaPn55bnxv0vIcffnj+xQr9IpRpQntuYJ9++mnkqtekPqfoDum5Z5Rf//rXcuSRR0a/g9zckGZCu/ZJr/UPP/wwep7ReVFfbMg9O+n4d955Z9EXjnv37h1ZJHnhuJyEc5PfTznnL7ywNAb6koQ+LxY+K6q7zkPdunWTAw44IHohdo011kh0+dsmpNvWT9TJKhcKaX2rMh3NIYAAAggggEAgAtwP2QUSPzs/32sTX98jRP8QCEeAhPZwYslIHAvov0DX5JrcZ3H1X+bPmTMnSvThQAABBHwT4IHDt4jQHwTCEWB+CSeWjAQBBBBA4P8EfF3fNNFTE9c4EAhdwKdr3df5IPRrgPEhYCNgk9Bu0y51EciSAOtblqJFXxFAAAEEEEAgDQHuh+xU8bPz87028fU9QvQPgXAESGgPJ5aMxLGA7sZ+yCGH5HcMWn/99aOdIffff3/HPaN5BBBAoL4ADxxcFQggkJYA80taspwXAQQQQMClAOubS33aRsAvAeYDv+JBbxBIIkBCexIlytS6AOtbrV8BjB8BBBBAAAEEuB+yuwbws/PzvTbx9T1C9A+BcARIaA8nlozEocA333wjO+64Y/S50cJj++23jz6Rq8ntHAgggIBPAjxw+BQN+oJAWALML2HFk9EggAACCPyvAOsbVwICCOQEmA+4FhDIngAJ7dmLGT2uvgDrW/XNaREBBBBAAAEE/BLgfsguHvjZ+flem/j6HiH6h0A4AiS0hxNLRuJQ4MQTT5Qbb7wxtgfHHXecTJkypd7/+e2wuzSNAAIIkJDDNYAAAqkJ8C80UqPlxAgggAACDgVY3xzi0zQCngkwH3gWELqDQAIBEtoTIFGk5gVY32r+EgAAAQQQQACBmhfgfsjuEsDPzs/32sTX9wjRPwTCESChPZxYMhJHAtOnT5f//u//lhUrVsT2oFmzZvLnP/9ZBg4c6KiHNIsAAgjUF+CBg6sCAQTSEmB+SUvW/ryHHnqo3HXXXfYn4gwIIFAVgT59+sjcuXOr0haNlBZgfSttRAkEakUg6/PBNddcIyNHjqyVcDHOGhVYvXp1nZEnSWgv/m3XKB3DrpDATTfdJMcee2yFzlad02R9fauOEq0ggAACCCCAQMgC3A/ZRRc/Oz/faxNf3yNE/xAIR4CE9nBiyUgcCLzzzjvSvn17+eqrr/Kt77zzzrJ8+XJ5/fXX83+2ySabyJIlS6R169YOekmTCCCAQH0BHji4KhBAIC0B5pe0ZO3PS0K7vSFnQKCaAiS0V1O7dFusb6WNKIFArQhkfT4gob1WrtTaHicJ7bUdfx9GT0K7D1GgDwgggAACCCCAgJlA1p/3zUZb+dL4Vd7UpzMSX5+iQV8QCFuAhPaw48voUhT4/PPPpVevXjJ//vx8K7/4xS9E/0XlTz/9JCeddJK8+eab+b/bdddd5a9//aust956KfaKUyOAAALJBHjgSOZEKQQQMBdgfjE3q1YNEtqrJU07CFRGgIT2yjhW6iysb5WS5DwIZF8g6/MBCe3ZvwYZQWkBEtpLG1EiXQES2tP15ewIIIAAAggggEAaAll/3k/DxOSc+JloZa8s8c1ezOgxAlkVIKE9q5Gj304FfvzxRzn77LNlzJgx+X6sueaacsstt0i/fv2iP5s9e7Ycc8wx8v333+fLnHXWWXLppZdKkyZNnPafxhFAAAEeOLgGEEAgLQHml7Rk7c9LQru9IWdAoJoCJLRXU7t0W6xvpY0ogUCtCGR9PiChvVau1NoeJwnttR1/H0ZPQrsPUaAPCCCAAAIIIICAmUDWn/fNRlv50vhV3tSnMxJfn6JBXxAIW4CE9rDjy+hSEpg1a5b0799fVq5cmW/hnHPOkcsuu6xOi+eff36UwJ471lhjDZk5c6b07ds3pZ5xWgQQQCCZAA8cyZwohQAC5gLML+Zm1EAAAQQQ8F+A9c3/GNFDBKolwHxQLWnaQaByAqNGjZILL7wwf8KLL75YLrjggso1wJkQCECA9S2AIDIEBBBAAAEEELAS4H7Iik/ws/PzvTbx9T1C9A+BcARIaA8nloykSgJvv/22dOnSRT755JN8i3vvvbfMmzdPNGG98FixYoUcfPDB8thjj+X/uHXr1vLUU0/J1ltvXaUe0wwCCCBQX4AHDq4KBBBIS4D5JS1ZzosAAggg4FKA9c2lPm0j4JcA84Ff8aA3CCQRIKE9iRJlal2A9a3WrwDGjwACCCCAAALcD9ldA/jZ+flem/j6HiH6h0A4AiS0hxNLRlIFga+++kp69Ogh8+fPz7e28cYby+LFi2WrrbaK7cE//vEPad++vSxdujT/95oAP2fOHGnVqlUVek0TCCCAQH0BHji4KhBAIC0B5pe0ZDkvAggggIBLAdY3l/q0jYBfAswHfsWD3iCAAAIIVEaA9a0yjpwFAQQQQAABBLIrwP2QXezws/PzvTbx9T1C9A+BcARIaA8nlowkZYHVq1fL0KFD5cYbb8y31KRJkygxvVevXo22ft9990mfPn1k5cqV+XKnnHKKjBs3LuVec3oEEEAgXoAHDq4MBBBIS4D5JS1ZzosAAggg4FKA9c2lPm0j4JcA84Ff8aA3CCCAAAKVEWB9q4wjZ0EAAQQQQACB7ApwP2QXO/zs/HyvTXx9jxD9QyAcARLaw4klI0lZYNKkSTJy5Ej5/vvv8y2ddtppcs0115RsWZPhf/Ob38jo0aPzZVu0aCHXXnutDBkypGR9CiCAAAKVFuCBo9KinA8BBHICzC9cCwgggAACIQqwvoUYVcaEQHkCzAfluVELAQQQQMBvAdY3v+ND7xBAAAEEEEAgfQHuh+yM8bPz87028fU9QvQPgXAESGgPJ5aMJEWBxYsXy+GHHy4ffPBBvpWuXbvKo48+KrpLe5Ljxx9/lH322UeeffbZfPE2bdrIrFmzpH379klOQRkEEECgYgI8cFSMkhMhgECRAPMLlwQCCCCAQIgCrG8hRpUxIVCeAPNBeW7UQgABBBDwW4D1ze/40DsEEEAAAQQQSF+A+yE7Y/zs/HyvTXx9jxD9QyAcARLaw4klI0lJYMWKFaLJ64WJ6FtvvbXcddddsuOOOxq1+uqrr0rPnj3l/fffz9fTc8+ZM0datmxpdC4KI4AAAjYCPHDY6FEXAQQaE2B+4fpAAAEEEAhRgPUtxKgyJgTKE2A+KM+NWggggAACfguwvvkdH3qHAAIIIIAAAukLcD9kZ4yfnZ/vtYmv7xGifwiEI0BCezixZCQpCQwZMkSmTJmSP/t6660n48ePl0GDBpXV4s033yzDhg2TZcuW5esff/zxMnny5LLORyUEEECgHAEeOMpRow4CCCQRYH5JokQZBBBAAIGsCbC+ZS1i9BeB9ASYD9Kz5cwIIIAAAu4EWN/c2dMyAggggAACCPghwP2QXRzws/PzvTbx9T1C9A+BcARIaA8nlowkBYFbbrlFjjvuOFm5cmV0dl2ghw8fLmPHjrVqbcSIETJu3DhZvXp1dJ4mTZqIJroPHDjQ6rxURgABBJIK8MCRVIpyCCBgKsD8YipGeQQQQACBLAiwvmUhSvQRgeoIMB9Ux5lWEEAAAQSqK8D6Vl1vWkMAAQQQQAAB/wS4H7KLCX52fr7XJr6+R4j+IRCOAAnt4cSSkVRY4J133pH27dvLV199lT/zvvvuK/fcc4+0aNHCqrXvvvtODjzwQHnmmWfy52nZsqUsXrxYttlmG6tzUxkBBBBIIsADRxIlyiCAQDkCzC/lqFEHAQQQQMB3AdY33yNE/xCongDzQfWsaQkBBBBAoHoCrG/Vs6YlBBBAAAEEEPBTgPshu7jgZ+fne23i63uE6B8C4QiQ0B5OLBlJBQV0R/bdd99dlixZkj/r1ltvLY8++qj853/+Z0VaeuONN+Sggw6S9957L3++Dh06yLPPPhvt2M6BAAIIpCnAA0eaupwbgdoWYH6p7fgzegQQQCBUAda3UCPLuBAwF2A+MDejBgIIIICA/wKsb/7HiB4igAACCCCAQLoC3A/Z+eJn5+d7beLre4ToHwLhCJDQHk4sGUmFBFavXi0jRoyQcePG5c+45pprysyZM+Wwww6rUCv/e5o5c+ZI//79ZcWKFfnzDhs2TK677jopvhmoaMOcDAEEal6AB46avwQAQCA1AeaX1Gg5MQIIIICAQwHWN4f4NI2AZwLMB54FhO4ggAACCFREgPWtIoycBAEEEEAAAQQyLMD9kF3w8LPz87028fU9QvQPgXAESGgPJ5aMpEICU6dOlSFDhoju0p47fvOb38hll10mTZs2rVAr/3uan376SS6++GIZNWpUnfPedtttctRRR1W0LU6GAAIIFArwwMH1gAACaQkwv6Qly3kRQAABBFwKsL651KdtBPwSYD7wKx70BgEEEECgMgKsb5Vx5CwIIIAAAgggkF0B7ofsYoefnZ/vtYmv7xGifwiEI0BCezixZCQVEHj++efl0EMPlQ8++CB/tv32209mzZolP/vZzyrQQv1TfPHFF1Hy+iOPPJL/yy222ELuuusu6dChQyptclIEEECABw6uAQQQSEuA+SUtWc6LAAIIIOBSgPXNpT5tI+CXAPOBX/GgNwgggAAClRFgfauMI2dBAAEEEEAAgewKcD9kFzv87Px8r018fY8Q/UMgHAES2sOJJSOxFPjss8+kX79+8vjjj+fP1LJlS3nppZdkyy23tDx749Xffvtt6dixo2hye+7o2rWrTJ8+XTS5nQMBBBCotAAPHJUW5XwIIJATYH7hWkAAAQQQCFGA9S3EqDImBMoTYD4oz41aCCCAAAJ+C7C++R0feocAAggggAAC6QtwP2RnjJ+dn++1ia/vEaJ/CIQjQEJ7OLFkJJYCZ5xxhowZMyZ/lqZNm0YJ5UceeaTlmZNVnz17drRT+8qVK/MVRowYIVdddZU0b9482UkohQACCCQU4IEjIRTFEEDAWID5xZiMCggggAACGRBgfctAkOgiAlUSYD6oEjTNIIAAAghUVYD1rarcNIYAAggggAACHgpwP2QXFPzs/HyvTXx9jxD9QyAcARLaw4klM/5TQQAAIABJREFUI7EQmDhxopx++unyww8/5M9y8skny7hx46R4UbZoptGqq1atklNOOUW0L4WH9kH/nAMBBBCopAAPHJXU5FwIIFAowPzC9YAAAgggEKIA61uIUWVMCJQnwHxQnhu1EEAAAQT8FmB98zs+9A4BBBBAAAEE0hfgfsjOGD87P99rE1/fI0T/EAhHgIT2cGLJSMoUWLBggfTt21c+/PDD/Bnat28v8+bNk3XXXbfMs5ZX7bvvvpO99tpLXnzxxfwJNt54Y5kzZ4506dKlvJNSCwEEEIgR4IGDywIBBNISYH5JS5bzIoAAAgi4FGB9c6lP2wj4JcB84Fc86A0CCCCAQGUEWN8q48hZEEAAAQQQQCC7AtwP2cUOPzs/32sTX98jRP8QCEeAhPZwYslIyhD4+uuvpUePHvLMM8/ka2sC+RNPPCFt27Yt44z2VV577TXp3LmzaN9yR4cOHeSee+6RzTbbzL4BzoAAAgiI1Pv6xOrVq3FBAAEEKiLAv9CoCCMnQQABBBDwTID1zbOA0B0EHAowHzjEp2kEEEAAgdQEWN9So+XECCCAAAIIIJARAe6H7AKFn52f77WJr+8Ron8IhCNAQns4sWQkZQgMHTpUJk2alK/ZvHlzufHGG2Xw4MFlnK1yVW666SY5+eSTZfny5fmTDhkyJOpr8U1C5VrlTAggUEsCPHDUUrQZKwLVFWB+qa43rSGAAAIIVEeA9a06zrSCQBYEmA+yECX6iAACCCBgKsD6ZipGeQQQQAABBBAITYD7IbuI4mfn53tt4ut7hOgfAuEIkNAeTiwZiaHAn//8Z9Ek8cJdiU877TQZM2aM86Rx7ZMm22tyfe5o0qSJTJgwIeozBwIIIGArwAOHrSD1EUCgIQHmF64NBBBAAIEQBVjfQowqY0KgPAHmg/LcqIUAAggg4LcA65vf8aF3CCCAAAIIIJC+APdDdsb42fn5Xpv4+h4h+odAOAIktIcTS0ZiIPC3v/1NOnbsKN99912+1t577y2zZ8+WjTfe2OBM6RVdunSpHHroofLMM8/kG2nWrJk8//zz8qtf/Sq9hjkzAgjUhAAPHDURZgaJgBMB5hcn7DSKAAIIIJCyAOtbysCcHoEMCTAfZChYdBUBBBBAILEA61tiKgoigAACCCCAQKAC3A/ZBRY/Oz/faxNf3yNE/xAIR4CE9nBiyUgSCnz77bfSrVu3KDE8d2y55ZZy5513SocOHRKepTrFFixYIIcffrj885//zDf4y1/+UubPny8bbLBBdTpBKwggEKQADxxBhpVBIeCFAPOLF2GgEwgggAACFRZgfaswKKdDIMMCzAcZDh5dRwABBBBoUID1jYsDAQQQQAABBGpdgPshuysAPzs/32sTX98jRP8QCEeAhPZwYslIEgisXLlSzjjjDBk7dmy+tC66ujP7YYcdluAM1S8yY8YMGTRokKxevTrf+Iknnijjx4+XJk2aVL9DtIgAAkEI8MARRBgZBAJeCjC/eBkWOoUAAgggYCnA+mYJSHUEAhJgPggomAwFAQQQQKDO/1dWyFH4/0nBhAACCCCAAAII1IIAz/t2UcbPzs/32sTX9wjRPwTCESChPZxYMpIEArfeeqsMHjy4TslzzjlHRo0aJU2bNk1whuoX+fHHH+W8886TP/3pT3X+xeK0adOiRHcOBBBAoBwBHjjKUaMOAggkEWB+SaJEGQQQQACBrAmwvmUtYvQXgfQEmA/Ss+XMCCCAAALuBFjf3NnTMgIIIIAAAgj4IcD9kF0c8LPz87028fU9QvQPgXAESGgPJ5aMpITAM888E+3C/umnn+ZLduvWTWbNmiWtWrXy2u+TTz6RAQMGyOOPP57vZ4sWLeSJJ56Q9u3be913OocAAn4K8MDhZ1zoFQIhCDC/hBBFxoAAAgggUCzA+sY1gQACOQHmA64FBBBAAIEQBVjfQowqY0IAAQQQQAABEwHuh0y06pfFz87P99rE1/cI0T8EwhEgoT2cWDKSRgQ+/PBDOfLII+XZZ5/Nl1p//fWjhPCdd945E3ZLliyRgw46qE5C/p577imzZ8+WzTffPBNjoJMIIOCPAA8c/sSCniAQmgDzS2gRZTwIIIAAAirA+sZ1gAACOQHmA64FBBBAAIEQBVjfQowqY0IAAQQQQAABEwHuh0y06pfFz87P99rE1/cI0T8EwhEgoT2cWDKSBgR++OEHOfPMM2X8+PF1SsyYMUP69++fKbfbbrst2qm98Bg2bJj86U9/krXWWitTY6GzCCDgVoAHDrf+tI5AyALMLyFHl7EhgAACtSvA+la7sWfkCBQLMB9wTSCAAAIIhCjA+hZiVBkTAggggAACCJgIcD9kolW/LH52fr7XJr6+R4j+IRCOAAnt4cSSkTQgcOONN8rQoUNl9erV+RKDBw+WadOmZdJME9gLk/ObNGkikydPlmOPPTaT46HTCCDgRoAHDjfutIpALQgwv9RClBkjAgggUHsCrG+1F3NGjEBDAswHXBsIIIAAAiEKsL6FGFXGhAACCCCAAAImAtwPmWjVL4ufnZ/vtYmv7xGifwiEI0BCezixZCQxAgsXLpSePXvKZ599lv/bdu3ayXPPPZfZHc2XL18u7du3l1dffTU/pk022UTuv//+6M85EEAAgSQCPHAkUaIMAgiUI8D8Uo4adRBAAAEEfBdgffM9QvQPgeoJMB9Uz5qWEEAAAQSqJ8D6Vj1rWkIAAQQQQAABPwW4H7KLC352fr7XJr6+R4j+IRCOAAnt4cSSkRQJLF26VLp06SJ///vf83/TokULeeKJJzKf+P3SSy/JnnvuKd9//31+bG3btpWnn35aNtxwQ64FBBBAoKQADxwliSiAAAJlCjC/lAlHNQQQQAABrwVY37wOD51DoKoCzAdV5aYxBBBAAIEqCbC+VQmaZhBAAAEEEEDAWwHuh+xCg5+dn++1ia/vEaJ/CIQjQEJ7OLFkJAUCq1evlsGDB8v06dPzf9q0aVMZM2aMDB8+PAir66+/Xk477TRZtWpVfjwDBw6UadOmyRprrBHEGBkEAgikJ8ADR3q2nBmBWhdgfqn1K4DxI4AAAmEKsL6FGVdGhUA5AswH5ahRBwEEEEDAdwHWN98jRP8QQAABBBBAIG0B7ofshPGz8/O9NvH1PUL0D4FwBEhoDyeWjKRAYOzYsXLmmWfKTz/9lP/TE088USZOnBiU0wknnCCTJ0/Oj6lZs2YyevRoGTZsWFDjZDAIIFB5AR44Km/KGRFA4H8FmF+4EhBAAAEEQhRgfQsxqowJgfIEmA/Kc6MWAggggIDfAqxvfseH3iGAAAIIIIBA+gLcD9kZ42fn53tt4ut7hOgfAuEIkNAeTiwZyf8XeO2116Rz587y9ddf50323ntvue2222SLLbYIyunjjz+Wvn37yjPPPJMf18YbbywPPPCA7LbbbkGNlcEggEBlBXjgqKwnZ0MAgf8TYH7hakAAAQQQCFGA9S3EqDImBMoTYD4oz41aCCCAAAJ+C7C++R0feocAAggggAAC6QtwP2RnjJ+dn++1ia/vEaJ/CIQjQEJ7OLFkJCLy+eefy1577SWvv/563qN169ZRMrv+eYjHk08+KQMHDpQPP/wwP7y2bdvKokWLZN111w1xyIwJAQQqIMADRwUQOQUCCMQKML9wYSCAAAIIhCjA+hZiVBkTAuUJMB+U50YtBBBAAAG/BVjf/I4PvUMAAQQQQACB9AW4H7Izxs/Oz/faxNf3CNE/BMIRIKE9nFjW/Eh+/PFHOeWUU2Ty5Ml5izXXXFNGjx4tw4cPD9pn7Nix8tvf/lZWrFiRH+cJJ5wgN9xwgzRp0iTosTM4BBAoT4AHjvLcqIUAAqUFmF9KG1ECAQQQQCB7Aqxv2YsZPUYgLQHmg7RkOS8CCCCAgEsB1jeX+rSNAAIIIIAAAj4IcD9kFwX87Px8r018fY8Q/UMgHAES2sOJZc2PZNq0aXLsscfK6tWr8xbDhg2T66+/viZsTj75ZJkwYUJ+rHozMXXqVDn66KNrYvwMEgEEzAR44DDzojQCCCQXYH5JbkVJBBBAAIHsCLC+ZSdW9BSBtAWYD9IW5vwIIIAAAi4EWN9cqNMmAggggAACCPgkwP2QXTTws/PzvTbx9T1C9A+BcARIaA8nljU9kldffVW6dOkiX3/9dd6hU6dOcv/998uGG25YEzZffPGF9OzZU5599tn8eFu2bClPPvmk/OpXv6oJAwaJAALJBXjgSG5FSQQQMBNgfjHzojQCCCCAQDYEWN+yEaf/x96dwF01rQ8cfz4qSTcVisKt7kUIRbdBRSXKRROFBg0KEU3UVSSZr6HeQqTSoKTQHCVug0qDVKaQq9yrQiKlq1H/z7Pv/+x73tM77P2uM6yzzm99Pj7eTnut/azvszvn3Wc/e22iRCAZArwfJEOZfSCAAAIIJFuAz7dki7M/BBBAAAEEELBNgN+HzDKCn5mf7b3Jr+0ZIj4E3BGgoN2dXGbsTLZv3y4tW7aUZcuW+QalSpXyCrnPO++8jHL58MMP5YorrhA1ibRatWrJvHnzRE1oCCCAQESAEw6OBQQQSJQA7y+JkmVcBBBAAIFUCvD5lkp99o2AXQK8H9iVD6JBAAEEEIiPAJ9v8XFkFAQQQAABBBBIXwF+HzLLHX5mfrb3Jr+2Z4j4EHBHgIJ2d3KZkTM5cOCA3HTTTTJx4sRs8x87dqx06tQpI03Gjx9/xNy7dOkiI0eOlEKFCmWkCZNGAIEjBTjh4KhAAIFECfD+kihZxkUAAQQQSKUAn2+p1GffCNglwPuBXfkgGgQQQACB+Ajw+RYfR0ZBAAEEEEAAgfQV4Pchs9zhZ+Zne2/ya3uGiA8BdwQoaHcnlxk5kxEjRkjv3r1l//79/vw7d+4sY8aMkdgP00wBOnTokHTr1k1Gjx7tT7lw4cIyfPhwue222zKFgXkigEA+ApxwcIgggECiBHh/SZQs4yKAAAIIpFKAz7dU6rNvBOwS4P3ArnwQDQIIIIBAfAT4fIuPI6MggAACCCCAQPoK8PuQWe7wM/OzvTf5tT1DxIeAOwIUtLuTy4ybyZIlS+T666+X7777zp971apVZcWKFXLMMcdknEf0hPfu3Ss1atSQTz75xH/5lFNOkSlTpkjdunUz2obJI4DAfwU44eBIQACBRAnw/pIoWcZFAAEEEEilAJ9vqdRn3wjYJcD7gV35IBoEEEAAgfgI8PkWH0dGQQABBBBAAIH0FeD3IbPc4WfmZ3tv8mt7hogPAXcEKGh3J5cZNZM9e/bIpZdeKqtWrfLnXbp0aXnrrbekVq1aGWWR22TXrVsnl112mezYscPf5OKLL/aK2suVK4cRAghkuAAnHBl+ADB9BBIowPtLAnEZGgEEEEAgZQJ8vqWMnh0jYJ0A7wfWpYSAEEAAAQTiIMDnWxwQGQIBBBBAAAEE0lqA34fM0oefmZ/tvcmv7RkiPgTcEaCg3Z1cZsxMDh8+LO3atZPJkyf7cy5cuLA89dRT0rNnz4xxCDLRkSNHyp133ikHDhzwN2/fvr28/PLLQbqzDQIIOCzACYfDyWVqCKRYgPeXFCeA3SOAAAIIJESAz7eEsDIoAmkpwPtBWqaNoBFAAAEE8hHg841DBAEEEEAAAQQyXYDfh8yOAPzM/GzvTX5tzxDxIeCOAAXt7uQyY2YyfPhwueuuu+TgwYP+nNu2bSuTJk3KGIOgE9Xify1gf+WVV/wuWvw/dOhQueOOO4IOw3YIIOCgACccDiaVKSFgiQDvL5YkgjAQQAABBOIqwOdbXDkZDIG0FuD9IK3TR/AIIIAAArkI8PnGoYEAAggggAACmS7A70NmRwB+Zn629ya/tmeI+BBwR4CCdndymREzWbNmjTRp0kR27Njhz7d27doybdo0KVeuXEYYhJ3kr7/+KpdccomsXbvW71qmTBmZM2eO1KxZM+xwbI8AAo4IcMLhSCKZBgIWCvD+YmFSCAkBBBBAwFiAzzdjQgZAwBkB3g+cSSUTQQABBBCIEuDzjcMBAQQQQAABBDJdgN+HzI4A/Mz8bO9Nfm3PEPEh4I4ABe3u5NL5mezdu1dq1Kghn3zyiT9XLWJ/7bXXpG7dus7P32SCS5YskVatWsn27dv9YdRy4cKFUrx4cZOh6YsAAmkqwAlHmiaOsBFIAwHeX9IgSYSIAAIIIBBagM+30GR0QMBZAd4PnE0tE0MAAQQyWoDPt4xOP5NHAAEEEEAAARHh9yGzwwA/Mz/be5Nf2zNEfAi4I0BBuzu5dHomv//+u9x+++0ycuRIf56FCxeWp59+Wnr06OH03OM1uWHDhknfvn3lwIED/pA33XSTjBkzJl67YBwEEEgjAU440ihZhIpAmgnw/pJmCSNcBBBAAIFAAny+BWJiIwQyQoD3g4xIM5NEAAEEMk6Az7eMSzkTRgABBBBAAIEYAX4fMjsk8DPzs703+bU9Q8SHgDsCFLS7k0unZzJ69Gi5+eabs82xc+fOXoF7kSJFnJ57vCa3b98+6dKli0yaNCnbkC+//LK0b98+XrthHAQQSBMBTjjSJFGEiUAaCvD+koZJI2QEEEAAgXwF+HzLl4gNEMgYAd4PMibVTBQBBBDIKAE+3zIq3UwWAQQQQAABBHIQ4Pchs8MCPzM/23uTX9szRHwIuCNAQbs7uXR2JmvXrpVLL71Udu7c6c+xevXqMm/ePDnxxBOdnXciJvbtt99Ks2bNRE0jrXjx4rJ06VKpVq1aInbJmAggYKkAJxyWJoawEHBAgPcXB5LIFBBAAAEEjhDg842DAgEEIgK8H3AsIIAAAgi4KMDnm4tZZU4IIIAAAgggEEaA34fCaB25LX5mfrb3Jr+2Z4j4EHBHgIJ2d3Lp5Ey2b98uV199taxatcqfX6lSpbwC7CpVqjg550RP6qOPPpK6devKr7/+6u+qdu3aMmfOHDnhhBMSvXvGRwABSwQ44bAkEYSBgIMCvL84mFSmhAACCCAgfL5xECCAQESA9wOOBQQQQAABFwX4fHMxq8wJAQQQQAABBMII8PtQGK0jt8XPzM/23uTX9gwRHwLuCFDQ7k4unZxJ9+7dZcSIEf7c9ANyzJgx0rlzZyfnm6xJvfTSS9K1a1c5fPiwv8s777xTnn76aSlSpEiywmA/CCCQQgFOOFKIz64RcFyA9xfHE8z0EEAAgQwV4PMtQxPPtBHIQYD3Aw4LBBBAAAEXBfh8czGrzAkBBBBAAAEEwgjw+1AYrSO3xc/Mz/be5Nf2DBEfAu4IUNDuTi6dm8mwYcOkb9++cuDAAX9uXbp0keeff56ia8Ns79u3T26//XbRwvboprbdunUzHJ3uCCCQDgKccKRDlogRgfQU4P0lPfNG1AgggAACeQvw+cYRggACEQHeDzgWEEAAAQRcFODzzcWsMicEEEAAAQQQCCPA70NhtI7cFj8zP9t7k1/bM0R8CLgjQEG7O7l0aiaLFi2Stm3byrZt2/x5nX766bJq1SopXbq0U3NN1WS+++47ufTSS2XDhg1+COXKlZMpU6bIxRdfnKqw2C8CCCRJgBOOJEGzGwQyUID3lwxMOlNGAAEEMkCAz7cMSDJTRCCgAO8HAaHYDAEEEEAgrQT4fEurdBEsAggggAACCCRAgN+HzFDxM/OzvTf5tT1DxIeAOwIUtLuTS2dmsmXLFrn++utl2bJl/pxKliwpCxYskBo1ajgzTxsmsm7dOqlXr57s2bPHD0eL2SdPniynnHKKDSESAwIIJEiAE44EwTIsAggI7y8cBAgggAACLgrw+eZiVpkTAgUT4P2gYG70QgABBBCwW4DPN7vzQ3QIIIAAAgggkHgBfh8yM8bPzM/23uTX9gwRHwLuCFDQ7k4unZlJly5d5KWXXvLnU6hQIXnsscekb9++zszRpolkZWXJ3XffLYcOHfLDuv3220VfL1KkiE2hEgsCCMRRgBOOOGIyFAIIZBPg/YUDAgEEEEDARQE+31zMKnNKJwFdlKFatWpWhMz7gRVpIAgEEEAAgTgL8PkWZ1CGQwABBBBAAIG0E+D3IbOU4WfmZ3tv8mt7hogPAXcEKGh3J5dOzGTYsGFy1113ZSuubtasmbzxxhtSuHBhJ+Zo2yQOHz4sN9xwg0ydOtUPTX8RGTFihHTr1s22cIkHAQTiJMAJR5wgGQYBBI4Q4P2FgwIBBBBAwEUBPt9czCpzSieBBx54QBYvXiyDBg2SBg0apDR03g9Sys/OEUAAAQQSJMDnW4JgGRYBBBBAAAEE0kaA34fMUoWfmZ/tvcmv7RkiPgTcEaCg3Z1cpv1MVq1aJfXr15e9e/f6c/njH/8oK1eulJNPPjnt52fzBL7//nvP/osvvvDDLFasmCxZskT+8pe/2Bw6sSGAQAEFOOEoIBzdEEAgXwHeX/IlYgMEEEAAgTQU4PMtDZNGyE4J7Ny5UypWrCi//PKLV9CeysJ23g+cOrSYDAIIIIDA/wvw+cahgAACCCCAAAKZLsDvQ2ZHAH5mfrb3Jr+2Z4j4EHBHgIJ2d3KZ1jP57bffpHr16rJhwwZ/HiVLlpSZM2d6hda0xAssXLhQWrRoIbt27fJ3dtZZZ3k3FBx33HGJD4A9IIBAUgU44UgqNztDIKMEeH/JqHQzWQQQQCBjBPh8y5hUM1GLBXSV9sGDB/sRpqqwnfcDiw8SQkMAAQQQKLAAn28FpqMjAggggAACCDgiwO9DZonEz8zP9t7k1/YMER8C7ghQ0O5OLtN6Jm3atJFXX33Vn4N+EGZlZUmPHj3Sel7pFvxTTz0lffv2zRZ2hw4dZPz48ek2FeJFAIF8BDjh4BBBAIFECfD+kihZxkUAAQQQSKUAn2+p1GffCPxXIHqV9miTZBe2837AEYkAAggg4KIAn28uZpU5IYAAAggggEAYAX4fCqN15Lb4mfnZ3pv82p4h4kPAHQEK2t3JZdrOZNSoUXLLLbdki1+LqEeMGCHFixdP23mlY+B79uyRbt26ycSJE/3wjzrqKBkzZox06tQpHadEzAggkIsAJxwcGgggkCgB3l8SJcu4CCCAAAKpFODzLZX67BuB/wnErtIebZOswnbeDzgiEUAAAQRcFODzzcWsMicEEEAAAQQQCCPA70NhtI7cFj8zP9t7k1/bM0R8CLgjQEG7O7lMy5m8//770rhxY/n111/9+KtVqybTpk2TSpUqpeWc0j3ojRs3SqtWreSjjz7yp3L00UfLypUrRXNDQwABNwQ44XAjj8wCARsFeH+xMSvEhAACCCBgKsDnm6kg/RGIj0Buq7RHj57ownbeD+KTS0ZBAAEEELBLgM83u/JBNAgggAACCCCQfAF+HzIzx8/Mz/be5Nf2DBEfAu4IUNDuTi7Tbibbtm2Tli1beoXSkVa4cGF5++23pWHDhmk3H5cCnjdvnrRt21Z+/vlnf1o1a9aUWbNmyUknneTSVJkLAhkrwAlHxqaeiSOQcAHeXxJOzA4QQAABBFIgwOdbCtDZJQK5COS1Snt0l0QVtvN+wKGJAAIIIOCiAJ9vLmaVOSGAAAIIIIBAGAF+HwqjdeS2+Jn52d6b/NqeIeJDwB0BCtrdyWVazWTv3r1y9913y3PPPZctbv3zbbfdJrEfhGk1OUeC1Vzccccd2WZz5513ypNPPilFixZ1ZJZMA4HMFeCEI3Nzz8wRSLQA7y+JFmZ8BBBAAIFUCPD5lgp19olAzgJBVmmP7hnvwnbeDzgyEUAAAQRcFODzzcWsMicEEEAAAQQQCCPA70NhtI7cFj8zP9t7k1/bM0R8CLgjQEG7O7lMq5m89NJL0qVLl2wx64rg+jrF0nakct++fdK5c2eZPHmyH5D+gjJhwgRp3769HUESBQIIFFiAE44C09ERAQTyEeD9hUMEAQQQQMBFAT7fXMwqc0pngaCrtEfPMV6F7bwfpPORQ+wIIIAAArkJ8PnGsYEAAggggAACmS7A70NmRwB+Zn629ya/tmeI+BBwR4CCdndymTYzWbJkibRu3Vp++OEHP+YKFSrIihUr5OSTT06beWRCoNu2bZP69evLxo0b/emWLFlSFixYIDVq1MgEAuaIgLMCnHA4m1omhkDKBXh/SXkKCAABBBBAIAECfL4lAJUhETAQCLtKe/SuTAvbeT8wSBxdEUAAAQSsFeDzzdrUEBgCCCCAAAIIJEmA34fMoPEz87O9N/m1PUPEh4A7AhS0u5PLtJjJli1b5KqrrpL169f78eqH3sqVKymQtjSDegOCXug7fPiwH2H16tVlzpw53IBgac4IC4EgApxwBFFiGwQQKIgA7y8FUaMPAggggIDtAny+2Z4h4stEgYKs0h7tVNDCdt4PMvFoY84IIICA+wJ8vrmfY2aIAAIIIIAAAnkL8PuQ2RGCn5mf7b3Jr+0ZIj4E3BGgoN2dXFo/k0OHDknXrl1l3Lhx2WJ95JFHZMCAAdbHn8kBPv7449K/f/9sBB07dpRRo0ZJkSJFMpmGuSOQtgKccKRt6ggcAesFeH+xPkUEiAACCCBQAAE+3wqARhcEEixgskp7dGhhC9t5P0hwYhkeAQQQQCAlAny+pYSdnSKAAAIIIICARQL8PmSWDPzM/GzvTX5tzxDxIeCOAAXt7uTS+pk888wz0qdPHzl48KAf63XXXSeTJ0+Wo446yvr4Mz3A5s2by6xZs3yGo48+WrKysuS2227LdBrmj0BaCnDCkZZpI2gE0kKA95e0SBNBIoAAAgiEFODzLSQYmyOQJAHTVdqjwwxa2M77QZKSy24QQAABBJIqwOdbUrnZGQIIIIAAAghYKMDvQ2ZJwc/Mz/be5Nf2DBEfAu4IUNDuTi6tnsnq1aulSZMm8vPPP/txnnPOOTJv3jw57bTTrI6d4P4rsG3bNmnUqJFs2LDBJznppJNkxowZUrt2bZgQQCDNBDjhSLOEES4CaSTA+0saJYtQEUAAAQQCC/D5FpiKDRFIqkBdL//3AAAgAElEQVS8VmmPDjq/wnbeD5KaYnaGAAIIIJAkAT7fkgTNbhBAAAEEEEDAWgF+HzJLDX5mfrb3Jr+2Z4j4EHBHgIJ2d3Jp7Uy0iL1mzZry1Vdf+TGWKFFCJk2aJE2bNrU2bgI7UuDNN9+UG264QXbv3u3/ZeXKlUVvWNCc0hBAIH0EOOFIn1wRKQLpJsD7S7pljHgRQAABBIII8PkWRIltEEiNQDxXaY+eQW6F7bwfpCbP7BUBBBBAILECfL4l1pfREUAAAQQQQMB+AX4fMssRfmZ+tvcmv7ZniPgQcEeAgnZ3cmnlTH7//Xfp2LGjTJw4MVt8Dz74oAwcONDKmAkqbwG9SPjwww/LoUOH/A1vuukmGT16tMT+AoMlAgjYK8AJh725ITIE0l2A95d0zyDxI4AAAgjkJMDnG8cFAvYKJGKV9ujZxha2835g77FAZAgggAACBRfg863gdvREAAEEEEAAATcE+H3ILI/4mfnZ3pv82p4h4kPAHQEK2t3JpZUz0VXZL7roIvnxxx/9+G699VYZNmyYFC1a1MqYCSp/gU6dOsn48eP9DcuWLSsrVqyQSpUq5d+ZLRBAwAoBTjisSANBIOCkADe4OZlWJoUAAgggECNw+PBhTBCIi8BPP/0ka9askR07dnjfn0X+n9PP//nPf+KyTwYpmECksL1hw4YFG4BeCCCAAAIIpJEAv++mUbIIFQEEEEAAAQTiIsD1czNG/Mz8bO9Nfm3PEPEh4I4ABe3u5NLKmehFuTvuuEOmTp3qreh94YUXyuzZs6V8+fJWxktQwQT+9a9/ScuWLeXDDz+UwoULS6tWreTFF1+UEiVKBBuArRBAIOUCnHCkPAUEgICzAhS0O5taJoYAAgggECVAgQ+HQ0EFvvzyS/nggw9k2bJlsmTJEvnkk08KOhT9EEAAAQQQQACBhAnw+27CaBkYAQQQQAABBCwV4Pq5WWLwM/OzvTf5tT1DxIeAOwIUtLuTS2tnsm/fPnnooYdk4cKFcv/990uTJk2sjZXAggvMnTtXnnjiCdFVqe69914pUqRI8M5siQACKRfghCPlKSAABJwVoKDd2dQyMQQQQACBKAEKfDgcggpo8fry5cu9InZ9ut3GjRuDdmU7BBBAAAEEEEAgZQL8vpsyenaMAAIIIIAAAikS4Pq5GTx+Zn629ya/tmeI+BBwR4CCdndyaf1MDh486K3mTXNHQFfdL1SokDsTYiYIZJAAJxwZlGymikCSBShoTzI4u0MAAQQQSIkABT4pYU+rnb777rsybtw4mThxYlrFTbC5C9SvX18eeOABb3EHGgIIIIAAAq4L8Puu6xlmfggggAACCCAQK8D1c7NjAj8zP9t7k1/bM0R8CLgjQEG7O7lkJggggAACCAQW4IQjMBUbIoAAAggggAACcRVYtGiRXwypTzJr0KBBXMdnMAQQSK3A9OnTvUL2WbNmBQrk7LPPljp16sjpp58uxx133BH/lSxZ0n+taNGigcbMtI127twplSpVEv1/IlqkkJ3360ToJm9MPn+TZ82eEEAgPQU2b97sfZ5qGzt2rHTq1Ck9J0LUCCCAAAIIIIBAAQW4fl5AuP/vhp+Zn+29ya/tGSI+BNwRoKDdnVwyEwQQQAABBAILcMIRmIoNEUAAAQQQQACBuApoYcj48eO9MatVqyZr166N6/gMhgACqRHQInb9b/HixbkGcMwxx3jF67Vr15ZatWpJzZo15eSTT05NwA7tVVdNHzx4cNxnRCF73ElTOqCurK9F7dr05gS9qYyGAAIIIPA/gejzlIoVK8qmTZvgQQABBBBAAAEEMkqA6+dm6cbPzM/23uTX9gwRHwLuCFDQ7k4umQkCCCCAAAKBBTjhCEzFhggggAACCCCAQNwEolc9jAzK6odx42UgBFIioDel/O1vf5MFCxbkuv9WrVpJx44dpV69elKqVKmUxOnqThOxOjuF7O4dLdGrs0dmx1NS3MszM0IAgYIL6Odp6dKlsw0waNAg0ZvGaAgggAACCCCAQKYIcP3cLNP4mfnZ3pv82p4h4kPAHQEK2t3JJTNBAAEEEEAgsAAnHIGp2BABBBBAAAEEEIibQPSqh5FBWf0wbrwMhEDSBfSGlH79+smPP/54xL4LFy4s+m8+Usie9OAyZIfxXJ2dQnZ3D5qcPn95Soq7+WZmCCAQXiCnz1O9CU9XaedmvPCe9EAAAQQQQACB9BTg+rlZ3vAz87O9N/m1PUPEh4A7AhS0u5NLZoIAAggggEBgAU44AlOxIQIIIIAAAgggEBeBnFZnjwzMKu1xIWYQBJIq0KNHD3nmmWeO2OeJJ57oF7Kfe+65SY0p03YWr9XZKWR3+8jh89ft/DI7BBCIj4Cuzq6fq7GNVdrj48soCCCAAAIIIJAeAlw/N8sTfmZ+tvcmv7ZniPgQcEeAgnZ3cslMEEAAAQQQCCzACUdgKjZEAAEEEEAAAQTiIpDT6rCRgXWV9rVr17L6YVykGQSBxAtccskl8t577x2xoy5duoiucHrqqacmPgj24FkPHjy4wBIUsheYLq065vf5q6sP0xBAAIFMFhg3bpx07tw5VwJ9n9TzFRoCCCCAAAIIIOC6ANfPzTKMn5mf7b3Jr+0ZIj4E3BGgoN2dXDITBBBAAAEEAgtwwhGYig0RQAABBBBAAAFjgSCrCLP6oTEzAyCQFIESJUrIr7/+esS+Hn30Uenfv39SYmAn4q0iW6lSpRxXk83Ph0L2/ITc+fu8VmePzJKnpLiTb2aCAAIFE9DPU32/zK117NhRtOidhgACCCCAAAIIuC7A9XOzDONn5md7b/Jre4aIDwF3BChodyeXzAQBBBBAAIHAApxwBKZiQwQQQAABBBBAwFggyCrCpUqVEl39UP9PQwABOwUuvfRSWbhwYbbgypYtK1OmTJEGDRrYGbSjUQV5X42dOoXsjh4MeUwrr9XZI9101WFWac+8Y4MZI4DAfwVmzJghLVu2zJdDf//hd518mdgAAQQQQAABBNJcgOvnZgnEz8zP9t7k1/YMER8C7ghQ0O5OLpkJAggggAACgQU44QhMxYYIIIAAAggggICRQJhVhFml3YiazggkVGDkyJHSrVu3bPvQwq7YAveEBsHgnkCY91XdnkL2zDxwgqzOHpFhlfbMPEaYNQIIiDRs2FAWLVqULwW/8+RLxAYIIIAAAggg4IAA18/NkoifmZ/tvcmv7RkiPgTcEaCg3Z1cMhMEEEAAAQQCC3DCEZiKDRFAAAEEEEAAASOBMKsIs0q7ETWdEUiYwLJly6RevXrZxu/evbs8++yzCdsnA+cuEPR9lUL2zD6KgqzOHhFilfbMPlaYPQKZKqCF7FrQHrSxSntQKbZDAAEEEEAAgXQV4Pq5WebwM/OzvTf5tT1DxIeAOwIUtLuTS2aCAAIIIIBAYAFOOAJTsSECCCCAAAIIIGAkULp0aW814aCtZ8+ekpWVFXRztkMAgQQLbN++XS688EL59ttv/T2dcsop2f6c4BAYPkogyOrsFLJzyIRZnT2ixSrtHDcIIJBpAmFu/FEbbv7JtCOE+SKAAAIIIJB5Alw/N8s5fmZ+tvcmv7ZniPgQcEeAgnZ3cslMEEAAAQQQCCzACUdgKjZEAAEEEEAAAQQKLDBu3Djp3Llz6P6bNm3yCkZoCCCQeoG2bdvK5MmTswXy8ccfy7nnnpv64DIwgrxWZ6eQPQMPiFymHHQV/+juPCWF4wcBBDJJoCA3/qgPN/9k0lHCXBFAAAEEEMg8Aa6fm+UcPzM/23uTX9szRHwIuCNAQbs7uWQmCCCAAAIIBBbghCMwFRsigAACCCCAAAIFFqhUqZJosUjY1rFjR9FieBoCCKRWYPDgwaKFsdHt6aeflj59+qQ2sAzde26rs1PInqEHRC7TDrKKf25igwYNOuLfPLoIIICAiwK9evWSYcOGhZ4aN/+EJqMDAggggAACCKSRANfPzZKFn5mf7b3Jr+0ZIj4E3BGgoN2dXDITBBBAAAEEAgtwwhGYig0RQAABBBBAAIECCRR0dfbIzlilvUDsdEIgbgIHDx6U8847Tz7//HN/zMaNG8v8+fPjtg8GCicQu+o2hezh/DJl64Kszh6xoVAzU44S5olAZguY3Pijctz8k9nHD7NHAAEEEEDAZQGun5tlFz8zP9t7k1/bM0R8CLgjQEG7O7lkJggggAACCAQW4IQjMBUbIoAAAggggAACBRIo6OrskZ21aNFCpk+fXqB90wkBBMwFJk2aJO3bt8820OLFi+WSSy4xH5wRQgtEF99RyB6aL2M6mBZpKhSFmhlzuDBRBDJWwOTGH0Xj5p+MPXSYOAIIIIAAAs4LcP3cLMX4mfnZ3pv82p4h4kPAHQEK2t3JJTNBAAEEEEAgsAAnHIGp2BABBBBAAAEEEAgtMGPGDGnZsmXofrEdFi5cKA0aNDAehwEQQCC8QLNmzWT27Nl+xzZt2sgrr7wSfiB6xEVAi+8WLVok+n/eF+NC6uQgpkWaikKhppOHBpNCAIEoAdMbb3Wojh07ij6RioYAAggggAACCLgkwPVzs2ziZ+Zne2/ya3uGiA8BdwQoaHcnl8wEAQQQQACBwAKccASmYkMEEEAAAQQQQCC0QMOGDb3CS9OmRZta1E5DAIHkCqxcuVJq166dbaezZs2Spk2bJjcQ9uYLrFu3TqpVq4YIArkKxGN19sjgrNLOgYYAAq4KaBF6586d4zK9TZs2ScWKFeMyFoMggAACCCCAAAI2CHD93CwL+Jn52d6b/NqeIeJDwB0BCtrdySUzQQABBBBAILAAJxyBqdgQAQQQQAABBBAIJaCF7FrQHq/GKu3xkmQcBIIL9OnTR4YOHep3uOiii2T58uXBB2BLBBBIukA8VmePBM0q7UlPHztEAIEkCcRjdfZIqC1atJDp06cnKXJ2gwACCCCAAAIIJF6A6+dmxviZ+dnem/zaniHiQ8AdAQra3cklM0EAAQQQQCCwACccganYEAEEEEAAAQQQCCUQr9XZIztllfZQ/GyMgLHATz/9JOedd55s3brVH2v48OFy5513Go/NAAggkBiBeK7OHomwZ8+ekpWVlZiAGRUBBBBIgUC8b7zVKXDzbQoSyS4RQAABBBBAIGECXD83o8XPzM/23uTX9gwRHwLuCFDQ7k4umQkCCCCAAAKBBTjhCEzFhggggAACCCCAQGCBRBSJ6M515UNdAZGGAAKJFxgxYoR0797d39HJJ58sH3/8sZx44omJ3zl7QACBAgmMGzdOOnfuXKC+eXXatGmTVKxYMe7jMiACCCCQCoF433irc+Dm21Rkkn0igAACCCCAQKIEuH5uJoufmZ/tvcmv7RkiPgTcEaCg3Z1cMhMEEEAAAQQCC3DCEZiKDRFAAAEEEEAAgcACnTp1kvHjxwfePuiGWkynRXU0BBBIvIAWxWpxbKT17t1bhgwZkvgdswcEECiwQKVKlWTz5s0F7p9bx44dO2Z7P4j7DhgQAQQQSJKAvkfqe2Ui2tixY0XPg2gIIIAAAggggEC6C3D93CyD+Jn52d6b/NqeIeJDwB0BCtrdySUzQQABBBBAILAAJxyBqdgQAQQQQAABBBAIJJDIIhENgEKRQGlgIwSMBWrWrCmrV6/2x1m6dKnUrVvXeFwGQACBxAgkanX2SLSs0p6YvDEqAggkVyBRN97qLLj5Nrm5ZG8IIIAAAgggkDgBrp+b2eJn5md7b/Jre4aIDwF3BChodyeXzAQBBBBAAIHAApxwBKZiQwQQQAABBBBAIJBAIotENAAKRQKlgY0QMBI4ePCglCpVSvbs2eOP88MPP0iZMmWMxqUzAggkTiBRq7NHImaV9sTljpERQCA5Aom+8VZnMXToUOnVq1dyJsReEEAAAQQQQACBBAlw/dwMFj8zP9t7k1/bM0R8CLgjQEG7O7lkJggggAACCAQW4IQjMBUbIoAAAggggAAC+Qoko0hEg2CV9nxTwQYIGAmsX79eqlWr5o+hhbJff/210Zh0RgCBxAkkenX2SOSs0p64HDIyAggkXuCBBx6QwYMHJ3RHekOgvlfq/2kIIIAAAggggEC6CnD93Cxz+Jn52d6b/NqeIeJDwB0BCtrdySUzQQABBBBAILAAJxyBqdgQAQQQQAABBBDIVyDRq7NHAqBQJN9UsAECRgKTJk2S9u3b+2M0btxY5s+fbzQmnRFAIHECiV6dPRI5q7QnLoeMjAACiRXYuXOn6Hul/j/RbdCgQaLF8zQEEEAAAQQQQCBdBbh+bpY5/Mz8bO9Nfm3PEPEh4I4ABe3u5JKZIIAAAgggEFiAE47AVGyIAAIIIIAAAgjkKZDMIhENhEIRDkgEEifQv39/efzxx/0ddO/eXZ599tnE7ZCREUCgwALJWp09EiCrtBc4VXREAIEUCmRlZUnv3r2TFgHvlUmjZkcIIIAAAgggkAABrp+boeJn5md7b/Jre4aIDwF3BChodyeXzAQBBBBAAIHAApxwBKZiQwQQQAABBBBAIE8BXYVw8ODBgZXOOOMM2bhxo7995cqV5Ysvvgjcn1XaA1OxIQKhBZo1ayazZ8/2+z333HNy++23hx6HDgggkHiBsKuzn3LKKbJlyxY/sHPPPVc++eSTwIE2aNBAFi5cGHh7NkQAAQRsEAj7XlmyZEn55Zdf/NBr1aolK1euDDwVnmgRmIoNEUAAAQQQQMBCAa6fmyUFPzM/23uTX9szRHwIuCNAQbs7uWQmCCCAAAIIBBbghCMwFRsigAACCCCAAAK5CoRZnb1ChQqixe8HDhyQW265xR/z5ptvlgEDBnh/N2PGjGwFJLntmFXaOSgRSIzAn/70J9GVRSNNi1e1iJWGAAJ2CSxatEgaNmwYKKj69euLrubeo0ePbDeszJw5U4477jjv83fx4sWBxuI9IRATGyGAgCUCYZ5koYXo+n7417/+VT7//HN/Bp999pl8//33oiu96/tmkLZ27VqpVq1akE3ZBgEEEEAAAQQQsEqA6+dm6cDPzM/23uTX9gwRHwLuCFDQ7k4umQkCCCCAAAKBBTjhCEzFhggggAACCCCAQK4CQVZnjxSyd+rUyRsntrBEXx87dqz3d1ogr8Ui+l/0yoixAegq7VooUrFiRbKDAAJxEvj999+lUKFC2Ub74YcfpEyZMnHaA8MggEC8BLSYXYva82payK6f05GbUlq2bOndOBZp06ZNE31Nm46ln8/jx4/Pc0xWaY9XBhkHAQSSIVCQ98rq1avLhx9+6If3wQcfiL6mbfPmzd77Ku+Vycge+0AAAQQQQACBVAhw/dxMHT8zP9t7k1/bM0R8CLgjQEG7O7lkJggggAACCAQW4IQjMBUbIoAAAggggAACuQqULl3aK0LPqZUsWdIr+OjVq1e2v37llVekXbt2/mtt27aVSZMmZdsmUtiuxXXffPNNjuPrKor69zQEEIiPwN69e6VYsWL+YIULF/aeqEBDAAG7BPJbnT22kD0SfevWreX111/3JzN16lTR16JbkGJNVmm363ggGgQQyFkgv/dKvelWzyVin0Rz8cUXy9KlS/1BlyxZIvpadAtyEy7vlRyZCCCAAAIIIJCOAlw/N8safmZ+tvcmv7ZniPgQcEeAgnZ3cslMEEAAAQQQCCzACUdgKjZEAAEEEEAAAQRyFIhdaT2ykRayaxG7/qcrqce21157Ta677jr/ZS2m06K63JruRwvjcyps37RpE6u0c3wiECcBfSpC9L/Z4sWLy6+//hqn0RkGAQTiJZDbisO5FbJH9nvDDTfIlClT/DAmT54s+lpOLa/CdlZpj1cmGQcBBBIp0KJFC5k5c+YRu9BzFX0aVOTpUbEbNG7cWBYsWOC/PG/ePGnSpEmOoWphuz75IqdzFX2SlJ6r0BBAAAEEEEAAgXQS4Pq5WbbwM/OzvTf5tT1DxIeAOwIUtLuTS2aCAAIIIIBAYAFOOAJTsSECCCCAAAIIIJCjQKVKlUQL3iItv0L2yHZa9NGyZUu/nxabTJ8+PV9lLWzX4pP169f727JKe75sbIBAYIHt27dL2bJl/e2PP/542bFjR+D+bIgAAokXyGnF4fwK2SNR6dNR9CkpkTZx4sRsT0zJKfrcCttZeTjxuWYPCCBQcAF979JzlegW9FwlthBez1P0tfyanqvof4sXL/Y3HTt2bK6F8/mNx98jgAACCCCAAAKpEOD6uZk6fmZ+tvcmv7ZniPgQcEeAgnZ3cslMEEAAAQQQCCzACUdgKjZEAAEEEEAAAQSOEIhdnV0Ly3VlQl2JML/25ptvylVXXeVvduWVV8rcuXPz6+b/vRbz6b4ixSKs0h6Yjg0RyFPg22+/ldNOO83fply5crJ161bUEEDAIoHo1dkrVKjgfR7mtspwbNj6WT1hwgT/Zf0s19eCNC0OjdxYpk9zYJX2IGpsgwACqRLQ98Xx48f7uw9zrtK2bVvRJ1hE2qRJk0RfC9r0XEVvwtXV4fXcaO3atTk+tSroeGyHAAIIIIAAAggkU4Dr52ba+Jn52d6b/NqeIeJDwB0BCtqTnMuHHnpI7r///hz3+vbbb8vll18el4j0UeT6JdPy5cuzjVe1alXv0aqVK1eOy35sH+S3336T3r17y8iRI/1Qly5dKnXr1k166Lqql64ENH/+fG/fmZaLL774Qq6//np/NcG85r9s2TKpV6+en6Nbb71Vhg4dKsWKFUt63tghAq4KcMLhamaZFwIIIIAAAggkQyCyOnuY4pBIXAsWLJDGjRv7Yer3APp9QNgWKWzX3+t0pVgaAgiYCXz99dfy5z//2R9Ei7D0hhEaAgjYIRBZnT1sIXsk+ptuukl0teBIGzNmjOhrYdrOnTu9Qk39T5+4ooXtNAQQQMAmAX2fKl26tBeSPsFCb8YJctNtZA5du3YVfX+MtFGjRom+FrZFnnCh+9abj2gIIIAAAggggEA6CHD93CxL+Jn52d6b/NqeIeJDwB0BCtqTnMu8Ctr79+8v+veFChUyjmrWrFnSvHnzI8bJtCJqCtqND6W4DZCMgnZ9PLg+OlhXOzz99NPjFjsDIeCiACccLmaVOSGAAAIIIIBAMgS0gE0L2cIWh0RiixTkRf5susqrFouUKlWKlQ+TkXz24bTAhg0b5JxzzvHnqItBfP75507PmckhkE4CuuKwfmYGXZE9dm633HKLaGFmpL344oty8803F4hAC0b194GCxlKgndIJAQQQCCCgxeOR85WC3HTTo0cPeeaZZ/w9DRs2TPQ1GgIIIIAAAgggkAkCXD83yzJ+Zn629ya/tmeI+BBwR4CC9iTnMq+Cdv1ySR/fV758eaOo9u/fL/fcc4+3onVso6BdhBXajQ6vAndOZEH7nj17ZOrUqfL3v/9djjnmmIx6CkGBE0LHjBfghCPjDwEAEEAAAQQQQKCAAlrEpgXkBW36JLXop4bVqVNH9ClVNAQQSK3A+vXrpVq1an4Q559/vv+UudRGxt4RQCAeArfddpu88MIL/lAjRowQfY2GAAIIuCSgxewtWrQo8JT02qJeZ4m0xx57zLveSEMAAQQQQAABBDJBgOvnZlnGz8zP9t7k1/YMER8C7ghQ0J7kXOZV0K6h6GPG9XHjJu2bb76Rtm3bil4kj20UtFPQbnJsmfRNVEH7zz//LJ07d5aZM2d64WXaMW6SE/pmtgAnHJmdf2aPAAIIIIAAAqkTWL16tdSsWdMPoEaNGrJq1arUBcSeEUDAE9B/h7Vq1eLfJscDAo4K3HnnnfLss8/6s9MViO+44w5HZ8u0EEAAgYIJPPjggzJo0CC/88CBA0VfoyGAAAIIIIAAApkgwPVzsyzjZ+Zne2/ya3uGiA8BdwQoaE9yLvMraNcvh/TLokKFChU4slmzZknz5s1z7J9pxb6//fab9O7dW0aOHOl7sEJ7gQ8to46JKmjfsWOHtGvXTubPn+/Fl2nHuFFS6JzRApxwZHT6mTwCCCCAAAIIpFBg3bp1csEFF/gR6IrQa9euTWFE7BoBBFRAvy+6+OKLfYx69erJe++9Bw4CCDgi0KtXLxk2bJg/m6ysLOnZs6cjs2MaCCCAQHwEnnrqKenbt68/2F133SX6Gg0BBBBAAAEEEMgEAa6fm2UZPzM/23uTX9szRHwIuCNAQXuScxlb0F65cmXZtWuXbNu2zYvksssukwkTJki5cuUKFNm+ffukX79+Mnz4cK9/2bJlRYu6d+/e7f2ZYt8CsdIpDgJhCtrD7I6C9jBabIvA/wQ44eBoQAABBBBAAAEEUiPw2WefSZUqVfydn3POOfLpp5+mJhj2igACvoA+6bBu3br+n+vUqSPLli1DCAEEHBHQoswhQ4b4s9ECTX2NhgACCCDwP4ERI0ZI9+7d/Rduu+020ddoCCCAAAIIIIBAJghw/dwsy/iZ+dnem/zaniHiQ8AdAQrak5zL2IL2Dh06SJEiRWTMmDFeJCVKlJDp06dLo0aNChTZpk2bpE2bNrJy5Uqvv66k8Pbbb8v69eu9P1PQXiBWOsVBgIL2OCAyBAJxFOCEI46YDIUAAggggAACCIQQ2Lhxo5x55pl+jzPOOEO+/PLLECOwKQIIJEKApyckQpUxEbBH4G9/+5s88cQTfkB///vfvYVhaAgggAAC/xMYN26cdO7c2X+hU6dOMnbsWIgQQAABBBBAAIGMEOD6uVma8TPzs703+bU9Q8SHgDsCFLQnOZexBe233nqr1K9fX9q2betHMnDgQBk0aJAUKlQodHTTpk2Ta6+91uunxeuDBw/2xqKgPTQlHeIsQEF7nEEZDgFDAU44DAHpjgACCCCAAAIIFFBg8+bNUqlSJb93xYoVRW9OpyGAQGoFuNkktf7sHYFECwwYMEAee+wxfzePPvqo9O/fP9G7ZXwEEEAgrQSmTp0q119/vR/zddddJ1OmTEmrORAsAggggAACCCBQUAGunxdU7r/98DPzs703+bU9Q40IOLEAACAASURBVMSHgDsCFLQnOZc5FbT37NlTunbtKvpoY22XXXaZTJgwQcqVKxcqun379nmrygwfPtzr16NHD+nSpYvoKvAUtIeiZOMECFDQngBUhkTAQIATDgM8uiKAAAIIIIAAAgYCW7dulVNOOcUfoXz58rJlyxaDEemKAALxENB/h6eeeqo/lP47/fbbb+MxNGMggIAFAvfff7/od/OR9uCDD4ouLENDAAEEEPifwOzZs6VZs2b+C1dffbXoazQEEEAAAQQQQCATBLh+bpZl/Mz8bO9Nfm3PEPEh4I4ABe1JzmVOBe36eFNdSX3o0KFeNCVKlJDp06dLo0aNQkWnK7q1adNGVq5c6fV74403pEqVKt5qCkEK2idNmiTt27f396mrx2tMxYoVCxRHmP6x2y5dulTq1q3r7efgwYPeHHQliFWrVsmKFSu81ytXriwXXHCBNG/eXK688ko57rjj8o3rt99+k969e8vIkSP9baP3le8AIvLDDz/IP/7xD5k/f77nuHbt2mzx6A0ITZs2lbJly+Y53I4dO6Rdu3beONp0BX1d2ULnFdvy8tmzZ4/3BaIeI+r0zTffeMdMzZo1pXHjxqIrZlSoUOGIux+DzDXir4+7f/fdd72bLLQQPTJn/XsdW4+r2rVryxVXXOHlpHDhwvkOH6agfdmyZVKvXr1cj8XYsfLbeSTnY8aM8W4eiTSN/+WXX5YTTzwxvyGy/b0ely1atJBt27Z5r994443y3HPPeXmgIZAuApxwpEumiBMBBBBAAAEEXBPYvn17tvPHMmXKeOedNAQQSK3Azp07pXTp0n4QpUqVkp9//jm1QbF3BBCIm4B+//7AAw/44+lTTaP/HLcdMRACCCCQxgJ6XUiveUXapZde6l0roiGAAAIIIIAAApkgwPVzsyzjZ+Zne2/ya3uGiA8BdwQoaE9yLnMqaNei8QULFniF2pGm2917772hipKnTZsm1157rTdErVq1ZPLkybJ///60Kmhft26dtzLOnDlz8szM8ccfL7qKjhYnFy1aNNdtTQratcggKytLXnjhBfnpp5/yjad79+7St2/fXIuaTQva69SpI++//7706tVLVq9enWc8uir/ww8/LKeddlrgI1xX+Fd3vcEiv/GjB61Ro4boI3r1i82jjjoq1/3ZUNAeG4MWoL/11lv+zRRBsA4fPiyPPPJIthWcRo8e7T0NgYZAOglwwpFO2SJWBBBAAAEEEHBJgKJZl7LJXFwS0O/Qor9jOvroo0W/K6EhgIAbAvp93n333edPRr971+9PaQgggAAC/xPQa1B6LSrSdGEjfY2GAAIIIIAAAghkggDXz82yjJ+Zn+29ya/tGSI+BNwRoKA9ybnMraBdV2Nr27attyK2trArR+sFtn79+snw4cO9/j169JAnnnhCNm/enDYF7d9//7306dPHW3E8aOvZs6dXXFy8ePEcuxSkoF0LlhcvXizdunXzVicP06666ipvpW5dxTy2mRa0a45vuummwD66Avzzzz8vF110Ub5T0OL9u+66y1utvCBNC8P1RgRdDT+31dptKGiP/Xeicw1788iPP/7orcg+b948jyqvlfYLYkkfBJIlwAlHsqTZDwIIIIAAAgggkF3gP//5T7Zz2GOPPVb0SVw0BBBIvYAWsR84cMAPRIvcixQpkvrAiAABBIwFHn/8cenfv78/zj333COPPfaY8bgMgAACCLgkoE8prlatmj+l888/338CtEvzZC4IIIAAAggggEBOAlw/Nzsu8DPzs703+bU9Q8SHgDsCFLQnOZe5FbQXKlRI9Et0Xa1dW9iVozdt2iRt2rSRlStXev3feOMNueaaa7yC7Ouvv97/wimv4ttJkyZJ+/btfZFbb73Vi6dYsWKBlML0j91WV8fRYupIMbvOv27dut5KEHox8V//+pf3WMOcCswnTpwo7dq1yzHGghS0azF7x44djygc11XhGzVq5H2Zp/nasGGDLFq06IjtWrZsKSNHjhR9bHx0MyloHzFihDemfpkYaRpL/fr1PZ9PP/1U5s6de8RK8rpS/9ixY+Xss8/ONYdaOKE3Q+g+opvmQOeqK3CccMIJ3l/pHN577z1ZsWLFEeOVK1dOXn31Vbnkkkty3FeYY3HZsmVSr169XI/F7777ztuXFqhrjqdOnerlQ5vGoQXnmq9I038LZ5xxhvfH6CcZ6J/18ZkTJkzw+gVpehxqjnfv3u1tHrl5JK8nBQQZl20QSLYAJxzJFmd/CCCAAAIIIIDAfwW0WFbP4yJNi2W1aJaGAAKpFyhdurToUxQi7eeff5ZSpUqlPjAiQAABY4Enn3zS+w400vRJm7ogDA0BBBBA4H8CGzdulDPPPNN/4fTTTxd9jYYAAggggAACCGSCANfPzbKMn5mf7b3Jr+0ZIj4E3BGgoD3JucytoF2LxmfNmiXNmzf3IwqzcnR0ka4WMU+ePFkqVaqUNgXtkUlrEfXtt98uuvJ6bIGxFi+/8sorcvfdd2cr3Nbi4jFjxohedIxtYQva9Ys5LYaO3Big42lhtBbcd+nSRY477rhsu9ALm0899ZQ888wzfoGzbpCVleUVOkd/oJsUtEfv9Oqrr5bBgwfLBRdckG38Xbt2ybBhw0QvzkSKrbVfbgX2kTFjby7Q19VYV8vPrchbbzDQlfFffPHFbB55FXfHs6A9eqdhXLWf3jQR/TQEPeamT5/u3ayQXzt06JBnr/82Iy1y80h+ffl7BGwT4ITDtowQDwIIIIAAAghkkgC/i2VStplrOgmccsopsnXrVj/kLVu2SPny5dNpCsSKAAK5COjCLfp9Z6TpkyaHDBmCFwIIIIBAlID+7nPqqaf6r+jvQfoaDQEEEEAAAQQQyAQBvrM1yzJ+Zn629ya/tmeI+BBwR4CC9iTnMq+C9thC2yuuuMJbtfzEE0/MM0ot9NbVZYYPH+5tp1/G6yNUdcW3MEXEYVZYzymgMP1zKqLWwmJdJVyLjY866qgc53z48GGvWL9bt25+0XZeq9mHKWjPqVi5QoUK8tJLL0nDhg2zFY9HB3fw4EF5+umnvRX2Iy36poLIa2EKr3Py0XFuvvlmL7fRq49Hx/L77797Rf96U0B0Ufvo0aO9gvzYpgX5+roWdEfagAEDvKLtwoUL53vc6XbRj+Zt0KCBaOw5XewNcyzmt0J7dGBhXLVfTnkeOHCgDBo0yFt5P6+2bds26dChg7zzzjveZnnNN8lvLewOgdACnHCEJqMDAggggAACCCAQNwE9X9eV2iNNV2jXldppCCCQWgFdkTR6FdIvv/zSf+JbaiNj7wggYCqg353rIiqRpgtz6OIgNAQQQACB/wnoNaPo60+6kNRPP/0EEQIIIIAAAgggkBECXD83SzN+Zn629ya/tmeI+BBwR4CC9iTnMq+Cdr2ArUXRulqMtrwKtaPD3rRpk7Rp08ZfVXzmzJnSrFkzb5MwRcRhCtJzYgvTP6eC7bvuustb9bto0aJ5ZiWnIuzx48d7hcaxLUxBe6yjjqU3FLRr1y7XYvbI/n744Qev2FxX2Y+02CLyMIXXOflcddVVomOefPLJefpogb0WvWuRdqTltor9mjVrpGnTpqKF2tpyKsTPa2cfffSRtGrVyr/Ye95558nUqVPlrLPOOqJbmGMxkQXtGti7777rrVwfKfq/7LLLZMKECbmuSB+ZzIIFC6Rx48b+3IIWwif5bYbdIRBIgBOOQExshAACCCCAAAIIJETgD3/4g+zZs8cf+9dff5XixYsnZF8MigACwQWqVasm69ev9zusW7dOqlatGnwAtkQAAWsFdCGV7t27+/Hpz88++6y18RIYAgggkAoBXUDrmGOO8Xet1+v27t2bilDYJwIIIIAAAgggkHQBrp+bkeNn5md7b/Jre4aIDwF3BChoT3Iu8ypo11C0ILp58+Z+VLryt664HvvBEB12dPFznTp1vBW6dWVxbWGKiMMUpOfEFqZ/7LZBi/d1v7rCthYSR68M/uCDD2Yr4I7EF6agPTYmvSlg1KhRUrZs2UBHyZgxY6Rr167+trpKuuYv8uWfaUH7G2+8Iddcc02gWGLznpvvV199JbNnzxYtTP/nP/8pF198sahlfiuVR4KInZO+vnTpUqlbt+4RcYY5FhNd0P7jjz/KjTfeKPPmzfPiVB9dpb5Ro0a5+uZ0w0l+fQIli40QSJEAJxwpgme3CCCAAAIIIICAiOhKhzt37vQt9MbtUqVKYYMAAikW0O8zli9f7keh30/od200BBBIf4GRI0d6T/2MtFtvvVVeeOGF9J8YM0AAAQTiLKDXh/RpwJGmT5bK74m+cQ6B4RBAAAEEEEAAgZQIcP3cjB0/Mz/be5Nf2zNEfAi4I0BBe5JzmV9B+zfffCNt27b1L57ltrJ2JOzYgm0tftfVufXx5drCFBGHKUjPiS1M/9htGzRoIPpa+fLlA2Uk9gKEaUF7bLGyBhHkZoLoYLUoXB9bqyuoX3DBBVK9enWpV6+ev+K8SUF70BXEI/HkNJ8hQ4Z4N0fEs6VrQfvhw4e9JyHoUwEirX///qL/PnMr5g/7bzOezoyFQCIEOOFIhCpjIoAAAggggAACwQT0xunt27f7G+tTv8qUKROsM1shgEDCBPSpbPp0tkh7++235fLLL0/Y/hgYAQSSJxC7GIkuTKKLmdAQQAABBLIL6AJA+gSpSNu1a5e3KBANAQQQQAABBBBwXYDr52YZxs/Mz/be5Nf2DBEfAu4IUNCe5FzmV9AeW4hcrlw5mTFjhtSsWTPHSGML1mfOnCm6snikpUtBu15AGDZsmBx77LGBMhJbEG9a0K6r4emK3XPnzvX3v3jxYrnkkksCxRNkI5OC9vyKrXPa/4QJE6Rjx47+X8WuGB8k5vy2SdeCdp3XmjVrpGnTprJt2zZvmvndVDFt2jS59tprfZKwNzzkZ8nfI5BsAU44ki3O/hBAAAEEEEAAgf8JnHrqqbJlyxb/Bf056A3eOCKAQOIEWrRoIfrdWqTpd3LRT1JM3J4ZGQEEEi0wbtw46dy5s78b/fmll15K9G4ZHwEEEEg7gZNOOkn0httI++6770RfoyGAAAIIIIAAAq4LcP3cLMP4mfnZ3pv82p4h4kPAHQEK2pOcy/wK2jWcWbNmZbtYllfhbHRhd04FuelS0B622DreBe2xTuedd55MnTpVzjrrrLgdISYF7ePHj5cOHTqEikUfi60rxEdakyZNvFXwTzjhhFDjxG588OBB+fbbb+W9994TLfJ+9913Zffu3f5mS5cuFX1Ed2wLcyzGxq6PANYV1YsVK3bEuGFcoztrzN27d5eXX37Zfzm3ldf27dsn/fr1k+HDh3vb6o0ms2fP9lbhpyGQrgKccKRr5ogbAQQQQAABBFwQqFSpkmzevNmfyqZNm6RixYouTI05IJDWAu3atZNXXnnFn4N+j6JPUqQhgED6C0ycONFb0CTS9GddEISGAAIIIJBdIPZc5euvvxZ9jYYAAggggAACCLguwPVzswzjZ+Zne2/ya3uGiA8BdwQoaE9yLoMUtH/zzTfexbLly5d70bVs2VL0kailS5fOFu1vv/0mvXv3lpEjR3qv57SKd5gi4tgi8byKiHNiC9M/aEF6bukJ2j/WSMfLqeD6888/l+uuu04+/vhjb5daqPzqq6/K6aefHrcjJEzhdez8CrJa/EcffSStWrWSjRs3enPIbwXy6IkePnxY9DGSW7du9f7T4+jTTz+VDz/8UFasWJGnSboUtOskYh81nNtK+Fpc0qZNG1m5cqU3d73g9dxzz/GYzbj962CgVAhwwpEKdfaJAAIIIIAAAgj8V+DMM8/0z9X0z19++aWcccYZ8CCAQIoFbr75Zhk9erQfxahRo0SfKkhDAIH0F5g8eXK2G1T0+3f9DpaGAAIIIJBdoEqVKvLZZ5/5L37yySeir9EQQAABBBBAAAHXBbh+bpZh/Mz8bO9Nfm3PEPEh4I4ABe1JzmWQgvb9+/fLPffc461IrS231aBji9VzWl2agvbsRf/qmVPBdaJWM48+vEwK2nMrEs/r8A2Tex1HV17Xgu2xY8fKO++8I3pjRUFaOhW0a5F+69atZcOGDd5U69Sp463EVqFChWxTj73BQC9ud+nSpSA89EHAGgFOOKxJBYEggAACCCCAQAYKnHvuud5Nw5GmP59zzjkZKMGUEbBLoFevXjJs2DA/qKysLOnZs6ddQRINAggUSECfxnn99df7ffVnXdCEhgACCCCQXaBGjRrywQcf+C+uWrVK9DUaAggggAACCCDgugDXz80yjJ+Zn+29ya/tGSI+BNwRoKA9ybkMUtCuIc2aNUuaN2/uRzdkyBBvNfboFl1km9vq22GKmsOssJ4TW5j+QVdYzy09QfsHXaE9kwvadTX2tWvXyqBBg2TOnDmB/0WUKFFCatasKV999VW24vd0Kmjft2+f9OvXT4YPH+7Pe+bMmdKsWTP/z7HHUNWqVWXKlClSuXLlwFZsiICNApxw2JgVYkIAAQQQQACBTBG44IILZN26df509ZysWrVqmTJ95omAtQL33nuvPProo358jzzyiAwYMMDaeAkMAQSCC0ybNk2uvfZav4P+/PrrrwcfgC0RQACBDBGoX7++LFmyxJ/tokWLRF+jIYAAAggggAACrgtw/dwsw/iZ+dnem/zaniHiQ8AdAQrak5zLoAXtujq2PvZ0+fLlXoStWrXyHnlcsmRJ78+xRbb9+/cXHbtQoULZZkRBe7AV2j/66CPPeOPGjZ5f9erVvRV6Tj/99LgdIcleoX3NmjXStGlT2bZtmzeHJk2aeI/RPeGEE/w5aTH79OnTpU+fPnmuyH788ceLFnL/5S9/8YostPjiz3/+s+zevVvatWsn8+fP98dMp4J2DTr2YpbeOPL444/L0Ucf7c0pdhX3Hj16yBNPPCFFixaN27HBQAikQoATjlSos08EEEAAAQQQQOC/Anpz8OrVq30OVj3kyEDADgEtYL/vvvv8YLTA/eGHH7YjOKJAAAEjAV3EokWLFv4Y+rN+L0pDAAEEEMgu8Ne//lXmzZvnv/jmm2+KvkZDAAEEEEAAAQRcF+D6uVmG8TPzs703+bU9Q8SHgDsCFLQnOZdBC9r3798v99xzjwwdOtSLsFy5cjJ79myv0FpbdKG6rpStX743atToiNlQ0B6soD3W6bzzzhN9DO1ZZ50VtyPEpKBdi+ujH4kbJChdQSN61YzYmyJ0jA0bNkibNm1k/fr1/pB6PF199dXSunVrr3j95JNPlmLFiuW4y9g56UbpVtAee/NIrVq1ZPLkyVKpUiVvzmPGjJGuXbv683/jjTfkmmuuCZICtkHAagFOOKxOD8EhgAACCCCAgOMC9erVE31SWKTpz3Xq1HF81kwPAfsFsrKysj0hsVevXv53c/ZHT4QIIJCXwNy5c73vPCNNFwLRp6TSEEAAAQSyC+j1j+gbfrgmwhGCAAIIIIAAApkiwPVzs0zjZ+Zne2/ya3uGiA8BdwQoaE9yLoMWtGtY+oV68+bN/QiHDBniX1TTlbbbt2/v/d1ll10mEyZM8IreY1uYgvbY/d16663eRbvciplj9/XYY49lewxzXv2j49dxHnzwQRk4cGDgbATtH7uSve4gp4Lr7du3eyviv/POO34MixcvlksuuSRwTLqvu+++2ysSP/vss73V3bUIvXz58t4YJgXt0bkPGtDIkSOlW7du/uaxK48fOnRIBg8e7K3sH2mVK1eWF154wSuEj/1lJKf9ulDQrg567OnxG2m6YlOzZs1kz549cscdd8i4ceO8v2rQoIG3yn0kp0FzwXYI2CjACYeNWSEmBBBAAAEEEMgUgYYNG8qiRYv86S5cuNA736AhgEBqBV588UXR77Mi7ZZbbhH9foWGAALpL6CrDUevMKw/66rDNAQQQACB7AJ67VGvg0Tayy+/7F+PxAoBBBBAAAEEEHBZgOvnZtnFz8zP9t7k1/YMER8C7ghQ0J7kXIYpaI9dOfrGG2+U5557TgoXLuwVtkcuqGkx7qBBg6RQoUJHzCZMQbuuCKerxEWarko9bNgwOfbYY/NV2rt3r9x1110yYsQIf9t0KmjPKf6wReRbt26Vdu3a+UUJZ5xxhrz++uty/vnneyYmBe2dOnWSZ599VooXL55vLnSDnAr5J06c6MUXabHx6ut64VbzHqSYXbf//PPP5brrrpOPP/7YHzfdVmjXwN99911p2bKl7N6925tHpPh/06ZN3k0JkRXs8/q3FigxbISARQKccFiUDEJBAAEEEEAAgYwTaNy4sSxYsMCf99tvvy2XX355xjkwYQRsE4hdQEG/R9HvU2gIIJD+Avq5q5+/kaY/z58/P/0nxgwQQACBOAvoDX2jRo3yR9VrkfoaDQEEEEAAAQQQcF2A6+dmGcbPzM/23uTX9gwRHwLuCFDQnuRchilo379/v9xzzz3+o40jBdJFixb1i2xLlCjhPfqvUaNGOc7EpKBdV35/5ZVXpEyZMvkqxRbfa4d0KmjXeMeMGeMVc0eaFjjra6VLl853/rpBbFF0q1atZPTo0VKyZEmvv0lBu674/tprr0mVKlUCxfLpp59K69atvdXiteXU/6OPPhKNcePGjd42usL/7NmzpXr16oH2oRtNmzZNrr322mzbp2NB+48//ih6w4iu1KQtshK7rpIYeRJCfv/WAqOxIQKWCHDCYUkiCAMBBBBAAAEEMlLg6quvlrlz5/pz15+vvPLKjLRg0gjYJKDfsV1zzTV+SPrdkH73QUMAgfQX0O/5Lr30Un8i+n169NM603+GzAABBBCIj0CvXr28xa4iTZ/krK/REEAAAQQQQAAB1wW4fm6WYfzM/GzvTX5tzxDxIeCOAAXtSc5lmIJ2DW3WrFnSvHlzP8oXXnhB/vCHP/hFtlp0PmHCBK8YOacWpqA9pwLnGTNmSM2aNfNUOnz4sFe4HbtCQ7oVtMcWgeuk9VGKuhpXfiuW57Qi+tNPP+2t9B3pa1LQrrHoCviPPPKI6A0NebV9+/bJvffeK7r/SOvRo4c88cQT2fquWbNGmjZtKtu2bfM204JtXRWwdu3agf5VbNmyxSsC14tB0S0dC9r1GNYvZdU4YqHH/pw5c/wbSsLe4BAIkY0QSKEAJxwpxGfXCCCAAAIIIJDxAnp+oecckaZFtC1atMh4FwAQSLWAfi/SpEkTPwxWcE51Rtg/AvETWLJkidSvX98fUH9etGhR/HbASAgggIAjAgMGDJDHHnvMn41el9LXaAgggAACCCCAgOsCXD83yzB+Zn629ya/tmeI+BBwR4CC9iTnMmxBe+zK5zfccIMX8auvvur9f+DAgTJo0CApVKhQjjMJU9Aeu0q1Dnj77bd7hdDFixfPcXwtBNaC5ptuukk01uiWbgXthw4dksGDB4vmKNIqVKgg48ePz3axIxbi999/91ayV6vdu3d7f121alWZMmWKVK5c2d/ctKBdC8616Lpjx45SuHDhHPNx8OBB0Zse9MvFSCx6s4MeL5dcckm2Pl999ZXo8aSF7ZGmc9enAuQ2fmQ7LWbXYn1dNT62LV68+Ih96TZhjsVly5ZJvXr1/KHzOpZiXSNPMjj//PND/etetWqVV0ASKfDv27evfPzxx/6q7bE3KIQanI0RsFCAEw4Lk0JICCCAAAIIIJAxAtddd12286mpU6d6T9miIYBAagViv4+oW7eu6I37NAQQSH+B2H/f+t3je++9l/4TYwYIIIBAnAUefvhh79pjpOkCSvoaDQEEEEAAAQQQcF2A6+dmGcbPzM/23uTX9gwRHwLuCFDQnuRchi1o379/v1dgrIXMsU0LnN966y3Ri2u5tTBFxFqcristRH9RpePefffd0q9fPylTpky23ezatUvGjBnjfZH1008/HRFCuhW06wQ2b97srX6vFzgiTYvadY7XXnutFCtW7AgDffTik08+6ReQ6wZZWVmiq6JHf6CbFrTruJpzLZzXlcRj87F9+3bv5oOnnnoqW4xa3K6F+rFF6nv27JE77rhDxo0b52+v499///1y22235XgTg+b8jTfekL///e9egXpObeLEid6q9rEtzLEYpqD9l19+ka5du8rrr7/u7/LRRx+VPn365LuafXSMegNA9+7dvVX5Y5veFDB79mypXr16kt8x2B0CiRPghCNxtoyMAAIIIIAAAgjkJ6DnnZMmTfI305/btm2bXzf+HgEEEiywdu1aufDCC/29XHDBBfLhhx8meK8MjwACyRBYuXJltidTXnTRRbJ8+fJk7Jp9IIAAAmklMGTIEP9pthq4Lm6kr9EQQAABBBBAAAHXBbh+bpZh/Mz8bO9Nfm3PEPEh4I4ABe1JzmXYgnYNb9asWdK8efMjIr3iiiu84tsTTzwx11mEKSLWQWK3jwx8/PHHy1VXXSVVqlQRXcl83bp18u677/qF7FoIrUXTb775przzzjtet3QsaNe4dYVxXQU9dsV5LWxv0KCBnH322TkaRKxyW9XepKC9bNmy8ttvv/lF85qPRo0aSbVq1bzdrl692stHZFX2SCx63IwcOVJOOumkHI8RfZR2q1atjuinc61Vq5a30ryu/q/jrlixQnQV8+h96Ar0lSpV8lcx153oivYdOnQ4Yn9hjsUwBe253fShsek8tGlxe/Qjw3P7B6M3aGhxfGy78cYb5bnnnvNuKKAh4IoAJxyuZJJ5IIAAAggggEA6CnTu3DnbzcVjx46VTp06peNUiBkBpwS+/PLLbE/bO/PMM3O9od+piTMZBDJA4IMPPpAaNWr4M9Wf9btOGgIIIIBAdgF9CrAuehRpeq1PX6MhgAACCCCAAAKuC3D93CzD+Jn52d6b/NqeIeJDwB0BCtqTnMuCFLRrYbWu1Ba7YoyOpY/6i/3QiJ5SmCJi7aertE+fPt0rAI4t6M6NSot8dQX5q6++2isEnz9/vrdpuha0VOyTJAAAIABJREFUa+zvv/++94Xd+vXrQx0hN998szz++OOiBeexzaSg/b777pPjjjtONOexReu5BahF2E8//fQRK7lHb3/w4EEvd2HGjfTXfOvK9Gp0ww03+MMOGjRI9L/Y4zLMsRimoF13PHPmTNH55majX7bq8Zhf+/TTT6V169ayYcOGbJuOHj1aunTpkl93/h6BtBLghCOt0kWwCCCAAAIIIOCYwC233CKjRo3yZ/Xiiy+Knk/SEEAgtQLffvutnHbaaX4Qp556qvz73/9ObVDsHQEE4iIQ+wQGfRrDmjVr4jI2gyCAAAIuCUyYMMG71hdpuoCRLmREQwABBBBAAAEEXBfg+rlZhvEz87O9N/m1PUPEh4A7AhS0JzmXBSloz2kFai0if+utt6Ru3bp5ziBMEXFkIC1q1y/4tSh5zpw5eY6vK9loAXfDhg291drbtWvnREG7Tnr79u1eQfiIESPyLSLX1cDvv/9+ufbaa6Vo0aI5mpkUtD/44IPezQvTpk0TLW7XvObWgsQS3VeL2l977TVvhf28xo300Zz/7W9/825g0LnqhZ+mTZvKtm3bvE1ye3JAmGMxbEG7rl7/xBNPyAMPPJAjS//+/b2ifV1tPq+m4+jjM3VV+0jTVeqnTJmSbYW2JL9tsDsEEiLACUdCWBkUAQQQQAABBBAIJNC9e3fvXDPS9IlQ+rQvGgIIpFbg559/zrZIQenSpf2nE6Y2MvaOAAKmAh9//LGcf/752b7z06eQ0hBAAAEEsgu8/vrr3sI/kaZP+dVrSDQEEEAAAQQQQMB1Aa6fm2UYPzM/23uTX9szRHwIuCNAQXuSc1mQgnYNcdasWdK8eXM/2tyKhmOnE6aIOLavFjqvXLlSpk6d6j1+dcWKFd4mF1xwgWiRb5s2beTiiy+WYsWKea/HFmyn8wrt0RY//PCDzJ49W9555x2v0D9S9K2F4xdddJFceeWV0qRJE28F9byaaUH7wIEDfec33njDW0lfC791VfJILPrFYoMGDaR48eKhj+xdu3Z5NyO8+eab3qrrOldtutq8FrHrzRN63Gn+Cxcu7I+vF3t19XKNR5vebKFfeDZu3DhbDGGOxbAF7bqj33//Xd577z0ZN26ct8J+dHG+rt6uBSIaW35NbxrQGxMirUePHl6xfG43KuQ3Hn+PgK0CnHDYmhniQgABBBBAAIFMENAbabOysvyp6pOzevXqlQlTZ44IWC2wb98+OeaYY/wYjz76aNHXaAggkP4Cn332mVSpUsWfiP78ySefpP/EmAECCCAQZwG9RnTVVVf5o+o1sLlz58Z5LwyHAAIIIIAAAgjYJ8D1c7Oc4GfmZ3tv8mt7hogPAXcEKGh3J5fMxCGBSZMmSfv27f0Z6QrtkYJ2h6Zp5VRiC9r15oFrrrnGylgJCgETAU44TPToiwACCCCAAAIImAn069dPnnzySX8QvYm2b9++ZoPSGwEE4iJQpEgR0UUeIu3AgQPZbuyPy04YBAEEki6gi1+cddZZ/n715w0bNiQ9DnaIAAII2C6wcOFCufTSS/0wdRElfY2GAAIIIIAAAgi4LsD1c7MM42fmZ3tv8mt7hogPAXcEKGh3J5fMxCEBCtpTk0xddU0LS4YPH+4FoF/Uai7Kly+fmoDYKwIJFOCEI4G4DI0AAggggAACCOQjcO+998qjjz7qb/XII4/IgAEDcEMAAQsESpUqJb/88osfyc6dO6VkyZIWREYICCBgIvDPf/5TTj/9dH8I/Xnjxo0mQ9IXAQQQcFJAn9xcu3Ztf241a9b0nuZMQwABBBBAAAEEXBfg+rlZhvEz87O9N/m1PUPEh4A7AhS0u5NLZuKQAAXtqUnmp59+Kq1bt/ZXZ9JV8QcNGiSFChVKTUDsFYEECnDCkUBchkYAAQQQQAABBPIRGDx4sDzwwAP+VnreEf1nABFAIHUCelP7tm3b/AC2bt0q5cqVS11A7BkBBOIisHnzZqlUqZI/lv789ddfx2VsBkEAAQRcEvj444/l/PPP96d07rnnir5GQwABBBBAAAEEXBfg+rlZhvEz87O9N/m1PUPEh4A7AhS0u5NLZuKQAAXtyU/m4cOHZejQoXLXXXd5O9eL1TNmzBBdfYSGgIsCnHC4mFXmhAACCCCAAALpIqCrs+sq7ZGmq7PrKu00BBBIvcAZZ5whX331lR+IruAcvapz6iMkAgQQKIjAv//9b/njH//od9Wfv/nmm4IMRR8EEEDAaYHYJ1r86U9/En2NhgACCCCAAAIIuC7A9XOzDONn5md7b/Jre4aIDwF3BChodyeXzMQhAQrak5/MDRs2SOfOnf1HZ3bq1EmeffZZKV68ePKDYY8IJEGAE44kILMLBBBAAAEEEEAgF4Enn3xS+vXr5/9t37595YknnsALAQQsEKhWrZqsX7/ej2TdunVStWpVCyIjBAQQMBHQJy/oExgiTX/esmWLyZD0RQABBJwUiH2/PPnkk7M9vcbJSTMpBBBAAAEEEEBARLh+bnYY4GfmZ3tv8mt7hogPAXcEKGh3J5fMxCEBCtoTl8x9+/bJjh075MQTT5Sjjz5a9u/fL4sWLZL77rtPVq9e7e24RIkS8vLLL0vz5s0TFwgjI5BiAU44UpwAdo8AAggggAACGS0wbNgw6dWrl2/Qs2dPycrKymgTJo+ALQJ16tSR999/3w9n+fLlctFFF9kSHnEggEABBX744Qc56aST/N7683fffVfA0eiGAAIIuCvwyy+/SKlSpfwJlixZUnbu3OnuhJkZAggggAACCCDw/wJcPzc7FPAz87O9N/m1PUPEh4A7AhS0u5NLZuKQAAXtiUvmf/7zH9FikdGjR+e6kw4dOsgzzzwjxx13XOICYWQEUizACUeKE8DuEUAAAQQQQCCjBUaMGCHdu3f3DW6//XZ57rnnMtqEySNgi8Dll18u77zzjh/OggUL5LLLLrMlPOJAAIECCvz0009ywgkn+L11sYvt27cXcDS6IYAAAu4KHDhwwFsMKNKKFCniLQxEQwABBBBAAAEEXBfg+rlZhvEz87O9N/m1PUPEh4A7AhS0u5NLZuKQAAXtiUumfvF6zz33yNChQ3PcSa1atWTs2LFy9tlnJy4IRkbAAgFOOCxIAiEggAACCCCAQMYKjBo1Sm655RZ//jfffLO8+OKLGevBxBGwSUCf1jZr1iw/pJkzZ0qzZs1sCpFYEECgAAKxKw7r6sM///xzAUaiCwIIIOC+gBaxHzx40J+oPvk2usjdfQFmiAACCCCAAAKZKMD1c7Os42fmZ3tv8mt7hogPAXcEKGh3J5fMxCEBCtoTm8yHHnpI7r///iN2UrVqVXn++ed5lHhi+RndEgFOOCxJBGEggAACCCCAQEYKjB8/Xjp16uTPvWPHjjJu3LiMtGDSCNgm0LZtW5k8ebIf1iuvvCJt2rSxLUziQQCBkAK//vqrlChRwu+lP+/atSvkKGyOAAIIZIZAyZIls71H7ty5U/Q1GgIIIIAAAggg4LIA18/NsoufmZ/tvcmv7RkiPgTcEaCg3Z1cMhOHBChoT2wyly9fLllZWfLuu++KPm5YV2Vv3bq1dOjQQcqUKZPYnTM6ApYIcMJhSSIIAwEEEEAAAQQyUkALZNu1a+fPXQto9TyQhgACqRfQJyaMHj3aD0SfqNC1a9fUB0YECCBgJLB3714pVqyYP8axxx4re/bsMRqTzggggICrAuXKlZPvvvvOn97WrVtFX6MhgAACCCCAAAIuC3D93Cy7+Jn52d6b/NqeIeJDwB0BCtrdySUzQQABBBBAILAAJxyBqdgQAQQQQAABBBCIu8Brr70m1113nT+u3mA7derUuO+HARFAILxAz549Zfjw4X7HYcOGSY8ePcIPRA8EELBK4MCBA3L00Uf7MenP+/btsypGgkEAAQRsEfjzn/8sX3/9tR/OV199JfoaDQEEEEAAAQQQcFmA6+dm2cXPzM/23uTX9gwRHwLuCFDQ7k4umQkCCCCAAAKBBTjhCEzFhggggAACCCCAQNwFZs6cKS1atPDHbd68ucyYMSPu+2FABBAILzBgwAB57LHH/I6PPvqo9O/fP/xA9EAAAasEfv/9dylUqJAfk/588OBBq2IkGAQQQMAWgfPOO08++eQTP5yPPvpI9DUaAggggAACCCDgsgDXz82yi5+Zn+29ya/tGSI+BNwRoKDdnVwyEwQQQAABBAILcMIRmIoNEUAAAQQQQACBuAu8+eabctVVV/njXnnllTJ37ty474cBEUAgvMDDDz8sAwcO9Dved9998tBDD4UfiB4IIGCdQOx3IYcOHZKjjjrKujgJCAEEEEi1QK1atWTVqlV+GCtWrBB9jYYAAggggAACCLgswPVzs+ziZ+Zne2/ya3uGiA8BdwQoaHcnl8wEAQQQQACBwAKccASmYkMEEEAAAQQQQCDuAgsWLJDGjRv7415++eXy9ttvx30/DIgAAuEFhg4dKn369PE79u7dW4YMGRJ+IHoggIB1AkWKFMm2Kvv+/ftFX6MhgAACCGQXaNiwoSxatMh/8R//+IfoazQEEEAAAQQQQMBlAa6fm2UXPzM/23uTX9szRHwIuCNAQbs7uWQmCCCAAAIIBBbghCMwFRsigAACCCCAAAJxF1i8eLE0aNDAH7d+/frZCkbivkMGRACBwAIjR46Ubt26+dvfeuut8sILLwTuz4YIIGCvwDHHHCP79u3zA/ztt99EX6MhgAACCGQX0KdJ6VOlIm3OnDnZnjCFFwIIIIAAAggg4KIA18/NsoqfmZ/tvcmv7RkiPgTcEaCg3Z1cMhMEEEAAAQQCC3DCEZiKDRFAAAEEEEAAgbgLLF++XOrWreuPW6dOHVm2bFnc98OACCAQXmDixIly4403+h3bt28vL7/8cviB6IEAAtYJ/OEPf5A9e/b4ce3evVv0NRoCCCCAQHaB1q1by+uvv+6/+Nprr0mrVq1gQgABBBBAAAEEnBbg+rlZevEz87O9N/m1PUPEh4A7AhS0u5NLZoIAAggggEBgAU44AlOxIQIIIIAAAgggEHeB1atXS82aNf1xa9SoIatWrYr7fhgQAQTCC0yfPl2uueYav2PLli1l2rRp4QeiBwIIWCdQsmRJ2bVrlx/Xzp07RV+jIYAAAghkF+jYsaNMmDDBf3H8+PHSoUMHmBBAAAEEEEAAAacFuH5ull78zPxs701+bc8Q8SHgjgAF7e7kkpkggAACCCAQWIATjsBUbIgAAggggAACCMRdYP369VKtWjV/3KpVq8q6devivh8GRACB8ALz58+XK664wu/YpEkTmTdvXviB6IEAAtYJnHDCCfLTTz/5ce3YsUOOP/546+IkIAQQQCDVAt26dZORI0f6YTz//POir9EQQAABBBBAAAGXBbh+bpZd/Mz8bO9Nfm3PEPEh4I4ABe3u5JKZIIAAAgggEFiAE47AVGyIAAIIIIAAAgjEXeCzzz6TKlWq+OOec8458umnn8Z9PwyIAALhBZYuXSoXX3yx37FevXry3nvvhR+IHgggYJ1A2bJlZfv27X5c33//vehrNAQQQACB7AJ9+vSRoUOH+i8+/fTToq/REEAAAQQQQAABlwW4fm6WXfzM/GzvTX5tzxDxIeCOAAXt7uSSmSCAAAIIIBBYgBOOwFRsiAACCCCAAAIIxF1g48aNcuaZZ/rjnnHGGfLll1/GfT8MiAAC4QU+/PBDqV69ut/xwgsvlDVr1oQfiB4IIGCdQLly5eS7777z49q6davoazQEEEAAgewC9913nzzyyCP+iw899JDoazQEEEAAAQQQQMBlAa6fm2UXPzM/23uTX9szRHwIuCNAQbs7uWQmCCCAAAIIBBbghCMwFRsigAACCCCAAAJxF/jmm2+kYsWK/rgVKlSQzZs3x30/DIgAAuEFvvjiCznrrLP8jpUrV5bPP/88/ED0QAAB6wROO+00+fbbb/24/vWvf4m+RkMAAQQQyC7w6KOPyr333uu/2L9/f9HXaAgggAACCCCAgMsCXD83yy5+Zn629ya/tmeI+BBwR4CCdndyyUwQQAABBBAILMAJR2AqNkQAAQQQQAABBOIuoCvCnnLKKf645cuXly1btsR9PwyIAALhBbTYNbrA9dRTT5V///vf4QeiBwIIWCegN5PpTWWRtmnT/7F3H9BSlVfDgHcISlQURBCDGIGAKMUKoqIUa6zYu4IK+gHWCJYkFtQkUvxioURBxd79wF4RFDtW7KJoRBPAAmJFhX8dsji/18a93BnumTPPu5bL6+G8+937eQdnzsy+Z6ZX+AWzzCUsIQIECNSQwPnnnx8nnHBCuvpxxx0XyTGDAAECBAgQIJBnAZ+fV293+VXPL+uz7W/Wd0h+BPIjoKE9P3upEgIECBAgUGkBFxyVpnIiAQIECBAgQKDgArNnz47VV189jduoUaOYNWtWwdcRkACBqgt8/PHHsdpqq6UTGzRoEB999FHVA5lBgEDmBFq2bBlvvfVWmte0adPi97//febylBABAgRqWuCSSy6Jo446Kk2jT58+kRwzCBAgQIAAAQJ5FvD5efV2l1/1/LI+2/5mfYfkRyA/Ahra87OXKiFAgAABApUWcMFRaSonEiBAgAABAgQKLjB37tyoX79+GrdevXoxZ86cgq8jIAECVRf46quvYoUVVkgn1qlTJ5JjBgECpS/QunXreOONN9JCXnvttUiOGQQIECBQUeDqq6+OQw45JD148MEHx1VXXYWJAAECBAgQIJBrAZ+fV297+VXPL+uz7W/Wd0h+BPIjoKE9P3upEgIECBAgUGkBFxyVpnIiAQIECBAgQKDgAl988UWstNJKadwVV1wxPv/884KvIyABAksnULt27fjuu+/SycnPtWrVWrpgZhEgkBmBtm3bxiuvvJLm8/LLL0ebNm0yk59ECBAgkBWBW2+9Nfbaa680nT333DNuueWWrKQnDwIECBAgQIBAUQR8fl49Vn7V88v6bPub9R2SH4H8CGhoz89eqoQAAQIECFRawAVHpamcSIAAAQIECBAouMA333wTyy+/fBp3ueWWi/nz5xd8HQEJEFg6geRbEz799NN0cvLzyiuvvHTBzCJAIDMC66+/fkydOjXN58UXX4z27dtnJj+JECBAICsC99xzT+y4445pOn/4wx/i7rvvzkp68iBAgAABAgQIFEXA5+fVY+VXPb+sz7a/Wd8h+RHIj4CG9vzspUoIECBAgEClBVxwVJrKiQQIECBAgACBogh4PVYUVkEJFESgSZMm8e9//zuNlfy8xhprFCS2IAQI1JzARhttFM8//3yawLPPPhvJMYMAAQIEKgpMmjQpunXrlh7s0qVLJMcMAgQIECBAgECeBbxfW73d5Vc9v6zPtr9Z3yH5EciPgIb2/OylSggQIECAQKUFXHBUmsqJBAgQIECAAIGiCNSpU6fCXdm//vrrCndtL8qighIgUCmBli1bxltvvZWeO23atPj9739fqblOIkAguwIdO3aMKVOmpAk+/fTT0aFDh+wmLDMCBAjUkEDy/8dNN900XT35f2VyzCBAgAABAgQI5FnA5+fV211+1fPL+mz7m/Udkh+B/AhoaM/PXqqEAAECBAhUWsAFR6WpnEiAAAECBAgQKIpA3bp14/PPP09jf/bZZ7HSSisVZS1BCRComsAGG2wQL774YjrphRdeiPXXX79qQZxNgEDmBDbbbLN48skn07yeeOKJ6NSpU+bylBABAgRqWuDll1+Odu3apWm0adMmkmMGAQIECBAgQCDPAj4/r97u8queX9Zn29+s75D8CORHQEN7fvZSJQQIECBAoNICLjgqTeVEAgQIECBAgEBRBFZdddWYM2dOGvuTTz6J+vXrF2UtQQkQqJrA5ptvHkmj6+Lx+OOPR9IIaxAgUNoCW265ZTz66KNpEZMnT47OnTuXdlGyJ0CAQBEEpk+fHi1atEgjN2vWLJJjBgECBAgQIEAgzwI+P6/e7vKrnl/WZ9vfrO+Q/AjkR0BDe372UiUECBAgQKDSAi44Kk3lRAIECBAgQIBAUQQaN24cs2bNSmMnPzdq1KgoawlKgEDVBLbddtt48MEH00kPPPBAbLPNNlUL4mwCBDIn0LVr13j44YfTvCZNmhRdunTJXJ4SIkCAQE0LzJw5M9ZYY400jdVXXz2SYwYBAgQIECBAIM8CPj+v3u7yq55f1mfb36zvkPwI5EdAQ3t+9lIlBAgQIECg0gIuOCpN5UQCBAgQIECAQFEEmjZtGu+//34ae8aMGbHmmmsWZS1BCRComsBuu+0Wt99+ezrptttui1133bVqQZxNgEDmBLbeeut46KGH0rwmTJgQ3bt3z1yeEiJAgEBNC8ybNy9WWWWVNI2VV145Pv3005pOy/oECBAgQIAAgaIK+Py8erz8queX9dn2N+s7JD8C+RHQ0J6fvVQJAQIECBCotIALjkpTOZEAAQIECBAgUBSB5s2bxzvvvJPGnj59ejRr1qwoawlKgEDVBA444IC4/vrr00nXXXdd7L///lUL4mwCBDInsP3228f999+f5nXffffFdtttl7k8JUSAAIGaFvjuu++idu3aaRq//vWv49tvv63ptKxPgAABAgQIECiqgM/Pq8ebvGZcsGBBGiR5TVmrVq3qBTU7EwLJvib7u3gk+5rsr0GAAIFiCGhoL4aqmAQIECBAIOMCLsgzvkHSI0CAAAECBHIv0Lp163jjjTfSOpOfW7Vqlfu6FUigFAR69+4dl156aZrqmDFj4ogjjiiF1OVIgMAvCOy4445xzz33pGfcfffd8Yc//IEZAQIECPyEQJ06dWL+/Pnpn3z55Zfxm9/8hhUBAgQIECBAILcCPj+v3tbWr18/5s6dmwb56KOPokGDBtULanYmBD7++ONYbbXV0lzq1asXc+bMyURukiBAIH8CGtrzt6cqIkCAAAECSxRwQb5EIicQIECAAAECBIoq0K5du3j55ZfTNV566aVo27ZtUdcUnACBygkce+yxcdFFF6UnX3jhhXHMMcdUbrKzCBDIrMCuu+4ad9xxR5pf8vPOO++c2XwlRoAAgZoUWHXVVSs0qSRNLMkxgwABAgQIECCQVwGfn1dvZ9u0aROvvvpqGmTKlCmxySabVC+o2ZkQeOaZZ6JDhw5pLuutt1688sormchNEgQI5E9AQ3v+9lRFBAgQIEBgiQIuyJdI5AQCBAgQIECAQFEFNtpoo3j++efTNZ577rnYcMMNi7qm4AQIVE7g1FNPjXPPPTc9+e9//3uccsoplZvsLAIEMiuw++67x/jx49P8xo0bFz169MhsvhIjQIBATQqsueaa8cEHH6QpzJgxI5JjBgECBAgQIEAgrwI+P6/ezv7wmnv06NGRfAuiUfoCybdX9unTJy0keS8leU/FIECAQDEENLQXQ1VMAgQIECCQcQEX5BnfIOkRIECAAAECuRfo1KlTPPXUU2mdyc8dO3bMfd0KJFAKAmeffXacfvrpaaqnnXZanHXWWaWQuhwJEPgFgb322ituvfXW9Ixbbrkl9txzT2YECBAg8BMCrVq1imnTpqV/8sYbb0RyzCBAgAABAgQI5FXA5+fV29lzzjknkvfQFo+DDz44rrrqquoFNTsTAoccckhcffXVaS7Je6d/+ctfMpGbJAgQyJ+Ahvb87amKCBAgQIDAEgVckC+RyAkECBAgQIAAgaIKbLnllvHoo4+ma0yePDk6d+5c1DUFJ0CgcgL/+7//GyeeeGJ68h//+Mc477zzKjfZWQQIZFZgv/32ixtvvDHN74Ybboh99903s/lKjAABAjUpsMEGG8SLL76YppB8u1RyzCBAgAABAgQI5FXA5+fV29lHHnkkunTpkgZZZZVV4pNPPolatWpVL7DZNSqwYMGCWHXVVePTTz9N83j44Ydjq622qtG8LE6AQH4FNLTnd29VRoAAAQIEflbABbkHBwECBAgQIECgZgW6d+8eEydOTJN46KGHolu3bjWblNUJEFgkcPHFF8f//M//pBpHHXVU/POf/6RDgECJCxx44IFx3XXXpVVce+21ccABB5R4VdInQIBAcQQ233zzeOKJJ9Lgjz32WCTHDAIECBAgQIBAXgV8fl79nV1rrbVixowZaaDRo0dH7969qx9YhBoTGDNmTPTp0yddv2nTpvHee+/VWD4WJkAg/wIa2vO/xyokQIAAAQI/EnBB7kFBgAABAgQIEKhZge233z7uv//+NIn77rsvtttuu5pNyuoECCwSSL4O+dBDD001kq/VvfLKK+kQIFDiAj/8iuzk73ryFegGAQIECPxYYJtttokJEyakf/DAAw9EcswgQIAAAQIECORVwOfn1d/Zk08+OYYMGZIGat++fYVv/an+CiIsa4H1118/pk6dmi570kknxeDBg5d1GtYjQKCMBDS0l9FmK5UAAQIECCwWcEHusUCAAAECBAgQqFmBXXbZJe688840iTvuuCN23nnnmk3K6gQILBK49dZbY6+99ko19txzz7jlllvoECBQ4gKHHXZYjB07Nq3i8ssvj169epV4VdInQIBAcQR23XXXSK5RFo/bbrstkmMGAQIECBAgQCCvAj4/r/7OTps2LVq1alUh0NChQ2PAgAHVDy7CMhcYNmxYDBw4sMK6b775ZrRs2XKZ52JBAgTKR0BDe/nstUoJECBAgEAq4ILcg4EAAQIECBAgULMCe+yxR4wbNy5N4v/+7/9i9913r9mkrE6AwCKBe+65J3bcccdU4w9/+EPcfffddAgQKHGB5GvOL7300rSK5GuzjzjiiBKvSvoECBAojsB+++0XN954Yxr8hhtuiH333bc4i4lKgAABAgQIEMiAgM/PC7MJ/fr1i1GjRlUINmXKlNhkk00Ks4Aoy0TgmWeeiQ4dOlRYq2/fvjFy5Mhlsr5FCBAoXwEN7eW79yonQIAAgTIWcEFexpuvdAIECBAgQCATAkmJSDX/AAAgAElEQVQzyE033ZTmkjSL7LPPPpnITRIEyl3gkUceiS5duqQMW221VTz88MPlzqJ+AiUvcNRRR8Ull1yS1nHxxRfHkUceWfJ1KYAAAQLFEPCtFsVQFZMAAQIECBDIsoDPzwuzOzNnzozWrVvH3Llz04Dt27ePiRMnRoMGDQqziChFFfj444+jW7duMXXq1HSdevXqxeuvvx6NGzcu6tqCEyBAQEO7xwABAgQIEChDARfkZbjpSiZAgAABAgQyJXDwwQfHNddck+Z09dVXx0EHHZSpHCVDoFwFnn322Qp3jdp4440juSuRQYBAaQv079+/wp3ERowYEcmd4wwCBAgQ+LGA/2d6VBAgQIAAAQLlJuDz88LtePLtaMm3pH1/bLnlljF+/HhN7YVjLkqkpJm9R48eMXny5ArxfctdUbgFJUDgJwQ0tHtYECBAgACBMhRwQV6Gm65kAgQIECBAIFMC7niYqe2QDIEKAq+99lqst9566bF11103Xn31VUoECJS4wLHHHhsXXXRRWsWFF14YxxxzTIlXJX0CBAgUR2DAgAFx3nnnpcGHDh0ayTGDAAECBAgQIJBXAZ+fF3Znk18gHzVqVIWgyZ3aL7/88go3kijsqqJVRyC5oUfyucX378yexOvbt2+FGwRUZw1zCRAgsCQBDe1LEvLnBAgQIEAghwIuyHO4qUoiQIAAAQIESkrgyCOPjNGjR6c5X3LJJdGnT5+SqkGyBPIq8K9//SvWXnvttLy11lorkmMGAQKlLXDCCSfE+eefnxbxj3/8I44//vjSLkr2BAgQKJLA6aefHmeffXYafdCgQZEcMwgQIECAAAECeRXw+Xnhd3b33XdfdFf2Hw6/LFl46+pGHDZsWAwcOPBHYZK7tY8bN6664c0nQIBApQU0tFeayokECBAgQCA/Ai7I87OXKiFAgAABAgRKU+Doo4+OESNGpMkPHz48+vfvX5rFyJpAzgQ+/PDDaNSoUVrVaqutFskxgwCB0hZIPphNPqBdPHyAXtr7KXsCBIorcO6558app56aLnLyySdHcswgQIAAAQIECORVwOfnxdnZn2tqT+7WnnyT2uGHHx61atUqzuKi/qLAggUL4rLLLovkG+x+eFf2ZKJmdg8gAgRqQkBDe02oW5MAAQIECNSwgAvyGt4AyxMgQIAAAQJlL+AusWX/EACQYYEvvvgiVlpppTTD3/zmN/Hll19mOGOpESBQGYFTTjklBg8enJ6aNGYmDZoGAQIECPxYIGlqOe6449I/OOaYYxY1uhgECBAgQIAAgbwK+Py8eDvbr1+/GDVq1E8usMoqq8Ruu+0WXbt2jY022iiaN28e9evX1+Re4O1ImtfnzJkT06dPj+eeey4mTZoUt912W3z66ac/uVLfvn1j5MiRBc5COAIECCxZQEP7ko2cQYAAAQIEcifwwwvy3BWoIAIECBAgQIAAAQIECBAgQIAAAQIECBAgQIAAAQIECBAgsBQCCxcuXIpZpvycwKWXXhonnnhizJ07F1KGBerVqxfnnXdeHHHEERnOUmoECORZQEN7nndXbQQIECBA4GcENLR7aBAgQIAAAQIECBAgQIAAAQIECBAgQIAAAQIECBAgQIAAgR8LaGgv/KNi5syZMWjQoJ+9W3vhVxSxKgLJXdnPOOOMaNy4cVWmOZcAAQIFFdDQXlBOwQgQIECAQGkIaGgvjX2SJQECBAgQIECAAAECBAgQIECAAAECBAgQIECAAAECBAgsWwEN7cXznjZtWowePTquvfbamDFjRvEWEnmJAk2bNo0DDzww+vTpEy1btlzi+U4gQIBAsQU0tBdbWHwCBAgQIJBBAQ3tGdwUKREgQIAAAQIECBAgQIAAAQIECBAgQIAAAQIECBAgQIBAjQtoaF82W/DII4/EpEmTYsqUKfHGG2/EBx98EPPmzYsFCxYsmwTKZJVatWrFyiuvHE2aNIl11lknOnToEF27do2tttqqTASUSYBAqQhoaC+VnZInAQIECBAgQIAAAQIECBAgkBuBYcOGxcCBA9N6BgwYEEOHDs1NfQohUOoC66+/fkydOjUt48UXX4z27duXelnyJ1DWAoccckhcffXVqcHYsWOjZ8+eZW2ieAIECPycwOTJkys0t2y55ZaRNBsZBAgQIECAAAECBAgQIECAAIFiCWhoL5asuAQIECBAgAABAgQIECBAgACBnxG44IIL4vjjj0//9Ljjjovzzz+fFwECGRHYbLPN4sknn0yzeeKJJ6JTp04ZyU4aBAgsjUCPHj3itttuS6fecsstseeeey5NKHMIECCQe4Fnnnlm0V0bF4+NN944kmMGAQIECBAgQIAAAQIECBAgQKBYAhraiyUrLgECBAgQIECAAAECBAgQIEDgZwRGjhwZ/fv3T/+0X79+MWLECF4ECGREYJtttokJEyak2Tz44IOx9dZbZyQ7aRAgsDQC3bt3j4kTJ6ZT77vvvthuu+2WJpQ5BAgQyL3Aq6++Gm3atEnrXHfddSM5ZhAgQIAAAQIECBAgQIAAAQIEiiWgob1YsuISIECAAAECBAgQIECAAAECBH5GYMyYMdGnT5/0T3v37h2jR4/mRYBARgR22223uP3229Nskrs677rrrhnJThoECCyNwCabbBLPPvtsOvXxxx+P5NsYDAIECBD4scC7774bzZo1S//gd7/7XSTHDAIECBAgQIAAAQIECBAgQIBAsQQ0tBdLVlwCBAgQIECAAAECBAgQIECAwM8IXHHFFdGrV6/0T3v27Bljx47lRYBARgT233//uOGGG9Jsrr/++thvv/0ykp00CBBYGoGWLVvGW2+9lU596aWXom3btksTyhwCBAjkXmD27Nmx+uqrp3U2bNgwkmMGAQIECBAgQIAAAQIECBAgQKBYAhraiyUrLgECBAgQIECAAAECBAgQIEDgZwSuvfbaOOigg9I/PfDAA+Oaa67hRYBARgSOOOKIuOyyy9JsLr300jj88MMzkp00CBBYGoGkMfP7zZj/+te/Yq211lqaUOYQIEAg9wKff/551K1bN61zpZVWis8++yz3dSuQAAECBAgQIECAAAECBAgQqDkBDe01Z29lAgQIECBAgAABAgQIECBAoEwFbr755thnn33S6vfee++46aabylRD2QSyJ3DMMcfE8OHD08QuuuiiOProo7OXqIwIEKi0wG9+85v4+uuv0/M/+eSTqF+/fqXnO5EAAQLlJLBw4cKoVatWWvKvfvWrWLBgQTkRqJUAAQIECBAgQIAAAQIECBBYxgIa2pcxuOUIECBAgAABAgQIECBAgAABAuPHj4/dd989hejRo0eMGzcODAECGRE45ZRTYvDgwWk25557bpx88skZyU4aBAhUVSC5G/vaa69dYdq3334bv/71r6sayvkECBAoG4EVV1wxvvzyy7Te5K7tyTGDAAECBAgQIECAAAECBAgQIFAMAQ3txVAVkwABAgQIECBAgAABAgQIECDwCwJ33XVX7LzzzukZO+20U9x5553MCBDIiMDZZ58dp59+eprNaaedFmeddVZGspMGAQJVFbjuuuviwAMPTKe1a9cupk6dWtUwzidAgEBZCTRs2DA++uijtOYPP/wwVltttbIyUCwBAgQIECBAgAABAgQIECCw7AQ0tC87aysRIECAAAECBAgQIECAAAECBBYJPPDAA7HddtulGttuu23cf//9dAgQyIjAeeedFwMGDEizOfHEE2PYsGEZyU4aBAhUVaB///4xcuTIdNqRRx4ZF198cVXDOJ8AAQJlJbDWWmvFjBkz0pqTb7tIjhkECBAgQIAAAQIECBAgQIAAgWIIaGgvhqqYBAgQIECAAAECBAgQIECAAIFfEJg0aVJ069YtPaNr164xceJEZgQIZETgn//8Z/Tt2zfN5n/+539i1KhRGclOGgQIVFWgU6dO8dRTT6XTxo4dGz179qxqGOcTIECgrARat24db7zxRlrza6+9FskxgwABAgQIECBAgAABAgQIECBQDAEN7cVQFZMAAQIECBAgQIAAAQIECBAg8AsCjz32WHTu3Dk9Y4sttohHH32UGQECGRG48sorKzS7HnrooXHFFVdkJDtpECBQFYF58+ZFgwYN4ttvv02nvfnmm9GyZcuqhHEuAQIEyk5go402iueffz6t+9lnn43kmEGAAAECBAgQIECAAAECBAgQKIaAhvZiqIpJgAABAgQIECBAgAABAgQIEPgFgSlTpkTHjh3TMzp06BBPP/00MwIEMiJwyy23xN57751ms9dee8XNN9+ckeykQYBAVQTuueee2HHHHdMpLVq0iLfeeqsqIZxLgACBshRIfgE3+UXcxWPy5MkVfim3LFEUTYAAAQIECBAgQIAAAQIECBRNQEN70WgFJkCAAAECBAgQIECAAAECBAj8tMALL7wQG264YfqHG2ywQYW7H3IjQKBmBe6+++7Yaaed0iSSZti77rqrZpOyOgECSyXwt7/9Lf785z+ncw888MC45pprliqWSQQIECgnge222y4eeOCBtOT77rsvkmMGAQIECBAgQIAAAQIECBAgQKAYAhrai6EqJgECBAgQIECAAAECBAgQIEDgFwReeeWVaNu2bXpGmzZt4uWXX2ZGgEBGBB5++OHo2rVrmk2XLl1i0qRJGclOGgQIVEUg+baF5FsXFo8LLrggjj322KqEcC4BAgTKUqBHjx5x2223pbWPGzcukmMGAQIECBAgQIAAAQIECBAgQKAYAhrai6EqJgECBAgQIECAAAECBAgQIEDgFwSmTZsWrVq1Ss9o2bJlvPnmm8wIEMiIwJQpU6Jjx45pNptsskkkxwwCBEpLIHm+bd++fXz11Vdp4k888UR06tSptAqRLQECBGpA4IADDojrr78+Xfm6666L/fffvwYysSQBAgQIECBAgAABAgQIECBQDgIa2sthl9VIgAABAgQIECBAgAABAgQIZErg3XffjWbNmqU5rb322vHOO+9kKkfJEChngVdffTWSb05YPNZbb71IvlnBIECgtATOPvvsOP3009OkN9hgg3j++edLqwjZEiBAoIYEjjjiiLjsssvS1S+99NI4/PDDaygbyxIgQIAAAQIECBAgQIAAAQJ5F9DQnvcdVh8BAgQIECBAgAABAgQIECCQOYEPPvgg1lxzzTSvJk2axPvvv5+5PCVEoFwFfvhLJ7/73e8iOWYQIFA6At9+++2iu7O/9tpradLDhg2LE088sXSKkCkBAgRqUOCYY46J4cOHpxlcdNFFcfTRR9dgRpYmQIAAAQIECBAgQIAAAQIE8iygoT3Pu6s2AgQIECBAgAABAgQIECBAIJMCH374YTRq1CjNrWHDhjF79uxM5iopAuUokPx9XH311f0dLcfNV3NuBK666qo49NBD03p++9vfLro7+/f/buemWIUQIECgCAInn3xyDBkyJI08ePDgOOmkk4qwkpAECBAgQIAAAQIECBAgQIAAgQgN7R4FBAgQIECAAAECBAgQIECAAIFlLDB37tyoX79+umq9evVizpw5yzgLyxEg8HMCn3/+edStWzf94xVWWCG++OILYAQIlJDATjvtFHfffXeacdKYee6555ZQBVIlQIBAzQqceeaZMWjQoDSJM844I5JjBgECBAgQIECAAAECBAgQIECgGAIa2ouhKiYBAgQIECBAgAABAgQIECBA4BcEksbYlVZaKT1jxRVXjKSB1iBAIBsCCxcujNq1a8eCBQvShJJjBgECpSHwyCOPRJcuXdJkk7/Pyd3Z27ZtWxoFyJIAAQIZEEjuzp78MtDiMXDgwAp3bM9AilIgQIAAAQIECBAgQIAAAQIEciSgoT1Hm6kUAgQIECBAgAABAgQIECBAoDQEvv3221huueXSZJNGu2+++aY0kpclgTIRWHnlleOzzz5Lq01+6ST55RODAIHsC/Ts2TOuvPLKNNHDDjssLrvssuwnLkMCBAhkSGD48OFxzDHHpBn1798/kmMGAQIECBAgQIAAAQIECBAgQKAYAhrai6EqJgECBAgQIECAAAECBAgQIEBgCQK1atWK79/xObkT9K9+9StuBAhkRGCNNdaImTNnptnMmjUrGjVqlJHspEGAwM8JjBgxIo4++ugKfzxhwoTo3r07NAIECBCogkDyi0BHHHFEOsMvB1UBz6kECBAgQIAAAQIECBAgQIBAlQU0tFeZzAQCBAgQIECAAAECBAgQIECAQPUF6tSpE/Pnz08Dff3117H88stXP7AIBAgURKBFixYxffr0NFbyc7NmzQoSWxACBIoj8NRTT0WnTp0qBN9zzz3jlltuKc6CohIgQCDHAtdff30ccMABaYX7779/XHfddTmuWGkECBAgQIAAAQIECBAgQIBATQpoaK9JfWsTIECAAAECBAgQIECAAAECZStQt27d+Pzzz9P6P/vss1hppZXK1kPhBLIm0L59+3jppZfStJKf27Ztm7U05UOAwPcEkm9R+PDDD9Mj6667btx3332x1lprcSJAgACBKgrcdttt0aNHj3TWbrvtFuPHj69iFKcTIECAAAECBAgQIECAAAECBConoKG9ck7OIkCAAAECBAgQIECAAAECBAgUVGDVVVeNOXPmpDE//vjjSI4ZBAhkQ2CzzTaLJ598Mk0m+XnTTTfNRnKyIEDgRwI777xz3HXXXRWOP/DAA7HNNtvQIkCAAIGlEEj+H7rddtulM7fddtu4//77lyKSKQQIECBAgAABAgQIECBAgACBJQtoaF+ykTMIECBAgAABAgQIECBAgAABAgUXaNy4ccyaNSuNO3PmzFh99dULvo6ABAgsncDWW28dDz30UDp5woQJ0b1796ULZhYBAkUVGDRoUJx55pkV1hg5cmT07du3qOsKToAAgTwLPPbYY9G5c+e0xC222CIeffTRPJesNgIECBAgQIAAAQIECBAgQKAGBTS01yC+pQkQIECAAAECBAgQIECAAIHyFWjatGm8//77KcCMGTNizTXXLF8QlRPImMCuu+4ad9xxR5rV7bffHrvsskvGspQOAQJbbrnljxosd9tttxg/fjwcAgQIEKiGwHPPPRcbb7xxGmHDDTeM5JhBgAABAgQIECBAgAABAgQIECiGgIb2YqiKSYAAAQIECBAgQIAAAQIECBBYgkDz5s3jnXfeSc+aPn16NGvWjBsBAhkR2G+//eLGG29Ms7nhhhti3333zUh20iBAYOrUqZE0rn//uXSxysKFCwERIECAQDUFXn/99Vh33XXTKOuss04kxwwCBAgQIECAAAECBAgQIECAQDEENLQXQ1VMAgQIECBAgAABAgQIECBAgMASBFq3bh1vvPFGelbSHJI0iRgECGRD4PDDD4/LL788Teayyy6Lww47LBvJyYJAmQuMHTs2jjrqqJg/f/6PJJ566qno2LFjmQspnwABAtUXeO+99+J3v/tdGij5hqnkmEGAAAECBAgQIECAAAECBAgQKIaAhvZiqIpJgAABAgQIECBAgAABAgQIEFiCQLt27eLll19Oz3rppZeibdu23AgQyIjA0UcfHSNGjEizGT58ePTv3z8j2UmDQHkKfPvttzF06ND405/+9COAJk2axPPPPx+NGjUqTxxVEyBAoMACH330UTRs2DCN2qBBg0iOGQQIECBAgAABAgQIECBAgACBYghoaC+GqpgECBAgQIAAAQIECBAgQIAAgSUIbLTRRosa7xaP5557LjbccENuBAhkRODkk0+OIUOGpNkMHjw4TjrppIxkJw0C5SXw4YcfRnJX9iuuuCKSXwD74dh5553jjjvuKC8U1RIgQKDIAl9++WWsuOKK6SorrLBCfPHFF0VeVXgCBAgQIECAAAECBAgQIECgXAU0tJfrzqubAAECBAgQIECAAAECBAgQqFGBTp06xVNPPZXm8OSTT8amm25aozlZnACB/y9w1llnxRlnnJEeOP3002PQoEGICBBYhgLTpk1b1MSeNLPPmDHjJ1f+85//HOecc84yzMpSBAgQKB+BWrVqxcKFC9OCv/vuu0iOGQQIECBAgAABAgQIECBAgACBQgtoaC+0qHgECBAgQIAAAQIECBAgQIAAgUoIbLnllvHoo4+mZ06ePDk6d+5ciZlOIUBgWQgMGzYsBg4cmC41YMCAGDp06LJY2hoEylrg22+/jaeffjquvfbaRY3sn3322U96tGjRYtG3KOy1115l7aV4AgQIFFOgbt268fnnn6dLzJs3L5JjBgECBAgQIECAAAECBAgQIECg0AIa2gstKh4BAgQIECBAgAABAgQIECBAoBIC3bt3j4kTJ6ZnPvTQQ9GtW7dKzHQKAQLLQmDUqFHRr1+/dKm+ffvGyJEjl8XS1iBQVgIfffTRogb25FtLkn8/8cQT8eGHH/6sQfv27eOQQw6JQw89NBo3blxWVoolQIDAshZYffXVY/bs2emys2bNikaNGi3rNKxHgAABAgQIECBAgAABAgQIlIGAhvYy2GQlEiBAgAABAgQIECBAgAABAtkT2GGHHeK+++5LE7v33ntj++23z16iMiJQpgJXXHFF9OrVK62+Z8+ei+4WbRAgsGSBr7/+Oj799NNF/8ydOzf9efGx5N9vvfXWoub1l156ackBI2Lrrbde1MSeNLPXqlWrUnOcRIAAAQLVE2jWrFm8++67aZB33nkn1l577eoFNZsAAQIECBAgQIAAAQIECBAg8BMCGto9LAgQIECAAAECBAgQWCYCc+bMibfffnvRP0nzyieffLLoa6s/++yzRf/+pZ/nz5+/THK0CAECBAgQIECAAAEC2RLYf//9FzWx77TTTtlKTDYECBAoA4H11lsvXnvttbTSV155JZJjBgECBAgQIECAAAECBAgQIECg0AIa2gstKh4BAgQIECBAgACBMheYOHFi2rS+uHk9+fdHH31U5jLKJ0CAAAECBAgQIEBgSQKtWrWKzTbbLDp06BBbbLHFon8bBAgQIFAzAptsskk8++yz6eJTpkyJ5JhBgAABAgQIECBAgAABAgQIECi0gIb2QouKR4AAAQIECBAgQKDMBJKvm77nnnvi3nvvjfvvv3/RndYNAgQIECBAgAABAgQIVEagXbt20aVLl+jcufOi5vV11lmnMtOcQ4AAAQLLQGCrrbaKyZMnpys9/PDDkRwzCBAgQIAAAQIECBAgQIAAAQKFFtDQXmhR8QgQIECAAAECBAiUgcCDDz4YEyZMiOTfTz75ZBlUrEQCBAgQIECAAAECBCorsOKKK8Zqq60WDRs2XPTPT/2cHEvu8tugQYPKhnUeAQIECCxjgR122CHuu+++dNXkhgbJMYMAAQIECBAgQIAAAQIECBAgUGgBDe2FFhWPAAECBAgQIECAQI4Frr766rjoooviqaeeqnKVjRs3jlatWi264+Lifzdq1Cjq1KkTyy+/fPrvn/r517/+dZXXM4EAAQJZFzjssMNi7NixaZqXX3559OrVK+tpy49A2Qi8/PLLkdw5evFo06ZNJMcMAgQIECBAgEC5COyxxx4xbty4tNxbb701kmMGAQIECBAgQIAAAQIECBAgQKDQAhraCy0qHgECBAgQIECAAIEcCtx5552LGtnvvffeJVZXu3bt2HzzzWObbbZZ1Li+uHm9Xr16S5zrBAIECJSTwFFHHRWXXHJJWvLFF18cRx55ZDkRqJVApgWmT58eLVq0SHNce+2145133sl0zpIjQIAAAQIECBRS4KCDDoprr702DXnNNdfEgQceWMglxCJAgAABAgQIECBAgAABAgQILBLQ0O6BQIAAAQIECBAgQIDAzwo8+uijMXz48Lj++ut/9py6detGp06dFv3TpUuX2HrrrWO55ZajSoAAAQJLEDj66KNjxIgR6VnJ/2/79+/PjQCBjAjMnDkz1lhjjTSbhg0bxuzZszOSnTQIECBAgAABAsUX6NOnT4wZMyZdaPTo0dG7d+/iL2wFAgQIECBAgAABAgQIECBAoOwENLSX3ZYrmAABAgQIECBAgEDlBE4//fQ4++yzf/bkXXfdddGdhJMm9lVWWaVyQZ1FgAABAqnACSecEOeff3763//4xz/i+OOPJ0SAQEYEPvvss1h55ZXTbFZcccX4/PPPM5KdNAgQIECAAAECxRc47rjj4sILL0wXuuCCC+LYY48t/sJWIECAAAECBAgQIECAAAECBMpOQEN72W25ggkQIECAAAECBAgsWWDAgAFx3nnn/eSJixvZd9lllyUHcgYBAgQI/KzAySefHEOGDEn/fPDgwXHSSScRI0AgIwILFiyI2rVrx8KFC9OMvv9zRtKUBgECBAgQIECgaAKnnnpqnHvuuWn8v//973HKKacUbT2BCRAgQIAAAQIECBAgQIAAgfIV0NBevnuvcgIECBAgQIAAAQI/KdCvX78YNWrUj/5MI7sHDAECBAor8Je//CX++te/pkHPOeec+POf/1zYRUQjQKBaAnXr1q1wV/YvvvgiVlhhhWrFNJkAAQIECBAgUCoCZ511VpxxxhlpuqeddlokxwwCBAgQIECAAAECBAgQIECAQKEFNLQXWlQ8AgQIECBAgAABAiUs0LNnz7jyyit/VEHy9dLHHHNMCVcmdQIECGRPYNCgQXHmmWemiSWNIt//7+xlLCMC5SfQuHHjmDVrVlr47Nmzo2HDhuUHoWICBAgQIECgLAWGDRsWAwcOTGs/8cQTIzlmECBAgAABAgQIECBAgAABAgQKLaChvdCi4hEgQIAAAQIECBAoUYE+ffrEmDFjKmTftGnTuOSSS2LHHXcs0aqkTYAAgewK/P3vf48//elPaYKnnnpq/O1vf8tuwjIjUIYCzZs3j3feeSetPPl57bXXLkMJJRMgQIAAAQLlKDBy5Mjo379/Wnrfvn0jOWYQIECAAAECBAgQIECAAAECBAotoKG90KLiESBAgAABAgQIEChBgYceeii23jDPX08AACAASURBVHrrCpl36dIlLr300mjZsmUJViRlAgQIZF/gh3c7HDBgQAwdOjT7icuQQBkJtGvXLl5++eW04uTnNm3alJGAUgkQIECAAIFyFhg7dmwcdthhKUHyzX7JMYMAAQIECBAgQIAAAQIECBAgUGgBDe2FFhWPAAECBAgQIECAQAkK7LHHHjFu3Lg088022ywef/zxEqxEygQIECgdgQsuuCCOP/74NOHjjjsuzj///NIpQKYEykCgU6dO8dRTT6WVJj937NixDCpXIgECBAgQIEAg4sYbb4z99tsvpdh3333jhhtuQEOAAAECBAgQIECAAAECBAgQKLiAhvaCkwpIgAABAgQIECBAoLQEbrrppkg+kPz+uP766yt8YFlaFcmWAAECpSEwatSo6NevX5ps3759Y+TIkaWRvCwJlIlA9+7dY+LEiWm1ybfadOvWrUyqVyYBAgQIECBQ7gJ33HFH7LrrrinDLrvsErfffnu5s6ifAAECBAgQIECAAAECBAgQKIKAhvYioApJgAABAgQIECBAoJQEttpqq5g8eXKacnK39ltvvbWUSpArAQIESlJgzJgx0adPnzT33r17x+jRo0uyFkkTyKtA0rR15513puUlTV0777xzXstVFwECBAgQIECggsCECRNim222SY9tvfXW8eCDD1IiQIAAAQIECBAgQIAAAQIECBRcQEN7wUkFJECAAAECBAgQIFA6AkmDVtKo9f0xadKk6NKlS+kUIVMCBAiUqMAVV1wRvXr1SrPv2bNnjB07tkSrkTaBfAok32KTfJvN4nHjjTfGPvvsk89iVUWAAAECBAgQ+IHAE088EZtvvnl6dLPNNovHH3+cEwECBAgQIECAAAECBAgQIECg4AIa2gtOKiABAgQIECBAgACB0hEYNWpU9OvXL014t912i/Hjx5dOATIlQIBACQtcd911ceCBB6YVJD9fc801JVyR1AnkT+Cwww6r8Isml19+eYVfRMlfxSoiQIAAAQIECPx/gRdeeCE23HDD9MD6668fyTGDAAECBAgQIECAAAECBAgQIFBoAQ3thRYVjwABAgQIECBAgEAJCZx66qlx7rnnphmfdNJJMXjw4BKqQKoECBAoXYGbb765wp2e99577wp3gi7dymROID8CRx99dIwYMSItaPjw4dG/f//8FKgSAgQIECBAgMAvCLz55puxzjrrpGe0bNkykmMGAQIECBAgQIAAAQIECBAgQKDQAhraCy0qHgECBAgQIECAAIESEth///3jhhtuSDO+9NJL4/DDDy+hCqRKgACB0hVIvhFj9913Twvo0aNHjBs3rnQLkjmBHAokv+w3dOjQtLIhQ4bEwIEDc1ipkggQIECAAAECPxZ4//33o2nTpukfNGnSJJJjBgECBAgQIECAAAECBAgQIECg0AIa2gstKh4BAgQIECBAgACBEhLo2LFjTJkyJc148uTJ0blz5xKqQKoECBAoXYG77rordt5557SAnXbaKe68887SLUjmBHIoMGjQoDjzzDPTys4444wK/53DkpVEgAABAgQIEEgFPvnkk2jQoEH63/Xr14/kmEGAAAECBAgQIECAAAECBAgQKLSAhvZCi4pHgAABAgQIECBAoIQEkg8lv/9B5OzZs6Nhw4YlVIFUCRAgULoCDzzwQGy33XZpAdtuu23cf//9pVuQzAnkUCC5O3tyl/bFI7k7e3KXdoMAAQIECBAgUA4CX3/9dfzmN79JS61Tp0589dVX5VC6GgkQIECAAAECBAgQIECAAIFlLKChfRmDW44AAQIECBAgQIBAlgR+9atfVUhn4cKFWUpPLgQIEMi1wKRJk6Jbt25pjV27do2JEyfmumbFESg1gZEjR0b//v3TtPv16xcjRowotTLkS4AAAQIECBBYaoHatWvHd999l87/5ptvIjlmECBAgAABAgQIECBAgAABAgQKKaChvZCaYhEgQIAAAQIECBAoMQEN7SW2YdIlQCBXAo899lh07tw5rWmLLbaIRx99NFc1KoZAqQtcccUV0atXr7SMnj17xtixY0u9LPkTIECAAAECBCotsMoqq8S8efPS8+fOnRvJMYMAAQIECBAgQIAAAQIECBAgUEgBDe2F1BSLAAECBAgQIECAQIkJaGgvsQ2TLgECuRKYMmVKdOzYMa2pQ4cO8fTTT+eqRsUQKHWBm266Kfbdd9+0jH322SduvPHGUi9L/gQIECBAgACBSgusscYaMXPmzPT8//znP9G4ceNKz3ciAQIECBAgQIAAAQIECBAgQKAyAhraK6PkHAIECBAgQIAAAQI5FdDQntONVRYBAiUh8MILL8SGG26Y5rrBBhvE888/XxK5S5JAuQjceeedscsuu6Tl7rTTTpEcMwgQIECAAAEC5SLQokWLmD59elru22+/Hc2bNy+X8tVJgAABAgQIECBAgAABAgQILCMBDe3LCNoyBAgQIECAAAECBLIooKE9i7siJwIEykXglVdeibZt26bltmnTJl5++eVyKV+dBEpCYOLEidG9e/c0127dusVDDz1UErlLkgABAgQIECBQCIF27dpVuE556aWXKlzHFGINMQgQIECAAAECBAgQIECAAAECGto9BggQIECAAAECBAiUsYCG9jLefKUTIFDjAtOmTYtWrVqlebRs2TLefPPNGs9LAgQI/H+Bp556Kjp16pQe6NixYyTHDAIECBAgQIBAuQgkr3+mTJmSlpu8FkqOGQQIECBAgAABAgQIECBAgACBQgpoaC+kplgECBAgQIAAAQIESkxAQ3uJbZh0CRDIlcC7774bzZo1S2tae+2145133slVjYohUOoCyR1I27dvn5aRfKtCcswgQIAAAQIECJSLQNeuXePhhx9Oy02+wSY5ZhAgQIAAAQIECBAgQIAAAQIECimgob2QmmIRIECAAAECBAgQKDEBDe0ltmHSJUAgVwIffPBBrLnmmmlNTZo0iffffz9XNSqGQKkLvP322/H73/8+LSP5JZTp06eXelnyJ0CAAAECBAhUWmDHHXeMe+65Jz3/rrvuiuSYQYAAAQIECBAgQIAAAQIECBAopICG9kJqikWAAAECBAgQIECgxAQ0tJfYhkmXAIFcCXz44YfRqFGjtKaGDRvG7Nmzc1WjYgiUusB//vOf+O1vf5uWkfydnTVrVqmXJX8CBAgQIECAQKUF9tprr7j11lvT82+++eZIjhkECBAgQIAAAQIECBAgQIAAgUIKaGgvpKZYBAgQIECAAAECBEpMQEN7iW2YdAkQyJXA3Llzo379+mlN9erVizlz5uSqRsUQKHWBTz/9NJK/m4vHSiutFJ999lmplyV/AgQIECBAgEClBQ455JC4+uqr0/OvuuqqOPjggys934kECBAgQIAAAQIECBAgQIAAgcoIaGivjJJzCBAgQIAAAQIECORUQEN7TjdWWQQIlITAF198EUlz7OKx4oorxueff14SuUuSQLkIfPvtt7HccstVKHfhwoXlUr46CRAgQIAAAQJx1FFHxSWXXJJKXHzxxXHkkUeSIUCAAAECBAgQIECAAAECBAgUVEBDe0E5BSNAgAABAgQIECBQWgIa2ktrv2RLgEC+BH7YKFu7du345ptv8lWkagjkQCD5xZPkF1AWj6+++irq1KmTg8qUQIAAAQIECBBYssAJJ5wQ559/fnriP/7xjzj++OOXPNEZBAgQIECAAAECBAgQIECAAIEqCGhorwKWUwkQIECAAAECBAjkTUBDe952VD0ECJSaQK1ateL7d3tesGBB/PD/zaVWk3wJ5E1g9dVXj9mzZ6dlffTRR9GgQYO8lakeAgQIECBAgMBPCvz5z3+Ov/3tb+mf/fWvf40//elPtAgQIECAAAECBAgQIECAAAECBRXQ0F5QTsEIECBAgAABAgQIlJaAhvbS2i/ZEiCQP4HkLs/z589PC/v6669j+eWXz1+hKiJQwgLNmzePd955J63gX//6V6y11lolXJHUCRAgQIAAAQKVFzjnnHPitNNOSyckDe7JMYMAAQIECBAgQIAAAQIECBAgUEgBDe2F1BSLAAECBAgQIECAQIkJaGgvsQ2TLgECuROoW7dufP7552ld8+bNi+SYQYBAdgTatm0br7zySprQq6++Guuuu252EpQJAQIECBAgQKCIAv/7v/8bJ554YrrCCSecEMkxgwABAgQIECBAgAABAgQIECBQSAEN7YXUFIsAAQIECBAgQIBAiQloaC+xDZMuAQK5E2jQoEF88sknaV0ff/xxrLrqqrmrU0EESllg0003jaeffjotYcqUKbHJJpuUcklyJ0CAAAECBAhUWuCf//xn9O3bNz3/qKOOiuSYQYAAAQIECBAgQIAAAQIECBAopICG9kJqikWAAAECBAgQIECgxAQ0tJfYhkmXAIHcCTRu3DhmzZqV1jVz5sxYffXVc1enggiUskC3bt1i0qRJaQnJz126dCnlkuROgAABAgQIEKi0wJVXXhk9e/ZMzz/kkEMiOWYQIECAAAECBAgQIECAAAECBAopoKG9kJpiESBAgAABAgQIECgxAQ3tJbZh0iVAIHcCTZs2jffffz+t67333ovkmEGAQHYEdt5557jrrrvShJKfd9xxx+wkKBMCBAgQIECAQBEFbr755thnn33SFfbee++46aabirii0AQIECBAgAABAgQIECBAgEA5CmhoL8ddVzMBAgQIECiwwA8bYgscXjgCBAgQIECgEgILFy6sxFlOyZpAixYtYvr06Wlab7/9djRv3jxracqHQFkL7LvvvhWatpIGrqSRyyBA4OcFHnnkkUXfbDBlypR444034oMPPoh58+bFggULsBEgQIAAAQIECBAgQKBGBGrVqhUrr7xyNGnSJNZZZ53o0KFDdO3aNbbaaqsayceiBAgQIECAAAECFQU0tHtEECBAgAABAtUW0NBebUIBCBAgQIBAtQU0tFebsEYCtG7delGj3+Lx+uuvL/pAzSBAIDsCvXr1iiuuuCJNaOzYsdGzZ8/sJCgTAhkRmDZtWowePTquvfbamDFjRkaykgYBAgQIECBAgAABAgR+WSD5tsQDDzww+vTpEy1btsRFgAABAgQIECBQQwIa2msI3rIECBAgQCBPAhra87SbaiFAgACBUhXQ0F6aO9euXbt4+eWX0+RfeumlaNu2bWkWI2sCORXo379/jBw5Mq1uxIgR0a9fv5xWqywCVReYOXNmDBo0KEaNGlX1yWYQIECAAAECBAgQIEAgQwJ9+/aNM844Ixo3bpyhrKRCgAABAgQIECgPAQ3t5bHPqiRAgAABAkUV0NBeVF7BCRAgQIBApQQ0tFeKKXMnbbzxxvHcc8+leT377LOx0UYbZS5PCREoZ4GBAwfGsGHDUoKhQ4fGgAEDyplE7QRSgUsvvTROPPHEmDt3LhUCBAgQIECAAAECBAjkQqBevXpx3nnnxRFHHJGLehRBgAABAgQIECgVAQ3tpbJT8iRAgAABAhkW+GFDu4a6DG+W1AgQIEAgNwKef/OxlZ06dYqnnnoqLebJJ5+MTTfdNB/FqYJATgTOPPPMRXefXjyS/07u1mYQKHeB5JsKfu6u7Kusskrstttu0bVr10W/qNW8efOoX79+1KpVq9zZ1E+AAIGSE3jrrbeiZcuWad4tWrSI5JhBgAABAgRKTWDBggUxZ86cmD59+qIbTEyaNCluu+22+PTTT3+ylORu7d//xrZSq1e+BAgQIECAAIFSE9DQXmo7Jl8CBAgQIJBBAQ11GdwUKREgQIBA7gU8/+Zji7fccst49NFH02ImT54cnTt3zkdxqiCQE4HkjuwnnXRSWk1yx/YhQ4bkpDplEFg6gd133z3Gjx//o8nt27ePY489Ng4//HDN60tHaxYBAgQyJ/Dvf/87mjRpkua1xhprRHLMIECAAAECeRBImtwvu+yyuPDCC2Pq1Kk/KqlHjx4xbty4PJSqBgIECBAgQIBA5gU0tGd+iyRIgAABAgSyL6ChLvt7JEMCBAgQyJ+A59987OnWW28dDz30UFrMhAkTonv37vkoThUEciIwYsSIOProo9Nq+vfvH8OHD89JdcogUHWBn2tmT375Y8CAAVUPaAYBAgQIZFpg7ty5i75lY/FIvoUjOWYQIECAAIG8CQwbNiySX2L/4dDUnredVg8BAgQIECCQVQEN7VndGXkRIECAAIESEtBQV0KbJVUCBAgQyI2A5998bOUOO+wQ9913X1rMvffeG9tvv30+ilMFgZwIjB07Ng477LC0ml69esXll1+ek+qUQaBqAv369YtRo0ZVmJTclT35O7HJJptULZizCRAgQKAkBL755ptYfvnl01yXW265mD9/fknkLkkCBAgQIFBVgWeeeWbRewA/vFt73759Y+TIkVUN53wCBAgQIECAAIEqCGhorwKWUwkQIECAAIGfFtBQ55FBgAABAgSWvYDn32VvXowVd9lll7jzzjvT0HfccUfsvPPOxVhKTAIEllLgxhtvjP322y+dve+++8YNN9ywlNFMI1C6Apdeemn07t27QgFbbrlljB8/Pho0aFC6hcmcAAECBJYokDS0J43ti8fXX39docl9iQGcQIAAAQIESkjg448/juSu7JMnT66Q9ZgxY+KII44ooUqkSoAAAQIECBAoLQEN7aW1X7IlQIAAAQKZFNBQl8ltkRQBAgQI5FzA828+NnjPPfeM//u//0uLufXWW2OPPfbIR3GqIJATgeQXTXbddde0muSXTpJjBoFyEpg5c2a0bt065s6dm5ad3Jl94sSJmtnL6YGgVgIEylagfv366XNA7dq1Y/bs2ZEcMwgQIECAQF4Fkqb2bt26VbhTe7169eL111+Pxo0b57VsdREgQIAAAQIEalRAQ3uN8lucAAECBAjkQ0BDXT72URUECBAgUFoCnn9La79+Ltvkrs/J3Z8Xj+Suz8ndnw0CBLIjMGHChNhmm23ShLp37x7JMYNAOQn069cvRo0aVaHkKVOmxCabbFJODGolQIBA2Qp88MEHseKKKy76J7lbu0GAAAECBMpB4JlnnokOHTpUKLVv374xcuTIcihfjQQIECBAgACBZS6goX2Zk1uQAAECBAjkT0BDXf72VEUECBAgkH0Bz7/Z36PKZHjwwQfHNddck5569dVXx0EHHVSZqc4hQGAZCTzxxBOx+eabp6ttuumm8eSTTy6j1S1DoOYFpk2bFq1ataqQyNChQ2PAgAE1n5wMCBAgQIAAAQIECBAgUESBYcOGxcCBAyus8Oabb0bLli2LuKrQBAgQIECAAIHyFNDQXp77rmoCBAgQIFBQAQ11BeUUjAABAgQIVErA82+lmDJ/0uGHHx6XX355mmfyc69evTKftwQJlJPAiy++GBtssEFactu2beOll14qJwK1lrnAySefHEOGDEkV2rdvH8nfC4MAAQIECBAgQIAAAQLlILD++uvH1KlT01JPOumkGDx4cDmUrkYCBAgQIECAwDIV0NC+TLktRoAAAQIE8imgoS6f+6oqAgQIEMi2gOffbO9PZbM76qij4pJLLklPv/jii+PII4+s7HTnESCwDATeeuutCndea968ebz99tvLYGVLEMiGwFprrRUzZsxIkxk9enT07t07G8nJggABAgQIECBAgAABAkUWGDNmTPTp0yddpWnTpvHee+8VeVXhCRAgQIAAAQLlJ6Chvfz2XMUECBAgQKDgAhrqCk4qIAECBAgQWKKA598lEpXECUcffXSMGDEizXX48OHRv3//kshdkgTKReDf//53NGnSJC139dVXj5kzZ5ZL+eosc4FHHnkkunTpkiqsssoq8cknn0StWrXKXEb5BAgQIECAAAECBAiUi8CCBQti1VVXjU8//TQt+eGHH46tttqqXAjUSYAAAQIECBBYJgIa2pcJs0UIECBAgEC+BTTU5Xt/VUeAAAEC2RTw/JvNfalqVn/84x/jH//4Rzot+fn444+vahjnEyBQRIG5c+dG/fr10xXq1q0b8+bNK+KKQhPIjsA555wTp512WprQwQcfHFdddVV2EpQJAQIECBAgQIAAAQIEloHAIYccEldffXW60tlnnx1/+ctflsHKliBAgAABAgQIlI+Ahvby2WuVEiBAgACBogloqCsarcAECBAgQOBnBTz/5uPBcfLJJ8eQIUPSYgYPHhwnnXRSPopTBYGcCHzzzTex/PLLp9Uk//9N7s5mECgHgd133z3Gjx+fljp69Ojo3bt3OZSuRgIECBAgQIAAAQIECKQCY8aMiT59+qT/3aNHjxg3bhwhAgQIECBAgACBAgpoaC8gplAECBAgQKBcBTTUlevOq5sAAQIEalLA829N6hdu7eROTn/961/TgMmdcP/85z8XbgGRCBAoiMBKK60UX3zxRRrr66+/rtDkXpBFBCGQQYE2bdrEq6++mmY2ZcqU2GSTTTKYqZQIECBAgAABAgQIECBQPIFnnnkmOnTokC6w3nrrxSuvvFK8BUUmQIAAAQIECJShgIb2Mtx0JRMgQIAAgUILaKgrtKh4BAgQIEBgyQKef5dsVApnDBo0KM4888w01TPOOKPCf5dCDXIkUA4CjRo1ig8//DAt9eOPP45VV121HEpXY5kL1K9fP+bOnZsqfPTRR9GgQYMyV1E+AQIECBAgQIAAAQLlJpC8D7DaaqulZderVy/mzJlTbgzqJUCAAAECBAgUVUBDe1F5BSdAgAABAuUhoKGuPPZZlQQIECCQLQHPv9naj6XN5u9//3v86U9/Sqefeuqp8be//W1pw5lHgECRBJo1axbvvvtuGv29996Lpk2bFmk1YQlkR+DXv/51LFiwIE3ou+++i1q1amUnQZkQIECAAAECBAgQIEBgGQgk10XJ9dHikVwXJddHBgECBAgQIECAQOEENLQXzlIkAgQIECBQtgIa6sp26xVOgAABAjUo4Pm3BvELuPSwYcNi4MCBacQBAwbE0KFDC7iCUAQIFEKgTZs28eqrr6ahXnvttWjdunUhQotBINMCXm9kenskR4AAAQIECBAgQIDAMhRwfbQMsS1FgAABAgQIlKWAhvay3HZFEyBAgACBwgp4A6ewnqIRIECAAIHKCHj+rYxS9s+54IIL4vjjj08TPe644+L888/PfuIyJFBmAh07dowpU6akVT/zzDOx8cYbl5mCcstRwOuNctx1NRMgQIAAAQIECBAg8FMCro88LggQIECAAAECxRXQ0F5cX9EJECBAgEBZCHgDpyy2WZEECBAgkDEBz78Z25ClTGfUqFHRr1+/dHbfvn1j5MiRSxnNNAIEiiXQrVu3mDRpUhr+4Ycfjq222qpYy4lLIDMCXm9kZiskQoAAAQIECBAgQIBADQu4PqrhDbA8AQIECBAgkHsBDe2532IFEiBAgACB4gt4A6f4xlYgQIAAAQI/FPD8m4/HxJgxY6JPnz5pMb17947Ro0fnozhVEMiRwE477RR33313WlHy8x/+8IccVagUAj8t4PWGRwYBAgQIECBAgAABAgT+K+D6yCOBAAECBAgQIFBcAQ3txfUVnQABAgQIlIWAN3DKYpsVSYAAAQIZE/D8m7ENWcp0rrjiiujVq1c6u2fPnjF27NiljGYaAQLFEthnn33i5ptvTsMnP++1117FWk5cApkR8HojM1shEQIECBAgQIAAAQIEaljA9VENb4DlCRAgQIAAgdwLaGjP/RYrkAABAgQIFF/AGzjFN7YCAQIECBD4oYDn33w8Jq677ro48MAD02IOOOCAuPbaa/NRnCoI5Egg+WWTK6+8Mq0o+WWUQw89NEcVKoXATwt4veGRQYAAAQIECBAgQIAAgf8KuD7ySCBAgAABAgQIFFdAQ3txfUUnQIAAAQJlIeANnLLYZkUSIECAQMYEPP9mbEOWMp3kLs/JnZ8Xj7333jtuuummpYxmGgECxRLo169fjBo1Kg0/cuTI6Nu3b7GWE5dAZgS83sjMVkiEAAECBAgQIECAAIEaFnB9VMMbYHkCBAgQIEAg9wIa2nO/xQokQIAAAQLFF/AGTvGNrUCAAAECBH4o4Pk3H4+J8ePHx+67754W06NHjxg3blw+ilMFgRwJDBgwIM4777y0omHDhsWJJ56YowqVQuCnBbze8MggQIAAAQIECBAgQIDAfwVcH3kkECBAgAABAgSKK6Chvbi+ohMgQIAAgbIQ8AZOWWyzIgkQIEAgYwKefzO2IUuZzt133x077bRTOnvHHXeMu+66aymjmUaAQLEEzjjjjDjrrLPS8IMGDYrTTz+9WMuJSyAzAl5vZGYrJEKAAAECBAgQIECAQA0LuD6q4Q2wPAECBAgQIJB7AQ3tud9iBRIgQIAAgeILeAOn+MZWIECAAAECPxTw/JuPx8QDDzwQ2223XVrMtttuG/fff38+ilMFgRwJDBkyJE4++eS0opNOOikGDx6cowqVQuCnBbze8MggQIAAAQIECBAgQIDAfwVcH3kkECBAgAABAgSKK6Chvbi+ohMgQIAAgbIQ8AZOWWyzIgkQIEAgYwKefzO2IUuZzqRJk6Jbt27p7K5du8bEiROXMpppBAgUS2D48OFxzDHHpOGPPvrouOiii4q1nLgEMiPg9UZmtkIiBAgQIECAAAECBAjUsIDroxreAMsTIECAAAECuRfQ0J77LVYgAQIECBAovoA3cIpvbAUCBAgQIPBDAc+/+XhMPP7447HFFlukxWy++ebx2GOP5aM4VRDIkcBll10WRxxxRFrRYYcdFskxg0DeBbzeyPsOq48AAQIECBAgQIAAgcoKuD6qrJTzCBAgQIAAAQJLJ6ChfenczCJAgAABAgS+J+ANHA8HAgQIECCw7AU8/y5782KsOGXKlOjYsWMaukOHDvH0008XYykxCRCohsD1118fBxxwQBphv/32i+SYQSDvAl5v5H2H1UeAAAECBAgQIECAQGUFXB9VVsp5BAgQ/6nfVwAAIABJREFUIECAAIGlE9DQvnRuZhEgQIAAAQLfE/AGjocDAQIECBBY9gKef5e9eTFWfOGFF2LDDTdMQ2+wwQbx/PPPF2MpMQkQqIbA7bffHrvttlsaYZdddonkmEEg7wJeb+R9h9VHgAABAgQIECBAgEBlBVwfVVbKeQQIECBAgACBpRPQ0L50bmYRIECAAAEC3xPwBo6HAwECBAgQWPYCnn+XvXkxVnz11VejTZs2aej11lsvXnnllWIsJSYBAtUQePDBB2PbbbdNI3Tv3j0mTJhQjYimEigNAa83SmOfZEmAAAECBAgQIECAQPEFXB8V39gKBAgQIECAQHkLaGgv7/1XPQECBAgQKIiAN3AKwigIAQIECBCokoDn3ypxZfbkadOmRatWrdL8WrZsGW+++WZm85UYgXIVePzxx2OLLbZIy+/UqVM88cQT5cqh7jIS8HqjjDZbqQQIECBAgAABAgQI/KKA6yMPEAIECBAgQIBAcQU0tBfXV3QCBAgQIFAWAt7AKYttViQBAgQIZEzA82/GNmQp03n33XejWbNm6ey111473nnnnaWMZhoBAsUSeOGFF2LDDTdMw7dr1y6mTp1arOXEJZAZAa83MrMVEiFAgAABAgQIECBAoIYFXB/V8AZYngABAgQIEMi9gIb23G+xAgkQIECAQPEFvIFTfGMrECBAgACBHwp4/s3HY+Lf//53NGnSJC3mt7/9bXzwwQf5KE4VBHIkkHxzwjrrrJNW1KJFi3jrrbdyVKFSCPy0gNcbHhkECBAgQIAAAQIECBD4r4DrI48EAgQIECBAgEBxBTS0F9dXdAIECBAgUBYC3sApi21WJAECBAhkTMDzb8Y2ZCnT+fDDD6NRo0bp7IYNG8bs2bOXMpppBAgUS+D999+Ppk2bpuEbN24c//nPf4q1nLgEMiPg9UZmtkIiBAgQIECAAAECBAjUsIDroxreAMsTIECAAAECuRfQ0J77LVYgAQIECBAovoA3cIpvbAUCBAgQIPBDAc+/+XhMzJ07N+rXr58WU69evZgzZ04+ilMFgRwJfPLJJ9GgQYO0orp168a8efNyVKFSCPy0gNcbHhkECBAgQIAAAQIECBD4r4DrI48EAgQIECBAgEBxBTS0F9dXdAIECBAgUBYC3sApi21WJAECBAhkTMDzb8Y2ZCnT+fLLL2PFFVdMZ6+wwgrxxRdfLGU00wgQKJbA/Pnzo06dOmn4WrVqxXfffVes5cQlkBkBrzcysxUSIUCAAAECBAgQIECghgVcH9XwBlieAAECBAgQyL2Ahvbcb7ECCRAgQIBA8QW8gVN8YysQIECAAIEfCnj+zcdj4ttvv43lllsuLaZ27drxzTff5KM4VRDImUDyyyfJL6EsHsnf1eTvrEEgzwJeb+R5d9VGgAABAgQIECBAgEBVBFwfVUXLuQQIECBAgACBqgtoaK+6mRkECBAgQIDADwS8geMhQYAAAQIElr2A599lb16sFZM7PS9cuDANv2DBgh99hXGx1haXAIHKCzRs2DA++uijdMKcOXOiXr16lQ/gTAIlKOD1RglumpQJECBAgAABAgQIECiKgOujorAKSoAAAQIECBBIBTS0ezAQIECAAAEC1RbwBk61CQUgQIAAAQJVFvD8W2WyzE6oU6dOzJ8/P83vq6++iuSYQYBAtgTWXnvt+Ne//pUm9f7770eTJk2ylaRsCBRYwOuNAoMKR4AAAQIECBAgQIBAyQq4PirZrZM4AQIECBAgUCICGtpLZKOkSYAAAQIEsizgDZws747cCBAgQCCvAp5/87OzK6+8cnz22WdpQfPmzYu6devmp0CVEMiJwHrrrRevvfZaWs0bb7wRrVq1ykl1yiDw0wJeb3hkECBAgAABAgQIECBA4L8Cro88EggQIECAAAECxRXQ0F5cX9EJECBAgEBZCHgDpyy2WZEECBAgkDEBz78Z25BqpNOgQYP45JNP0ggff/xxrLrqqtWIaCoBAsUQ6NChQzzzzDNp6Oeeey423HDDYiwlJoHMCHi9kZmtkAgBAjkUeP3112O//faLF154oWjVnXXWWXHaaaf9ZPxrrrkmDj744KVau3Xr1tGyZcvo1KlT7LDDDoteEy2//PJLFeuHkxYsWBBvvvlmTJw4cdE/iVPyumvxWLx28tpsiy22iI4dO7p+Koi8IAQIECCwJAHXR0sS8ucECBAgQIAAgeoJaGivnp/ZBAgQIECAgDsSeAwQIECAAIEaEfABSo2wF2XRxo0bx6xZs9LY//nPfyI5ZhAgkC2Brl27xsMPP5wmNXny5OjcuXO2kpQNgQILeL1RYFDhCBAg8D2BUm5o/+FGJk3mp59+euy1115Rp06dpdrnr7/+Ou64444YPHhwPP3005WOkXzj1d577x0DBw6Mdddd90d3z610ICcSIECAAIElCLg+8hAhQIAAAQIECBRXQEN7cX1FJ0CAAAECZSHgDZyy2GZFEiBAgEDGBDz/ZmxDqpHOWmutFTNmzEgjvPfee9G0adNqRDSVAIFiCOy4445xzz33pKHvvffe2H777YuxlJgEMiPg9UZmtkIiBAjkUCBPDe2Lt6dPnz5x7rnnRvItVFUZr7322qKG9KShfWlH0tiexPjjH/8YK6200tKGMY8AAQIECPysgOsjDw4CBAgQIECAQHEFNLQX11d0AgQIECBQFgLewCmLbVYkAQIECGRMwPNvxjakGum0aNEipk+fnkZ4++23o3nz5tWIaCoBAsUQSO78ecstt6Shb7311thjjz2KsZSYBDIj4PVGZrZCIgQI5FAgjw3tyTb169cvhgwZUumm8meeeSb69+8fTz75ZEF2uW/fvovu8p40uBsECBAgQKCQAq6PCqkpFgECBAgQIEDgxwIa2j0qCBAgQIAAgWoLeAOn2oQCECBAgACBKgt4/q0yWWYntG7dOt544400v+TuhMkxgwCBbAkceuihcdVVV6VJJT8ffPDB2UpSNgQKLOD1RoFBhSNAgMD3BH6qoX3y5MnRuXPnZeJ0zTXXVHgts8MOO0RybLXVVvvF9b/99tuYN29eJL+Ie+edd8YFF1wQH3/8cYU5V199dRx00EFLrGPmzJlx1FFHxfjx4yuc2759+zjiiCMWfRtOkyZNYpVVVonFz0nz58+PWbNmxdNPPx2XXXbZT97V/eyzz45TTjklateuvcQcnECAAAECBCor4PqoslLOI0CAAAECBAgsnYCG9qVzM4sAAQIECBD4noA3cDwcCBAgQIDAshfw/LvszYu1YtKs8dJLL6Xhp06dGu3atSvWcuISILCUAsndPv/5z3+ms5OfkwYsg0CeBbzeyPPuqo0AgZoWKNWG9h+6JdcyvXv3rnCH9W233TauvPLK+O1vf/uzzAsXLowLL7wwjj/++ArnnHHGGTFw4MBK3eE9ifHYY48tusP7Cy+8kMZJ1r3++uujS5cuNb3N1idAgACBHAm4PsrRZiqFAAECBAgQyKSAhvZMboukCBAgQIBAaQl4A6e09ku2BAgQIJAPAc+/+djHpIqNN944nvt/7N0JuE31/vjxz4Ob5JrrRpMG7qEuMkUOKvOVSBEylHmejiFEQplumTNLmXVNRypEhUOmYzgN6NClXCcpOqQiw//5rvvb3//Zxz7n7GntvYb3eh7Pwz5rfb+fz+uznLXX3p/93fv364T27dsnZcuWdU6CZIKAQwT69+8vb775ps5G/T0uLs4h2ZEGAr4FeL7BmYEAAgiYJ+CUhnYlpFZYb926tbFyu2fbuHGj1K5dO0PAlJQUUd+As2nTJr3PkCFDZMSIEQGvrK7uodQ35xw6dEiP1atXLxk/frzkzJnTvCIyMgIIIICAqwS4P3JVuUkWAQQQQAABBKIgQEN7FNCZEgEEEEAAAacJ8AKO0ypKPggggAACdhDg+muHKvkXY6VKlWT37t165127dskjjzzi38HshQACERN45ZVXZNSoUXq+kSNHyrBhwyI2PxMhEA0Bnm9EQ505EUDALQJOamj/6aefjIb29evX6/KNHj1aBg8enGE5d+7cKXXq1NFN8Oq+aOnSpXLfffcFfAr4Wu29TJkysnz5comJiQl4PA5AAAEEEEDAlwD3R5wXCCCAAAIIIICAuQI0tJvry+gIIIAAAgi4QoAXcFxRZpJEAAEEELCYANdfixUkhHCqVasmCQkJeoRt27ZJ1apVQxiRQxFAwAyBcePGyaBBg/TQL730kowdO9aMqRgTAcsI8HzDMqUgEAQQcKCAkxraL1++bDxPmjhxoq5Ut27djG+3ufnmm31Wb/Hixcaq6p5NNcS/9dZbkidPnqCq/dVXX0nTpk29VmnfsmWLVK9ePajxOAgBBBBAAIH0AtwfcU4ggAACCCCAAALmCtDQbq4voyOAAAIIIOAKAV7AcUWZSRIBBBBAwGICXH8tVpAQwqlRo4Z8+umneoRPPvlEnnjiiRBG5FAEEDBDYOrUqdKrVy89dM+ePWXKlClmTMWYCFhGgOcblikFgSCAgAMFnNTQrsqjvslGfaONZ+vcubPR4J4rVy6f1Uvf0N6hQweZPHmy3HLLLUFVOzU1VdQYx44dk9tuu80YIy4uTurWrRvUeByEAAIIIIBAegHujzgnEEAAAQQQQAABcwVoaDfXl9ERQAABBBBwhQAv4LiizCSJAAIIIGAxAa6/FitICOGoBouNGzfqETZs2CB16tQJYUQORQABMwTmzZtnNEl5tnbt2ol6jA0BJwvwfMPJ1SU3BBCItoCTGtqvXr0qw4YNkzFjxmjWkSNHGo9ltC1fvlyaN2+uf1ypUiVZunSp3HfffdEuDfMjgAACCCDgU4D7I04MBBBAAAEEEEDAXAEa2s31ZXQEEEAAAQRcIcALOK4oM0kigAACCFhMgOuvxQoSQjhPPfWUrFu3To/w/vvvS4MGDUIYkUMRQMAMAdVg9fzzz+uhmzVrJsuWLTNjKsZEwDICPN+wTCkIBAEEHCjgpIb2c+fOSfv27WX16tW6UvHx8dKwYcMMK5eUlCRNmjSR5ORkvc/YsWOlX79+kiNHDgdWnJQQQAABBOwuwP2R3StI/AgggAACCCBgdQEa2q1eIeJDAAEEEEDABgK8gGODIhEiAggggIDjBLj+OqekzzzzjFfjx6pVq6Rx48bOSZBMEHCIgGrKevrpp3U26sMoa9eudUh2pIGAbwGeb3BmIIAAAuYJOKmhXX3jlGpOv3DhggFWq1YtWbBggRQpUiRDwIsXL0qPHj3knXfe0fvkyZNHunXrJr179870WPOqwsgIIIAAAghkLMD9EWcHAggggAACCCBgrgAN7eb6MjoCCCCAAAKuEOAFHFeUmSQRQAABBCwmwPXXYgUJIRy1yvN7772nR1i+fLk899xzIYzIoQggYIbAxx9/LHXq1NFD16hRQzZv3mzGVIyJgGUEeL5hmVIQCAIIOFDAKQ3tiYmJ0r17d9m1a5eu0sKFC6Vly5aS/jqSvoyffPKJtGrVSlJSUrx+pBrb1bdWqTGqVKkiBQoUcOAZQEoIIIAAAnYT4P7IbhUjXgQQQAABBBCwmwAN7XarGPEigAACCCBgQQFewLFgUQgJAQQQQMDxAlx/nVNi1cCxePFinZBq/lCPsSGAgLUEtm/fLlWrVtVBVa5cWT7//HNrBUk0CIRZgOcbYQZlOAQQQCCNgF0b2q9duyapqamSnJwsS5YsEXX/cvbsWZ2ZWmF9/Pjxkjt37izrfeXKFZk4caKMGjVKr+7u66CyZctKvXr15PHHH5fy5ctLwYIFs2yWz3JydkAAAQQQQCBAAe6PAgRjdwQQQAABBBBAIEABGtoDBGN3BBBAAAEEELhRgBdwOCsQQAABBBCIvADX38ibmzVju3btZP78+Xr4t99+W9q2bWvWdIyLAAJBChw4cEBUM5VnK1WqlCQlJQU5GochYA8Bnm/Yo05EiQAC9hTw1dAezkwSEhIkNjY2wyHVh2rD+UFatar6wIEDpV+/fpIrVy6/U1FN7SqWuLg4r8b4zAaIiYmRmjVrSv369VnB3W9pdkQAAQQQCFWA+6NQBTkeAQQQQAABBBDIXICGds4QBBBAAAEEEAhZgBdwQiZkAAQQQAABBAIW4PobMJllD+jcubPMnj1bxzdr1izp1KmTZeMlMATcKvDNN9+Iap7ybA888IAcPXrUrRzk7RIBnm+4pNCkiQACURFwUkP7/fffL2+88YY0atRIsmXLFpTn8ePHZeTIkbJixYpMV2v3NXiDBg2ke/fu8sQTT0jOnDmDmp+DEEAAAQQQyEqA+6OshPg5AggggAACCCAQmgAN7aH5cTQCCCCAAAIIiNzw9a7Xr1/HBQEEEEAAAQRMFuANFJOBIzh8jx495K233tIzTps2zWjGYEMAAWsJnDx5Uu6++24dVOHChSUlJcVaQRINAmEW4PlGmEEZDgEEEEgj4KSGdk9aLVq0kJdeeklKly59w2vG/hRfva6snnOtWrVKli5dKrt27fLnML1PxYoVZezYsUZje/prWEADsTMCCCCAAAI+BLg/4rRAAAEEEEAAAQTMFaCh3VxfRkcAAQQQQMAVAryA44oykyQCCCCAgMUEuP5arCAhhBMXFycTJ07UI0yYMEH69u0bwogcigACZgicPXtWChUqpIfOkyePnD9/3oypGBMBywjwfMMypSAQBBBwoIATG9pVmdRzpNGjR0uXLl0kR44cQVdONber5187d+6UDz/8UDZv3izKLKtNzT906FDp3bs3q7VnhcXPEUAAAQQCEuD+KCAudkYAAQQQQAABBAIWoKE9YDIOQAABBBBAAIH0AryAwzmBAAIIIIBA5AW4/kbe3KwZ1QqG48eP18OPGzdOBg4caNZ0jIsAAkEK/PHHH5IrVy59dPbs2eXKlStBjsZhCNhDgOcb9qgTUSKAgD0FfDW0JyQkSGxsbEQSWrx4sbRq1UrPVbduXVGPpf0AX0aB/P7778YH+w4ePGgcs3r1arlw4YLeXTWVqw/ttmvXLmwrpXsa3BMTE+WDDz6QDRs2ZNrgrlZq79evX0hN9REpBJMggAACCNhGgPsj25SKQBFAAAEEEEDApgI0tNu0cISNAAIIIICAlQR4AcdK1SAWBBBAAAG3CHD9dU6l1eqBr7/+uk7otddek5dfftk5CZIJAg4SUA3tqrHds6mGdtXYzoaAUwV4vuHUypIXAghYQcDODe1p/VSj+Y4dO6R79+5Gg7tnK1q0qKxYsUIqVKhgCve1a9fk+PHjRkP9vHnz5MSJE17zFClSRBYtWiQ1atQwZX4GRQABBBBwnwD3R+6rORkjgAACCCCAQGQFaGiPrDezIYAAAggg4EgBXsBxZFlJCgEEEEDA4gJcfy1eoADCGzlypAwfPlwf8corr8iIESMCGIFdEUAgUgJqxdKzZ8/q6VJTUyVv3ryRmp55EIi4AM83Ik7OhAgg4CIBpzS0e0q2ZcsWeeGFF7way3v16mV8G1XOnDlNreyZM2fk1VdflenTp3vN8+KLL8q0adMkd+7cps7P4AgggAAC7hDg/sgddSZLBBBAAAEEEIieAA3t0bNnZgQQQAABBBwjwAs4jikliSCAAAII2EiA66+NipVFqGPGjJEhQ4bovQYPHiyjR492ToJkgoCDBO655x75/vvvdUanTp0StfonGwJOFeD5hlMrS14IIGAFAac1tKtvrlEf1E17L1O+fHlZtmyZFCtWzHTyixcvysCBA72a2osXL26sEl+6dGnT52cCBBBAAAHnC3B/5PwakyECCCCAAAIIRFeAhvbo+jM7AggggAACjhDgBRxHlJEkEEAAAQRsJsD112YFyyTcN954QwYMGKD36N+/v/zrX/9yToJkgoCDBEqWLCmHDx/WGSUnJ0ekQctBhKRiMwGeb9isYISLAAK2EnBaQ7vC//jjj6VOnTpedUhISJDY2Fj92OXLl2Xp0qWyZs0a+e2334wV3dUHfNu0aRNy/b766itp2rSpHDp0SI8VHx8vDRs2DHlsBkAAAQQQQID7I84BBBBAAAEEEEDAXAEa2s31ZXQEEEAAAQRcIcALOK4oM0kigAACCFhMgOuvxQoSQjhTpkyR3r176xF69eolkydPDmFEDkUAAbME1Cqj+/bt08MfOHBAypQpY9Z0jItA1AV4vhH1EhAAAgg4WMCJDe3bt2+XqlWrelVt0aJF0rJlS/2YamgfNGiQTJw4UT+mvqVq1KhRkj179pAqnpqaKh06dDBWZfds6ecPaQIORgABBBBwtQD3R64uP8kjgAACCCCAQAQEaGiPADJTIIAAAggg4HQBXsBxeoXJDwEEEEDAigJcf61YleBimjFjhnTr1k0f3LVrV5k+fXpwg3EUAgiYKlC9enXZtm2bnkM1bVWpUsXUORkcgWgK8HwjmvrMjQACThdwa0O7qqtqZo+Li9MlrlevnixcuFBuvfXWkMquVnxXHxaeO3euHoeG9pBIORgBBBBAII0A90ecDggggAACCCCAgLkCNLSb68voCCCAAAIIuEKAF3BcUWaSRAABBBCwmADXX4sVJIRwVLNFx44d9QhqRcE5c+aEMCKHIoCAWQKq2WrDhg16+I0bN0rt2rXNmo5xEYi6AM83ol4CAkAAAQcLOLGh/eOPP5Y6dep4VS0hIUFiY2O9Htu8ebM0btxYLly4YDyeJ08eo6G9UaNGIVX81KlTxmrwn332mR5ny5Ytoj6UyIYAAggggECoAtwfhSrI8QgggAACCCCAQOYCNLRzhiCAAAIIIIBAyAK8gBMyIQMggAACCCAQsADX34DJLHvAggUL5IUXXtDxtWnTRt59913LxktgCLhZ4Nlnn5VVq1ZpgtWrV8vTTz/tZhJyd7gAzzccXmDSQwCBqAo4raH96tWrMmLECBk1apR2LVOmjCxfvlxiYmK8rFNSUkTd92zatEk//uSTTxorqxcuXDjousTHx0vr1q11o7z6Jp0lS5ZI0aJFgx6TAxFAAAEEEPAIcH/EuYAAAggggAACCJgrQEO7ub6MjgACCCCAgCsEeAHHFWUmSQQQQAABiwlw/bVYQUIIZ+nSpfL888/rEVq0aGE0XbAhgID1BFTjlVo91LMtWrTIWAWUDQGnCvB8w6mVJS8EELCCgNMa2vfu3StNmjSREydOaN4XX3xRpk2bJrlz5/Yiv379utG83qlTJ6/HVTP6+PHjg2pqP3TokLRt21Z27dqlxxw2bJgMHz5csmfPboWSEwMCCCCAgM0FuD+yeQEJHwEEEEAAAQQsL0BDu+VLRIAIIIAAAghYX4AXcKxfIyJEAAEEEHCeANdf59R0xYoV0rRpU52QagL597//7ZwEyQQBBwl06dJFZs2apTNSf0/fiOWgdEkFAeH5BicBAgggYJ6Akxrav/rqK+ncubNs375dg+XJk8f4IGCjRo18Ip45c8Y4Rn3jTdqtYsWKRhN6rVq1JGfOnFkW4Nq1a7J582YZMGCAHDx4UO9fsmRJWbZsmZQuXTrLMdgBAQQQQAABfwS4P/JHiX0QQAABBBBAAIHgBWhoD96OIxFAAAEEEEDg/wR4AYdTAQEEEEAAgcgLcP2NvLlZM65du9aryaNhw4YSHx9v1nSMiwACIQj069dPJkyYoEdQf+/bt28II3IoAtYW4PmGtetDdAggYG8BOze0qxXWz58/LyoH9e1SqnH97NmzXgVR32wzdepUyZs3b4aFSkxMNL7tRo2TfitVqpS0atVKatasKcWKFTPG8VyXfv31V1EN8evXrxf1jVfbtm3zOlw108+cOVPUt1+lv5bZ+6whegQQQACBaApwfxRNfeZGAAEEEEAAATcI0NDuhiqTIwIIIIAAAiYL8AKOycAMjwACCCCAgA8Brr/OOS0++ugjqV+/vk7on//8p3z44YfOSZBMEHCQwLBhw+S1117TGY0aNUqGDh3qoAxJBQFvAZ5vcEYggAAC5gn4amg3Y7ZFixYZTePpt8WLFxsN42ZslSpVkvnz54taJT2rbevWrcY33vhqas/qWF8/V83s6jmb+tBhjhw5ghmCYxBAAAEEEPApwP0RJwYCCCCAAAIIIGCuAA3t5voyOgIIIIAAAq4Q4AUcV5SZJBFAAAEELCbA9ddiBQkhnE2bNknt2rX1CLVq1ZKPP/44hBE5FAEEzBIYM2aMDBkyRA8/aNAgUY+xIeBUAZ5vOLWy5IUAAlYQcGpDe2xsrEyZMkXKlSvnN/O3334r/fv3l9WrV/t9jK8dY2JiZPjw4dK0aVOa2UOS5GAEEEAAAV8C3B9xXiCAAAIIIIAAAuYK0NBuri+jI4AAAggg4AoBXsBxRZlJEgEEEEDAYgJcfy1WkBDCUSsSPvbYY3qE6tWry5YtW0IYkUMRQMAsgcmTJ0ufPn308L169RL1GBsCThXg+YZTK0teCCBgBQGnNbSrZvKePXvKiy++KLlz5w6Y+MqVK8Z90KRJk2TdunUBHV+0aFFjlfeOHTvKbbfdFtCx7IwAAggggIC/Atwf+SvFfggggAACCCCAQHACNLQH58ZRCCCAAAIIIJBGgBdwOB0QQAABBBCIvADX38ibmzXj559/LlWqVNHDP/roo7Jjxw6zpmNcBBAIQWDu3LlGo5Rna9++vajH2BBwqgDPN5xaWfJCAAErCNi5oT1Pnjzy8MMPy5133mncy6hV2UuXLh2WVdGvX78up0+flt27dxt/Dhw4IEePHhXl5dlUA/tDDz0klStXlho1ahirwefKlcsKZSUGBBBAAAEHC3B/5ODikhoCCCCAAAIIWEKAhnZLlIEgEEAAAQQQsLcAL+DYu35EjwACCCBgTwGuv/asm6+o9+7dKxUrVtQ/qlChguzZs8c5CZIJAg4SWLJkibRs2VJn1Lx5c1m6dKmDMiQVBLwFeL7BGYEAAggggAACCCCAAAII/E+A+yPOBAQQQAABBBBAwFwBGtrN9WV0BBBAAAEEXCF7bSgoAAAgAElEQVTACziuKDNJIoAAAghYTIDrr8UKEkI4SUlJUqZMGT2CWtnw4MGDIYzIoQggYJbAmjVrpHHjxnr4hg0bSnx8vFnTMS4CURfg+UbUS0AACCCAAAIIIIAAAgggYBEB7o8sUgjCQAABBBBAAAHHCtDQ7tjSkhgCCCCAAAKRE+AFnMhZMxMCCCCAAAIeAa6/zjkXDh06JA8++KBOqGTJkvL11187J0EyQcBBAhs3bpS6devqjGrWrCmbNm1yUIakgoC3AM83OCMQQAABBBBAAAEEEEAAgf8JcH/EmYAAAggggAACCJgrQEO7ub6MjgACCCCAgCsEeAHHFWUmSQQQQAABiwlw/bVYQUII5+jRo1K8eHE9QrFixSQ5OTmEETkUAQTMEkhISJBq1arp4R999FHZsWOHWdMxLgJRF+D5RtRLQAAIIIAAAggggAACCCBgEQHujyxSCMJAAAEEEEAAAccK0NDu2NKSGAIIIIAAApET4AWcyFkzEwIIIIAAAh4Brr/OORe+++47KVq0qE7onnvukRMnTjgnQTJBwEEC+/btk/Lly+uMSpcuLQcPHnRQhqSCgLcAzzc4IxBAAAEEEEAAAQQQQACB/wlwf8SZgAACCCCAAAIImCtAQ7u5voyOAAIIIICAKwR4AccVZSZJBBBAAAGLCXD9tVhBQggnJSVF7rjjDj1CkSJF5NSpUyGMyKEIIGCWwOHDh6VkyZJ6+AceeEDUtyywIeBUAZ5vOLWy5IUAAggggAACCCCAAAKBCnB/FKgY+yOAAAIIIIAAAoEJ0NAemBd7I4AAAggggIAPAV7A4bRAAAEEEEAg8gJcfyNvbtaMP/30k9x22216+FtvvVXOnDlj1nSMiwACIQh8//33or5FwbPxAZQQMDnUFgI837BFmQgSAQQQQAABBBBAAAEEIiDA/VEEkJkCAQQQQAABBFwtQEO7q8tP8ggggAACCIRHgBdwwuPIKAgggAACCAQiwPU3EC1r73v+/HnJly+fDjJv3rySmppq7aCJDgGXCvz888+iPnTi2fj/6tITwUVp83zDRcUmVQQQQAABBBBAAAEEEMhUgPsjThAEEEAAAQQQQMBcARrazfVldAQQQAABBFwhwAs4rigzSSKAAAIIWEyA66/FChJCOL///rvccssteoRcuXLJb7/9FsKIHIoAAmYJpP//miNHDvnzzz/Nmo5xEYi6AM83ol4CAkAAAQQQQAABBBBAAAGLCHB/ZJFCEAYCCCCAAAIIOFaAhnbHlpbEEEAAAQQQiJwAL+BEzpqZEEAAAQQQ8Ahw/XXOuXDlyhX5y1/+ohOiQdY5tSUTZwrcfPPNcunSJZ3ctWvXJP3vZGdmTlZuFOD5hhurTs4IIIAAAggggAACCCDgS4D7I84LBBBAAAEEEEDAXAEa2s31ZXQEEEAAAQRcIcALOK4oM0kigAACCFhMgOuvxQoSYjjZsmWT69ev61GuXr0q6jE2BBCwnkChQoXk7NmzOrALFy7IX//6V+sFSkQIhEGA5xthQGQIBBBAAAEEEEAAAQQQcIQA90eOKCNJIIAAAggggICFBWhot3BxCA0BBBBAAAG7CPACjl0qRZwIIIAAAk4S4PrrpGqKpF/x+Y8//pCcOXM6K0myQcAhAnfffbecPHlSZ/PDDz/I7bff7pDsSAMBbwGeb3BGIIAAAggggAACCCCAAAL/E+D+iDMBAQQQQAABBBAwV4CGdnN9GR0BBBBAAAFXCPACjivKTJIIIIAAAhYT4PprsYKEGE6ePHnk119/1aOw4nOIoByOgIkCJUqUkCNHjugZjh07Jvfff7+JMzI0AtET4PlG9OyZGQEEEEAAAQQQQAABBKwlwP2RtepBNAgggAACCCDgPAEa2p1XUzJCAAEEEEAg4gK8gBNxciZEAAEEEECAFYEcdg4ULFhQzp07p7P6+eefRT3GhgAC1hMoV66c7N+/XweWlJQkpUqVsl6gRIRAGAS43w8DIkMggAACCCCAAAIIIICAIwS4P3JEGUkCAQQQQAABBCwsQEO7hYtDaAgggAACCNhFgBdw7FIp4kQAAQQQcJIA118nVVOkcOHCcvr0aZ3UDz/8ILfffruzkiQbBBwiUK1aNUlISNDZfP7551K5cmWHZEcaCHgL8HyDMwIBBBBAAAEEEEAAAQQQ+J8A90ecCQgggAACCCCAgLkCNLSb68voCCCAAAIIuEKAF3BcUWaSRAABBBCwmADXX4sVJMRw7r77bjl58qQe5fvvv5e77rorxFE5HAEEzBCoW7eubNy4UQ+9adMmqVmzphlTMSYCURfg+UbUS0AACCCAAAIIIIAAAgggYBEB7o8sUgjCQAABBBBAAAHHCtDQ7tjSkhgCCCCAAAKRE+AFnMhZMxMCCCCAAAIeAa6/zjoX7r//fvnPf/6jkzp27Jiox9gQQMB6As8884ysXr1aBxYfHy8NGza0XqBEhEAYBHi+EQZEhkAAAQQQQAABBBBAAAFHCHB/5IgykgQCCCCAAAIIWFiAhnYLF4fQEEAAAQQQsIsAL+DYpVLEiQACCCDgJAGuv06qpkhMTIx88803OqnDhw8bj7EhgID1BFq3bi2LFi3SgS1ZskRatGhhvUCJCIEwCPB8IwyIDIEAAggggAACCCCAAAKOEOD+yBFlJAkEEEAAAQQQsLAADe0WLg6hIYAAAgggYBcBXsCxS6WIEwEEEEDASQJcf51UTZFSpUrJl19+qZP64osv5B//+IezkiQbBBwi0LlzZ5k9e7bOZs6cOdKhQweHZEcaCHgL8HyDMwIBBBBAAAEEEEAAAQQQ+J8A90ecCQgggAACCCCAgLkCNLSb68voCCCAAAIIuEKAF3BcUWaSRAABBBCwmADXX4sVJMRwypUrJ/v379ejJCYminqMDQEErCcQFxcnEydO1IFNmjRJevfubb1AiQiBMAjwfCMMiAyBAAIIIIAAAggggAACjhDg/sgRZSQJBBBAAAEEELCwAA3tFi4OoSGAAAIIIGAXAV7AsUuliBMBBBBAwEkCXH+dVE2RSpUqye7du3VSO3fuNB5jQwAB6wkMHTpUXn/9dR2Y+vuQIUOsFygRIRAGAZ5vhAGRIRBAAAEEEEAAAQQQQMARAtwfOaKMJIEAAggggAACFhagod3CxSE0BBBAAAEE7CLACzh2qRRxIoAAAgg4SYDrr5OqKVKtWjVJSEjQSW3btk2qVq3qrCTJBgGHCIwePVpefvllnY1qZk/b4O6QNEkDAUOA5xucCAgggAACCCCAAAIIIIDA/wS4P+JMQAABBBBAAAEEzBWgod1cX0ZHAAEEEEDAFQK8gOOKMpMkAggggIDFBLj+WqwgIYZTo0YN+fTTT/Uon3zyiTzxxBMhjsrhCCBghsCkSZOkb9++eujevXuLeowNAScK8HzDiVUlJwQQQAABBBBAAAEEEAhGgPujYNQ4BgEEEEAAAQQQ8F+Ahnb/rdgTAQQQQAABBDIQ4AUcTg0EEEAAAQQiL8D1N/LmZs5Yt25d2bhxo55i/fr1oh5jQwAB6wnMnj1bOnfurAPr0KGDzJkzx3qBEhECYRDg+UYYEBkCAQQQQAABBBBAAAEEHCHA/ZEjykgSCCCAAAIIIGBhARraLVwcQkMAAQQQQMAuAryAY5dKEScCCCCAgJMEuP46qZoiTz31lKxbt04n9f7770uDBg2clSTZIOAQgUWLFknr1q11Ni1atJAlS5Y4JDvSQMBbIHv27HLt2jX94NWrVyVbtmwwIYAAAggggAACCCCAAAKuElD3Rer+yLOp+yJ1f8SGAAIIIIAAAgggED4BGtrDZ8lICCCAAAIIuFaAhjrXlt62iasXHpOTk+Wzzz4z/hw5ckT279+v84mJiZFixYpJhQoVpEqVKlKxYkUpUKCAbfMlcAQQcKYA119n1fWZZ56R1atX66RWrVoljRs3dlaSZIOAQwTU/89nn31WZ9OoUSNZs2aNQ7IjDQS8BfLnzy+pqan6wZ9//lkKFiwIEwIIIIAAAggggAACCCDgKoGzZ89KoUKFdM758uWTX375xVUGJIsAAggggAACCJgtQEO72cKMjwACCCCAgAsEaKhzQZEdkuKlS5eM1W/HjRsne/bs8TurPHnySJMmTWTAgAFSokQJSX/O+z0QOyKAAAJhFOD6G0ZMCwzVrFkzee+993Qky5YtE/UYGwIIWE9gw4YNUq9ePR1YrVq15OOPP7ZeoESEQBgEHnzwQTl06JAeae/evVK+fPkwjMwQCCCAAAIIIIAAAggggIB9BBITE41FkDxbyZIl5euvv7ZPAkSKAAIIIIAAAgjYQICGdhsUiRARQAABBBCwugANdVavEPEpgcOHDxsN6aqhPdhNNbarMeLi4iR37tzBDsNxCCCAQFgEuP6GhdEyg7Ru3VoWLVqk41m4cKG0atXKMvERCAII/H+Bbdu2SfXq1fUDjz76qOzYsQMiBBwp8PTTT0t8fLzObc6cOdKhQwdH5kpSCCCAAAIIIIAAAggggEBGAnPnzpWOHTvqH/NtbZwrCCCAAAIIIIBA+AVoaA+/KSMigAACCCDgOgEa6lxXctslrFbO6N69u+zatSsssXft2tVY5V01uLMhgAAC0RLg+hsteXPmbdeuncyfP18P/vbbb0vbtm3NmYxREUAgJIH0q7KVKVNGDhw4ENKYHIyAVQVee+01GTZsmA5PfdhKfeiKDQEEEEAAAQQQQAABBBBwk0D6xShGjRolQ4cOdRMBuSKAAAIIIIAAAqYL0NBuOjETIIAAAggg4HwBGuqcX2M7Z3j69Gnp3Lmz16qCKp9SpUpJ+/btpU6dOnLHHXdI3rx5xXMuX758WX788UfZs2ePqIZCX6u6qxcrBw0aJDly5LAzD7EjgICNBbj+2rh4PkJX16rZs2frn8ycOdO4frEhgID1BA4dOiQPPvigDqxYsWKSnJxsvUCJCIEwCKT/RgJ133Tu3DnJli1bGEZnCAQQQAABBBBAAAEEEEDA+gLXrl2TAgUKyPnz53WwW7dulWrVqlk/eCJEAAEEEEAAAQRsJEBDu42KRagIIIAAAghYVYCGOqtWhriuX78uU6ZMkT59+nhhDB8+XAYMGCC5c+fOEkmNsWPHDmOF94MHD+r9ixQpIsuWLZPq1atnOQY7IIAAAmYIcP01QzV6Y/bs2VOmTZumA5g6dar06NEjegExMwIIZChw4sQJuffee/XP1Ycj//vf/yKGgGMF7r77bjl58qTOb86cOdKhQwfH5ktiCCCAAAIIIIAAAggggEBagblz50rHjh31Q3fddZd8//33ICGAAAIIIIAAAgiEWYCG9jCDMhwCCCCAAAJuFKChzo1Vt0fOKSkp0qZNG9m0aZMOeMiQITJixIiAV1bft2+ftGrVStSKnJ6tV69eMn78eMmZM6c9QIgSAQQcJcD111HllLi4OJk4caJOasKECdK3b19nJUk2CDhE4MyZM/K3v/1NZ5MvXz755ZdfHJIdaSBwo8BLL71k3Pd4NvVtV0lJSVAhgAACCCCAAAIIIIAAAq4QKF26tHzxxRc614EDB8q4ceNckTtJIoAAAggggAACkRSgoT2S2syFAAIIIICAQwVoqHNoYR2Q1s6dO6VOnTpy4cIFI5tKlSrJ0qVL5b777gs4O1+rvZcpU0aWL18uMTExAY/HAQgggECoAlx/QxW01vHpmwXVm2LqzTE2BBCwnsDFixflr3/9qw4sR44c8ueff1ovUCJCIEwCR48eleLFi3uN9q9//Uv69+8fphkYBgEEEEAAAQQQQAABBBCwpsAbb7xhfONv2i05OVmKFStmzYCJCgEEEEAAAQQQsLEADe02Lh6hI4AAAgggYBUBGuqsUgniSC+wePFiY1V1z9a6dWt56623JE+ePEFhffXVV9K0aVOvVdq3bNki1atXD2o8DkIAAQRCEeD6G4qe9Y4dNmyYvPbaazqwUaNGydChQ60XKBEhgIAhoL6h5/Lly1pDffiRDQEnC3Tr1k1mzJjhleLevXulfPnyTk6b3BBAAAEEEEAAAQQQQMDFAomJiVKhQgUvga5du8r06dNdrELqCCCAAAIIIICAeQI0tJtny8gIIIAAAgi4RoCGOteU2naJpm9o79Chg0yePFluueWWoHJJTU0VNcaxY8fktttuM8aIi4uTunXr+j3e77//Lrt27ZLVq1fL7t27Ra0ir7aCBQtKxYoVJTY2Vho3biwPPvigZMuWza9xf/75Z2nZsqVs2LDB2L9z584yceJEyZUrl/HvH3/8UdasWSMffPCBHDx4UE6cOGE09T/88MPy2GOPSbNmzQKazxPUlStXjOZ+Nfb27dtlz549cvbsWePHZcuWNVauf/zxx6V+/fpy1113SfrfFX4lJyJqnv3798vatWtFfYDgwIEDetX9ypUrS7ly5aRRo0aGXe7cuf0aVtWhb9++MmvWLGN/VUN1vhQqVEiOHz8uU6ZMkVWrVhlWKpdq1arJc889Z6zyr1ZhZUPACgJcf61QhfDFMHLkSBk+fLge8JVXXpERI0aEbwJGQgCBsAqo527nzp3TY/76669+Pw8JayAMhkCEBE6fPm08v1f3RJ6tVKlS8tlnnxn3MmwIIIAAAggggAACCCCAgJME1Hsd6v2NL774QqeVL18+OXLkiNx+++1OSpVcEEAAAQQQQAABywjQ0G6ZUhAIAggggAAC9hWgoc6+tXN65MuXL5fmzZvrNFUz8tKlS+W+++6LeOqXLl2SlStXimpYVC94ZrU1aNDAaGRUzdRZNYJn1NCu5pg5c6ax4q+n0TyjedV8//rXv6REiRJZhSZqBdJPP/1UXn31Vdm2bVuW+6sd2rRpY+Rz7733+rW/2kmZrVu3TsaNG2c0y2e1FS1aVHr37i2dOnXKsqHMV0P7okWLZOvWrcaHFFQju68tPj5eGjZsmFUo/ByBiAhw/Y0Ic8QmGTNmjAwZMkTPN3jwYBk9enTE5mciBBAITEB9WO+///2vPkg1+/7tb38LbBD2RsBmAvPmzTM+4Jt2q1q1qqjnyDS126yYhIsAAggggAACCCCAAAIZCqj3U9QiOgkJCV77zJ07V9q3b48cAggggAACCCCAgEkCNLSbBMuwCCCAAAIIuEmAhjo3VdteuSYlJUmTJk0kOTlZBz527Fjp169fRFfZ/uGHH2TgwIGycOHCgADVKuqqmbFLly6ZxuuroV01RQ4dOjSgOdWKi7Nnz5bq1atnGOe1a9dkyZIl0q1bN71Kur9JqYbzGTNmSL169bJs0lcvGA8bNiyor+5UK9yrFerVfBltvhra1QvRAwYMyLCZvVatWrJgwQIpUqSIvymzHwKmCnD9NZU34oO/+eab0r9/fz2vula98cYbEY+DCRFAwD8B9bzpm2++0Tt/++23UfnQpH/RshcC4RNQ9wHqOX3aTa3UPn/+fClfvnz4JmIkBBBAAAEEEEAAAQQQQCAKAomJidK2bVuvldlVGF27dg3q/YoopMCUCCCAAAIIIICAbQVoaLdt6QgcAQQQQAAB6wjQUGedWhCJt8DFixelR48e8s477+gfqCZx1YShVvKORGOyWq2zc+fOxqqFaTcVxyOPPCKVK1cW9fcLFy4Yq31s2bLlhjJm1YSfvqG9adOmkjNnTlErjns21XRVs2ZNueeee+Ty5cuyY8cO2b59+w1N6Wr18Tlz5mS4wqiK74UXXvBq+k6fi5rz0KFD8tlnn93QHF6mTBljlfySJUtmeLpmZKYOUCvWq8byQoUKZWoWGxsragVJlbevLX1DuzoX8ubNq1fPV6v5q3luueUWY3X4zZs3GyvS9+3bN8tmfP4fIhApAa6/kZKOzDxTpkwxrk2erVevXjJ58uTITM4sCCAQsIB6TnLgwAF9nPoK8n/84x8Bj8MBCNhR4Omnn77h/kblob7xKe2Hs+yYGzEjgAACCCCAAAIIIICAewXU4hJq0Zv0m1qtfc2aNe6FIXMEEEAAAQQQQCBCAjS0RwiaaRBAAAEEEHCyAA11Tq6u/XP75JNPpFWrVpKSkuKVjGrCbtCggbRs2VKqVKkiBQoUCHuyqqFercw+ffp0PXZmDfXXr1+X//znP8bK6qrp27OpY9TK6c2bN/cZY/qG9rQ7VaxYUV5//XV54oknbljlXa0kqhpOVq9e7TXuypUr5ZlnnrlhrvPnz0unTp1k+fLl+mcdO3aUESNG+PxwgGoaV3moF4DViuueTa28Pnz4cMmePfsNc6hjlNm0adO8fqZWXR85cqQ89NBDNzSUHz9+3BhPrZ6edlPHzJo1S2677Taf86jmdPXztJuyVl4qT/WhAM/2448/Gn4FCxYM+3nCgAgEK8D1N1g5ax6nVrtVH7jybKz6ZM06ERUCHoGqVasaHw70bDt37hT1gTg2BNwikFFTu1qtXX0oq127dpItWza3cJAnAggggAACCCCAAAII2FRAfSvt22+/LWqxCfVh9fQbzew2LSxhI4AAAggggIAtBWhot2XZCBoBBBBAAAFrCdBQZ616EI23wJUrV2TixIkyatSoG1YjT7unWmWzXr168vjjj0v58uWNxuX053agtosXLzaa6T2bapZWze3PP/98ps0dqql7/Pjxxorgnk01pC9cuFDuvPPOG8LIqKFdvdD61ltv+TzGM4iv1dDVivLKLFeuXF5zqa/afOqpp/SHA1TDuFoFPbMPA6gmfeXQunVrPZb6AMGSJUukaNGiN+SiVrJX+6oV6z3bkCFDRP3JnTt3hiVQdZ45c6axX9pjJ02aZDTUpK9l+hXaPQOr82TQoEE3NP8HWnv2RyASAlx/I6EcuTnU79MOHTroCdu3by9z586NXADMhAACAQnUrVtXNm7cqI9R3+ZSo0aNgMZgZwTsLqA+iKU+kOVrU99+pL796bHHHjO+Zem+++6T/Pnz0+Ru96ITPwIIIIAAAggggAACNhZQzeu//PKLsbDQ/v37jW/MXbt2rajFfHxtLDhh42ITOgIIIIAAAgjYUoCGdluWjaARQAABBBCwlgANddaqB9HcKKCanVVTdVxcnNdK4ZlZxcTESM2aNaV+/fpBreB+7tw5Uc2IaVc/Hzt2rPTr18+vZmn1AmrPnj29Vh1XjY1qzPSbr4Z21Sy+YsUKqVChQpanxKpVq+TZZ5/V+9WqVctoOE+/srlamT3tKvFqxXS12npWmy8L1QBWu3Ztr0PVivY9evSQd955Rz/epk0bmTp1qqiGmKw2VWe1Uvvo0aP1rrGxsbJo0SK59957vQ731dBesmRJ+fe//22sAs+GgB0EuP7aoUr+x6i+ZeKFF17w+v337rvv+j8AeyKAQEQF1Af70n7duHoDXH3wjw0BtwmoD2Spe5zU1FS3pU6+CCCAAAIIIIAAAggg4FCBfPnyyZtvvunz/RiHpkxaCCCAAAIIIICAJQRoaLdEGQgCAQQQQAABewvQUGfv+rkp+uPHj4tqwlaN3mlX8fbHoEGDBtK9e3dRK6XnzJkzy0PUKp2q0ckzT2YrrGc0WPoxmjRpYqzWq15MTbv5amjPaJV1X3MlJSWJGjs5Odn4cZkyZUQ1r6um/rRb+hXnBw8ebKx8nz179kw91Crtar9NmzbJAw88YDSMP/nkk6IayNNu6VeAL1KkiNEo9sgjj2Tp7dlBrazSokUL2bVrlz5GNbS3bNnSawxfDe1qZXi1or1aSZ8NATsIcP21Q5X8j3Hp0qXGN3h4NvW7TH24iA0BBKwpoL6FRz038mzq/3DaD/5ZM2qiQsAcAfWtTyNGjMhwtXZzZmVUBBBAAAEEEEAAAQQQQCD8AmpVdrVwzu233x7+wRkRAQQQQAABBBBAIFMBGto5QRBAAAEEEEAgZAEa6kImZIAICqjm6pMnT4palVw1HqVtfPYnjIoVK4paaV01qKc/9z3Hqzlef/11r9XLVUP3yy+/nOExvuY+deqU0Yj92WefGT8uXry40YxfunRpr919NbTPnDlTVFO7P1v6eTJqaN+6das89thjeki1CvyMGTOkXr16AeWVUUyzZs2SLl266B8H02B+9epVw33MmDF6nL59+xo1u+mmm/Rjvhra1YvU6k9GdfXHkn0QiKQA199Iaps/18qVK40PF3k29c0Z6nc+GwIIWFOgU6dOMmfOHB1cRt+kY83oiQoBcwSOHj1q/L9QH8hS91xsCCCAAAIIIIAAAggggIAdBO666y5joYmOHTtKsWLF7BAyMSKAAAIIIIAAAo4UoKHdkWUlKQQQQAABBCIrQENdZL2ZLXwCqvH87NmzsnPnTvnwww9FrYh+5MiRLCdQK3gPHTpUevfu7XO1drUqu1rNfeHChXqsZcuWSbNmzbIcO+0Ov/32mzGHapDybPHx8dKwYUOvcXw1tG/ZskWqV6/u13zpj8+ooT0lJUXatGljrLTu2ZSFWr1eNd5XqVJFChQo4Nec6Xf6448/pF+/fjJ9+nT9owkTJohqRg90W7t2rTRq1EgfVrduXWMF1UKFCunHfDW0+1rJPdC52R+BSApw/Y2ktvlzpf/dpX7Xq9/5bAggYE2BPn36yOTJk3Vw6u+9evWyZrBEhUAUBLZt2ybqnmTv3r3yzTffiPoQrbpPunbtWhSiYUoEEEAAAQQQQAABBBBAQCRbtmzGN7Tecccd8ve//10qVKhgLOJTrVo1eBBAAAEEEEAAAQQsIEBDuwWKQAgIIIAAAgjYXYCGOrtXkPg9Ap4G98TERPnggw9kw4YNmTa4q1W/VRN2jhw5vBDTr3iuftijRw9Rq3wEsv3555+yfv162b59uz7M18rr6RvS1QuyGzdulMqVK/s1nb8N7cpHNderFUkz2tSLv/Xr15eaNWtKqVKlvFZFzyyY1NRU6dChg9dqxL6a9/1JKCkpyVjlODk52djdV4O+r4Z2ZVa7dm1/pmAfBCwhwPXXEmUIWxAfffSR8fvTs/3zn/80PmzFhucfKooAACAASURBVAAC1hQYMmSI1zfCjB49WgYPHmzNYIkKAQQQQAABBBCwuYD69kL1bYlq+/TTT+Xxxx+3eUaEjwACCCCAAAIIIIAAAggggAAC6QVoaOecQAABBBBAAIGQBWioC5mQASwqoFYPPH78uLG697x58+TEiRNekRYpUkTUqt41atTwelyt8q5WYz948GDYMxs5cqQMGzbMa1x/G9IzCiaQ4y9evCgvv/yy14qkGY1bsGBBefLJJw0LtcJJ3rx5M/Twtcp8QkKCxMbGBmyY3t/fhvZg5ws4QA5AIEwCXH/DBGmRYdS3hNSqVUtHoz4YlPYbMSwSJmEggMD/Cbz22mtez8nU8yP1GBsCCCCAAAIIIIBA+AVUM7tqalebamZXTe1sCCCAAAIIIIAAAggggAACCCDgLAEa2p1VT7JBAAEEEEAgKgI01EWFnUkjLHDmzBl59dVXZfr06V4zv/jiizJt2jTJnTu3ftzJDe0qyUuXLsnKlStFNderXP3Z1KrxatX0AQMGSIkSJST97w0zG9pVfOmb1X2t0E5Duz+VZB8rCXD9tVI1Qo9l69atxlcce7bq1avLli1bQh+YERBAwBSBiRMnSlxcnB67T58+oh5jQwABBBBAAAEEEAivQNrV2T0js0p7eI0ZDQEEEEAAAQQQQAABBBBAAAErCNDQboUqEAMCCCCAAAI2F6ChzuYFJHy/BdTq5AMHDvRqai9evLisWLFCSpcurcdxekO7J1HVFK7eVJw9e7aolYUvXLiQpaVatX3ChAnSsmVLyZEjh97fzIZ2XzWioT3LUrGDDQS4/tqgSAGE+Pnnn0uVKlX0EY8++qjs2LEjgBHYFQEEIikwa9Ys6dKli56yY8eOxnMiNgQQQAABBBBAAIHwCqRdnd0zMqu0h9eY0RBAAAEEEEAAAQQQQAABBBCwggAN7VaoAjEggAACCCBgcwEa6mxeQAeGf/nyZVm6dKmsWbNGfvvtNzlx4oQMGTJE2rRpE3K2X331lTRt2lQOHTqkx4qPj5eGDRvqf6dvaC9TpowsX75cYmJiQp7f1wDpm8EDnS/U41VMqtn/wIEDsn79evnggw9k//79GeaqVmtXDV/NmzfX+5jZ0O7Lg4Z2U05FBo2wANffCIObPF1iYqJUqFBBz6L+vmfPHpNnZXgEEAhWYOHChV7PLZ9//nlZvHhxsMNxHAIIIIAAAggggIAPAV+rs3t2Y5V2ThkEEEAAAQQQQAABBBBAAAEEnCVAQ7uz6kk2CCCAAAIIREWAhrqosDNpJgKqoX3QoEEyceJEvdfgwYNl1KhRkj179pDsUlNTpUOHDsaq7J5t0aJFxorjnu3o0aNGs7ZqTlSbauDeuHGjVK5cOaS5Mzo41Ib0UI9PH9f169fl7NmzsnPnTqORXzW4q3+n3Ro3bizz5s2TAgUKGA/7ck3/QQF/8ZT7U089JSkpKcYh5cuXl2XLlkmxYsX0EDS0+6vJflYW4Ppr5eoEHltSUpKoD+B4NvXNHwcPHgx8II5AAIGICKxcuVKaNGmi52rUqJHxYUo2BBBAAAEEEEAAgfAJ+Fqd3TM6q7SHz5mREEAAAQQQQAABBBBAAAEEELCCAA3tVqgCMSCAAAIIIGBzARrqbF5Ah4avmtnj4uJ0dvXq1RO1kuatt94aUsZqxffevXvL3Llz9TjpG9rPnTsnrVu3Nhq5PVv6fUIKIt3BoTakh3p8VrmcOXNGXn75ZZkzZ47eNX2Tv68PIYwePVrUBxEC3VQTfdrV35988kmj9p7meTUeDe2BqrK/FQW4/lqxKsHHpL7548EHH9QDlCxZUr7++uvgB+RIBBAwVeCjjz6S+vXr6zlq165tfICRDQEEEEAAAQQQQCA8Apmtzu6ZgVXaw2PNKAgggAACCCCAAAIIIIAAAghYQYCGditUgRgQQAABBBCwuQANdTYvoEPD37x5s6hVwC9cuGBkqBqoVVOzWj0zlO3UqVPGauzqTTXPtmXLFqlevbr+t6/m7F69esn48eMlZ86cfk+vGuM7d+4sP/30k6jGRrXCuFp5PO1K42qwUBvS/TleOW7fvl327dsne/bskStXrsisWbPkjjvu8CufkydPyvPPPy/btm3T+6dv8lfjdenSRf9cfSjgrbfeMmrn73b16lUZNmyYjBkzRh/St29fGTt2rNx00036MRra/RVlPysLcP21cnUCj+3YsWNev9/V7/rk5OTAB+IIBBCIiIB6/qdWBfVsVapUMZ4rsSGAAAIIIIAAAgiERyCz1dk9M7BKe3isGQUBBBBAAAEEEEAAAQQQQAABKwjQ0G6FKhADAggggAACNhegoc7mBXRo+CkpKdKmTRvZtGmTzlCt1K1WVi9cuHDQWcfHxxurr3sa5VXz0pIlS6Ro0aJeY65atUqeffZZ/ZhqSF+2bJmULl3a77nVKp9NmjTRcxUpUkTef/99KV++vNcY/jSkZzapP8erpnqV9/r1642hVJO5Wpk0NjbWr3x8NZCnb2hPTEw0GvZV7dSm8lVmaT8skNVkR44ckWbNmsnBgwf1rr5Wx6ehPStJfm4HAa6/dqiS/zF+9913XteSe+65R06cOOH/AOyJAAIRFVAf8HvkkUf0nA8//LDs378/ojEwGQIIIIAAAggg4FQBf1Zn9+TOKu1OPQvICwEEEEAAAQQQQAABBBBAwG0CNLS7reLkiwACCCCAgAkCNNSZgMqQIQtcv37daF7v1KmT11iqKVutlB5MU/uhQ4ekbdu2smvXLj2mWg18+PDhkj17dq95jh8/Lq1atfJaqbNbt27G3Llz584yvzNnzhirs69evVrvqxq1Z8+eLXnz5vU63p+G9Mwm9Od4XyufDxkyREaMGCE5cuTIMp/0DfHqgPQr21+8eFF69Ogh77zzjh5PfShh6tSpN+Tsa0K1aryqxejRo/WPK1WqJEuXLpX77rvP6xAa2rMsGTvYQIDrrw2KFECI6sM8ab/1Qn2oR30rCBsCCFhT4Ouvv5aHHnpIB1e8eHH55ptvrBksUSGAAAIIIIAAAjYT8Gd1dk9KrNJus+ISLgIIIIAAAggggAACCCCAAAIZCNDQzqmBAAIIIIAAAiEL0FAXMiEDmCTgqylcTVWxYkWj8blWrVqSM2fOLGe/du2abN68WQYMGOC18ndmq66rhvopU6ZInz59vMZ/9dVXZeDAgZIrV64M57106ZJMmDBBVMO4Z1Mroi9cuFAaNWp0w3H+NKRnlqS/xyuDxo0b6xXjVUwzZ86UFi1aSPrfA2nnUxaLFy82Vnj3bOrNRvVY2uZN9bP0K+Crx3r37i2vv/56ph8EUM3sKhZl5lk9Xx2rPkAQFxd3wwcOaGjP8rRnBxsIcP21QZECCFH9Lr711lv1Eerv6jrGhgAC1hRQH15M+4G5O++8U06ePGnNYIkKAQQQQAABBBCwkUAgq7N70mKVdhsVmFARQAABBBBAAAEEEEAAAQQQyECAhnZODQQQQAABBBAIWYCGupAJGcBEgcTERGnZsqUcOXLkhllKlSplrKJes2ZNKVasmLEKuOd8/vXXX41GwvXr1xsrfG/bts3reH+auTNqqFcN4Gpl9xIlStzQCK6ao1Sz/YIFC7zmy2x1d38b0jNi9vf48+fPS8+ePb1iK1iwoAwdOlTat2/vcxV1ter6jBkzZOTIkV6N5pMmTZJevXrdkL9qNFcN/9OmTfMKt0GDBsZq8GXLlr3hmO+++85oeFer16fdVPP/rFmz5Pbbb78hdRraTfxPx9ARE+D6GzHqiEykfsfmy5dPz6WuSampqRGZm0kQQCBwgR9//NHrOUb+/Pnl3LlzgQ/EEQgggAACCCCAAAJeAoGszu45kFXaOYkQQAABBBBAAAEEEEAAAQQQsL8ADe32ryEZIIAAAgggEHUBGuqiXgICyEJg69at0qlTJ59N7cHgqWZ21ZDet29fyZEjR6ZDHDp0SNq2bSu7du26YT/VnK1WiS9UqJBcvnxZtmzZYqwEn36rU6eO0RR+//33+5zL34b0jAIN5Pi9e/dKkyZN5MSJE17Dqcb2KlWqyCOPPCI33XSTkc/u3btlx44dcvbsWa99M2s0VzuePn1aOnfubKzWnn5La6ZWYk9ISDDc0m+VKlWS+fPni1pF39dGQ3swZz7HWE2A66/VKhJaPOr30i233KIHUd/k8dtvv4U2KEcjgIBpAurDj+o5oWf7y1/+Yjz/YUMAAQQQQAABBBAIXiCY1dk9s7FKe/DuHIkAAggggAACCCCAAAIIIICAFQRoaLdCFYgBAQQQQAABmwvQUGfzArok/G+//Vb69+8vq1evDinjmJgYYwX1pk2bZtnM7pkoOTlZevToIRs3bgx4btXMrlYrL168eIbHBtKQ7muQQI6/fv26sWp9165db2hq9ye5xo0by8SJE6Vo0aKZ7q5Wtx80aJC8/fbb/gzrtY9azX3ChAmZmtHQHjArB1hQgOuvBYsSQkhXr171uq6oD0z9+eefIYzIoQggYKbAtWvX5Oabb/b6f6qeJ7EhgAACCCCAAAIIBC8QzOrsntlYpT14d45EAAEEEEAAAQQQQAABBBBAwAoCNLRboQrEgAACCCCAgM0FaKizeQFdFP6VK1eM1bwnTZok69atCyhz1YCtVnnv2LGj3HbbbQEdq3a+ePGizJ49WyZPnuxXI7ha8Xzo0KHGnLlz5850vkAa0n0NFMzxhw8fliFDhvj9AQHl17t3b7/y8cR46dIlWbVqlYwZM0a++OKLLM3Vhw0GDx4szz33nKiVjTPbaGjPkpMdbCDA9dcGRQowxGzZsknahljV5K4eY0MAAWsKFChQQH755RcdnPpWhayeg1gzE6JCAAEEEEAAAQSiLxDK6uye6FmlPfp1JAIEEEAAAQQQQAABBBBAAAEEghWgoT1YOY5DAAEEEEAAAS1AQx0ng90EVLPg6dOnZffu3cafAwcOyNGjR+XIkSM6FdWA/dBDD0nlypWlRo0aUq5cubA0KKnG9u3bt0t8fLzRpK3mvnDhgjGvmqtEiRLSpEkTqVatmuTNm9cv2mAa0tMOHOzxyvHkyZPy4YcfinrTUfnt37/fGDpPnjzy8MMPS6lSpaRRo0YSGxubZWN+Rsmq5vNdu3YZK9wnJCRoM88cVatWFbWSfaVKlfyuEQ3tfp1a7GRxAa6/Fi9QEOGp1Z7Vh3k82x9//CE5c+YMYiQOQQCBSAjceeedcurUKT2V+oaZW2+9NRJTMwcCCCCAAAIIIOA4gVBWZ/dgsEq7404LEkIAAQQQQAABBBBAAAEEEHCRAA3tLio2qSKAAAIIIGCWAA11ZskyLgIIIIAAAhkLcP113tmhPqjz66+/6sTOnz9vfECIDQEErCnw97//XZKTk3Vwx48fF/WhSDYEEEAAAQQQQACBwATCsTq7Z0ZWaQ/Mnr0RQAABBBBAAAEEEEAAAQQQsIoADe1WqQRxIIAAAgggYGMBGupsXDxCRwABBBCwrQDXX9uWLsPACxYsKOfOndM/V9+goR5jQwABawqULVvW+OYYz/bVV1/Jgw8+aM1giQoBBBBAAAEEELCwQDhWZ/ekxyrtFi40oSGAAAIIIIAAAggggAACCCCQiQAN7ZweCCCAAAIIIBCyAA11IRMyAAIIIIAAAgELcP0NmMzyBxQuXFhOnz6t4/zhhx/k9ttvt3zcBIiAWwViY2Nlx44dOv3du3dLxYoV3cpB3ggggAACCCCAQFAC4Vyd3RMAq7QHVQoOQgABBBBAAAEEEEAAAQQQQCCqAjS0R5WfyRFAAAEEEHCGAA11zqgjWSCAAAII2EuA66+96uVPtHfffbecPHlS7/rdd9+JeowNAQSsKVCnTh35+OOPdXA0TlmzTkSFAAIIIIAAAtYWCOfq7J5MWaXd2jUnOgQQQAABBBBAAAEEEEAAAQR8CdDQznmBAAIIIIAAAiEL0FAXMiEDIIAAAgggELAA19+AySx/wP333y//+c9/dJzHjh0T9RgbAghYU+Dpp5+W+Ph4Hdy6devkySeftGawRIUAAggggAACCFhQwIzV2T1p8mFDCxackBBAAAEEEEAAAQQQQAABBBDIRICGdk4PBBBAAAEEEAhZgIa6kAkZAAEEEEAAgYAFuP4GTGb5A0qUKCFHjhzRcR4+fFhiYmIsHzcBIuBWgZYtW8qSJUt0+suXL5fnnnvOrRzkjQACCCCAAAIIBCxgxursniBYpT3gcnAAAggggAACCCCAAAIIIIAAAlEVoKE9qvxMjgACCCCAgDMEaKhzRh3JAgEEEEDAXgJcf+1VL3+iLVWqlHz55Zd616SkJFGPsSGAgDUFOnbsKHPnztXBvf3229K2bVtrBktUCCCAAAIIIICAxQTMXJ3dkyqrtFus6ISDAAIIIIAAAggggAACCCCAQCYCNLRzeiCAAAIIIIBAyAI01IVMyAAIIIAAAggELMD1N2Ayyx9Qrlw52b9/v44zMTFR1GNsCCBgTYHevXvLlClTdHBTp06VHj16WDNYokIAAQQQQAABBCwmYObq7J5UWaXdYkUnHAQQQAABBBBAAAEEEEAAAQQyEaChndMDAQQQQAABBEIWoKEuZEIGQAABBBBAIGABrr8Bk1n+gMqVK8uuXbt0nDt37pRKlSpZPm4CRMCtAoMHD5axY8fq9NXfX3rpJbdykDcCCCCAAAIIIOC3QCRWZ/cEwyrtfpeFHRFAAAEEEEAAAQQQQAABBBCIqgAN7VHlZ3IEEEAAAQScIUBDnTPqSBYIIIAAAvYS4Pprr3r5E221atUkISFB77pt2zapWrWqP4eyDwIIREFg1KhR8sorr+iZhw0bJiNHjoxCJEyJAAIIIIAAAgjYSyASq7N7RFil3V7nBtEigAACCCCAAAIIIIAAAgi4V4CGdvfWnswRQAABBBAImwANdWGjZCAEEEAAAQT8FuD66zeVbXasUaOGqNUDPdvmzZtFPcaGAALWFHjzzTelf//+Ori4uDhRj7EhgAACCCCAAAIIZCwQ6Ors+fLlk9TUVK8BfT2WmTmrtHNGIoAAAggggAACCCCAAAIIIGB9ARrarV8jIkQAAQQQQMDyAjTUWb5EBIgAAggg4EABrr/OK2q9evVkw4YNOrH169dL3bp1nZcoGSHgEIEZM2ZIt27ddDadO3eWmTNnOiQ70kAAAQQQQAABBMwR8Hd1dtW03qdPH+NPgQIFvII5d+6cTJo0yfiTvtndV9Ss0m5OLRkVAQQQQAABBBBAAAEEEEAAgXAK0NAeTk3GQgABBBBAwKUCNNS5tPCkjQACCCAQVQGuv1HlN2Xyp556StatW6fHfv/996VBgwamzMWgCCAQusCCBQvkhRde0AO1atVKFi5cGPrAjIAAAggggAACCDhUwJ/V2dM2sufPn9+QyOj+95dffvG7sZ1V2h16UpEWAggggAACCCCAAAIIIICAYwRoaHdMKUkEAQQQQACB6AnQUBc9e2ZGAAEEEHCvANdf59X+mWeekdWrV+vEVq5cKeoxNgQQsKbAihUrpGnTpjq4xo0by6pVq6wZLFEhgAACCCCAAAIWEMhsdXZfjeyekLO6//WnsZ1V2i1wAhACAggggAACCCCAAAIIIIAAApkI0NDO6YEAAggggAACIQtk9YZCyBMwAAIIIIAAAgjcIMD113knRfPmzWX58uU6sWXLlkmzZs2clygZIeAQgQ8//FCefPJJnU2dOnVkw4YNDsmONBBAAAEEEEAAgfAKZLQ6e2aN7J4I/L3/zaqxnVXaw1tTRkMAAQQQQAABBBBAAAEEEEAgnAI0tIdTk7EQQAABBBBwqYC/byi4lIe0EUAAAQQQMEWA668prFEdtHXr1rJo0SIdw8KFC6VVq1ZRjYnJEUAgY4H0TVmxsbGSkJAAGQIIIIAAAggggIAPgfSrs/vTyO4ZJtD734wa21mlnVMTAQQQQAABBBBAAAEEEEAAAesK0NBu3doQGQIIIIAAArYRCPQNBdskRqAIIIAAAghYWIDrr4WLE2Ro7dq1k/nz5+uj582bJ+oxNgQQsKbA7t27pVKlSjq4smXLyr59+6wZLFEhgAACCCCAAAJRFEj7QcBAGtk9IQd7/+ursZ1V2qN4IjA1AggggAACCCCAAAIIIIAAApkI0NDO6YEAAggggAACIQsE+4ZCyBMzAAIIIIAAAi4W4PrrvOJ36dJFZs2apRObOXOmdO7c2XmJkhECDhH48ssvpVSpUjqbv//973LkyBGHZEcaCCCAAAIIIIBA+ATU6uz79++XPn36GH/y588f0OCh3v+mbWxXH0JUTe1sCCCAAAIIIIAAAggggAACCCBgLQEa2q1VD6JBAAEEEEDAlgKhvqFgy6QJGgEEEEAAgSgLcP2NcgFMmL5nz54ybdo0PfLUqVOlR48eJszEkAggEA6Bb7/9Vh544AE91J133iknT54Mx9CMgQACCCCAAAIIOEbgwIEDsmbNmqAa2T0I4br/9TS2P/300/Lwww87xphEEEAAAQQQQAABBBBAAAEEEHCCAA3tTqgiOSCAAAIIIBBlgXC9oRDlNJgeAQQQQAABWwlw/bVVufwKNi4uTiZOnKj3ffPNN0U9xoYAAtYUOH36tBQuXFgHV6BAATl79qw1gyUqBBBAAAEEEEDAxgLc/9q4eISOAAIIIIAAAggggAACCCCAgJ8CNLT7CcVuCCCAAAIIIJCxAG8ocHYggAACCCAQeQGuv5E3N3vGQYMGybhx4/Q0Y8eOlZdeesnsaRkfAQSCFLhw4YLkzZtXH33TTTfJpUuXghyNwxBAAAEEEEAAAQQyEuD+l3MDAQQQQAABBBBAAAEEEEAAAecL0NDu/BqTIQIIIIAAAqYL8IaC6cRMgAACCCCAwA0CXH+dd1IMGzZMXnvtNZ3YqFGjZOjQoc5LlIwQcIjA1atX5eabb5YrV67ojK5fv+6Q7EgDAQQQQAABBBCwjgD3v9apBZEggAACCCCAAAIIIIAAAgggYJYADe1myTIuAggggAACLhLgDQUXFZtUEUAAAQQsI8D11zKlCFsgI0eOlOHDh+vxXnnlFRkxYkTYxmcgBBAIv0D+/PklNTVVD/z7778bTe5sCCCAAAIIIIAAAuET4P43fJaMhAACCCCAAAIIIIAAAggggIBVBWhot2pliAsBBBBAAAEbCfCGgo2KRagIIIAAAo4R4PrrmFLqRMaOHSuDBw/W/x40aJCMGTPGeYmSEQIOErjzzjvl1KlTOqOffvpJChUq5KAMSQUBBBBAAAEEEIi+APe/0a8BESCAAAIIIIAAAggggAACCCBgtgAN7WYLMz4CCCCAAAIuEOANBRcUmRQRQAABBCwnwPXXciUJOaA333xT+vfvr8fp16+fvPHGGyGPywAIIGCeQPHixeXo0aN6ghMnTsg999xj3oSMjAACCCCAAAIIuFCA+18XFp2UEUAAAQQQQAABBBBAAAEEXCdAQ7vrSk7CCCCAAAIIhF+ANxTCb8qICCCAAAIIZCXA9TcrIfv9fMqUKdK7d28deK9evWTy5Mn2S4SIEXCRwMMPPywHDx7UGX/99ddSsmRJFwmQKgIIIIAAAgggYL4A97/mGzMDAggggAACCCCAAAIIIIAAAtEWoKE92hVgfgQQQAABBBwgwBsKDigiKSCAAAII2E6A66/tSpZlwDNnzpSuXbvq/bp06SIzZszI8jh2QACB6AlUqVJFPv/8cx3Anj17pEKFCtELiJkRQAABBBBAAAEHCnD/68CikhICCCCAAAIIIIAAAggggAAC6QRoaOeUQAABBBBAAIGQBXhDIWRCBkAAAQQQQCBgAa6/AZNZ/oB58+ZJhw4ddJzt27eXuXPnWj5uAkTAzQK1a9eWTZs2aYLPPvtMHnvsMTeTkDsCCCCAAAIIIBB2Ae5/w07KgAgggAACCCCAAAIIIIAAAghYToCGdsuVhIAQQAABBBCwnwBvKNivZkSMAAIIIGB/Aa6/9q9h+gwWLFggL7zwgn64TZs28u677zovUTJCwEECjRo1krVr1+qMPvjgA6lfv76DMiQVBBBAAAEEEEAg+gLc/0a/BkSAAAIIIIAAAggggAACCCCAgNkCNLSbLcz4CCCAAAIIuECANxRcUGRSRAABBBCwnADXX8uVJOSAli1bJi1atNDjNG/eXJYuXRryuAyAAALmCaj/s+r/rmd77733pGnTpuZNyMgIIIAAAggggIALBbj/dWHRSRkBBBBAAAEEEEAAAQQQQMB1AjS0u67kJIwAAggggED4BXhDIfymjIgAAggggEBWAlx/sxKy389XrlwpTZo00YE/++yzsmLFCvslQsQIuEigffv28vbbb+uM58+fLy+++KKLBEgVAQQQQAABBBAwX4D7X/ONmQEBBBBAAAEEEEAAAQQQQACBaAvQ0B7tCjA/AggggAACDhDgDQUHFJEUEEAAAQRsJ8D113YlyzLgtWvXSqNGjfR+DRs2lPj4+CyPYwcEEIieQM+ePWXatGk6APX37t27Ry8gZkYAAQQQQAABBBwowP2vA4tKSggggAACCCCAAAIIIIAAAgikE6ChnVMCAQQQQAABBEIW4A2FkAkZAAEEEEAAgYAFuP4GTGb5A9avXy///Oc/dZzq7x9++KHl4yZABNwsMGjQIBk3bpwmUH8fOHCgm0nIHQEEEEAAAQQQCLsA979hJ2VABBBAAAEEEEAAAQQQQAABBCwnQEO75UpCQAgggAACCNhPgDcU7FczIkYAAQQQsL8A11/71zB9Bps3b5ZatWrph2vWrCmbNm1yXqJkhICDBEaOHCnDhw/XGb3yyisyYsQIB2VIKggggAACCCCAQPQFuP+Nfg2IAAEEEEAAAQQQQAABBBBAAAGzBWhoN1uY8RFAAAEEEHCBAG8ouKDIpIgAAgggYDkBrr+WK0nIAW3dulUee+wxPU716tVly5YtIY/LAAggYJ7AG2+8IQMGDNAT0fdNJAAAIABJREFU9OvXT9RjbAgggAACCCCAAALhE+D+N3yWjIQAAggggAACCCCAAAIIIICAVQVoaLdqZYgLAQQQQAABGwnwhoKNikWoCCCAAAKOEeD665hS6kR27twpjz76qP63+vuOHTuclygZIeAggenTp0v37t11Rl26dJEZM2Y4KENSQQABBBBAAAEEoi/A/W/0a0AECCCAAAIIIIAAAggggAACCJgtQEO72cKMjwACCCCAgAsEeEPBBUUmRQQQQAABywlw/bVcSUIOKDExUSpUqKDHKV++vOzduzfkcRkAAQTME3jnnXekbdu2eoLWrVvLggULzJuQkRFAAAEEEEAAARcKcP/rwqKTMgIIIIAAAggggAACCCCAgOsEaGh3XclJGAEEEEAAgfAL8IZC+E0ZEQEEEEAAgawEuP5mJWS/nyclJUmZMmV04KVLl5aDBw/aLxEiRsBFAu+99540a9ZMZ/zMM8/IypUrXSRAqggggAACCCCAgPkC3P+ab8wMCCCAAAIIIIAAAggggAACCERbgIb2aFeA+RFAAAEEEHCAAG8oOKCIpIAAAgggYDsBrr+2K1mWAR8+fFhKliyp91N///rrr7M8jh0QQCB6AuvWrZOnnnpKB1C3bl1Zv3599AJiZgQQQAABBBBAwIEC3P86sKikhAACCCCAAAIIIIAAAggggEA6ARraOSUQQAABBBBAIGQB3lAImZABEEAAAQQQCFiA62/AZJY/4NixY1KsWDEd5wMPPCBHjx61fNwEiICbBT799FOpUaOGJqhataps27bNzSTkjgACCCCAAAIIhF2A+9+wkzIgAggggAACCCCAAAIIIIAAApYToKHdciUhIAQQQAABBOwnwBsK9qsZESOAAAII2F+A66/9a5g+g++++06KFi2qH77nnnvkxIkTzkuUjBBwkMCuXbukcuXKOqOyZcvKvn37HJQhqSCAAAIIIIAAAtEX4P43+jUgAgQQQAABBBBAAAEEEEAAAQTMFqCh3WxhxkcAAQQQQMAFAryh4IIikyICCCCAgOUEuP5ariQhB/TDDz9IkSJF9Djq76dOnQp5XAZAAAHzBL744gspXbq0niAmJkYOHz5s3oSMjAACCCCAAAIIuFCA+18XFp2UEUAAAQQQQAABBBBAAAEEXCdAQ7vrSk7CCCCAAAIIhF+ANxTCb8qICCCAAAIIZCXA9TcrIfv9/Oeff5Zbb71VB16oUCH56aef7JcIESPgIoFjx45JsWLFdMZ33XWXfP/99y4SIFUEEEAAAQQQQMB8Ae5/zTdmBgQQQAABBBBAAAEEEEAAAQSiLUBDe7QrwPwIIIAAAgg4QIA3FBxQRFJAAAEEELCdANdf25Usy4DPnz8v+fLl0/vlzZtXUlNTszyOHRBAIHoCKSkpcscdd+gAChYsKOrDKWwIIIAAAggggAAC4RPg/jd8loyEAAIIIIAAAggggAACCCCAgFUFaGi3amWICwEEEEAAARsJ8IaCjYpFqAgggAACjhHg+uuYUupE/vjjD8mVK5f+t/r7b7/95rxEyQgBBwmoD53kz59fZ5QzZ05R/5fZEEAAAQQQQAABBMInwP1v+CwZCQEEEEAAAQQQQAABBBBAAAGrCtDQbtXKEBcCCCCAAAI2EuANBRsVi1ARQAABBBwjwPXXMaXUiVy9elVy5Mih/509e3a5cuWK8xIlIwQcJPDnn38aH0RR/3892/Xr1x2UIakggAACCCCAAALRF+D+N/o1IAIEEEAAAQQQQAABBBBAAAEEzBagod1sYcZHAAEEEEDABQK8oeCCIpMiAggggIDlBLj+Wq4kYQlINbFfu3ZNj6Ua2tVjbAggYF2BfPnyyfnz53WAly5dkptuusm6ARMZAggggAACCCBgMwHuf21WMMJFAAEEEEAAAQQQQAABBBBAIAgBGtqDQOMQBBBAAAEEEPAW4A0FzggEEEAAAQQiL8D1N/LmkZjx5ptvFtUM69l+//13UY+xIYCAdQXuuOMOSUlJ0QGePXtWChQoYN2AiQwBBBBAAAEEELCZAPe/NisY4SKAAAIIIIAAAggggAACCCAQhAAN7UGgcQgCCCCAAAIIeAvwhgJnBAIIIIAAApEX4PobefNIzJgnTx759ddf9VRq1Wf1GBsCCFhXoFixYnLs2DEd4Pfffy933XWXdQMmMgQQQAABBBBAwGYC3P/arGCEiwACCCCAAAIIIIAAAggggEAQAjS0B4HGIQgggAACCCDgLcAbCpwRCCCAAAIIRF6A62/kzSMxY6FChUSt7uzZfv75ZylYsGAkpmYOBBAIUqBMmTKSlJSkjz58+LDExMQEORqHIYAAAggggAACCKQX4P6XcwIBBBBAAAEEEEAAAQQQQAAB5wvQ0O78GpMhAggggAACpgvwhoLpxEyAAAIIIIDADQJcf515UhQuXFhOnz6tk0tJSRH1GBsCCFhX4NFHH5WdO3fqABMTE6VcuXLWDZjIEEAAAQQQQAABmwlw/2uzghEuAggggAACCCCAAAIIIIAAAkEI0NAeBBqHIIAAAggggIC3AG8ocEYggAACCCAQeQGuv5E3j8SMd999t5w8eVJP9d1334l6jA0BBKwrULNmTfnkk090gFu3bpVq1apZN2AiQwABBBBAAAEEbCbA/a/NCka4CCCAAAIIIIAAAggggAACCAQhQEN7EGgcggACCCCAAALeAryhwBmBAAIIIIBA5AW4/kbePBIzPvDAA/Ltt9/qqY4dOyb3339/JKZmDgQQCFKgYcOG8v777+ujP/roI6lXr16Qo3EYAggggAACCCCAQHoB7n85JxBAAAEEEEAAAQQQQAABBBBwvgAN7c6vMRkigAACCCBgugBvKJhOzAQIIIAAAgjcIMD115knRYkSJeTIkSM6uUOHDol6jA0BBKwr0Lx5c1m+fLkOcMWKFfLss89aN2AiQwABBBBAAAEEbCbA/a/NCka4CCCAAAIIIIAAAggggAACCAQhQEN7EGgcggACCCCAAALeAryhwBmBAAIIIIBA5AW4/kbePBIzlipVSr788ks9VVJSkqjH2BBAwLoC7dq1k/nz5+sA3333XWnTpo11AyYyBBBAAAEEEEDAZgLc/9qsYISLAAIIIIAAAggggAACCCCAQBACNLQHgcYhCCCAAAIIIOAtwBsKnBEIIIAAAghEXoDrb+TNIzFj+fLlZd++fXqqxMREKVeuXCSmZg4EEAhSoEePHvLWW2/po6dPny5du3YNcjQOQwABBBBAAAEEEEgvwP0v5wQCCCCAAAIIIIAAAggggAACzhegod35NSZDBBBAAAEETBfgDQXTiZkAAQQQQACBGwT+H3t3A21VXSYM/FnqpNgLjamjrErrVV/kVSHFUiOlD0rND1IpIAQbNUELR6AMNDHRFJkBHVQCB0dFVPAjE/pQEyXF0LBRLCMnTbEp/EhMGMbRJfKufWaxX+7lAufce+45++O312ql5+79/z/P79nbP8f93L/W32LeFIceemg89thjaXJLliyJ5DMHAQLZFTj33HPjH//xH9MAk7/+5je/md2ARUaAAAECBAgQyJmA7785K5hwCRAgQIAAAQIECBAgQIBAOwQ0tLcDzSUECBAgQIBASwEvFNwRBAgQIECg8QLW38abN2LGww8/PBYvXpxO9dBDD0XymYMAgewKfPe7342LLrooDTD5+wsvvDC7AYuMAAECBAgQIJAzAd9/c1Yw4RIgQIAAAQIECBAgQIAAgXYIaGhvB5pLCBAgQIAAgZYCXii4IwgQIECAQOMFrL+NN2/EjJ/97GfjgQceSKdauHBhfOYzn2nE1OYgQKCdApMnT45vf/vb6dXf+ta3IvnMQYAAAQIECBAgUB8B33/r42gUAgQIECBAgAABAgQIECCQZQEN7VmujtgIECBAgEBOBLxQyEmhhEmAAAEChRKw/haqnGkyRx11VNx7773p399zzz1x5JFHFjNZWREoiMA111wT3/jGN9JszjrrrEg+cxAgQIAAAQIECNRHwPff+jgahQABAgQIECBAgAABAgQIZFlAQ3uWqyM2AgQIECCQEwEvFHJSKGESIECAQKEErL+FKmeazHHHHRc/+tGP0r+fP39+JJ85CBDIrsD1118fp556ahrgKaecEjfccEN2AxYZAQIECBAgQCBnAr7/5qxgwiVAgAABAgQIECBAgAABAu0Q0NDeDjSXECBAgAABAi0FvFBwRxAgQIAAgcYLWH8bb96IGU866aT4wQ9+kE515513xoknntiIqc1BgEA7BebNmxeDBw9Orx44cGDcfvvt7RzNZQQIECBAgAABAq0FfP91TxAgQIAAAQIECBAgQIAAgeILaGgvfo1lSIAAAQIEOl3AC4VOJzYBAQIECBDYRMD6W8ybImmKTZpjNxxz586NQYMGFTNZWREoiMCCBQvi+OOPT7M5+uij4yc/+UlBspMGAQIECBAgQKD5Ar7/Nr8GIiBAgAABAgQIECBAgAABAp0toKG9s4WNT4AAAQIESiDghUIJiixFAgQIEMicgPU3cyWpS0DDhg2LOXPmpGPNnj07ks8cBAhkV2DhwoXRv3//NMAjjjgifv7zn2c3YJERIECAAAECBHIm4PtvzgomXAIECBAgQIAAAQIECBAg0A4BDe3tQHMJAQIECBAg0FLACwV3BAECBAgQaLyA9bfx5o2Y8bTTTot//dd/Tae67rrr4tRTT23E1OYgQKCdAkuWLIlPfOIT6dV9+vSJxx9/vJ2juYwAAQIECBAgQKC1gO+/7gkCBAgQIECAAAECBAgQIFB8AQ3txa+xDAkQIECAQKcLeKHQ6cQmIECAAAECmwhYf4t5U4wcOTJmzpyZJjdjxowYMWJEMZOVFYGCCCxbtiw++tGPptnsu+++sXz58oJkJw0CBAgQIECAQPMFfP9tfg1EQIAAAQIECBAgQIAAAQIEOltAQ3tnCxufAAECBAiUQMALhRIUWYoECBAgkDkB62/mSlKXgEaNGhVXX311Ota0adMi+cxBgEB2BZ599tnYZ5990gA/9KEPxYsvvpjdgEVGgAABAgQIEMiZgO+/OSuYcAkQIECAAAECBAgQIECAQDsENLS3A80lBAgQIECAQEsBLxTcEQQIECBAoPEC1t/GmzdixrFjx8bUqVPTqaZMmRJjxoxpxNTmIECgnQJ//vOf4wMf+EB69c477xx/+ctf2jmaywgQIECAAAECBFoL+P7rniBAgAABAgQIECBAgAABAsUX0NBe/BrLkAABAgQIdLqAFwqdTmwCAgQIECCwiYD1t5g3xbhx4+Lyyy9Pk5s0aVJ8+9vfLmaysiJQEIG//vWvsdNOO6XZ7LDDDvHmm28WJDtpECBAgAABAgSaL+D7b/NrIAICBAgQIECAAAECBAgQINDZAhraO1vY+AQIECBAoAQCXiiUoMhSJECAAIHMCVh/M1eSugR0wQUXxCWXXJKONXHixEg+cxAgkF2Bt99+O3bcccdYt25dGuT69euzG7DICBAgQIAAAQI5E/D9N2cFEy4BAgQIECBAgAABAgQIEGiHgIb2dqC5hAABAgQIEGgp4IWCO4IAAQIECDRewPrbePNGzHjxxRfHhAkT0qmSZvakqd1BgEC2Bbp16xZr1qxJg0ya3P/mb/4m20GLjgABAgQIECCQEwHff3NSKGESIECAAAECBAgQIECAAIEOCGho7wCeSwkQIECAAIH/EfBCwZ1AgAABAgQaL2D9bbx5I2acNGlSjB8/Pp1q3LhxcdlllzVianMQINABge7du8dLL72UjvD666/H3/7t33ZgRJcSIECAAAECBAhsEPD9171AgAABAgQIECBAgAABAgSKL6Chvfg1liEBAgQIEOh0AS8UOp3YBAQIECBAYBMB628xb4opU6bEN7/5zTS5sWPHxj/90z8VM1lZESiQwF577RV/+MMf0oz+4z/+Iz7wgQ8UKEOpECBAgAABAgSaJ+D7b/PszUyAAAECBAgQIECAAAECBBoloKG9UdLmIUCAAAECBRbwQqHAxZUaAQIECGRWwPqb2dJ0KLCrrroqzj777HSMUaNGxbRp0zo0posJEOh8gV69esWvf/3rdKJnnnkm/s//+T+dP7EZCBAgQIAAAQIlEPD9twRFliIBAgQIECBAgAABAgQIlF5AQ3vpbwEABAgQIECg4wJeKHTc0AgECBAgQKBWAetvrWL5OH/GjBlx5plnpsGOHDkyvv/97+cjeFESKLHAoYceGo899lgq8G//9m9x4IEHllhE6gQIECBAgACB+gn4/ls/SyMRIECAAAECBAgQIECAAIGsCmhoz2plxEWAAAECBHIk4IVCjoolVAIECBAojID1tzClbJHIddddF6effnr62WmnnRazZs0qZrKyIlAggc985jPx4IMPphk9/PDD8clPfrJAGUqFAAECBAgQINA8Ad9/m2dvZgIECBAgQIAAAQIECBAg0CgBDe2NkjYPAQIECBAosIAXCgUurtQIECBAILMC1t/MlqZDgd10000xfPjwdIxhw4bF7NmzOzSmiwkQ6HyBY489Nn784x+nE91zzz1x5JFHdv7EZiBAgAABAgQIlEDA998SFFmKBAgQIECAAAECBAgQIFB6AQ3tpb8FABAgQIAAgY4LeKHQcUMjECBAgACBWgWsv7WK5eP8uXPnxpAhQ9JgBw8eHLfeems+ghclgRILfPnLX47bb789FbjzzjvjxBNPLLGI1AkQIECAAAEC9RPw/bd+lkYiQIAAAQIECBAgQIAAAQJZFdDQntXKiIsAAQIECORIwAuFHBVLqAQIECBQGAHrb2FK2SKRpAl24MCB6WcnnXRS3HHHHcVMVlYECiTw1a9+NW688cY0o+S/rJD8FxYcBAgQIECAAAECHRfw/bfjhkYgQIAAAQIECBAgQIAAAQJZF9DQnvUKiY8AAQIECORAwAuFHBRJiAQIECBQOAHrb+FKWklowYIFcfzxx6fJHXfccTF//vxiJisrAgUS+PrXvx7Tp09PM/r+978fI0eOLFCGUiFAgAABAgQINE/A99/m2ZuZAAECBAgQIECAAAECBAg0SkBDe6OkzUOAAAECBAos4IVCgYsrNQIECBDIrID1N7Ol6VBg99xzTxx99NHpGEcddVT89Kc/7dCYLiZAoPMFvvWtb8U//dM/pRMlfz127NjOn9gMBAgQIECAAIESCPj+W4IiS5EAAQIECBAgQIAAAQIESi+gob30twAAAgQIECDQcQEvFDpuaAQCBAgQIFCrgPW3VrF8nL9w4cLo379/GuxnP/vZuP/++/MRvCgJlFjgwgsvjIkTJ6YCF110UUyYMKHEIlInQIAAAQIECNRPwPff+lkaiQABAgQIECBAgAABAgQIZFVAQ3tWKyMuAgQIECCQIwEvFHJULKESIECAQGEErL+FKWWLRB566KHo169f+tkRRxwRP//5z4uZrKwIFEjg8ssvj3HjxqUZnXvuuZF85iBAgAABAgQIEOi4gO+/HTc0AgECBAgQIECAAAECBAgQyLqAhvasV0h8BAgQIEAgBwJeKOSgSEIkQIAAgcIJWH8LV9JKQo8++mgcdthhaXKHHnpoLFmypJjJyopAgQSuuuqqOPvss9OMvv71r8fVV19doAylQoAAAQIECBBonoDvv82zNzMBAgQIECBAgAABAgQIEGiUgIb2RkmbhwABAgQIFFjAC4UCF1dqBAgQIJBZAetvZkvTocB+9atfxcEHH5yO0adPn3j88cc7NKaLCRDofIHrrrsuTj/99HSir371q3H99dd3/sRmIECAAAECBAiUQMD33xIUWYoECBAgQIAAAQIECBAgUHoBDe2lvwUAECBAgACBjgt4odBxQyMQIECAAIFaBay/tYrl4/ynnnoqevfunQbbq1evWLZsWT6CFyWBEgvceuut8ZWvfCUV+NKXvhS33XZbiUWkToAAAQIECBCon4Dvv/WzNBIBAgQIECBAgAABAgQIEMiqgIb2rFZGXAQIECBAIEcCXijkqFhCJUCAAIHCCFh/C1PKFon87ne/i549e6af7bvvvrF8+fJiJisrAgUSmD9/fgwYMCDN6Atf+EL8+Mc/LlCGUiFAgAABAgQINE/A99/m2ZuZAAECBAgQIECAAAECBAg0SkBDe6OkzUOAAAECBAos4IVCgYsrNQIECBDIrID1N7Ol6VBgzz33XOy9997pGHvttVc8++yzHRrTxQQIdL7A/fffH5/73OfSifr16xeLFi3q/InNQIAAAQIECBAogYDvvyUoshQJECBAgAABAgQIECBAoPQCGtpLfwsAIECAAAECHRfwQqHjhkYgQIAAAQK1Clh/axXLx/kvvvhi7Lnnnmmwe+yxR6xYsSIfwYuSQIkFfvGLX0Tfvn1TgYMPPjiWLl1aYhGpEyBAgAABAgTqJ+D7b/0sjUSAAAECBAgQIECAAAECBLIqoKE9q5URFwECBAgQyJGAFwo5KpZQCRAgQKAwAtbfwpSyRSIvvfRSdO/ePf1s9913j5UrVxYzWVkRKJDAk08+GQceeGCaUc+ePeO3v/1tgTKUCgECBAgQIECgeQK+/zbP3swECBAgQIAAAQIECBAgQKBRAhraGyVtHgIECBAgUGABLxQKXFypESBAgEBmBay/mS1NhwJ77bXXYpdddknH2HnnneMvf/lLh8Z0MQECnS/w7//+79GjR490Iv91hc43NwMBAgQIECBQHgHff8tTa5kSIECAAAECBAgQIECAQHkFNLSXt/YyJ0CAAAECdRPwQqFulAYiQIAAAQJVC1h/q6bK1YmrV6+O973vfWnM3bp1izfeeCNXOQiWQBkF/uM//iM+9KEPpan7ZZQy3gVyJkCAAAECBDpLwPffzpI1LgECBAgQIECAAAECBAgQyI6Ahvbs1EIkBAgQIEAgtwJeKOS2dAInQIAAgRwLWH9zXLwthP7f//3f0aVLl/SMHXbYId58881iJisrAgUSWLVqVSRN7BuO5Dn+r//6rwJlKBUCBAgQIECAQPMEfP9tnr2ZCRAgQIAAAQIECBAgQIBAowQ0tDdK2jwECBAgQKDAAl4oFLi4UiNAgACBzApYfzNbmg4Ftm7duthuu+3SMbbddtt45513OjSmiwkQ6HyBt956K3bcccd4991308nWr1/f+RObgQABAgQIECBQAgHff0tQZCkSIECAAAECBAgQIECAQOkFNLSX/hYAQIAAAQIEOi7ghULHDY1AgAABAgRqFbD+1iqWn/OTJvaNm2KThvbkMwcBAtkW6Nq1a/znf/5nGqRnN9v1Eh0BAgQIECCQHwHff/NTK5ESIECAAAECBAgQIECAAIH2Cmhob6+c6wgQIECAAIFUwAsFNwMBAgQIEGi8gPW38eaNmnGHHXaIZLfnDcebb74ZyWcOAgSyLbD77rvHyy+/nAb5xhtvRLdu3bIdtOgIECBAgAABAjkQ8P03B0USIgECBAgQIECAAAECBAgQ6KCAhvYOArqcAAECBAgQiPBCwV1AgAABAgQaL2D9bbx5o2ZMGmDXrFmTTrd69epIdn52ECCQbYH//b//dzz//PNpkH/+85+je/fu2Q5adAQIECBAgACBHAj4/puDIgmRAAECBAgQIECAAAECBAh0UEBDewcBXU6AAAECBAhoaHcPECBAgACBZgh4od8M9cbMufPOO8eqVavSyf7yl79E8pmDAIFsC+y///7x9NNPp0H+/ve/j7333jvbQYuOAAECBAgQIJADAd9/c1AkIRIgQIAAAQIECBAgQIAAgQ4KaGjvIKDLCRAgQIAAAQ3t7gECBAgQINAMAS/0m6HemDl33333ePnll9PJVq5cGclnDgIEsi1wyCGHxC9/+cs0yCeffDJ69+6d7aBFR4AAAQIECBDIgYDvvzkokhAJECBAgAABAgQIECBAgEAHBTS0dxDQ5QQIECBAgICGdvcAAQIECBBohoAX+s1Qb8yce+yxR/zxj39MJ3vxxRfjQx/6UGMmNwsBAu0W+PSnPx2LFi1Kr3/kkUfiE5/4RLvHcyEBAgQIECBAgMD/CPj+604gQIAAAQIECBAgQIAAAQLFF9DQXvway5AAAQIECHS6QOsXCp0+oQkIECBAgACBTQTWr19PpSACe+21V/zhD39Is3n22Wcj+cxBgEC2BY455pj4yU9+kgZ53333xec+97lsBy06AgQIlEjAv78qUbGlSoAAAQKZFfDvrzJbGoERIECAAAECBAgQaLqAhvaml0AABAgQIEAg/wJeCOa/hjIgQIAAgfwLeCGY/xpuyGDfffeNZ555Jk1o+fLlkXzmIEAg2wJf+tKX4o477kiDvOuuu+KLX/xitoMWHQECBEok4N9flajYUiVAgACBzAr491eZLY3ACBAgQIAAAQIECDRdQEN700sgAAIECBAgkH8BLwTzX0MZECBAgED+BbwQzH8NN2TQq1ev+PWvf50m9NRTT8UBBxxQnARlQqCgAqecckrMnj07zW7OnDkxdOjQgmYrLQIECORPwL+/yl/NREyAAAECxRPw76+KV1MZESBAgAABAgQIEKiXgIb2ekkahwABAgQIlFjAC8ESF1/qBAgQIJAZAS8EM1OKDgfSp0+f+Ld/+7d0nMcffzySzxwECGRb4Mwzz4wZM2akQc6cOTPOOOOMbActOgIECJRIwL+/KlGxpUqAAAECmRXw768yWxqBESBAgAABAgQIEGi6gIb2ppdAAAQIECBAgAABAgQIECBAgACB/y9w6KGHxmOPPZZ+sGTJkkg+cxAgkG2BsWPHxtSpU9Mgk78ePXp0toMWHQECBEok0LqhXUNdiYovVQIECBBomoD1t2n0JiZAgAABAgQIECCQOwEN7bkrmYAJECBAgAABAgQIECBAgACBIgscccQR8fDDD6cpPvTQQ3H44YcXOWW5ESiEwIQJE+Liiy9Oc0n++jvf+U4hcpMEAQLVZv0+AAAgAElEQVQEiiCgoa4IVZQDAQIECORNwPqbt4qJlwABAgQIECBAgEDzBDS0N8/ezAQIECBAgAABAgQIECBAgACBTQQ++9nPxgMPPJB+fv/990fymYMAgWwLTJo0KcaPH58GOW7cuLjsssuyHbToCBAgUCIBDXUlKrZUCRAgQCAzAtbfzJRCIAQIECBAgAABAgQyL6ChPfMlEiABAgQIECBAgAABAgQIECBQJoGjjjoq7r333jTln/70p5F85iBAINsC06ZNi3/4h39Igxw1alQknzkIECBAIBsCGuqyUQdRECBAgEC5BKy/5aq3bAkQIECAAAECBAh0REBDe0f0XEuAAAECBAgQIECAAAECBAgQqLPA8ccfHwsWLEhHnT9/fhx33HF1nsVwBAjUW2DWrFnxta99LR321FNPjeuuu67e0xiPAAECBNopoKGunXAuI0CAAAECHRCw/nYAz6UECBAgQIAAAQIESiagob1kBZcuAQIECBAgQIAAAQIECBAgkG2Bk046KX7wgx+kQd55551x4oknZjto0REgELfccksMHTo0lRg0aFDMnTuXDAECBAhkREBDXUYKIQwCBAgQKJWA9bdU5ZYsAQIECBAgQIAAgQ4JaGjvEJ+LCRAgQIAAAQIECBAgQIAAAQL1FRg8eHDMmzcvHfTWW2+N5DMHAQLZFvjhD38YJ5xwQhrkscce2+K/tpDt6EVHgACB4gtoqCt+jWVIgAABAtkTsP5mryYiIkCAAAECBAgQIJBVAQ3tWa2MuAgQIECAAAECBAgQIECAAIFSCgwfPjxuuummNPfZs2fHsGHDSmkhaQJ5ErjvvvviyCOPTEP+9Kc/HQ888ECeUhArAQIECi2goa7Q5ZUcAQIECGRUwPqb0cIIiwABAgQIECBAgEAGBTS0Z7AoQiJAgAABAgQIECBAgAABAgTKK3DaaafFv/7rv6YA1113XZx66qnlBZE5gZwIPPLII/HJT34yjfbjH/94PPbYYzmJXpgECBAovoCGuuLXWIYECBAgkD0B62/2aiIiAgQIECBAgAABAlkV0NCe1cqIiwABAgQIECBAgAABAgQIECilwMiRI2PmzJlp7t///vcj+cxBgEC2BZ544ok46KCD0iD322+/+M1vfpPtoEVHgACBEgloqCtRsaVKgAABApkRsP5mphQCIUCAAAECBAgQIJB5AQ3tmS+RAAkQIECAAAECBAgQIECAAIEyCYwaNSquvvrqNOVp06ZF8pmDAIFsCzzzzDOx7777pkF++MMfjueffz7bQYuOAAECJRLQUFeiYkuVAAECBDIjYP3NTCkEQoAAAQIECBAgQCDzAhraM18iARIgQIAAAQIECBAgQIAAAQJlEhg7dmxMnTo1TXnKlCkxZsyYMhHIlUAuBf74xz/GHnvskca+6667xiuvvJLLXARNgACBIgpoqCtiVeVEgAABAlkXsP5mvULiI0CAAAECBAgQIJAdAQ3t2amFSAgQIECAAAECBAgQIECAAAECMW7cuLj88stTicsuu6zymYMAgWwLvPbaa7HLLrukQe64446xdu3abActOgIECJRIQENdiYotVQIECBDIjID1NzOlEAgBAgQIECBAgACBzAtoaM98iQRIgAABAgQIECBAgAABAgQIlEngggsuiEsuuSRNeeLEiZF85iBAINsCb775Zrz3ve+N9evXp4Fu/NfZjl50BAgQKL6Ahrri11iGBAgQIJA9Aetv9moiIgIECBAgQIAAAQJZFdDQntXKiIsAAQIECBAgQIAAAQIECBAopcDFF18cEyZMSHNPmtmTpnYHAQLZF/hf/+t/tdiVfd26dbHNNttkP3AREiBAoAQCGupKUGQpEiBAgEDmBKy/mSuJgAgQIECAAAECBAhkVkBDe2ZLIzACBAgQIECAAAECBAgQIECgjAKTJk2K8ePHp6mPGzcuLrvssjJSyJlA7gR22223eOWVV9K4V69eHV27ds1dHgImQIBAEQU01BWxqnIiQIAAgawLWH+zXiHxESBAgAABAgQIEMiOgIb27NRCJAQIECBAgAABAgQIECBAgACBmDJlSnzzm99MJcaMGVP5zEGAQPYFPvKRj8QLL7yQBrpy5crYfffdsx+4CAkQIFACAQ11JSiyFAkQIEAgcwLW38yVREAECBAgQIAAAQIEMiugoT2zpREYAQIECBAgQIAAAQIECBAgUEaBq666Ks4+++w09VGjRsW0adPKSCFnArkT2G+//eK3v/1tGvezzz4be+21V+7yEDABAgSKKKChrohVlRMBAgQIZF3A+pv1ComPAAECBAgQIECAQHYENLRnpxYiIUCAAAECBAgQIECAAAECBAjEjBkz4swzz0wlRo4cGd///vfJECCQA4GPfexj8fjjj6eRLlu2LHr16pWDyIVIgACB4gtoqCt+jWVIgAABAtkTsP5mryYiIkCAAAECBAgQIJBVAQ3tWa2MuAgQIECAAAECBAgQIECAAIFSClx33XVx+umnp7mfeuqpkXzmIEAg+wL9+vWLhx56KA30F7/4RRx22GHZD1yEBAgQKIGAhroSFFmKBAgQIJA5Aetv5koiIAIECBAgQIAAAQKZFdDQntnSCIwAAQIECBAgQIAAAQIECBAoo8BNN90Uw4cPT1MfNmxYzJ49u4wUciaQO4Gjjz467rnnnjTun/3sZ9G/f//c5SFgAgQIFFFAQ10RqyonAgQIEMi6gPU36xUSHwECBAgQIECAAIHsCGhoz04tREKAAAECBAgQIECAAAECBAgQiLlz58aQIUNSicGDB8ett95KhgCBHAgMHDgw7rzzzjTSH/7whzFgwIAcRC5EAgQIFF9AQ13xayxDAgQIEMiegPU3ezUREQECBAgQIECAAIGsCmhoz2plxEWAAAECBAgQIECAAAECBAiUUiBphk2aYjccJ554YosG2VKiSJpATgSS/7pC8l9Z2HDcfPPN8ZWvfCUn0QuTAAECxRbQUFfs+sqOAAECBLIpYP3NZl1ERYAAAQIECBAgQCCLAhras1gVMREgQIAAAQIECBAgQIAAAQKlFViwYEEcf/zxaf7HHXdczJ8/v7QeEieQJ4GRI0fGzJkz05Cvvfba+NrXvpanFMRKgACBwgpoqCtsaSVGgAABAhkWsP5muDhCI0CAAAECBAgQIJAxAQ3tGSuIcAgQIECAAAECBAgQIECAAIFyC9xzzz1x9NFHpwhHHXVU/PSnPy03iuwJ5ERgzJgxccUVV6TRJn99zjnn5CR6YRIgQKDYAhrqil1f2REgQIBANgWsv9msi6gIECBAgAABAgQIZFFAQ3sWqyImAgQIECBAgAABAgQIECBAoLQCCxcujP79+6f5f+Yzn4nkMwcBAtkX+M53vhPf+9730kAvueSSOP/887MfuAgJECBQAgENdSUoshQJECBAIHMC1t/MlURABAgQIECAAAECBDIroKE9s6URGAECBAgQIECAAAECBAgQIFBGgYcffjiOOOKINPXDDz88HnrooTJSyJlA7gQuvfTSFg3s48ePj+QzBwECBAg0X0BDXfNrIAICBAgQKJ+A9bd8NZcxAQIECBAgQIAAgfYKaGhvr5zrCBAgQIAAAQIECBAgQIAAAQKdIPDoo4/GYYcdlo586KGHxpIlSzphJkMSIFBvgSuvvDJGjx6dDnv22WfHP//zP9d7GuMRIECAQDsENNS1A80lBAgQIECggwLW3w4CupwAAQIECBAgQIBAiQQ0tJeo2FIlQIAAAQIECBAgQIAAAQIEsi/wq1/9Kg4++OA00D59+sTjjz+e/cBFSIBA/Mu//EucccYZqcRpp50Ws2bNIkOAAAECGRDQUJeBIgiBAAECBEonYP0tXcklTIAAAQIECBAgQKDdAhra203nQgIECBAgQIAAAQIECBAgQIBA/QV+/etfR69evdKBDzjggHjqqafqP5ERCRCou8DNN98cJ598cjru4MGD49Zbb637PAYkQIAAgdoFNNTVbuYKAgQIECDQUQHrb0cFXU+AAAECBAgQIECgPAIa2stTa5kSIECAAAECBAgQIECAAAECORD43e9+Fz179kwj3XfffWP58uU5iFyIBAjcddddceKJJ6YQxx13XMyfPx8MAQIECGRAQENdBoogBAIECBAonYD1t3QllzABAgQIECBAgACBdgtoaG83nQsJECBAgAABAgQIECBAgAABAvUXeO6552LvvfdOB95rr73i2Wefrf9ERiRAoO4C9957bxx11FHpuJ/5zGdi4cKFdZ/HgAQIECBQu4CGutrNXEGAAAECBDoqYP3tqKDrCRAgQIAAAQIECJRHQEN7eWotUwIECBAgQIAAAQIECBAgQCAHAn/84x9jjz32SCP90Ic+FC+++GIOIhciAQIPP/xwHHHEESnEIYccEo8++igYAgQIEMiAgIa6DBRBCAQIECBQOgHrb+lKLmECBAgQIECAAAEC7RbQ0N5uOhcSIECAAAECBAgQIECAAAECBOov8NJLL0X37t3TgXffffdYuXJl/ScyIgECdRf41a9+FQcffHA67v777x+//vWv6z6PAQkQIECgdgENdbWbuYIAAQIECHRUwPrbUUHXEyBAgAABAgQIECiPgIb28tRapgQIECBAgAABAgQIECBAgEAOBF577bXYZZdd0kh33nnn+Mtf/pKDyIVIgMDy5cvj//7f/5tCfOQjH4k//OEPYAgQIEAgAwIa6jJQBCEQIECAQOkErL+lK7mECRAgQIAAAQIECLRbQEN7u+lcSIAAAQIECBAgQIAAAQIECBCov8CaNWuiW7du6cBdu3aN1atX138iIxIgUHeBF198Mfbcc8903L/7u7+Ll19+ue7zGJAAAQIEahfQUFe7mSsIECBAgEBHBay/HRV0PQECBAgQIECAAIHyCGhoL0+tZUqAAAECBAgQIECAAAECBRJo/UKwQKlJhQABAgQI5EZg/fr1uYlVoATKLqChrux3gPwJECBAoBkC1t9mqJuTAAECBAgQIECAQD4FNLTns26iJkCAAAECBAgQIECAAIGSC2hoL/kNIH0CBAgQyISAhvZMlEEQBKoS0FBXFZOTCBAgQIBAXQWsv3XlNBgBAgQIECBAgACBQgtoaC90eSVHgAABAgQIECBAgAABAkUV0NBe1MrKiwABAgTyJKChPU/VEmvZBTTUlf0OkD8BAgQINEPA+tsMdXMSIECAAAECBAgQyKeAhvZ81k3UBAgQIECAAAECBAgQIFByAQ3tJb8BpE+AAAECmRDQ0J6JMgiCQFUCGuqqYnISAQIECBCoq4D1t66cBiNAgAABAgQIECBQaAEN7YUur+QIECBAgAABAgQIECBAoKgCXggWtbLyIkCAAIEsC1h/s1wdsRHYsoDn1x1CgAABAgQaL2D9bby5GQkQIECAAAECBAjkVUBDe14rJ24CBAgQIECAAAECBAgQKLWAF4KlLr/kCRAgQKBJAtbfJsGblkAdBDy/dUA0BAECBAgQqFHA+lsjmNMJECBAgAABAgQIlFhAQ3uJiy91AgQIECBAgAABAgQIEMivgBeC+a2dyAkQIEAgvwLW3/zWTuQEPL/uAQIECBAg0HgB62/jzc1IgAABAgQIECBAIK8CGtrzWjlxEyBAgAABAgQIECBAgECpBbwQLHX5JU+AAAECTRKw/jYJ3rQE6iDg+a0DoiEIECBAgECNAtbfGsGcToAAAQIECBAgQKDEAhraS1x8qRMgQIAAAQIECBAgQIBAfgW8EMxv7UROgAABAvkVsP7mt3YiJ+D5dQ8QIECAAIHGC1h/G29uRgIECBAgQIAAAQJ5FdDQntfKiZsAAQIECBAgQIAAAQIESi3ghWCpyy95AgQIEGiSgPW3SfCmJVAHAc9vHRANQYAAAQIEahSw/tYI5nQCBAgQIECAAAECJRbQ0F7i4kudAAECBAgQIECAAAECBPIr4IVgfmsncgIECBDIr4D1N7+1EzkBz697gAABAgQINF7A+tt4czMSIECAAAECBAgQyKuAhva8Vk7cBAgQIECAAAECBAgQIFBqAS8ES11+yRMgQIBAkwSsv02CNy2BOgh4fuuAaAgCBAgQIFCjgPW3RjCnEyBAgAABAgQIECixgIb2Ehdf6gQIECBAgAABAgQIECCQXwEvBPNbO5ETIECAQH4FrL/5rZ3ICXh+3QMECBAgQKDxAtbfxpubkQABAgQIECBAgEBeBTS057Vy4iZAgAABAgQIECBAgACBUgt4IVjq8kueAAECBJokYP1tErxpCdRBwPNbB0RDECBAgACBGgWsvzWCOZ0AAQIECBAgQIBAiQU0tJe4+FInQIAAAQIECBAgQIAAgfwKeCGY39qJnAABAgTyK2D9zW/tRE7A8+seIECAAAECjRew/jbe3IwECBAgQIAAAQIE8iqgoT2vlRM3AQIECBAgQIAAAQIECJRawAvBUpdf8gQIECDQJAHrb5PgTUugDgKe3zogGoIAAQIECNQoYP2tEczpBAgQIECAAAECBEosoKG9xMWXOgECBAgQIECAAAECBAjkV8ALwfzWTuQECBAgkF8B629+aydyAp5f9wABAgQIEGi8gPW38eZmJECAAAECBAgQIJBXAQ3tea2cuAkQIECAAAECBAgQIECg1AJeCJa6/JInQIAAgSYJWH+bBG9aAnUQ8PzWAdEQBAgQIECgRgHrb41gTidAgAABAgQIECBQYgEN7SUuvtQJECBAgAABAgQIECBAIL8CXgjmt3YiJ0CAAIH8Clh/81s7kRPw/LoHCBAgQIBA4wWsv403NyMBAgQIECBAgACBvApoaM9r5cRNgAABAgQIECBAgAABAqUW8EKw1OWXPAECBAg0ScD62yR40xKog4Dntw6IhiBAgAABAjUKWH9rBHM6AQIECBAgQIAAgRILaGgvcfGlToAAAQIECBAgQIAAAQL5FfBCML+1EzkBAgQI5FfA+pvf2omcgOfXPUCAAAECBBovYP1tvLkZCRAgQIAAAQIECORVQEN7XisnbgIECBAgQIAAAQIECBAotYAXgqUuv+QJECBAoEkC1t8mwZuWQB0EPL91QDQEAQIECBCoUcD6WyOY0wkQIECAAAECBAiUWEBDe4mLL3UCBAgQIECAAAECBAgQyK+AF4L5rZ3ICRAgQCC/Atbf/NZO5AQ8v+4BAgQIECDQeAHrb+PNzUiAAAECBAgQIEAgrwIa2vNaOXETIECAAAECBAgQIECAQKkFvBAsdfklT4AAAQJNErD+NgnetATqIOD5rQOiIQgQIECAQI0C1t8awZxOgAABAgQIECBAoMQCGtpLXHypEyBAgAABAgQIECBAgEB+BbwQzG/tRE6AAAEC+RWw/ua3diIn4Pl1DxAgQIAAgcYLWH8bb25GAgQIECBAgAABAnkV0NCe18qJmwABAgQIECBAgAABAgRKLeCFYKnLL3kCBAgQaJKA9bdJ8KYlUAcBz28dEA1BgAABAgRqFLD+1gjmdAIECBAgQIAAAQIlFtDQXuLiS50AAQIECBAgQIAAAQIE8ivghWB+aydyAgQIEMivgPU3v7UTOQHPr3uAAAECBAg0XsD623hzMxIgQIAAAQIECBDIq4CG9rxWTtwECBAgQIAAAQIECBAgUGoBLwRLXX7JEyBAgECTBKy/TYI3LYE6CHh+64BoCAIECBAgUKOA9bdGMKcTIECAAAECBAgQKLGAhvYSF1/qBAgQIECAAAECBAgQIJBfAS8E81s7kRMgQIBAfgWsv/mtncgJeH7dAwQIECBAoPEC1t/Gm5uRAAECBAgQIECAQF4FNLTntXLiJkCAAAECBAgQIECAAIFSC3ghWOryS54AAQIEmiRg/W0SvGkJ1EHA81sHREMQIECAAIEaBay/NYI5nQABAgQIECBAgECJBTS0l7j4UidAgAABAgQIECBAgACB/Ap4IZjf2omcAAECBPIrYP3Nb+1ETsDz6x4gQIAAAQKNF7D+Nt7cjAQIECBAgAABAgTyKqChPa+VEzcBAgQIECBAgAABAgQIlFrAC8FSl1/yBAgQINAkAetvk+BNS6AOAp7fOiAaggABAgQI1Chg/a0RzOkECBAgQIAAAQIESiygob3ExZc6AQIECBAgQIAAAQIECORXwAvB/NZO5AQIECCQXwHrb35rJ3ICnl/3AAECBAgQaLyA9bfx5mYkQIAAAQIECBAgkFcBDe15rZy4CRAgQIAAAQIECBAgQKDUAl4Ilrr8kidAgACBJglYf5sEb1oCdRDw/NYB0RAECBAgQKBGAetvjWBOJ0CAAAECBAgQIFBiAQ3tJS6+1AkQIECAAAECBAgQIEAgvwJeCOa3diInQIAAgfwKWH/zWzuRE/D8ugcIECBAgEDjBay/jTc3IwECBAgQIECAAIG8Cmhoz2vlxE2AAAECBAgQIECAAAECpRbwQrDU5Zc8AQIECDRJwPrbJHjTEqiDgOe3DoiGIECAAAECNQpYf2sEczoBAgQIECBAgACBEgtoaC9x8aVOgAABAgQIECBAgAABAvkV8EIwv7UTOQECBAjkV8D6m9/aiZyA59c9QIAAAQIEGi9g/W28uRkJECBAgAABAgQI5FVAQ3teKyduAgQIECBAgAABAgQIECi1gBeCpS6/5AkQIECgSQLW3ybBm5ZAHQQ8v3VAbNAQzzzzTAwaNCiWLVvWaTNOnDgxLrjggk4b38DFErj44otjwoQJaVKdcf+0dd8vXrw4+vbt2wLztddei6FDh8a9997b6ci9e/eOefPmRY8ePTp9LhMUV8D6W9zayowAAQIECBAgQIBAvQU0tNdb1HgECBAgQIAAAQIECBAgQKABAl4INgDZFAQIECBAoJWA9dctQSC/Ap7f/NSuTA3tr776atxyyy1xzDHHxN57752fIpUsUg3tGtpLdsvXNV3rb105DUaAAAECBAgQIECg0AIa2gtdXskRIECAAAECBAgQIECAQFEFvBAsamXlRYAAAQJZFrD+Zrk6YiOwZQHPb37ukDI0tK9duzZuu+22uPzyy2OHHXawC3bGb08N7RraM36LZjo862+myyM4AgQIECBAgAABApkS0NCeqXIIhgABAgQIECBAgAABAgQIVCfghWB1Ts4iQIAAAQL1FLD+1lPTWAQaK+D5bax3R2YrekP766+/Hn//938fd999d4Wpd+/eGto7csM04FoN7RraG3CbFXYK629hSysxAgQIECBAgAABAnUX0NBed1IDEiBAgAABAgQIECBAgACBzhfwQrDzjc1AgAABAgRaC1h/3RME8ivg+c1P7dpqaF+8eHH07ds3P0lsIdLXXnsthg4dGvfee2/lLA3t2S9rlhraa9VqHfuIESPiiiuuiC5dutQ6lPMJtEvA+tsuNhcRIECAAAECBAgQKKWAhvZSll3SBAgQIECAAAECBAgQIJB3AS8E815B8RMgQIBAHgWsv3msmpgJ/I+A5zc/d4KG9vzUqiyRamgvS6Xl2RkC1t/OUDUmAQIECBAgQIAAgWIKaGgvZl1lRYAAAQIECBAgQIAAAQIFF/BCsOAFlh4BAgQIZFLA+pvJsgiKQFUCnt+qmDJxkob2TJRBEBsJaGh3OxBov4D1t/12riRAgAABAgQIECBQNgEN7WWruHwJECBAgAABAgQIECBAoBACXggWooySIECAAIGcCVh/c1Yw4RLYSMDzm5/bQUN7fmpVlkg1tJel0vLsDAHrb2eoGpMAAQIECBAgQIBAMQU0tBezrrIiQIAAAQIECBAgQIAAgYILeCFY8AJLjwABAgQyKWD9zWRZBEWgKgHPb1VMmThJQ3smyiCIjQQ0tLsdCLRfwPrbfjtXEiBAgAABAgQIECibgIb2slVcvgQIECBAgAABAgQIECBQCAEvBAtRRkkQIECAQM4ErL85K5hwCWwk4PnNz+3QjIb2devWxdSpU+Pcc89tATV58uQYM2ZMbLvttlsFvO+++2LgwIGxZs2a9NxJkybF2LFj47nnnotBgwbFsmXLtjpOcsLixYujb9++Wzz33XffjcRqwYIF8cADD8TSpUtj1apVlWsOPfTQOOigg2LAgAFx+OGHR5cuXaqa980334zRo0fHzJkzK+cfeeSRcfPNN8fOO+8cL7zwQkybNi1+8IMfxIoVK+LAAw+sjP3lL385DjnkkNhuu+1iS9cn461evTp+8pOfxN133x1PPPFEJf4N8X784x9vMVZVAbc66e23344nn3wyFi1aFEuWLInly5encySn9ujRI3r27Bn9+vWr5Jb8/TbbbLPVqTS0b5XICQQ2K2D9dXMQIECAAAECBAgQIFCtgIb2aqWcR4AAAQIECBAgQIAAAQIEMiTghWCGiiEUAgQIECiNgPW3NKWWaAEFPL/5KWozGtoTnVdffTVGjBgRd911V4q15557xh133BEHH3zwFgH/9Kc/xbBhw+LBBx9MzzvhhBMqjeG77rprpam6Xg3t69evrzSDX3jhhfGjH/1oq4VNmrYnTJgQJ510Umy//fZbPL+thvQ5c+bEQw89VGnsTxrZ2zqSBvXjjz9+sw3t73vf++L222+Piy66qEWDeVtjfexjH4srr7wyDjvssGj93G4u+LVr18YNN9wQV1111VbH33iMY489thJT0py/pbk0tG/1NnMCgc0KWH/dHAQIECBAgAABAgQIVCugob1aKecRIECAAAECBAgQIECAAIEMCXghmKFiCIUAAQIESiNg/S1NqSVaQAHPb36K2qyG9kTokUceiaFDh7Zo3B4+fHilUbpbt25tIr7zzjuV5vJLL700/XmyC/jcuXOjV69elc/q1dD+1ltvxbXXXhvnn39+i53gq6lu0nA/ZcqUSoP95o62GtpPO+20+Na3vrXZZvb+/fvH7Nmzo3v37m02tCfxJo39G/tsLd73v//9cc0111R+CWBrTe2///3v4xvf+EYkO+S356hmLg3t7Ry0Aw0AACAASURBVJF1DYH/EbD+uhMIECBAgAABAgQIEKhWQEN7tVLOI0CAAAECBAgQIECAAAECGRLwQjBDxRAKAQIECJRGwPpbmlJLtIACnt/8FLWZDe3J7ufTpk2Lc845pwXYTTfdVGl0b6u5OtmdPGkWX7NmTXpN6/NfeumlSoN70pCeNI3fdtttsXz58sr5SSN4cn3SWL3hOPHEE2OfffZpEUPSOJ80pI8bN26TYiY7jCc7mu+xxx6xbt26ePLJJ2PhwoWxatWqFucOGDCg0ly+2267tXlDtG5oT2JLGvmTmiTHIYccEkkD+4477hhLly6tzPHd7343Ro8eXbFpff3hhx9e2f08Md1wJLvef+pTn4qk6X9Lsfbu3TvmzZsXyQ7zmztefvnlyq76SQ02PhLLZKf3ZGf9rl27Vn704osvxpIlSyq727c+tjaXhvb8/PNDpNkTsP5mryYiIkCAAAECBAgQIJBVAQ3tWa2MuAgQIECAAAECBAgQIECAwBYEvBB0exAgQIAAgcYLWH8bb25GAvUS8PzWS7Lzx2lmQ3uS3euvv15pkr799tvTZJNG7qRJvXWT+QsvvBAnn3xyZWf3DcdZZ50VkydPjve+971tYr322muV5vh777238vOtNVMn5ySN9rfeemuMHDmyReP8scceW9kd/qCDDoptttmmxXyrV6+u7OY+ceLEFtcku5kn8XXp0mWT+Fo3pG84IWkK/973vhdnnHFGbL/99ul1r7zySmy33XZpM/7mrk8uSBrTv/Od78RJJ520ydyvvvpqpTF++vTpLWJKGvg3NMu3DjZphk/yOO+889IfJXFOmDChEmdbO+onjk8//XTlnLvuuqvquTS0d/5zb4biClh/i1tbmREgQIAAAQIECBCot4CG9nqLGo8AAQIECBAgQIAAAQIECDRAwAvBBiCbggABAgQItBKw/rolCORXwPObn9o1u6E9kXr88cdj4MCBsWLFihRu7NixlabuDQ3dSfP2ueeeG1dffXV6zuYa3zfWb09De1smZ555Zlx++eXpDuRtVThp4L7nnnsiOXdDLknT9x133BGf//znN7lkcw3pSUN3sjN80ry+pWNz1ycus2bNiv3333+zl69du7biuXFT+1FHHVX5RYJddtllk+uef/75GDJkSDz22GPpz5IG/tNPP73NnfQ3HuCvf/1rnH322ZWxNxzJLvnXXHNNm54a2vPzzw+RZk/A+pu9moiIAAECBAgQIECAQFYFNLRntTLiIkCAAAECBAgQIECAAAECWxDwQtDtQYAAAQIEGi9g/W28uRkJ1EvA81svyc4fp63m7XrOunjx4ujbt+8Wh0wawadNmxbnnHNOel7rRvC5c+dWdgJfs2ZN5Zzk50mD9IABA7Y4dq0N7UksV1xxRSQN9RuOZI6ZM2fGbrvttlWa5PqkmTyJdcPx1a9+tdKI33oX+bYa0nv27FnZrX6//fbb6lxtXV+tSzL4L3/5y/jiF78YK1eurMx1wAEHxG233Rb77rvvJnPPnz+/hfUJJ5wQ1113Xey0005bjTM54Wc/+1mLpv7+/fvHLbfcErvuuusm12tor4rUSQTaFLD+ujEIECBAgAABAgQIEKhWQEN7tVLOI0CAAAECBAgQIECAAAECGRLwQjBDxRAKAQIECJRGwPpbmlJLtIACnt/8FDULDe2J1urVq2PUqFExe/bsFC9pmk4ayZMdvpMdvTfeHbzaXcxrbWhPmruHDx8e999/fyWOLe2wvrkqtx6je/fusWDBgujTp0+LS9pqSN/SzuWt52vr+i3tst76+j//+c8xdOjQWLRoUfqjzf0CwtKlS+PBBx+MJ554Il544YVImvRHjBhR9Y3e+j7r3bt3zJs3L3r06LHJGBraq2Z1IoFNBKy/bgoCBAgQIECAAAECBKoV0NBerZTzCBAgQIAAAQIECBAgQIBAhgS8EMxQMYRCgAABAqURsP6WptQSLaCA5zc/Rc1KQ3si9tRTT8XgwYNj+fLlKeDUqVPj2WefjenTp6ef1bJjeq0N7Y888kgcffTR6U7wtTSIbwhw3bp1ccEFF8Rll12WxjxjxoxNGsDbaki/8MILI/lf62eorTuqrevHjx8fSUP4tttuu9WbMNnt/utf/3plp/sNRzU76m914DZO0NDepT1sriFQs4D1t2YyFxAgQIAAAQIECBAorYCG9tKWXuIECBAgQIAAAQIECBAgkGcBLwTzXD2xEyBAgEBeBay/ea2cuAnEJs2469evx5JRgSw1tCf3yaxZs+KMM87YrNaee+4ZN954Y/Tr168q0Vob2pMd4UeOHJmOfdZZZ8WUKVNihx12qGq+DSclO82fcsop6TWjR4+OSZMmxXve8570s7Ya0ufMmVPZNb2ao63rE5tkh/lqjrau19Detxq6zZ7Tenf5ZBf7K664Irp00dDeIVgXVy3gz89VUzmRAAECBAgQIECAQOkFNLSX/hYAQIAAAQIECBAgQIAAAQJ5FPBCMI9VEzMBAgQI5F3A+pv3Coq/zAKe3/xUv62G9s5qaq5GZfXq1TFq1KhIGsLbOiZPnhxjxoypagfy5PpaGtrb2ln9C1/4QhxxxBHVhN7inN/85jeRNKdvOIYNGxbXXHNNdO3aNf2srYby++67Lz73uc9VNV9b18+dOzcGDRrU7uvrWfu33347nnvuuVi0aFHceeedsXDhwjSu3r17x7x586JHjx6bxNq6KXzixImVHe/reXTWfa+hvZ5VMlZ7BKy/7VFzDQECBAgQIECAAIFyCmhoL2fdZU2AAAECBAgQIECAAAECORfwQjDnBRQ+AQIECORSwPqby7IJmkBFwPObnxuhsxp7OyKwfPnyGDJkSCxbtqzFMMnO41dddVV069at6uFraWhvq0G86om2cuKRRx4ZN998c+y8887pmR3dIb3Z1yeJvPvuu/HGG2/EihUr4tVXX42kkf+pp56q1O6JJ57YrIqG9nrdWcYh0FLA+uuOIECAAAECBAgQIECgWgEN7dVKOY8AAQIECBAgQIAAAQIECGRIwAvBDBVDKAQIECBQGgHrb2lKLdECCnh+81PULDa0J03SyU7s48ePbwE5ffr0GDly5Ca/MLElbQ3tm9dpb0N8cl2y6/r1119f2XV91apVNd/wGtprJnMBgaoErL9VMTmJAAECBAgQIECAAIFkQ4r169evJ0GAAAECBAgQIECAAAECBAjkS8ALwXzVS7QECBAgUAwB628x6iiLcgp4fvNT9yw2tCc7fA8ePDiSndo3Pnr27Blz586NXr16VQ2soX3zVLU2tCe/aPDAAw/EeeedF0uXLq26Bu9///vjwAMPjN/+9rexcuXKynUa2qvmcyKBmgSsvzVxOZkAAQIECBAgQIBAqQU0tJe6/JInQIAAAQIECBAgQIAAgbwKeCGY18qJmwABAgTyLGD9zXP1xF52Ac9vfu6ArDW0r169OkaNGhWzZ89uE3H48OFx1VVXRbdu3apC7mhD+5w5c2Lo0KFVzVXrSbU2lLcev5HXv/POOzFjxoxKM/uaNWs2m+qee+4Z++23X6WBvU+fPpX//+AHPxjPPfdcDBo0KJYtW1a5VkN7rXeL8wlUJ2D9rc7JWQQIECBAgAABAgQI2KHdPUCAAAECBAgQIECAAAECBHIp4IVgLssmaAIECBDIuYD1N+cFFH6pBTy/+Sl/lhrak//Q9axZs+KMM85IAbt371756w07eyd/feWVV8bZZ58dre+zttRraWj/7//+7xg7dmxMnz49HerSSy+N8ePHd0pBG9mQ3lYCtcyf7Mx+8sknt6hDsvP6kCFD4thjj439998//u7v/i7e8573tGnV+j7T0N4pt5RBCWzyz8Xkn6sOAgQIECBAgAABAgQItCVgh3b3BQECBAgQIECAAAECBAgQyKGAhpwcFk3IBAgQIJB7Aetv7ksogRILeH7zU/wsNbQ/9dRTMXjw4Fi+fHkKeOONN1b++pRTTkk/S3YBv+OOO+Lggw/eKnQtDe3JYJdddlllF/INx4gRI+KKK66ILl26bHWuWk+opaG8rbEbdf3atWvjG9/4Rtxwww1pGH379o2ZM2dWdmOv5tDQXv/7pxp355RPwPpbvprLmAABAgQIECBAgEB7BTS0t1fOdQQIECBAgAABAgQIECBAoIkCXgg2Ed/UBAgQIFBaAetvaUsv8QIIeH7zU8SsNLS//vrrkTSP33777Sne1772tUoz+bp162LUqFExe/bs9Gdf+tKXKg3VO+200xaxa21onz9/fgwYMCAd85BDDolbb701PvKRj1Rd1GRH5CTuJJcPf/jDccABB8Shhx4a/fr1i2233TYdp1EN6ZsLvNr5k180GDhwYPz+97+vDNW1a9fKLxR8/vOfr9rkoYcequS/4bBDe9V0TiRQk4D1tyYuJxMgQIAAAQIECBAotYCG9lKXX/IECBAgQIAAAQIECBAgkFcBLwTzWjlxEyBAgECeBay/ea6e2Msu4PnNzx2QhYb2pAF82rRpcc4556RwPXv2jLlz50avXr0qnz3++OOVpuoVK1ak51x55ZVx9tlnR+v7bWP9Whvan3/++RgyZEg89thj6TDXXnttnH766VucZ+M5//SnP8WwYcPiwQcfTD+eOnVqjB49usWNUW1D+ebupkZd/7Of/axF8/onPvGJuOWWWyLZKb+aY0OD/9ixY9PTNbRXI+ccArULWH9rN3MFAQIECBAgQIAAgbIKaGgva+XlTYAAAQIECBAgQIAAAQK5FvBCMNflEzwBAgQI5FTA+pvTwgmbQMQmjb9JQ6sjmwJZaGivplk92aU9aQo/99xzU8ikoTrZKfzggw/eLG6tDe1vvfVWnH/++TFlypR0zGSX9uuvvz6SJvutHZuL84c//GF89KMfbXF5oxrSNxdztfO33rW+T58+lV822HvvvbfGUfl5ssP74MGDY/ny5en5GtqronMSgZoF/Pm5ZjIXECBAgAABAgQIECitgIb20pZe4gQIECBAgAABAgQIECCQZwEvBPNcPbETIECAQF4FrL95rZy4CWhoz9M90OyG9tdffz1GjBgRt99+e8p2wgknxMyZM2PXXXdtQfnSSy9Vdkr/8Y9/vNVzN5zQuqF9n332qTTBb9j5va1atdVgf8wxx8Q111yzxV3Jk1/cSHZlP/XUU1vsJJ/sTP69730vtt9++xbTVdtQvrn7qVHXP/roo5Ud2tesWZOGctNNN8XQoUO3umv9008/XanvI4880iKNAw44IG677bbYd999N0nv4osvjgkTJqSfT5w4MS644IK6Pladdd+3jj3J/YorroguXbrUNX6DEdicgD8/uzcIECBAgAABAgQIEKhWQEN7tVLOI0CAAAECBAgQIECAAAECGRLwQjBDxRAKAQIECJRGwPpbmlJLtIACnt/8FLWzGnurEUgawKdNmxbnnHNOenqy6/qNN94Y/fr1a3OI++67LwYOHNiiuXry5MkxZsyY2HbbbTe55o033qg0wSdN7BuOSy+9tHJ+6wbzDT9va5f15GfJruJJY3r//v03uXbt2rVx7bXXxiWXXBKrVq1K59rS7u6NakjfXC2qnX/lypUxfPjwuP/++1vUKcn1S1/6UpuOr7zySqWOkyZNauGxcSyLFy+Ovn37bhKehvZqnh7nEGhbwPrrziBAgAABAgQIECBAoFoBDe3VSjmPAAECBAgQIECAAAECBAhkSMALwQwVQygECBAgUBoB629pSi3RAgp4fvNT1LYa2jsj+jlz5lR29N74SHbtTj5bsWJF+nHSzDxu3LjYbrvt2gzjnXfeiQsvvDCSpvQNR9IEf/PNN7fZHP32229Xxkt2yd746NGjR7rbetLcfuSRR7b4edKgfu6558b06dM3iSOZ71Of+lT07Nmz8rNkF/Jk1/iNG9mTz5PzrrzyyvjiF7/YZi7VNpRvrh6Nuj75xYNZs2bFGWecsUkoieNhhx2W7rSe7Ij/8MMPR7Kr+8bHxz72sXjve98bixYtSj/++c9/HkccccQmY2po74wn0JhlEbD+lqXS8iRAgAABAgQIECDQcQEN7R03NAIBAgQIECBAgAABAgQIEGi4gBeCDSc3IQECBAgQCOuvm4BAfgU8v/mpXbMa2l999dUYMWJE3HXXXSnWpz/96bjpppviAx/4wBYBX3jhhTj55JMjaYjfcJxwwgkxc+bM2HXXXTe59u67745hw4a12NV945NmzJhRiaX1kTS1J43zGzfPV1vZpJl96tSpkcTV+nnYMEajGtI3F3Mt8ycW559/fvzzP/9ztQTpeaeeemplZ/vrr78+zjvvvPTzZAf3ZOf31oeG9pqJXUAgFbD+uhkIECBAgAABAgQIEKhWQEN7tVLOI0CAAAECBAgQIECAAAECGRLwQjBDxRAKAQIECJRGwPpbmlJLtIACnt/8FLUZDe3r1q2rNHsnO6BvOLp27VppZh8wYEBVeHPnzq3sGL5mzZr0/MmTJ0ey2/q2227bYoykcTv52Xe/+902xx4/fnwkTdStr0tOfvfdd+OBBx6IiRMnVnYer+ZImrQvuuii+PCHP7zF02tpKG9roEZfn8yXNP9fcsklm+xG31Z8ya733/72t6Nfv36xzTbbxPz581vUN/klgmTn/C5durS4XEN7NXeZcwi0LWD9dWcQIECAAAECBAgQIFCtgIb2aqWcR4AAAQIECBAgQIAAAQIEMiTghWCGiiEUAgQIECiNgPW3NKWWaAEFPL/5KWozGtqTndWHDh0aK1asSKHGjh1b2cV7++23rwov2TF89OjR8S//8i/p+cmu6Mmu30kDdesjaUxPGtJvuOGGWLJkSSR5bziS3duvueaaSJrqN3e88847sXz58vjhD38Yjz76aDz99NNp/D169IiePXvG5z//+Tj22GPjgx/84GZ3Zd94/EY3pLfOrb3zv/LKK7FgwYK4//7744knnkgtE//evXtHstN+0syeuCSN7BuO559/PoYMGRKPPfZY5aPELPnFhF69erUITUN7VY+Akwi0KWD9dWMQIECAAAECBAgQIFCtgIb2aqWcR4AAAQIECBAgQIAAAQIEMiTghWCGiiEUAgQIECiNgPW3NKWWaAEFPL8FLKqUCBAgQCDzAtbfzJdIgAQIECBAgAABAgQyI6ChPTOlEAgBAgQIECBAgAABAgQIEKhewAvB6q2cSYAAAQIE6iVg/a2XpHEINF7A89t4czMSIECAAAHrr3uAAAECBAgQIECAAIFqBTS0VyvlPAIECBAgQIAAAQIECBAgkCEBLwQzVAyhECBAgEBpBKy/pSm1RAso4PktYFGlRIAAAQKZF7D+Zr5EAiRAgAABAgQIECCQGQEN7ZkphUAIECBAgAABAgQIECBAgED1Al4IVm/lTAIECBAgUC8B62+9JI1DoPECnt/Gm5uRAAECBAhYf90DBAgQIECAAAECBAhUK6ChvVop5xEgQIAAAQIECBAgQIAAgQwJeCGYoWIIhQABAgRKI2D9LU2pJVpAAc9vAYsqJQIECBDIvID1N/MlEiABAgQIECBAgACBzAhoaM9MKQRCgAABAgQIECBAgAABAgSqF/BCsHorZ3ZM4JlnnolBgwbFsmXLOjbQFq6eOHFiXHDBBZ02voGLJXDxxRfHhAkT0qTcP8Wqb9azsf5mvULiI7B5Ac+vu4MAAQIECDRewPrbeHMzEiBAgAABAgQIEMirgIb2vFZO3AQIECBAgAABAgQIECBQagEvBEtd/oYmX6aG9ldffTVuueWWOOaYY2LvvfduqLPJqhfQ0F69lTPrL2D9rb+pEQk0SsDz2yhp8xAgQIAAgf8vYP11NxAgQIAAAQIECBAgUK2AhvZqpZxHgAABAgQIECBAgAABAgQyJOCFYIaKUfBQytDQvnbt2rjtttvi8ssvjx122CHmzZsXPXr0KHhl85uehvb81q4IkVt/i1BFOZRVwPNb1srLmwABAgSaKWD9baa+uQkQIECAAAECBAjkS0BDe77qJVoCBAgQIECAAAECBAgQIFAR8ELQjdAogaI3tL/++uvx93//93H33XdXSHv37q2hvVE3Vzvn0dDeTjiX1UXA+lsXRoMQaIqA57cp7CYlQIAAgZILWH9LfgNInwABAgQIECBAgEANAhraa8ByKgECBAgQIECAAAECBAgQyIqAF4JZqUTx42iroX3x4sXRt2/fQiT/2muvxdChQ+Pee++t5KOhPftl1dCe/RoVOULrb5GrK7eiC3h+i15h+REgQIBAFgWsv1msipgIECBAgAABAgQIZFNAQ3s26yIqAgQIECBAgAABAgQIECCwRQEvBN0gjRLQ0N4oafNUK6ChvVop53WGgPW3M1SNSaAxAp7fxjibhQABAgQIbCxg/XU/ECBAgAABAgQIECBQrYCG9mqlnEeAAAECBAgQIECAAAECBDIk4IVghopR8FA0tBe8wDlMT0N7DotWoJCtvwUqplRKJ+D5LV3JJUyAAAECGRCw/magCEIgQIAAAQIECBAgkBMBDe05KZQwCRAgQIAAAQIECBAgQIDAxgJeCLofGiWgob1R0uapVkBDe7VSzusMAetvZ6gak0BjBDy/jXE2CwECBAgQ8O+v3AMECBAgQIAAAQIECLRHQEN7e9RcQ4AAAQIECBAgQIAAAQIEmiygIafJBSjR9BraS1TsnKSqoT0nhSpomNbfghZWWqUQ8PyWosySJECAAIGMCVh/M1YQ4RAgQIAAAQIECBDIsICG9gwXR2gECBAgQIAAAQIECBAgQGBzAl4IujcaJdCMhvZ169bF1KlT49xzz22R5uTJk2PMmDGx7bbbbjX9++67LwYOHBhr1qxJz500aVKMHTs2nnvuuRg0aFAsW7Zsq+MkJyxevDj69u27xXPffffdSKwWLFgQDzzwQCxdujRWrVpVuebQQw+Ngw46KAYMGBCHH354dOnSpap533zzzRg9enTMnDmzcv6RRx4ZN998c+y8887xwgsvxLRp0+IHP/hBrFixIg488MDK2F/+8pfjkEMOie222y62dH0y3urVq+MnP/lJ3H333fHEE09U4t8Q78c//vEWY1UVcKuT3n777XjyySdj0aJFsWTJkli+fHk6R3Jqjx49omfPntGvX79Kbsnfb7PNNludSkP7Vomc0IkC1t9OxDU0gU4W8Px2MrDhCRAgQIBAGwLWX7cFAQIECBAgQIAAAQLVCmhor1bKeQQIECBAgAABAgQIECBAIEMCXghmqBgFD6UZDe0J6auvvhojRoyIu+66KxXec88944477oiDDz54i+p/+tOfYtiwYfHggw+m551wwgmVxvBdd9210lRdr4b29evXV5rBL7zwwvjRj3601bshadqeMGFCnHTSSbH99ttv8fy2GtLnzJkTDz30UKWxP2lkb+tIGtSPP/74zTa0v+9974vbb789LrroohYN5m2N9bGPfSyuvPLKOOyww6L1P3c2F/zatWvjhhtuiKuuumqr4288xrHHHluJKWnO39JcGtq3eps5oRMFrL+diGtoAp0s4PntZGDDEyBAgACBNgSsv24LAgQIECBAgAABAgSqFdDQXq2U8wgQIECAAAECBAgQIECAQIYEvBDMUDEKHkqzGtoT1kceeSSGDh3aonF7+PDhlUbpbt26tSn/zjvvVJrLL7300vTnyS7gc+fOjV69elU+q1dD+1tvvRXXXnttnH/++S12gq/mlkga7qdMmVJpsN/c0VZD+2mnnRbf+ta3NtvM3r9//5g9e3Z07969zYb2JN6ksX9jn63F+/73vz+uueaayi8BbK2p/fe//3184xvfiGSH/PYc1cylob09sq6pl4D1t16SxiHQeAHPb+PNzUiAAAECBKy/7gECBAgQIECAAAECBKoV0NBerZTzCBAgQIAAAQIECBAgQIBAhgS8EMxQMQoeSjMb2pPdz6dNmxbnnHNOC+Wbbrqp0ujeVnN1sjt50iy+Zs2a9JrW57/00kuVBvekIT1pGr/tttti+fLllfOTRvDk+qSxesNx4oknxj777NMihqRxPmlIHzdu3CZ3QLLDeLKj+R577BHr1q2LJ598MhYuXBirVq1qce6AAQMqzeW77bZbm3dR64b2JLakkT+pSXIccsghkTSw77jjjrF06dLKHN/97ndj9OjRFZvW1x9++OGV3c8T0w1Hsuv9pz71qUia/rcUa+/evWPevHmR7DC/uePll1+u7Kqf1GDjI7FMdnpPdtbv2rVr5UcvvvhiLFmypLK7fetja3NpaC/4P3Qynp71N+MFEh6BLQh4ft0eBAgQIECg8QLW38abm5EAAQIECBAgQIBAXgU0tOe1cuImQIAAAQIECBAgQIAAgVILeCFY6vI3NPlmNrQnib7++uuVJunbb789zTtp5E6a1Fs3mb/wwgtx8sknV3Z233CcddZZMXny5Hjve9/bpttrr71WaY6/9957Kz/fWjN1ck7SaH/rrbfGyJEjWzTOH3vssZXd4Q866KDYZpttWsy3evXqym7uEydObHFNspt5El+XLl02ia91Q/qGE5Km8O9973txxhlnxPbbb59e98orr8R2222XNuNv7vrkgqQx/Tvf+U6cdNJJm8z96quvVhrjp0+f3iKmpIF/Q7N862CTZvgkj/POOy/9URLnhAkTKnG2taN+4vj0009XzrnrrruqnktDe0P/EWCyVgLWX7cEgfwKeH7zWzuREyBAgEB+Bay/+a2dyAkQIECAAAECBAg0WkBDe6PFzUeAAAECBAgQIECAAAECBOog4IVgHRANUZVAsxvakyAff/zxGDhwYKxYsSKNeezYsZWm7g0N3Unz9rnnnhtXX311es7mGt83Trw9De1tmZx55plx+eWXpzuQt4WbNHDfc889kZy7IZek6fuOO+6Iz3/+85tcsrmG9KShO9kZPmle39KxuesTl1mzZsX++++/2cvXrl1b8dy4jJjHdAAAIABJREFUqf2oo46q/CLBLrvsssl1zz//fAwZMiQee+yx9GdJA//pp5/e5k76Gw/w17/+Nc4+++zK2BuOZJf8a665pk1PDe1VPbpO6iQB628nwRqWQAMEPL8NQDYFAQIECBBoJWD9dUsQIECAAAECBAgQIFCtgIb2aqWcR4AAAQIECBAgQIAAAQIEMiTghWCGilHwUNpq3q5nyosXL46+fftuccikEXzatGlxzjnnpOe1bgSfO3duZSfwNWvWVM5Jfp40SA8YMGCLY9fa0J7EcsUVV0TSUL/hSOaYOXNm7LbbblulSa5PmsmTWDccX/3qVyuN+K13kW+rIb1nz56V3er322+/rc7V1vXVuiSD//KXv4wvfvGLsXLlyspcBxxwQNx2222x7777bjL3/PnzW1ifcMIJcd1118VOO+201TiTE372s5+1aOrv379/3HLLLbHrrrtucr2G9qpIndRJAtbfToI1LIEGCHh+G4BsCgIECBAg0ErA+uuWIECAAAECBAgQIECgWgEN7dVKOY8AAQIECBAgQIAAAQIECGRIwAvBDBWj4KFkoaE9IV69enWMGjUqZs+enYonTdNJI3myw3eyo/fGu4NXu4t5rQ3tSXP38OHD4/7776/EsaUd1jd3a7Qeo3v37rFgwYLo06dPi0vaakjf0s7lredr6/ot7bLe+vo///nPMXTo0Fi0aFH6o839AsLSpUvjwQcfjCeeeCJeeOGFSJr0R4wYUfXT0fo+6927d8ybNy969OixyRga2qtmdWInCFh/OwHVkAQaJOD5rQ90W3++qOYXFOsze3WjJL9A+Lvf/a7yy3HJn9keffTR9M9tH/3oR2OvvfaK8847L/bZZ5/qBnQWAQIECLRbwPrbbjoXEiBAgAABAgQIECidgIb20pVcwgQIECBAgAABAgQIECBQBAEvBItQxXzkkJWG9kTrqaeeisGDB8fy5ctTvKlTp8azzz4b06dPTz+rZcf0WhvaH3nkkTj66KPTneBraRDfEOC6deviggsuiMsuuyyNecaMGZs0gLfVMHbhhRdG8r/W/wxo625q6/rx48dH0hC+7bbbbvUGTHa7//rXv17Z6X7D0VkNaxrat1oOJ2REwPqbkUIIg0A7BDy/7UBr45KsN7Qn8U2ZMiUmT56c/nmtdRrJLxEm/3Wfvffeuz4oBRvlrbfeih/96EfxN3/zN3H88ccXLLvOT4df5xubIV8C1t981Uu0BAgQIECAAAECBJopoKG9mfrmJkCAAAECBAgQIECAAAEC7RTwQrCdcC6rWSBLDe3JbpuzZs2KM844Y7N57LnnnnHjjTdGv379qsq11ob2ZEf4kSNHpmOfddZZlaapHXbYoar5NpyU7DR/yimnpNeMHj06Jk2aFO95z3vSz9pqGJszZ05l1/RqjrauT2ySHearORrZsKahvZqKOCcLAtbfLFRBDATaJ+D5bZ9b66sa+eeDWiNO/qw4bdq0OOecc7Z46THHHFP5hb2ddtqp1ikKff67774bv/jFL+Lyyy+vNLTX8ufOQsNUmRy/KqGcVjoB62/pSi5hAgQIECBAgAABAu0W0NDebjoXEiBAgAABAgQIECBAgACB5gl4Idg8+7LN3FZDe2ft0l2N7erVq2PUqFGRNIS3dSS7cY4ZM6aqHciT62tpaG9rZ/UvfOELccQRR1QTeotzfvOb31SahDYcw4YNi2uuuSa6du2aftZWw9h9990Xn/vc56qar63rk91IBw0a1O7r61n7t99+O5577rlYtGhR3HnnnbFw4cI0rt69e8e8efOiR48em8Sa7DA/YcKE9POJEydWdrx3EGiEgPW3EcrmINA5Ap7f+rhmuaF9xYoV8ZWvfKXSlL3xkfzC4z777BPbbLNNJPEnf874x3/8x5p/IbE+gtkdJflz9Le//e00QA3ttdWKX21ezi6PgPW3PLWWKQECBAgQIECAAIGOCmho76ig6wkQIECAAAECBAgQIECAQBMEvBBsAnpJp8xaQ3tShuXLl8eQIUNi2bJlLaqS7Dx+1VVXRbdu3aquVi0N7W01cFU90VZOPPLII+Pmm2+OnXfeOT2zow1jzb4+SSTZqfKNN96IpMHs1VdfjaSR/6mnnqrU7oknntisiob2et1Zxqm3gPW33qLGI9A4Ac9vfaw7+ueL+kTR9iiPPPJIfPKTn0x/mPyi4BVXXBEnn3xybL/99p05dSHGbv1Lgxraaysrv9q8nF0eAetveWotUwIECBAgQIAAAQIdFdDQ3lFB1xMgQIAAAQIECBAgQIAAgSYIeCHYBPSSTpnFhvakSTrZAXH8+PEtqjJ9+vQYOXJktH4+tlQ6De2b12lvw1pyXbLr+vXXX1/ZdX3VqlU1Pz0a2msmc0GDBKy/DYI2DYFOEPD8dgJqxoZMfjkwaV7fcLT1X8DJWMiZCkdDdsfKwa9jfq4uroD1t7i1lRkBAgQIECBAgACBegtoaK+3qPEIECBAgAABAgQIECBAgEADBLwQbACyKSoCWWxoT3b4Hjx4cGWn9o2Pnj17xty5c6NXr15VV09D++apam1oT37R4IEHHojzzjsvli5dWnUN3v/+98eBBx4Yv/3tb2PlypWV6zS0V83nxAYLWH8bDG46AnUU8PzWETOjQ7VuaL/wwgsj+V8tv+yY0dQaEpaG7I4x8+uYn6uLK2D9LW5tZUaAAAECBAgQIECg3gIa2ustajwCBAgQIECAAAECBAgQINAAAS8EG4BsiopA1hraV69eHaNGjYrZs2e3WaHhw4fHVVddFd26dauqgh1taJ8zZ04MHTq0qrlqPanWhvLW4zfy+nfeeSdmzJhRaWZfs2bNZlPdc889Y7/99qs0sPfp06fy/x/84Afjueeei0GDBsWyZcsq12por/Vu+X/s3Qu0VNWdJ/69kPERRrvRGKPJtDATF9q2b6MGFI0PfKBBVEYZEI0QX1Gj0hoUHwEUCb3AR5SI0db4wgcG1JigovEdn0GdENplzyjdSehIgsvQzEQW6n/9Tv9vzb1F3VtV9xZVp259zlquGGqfffb+/M5xF6u+tUv7eglYf+sl7ToEai/g+a29ad56LA60T506NV1++eV5G2ZuxyOQ3bPS8OuZn7N7r4D1t/fW1swIECBAgAABAgQI1FpAoL3WovojQIAAAQIECBAgQIAAAQJ1EPCBYB2QXSITyFOg/bPPPku33nprOv300wvV2XbbbbN/b9vZO/79uuuuS+edd15Fu3FWE2j/y1/+kiZOnJjmzJlTuP706dPTJZdcskHulnoG0ktNoJrrx87sY8eO7VCH2Hl99OjR6eijj05/93d/l77whS+kjTfeuKRV8X0m0L5Bbimd1kDA+lsDRF0QaJCA57dB8HW8rEB7z7AFsvn1TMDZBEoLWH/dGQQIECBAgAABAgQIVCog0F6plHYECBAgQIAAAQIECBAgQCBHAj4QzFExevlQ8hRof/vtt9NJJ52Uli1bVlD/8Y9/nP37KaecUviz2AV8/vz5ae+99y5bnWoC7dHZNddck+1C3nacccYZ6dprr02bbbZZ2WtV26CaQHmpvut1/po1a9I555yT7rjjjsIwhgwZkubOnZvtxl7JIdBeiZI2eRCw/uahCsZAoHsCnt/uuRWfVc37ixdffDHtv//+hS7a/7LNp59+mn7zm9+k+++/Pz377LPpzTffzH7lJd7HxRfbhg8fno499tjsC3GdHaXep5abZfsxFL8PbHtft+mmm6Z433n99denhx9+OK1atSrtt99+6dBDD81+UeZv//ZvU58+fUpe6sMPP0wvvfRSNqfXX389+/WZOL/tiH523HHHdPjhh6eDDz64y/l1Npf4ZZx4P7xw4cIUxq+99lrhGvHrN4MGDUoHHXRQOuqoo7Jfwim+99v6LVXLrvyKd7zvqV817/9Kjaun54fjkiVL0qJFizo4br755mn33XfP7t24D/fdd9/Ut2/f9YbQU7+ejr+a84u/7PHCCy+keL8e7+Pjl6/i71SvvPJK9vzFfEeOHJndP1396lU8wzGGRx99NMWXW9vfh3Gf77nnnmnEiBHpgAMO2CB/Vyr3rHs9PwLW3/zUwkgIECBAgAABAgQI5F1AoD3vFTI+AgQIECBAgAABAgQIECBQQsAHgm6LegnkJdAe4aAIGT344IOFqX/rW9/KwuSffPJJOvfcc7MwRtsxatSoLFDdv3//LqmqDbQ/8sgjWTCj7YjAx7x589LAgQMrLknsNB/jjrkMGDAg7bLLLllI6sADD0wbbbRRoZ9qAmOlLl6v8yPwdcIJJ6R33303G0aEgOILBcOGDavY5Lnnnsvm33bYob1iOg3rLGD9rTO4yxGooYDntzaY1by/6CzQ/q//+q/psssu6/DerdTo4j1FvMebNGlS9v6i+NgQgfaZM2dm44ovMEbAvviIXweKAO9ee+3V4aX3338/zZo1KwsGlzqvs/mdffbZ2S8Abb311mULFO8hf/GLX6Tvfe976fnnny/bPhqMGzcuTZkyJXvPWXz0NJBdKtBejV81gexSk+3u+RHEjgB2BPQrcYxA9owZM9LXvva1Dl8O6Klfd8ffZlHN+aUC7fFlkfhS6hNPPFHyXrrggguyeRf/wlLch/FFgCuvvDL99Kc/LXsfxhcsrrjiinT88cenTTbZpGx7DXqfgPW399XUjAgQIECAAAECBAhsKAGB9g0lq18CBAgQIECAAAECBAgQILABBXwguAFxdd1BIA+B9ghN3HDDDen8888vjG2nnXZK9913X9p1112zP4sdMCNUvXz58kKb6667Lp133nmd7koZDasNtL/33ntp9OjR2Q6Gbcctt9ySJkyY0OV12qP+7ne/SyeffHIWSGo7Zs+enSI00v6oJjBW6rat1/lPPvlkh/D64MGD07333pvt8FjJ0RbwjzBX2yHQXomcNo0QsP42Qt01CdRGwPNbG8dq3l+UCrT/1//6X9NZZ52V7Vxe6RFfVPzBD36Qttlmm7LvU8v12dUO7fFlyfiFn7//+7/vNJR+6qmnphtvvDH169cvu1S8j1mwYEG68MILO7wPLTeO9q/HTtm33XZbtrN6Z0eEsOP9VQTgKw3Mt/UV78l++MMfpiOOOKKmgezi99HV+lUTyC7l0p3zw27y5MnZ/VTNEV+oiC+kxq9Cte3W3syB9gceeCBFyD1+gaDUEfON+/qQQw7p8PLHH3+c4u8+YVjtfRh//4kvfVTy5Y1qaqNt/gWsv/mvkRESIECAAAECBAgQyIuAQHteKmEcBAgQIECAAAECBAgQIECgCgEfCFaBpWmPBPIQaK8krB67tEco/OKLLy7MN8I7sVN4BJM6O6oNtEeIIwIcEcZoO2KX9ttvvz1FyL7c0dk4Fy5cmHbfffcOp1cTGCt13XqdX7xrfexYGl82+MpXvlKOI3s9dng/6aST0rJlywrtBdorotOoAQLW3waguySBGgl4fmsDWc37i+JAe4S+48/afzEwfqFl//33z3Zgj/dlixcvznZ/Lj6mT5+evc9r/2s2//Zv/5a954j3Z3H8+te/ThFYbzuOOuqoNHTo0A5dxfXil3HiKH4fGIHyP//5z2nFihXZ6xHmbfsFmWeffTY99dRT6aGHHkrHHXdcoc/48wg5t/9SZbwYfe2xxx7ZL/HEmOM9YIT4Y+7FbaN9/BJRBKY322yzkoUqdZ0w22effbL5tO1gH++nnnnmmfWuEe+t4leF2r9fXbt2bTaff/mXf8muGb+Y87Of/axw/bFjx6a/+7u/K/z/+Pfhw4cX/n9P/boTSG+PU+35a9asye6hOXPmrGcctTr00EPTVlttlQW1X3jhhRTm7Y8wjjB3vG+No6d+1Y6/eNDVnF+8Q3vMt+05i78zxbMS/xv3ZtwDe+65Z/Yli/a/drVu3brs70DxiwnFR/QXO9j/zd/8TXavv/nmm9nzsmrVqg5N45eu4le0ir+cUpv/OuklrwLW37xWxrgIECBAgAABAgQI5E9AoD1/NTEiAgQIECBAgAABAgQIECBQVsAHgmWJNKiRQKMD7R9++GEW8HnwwQcLMxo5cmQWhCje3S9CTbFT+mOPPVa2bVuD4iDODjvskIXg23Z+L8VYKmAf4Z6bbrqpy13JYwfP2JX9tNNO6xAyip3Jr7766rTJJpt0uFw1gbFS46zX+S+//HK2Q3v7XRrvuuuuNGbMmLK71i9dujSrb4Tb2h8R/oqdI3fcccf1pjZt2rR0xRVXFP586tSp6fLLL6/RHa8bAl0LWH/dIQSaV8DzW5vaVfP+ojjQ3n4E48aNS1deeWUaOHBgh/cLsRP5z3/+8xTvj+J9aNsRXyCMQHa07+woDu2We49Q/D6wrd8I9v7DP/xDOv7441OfPn2yP473cRF0j1BzW3j8gw8+SLEreXy5r+2I4PjMmTPTwQcfXNjJu/14I3wfgeFLLrmkw/y23XbbFF9wjIB68REh+9NPPz3df//9hZfiulOmTElxXvERNQqriy66qEOgON4vhXn7LwW0P7f4PVb73exLmffUr5pAdqnrV3N+qS+VRp9HH310ZhIB7rZax5/HfRj3b9yHr732WuHysZt+uAwYMKDse9RyftWMv6fzL3422vqLXdPjfv3iF79YuETcP3/4wx86zDHu/7inzjzzzA7v+Tvzi87ivo0vAMRz2P7vCeecc052zc6+vFGb/1LpJU8C1t88VcNYCBAgQIAAAQIECORbQKA93/UxOgIECBAgQIAAAQIECBAgUFLAB4JujHoJNDLQHsGJG264IZ1//vmF6UbA6Mc//nFht8xihyeeeCKdcMIJHUITEZiIHUFLhXc++uijLAQfIfa2I3YAjfbFAfO21zsLxESAKYLpsbtj8bmxI2QEOq666qoOwaKudnevJjBW6n6o1/kR7opQWuyo2nZEnWKuo0aNKukYAbCo44wZM9bbubGtj9gZM0JDxYdAe72eftcpJWD9dV8QaF4Bz29talfN+4vOAu3l3mvFSEvtSF4uIFyrQHulX8z7yU9+koXe247Y/Tx2jO/qi5FtbX/1q1+l2AG9/S/U3HzzzdkX/YqPN954Ix1zzDGFnePjy53Fu2cXnxPvo8MjAsttx+DBg9O9997b6RcwaxVor9SvnoHu+BJlvC9t733WWWel73//+4UvKJR6QqL9N7/5zQ6/KhC7lF9wwQXrfXGzWr96zr9UoD2+kHvrrbd2CLN39l+JUn8nrMQv7sNFixalaNv2ywTxhZD4u1d8IdbRGgLW39aos1kSIECAAAECBAgQqIWAQHstFPVBgAABAgQIECBAgAABAgTqLOADwTqDt/DlSoUXNgRHqYBShKBil++28ENcN4Ii8TP3ffv2LTmMdevWZbssRlCq7YhwdYQ4SoWj165dm/V37bXXduhv0KBBhbBPhNsPP/zwDq9HQP3iiy9Oc+bMWW8ccb2DDjooRagpjgjQxK7xq1at6tA22l133XXp2GOPLTmXagJjpTqo1/kRVIkwTOwcWnyE49e+9rXCTuuxk+fzzz+fYlf39sdXv/rV1K9fv/TMM88U/jiCbEOHDl2vT4H2DfEE6rNSAetvpVLaEcifgOe3NjWp5v1FqUB7hIrjl3b69+/f5YBiJ/N4rxVfbmw74j1e/FNcy7bXaxFojy8m3nnnnSV3Pm8/4FLvITsLOpeaaHxBMnZMv+aaa8rOL3ZmP+mkkwrtyu0839Ywfulo/PjxacGCBYVz48ufhx12WEn7agPZpXZor9QvBlCvQHe8V433+rHbettRTZi7+L7qbI7V+tVr/jHnUoH2eP8e90e5o5TfiBEjsud4m222KXd69usGxX9XOPXUU9ONN96Yvf939H4B62/vr7EZEiBAgAABAgQIEKiVgEB7rST1Q4AAAQIECBAgQIAAAQIE6ijgA8E6Yrf4pRoVaF+5cmW2Q2X7AM7Xv/71FDs+fulLX+qyKu+//36242WEqNqO2MkyQhdbb731euc+/PDD2e6Vq1evLtlvZ7tlRqg9gvPtw/OV3i4RZp89e3aKcXUWyqomMFbquvU8PywmT56crr/++koJCu1OO+20bGf722+/PV166aWFP48d3GPn9+JDoL1qYifUUMD6W0NMXRGos4Dntzbg1by/KBVoL7fLevtRxnu3M888s/BH8d4wgsmbbbZZycnUItB+ySWXZF+gLPXLPu0vGoH7+MJi7LT+5ptvpgh3x3gr2Z29rZ/i8XY2v+J2lY4xgsQxl/gVnf/23/5b2nnnnVMEudu+dFnuPVa5WpUKtFc6trh2vQLdf/zjH7P3+rFTeNtRbm7tbYp/jSh2GI8vBuy3334dCJsp0L7DDjtku6RXcr+Wmn+1O6wX97HtttumRx99NO211161+Q+TXnItYP3NdXkMjgABAgQIECBAgECuBATac1UOgyFAgAABAgQIECBAgAABApUJ+ECwMietei7QiEB77FgZYe/YlbPtiOBIhNljN8BKjvvuuy/bMbx9SH3mzJkpdlsvDihFMCte+973vley666COZ9++ml6+umnU+yUGTuPV3JESHvKlClpwIABXTavJjBWqqN6nx/Xi/D/VVddtd5u9KXGF7vef/e7300HHnhg6tOnT3rkkUc61LezUJdAeyV3mTYbSsD6u6Fk9Utgwwt4fmtjXM37i+JAezUh2hjtk08+mYYNG1YYeD0C7Z19oa42eh17qTTQ/txzz2Xvl9qO+GLkD3/4w3TEEUd0+sXI7oy32kB2qUB7NX71CrS/8cYb6ZhjjkkRqo5j3333TfPmzUsDBw6siCn+bhK/DPDSSy+lvffeO8UvEMUu7VGH9ke1fvWaf4yx1C7z9957b8kv+xajxHN85JFHFv5eFfdd/L3s85//fEV+0ajULxJ09qXhijvVsGkErL9NUyoDJUCAAAECBAgQINBwAYH2hpfAAAgQIECAAAECBAgQIECAQPUCPhCs3swZ3RNoRKA9QhNjxoxJy5cvLwx64sSJ2S7em2yySUUTiR3DL7jggvSjH/2o0D5CJxGyaR8IansxgukRSL/jjjvSL3/5y2zHyLYjdnS86aabUoTqOzvWrVuXli1blhYuXJhefvnltHTp0sL4I/QSO2FGIOvoo49OX/7ylysKH1UTGCs1rkad/8EHH2Q7LsZuoEuWLClYhv9uu+2WYqf9CLOHSwTZ24733nsvjR49Or3yyivZH4VZfDGheOdIgfaKHgGNNpCA9XcDweqWQB0EPL+1Qa7m/UVxoD1CwJWGaGO0xefXI9D+wgsvpCFDhtQGq0wvlQbai3e3jm7jfWm8r4z3zIMHD079+/fv8ZirDWSXCrRX41evQPf999+fTjrppILPhAkTsl8V+tznPtdjs/YdVOtXr/nHGCu910qBFP9Swtlnn51mzZqVNt1006r87rzzznTKKacUzom/q82YMSNtvPHGVfWjcfMJWH+br2ZGTIAAAQIECBAgQKBRAgLtjZJ3XQIECBAgQIAAAQIECBAg0AMBHwj2AM+pBAgQIECgmwLW327COY1ADgQ8v7UpQk8C7cOHD892dq40fF3vQHu1O8h3R/Sjjz5Kv/71r9OiRYvSgw8+2OFLlJ0F9j/77LN06623Zr8+1NkRX9g86qij0iGHHJJ22WWXboWEqw1kFwfaq/WrV6C7eF6x23r8U/zfhO7Us/051frVa/4xxuJAe1e/QNV+TqV2Vo/7bOjQoVVzxX1/9913F86r5EvDVV/ECbkUsP7msiwGRYAAAQIECBAgQCCXAgLtuSyLQREgQIAAAQIECBAgQIAAga4FfCDoDiFAgAABAvUXsP7W39wVCdRKwPNbG8meBNrL7bBePMJ6B9rjl2RiN+/4FZmeHGvXrk0ffvhh+ud//ucUv1wTQd7XX389vfXWWx1+gaj4Gl35xK8PTZ48OdtZvNyx5ZZbpvjywIknnpgOOOCAtMUWW5Q7JXu92kB2caC9Wr96BLrjywBTpkzJ/mk7pk+fniLQXeujWr96zL9tjsWB9qlTp6bLL7+8LEGp573sSRU2iF9sinFttdVWFZ6hWbMKWH+btXLGTYAAAQIECBAgQKD+AgLt9Td3RQIECBAgQIAAAQIECBAg0GMBHwj2mFAHBAgQIECgagHrb9VkTiCQGwHPb21KIdBe2jGC6w888ECaP39+evbZZ7uFXS7w//HHH6eHHnooRRg5wtCVHJtvvnk64YQT0kUXXZR23HHHLnclrzaQ3QyB9lL3a+wSPmbMmEr4qmpTrZ9Au0B7VTdYEze2/jZx8QydAAECBAgQIECAQJ0FBNrrDO5yBAgQIECAAAECBAgQIECgFgI+EKyFoj4IECBAgEB1Atbf6ry0JpAnAc9vbaoh0N7RMXZOv+WWW9JVV12VVq1aVTFy7AK/3XbbpV/84heFc8oF2tsaRg2eeeaZ7LpPPfVUWr16ddnrxq7ts2fPzoLcffv2Ldm+2kC2QHtHxmr9BNoF2ss+uL2kgfW3lxTSNAgQIECAAAECBAjUQUCgvQ7ILkGAAAECBAgQIECAAAECBGot4APBWovqjwABAgQIlBew/pY30oJAXgU8v7WpjED7/3NcuXJlmjhxYrrrrru6xN1jjz1SBNj33nvvtNdee6VddtklRcD83nvvTWPHji2cW2mgvf3FIlD/5ptvpkWLFqXHHnssLVmypNOxxG7tEYI/6aSTSrapNpDdDIH2Tz75JF1++eXpmmuuKcx5+vTp6ZJLLqnNA9Gul2r9mjXQvqF2uK95QXSYGwHrb25KYSAECBAgQIAAAQIEci8g0J77EhkgAQIECBAgQIAAAQIECBBYX8AHgu4KAgQIECBQfwHrb/3NXZFArQQ8v7WRFGj/D8d169alGTNmZGHp9keE1SOkPnTo0LTDDjuk/v37pz59+pTEv+eee3ocaG/f8WeffZbtEv/yyy+n+++/Pwu4F+8aP3LkyHTbbbdl4yo+qg1pSGhJAAAgAElEQVRkN0OgPeZYPK8rr7wyxT/F/03o6RNSrV8zBNr/8pe/ZF/amDNnToFnQ30hoKf+zs+vgPU3v7UxMgIECBAgQIAAAQJ5ExBoz1tFjIcAAQIECBAgQIAAAQIECFQg4APBCpA0IUCAAAECNRaw/tYYVHcE6ijg+a0NtkD7fzguXbo0jRo1Ki1btqwAe+6556arr746xU7olRy1DrQXXzN2kJ88eXL60Y9+VHgpxvbEE0+k/fbbb70hVhvI7mmgffny5el//I//kV566aVsLLvttlsWxI/d7Cs5Irg/bNiwtHr16i7Pv/POO9Mpp5xS6HLChAnp+uuvT5/73OcquUzW5sUXX0xR3+233z7tueee2T9HHHFE2mijjQp9VOtXr/nHAIvvtalTp673ZYzOMGJ3+0svvbTwcnd+SaBiaA17pYD1t1eW1aQIECBAgAABAgQIbBABgfYNwqpTAgQIECBAgAABAgQIECCwYQV8ILhhffVOgAABAgRKCVh/3RcEmlfA81ub2gm0/4fj3Llz05lnnllA/frXv57uuuuu9KUvfaki6NhNfcqUKdk/bUepoHCEtSNM/atf/Sq99tpr2c7wce3tttuuouv89re/zULjzz//fKH93XffncaMGbPe+dUGsnsaaC8+P3a3f+CBB9KOO+5Y0dwi/H7SSScV2nYWiC8Ovg8ePDjde++9WTi90qO43pdcckm283tPAu31mn/MsSeB9kceeSSNGDGiQLXvvvumefPmpYEDB1bKl+J+v/baa9ODDz6YBgwYkKLW8aWKAw88sINhxR1q2FQC1t+mKpfBEiBAgAABAgQIEGiogEB7Q/ldnAABAgQIECBAgAABAgQIdE/AB4Ldc3MWAQIECBDoiYD1tyd6ziXQWAHPb238BdpT+uSTT7LdrWPn6rbjggsuSDNmzEgbb7xxRdAffvhhGj9+fFqwYEGhfalA+x//+Md08sknp0WLFmXtYof1n//852nIkCEVXadUvfIaaI8JPfvss2no0KFl57Z27do0adKkLCTddnQWaF+xYkUaN25cWrx4caHtQw89lI477riy14kGa9asSeecc0664447Cu0ffvjh9I1vfKPD+T39QsCGmn/025NA+3vvvZdGjx6dXnnllcJ8b7nllhQ73Rf/d7Uz0N/97nfZffyLX/yi0GT27NkpnhtH7xew/vb+GpshAQIECBAgQIAAgVoJCLTXSlI/BAgQIECAAAECBAgQIECgjgI+EKwjtksRIECAAIH/X8D661Yg0LwCnt/a1E6gPaVSYeqzzz47zZo1K2266aZloWO36ltvvTWdfvrpHdqWCrSXCs9feuml2c7uffv2LXut4kB8nNBZaLyngezOAuWdDTJ2n//2t7+d7WzfdoRhhJzLBaXffvvtbHf2ZcuWFc7t7PphGF4xv7Zj+PDhWQ2++MUvljV87rnnsmtFMD6OznYor9avXvOPMfck0P7xxx+nyZMnZ/d32xEGt99+e9ppp53K+oV/hNcvvvjiQtvYHX/hwoVp9913L3u+Bs0vYP1t/hqaAQECBAgQIECAAIF6CQi010vadQgQIECAAAECBAgQIECAQA0FfCBYQ0xdESBAgACBCgWsvxVCaUYghwKe39oURaD9Pxxjd/YIlrcdEaaeN29e2YDvp59+mu6777507rnnplWrVnUoSux4ff3116fPfe5zHf78qaeeSiNHjkwRgI4jdmm/+eabs12zuwp+R3A+gsyxM3bbcdBBB2V/tt122613QxQHsuMaEbLv7PjTn/6UxowZkx5//PGsSbWB9hjf1Vdfne1233ZUEpSO3b4jCB+7pLc/urr+0qVL06hRozoE4ONLCDNnzkz9+vXrdI6lrjV9+vQsnL3RRht1OK9av3rOvyeB9pjk66+/nk444YS0fPnywpzjSwE33XRTinB6Z0fMMXZlP+200zqcO3HixKz2m2yySW3+w6SXXAtYf3NdHoMjQIAAAQIECBAgkCsBgfZclcNgCBAgQIAAAQIECBAgQIBAZQI+EKzMSSsCBAgQIFBLAetvLTX1RaC+Ap7f2ngLtP+HY3HIPP5s2LBhWdB9jz32WC9oHkH23/zmN+kf/uEf0p133lmyGIcffngWNt9qq606vP7nP/85C8C3P2/LLbdMl112WRo/fnzaYost1utvzZo16Yc//GGaOnVqIQgfja677rp03nnnlQzCX3vttenCCy8s9DVixIgssPylL32p5Hh7GmiPTl988cV05JFHdhhjZ47r1q3LwtGxW/hrr7223pi6CrRHsPqGG25I559/fofz4ksBV111VRo4cGAHk6hXXCOC1zHGtmPIkCHp7rvvTgMGDFjv+tX61XP+PQ20l9plPcYf5hFMP/TQQ9cLp8c9eMstt2S+7b+8UcmXFmrzXyu95EXA+puXShgHAQIECBAgQIAAgfwLCLTnv0ZGSIAAAQIECBAgQIAAAQIE1hPwgaCbggABAgQI1F/A+lt/c1ckUCsBz29tJAXa/8OxVMi8TXi//fZLBxxwQCGY/k//9E/pl7/8ZXrnnXc6FOGII47Idq1etmxZ9ucRCr733nvT1ltvvV6xSu2QHY0i2D548OC0zz77pI033jitXbs2vfrqq+mll15abwf4CKjPnTs3bbPNNiVvhkceeSRFm/ZH9B+h5f/0n/5T2n///dN3v/vd7Dpx1CLQXup+arv+IYcckg488MDsev/yL/+SfYmgvWHssL7pppum2bNnZ6eU2yE+Ataxs/qcOXPWm39cJ+YXu9/HvBYvXpyWLFnSoV3sRP7jH/84G1Opo1q/6KNe8+9poD3G2pVf2MTu/zvttFNGEzviP/bYY+vdg9EuvlRx7LHH1uY/SHppCgHrb1OUySAJECBAgAABAgQI5EJAoD0XZTAIAgQIECBAgAABAgQIECBQnYAPBKvz0poAAQIECNRCwPpbC0V9EGiMgOe3Nu4C7f/PMcLVsUN6+x28K1GOkHjsnH788cenCRMmZMHfOHbZZZf0wAMPpB133HG9bmKH8UWLFqWzzjorC8FXe4wcOTLFDuIRKO7seP/999PYsWM7nc/JJ5+c7dgeoe84ahFoj37efffddM4556Qnnnii4ml961vfSjNmzMjGc8UVV2TnlQu0R5sIZU+fPj37p5oj3GLH+/gSQvF/S9r6qdav7bx6zL8Wgfae+MW5YRhfPoh7sTPDamqibfMIWH+bp1ZGSoAAAQIECBAgQKDRAgLtja6A6xMgQIAAAQIECBAgQIAAgW4I+ECwG2hOIUCAAAECPRSw/vYQ0OkEGijg+a0NvkB7R8d//dd/TZdddlm68847ywJHEPyUU05JEydOTAMGDMh2U580aVIWNG877r777jRmzJhO+4rd3i+99NK0YMGCsteLBhEi/s53vpNOP/301K9fvy7PKReajx24Ixi93XbbZf3UKtAefa1cuTLNmjUr2z199erVnY4zvgwQ3meeeWbabLPN0rRp06oKtEfHn376aXr66aczx9dee62s47hx49KUKVOymnV1VOvXvq8NPf9aBdrb+8WXMp5//vmyftGgUsOKOtOo6QSsv01XMgMmQIAAAQIECBAg0DABgfaG0bswAQIECBAgQIAAAQIECBDovoAPBLtv50wCBAgQINBdAetvd+WcR6DxAp7f2tRAoH19xwhI/+Y3v8lC5rFbe4SkV61alTXcY489sp3DDz/88HTwwQenL3zhCx06+MlPfpLt1N52RPD3Bz/4Qdpiiy06LVgEp3/729+mn/3sZ+mZZ55JsVP8kiVLsvYRmt99992z3d5HjBiRhgwZUjbIXnyh2Gn8tttuS4sXL04vv/xy4eUddtghzZ8/P+26667Zn9Uy0B79xbxi9/nYpT4C522OEcoPw+HDh6djjz22g2F3Au1tE1q3bl165ZVXsh3yX3jhhfTmm29mYfow3GeffdKBBx6Y7Sb+t3/7t6lPnz4VP0CV+hV3uCHnX8tAe3u/ZcuWpYULF2b3ydKlSwu/HjBo0KC00047pWHDhqWjjz46ffnLX7Yre8V3UO9raP3tfTU1IwIECBAgQIAAAQIbSkCgfUPJ6pcAAQIECBAgQIAAAQIECGxAAR8IbkBcXRMgQIAAgU4ErL9uDQLNK+D5bd7aGTkBAgQINK+A9bd5a2fkBAgQIECAAAECBOotINBeb3HXI0CAAAECBAgQIECAAAECNRDwgWANEHVBgAABAgSqFLD+VgmmOYEcCXh+c1QMQyFAgACBlhGw/rZMqU2UAAECBAgQIECAQI8FBNp7TKgDAgQIECBAgAABAgQIECBQfwEfCNbf3BUJECBAgID11z1AoHkFPL/NWzsjJ0CAAIHmFbD+Nm/tjJwAAQIECBAgQIBAvQUE2ust7noECBAgQIAAAQIECBAgQKAGAj4QrAGiLggQIECAQJUC1t8qwTQnkCMBz2+OimEoBAgQINAyAtbflim1iRIgQIAAAQIECBDosYBAe48JdUCAAAECBAgQIECAAAECBOov4APB+pu7IgECBAgQsP66Bwg0r4Dnt3lrZ+QECBAg0LwC1t/mrZ2REyBAgAABAgQIEKi3gEB7vcVdjwABAgQIECBAgAABAgQI1EDAB4I1QNTFBhX49NNP07vvvpueeeaZ7J933nknLVmypHDNQYMGpa985Stp7733ToMHD05f/epXU//+/TfomHROgACBngpYf3sq6HwCjRPw/DbO3pUJECBAoHUFrL+tW3szJ0CAAAECBAgQIFCtgEB7tWLaEyBAgAABAgQIECBAgACBHAj4QDAHRTCEkgIff/xx+ulPf5q+//3vp9dee61ipc033zydcMIJ6aKLLko77rhjKr7HK+6oiRuuXLky3XvvvWn48OFZ2N9BgED+BKy/+auJERGoVMDzW6mUdgQIECBAoHYC1t/aWeqJAAECBAgQIECAQG8XEGjv7RU2PwIECBAgQIAAAQIECBDolQI+EOyVZW36Sf3TP/1TFkiPQHt3jwi2Rx8XXnhh6tevX3e7aarz1qxZkx544IHsSwCbbrppuv/++1PsYO8gQCB/Atbf/NXEiAhUKuD5rVRKOwIECBAgUDsB62/tLPVEgAABAgQIECBAoLcLCLT39gqbHwECBAgQIECAAAECBAj0SgEfCPbKsjb1pN5444307W9/O73yyis1mcdZZ52VBbwj4N6bjw8//DB985vfTA8//HA2zd12202gvTcX3NyaXsD62/QlNIEWFvD8tnDxTZ0AAQIEGiZg/W0YvQsTIECAAAECBAgQaDoBgfamK5kBEyBAgAABAgQIECBAgACBlHwg6C7Ik8Af/vCHdMYZZxRC2W1j22WXXdL48ePTsGHD0nbbbZe22GKLwr27du3a9MEHH6TXXnst/eM//mPJXd2nTZuWJk2alPr27Zun6dZ0LH/605/SmDFj0uOPP571K9BeU16dEai5gPW35qQ6JFA3Ac9v3ahdiAABAgQIFASsv24GAgQIECBAgAABAgQqFRBor1RKOwIECBAgQIAAAQIECBAgkCMBHwjmqBgtPpTPPvss3XDDDen888/vIHHllVemiy66KPXr16+sUPTx0ksvZTu8v/XWW4X22267bbrvvvvS0KFDy/bRrA0E2pu1csbdqgLW31atvHn3BgHPb2+oojkQIECAQLMJWH+brWLGS4AAAQIECBAgQKBxAgLtjbN3ZQIECBAgQIAAAQIECBAg0G0BHwh2m86JNRZYsWJFGjduXFq8eHGh50svvTRNmTKl6p3Vf/WrX6WxY8emZcuWFfo677zz0syZM9Mmm2xS45HnozuB9nzUwSgIVCpg/a1USjsC+RPw/OavJkZEgAABAr1fwPrb+2tshgQIECBAgAABAgRqJSDQXitJ/RAgQIAAAQIECBAgQIAAgToK+ECwjtgu1aXAyy+/nIYNG5ZWr16dtdt3333TvHnz0sCBA6uWK7Xb+2677Zbuv//+NGjQoKr7a4YTBNqboUrGSOD/CVh/3Q0EmlfA89u8tTNyAgQIEGheAetv89bOyAkQIECAAAECBAjUW0Cgvd7irkeAAAECBAgQIECAAAECBGog4APBGiDqoiYC99xzT7arettx8sknp5tuuiltvvnm3ep/6dKladSoUR12aX/22WfT0KFDu9Vf3k8SaM97hYyPQEcB6687gkDzCnh+m7d2Rk6AAAECzStg/W3e2hk5AQIECBAgQIAAgXoLCLTXW9z1CBAgQIAAAQIECBAgQIBADQR8IFgDRF3URKA40D5hwoR0/fXXp8997nPd6v+jjz5K0cf/+l//K2299dZZHxdeeGE6/PDDC/2tWLEijRs3Li1evLjwZ3fffXcaM2ZMVdf8+OOP08UXX5xuuOGGwnlPPPFEOuyww0r2s2bNmvTiiy+mhx9+OP3qV79KsTt9HBHe33333dMuu+ySjjrqqHTAAQekLbbYotOxvPPOO+nEE09Mb731VkXjfeGFF9KQIUO6bPvpp5+m6PfRRx9NTz/9dHrttdfSqlWrsnP222+/tOeee6YRI0ZkY9tss80quu7//b//N11wwQVp7ty5WfuoQdR7q622yv5/hPEfeuih7JovvfRSdr0tt9wyDR48OB1zzDHp2GOPTV/4whfWu1bsxL98+fL0wAMPpPB+9dVXsx3+Yxf+PfbYI6vtQQcdVPE4K5qMRgRqJGD9rRGkbgg0QMDz2wB0lyRAgACBlhew/rb8LQCAAAECBAgQIECAQMUCAu0VU2lIgAABAgQIECBAgAABAgTyI+ADwfzUotVHcv/996eTTjqpwLDvvvumefPmpYEDB24wmghEX3311enyyy8vXOOMM85I1157bVUh6OJg+aGHHpruvPPOtO2223YYewS7b7nllqz/CGKXOyLUfdlll6XTTz899evXb73mtQy0h8WSJUvSlVdemX7605+WG1oWGr/iiivS8ccfnzbZZJMu23cWaP/P//k/p1tvvTXrpy00X6qjcJg9e3b2RYO+fftmTSK4PmPGjPSDH/wg+/fOjgjwxxcNIojvIJAnAetvnqphLASqE/D8VuelNQECBAgQqIWA9bcWivogQIAAAQIECBAg0BoCAu2tUWezJECAAAECBAgQIECAAIFeJuADwV5W0Caezttvv51OOOGE9O677xZmEYHliRMnFkLMG2J6sat37AAeu7XHsdtuu6UI10dgu9KjeHf5adOmpcmTJ6f2z1eErr/73e+mH/7wh5V2W2g3fPjwdNNNN6Xtt9++w7m1CrTHDvMRtI8xdxUOLzXwk08+Oc2aNauwC36pNqUC7XG9CKnHLvyVHLF7/c0335xGjx6dPvjgg3TuueemBx98sJJTs1pGjfbaa6+K2mtEoB4C1t96KLsGgQ0j4PndMK56JUCAAAECXQlYf90fBAgQIECAAAECBAhUKiDQXqmUdgQIECBAgAABAgQIECBAIEcCPhDMUTFafChr1qxJ55xzTrrjjjsKEhFiPvvss9N3vvOd9XY7rxXXhx9+mMaPH58WLFhQ6DJ2DY8/q+QoHnfsyr5w4cK0zz77FE5ft25dFvqeNGlShy4joB470UeIfqONNkpr165NL730UnrxxRfXC5Z/61vfynZ2b79T+7/927+l++67L0UgPULjDzzwQFq2bFl2jRhHhM1jd/O247jjjks77LBDhzF0NrZotMcee6Svfe1r6W/+5m/SJ598kt5888301FNPrbeb+ogRI9LcuXPTNttsU5KsONB+wAEHZH3HzultR4TOv/GNb6Stttoq/elPf0qLFy/Odoxvf4TTbbfdlv7xH/8xzZkzp/DSIYcckg488MC08cYbp6VLl6bHHntsvTGeeuqp6cYbbyy5030lddaGQK0FrL+1FtUfgfoJeH7rZ+1KBAgQIECgTcD6614gQIAAAQIECBAgQKBSAYH2SqW0I0CAAAECBAgQIECAAAECORLwgWCOimEo6emnn05jx44t7JbeRhLB9qOPPjqNGTMmDR48OPXv37+mWhEUv/DCCwt9VhN+jgD1qFGjCkHykSNHZqHr9mOMIHjsAr98+fLsGjGfCLjHXDfbbLP15hK7xV911VUdQttxToTuI7xd6ogQePg8/vjj2cuV7DT/2WefpXnz5qUzzzyzQ4A+rK+88sq05557pj59+nS43J///OdsN/epU6d2OCe+jDBz5syS8ykOtLfvMMYZ5x188MEdduKPkP7dd9+dLrjggg7XiaB+2276sVv79OnT04ABAzqMceXKldlu8z/60Y8Kf17qiwY1vYl0RqBKAetvlWCaE8iRgOc3R8UwFAIECBBoGQHrb8uU2kQJECBAgAABAgQI9FhAoL3HhDogQIAAAQIECBAgQIAAAQL1F/CBYP3NXbFzgdgtPMLl06ZNW2+H8vZnxe7eRxxxRDrooIPSXnvtle1CXnwvV+NcHErfaaed0oMPPph23nnnst1EeH3ChAmFdjfffHM644wzOpxXHJiPMHsEtbsac+z8Hm3ah7Lj/8+YMSPbibz46E6g/Z133kknnnhieuuttwrdnXXWWen73/9+Frrv7Igg/KJFi1K0bR/Snz9/fho2bNh6p3UWaI/d6W+//fYU3qWOCLVffPHFHXZyb2sXO/dHEL79jvXt+4jd66MusVt72zF79uzM1EEgDwLW3zxUwRgIdE/A89s9N2cRIECAAIGeCFh/e6LnXAIECBAgQIAAAQKtJSDQ3lr1NlsCBAgQIECAAAECBAgQ6CUCPhDsJYXsRdOIUPs999yT7Zi+atWqimY2aNCgbOfyo446qls7uEd4PHYYv+OOOwrXu/XWW9P48eO7vP7q1avTt7/97XTXXXdl7UoF4f/yl7+kiRMndtht/YUXXkhDhgwpO7dXX30129m9bUfyCPCHzXbbbbfeudUG2iOUHkH7GFvbMWLEiDR37ty0zTbblB1bnB9Gp59+eqFtZzvbdxZof+ihh9Jxxx3X5bWefPLJ9ULyYRe7txfvzF7cUfEXCbr6QkDZCWtAoMYC1t8ag+qOQB0FPL91xHYpAgQIECDw/wtYf90KBAgQIECAAAECBAhUKiDQXqmUdgQIECBAgAABAgQIECBAIEcCPhDMUTEMpYPA+++/n6ZOnZpi1+8IjldzHH300VnQ/Otf/3raZJNNKjo1guJjx44ttO0snN2+szfeeCMdc8wxhcB5qXNKhbmfeOKJdNhhh5Ud18qVK9Npp52WIhQfu9J/5StfSf/9v//39Nd//dfrnVttoD1C8uPGjUuLFy/O+ood2TvbYb2zgRb3se2226ZHH3002zW//VHK4NBDD0133nlninO6OkrtIh87+E+ePLnsrvyPPPJIipB+2xE750fIfbPNNitrrwGBDS1g/d3QwvonsOEEPL8bzlbPBAgQIECgMwHrr3uDAAECBAgQIECAAIFKBQTaK5XSjgABAgQIECBAgAABAgQI5EjAB4I5KoahrCcQu4D/9re/TT/5yU/SvHnz0iuvvFKV0le/+tU0Y8aMLNhefK8Xd/Tee++l0aNHF66xww47ZAHvXXfdtdNrFu8AXmrH8ZjDlClTsn/ajuHDh6ebbropbb/99lXNp6vG1QbaX3zxxXTkkUcWvixwxBFHZDvNf/7zn694TJ988km6/PLL0zXXXFM45+abb04RHG9/lAq0V7pb+u9///s0ZsyY9MwzzxS6rPQLATHH/fffv3CeQHvFpdWwDgLW3zoguwSBDSTg+d1AsLolQIAAAQJdCFh/3R4ECBAgQIAAAQIECFQqINBeqZR2BAgQIECAAAECBAgQIEAgRwI+EMxRMQylS4EIhq9atSq9/PLL6Wc/+1l66qmnUuzeXe6Inccvu+yy9J3vfKfL3drXrl2bJk2alO3g3XaUCme3vfbhhx+m8ePHpwULFmR/tO+++2ah+4EDB643pBjryJEjO+w0H2H22BH+G9/4Rtp9993TxhtvXG4qXb5ebaB97ty56cwzzyz0efbZZ6dZs2alTTfdtKpxxC7rp5xySuGcUkH1UoH2rmzbD6B4Xp3tAl9q0ALtVZVS4zoLWH/rDO5yBGoo4PmtIaauCBAgQIBAhQLW3wqhNCNAgAABAgQIECBAIAm0uwkIECBAgAABAgQIECBAgEATCvhAsAmLZsiZQFvA/Y033kiPPfZYevzxx7sMuMdO7RMnTkx9+/btVPDJJ59Mw4YNK7x+8sknZzupRyi++Hj11VfTsccem1asWJG91NWO43/+85/TueeemyL8XerYcsst0yGHHJKOOeaYNHTo0PRf/st/SX369Kmq0tUE2kvtrH7UUUdl1672+PWvf53uvvvuLs1KBdrjnNh5vdxRzbyK+xJoL6fr9UYKWH8bqe/aBHom4PntmZ+zCRAgQIBAdwSsv91Rcw4BAgQIECBAgACB1hQQaG/Nups1AQIECBAgQIAAAQIECDS5gA8Em7yAhl8Q+PTTT9P777+f7rnnnnTbbbel5cuXd9CJnb0jRH3wwQd3qhbh9HHjxqXFixdnbXbYYYc0f/78tOuuu3Y4J8L0sZN7BOTbjieeeCIddthhnfYdu8nHju4Rsi53DBo0KI0aNSrbvX2PPfboMoTf1lc1we9SAfNyY6r09cMPPzyrwVZbbVU4pdT1ynl1Z17FYxRor7Rq2jVCwPrbCHXXJFAbAc9vbRz1QoAAAQIEqhGw/lajpS0BAgQIECBAgACB1hYQaG/t+ps9AQIECBAgQIAAAQIECDSpgA8Em7Rwht2lwMqVK9P3vve9NGfOnA7tTj311HTjjTemfv36lTw/di6fMmVKmjZtWuH12bNnZ7uvtz/++Mc/pti9fdGiRdkfH3roodnu6xGa7+qIcc2aNSsb1+rVqyuq4vbbb5/t7h5jbx8SLz652QLtL7zwQhoyZEhZg2rmVdyZQHtZXg0aKGD9bSC+SxPooYDnt4eATidAgAABAt0QsHEWGKEAACAASURBVP52A80pBAgQIECAAAECBFpUQKC9RQtv2gQIECBAgAABAgQIECDQ3AI+EGzu+hl95wJr1qxJF198cYdQe2c7rrfv5dVXX03HHntsit3a4zjhhBPSrbfemv7qr/6q0CyC0kceeWQhlB4B+MmTJ6fi56mz0X3wwQfpgQceyHaMf+WVVyoqY4S/b7jhhrTnnnuWbF9N8DsPO7QLtFdUdo16sYD1txcX19R6vYDnt9eX2AQJECBAIIcC1t8cFsWQCBAgQIAAAQIECORUQKA9p4UxLAIECBAgQIAAAQIECBAg0JWADwTdH40WWLt2bZo3b15auHBh+j//5/+k5cuXp0svvTSNGzeux0NbunRpGjVqVFq2bFmhr4cffjh94xvf6LTvDz/8MI0fPz4tWLAgaxO7rj/66KNpr732yv5/8S7u8XqMfZ999ql6vJ999ln6wx/+kCJE/5Of/CQ988wz2fw7O/bdd9901113pQjmFx89DbRHuH7MmDFVz6GSE0oF6AXaK5HTpjcLWH97c3XNrbcLeH57e4XNjwABAgTyKGD9zWNVjIkAAQIECBAgQIBAPgUE2vNZF6MiQIAAAQIECBAgQIAAAQJdCvhA0A3SaIEItE+aNClde+21haFccsklKXY932ijjXo0vI8++ihNmDAhzZ8/v9BPJcHtGMuFF15YOGfWrFnpggsuyHZgj53bI2y/ePHi7PWRI0em2267LfXv379HY42T161bl37729+mn//85+mhhx5KTz311Hp9th9L+xerCbT/5S9/SRMnTuywe/306dNTuG+IQ6B9Q6jqs9kFrL/NXkHjb2UBz28rV9/cCRAgQKBRAtbfRsm7LgECBAgQIECAAIHmExBob76aGTEBAgQIECBAgAABAgQIEMgCuu2P2DHaQaDeAsUB8iOOOCLbifzzn/98j4YSO75/5zvfSbfeemuhn0oC7W+//XY64YQT0rvvvpudF/8effzVX/1VFjKPEPvq1auz126++eZ0xhln9GicpU6OZ/H1119P5557bnrllVcKTYYPH57ZFAfoqwm0R2fXXHNNthN+2xFziDpsttlmNZ+LQHvNSXXYCwSsv72giKbQsgKe35YtvYkTIECAQAMFrL8NxHdpAgQIECBAgAABAk0mINDeZAUzXAIECBAgQIAAAQIECBAgEAI+EHQf5EGgOCS++eabZ6HtESNG9Gh4v//979OYMWPSM888U+jn2WefTUOHDu2y3zVr1qRzzjkn3XHHHVm7bbfdNj366KNpzz33TFdffXW6/PLLsz/faaed0oMPPph23nnnTvtbvnx5evHFF9Obb76ZBdQHDx6cpkyZUvHu87Fb+1FHHVXof7fddkv3339/GjRoUIdrVhtof+SRRzr47rvvvmnevHlp4MCBFZtH6D5C8GEwYMCAtMsuu6T99tsvHXjggR3mJ9BeMamGLSRg/W2hYptqrxPw/Pa6kpoQAQIECDSBgPW3CYpkiAQIECBAgAABAgRyIiDQnpNCGAYBAgQIECBAgAABAgQIEKhGwAeC1Whpu6EEVqxYkcaNG5cWL15cuETsRB67on/xi1/s9mUffvjhdPLJJxd2U48w+b333pu23377sn3ec889aezYsYV2sRP78ccfn/W3aNGi7M9PPfXUdOONN6Z+/fp12l+E2Y888sjCGKrdff6dd95JJ554Ynrrrbeya9Qq0P7ee++l0aNHd9j9/ZZbbkkTJkxY74sunU3ud7/7Xebxi1/8otBk9uzZ6YILLuhwikB72dtNgxYUsP62YNFNudcIeH57TSlNhAABAgSaSMD620TFMlQCBAgQIECAAAECDRYQaG9wAVyeAAECBAgQIECAAAECBAh0R8AHgt1Rc06tBWKn7wivn3766R26jrD0zJkzuxVqX7ZsWfrmN7/ZIbAdO6tfeeWVFe2OXhz4PuOMM7Ld3iNcHgH8OB566KF03HHHdclRvEt87D4/f/78NGzYsIoYiwPxhx56aBbK33rrrTucX+0O7R9//HGaPHlymjVrVqGf2KX99ttvz3aeL3d88sknKcLrF198caFpfFFg4cKFaffdd+9wukB7OU2vt6KA9bcVq27OvUXA89tbKmkeBAgQINBMAtbfZqqWsRIgQIAAAQIECBBorIBAe2P9XZ0AAQIECBAgQIAAAQIECHRLwAeC3WJz0gYQWLlyZYrQ+IIFCzr0/tWvfjULoUeQe5NNNil75U8//TQ99dRT6aKLLirsah4nRUj7vvvuS7vuumvZPqJBBL4jrH3DDTdk7WN39xjD1KlTs/8f4e958+algQMHdtlfBL+nTJmSpk2bVmhXaXB8zZo12W7nP/rRjwrnXnLJJVlfG220UYfrFgfad9hhhyw439V8X3/99XTCCSek5cuXF/qKnfFvuummLnexjy8gxK7sp512WodzJ06cmK6++ur16iTQXtEtp1GLCVh/W6zgpturBDy/vaqcJkOAAAECTSJg/W2SQhkmAQIECBAgQIAAgRwICLTnoAiGQIAAAQIECBAgQIAAAQIEqhXwgWC1YtpvSIE33ngj2wX9nXfeWe8yu+yySxo7dmw65JBD0le+8pW0xRZbpLb799///d9TBOIXLVqUhcyff/75DufHrug333xzGj16dOGcSubx5JNPdrqTegTNZ8yYkTbeeOOyXb399tvppJNOSrFrfNsRQf0If3/9619Pffv2Xa+P999/P1166aXZfNqO2AE9Qup77733eu0/+uijNGHChOz1tmP69Onpwgsv7PSLAKV2WY9zd9ttt2xspb5EECH7W265JV111VVp1apVhWt1FdIXaC97i2jQggLW3xYsuin3GgHPb68ppYkQIECAQBMJWH+bqFiGSoAAAQIECBAgQKDBAgLtDS6AyxMgQIAAAQIECBAgQIAAge4I+ECwO2rO2ZACzz33XDr99NNLhtq7c90Is19++eXZTuelguNd9blixYo0bty4tHjx4vWaPfHEE+mwww6raEixo3ns9H7++eev137QoEHpa1/7Wtpxxx2z12Kn9Qjkv/zyy+u1jQB97IJeah5r165NkyZNStdee22H86L/CMLHEeH2ww8/vMPrEVCPnejnzJmz3vXivIMOOijb3T6OpUuXpscee6xDkD3+PNpdd9116dhjjy3pIdBe0W2iUYsJWH9brOCm26sEPL+9qpwmQ4AAAQJNImD9bZJCGSYBAgQIECBAgACBHAgItOegCIZAgAABAgQIECBAgAABAgSqFfCBYLVi2tdD4H//7/+d/v7v/z4tWLCgR5eLMPeVV16ZRo0aVXWYPS4cO5hPmTIlTZs2rcM4YufyO++8M2277bYVjy9C3TNnzkzf+973Kj6nrWGE8iN0HmH2zTbbrNPzH3744XTyySen1atXl2wTu9SfccYZ670WofbYzT3+qfaIMPvs2bPTyJEjO939XqC9WlXtW0HA+tsKVTbH3irg+e2tlTUvAgQIEMizgPU3z9UxNgIECBAgQIAAAQL5EhBoz1c9jIYAAQIECBAgQIAAAQIECFQk4APBipg0aoDAunXr0rPPPpvt/P3Tn/60qhFEyDp2ef/Wt76Vtt5666rOLW784osvpiOPPLJDSDwC7pMnT+40wN3ZBT/99NO0cOHCLNT+P//n/6xoXAcccEC64oor0sEHH5z69OnT5TnlQvOXXHJJFs7faKON1usnxvb000+nqVOnZjvEV3LE7vUR+B8wYEDZccUO+XPnzi20e+GFF9KQIUPKXiZ2rB8zZkx6/PHHs7a77bZbuv/++1N8WaHcEbXbf//9C80izB872Hf1pYByfXqdQK0ErL+1ktQPgfoLeH7rb+6KBAgQIEDA+useIECAAAECBAgQIECgUgGB9kqltCNAgAABAgQIECBAgAABAjkS8IFgjophKCUFPvvss/SHP/whvfrqq9k/b775Zvrnf/7n9M477xTaR4B95513Tvvtt18W/N5zzz1rFlr+8MMP0/jx4wu7xceu7BFK32effbpdsQjrL1myJC1atCi9/PLLaenSpWn58uVZf+3ncuyxx6addtqpqt3lI5gegfQ77rgj/fKXv+zgFLu333TTTSl2fO/siLEtW7Ysm2Px2CJEHuMZNmxYOvroo9OXv/zlikL9dmjv9q3ixF4sYP3txcU1tV4v4Pnt9SU2QQIECBDIoYD1N4dFMSQCBAgQIECAAAECORUQaM9pYQyLAAECBAgQIECAAAECBAh0JeADQfcHga4FigPtI0eOTLfddlvq378/OgIECHRbwPrbbTonEmi4gOe34SUwAAIECBBoQQHrbwsW3ZQJECBAgAABAgQIdFNAoL2bcE4jQIAAAQIECBAgQIAAAQKNFPCBYCP1XbsZBGJX+NgpfcWKFdlwb7755nTGGWc0w9CNkQCBHAtYf3NcHEMjUEbA8+sWIUCAAAEC9Rew/tbf3BUJECBAgAABAgQINKuAQHuzVs64CRAgQIAAAQIECBAgQKClBXwg2NLlN/kyAp988kmaMmVKmjZtWtZyp512Sg8++GDaeeed2REgQKBHAtbfHvE5mUBDBTy/DeV3cQIECBBoUQHrb4sW3rQJECBAgAABAgQIdENAoL0baE4hQIAAAQIECBAgQIAAAQKNFvCBYKMr4Pp5FnjvvffS6NGj0yuvvJIN87zzzkszZ85Mm2yySZ6HbWwECDSBgPW3CYpkiAQ6EfD8ujUIECBAgED9Bay/9Td3RQIECBAgQIAAAQLNKiDQ3qyVM24CBAgQIECAAAECBAgQaGkBHwi2dPlNvguBdevWpVmzZqVJkyZlrTbffPO0YMGCdMghh3AjQIBAjwWsvz0m1AGBhgl4fhtG78IECBAg0MIC1t8WLr6pEyBAgAABAgQIEKhSQKC9SjDNCRAgQIAAAQIECBAgQIBAHgR8IJiHKhhDowVWrlyZ+vbtm/76r/86G8rvf//79IMf/CDNmTMnrV69OvuzUaNGpblz56b+/fs3eriuT4BALxCw/vaCIppCywp4flu29CZOgAABAg0UsP42EN+lCRAgQIAAAQIECDSZgEB7kxXMcAkQIECAAAECBAgQIECAQAj4QNB9QCCl5557Lh144IGdUsTu7PPnz0/Dhg3DRYAAgZoIWH9rwqgTAg0R8Pw2hN1FCRAgQKDFBay/LX4DmD4BAgQIECBAgACBKgQE2qvA0pQAAQIECBAgQIAAAQIECORFwAeCeamEcTRS4I033kjHHHNMWrFiRclhzJgxI02cODHbxd1BgACBWghYf2uhqA8CjRHw/DbG3VUJECBAoLUFrL+tXX+zJ0CAAAECBAgQIFCNgEB7NVraEiBAgAABAgQIECBAgACBnAj4QDAnhTCMhgq888476cQTT0xvvfXWeuO49NJLU/zTr1+/ho7RxQkQ6F0C1t/eVU+zaS0Bz29r1dtsCRAgQCAfAtbffNTBKAgQIECAAAECBAg0g4BAezNUyRgJECBAgAABAgQIECBAgECRgA8E3RIEUvr3f//3dMMNN6T58+enJUuWpC233DINHz48jR8/Ph1wwAGpT58+mAgQIFBTAetvTTl1RqCuAp7funK7GAECBAgQyASsv24EAgQIECBAgAABAgQqFRBor1RKOwIECBAgQIAAAQIECBAgkCMBHwjmqBiGQoAAAQItI2D9bZlSm2gvFPD89sKimhIBAgQI5F7A+pv7EhkgAQIECBAgQIAAgdwICLTnphQGQoAAAQIECBAgQIAAAQIEKhfwgWDlVloSIECAAIFaCVh/ayWpHwL1F/D81t/cFQkQIECAgPXXPUCAAAECBAgQIECAQKUCAu2VSmlHgAABAgQIECBAgAABAgRyJOADwRwVw1AIECBAoGUErL8tU2oT7YUCnt9eWFRTIkCAAIHcC1h/c18iAyRAgAABAgQIECCQGwGB9tyUwkAIECBAgAABAgQIECBAgEDlAj4QrNxKSwIECBAgUCsB62+tJPVDoP4Cnt/6m7siAQIECBCw/roHCBAgQIAAAQIECBCoVECgvVIp7QgQIECAAAECBAgQIECAQI4EfCCYo2IYCgECBAi0jID1t2VKbaK9UMDz2wuLakoECBAgkHsB62/uS2SABAgQIECAAAECBHIjINCem1IYCAECBAgQIECAAAECBAgQqFzAB4KVW2lJgAABAgRqJWD9rZWkfgjUX8DzW39zVyRAgAABAtZf9wABAgQIECBAgAABApUKCLRXKqUdAQIECBAgQIAAAQIECBDIkYAPBHNUDEMhQIAAgZYRsP62TKlNtBcKeH57YVFNiQABAgRyL2D9zX2JDJAAAQIECBAgQIBAbgQE2nNTCgMhQIAAAQIECBAgQIAAAQKVC/hAsHIrLQkQIECAQK0ErL+1ktQPgfoLeH7rb+6KBAgQIEDA+useIECAAAECBAgQIECgUgGB9kqltCNAgAABAgQIECBAgAABAjkS8IFgjophKAQIECDQMgLW35YptYn2QgHPby8sqikRIECAQO4FrL+5L5EBEiBAgAABAgQIEMiNgEB7bkphIAQIECBAgAABAgQIECBAoHIBHwhWbqUlAQIECBColYD1t1aS+iFQfwHPb/3NXZEAAQIECFh/3QMECBAgQIAAAQIECFQqINBeqZR2BAgQIECAAAECBAgQIEAgRwI+EMxRMQyFAAECBFpGwPrbMqU20V4o4PnthUU1JQIECBDIvYD1N/clMkACBAgQIECAAAECuREQaM9NKQyEAAECBAgQIECAAAECBAhULuADwcqttCRAgAABArUSsP7WSlI/BOov4Pmtv7krEiBAgAAB6697gAABAgQIECBAgACBSgUE2iuV0o4AAQIECBAgQIAAAQIECORIwAeCOSqGoRAgQIBAywhYf1um1CbaCwU8v72wqKZEgAABArkXsP7mvkQGSIAAAQIECBAgQCA3AgLtuSmFgRAgQIAAAQIECBAgQIAAgcoFfCBYuZWWBAgQIECgVgLW31pJ6odA/QU8v/U3d0UCBAgQIGD9dQ8QIECAAAECBAgQIFCpgEB7pVLaESBAgAABAgQIECBAgACBHAn4QDBHxTAUAgQIEGgZAetvy5TaRHuhgOe3FxbVlAgQIEAg9wLW39yXyAAJECBAgAABAgQI5EZAoD03pTAQAgQIECBAgAABAgQIECBQuYAPBCu30pIAAQIECNRKwPpbK0n9EKi/gOe3/uauSIAAAQIErL/uAQIECBAgQIAAAQIEKhUQaK9USjsCBAgQIECAAAECBAgQIJAjAR8I5qgYhkKAAAECLSNg/W2ZUptoLxTw/PbCopoSAQIECORewPqb+xIZIAECBAgQIECAAIHcCAi056YUBkKAAAECBAgQIECAAAECBCoX8IFg5VZaEiBAgACBWglYf2slqR8C9Rfw/Nbf3BUJECBAgID11z1AgAABAgQIECBAgEClAgLtlUppR4AAAQIECBAgQIAAAQIEciTgA8EcFcNQCBAgQKBlBKy/LVNqE+2FAp7fXlhUUyJAgACB3AtYf3NfIgMkQIAAAQIECBAgkBsBgfbclMJACBAgQIAAAQIECBAgQIBA5QI+EKzcSksCBAgQIFArAetvrST1Q6D+Ap7f+pu7IgECBAgQsP66BwgQIECAAAECBAgQqFRAoL1SKe0IECBAgAABAgQIECBAgECOBHwgmKNiGAoBAgQItIyA9bdlSm2ivVDA89sLi2pKBAgQIJB7Aetv7ktkgAQIECBAgAABAgRyIyDQnptSGAgBAgQIECBAgAABAgQIEKhcwAeClVtpSYAAAQIEaiVg/a2VpH4I1F/A81t/c1ckQIAAAQLWX/cAAQIECBAgQIAAAQKVCgi0VyqlHQECBAgQIECAAAECBAgQyJGADwRzVAxDIUCAAIGWEbD+tkypTbQXChQ/v71wiqZEgAABAgRyL/DZZ5/lfowGSIAAAQIECBAgQIBAYwQE2hvj7qoECBAgQIAAAQIECBAgQKBHAgJ1PeJzMgECBAgQ6JaA9bdbbE4ikAsBgfZclMEgCBAgQKDFBQTaW/wGMH0CBAgQIECAAAECXQgItLs9CBAgQIAAAQIECBAgQIBAEwoI1DVh0QyZAAECBJpewPrb9CU0gRYWEGhv4eKbOgECBAjkRkCgPTelMBACBAgQIECAAAECuRMQaM9dSQyIAAECBAgQIECAAAECBAiUFxCoK2+kBQECBAgQqLWA9bfWovojUD8Bgfb6WbsSAQIECBDoTECg3b1BgAABAgQIECBAgEBnAgLt7g0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ggUNeERTNkAgQIEGh6Aetv05fQBAgQIECAAAECBAgQIECAAAECBAgQIEAghwIC7TksiiERIECAAAECBAgQIECAAIFyAgJ15YS8ToAAAQIEai9g/a29qR4JECBAgAABAgQIECBAgAABAgQIECBAgIBAu3uAAAECBAgQIECAAAECBAg0oYBAXRMWzZAJECBAoOkFrL9NX0IT6iav9gAAC2dJREFUIECAAAECBAgQIECAAAECBAgQIECAAIEcCgi057AohkSAAAECBAgQIECAAAECBMoJCNSVE/I6AQIECBCovYD1t/ameiRAgAABAgQIECBAgAABAgQIECBAgAABAgLt7gECBAgQIECAAAECBAgQINCEAgJ1TVg0QyZAgACBphew/jZ9CU2AAAECBAgQIECAAAECBAgQIECAAAECBHIoINCew6IYEgECBAgQIECAAAECBAgQKCcgUFdOyOsECBAgQKD2Atbf2pvqkQABAgQIECBAgAABAgQIECBAgAABAgQICLS7BwgQIECAAAECBAgQIECAQBMKCNQ1YdEMmQABAgSaXsD62/QlNAECBAgQIECAAAECBAgQIECAAAECBAgQyKGAQHsOi2JIBAgQIECAAAECBAgQIECgnIBAXTkhrxMgQIAAgdoLWH9rb6pHAgQIECBAgAABAgQIECBAgAABAgQIECAg0O4eIECAAAECBAgQIECAAAECTShQHKhrwikYMgECBAgQaHqBzz77rOnnYAIECBAgQIAAAQIECBAgQIAAAQIECBAgQKDRAgLtja6A6xMgQIAAAQIECBAgQIAAgW4ICLR3A80pBAgQIECgxgIC7TUG1R0BAgQIECBAgAABAgQIECBAgAABAgQItKSAQHtLlt2kCRAgQIAAAQIECBAgQKDZBQTam72Cxk+AAAECvUFAoL03VNEcCBAgQIAAAQIECBAgQIAAAQIECBAgQKDRAgLtja6A6xMgQIAAAQIECBAgQIAAgW4ICLR3A80pBAgQIECgxgIC7TUG1R0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EGhvfA2MgAABAgQIECBAgAABAgQIECBAgAABAgQIECBAgAABAgQIECBAgAABAgQIECBAgAABAi0pINDekmU3aQIECBAgQIAAAQIECBAgQIAAAQIECBAgQIAAAQIECBAgQIAAAQIECBAgQIAAAQIECDReQKC98TUwAgIECBAgQIAAAQIECBAgQIAAAQIECBAgQIAAAQIECBAgQIAAAQIECBAgQIAAAQIECLSkgEB7S5bdpAkQIECAAAECBAgQIECAAAECBAgQIECAAAECBAgQIECAAAECBAgQIECAAAECBAgQINB4AYH2xtfACAgQIECAAAECBAgQIECAAAECBAgQIECAAAECBAgQIECAAAECBAgQIECAAAECBAgQINCSAgLtLVl2kyZAgAABAgQIECBAgAABAgQIECBAgAABAgQIECBAgAABAgQIECBAgAABAgQIECBAgEDjBQTaG18DIyBAgAABAgQIECBAgAABAgQIECBAgAABAgQIECBAgAABAgQIECBAgAABAgQIECBAgEBLCgi0t2TZTZoAAQIECBAgQIAAAQIECBAgQIAAAQIECBAgQIAAAQIECBAgQIAAAQIECBAgQIAAAQKNFxBob3wNjIAAAQIECBAgQIAAAQIECBAgQIAAAQIECBAgQIAAAQIECBAgQIAAAQIECBAgQIAAAQItKSDQ3pJlN2kCBAgQIECAAAECBAgQIECAAAECBAgQIECAAAECBAgQIECAAAECBAgQIECAAAECBAg0XkCgvfE1MAICBAgQIECAAAECBAgQIECAAAECBAgQIECAAAECBAgQIECAAAECBAgQIECAAAECBAi0pIBAe0uW3aQJECBAgAABAgQIECBAgAABAgQIECBAgAABAgQIECBAgAABAgQIECBAgAABAgQIECDQeAGB9sbXwAgIECBAgAABAgQIECBAgAABAgQIECBAgAABAgQIECBAgAABAgQIECBAgAABAgQIECDQkgIC7S1ZdpMmQIAAAQIECBAgQIAAAQIECBAgQIAAAQIECBAgQIAAAQIECBAgQIAAAQIECBAgQIBA4wUE2htfAyMgQIAAAQIECBAgQIAAAQIECBAgQIAAAQIECBAgQIAAAQIECBAgQIAAAQIECBAgQIBASwoItLdk2U2aAAECBAgQIECAAAECBAgQIECAAAECBAgQIECAAAECBAgQIECAAAECBAgQIECAAAECjRcQaG98DYyAAAECBAgQIECAAAECBAgQIECAAAECBAgQIECAAAECBAgQIECAAAECBAgQIECAAAECLSkg0N6SZTdpAgQIECBAgAABAgQIECBAgAABAgQIECBAgAABAgQIECBAgAABAgQIECBAgAABAgQINF5AoL3xNTACAgQIECBAgAABAgQIECBAgAABAgQIECBAgAABAgQIECBAgAABAgQIECBAgAABAgQItKSAQHtLlt2kCRAgQIAAAQIECBAgQIAAAQIECBAgQIAAAQIECBAgQIAAAQIECBAgQIAAAQIECBAg0HgBgfbG18AICBAgQIAAAQIECBAgQIAAAQIECBAgQIAAAQIECBAgQIAAAQIECBAgQIAAAQIECBAg0JICAu0tWXaTJkCAAAECBAgQIECAAAECBAgQIECAAAECBAgQIECAAAECBAgQIECAAAECBAgQIECAQOMFBNobXwMjIECAAAECBAgQIECAAAECBAgQIECAAAECBAgQIECAAAECBAgQIECAAAECBAgQIECAQEsKCLS3ZNlNmgABAgQIECBAgAABAgQIECBAgAABAgQIECBAgAABAgQIECBAgAABAgQIECBAgAABAo0X+P/atWMCAAAAAoL9W4vxg2vAWTm09xtIQIAAAQIECBAgQIAAAQIECBAgQIAAAQIECBAgQIAAAQIECBAgQIAAAQIECBAgQIAAgUsBh/bL2ZUmQIAAAQIECBAgQIAAAQIECBAgQIAAAQIECBAgQIAAAQIECBAgQIAAAQIECBAgQIBAL+DQ3m8gAQECBAgQIECAAAECBAgQIECAAAECBAgQIECAAAECBAgQIECAAAECBAgQIECAAAECBC4FHNovZ1eaAAECBAgQIECAAAECBAgQIECAAAECBAgQIECAAAECBAgQIECAAAECBAgQIECAAAECvYBDe7+BBAQIECBAgAABAgQIECBAgAABAgQIECBAgAABAgQIECBAgAABAgQIECBAgAABAgQIELgUcGi/nF1pAgQIECBAgAABAgQIECBAgAABAgQIECBAgAABAgQIECBAgAABAgQIECBAgAABAgQI9AIO7f0GEhAgQIAAAQIECBAgQIAAAQIECBAgQIAAAQIECBAgQIAAAQIECBAgQIAAAQIECBAgQOBSwKH9cnalCRAgQIAAAQIECBAgQIAAAQIECBAgQIAAAQIECBAgQIAAAQIECBAgQIAAAQIECBAg0As4tPcbSECAAAECBAgQIECAAAECBAgQIECAAAECBAgQIECAAAECBAgQIECAAAECBAgQIECAAIFLAYf2y9mVJkCAAAECBAgQIECAAAECBAgQIECAAAECBAgQIECAAAECBAgQIECAAAECBAgQIECAQC/g0N5vIAEBAgQIECBAgAABAgQIECBAgAABAgQIECBAgAABAgQIECBAgAABAgQIECBAgAABAgQuBQYI5N/KF83QxQAAAABJRU5ErkJggg=="/>
          <p:cNvSpPr>
            <a:spLocks noChangeAspect="1" noChangeArrowheads="1"/>
          </p:cNvSpPr>
          <p:nvPr/>
        </p:nvSpPr>
        <p:spPr bwMode="auto">
          <a:xfrm>
            <a:off x="460375" y="-2803525"/>
            <a:ext cx="7134225" cy="648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1" descr="data:image/png;base64,iVBORw0KGgoAAAANSUhEUgAAC7QAAAqkCAYAAAC5StyjAAByeXRFWHRteGZpbGUAJTNDbXhHcmFwaE1vZGVsJTNFJTNDcm9vdCUzRSUzQ214Q2VsbCUyMGlkJTNEJTIyMCUyMiUyRiUzRSUzQ214Q2VsbCUyMGlkJTNEJTIyMSUyMiUyMHBhcmVudCUzRCUyMjAlMjIlMkYlM0UlM0NteENlbGwlMjBpZCUzRCUyMjIlMjIlMjB2YWx1ZSUzRCUyMiUyMiUyMHN0eWxlJTNEJTIyd2hpdGVTcGFjZSUzRHdyYXAlM0JodG1sJTNEMSUzQmFzcGVjdCUzRGZpeGVkJTNCZmlsbENvbG9yJTNEJTIzZmZmMmNjJTNCc3Ryb2tlQ29sb3IlM0QlMjNkNmI2NTYlM0IlMjIlMjB2ZXJ0ZXglM0QlMjIxJTIyJTIwcGFyZW50JTNEJTIyMSUyMiUzRSUzQ214R2VvbWV0cnklMjB4JTNEJTIyMTgwJTIyJTIweSUzRCUyMjIzMCUyMiUyMHdpZHRoJTNEJTIyNTAwJTIyJTIwaGVpZ2h0JTNEJTIyNTAwJTIyJTIwYXMlM0QlMjJnZW9tZXRyeSUyMiUyRiUzRSUzQyUyRm14Q2VsbCUzRSUzQ214Q2VsbCUyMGlkJTNEJTIyMyUyMiUyMHZhbHVlJTNEJTIyQnVpbGRpbmclMjBPd25lciUyMiUyMHN0eWxlJTNEJTIyc2hhcGUlM0R1bWxBY3RvciUzQnZlcnRpY2FsTGFiZWxQb3NpdGlvbiUzRGJvdHRvbSUzQnZlcnRpY2FsQWxpZ24lM0R0b3AlM0JodG1sJTNEMSUzQm91dGxpbmVDb25uZWN0JTNEMCUzQiUyMiUyMHZlcnRleCUzRCUyMjElMjIlMjBwYXJlbnQlM0QlMjIxJTIyJTNFJTNDbXhHZW9tZXRyeSUyMHglM0QlMjI5MCUyMiUyMHklM0QlMjIyMjAlMjIlMjB3aWR0aCUzRCUyMjMwJTIyJTIwaGVpZ2h0JTNEJTIyNjAlMjIlMjBhcyUzRCUyMmdlb21ldHJ5JTIyJTJGJTNFJTNDJTJGbXhDZWxsJTNFJTNDbXhDZWxsJTIwaWQlM0QlMjI0JTIyJTIwdmFsdWUlM0QlMjJQdWJsaWMlMjBDb21wYW55JTIyJTIwc3R5bGUlM0QlMjJzaGFwZSUzRHVtbEFjdG9yJTNCdmVydGljYWxMYWJlbFBvc2l0aW9uJTNEYm90dG9tJTNCdmVydGljYWxBbGlnbiUzRHRvcCUzQmh0bWwlM0QxJTNCb3V0bGluZUNvbm5lY3QlM0QwJTNCJTIyJTIwdmVydGV4JTNEJTIyMSUyMiUyMHBhcmVudCUzRCUyMjElMjIlM0UlM0NteEdlb21ldHJ5JTIweCUzRCUyMjkwJTIyJTIweSUzRCUyMjM2MCUyMiUyMHdpZHRoJTNEJTIyMzAlMjIlMjBoZWlnaHQlM0QlMjI2MCUyMiUyMGFzJTNEJTIyZ2VvbWV0cnklMjIlMkYlM0UlM0MlMkZteENlbGwlM0UlM0NteENlbGwlMjBpZCUzRCUyMjUlMjIlMjB2YWx1ZSUzRCUyMkNpdGl6ZW4lMjIlMjBzdHlsZSUzRCUyMnNoYXBlJTNEdW1sQWN0b3IlM0J2ZXJ0aWNhbExhYmVsUG9zaXRpb24lM0Rib3R0b20lM0J2ZXJ0aWNhbEFsaWduJTNEdG9wJTNCaHRtbCUzRDElM0JvdXRsaW5lQ29ubmVjdCUzRDAlM0IlMjIlMjB2ZXJ0ZXglM0QlMjIxJTIyJTIwcGFyZW50JTNEJTIyMSUyMiUzRSUzQ214R2VvbWV0cnklMjB4JTNEJTIyOTAlMjIlMjB5JTNEJTIyNTAwJTIyJTIwd2lkdGglM0QlMjIzMCUyMiUyMGhlaWdodCUzRCUyMjYwJTIyJTIwYXMlM0QlMjJnZW9tZXRyeSUyMiUyRiUzRSUzQyUyRm14Q2VsbCUzRSUzQ214Q2VsbCUyMGlkJTNEJTIyNiUyMiUyMHZhbHVlJTNEJTIyTXVuaWNpcGFsaXR5JTIyJTIwc3R5bGUlM0QlMjJzaGFwZSUzRHVtbEFjdG9yJTNCdmVydGljYWxMYWJlbFBvc2l0aW9uJTNEYm90dG9tJTNCdmVydGljYWxBbGlnbiUzRHRvcCUzQmh0bWwlM0QxJTNCb3V0bGluZUNvbm5lY3QlM0QwJTNCJTIyJTIwdmVydGV4JTNEJTIyMSUyMiUyMHBhcmVudCUzRCUyMjElMjIlM0UlM0NteEdlb21ldHJ5JTIweCUzRCUyMjkwJTIyJTIweSUzRCUyMjY0MCUyMiUyMHdpZHRoJTNEJTIyMzAlMjIlMjBoZWlnaHQlM0QlMjI2MCUyMiUyMGFzJTNEJTIyZ2VvbWV0cnklMjIlMkYlM0UlM0MlMkZteENlbGwlM0UlM0NteENlbGwlMjBpZCUzRCUyMjclMjIlMjB2YWx1ZSUzRCUyMkRhdGElMjBBY3F1aXNpdGlvbiUyMiUyMHN0eWxlJTNEJTIyaHRtbCUzRDElM0Jmb250U3R5bGUlM0Q0JTIyJTIwdmVydGV4JTNEJTIyMSUyMiUyMHBhcmVudCUzRCUyMjElMjIlM0UlM0NteEdlb21ldHJ5JTIweCUzRCUyMjQyNSUyMiUyMHklM0QlMjI2NTAlMjIlMjB3aWR0aCUzRCUyMjExMCUyMiUyMGhlaWdodCUzRCUyMjUwJTIyJTIwYXMlM0QlMjJnZW9tZXRyeSUyMiUyRiUzRSUzQyUyRm14Q2VsbCUzRSUzQ214Q2VsbCUyMGlkJTNEJTIyOCUyMiUyMHZhbHVlJTNEJTIyJTIyJTIwc3R5bGUlM0QlMjJlbmRBcnJvdyUzRG5vbmUlM0JkYXNoZWQlM0QxJTNCaHRtbCUzRDElM0JkYXNoUGF0dGVybiUzRDElMjAzJTNCc3Ryb2tlV2lkdGglM0QyJTNCJTIyJTIwZWRnZSUzRCUyMjElMjIlMjBzb3VyY2UlM0QlMjI2JTIyJTIwdGFyZ2V0JTNEJTIyMiUyMiUyMHBhcmVudCUzRCUyMjElMjIlM0UlM0NteEdlb21ldHJ5JTIwd2lkdGglM0QlMjI1MCUyMiUyMGhlaWdodCUzRCUyMjUwJTIyJTIwcmVsYXRpdmUlM0QlMjIxJTIyJTIwYXMlM0QlMjJnZW9tZXRyeSUyMiUzRSUzQ214UG9pbnQlMjB4JTNEJTIyNDQwJTIyJTIweSUzRCUyMjYwMCUyMiUyMGFzJTNEJTIyc291cmNlUG9pbnQlMjIlMkYlM0UlM0NteFBvaW50JTIweCUzRCUyMjQ5MCUyMiUyMHklM0QlMjI1NTAlMjIlMjBhcyUzRCUyMnRhcmdldFBvaW50JTIyJTJGJTNFJTNDJTJGbXhHZW9tZXRyeSUzRSUzQyUyRm14Q2VsbCUzRSUzQ214Q2VsbCUyMGlkJTNEJTIyOSUyMiUyMHZhbHVlJTNEJTIyJTIyJTIwc3R5bGUlM0QlMjJlbmRBcnJvdyUzRG5vbmUlM0JkYXNoZWQlM0QxJTNCaHRtbCUzRDElM0JkYXNoUGF0dGVybiUzRDElMjAzJTNCc3Ryb2tlV2lkdGglM0QyJTNCZXhpdFglM0QwLjUlM0JleGl0WSUzRDAuNSUzQmV4aXREeCUzRDAlM0JleGl0RHklM0QwJTNCZXhpdFBlcmltZXRlciUzRDAlM0IlMjIlMjBlZGdlJTNEJTIyMSUyMiUyMHNvdXJjZSUzRCUyMjUlMjIlMjB0YXJnZXQlM0QlMjIyJTIyJTIwcGFyZW50JTNEJTIyMSUyMiUzRSUzQ214R2VvbWV0cnklMjB3aWR0aCUzRCUyMjUwJTIyJTIwaGVpZ2h0JTNEJTIyNTAlMjIlMjByZWxhdGl2ZSUzRCUyMjElMjIlMjBhcyUzRCUyMmdlb21ldHJ5JTIyJTNFJTNDbXhQb2ludCUyMHglM0QlMjIxMzAlMjIlMjB5JTNEJTIyNjcwLjg1OTM3NSUyMiUyMGFzJTNEJTIyc291cmNlUG9pbnQlMjIlMkYlM0UlM0NteFBvaW50JTIweCUzRCUyMjE5MCUyMiUyMHklM0QlMjI2MzQuMjk2ODc1JTIyJTIwYXMlM0QlMjJ0YXJnZXRQb2ludCUyMiUyRiUzRSUzQyUyRm14R2VvbWV0cnklM0UlM0MlMkZteENlbGwlM0UlM0NteENlbGwlMjBpZCUzRCUyMjEwJTIyJTIwdmFsdWUlM0QlMjIlMjIlMjBzdHlsZSUzRCUyMmVuZEFycm93JTNEbm9uZSUzQmRhc2hlZCUzRDElM0JodG1sJTNEMSUzQmRhc2hQYXR0ZXJuJTNEMSUyMDMlM0JzdHJva2VXaWR0aCUzRDIlM0IlMjIlMjBlZGdlJTNEJTIyMSUyMiUyMHNvdXJjZSUzRCUyMjQlMjIlMjB0YXJnZXQlM0QlMjIyJTIyJTIwcGFyZW50JTNEJTIyMSUyMiUzRSUzQ214R2VvbWV0cnklMjB3aWR0aCUzRCUyMjUwJTIyJTIwaGVpZ2h0JTNEJTIyNTAlMjIlMjByZWxhdGl2ZSUzRCUyMjElMjIlMjBhcyUzRCUyMmdlb21ldHJ5JTIyJTNFJTNDbXhQb2ludCUyMHglM0QlMjIxNDAlMjIlMjB5JTNEJTIyNjgwLjg1OTM3NSUyMiUyMGFzJTNEJTIyc291cmNlUG9pbnQlMjIlMkYlM0UlM0NteFBvaW50JTIweCUzRCUyMjIwMCUyMiUyMHklM0QlMjI2NDQuMjk2ODc1JTIyJTIwYXMlM0QlMjJ0YXJnZXRQb2ludCUyMiUyRiUzRSUzQyUyRm14R2VvbWV0cnklM0UlM0MlMkZteENlbGwlM0UlM0NteENlbGwlMjBpZCUzRCUyMjExJTIyJTIwdmFsdWUlM0QlMjIlMjIlMjBzdHlsZSUzRCUyMmVuZEFycm93JTNEbm9uZSUzQmRhc2hlZCUzRDElM0JodG1sJTNEMSUzQmRhc2hQYXR0ZXJuJTNEMSUyMDMlM0JzdHJva2VXaWR0aCUzRDIlM0JleGl0WCUzRDAuNSUzQmV4aXRZJTNEMC41JTNCZXhpdER4JTNEMCUzQmV4aXREeSUzRDAlM0JleGl0UGVyaW1ldGVyJTNEMCUzQiUyMiUyMGVkZ2UlM0QlMjIxJTIyJTIwc291cmNlJTNEJTIyMyUyMiUyMHRhcmdldCUzRCUyMjIlMjIlMjBwYXJlbnQlM0QlMjIxJTIyJTNFJTNDbXhHZW9tZXRyeSUyMHdpZHRoJTNEJTIyNTAlMjIlMjBoZWlnaHQlM0QlMjI1MCUyMiUyMHJlbGF0aXZlJTNEJTIyMSUyMiUyMGFzJTNEJTIyZ2VvbWV0cnklMjIlM0UlM0NteFBvaW50JTIweCUzRCUyMjE1MCUyMiUyMHklM0QlMjI2OTAuODU5Mzc1JTIyJTIwYXMlM0QlMjJzb3VyY2VQb2ludCUyMiUyRiUzRSUzQ214UG9pbnQlMjB4JTNEJTIyMjEwJTIyJTIweSUzRCUyMjY1NC4yOTY4NzUlMjIlMjBhcyUzRCUyMnRhcmdldFBvaW50JTIyJTJGJTNFJTNDJTJGbXhHZW9tZXRyeSUzRSUzQyUyRm14Q2VsbCUzRSUzQ214Q2VsbCUyMGlkJTNEJTIyMTIlMjIlMjB2YWx1ZSUzRCUyMkRldmljZSUyMG1hbmFnZW1lbnQlMjIlMjBzdHlsZSUzRCUyMmh0bWwlM0QxJTNCZm9udFN0eWxlJTNENCUyMiUyMHZlcnRleCUzRCUyMjElMjIlMjBwYXJlbnQlM0QlMjIxJTIyJTNFJTNDbXhHZW9tZXRyeSUyMHglM0QlMjIyMDAlMjIlMjB5JTNEJTIyNDIwJTIyJTIwd2lkdGglM0QlMjIxMTAlMjIlMjBoZWlnaHQlM0QlMjI1MCUyMiUyMGFzJTNEJTIyZ2VvbWV0cnklMjIlMkYlM0UlM0MlMkZteENlbGwlM0UlM0NteENlbGwlMjBpZCUzRCUyMjEzJTIyJTIwdmFsdWUlM0QlMjJVc2VyJTIwTWFuYWdlbWVudCUyMiUyMHN0eWxlJTNEJTIyaHRtbCUzRDElM0Jmb250U3R5bGUlM0Q0JTIyJTIwdmVydGV4JTNEJTIyMSUyMiUyMHBhcmVudCUzRCUyMjElMjIlM0UlM0NteEdlb21ldHJ5JTIweCUzRCUyMjM1MCUyMiUyMHklM0QlMjI0MDAlMjIlMjB3aWR0aCUzRCUyMjExMCUyMiUyMGhlaWdodCUzRCUyMjUwJTIyJTIwYXMlM0QlMjJnZW9tZXRyeSUyMiUyRiUzRSUzQyUyRm14Q2VsbCUzRSUzQ214Q2VsbCUyMGlkJTNEJTIyMTQlMjIlMjB2YWx1ZSUzRCUyMkludGVydmVudGlvbiUyMiUyMHN0eWxlJTNEJTIyaHRtbCUzRDElM0Jmb250U3R5bGUlM0Q0JTIyJTIwdmVydGV4JTNEJTIyMSUyMiUyMHBhcmVudCUzRCUyMjElMjIlM0UlM0NteEdlb21ldHJ5JTIweCUzRCUyMjE5MCUyMiUyMHklM0QlMjIyOTAlMjIlMjB3aWR0aCUzRCUyMjExMCUyMiUyMGhlaWdodCUzRCUyMjUwJTIyJTIwYXMlM0QlMjJnZW9tZXRyeSUyMiUyRiUzRSUzQyUyRm14Q2VsbCUzRSUzQ214Q2VsbCUyMGlkJTNEJTIyMTUlMjIlMjB2YWx1ZSUzRCUyMlN1cnZleSUyMiUyMHN0eWxlJTNEJTIyaHRtbCUzRDElM0Jmb250U3R5bGUlM0Q0JTIyJTIwdmVydGV4JTNEJTIyMSUyMiUyMHBhcmVudCUzRCUyMjElMjIlM0UlM0NteEdlb21ldHJ5JTIweCUzRCUyMjMxMCUyMiUyMHklM0QlMjIyOTAlMjIlMjB3aWR0aCUzRCUyMjEwMCUyMiUyMGhlaWdodCUzRCUyMjUwJTIyJTIwYXMlM0QlMjJnZW9tZXRyeSUyMiUyRiUzRSUzQyUyRm14Q2VsbCUzRSUzQ214Q2VsbCUyMGlkJTNEJTIyMTYlMjIlMjB2YWx1ZSUzRCUyMkZlZWRiYWNrcyUyMiUyMHN0eWxlJTNEJTIyaHRtbCUzRDElM0Jmb250U3R5bGUlM0Q0JTIyJTIwdmVydGV4JTNEJTIyMSUyMiUyMHBhcmVudCUzRCUyMjElMjIlM0UlM0NteEdlb21ldHJ5JTIweCUzRCUyMjQyMCUyMiUyMHklM0QlMjIyOTAlMjIlMjB3aWR0aCUzRCUyMjExMCUyMiUyMGhlaWdodCUzRCUyMjUwJTIyJTIwYXMlM0QlMjJnZW9tZXRyeSUyMiUyRiUzRSUzQyUyRm14Q2VsbCUzRSUzQ214Q2VsbCUyMGlkJTNEJTIyMTclMjIlMjB2YWx1ZSUzRCUyMkNpdHklMjBNb25pdG9yaW5nJTIyJTIwc3R5bGUlM0QlMjJodG1sJTNEMSUzQmZvbnRTdHlsZSUzRDQlMjIlMjB2ZXJ0ZXglM0QlMjIxJTIyJTIwcGFyZW50JTNEJTIyMSUyMiUzRSUzQ214R2VvbWV0cnklMjB4JTNEJTIyMjAwJTIyJTIweSUzRCUyMjUwMCUyMiUyMHdpZHRoJTNEJTIyMTEwJTIyJTIwaGVpZ2h0JTNEJTIyNTAlMjIlMjBhcyUzRCUyMmdlb21ldHJ5JTIyJTJGJTNFJTNDJTJGbXhDZWxsJTNFJTNDbXhDZWxsJTIwaWQlM0QlMjIxOCUyMiUyMHZhbHVlJTNEJTIyRGF0YSUyMEludGVncmF0aW9uJTIyJTIwc3R5bGUlM0QlMjJodG1sJTNEMSUzQmZvbnRTdHlsZSUzRDQlMjIlMjB2ZXJ0ZXglM0QlMjIxJTIyJTIwcGFyZW50JTNEJTIyMSUyMiUzRSUzQ214R2VvbWV0cnklMjB4JTNEJTIyMzQwJTIyJTIweSUzRCUyMjU5MCUyMiUyMHdpZHRoJTNEJTIyMTEwJTIyJTIwaGVpZ2h0JTNEJTIyNTAlMjIlMjBhcyUzRCUyMmdlb21ldHJ5JTIyJTJGJTNFJTNDJTJGbXhDZWxsJTNFJTNDbXhDZWxsJTIwaWQlM0QlMjIxOSUyMiUyMHZhbHVlJTNEJTIyU21hcnQlMjBDaXR5JTIwRXZhbHVhdGlvbiUyNmFtcCUzQm5ic3AlM0IlMjIlMjBzdHlsZSUzRCUyMmh0bWwlM0QxJTNCZm9udFN0eWxlJTNENCUyMiUyMHZlcnRleCUzRCUyMjElMjIlMjBwYXJlbnQlM0QlMjIxJTIyJTNFJTNDbXhHZW9tZXRyeSUyMHglM0QlMjIzNDAlMjIlMjB5JTNEJTIyNTAwJTIyJTIwd2lkdGglM0QlMjIxMzAlMjIlMjBoZWlnaHQlM0QlMjI1MCUyMiUyMGFzJTNEJTIyZ2VvbWV0cnklMjIlMkYlM0UlM0MlMkZteENlbGwlM0UlM0NteENlbGwlMjBpZCUzRCUyMjIwJTIyJTIwdmFsdWUlM0QlMjIlMjIlMjBzdHlsZSUzRCUyMmVuZEFycm93JTNEY2xhc3NpYyUzQnN0YXJ0QXJyb3clM0RjbGFzc2ljJTNCaHRtbCUzRDElM0JleGl0WCUzRDAuMjUlM0JleGl0WSUzRDAlM0JleGl0RHglM0QwJTNCZXhpdER5JTNEMCUzQmVudHJ5WCUzRDAuNyUzQmVudHJ5WSUzRDEuMDIlM0JlbnRyeUR4JTNEMCUzQmVudHJ5RHklM0QwJTNCZW50cnlQZXJpbWV0ZXIlM0QwJTNCJTIyJTIwZWRnZSUzRCUyMjElMjIlMjBzb3VyY2UlM0QlMjI3JTIyJTIwdGFyZ2V0JTNEJTIyMTglMjIlMjBwYXJlbnQlM0QlMjIxJTIyJTNFJTNDbXhHZW9tZXRyeSUyMHdpZHRoJTNEJTIyNTAlMjIlMjBoZWlnaHQlM0QlMjI1MCUyMiUyMHJlbGF0aXZlJTNEJTIyMSUyMiUyMGFzJTNEJTIyZ2VvbWV0cnklMjIlM0UlM0NteFBvaW50JTIweCUzRCUyMjQ0MCUyMiUyMHklM0QlMjI2MDAlMjIlMjBhcyUzRCUyMnNvdXJjZVBvaW50JTIyJTJGJTNFJTNDbXhQb2ludCUyMHglM0QlMjIzOTUlMjIlMjB5JTNEJTIyNjQwJTIyJTIwYXMlM0QlMjJ0YXJnZXRQb2ludCUyMiUyRiUzRSUzQyUyRm14R2VvbWV0cnklM0UlM0MlMkZteENlbGwlM0UlM0NteENlbGwlMjBpZCUzRCUyMjIxJTIyJTIwdmFsdWUlM0QlMjIlMjIlMjBzdHlsZSUzRCUyMmVuZEFycm93JTNEY2xhc3NpYyUzQmh0bWwlM0QxJTNCZXhpdFglM0QwJTNCZXhpdFklM0QwLjI1JTNCZXhpdER4JTNEMCUzQmV4aXREeSUzRDAlM0JlbnRyeVglM0QwLjUlM0JlbnRyeVklM0QxJTNCZW50cnlEeCUzRDAlM0JlbnRyeUR5JTNEMCUzQiUyMiUyMGVkZ2UlM0QlMjIxJTIyJTIwc291cmNlJTNEJTIyMTMlMjIlMjB0YXJnZXQlM0QlMjIxNCUyMiUyMHBhcmVudCUzRCUyMjElMjIlM0UlM0NteEdlb21ldHJ5JTIwd2lkdGglM0QlMjI1MCUyMiUyMGhlaWdodCUzRCUyMjUwJTIyJTIwcmVsYXRpdmUlM0QlMjIxJTIyJTIwYXMlM0QlMjJnZW9tZXRyeSUyMiUzRSUzQ214UG9pbnQlMjB4JTNEJTIyMTkwJTIyJTIweSUzRCUyMjYyMCUyMiUyMGFzJTNEJTIyc291cmNlUG9pbnQlMjIlMkYlM0UlM0NteFBvaW50JTIweCUzRCUyMjI0MCUyMiUyMHklM0QlMjI1NzAlMjIlMjBhcyUzRCUyMnRhcmdldFBvaW50JTIyJTJGJTNFJTNDQXJyYXklMjBhcyUzRCUyMnBvaW50cyUyMiUzRSUzQ214UG9pbnQlMjB4JTNEJTIyMzQwJTIyJTIweSUzRCUyMjQxMyUyMiUyRiUzRSUzQ214UG9pbnQlMjB4JTNEJTIyMzQwJTIyJTIweSUzRCUyMjM1MCUyMiUyRiUzRSUzQ214UG9pbnQlMjB4JTNEJTIyMjQ1JTIyJTIweSUzRCUyMjM1MCUyMiUyRiUzRSUzQyUyRkFycmF5JTNFJTNDJTJGbXhHZW9tZXRyeSUzRSUzQyUyRm14Q2VsbCUzRSUzQ214Q2VsbCUyMGlkJTNEJTIyMjIlMjIlMjB2YWx1ZSUzRCUyMiUyMiUyMHN0eWxlJTNEJTIyZW5kQXJyb3clM0RjbGFzc2ljJTNCaHRtbCUzRDElM0JleGl0WCUzRDAuNzUlM0JleGl0WSUzRDAlM0JleGl0RHglM0QwJTNCZXhpdER5JTNEMCUzQmVudHJ5WCUzRDAuNSUzQmVudHJ5WSUzRDElM0JlbnRyeUR4JTNEMCUzQmVudHJ5RHklM0QwJTNCJTIyJTIwZWRnZSUzRCUyMjElMjIlMjBzb3VyY2UlM0QlMjIxMyUyMiUyMHRhcmdldCUzRCUyMjE2JTIyJTIwcGFyZW50JTNEJTIyMSUyMiUzRSUzQ214R2VvbWV0cnklMjB3aWR0aCUzRCUyMjUwJTIyJTIwaGVpZ2h0JTNEJTIyNTAlMjIlMjByZWxhdGl2ZSUzRCUyMjElMjIlMjBhcyUzRCUyMmdlb21ldHJ5JTIyJTNFJTNDbXhQb2ludCUyMHglM0QlMjI0MTUlMjIlMjB5JTNEJTIyNDEwJTIyJTIwYXMlM0QlMjJzb3VyY2VQb2ludCUyMiUyRiUzRSUzQ214UG9pbnQlMjB4JTNEJTIyMjc1JTIyJTIweSUzRCUyMjM1MCUyMiUyMGFzJTNEJTIydGFyZ2V0UG9pbnQlMjIlMkYlM0UlM0MlMkZteEdlb21ldHJ5JTNFJTNDJTJGbXhDZWxsJTNFJTNDbXhDZWxsJTIwaWQlM0QlMjIyMyUyMiUyMHZhbHVlJTNEJTIyJTIyJTIwc3R5bGUlM0QlMjJlbmRBcnJvdyUzRGNsYXNzaWMlM0JodG1sJTNEMSUzQmV4aXRYJTNEMC41JTNCZXhpdFklM0QxJTNCZXhpdER4JTNEMCUzQmV4aXREeSUzRDAlM0JlbnRyeVglM0QwLjUlM0JlbnRyeVklM0QxJTNCZW50cnlEeCUzRDAlM0JlbnRyeUR5JTNEMCUzQiUyMiUyMGVkZ2UlM0QlMjIxJTIyJTIwc291cmNlJTNEJTIyMTMlMjIlMjB0YXJnZXQlM0QlMjIxMiUyMiUyMHBhcmVudCUzRCUyMjElMjIlM0UlM0NteEdlb21ldHJ5JTIwd2lkdGglM0QlMjI1MCUyMiUyMGhlaWdodCUzRCUyMjUwJTIyJTIwcmVsYXRpdmUlM0QlMjIxJTIyJTIwYXMlM0QlMjJnZW9tZXRyeSUyMiUzRSUzQ214UG9pbnQlMjB4JTNEJTIyMzUwJTIyJTIweSUzRCUyMjQzMCUyMiUyMGFzJTNEJTIyc291cmNlUG9pbnQlMjIlMkYlM0UlM0NteFBvaW50JTIweCUzRCUyMjI3NSUyMiUyMHklM0QlMjIzNTAlMjIlMjBhcyUzRCUyMnRhcmdldFBvaW50JTIyJTJGJTNFJTNDQXJyYXklMjBhcyUzRCUyMnBvaW50cyUyMiUzRSUzQ214UG9pbnQlMjB4JTNEJTIyNDA1JTIyJTIweSUzRCUyMjQ4MCUyMiUyRiUzRSUzQ214UG9pbnQlMjB4JTNEJTIyMjU1JTIyJTIweSUzRCUyMjQ4MCUyMiUyRiUzRSUzQyUyRkFycmF5JTNFJTNDJTJGbXhHZW9tZXRyeSUzRSUzQyUyRm14Q2VsbCUzRSUzQ214Q2VsbCUyMGlkJTNEJTIyMjQlMjIlMjB2YWx1ZSUzRCUyMiUyMiUyMHN0eWxlJTNEJTIyZW5kQXJyb3clM0RjbGFzc2ljJTNCaHRtbCUzRDElM0JlbnRyeVglM0QwLjc1JTNCZW50cnlZJTNEMSUzQmVudHJ5RHglM0QwJTNCZW50cnlEeSUzRDAlM0JleGl0WCUzRDAuMjUlM0JleGl0WSUzRDAlM0JleGl0RHglM0QwJTNCZXhpdER5JTNEMCUzQiUyMiUyMGVkZ2UlM0QlMjIxJTIyJTIwc291cmNlJTNEJTIyMTglMjIlMjB0YXJnZXQlM0QlMjIxNyUyMiUyMHBhcmVudCUzRCUyMjElMjIlM0UlM0NteEdlb21ldHJ5JTIwd2lkdGglM0QlMjI1MCUyMiUyMGhlaWdodCUzRCUyMjUwJTIyJTIwcmVsYXRpdmUlM0QlMjIxJTIyJTIwYXMlM0QlMjJnZW9tZXRyeSUyMiUzRSUzQ214UG9pbnQlMjB4JTNEJTIyMzIwJTIyJTIweSUzRCUyMjY4NSUyMiUyMGFzJTNEJTIyc291cmNlUG9pbnQlMjIlMkYlM0UlM0NteFBvaW50JTIweCUzRCUyMjI4NSUyMiUyMHklM0QlMjI1NzAlMjIlMjBhcyUzRCUyMnRhcmdldFBvaW50JTIyJTJGJTNFJTNDJTJGbXhHZW9tZXRyeSUzRSUzQyUyRm14Q2VsbCUzRSUzQ214Q2VsbCUyMGlkJTNEJTIyMjUlMjIlMjB2YWx1ZSUzRCUyMiUyMiUyMHN0eWxlJTNEJTIyZW5kQXJyb3clM0RjbGFzc2ljJTNCaHRtbCUzRDElM0JlbnRyeVglM0QwLjc1JTNCZW50cnlZJTNEMSUzQmVudHJ5RHglM0QwJTNCZW50cnlEeSUzRDAlM0JleGl0WCUzRDAuNzUlM0JleGl0WSUzRDAlM0JleGl0RHglM0QwJTNCZXhpdER5JTNEMCUzQiUyMiUyMGVkZ2UlM0QlMjIxJTIyJTIwc291cmNlJTNEJTIyMTglMjIlMjB0YXJnZXQlM0QlMjIxOSUyMiUyMHBhcmVudCUzRCUyMjElMjIlM0UlM0NteEdlb21ldHJ5JTIwd2lkdGglM0QlMjI1MCUyMiUyMGhlaWdodCUzRCUyMjUwJTIyJTIwcmVsYXRpdmUlM0QlMjIxJTIyJTIwYXMlM0QlMjJnZW9tZXRyeSUyMiUzRSUzQ214UG9pbnQlMjB4JTNEJTIyMzMwJTIyJTIweSUzRCUyMjY5NSUyMiUyMGFzJTNEJTIyc291cmNlUG9pbnQlMjIlMkYlM0UlM0NteFBvaW50JTIweCUzRCUyMjI5NSUyMiUyMHklM0QlMjI1ODAlMjIlMjBhcyUzRCUyMnRhcmdldFBvaW50JTIyJTJGJTNFJTNDJTJGbXhHZW9tZXRyeSUzRSUzQyUyRm14Q2VsbCUzRSUzQ214Q2VsbCUyMGlkJTNEJTIyMjYlMjIlMjB2YWx1ZSUzRCUyMiUyMiUyMHN0eWxlJTNEJTIyZW5kQXJyb3clM0RjbGFzc2ljJTNCaHRtbCUzRDElM0JleGl0WCUzRDAuNSUzQmV4aXRZJTNEMCUzQmV4aXREeCUzRDAlM0JleGl0RHklM0QwJTNCZW50cnlYJTNEMC41JTNCZW50cnlZJTNEMSUzQmVudHJ5RHglM0QwJTNCZW50cnlEeSUzRDAlM0IlMjIlMjBlZGdlJTNEJTIyMSUyMiUyMHNvdXJjZSUzRCUyMjEzJTIyJTIwdGFyZ2V0JTNEJTIyMTUlMjIlMjBwYXJlbnQlM0QlMjIxJTIyJTNFJTNDbXhHZW9tZXRyeSUyMHdpZHRoJTNEJTIyNTAlMjIlMjBoZWlnaHQlM0QlMjI1MCUyMiUyMHJlbGF0aXZlJTNEJTIyMSUyMiUyMGFzJTNEJTIyZ2VvbWV0cnklMjIlM0UlM0NteFBvaW50JTIweCUzRCUyMjQ3MCUyMiUyMHklM0QlMjI0MzUlMjIlMjBhcyUzRCUyMnNvdXJjZVBvaW50JTIyJTJGJTNFJTNDbXhQb2ludCUyMHglM0QlMjI1MjUlMjIlMjB5JTNEJTIyMzUwJTIyJTIwYXMlM0QlMjJ0YXJnZXRQb2ludCUyMiUyRiUzRSUzQyUyRm14R2VvbWV0cnklM0UlM0MlMkZteENlbGwlM0UlM0NteENlbGwlMjBpZCUzRCUyMjI3JTIyJTIwdmFsdWUlM0QlMjIlMjIlMjBzdHlsZSUzRCUyMmVuZEFycm93JTNEY2xhc3NpYyUzQmh0bWwlM0QxJTNCZXhpdFglM0QxJTNCZXhpdFklM0QwLjc1JTNCZXhpdER4JTNEMCUzQmV4aXREeSUzRDAlM0IlMjIlMjBlZGdlJTNEJTIyMSUyMiUyMHNvdXJjZSUzRCUyMjEzJTIyJTIwcGFyZW50JTNEJTIyMSUyMiUzRSUzQ214R2VvbWV0cnklMjB3aWR0aCUzRCUyMjUwJTIyJTIwaGVpZ2h0JTNEJTIyNTAlMjIlMjByZWxhdGl2ZSUzRCUyMjElMjIlMjBhcyUzRCUyMmdlb21ldHJ5JTIyJTNFJTNDbXhQb2ludCUyMHglM0QlMjI0ODAlMjIlMjB5JTNEJTIyNDQ1JTIyJTIwYXMlM0QlMjJzb3VyY2VQb2ludCUyMiUyRiUzRSUzQ214UG9pbnQlMjB4JTNEJTIyNDUwJTIyJTIweSUzRCUyMjYyOCUyMiUyMGFzJTNEJTIydGFyZ2V0UG9pbnQlMjIlMkYlM0UlM0NBcnJheSUyMGFzJTNEJTIycG9pbnRzJTIyJTNFJTNDbXhQb2ludCUyMHglM0QlMjI2MTAlMjIlMjB5JTNEJTIyNDM4JTIyJTJGJTNFJTNDbXhQb2ludCUyMHglM0QlMjI2MTAlMjIlMjB5JTNEJTIyNjI4JTIyJTJGJTNFJTNDJTJGQXJyYXklM0UlM0MlMkZteEdlb21ldHJ5JTNFJTNDJTJGbXhDZWxsJTNFJTNDbXhDZWxsJTIwaWQlM0QlMjIyOCUyMiUyMHZhbHVlJTNEJTIyJTI2bHQlM0Jmb250JTIwc3R5bGUlM0QlMjZxdW90JTNCZm9udC1zaXplJTNBJTIwMTZweCUyNnF1b3QlM0IlMjZndCUzQiUyNmx0JTNCYiUyNmd0JTNCU21hcnQlMjBDaXR5JTIwUGxhdGZvcm0lMjZsdCUzQiUyRmIlMjZndCUzQiUyNmx0JTNCJTJGZm9udC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zMzUlMjIlMjB5JTNEJTIyMjMwJTIyJTIwd2lkdGglM0QlMjIxODUlMjIlMjBoZWlnaHQlM0QlMjIyMCUyMiUyMGFzJTNEJTIyZ2VvbWV0cnklMjIlMkYlM0UlM0MlMkZteENlbGwlM0UlM0NteENlbGwlMjBpZCUzRCUyMjI5JTIyJTIwdmFsdWUlM0QlMjIlMjIlMjBzdHlsZSUzRCUyMmVuZEFycm93JTNEY2xhc3NpYyUzQmh0bWwlM0QxJTNCZW50cnlYJTNEMC41JTNCZW50cnlZJTNEMCUzQmVudHJ5RHglM0QwJTNCZW50cnlEeSUzRDAlM0IlMjIlMjBlZGdlJTNEJTIyMSUyMiUyMHRhcmdldCUzRCUyMjE5JTIyJTIwcGFyZW50JTNEJTIyMSUyMiUzRSUzQ214R2VvbWV0cnklMjB3aWR0aCUzRCUyMjUwJTIyJTIwaGVpZ2h0JTNEJTIyNTAlMjIlMjByZWxhdGl2ZSUzRCUyMjElMjIlMjBhcyUzRCUyMmdlb21ldHJ5JTIyJTNFJTNDbXhQb2ludCUyMHglM0QlMjI0MDUlMjIlMjB5JTNEJTIyNDUwJTIyJTIwYXMlM0QlMjJzb3VyY2VQb2ludCUyMiUyRiUzRSUzQ214UG9pbnQlMjB4JTNEJTIyNDAwJTIyJTIweSUzRCUyMjM1MCUyMiUyMGFzJTNEJTIydGFyZ2V0UG9pbnQlMjIlMkYlM0UlM0MlMkZteEdlb21ldHJ5JTNFJTNDJTJGbXhDZWxsJTNFJTNDbXhDZWxsJTIwaWQlM0QlMjIzMCUyMiUyMHZhbHVlJTNEJTIyQWRkZWQlMjBWYWx1ZSUyMFNlcnZpY2NlcyUyMiUyMHN0eWxlJTNEJTIyaHRtbCUzRDElM0Jmb250U3R5bGUlM0Q0JTIyJTIwdmVydGV4JTNEJTIyMSUyMiUyMHBhcmVudCUzRCUyMjElMjIlM0UlM0NteEdlb21ldHJ5JTIweCUzRCUyMjUzMCUyMiUyMHklM0QlMjIzNjAlMjIlMjB3aWR0aCUzRCUyMjEyMCUyMiUyMGhlaWdodCUzRCUyMjUwJTIyJTIwYXMlM0QlMjJnZW9tZXRyeSUyMiUyRiUzRSUzQyUyRm14Q2VsbCUzRSUzQ214Q2VsbCUyMGlkJTNEJTIyMzElMjIlMjB2YWx1ZSUzRCUyMiUyMiUyMHN0eWxlJTNEJTIyZW5kQXJyb3clM0RjbGFzc2ljJTNCaHRtbCUzRDElM0JleGl0WCUzRDElM0JleGl0WSUzRDAuNSUzQmV4aXREeCUzRDAlM0JleGl0RHklM0QwJTNCZW50cnlYJTNEMCUzQmVudHJ5WSUzRDAuNzUlM0JlbnRyeUR4JTNEMCUzQmVudHJ5RHklM0QwJTNCJTIyJTIwZWRnZSUzRCUyMjElMjIlMjBzb3VyY2UlM0QlMjIxMyUyMiUyMHRhcmdldCUzRCUyMjMw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zMiUyMiUyMHZhbHVlJTNEJTIyJTIyJTIwc3R5bGUlM0QlMjJlbmRBcnJvdyUzRGNsYXNzaWMlM0JodG1sJTNEMSUzQmV4aXRYJTNEMCUzQmV4aXRZJTNEMC41JTNCZXhpdER4JTNEMCUzQmV4aXREeSUzRDAlM0JlbnRyeVglM0QxJTNCZW50cnlZJTNEMC41JTNCZW50cnlEeCUzRDAlM0JlbnRyeUR5JTNEMCUzQiUyMiUyMGVkZ2UlM0QlMjIxJTIyJTIwc291cmNlJTNEJTIyMTMlMjIlMjB0YXJnZXQlM0QlMjIxNyUyMiUyMHBhcmVudCUzRCUyMjElMjIlM0UlM0NteEdlb21ldHJ5JTIwd2lkdGglM0QlMjI1MCUyMiUyMGhlaWdodCUzRCUyMjUwJTIyJTIwcmVsYXRpdmUlM0QlMjIxJTIyJTIwYXMlM0QlMjJnZW9tZXRyeSUyMiUzRSUzQ214UG9pbnQlMjB4JTNEJTIyNDcwJTIyJTIweSUzRCUyMjQzNSUyMiUyMGFzJTNEJTIyc291cmNlUG9pbnQlMjIlMkYlM0UlM0NteFBvaW50JTIweCUzRCUyMjU0MCUyMiUyMHklM0QlMjI0MDcuNSUyMiUyMGFzJTNEJTIydGFyZ2V0UG9pbnQlMjIlMkYlM0UlM0NBcnJheSUyMGFzJTNEJTIycG9pbnRzJTIyJTNFJTNDbXhQb2ludCUyMHglM0QlMjIzMjAlMjIlMjB5JTNEJTIyNDI1JTIyJTJGJTNFJTNDbXhQb2ludCUyMHglM0QlMjIzMjAlMjIlMjB5JTNEJTIyNTI1JTIyJTJGJTNFJTNDJTJGQXJyYXklM0UlM0MlMkZteEdlb21ldHJ5JTNFJTNDJTJGbXhDZWxsJTNFJTNDbXhDZWxsJTIwaWQlM0QlMjIzMyUyMiUyMHZhbHVlJTNEJTIyRGV2aWNlJTIwTW9uaXRvciUyMiUyMHN0eWxlJTNEJTIyaHRtbCUzRDElM0Jmb250U3R5bGUlM0Q0JTIyJTIwdmVydGV4JTNEJTIyMSUyMiUyMHBhcmVudCUzRCUyMjElMjIlM0UlM0NteEdlb21ldHJ5JTIweCUzRCUyMjQ4MCUyMiUyMHklM0QlMjI0NjAlMjIlMjB3aWR0aCUzRCUyMjExMCUyMiUyMGhlaWdodCUzRCUyMjUwJTIyJTIwYXMlM0QlMjJnZW9tZXRyeSUyMiUyRiUzRSUzQyUyRm14Q2VsbCUzRSUzQ214Q2VsbCUyMGlkJTNEJTIyMzQlMjIlMjB2YWx1ZSUzRCUyMiUyMiUyMHN0eWxlJTNEJTIyZW5kQXJyb3clM0RjbGFzc2ljJTNCaHRtbCUzRDElM0JleGl0WCUzRDAuNzUlM0JleGl0WSUzRDElM0JleGl0RHglM0QwJTNCZXhpdER5JTNEMCUzQmVudHJ5WCUzRDAlM0JlbnRyeVklM0QwLjUlM0JlbnRyeUR4JTNEMCUzQmVudHJ5RHklM0QwJTNCJTIyJTIwZWRnZSUzRCUyMjElMjIlMjBzb3VyY2UlM0QlMjIxMyUyMiUyMHRhcmdldCUzRCUyMjMzJTIyJTIwcGFyZW50JTNEJTIyMSUyMiUzRSUzQ214R2VvbWV0cnklMjB3aWR0aCUzRCUyMjUwJTIyJTIwaGVpZ2h0JTNEJTIyNTAlMjIlMjByZWxhdGl2ZSUzRCUyMjElMjIlMjBhcyUzRCUyMmdlb21ldHJ5JTIyJTNFJTNDbXhQb2ludCUyMHglM0QlMjI0MTUlMjIlMjB5JTNEJTIyNDEwJTIyJTIwYXMlM0QlMjJzb3VyY2VQb2ludCUyMiUyRiUzRSUzQ214UG9pbnQlMjB4JTNEJTIyNDAwJTIyJTIweSUzRCUyMjM1MCUyMiUyMGFzJTNEJTIydGFyZ2V0UG9pbnQlMjIlMkYlM0UlM0MlMkZteEdlb21ldHJ5JTNFJTNDJTJGbXhDZWxsJTNFJTNDbXhDZWxsJTIwaWQlM0QlMjIzNSUyMiUyMHZhbHVlJTNEJTIyRGF0YSUyMEltJTJGRXglMjIlMjBzdHlsZSUzRCUyMmh0bWwlM0QxJTNCZm9udFN0eWxlJTNENCUyMiUyMHZlcnRleCUzRCUyMjElMjIlMjBwYXJlbnQlM0QlMjIxJTIyJTNFJTNDbXhHZW9tZXRyeSUyMHglM0QlMjIyNTAlMjIlMjB5JTNEJTIyNjUwJTIyJTIwd2lkdGglM0QlMjIxMTAlMjIlMjBoZWlnaHQlM0QlMjI1MCUyMiUyMGFzJTNEJTIyZ2VvbWV0cnklMjIlMkYlM0UlM0MlMkZteENlbGwlM0UlM0NteENlbGwlMjBpZCUzRCUyMjM2JTIyJTIwdmFsdWUlM0QlMjIlMjIlMjBzdHlsZSUzRCUyMmVuZEFycm93JTNEY2xhc3NpYyUzQnN0YXJ0QXJyb3clM0RjbGFzc2ljJTNCaHRtbCUzRDElM0JleGl0WCUzRDElM0JleGl0WSUzRDAuNSUzQmV4aXREeCUzRDAlM0JleGl0RHklM0QwJTNCZW50cnlYJTNEMCUzQmVudHJ5WSUzRDAuNSUzQmVudHJ5RHglM0QwJTNCZW50cnlEeSUzRDAlM0IlMjIlMjBlZGdlJTNEJTIyMSUyMiUyMHNvdXJjZSUzRCUyMjM1JTIyJTIwdGFyZ2V0JTNEJTIyNyUyMiUyMHBhcmVudCUzRCUyMjElMjIlM0UlM0NteEdlb21ldHJ5JTIwd2lkdGglM0QlMjI1MCUyMiUyMGhlaWdodCUzRCUyMjUwJTIyJTIwcmVsYXRpdmUlM0QlMjIxJTIyJTIwYXMlM0QlMjJnZW9tZXRyeSUyMiUzRSUzQ214UG9pbnQlMjB4JTNEJTIyNDQwJTIyJTIweSUzRCUyMjY3NSUyMiUyMGFzJTNEJTIyc291cmNlUG9pbnQlMjIlMkYlM0UlM0NteFBvaW50JTIweCUzRCUyMjMyMCUyMiUyMHklM0QlMjI2NjUlMjIlMjBhcyUzRCUyMnRhcmdldFBvaW50JTIyJTJGJTNFJTNDJTJGbXhHZW9tZXRyeSUzRSUzQyUyRm14Q2VsbCUzRSUzQ214Q2VsbCUyMGlkJTNEJTIyMzclMjIlMjB2YWx1ZSUzRCUyMiUyMiUyMHN0eWxlJTNEJTIyZW5kQXJyb3clM0RjbGFzc2ljJTNCc3RhcnRBcnJvdyUzRGNsYXNzaWMlM0JodG1sJTNEMSUzQmV4aXRYJTNEMC41JTNCZXhpdFklM0QwJTNCZXhpdER4JTNEMCUzQmV4aXREeSUzRDAlM0JlbnRyeVglM0QwLjI1JTNCZW50cnlZJTNEMSUzQmVudHJ5RHglM0QwJTNCZW50cnlEeSUzRDAlM0IlMjIlMjBlZGdlJTNEJTIyMSUyMiUyMHNvdXJjZSUzRCUyMjM1JTIyJTIwdGFyZ2V0JTNEJTIyMTglMjIlMjBwYXJlbnQlM0QlMjIxJTIyJTNFJTNDbXhHZW9tZXRyeSUyMHdpZHRoJTNEJTIyNTAlMjIlMjBoZWlnaHQlM0QlMjI1MCUyMiUyMHJlbGF0aXZlJTNEJTIyMSUyMiUyMGFzJTNEJTIyZ2VvbWV0cnklMjIlM0UlM0NteFBvaW50JTIweCUzRCUyMjQ2Mi41JTIyJTIweSUzRCUyMjY2MCUyMiUyMGFzJTNEJTIyc291cmNlUG9pbnQlMjIlMkYlM0UlM0NteFBvaW50JTIweCUzRCUyMjQwNSUyMiUyMHklM0QlMjI2NTAlMjIlMjBhcyUzRCUyMnRhcmdldFBvaW50JTIyJTJGJTNFJTNDJTJGbXhHZW9tZXRyeSUzRSUzQyUyRm14Q2VsbCUzRSUzQ214Q2VsbCUyMGlkJTNEJTIyMzglMjIlMjB2YWx1ZSUzRCUyMiUyMiUyMHN0eWxlJTNEJTIyZW5kQXJyb3clM0RjbGFzc2ljJTNCaHRtbCUzRDElM0JleGl0WCUzRDElM0JleGl0WSUzRDAuNSUzQmV4aXREeCUzRDAlM0JleGl0RHklM0QwJTNCZW50cnlYJTNEMSUzQmVudHJ5WSUzRDElM0JlbnRyeUR4JTNEMCUzQmVudHJ5RHklM0QwJTNCJTIyJTIwZWRnZSUzRCUyMjElMjIlMjBzb3VyY2UlM0QlMjIxOCUyMiUyMHRhcmdldCUzRCUyMjMw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NBcnJheSUyMGFzJTNEJTIycG9pbnRzJTIyJTNFJTNDbXhQb2ludCUyMHglM0QlMjI2NTAlMjIlMjB5JTNEJTIyNjE1JTIyJTJGJTNFJTNDJTJGQXJyYXklM0UlM0MlMkZteEdlb21ldHJ5JTNFJTNDJTJGbXhDZWxsJTNFJTNDbXhDZWxsJTIwaWQlM0QlMjIzOSUyMiUyMHZhbHVlJTNEJTIyJTIyJTIwc3R5bGUlM0QlMjJlbmRBcnJvdyUzRGNsYXNzaWMlM0JodG1sJTNEMSUzQmV4aXRYJTNEMSUzQmV4aXRZJTNEMC41JTNCZXhpdER4JTNEMCUzQmV4aXREeSUzRDAlM0JlbnRyeVglM0QwLjc1JTNCZW50cnlZJTNEMSUzQmVudHJ5RHglM0QwJTNCZW50cnlEeSUzRDAlM0IlMjIlMjBlZGdlJTNEJTIyMSUyMiUyMHNvdXJjZSUzRCUyMjE5JTIyJTIwdGFyZ2V0JTNEJTIyMzAlMjIlMjBwYXJlbnQlM0QlMjIxJTIyJTNFJTNDbXhHZW9tZXRyeSUyMHdpZHRoJTNEJTIyNTAlMjIlMjBoZWlnaHQlM0QlMjI1MCUyMiUyMHJlbGF0aXZlJTNEJTIyMSUyMiUyMGFzJTNEJTIyZ2VvbWV0cnklMjIlM0UlM0NteFBvaW50JTIweCUzRCUyMjQ2MCUyMiUyMHklM0QlMjI2MjUlMjIlMjBhcyUzRCUyMnNvdXJjZVBvaW50JTIyJTJGJTNFJTNDbXhQb2ludCUyMHglM0QlMjI2NjAlMjIlMjB5JTNEJTIyNDIwJTIyJTIwYXMlM0QlMjJ0YXJnZXRQb2ludCUyMiUyRiUzRSUzQ0FycmF5JTIwYXMlM0QlMjJwb2ludHMlMjIlM0UlM0NteFBvaW50JTIweCUzRCUyMjYyMCUyMiUyMHklM0QlMjI1MjUlMjIlMkYlM0UlM0MlMkZBcnJheSUzRSUzQyUyRm14R2VvbWV0cnklM0UlM0MlMkZteENlbGwlM0UlM0NteENlbGwlMjBpZCUzRCUyMjQwJTIyJTIwdmFsdWUlM0QlMjIlMjIlMjBzdHlsZSUzRCUyMmVuZEFycm93JTNEY2xhc3NpYyUzQmh0bWwlM0QxJTNCZXhpdFglM0QwLjc1JTNCZXhpdFklM0QxJTNCZXhpdER4JTNEMCUzQmV4aXREeSUzRDAlM0JlbnRyeVglM0QwJTNCZW50cnlZJTNEMC41JTNCZW50cnlEeCUzRDAlM0JlbnRyeUR5JTNEMCUzQiUyMiUyMGVkZ2UlM0QlMjIxJTIyJTIwc291cmNlJTNEJTIyMTUlMjIlMjB0YXJnZXQlM0QlMjIzMCUyMiUyMHBhcmVudCUzRCUyMjElMjIlM0UlM0NteEdlb21ldHJ5JTIwd2lkdGglM0QlMjI1MCUyMiUyMGhlaWdodCUzRCUyMjUwJTIyJTIwcmVsYXRpdmUlM0QlMjIxJTIyJTIwYXMlM0QlMjJnZW9tZXRyeSUyMiUzRSUzQ214UG9pbnQlMjB4JTNEJTIyMTkwJTIyJTIweSUzRCUyMjYxMCUyMiUyMGFzJTNEJTIyc291cmNlUG9pbnQlMjIlMkYlM0UlM0NteFBvaW50JTIweCUzRCUyMjI0MCUyMiUyMHklM0QlMjI1NjAlMjIlMjBhcyUzRCUyMnRhcmdldFBvaW50JTIyJTJGJTNFJTNDJTJGbXhHZW9tZXRyeSUzRSUzQyUyRm14Q2VsbCUzRSUzQ214Q2VsbCUyMGlkJTNEJTIyNDElMjIlMjB2YWx1ZSUzRCUyMiUyMiUyMHN0eWxlJTNEJTIyZW5kQXJyb3clM0RjbGFzc2ljJTNCaHRtbCUzRDElM0JleGl0WCUzRDAuNjM2JTNCZXhpdFklM0QxJTNCZXhpdER4JTNEMCUzQmV4aXREeSUzRDAlM0JleGl0UGVyaW1ldGVyJTNEMCUzQiUyMiUyMGVkZ2UlM0QlMjIxJTIyJTIwc291cmNlJTNEJTIyMTYlMjIlMjBwYXJlbnQlM0QlMjIxJTIyJTNFJTNDbXhHZW9tZXRyeSUyMHdpZHRoJTNEJTIyNTAlMjIlMjBoZWlnaHQlM0QlMjI1MCUyMiUyMHJlbGF0aXZlJTNEJTIyMSUyMiUyMGFzJTNEJTIyZ2VvbWV0cnklMjIlM0UlM0NteFBvaW50JTIweCUzRCUyMjQyNSUyMiUyMHklM0QlMjIzNTAlMjIlMjBhcyUzRCUyMnNvdXJjZVBvaW50JTIyJTJGJTNFJTNDbXhQb2ludCUyMHglM0QlMjI1MDglMjIlMjB5JTNEJTIyNDYwJTIyJTIwYXMlM0QlMjJ0YXJnZXRQb2ludCUyMiUyRiUzRSUzQ0FycmF5JTIwYXMlM0QlMjJwb2ludHMlMjIlM0UlM0NteFBvaW50JTIweCUzRCUyMjQ4OCUyMiUyMHklM0QlMjI0MzAlMjIlMkYlM0UlM0NteFBvaW50JTIweCUzRCUyMjUwOCUyMiUyMHklM0QlMjI0MzAlMjIlMkYlM0UlM0MlMkZBcnJheSUzRSUzQyUyRm14R2VvbWV0cnklM0UlM0MlMkZteENlbGwlM0UlM0NteENlbGwlMjBpZCUzRCUyMjQyJTIyJTIwdmFsdWUlM0QlMjIlMjIlMjBzdHlsZSUzRCUyMmVuZEFycm93JTNEY2xhc3NpYyUzQmh0bWwlM0QxJTNCZXhpdFglM0QwLjc1JTNCZXhpdFklM0QxJTNCZXhpdER4JTNEMCUzQmV4aXREeSUzRDAlM0JlbnRyeVglM0QwLjUlM0JlbnRyeVklM0QwJTNCZW50cnlEeCUzRDAlM0JlbnRyeUR5JTNEMCUzQiUyMiUyMGVkZ2UlM0QlMjIxJTIyJTIwc291cmNlJTNEJTIyMTYlMjIlMjB0YXJnZXQlM0QlMjIzMCUyMiUyMHBhcmVudCUzRCUyMjElMjIlM0UlM0NteEdlb21ldHJ5JTIwd2lkdGglM0QlMjI1MCUyMiUyMGhlaWdodCUzRCUyMjUwJTIyJTIwcmVsYXRpdmUlM0QlMjIxJTIyJTIwYXMlM0QlMjJnZW9tZXRyeSUyMiUzRSUzQ214UG9pbnQlMjB4JTNEJTIyNDI1JTIyJTIweSUzRCUyMjM1MCUyMiUyMGFzJTNEJTIyc291cmNlUG9pbnQlMjIlMkYlM0UlM0NteFBvaW50JTIweCUzRCUyMjU0MCUyMiUyMHklM0QlMjIzOTUlMjIlMjBhcyUzRCUyMnRhcmdldFBvaW50JTIyJTJGJTNFJTNDJTJGbXhHZW9tZXRyeSUzRSUzQyUyRm14Q2VsbCUzRSUzQ214Q2VsbCUyMGlkJTNEJTIyNDMlMjIlMjB2YWx1ZSUzRCUyMiUyMiUyMHN0eWxlJTNEJTIycm91bmRlZCUzRDAlM0J3aGl0ZVNwYWNlJTNEd3JhcCUzQmh0bWwlM0QxJTNCZmlsbENvbG9yJTNEJTIzZTFkNWU3JTNCc3Ryb2tlQ29sb3IlM0QlMjM5NjczYTYlM0IlMjIlMjB2ZXJ0ZXglM0QlMjIxJTIyJTIwcGFyZW50JTNEJTIyMSUyMiUzRSUzQ214R2VvbWV0cnklMjB4JTNEJTIyMTg1JTIyJTIweSUzRCUyMjc1MCUyMiUyMHdpZHRoJTNEJTIyMTIwJTIyJTIwaGVpZ2h0JTNEJTIyNjAlMjIlMjBhcyUzRCUyMmdlb21ldHJ5JTIyJTJGJTNFJTNDJTJGbXhDZWxsJTNFJTNDbXhDZWxsJTIwaWQlM0QlMjI0NCUyMiUyMHZhbHVlJTNEJTIyJTIyJTIwc3R5bGUlM0QlMjJyb3VuZGVkJTNEMSUzQndoaXRlU3BhY2UlM0R3cmFwJTNCaHRtbCUzRDElM0JmaWxsQ29sb3IlM0QlMjNkYWU4ZmMlM0JzdHJva2VDb2xvciUzRCUyMzZjOGViZiUzQiUyMiUyMHZlcnRleCUzRCUyMjElMjIlMjBwYXJlbnQlM0QlMjIxJTIyJTNFJTNDbXhHZW9tZXRyeSUyMHglM0QlMjI0NDAlMjIlMjB5JTNEJTIyNzUwJTIyJTIwd2lkdGglM0QlMjIyMTAlMjIlMjBoZWlnaHQlM0QlMjIzMCUyMiUyMGFzJTNEJTIyZ2VvbWV0cnklMjIlMkYlM0UlM0MlMkZteENlbGwlM0UlM0NteENlbGwlMjBpZCUzRCUyMjQ1JTIyJTIwdmFsdWUlM0QlMjJTZW5zb3I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IyNSUyMiUyMHklM0QlMjI3NzAlMjIlMjB3aWR0aCUzRCUyMjQwJTIyJTIwaGVpZ2h0JTNEJTIyMjAlMjIlMjBhcyUzRCUyMmdlb21ldHJ5JTIyJTJGJTNFJTNDJTJGbXhDZWxsJTNFJTNDbXhDZWxsJTIwaWQlM0QlMjI0NiUyMiUyMHZhbHVlJTNEJTIyRUJT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DAlMjIlMjB5JTNEJTIyNzU1JTIyJTIwd2lkdGglM0QlMjI3NSUyMiUyMGhlaWdodCUzRCUyMjIwJTIyJTIwYXMlM0QlMjJnZW9tZXRyeSUyMiUyRiUzRSUzQyUyRm14Q2VsbCUzRSUzQ214Q2VsbCUyMGlkJTNEJTIyNDclMjIlMjB2YWx1ZSUzRCUyMiUyMiUyMHN0eWxlJTNEJTIyZW5kQXJyb3clM0RjbGFzc2ljJTNCaHRtbCUzRDElM0JlbnRyeVglM0QwLjI1JTNCZW50cnlZJTNEMSUzQmVudHJ5RHglM0QwJTNCZW50cnlEeSUzRDAlM0IlMjIlMjBlZGdlJTNEJTIyMSUyMiUyMHRhcmdldCUzRCUyMjclMjIlMjBwYXJlbnQlM0QlMjIxJTIyJTNFJTNDbXhHZW9tZXRyeSUyMHdpZHRoJTNEJTIyNTAlMjIlMjBoZWlnaHQlM0QlMjI1MCUyMiUyMHJlbGF0aXZlJTNEJTIyMSUyMiUyMGFzJTNEJTIyZ2VvbWV0cnklMjIlM0UlM0NteFBvaW50JTIweCUzRCUyMjI0NSUyMiUyMHklM0QlMjI3NTAlMjIlMjBhcyUzRCUyMnNvdXJjZVBvaW50JTIyJTJGJTNFJTNDbXhQb2ludCUyMHglM0QlMjIyNDAlMjIlMjB5JTNEJTIyNTYwJTIyJTIwYXMlM0QlMjJ0YXJnZXRQb2ludCUyMiUyRiUzRSUzQ0FycmF5JTIwYXMlM0QlMjJwb2ludHMlMjIlM0UlM0NteFBvaW50JTIweCUzRCUyMjI0NSUyMiUyMHklM0QlMjI3NDAlMjIlMkYlM0UlM0NteFBvaW50JTIweCUzRCUyMjQ1MyUyMiUyMHklM0QlMjI3NDAlMjIlMkYlM0UlM0MlMkZBcnJheSUzRSUzQyUyRm14R2VvbWV0cnklM0UlM0MlMkZteENlbGwlM0UlM0NteENlbGwlMjBpZCUzRCUyMjQ4JTIyJTIwdmFsdWUlM0QlMjIlMjIlMjBzdHlsZSUzRCUyMmVuZEFycm93JTNEY2xhc3NpYyUzQmh0bWwlM0QxJTNCZW50cnlYJTNEMSUzQmVudHJ5WSUzRDElM0JlbnRyeUR4JTNEMCUzQmVudHJ5RHklM0QwJTNCZXhpdFglM0QwLjQ2MiUzQmV4aXRZJTNEMC4wNjclM0JleGl0RHglM0QwJTNCZXhpdER5JTNEMCUzQmV4aXRQZXJpbWV0ZXIlM0QwJTNCJTIyJTIwZWRnZSUzRCUyMjElMjIlMjBzb3VyY2UlM0QlMjI0NCUyMiUyMHRhcmdldCUzRCUyMjclMjIlMjBwYXJlbnQlM0QlMjIxJTIyJTNFJTNDbXhHZW9tZXRyeSUyMHdpZHRoJTNEJTIyNTAlMjIlMjBoZWlnaHQlM0QlMjI1MCUyMiUyMHJlbGF0aXZlJTNEJTIyMSUyMiUyMGFzJTNEJTIyZ2VvbWV0cnklMjIlM0UlM0NteFBvaW50JTIweCUzRCUyMjQ4MCUyMiUyMHklM0QlMjI3NDAlMjIlMjBhcyUzRCUyMnNvdXJjZVBvaW50JTIyJTJGJTNFJTNDbXhQb2ludCUyMHglM0QlMjIyNDAlMjIlMjB5JTNEJTIyNTYwJTIyJTIwYXMlM0QlMjJ0YXJnZXRQb2ludCUyMiUyRiUzRSUzQyUyRm14R2VvbWV0cnklM0UlM0MlMkZteENlbGwlM0UlM0NteENlbGwlMjBpZCUzRCUyMjQ5JTIyJTIwdmFsdWUlM0QlMjIlMjIlMjBzdHlsZSUzRCUyMnJvdW5kZWQlM0QwJTNCd2hpdGVTcGFjZSUzRHdyYXAlM0JodG1sJTNEMSUzQmZpbGxDb2xvciUzRCUyM2ZmZjJjYyUzQnN0cm9rZUNvbG9yJTNEJTIzZDZiNjU2JTNCJTIyJTIwdmVydGV4JTNEJTIyMSUyMiUyMHBhcmVudCUzRCUyMjElMjIlM0UlM0NteEdlb21ldHJ5JTIweCUzRCUyMjQ4NSUyMiUyMHklM0QlMjI4MTAlMjIlMjB3aWR0aCUzRCUyMjEyMCUyMiUyMGhlaWdodCUzRCUyMjYwJTIyJTIwYXMlM0QlMjJnZW9tZXRyeSUyMiUyRiUzRSUzQyUyRm14Q2VsbCUzRSUzQ214Q2VsbCUyMGlkJTNEJTIyNTAlMjIlMjB2YWx1ZSUzRCUyMkV4dGVybmFsJTIwSVQlMjBpbmZyYXN0cnVjdHVyZSUyMiUyMHN0eWxlJTNEJTIydGV4dCUzQmh0bWwlM0QxJTNCc3Ryb2tlQ29sb3IlM0Rub25lJTNCZmlsbENvbG9yJTNEbm9uZSUzQmFsaWduJTNEY2VudGVyJTNCdmVydGljYWxBbGlnbiUzRG1pZGRsZSUzQndoaXRlU3BhY2UlM0R3cmFwJTNCcm91bmRlZCUzRDAlM0IlMjIlMjB2ZXJ0ZXglM0QlMjIxJTIyJTIwcGFyZW50JTNEJTIyMSUyMiUzRSUzQ214R2VvbWV0cnklMjB4JTNEJTIyNTIwJTIyJTIweSUzRCUyMjgzMCUyMiUyMHdpZHRoJTNEJTIyNDAlMjIlMjBoZWlnaHQlM0QlMjIyMCUyMiUyMGFzJTNEJTIyZ2VvbWV0cnklMjIlMkYlM0UlM0MlMkZteENlbGwlM0UlM0NteENlbGwlMjBpZCUzRCUyMjUxJTIyJTIwdmFsdWUlM0QlMjIlMjIlMjBzdHlsZSUzRCUyMmVuZEFycm93JTNEY2xhc3NpYyUzQmh0bWwlM0QxJTNCZXhpdFglM0QwLjUlM0JleGl0WSUzRDAlM0JleGl0RHglM0QwJTNCZXhpdER5JTNEMCUzQmVudHJ5WCUzRDAuNSUzQmVudHJ5WSUzRDElM0JlbnRyeUR4JTNEMCUzQmVudHJ5RHklM0QwJTNCJTIyJTIwZWRnZSUzRCUyMjElMjIlMjBzb3VyY2UlM0QlMjI0OSUyMiUyMHRhcmdldCUzRCUyMjQ0JTIyJTIwcGFyZW50JTNEJTIyMSUyMiUzRSUzQ214R2VvbWV0cnklMjB3aWR0aCUzRCUyMjUwJTIyJTIwaGVpZ2h0JTNEJTIyNTAlMjIlMjByZWxhdGl2ZSUzRCUyMjElMjIlMjBhcyUzRCUyMmdlb21ldHJ5JTIyJTNFJTNDbXhQb2ludCUyMHglM0QlMjIyNTAlMjIlMjB5JTNEJTIyNjEwJTIyJTIwYXMlM0QlMjJzb3VyY2VQb2ludCUyMiUyRiUzRSUzQ214UG9pbnQlMjB4JTNEJTIyMzAwJTIyJTIweSUzRCUyMjU2MCUyMiUyMGFzJTNEJTIydGFyZ2V0UG9pbnQlMjIlMkYlM0UlM0MlMkZteEdlb21ldHJ5JTNFJTNDJTJGbXhDZWxsJTNFJTNDbXhDZWxsJTIwaWQlM0QlMjI1MiUyMiUyMHZhbHVlJTNEJTIyT3BlbiUyMEFQSXMlMkYlMjBPcGVuJTIwRGF0YSUyMiUyMHN0eWxlJTNEJTIyaHRtbCUzRDElM0Jmb250U3R5bGUlM0Q0JTIyJTIwdmVydGV4JTNEJTIyMSUyMiUyMHBhcmVudCUzRCUyMjElMjIlM0UlM0NteEdlb21ldHJ5JTIweCUzRCUyMjU0MCUyMiUyMHklM0QlMjIyOTAlMjIlMjB3aWR0aCUzRCUyMjEzMCUyMiUyMGhlaWdodCUzRCUyMjUwJTIyJTIwYXMlM0QlMjJnZW9tZXRyeSUyMiUyRiUzRSUzQyUyRm14Q2VsbCUzRSUzQ214Q2VsbCUyMGlkJTNEJTIyNTMlMjIlMjB2YWx1ZSUzRCUyMkdJUyUyMGNhcGFiaWxpdGllcyUyMiUyMHN0eWxlJTNEJTIyaHRtbCUzRDElM0Jmb250U3R5bGUlM0Q0JTIyJTIwdmVydGV4JTNEJTIyMSUyMiUyMHBhcmVudCUzRCUyMjElMjIlM0UlM0NteEdlb21ldHJ5JTIweCUzRCUyMjQ4MCUyMiUyMHklM0QlMjI1NDAlMjIlMjB3aWR0aCUzRCUyMjExMCUyMiUyMGhlaWdodCUzRCUyMjUwJTIyJTIwYXMlM0QlMjJnZW9tZXRyeSUyMiUyRiUzRSUzQyUyRm14Q2VsbCUzRSUzQ214Q2VsbCUyMGlkJTNEJTIyNTQlMjIlMjB2YWx1ZSUzRCUyMiUyMiUyMHN0eWxlJTNEJTIycm91bmRlZCUzRDAlM0J3aGl0ZVNwYWNlJTNEd3JhcCUzQmh0bWwlM0QxJTNCZmlsbENvbG9yJTNEJTIzZmZmMmNjJTNCc3Ryb2tlQ29sb3IlM0QlMjNkNmI2NTYlM0IlMjIlMjB2ZXJ0ZXglM0QlMjIxJTIyJTIwcGFyZW50JTNEJTIyMSUyMiUzRSUzQ214R2VvbWV0cnklMjB4JTNEJTIyMzA1JTIyJTIweSUzRCUyMjgyMCUyMiUyMHdpZHRoJTNEJTIyMTIwJTIyJTIwaGVpZ2h0JTNEJTIyNjAlMjIlMjBhcyUzRCUyMmdlb21ldHJ5JTIyJTJGJTNFJTNDJTJGbXhDZWxsJTNFJTNDbXhDZWxsJTIwaWQlM0QlMjI1NSUyMiUyMHZhbHVlJTNEJTIyRXh0ZXJuYWwlMjBTeXN0ZW0lMjIlMjBzdHlsZSUzRCUyMnRleHQlM0JodG1sJTNEMSUzQnN0cm9rZUNvbG9yJTNEbm9uZSUzQmZpbGxDb2xvciUzRG5vbmUlM0JhbGlnbiUzRGNlbnRlciUzQnZlcnRpY2FsQWxpZ24lM0RtaWRkbGUlM0J3aGl0ZVNwYWNlJTNEd3JhcCUzQnJvdW5kZWQlM0QwJTNCJTIyJTIwdmVydGV4JTNEJTIyMSUyMiUyMHBhcmVudCUzRCUyMjElMjIlM0UlM0NteEdlb21ldHJ5JTIweCUzRCUyMjM0NSUyMiUyMHklM0QlMjI4NDAlMjIlMjB3aWR0aCUzRCUyMjQwJTIyJTIwaGVpZ2h0JTNEJTIyMjAlMjIlMjBhcyUzRCUyMmdlb21ldHJ5JTIyJTJGJTNFJTNDJTJGbXhDZWxsJTNFJTNDbXhDZWxsJTIwaWQlM0QlMjI1NiUyMiUyMHZhbHVlJTNEJTIyJTIyJTIwc3R5bGUlM0QlMjJlbmRBcnJvdyUzRGNsYXNzaWMlM0JodG1sJTNEMSUzQmV4aXRYJTNEMC4yNSUzQmV4aXRZJTNEMCUzQmV4aXREeCUzRDAlM0JleGl0RHklM0QwJTNCZW50cnlYJTNEMC43NSUzQmVudHJ5WSUzRDElM0JlbnRyeUR4JTNEMCUzQmVudHJ5RHklM0QwJTNCJTIyJTIwZWRnZSUzRCUyMjElMjIlMjBzb3VyY2UlM0QlMjI1NCUyMiUyMHRhcmdldCUzRCUyMjM1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1NyUyMiUyMHZhbHVlJTNEJTIyJTIyJTIwc3R5bGUlM0QlMjJlbmRBcnJvdyUzRGNsYXNzaWMlM0JodG1sJTNEMSUzQmVudHJ5WCUzRDAlM0JlbnRyeVklM0QxJTNCZW50cnlEeCUzRDAlM0JlbnRyeUR5JTNEMCUzQiUyMiUyMGVkZ2UlM0QlMjIxJTIyJTIwdGFyZ2V0JTNEJTIyNyUyMiUyMHBhcmVudCUzRCUyMjElMjIlM0UlM0NteEdlb21ldHJ5JTIwd2lkdGglM0QlMjI1MCUyMiUyMGhlaWdodCUzRCUyMjUwJTIyJTIwcmVsYXRpdmUlM0QlMjIxJTIyJTIwYXMlM0QlMjJnZW9tZXRyeSUyMiUzRSUzQ214UG9pbnQlMjB4JTNEJTIyMzkwJTIyJTIweSUzRCUyMjgyMCUyMiUyMGFzJTNEJTIyc291cmNlUG9pbnQlMjIlMkYlM0UlM0NteFBvaW50JTIweCUzRCUyMjI0MCUyMiUyMHklM0QlMjI1NjAlMjIlMjBhcyUzRCUyMnRhcmdldFBvaW50JTIyJTJGJTNFJTNDQXJyYXklMjBhcyUzRCUyMnBvaW50cyUyMiUzRSUzQ214UG9pbnQlMjB4JTNEJTIyMzkwJTIyJTIweSUzRCUyMjcwMCUyMiUyRiUzRSUzQyUyRkFycmF5JTNFJTNDJTJGbXhHZW9tZXRyeSUzRSUzQyUyRm14Q2VsbCUzRSUzQ214Q2VsbCUyMGlkJTNEJTIyNTglMjIlMjB2YWx1ZSUzRCUyMiUyMiUyMHN0eWxlJTNEJTIycm91bmRlZCUzRDElM0J3aGl0ZVNwYWNlJTNEd3JhcCUzQmh0bWwlM0QxJTNCZmlsbENvbG9yJTNEJTIzZGFlOGZjJTNCc3Ryb2tlQ29sb3IlM0QlMjM2YzhlYmYlM0IlMjIlMjB2ZXJ0ZXglM0QlMjIxJTIyJTIwcGFyZW50JTNEJTIyMSUyMiUzRSUzQ214R2VvbWV0cnklMjB4JTNEJTIyNzAwJTIyJTIweSUzRCUyMjUxMCUyMiUyMHdpZHRoJTNEJTIyMzAlMjIlMjBoZWlnaHQlM0QlMjIyMjAlMjIlMjBhcyUzRCUyMmdlb21ldHJ5JTIyJTJGJTNFJTNDJTJGbXhDZWxsJTNFJTNDbXhDZWxsJTIwaWQlM0QlMjI1OSUyMiUyMHZhbHVlJTNEJTIyRUJTJTIyJTIwc3R5bGUlM0QlMjJ0ZXh0JTNCaHRtbCUzRDElM0JzdHJva2VDb2xvciUzRG5vbmUlM0JmaWxsQ29sb3IlM0Rub25lJTNCYWxpZ24lM0RjZW50ZXIlM0J2ZXJ0aWNhbEFsaWduJTNEbWlkZGxlJTNCd2hpdGVTcGFjZSUzRHdyYXAlM0Jyb3VuZGVkJTNEMCUzQnJvdGF0aW9uJTNELTkwJTNCJTIyJTIwdmVydGV4JTNEJTIyMSUyMiUyMHBhcmVudCUzRCUyMjElMjIlM0UlM0NteEdlb21ldHJ5JTIweCUzRCUyMjY3Ny41JTIyJTIweSUzRCUyMjU5MCUyMiUyMHdpZHRoJTNEJTIyNzUlMjIlMjBoZWlnaHQlM0QlMjIyMCUyMiUyMGFzJTNEJTIyZ2VvbWV0cnklMjIlMkYlM0UlM0MlMkZteENlbGwlM0UlM0NteENlbGwlMjBpZCUzRCUyMjYwJTIyJTIwdmFsdWUlM0QlMjJTb2x1dGlvbiUyMFByb3ZpZGVyJTIyJTIwc3R5bGUlM0QlMjJzaGFwZSUzRHVtbEFjdG9yJTNCdmVydGljYWxMYWJlbFBvc2l0aW9uJTNEYm90dG9tJTNCdmVydGljYWxBbGlnbiUzRHRvcCUzQmh0bWwlM0QxJTNCb3V0bGluZUNvbm5lY3QlM0QwJTNCJTIyJTIwdmVydGV4JTNEJTIyMSUyMiUyMHBhcmVudCUzRCUyMjElMjIlM0UlM0NteEdlb21ldHJ5JTIweCUzRCUyMjczMCUyMiUyMHklM0QlMjIyMzAlMjIlMjB3aWR0aCUzRCUyMjMwJTIyJTIwaGVpZ2h0JTNEJTIyNjAlMjIlMjBhcyUzRCUyMmdlb21ldHJ5JTIyJTJGJTNFJTNDJTJGbXhDZWxsJTNFJTNDbXhDZWxsJTIwaWQlM0QlMjI2MSUyMiUyMHZhbHVlJTNEJTIyJTIyJTIwc3R5bGUlM0QlMjJlbmRBcnJvdyUzRG5vbmUlM0JkYXNoZWQlM0QxJTNCaHRtbCUzRDElM0JkYXNoUGF0dGVybiUzRDElMjAzJTNCc3Ryb2tlV2lkdGglM0QyJTNCJTIyJTIwZWRnZSUzRCUyMjElMjIlMjBzb3VyY2UlM0QlMjI2MCUyMiUyMHBhcmVudCUzRCUyMjElMjIlM0UlM0NteEdlb21ldHJ5JTIwd2lkdGglM0QlMjI1MCUyMiUyMGhlaWdodCUzRCUyMjUwJTIyJTIwcmVsYXRpdmUlM0QlMjIxJTIyJTIwYXMlM0QlMjJnZW9tZXRyeSUyMiUzRSUzQ214UG9pbnQlMjB4JTNEJTIyMTMwJTIyJTIweSUzRCUyMjQwNC4xNTM4NDYxNTM4NDYyJTIyJTIwYXMlM0QlMjJzb3VyY2VQb2ludCUyMiUyRiUzRSUzQ214UG9pbnQlMjB4JTNEJTIyNjgwJTIyJTIweSUzRCUyMjI4MCUyMiUyMGFzJTNEJTIydGFyZ2V0UG9pbnQlMjIlMkYlM0UlM0MlMkZteEdlb21ldHJ5JTNFJTNDJTJGbXhDZWxsJTNFJTNDbXhDZWxsJTIwaWQlM0QlMjI2MiUyMiUyMHZhbHVlJTNEJTIyUmVjb21tZW5kYXRpb24lMjIlMjBzdHlsZSUzRCUyMmh0bWwlM0QxJTNCZm9udFN0eWxlJTNENCUyMiUyMHZlcnRleCUzRCUyMjElMjIlMjBwYXJlbnQlM0QlMjIxJTIyJTNFJTNDbXhHZW9tZXRyeSUyMHglM0QlMjIyMDAlMjIlMjB5JTNEJTIyMzY1JTIyJTIwd2lkdGglM0QlMjIxMTAlMjIlMjBoZWlnaHQlM0QlMjI1MCUyMiUyMGFzJTNEJTIyZ2VvbWV0cnklMjIlMkYlM0UlM0MlMkZteENlbGwlM0UlM0NteENlbGwlMjBpZCUzRCUyMjYzJTIyJTIwdmFsdWUlM0QlMjIlMjIlMjBzdHlsZSUzRCUyMmVuZEFycm93JTNEY2xhc3NpYyUzQmh0bWwlM0QxJTNCZXhpdFglM0QwJTNCZXhpdFklM0QwLjUlM0JleGl0RHglM0QwJTNCZXhpdER5JTNEMCUzQmVudHJ5WCUzRDElM0JlbnRyeVklM0QwLjUlM0JlbnRyeUR4JTNEMCUzQmVudHJ5RHklM0QwJTNCJTIyJTIwZWRnZSUzRCUyMjElMjIlMjBzb3VyY2UlM0QlMjIxMyUyMiUyMHRhcmdldCUzRCUyMjYy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MjQwJTIyJTIweSUzRCUyMjU2MCUyMiUyMGFzJTNEJTIydGFyZ2V0UG9pbnQlMjIlMkYlM0UlM0MlMkZteEdlb21ldHJ5JTNFJTNDJTJGbXhDZWxsJTNFJTNDbXhDZWxsJTIwaWQlM0QlMjI2NCUyMiUyMHZhbHVlJTNEJTIySW52ZXN0b3IlMkZQcm9tb3RlciUyMiUyMHN0eWxlJTNEJTIyc2hhcGUlM0R1bWxBY3RvciUzQnZlcnRpY2FsTGFiZWxQb3NpdGlvbiUzRGJvdHRvbSUzQnZlcnRpY2FsQWxpZ24lM0R0b3AlM0JodG1sJTNEMSUzQm91dGxpbmVDb25uZWN0JTNEMCUzQiUyMiUyMHZlcnRleCUzRCUyMjElMjIlMjBwYXJlbnQlM0QlMjIxJTIyJTNFJTNDbXhHZW9tZXRyeSUyMHglM0QlMjI3MjIuNSUyMiUyMHklM0QlMjIzMzAlMjIlMjB3aWR0aCUzRCUyMjMwJTIyJTIwaGVpZ2h0JTNEJTIyNjAlMjIlMjBhcyUzRCUyMmdlb21ldHJ5JTIyJTJGJTNFJTNDJTJGbXhDZWxsJTNFJTNDbXhDZWxsJTIwaWQlM0QlMjI2NSUyMiUyMHZhbHVlJTNEJTIyJTIyJTIwc3R5bGUlM0QlMjJlbmRBcnJvdyUzRG5vbmUlM0JkYXNoZWQlM0QxJTNCaHRtbCUzRDElM0JkYXNoUGF0dGVybiUzRDElMjAzJTNCc3Ryb2tlV2lkdGglM0QyJTNCZW50cnlYJTNEMSUzQmVudHJ5WSUzRDAuMjUlM0JlbnRyeUR4JTNEMCUzQmVudHJ5RHklM0QwJTNCJTIyJTIwZWRnZSUzRCUyMjElMjIlMjBzb3VyY2UlM0QlMjI2NCUyMiUyMHRhcmdldCUzRCUyMjIlMjIlMjBwYXJlbnQlM0QlMjIxJTIyJTNFJTNDbXhHZW9tZXRyeSUyMHdpZHRoJTNEJTIyNTAlMjIlMjBoZWlnaHQlM0QlMjI1MCUyMiUyMHJlbGF0aXZlJTNEJTIyMSUyMiUyMGFzJTNEJTIyZ2VvbWV0cnklMjIlM0UlM0NteFBvaW50JTIweCUzRCUyMjEzMCUyMiUyMHklM0QlMjI0MDQuMTUzODQ2MTUzODQ2MiUyMiUyMGFzJTNEJTIyc291cmNlUG9pbnQlMjIlMkYlM0UlM0NteFBvaW50JTIweCUzRCUyMjE5MCUyMiUyMHklM0QlMjI0MjAuNzY5MjMwNzY5MjMwNyUyMiUyMGFzJTNEJTIydGFyZ2V0UG9pbnQlMjIlMkYlM0UlM0MlMkZteEdlb21ldHJ5JTNFJTNDJTJGbXhDZWxsJTNFJTNDbXhDZWxsJTIwaWQlM0QlMjI2NiUyMiUyMHZhbHVlJTNEJTIyJTIyJTIwc3R5bGUlM0QlMjJlbmRBcnJvdyUzRGNsYXNzaWMlM0JodG1sJTNEMSUzQmV4aXRYJTNEMSUzQmV4aXRZJTNEMC43NSUzQmV4aXREeCUzRDAlM0JleGl0RHklM0QwJTNCZW50cnlYJTNELTAuMDY3JTNCZW50cnlZJTNEMC40MzIlM0JlbnRyeUR4JTNEMCUzQmVudHJ5RHklM0QwJTNCZW50cnlQZXJpbWV0ZXIlM0QwJTNCJTIyJTIwZWRnZSUzRCUyMjElMjIlMjBzb3VyY2UlM0QlMjIyJTIyJTIwdGFyZ2V0JTNEJTIyNTglMjIlMjBwYXJlbnQlM0QlMjIxJTIyJTNFJTNDbXhHZW9tZXRyeSUyMHdpZHRoJTNEJTIyNTAlMjIlMjBoZWlnaHQlM0QlMjI1MCUyMiUyMHJlbGF0aXZlJTNEJTIyMSUyMiUyMGFzJTNEJTIyZ2VvbWV0cnklMjIlM0UlM0NteFBvaW50JTIweCUzRCUyMjE5MCUyMiUyMHklM0QlMjI2MDAlMjIlMjBhcyUzRCUyMnNvdXJjZVBvaW50JTIyJTJGJTNFJTNDbXhQb2ludCUyMHglM0QlMjIyNDAlMjIlMjB5JTNEJTIyNTUwJTIyJTIwYXMlM0QlMjJ0YXJnZXRQb2ludCUyMiUyRiUzRSUzQyUyRm14R2VvbWV0cnklM0UlM0MlMkZteENlbGwlM0UlM0MlMkZyb290JTNFJTNDJTJGbXhHcmFwaE1vZGVsJTNF5t5LJgAAIABJREFUeF7s3Ql0FFXa//En4CgJCoKgJkNABkRBDYuyqkHADdRhDJsJgqJAcFiUhDURkCVhTVACCgRBQRLWKC6gKGCiAwgKCAqI8kcIk6gEATVhGYX/uf2aloR01+0t3V39rXPeM/NK1b3P87nV1R7mV7eDLly4cEE4EEAAAQQQQAABBBBAAAEEEEAAAQQQQAABBBBAAAEEEEAAAQQQQAABBBBAAAEEEEAAAQQQQAABBBAoZ4EgAu3lLM50CCCAAAIIIIAAAggggAACCCCAAAIIIIAAAggggAACCCCAAAIIIIAAAggggAACCCCAAAIIIIAAAhYBAu3cCAgggAACCCCAAAIIIIAAAggggAACCCCAAAIIIIAAAggggAACCCCAAAIIIIAAAggggAACCCCAAAJeESDQ7hV2JkUAAQQQQAABBBBAAAEEEEAAAQQQQAABBBBAAAEEEEAAAQQQQAABBBBAAAEEEEAAAQQQQAABBBAg0M49gAACCCCAAAIIIIAAAggggAACCCCAAAIIIIAAAggggAACCCCAAAIIIIAAAggggAACCCCAAAIIIOAVAQLtXmFnUgQQQAABBBBAAAEEEEAAAQQQQAABBBBAAAEEEEAAAQQQQAABBBBAAAEEEEAAAQQQQAABBBBAAAEC7dwDCCCAAAIIIIAAAggggAACCCCAAAIIIIAAAggggAACCCCAAAIIIIAAAggggAACCCCAAAIIIIAAAl4RINDuFXYmRQABBBBAAAEEEEAAAQQQQAABBBBAAAEEEEAAAQQQQAABBBBAAAEEEEAAAQQQQAABBBBAAAEEECDQzj2AAAIIIIAAAggggAACCCCAAAIIIIAAAggggAACCCCAAAIIIIAAAggggAACCCCAAAIIIIAAAggg4BUBAu1eYWdSBBBAAAEEEEAAAQQQQAABBBBAAAEEEEAAAQQQQAABBBBAAAEEEEAAAQQQQAABBBBAAAEEEEAAAQLt3AMIIIAAAggggAACCCCAAAIIIIAAAggggAACCCCAAAIIIIAAAggggAACCCCAAAIIIIAAAggggAACXhEg0O4VdiZFAAEEEEAAAQQQQAABBBBAAAEEEEAAAQQQQAABBBBAAAEEEEAAAQQQQAABBBBAAAEEEEAAAQQQINDOPYAAAggggAACCCCAAAIIIIAAAggggAACCCCAAAIIIIAAAggggAACCCCAAAIIIIAAAggggAACCCDgFQEC7V5hZ1IEEEAAAQQQQAABBBBAAAEEEEAAAQQQQAABBBBAAAEEEEAAAQQQQAABBBBAAAEEEEAAAQQQQAABAu3cAwgggAACCCCAAAIIIIAAAggggAACCCCAAAIIIIAAAggggAACCCCAAAIIIIAAAggggAACCCCAAAJeESDQ7hV2JkUAAQQQQAABBBBAAAEEEEAAAQQQQAABBBBAAAEEEEAAAQQQQAABBBBAAAEEEEAAAQQQQAABBBAg0M49gAACCCCAAAIIIIAAAggggAACCCCAAAIIIIAAAggggAACCCCAAAIIIIAAAggggAACCCCAAAIIIOAVAQLtXmFnUgQQQAABBBBAAAEEEEAAAQQQQAABBBBAAAEEEEAAAQQQQAABBBBAAAEEEEAAAQQQQAABBBBAAAEC7dwDCCCAAAIIIIAAAggggAACCCCAAAIIIIAAAggggAACCCCAAAIIIIAAAggggAACCCCAAAIIIIAAAl4RINDuFXYmRQABBBBAAAEEEEAAAQQQQAABBBBAAAEEEEAAAQQQQAABBBBAAAEEEEAAAQQQQAABBBBAAAEEECDQzj2AAAIIIIAAAggggAACCCCAAAIIIIAAAggggAACCCCAAAIIIIAAAggggAACCCCAAAIIIIAAAggg4BUBAu1eYWdSBBBAAAEEEEAAAQQQQAABBBBAAAEEEEAAAQQQQAABBBBAAAEEEEAAAQQQQAABBBBAAAEEEEAAAQLt3AMIIIAAAggggAACCCCAAAIIIIAAAggggAACCCCAAAIIIIAAAggggAACCCCAAAIIIIAAAggggAACXhEg0O4VdiZFAAEEEEAAAQQQQAABBBBAAAEEEEAAAQQQQAABBBBAAAEEEEAAAQQQQAABBBBAAAEEEEAAAQQQINDOPYAAAggggAACCCCAAAIIIIAAAggggAACCCCAAAIIIIAAAggggAACCCCAAAIIIIAAAggggAACCCDgFQEC7V5hZ1IEEEAAAQQQQAABBBBAAAEEEEAAAQQQQAABBBBAAAEEEEAAAQQQQAABBBBAAAEEEEAAAQQQQAABAu3cAwgggAACCCCAAAIIIIAAAggggAACCCCAAAIIIIAAAggggAACCCCAAAIIIIAAAggggAACCCCAAAJeESDQ7hV2JkUAAQQQQAABBBBAAAEEEEAAAQQQQAABBBBAAAEEEEAAAQQQQAABBBBAAAEEEEAAAQQQQAABBBAg0M49gAACCCCAAAIIIIAAAggggAACCCCAAAIIIIAAAggggAACCCCAAAIIIIAAAggggAACCCCAAAIIIOAVAQLtXmFnUgQQQAABBBBAAAEEEEAAAQQQQAABBBBAAAEEEEAAAQQQQAABBBBAAAEEEEAAAQQQQAABBBBAAAEC7dwDCCCAAAIIIIAAAggggAACCCCAAAIIIIAAAggggAACCCCAAAIIIIAAAggggAACCCCAAAIIIIAAAl4RINDuFXYmRQABBBBAAAEEEEAAAQQQQAABBBBAAAEEEEAAAQQQQAABBBBAAAEEEEAAAQQQQAABBBBAAAEEECDQzj2AAAIIIIAAAggggAACCCCAAAIIIIAAAggggAACCCCAAAIIIIAAAggggAACCCCAAAIIIIAAAggg4BUBAu1eYWdSBBBAAAEEEEAAAQQQQAABBBBAAAEEEEAAAQQQQAABBBBAAAEEEEAAAQQQQAABBBBAAAEEEEAAAQLt3AMIIIAAAggggAACCCCAAAIIIIAAAggggAACCCCAAAIIIIAAAggggAACCCCAAAIIIIAAAggggAACXhEg0O4VdiZFAAEEEEAAAQQQQAABBBBAAAEEEEAAAQQQQAABBBBAAAEEEEAAAQQQQAABBBBAAAEEEEAAAQQQINDOPYAAAggggAACCCCAAAIIIIAAAggggAACCCCAAAIIIIAAAggggAACCCCAAAIIIIAAAggggAACCCDgFQEC7V5hZ1IEEEAAAQQQQAABBBBAAAEEEEAAAQQQQAABBBBAAAEEEEAAAQQQQAABBBBAAAEEEEAAAQQQQAABAu3cAwgggAACCCCAAAIIIIAAAggggAACCCCAAAIIIIAAAggggAACCCCAAAIIIIAAAggggAACCCCAAAJeESDQ7hV2JkUAAQQQQAABBBBAAAEEEEAAAQQQQAABBBBAAAEEEEAAAQQQQAABBBBAAAEEEEAAAQQQQAABBBAg0M49gIATAkeOHJGtW7fKl19+Kfv375dDhw7JDz/8ICdPnpQzZ85YRqxUqZJcffXVcv3110vdunXl5ptvlsaNG0urVq2kdu3aTszKJQgggAACCCCAAAIIIIAAAggggAACCCCAAAIIIIAAAggggAACCCCAAAIIIIAAAggggAACCJhLgEC7udaTbjwokJOTI2vWrJF169bJvn37XJqpYcOG0rFjR+ncubNERka6NBYXI4AAAggggAACCCCAAAIIIIAAAggggAACCCCAAAIIIIAAAggggAACCCCAAAIIIIAAAggg4K8CBNr9deWou1wETp06JfPnz5dFixa5HGK3VbAKt/fp00f69+8vVatWLZe+mAQBBBBAAAEEEEAAAQQQQAABBBBAAAEEEEAAAQQQQAABBBBAAAEEEEAAAQQQQAABBBBAAAFfECDQ7gurQA0+J6CC7NOmTZOZM2fK6dOny6W+4OBgGTp0qIwYMYJge7mIMwkCCCCAAAIIIIAAAggggAACCCCAAAIIIIAAAggggAACCCCAAAIIIIAAAggggAACCCCAgLcFCLR7ewWY3+cE0tLSZNy4cXLixAm7tUVGRkqLFi0kIiJC6tevL7Vq1ZJrrrlGVDBdHSoIf/z4cTl69Kh89913snv3btm2bZvk5OTYHbdatWoyfvx4GTx4sM/ZUBACCCCAAAIIIIAAAggggAACCCCAAAIIIIAAAggggAACCCCAAAIIIIAAAggggAACCCCAAALuFCDQ7k5NxvJrARU4Vzukb9y40WYf0dHREhUVJZ06dZKQkBCn+i0qKpK1a9dKVlaWZGZm2hyjffv2lh3iVWCeAwEEEEAAAQQQQAABBBBAAAEEEEAAAQQQQAABBBBAAAEEEEAAAQQQQAABBBBAAAEEEEAAATMKEGg346rSk8MC6enpEhsbKxcuXLjk2rCwMBk0aJD069dPatSo4fDY9i4oKCgQNffs2bMlLy/vklODgoJk3rx5lrk5EEAAAQQQQAABBBBAAAEEEEAAAQQQQAABBBBAAAEEEEAAAQQQQAABBBBAAAEEEEAAAQQQMJsAgXazrSj9OCwQHx8vqampl1xXqVIlGTt2rIwaNUpUsNyThwrST5kyRSZMmCBnzpy5ZKq4uDhJSUnxZAmMjQACCCCAAAIIIIAAAggggAACCCCAAAIIIIAAAggggAACCCCAAAIIIIAAAggggAACCCCAQLkLEGgvd3Im9CWBnj17SkZGxiUlRUdHy9SpUyU8PLxcy83NzZWRI0dKZmbmJfPGxMTI0qVLy7UeJkMAAQQQQAABBBBAAAEEEEAAAQQQQAABBBBAAAEEEEAAAQQQQAABBBBAAAEEEEAAAQQQQMCTAgTaPanL2D4t0KVLF8nKyrqkxrlz50psbKxXa583b54MGDDgkhqioqJk9erVXq2NyRFAAAEEEEAAAQQQQAABBBBAAAEEEEAAAQQQQAABBBBAAAEEEEAAAQQQQAABBBBAAAEEEHCXAIF2d0kyjl8JlLUze7169WTJkiXSunVrn+hly5Yt0qtXLzl48GCJetip3SeWhyIQQAABBBBAAAEEEEAAAQQQQAABBBBAAAEEEEAAAQQQQAABBBBAAAEEEEAAAQQQQAABBNwgQKDdDYgM4V8C8fHxkpqaWqLo5s2bW3Y+Dw8P96lmcnNzRe0kv3379hJ1xcXFSUpKik/VSjEIIIAAAggggAACCCCAAAIIIIAAAggggAACCCCAAAIIIIAAAggggAACCCCAAAIIIIAAAgg4KkCg3VExzvdrgfT0dOnfv3+JHlSYfe3atVKjRg2f7K2goEA6dep0Sah9/vz50q9fP5+smaIQQAABBBBAAAEEEEAAAQQQQAABBBBAAAEEEEAAAQQQQAABBBBAAAEEEEAAAQQQQAABBBDQESDQrqPEOaYQ2L17tzRp0kQuXLhg7adevXqyadMmn9uZvTS42qm9Xbt2cvDgQesfBQUFya5duyQiIsIU60MTCCCAAAIIIIAAAggggAACCCCAAAIIIIAAAggggAACCCCAAAIIIIAAAggggAACCCCAAAKBJ0CgPfDWPGA77tChg2zcuLFE/5s3b5bWrVv7hcmWLVukTZs2JWpt3769bNiwwS/qp0gEEEAAAQQQQAABBBBAAAEEEEAAAQQQQAABBBBAAAEEEEAAAQQQQAABBBBAAAEEEEAAAQRKCxBo554ICIG0tDQZMmRIiV7nzp0rsbGxftX/vHnzZMCAASVqnjVrlgwePNiv+qBYBBBAAAEEEEAAAQQQQAABBBBAAAEEEEAAAQQQQAABBBBAAAEEEEAAAQQQQAABBBBAAAEElACBdu4D0wucOnVK6tatKydOnLD2Gh0dLRkZGX7Ze0xMjGRmZlprr1atmhw6dEiqVq3ql/1QNAIIIIAAAggggAACCCCAAAIIIIAAAggggAACCCCAAAIIIIAAAggggAACCCCAAAIIIIBA4AoQaA/ctQ+YzhMTEyU5Odnab6VKleTAgQMSHh7ulwa5ubnSoEEDOXPmjLX+hIQESUpK8st+KBoBBBBAAAEEEEAAAQQQQAABBBBAAAEEEEAAAQQQQAABBBBAAAEEEEAAAQQQQAABBBBAIHAFCLQH7toHROdqd/bQ0FA5ffq0tV8Vbh89erRf9z958mRRIfbiIzg4WPLz89ml3a9XleIRQAABBBBAAAEEEEAAAQQQQAABBBBAAAEEEEAAAQQQQAABBBBAAAEEEEAAAQQQQACBwBMg0B54ax5QHU+fPl1GjBhh7TksLEyOHj0qQUFBfu1w4cIFqVWrluTl5Vn7mDZtmgwfPtyv+6J4BBBAAAEEEEAAAQQQQAABBBBAAAEEEEAAAQQQQAABBBBAAAEEEEAAAQQQQAABBBBAAIHAEiDQHljrHXDdNmrUSPbt22ft2wy7sxc3U3qX9oYNG8revXsDbo1pGAEEEEAAAQQQQAABBBBAAAEEEEAAAQQQQAABBBBAAAEEEEAAAQQQQAABBBBAAAEEEEDAfwUItPvv2lG5gUBOTo60bdu2xFnHjh2TGjVqmMKuoKBAatasWaKX7OxsiYyMNEV/NIEAAggggAACCCCAAAIIIIAAAggggAACCCCAAAIIIIAAAggggAACCCCAAAIIIIAAAgggYH4BAu3mX+OA7TA+Pl5SU1Ot/UdHR0tGRoapPGJiYiQzM9PaU1xcnKSkpJiqR5pBAAEEEEAAAQQQQAABBBBAAAEEEEAAAQQQQAABBBBAAAEEEEAAAQQQQAABBBBAAAEEEDCvAIF2865twHfWqFEj2bdvn9Vh5cqV0rVrV1O5rFq1Srp162btqWHDhrJ3715T9UgzCCCAAAIIIIAAAggggAACCCCAAAIIIIAAAggggAACCCCAAAIIIIAAAggggAACCCCAAALmFSDQbt61DejOjhw5InXq1ClhUFhYKCEhIaZyKSoqksqVK5fo6fDhw1K7dm1T9UkzCCCAAAIIIIAAAggggAACCCCAAAIIIIAAAggggAACCCCAAAIIIIAAAggggAACCCCAAALmFCDQbs51DfiuVqxYIT169LA6REZGSnZ2tild2rZtKzk5Odbeli9fLt27dzdlrzSFAAIIIIAAAggggAACCCCAAAIIIIAAAggggAACCCCAAAIIIIAAAggggAACCCCAAAIIIGAuAQLt5lpPuvlTIDExUZKTk60ew4YNk+nTp5vSZ/jw4TJjxgxrbwkJCZKUlGTKXmkKAQQQQAABBBBAAAEEEEAAAQQQQAABBBBAAAEEEEAAAQQQQAABBBBAAAEEEEAAAQQQQMBcAgTazbWedPOnQJcuXSQrK8vqsXjxYunVq5cpfZYsWSK9e/e29hYVFSWrV682Za80hQACCCCAAAIIIIAAAggggAACCCCAAAIIIIAAAggggAACCCCAAAIIIIAAAggggAACCCBgLgEC7eZaT7r5U6BZs2ayc+dOq8fmzZuldevWpvTZsmWLtGnTxtpb06ZNZceOHabslaYQQAABBBBAAAEEEEAAAQQQQAABBBBAAAEEEEAAAQQQQAABBBBAAAEEEEAAAQQQQAABBMwlQKDdXOtJN38KhIWFSX5+vtXjyJEjEh4ebkqf3NxcqV27trW30NBQycvLM2WvNIUAAggggAACCCCAAAIIIIAAAggggAACCCCAAAIIIIAAAggggAACCCCAAAIIIIAAAgggYC4BAu3mWk+6+VMgJCRETp8+bfUoLCwU9c/MeBQVFUnlypWtrQUHB4v6ZxwIIIAAAggggAACCCCAAAIIIIAAAggggAACCCCAAAIIIIAAAggggAACCCCAAAIIIIAAAgj4ugCBdl9fIepzSqBChQpy4cIF67Xnz5+XoKAgp8by9YtUn6rf4kP1qfrlQAABBBBAAAEEEEAAAQQQQAABBBBAAAEEEEAAAQQQQAABBBBAAAEEEEAAAQQQQAABBBBAwNcFCLT7+gpRn1MCBNoJtDt143ARAggggAACCCCAAAIIIIAAAggggAACCCCAAAIIIIAAAggggAACCCCAAAIIIIAAAggggEC5ChBoL1duJisvgZCQEDl9+rR1usLCQlH/zIxHUVGRVK5c2dpacHCwqH/GgQACCCCAAAIIIIAAAggggAACCCCAAAIIIIAAAggggAACCCCAAAIIIIAAAggggAACCCCAgK8LEGj39RWiPqcEwsLCJD8/33rtkSNHJDw83KmxfP2i3NxcqV27trXM0NBQycvL8/WyqQ8BBBBAAAEEEEAAAQQQQAABBBBAAAEEEEAAAQQQQAABBBBAAAEEEEAAAQQQQAABBBBAAAEh0M5NYEqBZs2ayc6dO629bd68WVq3bm3KXrds2SJt2rSx9ta0aVPZsWOHKXulKQQQQAABBBBAAAEEEEAAAQQQQAABBBBAAAEEEEAAAQQQQAABBBBAAAEEEEAAAQQQQAABcwkQaDfXetLNnwJdunSRrKwsq8fixYulV69epvRZsmSJ9O7d29pbVFSUrF692pS90hQCCCCAAAIIIIAAAggggAACCCCAAAIIIIAAAggggAACCCCAAAIIIIAAAggggAACCCCAgLkECLSbaz3p5k+BxMRESU5OtnoMGzZMpk+fbkqf4cOHy4wZM6y9JSQkSFJSkil7pSkEEEAAAQQQQAABBBBAAAEEEEAAAQQQQAABBBBAAAEEEEAAAQQQQAABBBBAAAEEEEAAAXMJEGg313rSzZ8CK1askB49elg9IiMjJTs725Q+bdu2lZycHGtvy5cvl+7du5uyV5pCAAEEEEAAAQQQQAABBBBAAAEEEEAAAQQQQAABBBBAAAEEEEAAAQQQQAABBBBAAAEEEDCXAIF2c60n3fwpcOTIEalTp04Jj8LCQgkJCTGVUVFRkVSuXLlET4cPH5batWubqk+aQQABBBBAAAEEEEAAAQQQQAABBBBAAAEEEEAAAQQQQAABBBBAAAEEEEAAAQQQQAABBBAwpwCBdnOuK12JSKNGjWTfvn1Wi5UrV0rXrl1NZbNq1Srp1q2btaeGDRvK3r17TdUjzSCAgGcE9q3761csPDMDoyKAAAIIIIAAAggggAACCCCAAAIIIIAAAggggAACCCCAAAIIIOB/Ag07Lve/oqkYAQQcElAb5m7dulW+/PJL2b9/vxw6dEh++OEHOXnypJw5c8YyVqVKleTqq6+W66+/XurWrSs333yzNG7cWFq1asWGsw5pczICegIE2vWcOMsPBeLj4yU1NdVaeXR0tGRkZPhhJ7ZLjomJkczMTOsJcXFxkpKSYqoeaQYBBDwjQKDdM66MigACCCCAAAIIIIAAAggggAACCCCAAAIIIIAAAggggAACCCDg3wIE2v17/ageAVsCOTk5smbNGlm3bl2JjXKdEVMbz3bs2FE6d+4skZGRzgzBNQggUEqAQDu3hGkF1BdQ27ZtS/R37NgxqVGjhil6LigokJo1a5boJTs7my9IU6wuTSDgeQEC7Z43ZgYEEEAAAQQQQAABBBBAAAEEEEAAAQQQQAABBBBAAAEEEEAAAf8TINDuf2tGxQjYEjh16pTMnz9fFi1a5HKI3dYcKtzep08f6d+/v1StWpXFQAABJwUItDsJx2X+IdCoUaMSX0TJyckyevRo/yjeoMrJkydLQkKC9Sz1xbh3715T9EYTCCDgeQEC7Z43ZgYEEEAAAQQQQAABBBBAAAEEEEAAAQQQQAABBBBAAAEEEEAAAf8TINDuf2tGxQiUFlBB9mnTpsnMmTPl9OnT5QIUHBwsQ4cOlREjRhBsLxdxJjGbAIF2s60o/ZQQmD59uuULovgICwuTo0ePSlBQkF9LXbhwQWrVqiV5eXnWPtQX8PDhw/26L4pHAIHyEygdaG9411/PyvKrgpkQQAABBBBAAAEEEEAAAQQQQAABBBBAAAEEEEAAAQQQQAABBBDwrsC+T6eVKIBAu3fXg9kRcFUgLS1Nxo0bJydOnLA7VGRkpLRo0UIiIiKkfv36ljzeNddcIyqYrg4VhD9+/Lglb/jdd9/J7t27Zdu2bZKTk2N33GrVqsn48eNl8ODBrrbC9QgElACB9oBa7sBrVr1pFRoaWuItKzPs0l56d3b1JZqfn8+bXYF3i9MxAk4LEGh3mo4LEUAAAQQQQAABBBBAAAEEEEAAAQQQQAABBBBAAAEEEEAAAQRMJECg3USLSSsBLaAC52qH9I0bN9p0iI6OlqioKOnUqZOEhIQ45VVUVCRr166VrKwsyczMtDlG+/btLTvEq8A8BwIIGAsQaDc24gw/F0hMTBQVYi8+KlWqJAcOHJDw8HC/7Cw3N1caNGggZ86csdafkJAgSUlJftkPRSOAgHcECLR7x51ZEUAAAQQQQAABBBBAAAEEEEAAAQQQQAABBBBAAAEEEEAAAQR8S4BAu2+tB9Ug4IxAenq6xMbGyoULFy65PCwsTAYNGiT9+vWTGjVqODO8zWsKCgpEzT179mzJy8u75LygoCCZN2+eZW4OBBCwL0CgnTvE9AJql/a6deuW+AkR9aZVRkaGX/YeExNT4s0u9RMlhw4dYnd2v1xNikbAewIE2r1nz8wIIIAAAggggAACCCCAAAIIIIAAAggggAACCCCAAAIIIIAAAr4jQKDdd9aCShBwRiA+Pl5SU1MvuVRtfDt27FgZNWqUqGC5Jw8VpJ8yZYpMmDChxEa1xXPGxcVJSkqKJ0tgbAT8XoBAu98vIQ3oCKSlpcmQIUNKnDp37lzLW1n+dKi3tQYMGFCi5FmzZsngwYP9qQ1qRQABHxAg0O4Di0AJCCCAAAIIIIAAAggggAACCCCAAAIIIIAAAggggAACCCCAAAJeFyDQ7vUloAAEnBbo2bNnmRvbqg1vp06dKuHh4U6P7cyFubm5MnLkyBIb1haPozayXbp0qTPDcg0CASFAoD0glpkmlUCHDh1k48aNJTA2b94srVu39gugLVu2SJs2bUrU2r59e9mwYYNf1E+RCCDgWwIE2n1rPagGAQQQQAABBBBAAAEH67rqAAAgAElEQVQEEEAAAQQQQAABBBBAAAEEEEAAAQQQQMA7AgTavePOrAi4KtClSxfJysq6ZBhf2Oi2rI1rVaFRUVGyevVqV1vnegRMKUCg3ZTLSlNlCezevVuaNGki6uc9io969erJpk2byv1NLEdXSL251a5dOzl48KD1UvUzKLt27ZKIiAhHh+N8BBBAQAi0cxMggAACCCCAAAIIIIAAAggggAACCCCAAAIIIIAAAggggAACCCAgQqCduwAB/xMoa2d2lQVcsmSJz2xwqzaw7dWrV4nMn5Jmp3b/u9+ouHwECLSXjzOz+IhAenq69O/fv0Q1zZs3l7Vr10qNGjV8pMqSZRQUFEinTp1k+/btJf5g/vz50q9fP5+smaIQQMD3BQi0+/4aUSECCCCAAAIIIIAAAggggAACCCCAAAIIIIAAAggggAACCCCAgOcFCLR73pgZEHCnQHx8vKSmppYYUmUA1c7n4eHh7pzK5bHURrZqJ/nS2b+4uDhJSUlxeXwGQMBMAgTazbSa9KIlwBeaFhMnIYCAyQUItJt8gWkPAQQQQAABBBBAAAEEEEAAAQQQQAABBBBAAAEEEEAAAQQQQEBLgEC7FhMnIeATAmxo6xPLQBEIeESAQLtHWBnU1wX4yRFfXyHqQwABTwsQaPe0MOMjgAACCCCAAAIIIIAAAggggAACCCCAAAIIIIAAAggggAACCPiDAIF2f1glakRAZPfu3dKkSRO5cOGClaNevXqyadMmn9uZvfR6qZ3a27VrJwcPHrT+UVBQkOzatUsiIiJYXgQQEBEC7dwGASugfsojKyvrkv7nzp0rsbGxXnWZN2+eDBgw4JIaoqKiLD+NwoEAAgi4KkCg3VVBrkcAAQQQQAABBBBAAAEEEEAAAQQQQAABBBBAAAEEEEAAAQQQMIMAgXYzrCI9BIJAhw4dZOPGjSVa3bx5s7Ru3dov2t+yZYu0adOmRK3t27eXDRs2+EX9FImApwUItHtamPF9WqCsndpVwdHR0TJ16tRyf3NLvYk1cuRIyczMvMQtJiZGli5d6tOeFIcAAv4jQKDdf9aKShFAAAEEEEAAAQQQQAABBBBAAAEEEEAAAQQQQAABBBBAAAEEPCdAoN1ztoyMgLsE0tLSZMiQISWG84WNax3tr6yNbmfNmiWDBw92dCjOR8B0AgTaTbekNOSoQHx8vKSmpl5yWaVKlWTs2LEyatQoUT/v4clD/QzKlClTZMKECXLmzJlLpoqLi5OUlBRPlsDYCCAQYAIE2gNswWkXAQQQQAABBBBAAAEEEEAAAQQQQAABBBBAAAEEEEAAAQQQQKBMAQLt3BgI+LbAqVOnpG7dunLixAlroWrD2oyMDN8u3EZ1amPbize8rVatmhw6dEiqVq3ql/1QNALuEiDQ7i5JxvFrgfT0dImNjRUVLC99hIWFyaBBg6Rfv35So0YNt/ZZUFAgau7Zs2dLXl7eJWOrIL16K0vNzYEAAgi4U4BAuzs1GQsBBBBAAAEEEEDA1wXOnz8vuf/9UXbs2i9f7Nonu3YfkLwfjsnOL78pUfpNN9aROuGh0vi2BtIkooG0aRkhtcKuk8suq+jrLVIfAm4TOHHyF9m+Y698vmOv5T9/+PG4bN2+p8T4rZrfJjfUCZU7mjYS9d/V56VySLDbamAgBBDwjEDx9+H7H26Rjz/93PI9+M23h62TNW18k4RdX1PuaKY+27dKk9tukuuure7xDV880y2jIoAAAggggAACCCCAAAL6AgTa9a04EwFvCCQmJkpycrJ1arVR7YEDByQ8PNwb5bg8Z25urjRo0KDExrcJCQmSlJTk8tgMgIA/CxBo9+fVo3a3CuzevVuGDh0qGzdutDmuerMrKipKOnXqJCEhIU7NX1RUJGvXrpWsrKwSb1qVHqx9+/Yyc+ZMiYiIcGoeLkIAAQTsCRBo5/5AAAEEEEAAAQQQCASBn479LCve/EjmL8qSPV9/51TLKuD+dO/O8kTPh6V2reudGoOLEPB1gV9+LZR33/9EFi55WzZ8vM3hcq+6MkQefaSd9O8TJS3vuNXll0CWrlgnj/cdY7eOT9e/Kne2auxwrVxwqcDxn09Jz6eflw82bHEbj3rRocpVlS3j1a8XLvX/ES4tbr9Fbm1UT6pWudLpebg3nKNTG7ns3P2NTJr2qrz5ziaHBkkeN1BGx/dx6BpORgABBBBAAAEEEEAAAQT8TYBAu7+tGPUGkoDanT00NFROnz5tbVuF20ePHu3XDJMnTxYVYi8+goODJT8/n13a/XpVKd5VAQLtrgpyvekE0tLSZNy4cSV+oqSsJiMjI6VFixaWwHn9+vWlVq1acs0114j6clGH+hI9fvy4HD16VL777jtRgflt27ZJTk6OXTP1EyLjx4+XwYMHm86WhhBAwHcECLT7zlpQCQIIIIAAAggggID7BQqLTsv8RW/KpGkL5OcTv7hlAhXY/Xe/bhI/+HGpWaOaW8ZkEPMLnD59Vla/vUEa3lRXbm/S0OcaLv6svPRyphzOzXdLfQ8/eLeMT4yVphE3Ob2rc3mEln///Q/Z9Mnnotbon50i3dK7vw7iiUC7LQv1LO36r3tl+LO95OYGNzh8j5THveFr6+jqc0SF2Zev/lAGxk9x6jvxjQUTpWf3jr7GQj0IIIAAAggggAACCCCAgFsFCLS7lZPBEHCrwPTp02XEiBHWMcPCwix5vKCgILfOU96Dqb+zUXnDvLw869TTpk2T4cOHl3cpzIeAzwgQaPeZpaAQXxJQb3apLwi1Q/rFb3d5skYVhFc7xKsv4KpVq3pyKsZGAAEEhEA7NwECCCCAAAIIIICAWQX2H/henh0xQ9Zv3OqRFhvf1kDmpIyUNi0j/P4vzD0CxKAWgfPnz8vG7M8lYfxs2b5jr/jabuLqfyzZsm2PPDdyhqU+dx8qtDx4wGMyKu5JUf/d0cOToeXinarHJc2z7EpPWFekPAPtxfeCs/eIJ+8NR+9TT5/vrufIxuzt8ni/MZL/Q4FTJfva88upJrgIAQQQQAABBBBAAAEEEDAQINDOLYKA7wo0atRI9u3bZy3QDLuzFzdTepf2hg0byt697v/7Wt9dXSpDoKQAgXbuCATsCKhg+/z582XRokUlvhjdiaa+iPr06SP9+/cnyO5OWMZCAAG7AgTauUEQQAABBBBAAAEEzCjwxa59MjBuqnz2+Vceba9OeKgsfHmstIu8g1C7R6X9b3AVlt791bcydebrkrnqA2sDvhQIVTuTz124WhJemC2//lbkUeRuj94rMyfHyd/DrnVoHk+Flr8/kicpaW/I60vftfZOoN07gfbiG0LdI2nTR8h111bXukc8dW9oTV5OJ7nzOXLi5C/y9MCJ8uY7m5yqXv2yxLLXkqX+P8Kdup6LEEAAAQQQQAABBBBAAAF/ESDQ7i8rRZ2BJpCTkyNt27Yt0faxY8ekRo0apqAoKCiQmjVrluglOztbIiMD+xclTbG4NOGUAIF2p9i4KBAF1BfkmjVrZN26dS6H21WIvWPHjtK5c2e+gALxZqJnBHxAgEC7DywCJSCAAAIIIIAAAgi4VeDbg0ekV7+xHg+zFxetQu2vzxsvbe9q5tY+GMx/BdTuxy+9kikvp6+8JCjuK4H206fPyrQXX5cXJs8vN+jOD7WVeS8lageWVWHuDi3/8muhvLp4jUyatkB+PvFLid4JtHs30K4Ww5FQu7vvjXL7IGhO5O7nyH+2fikdowY7/fLKQw/cJUvSJ0i1q6todsBpCCCAAAIIIIAAAggggIB/ChBo9891o2rzC8THx0tqaqq10ejoaMnIyDBV4zExMZKZmWntKS4uTlJSUkzVI80goCtAoF1XivMQuEjgyJEjsnXrVvnyyy9l//79cujQIcnPz5cff/xR1A466ggKCpLrrrtOQkNDpW7dunLzzTdL48aNpVWrVlK7dm08EUAAAa8KEGj3Kj+TI4AAAggggAACCLhZQIV0R4x9SWbPW+Hmke0P50xQt1wLZLJyESgsOi3zF71ZZli6uABfCLSrndnV7uSjxqWVi8vFk/y7XzeZNnGIVA4J1prbXaHls2fPyeq3N8qEKenyzbeHy5ybQLv3A+1qYSY+/4yMintSLrusot17xF33htaNWI4neeo5Mm9hlgx4LtnpToYOjJEp4wfL5Zf/zekxuBABBBBAAAEEEEAAAQQQ8AcBAu3+sErUGIgCjRo1KrHx7MqVK6Vr166moli1apV069bN2pPaKHfv3r2m6pFmENAVINCuK8V5CBgInD59Wlq2bCl79uyxnNm8eXNRu7pXqlQJOwQQQMDnBAi0+9ySUBACCCCAAAIIIICACwIbPt4mj8YMc3oHWhemlhenxsuQAY9ZXmznCEwBfwjYqg0YMld9IAOeTfbK50TdGSrQHjfocalYsYLhjeIuU7U79V33P213PgLtvhFov+rKEFn1xjS5v30ru+vlrnvD8CYs5xM80Zf63I+fki7jDX6R4c5WjS0vFKj/LA6u/1ZYJMcKTsqZM2el4U11y1mD6RBAAAEEEEAAAQQQQACB8hcg0F7+5syIgJGA2nC2Tp06JU4rLCyUkJAQo0v96s+LioqkcuXKJWo+fPgwG+b61SpSrLsECLS7S5JxAl6AQHvA3wIAIOBXAgTa/Wq5KBYBBBBAAAEEEEDAjoDagXnEmFkya+4yQ6fq1apIdLcHpWvnDnJro3pyddWrrLsBnzv3P/np2AnZvuNrWbjkbXn3/U8Mx1MntLzjVslclCx164Rpnc9J5hPwRBDV3UrZn+6QJ2LHyeHcfK2h1Wel12MPSbdH75WbG9wg1a6+SipUqGD5ZcKTp36VL/d8K8uz1svS5eu0A/IqFLtsUbJE3HqjYQ3uMiXQbkhtOeH4z6ek59PPywcbtuhd4KGznuz5iMxOGWF3J3933RseasHpYT3Rl/r1kqGjU0Tt0m7r0H2RwOnGuBABBBBAAAEEEEAAAQQQ8BMBAu1+slCUGVACK1askB49elh7joyMlOzsbFMatG3b1rJxbvGxfPly6d69uyl7pSkE7AkQaOf+QMBNAgTa3QTJMAggUC4CBNrLhZlJEEAAAQQQQAABBMpB4JtvD0uPJ0fLl3sO2J0tuusDkvzCQLmhtnHw/Pz587J6zUYZ/vxLWgHgBbPHyNO9O5dDt0zhiwKeCKK6s89jBSck9tlkefOdTYbDqnDrv/t1k/jBj0vNGtUMz//+SJ4kvDDHsvu7zqHGTRr7b7niist1Tnf5HALteoS6gfZP179q2cXb3qF29j579n+i7o0NH2+XN5avlT1ff6dVSOj1NeStzBRpcfstNs/39c+bVqNlnOSJvnQC7W1aRkjGwiSpEx7qbOlchwACCCCAAAIIIIAAAgiYQoBAuymWkSZMJpCYmCjJycnWroYNGybTp083WZf/187w4cNlxowZ1t4SEhIkKSnJlL3SFAL2BAi0c38g4CYBAu1ugmQYBBAoFwEC7eXCzCQIIIAAAggggAAC5SDw4abP5P7OA+3O1O/JR2XmlDi7u/6WHkDtRK1CugOeTTbcgTr2qSiZOTlegoOvKIeOmcLXBDwRRHVnj68uXiN9B000HFIFWqdPela6dG5v2Y1d91Ch2Wkvvi4vTJ5veInapX3l4qlyS8N/GJ7rjhMItOspujPQXnrGX38rkuQZC2VK6mtaxaROjpOhA2NsnuvrnzetJss4yRN96QTaH+jQWpa+OkmuqV7V2dK5DgEEEEAAAQQQQAABBBAwhQCBdlMsI02YTKBLly6SlfXXL88tXrxYevXqZbIu/6+dJUuWSO/eva29RUVFyerVq03ZK00hYE+AQDv3BwJuEiDQ7iZIhkEAgXIRINBeLsxMggACCCCAAAIIIFAOAvMWZsmA5/7apaWsKdevmSP3tWvpcDVnz56TEWNmyay5y+xeyw63DtOa6gJPBFHdBZT/Q4H0jh0rH23aZndIFWZ/5cXR8uC9rSUoKMjh6QuLTls+Ky+nrzS8NiV5qCWw7Mw8hoOXOoFAu56YJwPtqoLff/9DUtLekFHj0gwL6vvEv+SlacMkJLhSmef68ufNsDk7J3iiLwLtrqwI1yKAAAIIIIAAAggggECgCRBoD7QVp19/EGjWrJns3LnTWurmzZuldevW/lC6wzVu2bJF2rRpY72uadOmsmPHDofH4QIE/F2AQLu/ryD1+4wAgXafWQoKQQABDQEC7RpInIIAAggggAACCCDgFwITpy6QsUlzbdba+LYGsvy1yXLTjXWc6mfDx9vk0Zhhdndpv+rKEFGh+VbNb3NqDnsXqSDozt3fyPsfbpbs/+yQbZ9/ZalFzdkk4ia5q3UTeeiBu6TlHbfKZZdVNJxfBRw/+/wrefOdTbLti69l6/Y9lmuqV6sizZvdIne2aiz/evgeUTtp64xnOOGfJ6g+Dh46Kp9u2WX5v8O5+fLlngPy84lfSgzRtPFNUvOaaqLWrUlEA0s94X+/zqEdw3VrKn2e2pV//4HvZcHrb8l7H3wq33x7WFTQu2XzW+XRh9tJpwfulCpXVb5keE8EUZ3tofR1WW9vlC6PjzAc7sWp8TJkwGMuhcy/P5Inj/cdIypEbu948N42siR9gtS45mrDulw9gUC7nqCnA+2qiv/m/SS9+o+VTTmf2y3KaMdwT3/e1MsZu3YfsNzHW7btlh9+PG59ThYXXvz8VbuaN2/WSO5o1sjyn9WurqIHXsZZnujLW4H2c+f+J3v2fiefbN4p2Z/usDzvd375jbVr9ZxXz9bWLSLknrtvlya3NZDLL/+b03bOXqjWes172bIkc638Z+suy3er+h6/t10L6RF1vzS6ua5bvnuKv3fXb9xquf/L+t599JF22vP98muhxXbVWxvky68OWG2VaePbbpR2kXfIPzu1lRtqh7qlfmd9uQ4BBBBAAAEEEEAAAX8TINDubytGvYEgEBYWJvn5+dZWjxw5IuHh4aZsPTc3V2rXrm3tLTQ0VPLy8kzZK00hYE+AQDv3BwJuEiDQ7iZIhkEAgXIRINBeLsxMggACCCCAAAIIIFAOAkaBdhU8XJeVZglGO3Pk5R+Tnn2fl48/+cLu5WuWpco/O0XaPMcoMFo6xHn+/HnZmP25TJiabgmuGR0qTDll/GBLkK2sna/VbvOr394oE6akW4LaRsfdbZrKC6P72xzP6PriP1fBu6XL18krr66SPV9/p3tZifNULc8+Ey0PP3iXXHHF5dpjGIWZLzZXgUO1g/S0F1+3+fKCCv0/P6KvnDj5i6j7zh3Hp+tfdfreNJpfJ8yqxlD3bXra83JtzepGQ9r9c/VCgHoZoP+QJLvnhV5fQ95ZMVNub9LQ5nnOhnt1rtNt8o0FEyWm24Myc06GxCfMtHvZ6Pg+MvH5Z6RixQq6w1vPKzh+Unr1Gyvvf7TZ5rWe/hUIo+dTcWGu3K/q/tCxNHoJSWeNHa1T1XbocJ7MemWZLFn23iUv2ugsqvquUaHkuEE9JeLWGw1fDjH67tKZ8+J1adb4Zhk6OkXUr5a461CfgZ7dO2oPd+ToD/L60nfl1cVrLCF23UMFsZ/u3Vme6Pmw1K51ve5lJc7Ted5d3M+OL/fLkOHT7b6A8/CDd1s+1+rlKnWo784eT462vIxV1hH7VJTMnBwvwcFXWP5Yfe9mvbNJJqcs0vr+Kz1f6TlUAH/+ojdl0rQFWveouh/Hjuxnrd8pWC5CAAEEEEAAAQQQQCCABAi0B9Bi06rfCISEhIjK4xUfhYWFov6ZGY+ioiKpXPmvzVSCg4NF/TMOBAJNgEB7oK04/XpMgEC7x2gZGAEEPCBAoN0DqAyJAAIIIIAAAggg4BUBFZCMG51qd+6EYU/J+IRYp3YcP3PmnMQnzpSX01fancMo+GcUGL04XK12LR8z6RXDOUsXpAKVyS8MkgFPdSnRqwoWDh2VatmV3ZFDjacC3M8+85hDQXI1hwqIbszeLvGJL9oM/zlSizpXhf2mT3pWbm5wg9aluoH2qlWutITZR41LMxxX7SasXh6Y/tISw3N1TnA0eKszZvE5RuHL4vMWzB5jCZO647A1Z9u7msk9d98hKpjdNOImUTtbV6hgO/ztbGhZ5zrdPos/07u/+la69hop3x48YvNSdV8sXTBJwkJr6g5vPU/dpx2jBtv9FQhXAvM6BRk9n4rHcPV+/XDTZ3J/54F2SyrvQLsKQr+8YKWMnzzf7hroOKpz1HNz8IDHZFTck5b/buswU6BdfWepl4HU96Ta5dzZo/ilof59HpXKIcEODeNIoH3fN4ekzzPjLb9WYnTMfTFBVFBdHUbP1IsD7c5+76pwf+rkoZaXIy5+OU0ngF9WL8o0bcYIeazL/ezWbrTY/DkCCCCAAAIIIIBAwAsQaA/4WwAAHxRQf3+o/p65+FCbwJS1mYsPlu5wSarPi/++VPWp+uVAINAECLQH2orTr8cECLR7jJaBEUDAAwIE2j2AypAIIIAAAggggAACXhF4e22OdH4szu7cKlQ4c0q8PBHzsFOhdnc0ZhQYLQ60/1ZYJAPjpsp7H3zq1LSq1zEj+8rQgT0tvX6xa59lPJ3gnq0J1c7v8YMf17ZTf/m+fPWHMjB+itYuso402vKOW2VO6ki7u3sXj6cTaFeh5fUbt8qAZ5O1gpgqWKx2iX8heZ4jZds819WAsL0idD4bRuFhR5tUYdZhiS/KuXP/k/vat7SE1+vVrSWXX/43h4bSCaaXZadznW4hxYF2tSvyoPhp8trSd+xeun7NHLmvXUvd4S3n6exarj7Tb2bMkA73tHBobEdONno+FY/l6v1q9JlU8xjdkzprrFunWtvE8S/LS69kOsKldW6/Jx+1/GqGChSXdZgl0O5s0Noe4v3tW8lL04Zpv7ykxtINtN97T0uJfTZJ1ryXbbiON9arLauWTLXsuK8O3UD73m/+n0vfu+qemZMySnp0uc8y7/sfbZFnnpvs0K73FzenniFzX0qQ6K4PmPZ/9DdcTE5AAAEEEEAAAQQQQEBDgEC7BhKnIFDOAgTaCbSX8y3HdD4gQKDdBxaBEswhQKDdHOtIFwgEigCB9kBZafpEAAEEEEAAAQTML2AUMLtYQIW5BvbvLioUrcLe5XkYBUZVoH3axCEyNmmuVtDOXu1qh9fX542Xa2tW096F1t54odfXkDfSJ0r7ts21yLI/3SFPxI5zOnxnNEm7yDtkyfwJ8vewa+2eahSeVebP/jvaoaDgmmWplh3n1Tq549AN3jo6lwpKj5+Sbtl12t7R67FOMid1lN2dpB2d2x3nOxta1rlOt76Lf3Uh6+2N0uXxEXYvdWYX9RMnf5GnB060++sJ97ZrIYvnTRD1OfTUYfR8Kp7X1fvVHS9Z6KyxTp2///6H9i8zOOtu79dB/D3Qrp4xm3I+l6f+PcEjz3pHXl5S66MTaFe/RqF2Z1e/yKFzdP1XB1HXqF/xUIfRv2+oHdqf7v0vGTxsmksvkam5VP+LXhknPx074ZbvU/WiSObCJGl4U12d1jkHAQQQQAABBBBAAIGAFCDQHpDLTtM+LhASEiIqj1d8FBYWivpnZjyKioqkcuXK1taCg4NF/TMOBAJNgEB7oK04/XpMgEC7x2gZGAEEPCBAoN0DqAyJAAIIIIAAAggg4BUB3d2TLy7utlvqy+M9OsnDD94lDerXKZdwu1FgVIXMalxztXyyeadbHNu0jLCMs/mz3W4Zr3f0Q5I2Y4RUueqvv1Qva+D/5v0kvfqPtQQdPXmkJA+VoQNj7O42axRoV8H/q6++yhJQ1zmUacbCJFmc8Z7PB9rVTukD46bIkmVr7baWPG6gqCC2rx3OhpZ1rtPt9eJA+6HDeRLdJ8FuSPWeu2+XpQsmSVhoTd0pLL+g8Ej3oZL/Q4HNa9QvLowb1V8qVqygPa6jJxo9n4rH0wmK25pbBaCTpi+UMZNesVte8edMfT7LOnTWWKdO9csMXR8fofXLDI56Fp+vXkJ4KzNFWtx+yyVD+Hug3dMvLimw4lC3TghbJ9Deqvlt8vW+g9prnjo5zvI9U3wYBdrVvauevXu+/s7ZW6bEdepllmMFJ7W/o4wmtfeChdG1/DkCCCCAAAIIIIAAAoEgQKA9EFaZHv1NICwsTPLz861lHzlyRMLDw/2tDa16c3NzpXbt2tZzQ0NDJS8vT+taTkLATAIE2s20mvTiVQEC7V7lZ3IEEHBQgEC7g2CcjgACCCCAAAIIIODTAmvey5Ze/cZoh9QubqZ6tSrS4Z4W0qFtC4m8s6nUq1tLLr/8b27vVzcw6vaJ3TTgVVeGyLqsNLmzVWObI6rA6qy5y+S5kSlumtX2MKV3zi3rTKNAu6NFqmDjlPGDZerM130+0J6Xf0x69n1ePv7kC7ttLluULD263O8ohcfPdza0rHOdbvEXB9r/+OO8JYg9OWWR3cvXr5kj97VrqTuFzJyTIXGjU22er/O5057Mzom6zyedoLitab4/kieP9x0j6nNp73jogbtkSfoEqXZ1lTJP01ljozrVzvixzybLyjc/cgef3TFKh6KLT/bnQLvuWroDt/NDbWXeS4ly3bXV7Q6nE2h3pB71MsI7K2bK7U0aWi8zCrQ7Mr43zlW7tC9/bbLcdGMdb0zPnAgggAACCCCAAAII+LwAgXafXyIKDECBZs2ayc6df20As3nzZmndurUpJbZs2SJt2rSx9ta0aVPZsWOHKXulKQTsCRBo5/5AwE0CBNrdBMkwCCBQLgIE2suFmUkQQAABBBBAAAEEyklA7dI+dFSqpL/2psszqgCpCrg/eG8befC+1hL+9+ukQgXXd0bWDYwWN6DqeKLnw9LviUfl5gY3WEL25879T7Zu3yPTX1oi777/icO9Pvzg3TL82V7SvNktEhx8hXU8tWuy2q3Y6LAVzCy+Tu0y3Tt2rHy0aZvNoVRfsU91kSdiHpYG9WtbXx74/fc/RBl99vlX8nL6Si6DqPIAACAASURBVPlgwxa75egE89wdaF/9xjSJ+md7cXcQ1d5LAkZrYuvPdYOXRsFfZ+d39TpnQ8s61+nWdnGgXV2z4eNt8mjMMLsvzqjd7ic+/4zWbuo6u+g/+kg7eXXOGJvhbt1ejM7TfT45e7+oZ/SIMbMsn22jo/jFEVsvFumssVGdOmupQr/Dn+0tHe9rI9dfd431e0AFp3/46bi89e7HMm/halGfNXtH7FNRMnNyvOWZe/Hh7udIs8Y3y9DRKTJvYZYRsfafl/4MqAvPnj0niRNelpS0NwzHUS+MPftMtMR0f1Bq17re8rxXz/qjeT/KiqyPLPfD4dy/dlmzNWD84Mclaey/5YorLrc5p7sD7WV99nSfq8VFFvffs0dHUb84cNllFUV9FtSLRuMnz5ftO/YaGpY+Qf1aivIo/vcCNd7G7O0yZtJcrZ3c1yxLlX92inR4Xi5AAAEEEEAAAQQQQCAQBAi0B8Iq06O/CXTp0kWysv76u47FixdLr169/K0NrXqXLFkivXv3tp4bFRUlq1ev1rqWkxAwkwCBdjOtJr14VYBAu1f5mRwBBBwUINDuIBinI4AAAggggAACCPi8wL5vDkmfZ8ZbAtHuPG67pb483qOTdI+61xJICwoKcmp43cCoGlzN88qLo+XBe1uXOd8PPx6XvoMmynsffKpViwqRJ40bKP2ffLTMQOCPP/0ssc8midrp3t7x737dJCVpqFSqVHaoMOvtjdLl8RE2h1B1zH0pQaK7PmDXUfcFBaPQqjsD7fYC9O4I2GotpAMn6fSu7u0Vr0+xBCN97XCXqY5DWaHdsjwKjp+UXv3GyvsfbbbJdc/dt8vSBZMkLLSmIenur76Vrr1GyrcHj9g8NyV5qKiAt7PPHcMi/jxB9/lk9Jkra75jBSfkhcnztcLs6nqj9XD13lCBbBWuV78mYetoecetsuiVcdLwprp2CdX3TvRTiXaDxA90aC1LX50k11SvancsV/sqa3CdkLdufcXj5/xnhzzWJ0HUC0z2DhUIn5H0nPzjhr/bPE19l40Y85IsWbbW7lhqt3T1axKRdzazeZ5Or7qfB3WeejElcfhTJT57jgTa1T00J3VkiR3eL55f5965+Hz17wXTJz0rXTq3L/MlO91/B0oeN1DUizccCCCAAAIIIIAAAgggcKkAgXbuCgR8TyAxMVGSk5OthQ0bNkymT5/ue4W6oaLhw4fLjBkzrCMlJCRIUlKSG0ZmCAT8S4BAu3+tF9X6sEB+fr5ERkbKd999Z6ny1ltvlfXr10toaKgPV01pCCAQqAIE2gN15ekbAQQQQAABBBAwt0D2pzvkidhxWju+OiOhdjiPG9RT2t7VzOFd23UDo7qhb6Pw+MX9JQx7SsYnxFp2h7V16IzX67FOMid1lKgaSx9q9/hR49Jk5pwMm3Po1FF8sQoid4wabHc3bBVw7NHlfpvz6YSZL764eAf7Vs1vs+wkrIL1W7ftkTnpK+XamtXK3GVZXe+JIKoz9+fF1+j0rrPLvat1OHu9u0x1HIwC1MU9XLhwwXJ/xyfMtNvW+jVz5L52LQ1bf3XxGsuLKbYOFeJ9Z8VMm4FYwwkcOEH3+WQUaD9//ryc+uU3OXfud1EB248+/kzeWLZO+5msQsCZi5Klbp0wm9W7em+oHcFjnkqUzZ/tLnMO9Xxb9cY0ub99K0NBdU+oX7gYM+kVm+fe3qShLHstWer/I9zueK72VdbgOiFvRwLtOuOpOjo/1FbmvZQo111b3dBQ/VLByLGz5JUFq+ye+2TPR2R2ygipHBJc5nm6tRVfrHZPHxX3pPR67CFLnWotc//7oyxf/aFl5/3F8ydI6V/P0A20q/D56/PGW/5dwdah+zwpvn7+rETp+8S/bL7cojueI78iYbh4nIAAAggggAACCCCAgMkECLSbbEFpxxQCK1askB49elh7Ubm87Gz7m7L4a+Nt27aVnJwca/nLly+X7t27+2s71I2A0wIE2p2m40JHBA4fPiw//fST/P77745c5jfnVqtWTbZu3SpDhgyRX3/91VJ39erVZerUqXL33XfLzz//7De9OFLo3/72N7nuuuskPNz+/yDjyJiciwAC5SNAoL18nJkFAQQQQAABBBBAoPwFtmzbLc8MnWJ3x1xXq1LBZ7VTqiM7W+sGRo1Ce8W17z/wvXR/YpTs+fr/Xqy3degERNW1OuMZBR9///0P+fW3QlG77h7N+0m+2nvQsovvzt375dSp32TRKy/ILQ3/ocWvExw0CiLrhJmLi1G7z0+bOKTMsGRxSLfa1VXKrN0TQVQtJDsnfbjpM7m/80C7wxBo/z8eo/voYsQvdu2TR7oPtbs7tU5gVCd82/VfHWTB7DFStcqVrt4OhtfrPp8MB3LxBLV79IjnnpCKFSvYHMkdnzfl/1thkXx/JF+O/vdHOfDdEcsz8OCho3JjvXCZNX24zeB06cKM6tH9nBmNo+Y1eqGgdG0695nRc93R+193d/uLx/3+SJ483neMqGe2rUO94PFWZoq0uP2WMk/R6bX4QqPAuQrZX/63yy75RROd7yU1x5iRfWXcqP5272N1ntrtvm3H/oafGrXb/atzxoit76DiAXTGi30qyubLWYaFcAICCCCAAAIIIIAAAiYXINBu8gWmPb8UOHLkiNSpU6dE7YWFhRIScumGK37Z4J9FFxUVSeXKlUu0oLKWtWvX9ue2qB0BpwQItDvFxkWOCJw7d04eeeQR2bZtm6j/btbj7Nmz8scff5Ror0KFClKpUiWztixXXHGFZVf6lStXigq3cyCAgP8IEGj3n7WiUgQQQAABBBBAAAHHBVSgOnHCHFm45G3HL9a8QgXiUicPFRU0CwoKMrxKNzCqG649VnBCYp5OlI82bbM7t064Vg2gU58jwUdDEIMTdIKDRla6gXbdwKmtkj0RRHXVT6cmV/t2tUZ71+vUrxPu1bkHjO6ji+tUu/YPip8mry19x2b599x9uyxdMEnCQmvaPEfn/p77YoKo8Gl5HDqff0/XoXbDVmtxQ23bu7OrGtx1b7irH6N6dD9nRuOoenXu+Yv70gl5O/JcV79QEDc61S6d0U7irjxHJz7/jCQOf6rM71ydXovn1nlxoqw6dT63aof/dVlpl+zuXtZ4Oi+Sqet0nwU69RFod9cnn3EQQAABBBBAAAEEzChAoN2Mq0pPZhBo1KiR7Nu3z9qKyqh17drVDK1Ze1i1apV069bN+v83bNhQ9u7da6oeaQYBXQEC7bpSnOe0wG+//SbXXnutnD592ukxuNB3BapWrSr//e9/L3lTzHcrpjIEEFACBNq5DxBAAAEEEEAAAQTMLnDhwgXZ/dW3kjp7qbz5ziZRO666+1DBtbkvJUh01wcMQ+06gdEb69WWVUumSsStNxqWqjOeGmTZomTp0eV+w/GUz8C4KbJk2Vqb5zoSfDSc0MYJJ07+Ip9s3iXpr70p777/id1hjILIOmFmNYFu6N9WMZ4IojrrV3ydTk26QVtXa3Hmep36dcK9OveA0X1Uun6d2tavmSP3tWtps3WjMRreVFdWLp6q/YsGzhhffI3u88TVeWxdr56lS9InSueH2hpOYWSnBtC5NwwnsnOC+tWG3P/+KG+9+7G8uniN3V/K0P2ceaIvnZC37nP91C+/Sd9BE2XVWxtsyuj+IkhZA+TlH5OefZ+Xjz/5wub4Dz1wlyxJn1DmTuU6vaqBHfmeLV2ITmBc54WW4nF1xlOfDfU8adX8NsNbVseQQLshIycggAACCCCAAAIIBLAAgfYAXnxa92mB+Ph4SU396wX76OhoycjI8OmaHS0uJiZGMjMzrZfFxcVJSkqKo8NwPgKmECDQbopl9O0mfv31V8tPYJw8edK3C6U6pwT+/ve/y/79++XKKz3/88dOFchFCCBQpgCBdm4MBBBAAAEEEEAAgUARUMH2H3/6WVat2SBvLFsrn33+lVtbVzu1vz5vvLS9q5ndcXUCo44E4XTChY4E4XTCgLrBR0eAVR9f7T0oG7O3y4bsbZL96Q7ty42CyDphZjWZUfjYqCBPBFGN5jT685z/7JC2HfvbPU03aGs0lyf+3F2mOveA0X1Uur9Dh/Mkuk+C3WeJvZckzp49JyPGzJJZc5fZpHuy5yMyO2WEVA4J9gTvJWPqPJ88VYh6To0Z2VeGDuwpl11W0XAad90bhhNddIIKsKtf/vh85z75YMMW2fDxNlFhZJ1D93Pmib7c+VzXCV+7EpY+d+5/Mmpcmqhd4G0d9sLoOr2qcXs91knmpI4Sdd85eugYODL+4dx8iXkqUTZ/tttmKbc3aSjLXkuW+v8INyxX53PsyhoZFsAJCCCAAAIIIIAAAgj4uQCBdj9fQMo3rUBOTo60bVtyE4Rjx45JjRo1TNFzQUGB1KxZ8pces7OzJTIy0hT90QQCjgoQaHdUjPMdFjh79qyEhobK77//LpUqVXL4en+4QP2PGidOnBD1nxcf6ifHq1SpIpdffrk/tOFwjWfOnJHq1atbAu1mXVuHUbgAAT8RINDuJwtFmQgggAACCCCAAAJuFSgOt6sdYN//aLNlJ1gVKHP1+GenSElPe16urVnd5lA6QTNHAuM64T3dIKUqWmc8R+orC+L33/+Qg4eOyhe79smHGz+TLdt2a4dCyxrPKIisE2Z2xMjW4noiiOrqPanTe+j1NeSdFTNFBSZ97XCXqY6D0X1U2kYneGvv5RSdEOuC2WPk6d6dy21ZdJ5PniimerUqkjo5Tnp276gVZlc1uOvesNdPYdFpy67rW7fvkQ0fb5fNn30pP5/4xSkC3WeMJ/py53Nd5yWZuS8miApMO3ssznxPnogdZ/dyWy8g6fSqBp6QOMDyAoUzh06g3ZHAuM7nzpHvXZ3xHKnPGSOuQQABBBBAAAEEEEDAnwUItPvz6lG72QUaNWok+/bts7aZnJwso0ePNkXbkydPloSEBGsvDRs2lL1795qiN5pAwBkBAu3OqHGN0wKlA99OD+RjF1aoUEEOHDggbdq0kePHj1uqUyH+tWvXSpMmTS4JuvtY+U6Xo/rmQAAB/xQg0O6f60bVCCCAAAIIIIAAAu4VUH9PkfvfH0WFXtdv2OpSwN0ogOruoJlOeK9NywjJWJgkahd5o0NnPEeCdcXzqXE/2bLTsjv+ex986nQotKz6jYLIOmFmZ3oqXYsngqhG62X05+qlgUe6D5X8Hwrsnvrp+lflzlaNjYYr9z93l6nOPWB0H5XVvNqh+9GYYfLrb0Vl2qjdn9/MmCEd7mlxyZ+/vTZHOj8WZ9NUNwDtzkXReT65cz411sMP3i3jE2OlacRNojYF0T3cdW+Unu+nYz/LW+9+LCve/MiyA7u7Dt319ERf7nyu69S3ZlmqqBe8nD10QvO2Pq86vaq6nPm8F/ejE2h3JDCv87nr+q8Oov79omoV419H1RmPQLuzdyfXIYAAAggggAACCASCAIH2QFhlevRXgenTp8uIESOs5YeFhcnRo0cd+jslX+xdbcBTq1YtycvLs5Y3bdo0GT58uC+WS00IlIsAgfZyYWaSQBAoLCyUFi1aWN+SatasmXzyyScSEuL4z5cGghc9IoCAdwUItHvXn9kRQAABBBBAAAEEfFNA7SB+NO9HWbd+s6x+e6NDocZHH2knr84ZI9WurlJmc+4OmumE9xwJa7t7PNXva0vfkbS5y92yC35ZqEbBRJ0wc6/HOsmc1FGiAsjOHjpBz/IOjusEL1W/RobOmrh6nbtMde4BZwzUiwK9Y8fKR5tsB5/VLtDjRvWXihX/2hDijz/Oy5hJr8jklEU2iYYMeEymTRwiV1xRfr/4qPN8cnVNi6+/u01TGTn0Cbn3nhZO9eiue0PVo/5Hw/0HvpfpLy2RVW99ZPMFBVd6N0ugfd7CLBnwXLJdClefczqf1+RxA2V0fJ9L6tD5DlMX2drhXWeNdZ6r7g60OxJA1/kcOzKejgnnIIAAAggggAACCCBgJgEC7WZaTXoxm8CpU6csG8uePn3a2poZdmkvvTt7cHCw5OfnS9WqVc22hPSDgLYAgXZtKk5EwL6A+tJs2bKl7Nmzx3Ji8+bNJScnRypVqgQdAggg4HMCBNp9bkkoCAEEEEAAAQQQQMDHBIqDjlNSX5PFme8ZVhd6fQ15Z8VMub1JwzLPdXfQTCe8561A+9bte2TI8OmyfYdnfxrVKIisE450R7jPnQFbwxtN84QTJ3+RXv3GWnbFt3eMG91fxo3q59bdjN59/xN5/6Mt0rVzB2l5x60SHHyFZtV/neYuU517wOg+Kqt49XyYOSdD4hNm2uzt3nYtZPG8CaKeDcVHXv4x6dn3ecuvQdg6Vr8xTaL+2d5hM1cu0Hk+OTK++lWIG+uHS4WgClK/XrjU/0e4RNxSX25pWE+uu7a6S/ebu+4N9QJT+mtvyvMTX3brL0eUdjJLoH3i1AUyNmmu3dvA1UC7K4Fxne9EVbwrNbpSX1lwOp87R76j3D2eI595zkUAAQQQQAABBBBAwAwCBNrNsIr0YGaBxMREUSH24kPl8Q4cOCDh4eF+2XZubq40aNBAzpw5Y60/ISFBkpKS/LIfikbAXQIE2t0lyTgBL0CgPeBvAQAQ8CsBAu1+tVwUiwACCCCAAAIIIOBFgbNnz0nq7KWSMH6OYRWvzxsvvaMfKvM8dwfNdMJ73gi0Z3+6Q56IHeexXdkvxjUKIuuEmf/dr5ukJA2VSpWc3w3bXQFbwxvMgRPOnDkn8Ykz5eX0lXavcscO9RdPUHoH8urVqkh0twflsS73S4vbb5HLL/+bVhfuMtW5B4zuI1sFb/via/lXdLyo3drLOtSu/29mzJAO97Sw/vGGj7fJozHDbO4E3qZlhGQsTBIVCC/PQ+f5pOpxJQzsrn7ccW+oMHtK2hsyalyau8qyOY5ZAu3qBY640al2vVy9P1wJjOt8J6rPpNqhvVXz25xad1fqK2tCnc8dgXanloqLEEAAAQQQQAABBBBwSoBAu1NsXIRAuQmoXdrr1q0rJ06csM4ZHR0tGRkZ5VaDOyeKiYmRzMxM65DVqlWTQ4cOsTu7O5EZyy8FCLT75bJRtC8KEGj3xVWhJgQQsCVAoJ17AwEEEEAAAQQQQMAMAirA9lthkXx/JF9OnvpVvtp7UI7/fFJ27T4geT8ck9g+XUSFwVw9fvm1UAYPm2a4U/uExAEyZmTfMqdzd3BNJ7xX3oH2bw8esewK/tnnXzlF3vauZtKhbQtp37a5JWD+9MCJ8uWeAzbHMgoi64SZ7a2ZbhPuCNjqzuXIefMWZsmA5/7ataisaxveVFdWLp4qtzT8hyND2zxXhbt7x46VjzZtu+QcFdL+Z6dI6R51n2G43V2mOveA0X1kq9nCotMyKH6avLb0HZse6nkwblR/qVixgqiw//gp80XtdG3rGDowRqaMH6wd/HfLoomIzvNJzeVqYNkd9brj3li2ar30HzLJ5osF9upUL2molxTUs+qeu28X9YsUTw54weYlZgm0u8PdaP11Pq+pk+NEfU5KHzrfibprYatOAu1GK8ifI4AAAggggAACCCDg3wIE2v17/ag+MATS0tJkyJAhJZqdO3euxMbG+hXAvHnzZMCAASVqnjVrlgwePNiv+qBYBDwhQKDdE6qMGZACBNoDctlpGgG/FSDQ7rdLR+EIIIAAAggggAACfwroBN/cGQ7VCQfb20lVJzDqyE6sOuG98gy064R1L755VbhZhUHv79BKmkbcJPXq1ioR4tUJDhoFkXXuETMH2r/YtU8e6T7U5g7ixeuxYPYYebp3Z7c8W4x2IC+eZM2yVEu43dbhrvCszj1gdB/Zg3l18RrpO2iizVPubddCFs+bIKHX15CC4yctL3y8/9Fmm+er3aPva9fSLWvhyCA6zyc1nhkC7fZeuijLrGnjm+TBe9tI5J1NJeKWG+X6666RChUqWE81uld1Q9RG4zjj787vieWr18tjfRLs3lZGn2ujezLnPzukbcf+dk+z9XnV6VV3LWwVoPO95Mh3is7nzpF/L3D3eEbrxZ8jgAACCCCAAAIIIGA2AQLtZltR+jGrQIcOHWTjxo0l2tu8ebO0bt3aL1resmWLtGnTpkSt7du3lw0bNvhF/RSJgKcFCLR7WpjxA0aAQHvALDWNImAKAQLtplhGmkAAAQQQQAABBAJaYP+B76X7E6Nkz9ff2XRQgemlCyZJWGhNl610woaBHGg/dDhPovskGO7O/vCDd8uI53pL6xYRctllFW2ui05w0CiIrBNmdiR8aKtYnXvDG0HgEyd/sexy/+Y7m+ze/xeHrl35oOjsWK7Gb9MyQjIWJol6qcHTpjr3gNF9ZM/E6L6/6soQeTNjhmVHb1VLx6jBNncFd9c6OLOGOkFYNa437uPS/bj6ect6e6N0eXyEXSa1brFPdZGB/btZ7tOgoCCn71XdELWrfZVVoE7IW/fFJ53P0twXE1z6VZTFme/JE7Hj7K5N9rr5Enlns0vO0elVdy1sFaDzveTId4rO545AuzNPNK5BAAEEEEAAAQQQQMA5AQLtzrlxFQLlLbB7925p0qSJXLhwwTp1vXr1ZNOmTRIeHl7e5Tg0X25urrRr104OHjxovU79vdOuXbskIiLCobE4GQGzChBoN+vK0le5CxBoL3dyJkQAARcECLS7gMelCCCAAAIIIIAAAj4hcKzghMQ8nSgfbdpmt57Vb0yTqH+2d7lmnbBhIAfadXbvfaZvV5k6YYiosKjRoRMcNAoi6wQwHQkf2qpZ597wVhDYaAfx4p5enBovQwY8Zje4a7Rma97Lll79xtgMbBdfr/PLCe4y1bkHjO4je32fPXtORoyZJbPmLrN52piRfWXsyH6Wc+ITZto9b9yo/lKx4l+7fxuZu+vPdYK1ai5v3ccX9+nKvXHmzDmJT5wpL6evtEmnnk8vzxwlMd0eLLETu7Off90QtSt92apNJ+StG2jXeSY7Er4uXfO5c/+TUePSZOacDJtrc9st9WXF61Pk5gY3XHKOTq+6a2GrAB0DR75TdD53jpi6ezx3PV8YBwEEEEAAAQQQQAABfxEg0O4vK0WdCIikp6dL//4lf+WtefPmsnbtWqlRo4ZPEhUUFEinTp1k+/btJeqbP3++9OvXzydrpigEvCFAoN0b6sxpSgEC7aZcVppCwLQCBNpNu7Q0hgACCCCAAAIIBIyATvhNYXR79F6Z91KCVLu6itM2OqFVNfjo+D4y8flnygykujtophPe0w0qqtpdGU/thjN+SrqMnzzfpvGN9WrL8tcmS9PGN2mtg84O/EZBZJ0wsyPhQ1uFeyKIqoWkcZLRDuLFQ6hdqBe+PFbaRd7hVKh93zeHpM8z4w136L94x3J75bvLVOceMLqPjJg/3PSZ3N95oM3T1M7rs6YNl7FJc2XVW2X/dLByWZeVJne2avz/2bsP8Ciqvu/j/yS0IJ2AgKAgTRRBlHrTpEiTjlRBBGlSpas0QYoghF5CrwaQjii9BKQjgqKC4H1r6CIISAkQ8l5nfLMPC0l2NpndnZn9znU913s/MHPO//85Jxue+/3NWVfTeeTv9Xw+qYmtHmjX8yLU201qytTQ/pI+XRpd1q5OFdcbojZqzz9adFI+1x9v/vqNf6Rd10/j3cPq/lLFC0v4vJGS57kcuuweven3yAvSou0A2XvgeLzPvlW/isyeMijOtdHTq961iK8AAu1uLysPIIAAAggggAACCCBgKQEC7ZZaLopFQHr37i2hoaFOEirUvnLlStOd1K5OZm/UqNETYfZevXrJuHHjWE0EEHhEgEA72wEBgwQItBsEyTAIIOAVAQLtXmFmEgQQQAABBBBAAAEPC+gJAKoSZk4aIO1a109UUFc9f/joT/JWy/6iAncJXTMmfCzqNNW4Lj2BUXdOYtUT3vNWoN3oWpSfq5CwusdVEFlPmNnugfbo6IcyZsIC+XjoVJc/jSrUPn3CR1Kjahm3flbUz0WXXqNlw6Y9LudoUKeSzJk6yOULJnp+tvWEq/XsAVf7yFVTFy5ekXc6Do732yJUWL13t5YSNm+VqHvjumpU/Y8smjVMQjJncDWdR/5ez+eTmliPuUcKfGTQpOwNowPJ6udr0PDpMmrcvHjb1huiTkpf8U1u5GezenFpxOdztX4TuhL7+1bPt0mMG9lT1Dc8qK/ifvzS06vetYivP6P3j56fO3f+XWD0eJ7+WWZ8BBBAAAEEEEAAAQTMJkCg3WwrQj0IuBZ4++235YsvnL/tLW/evLJo0SIpU6aM6wG8cMe+ffukVatWcubMGafZWrRoIUuWLPFCBUyBgLUECLRba72o1sQCBNpNvDiUhgACTwgQaGdTIIAAAggggAACCNhBwJ3Tp0NH9RQVpo0rCJeQhd6wrqsTlo0OmukJ75kp0P6fUkXki7kjRIWmXV0PHkTLkJFhMnLs3ARvdRVE1hNmtnugXQGeO39ZWnUYLDsiDruiF7WPO7dvrAWws4RkTPD+hw8fyrZdh6TvwIly7IdTusZeNOtTqfdmRZf3GhXu1bMHXO0jV8XqDfomNE5CQV1X8xvx93o+n9Q8/hBoV4Hpz4Z2kxQpkruk1fOzpTdEbdSef7Roo39PbNt5UBq06CM3/7kdr406pX3e9CFSqGAel36xN/zvj/PSst0gUT+v8V3Zs4XI+uXj5bVXCsV5i55e9a5FfDUQaNe9pNyIAAIIIIAAAggggIAlBQi0W3LZKBoB7eTzVatWPSExY8YM6dixo0+FwsLCpFOnTk/U0LBhQ+0keS4EEHhSgEA7uwIBgwQItBsEyTAIIOAVAQLtXmFmEgQQQAABBBBAAAEPC0RF3ZMBw6bJuMmLXc6kgrqDP2wv77d7S55KHezyfhXWPfTdT9L74/EJhuxiB3J1wrKewKg7J7HqCe+ZKdCunFYuHiMN61ZO0F6Fg8NXbJJOPUYmGJpUg7gKIusJM3sr0L55L0CKIAAAIABJREFU7VR5o1Ipl/vOUzes3bBLWrUf5NI0dn714kHLZjWlbq2KUjD/c5Iu7VPayyDq50Lt5X0Hf5BZ81fLVxt36y75neZvyuSx/bSxXF1GhXv17IGEvlnBVZ2xf3/wyAmp37x3vCewJzSOCuquCR8nJV97Se90ht+n5/NJTeoPgXYVyA6fN1LyPJcjQedbt+9Iv0GTZNqsLxO8T2+IWs+ed/dzxOjfE9f+viHvdflUVq/fkWDP6qWVsIkD5OmsmVzu1avXbsiHQyZrnycJXd07NZMxn3aXlClTxHmbnl71rkV8dRBod7mc3IAAAggggAACCCCAgKUFCLRbevko3s8F4jqpXZE0b95cRo8eLbly5fKqUGRkpPTv31/Cw8OfmJeT2b26FExmQQEC7RZcNEo2pwCBdnOuC1UhgEDcAgTa2RkIIIAAAggggAACdhE4fPQneatlf1Enqeu5VFD3vXfqSa3qZSXf87kcQV31rArEXbz8l+zZ970sX7XFrbDuzEkDpF3r+vGeAK8nMGrVQLsKoQ/9bJYMHTUzwSVQQdHZUwZJ4RfzxnmfekHhiy83Sp8BE0SFHF1dVgq0GxGaduWR0N+rU+/Vix8qOOqLS/3crVg8WooXe1HX9HrCvXrC1XoC7R/1biOfDnxfgoICddUW103qxOouvT6TRUu/dnuMt+pX0X4u0qdL4/azRj2g5/NJzaXH3Kia4hsnKXvjzyvXpMV7A2TrjoMJlqlefBo9rLv2jQVxXWqcT0bNdBlmV8/qDVHr6cvdzxE9IW93XnxS/eipU92nvhFl7IgP5Pncz8RrHXn2kvQfPEl7iSmhS8/nh55e9a5FfLUQaPf0TzfjI4AAAggggAACCCDgWwEC7b71Z3YEkirQu3dvCQ0NfWKYVKlSyeDBg+XDDz90+9tb3a1J/ffkn332mQwbNkzu3r37xOO9evWScePGuTss9yPgVwIE2v1quWnWkwIE2j2py9gIIGC0AIF2o0UZDwEEEEAAAQQQQMBXAiqoO2RkmIwcO9dXJUilCsVl0cxh8kyOrPHWoCcwatVAu2p62crN0qzNxy7XQJ323b9na+3k70wZ02n3q/B6xLffyfipX8juvUddjhF7g6vT1fWEmV2NoacYPfOoMP+E0b21U7jVnj134U9Z9/UuqfCfV6VY0YJ6pknyPXpPlE7yRI8NoELBMyZ+LM3fqq77/9NIT2hWT7haTwBVhWUnj+0rNd8oq1V+8dJfsmP3YcmcKb3Uqvbvn+m55ixcK+26fqrnVqd73A0puz2Bjgf0fD6pYfSY65guSbckZW/cvXtPeg8YryuIXrtGeenbo5WUePUlCQ5Oqf3cnj1/SZav2qo9r/clKr1unvgc0RPydjfQrk5p79hjpHy5eqvLdVSf8T3eby4tmtSQZ3NmkxQpkifK8bOh3aR3t5aSLFlQvHPq6ZVAu4g7/85wucDcgAACCCCAAAIIIICAzQQItNtsQWnHLwVmzZolHTt2FBUsf/zKkSOHdO3aVdq3by8hISGG+ly5ckXU3FOmTJHz588/Mbb65suwsDBtbi4EEEhYgEA7OwQBgwQItBsEyTAIIOAVAQLtXmFmEgQQQAABBBBAAAEvCVy6fFU69hghazfs8tKM/zeNCuvOnDRQmr1VLcG59QRG3Qma6QnvuRNUTOp4eoLDRi+Oq5O19QREjQi0H/n+Z6nTpKdcuHjF7RbXLg2VurUquP1cYh9QJ4mrE5Gnz16R2CHcfk5PGPXxQZMSWn50LBU6btF2gOw9cNztukNH9ZKeXVrofi4xPwP58z4rKxaNliKF8+uexxM36vl8UvNaPdCuetCzt4w23rx2qrxRqVSCw3ricySpn+vxFezuN6MkxbPemxUlbOIAeTprpgSH0dMrgXYC7UnZizyLAAIIIIAAAgggYH8BAu32X2M69A+B48ePS8+ePWX79u3xNty8eXNp2LCh1KpVS1Knjvsb+lxp3b59W77++mtZtWqVhIeHx3t75cqVZfz48VKkSBFXQ/L3CCAgIgTa2QYIGCRAoN0gSIZBAAGvCBBo9wozkyCAAAIIIIAAAgh4UWDfwePyfs/P5NgPp7w4q4jesK6ewKiVA+2+OCm/VbNaMjX0Q1EvFcR1eSvQfv7Cn/J2u4Gyc/cRt/fe4tmfyttNarr9XFIeUMHPcZMXy5gJC0QF3D11qXUZ1L+d9OzydoInK8c1v57QsZ5wteqvS6/PZNHSr91u092XHaKi7km/QZNk0oyluud69+06MmVcP3kqdbDuZzxxo57PJzWvHnNP1PfomEndG+fOX5ZWHQbLjojDni7VMb6eU/g98TmiJ+TtzotPsQ2pU87CV2ySTj1GevQzRH2zxbzpQ6RQwTwu10pPrwTaCbS73EjcgAACCCCAAAIIIODXAgTa/Xr5ad6GApMnT5YhQ4bItWvXEuyuQoUKUrJkSS1wni9fPsmZM6dkzpxZgoP//e/rVB7wr7/+krNnz8rp06dFBeYPHjwoERERCY6bMWNGGTp0qHTr1s2GurSEgOcECLR7zpaR/UyAQLufLTjtImBxAQLtFl9AykcAAQQQQAABBBCIUyDi2++kQ/cRok5K9sbV4/3mMmJIZ11hVD2BUSsH2pX3r2f+kFbtB8uBwz8mmb9s6aLStUNTGTxihjZuXJercKK3Au337t2XD4dMlvFTv3C7b3dD025PEM8DDx8+lFXrdsjAT6d55OelYP7nZPigztKwbiUJDAx0u+ykhpYfnVCtS6+PQt2uwZ2fx9jB130dIfWa9dI91+wpg+S9d+rpvt9TN+r5fFJz2yHQrvpYumKzdOg+3JAwtvo98EyOLNrLDPFdevaSJz5H9IS8ExNoV32qz5ClKzdLtz5j5Oq1G4ZvTfU7YM7UwaI+S/Rcenp19TvD1Tx6voXBnc90PT93evZObN1Gj+fKg79HAAEEEEAAAQQQQMBuAgTa7bai9IOAyPXr12XMmDHaCekq1+eNSwXh1Qnx/fr1k/Tp03tjSuZAwFYCBNpttZw040sBAu2+1GduBBBwV4BAu7ti3I8AAggggAACCCBgFYFfTv1P+g6cKF9t3O2xktXJ0yOGdJEO7zaQlClT6JrH6KCZnvCeO0FFo8bbtec7ad1xiPweeUGXS1w3VatcWju1OiRzBi0gv2HTnnjHWrs0VOrWqhDn33sr0K4mVy9TNGvzsVy4eMWtvj/q3UY+Hfi+BAW5H/p2a6J4bv7zyjWZMC1cZsxZYUgoVf1sdG7fWHp3aylZQjImukQjA+16QqhxFerqGwDiekat/zsdB8vWHQdd9p7UcK3LCdy4Qc/nkxrOLoF29Y0S6lsK1IsoSbk+7tNWPu7TRn44cVqq1esSb0D+P6WKyBdzR8hzubInOJ3RnyNGfa7HV7Q6qX3vgePSpfdoQ78dpUGdSjL+s14uvR6tS0+vSf2Z0/NZQqA9KT9RPIsAAggggAACCCCAgG8FCLT71p/ZEfCkgAq2z5w5U+bNmyc///yzR6YqVKiQtGnTRjp06ECQ3SPCDOovAgTa/WWl6dPjAgTaPU7MBAggYKAAgXYDMRkKAQQQQAABBBBAwHQCt27fkZnzVsvEaeFJClbH1ZgK2g3s954UK1JQAgICdPeuJzDqzkmsesJ7vgi0q4Djpm375IP+4xJ18nef7q1EhbwzZUwn0dEPZehnM+XT0bPjde7eqZmM+bR7nC8WeDPQntiArDtrrnuzJeLGy39eleWrt8rMeau0cK67lwrqqpPGWzWvpYVQ3fnZiGsuIwPtak+Gr9gknXqMdOtEbnd+fmJ70LNnY+9NaO+665/U+/V8Pqk57BJoV72oz1AVah8zYYFb+0I9q/b4yE+6SJMGb0iyZEHaiyyuXmRYuXiMNKxbOcGlMvpzxOjfE/EVb9SLMepzf2C/dtKpbSMJDk7p1rbW0yuBdhGz/M5xa3G5GQEEEEAAAQQQQAABLwkQaPcSNNMg4GOBiIgIWbt2rXzzzTdJDrerEHvNmjWlXr16UqFC3Ieu+LhdpkfAcgIE2i23ZBRsVgEC7WZdGepCAIG4BAi0sy8QQAABBBBAAAEE/EHgxs1b2kntM+aslN17jya6ZRVebFi3krRtVU9efCGPBAa6f5q2nsCoO0EzPeE9dwK5Ro/3vz/Oy7DPZsuKNVt1hUVr1ygv/Xu2FnWS8aO+W3Yc0E4+ju8qVDCPfLlwtLxU6PknbvFmoF1NrsKoX67ZKkNHzdQd5n/37Toy6fO+ok42N8P18OFDiTx3SZTd98dPydHjv8ivpyOdXgxRPw/58+WSAvmek7Kli8prrxSSvHlyasFeoy4jA+2qJhVq3xFxWDuR+9B3P+kqs2qlkjJ/+ifyTI6suu6PvengkRNSv3lvl6f16wk4uzVxEm7W8/mkhrdToF31o/b79l2HZdjoWbp+R6if045tG0m3Tk3l2ZzZHOLqRYZBw6fLqHHz4l0F9bOuvnniqdTBCa6UkZ8jRn+uu9pif5y9KAuWfCVzFq5162Uy9ZnSoU0DadOyrmTPFuJqmjj/Xk+vBNoJtCdqc/EQAggggAACCCCAgN8IEGj3m6WmUQQcAn/88Yfs379fjh07Jr/88ov897//lcjISPnrr7+0/z4x9sqWLZtkz55d8uTJIy+88IIULVpUSpcuLc8++yyaCCBgsACBdoNBGc5/BQi0++/a0zkCVhQg0G7FVaNmBBBAAAEEEEAAgcQKqP/y+eq1G3Lk+58dId1z5/+U74+ffCJsXbrEy5I5U3p5pUgBefGF57WAdc4cTxsa1k1sH1Z7TrlfunxVNmzaI1t3HtBC3kePndTaUAHGoi/nl0oViosK3hfM/1yiXhQwo4n6hoCdu4/IijXb5NiPpxw9qzDsK0UKauHvNyqX0sLguZ552jZ9m3EtHq8pKuqe7Dv4g6xev0NU8Hz/oR8ct6if/dzPZZfXyxWX18u/luiQvvqcqdOkZ4KB9lLFC0v4vJGS57kcVmCzfY0qRP7zyf/Kmq92anvixM+/OQLZxYoWlKKFC2ifU5UrFpesWTJ5xcPKnyPK89Tp32XbrkOy98Ax+d/vF5x+1pSp+h1QsdyrUv4/xeTlF/NJihTJveLKJAgggAACCCCAAAIIIIBAfAIE2tkbCCCgBFTAvVq1anLz5k0NJFOmTHL27FkJDk74kAL0EEDAGAEC7cY4MgoCQqCdTYAAAlYSINBupdWiVgQQQAABBBBAAAEEEEAAAasIhM1dJZ0+GJlguT27tJDPhnYjxGuVRaVOBBBAAAEEEEAAAQQQQAAB2wsQaLf9EtMgAroEVKC9atWqcuvWLe3+zJkza6e2E2jXxcdNCCRZgEB7kgkZAIF/BQi0sxMQQMBKAgTarbRa1IoAAggggAACCCCAAAIIIGAFgWt/35D3unyqnQCf0LV57VR5o1IpK7REjQgggAACCCCAAAIIIIAAAgj4hQCBdr9YZppEwKUAgXaXRNyAgEcFCLR7lJfB/UmAQLs/rTa9ImB9AQLt1l9DOkAAAQQQQAABBBBAAAEEEDCXwObt++Wtlv3k5j+34y2saqWSsjBsmGTPFmKu4qkGAQQQQAABBBBAAAEEEEAAAT8WINDux4tP6wg8IkCgne2AgG8FCLT71p/ZbSRAoN1Gi0krCPiBAIF2P1hkWkQAAQQQQAABBBBAAAEEEPCawJ9XrknHHiNdns4+qH87GfJhBwkKCvRabUyEAAIIIIAAAggggAACCCCAAAIJCxBoZ4cggIASINDOPkDAtwIE2n3rz+w2EiDQbqPFpBUE/ECAQLsfLDItIoAAAggggAACCCCAAAIIeEXgzp0oGTNhgXwyamaC86lT2deEj5OSr73klbqYBAEEEEAAAQQQQAABBBBAAAEE9AkQaNfnxF0I2F2AQLvdV5j+zC5AoN3sK0R9lhEg0G6ZpaJQBBAQEQLtbAMEEEAAAQQQQAABBBBAAAEE9Av8HnlBHj6MkWxZM0twcErtQRVkP/TdCfl84iL5auNul4O9+3YdmTKunzyVOtjlvdyAAAIIIIAAAggggAACCCCAAALeEyDQ7j1rZkLAzAIE2s28OtTmDwIE2v1hlenRKwIE2r3CzCQIIGCQAIF2gyAZBgEEEEAAAQQQQAABBBBAwC8EIr79TirW7JDoXtOmSS2LZn0q9d6smOgxeBABBBBAAAEEEEAAAQQQQAABBDwjQKDdM66MioDVBAi0W23FqNduAgTa7bai9OMzAQLtPqNnYgQQSIQAgfZEoPEIAggggAACCCCAAAIIIICA3wp8u/+YlKv2XqL7f6f5mzJ5bD9Jl/apRI/BgwgggAACCCCAAAIIIIAAAggg4BkBAu2ecWVUBKwmQKDdaitGvXYTINButxWlH58JEGj3GT0TI4BAIgQItCcCjUcQQAABBBBAAAEEEEAAAQT8VuDkr79L03c/kmM/nHLb4Llc2WXJnOFStnRRt5/lAQQQQAABBBBAAAEEEEAAAQQQ8LwAgXbPGzMDAlYQINBuhVWiRjsLEGi38+rSm1cFCLR7lZvJEEAgiQIE2pMIyOMIIIAAAggggAACCCCAAAJ+JZDYQHvaNKllxsSPpflb1SUgIMCvzGgWAQQQQAABBBBAAAEEEEAAAasIEGi3ykpRJwKeFSDQ7llfRkfAlQCBdldC/D0COgUItOuE4jYEEDCFAIF2UywDRSCAAAIIIIAAAggggAACCFhE4K+r1+Xt9wbKpm37dFecKWM6CR3VS95uUlOSJQvS/Rw3IoAAAggggAACCCCAAAIIIICAdwUItHvXm9kQMKsAgXazrgx1+YsAgXZ/WWn69LgAgXaPEzMBAggYKECg3UBMhkIAAQQQQAABBBBAAAEEELC9wLW/b0ir9oNlw6Y9LntVp7K/Vb+q9O/ZWgrmf87l/dyAAAIIIIAAAggggAACCCCAAAK+FSDQ7lt/ZkfALAIE2s2yEtThrwIE2v115enbcAEC7YaTMiACCHhQgEC7B3EZGgEEEEAAAQQQQAABBBBAwHYC0dEPZfX6HVqg/ffIC3Lsh1Ny9doNrU8VYH+lSEF5+aV8Ur5MMalcsbhkzZLJdgY0hAACCCCAAAIIIIAAAggggIBdBQi023Vl6QsB9wQItLvnxd0IGC1AoN1oUcbzW4G4Au2LFy+WAgUK+K0JjSOAgHkFCLSbd22oDAEEEEAAAQQQQAABBBBAAAEEEEAAAQQQQAABBBBAAAEEEEDAewIE2r1nzUwImFng2LFjUrZsWbl165ZW5lNPPSWXL1+W1KlTm7lsakPANgIE2m2zlDTia4HHA+158+aVM2fOyKJFi6Rly5a+Lo/5EUAAAScBAu1sCAQQQAABBBBAAAEEEEAAAQQQQAABBBBAAAEEEEAAAQQQQAABBEQItLMLEHAtcPPmTbl06ZLcvn3b9c0WvCMkJEQiIiKkRYsWEhMTo3UQEBAge/bskQwZMkh0dLTjzy3YXrwlBwUFSY4cOSRjxox2aoteLCpAoN2iC0fZ5hN4PNCu3tCKfVurQ4cOMmjQIMmZM6f5CqciBBDwSwEC7X657DSNAAIIIIAAAggggAACCCCAAAIIIIAAAggggAACCCCAAAIIIPCYAIF2tgQCCQvcu3dP2rdvL998842oYLtdr/v372vB9Uev4OBgWwbZY3tUgfZixYrJrl27JDAw0K5LS18WESDQbpGFokzzCzweaH+84kKFCsnQoUOlcePG5m+GChFAwPYCBNptv8Q0iAACCCCAAAIIIIAAAggggAACCCCAAAIIIIAAAggggAACCCCgQ4BAuw4kbvFrAXWoa9GiReXMmTN+7WDX5tOkSSORkZHaSfRcCPhSgEC7L/WZ21YCrgLtsc327NlTevXqxWnttlp9mkHAegIE2q23ZlSMAAIIIIAAAggggAACCCCAAAIIIIAAAggggAACCCCAAAIIIGC8AIF2400Z0V4CBNrttZ6Pd0Og3d7ra6XuCLRbabWo1dQCKtBepEgROX36tMs6u3btKpMnT3Z5HzcggAACnhIg0O4pWcZFAAEEEEAAAQQQQAABBBBAAAEEEEAAAQQQQAABBBBAAAEEELCSAIF2K60WtfpC4P79+6Lybtu2bRMVbrfrpfJ/169fd2ovW7Zsdm1X6yswMFAKFSokW7ZskYCAAFv3SnPmFyDQbv41okKLCKhfaDly5JC///47wYpz584tv/zyi6RMmdIinVEmAgjYUYBAux1XlZ4QQAABBBBAAAEEEEAAAQQQQAABBBBAAAEEEEAAAQQQQAABBNwVINDurhj3+6OACrWrXNzdu3dt2X7GjBll7969UqtWLYmOjtZ6VGHvEydOSLp06eThw4cSExNju95Vj1myZJEUKVLYrjcasp4AgXbrrRkVm1TgzJkz2gntt2/fTrDCL7/8Ut566y2TdkFZCCDgLwIE2v1lpekTAQQQQAABBBBAAAEEEEAAAQQQQAABBBBAAAEEEEAAAQQQQCAhAQLt7A8EEFACR48elfLlyztOoU+bNq1cvHhRUqdODRACCHhBgEC7F5CZwj8E1AntpUqVkh9++CHehtu0aSNz5871DxC6RAABUwsQaDf18lAcAggggAACCCCAAAIIIIAAAggggAACCCCAAAIIIIAAAggggICXBAi0ewmaaRAwucD+/fulatWqjkB75syZJTIyUoKDg01eOeUhYA8BAu32WEe6MIHA44H2oKAgx9ePqPKKFi0qW7Zs0b6igwsBBBDwtQCBdl+vAPMjgAACCCCAAAIIIIAAAggggAACCCCAAAIIIIAAAggggAACCJhBgEC7GVaBGhDwvQCBdt+vARX4twCBdv9ef7o3UODxQPtrr70m2bNnl6+++kqbZeHChdKqVSsDZ2QoBBBAIPECBNoTb8eTCCCAAAIIIIAAAggggAACCCCAAAIIIIAAAggggAACCCCAAAL2ESDQbp+1pBMEkiJAoD0pejyLQNIFCLQn3ZARENAEHg+0lyhRQiIiImTKlCly9uxZmTBhAlIIIICAaQQItJtmKSgEAQQQQAABBBBAAAEEEEAAAQQQQAABBBBAAAEEEEAAAQQQQMCHAgTafYjP1AiYSIBAu4kWg1L8UoBAu18uO017QiC+QHuqVKkkMjJScuXK5YlpGRMBBBBIlACB9kSx8RACCCCAAAIIIIAAAggggAACCCCAAAIIIIAAAggggAACCCCAgM0ECLTbbEFpB4FEChBoTyQcjyFgkACBdoMgGQaBhALt6CCAAAJmEyDQbrYVoR4EEEAAAQQQQAABBBBAAAEEEEAAAQQQQAABBBBAAAEEEEAAAV8IEGj3hTpzImA+AQLt5lsTKvIvAQLt/rXedOtBAQLtHsRlaAQQMFyAQLvhpAyIAAIIIIAAAggggAACCCCAAAIIIIAAAggggAACCCCAAAIIIGBBAQLtFlw0SkbAAwIE2j2AypAIuCFAoN0NLG5FICEBAu3sDwQQsJIAgXYrrRa1IoAAAggggAACCCCAAAIIIIAAAggggAACCCCAAAIIIIAAAgh4SoBAu6dkGRcBawkQaLfWelGt/QQItNtvTenIRwIE2n0Ez7QIIJAoAQLtiWLjIQQQQAABBBBAAAEEEEAAAQQQQAABBBBAAAEEEEAAAQQQQAABmwkQaLfZgtIOAokUINCeSDgeQ8AgAQLtBkEyDAIE2tkDCCBgJQEC7VZaLWpFAAEEEEAAAQQQQAABBBBAAAEEEEAAAQQQQAABBBBAAAEEEPCUAIF2T8kyLgLWEiDQbq31olr7CRBot9+a0pGPBAi0+wieaRFAIFECBNoTxcZDCCCAAAIIIIAAAggggAACCCCAAAIIIIAAAggggAACCCCAAAI2EyDQbrMFpR0EEilAoD2RcDyGgEECBNoNgmQYBHwZaG/SpIn06NFDypYty0IggAACugQItOti4iYEEEAAAQQQQAABBBBAAAEEEEAAAQQQQAABBBBAAAEEEEAAAZsLEGi3+QLTHgI6BQi064TiNgQ8JECg3UOwDOt/Ar4KtI8dO1b69u0rOXLk0ELt/fr18z98OkYAAbcFCLS7TcYDCCCAAAIIIIAAAggggAACCCCAAAIIIIAAAggggAACCCCAAAI2FCDQbsNFpSUEEiFAoD0RaDyCgIECBNoNxGQo/xbwRaA9IiJCKlas6ARft25dCQsLk2zZsvn3gtA9AggkKECgnQ2CAAIIIIAAAggggAACCCCAAAIIIIAAAggggAACCCCAAAIIIICACIF2dgECCCgBAu3sAwR8K0Cg3bf+zG4jAW8H2u/evSslSpSQH3/88QnFTJkyyZQpU6R58+Y2EqYVBBAwUoBAu5GajIUAAggggAACCCCAAAIIIIAAAggggAACCCCAAAIIIIAAAgggYFUBAu1WXTnqRsBYAQLtxnoyGgLuChBod1eM+xGIR8DbgfY2bdrI/PnzE1yP9u3by8yZM1kzBBBA4AkBAu1sCgQQQAABBBBAAAEEEEAAAQQQQAABBBBAAAEEEEAAAQQQQAABBDihnT2AAAL/ChBoZycg4FsBAu2+9Wd2Gwl4M9A+depU6dq1q0u9zz//XPr06ePyPm5AAAH/EyDQ7n9rTscIIIAAAggggAACCCCAAAIIIIAAAggggAACCCCAAAIIIIAAAk8KcEI7uwIBBJQAgXb2AQK+FSDQ7lt/ZreRgLcC7QcOHJAmTZrIH3/8kaBe27ZtZc6cOTYSphUEEDBSgEC7kZqMhQACCCCAAAIIIIAAAggggAACCCCAAAIIIIAAAggggAACCCBgVQEC7VZdOepGwFgBAu3GejIaAu4KEGh3V4z7EYhHwFuBdjX9nj17pGnTpnL+/Pk4q3nhhRdky5YtkjNnTtYLAQQQiFOAQDsbAwEEEEAAAQQQQAABBBBAAAEEEEAAAQQQQAABBBBAAAEEEEAAAREC7ewCBBBQAgTa2QcI+FaAQLtv/ZkOrPM3AAAgAElEQVTdRgLeDLQrttu3b8uQIUNk7NixTyhu3rxZ3njjDRvp0goCCBgtQKDdaFHGQwABBBBAAAEEEEAAAQQQQAABBBBAAAEEEEAAAQQQQAABBBCwogCBdiuuGjUjYLwAgXbjTRkRAXcECLS7o8W9CCQg4O1Ae2wpy5cvl4EDB8qvv/6q/dGoUaPkww8/ZK0QQACBBAUItLNBEEAAAQQQQAABBBBAAAEEEEAAAQQQQAABBBBAAAEEEEAAAQQQ4IR29gACCPwrQKCdnYCAbwUItPvWn9ltJOCrQLsi/OWXX2TEiBHy+++/S0REhI1UaQUBBDwlQKDdU7KMiwACCCCAAAIIIIAAAggggAACCCCAAAIIIIAAAggggAACCCBgJQFOaLfSalErAp4TINDuOVtGRkCPAIF2PUrcg4AOAV8G2mPLu3jxomTLlk1HtdyCAAL+LkCg3d93AP0jgAACCCCAAAIIIIAAAggggAACCCCAAAIIIIAAAggggAACCCgBAu3sAwQQUAIE2tkHCPhWgEC7b/2Z3UYCZgi024iTVhBAwMMCBNo9DMzwCCCAAAIIIIAAAggggAACCCCAAAIIIIAAAggggAACCCCAAAKWECDQbollokgEPC5AoN3jxEyAQIICBNrZIAgYJECg3SBIhkEAAa8IEGj3CjOTIIAAAggggAACCCCAAAIIIIAAAggggAACCCCAAAIIIIAAAgiYXIBAu8kXiPIQ8JIAgXYvQTMNAvEIEGhnayBgkACBdoMgGQYBBLwiQKDdK8xMggACCCCAAAIIIIAAAggggAACCCCAAAIIIIAAAggggAACCCBgcgEC7SZfIMpDwEsCBNq9BM00CMQjQKCdrYGAQQIE2g2CZBgEEPCKAIF2rzAzCQIIIIAAAggggAACCCCAAAIIIIAAAggggAACCCCAAAIIIICAyQUItJt8gSgPAS8JEGj3EjTTIBCPAIF2tgYCBgkQaDcIkmEQQMArAgTavcLMJAgggAACCCCAAAIIIIAAAggggAACCCCAAAIIIIAAAggggAACJhcg0G7yBaI8BLwkQKDdS9BMg0A8AgTa2RoIGCRAoN0gSIZBAAGvCBBo9wozkyCAAAIIIIAAAggggAACCCCAAAIIIIAAAggggAACCCCAAAIImFyAQLvJF4jyEPCSAIF2L0EzDQLxCBBoZ2sgYJCAPwTaN23aJNWrVzdIjGEQQMCXAgTafanP3AgggAACCCCAAAIIIIAAAggggAACCCCAAAIIIIAAAggggAACZhEg0G6WlaAOBHwrQKDdt/7MjgCBdvYAAgYJ2D3QfuLECWnatKnUq1dPRowYYZAawyCAgK8ECLT7Sp55EUAAAQQQQAABBBBAAAEEEEAAAQQQQAABBBBAAAEEEEAAAQTMJECg3UyrQS0I+E6AQLvv7JkZASVAoJ19gIBBAnYPtLdr107mzJmjaZUvX15Gjx4tZcqUMUiPYRBAwNsCBNq9Lc58CCCAAAIIIIAAAggggAACCCCAAAIIIIAAAggggAACCCCAAAJmFCDQbsZVoSYEvC9AoN375syIwKMCBNrZDwgYJGDnQLsKsqtA++NXaGio9OzZ0yBBhkEAAW8KEGj3pjZzIYAAAggggAACCCCAAAIIIIAAAggggAACCCCAAAIIIIAAAgiYVYBAu1lXhroQ8K4AgXbvejMbAo8LEGhnTyBgkIAKtJcsWVJ+/PFHbcTixYtLRESEBAcHGzSDb4Y5ceKElC1bVq5fvx5nAY0bN9ZC7ZzW7pv1YVYEEitAoD2xcjyHAAIIIIAAAggggAACCCCAAAIIIIAAAggggAACCCCAAAIIIGAnAQLtdlpNekEg8QIE2hNvx5MIGCFAoN0IRcZAQERUoL1YsWJy8uRJzeOll16SlStXSsGCBS3tU7duXVm/fn2CPZQqVUrUL3QuBBCwjgCBduusFZUigAACCCCAAAIIIIAAAggggAACCCCAAAIIIIAAAggggAACCHhOgEC752wZGQErCRBot9JqUasdBQi023FV6cknAjt37hQV/r5586Y2f7p06WTZsmVSo0YNn9RjxKSff/659OvXz+VQ6pe5CrVzIYCAdQQItFtnragUAQQQQAABBBBAAAEEEEAAAQQQQAABBBBAAAEEEEAAAQQQQMBzAgTaPWfLyAhYSYBAu5VWi1rtKECg3Y6rSk9eF7h+/bpUrFhRjh075jT3K6+8IhEREZI2bVqv15TUCSMjI0UF2idPnpzgUJ988okMGTIkqdPxPAIIeFmAQLuXwZkOAQQQQAABBBBAAAEEEEAAAQQQQAABBBBAAAEEEEAAAQQQQMCUAgTaTbksFIWA1wUItHudnAkRcBIg0M6GQCCJAjExMdK+fXuZM2dOnCO99957MmvWLAkICEjiTL55fObMmVqw/fTp008U8MYbb8jmzZt9UxizIoBAkgQItCeJj4cRQAABBBBAAAEEEEAAAQQQQAABBBBAAAEEEEAAAQQQQAABBGwiQKDdJgtJGwgkUYBAexIBeRyBJAoQaE8iII8jsGjRIlGh9fv378eJkTx5cpk9e7a88847lsVSYfa+ffvKmjVrHD3kyJFDVq1aJaVKlbJsXxSOgD8LEGj359WndwQQQAABBBBAAAEEEEAAAQQQQAABBBBAAAEEEEAAAQQQQACBWAEC7ewFBBBQAgTa2QcI+FaAQLtv/Znd4gK//vqrFC9eXG7cuOHoJGfOnHLv3j25fPmy48+yZMkiR44ckVy5clm648mTJ2vB9qioKAkNDZWePXtauh+KR8CfBQi0+/Pq0zsCCCCAAAIIIIAAAggggAACCCCAAAIIIIAAAggggAACCCCAQKwAgXb2AgIIKAEC7ewDBHwrQKDdt/7MbmGBK1euSJ06dbRfZLFXxowZZdKkSXLnzh3p37+/XLt2zfF3RYsWlYiICEmXLp2FuxZRp7WPGjVK5syZY+k+KB4Bfxcg0O7vO4D+EUAAAQQQQAABBBBAAAEEEEAAAQQQQAABBBBAAAEEEEAAAQSUAIF29gECCCgBAu3sAwR8K0Cg3bf+zG5RAXUCe79+/WTixIlOHXz22WdakD0mJkbUf/7444+d/r53797anydLlsyinVM2AgjYRYBAu11Wkj4QQAABBBBAAAEEEEAAAQQQQAABBBBAAAEEEEAAAQQQQAABBJIiQKA9KXo8i4B9BAi022ct6cSaAgTarbluVO1jgaVLl0rLli0lOjraUUmLFi1k/vz5kjx5cu3P7t69K23btpXw8HDHPYGBgfLFF19I06ZNfdwB0yOAgL8LEGj39x1A/wgggAACCCCAAAIIIIAAAggggAACCCCAAAIIIIAAAggggAACSoBAO/sAAQSUAIF29gECvhUg0O5bf2a3oMCpU6ekfPnycvnyZUf1zz//vBw+fFgyZszo1NG1a9ekTJkycvLkScefZ8+eXXbv3i158+a1YPeUjAACdhEg0G6XlaQPBBBAAAEEEEAAAQQQQAABBBBAAAEEEEAAAQQQQAABBBBAAIGkCBBoT4oezyJgHwEC7fZZSzqxpgCBdmuuG1X7SEAF1GvVqqW9jRV7qRPZt23bpoXc47r27NkjlStXlvv37zv+uly5crJ69WoJCQnxUSdMiwAC/i5AoN3fdwD9I4AAAggggAACCCCAAAIIIIAAAggggAACCCCAAAIIIIAAAggoAQLt7AMEEFACBNrZBwj4VoBAu2/9md1CAjExMdK+fXuZM2eOU9Vjx46V3r17J9jJ+PHjpVevXk73dOrUSaZPn24hAUpFAAE7CRBot9Nq0gsCCCCAAAIIIIAAAggggAACCCCAAAIIIIAAAggggAACCCCAQGIFCLQnVo7nELCXAIF2e60n3VhPgEC79daMin0kMGPGDC2UfufOHUcFderUkbVr10pAQECCVUVHR0uDBg1k/fr1jvuCg4NlwoQJ0qFDBx91xLQIIODPAgTa/Xn16R0BBBBAAAEEEEAAAQQQQAABBBBAAAEEEEAAAQQQQAABBBBAIFaAQDt7AQEElACBdvYBAr4VINDuW39mt4jAgQMHpFGjRnLu3DlHxS+99JJs2bJFsmfPrquLv/76S8qWLSsnT5503P/ss8/Kl19+KSVLltQ1BjchgAACRgkQaDdKknEQQAABBBBAAAEEEEAAAQQQQAABBBBAAAEEEEAAAQQQQAABBKwsQKDdyqtH7QgYJ0Cg3ThLRkIgMQIE2hOjxjN+JRAVFSUVK1YUFWqPvTJlyiQLFiyQ2rVru2WxceNGadasmVy/ft3xXIUKFWT16tWixuT6VyA0NFSeeeYZadq0KSQIIOAhAQLtHoJlWAQQQAABBBBAAAEEEEAAAQQQQAABBBBAAAEEEEAAAQQQQAABSwkQaLfUclEsAh4TINDuMVoGRkCXAIF2XUzc5K8CMTEx0rZtW5k/f76DIFmyZDJ48GAZNGhQoliGDBkiI0aMkOjoaMfzbdq0kblz5yZqPLs9tGfPHilfvrzWVrdu3WTChAkSGBhotzbpBwGfCxBo9/kSUAACCCCAAAIIIIAAAggggAACCCCAAAIIIIAAAggggAACCCCAgAkECLSbYBEoAQETCBBoN8EiUIJfCxBo9+vlp3lXAirI3q5dO6fweZ06dWTNmjWJDlk/ePBA6tevLxs2bHBMHxQUpAXa33nnHVcl2frv7927Jy+++KKcOXPG0eerr74qY8aMkSpVqti6d5pDwNsCBNq9Lc58CCCAAAIIIIAAAggggAACCCCAAAIIIIAAAggggAACCCCAAAJmFCDQbsZVoSYzCKic2507dyRt2rRmKMfjNRBo9zgxEyCQoACBdjYIAvEI/Prrr1KyZEn5+++/HXcULVpUC7Pnzp07SW6//fab1K1bV06cOOEYJ2PGjHLgwAHJnz9/ksa28sPNmjWTZcuWxdnCgAEDZPjw4VZuj9oRMJUAgXZTLQfFIIAAAggggAACCCCAAAIIIIAAAggggAACCCCAAAIIIIAAAgj4SIBAu4/gmdaUAupA0oiICFm1apVs2bJF8ubNK+PHj5dChQqZsl4jiyLQbqQmYyHgvgCBdvfNeMIPBNTbZSVKlJDvv//e0W2GDBm0X9SVKlUyRGDHjh3SsGFDp8D8a6+9JuoXY7JkyQyZw0qDjB07Vvr27ZtgyWXLlpXly5dLjhw5rNQatSJgSgEC7aZcFopCAAEEEEAAAQQQQAABBBBAAAEEEEAAAQQQQAABBBBAAAEEEPCyAIF2L4MznekEbty4oeXi1q5dK99++62o/z0qKspR56xZs6Rdu3amq9voggi0Gy3KeAi4J0Cg3T0v7vYDgZiYGOnSpYtMnz7d0W1AQICMGTNGevfuLeo/G3GpedSYH330kaj/HHt16tRJpk2bZtg8RtTq6TFUuL9JkyZy5cqVBKdq06aNzJ0719PlMD4CfiFAoN0vlpkmEUAAAQQQQAABBBBAAAEEEEAAAQQQQAABBBBAAAEEEEAAAQRcCBBoZ4v4u4A6gX3cuHFy7ty5OCkaNWokK1assD0TgXbbLzENmlyAQLvJF4jyvC+gAtPt27eXhw8fOiZv2rSpzJs3T4KDgw0t6NatW9rba0uXLnUad8mSJdKiRQtD5zLrYDdv3tTC7Bs3bkywRHVi/sqVKyVXrlxmbYW6ELCUAIF2Sy0XxSKAAAIIIIAAAggggAACCCCAAAIIIIAAAggggAACCCCAAAIIeEiAQLuHYBnWMgLqUNYhQ4bI3bt346w5T5488vXXX8sLL7xgmZ4SUyiB9sSo8QwCxgkQaDfOkpFsIHDo0CFp0KCB09tmzz//vPZVKtmyZfNIh5GRkfL666/Lb7/95hg/e/bssnr1ailVqpRH5jTboOfPn5fWrVvL1q1b4y1t06ZNUq1aNbOVTj0IWFaAQLtll47CEUAAAQQQQAABBBBAAAEEEEAAAQQQQAABBBBAAAEEEEAAAQQMFCDQbiAmQ1lS4MyZM1KpUiVRObb4rrCwMOnQoYMl+9NbNIF2vVLch4BnBAi0e8aVUS0o8Oeff2onhe/cudNRvTqRfceOHR4Plh84cEALtT/6llv58uUlPDxcnnnmGQtqJq5k9Q+fTp06PfHwhAkTpEePHokblKcQQCBOAQLtbAwEEEAAAQQQQAABBBBAAAEEEEAAAQQQQAABBBBAAAEEEEAAAQRECLSzCxAQqVKlimzfvj1eikaNGsmKFStsTUWg3dbLS3MWECDQboFFokTvCKjA9KRJkxyTBQQEyOjRo6Vv375eKSA0NFR69+7tNFeXLl1k7NixkipVKq/UYIZJ1D8MRowYIV999ZVWTq1atWTDhg1mKI0aELCVAIF2Wy0nzSCAAAIIIIAAAggggAACCCCAAAIIIIAAAggggAACCCCAAAIIJFKAQHsi4XjMVgJjxoyR/v37x9tT5syZ5cKFC5I8eXJb9f1oMwTabbu0NGYRAQLtFlkoyvSswLRp07Qw+aMnpNerV0++/PJLr/0SjoqKksaNG8v69eudmlUh+27dunkWwGSj37lzRwu1q/+5ePGiPP300yarkHIQsL4AgXbrryEdIIAAAggggAACCCCAAAIIIIAAAggggAACCCCAAAIIIIAAAggkXYBAe9INGcH6AhEREVKjRg1Rua1Hr0yZMkn16tWlVatWUrNmTes3mkAHBNptvbw0ZwEBAu0WWCRK9KzA3r17pUmTJnLu3DnHRDlz5pQjR45I1qxZPTv5Y6NfunRJihcvLmfPnnX8TUhIiKxcuVIqVKjg1VrMMJl6oUCF/LkQQMB4AQLtxpsyIgIIIIAAAggggAACCCCAAAIIIIAAAggggAACCCCAAAIIIICA9QQItFtvzajYeIErV65Ily5dtMNY8+bNq2XYGjRoIC+//LJky5ZNgoODjZ/UZCMSaDfZglCO3wkQaPe7JafhRwWuXbsmtWvXFhVqj73Sp08vy5cvl2rVqvkEa9u2baJOh79165ZjfvUPhHXr1kn27Nl9UhOTIoCA/QQItNtvTekIAQQQQAABBBBAAAEEEEAAAQQQQAABBBBAAAEEEEAAAQQQQMB9AQLt7pvxhOcFVMD8119/lS1btsjhw4ele/fuUrVqVY9OfPr0aTl69KgULVpUcufOLSlSpPDofGYbnEC72VaEevxNgEC7v604/ToJtG/fXmbPnu34s6CgIPnkk09k4MCBPpUaMWKEDB48WB4+fOioo23btlqtAQEBPq2NyRFAwB4CBNrtsY50gQACCCCAAAIIIIAAAggggAACCCCAAAIIIIAAAggggAACCCCQNAEC7Unz42njBO7cuSPHjh2Tb775Rnbv3i1HjhyRGzduaBNUr15dNm7caNxkjPSEAIF2NgUCvhUg0O5bf2b3ocCsWbOkQ4cOThWok9HDw8N9/hUp9+7dk/r162v/OIm9AgMDZfr06U/U7ENCpkYAAQsLEGi38OJROgIIIIAAAggggAACCCCAAAIIIIAAAggggAACCCCAAAIIIICAYQIE2g2jZKAkCKgT2d966y3ZtWtXnKMUKFBA1q1bJwULFkzCLDyakACBdvYHAr4VINDuW39m95HAjz/+KKVLl5Zbt245KsifP79s2rRJ8uTJ46OqnKf973//q71Zp746JvZKnjy59hUyRYoUMUWNFIEAAtYVINBu3bWjcgQQQAABBBBAAAEEEEAAAQQQQAABBBBAAAEEEEAAAQQQQAAB4wQItBtnyUiJF1AnsZcpU0Z++umnOAdJmTKlhIWFSevWrRM/CU8mKECgnQ2CgG8FCLT71p/ZfSBw8+ZNqVixohw9etQxe6pUqWT9+vVStWpVH1QU/5Tqa2LUSe1RUVGOm9RbduqXZ4YMGUxVK8UggIC1BAi0W2u9qBYBBBBAAAEEEEAAAQQQQAABBBBAAAEEEEAAAQQQQAABBBBAwDMCBNo948qo7guow083b94c74OtWrWShQsXuj8wT+gSINCui4mbEPCYAIF2j9EysBkFoqOjpUePHjJ16lSn8iZNmiRdu3aVgIAAU5UdExMjU6ZMke7duzvV9d5772lv3AUFBZmqXopBAAHrCBBot85aUSkCCCCAAAIIIIAAAggggAACCCCAAAIIIIAAAggggAACCCCAgOcECLR7zpaR3RMYMmSIDBs2LN6HChcuLIcPHxZ1WjuX8QIE2o03ZUQE3BEg0O6OFvdaXmDBggXy7rvvOvXRsmVLmTZtmqRNm9aU/f3zzz/SqVMnWbJkiaM+FbyfN28eXyGTxBXbt2+f9lU9XAj4owCBdn9cdXpGAAEEEEAAAQQQQAABBBBAAAEEEEAAAQQQQAABBBBAAAEEEHhcgEA7e8IsAtu3b5fmzZvL5cuX4ywpTZo0snLlSqlWrZpZSrZVHQTabbWcNGNBAQLtFlw0Sk6cwO7du6Vhw4Zy5coVxwAvv/yyrF27VvLkyZO4Qb301OnTp7Xaf/jhB8eMqVKlkp07d0qpUqW8VIX9pmnSpImoU/snTpwoOXPmtF+DdIRAAgIE2tkeCCCAAAIIIIAAAggggAACCCCAAAIIIIAAAggggAACCCCAAAIIiBBoZxeYRSAqKkqqVq0qe/bseaIkdQBq/vz5ZcKECVKzZk2zlGyrOgi022o5acaCAgTaLbholOy+QGRkpDRu3FgOHDjgeDgwMFC2bdsmr7/+uvsD+uCJrVu3SvXq1eXhw4eO2UuXLq29dZcjRw4fVGTtKcePHy+9evXSmggJCdFO6Vd7hAsBfxEg0O4vK02fCCCAAAIIIIAAAggggAACCCCAAAIIIIAAAggggAACCCCAAAIJCRBoZ3+YSaBr164ydepUrSQVYs+QIYOULFlSatSoIfXr15fcuXObqVxb1UKg3VbLSTMWFCDQbsFFo2T3BO7evSs9e/aUGTNmOD0YGhqq/bmVLnWS+AcffOBU8vvvvy/jxo2T4OBgK7Xi01r37dunvc14+/ZtpzrUflAhd05r9+nyMLmXBAi0ewmaaRBAAAEEEEAAAQQQQAABBBBAAAEEEEAAAQQQQAABBBBAAAEETC1AoN3Uy2Oa4v78808ta/Tcc895tKYffvhBOnfuLHnz5pVmzZpJ2bJlJW3atB6dk8H/FSDQzk5AwLcCBNp968/sXhAICwsTFfqOiYlxzPbmm2/KunXrRJ3SbqVLnc7esGFDWbt2raNs1cOsWbOkbdu2VmrFp7WqNxY3bdoUZw1lypTRXnTgtHafLhGTe0GAQLsXkJkCAQQQQAABBBBAAAEEEEAAAQQQQAABBBBAAAEEEEAAAQQQQMD0AgTaTb9EPilQ5bT27t0rX3/9tZYzOnnypJQuXVoWLlwoOXLk8GhNam6VdQsKCvLoPAzuLECgnR2BgG8FCLT71p/ZPSygTuKuU6eO/PXXX46Znn32WTl06JBkzZrVw7N7ZvgrV65IkSJF5MKFC44JQkJCZMOGDdrXy3AlLDBy5EgZMGCAS6Zff/1V8uXL5/I+bkDAqgIE2q26ctSNAAIIIIAAAggggAACCCCAAAIIIIAAAggggAACCCCAAAIIIGCkAIF2IzWtP9bRo0dl2rRpsnPnTlE5rb///tvRVJo0aWTOnDnSpEkT6zdKB08IEGhnUyDgWwEC7b71Z3YPCly6dEnKlSsnp0+fdsySLFky2bx5s1SqVMmDM3t+6N27d0vlypXlwYMHjskKFiwo3377rWTOnNnzBVh0BuVWoUIFl9VPmjRJunXr5vI+bkDAygIE2q28etSOAAIIIIAAAggggAACCCCAAAIIIIAAAggggAACCCCAAAIIIGCUAIF2oyTtMU6XLl20QHt8V7t27WTWrFn2aJYunAQItLMhEPCtAIF23/ozu4cE1FeutGjRQpYuXeo0w4gRI+Tjjz/20KzeHVb1MnDgQKdJmzdvLosXL5bAwEDvFmOR2T7//HMZO3asXL58Od6Ka9asqX1VEBcCdhcg0G73FaY/BBBAAAEEEEAAAQQQQAABBBBAAAEEEEAAAQQQQAABBBBAAAE9AgTa9Sj5zz29evWS8ePHx9vwiy++KMePH5egoCD/QfGTTgm0+8lC06ZpBQi0m3ZpKCwpAuofFf369XM6wbxZs2Yyf/58SZkyZVKGNs2z6nT2li1byrJlyxw1pUiRQgtsc7p4/Mv0zTffaEbbt29/4qZcuXJpf54vXz7TrDOFIOApAQLtnpJlXAQQQAABBBBAAAEEEEAAAQQQQAABBBBAAAEEEEAAAQQQQAABKwkQaLfSanm+1s2bN2sHqf71119xTpYuXTrtwNE6dep4vhhm8KrA999/L+XKlZNbt25p86ZJk0Y7ODU4ONirdTAZAv4qQKDdX1fexn2rN+DKly8vN27ccHRZtGhRWb58uRQoUMBWnZ85c0bq168vP/74o6OvkJAQ7YTxEiVK2KpXo5vp3r27TJ482WnYSZMm8TKA0dCMZ1oBAu2mXRoKQwABBBBAAAEEEEAAAQQQQAABBBBAAAEEEEAAAQQQQAABBBDwogCBdi9iW2AqFWCuWbOmfPfdd3FWGxAQIB06dJAZM2ZYoBtKdEcgPDxce5kh9lJrvXXrVqlcubI7w3AvAggkUoBAeyLheMycAleuXNHekjp58qSjwEyZMsmCBQukdu3a5iw6iVWtW7dO2rRpI1evXnWMVLBgQTl06JCkTZs2iaPb+3F1WrsKtp8+fVr7h2ZYWJi9G6Y7BB4RINDOdkAAAQQQQAABBBBAAAEEEEAAAQQQQAABBBBAAAEEEEAAAQQQQECEQDu74HGBIUOGyLBhw+KFqVSpkmzfvh04GwmcP39emjVrJrt373bq6tlnn9VebsicObONuqUVBMwpQKDdnOtCVYkQuH//vnTq1Enmzp3r9PTIkSPlo48+SsSI1nnk008/lcGDBzsV3LZtWy2gnSxZMus04qNKVahd/U++fPl8VAHTIuB9AQLt3jdnRgQQQG4ggscAACAASURBVAABBBBAAAEEEEAAAQQQQAABBBBAAAEEEEAAAQQQQAAB8wkQaDffmvi6InVIZp06dSQ6OtpRSrp06aR8+fJSo0YNadKkiWTNmtXXZTK/gQIdO3aUmTNnxjmiyiROnjyZHJ6B3gyFQFwCBNrZF7YRmD9/vqgQd0xMjKOnd955R6ZPny6pU6e2TZ9xNXLr1i1Rv1SXLFni+Gv1lScq3P/uu+/auneaQwCBxAkQaE+cG08hgAACCCCAAAIIIIAAAggggAACCCCAAAIIIIAAAggggAACCNhLgEC7vdbTiG7OnTsnAwcOlIMHD0qePHmkYcOGUqxYMXn++eclffr0RkzBGCYSGDFihKhT+R99geHR8gIDA7VcnjrBnQsBBDwnQKDdc7aM7EWBY8eOaW/A3bx50zFr4cKFRb0tlzNnTi9W4rupzp49K2+++aYcP37cUUSGDBlk165dUqRIEd8VxswIIGBKAQLtplwWikIAAQQQQAABBBBAAAEEEEAAAQQQQAABBBBAAAEEEEAAAQQQ8LIAgXYvg7s53T///CMqF6UyULt375YbN25I3759tayYJ6///ve/cvXqVVEZtJQpU3pyKsb2ocD+/fulQoUKcv/+fUcVar1DQkJEvdgQe2XMmFHUvQUKFPBhtUyNgL0FCLTbe339orvLly9L/fr1Zd++fY5+g4ODZcOGDVKpUiW/MIhtcuvWrVKvXj25ffu2o+/ixYvL5s2bRf1S5UIAAQRiBQi0sxcQQAABBBBAAAEEEEAAAQQQQAABBBBAAAEEEEAAAQQQQAABBBAQIdBuzl3w+++/y6pVq2Tbtm2yZ88euX79uqPQrl27yuTJk81ZOFVZRkAdnluuXDmnA2RVxm7s2LFSsGBBeeONN+TOnTuOfsqUKSNr1qyRrFmzWqZHCkXASgIE2q20WtT6hEBUVJS0adNGwsPDnf4uNDRUevbs6Zdi48ePl169ejn1/u6778qsWbMkWbJkfmlC0wgg8KQAgXZ2BQIIIIAAAggggAACCCCAAAIIIIAAAggggAACCCCAAAIIIIAAAgTazbgHZs+eLV26dJF79+7FWV6xYsVky5YtkjlzZjOWT00WEWjevLksXbrUUW1gYKAMHz5cPvzwQ+3PJk6c+EQGsUOHDjJlyhRJnjy5RbqkTASsI0Cg3TprRaVxCKhfDiq8/ehXfqjT2tXbeQEBAX5p9uDBA2nWrJmsXLnS0b8Ksk+YMEH7hx4XAgggoAQItLMPEEAAAQQQQAABBBBAAAEEEEAAAQQQQAABBBBAAAEEEEAAAQQQINBuxj2wdetWadWqlVy8eDHO8jJlyiTLli2TqlWrmrF8arKAwMyZM6Vjx45OlTZt2lTmzJkjTz31lPbnMTEx0qhRI1m9erXjvpQpU2qB9nbt2lmgS0pEwFoCBNqttV5U+4jAzp07teD2pUuXHH+aP39+OXTokKRPn96vrdRX7Lz66qvy22+/ORxy5MihvVFWvnx5v7aheQQQ+FeAQDs7AQEEEEAAAQQQQAABBBBAAAEEEEAAAQQQQAABBBBAAAEEEEAAAQLtZtwD0dHRUrp0aTl8+HC85alDUMeNG2fG8qnJ5AL79++XKlWqyO3btx2VFi5cWAuu58uXz6n6GzduSIkSJeTUqVOOP1c5PHVvyZIlTd4p5SFgLQEC7dZaL6r9/wI3b97Ufqmo8HrslTZtWlmxYoVUq1YNJxHZtWuX1KpVy+kXb9myZWX58uWifqlyIYCAfwsQaPfv9ad7BBBAAAEEEEAAAQQQQAABBBBAAAEEEEAAAQQQQAABBBBAAIF/BX7eM8aJolDNZdCYQKBz584yffr0eCspVqyYfPfddyaolBKsJHDhwgVp0KCBHDhwwFF2ihQpRH0rQHwHxaq/Uye1q3B77FWqVCnZtm2b4zR3KxlQKwJmFSDQbtaVoa54BdRXeaiT2VUwO/YKDAyUoUOHysCBA5F7RGD48OEyePBg7etPYq8WLVrIkiVLcPKiwN69e2Xfvn3Su3dvL87KVAgkLECgnR2CAAIIIIAAAggggAACCCCAAAIIIIAAAggggAACCCCAAAIIIIAAgXaz7oFly5ZpGbH4rjRp0sj//vc/yZw5s1lboC6TCdy7d0+6d+8uYWFhTpVNmDBB+/OAgIB4Kx45cqQMGjRIHj586LindevWMm/evASfMxkB5SBgagEC7aZeHoqLS0D9AunTp4+or5aJvd58801Zv349vxweA1NG9erVkw0bNjj+JlmyZNrX7ahfwlyeF3jw4IHkzp1bzp07p73dp168ePnllz0/MTMg4EKAQDtbBAEEEEAAAQQQQAABBBBAAAEEEEAAAQQQQAABBBBAAAEEEEAAAQLtZt0Dp06dkvr168vPP//8RIlBQUGSJ08e2b17t2TLls2sLVCXyQTmzp0r7733nlNVTZo00ULpqVOnTrBadaCsyuGpjGLslTJlShk/fry8//77JuuUchCwpgCBdmuum99WfejQIalRo4ZcvXrVYfDKK6/IqlWrtH+kcD0p8Pvvv4sK/J84ccLxlyEhIbJu3TopU6YMZB4WaNiwoaxevdoxS9asWbVvEujWrZuHZ2Z4BBIWINDODkEAAQQQQAABBBBAAAEEEEAAAQQQQAABBBBAAAEEEEAAAQQQQIBAu1n3gDpEsmXLlqJOaldXihQpROXEVBanUaNGki9fPrOWTl0mFNixY4d24v/ly5cd1alDSiMiIiRXrly6KlbfCKAONP3+++8d92fJkkW2bt0qRYoU0TUGNyGAQPwCBNrZHZYRuHPnjhQvXlx++uknR83qK2MWLlwotWrVskwfvij0m2++0f6B9+iLAK+99prs3LlT1NfvcHlG4LPPPpOPPvoozsHVP26WL18u6sR8LgR8IUCg3RfqzIkAAggggAACCCCAAAIIIIAAAggggAACCCCAAAIIIIAAAgggYDaBn/eMcSqpUM1/A9RccQtcvHhRNmzYIEWLFtWyXJ68/vjjD/n444+ldu3a8vrrr4s6SDIwMNCTUzK2DQUiIyOlcePGcuDAAUd3KrOlQu7lypVzq2OVw3vnnXfkypUrjufUz4I6qDd58uRujcXNCCDgLECgnR1hCYGHDx9Kx44dZfbs2Y561VfHDBs2TPtHC5drgaFDh8qnn34q0dHRjptbt24t8+fPd/0wd7gtsH37dqlbt67cunUr3mczZMighdrfeOMNt8fnAQSSKkCgPamCPI8AAggggAACCCCAAAIIIIAAAggggAACCCCAAAIIIIAAAgggYAcBAu2uV3H//v3y7bffaidRHzlyRDtUs0qVKrJ27VpJlSqV6wGScMf9+/cJCifBz98fvXfvnnTu3FnmzJnjoAgICJDhw4cnOnc4atQoGTRokFMOr3379jJjxgxeuPD3DUf/SRIg0J4kPh72lkBYWJh06tTJabr69evL0qVLJWXKlN4qw9Lz3L17V5o3by5r1qxx6kMF2lWwncs4gX/++Ud7M3TXrl0JDlqyZEkt0P7cc88ZNzkjIaBTgEC7TihuQwABBBBAAAEEEEAAAQQQQAABBBBAAAEEEEAAAQQQQAABBBCwtQCB9viXd9KkSbJgwQI5f/68qJPZH73UQY4rV66UypUr23p/0Jy1BVTIvEuXLqIO1I29atasKV999VWiw+dRUVFaDm/16tVOOAsXLpRWrVpZG4zqEfChAIF2H+IztT4B9Vaf+ofPjRs3HA+8+OKLsm3bNsmWLZu+QbhLE1Bfn1KtWjX55ZdfHCKpU6eW3bt3y6uvvoqSQQJ9+vSRcePGuRxNfQVNjRo1XN7HDQh4QoBAuydUGRMBBBBAAAEEEEAAAQQQQAABBBBAAAEEEEAAAQQQQAABBBBAwGoCBNrjX7GCBQvKqVOn4r1hwIAB2knXXAiYUWDv3r1SvXp1UYeTxl7PP/+8REREyDPPPJOkki9duqRlGn/66SfHOJkzZ5adO3dK4cKFkzQ2DyPgrwIE2v115S3S959//im1atWSw4cPOypWAWz19TVlypSxSBfmKnPfvn1StWpVuX37tqOwUqVKaW+dhYSEmKtYC1fzwQcfyMSJE+PtIDQ0VHr27GnhDind6gIE2q2+gtSPAAIIIIAAAggggAACCCCAAAIIIIAAAggggAACCCCAAAIIIGCEAIH2+BVbt24t6tTp+K7SpUuLyiJxIWA2gatXr4rKxJ0+fdpRWpo0aWTZsmVaHtGI68CBA1KlShW5deuWY7j//Oc/og45TZcunRFTMAYCfiVAoN2vltt6zb7//vuivvbj0UsFgVVYOCAgwHoNmaBi9fUpKmjdq1cvp2rUV6so2xQpUpigSnuUsHHjRunUqZP8/vvvTg01a9ZMwsPD7dEkXVhWgEC7ZZeOwhFAAAEEEEAAAQQQQAABBBBAAAEEEEAAAQQQQAABBBBAAAEEDBQg0B4/5vLly+Xdd9+VO3fuxHlTxowZZfv27fLKK68YuCIMhUDSBFQ+Tr2MsXjxYqeBRo8eLf369Uva4I88HRMTI5MmTdKyjI9eXbt2lcmTJxs2DwMh4C8CBNr9ZaUt2Of48eO1XyAPHjxwVN+kSRNZsGCBpEqVyoIdmadkdTp727ZttTfOHr2mTp0qnTt3Nk+hNqjkwoULMmLECFG26kqbNq2cPHlSsmfPboPuaMHKAgTarbx61I4AAggggAACCCCAAAIIIIAAAggggAACCCCAAAIIIIAAAgggYJQAgfb4JVXGpUGDBvLzzz/HeZM68bpv374yePBgo5aDcRBIssD06dNFhcpVsD32atGihYSFhYnas0ZeUVFRWnj+0RxeypQpRWUf1WG+XAggoF+AQLt+K+70ooB6c0/9Erl06ZJj1pw5c8qRI0cka9asXqzEvlOdO3dO1Fec/PHHH44ms2XLJkuXLpWKFSvat3EfdTZr1iwt2K6+caBGjRo+qoJpEfg/AQLt7AYEEEAAAQQQQAABBBBAAAEEEEAAAQQQQAABBBBAAAEEEEAAAQRECLQnvAtUhis8PDzOm7JkySIDBgyQHj16sJUQMIXA8ePHpUyZMqIOfI29ihUrpmXiChQo4JEa//zzT3nttdckMjLSMX6uXLlkyZIlUr58eY/MyaAI2FGAQLsdV9XiPZ09e1bUSez79u1zdKJOtf7qq6+kQoUKFu/OXOUr46pVqzr9Ai9btqz2j1D1S5XLWIGDBw9KyZIljR2U0RBIpACB9kTC8RgCCCCAAAIIIIAAAggggAACCCCAAAIIIIAAAggggAACCCCAgK0ECLQnvJwqCNy8eXPHTU899ZSUKlVKypUrJ1WqVNGyMKlSpbLVnqAZawpcuHBB3nzzTTl69KijgQwZMsjixYu1P/fktXv3bqldu7bcuHHDMY3KOi5fvlyefvppT07N2AjYRoBAu22W0j6NtGnTRubPn+9oKCgoSIYMGSKDBg2yT5Mm6mTkyJGa7aNfsdKpUyeZNGmSJE+e3ESVUgoCCBgpQKDdSE3GQgABBBBAAAEEEEAAAQQQQAABBBBAAAEEEEAAAQQQQAABBBCwqoAVA+0q5/PTTz+JCpfnyZPHo/SXLl2S/v37i/p/K1asqIXZX375ZQkJCfHovAyOgDsCd+/elV69esn06dOdHvv888+lT58+7gyV6HuHDx8un3zyiURHRzvGUDm8x2tK9AQ8iIDNBQi023yBrdZeaGio9OvXz+lDvU6dOrJy5UrC1R5azAcPHogy3rhxo9MMU6ZMkS5dunhoVoZFAAFfCxBo9/UKMD8CCCCAAAIIIIAAAggggAACCCCAAAIIIIAAAggggAACCCCAgBkErBJov3//vly5ckWOHDki69evl2+//VYyZ84sw4YN04LmnrxUgD4wMNCTUzA2AokWiImJkblz50qHDh2cDnVt1qyZLFy40Gu5Q/Uz+tZbb8m6descvSRLlkwmTpwonTt3TnR/PIiAvwgQaPeXlbZAn/v27ZPKlSuLelsq9sqVK5eoP3/mmWcs0IF1Szx//ryULl1aIiMjHU0EBwfLzp07ta8F4kIAAfsJEGi335rSEQIIIIAAAggggAACCCCAAAIIIIAAAggggAACCCCAAAIIIICA+wJmD7T//fffsmLFClm7dq3s2bNH1P8eewUFBcmQIUNk0KBB7jfOEwjYRODYsWPy+uuvO/1s5M6dWw4cOCBZs2b1apcqh1emTBn5448/HPOmT59etm/fLq+++qpXa2EyBKwmQKDdaitm03rv3LkjxYoVk5MnTzo6TJcunaxatUqqVKli067N1dbmzZulYcOGcuvWLUdhBQoUkIMHD4r6pcqFAAL2EiDQbq/1pBsEEEAAAQQQQAABBBBAAAEEEEAAAQQQQAABBBBAAAEEEEAAgcQJmD3QPmDAABk1apSoU6jjukqUKKHle7gQ8EeBCxcuSM2aNUWF2mMv9aKH+gaDUqVK+YRkx44d0qBBA7l+/bpj/sKFC2vfrpAiRQqf1MSkCFhBgEC7FVbJD2ps2rSpLF++3NFpQECAjBs3Tnr27OkH3ZunxdDQUOndu7dTQS1btpRFixaZp0gqQQABQwQItBvCyCAIIIAAAggggAACCCCAAAIIIIAAAggggAACCCCAAAIIIIAAAhYXMHugffHixdKxY0e5fft2nNLZsmXTTm7PmzevxVeC8hFwTyA6OlpatWol4eHhTg+OHj1a+vXr595gBt89YcIE6dWrl9OLKK1bt5b58+cbPBPDIWAfAQLt9llLy3YSFhYmnTp1cqq/RYsWMmPGDEmbNq1l+7Ji4f/884+0a9dOli1b5ihfvVwwe/Zsadu2rRVbomYEEIhHgEA7WwMBBBBAAAEEEEAAAQQQQAABBBBAAAEEEEAAAQQQQAABBBBAAAERswfaf/nlF6lXr56cOnUqzuVKnjy5jBkzRj744AOWEwG/ElCh8Q8//FCioqIcfauflTVr1vjc4ebNm9K5c2dRL6Q8eqmDZdUBs1wIIPCkAIF2doVPBdTbgdWrV3d6g7BIkSKyatUq3hr00cqof/w2btxYjh8/7qhA/cN3//798uqrr/qoKqbVI3Djxg1Jly6dnlu5BwEh0M4mQAABBBBAAAEEEEAAAQQQQAABBBBAAAEEEEAAAQQQQAABBBBAwPyBdrVGzZo1czqg8vF1q1mzpnz99dcsJwJ+I7Br1y5p0qSJXL582dHziy++KJs2bZKcOXOawuG3336Thg0byrFjxxz1ZMyYUauxRIkSpqiRIhAwkwCBdjOthp/Vcu7cOWnQoIEcOnTI0XmyZMlk48aNUqVKFT/TMFe7ag3q1KkjDx48cBRWvHhxWb9+vaivKeIyp8DQoUO1/+Nlzpw5UqZMGXMWSVWmESDQbpqloBAEEEAAAQQQQAABBBBAAAEEEEAAAQQQQAABBBBAAAEEEEAAAR8KmP2EdkUzc+ZM6dixY7xK6pDKgwcPSlBQkA8lmRoB7wj8888/UrZsWacDW1VQfOHChVK7dm3vFKFzlh07dki1atWccnjly5eXL7/8Up5++mmdo3AbAv4hQKDdP9bZdF3evXtXevbsKTNmzHCqbdKkSdK1a1cJCAgwXc3+VFBMTIxMnTpVunXr5tS2+hqUcePGSapUqfyJwxK9qjf31EsI9+/f1+oNDQ3Vfsa4EIhPgEA7ewMBBBBAAAEEEEAAAQQQQAABBBBAAAEEEEAAAQQQQAABBBBAAAFrnND+3XffaUHdCxcuOC2ZylhlyZJF2rZtK4MGDZLUqVOzpAjYWuDhw4fSokULp28sUC9yDBw4UD755BPT9a5yeNOmTdMykY9eH3zwgYwZM0aSJ09uupopCAFfCRBo95W8n887a9Ys6dChg5NC48aNZdGiRZIyZUo/1zFH+1FRUdKmTRsJDw93FKT+ETxv3jxp3bq1OYqkCk3gxo0b2rcdbN++3UlEfWVNnz59OK2dffL/2LsTeJvq/f/jH0OGq8gQF3UNN1caSIajQyhDg1nmsUKEiGSmpCRTISJUZkckZMwcMpbhV/LTLVIIkVwy+z8+6/ff6+69z95nrz2vvfdrPR4e98dZ6zs8v9991m7/3uuzPQoQaGdjIIAAAggggAACCCCAAAIIIIAAAggggAACCCCAAAIIIIAAAgggEBuB9jNnzkjz5s1l9erVRqHQe++9VzQXon/uv/9+yZgxI0uJQEIIaO5Qv61Ag+KOQ18HWvE8ffr0tjS4cuWKtG7dWubPn+8yvtmzZxvhfA4EEPg/AQLt7ISIC+jXaDRt2lROnTpl9l24cGHZvHmzFCxYMOLjoUPvAkePHpWqVavKjz/+aJ6UPXt2481xUlISdDYRGDJkiNcnDPPkySP9+/enWrtN1spOwyDQbqfVYCwIIIAAAggggAACCCCAAAIIIIAAAggggAACCCCAAAIIIIAAAtESOLB5hEvXJZ5MsTSU3377Tb744gvZuXOnETavUKGCpesCPWnv3r3y5ZdfSvXq1UWzVlo0VMPtHAgkisCePXukSpUqRvFPx1G6dGn59NNPjdeEnY9jx45JxYoV5fDhw+Yw8+fPbwTx9d85EECAQDt7IMICv/zyi9SqVUv27dtn9qxPRm3atIlfzBFeC6vd6RthDbXr17U4joceekg+//xz0ZsqR3QFVq1aJU888YTPQcyaNUtatmzp8zxOSBwBAu2Js9bMFAEEEEAAAQQQQAABBBBAAAEEEEAAAQQQQAABBBBAAAEEEEDAu4A/gfb9+/fL7t27jWD5hg0b5Pjx43Lp0iWpXbu2LFmyBGYEEAiTwF9//SXlypWTb7/91uzh9ttvl5SUFKlZs2aYeg1ts1999ZVUqlTJJYenD8JoIJ8cXmitaS02BajQHpvrFpOjvn79ujz33HMyY8YMc/z6lOBbb70lffr0ick5JcqgR44cKb1793aZbps2bWTq1Klyyy23JAqD7eapTxuWKFFC9Am+tA4NsmugnQMBZwEC7ewHBBBAAAEEEEAAAQQQQAABBBBAAAEEEEAAAQQQQAABBBBAAAEERKwG2vv16ydz586Vn3/+WW7evOlCly9fPlm3bp3ce++9kCKAQIgFrl27Jh07dpQPP/zQpeVRo0bJyy+/HOLewtvciBEjpG/fvi6/Q55//nl5//33RQsDcyCQyAIE2hN59SM897Fjx0qvXr1EbzCOo0GDBrJw4UK+/ibCaxFId7pWn332mXlppkyZZMyYMdKlS5dAmuOaEAjoE4b6sIE++evtKFKkiOzatUty5coVgh5pIp4ECLTH02oyFwQQQAABBBBAAAEEEEAAAQQQQAABBBBAAAEEEEAAAQQQQACBQAWsBNrPnTsn999/v/zyyy9eu9FsVLdu3QIdBtchgIAXgUmTJknnzp1dQuBNmjSRjz/+WLJmzRpTbvowTKNGjYyq7I5DC8pOmDBBOnToEFNzYbAIhFqAQHuoRWnPo8C2bdvkiSeeEH1z5zi0svSyZctEA7cc9hfQN+SPPvqo/PDDD+Zg8+bNK4sWLZLk5GT7TyBOR6jr8cYbb8j06dM9zlArs2uFdg4E3AUItLMnEEAAAQQQQAABBBBAAAEEEEAAAQQQQAABBBBAAAEEEEAAAQQQsF6hvU6dOvL55597JatZs6asWrUKUgQQCKHA5s2bpXHjxnLixAmz1X/+85+yfft2yZ07dwh7ilxThw8fllq1asl3331ndpozZ07jWx4efPDByA2EnhCwmQCBdpstSDwO5/fff5fy5cvLjz/+aE4ve/bsMm/ePHnyySfjccpxO6fly5dLs2bN5Pz58+YcixUrZlQA1zXliJ7A+PHjjWD7yZMnzUHok4n69B4HAp4ECLSzLxBAAAEEEEAAAQQQQAABBBBAAAEEEEAAAQQQQAABBBBAAAEEELAeaNcMRteuXb2S5cmTR44ePSpZsmSBFQEEQiBw/PhxadiwoWgxXcehr681a9ZIxYoVQ9BD9JpYuXKlkcNzLhD8wAMPyJdffik5cuSI3sDoGYEoChBojyJ+InR9/fp1ad26tcydO9dlum+++ab0798/EQjibo5Dhw6VwYMHu8yrbdu28tFHH0m6dOnibr6xNCGt1q5fXbVixQqpXLmyUT0/V65csTQFxhpBAQLtEcSmKwQQQAABBBBAAAEEEEAAAQQQQAABBBBAAAEEEEAAAQQQQAAB2woc2DzCZWwlnkzxOFYN1T711FNy9uxZjz/XoO2SJUukRo0atp0rA0MglgTatWsnH374oTlkzaaNGDFCevXqFUvT8DrW4cOHS79+/Vx+/txzz8mUKVMkffr0cTFHJoGAPwIE2v3R4ly/BQ4dOiTJycly+vRp89pOnTrJ2LFjJVOmTH63xwXRF7h8+bJ07NhRpk+fbg4mb968xpNwRYoUif4AGYFotXZdi9q1a6OBgFcBAu1sDgQQQAABBBBAAAEEEEAAAQQQQAABBBBAAAEEEEAAAQQQQAABBKxXaP/jjz+kZcuWsnz5co9sjz/+uGiRzzJlysCKAAJBCowaNUoGDBggV65cMVvSLNSnn34qt9xyS5Ct2+PyixcvSufOnV1yeBkyZDAKy2oRYQ4EEk2AQHuirXiE56tPJHbv3t2o0H7t2jUpXbq0LF26VAoWLBjhkdBdKAWOHDkiDRo0kG+++cZ4g9CkSROZNGmS3HrrraHshrYQQCCMAgTaw4hL0wgggAACCCCAAAIIIIAAAggggAACCCCAAAIIIIAAAggggAACMSNgtUK7TmjixInSpUsXY25Zs2aVEiVKSIUKFaRq1apSrlw5KVy4cMzMm4EiYFeBDRs2SNOmTeXkyZPmELW4544dOyRPnjx2HXZA4/r3v/9tZO++/vpr8/rbbrtNdu3aJf/6178CapOLEIhVAQLtsbpyMTRufUpKnz5ct26dDB48mK/ViaG1S2uoK1askJEjR8qjjz5qfPVJxowZ42RmTAOBxBAg0J4Y68wsuJZgHwAAIABJREFUEUAAAQQQQAABBBBAAAEEEEAAAQQQQAABBBBAAAEEEEAAAQTSFvAn0H7ixAlp3769FC1a1MjMJCUlSYECBSBGAIEQCfz222+ildg10O04cubMKXPmzJEnnngiRL3Yq5nVq1dLs2bNRIsHOw59UGbx4sWSN29eew2W0SAQRgEC7WHEpWlXgevXr4t+JQZH/AjcuHFD0qdPHz8TYiYIJJAAgfYEWmymigACCCCAAAIIIIAAAggggAACCCCAAAIIIIAAAggggAACCCDgVcCfQDuMCCAQXoE2bdrIzJkzzU40bzhw4EB57bXXwttxlFsfNWqUvPLKKy6jePHFF0X/PVOmTFEeHd0jEBkBAu2RcaYXBBBAAAEEbCVAoN1Wy8FgEEAAAQQQQAABBBBAAAEEEEAAAQQQQAABBBBAAAEEEEAAAQSiJECgPUrwdIuAm8CECROka9euLv9at25dmT9/vmTOnDmuvbRYcOvWrWXu3LnmPDXMP336dGnZsmVcz53JIeAQINDOXkAAAQQQQCABBQi0J+CiM2UEEEAAAQQQQAABBBBAAAEEEEAAAQQQQAABBBBAAAEEEEAAgVQCBNrZFAhEX2Dfvn1StmxZuXr1qjmYYsWKycqVK6Vo0aLRH2AERnDu3DkpXbq0/PTTT2Zv+fLlk7Vr18p9990XgRHQBQLRFSDQHl1/ekcAAQQQQCAqAgTao8JOpwgggAACCCCAAAIIIIAAAggggAACCCCAAAIIIIAAAggggAACNhMg0G6zBWE4CSdw9uxZqVKliuzfv9+ce7Zs2WT58uVSuXLlhPLYsmWLVK9eXS5dumTOOykpSVasWCE5c+ZMKAsmm3gCBNoTb82ZMQIIIIAAAkKgnU2AAAIIIIAAAggggAACCCCAAAIIIIAAAggggAACCCCAAAIIIICACIF2dgEC0RO4ceOGdOjQQT788EOXQbzzzjvSvXt3SZcuXfQGF6WeR48eLb169XLp/ZlnnjGMEtEjSstAt1EQINAeBXS6RAABBGJZQN9I6pumvn37St68eWN5Kgk9dgLtCb38TB4BBBBAAAEEEEAAAQQQQAABBBBAAAEEEEAAAQQQQAABBBBA4P8LEGhnKyAQPYFp06ZJ+/btXQbQqlUref/99+XWW2+N3sCi2PPNmzelXr16snTpUnMUWbNmlZEjR0qXLl2iODK6RiC8AgTaw+tL6wgggEDcCTRq1EgWLlwo5cuXl549e0rTpk3jbo6JMCEC7YmwyswRAQQQQAABBBBAAAEEEEAAAQQQQAABBBBAAAEEEEAAAQQQQMCXAIF2X0L8HIHwCGzYsEEaN24sp0+fNju499575fPPP5ciRYqEp9MYafXXX3+Vp556Svbt22eOOH/+/LJo0SJJSkqKkVkwTAT8EyDQ7p8XZyOAAAIJLTBixAjp06ePi8ELL7wgEydOTGiXWJw8gfZYXDXGjAACCCCAAAIIIIAAAggggAACCCCAAAIIIIAAAggggAACCCAQagEC7aEWpT0EfAv8/PPP0qJFC9myZYt5csaMGWX9+vVSqVIl3w0kwBnLli2TZ555xiXwX7ZsWdm8ebNkzpw5AQSYYqIJEGhPtBVnvggggECAAvpUZLVq1eTGjRupWihZsqTMmDFDSpUqFWDrXBZpAQLtkRanPwQQQAABBBBAAAEEEEAAAQQQQAABBBBAAAEEEEAAAQQQQAABOwoQaLfjqjCmeBa4dOmSvPTSSzJ58mRzmunSpRMttNmrV694nrrfc3vjjTdkyJAhcu3aNfPaZ599VqZNmyZqxoFAPAkQaI+n1WQuCCCAQJgELl68KI8++qjs2LEjzR7effdd6d69e5hGQbOhFCDQHkpN2kIAAQQQQAABBBBAAAEEEEAAAQQQQAABBBBAAAEEEEAAAQQQiFUBAu2xunKMO1YFpkyZIs8//7zL8J988klZsmSJaJV2jv8KXL9+XZ5++mlZvHix+Y8aZJ8+fbq0bt0aKgTiSoBAe1wtJ5NBAAEEwiPQuXNnef/999Ns/JZbbjHePOkbTA77CxBot/8aMUIEEEAAAQQQQAABBBBAAAEEEEAAAQQQQAABBBBAAAEEEEAAgfALEGgPvzE9IOAQ2LBhgzRs2FDOnj1rotx5552ye/duyZs3L1AeBI4ePSp169aVPXv2mD/Nnj277Ny5U/71r39hhkDcCBBoj5ulZCIIIIBAeAQ+/PBDadeunc/GR48eLT179vR5HifYQ4BAuz3WgVEggAACCCCAAAIIIIAAAggggAACCCCAAAIIIIAAAggggAACCERXgEB7dP3pPXEETp48KVWqVJHvv//enHSmTJlkzZo18sgjjyQORAAz3bJli9SqVUvOnTtnXl26dGnZvn27aBFSDgTiQYBAezysInNAAAEEwizwwQcfSMeOHb320r59e9GvA+KIHQEC7bGzVowUAQQQQAABBBBAAAEEEEAAAQQQQAABBBBAAAEEEEAAAQQQQCB8AgTaw2dLywg4BG7cuCFt2rSR2bNnmyjp0qWTMWPGyEsvvQSUD4GbN2/K2LFjpUePHi5ndurUSSZOnChqyYFArAsQaI/1FWT8CCCAQIQEDhw4IL169ZLly5e79FiwYEHZsWOHFChQIEIjoZtQCBBoD4UibSCAAAIIIIAAAggggAACCCCAAAIIIIAAAggggAACCCCAAAIIxLoAgfZYX0HGHwsC48aNk549e8r169fN4WrAferUqVQYt7iAly5dknbt2smcOXPMKzJkyCDvv/++dOjQwWIrnIaAfQUItNt3bRgZAgggYEuBkSNHSu/evc2x6df+VKtWzZZjZVDeBQi0szsQQAABBBBAAAEEEEAAAQQQQAABBBBAAAEEEEAAAQQQQAABBBAQIdDOLkAgvAJ79uyRSpUqyYULF8yOypcvL/Pnz5dChQqFt/M4a/23336Thx9+WH766SdzZlqMdMGCBVKhQoU4my3TSTQBAu2JtuLMFwEEEAiBwOrVq+XNN9803mzq/3LEngCB9thbM0aMAAIIIIAAAggggAACCCCAAAIIIIAAAggggAACCCCAAAIIIBB6AQLtoTelRQQcAidPnjTyRYcOHTJR7rjjDpk1a5bUrFkTqAAEtm/fLo899phcvHjRvLpKlSqSkpIi+fLlC6BFLkHAHgIE2u2xDowCAQQQiDkBfeKPN0Ext2zmgAm0x+7aMXIEEEAAAQQQQAABBBBAAAEEEEAAAQQQQAABBBBAAAEEEEAAgdAJEGgPnSUtIeAscOXKFenatatMmTLFBebdd9+V7t27gxWEwPDhw2XAgAFy48YNsxW1Hj9+fBCtcikC0RUg0B5df3pHAAEEEEAgKgIE2qPCTqcIIIAAAggggAACCCCAAAIIIIAAAggggAACCCCAAAIIIIAAAjYTINBuswVhOHEjMG3aNOnQoYPcvHnTnFP79u2N0HWWLFniZp7RmMjVq1elcePGsnjxYrP7zJkzy+jRo6VLly7RGBJ9IhC0AIH2oAlpAAEEEEAAgdgTINAee2vGiBFAAAEEEEAAAQQQQAABBBBAAAEEEEAAAQQQQAABBBBAAAEEQi9AoD30prSIwL59+6RixYryn//8x8R46KGHZMmSJVKwYEGAQiBw6tQpKVOmjBw9etRs7e9//7ssXLhQkpOTQ9ADTSAQWQEC7ZH1pjcEEEAAAQRsIUCg3RbLwCAQQAABBBBAAAEEEEAAAQQQQAABBBBAAAEEEEAAAQQQQAABBKIsQKA9ygtA93En8Ouvv0r9+vVl165d5tyyZcsmX3zxhTz88MNxN99oTmjNmjVGpfY//vjDHEbZsmVlxYoVkidPnmgOjb4R8FuAQLvfZFyAAAIIIIBA7AsQaI/9NWQGCCCAAAIIIIAAAggggAACCCCAAAIIIIAAAggggAACCCCAAALBCxBoD96QFhBwCFy+fFleeOEF+eijj1xQ3nvvPenSpQtQYRB4++23ZcCAAXL9+nWzdQ25z58/Pwy90SQC4RMg0B4+W1pGAAEEEEDAtgIE2m27NAwMAQQQQAABBBBAAAEEEEAAAQQQQAABBBBAAAEEEEAAAQQQQCCCAgTaI4hNV3EvMHHiROnRo4dcuXLFnGvTpk1l3rx5cT/3aE3w4sWL0rZtW1mwYIHLED744APp0KFDtIZFvwj4LUCg3W8yLkAAAQQQQCD2BQi0x/4aMgMEEEAAAQQQQAABBBBAAAEEEEAAAQQQQAABBBBAAAEEEEAAgeAFCLQHb0gLCKjAli1bpGHDhnLy5EkT5J577pGdO3fKrbfeClIYBQ4fPixPPfWUHDhwwOwlY8aMsnnzZklKSgpjzzSNQOgECLSHzpKWEEAAAQRCLJCSkiL6lCZH6AUItIfelBYRQAABBBBAAAEEEEAAAQQQQAABBBBAAAEEEEAAAQQQQAABBGJPgEB77K0ZI7afwB9//CFVq1aVvXv3moO7/fbbZdmyZZKcnGy/AcfhiNatWye1atWSS5cumbO77777ZP369XLHHXfE4YyZUrwJEGiPtxVlPggggECcCIwfP166desmXbp0kffeey9OZmWfaRBot89aMBIEEEAAAQQQQAABBBBAAAEEEEAAAQQQQAABBBBAAAEEEEAAgegJEGiPnj09x4fAjRs3pHnz5jJ//nxzQunTp5fhw4fLK6+8Eh+TjIFZ3Lx5UyZOnChdu3Z1GW27du2Mf8+UKVMMzIIhJrIAgfZEXn3mjgACCNhUYM+ePVK3bl05evSoMcKSJUvKnDlzRJ8a5AiNAIH20DjSCgIIIIAAAggggAACCCCAAAIIIIAAAggggAACCCCAAAIIIIBAbAsQaI/t9WP00RcYN26c9OrVS65evWoOpkmTJpKSkhL9wSXYCC5cuCCdOnWSWbNmucz8ww8/lGeffTbBNJhurAkQaI+1FWO8CCCAQAIIPPPMMzJ9+vRUM33//feNN10cwQsQaA/ekBYQQAABBBBAAAEEEEAAAQQQQAABBBBAAAEEEEAAAQQQQAABBGJfgEB77K8hM4iewPbt2+Wpp56SM2fOmIMoV66cLFiwQP7xj39Eb2AJ3PORI0ekdu3a8j//8z+mQt68eY0K+lWqVElgGaZudwEC7XZfIcaHAAIIJJiAPhGoX3Xj7dCvKNJq7RzBCRBoD86PqxFAAAEEEEAAAQQQQAABBBBAAAEEEEAAAQQQQAABBBBAAAEE4kOAQHt8rCOziLzAX3/9JWXLlpXvvvvO7Dxfvnwyc+ZMqVGjRuQHRI+mwJdffilVq1aVGzdumP+mDxp88sknUqhQIaQQsKUAgXZbLguDQgABBBJT4IcffpBSpUrJxYsX0wTo2bOnjB49OjGRQjRrAu0hgqQZBBBAAAEEEEAAAQQQQAABBBBAAAEEEEAAAQQQQAABBBBAAIGYFiDQHtPLx+CjJHDt2jVp3769TJ8+3RxBxowZ5e233xbN9XBEX+Ddd9+VHj16uAykQ4cOMm7cOMmSJUv0B8gIEHATINDOlkAAAQQQsI1A3bp1ZenSpWmOp3LlysZX4OgTnRyBCxBoD9yOKxFAAAEEEEAAAQQQQAABBBBAAAEEEEAAAQQQQAABBBBAAAEE4keAQHv8rCUziZzAhx9+KO3atXPpsHnz5jJjxgzRYDuHPQTcs1jp0qWT9957Tzp37myPATIKBJwECLSzHRBAAAEEbCGwdetWGTlypHz22Wdex5MtWzaZN2+e1K5d2xZjjuVBEGiP5dVj7AgggAACCCCAAAIIIIAAAggggAACCCCAAAIIIIAAAggggAACoRIg0B4qSdpJFIFvvvlGHnvsMfnjjz/MKZcuXVrWrl0rOXPmTBSGmJjnyZMnJSkpSQ4fPmyOV9fo888/l+Tk5JiYA4NMHAEC7Ymz1swUAQQQiAmBQYMGGcH2y5cvpxrv4MGDZciQITExD7sPkkC73VeI8SGAAAIIIIAAAggggAACCCCAAAIIIIAAAggggAACCCCAAAIIREKAQHsklOkjXgQ0xF6jRg3ZtWuXOaXbbrtN1q9fL2XKlImXacbVPNatWydPPfWUSxaraNGi8tVXX0nevHnjaq5MJrYFCLTH9voxegQQQCAuBVasWCEabN+9e7c5v1q1ahnV2W+99da4nHOkJ0WgPdLi9IcAAggggAACCCCAAAIIIIAAAggggAACCCCAAAIIIIAAAgggYEcBAu12XBXGZEeBmzdvSocOHWTatGkuw5syZYq0a9dO0qVLZ8dhMyYReeutt6R///4uFk2aNDGyWKwbW8QuAgTa7bISjAMBBBBAIJVAt27dZPz48ZI/f36ZM2eOVK1aFaUQCRBoDxEkzSCAAAIIIIAAAggggAACCCCAAAIIIIAAAggggAACCCCAAAIIxLQAgfaYXj4GH0GBd955R/r06SNXr141e23VqpURcM+UKVMER0JX/gpcunRJ2rdvL7NnzzYvzZAhg4waNUpeeuklf5vjfATCIhC3gfaDBw9K06ZNZe/evX7D5cqVS0qVKiUlSpQwvmohOTlZcubM6Xc7kbjgr7/+kh49esjkyZPN7jZv3iwVK1ZM1b27ic4xJSVFihcvHvKhDh06VAYPHmy2O2vWLGnZsmWqfvwZf8gHmQANXrhwQXbu3CkbNmww/vfbb7+VI0eOGDPXr3p58MEH5Z///KfxNTC6Z+666y5Jnz59AsgwxVgS0Grt3333nbz88suxNGzbj5VAu+2XiAEigAACCCCAAAIIIIAAAggggAACCCCAAAIIIIAAAggggAACCERAgEB7BJDpIuYF1q9fLxpeP3bsmDmXu+++28ik3X777TE/v0SYwKFDh4xM7TfffGNO99Zbb5UtW7ZIyZIlE4GAOdpcgEC7hQXS4G/nzp2NMOUdd9xh4YrIneJPIJxAe+TWJZo96Ve7fP/998ZDDjNnzpQzZ85YHs4jjzwiL774otSuXVuyZs1q+TpORACB2BMg0B57a8aIEUAAAQQQQAABBBBAAAEEEEAAAQQQQAABBBBAAAEEEEAAAQRCL0CgPfSmtBhfAr/88os0adJEvvrqK3NiWiB42bJl8vDDD8fXZON8NsuXL5c2bdrI77//bs5UCz9rwdy8efPG+eyZnt0FCLT7sUJJSUkyYcIEKVOmjB9XhfdUAu3h9Y211k+dOiWjR4+WiRMnyvnz5wMefrly5WT48OHy6KOPSrp06QJuhwsRQMC+AgTa7bs2jAwBBBBAAAEEEEAAAQQQQAABBBBAAAEEEEAAAQQQQAABBBBAIHICBNojZ01PsSnwwgsvyKRJk8zBZ8yYUYYNGyavvPJKbE4owUf99ttvS9++fV0UnnvuOSMbmyVLlgTXYfrRFCDQ7qe+hto/+ugj0adS7HAQaLfDKthjDF9//bV069bN+AoQb0fx4sWlUKFCxo917+zZs8dr8F2/maB3797GNxNQrd0ea8woEAilgN0D7emylw3ldGkLAQQQQAABWwrc/HOXrcbF/ddWy8FgEEAAgZgV4P4Ws0vHwBFAAAEEYliA+28MLx5DRwABBBBAIEEF7Pb+hUB7gm5Epm1J4PDhw1K5cmU5evSoeX6jRo1k3rx5kiFDBkttcJK9BC5duiSdOnWS6dOnmwPLnTu3rFq1ylbFnu2lxmgiIZBQgfbNmzdLxYoV03S9efOm/Pnnn3LmzBnZtGmT8dTJzp07Xa7p2LGjvPPOO7YI+RJoj8TLxP596F59/vnn5eDBgy6D1VB6gwYNpEOHDsbNxj2YfuPGDTlx4oR8+umn8sEHH8j+/ftTTbZ79+7y5ptvSrZs2ewPwQgRQMCyAIF2y1SciAACCCCAQNgE7PaBPYH2sC01DSOAAAIJJcD9LaGWm8kigAACCNhEgPuvTRaCYSCAAAIIIICAZQG7vX8h0G556TgxAQWuXr0q7dq1k/nz58vly5elaNGi8tVXX0nevHkTUCN+pqyZwZo1a5p5wdatW8vYsWMlZ86c8TNJZhJzAgTafSzZ+fPnpU+fPvL++++bZ2pIeNGiRVKtWrWYWnANOzdt2lT27t1rjLtUqVKSkpIiWrU71MfQoUNl8ODBZrOzZs2Sli1bhrob2hORAwcOyLPPPivbt2938WjevLm88cYbUqRIEUmXLp1PK304Yu7cucZXwegDHc7H8OHDjUrt+nUxHAggEB8CBNrjYx2ZBQIIIIBAbAvY7QN7Au2xvZ8YPQIIIGAXAe5vdlkJxoEAAgggkEgC3H8TabWZKwIIIIAAAvEhYLf3LwTa42NfMYvwCWjR1DFjxsjGjRuld+/e8sgjj4SvM1qOmMDWrVulYcOG0rdvX3nppZci1i8dIeBNgEC7hb2hX5vRqlUr2bJli3l2v379REPbsfS1GQTaLSx2jJ3y22+/iX5jwOLFi82R6wMXWlFdK7ZnzpzZ7xnt3r1bunTp4hKQ1zYnTZokGpK3Eo73u1MuQACBiAsQaI84OR0igAACCCCQSsBuH9gTaGeTIoAAAgiEQoD7WygUaQMBBBBAAAH/BLj/+ufF2QgggAACCCAQfQG7vX8h0B79PcEIYkNAg+3p06ePjcEySksCZ8+epSq7JSlOioQAgXYLyjdv3jQCwoMGDTLPrlWrlsycOTOmXswE2i0sdgydcv36dePJN33qzXFo8Pydd96Rtm3bBlVN3VPV96SkJGPPFytWLIaUGCoC1gS+/fZbue+++6ydHCdnxVqgXe/FHAgggAACCMS6gPvDoXb7wN490M79N9Z3HONHAAEEIiPA/S0yzvSCAAIIIICAswD3X/YDAggggAACCMSagN3fvxBoj7UdxXgRQAABBOJRgEC7xVVdsmSJ1KtXzzy7TJkyMm/ePLn77rstthD90wi0R38NQjkCDeA2btxYNHzuOLp27SojRoyQrFmzBt2VVn1v3bq1nD9/3mxLH+p49dVXY+qbCYKGoIGEELj//vuNh0PatGmTEPPVSRJoT5ilZqIIIIAAAjYSsPsH9gTabbRZGAoCCCAQQwLc32JosRgqAggggEDcCHD/jZulZCIIIIAAAggkjIDd378QaE+YrchEEUAAAQRsLECg3eLibNmyRSpVqmSeXapUKUlJSZHixYt7bGHo0KEyePBg82evv/66S4V3X91avf6vv/6SHj16yOTJk80mN2/eLBUrVkzVRTCBdq3M98svv8jnn38uy5cvl61bt8qZM2ekUKFCUrVqVWnZsqVUrlxZMmfObPTrPv5Zs2YZ57gf/oz/999/N9pYtWqV0UzHjh2NauSO8PbJkyfls88+k2XLlsnevXvlyJEjohXLH3zwQalSpYo0bdpU7r333oC/9uTXX38VfbBh5cqVZvu5cuWS5ORkqVOnjtSvX1/y5s1rjM3XWH2tv6+f63ro3F9++WXLe9JXm1bWRqu0z507V4oUKWKcrmH3Ll26GJXbHYcG4evWreuzO12fFi1aGHvJcUyfPt1SoNj92ieeeMIYQ548eYym3F+vzvtPv/rmu+++M16/GzdulD179hjz0L2sr2v99gXntfQ5EQ8n6L7evn27LFq0SHbs2CHbtm0zztL9Uq5cOeP12aBBA7/2o7c9lSVLFtm3b5+MHTtW1F5flxUqVJDq1asHvecDmXssXvPCCy/IpEmTjKG/+OKLMm7cuFicht9jJtDuNxkXIIAAAgggELSA3T+wJ9Ae9BLTAAIIIJCQAtzfEnLZmTQCCCCAQJQFuP9GeQHoHgEEEEAAAQT8FrD7+xcC7X4vKRcggAACCCAQcgEC7RZJv/jiC6lZs6Z59uOPPy6zZ8+W3Llze2zBaiDdW/dWr/cnEB5ooP3UqVMyevRomThxoku1bvex165dW0aOHCn33HNPRAPtOg4No77xxhtGmDetw3mMFpfeaFOrnvuav4aVBw4cKJ06dZKLFy+mGb632re3844fP24Ev9esWWOeEo7q6Zs2bZJmzZqJ9uc4pk6dKu3atTP/rsH6nj17mn/v16+fsf4ZMmRIc5oaOn/yySdd9pQ+nDF8+HDJlClTmte6vx61vwEDBojjP4C8BdqPHj1qrNGMGTPSbF8fhNBgc9++fY2HIqwely9floULF4o+wKKvN1+H7schQ4ZI6dKlzbF7u8ZToF33pc6lf//+Hl+b+fPnl6VLl4p+owSHZwF9QEMfrHA+Hn74YeP1rg/DxPNBoD2eV5e5IYAAAgjYVcDuH9gTaLfrzmFcCCCAgL0FuL/Ze30YHQIIIIBAfApw/43PdWVWCCCAAAIIxLOA3d+/EGiP593H3BBAAAEEYkWAQLuFlfJUDdtX8NZqIN1b91avD3eg/euvv5Zu3boZFa+tHFrBWwPPWpnauUJ9uCq0a5BXA8rOFcJ9jVOr6n/wwQdGRXlfx6FDh6Rr166yevVqX6eaP9dqz7179zaC7d6qyVtuzMuJa9euNSp8a2VxPTR0rebVqlULtmmX68+dOyft27eXBQsWmP/+zDPPyHvvvSfZsmUz/s09mO5eLd3bgNyD8HqelWv19fjmm2+6fOOBrk+NGjXMrjwF2osWLSq6Nlq93+rRuHFjGT9+vOTLl8/nJSdOnDDW3Z+96Fi7YcOGGfslY8aMXvtxD7R36NBBypYtK7169fL6oIn7WvmcRIKdoN+6oNXs9dsn3A99qELX/vnnn49bFQLtcbu0TAwBBBBAwMYCdv/AnkC7jTcPQ0MAAQRsLMD9zcaLw9AQQAABBOJWgPtv3C4tE0MAAQQQQCBuBez+/oVAe9xuPSaGAAIIIBBDAgTaLSyWhh5bt24t69evN862Eh62Gkj31r3V68MZaD9w4IA8++yzsn37dpdhaiXyWrVqyX333SdXrlyRrVu3GqFmR7haf5YnTx6ZPn26eV04Au0aNs6cObNo245Dw+oa6v7HP/7hcWyO8+rWrStTpkyRvHnzet0Bv/32m3Ts2FEWL16cav7ah6N68549e0QD5s7V4bXytlYDd4SntR199poNAAAgAElEQVQNcGfNmtXCjvN9insYPDk5WebMmSOFChXyfbGfZ/jq69ixY0Y1+g0bNhgtW6kKrhXsu3fvbjz84HwUK1bMCM+XLFnS6yjdQ/ZVq1Y1vi2hQIEC5jXugXatIK//5ryXq1SpIpUqVTJezxoW12r333zzTap+NWyuQfW0Ks572yvadvny5Y3QtP7f+hrZvHmzbNy4MVU/Wpn+5Zdf9hpqdw+0617/888/zer5uid1Tnpo+7ontVp8w4YN/VzxxDm9SZMm8sknn6Q5Yf02Avd9Gi9CBNrjZSWZBwIIIIBALAnY/QN7Au2xtJsYKwIIIGAfAe5v9lkLRoIAAgggkDgC3H8TZ62ZKQIIIIAAAvEiYPf3LwTa42WnMQ8EEEAAgVgWINDuY/U0pNy3b18j/Ow4tDKyhnwdFao9NWE1kO6te6vXhyvQrkHZF198UWbMmGEOUQO5r7zyihFEzp49u8vQjx8/LmPGjJFRo0Z5nFI4Au3OHZUrV86o2v3oo4+mCgT/+OOPRhVrrWDufKQV9lVXDTFrJXLHofPv3LmzETq+4447XNo6deqUjB49WiZOnOixWnYoA+2XLl0yxqB9OQ594GLChAlGaDrUxxdffCE1a9Z0aVZD2RUrVjT+7fr160a19Lfeess8x9t6O044cuSItGjRwngYwv2YN2+eNG3a1Os0du/eLXXq1DGD3J6+LcE90O7cWJs2beTVV1+VIkWKiPN/MN24cUNWrFhh2B48eNC8RL91YO7cucb5no4LFy4Ye8V5PRx7RV8rGvB3PrTC/E8//WR8s4C267y/9JsDmjVr5rEf90C74yR9iGHkyJHy9NNPS/r06Y1/1j70NanjCMeeCPUei0Z7nr4hwNM41FZ/f8TjQaA9HleVOSGAAAII2F3A7h/YE2i3+w5ifAgggIA9Bbi/2XNdGBUCCCCAQHwLcP+N7/VldggggAACCMSjgN3fvxBoj8ddx5wQQAABBGJNgEC7hxX7z3/+IxpQXrJkiUybNk32799vnqXh1o8++khKlCiR5lpbDaR7a8Tq9eEKtGtVcg1JO6quayhWA7saQnaEZt3Hfu3aNSPUrQ8AuB/hDLTXq1fPCHMXLFjQ65p4qqCdVsh89erV0qhRI5f5awC2bdu2Xito6/y1Kr0GrB1ujgGFMtB+9uxZY22WLVtmzrdfv36ieyatKuKB/nL6/vvvRStZO78O3NdTXyu6Do7DU8jcuX9PIXnHz33NZfLkydKpUyezOU8PJngLtGu1da3WrpX9vR1a3VzXWUP3jiOtgL5Wh2/VqpV5rpXXip6sr90RI0bIa6+9Zl6rD2TMnDnT4172FmjX87VCvvt//AW63olw3VdffWXs6V9++SXN6T733HPGPSBeDwLt8bqyzAsBBBBAwM4Cdv/AnkC7nXcPY0MAAQTsK8D9zb5rw8gQQAABBOJXgPtv/K4tM0MAAQQQQCBeBez+/oVAe7zuPOaFAAIIIBBLAgkVaA92YRo0aGBUZteKyL4Oq4F0b+1YvT4cgXatON21a1f5+OOPzeH1799fhgwZ4jXM7ThRr9Uws3NFe/1ZuALtuhYLFiyQsmXL+loS+fTTT40q1o6jevXqMmfOnFTV1j3NX6t2awX4tILQ2q6G2rX6twannY9QBtqPHTtmBJg3bNhgdvH6668bVdLDcXiqpq7V+HWdHYdWNNeq6nv37jX+qWrVqqJB7wIFCngcklZz1z2lR5UqVYxvO1i+fLnx91q1ahmh7pw5c6a61n2/lypVSlJSUqR48eIu53oKtDdu3Fg0DO+pXeeLL1++bFRcHzdunPnPuqb6x/0/sPThgnbt2rlU/x8+fLhR5T1jxow+l8PTNyFMnTrVaNP98BRo1z2s36LgXgXeZ8ecIPotA7pn9fXk6bjnnntEH7y4884741aLQHvcLi0TQwABBBCwsYDdP7An0G7jzcPQEEAAARsLcH+z8eIwNAQQQACBuBXg/hu3S8vEEEAAAQQQiFsBu79/IdAet1uPiSGAAAIIxJAAgXaLizVgwADp06ePaPVlK4fVQLq3tqxeH45A+759+4zq5IcOHTKGp9XoP/nkE7nvvvusTF127Ngh9evXl+PHj5vnhyvQ7k9Q3H1e3sLQwc7/p59+kubNm8v27dvN+fszTl/I7uFxPT+tCuK+2vP1c09BavcAvVak79KlixFE10NfJ1rlvkKFCqmadz9X97oG2rVyuh7FihUzHlIoWbJkqmvdw/XPPPOMvPfee8b1zoenQLs/Ru5V4L2t39q1a0UfdHFU5E+rwro3Z/c29LWnofYcOXK4XOJpHXxVs/e1ton+84sXLxoPKowaNSoVhe7fGjVqxDURgfa4Xl4mhwACCCBgUwG7f2BPoN2mG4dhIYAAAjYX4P5m8wVieAgggAACcSnA/Tcul5VJIYAAAgggENcCdn//QqA9rrcfk0MAAQQQiBEBAu1+LFS5cuWMUHvt2rV9Vuq2Gkj31r3V68MRaNfK2q1atTKH1rp1a5kwYYLlML97YFkbClegfdKkSaJhYyuHe2Vzb4F2q2Fmb31ev37dqJauVcgdR7wH2nWe+u0FjlC6/t3b2rgH8hcvXixZs2aVmjVrml76b3Xr1k1FrBWznc/z1od7oD2tkLyndXTvx9P63bx506ja71wZX1+3+vCL+3+IpbU/3felt7F6CrRPnz5d2rRpY2X7c04aAvPnz5eBAweaD/Hoa7dv375xb0agPe6XmAkigAACCNhQwO4f2BNot+GmYUgIIIBADAhwf4uBRWKICCCAAAJxJ8D9N+6WlAkhgAACCCAQ9wJ2f/9CoD3utyATRAABBBCIAQEC7QEskga8R48eLXfccYfXq60G0r01YPX6UAfaPYWxx4wZIz169PBLSgOh/fv3N68JV6B948aNUrlyZUtjcw8Eewq0X7lyxQiyajjbcfgTmndck5KSIs2aNTPbSIRAu3tlfm9zdg6LO9ZAw+FNmjSR/fv3G2ZaNVv/OP8HjfvezJ8/vyxdulTKlCmTav3dA+3Vq1eXOXPmpPmadW7E/XpPc/H04Ma8efOkadOmlvaj4yStEt69e3ejKrvj8BTo9xRo37x5s1SsWNGv/jjZs8D3339vPKCg3wKwadOmhGAi0J4Qy8wkEUAAAQRsJmD3D+wJtNtswzAcBBBAIEYEuL/FyEIxTAQQQACBuBLg/htXy8lkEEAAAQQQSAgBu79/IdCeENuQSSKAAAII2FwgoQLtVsOf165dEw2r/vjjj7J8+XKZNm2aEXJ0Pp577jkj9Jw9e3aPS2w1kO5tf1i9PtSBdk/h2kBCuu6B7nAE2m+77TZZvXq1VKhQwdLLzEqg/dy5c9K+fXtZsGCB2aY/oXnHRdu2bTMqies+0iOUgfYffvjBCMvv3r3bHGM4K3W7VxDXTocNGyb9+vVzcT99+rTowx4rV640/j05OdkIkRcqVMg8z72qeaNGjYwg940bN4xrly1bZpzr+PccOXKY17q37+kcx8nugfRatWrJzJkzJWfOnJb2ipVAuyeXrl27yp133mmpD8dJV69eNcy0T8fh6SEK9/3rb9V5vwaVwCefOHFC/v73vyeEAIH2hFhmJokAAgggYDMBu39gT6DdZhuG4SCAAAIxIsD9LUYWimEigAACCMSVAPffuFpOJoMAAggggEBCCNj9/QuB9oTYhkwSAQQQQMDmAgTaLSyQBhx79+5tBGKdj3fffVe6devmUkXa8XOrgXRv3Vu9PtSB9lBVgXYPBIcj0O6pwnpay2kl0H7q1Clp0aKFrFmzxmzK6oMQzn0fPHjQqNS9d+9e459DGWj3tEavv/66DBo0yMJu9v8UrVztXD1dW/C0np6q+7s/DOD+wIDu8wEDBhiBdh2/VvbXw9PaaoC/Tp06cvz4ceMc/ZYE/eYA9//o0Z9ZCaSnJWHlevc19l/W+xWe1tPK/g3lGGgr/gUItMf/GjNDBBBAAAH7Cdj9A3sC7fbbM4wIAQQQiAUB7m+xsEqMEQEEEEAg3gS4/8bbijIfBBBAAAEE4l/A7u9fCLTH/x5khggggAAC9hcg0G5xjX777TcjlLx48WLziqSkJJk7d64UKVIkVStWA+neurd6PYH2FClevLilVbQSCHYPKfsbmncMJJyBdk9r3rlzZyPgnSVLFksW/py0adMmqVKlissl3qrWL1myROrVq2eeO2bMGCN07s1FX09169Y1fuxe1V+r79eoUcO8dvLkydKpUyfj71qdf8WKFVKxYkWPU7ESSE/LwMr1BNr92UWca0cBAu12XBXGhAACCCAQ7wJ2/8CeQHu870DmhwACCIRHgPtbeFxpFQEEEEAAgbQEuP+yPxBAAAEEEEAg1gTs/v6FQHus7SjGiwACCCAQjwIE2v1YVQ3YNmrUSM6fP29eNW/ePKMSt/thNZDurXur1xNoT7xAu+6Zd955R3r27Glun6pVq8rs2bOlQIECfuxoa6e691WmTBnRfX/33XenasA95N26dWuZMGGCEUDXwznw7v6wwL59+4zX16FDh4xzHdXb9T9qLly4IF27dpWPP/7Y+Fn16tVlxowZkj9/fo+TsBJIT2v2Vq4n0G5t/3CWfQUItNt3bRgZAggggED8Ctj9A3sC7fG795gZAgggEE4B7m/h1KVtBBBAAAEEPAtw/2VnIIAAAggggECsCdj9/QuB9ljbUYwXAQQQQCAeBQi0+7Gqx44dk5YtW8qGDRvMq15//XUZNGhQqlasBtK9dW/1egLtoQ20nzp1Slq0aCFr1qwxl2bz5s1eK4F7W79wVmjXPjVw/eSTT5oPV2hgfNGiRVKtWjU/drTvU/XhjS5dusjMmTPNk91D6s6tuAfPnUPrN2/elCFDhhh/9NDw+tSpUyVHjhzG38+ePSva9rJly4y/O/fj7tmvXz8j8J4hQwaPk7ASSE9r9lauD1U1f9+r8H9nWPmGAattcR4CKkCgnX2AAAIIIIBA5AXs/oE9gfbI7wl6RAABBOJBgPtbPKwic0AAAQQQiDUB7r+xtmKMFwEEEEAAAQTs/v6FQDt7FAEEEEAAgegLEGj3Yw3cA6V6aceOHY1q2VmzZnVpyWog3Vv3Vq8PdaDdU3uzZs0ygvz+HF988YXUrFnTvMRbG/6MP9hAr5Xr3UPVOoGNGzdK5cqV/Zm+bNu2zZi/o5q/t33iV6NOJx8/flzatGnjErzv37+/ERbPmDFjoM2mum7Hjh1Sv3590f4ch4bQ27Vr57WPyZMnS6dOncyf6zcb1KhRQ86dOyft27eXBQsWGD9zrsCuf79+/brxcMhbb71l/Ny5ErxzZXf92eLFi6Vu3bpex2AlkJ4WkpXrf/jhB2nWrJns3r3baEofKtC5VqhQIWT+zg1Z2b9h6ZhG41aAQHvcLi0TQwABBBCwsYDdP7An0G7jzcPQEEAAARsLcH+z8eIwNAQQQACBuBXg/hu3S8vEEEAAAQQQiFsBu79/IdAet1uPiSGAAAIIxJAAgXY/FsufQLuG3Hv27Gm27q2Su6fuL126JC+//LJMnDjR5/X+BMKtVJR2r6KtA3APHlshcw81x0qg3ZP9pEmTjAcX/DncA9ihDrTrOuke033iOEqUKCHz5s2TkiVL+jNUr+devnxZBgwYIKNHjzbPca647u1CDXjXqVPHDME79s/+/fuNquyHDh0yLvUUSp89e7a0atXKbFoD4o899phL0D05OVnmzJkjhQoV8jp2K4H0tJCsXO/p4YdAHv6wulgE2q1KcZ5VAQLtVqU4DwEEEEAAgdAJ2P0DewLtoVtrWkIAAQQSSYD7WyKtNnNFAAEEELCLAPdfu6wE40AAAQQQQAABqwJ2f/9CoN3qSnIeAggggAAC4RMg0O6H7bFjx4xK5Rs2bDCv8hZUdw/mvvrqq6J/3N+geereU1DWWz+hDrTreFJSUozK045DQ8halTtHjhyWtPyp8u7P+IMN9Fq93j2M361bNxkxYoRkzpzZ0vzdK43rRaEOtGubP/30kzRv3ly2b99ujqtDhw5G0D1btmyWxprWSRom17V3VJnXc7WCuu7jDBkyeL309OnT0rp1a1m5cqVxjmP/aKX7evXqGf/mLRi/b98+l9D7mDFjjLac27NiaSWQntbcrVx/5coV6du3r+HtOPzdK3qdvt51TuqmDyXcfffdxgMB+r/Oh9X9G/TC00BYBfRbFPQ1ZIeDQLsdVoExIIAAAggkmoDdP7An0J5oO5L5IoAAAqER4P4WGkdaQQABBBBAwB8B7r/+aHEuAggggAACCNhBwO7vXwi022GXMAYEEEAAgUQXINDuxw5Yu3atNGjQwCXg660is3ugvX379jJ27Fj529/+5rNH9wrXekEkA+3uldzz589vVP6uXLmyz7HrCd9++600btxYDhw4YJ4fKxXadcDu/hoy/uSTT+S+++6zNP9ff/3VCGCvX7/ePN9KCNtS404naZX2cePGyUsvveRy6fDhw43K7RkzZvS3SfN8Xbtnn33WJSxvpTq7NuAe6C9WrJjxkIQavvXWW0Yf3h6ScA/D6+tGz9X95AjWW6mCbiWQnhaO1es//fRTefrpp82mAqmS7/7ggL7eli5dKmXKlHEZIoH2gLezbS5ct26dNGzY0Fhb/ZaBfPnyRXVsBNqjyk/nCCCAAAIJKmD3D+wJtCfoxmTaCCCAQJAC3N+CBORyBBBAAAEEAhDg/hsAGpcggAACCCCAQFQF7P7+hUB7VLcHnSOAAAIIIGAIEGi3uBEcVZQ1lOs40go6f/HFF1KzZk3z3KSkJJk7d64UKVIkzR6vXbtmVO8dNmyYy3mRDLRfvnxZevfubYSlHUebNm1k/Pjxkj179oDGH0uB9gsXLkjXrl3l448/Nufav39/0crKvkLiGubWquLq53yEI9Cu7Z86dcqo7r1o0SKX/l577TVjDFmzZrW4w/97mgb6u3Tp4hJmv+2222TSpElGRXgr3zKwZMkSsxq7tqx7adOmTbJgwQKjo6FDh8qAAQNSteUehk9OTpZ7773X+IYAPaw+XGA1kO4Nx+r1hw8fllatWome7zg6d+5sVPS3UiXf0/o1bdpUPvjgg1SvNQLtfm9lW12gv9s1zK4PK+hxyy23iD74pA9rROsg0B4tefpFAAEEEEhkAbt/YE+gPZF3J3NHAAEEAhfg/ha4HVcigAACCCAQqAD330DluA4BBBBAAAEEoiVg9/cvBNqjtTPoFwEEEEAAgf8KEGi3sBu0MrSGbzXQ7XxoFew333xTMmfOnKoV9yrneoKvytk3btwwqvZqINZRjdrRcCQD7drnrl27jMrYR44cMefmKySd1vhjKdCuE3avmq2B7okTJ0qLFi0kffr0HneNVkzXYHnPnj1d3PTkcAXatW1P1dT13zV8rg9GFC5c2MIuF9EHGfSBjYEDB6Yavz8hbe1M941abd261ehbH+g4c+aMHDp0yPj74sWLpW7duh7H5f7tBs4naeX7CRMmiK5HWofVQLq3Nqxe761Kvq/Xivar3vrwgz4s4Th0XjNnznR5GMDxMwLtlraxbU8aNWqUvPLKK6nGpw/PuN9bIjUJAu2RkqYfBBBAAAEE/itg9w/sCbSzWxFAAAEEAhHg/haIGtcggAACCCAQnAD33+D8uBoBBBBAAAEEIi9g9/cvBNojvyfoEQEEEEAAAXcBAu1e9sRff/0lJ06cEK00PW3aNNm/f7/LmVopet68eVKyZEmPLej1PXr0kMmTJ5s/17Dq4MGD5YUXXkhVvfn48eMyduxYIzTtHmbXBiIdaNdqwqNHj5a+ffu6zE8rtWulcveQ9J9//mmMf+TIkR7HH2uBdl0/rXD+3nvvuayfrmm3bt0kd+7cLi46f62qrevkaf3CGWjXgXz11VfGvtq7d6/LuHTPtW3bVjQI/sADD6Sq2K4PIeg+X7t2rRGq3blzZ6r9rO2+/fbbPkPkzhd62v+On5cqVUpSUlKkePHiHl87+/btMx6mcITfnU/SALiuga/DaiDdWzv+XO+tSr4+UDBo0CC55557UlWi18ru+k0MM2bMcBlCWg8OEGj3ter2/fn27dulQoUKXgeo95H58+d7fU2Ea2YE2sMlS7sIIIAAAgh4F7D7B/YE2tm9CCCAAAKBCHB/C0SNaxBAAAEEEAhOgPtvcH5cjQACCCCAAAKRF7D7+xcC7ZHfE/SIAAIIIICAu0BCBdpDtfwaEp40aZJRAdv9DZdzH5s2bZJmzZqJhtWdj0KFCslTTz0l+r9XrlwxqlhrgNYRhNZ/10q+U6ZMMQPKkQ6063gvXLhghLo1ZO986PwrVqwoycnJkiFDBtmzZ48RiNYK3N6OWAu06zw0dNyqVStjbZyPXLlySbVq1eTBBx80/tnT/PPnz++y7uEOtOs4vv/+e+nevbtRXd7boSFy3V96XL161dhf3tZN11nXX7+JIGvWrH6/fPRhjk6dOqW6TsPqU6dOlRw5cnhs8/Tp00YAf+XKlS4/V9OlS5dKmTJlfI7Fn0C6p8b8vd5blXxtu3Tp0lK9enXjIQh9vW/cuNF4vbgfNWvWlPfff1+KFi3qcX4E2n0uu21PeOyxx2T9+vVpju+JJ54wQu2+vn0glJMk0B5KTdpCAAEEEEDAmoDdP7An0G5tHTkLAQQQQMBVgPsbOwIBBBBAAIHIC3D/jbw5PSKAAAIIIIBAcAJ2f/9CoD249eVqBBBAAAEEQiFAoN1PRQ0za5Xoli1bSsaMGdO8Wquca/C9f//+Hqt2e7pYw8aOUGvTpk2jGmjX8WnYWau0a7je6qFhdw0kO4eZYzHQrvM9ePCgtGvXLlWoPS0LXe+77rrLqJjuOCIRaNe+9CEErRT/xhtvpPmAga+1LFeunAwbNkw0iJs+fXpfp3v8+e7du6VOnTqpHugYOnSoDBgwwOvDINevXzcqm7/11lsu7Wrgd+bMmZInTx6f4/E3kO7eYCDXa0X5rl27pvlAgbeBa5hdvw2gWLFiXudGoN3nstvyhDfffFMGDhyY5th0T+u3FujrLZIHgfZIatMXAggggAAC/ydg9w/sCbSzUxFAAAEEAhHg/haIGtcggAACCCAQnAD33+D8uBoBBBBAAAEEIi9g9/cvBNojvyfoEQEEEEAAAXcBAu0W94RWzW3btq1Rrbpw4cIWrxK5ceOGrFu3zgi179y5M83rateuLRr21crfGqS2Q6BdB3z58mVZuHChaJV4HVdax3PPPSca4Pz3v/8tlSpVMk+N1UC7TuDUqVMyevRoo1K9o4q+JwPnhx00nKrV3R1H586djTayZMliee8Ec+LPP/9sjFcfREircr57H4888oj06dPHqCieOXPmYIYg3iqtL168WOrWrZtm27Nnz3bx05N9BeGdGwwkkB6K6x0PFIwdO1aOHDni00/3jIadn3/+ecmWLVua5xNo98lpuxOOHj0qI0eOlPHjx6c5tuHDhxuvu0gfBNojLU5/CCCAAAIIEGhnDyCAAAIIxKeA3f8f0jywFZ/7jlkhgAACiS7A/TfRdwDzRwABBBBAIPYE7P7+hUB77O0pRowAAgggEH8CBNq9rGnp0qWlQIECUrZsWUlOTpYKFSpI9uzZA94Bf/31l3z55Zcyd+5co+r6N998Y7Sl7ZYvX16aNGkiSUlJZtV3OwXaHZP+888/Zfny5aKBZB2/I9yuc9AAtAbw7733XqOit3ugOJYD7Tr/mzdvGgHlzz77TNauXStbt241guIaSNb9oZXIn376acmdO7fB5R7I1ocBtOp4pA/dd19//bXxUMX27dvlhx9+MNdNH9LQhyceeOAB0SB71apVJV++fF4rp/s7djXThxuc512qVCmjEnXx4sXTbG7fvn3SqFEj0arnjmP16tVSo0YNS8OIVqDdMTgNtusY9LWyf/9+2bNnj/kwhL5e7rnnHmN+6m719wqBdktLb8uT9FsTNNiurz/3Q/fB/PnzQ/a68weAQLs/WpyLAAIIIIBAaATs/oE9gb/QrDOtIIAAAokmwP0t0Vac+SKAAAII2EGA+68dVoExIIAAAggggIA/AnZ//0Kg3Z/V5FwEEEAAAQTCIxC3gfbwcNEqAtYEJk+eLJ06dTJPHjZsmPTr18/axZyFAAJxJ6Bh9ldeecV4KMZxFC1a1HjISR9qisZBoD0a6vSJAAIIIJDoAnb/wJ5Ae6LvUOaPAAIIBCbA/S0wN65CAAEEEEAgGAHuv8HocS0CCCCAAAIIREPA7u9fCLRHY1fQJwIIIIAAAq4CBNrZEQiEWEArkw8ZMsT44zi8VagPcdc0hwACNhcYP368EWy/fPmyTJgwQTp37hy1ERNojxo9HSOAAAIIJLCA3T+wJ9CewJuTqSOAAAJBCHB/CwKPSxFAAAEEEAhQgPtvgHBchgACCCCAAAJRE7D7+xcC7VHbGnSMAAIIIICAKUCgnc2AgJvAli1bpFevXlK4cGEpXbq0JCcny8MPPywZMmSwZHX27Flp166dLFq0yDj/tttuk9WrV0uFChUsXc9JCCAQ3wJarX348OEyderUqE6UQHtU+ekcAQQQQCBBBez+gT2B9gTdmEwbAQQQCFKA+1uQgFyOAAIIIIBAAALcfwNA4xIEEEAAAQQQiKqA3d+/EGiP6vagcwQQQAABBAwBAu1sBATcBA4ePChNmzaVvXv3Gj+pWrWqzJ49WwoUKGDJSsPrjRo1kvPnzwd0vaVOOAkBBBAIUoBAe5CAXI4AAggggEAAAnb/wJ5AewCLyiUIIIAAAsL9jU2AAAIIIIBA5AW4/0benB4RQAABBBBAIDgBu79/IdAe3PpyNQIIIIAAAqEQINAeCkXaiCuB06dPS+vWrWXlypXmvGbOnCktW7ZM9f+gc5/4gQMH5Nlnn5Xt27ebPxo0aJC8+uqrliu8xxUmk0EAAdsKEGi37dIwMAQQQACBOBaw+wf2BNrjePMxNQQQQCCMAtzfwoZx9m0AACAASURBVIhL0wgggAACCHgR4P7L1kAAAQQQQACBWBOw+/sXAu2xtqMYLwIIIIBAPAoQaI/HVWVOQQlcv35dRowYIf379zfbyZUrlwwcOFDatWsn2bNnT9X+tWvXZP369TJgwADZuXOn+fOkpCTRMHyxYsWCGhMXI4AAAqEWINAealHaQwABBBBAwLeA3T+wJ9Duew05AwEEEEAgtQD3N3YFAggggAACkRfg/ht5c3pEAAEEEEAAgeAE7P7+hUB7cOtr5eqTJ0/Ktm3bZNWqVbJ//37Zs2ePnD9/3rhUc1mlSpWSEiVKSMWKFY0/d911l6RPn95K0xE/5/fffzcKo+pcHMfmzZuNccfa4T4XXYeUlBQpXrx4rE0louPdsmWLVKpUKeA+CxUqZOQJ77zzTqMd/aN/t+ueD3iiYb4wkvt39uzZ0qpVK3NGr7/+umihY47QChBoD60nrcWJwOHDh41fQHrzcT70DVRycrKUL19eMmXKJBp+37t3r1GR/ciRIy7n6o3n3Xfflfr168eJCtNAAIF4EiDQHk+ryVwQQAABBGJFwO4f2BNoj5WdxDgRQAABewlwf7PXejAaBBBAAIHEEOD+mxjrzCwRQAABBBCIJwG7v38h0B6e3Xbz5k3Zt2+fvP322zJ37ly/OnnkkUekT58+Ur16dcmcObNf14b75FgItF++fFk+//xzueWWW6Ru3bpeSSIZCA73ukSy/WAD7Z7Gqnt+8ODB8thjjxFst7iYkdy/BNotLkqQpxFoDxKQy+NXYPfu3dKlSxcjrO7voU+paZj98ccfF/c35f62xfkIIIBAOAQItIdDlTYRQAABBBBIW8DuH9gTaGcHI4AAAggEIsD9LRA1rkEAAQQQQCA4Ae6/wflxNQIIIIAAAghEXsDu718ItId+T2j19eHDh8v48ePNSuyB9NKgQQMZNWqUFC1aNJDLw3KNnQPtN27ckK1btxoPEWigfdasWUY1eW9HJAPBYVmMKDUajkC7Yyr9+/cX/ZMtW7YozS52uo3k/iXQHpl9QaA9Ms70EqMCp06dktGjR8vEiRMtvbm67bbbpFGjRsbTUoULF47RWTNsBBBIBAEC7YmwyswRAQQQQMBuAnb/wJ5Au912DONBAAEEYkOA+1tsrBOjRAABBBCILwHuv/G1nswGAQQQQACBRBCw+/sXAu2h3YVnzpyRvn37ypQpU0LScFJSkkydOlXuv//+kLQXbCN2DrSPGDHCqGzvOAi0B7vanq8PZ6Bde9SHQV5++WXJmDFjeCYQJ60SaI+ThXSaBoH2+FtTZhQGgZMnT8q6detk1apV8v3338u2bdvMXkqXLi2lSpUyqrHrV37kzZs3DCOgSQQQQCC0AgTaQ+tJawgggAACCFgRsPsH9gTarawi5yCAAAIIuAtwf2NPIIAAAgggEHkB7r+RN6dHBBBAAAEEEAhOwO7vXwi0B7e+zldfu3bNKB6qgXbnI1euXNK6dWtp3LixFC9eXG6//XYzrKtVxc+ePWtksj755BOZOXOmaCje+ahVq5YRav/73/8eusEG2JKdA+1Dhw41CrE6DgLtAS6yj8s8Bdo3b94sFStWtNShvk7++OMP2bt3r7z77rtGNX3nQ4vqLliwQGrWrGmpvUQ9iUB7/K08gfb4W1NmhAACCCCQ4ALt27c3viVi4MCBXiUItCf4JmH6CCCAAAJREbD7B/YE2qOyLegUAQQQiHkB7m8xv4RMAAEEEEAgBgW4/8bgojFkBBBAAAEEElzA7u9fCLSHboPu2rVLGjVqJEeOHDEb1TD6uHHjpGjRopY6OnHihPTu3dsItjsfw4YNM/49Q4YMltoJ10nxFGgPl1G8txtsoN3Z5/LlyzJmzBjp37+/C5s+/DF58mTJmTNnvHPGxPxmz54trVq1Msf6+uuvy6BBg2Ji7LE0SALtsbRajBUBBBBAAAEfAh988IF07NjROKtevXoycuRIKVasWKqrCLSzlRBAAAEEEIi8gN0/sCfQHvk9QY8IIIBAPAhwf4uHVWQOCCCAAAKxJsD9N9ZWjPEigAACCCCAgN3fvxBoD80evX79ugwZMkS0SrjjePTRR41gesGCBf3qRKtXd+vWzSXUnpSUJHPnzpUiRYr41VaoTybQHmrR2GsvlIF2nf2FCxeMhzUmTpxoYmiV9hUrVliu+h57irE1YgLtkVkvAu2RcaYXBBBAAAEEwi6wZ88e0f+Au3LlitnXnXfeKcOHD5eWLVu69E+gPezLQQcIIIAAAgikErD7B/YE2tm0CCCAAAKBCHB/C0SNaxBAAAEEEAhOgPtvcH5cjQACCCCAAAKRF7D7+xcC7aHZE2fPnpXWrVvLsmXLzAYXLlwoDRs2DKgDT9XeZ82alSr/EFDjQVxEoD0IvDi5NNSBdmXZsWOH1K9fX44fP24qaeX2Hj16xIlabE+DQHtk1o9Ae2Sc6QUBBBBAAIGwCyQnJ8tXX33lsR99cnns2LHmzwi0h3056AABBBBAAIFUAnb/wJ5AO5sWAQQQQCAQAe5vgahxDQIIIIAAAsEJcP8Nzo+rEUAAAQQQQCDyAnZ//0KgPTR74uDBg9K0aVPZu3ev0aB+m/yCBQukZMmSAXWgVau7du0qH3/8sXn9q6++KvrHfU8F1EGAFxFoDxAuji4LR6D93Llz0r59e+M14zg6duwo77zzjmTNmjWO9GJzKgTaI7NuBNoj40wvCCCAAAIIhFVAA+vjx49Ps48KFSrI/Pnz5a677hIC7WFdDhpHAAEEEEDAo4DdP7An0M7GRQABBBAIRID7WyBqXIMAAggggEBwAtx/g/PjagQQQAABBBCIvIDd378QaA/NnnAPtD/wwANGRuGee+4JuAMN82rxPg3Hp0+fXipVqiR9+vSRTJkyWWrz2rVr8s0338iSJUtk48aNot98f/78eeNazVA89NBDUq9ePalYsaJky5bNUpv+BNrdTUqVKiUpKSlSvHhxS335uv6vv/4yKnhPnjzZUnuvv/66DBo0yDzXfS7+ji8cvu5zevzxx0XDxLlz5zbG/eeff8ry5ctl8eLFxtqqkWM9y5cvL02aNJGkpCTJmDGjJZNATgpHoN3TWuo3HkyYMEFuu+02c5hp+Rw+fFjGjRsnn376qRw5ckRKly4tjzzyiCUTdf3yyy+NQL0+lKK2euTKlUvKlStnvEa0gnyJEiV82q5du1YaNGhgvtaqVq1qrGGBAgX84t63b580atRIDh06ZFynhT7nzJkjhQoVMv4e7P49efKkrFmzxthL27dvN8x0vtWqVTO+WaJOnTrm74VgA+26btrHokWLjGr827ZtS+WrZvfee6/xu87K4T5/xwMQWbJkEbXT3506tzNnzhi/76pXr248dORPH1bGEcpzCLSHUpO2EEAAAQQQiILAjBkzpG3btj57fvbZZ+XDDz80ziPQ7pOLExBAAAEEEAi5gN0/sCfQHvIlp0EEEEAgIQS4vyXEMjNJBBBAAAGbCXD/tdmCMBwEEEAAAQQQ8Clg9/cvBNp9LqGlE3744Qdp1qyZ7N692zx/4cKFRjA00sfly5fl888/l7ffflt27tzps3sNyHbv3l2ef/55n8F2Au0i4fT1FtjOkSOHfPLJJzJkyBAzxO5tYTWA/e6778rDDz8clmr+kQq0u4f5db6efGbNmiWbNm2Snj17GqFsT4cGm+vWrZvqR6dOnTIeiNCHRzT47OvQgPzgwYPlscce8xq8Pn78uLRp08YIizuO1atXS40aNXw17/JzHVenTp3Mf9OHMfQbGjJkyGD8W6CBdv32hw8++EDeeOONNOfsvI80SN+qVStzLO4Ph3ibmL5W9Pegnu94+CIthNq1axt7XB9G8PVNFJ4C7SNGjBDNkfXv3998oMC5v/z588vSpUulTJkyfq1FpE4m0B4pafpBAAEEEEAgDALffvut8fSc/m9ah77J0jdIWp1dDwLtYVgMmkQAAQQQQMCHgN0/sCfQzhZGAAEEEAhEgPtbIGpcgwACCCCAQHAC3H+D8+NqBBBAAAEEEIi8gN3fvxBoD82e0MrnXbp0kZkzZ5oNavVzDaXmy5cvNJ1YaEVDuRp8nThxooWzXU/RCska7HVUgPbUQKIH2sPt6ymwreFj3UfDhg2zvKZaaVurm2umxlcw2HKj///ESAXaHRW3s2bNag7Rk0+7du3klVde8Rpm18rcGnLWMLPz8fXXX0u3bt1E5+PPoRXje/fuLS+//LI4j83Rxs2bN43Xkf7ccfTr10+GDh1qhtF99Xfu3Dlp3769UTFeD+1Tq5tr9XTHEUigXQP/+q0G2paVQ38XaPHQY8eOiVbMdxxWAu0nTpwwnJx/J1rpU+eqe13D/Gl904D7/Dt06CBly5aVXr16eQyza9/PPPOMvPfeez4f3LEyznCcQ6A9HKq0iQACCCCAQIQF9A3QyJEjvfa6atUqqVmzpvlzAu0RXiC6QwABBBBAQCTVh2U3/9xlKxcC7bZaDgaDAAIIxIyA3f8f0tzfYmYrMVAEEEAAAT8EuP/6gcWpCCCAAAIIIGALAbu/fyHQHrptMm3aNCOE6nxoxWGtqvzQQw95regcqhH89ttvoiFgrUbtfmjFYw325s6d2wh7bt68WTZu3JjqvIoVK4rOo3jx4h6HZadA+5UrV4zihj///LMxVq3SvXz5cnPcWlH6/vvvN/+u/3etWrXMv/sbCI6Er3tgWyuC69qNGzfOHLeGjKtWrSolSpSQ69evy549e2Tt2rWpqm2XKlVKUlJSvK5loPsuHIH206dPG4HplStXmsPyFAJ399GQevbs2c3q30lJScY+/9vf/mZ8O4G6vPbaa0aI2/l3se79tm3bpgrBa5haXwPJycmSKVMmY29pG56qi+u3Grz55psew9E7duyQ+vXri1Zr10Pb0yrnaT0s4rwe+k0PderUMa9/4oknjGB4njx5Qr5/dc4alNdioXq47yfdR48++qhR9d9x+Aq0e3utaF/ly5eXChUqGCH9tH4XDR8+3HgowFuo3f31q7+z/vzzT9NM51SlShVjyLreuo7R+tYMq681Au1WpTgPAQQQQAABmwvof5Dp03b6dUDOh76h0jeRzgeBdpsvJsNDAAEEEIhLAbt/YE/gLy63HZNCAAEEwi7A/S3sxHSAAAIIIIBAKgHuv2wKBBBAAAEEEIg1Abu/fyHQHrodpRWJNdC+bNmyVI1qMLl58+by1FNPGd8unz59+tB1LCIa9NVigFp92PnQqusaPr3vvvtSFR86fPiwEbbX6tXu12hF8DvuuCPVGO0UaHcfnFbAHjx4sPnPs2bNkpYtW3p19ifQHilf98C28+A1sDtw4EB5+umnU1UG16yMBrfdK/OPHj06VZg72I0XjkC7ho11r2rA2XF4Wj9vPhqO1nD5888/L5kzZzbbOHnypBGI1or1juPQoUNGeH779u3mv+n1GnrXiu360IfzcePGDVm3bp3079/fCMk7HyNGjJCePXumqrzuXmFdr9FcU926dS3xa4V3bddxeFpHf/bvtWvXjNe6e5X/zp07G3vKvXq9BsP1mwH0d4fzmjjGk1ag/cKFC8bvIue9qL7al+a33PvSivY//fSTMY65c+e6rImOoVmzZh7NPP0u0hP1oQEtiqqvE8fvWe1DHy7Qcegfux4E2u26MowLAQQQQACBAAT+93//13gDNm/ePONq/Q9BT/+hSKA9AFwuQQABBBBAIEgBu39gT6A9yAXmcgQQQCBBBbi/JejCM20EEEAAgagKcP+NKj+dI4AAAggggEAAAnZ//0KgPYBFTeMSrRKuoVpPFZ0dlzkqbOs3zWvl5jvvvNNrFWKro9OwrIZ0ncOnGsDVP9myZfPajAZdJ02aZJznfK0WD9Rwr/v+TdRAe6R8vQW2tfL41KlTXSrOuy+qpyCxp8reVveUt/NCHWg/e/as8c0Cn3zyidmlVp/Xv+uDGM6HNx99mKFv374+X0eXL1+WAQMGiAbEnV+PY8aMMQL17vvduW99aEArhmuldOdrFyxYIGXLlk3F5f6NDRqY16rjWvk9rUM92rVrJ4sWLTJO0wD4Z599ZlQ2dz78CbTv2rVLGjVq5FKRXsPtGpp3fgDAuX0NgWvAvFOnTqlC7WkF2mfPni367QiOQwPkGm5v0aJFmg/y6NrqAwL6YIbj0Mrw6l2wYMFUZN4C7Xq+PsiS1loG+xoI1/UE2sMlS7sIIIAAAghEUUDfOGmwXZ9+zpcvX6qREGiP4uLQNQIIIIBAwgrY/QN7Au0JuzWZOAIIIBCUAPe3oPi4GAEEEEAAgYAEuP8GxMZFCCCAAAIIIBBFAbu/fyHQHvrN8fXXXxthcA3+Wjm0enS1atWMPxpA9reCuwaZu3btKh9//LHZXZs2bWT8+PGSPXt2n0PwVL25YsWKohWyCxcu7HJ9IgbaI+nrKbCtgWAN6darV8/nWu7YsUPq169vVKPW44EHHpD58+fLPffc4/NaqyeEMtCuIXENmE+ZMsWlew2Oa8V197C1Jx9v4XdP8/n222+lcePGcuDAAfPHWgVcv1nBSgD6119/NR4cWb9+vXm9t7G696UPr8yZM8eoIJ7W4b6G2t+ECRNSVRa3Gmi/fv26DBkyRDT07zis/n7Q3w0awh80aJDLkL0F2t3D+HqRXq9GWinf16GV4V988UWXb43QBzk04O9+ePpdVL16deNa9yrwvvq1y88JtNtlJRgHAggggAACIRbQJzX1Taing0B7iLFpDgEEEEAAAQsCdv/AnkC7hUXkFAQQQACBVALc39gUCCCAAAIIRF6A+2/kzekRAQQQQAABBIITsPv7FwLtwa2vt6s1BK1B2bFjx7pURbbSm4aQtcp78+bNJXfu3D4v2b17t9SpU8cMMXur6JxWQz/99JPR3/bt283TNNCulY6dj0QMtEfS11Ng258q68eOHTPWbMOGDeaybd68WfQBhVAdwQTateq3hpZ/+OEHWb58uWgV8yNHjrgMrVSpUkZlcA2qux+efLwFvj3N95133jGqkjsOrcquY8iZM6dlnk8//VSefvpp83wdb0pKihQvXtylDU9j1Ur/devW9dqX+ugYNQDuOKwGur2Nw31P6AMSWv1dH6Cxcnj63eAt0L527Vqj0r3j2x7SqrDurW/3NrSyvBrkyJHD5++ifv36GcH9DBkyWJma7c4h0G67JWFACCCAAAIIhF+AQHv4jekBAQQQQAABdwG7f2BPoJ09iwACCCAQiAD3t0DUuAYBBBBAAIHgBLj/BufH1QgggAACCCAQeQG7v38h0B7ePaHhXQ0Xf/TRR6JBTUfQ00qvWrl94MCB0qlTJ8maNavXSyZPnmyc4zj8Cfg6rtEqzlqF+a233jLb6dGjh1FdOVOmTOa/JWKgPZK+nkLQ/oR0dX916dLFqOjuOCIRaLeyn62co2HrSZMmGQ9XeKqY7snn1VdfFf3jq8K6Jxvtq2PHjlaGZp7j6aEBb0F19/C7fnPDiBEjUlWedzR++vRpowL8ypUrjX9Kq/q81Qrt+gDCk08+af7uqVq1qsyePVsKFChgad6efjd4CrRrGF+r6jtXc9dwuVbg97U2zgNx9y1WrJgsWLBASpYs6TJeT7+Lpk+fLlp9PlYPAu2xunKMGwEEEEAAgSAECLQHgcelCCCAAAIIBChg9w/sCbQHuLBchgACCCS4APe3BN8ATB8BBBBAICoC3H+jwk6nCCCAAAIIIBCEgN3fvxBoD2Jx/bxUw7j79++XVatWGeH2jRs3WmpBv51eqzYXLFgw1fmXLl0yqjlPnDjR/NmYMWNEw+j+HkuWLJF69eqZlz3++ONG8NW5SnyiBdoj7espsO1PSNfT9bESaNcHOMaPHy/NmjWT9OnTe9y+nubn6ZsEPF2sVeG1ba24r4d+k8HSpUulTJkyfr1Urly5In379jVek47DW8VyrT7fokUL2bp1q3FqUlKSUX2+SJEiHvt0D59r2F778fRAi9VAu/sDGZ4eVPEFoBXo1S6t+Xp6YGDevHnStGlTX827/PzixYvSvXt3oyq74/D0wIA/v4v8GkAUTybQHkV8ukYAAQQQQCBaAgTaoyVPvwgggAACiSxg9w/sCbQn8u5k7ggggEDgAtzfArfjSgQQQAABBAIV4P4bqBzXIYAAAggggEC0BOz+/oVAe7R2hoiGc7/77jsj3L58+fI0A+4aNNdgar58+VwGfO7cOWnfvr1RwdhxeKsW7Wum+/btk0aNGsmhQ4eMU0uVKiUaZC1evLh5qT8h0oMHDxph1r1793ptL60x+Xu9VoMePHiw2aSvoLOVQHCkfT0Ftv0JBcdioF2rsuu+07UrXLhwmtvU0/xWr14tNWrU8LW9jSB7nTp15Pjx48a5ycnJMmfOHClUqJDPa91PcA+Jewuee6puvnDhQmnYsGGqPj1VOPd2rl5sZf9qm0OGDDH+OI5hw4aJVv3359i2bZvUrFnTrPLuKcDvqXJ9165d5c477/SnK7l69apRoV7D/Y7DUyV99/l7q+TuV+dRPplAe5QXgO4RQAABBBCIhgCB9mio0ycCCCCAQKIL2P0DewLtib5DmT8CCCAQmAD3t8DcuAoBBBBAAIFgBLj/BqPHtQgggAACCCAQDQG7v38h0B6NXeG5z7Nnz8qKFStEw5tffvllqpM0sK2VoTNmzGj+zJ+Aua+ZWgmQ+9OflfbSGpO/14cj0O7PfEPhG2wgPdjrfc1Bf65B40qVKlk51eM5pUuXlgIFCkjZsmWNUHm5cuUkZ86cltoLZn7u4/b0DQSWBiFifHNBq1atzNPTqqSuD6w0aNDADIN369ZNRowYIZkzZ3bpToP2bdq0kTVr1hj/7itwbyXQHkxFe+fBub8WPQXa3c+xamnlPE/9WZm/lbbtdA6BdjutBmNBAAEEEEAgQgIE2iMETTcIIIAAAgg4Cdj9A3sC7WxXBBBAAIFABLi/BaLGNQgggAACCAQnwP03OD+uRgABBBBAAIHIC9j9/QuB9sjvif/H3pmA3TWdfX99oiHylqIo2hIvlTTE2NAaI6aYgtQ8j42KiphnUWNUax6riFYSIWIWlBiqMZVQRemLtkpRSi9tKZ7v+q/v2+fdz3r2Pmftvc/eZ51zfuu6XO/bPHtNv3udNf7XvRrl+PHHH1vP0UcccYR57733ap8PGTLETJ8+3QwdOrT2b2UKrpXJI488YtZZZ51c+WUVpLtcssZvN0F7Et8igm2lVzR+o7apvycJ2t124pNOnm+K1K9MQXs9cfy7775r9thjD+t1XGGttdYyU6ZMMYMGDeqFwBW+y4u62nS/fv0SUfkIuhG052llrYuDoL117MkZAhCAAAQg0DICCNpbhp6MIQABCECgiwmEvmGPoL2LGydVhwAEIFCAAONbAXhEhQAEIAABCOQkwPibExzRIAABCEAAAhBoGYHQ5y8I2lvWNOpm3NPTY0WvY8eOrXl2VgR5b5c36CiUKWhfYYUVzI033miGDRuWK7+sgnQXSNb47SZoT+JbRLAtfkXj+/waELT39dAuwfrFF19svvjFL/ZBqN/yT37yE3P44YfX/nbTTTeZ7bffvva/P/vsMzNx4kQrYFdQOjfffLMZOXJkqkkQtP/N7LbbbmbWrFmW0SqrrGKmTZtmVlxxRZ9mHOQ3CNqDNAuFggAEIAABCJRLAEF7uXxJHQIQgAAEIJBEIPQNewTttFsIQAACEMhDgPEtDzXiQAACEIAABIoRYPwtxo/YEIAABCAAAQhUTyD0+QuC9uJtYs6cOebyyy83f/nLX8yHH35oVlppJXP++eebBRZYoFDiH330kRk3bpy55ppraukcdthh5qyzzjL9+/e3/1amoD1JIJolv6yCdBdW1vjtJmhP4ltUkF40vk+DRdDeV9CuSyYSrQ8YMCAR4eOPP2623XZb8+abb9q/u9+r75A4e/bs2fbvG2+8sZk8ebJZcsklU00SuqC9bIG5T/192nNI3yBoD8kalAUCEIAABCBQEQEE7RWBJhsIQAACEIBAjEDoG/YI2mmuEIAABCCQhwDjWx5qxIEABCAAAQgUI8D4W4wfsSEAAQhAAAIQqJ5A6PMXBO3F28Stt95qRo8eXUtoww03NL/4xS/MUkstVThxiWQnTJhQS8cVwn7wwQdm//33t57Uo3DLLbeYbbbZJnPeTz31lNl6661rots11ljDTJ061Sy//PK1tLpN0F4136KC9KLxfRpNuwra3fb9ne98x1x//fVmmWWW8al2r2/c3+X3v/99c+6555r5558/Ma1//OMf5uCDDzbXXXed/bsr9r733nvNpptuWourtHR5xR0/4on7Crrdix6nnnqqOfHEEzPV+dlnnzXf/e53zcsvv2zjJaXxyiuvmJ133tmIs4K8zN9zzz1m7bXXzpSX78e+9fdNL4TvELSHYAXKAAEIQAACEKiYAIL2ioGTHQQgAAEIQMCYPhsuPR8+GRQXBO1BmYPCQAACEGgbAqEfSDO+tU1ToqAQgAAEIJCBAONvBlh8CgEIQAACEIBAEARCn78gaC/eTFyhrIScd911l1lnnXUKJy4vzXvttVctHVfQ/sknn5hjjjnGeoeOwhlnnGGOPfbYzHlPmzbNClKjsOWWW1oB7sILL1z7tyyC9tdff93suuuu5tFHH7Xxs3pslud7iXwlBvaJX4aH9qr5FhWkF43v02jaVdDutse8gut///vf5vDDDzeXXHJJpt/cVVddZS+fROHnP/+59crutjF5ZZ85c6YZPnx4XXP4Crob9SE+NncF90mC9vfff9/sscce5o477uhTR588sn7jW/+s6bbyewTtraRP3hCAAAQgAIEWEUDQ3iLwZAsBCEAAAl1NIPQNewR/Xd08qTwEIACB3AQY33KjIyIEIAABCEAgNwHG39zoiAgBCEAAAhCAQIsIhD5/QdBevGG8+eabZs899zT33XdfLTEJtLwDVQAAIABJREFUXk8//XQz33zz5c7gs88+s56UzzzzzFoaJ598stF/8XZ1+eWXm7Fjx9a+kaj04osvth6SfUNSXvIQfdZZZ5n+/fvXkskiaHe/XXnllc0NN9xgBg8e7FUsV2DfSBBfhqBdBa2Sb1FBetH4PoZpV0G76yVddb3sssuMLolkCX/5y1+sEH327Nm1aD6vIjz//PNmhx12MC+88IKNF11Oefvtt3td/JAn9J/+9KdmoYUWqlssX0G3ezEkq2f6np4e25fFvbonCdqTLn/84Ac/MJMmTcrUD0oYLzbvvvuuGTJkiH0hQi9HxF+KEBjf+mexbau/RdDeaguQPwQgAAEIQKAFBBC0twA6WUIAAhCAQNcTCH3DHkF71zdRAEAAAhDIRYDxLRc2IkEAAhCAAAQKEWD8LYSPyBCAAAQgAAEItIBA6PMXBO3FG4XE4BMnTjQSVEdBXpblgXmjjTbKncFrr71mdt99dyMBcRSShLOuh3jlPXXqVLP++ut75/3SSy+ZnXbaycydO7cWJ/IgHU+kiKBd6Tz44INe5UoSx7ZK0F4l36KC9KLxfRpMuwraVTe9ZDBhwoRaNbfZZhtz5ZVXmsUXX9yn6vabX/ziF/Z3GYVG7TL67uOPPzZHHXWUueCCC+w/RcLy3//+9/Ylgij4iux9Bd0ShuuSy9133133t50GIOnCTpKgXfFnzJhhxowZU0tKgnT1RcOGDfPme8899xiJ+qOXGdSf3XbbbWaNNdbolYZv/b0zDuBDBO0BGIEiQAACEIAABKomgKC9auLkBwEIQAACEDC9PIWIR8+HTwaFBUF7UOagMBCAAATahkDoB9KMb23TlCgoBCAAAQhkIMD4mwEWn0IAAhCAAAQgEASB0OcvCNqb00yeffZZs/POO9e8LytVCV3lKV3CVbcdNMr1o48+suLXSy65pPbpxhtvbCZPnmwk8IwHfTtu3DhzzTXX1P5ZHuMvvPBCs+CCCzbKynz66afW6/sZZ5xR+3attdYyU6ZMMYMGDeoVP4ugPckj9rnnnmvk+b0RjzSe8tq+4oorJtapLA/tVfItKkgvGr9hYzHGXrBYd911e336yCOPmHXWWccneqFvitbP9ZKuwlxxxRVm//33b9gm9e0bb7xhxeEPPPBArR5ZvJC7gu8777zTPPzww7VXGCQAnz59uhk6dGhDTr6CbnlYl5Bfr0ZEYcSIEea6664zSy+9dN18FFfe4g888MBe36UJ2pMu4Xz/+9+3XtoHDhzYsE7vvPOO9c5+8803177VRRvZyO3LfOvfMNOAPkDQHpAxKAoEIAABCECgKgII2qsiTT4QgAAEIACB/yUQ+oY9gj9aKwQgAAEI5CHA+JaHGnEgAAEIQAACxQgw/hbjR2wIQAACEIAABKonEPr8BUF7c9qEvLT/+Mc/tiL0eFhkkUXMMcccY/bdd1+z6KKLemUmUehxxx1nBeXxUE94K8/tEtpGXo0V79BDDzWnn356XSGpxOzyCK384nElQJUn6379+vUqQxZBu8Swyv/EE0+spSGh/NVXX20k3E0LEg0ffPDBRnWKh0aesF1BeyNP11kEsVXxLSrYLhrfp4G2s6BdXtKPP/54o4sVUdBvVBdPJJyud9FCYmuJwiUEj8IyyyxjPbb7ivlff/11s+uuu5pHH33UJqF+Qe191qxZ9n9LzC3x+YABAxqaIkv7TRKaH3DAAeass84yqn9S0O9Xwn2VUeWOhzRBu+LIA/348eN7fX/KKafYvrFevWQb9aHqi6LwxS9+0fIePXp0nyJmqX9DmIF8gKA9EENQDAhAAAIQgECVBBC0V0mbvCAAAQhAAAL/j0DoG/YI2mmpEIAABCCQhwDjWx5qxIEABCAAAQgUI8D4W4wfsSEAAQhAAAIQqJ5A6PMXBO3NaxPvv/++OeSQQ6zA1Q0Sje6yyy5mm222sZ7bJW6fd9557WeffPKJUdwnn3zSxr399tt7icv1TSMvxxIySzB60UUX9cp6q622MhMnTjSrrbZan7OaP/7xj1ZwLqF8PEg8evnll5sllliiTz2yCNoVWeLnUaNG9arPpptuaj1Su2WSuF4CWgmOn3jiiT55NxK0SwgsEX4UVA8JldO8UGcRxFbFt6ggvWh8n19DOwvaVb+XX37ZXv547LHHatWVcFq/MQnWF1tssV4YPv/8cyMP9BJaq+7xIEG44kS/5Ub8dPFFv0ddvkgKN910k9l+++0bJWP/nqX9SmiuCzJjx47t9VtM6x/UjvT9kUcead57770+5UkTtOvDJC/r+nf1f7rcMnjw4D59kQT3eiVCL1DEQ71+L0v9vYAG8BGC9gCMQBEgAAEIQAACVRNA0F41cfKDAAQgAAEIIGinDUAAAhCAQGcSCP1AmgtbndnuqBUEIACBbifA+NvtLYD6QwACEIAABNqPQOjzFwTtzW1Tf/3rX62offr06U1LeIcddjAXXnhhosA8nonylodn17O5vpF4fOONN7ZCenlil0D3wQcf7FPGRh7UswrakwTWUaYjR440G2ywgenfv7+RuP6Xv/yleemll2plkph1/vnnt16bFRoJ2m+99dY+npx1kUDxvvCFL5h1113XHH300TY/hayC2Cr4FhWkF43v02jbXdCuOqrt77XXXn08j0vYLm/r3/nOd1LbZcSo0SWTNJZq59ttt12fSyv67UlEPmjQIB8zZG6/ujAiz/R6McIN+h3q96H6v/DCC2b27Nl92MTj1BO06zulsc8++/S6NBDFj/dFuswjW4iJG3Tx5dJLLzXLLbdcIo+sv18vqC3+CEF7iw1A9hCAAAQgAIFWEEDQ3grq5AkBCEAAAt1OIPQNewR/3d5CqT8EIACBfAQY3/JxIxYEIAABCECgCAHG3yL0iAsBCEAAAhCAQCsIhD5/QdDe/Fbx0UcfWRH2Oeec00e0miW3yGu0PK9LmO0T5B1ZgtWf/exnPp/3+kbemlXuFVZYITVuVkG7EpJH7HHjxpl77rnHu0wHHHCAkfdreVg/6aSTbLxGgnZ5ed599937eNGOMpVXbqUnrgp5BLFl8y0qSC8a38dAnSBoVz3nzJljfvCDHyS+BlCPg9rPoYcean9nAwcO9EHW65t3333Xeoi/++67e/37YYcdZtt8dOGiUcJ52q/ax6RJk8wpp5zSKPna31dccUXLSS85zJ071/57I0F73t99lKnE7HptIktf1Kh/8K5wCz9E0N5C+GQNAQhAAAIQaBUBBO2tIk++EIAABCDQzQRC37BH0N7NrZO6QwACEMhPgPEtPztiQgACEIAABPISYPzNS454EIAABCAAAQi0ikDo8xcE7eW0jJ6eHvPqq6+aCy64wFx33XXmvffe885Igll5cJ4wYYIZNmyYcdtQo4Q+/vhjM2PGDHPmmWea5557rtHnRoLVY4891uy4445mwIABdb/PI2hXghKCyzv0JZdcUlfkL+H+CSecYMaOHWvL8sMf/tBb0C7mEgkfdNBBid6lN9xwQ/OLX/zCLLXUUraOeQTBilcm36KC9KLxGzYWY+yFAXnzjgd5/Jdn87JDs+undnneeeeZyy67zOs3qksfxx13nFl77bUz/y4jNmqnP/nJT8zhhx9ew6Xf/M0332z0aoFvyNt+P//8c3P//ffbejzxxBN1s1N9dTFHfdBOO+2USdCuhHW5R0L4888/v67H96gQ0e//wAMPbHhZIG/9ffm24jsE7a2gTp4QgAAEIACBFhNA0N5iA5A9BCAAAQh0JYHQN+wRtHdls6TSEIAABAoTYHwrjJAEIAABCEAAApkJMP5mRkYECEAAAhCAAARaTCD0+QuC9vIbiESdzzzzjPUI/eSTTxp5Etf/HwWJWVdddVWz8sorm80228yKZRdffPHCBZP497HHHrOe0SU4Vhn+8Y9/WA/lyk+iZHlCXmuttRoK2aPC5BW0K76EvK+//rq54YYbrKBWYloJ/ZdZZhnrfX3LLbc02267ba+6ZxG0R2UU36uuusrcd999vTjL2/ONN95oLwkoFBXElsG3qGC7aHyfRtdJgvaovm+//bZtk7NmzbKi7aefftr+KWqbI0aMsL9NXf6YZ555fDDV/eapp54yW2+9tXnzzTftdxtvvLGZPHmyWXLJJb3Tbkb7ffjhh82UKVN61Xm11VYz6623nr3gor5h3nnnNS+99FIuQXtUGfWBaje33HKLvWQT9UX6u/q7wYMHm+9+97s23wUXXNCLQdH6e2VS8UcI2isGTnYQgAAEIACBEAggaA/BCpQBAhCAAAS6jUDoG/YI2rutRVJfCEAAAs0hwPjWHI6kAgEIQAACEMhCgPE3Cy2+hQAEIAABCEAgBAKhz18QtIfQSigDBCAAAQh0OwEE7d3eAqg/BCAAAQh0JQEE7V1pdioNAQhAAAItJhD6hj2C9hY3ELKHAAQg0KYEGN/a1HAUGwIQgAAE2poA429bm4/CQwACEIAABLqSQOjzFwTtXdksqTQEIAABCARGAEF7YAahOBCAAAQgAIEqCCBor4IyeUAAAhCAAAR6Ewh9wx5BOy0WAhCAAATyEGB8y0ONOBCAAAQgAIFiBBh/i/EjNgQgAAEIQAAC1RMIff6CoL36NkGOEIAABCAAAZcAgnbaBAQgAAEIQKALCSBo70KjU2UIQAACEGg5gdA37BG0t7yJUAAIQAACbUmA8a0tzUahIQABCECgzQkw/ra5ASk+BCAAAQhAoAsJhD5/QdDehY2SKkMAAhCAQHAEELQHZxIKBAEIQAACECifAIL28hmTAwQgAAEIQMAlEPqGPYJ22iwEIAABCOQhwPiWhxpxIAABCEAAAsUIMP4W40dsCEAAAhCAAASqJxD6/AVBe/VtghwhAAEIQAACfc7Te3p6esACAQhAAAIQgEB3EUDQ3l32prYQgAAEIBAGgdA37BG0h9FOKAUEIACBdiPA+NZuFqO8EIAABCDQCQQYfzvBitQBAhCAAAQg0F0EQp+/IGjvrvZIbSEAAQhAIEwCeGgP0y6UCgIQgAAEIFAqAQTtpeIlcQhAAAIQgEAigdA37BG003AhAAEIQCAPAca3PNSIAwEIQAACEChGgPG3GD9iQwACEIAABCBQPYHQ5y8I2qtvE+QIAQhAAAIQcAkgaKdNQAACEIAABLqQAIL2LjQ6VYYABCAAgZYTCH3DHkF7y5sIBYAABCDQlgQY39rSbBQaAhCAAATanADjb5sbkOJDAAIQgAAEupBA6PMXBO1d2CipMgQgAAEIBEcAQXtwJqFAEIAABCAAgfIJIGgvnzE5QAACEIAABFwCoW/YI2inzUIAAhCAQB4CjG95qBEHAhCAAAQgUIwA428xfsSGAAQgAAEIQKB6AqHPXxC0V98myBECEIAABCDQ5zy9p6enBywQgAAEIAABCHQXAQTt3WVvagsBCEAAAmEQCH3DHkF7GO2EUkAAAhBoNwKMb+1mMcoLAQhAAAKdQIDxtxOsSB0gAAEIQAAC3UUg9PkLgvbuao/UFgIQgAAEwiSAh/Yw7UKpIAABCEAAAqUSQNBeKl4ShwAEIAABCCQSCH3DHkE7DRcCEIAABPIQYHzLQ404EIAABCAAgWIEGH+L8SM2BCAAAQhAAALVEwh9/oKgvfo2QY4QgAAEIAABlwCCdtoEBCAAAQhAoAsJIGjvQqNTZQhAAAIQaDmB0DfsEbS3vIlQAAhAAAJtSYDxrS3NRqEhAAEIQKDNCTD+trkBKT4EIAABCECgCwmEPn9B0N6FjZIqQwACEIBAcAQQtAdnEgoEAQhAAAIQKJ8AgvbyGZMDBCAAAQhAwCUQ+oY9gnbaLAQgAAEI5CHA+JaHGnEgAAEIQAACxQgw/hbjR2wIQAACEIAABKonEPr8BUF79W2CHCEAAQhAAAJ9ztN7enp6wAIBCEAAAhCAQHcRQNDeXfYuWtu//e1vZrfddjOzZs2qJfXzn//c/hsBAp1C4Be/+IXZfffda9U59dRTzYknntgp1aMegRAIfcMeQXsgDSXgYrz99ttmzpw5dk7w3HPPmWeeecb84x//sCVeZJFFzCqrrGKGDBli1llnHfvf1772NTPPPPMEXCOKBgEINIMA41szKJJGROCll14yO+20k5k7d27ToWy22WZG8/5FF1206Wl3WoI//OEPzUknndRwD+Bf//qXOeyww8zll19e+/aRRx6x8wBCOoFf/epXZt1116198L3vfc/85Cc/MQMGDAAbBLwJMP72RfXRRx+ZJ554wsyePdv+3+eff968/vrr9sMvfvGLZtVVVzX//d//bTbZZBPWK94trf0+/Oyzz8zEiRONxrJ4+OlPf2r222+/QhVK2ifPkmDUDjUX+fa3v23b4eqrr56p/0+aK4U69mq8GzVqlN032HDDDe08bKmllsqCLNe377//vnn00UfNgw8+aJ588kk7r3zvvfdsWvG9C80Nhw8fbpZYYgnj9qm5MiZSZQTcuVSWjFdccUWzzDLL2Lao+djGG2/M/lUWgAW/DX3+gqC9oIGJDgEIQAACEGgCATy0NwEiSUAAAhCAAATajQCC9nazWGvL2y6C9s8//9xuUr/yyivmgAMOaC00cg+GwDvvvGOuv/56s+WWW5rll18+tVwI2oMxWUcXJPQNewTtHd38cldOfhCeffZZc/bZZ5spU6ZkSme99dYzRx99tD0cnG+++TLF5WMIQKB9CDC+tY+t2qGkCNrDsBKC9nLtgKC9XL7dkjrj7/+ztNYrL774or1Yc91119VEqz7tQOuVQw45xGy11VaZBMU+afNN6wi8+uqrZpdddjGPPfZYr0Jst9125qqrrjILL7xw7sIVFbQnZSxh7aGHHmoOPPBAM3DgwIZlaydBuy5rTZgwwdZJF+DOOuss079//4Z1zPOBzgZk88suu8zcfPPNtcv3PmmpDxg/frzZYIMNzLzzzusThW9aTKCIoD2p6BoP9DtUW2iH/at2PgsLff6CoL3FP26yhwAEIAABCBhjELTTDCAAAQhAAAJdSABBexcavUCVQxe0RwdX2hCfPHmywbN2AWN3UFR55brhhhusAHP++ec306ZNM/K+khYQtHeQ8QOuSugb9gjaA248LSqavKhpfL3wwgszHQa7xZVw4Ec/+pFZbrnlWlQTsoUABMokwPhWJt3uSxtBexg2R9Berh0QtJfLt1tSZ/w1Rk4Mzj33XHPJJZcUWq9861vfsuueESNG4KW5A35AM2bMMGPGjOlTE3lHl9B55MiRuWtZhqA9Ksymm25qLrroIrPCCivULV+7CNq1n3DwwQfbiyYKt9xyi9lmm21ys68X8bXXXjMnn3yyPRsoEiRm1hxIrzkQwibQbEF7VFvtX+kihi6ahBg64Sws9PkLgvYQWz5lggAEIACBbiOAoL3bLE59IQABCEAAAsYYBO00gywEQhe033jjjWbfffetHVwhaM9i3c78Vs/K7rPPPvagRGGVVVZB0N6Zpm67WoW+YY+gve2aVKkF1nPcxxxzjLnyyiubks9aa61l9MT7Siut1JT0SAQCEAiHAONbOLbohJIgaA/Digjay7UDgvZy+XZL6t0+/v7mN78xP/jBD4x+T2lBjg0iUeK//vUv88wzz6QK3yV2Puqoo8zhhx+Ot/Y2/hHJwcW4cePMNddcY2ux+OKLG9le4moFtZlJkybl9sBcpqBd5Rs9erR9bWCJJZZItUK7CNqff/55s8MOO5gXXnjBa282T7OTuHfWrFnWu7q4pIXVVlvNLLbYYvbPH374oZkzZ07qt4sssoj58Y9/bHbbbTe8tecxSkVxyhK0q/jav7r44ovNGmusUVFt/LPphLOw0OcvCNr92yNfQgACEIAABMoigKC9LLKkCwEIQAACEAiYAIL2gI0TYNFCF7TjWTvARtPiIrltFkF7iw1C9jUCoW/YI2insUYEPv30U+vpUIL2eNDB7h577GEPpSUO+dKXvlQ74NVzx7pQ9OKLL5rp06dbL2wSxcfDlltuaUXtX/nKV4ANAQh0EAHGtw4yZgBVaReRVgCoSi0CgvZS8VoB7rrrrlvL5Hvf+571BjpgwIByMyb1jiLQzePvQw89ZA488MA+AlaJ0uVd94ADDrBCRPc3pTXLW2+9ZeTB+4orrjDPPfdcnzZx6KGHmtNPP90MHDiwo9pLt1Tm2WefNd/97nfNyy+/bKt83HHHmd///vdGIlCFIUOG2PXq0KFDcyFJ2ifP4lxFAmwJqv/0pz+Za6+91orXI7F9VCCVeeLEiali6naZK8X37LWPIIGwfqPNCmKpFznlBd7de4j2LuQEZ/DgwaZ///69stWex+uvv26uv/56c9VVV9n/Px5UzhNPPNEcdthhiNqbZbAmp5MkaH/kkUfMOuusUzen6Deo350uRk2dOtXcfvvtfX6HErVfffXVts8IKXTCWVjo8xcE7SG1eMoCAQhAAALdSgBBe7dannpDAAIQgEBXE0DQ3tXmz1x5BO2ZkRGhxQTyCNpbXGSy7xICoW/YI2jvkoboUc0nn3zSigDih7oSo19wwQVmueWW80jBWKGIPBxGz4tHkc444wz77/369fNKh48gAIHwCTC+hW+jdiphu4i02olpnrIiaM9DzT8OgnZ/VnyZTqBbx195e9arfI899lgvOLvssos57bTTzKBBg4zLJomivHZPmTLFHHnkkX3EsGeddZb11D7vvPPSBNuIgISquhwk20VB3rsff/xxK06Ogi5Z77fffrlqVlTQHs9U5X3ggQfsy6PxtbdeFZAAf80110wsYzvMlT755BN7QV72UJDHc4nDmxkefPBBs9dee/URox9xxBFmwoQJZskll/TKThcMzj//fHPOOef0EjVL1H7ZZZcZ9S0+fYpXZnzUNAJ5Be1uAfQ7fOqpp6yXf/fFD12Q0qWTyLt/0wpfICEE7QXgeUZF0O4Jis8gAAEIQAACJRJA0F4iXJKGAAQgAAEIhEoAQXuolgmzXAjaw7QLpUongKCd1hEqgW4VHIRqD8qVTOCzzz6z3uAkZIvCiBEjrDB96aWXzoTt73//u33SPS5ql5crCUckNCFAAAKdQYDxrTPsGEot2kGkFQqrMsuBoL1MugYP7eXi7ZrUu3H8/etf/2r0osEtt9xSs7NEp/KoLo/t8803X2b7S8goD89xgTxC1swYg4igF8MkVL/55ptteaIXG999910zatSomlhZIlV55V544YUzl7uZgnZlLjGt1sdjx47tJabWOHz88ccnCqnbYa70l7/8xey2225m9uzZ1iv7XXfd1dBzdhZjJF1s0UUAidLHjBlj5plnnizJWTvcfffd5qCDDupzuUCe9DfYYINM6fFx+QSaJWiPSvrGG2/YsSA+vuhv5513nt3XCuVSA4L28tsWgvbyGZMDBCAAAQhAoBEBBO2NCPF3CEAAAhCAQAcSQNDegUYtsUoI2kuES9KlEEDQXgpWEm0CgW4UHDQBG0lUTEAiAD0Hfscdd9Ryvummm8z222+fqyRJ3t5//vOf28NtAgQg0BkEGN86w46h1KIdRFqhsCqzHAjay6SLoL1cut2TereNv7p4Ky/Peu0pChLKygO0vDQX8aaeJI7VRVxdzF1hhRW6p1G1eU1/+ctfGonV//GPf9iaaF178cUXm48//tj+/xIsK6jdSPQ+cuTIzDVutqBdBXCF+Po3vZgmT/ILLbRQnzK2w1xJYuPoEsGGG25oJMJdaqmlMvNOiqDXFdQPXHTRRbU/S8x+6aWXms0337yQ8DjJ63uIXrqbArLNE2m2oF040saCkJwyIGgvv+EiaC+fMTlAAAIQgAAEGhFA0N6IEH+HAAQgAAEIdCABBO0daNQSq4SgvUS4JF0KAQTtpWAl0SYQ6DbBQROQkUQLCLiH4xJw6LnzYcOG5SrNRx99ZMaNG2euueaaWvyTTz7Z6L9QPFzlqhiRIACBGgHGNxpDMwm0g0irmfUNNS0E7eVaxhVhyeO0RLkDBgwoN2NS7ygC3Tb+Pv/882aHHXawgsMoaJ0xadKkpvx25JVXoudIDK08TjzxRLtu6devX0e1nU6sjC48yF5nnnlmrXq6AHHYYYdZ79vy4q+/R0Eel9V2snr1L0PQrjJpDJgwYUKtfJF3+RVXXLGPudphrhSvj2xw1llnmf79+zel6bkXF5SobCl+RX+raisXXHCBGT9+fK+y6nKBvP8TwiFQhqBdtZs6dap98SM+FoRkfwTt5bdBBO3lMyYHCEAAAhCAQCMCCNobEeLvEIAABCAAgQ4kgKC9A41aYpWyCtrlJUUb1Zdffrkt1WabbWa9sCy66KL2f3/44YfmzjvvtM83Pv3000ab8Aprr722GT58uNlxxx2NvCDV86zkHq7Xq77vwbDKreeF5aHn8ccfN3PmzLHJLrLIIuZb3/qWfRZVHlm++c1vej9b6rKLyjL//PObZ5991px//vmWw3vvvWfrv/HGG9vDuenTp5vTTjutVq1jjz3WqM5ZN+VlAz1ZGwWfAwRt3P/5z382t99+u/VcNHfu3NpTq6uttpp9rneLLbawdl1wwQW9W5672frII4/Unpr99NNPLfsbbrihF3sd2ijP0aNH2zzr5Zd0mFOvcPH89V3RzWC164cfftiKPsVMbdttP9tuu60ZMmSIt9ewtPYTiRzefvttM3PmTOtFObKTvEytuuqq9incnXbaKVN79TYmH+Ym0G2Cg9ygiNhSAm5/uvLKK9v+efDgwbnLpcNsjXkSx+vp73XXXdccffTRiQfa7hh/6qmn9hIeNCqEb/x685XXXnvNHmLPmDHDjoEai9Zbbz07R1E/u/POO9eENHkF//En2FWnJZdc0tx2221mjTXWqFvFZs5XXFFQ3qfgXY+CeZk0si1/D5cA41u4tmnHkoUi0mpmf9vIDmlrCXkb1fprxIgRRmsJ/e+8l8Hi6zytxx999FG7DlWa8pyql1PWX3/9mrCvWYL2N9+uYvJrAAAgAElEQVR801x//fXmrrvusms9iYO0zvv2t7+da13psvzkk0/MM888Y2bPnm1+/etf2/E52mPQt8pLazCtj7SG1f/WXCRP+Pzzz23as2bNMg888ECvtbLW86uvvrpdu2rO0EiYnkfQrnXztddea/db4iKrgw46yJx99tl2jpIUVG7NbW699dY+5W4mnzxMiVOMQDeNv+rDtKY4/PDDa9DqCX7zkHXXB0pD+5Npnnnr7dmovC+++KLt/+67777aHmPU/+2yyy5efUW9erTr/l0e2/jEefXVV424an8xaX2lMUhjqcYlBY0N2n8dOnSoT/K1b8oStLv7kvXWVEXnSlq/qV1qPuDuYep3pTFt0003te2/0XiWBE9j1MEHH2xfOFBo5gtt8rYv7+xar0dhm222MVdeeaVZfPHFM9ky7WPttx5wwAF23IyCzgSuuuoqs/DCC/eJ1uq+IJqfaD/h/vvvN0888YSd4ylknZ9ElavifKeoscoStOv3oTMc9Q9RqPdiQlI9mj0/bfZZWLPLl9WWoc9fELRntSjfQwACEIAABJpPAEF785mSIgQgAAEIQCB4AgjagzdRUAVslqBdT6RqI3DixIm9DpiTKisB+XnnnWcPuZMO7Ju5iaeN8JtuuslIMBc/+E4zwlZbbWXrIHFbIzFB0oa2PMZMnjzZHHfccb0OoaP8JGiTxyAJ/aJD6jxPs7qHBz7P6eqQW56nVL5GQUL/E044wXosGThwYKPP+wjGI0G5xAeqrwT09YLyk43233//RO9JrRK0v/POO/byhg5Wo8OCevWQuOGkk04yG220UUMhRdqBiNK/7LLL7KWHRnmqvZ5zzjmFhKgNjcsH3gRC37D/Pwuu2asuOiAndB+BV155xQq2n3rqqVrlNU5uv/32lcDwFaSnFcY3ftIBrQ7aH3roIevZTUL2pDBt2jQryot7nFefrAPPLOHee++1IoEo7L333vbJ9LQxtYz5SpJoR/yOP/74hnOceF3jz8nr3xvVJQsnvm0PAoxv7WGndillUZFW0XqW0d+mlUmvmFxxxRVe83qlseeee9q16LLLLpupmlqznHvuueaSSy5JXINGicXXDkUF7WuuuaaRN0utfeqtWSSol0Bb68osojmx01h84YUXeq3j43X0Xc9HcTQn1oVlrb90Ab5R0GXAU045xQon08TzWQXtKoNEtbqwnkXMrvW21tE+5Va9sux3NOLA38sn0E3jr0TI6gMlwo1CGd7TtRbQWigSPSuvNM+8aXs2unwib9Tqn+K/V7dFSNyuPTg5tqjn1COpJbXz/l1ZvwxXEO4KkN1LuCpH5ME9S5mqErSrTK4zjqiceedKGo81H9D6tdF+ovJSG9U4PmbMmEye7OPly3txIM0mSS81lOE9221P9fbVW9UXRPMT9SON9tWz2jNN0N7M850sv7ukb8sStCsvXV7QGUQUfC/tlzU/bdZZWFnly2rL0OcvCNqzWpTvIQABCEAAAs0ngKC9+UxJEQIQgAAEIBA8AQTtwZsoqAI2Q9CuQ3qJfs844wzvuknAfPHFF1sv0+4mV7M28d566y3r1SXyGONbOG1iqy46TK536OSyk3cXHewfccQRqYdaEoHpoPyQQw7pdeh8zz33mE022cS3iFaIuPXWW9cO4eT9XUJ1CebdIE8uEiseeeSRqQK+tIwlxpMATxu79UKSh/a//vWvdUWDSekdeuih9plgV/DXCkH7b37zG6MnirWBniWo/ajdybNYPdFG0oGILkLoIkGWNqsDKP0G5XGR0FoCoW/YI2hvbfsIJXf3QpTKJW+jGseXWGKJ0ovpK0hPK4hv/KQDWj0hXm8sjMZSeYDVoX4U9thjDztnSfOM6pZV3rCOOeYYexkqCvUO4cucr8gLfbwum2++uR1jvvzlL3vZWofoGpclKIpCMz3weRWCj1pOgPGt5SboqALkFWk1A0KZ/a1bPnnu1dpG67wsQQJwCfAk1Gt0wVrpZl2zyBurxiQJoCVia9S3J12O0ktfuvyl11l8g8ZSiewWW2yxhlFefvllM27cuMzsooTr7TW4meuCg+qhNXo9YWpSoSVq17ovac2XRdCeJmbX/oJEs6qPGxRHXuT33XffzGt8zWc0R9lrr70yi2wbGo8Pmkqgm8bfX/7yl7bfi36HPk4b8sD+4IMPrIhRr+9FIe2yZtKejS7M6L9LL73UO3vt8+g/H2cRnbB/5w0mw4cSaWpciF86ThKrq2/T5eUo1PO6nZZ9VYL2ei8Q5JkrvfHGG9Zrul4KzRrqjTdJacXXmFnXyo3K5gqNmy2Yj/LXBfddd93VvmgThbRLNK3oCzQ/0V6vLqNnnZ/4zLmS9kuafb7TyNaN/l6moF0v68oru+acjebC0d/LnJ824yyszPI1spX799DnLwjas1qU7yEAAQhAAALNJ4CgvflMSRECEIAABCAQPAEE7cGbKKgCFhW0yyO1vJnHnwKNnjXXpvNnn31mnwjX4ZTrHSZt8/6OO+4wv/3tby0n/V8Jp6KwxRZb9BLufv3rX7dCrf79+/fiKjG1vKm6G/k6FBs+fLh9klP/vzaF5RHnwQcf7GMXHR5LlJwmanfZSVis5+QjT08jR460T58rKH0xkLBcByruU8ryWqf83HqkNRb3kCbN42ra4bjSjZ5CHjx4sM1Gz7frKXfXa61ED1dffbV9rjctuIL2SJQdpSXW66yzjvnOd75j6/jHP/7R8kjymp8klJP4ZOrUqUYb+tp0v+GGG2x5FSTi12Z9/KBfnobjIny3fPJiFxfnufWSvXTA77LIUo80cX6Ul9t+5LVrvvnm69XeZSO1I7VzCSR10KINffcwo9nP7wbVSbVRYULfsEfQ3kaNqeSiuofEyk4eO+X5a/XVV2/4wkSR4vkK0tPy8I3vHtBqrFhwwQVr447GNgnYF1hgAftkt8YkCdM0HssjYr3n7BvV3z0crydWKHu+8uqrr/aqS1ZxkOstU9zkQXbQoEGNMPD3DiLA+NZBxgygKnlEWs0odtn9bbyMWqfss88+5rHHHutVdK1XtB7SelRrIq0H5I1Y3sHjQX21vKtqLKonaq+Xz5ZbbmmGDh2auIbQ33Sx6dprr61lm3ZZKUnQrjrEBWCqVzy/aO3r2u373/++0Ytm9USdaXZSHnrpTRfIowtmWlPqEprLT/nWG3ujcsnLskT2uoTmBt91mOoj8WS/fv16JeEraNd6XRcEDjrooF5rz0biwjTba59DezSLLrqoLU/aulvzItlcL4sRwiXQTeOvu8elfub666832l9sdvDNy92zkfBdF4DPPvvsWpFUPu1T6v9qn0Z9utv36+NG+4v6plP275ptL6XnOvVI86bsilSzrn2UVxmC9qRLwvVe68w6V5LgXxes9FJLPLj7vvX2wLXO1njY6DUB9/J2Hi/4aW0k6WK4RMe6iCfP4c0MWfKqui+oNz/RGYxevNU+cb0zl0ZOC9z5XRnnO0XtVaagXS866CxBZ1BR0H6Y/kuae5c9Py16FlZ2+bLaMvT5C4L2rBblewhAAAIQgEDzCSBobz5TUoQABCAAAQgETwBBe/AmCqqARQXt7ka5hMwSmLteyvQMuoRi7ua6DpAlHks7qM8qRFZ5kjbydYihA3SJjF0v5jpYkOBLZZdIKwqKI+8keo44KSSx03c6yDrnnHMsh+gJcuUhUZjS1H/uYUyWwzrXo5TqM3PmTCuMcEOSMFtCAHlbHTFiRJ+DCm1oS3QvFnExt0T48t6b5lHPtVOcYRp3idN1QCmP9vHLDo08KLncfcQKWdqRPJpoUzt+CCmbqZ3KY3skDojqKA9a999/v/W4JVFkPKQJHPRNWvvR3+rZ6H/+538sM/dZedlNQn5C6wiEvmGPoL11bSO0nHVJSJ4J44d3URl1kCkBnYQZX/va15oubvcVpKcx842fJMBTmurPNQYeeOCBvZ5Vf/vtt+2YKMFc0uF2loP6W2+91Xq9j4LGDo0HurQUD1XMV5LqkuZ5Lom56y0zrS6htXHK01wCjG/N5dntqWUVaTWDVxX9bVTOJEGJxhatr/RSiC5XxYPWEvKyLg+ccW/uWlNqDaNLwUlBF6n16pde6YqvvfQSida8bj5ai2os+9GPfpSYXhZBezw/eXmXGDsuUtfa95VXXjFHH310nzXLeeedZ9dUSet/CbM0Xmpd5eahcdutk75RXs8//7z1Nu+ujxrtNejCtNKNXxZOW4cpH4nIVafbb7+9Vj7ZSZ6eJbSPB19Be9J6vZFnVY3tGsvFKgq6UCCR7vLLL9+HrYRxs2bNspf14xfK07xSN+M3RxrNIdAt4++///1v2z7j+4XN9voct8i9995r9BphPMjRhdvf1tuzifp19SHx/k99uvaFVJ/4a3+N9hdVlk7cv2vGL0H9r+sUJK3/SvLknnX9Uoag3b0kLC5ywqJ6Jb3ykXWupHW91vDReKax6cILLzSjRo3qs++bNkb7ekL/y1/+YnbbbTfrEEXtWi+2pM1Vsto/SWR87LHHGu0BuBfHsqad9L32ufU6axTS9per7AvSLrbUc0CgOaHOL+S8JT6n0asGmisktbG0/RKx0EWIZp/v5LFXmYL2pPqn/Sarnp9mOcMQ16rL52PL0OcvCNp9rMg3EIAABCAAgXIJIGgvly+pQwACEIAABIIkgKA9SLMEW6hmCdqjp8tXWmml1LomCQk233xzc91111kPcUkh6yae0nDjaINdB2N6SjQSmCflpc1MbfRKeB8Fib5VvqWXXrpPlLQNbX2vzf163vSSDlnkTV6ethuFxx9/3Gy77bY1T/BpAnCJ8+TZTcK6KEhgd/HFFyfWJ56vBPd6qjYu6tbmuASQSfVKErT7cE/aqG90IFKmoF0ie4lJJH6Igg6CJP4Q53o21aUNHVrK/vG4SQIH/T2t/fjYKEkoU+8wrFGb4u/NIRD6hj2C9ubYuVNSeeihh6yIK+mljHgfJs9xEnzo4tVXv/rVhh7bGvHxFaSnpeMbP+2A1tfznCvk9vUMp3FE3vHiL9ekXTiqar7i1kWe6SWAdC/4ucx1MDpx4kQrIIiCxJabbLJJIzPz9w4jwPjWYQZtcXWyirSaUdyq+tskQYnWEj/72c/sZeJ6awld8JVn1CuvvLJW5T333NMK0pKE3Fo7SvAZCZd81l71PH5mFbT7eJFX2SQAv/TSS2t1qncZ2X1VRJHqrUHjbePvf/+7FcrH12L1BLFJ4sK867AksaSPoD2PmF11dl+C8X09RZewd99999o+guYBt912m1ljjTWa8TMjjRIIdMv4W7WI9cUXXzQ77rijee6552pWS+oD6zmxUL+m/cy0fv2NN96we2rxVyPrzcE7df+uGT+Ld9991453es0iCmljlv7uvkbmK9SO0m62oF37nlobjh8/vhcOeR3XRbekkGWulHSB2cfhRdIld59L3BrfJJTXGF/Py3we2+synJzKaE86CnqxRvudZQTtiUQvq0bpZ7ncojles/uCJNvr4qBehoheqElikfTii77XnrR7gUfx0/ZLyjrfyWO/MgXtKo+7t7TZZpvZMyXXkU2V81OVK+tZWNXl87Fl6PMXBO0+VuQbCEAAAhCAQLkEELSXy5fUIQABCEAAAkESQNAepFmCLVQzBO3aINXBcdwbaVqFXTH2yiuvbG644QYzePDgxChZN/F0EKYDgbh3Np+nfaPMkzzdpR0yJLHzFYkpP/eQRR7AVVY9P58WkjwTpW3uz5gxw3qJj4I2pa+++mqjwxyfINGaBHyRSKJe3ZIE7RJ3ywuu65HWzTvJZtdee62RgCMplClol3e/HXbYwXrfi4KviELf69BSB20PPPBALX4ah6T2k+bhL4mDa1/ZRx7v07zo+9icb4oRCH3DHkF7Mft2Ymx5hJUIK+49sF495Ylw5MiR9j8JOPJ4cPcVpKeVwzd+0gFtFjGDK3TzFX25h4lph/xVzlfcumjepnmS7FgvxL3v6bssc5xO/L10c50Y37rZ+s2ve5JQp2gu9YRtVfa37hjgI/qO191dS6T110mXo+XVXJeQ9NpIvaC4WnfGhfP6Pqug3XeNnbQ+SvOc7r5w0ujlLreertfleusjdy0lob1ea/NZK0sAJ8GdxleFpPlFI0F70gXyRp7Zo/rOmTPHitOidbrvxeakS3dlCgWL/q6Jb/qIpXs+fDIoLM1aX7pzTlVSnob1EkEZwb0UojyShLxFnFgoTe0ryWv23Llza9VIExp36v5dM+znXs5tdIknaZ7R6MWOeDmbKWhXv6vxVeNu3HO2PJrr35dddtlERFkE7e6FEJ9XLKNM3Xbn8zKCvMpPmDDBJuGzj52lDTz77LN2H1ovZ0ah3hwvS9pJ37qvp+qbJGczVfUFSXv+OmuRJ/kllliiYXUVX2cYclwQhbTXDJL2S8o832lY+IQPQhG0Vzk/FYasZ2FVl8/HlqHvHyBo97Ei30AAAhCAAATKJYCgvVy+pA4BCEAAAhAIkgCC9iDNEmyhmiFob+RlPV75pIOqJO8nUZysm3juQUc9D+tpRvH1yprELstTqO4BhbzfSpAsUXNacAUZaeK8JJFDFmG28s/iRT7J66Hvs7PyZKiDyjPPPLNW7XqHl2UK2uMHMypMVhGF4iSJI6ZNm2afbI2HpPbjK0ZQOu5BT5ZDq2A7pDYvWOgb9s0SHLS5mSi+Q0B9vcaH888/33r8zBJ0KU2HpRJquF6s0tLxFaQXjZ90QOtzQB/lq8NgXcqKC2l8PNa5Y4Din3zyyX2eSK9yvpJUl7Ryxbm7B6M+cbK0H75tHwKMb+1jq3YoadWC9ir7W/fCcj0P62m28rn07K4DslzYUr7uJXP9WxZBe9YLTm6d0tZYTzzxhL0Y/PTTT5vXXnvNSISVxSur27bS1kdJc4QzzjjDvrDSr1+/hj+jpHXy1KlTzU477VSLW0/QLpHrPvvs0+s1NF2qljd+H8Gam3aW+Y1eaJE3WYkoNY+TZ1oJKwlhEuiW8TdpXChTxOorWE76LsseUdKrHUl7Pp28f1f0l5XkfTzpVYx4PkmXd7LYzbd9pNVNY4y8n+vyk8a/hx9+uM+njV72zCJod8u7wgorWK/cw4YNa4hfrxVoPa+XYFZddVXrbEbjUZpjEony9fJA9BpKs3+nZQuYXSC+fU9VfUHSRfQ0D+tpxvW9mJ80FyrzfKdhY0z4oOz2oIsCY8eOreWsF2s0n1t++eV7laaq+WmUadazsKrL52PL0OcvCNp9rMg3EIAABCAAgXIJIGgvly+pQwACEIAABIIkgKA9SLMEW6hmCNqziLjdzW+BaZagPUmwJeHc8ccfX/d5d9c4rug+7TAgiV09z+JuPkmHLI2ehY0/7ar00jyt+B7mN2qY7uZumq3dzdasz866+bRC0J7UNvN4rEu6tOHr4SdLfm4+CNobteby/x76hj2C9vLbQDvnoBdKZs+ebV/ykPgv7kGuUb3kuf2EE06wh4EDBgyo+3krBe0Slus/97eaVmBX8NdICOEeCqd51q16vqL6uXVpNE674hF5qJ85c6YZPnx4o+bA3zuQAONbBxq1hVWqUtBeZX+bJAzKI/RyxepJ/bW79soiaJbpk9Y9WQTtWTzdKj/X5lnEdlmaqu8a2PXOnGeMk4d7CfokCh86dKhZf/31zUorrVQrbpqgXUL9ImJ2ZSAB4o477miee+45m5/mG7qYvddeezX00J+FJ9+2nkC3jL++otJmWcRXsJz0XdoLjmllcz1AJzmy8O27GtU/xP27RmVu9Hf35RN9n7S/5qbjXsz1faFK6aR5425UVt+/f//73zeTJk0yAwcOTI2SRdD+z3/+0xx66KHWM3cUDjjgAPsCqNbpzQzxcpUxlpctYHZZ+PY9VfUF7p5/FoF5VLckpzFJe81J89Yyz3fytMOy24Mu+WnuFIWy9tWz9vFZBe152MbjZC2fT36hz18QtPtYkW8gAAEIQAAC5RJA0F4uX1KHAAQgAAEIBEkAQXuQZgm2UM0QtGcRcSdtmDZL0J50MO96SvMxRNJhgK8guV5dkvJ2D1nqeRpKEmSkCQ/c59a33HJLe+C+8MIL+yCofSOPQvLaFgU9/apDkoUWWqhXOu5m6/7772+9/S6wwAJe+WXZrC3LQ/srr7xin47XgaOChA233XabkYeWLCHJg1SSQD/pt/fggw9aMYRPyMPBJ12+yU8g9A17BO35bdttMTVWSyQ1a9YsK25X3+QT5M1Ngqqll1469fNWCtqzCgs/+OADo/FMXtGicaGeqNs9CEw7gK56vqKyu3XRv91zzz1mk002SbSVKx5pJOb3aR98074EGN/a13YhlrxKQXuV/a172VTiOfWza6+9diYzvPPOO2bXXXc19913X+KaJEmo5POCiFsIvY513HHH1f45i6A9y5pFGTTLDo1A+gpy5syZYzbddNPa5T15nNdLaYsttlijLLz/niRol+DwyCOPNHfccUctnc0228z87Gc/M0sttZR32knenBV5q622sq/mbLTRRtbTu+8FPu+M+bByAt0y/vqKSptlgLyC9jwCXrdPTxobOnn/rqjN3Bc+Gl3KjfJLcjTRyLN7FLdMQfshhxxiXwFTO6gXsgjalY7LSf+mC1e77767HRu+8Y1vNOXCU3wPO21/uIjNyxYwu2Xz7XuKeMGP8vTpC9xLKbr8oEuE888/fyasrlD7sMMOsxcc+vfvX0sn6XymzPOdTBX4/x+X3R7cvSmfl3Pz1MN3fhqlneWMJE95Gv0OmiHsD33+gqC9GS2HNCAAAQhAAALFCCBoL8aP2BCAAAQgAIG2JICgvS3N1rJCN0PQnkU0XqagPenAYty4cearX/1qJr7/+c9/zN133220cRqFJG8mzdjQdsu81lprmSlTpphBgwb1KfO7775r5H1PZVOo9627Ca5nxCWs+8IXvpCJxZ///Gdz0UUX1eKkHR65m61ZN92zbNbmEXL7pO/jOcsXnss/6Vlptx5ZRS95OPiWn+/yEQh9wx5Bez67EssYjd2/+93vrLj9zjvvrCtwHz16tFEfKCFVUmiloL2egDvNzm5/Xs8rrTvWpH1b9Xwlqpuv10Z9P2PGDDNmzJgaljxiSX47nUOA8a1zbBlCTbKKtIqUucr+1vWsrsuxWrtl9Y6qMfeGG24wL7zwQq3q8fEr6fJ1lvV4lOi0adPsZd4o+Ara84hckkT4Z5xxhpEn0KJBl4n/8Ic/2Fdm9NqZ5ipRSCtr0cvYPmV2RVgjRowwn3/+eZ85lNaAujgngX2WoDYhMWHaizqrrbaa0aV27QGsuuqqdT0BZ8mXb6sl0C3jr+tcQJSzCCuzWiVpbEjqk9w9lzyXX3xe7+jk/bustol/n3R558QTT7QvbvXr169u0hp3Jk6caLT2jMKQIUPM9OnT7asa9UIZgvb11lvPnHTSSfbC0TzzzNMQS9a50htvvGHnHA888EBi2ssss4zRfu72229vX9zKc+nJdd6R50XURhV3L5zp+6yX6BrlEf+7O3fT35LmVFX0BUlzpS222MLb6Um8Xr/97W+N5nVRSHrJJ6lvyjKfzHq+k8Uu0bdVC9p1yVBzxEUXXTRPcXvFyTM/jRLwOcMoWsAi5fPJO/T5C4J2HyvyDQQgAAEIQKBcAgjay+VL6hCAAAQgAIEgCSBoD9IswRaqGYL2LF7Js254ZtnEK8PbX2Q4Hw/beQ/33UMWHcTrkMENOpyXh9To0DrJw0oUxxUMNqsB+ooCknjVK0MWO+cRcvuk726UF9nIdvPzEbRnbT95ODSrHZBOMoHQN+wRtNNym0Xg/fffN3fddZfRZa+HH364T7Iag4455phEL3CtFLRnma9ElXr++eeNPM9HwsI0T+Wu4KLeKx9Vz1fS6pJ2Se3jjz82Rx11lLngggts1DzeKJvV1kgnDAKMb2HYoVNKkVWkVaTeVfa3SaKbImWPx42LzZPW73nGN7e8voL2PIJO1aXI+C8huF4aef311408nEqoJRHa3LlzzdNPP52KOW195XouzXoZ28euWdqDhOd6Be0rX/mKT9L2m08//dS+iiOuaaL2KDGJ5keOHGnnM7Lf4osv7p0PH7aWQLeMv74e05tljRdffNHsuOOO9kWqKCT1gW65sr5EqLSTRKquw4xO3r8rYjPX6YT6sptvvtn2Zz7B3UNVnHqXk6M0iwraJR7X+kle0eVcRP997Wtf8xKyR2XIM1fSC5sHHnigUdxGQQ5StO+89dZbmxVXXNGrbPGLILKF9gNUt2YGX4/pzcrTfZVU6SbNqaroC5LOS5pVz6T97aznM25Zisb3qVuZgvakvjnr67bNnp9GTHzOMHz4lVU+n7xDn78gaPexIt9AAAIQgAAEyiWAoL1cvqQOAQhAAAIQCJIAgvYgzRJsoRC0+5mmLEG7ctcG7ahRo2oH0UnP4CZ5F6rnabaTD8TyCLl9NoPLFLQnHR7kqUe8tRaN79fy+SoLgdA37BG0Z7Em3/oQkPD5+uuvN0cccYR57733alHqeb8rImhTBr7xm3XA6qYjofrMmTOtZ7t4cIXvSV7Qou+rFFjGy5jk5fCWW24x22yzTa+6uOXbe++97WstAwcO9GkWfNOBBBjfOtCoLaxSHpFW3uJW2d9mETBnrU9Igva8l35dEXmjC9Aaf+V1/eqrr7Ze1+PzDF9+aYJ237mEbz5J39VrDxI2akyO16neZcC0ckiodP/995vjjjvOPPHEE97F1eW8CRMmmO985zteIkbvhPmw6QS6ZfxNmreXcdEkMlCSiDXJC7S755LkqMDH6I36nE7ev/Phk/RNT0+PvbRz+OGH500iMZ4u9Wg80pouLVR9wSKpHHnnSq+99pr1YK86+oaVV17ZctarH/XWe/G967SL0b55ZmHfrBddkvJ05yZioVdyBg8e3OvzKvoCBO19LVSmoF2XAQ8++GBz3XXX1TL26ePLnJ9GBcDNwhsAACAASURBVPE5w0j7DVVRPp/feejzFwTtPlbkGwhAAAIQgEC5BBC0l8uX1CEAAQhAAAJBEkDQHqRZgi0UgnY/05QpaJen2/322896GlKQp5wpU6aYQYMG1Qr35ptvmj333NPcd9999t8aHcJ08oFYHiG3z2ZwmYL2JGFjnnrEW2vR+H4tn6+yEAh9wx5BexZr8q0vAYkNNGaNHTu2l4dQ1/NglF4jQUejfH3jN0vQrvLMmDHDjBkzpla0JM9+V111lZHXxijI06rG9qRQpcDSzd+tS9JrL+6Ymea1t5Gt+HvnEGB86xxbhlCTvCKtPGWvsr9F0F7fQpdffrmdK0QhTdCeV6S9yCKLmNVWW8387ne/M1o7K4QoaN90003NhRdeaD3bjh8/vsZDHn01/ubxditv7Y899pjRXEQX1XzE//Kuq9dYJGIcMGBAnp8XcSog0E3jr8TLumgRhbIEs0rfzWuNNdYwU6dONcsvv3wvq1YhYlWGnbx/l/dn4u6B5k3Hjefj5b2dBe2qr9bnetFEazj95+OxXfF02Um/DY1HSSH+u6n3YmgRW33yySf2pTflFYV6F8WbnVeah+4q+gIE7X2tWaagPf7iQJRzvcsTVcxPo3L4nGG4tKosn8/vLvT5C4J2HyvyDQQgAAEIQKBcAgjay+VL6hCAAAQgAIEgCSBoD9IswRaqkwXtaQfYzTJGswTFSZ6HXPHYvffea3T4HYUTTzzRet3p169fYnV8BX/NYpFnszWed5b4ebj7pF+moD3Jy0ueesSZFY3fLNuTzv8SCH3DHkE7rXXOnDlGgjId3n344YdmpZVWMueff75ZYIEFCsFJ8vyddshddHzyjd9MQfurr75qdtllFysWU9h8882tJ68vf/nL9n+73r3qeajX967Asuz5Sty4bl3knVVe9iPhgmvLpEt2hRoLkduSAONbW5ot2EK3UtBeZn/bzLVEPeMlrd8feeSRzEJot7xpl5fc8VQXqzVuLLbYYpnamM/4LWG2LsTJ47jG1rSgMWvo0KFWwC4hqv7vV7/6VfOHP/zB7LTTTmbu3Lk2apq9XXF9GZ6gk0RYWs/rxZMVVljBvP322+aAAw4wt956a62aO+ywg52nLbzwwpnYxj+WGPC5556zXu3vvPNOI6/T9cKkSZOsiDhtXyF3QYjYFALdNP66Lxf6CI/zQE7yypsmmG2GiDVJoOv2tz79Y566psXx2R+rl1/R+D51UR8mgXW9scAnnaRvkl7FjH/X7oL2eF0kcv3Tn/5k9CrBbbfd1vDFEzHXOOSO8e7vpswLz277arS2ztsOkgTNxx57rL1g4o6JVfQFSfsXZXIuul9SNL6P3coUtLtjjsqT9Hqd/r2q+WnEJGsfW3X5fGwX+vwFQbuPFfkGAhCAAAQgUC4BBO3l8iV1CEAAAhCAQJAEELQHaZZgC9VJgvZXXnnF7Lzzzuapp56yvHUAds8995i11167FP7NFBQ/++yz9nnXl19+2ZY1LoD+7LPPjATsZ555pv2bnsadOXOmGT58eGq99K2EAFEo45A+nnnWzVa34Fni5+Huk77azdZbb13z6OeK/LI0ItfjVxL/PPWIl6Fo/Cz14Vs/AqFv2CNo97NjJ38l0dTo0aNrVWym50O330t7rrmoYMM3fjMPWN1xWPMLeVaNvKi6Y3gjkUTV85V4m04S1dx0001m++23t589//zzRoK6F154wf7vRnXp5N8LdftfAoxvtIZmEqhS0F5lf6tLYxIsR+K7NI+/RVk2S/DkXpj2FbTnuRTgjqNikPSSy/33329233332npM38nzui6VbbXVVvYi3uKLL2769++fiNH3wpi7NtQLK8244BcvlCvCGjFihK3zN77xjdpn2qvQHkBcsHneeefZsdftd/O2mw8++MA8/fTT9rUZzQPltTceuLiWl2w18bpp/E3yyK09rYkTJ5p55523acAff/xxs+222/bqZ9JeVnL3XNK8N9cr3D//+U9z6KGHGuURBVc02cn7d3kM9/HHH9sXJC644IJadF1k0mWgeeaZJ3OS6vfiXsobCaQ7SdDuwtJa8Pe//7298KRxIbqwHf8uvjaM/j0+vsoON954oxk2bFhmW/hEcNejinPFFVfY19CaNTYqTfflsnqXaKroC/7973/bV1MuueSSGqZ6HsN9WNb7puh+SdH4PuUvS9Ce5Fio3vy2qvlpxMTnDCPOr+ry+dgu9PkLgnYfK/INBCAAAQhAoFwCCNrL5UvqEIAABCAAgSAJIGgP0izBFqqTBO3vv/++kWelO+64o8a7TG8mzRQUux5R4xupOnzZddddzaOPPmrrJY85ek68nue2adOmWXF/FFxvss1ukFk3W938s8TPw90nfZdz3gsRvocQeeoR51Y0frPbAOmZPodrPR8+GRQWBO1BmaMlhXEv7rjC7CKFmjx5stlrr71qSaQJ2l3h+6mnnmovbfmEpP41LX6zD1hdL4ES1h9//PH2d+/WKUkEEK9f1fMVl60rYox709f8QmKBKEhst8kmm/iYh286mEDoB9KMb+3V+KoUtFfZ3yaJ5+OXn5plJYlwJPDUf1GIj0m++bheyn0F7XnWSBJVa2yRAC5tfEl67UUXx1ROeWP3Cb6Cdnmq3WCDDWpJ5vE6r7zGjh1rBg4caFZddVUzePBgeyFsvvnms+m6IqykeZFEm5pLnHvuubWySGg5derUUoSCYnzOOef0ajvKWPnJsz0hPALdNP4mCQyb/XtI+s3VEzG6ey55nB64XqDloEKesnXpKQqdvH+X51flviilNNRPas2SR9DsCpcbpdfJgva4PeS9XfOUgw8+uNdlpySHHPGL8bqIpQsaCy20UB7zNoyTdKFBl8L0QtrSSy/dML7PB5ofalyePn167fNtttnGXHnllfbinBuq6gvcyy1peyo+dWz0TdH9kqLxG5UvaS6lf8vzKpGbV9IFqjTWVc5Po3L6nGFE37aifD62C33+gqDdx4p8AwEIQAACECiXAIL2cvmSOgQgAAEIQCBIAgjagzRLsIXqJEF7ktfRPJ5Fo43td9991+gAbfnll7eeu/V/46HZgmJXRBaJClyPuj/+8Y/tQU694IoWfby6J6Wng5/TTjvNyBvS6quvbsUE8koVHdTn2WxNyifLZm0e7j7pJz09neQ5sNGPOenZ2qRnS/PUo8z216he/L0xgdA37BH8NbZhp3+RdHAnL2Cnn356n349C4skz6snn3yy0X/u78Ltj9O+S8o/SZhYlaDdZRddFPvCF77QS6TnI3Sper7isnTrEpVZh/eaX0g8qCCBny4qaA5B6G4CjG/dbf9m175KQXuV/W2SaDuPAE9Cvn333dd6JF5ttdXMsssua8aMGWOWWGKJmilc8WNWcVkWL+9J32ZdI7neVpMEpO5rJxLOSwAvr/e+wRWqpwlV3csHSQLTRnm6l8N0sf7iiy+2r8Qp+Aja9Z1eaFPcuJfcAw44wF6Wk1jeDRL6ycO0/nvyySfNW2+9Zb3L+3rKVTuVeFHzsShkuVzYiAt/by6Bbht/k4TM9X4PWWknvYqgi7Vaj/Tr169Pcu6eTT0PzmllUV8watSo2ksMSc4mOnn/LquN9L27N1rUI7jrvKLROqfdBO16WUsOUH7zm9+Y5557zo4p+t34BF0k0ZguEXsUNttsMztGLLroovaf3LV+nkt0PmWJf5P0koLyPeaYYwq/2KA6S5B/4IEH9ipW2ksN+qiqvsDd/8/zikp0OUhifc0hV155ZftyrS7yxfu5ooL0ovF92kRZHtrdPSmVJc0pQZXz04iJzxlG9G0ryudju9DnLwjafazINxCAAAQgAIFyCSBoL5cvqUMAAhCAAASCJICgPUizBFuoThK0C7LreSePRyf3kCvtgLuoINltFO7hnURlEhlq015eWhR8D3Ik+ttvv/3MzTffXMsm63PNH374oTnkkEOsmC0KcS+u8fJn2WxN+jFkiZ+Hu2/6rpfdeh560n7Ubl5pQoo89YjnWTR+sJ1SGxcs9A17BO1t3LiaVHQdRsujq8aVKGiM0wWqjTbaKHcur732mtl9992teCsKSRd59De3j5THVgmxFlhggYb5u2IPRahK0O56jYzmBhK0S0goQZrCsccea/kmiWLiFaxyvuKCVV00v4h7xtfc5+tf/7r10Dp37lwbpZ7Ap6Gx+KCjCDC+dZQ5W16ZKgXtqmxV/W2Sd+GsHkWTRFZJF6VchhqT5GV7/fXX97KvKzBXJF8P7fp27733NhdddFGi4DppzNEaSxfoopAU3xWI+1wQi+eVxD9tHZbkzTLL5YOk+ZR76dxX0K5ya24kAWI8yBPtbrvt1udiYJbLCGmNQfOUk046qfZnBO1eP5uWfNRt469+DxdccIEZP358L95nnXWW7UN00SdvkOh3n3326XV5pJ53duWTtF+aZX6c1Fckxe/k/bus9kpyNJFlzEnKL8kO+i7tJap2E7S76+usXr3d8coVtLuXoat4wSvpNQVdKJH4fpdddsnlqT9qGw8++KB9WU4XHaLQaO+3qr4g6VLPFVdcYS/Q+75O8MYbb9g5xQMPPFCrX5JjnKKC9KLxffqGMgTtSWNBPftXOT+NmPieYej7VpTPx3ahz18QtPtYkW8gAAEIQAAC5RJA0F4uX1KHAAQgAAEIBEkAQXuQZgm2UJ0maE8S1cnTzKRJk7wO3N955x377GhcCC5xlzaQF1xwwV52bLag2H1WdcMNN7TlPuqoo8zs2bNt3r4HOUkHgfKyfu211/Z6Xr1ew5QoQh5rdKCkoMODKVOmWA/tbsiy2ZqUZ5b4ebj7pp8k7shyeJB0cJD2SkCeesTZFY0fbKfUxgULfcMeQXsbN64mFl0enHbeeWejg7woSMwhr6ISj/kelEZxJQrTOHXJJZfU0qvn2ds9cPP1Ovbpp59a74lnnHFGLxpVCdqVqespTgfqCmPHjq2Nk5o/jBw5sqHFqpyvJBXGrYvEbfLetu2229rP877s0rDifNCWBBjf2tJswRa6akF7lf2tPGbrklNcJJVFiJnkrVtjrPro/v3712zqrhv1hz333NNceOGFfdasbkNIG0+zCNq1LpTgevTo0Q3bmeYbEp9Fl6UUIckLpuuVdI011rAiffeVtLQM0+Y38ma/4oor9onmegDWXEhrXV2IbxSSLhTMnDnTDB8+vBbVV9CuCEkXyTU/EmNdaHeDXlKJ5h5ZbK9vkwRo2iNQ+yGER6Abx9+kPTlZ5pRTTrFrjgEDBmQ2lC7F6mWC+EsIPuLYpP1S7avp9Yg111yzYTncMSFtft3J+3cNITkfJHnmThufsqSdlK7vXp3yqfriT5a5kuuhOatjl0YXzuOvDGS9bJbFRu63SXMi/W51SU6C9KwXXPQ7u/vuu81BBx3Ua57ms1deVV+QJOTXfODqq6/2mp/o8obE6+oro6D6aY6y6qqr9kJcVJBeNL5P22i2oP2vf/2rPfOR84UoqE1p3197ZEmh6vmpyuB7hqFvW1E+H9uFPn9B0O5jRb6BAAQgAAEIlEsAQXu5fEkdAhCAAAQgECQBBO1BmiXYQrWboL2R59M0j04+h1/aONbGrzyZxzc20w7ryxAUuxuRJ5xwgvVcG4nKsxzkJIk3tBEu0aIEAvXCb3/7W+sBJn7gt8MOOxgdni+88MJ9ombZbE3KN0t8l7uP13rf9JMODxZZZBHLTBcb6gk9dfAqr2FqL1HQwYHyXmeddfpUu2j7KRo/2E6pjQsW+oY9gvY2blxNLHrSIaeSV1+nJ7z33Xff2vPijbLVOKMxUwKweKh3ESjpcL6R2O/zzz83119/vX0KPRoPo/yqFLR/8MEHdmyUiEVB46J+9zfccIP935tvvrkdA7785S83QmeqnK8kFcb1BLnddtuZr33ta9YrpoL+t8R+SWN+w8rxQccRYHzrOJO2tEJZRFrNKGiV/W2aR1Ef8ZXGt6OPPtpceumlvdYSacLJJPF8ozVvvfE0i6BdBdS68qc//alZaaWVUs2ky74SkcaFQ2leMOfMmWM23XTTXuN8mpdyN0NdSpZAKf5SjL7RRS2N0YMHD+5TRtfjrD6QQF/r3SWWWCK1Tkl2SvKGm0XQrsyS7Dlu3Dh7wd0V8CZdwm40l4oqdP/999tXdVR/BZ+1dDN+h6SRj0C3jr9JHnRFUJdjdLl12WWX9QKqPnn69OlG+2rxi0aK7OP4Imm/VHHl5EF7RNrvSQsS4+o3LG/WUajnObtT9++8DPX/P0p6acP38nOjfJI8v0v4rfYxdOjQXtHbzUN70qsjPuOZKv3WW2/Z9e0dd9xRY6BL22qrUYi/ZJn2amcj/nn/nuRNXWkdccQRVrS92GKLeSUtRppfae/A3U/wGT+r7AuS5gM+fY5+P/LKrv2ceH+nfWq9zjbffPP1YlVUkF40vo/hmiVo1/z3iSeesHv27lyx0VhQ9fxUXNwzjHpnYa0on4/tQp+/IGj3sSLfQAACEIAABMolgKC9XL6kDgEIQAACEAiSAIL2IM0SbKFCF7S7Am+fg/M0j046/NLzvjrQdjfWdHgkz6+TJ0/uZat6G5tlCIqTDtajAuU5yHG9rCstHbrpiXEJtAcOHNirvjrwk8c8bfJLbBKFRh5rfAXjaT+ELPFdQaHS1KHmhAkT+mzQR/llST/NC5Dagja/3QMTbYw/8sgjVtTpbozXOxgp2n6Kxg+2U2rjgoW+YY+gvY0bV5OLLjHzIYccYg/K3CBhu8ZLCc7krXTRRReteT/75JNPjOLqkFVxb7/99j4Hwo0OBJMOPuUVS+OSvKW545LGRV3skgd49/BZZa9S0K78XI+ucX7nnnuu0SG/r5f7quYrac3H9fAa/y7pWfImN0OSayMCjG9tZKw2KGrVgnYhqbK/TVpLqAwaH8aPH2++/vWv97KSBEhPP/20XYtqXI2HemsJeVrXuKPLaPEgT9sTJ07sI/iUF3CNp+ecc07ieJpV0K485flcZdhss816eUpNEw7JO7Hy2Wijjfq01KR1sNagp512mr1A5gqxlMDbb79tXyATp/feey+x9WudlnS5WB9LaL/HHnv04iFRvYRfq6++uplnnnlqacpOr7zyir10EH/NLc1bc1ZBu+ypemi/IgppnvCTvOzrW83BDj30UPvKihvShL1pQrc26Eq6oojdPP7++te/tmuD+OsOMrraurwz67erSyvuhQ/1PxLp/vKXv7SvVkjE6Aale/bZZ9u06oU0EavifOtb37L7UOrP4n2F8lfeRx55ZK+y+3jN7sT9uyw/1KRxoJkC6qR1XNL6rd0E7WKsixN6ISa+Xt5qq63s3MIdz/R9NPeQUDZ+6ULjpcbp6NKIexEgi5OVLLZP+1bl1Jir/V73Uor2LTTmbb/99uYb3/hGr5dslJ7Gyj//+c82vta98T3uKL9Ge8nRd1X2BWkOCLQ3o/mJXsNz50QS7MupgOZM8flQPe/uRQXpReP7tI+8gnb1wzo70Fig1xl0QVL9sht8Ln60Yn6a5SysFeXzsV3o8xcE7T5W5BsIQAACEIBAuQQQtJfLl9QhAAEIQAACQRJA0B6kWYItVOiCdj0NvPXWW9c8iAmkDp30VKYOruRRTBvQCy64YC/GaR6d9NFqq61mN4Al0pM4Tx5fkjY2dZgtDy7LLbdcov3KEBRr41oCBD0r74a053DrNa40oYPiaPN/5MiRlmW/fv3s4cCdd97Z55BAvHXYd+CBB9rvkkIWwXjR+LKZhBvyEhQPElREHrJ02CFhRRSyli/NC5BY6IBHz+z279/f/PGPf7RtJ+lgpJGos2j7KRo/2E6pjQsW+oY9gvY2blwlFF3PLUvULq90zQoSnEk4Us+zqfJ66KGH7JPOkXfQKH/14VtssYXty9XXP/roo/aiUHQwr3+XOOTKK6+sCUSqFrQneUVV+SUe01Pew4cPz4SzivlKWoHS6oK31kwm7IqPGd+6wsyVVbIVgnZVrsr+Nm0toXJssMEGZt1117VrWo1v9913X69XsSJDSLApoZ3WrGlBAiZ5KNWlr3iIr1m0fnvmmWfsmiVN9K24voL29dZbz3plj3uS1zpMF+FU1rQ6qUxat48dO7aX+D0qt0Rr8viuNacblP63v/3tmqd1rYMefvhhI6+U8SCBqS7GzZ49u/bPssX666+fiLDeWjm+Z6A6SRivtFzO8mSri4BuP5lV0K505dFeIl15WI3CiBEjrBBr6aWX7pV3kjdnfSDOmousvfba9v/X/oIEwXp5zRUD1hO6VdYhkFFdAt0+/r744otWsBoX3Cb1D9E+0H/+8x/b3tP6Ov0m1GfqIocrhE8yhLvnoviKp8s0UYj3FfpeQkR3f0jx0vqKeL6duH+X5Sd+77332pc6oiBuEiNr37IZ4dVXX7X9dfwlSu0Ny7FJ/CJQOwrak16IibdRjaHRhTrtY+rCiC7TNRrT4nO2Vq0RNT/QvoBefHEvuMTLr99i5IBEYmvNfZIuxCuO9sN1gXu33XZLnJO47a3qviBtfqdyqb/bcMMNjS7JKGhNLw/7br+n78477zyz7bbbJv58igrSi8b3+U0nCdp94vl8o77moosusudK9UIr5qdZzsJaUT4fvqHPXxC0+1iRbyAAAQhAAALlEkDQXi5fUocABCAAAQgESQBBe5BmCbZQoQva5QlWT52mCe60iSux8lJLLdWHcdITv76G8NnYLEtQrA3bUaNG9dl4lwc5CQWyBh2K6fBMHsTTNvPT0mwkPIjiZRWMu/lljZ/kTS+epvtEbtb0lZYEErpEkOTRq54NxEyHrhLdu56G4/GKtp+i8bO2I75vTCD0DXsE7Y1t2G1f6KBUB7lp3lp9eUReQSUQ0eFwo5BnXNKBbHTJTC+MRIfZVQvakw5uVV95xJMQb6GFFmpU/crnK2kFSnqeXt/uvffe9nC33hiWuZJEaGsCjG9tbb7gCt8qQbtAlL0+jMNO8y7sYxCJmiVmd1+GSoorAZPWHbrs5Rt0QVd5SFweBV9Buy4NSyAlcbqE1j7BVzimcen444+3nuSzhn333dd6Lr366qvtujcK8uAur/VpIc+cRGlp7qML1rp4MO+88/ZJPo+gXYkkrXNVH116d/OR4EkCv7g405eb2sAFF1xgPfcSwiXA+GtMmufhrFZL86heL52kPRd5vFb/7L7Ol5aO1jBab2233XZerzjl7ZOifqnexaGojHn2x+L1Kxo/iZUE2VpLql+KQpLYPKvd49/rgo9ewTjzzDN7JaNXKuXlOwrtKGhX2fPMB6I6p43TcU/RRda7RewWxdVrO/rtpb3c5puHPNdrTJUA3vdltVb0Ber79HvWf1mDT79TVJBeNL5PncoStEdzxq985Ss+xbDjUJXz06xnYVWXzwda6PMXBO0+VuQbCEAAAhCAQLkEELSXy5fUIQABCEAAAkESQNAepFmCLVTognaBq3dQ28hDTHT4pUNx1yNZklG0iX/CCSdYz3CNhFxlCYq1cbnffvv1esq86EFO9Jysnh+NP5Fer2Fm2eQveqCVNb42zidNmmROOeWUxCro2Vx5uY88ymdNP35gIsGGBPL1PBpG34uZBAfyiNfoYKRo+ykaP9hOqY0LFvqGPYL2Nm5cJRZd44O81Uk8IGGaT18XFUdiLokz9CrGsGHDGvZ78WroGej777/f9pmNLg6pb1WfrhdFXCFk1YJ21WHGjBlmzJgxvawiMbvG7ryhzPlKvTK546O+rfop+bzMiFcdAca36lh3Q06tFLSLb5X9rcRXWdYS8kR+0kkn2TFmvvnm824OEgJKkKcxMenlqHhCkYjnD3/4g/UUH4UsgnaNHXqt6qyzzrIvs9S7NJ1lTamyaJ2ntZfWrT5zEgnsjz76aOv5fp555rHekUePHl2rly7HS3hezxtztFaWUPX2229vyN2nTnkF7aq/RJ26WBYFeQ6WfTbaaKM+ZXvrrbdsm5k6darX5XXtd+giw/jx470uTDSEwQelEmD8/V+88iotIasu7/j0DVFMvSqhPkJ7aln6VcVP23PRBVaJG3/2s5/Vtb8u00g4u+yyy2ZqJ522f+dT+aS5gcTLhx12WKY1ZqO89FqJ1q/xcct9DbNdBe2qu+YDapd6ZdNnD1xxxEP74K7A270AoPW42n2jvc5GNijyd/029HKDLuTfeOONXuNelF+0b6EXNzVfyBJa1RdEeyaa3+llGp/g2+8UFaQXje9Tl2YL2ou0garnp1nPwqouXyP7hT5/QdDeyIL8HQIQgAAEIFA+AQTt5TMmBwhAAAIQgEBwBBC0B2eSoAvUDoJ2AZQYQM/A3nXXXebxxx/vtWmt54c32WSTupwlXNBGqDyePffcc72eHpX4ePDgwda7qg67FlxwQS+blSko1qG7BIJRkBchHbBHAm2vAiZ8pM1wPU+ug349mf7CCy/URA/y4DJ06FArBth6662NBBW+m/x5BeNREfPEV120oX/NNdfY53Lj4g15HLz44out5zyFPOnH8elJaQkvZ82aZb0CR0/zitkqq6xi9BS8xBRZmBVtP0Xj521DxEsnEPqGPYJ2Wm8jAhor9TS3Xqh48skn7Xih/z8K6lMlKl955ZVtn6fxc/HFF2+UbN2/6+BNffmUKVN69a9Ke/jw4WbHHXc0a621Vs0raQiCdokDdt11V/v0uYKe+9ZLMhpDi4Yy5iv1yqTLDLvsskvNu6tYyxaDBg0qWhXidxABxrcOMmYAVWm1oD1CUGV/qwvL9913n7nzzjutECsaW6NxVSIyiWzUB9cTXjcy34cffmjz0JpX65VofaQxVWJOvXDyzW9+067xXJFQVkH7oosuaiJh2fXXX2/rF9VL9dG62h3DG5XfXX/ddtttNt14XRqtv9xxTWO0xN66eNcoaH35u9/9zl4AFx9duIuEs2KoNd+WW27Za16SlmZeQbvS0xpdY3P0Go3+Te3j8ssvTxWhXc4iZAAAIABJREFUx9er8TamuNF+xxZbbGHbwcILL9wIBX8PhADjb19DaO3wm9/8xu7P6HWCV155pdbXxdcq6oP0ouMSSyyRW4Bbb89F/YXyV/+ifSL1t8pf6xe9+KiLNd/4xjdy562ad9L+XaOf1FVXXWX233//2me6yDNz5kzLs5khyYGIu5ZrZ0F7xEq/E7VP7ZdrbNZ4Eo1n2rdUnbX3q1dAdeEiae/33Xffta+53H333TZZn733ZtqqUVqa86hus2fPtuO1XuGJRPy6vKW92jXXXNPWUyL2ImNfq/sCvdyguYF+E6rz888/X6trZE/1O7pw99WvftWr3ykqSC8av5F99fcignbNRfWar9qA7K9XOoq0gai8mm9VNT/NcxZWZfnq2TD0+QuCdp9fIN9AAAIQgAAEyiWAoL1cvqQOAQhAAAIQCJIAgvYgzUKhIAABCECgwwmEvmGPoL3DGyDVg0AOAq7wz/VQmCNJonQgAca3DjQqVYIABCAAgeAJMP621kQ4EWgtf3KHQCgE6AtCsQTlaBcCoc9fELS3S0uinBCAAAQg0MkEELR3snWpGwQgAAEIQCCFAIJ2mgYEIAABCECgegKhb9gjaK++TZAjBEInMGPGDDNmzJhaMUPzvBc6v24pH+Nbt1iaekIAAhCAQEgEGH9baw1ErK3lT+4QCIUAfUEolqAc7UIg9PkLgvZ2aUmUEwIQgAAEOpkAgvZOti51gwAEIAABCKQQQNBO04AABCAAAQhUTyD0DXsE7dW3CXKEQMgEPvroIzNu3DhzzTXX2GJuvPHGZvLkyWbJJZcMudiUrQUEGN9aAJ0sIQABCECg6wkw/ra2CSBibS1/codAKAToC0KxBOVoFwKhz18QtLdLS6KcEIAABCDQyQQQtHeydakbBCAAAQhAIIUAgnaaBgQgAAEIQKB6AqFv2CNor75NkCMEQibw+OOPm2233da8+eabtpjnnnuuOeyww4zbl4VcB8pWDQHGt2o4kwsEIAABCEAgToDxt7XtARFra/mTOwRCIUBfEIolKEe7EAh9/oKgvV1aEuWEAAQgAIFOJoCgvZOtS90gAAEIQAACKQQQtNM06hE477zzrFiJAAEIdDaBq6++2uy9996dXcnAahf6hj2C9sAaTIXF2W677czMmTMrzJGsWkWgp6fHK2t5Zz/qqKPMJZdcYr8fMmSImT59uhk6dGgtfj1hu4TwN998s1defNT+BBjf2t+GrayBXoHYZ599WlkE8oYABDwIsH70gFTxJ50+/k6cONGccsopFVNNz86dR/uKWLkMGowJKQgEmkKAvqApGEmkQwj85Cc/MePHj89Um9DnLwjaM5mTjyEAAQhAAAKlEEDQXgpWEoUABCAAAQiETQBBe9j2aXXpELS32gLkD4FqCCBIqIZzPJfQN+wRtFffJkLJEUF7KJYovxxJgvY33njDLLTQQua//uu/zOeff27+8Ic/mNNOO81Mnjy5VqDDDz/cnH766Wa++ear/RuC9vLt1S45ML61i6XCLCeC9jDtQqkg4BJg/Rhem+j08RdBe3htjhJBAALGIGinFUDgfwkgaKc1QAACEIAABCBQBgEE7WVQJU0IQAACEIBA4AQQtAduoBYXD0F7iw1A9hCoiACChIpAx7LpdMFB9UTJsVkEELQ3i2T46SQJ2iVc32uvvVILL+/sU6dONcOGDev1DYL28O1dVQkZ36oi3Zn5IGjvTLtSq84jwPoxPJt2+viLoD28NkeJIAABBO20AQjECSBopz1AAAIQgAAEIFAGAQTtZVAlTQhAAAIQgEDgBBC0B26gFhcPQXuLDUD2EKiIAIKEikDHsul0wUH1RMmxWQQQtDeLZPjpJAnab731VjN69OjEwn/xi180l112mdlll12M24chaA/f3lWVkPGtKtKdmQ+C9s60K7XqPAKsH8OzaaePvwjaw2tzlAgCEEDQThuAQJwAgnbaAwQgAAEIQAACZRBA0F4GVdKEAAQgAAEIBE4AQXvgBqJ4EIAABCDQkQQ6XXDQkUajUhDoAgK/+tWvzLrrrtunphKzn3HGGWbs2LFm3nnn7QISVDEvAca3vOSIBwEIQAACEMhPgPE3P7tmxPzb3/5mdtttNzNr1iyb3CqrrGKmTZtmVlxxxWYkTxoQgECbEKAvaBNDUcxgCIQ+f3nhkUm9WA0ZNS0YdhQEAhCAAAQg0C0EELR3i6WpJwQgAAEIQCBGAEE7zQECEIAABCBQPYHQN+z/z4Jr9oKS5Mm5emrkCAEIlE3grbfeMueee6657bbbzEsvvWSWWWYZs80225j99tvPDBs2rI9n9rLLQ/rtR4Dxrf1sRokhAAEIQKD9CTD+ttaGiFhby5/cIRAKAfqCUCxBOdqFQOjzFwTt7dKSKCcEIAABCHQyAQTtnWxd6gYBCEAAAhBIIYCgnaYBAQhAAAIQqJ5A6Bv2CNqrbxPkCAEIQKATCDC+dYIVqQMEIAABCLQbAcbfdrMY5YUABCAAAQhAIPT5C4J22igEIAABCECg9QQQtLfeBpQAAhCAAAQgUDkBBO2VIydDCEAAAhCAQB8vxz0fPhkUFQTtQZmDwkAAAhBoGwKhH0gzvrVNU6KgEIAABCCQgQDjbwZYfAoBCEAAAhCAQBAEQp+/IGgPoplQCAhAAAIQ6HICCNq7vAFQfQhAAAIQ6E4CCNq70+7UGgIQgAAEWksg9A17BH+tbR/kDgEIQKBdCTC+tavlKDcEIAABCLQzAcbfdrYeZYcABCAAAQh0J4HQ5y8I2ruzXVJrCEAAAhAIiwCC9rDsQWkgAAEIQAAClRBA0F4JZjKBAAQgAAEI9CIQ+oY9gnYaLAQgAAEI5CHA+JaHGnEgAAEIQAACxQgw/hbjR2wIQAACEIAABKonEPr8BUF79W2CHCEAAQhAAAIuAQTttAkIQAACEIBAFxJA0N6FRqfKEIAABCDQcgKhb9gjaG95E6EAEIAABNqSAONbW5qNQkMAAhCAQJsTYPxtcwNSfAhAAAIQgEAXEgh9/oKgvQsbJVWGAAQgAIHgCCBoD84kFAgCEIAABCBQPgEE7eUzJgcIQAACEICASyD0DXsE7bRZCEAAAhDIQ4DxLQ814kAAAhCAAASKEWD8LcaP2BCAAAQgAAEIVE8g9PkLgvbq2wQ5QgACEIAABPqcp/f09PSABQIQgAAEIACB7iKAoL277E1tIQABCEAgDAKhb9gjaA+jnVAKCEAAAu1GgPGt3SxGeSEAAQhAoBMIMP52ghWpAwQgAAEIQKC7CIQ+f0HQ3l3tkdpCAAIQgECYBPDQHqZdKBUEIAABCECgVAII2kvFS+IQgAAEIACBRAKhb9gjaKfhQgACEIBAHgKMb3moEQcCEIAABCBQjADjbzF+xIYABCAAAQhAoHoCoc9fELRX3ybIEQIQgAAEIOASQNBOm4AABCAAAQh0IQEE7V1odKoMAQhAAAItJxD6hj2C9pY3EQoAAQhAoC0JML61pdkoNAQgAAEItDkBxt82NyDFhwAEIAABCHQhgdDnLwjau7BRUmUIQAACEAiOAIL24ExCgSAAAQhAAALlE0DQXj5jcoAABCAAAQi4BELfsEfQTpuFAAQgAIE8BBjf8lAjDgQgAAEIQKAYAcbfYvyIDQEIQAACEIBA9QRCn78gaK++TZAjBCAAAQhAoM95ek9PTw9YIAABCEAAAhDoLgII2rvL3tQWAhCAAATCIBD6hj2C9jDaCaWAAAQg0G4EGN/azWKUFwIQgAAEOoEA428nWJE6QAACEIAABLqLQOjzFwTt3dUeqS0EIAABCIRJAA/tYdqFUkEAAhCAAARKJYCgvVS8JA4BCEAAAhBIJBD6hj2CdhouBCAAAQjkIcD4locacSAAAQhAAALFCDD+FuNHbAhAAAIQgAAEqicQ+vwFQXv1bYIcIQABCEAAAi4BBO20CQhAAAIQgEAXEkDQ3oVGp8oQgAAEINByAqFv2CNob3kToQAQgAAE2pIA41tbmo1CQwACEIBAmxNg/G1zA1J8CEAAAhCAQBcSCH3+gqC9CxslVYYABCAAgeAIIGgPziQUCAIQgAAEIFA+AQTt5TMmBwhAAAIQgIBLIPQNewTttFkIQAACEMhDgPEtDzXiQAACEIAABIoRYPwtxo/YEIAABCAAAQhUTyD0+QuC9urbBDlCAAIQgAAE+pyn9/T09IAFAhCAAAQgAIHuIoCgvbvsTW0hAAEIQCAMAqFv2CNoD6OdUAoIQAAC7UaA8a3dLEZ5IQABCECgEwgw/naCFakDBCAAAQhAoLsIhD5/QdDeXe2R2kIAAhCAQJgE8NAepl0oFQQgAAEIQKBUAgjaS8VL4hCAAAQgAIFEAqFv2CNop+FCAAIQgEAeAoxveagRBwIQgAAEIFCMAONvMX7EhgAEIAABCECgegKhz18QtFffJsgRAhCAAAQg4BJA0E6bgAAEIAABCHQhAQTtXWh0qgwBCEAAAi0nEPqGPYL2ljcRCgABCECgLQkwvrWl2Sg0BCAAAQi0OQHG3zY3IMWHAAQgAAEIdCGB0OcvCNq7sFFSZQhAAAIQCI4AgvbgTEKBIAABCEAAAuUTQNBePmNygAAEIAABCLgEQt+wR9BOm4UABCAAgTwEGN/yUCMOBCAAAQhAoBgBxt9i/IgNAQhAAAIQgED1BEKfvyBor75NkCMEIAABCECgz3l6T09PD1ggAAEIQAACEOguAgjau8ve1BYCEIAABMIgEPqGPYL2MNoJpYAABCDQbgQY39rNYpQXAhCAAAQ6gQDjbydYkTpAAAIQgAAEuotA6PMXBO3d1R6pLQQgAAEIhEkAD+1h2oVSQQACEIAABEolgKC9VLwkDgEIQAACEEgkEPqGPYJ2Gi4EIAABCOQhwPiWhxpxIAABCEAAAsUIMP4W40dsCEAAAhCAAASqJxD6/AVBe/VtghwhAAEIQAACLgEE7bQJCEAAAhCAQBcSQNDehUanyhCAAAQg0HICoW/YI2hveROhABCAAATakgDjW1uajUJDAAIQgECbE2D8bXMDUnwIQAACEIBAFxIIff6CoL0LGyVVhgAEIACB4AggaA/OJBQIAhCAAAQgUD4BBO3lMyYHCEAAAhCAgEsg9A17BO20WQhAAAIQyEOA8S0PNeJAAAIQgAAEihFg/C3Gj9gQgAAEIAABCFRPIPT5C4L26tsEOUIAAhCAAAT6nKf39PT0gAUCEIAABCAAge4igKC9u+xNbSEAAQhAIAwCoW/YI2gPo51QCghAAALtRoDxrd0sRnkhAAEIQKATCDD+doIVqQMEIAABCECguwiEPn9B0N5d7ZHaQgACEIBAmATw0B6mXSgVBCAAAQhAoFQCCNpLxUviEIAABCAAgUQCoW/YI2in4UIAAhCAQB4CjG95qBEHAhCAAAQgUIwA428xfsSGAAQgAAEIQKB6AqHPXxC0V98myBECEIAABCDgEkDQTpuAAAQgAAEIdCEBBO1daHSqDAEIQAACLScQ+oY9gvaWNxEKAAEIQKAtCTC+taXZKDQEIAABCLQ5AcbfNjcgxYcABCAAAQh0IYHQ5y8I2ruwUVJlCEAAAhAIjgCC9uBMQoEgAAEIQAAC5RNA0F4+Y3KAAAQgAAEIuARC37BH0E6bhQAEIACBPAQY3/JQIw4EIAABCECgGAHG32L8iA0BCEAAAhCAQPUEQp+/IGivvk2QIwQgAAEIQKDPeXpPT08PWCAAAQhAAAIQ6C4CCNq7y97UFgIQgAAEwiAQ+oY9gvYw2gmlgAAEINBuBBjf2s1ilBcCEIAABDqBAONvJ1iROkAAAhCAAAS6i0Do8xcE7d3VHqktBCAAAQiESQAP7WHahVJBAAIQgAAESiWAoL1UvCQOAQhAAAIQSCQQ+oY9gnYaLgQgAAEI5CHA+JaHGnEgAAEIQAACxQgw/hbjR2wIQAACEIAABKonEPr8BUF79W2CHCEAAQhAAAIuAQTttAkIQAACEIBAFxJA0N6FRqfKEIAABCDQcgKhb9gjaG95E6EAEIAABNqSAONbW5qNQkMAAhCAQJsTYPxtcwNSfAhAAAIQgEAXEgh9/oKgvQsbJVWGAAQgAIHgCCBoD84kFAgCEIAABCBQPgEE7eUzJgcIQAACEICASyD0DXsE7bRZCEAAAhDIQ4DxLQ814kAAAhCAAASKEWD8LcaP2BCAAAQgAAEIVE8g9PkLgvbq2wQ5QgACEIAABPqcp/f09PSABQIQgAAEIACB7iKAoL277E1tIQABCEAgDAKhb9gjaA+jnVAKCEAAAu1GgPGt3SxGeSEAAQhAoBMIMP52ghWpAwQgAAEIQKC7CIQ+f0HQ3l3tkdqGReCPf/yjmTNnjpk7d6558cUXzauvvmreeust8/e//938+9//toWdf/75zZe+9CXzla98xQwaNMgMHjzYrLLKKmbttdc2X//618OqEKWBAARyE8BDe250RIQABCAAAQi0LwEE7e1rO0oOAQhAAALtSyD0DXsE7e3btig5BCAAgVYSYHxrJX3yhgAEIACBbiXA+NutlqfeEIAABCAAgfYlEPr8BUF7+7YtSt6eBB566CFzyy23mLvuusu88MILhSoxZMgQM2rUKDN69Giz/vrrF0qLyBCAQGsJIGhvLX9yhwAEIAABCLSEAIL2lmAnUwhA4P+ydydgVVXrH8df0G6iFQ6UiuKQMybOKIpoeUuuWJk2odnsVFmmaTnc1G5K5Vh2U7G0zCQrrW5q2mAOKIoTomli/lUwzBxxnpL/sw+w5ajIPodz9tnD9zyPD17da633/axdm7i/sw4CCNhcwOg/sCfQbvMblPYRQAABNwV4vrkJxzAEEEAAAQSKIMDztwh4DEUAAQQQQAABnwgY/fsXAu0+uS1Y1GYCWVlZEh8fLzNnzixyiL0gOiXc/tRTT0mvXr0kMDDQZsK0i4D5BQi0m38P6QABBBBAAAGXBQi0u0zGAAQQQAABBIosYPQf2BNoL/IWMwECCCBgSwGeb7bcdppGAAEEEPCxAM9fH28AyyOAAAIIIICAywJG//6FQLvLW8oABDQLKEH2d955RyZOnChnzpzRPK4oFwYEBMjLL78sgwcPJtheFEjGIqCzAIF2ncFZDgEEEEAAASMIEGg3wi5QAwIIIICA3QSM/gN7Au12uyPpFwEEEPCMAM83zzgyCwIIIIAAAq4I8Px1RYtrEUAAAQQQQMAIAkb//oVAuxHuEmqwosDkyZNlxIgRcvTo0eu2FxUVJeHh4RIWFiY1a9aUypUrS7ly5UQJpisvJQh/+PBh2bdvn/z++++SmpoqycnJsmLFiuvOW6ZMGRk1apT069fPirz0hIDlBAi0W25LaQgBBBBAAIHCBQi0F27EFQgggAACCHhawOg/sCfQ7ukdZz4EEEDAHgI83+yxz3SJAAIIIGAsAZ6/xtoPqkEAAQQQQACBwgWM/v0LgfbC95ArEHBFQAmcKyekL126tMBhsbGx0qVLF+nYsaOULFnSlenVa0+fPi2LFi2S+fPnS0JCQoFz3HXXXY4T4pXAPC8EEDCuAIF24+4NlSGAAAIIIOA1AQLtXqNlYgQQQAABBAoUMPoP7Am0c/MigAACCLgjwPPNHTXGIIAAAgggUDQBnr9F82M0AggggAACCOgvYPTvXwi0639PsKJ1BaZPny69e/eW7Ozsq5oMDg6WF154QXr27ClBQUEeRTh06JAoa7///vuSmZl51dzKv4emTZvmWJsXAggYU4BAuzH3haoQQAABBBDwqgCBdq/yMjkCCCCAAALXFDD6D+wJtHPjIoAAAgi4I8DzzR01xiCAAAIIIFA0AZ6/RfNjNAIIIIAAAgjoL2D0718ItOt/T7CiNQUGDhwoEyZMuKq5EiVKyOuvvy6vvfaaXPnvA09LKEH6t956S9544w05e/bsVdMPGDBAxo8f7+llmQ8BBDwgQKDdA4hMgQACCCCAgNkECLSbbceoFwEEEEDACgJG/4E9gXYr3GX0gAACCOgvwPNNf3NWRAABBBBAgOcv9wACCCCAAAIImE3A6N+/EGg32x1FvUYU6N69u8yZM+eq0mJjY+Xtt9+WkJAQXcvOyMiQV199VRISEq5at1u3bvLZZ5/pWg+LIYBA4QIE2gs34goEEEAAAQQsJ0Cg3XJbSkMIIIAAAiYQMPoP7Am0m+AmokQEEEDAgAI83wy4KZSEAAIIIGB5AZ6/lt9iGkQAAQQQQMByAkb//oVAu+VuORrSWaBr164yf/78q1adOnWq9O7dW+dqnJebNm2a9OnT56oaunTpIvPmzfNpbSyOAALOAgTauSMQQAABBBCwoQCBdhtuOi0jgAACCPhcwOg/sCfQ7vNbhAIQQAABUwrwfDPltlE0AggggIDJBXj+mnwDKR8BBBBAAAEbChj9+xcC7Ta8KWnZYwLXOpm9Ro0a8umnn0pERITH1inKRElJSdKjRw/ZtWuX0zSc1F4UVcYi4HkBAu2eN2VGBBBAAAEEDC9AoN3wW0SBCCCAAAIWFDD6D+wJtFvwpqMlBBBAQAcBnm86ILMEAggggAACVwjw/OWWQAABBBBAAAGzCRj9+xcC7Wa7o6jXKAIDBw6UCRMmOJXTvHlzx8nnISEhRinTUUdGRoYoJ8mvW7fOqa4BAwbI+PHjDVUrxSBgVwEC7XbdefpGAAEEELC1AIF2W28/zSOAAAII+EjA6D+wJ9DuoxuDZRFAAAGTC/B8M/kGUj4CCCCAgCkFeP6actsoGgEEEEAAAVsLGP37FwLttr49ad5NgenTp0uvXr2cRith9kWLFklQUJCbs3p32KFDh6Rjx45Xhdrj4+OlZ8+e3l2c2RFAoFABAu2FEnEBAggggAAC1hMg0G69PaUjBBBAAAHjCxj9B/YE2o1/D1EhAgggYEQBnm9G3BVqQgABBBCwugDPX6vvMP0hgAACCCBgPQGjf/9CoN169xwdeVcgNTVVGjVqJNnZ2epCNWrUkF9++cVwJ7NfKaGc1H7nnXfKrl271L9S/h2VkpIiYWFh3oVjdgQQuK4AgXZuEAQQQAABBGwoQKDdhptOywgggAACPhcw+g/sCbT7/BahAAQQQMCUAjzfTLltFI0AAgggYHIBnr8m30DKRwABBBBAwIYCRv/+hUC7DW9KWi6SQPv27WXp0qVOc6xevVoiIiKKNK9eg5OSkqRVq1ZOy911113y888/61UC6yCAwDUECLRzWyCAAAIIIGBDAQLtNtx0WkYAAQQQ8LmA0X9gT6Dd57cIBSCAAAKmFOD5Zspto2gEEEAAAZML8Pw1+QZSPgIIIIAAAjYUMPr3LwTabXhT0rLbApMnT5YXX3zRafzUqVOld+/ebs/pi4HTpk2TPn36OC393nvvSb9+/XxRDmsigICIEGjnNkAAAQQQQMCGAgTabbjptIwAAggg4HMBo//AnkC7z28RCkAAAQRMKcDzzZTbRtEIIIAAAiYX4Plr8g2kfAQQQAABBGwoYPTvXwi02/CmpGW3BLKysqR69epy9OhRdXxsbKzMmTPHrfl8Pahbt26SkJCgllGmTBnZvXu3BAYG+ro01kfAlgIE2m257TSNAAIIIGB3AQLtdr8D6B8BBBBAwBcCRv+BPYF2X9wVrIkAAgiYX4Dnm/n3kA4QQAABBMwnwPPXfHtGxQgggAACCNhdwOjfvxBot/sdSv9aBYYNGyZjxoxRLy9RooSkpaVJSEiI1ikMdV1GRobUrl1bzp49q9Y1dOhQGT16tKHqpBgE7CJAoN0uO02fCCCAAAII5BMg0M7tgAACCCCAgP4CRv+BPYF2/e8JVkQAAQSsIMDzzQq7SA8IIIAAAmYT4Plrth2jXgQQQAABBBAw+vcvBNq5RxEoXEA5nb1ixYpy5swZ9WIl3D5kyJDCBxv4iri4OFFC7HmvgIAA2b9/P6e0G3jPKM26AgTarbu3dIYAAggggECBAgTauTkQQAABBBDQX8DoP7An0K7/PcGKCCCAgBUEeL5ZYRfpAQEEEEDAbAI8f822Y9SLAAIIIIAAAkb//oVAO/coAoULjB07VgYPHqxeGBwcLPv27ZMr//kufCZjXZGdnS2VK1eWzMxMtbB33nlHBg0aZKxCqQYBGwgQaLfBJtMiAggggAACVwoQaOeeQAABBBBAQH8Bo//AnkC7/vcEKyKAAAJWEOD5ZoVdpAcEEEAAAbMJ8Pw1245RLwIIIIAAAggY/fsXAu3cowgULhAaGirbt29XL7TC6ex5zVx5Snu9evVk27ZthaNwBQIIeFSAQLtHOZkMAQQQQAABcwgQaDfHPlElAggggIC1BIz+A3sC7da63+gGAQQQ0EuA55te0qyDAAIIIIDAZQGev9wNCCCAAAIIIGA2AaN//0Kg3Wx3FPXqLbBixQpp27at07IHDx6UoKAgvUvxynqHDh2SW2+91Wnu5cuXS1RUlFfWY1IEELi2AIF27gwEEEAAAQRsKECg3YabTssIIIAAAj4XMPoP7Am0+/wWoQAEEEDAlAI830y5bRSNAAIIIGByAZ6/Jt9AykcAAQQQQMCGAkb//oVAuw1vSlp2SWDgwIEyYcIEdUxsbKzMmTPHpTmMfnG3bt0kISFBLXPAgAEyfvx4o5dNfQhYSoBAu6W2k2YQQAABBBDQJkCgXZsTVyGAAAIIIOBJAaP/wJ5Auyd3m7kQQAAB+wjwfLPPXtMpAggggIBxBHj+GmcvqAQBBBBAAAEEtAkY/fsXAu3a9pGr7CsQGhoq27dvVwG+/PJLefDBBy0F8tVXX8lDDz2k9lSvXj3Ztm2bpXqkGQSMLkCg3eg7RH0IIIAAAgh4QYBAuxdQmRIBBBBAAIFCBIz+A3sC7dzCCCCAAALuCPB8c0eNMQgggAACCBRNgOdv0fwYjQACCCCAAAL6Cxj9+xcC7frfE6xoHoH09HSpWrWqU8GnTp2SkiVLmqcJDZWePn1aSpUq5XTl3r3e/1wkAAAgAElEQVR7pUqVKhpGcwkCCHhCgEC7JxSZAwEEEEAAAZMJEGg32YZRLgIIIICAJQSM/gN7Au2WuM1oAgEEENBdgOeb7uQsiAACCCCAgPD85SZAAAEEEEAAAbMJGP37FwLtZrujqFdPgS+++EIeeeQRdcmoqChZvny5niXotlbbtm1lxYoV6npz586Vhx9+WLf1WQgBuwsQaLf7HUD/CCCAAAK2FCDQbsttp2kEEEAAAR8LGP0H9gTafXyDsDwCCCBgUgGebybdOMpGAAEEEDC1AM9fU28fxSOAAAIIIGBLAaN//0Kg3Za3JU1rFBg2bJiMGTNGvfqVV16RsWPHahxtrssGDRok48aNU4seOnSojB492lxNUC0CJhYg0G7izaN0BBBAAAEE3BUg0O6uHOMQQAABBBBwX8DoP7An0O7+3jISAQQQsLMAzzc77z69I4AAAgj4SoDnr6/kWRcBBBBAAAEE3BUw+vcvBNrd3VnG2UGga9euMn/+fLXVWbNmSY8ePSzZ+qeffiqPP/642luXLl1k3rx5luyVphAwogCBdiPuCjUhgAACCCDgZQEC7V4GZnoEEEAAAQSuIWD0H9gTaOe2RQABBBBwR4DnmztqjEEAAQQQQKBoAjx/i+bHaAQQQAABBBDQX8Do378QaNf/nmBF8wg0adJENm3apBa8evVqiYiIME8DLlSalJQkrVq1Ukc0btxYNm7c6MIMXIoAAkURINBeFD3GIoAAAgggYFIBAu0m3TjKRgABBBAwtYDRf2BPoN3UtxfFI4AAAj4T4PnmM3oWRgABBBCwsQDPXxtvPq0jgAACCCBgUgGjf/9CoN2kNxZl6yIQHBws+/fvV9dKT0+XkJAQXdbWe5GMjAypUqWKumzFihUlMzNT7zJYDwHbChBot+3W0zgCCCCAgJ0FCLTbeffpHQEEEEDAVwJG/4E9gXZf3RmsiwACCJhbgOebufeP6hFAAAEEzCnA89ec+0bVCCCAAAII2FnA6N+/EGi3891J74UJlCxZUs6cOaNedurUKVH+zIqv06dPS6lSpdTWAgICRPkzXgggoI8AgXZ9nFkFAQQQQAABQwkQaDfUdlAMAggggIBNBIz+A3sC7Ta5EWkTAQQQ8LAAzzcPgzIdAggggAACGgR4/mpA4hIEEEAAAQQQMJSA0b9/IdBuqNuFYgwm4O/vL9nZ2WpVly5dkiv/mTZYyW6Xo/Sp9Jv3UvpU+uWFAAL6CBBo18eZVRBAAAEEEDCUAIF2Q20HxSCAAAII2ETA6D+wJ9BukxuRNhFAAAEPC/B88zAo0yGAAAIIIKBBgOevBiQuQQABBBBAAAFDCRj9+xcC7Ya6XSjGYAIE2gm0G+yWpBwLCxBot/Dm0hoCCCCAAAIFCRBo595AAAEEEEBAfwGj/8CeQLv+9wQrIoAAAlYQ4PlmhV2kBwQQQAABswnw/DXbjlEvAggggAACCBj9+xcC7dyjCBQsULJkSTlz5ox6walTp0T5Myu+Tp8+LaVKlVJbCwgIEOXPeCGAgD4CBNr1cWYVBBBAAAEEDCVAoN1Q20ExCCCAAAI2ETD6D+wJtNvkRqRNBBBAwMMCPN88DMp0CCCAAAIIaBDg+asBiUsQQAABBBBAwFACRv/+hUC7oW4XijGYQHBwsOzfv1+tKj09XUJCQgxWpWfKycjIkCpVqqiTVaxYUTIzMz0zObMggEChAgTaCyXiAgQQQAABBKwnQKDdentKRwgggAACxhcw+g/sCbQb/x6iQgQQQMCIAjzfjLgr1IQAAgggYHUBnr9W32H6QwABBBBAwHoCRv/+hUC79e45OvKcQJMmTWTTpk3qhKtXr5aIiAjPLWCgmZKSkqRVq1ZqRY0bN5aNGzcaqEJKQcDaAgTarb2/dIcAAggggMA1BQi0c2MggAACCCCgv4DRf2BPoF3/e4IVEUAAASsI8Hyzwi7SAwIIIICA2QR4/pptx6gXAQQQQAABBIz+/QuBdu5RBAoW6Nq1q8yfP1+9YNasWdKjRw9Lkn366afy+OOPq7116dJF5s2bZ8leaQoBIwoQaDfirlATAggggAACXhYg0O5lYKZHAAEEEEDgGgJG/4E9gXZuWwQQQAABdwR4vrmjxhgEEEAAAQSKJsDzt2h+jEYAAQQQQAAB/QWM/v0LgXb97wlWNI/AsGHDZMyYMWrBr7zyiowdO9Y8DbhQ6aBBg2TcuHHqiKFDh8ro0aNdmIFLEUCgKAIE2ouix1gEEEAAAQRMKkCg3aQbR9kIIIAAAqYWMPoP7Am0m/r2ongEEEDAZwI833xGz8IIIIAAAjYW4Plr482ndQQQQAABBEwqYPTvXwi0m/TGomxdBL744gt55JFH1LWioqJk+fLluqyt9yJt27aVFStWqMvOnTtXHn74Yb3LYD0EbCtAoN22W0/jCCCAAAJ2FiDQbufdp3cEEEAAAV8JGP0H9gTafXVnsC4CCCBgbgGeb+beP6pHAAEEEDCnAM9fc+4bVSOAAAIIIGBnAaN//0Kg3c53J70XJpCeni5Vq1Z1uuzUqVNSsmTJwoaa6u9Pnz4tpUqVcqp57969UqVKFVP1QbEImFmAQLuZd4/aEUAAAQQQcFPAbIF2N9tkGAIIIIAAAoYWyD6+3lD1XRloN1RxFIMAAgggYBoBnm+m2SoKRQABBBCwkADPXwttJq0ggAACCCBgEwGjff9CoN0mNx5tui0QGhoq27dvV8d/+eWX8uCDD7o9nxEHfvXVV/LQQw+ppdWrV0+2bdtmxFKpCQHLChBot+zW0hgCCCCAAAIFCxBo5+5AAAEEEEDA9wJG+4E9gXbf3xNUgAACCFhBgOebFXaRHhBAAAEEzCbA89dsO0a9CCCAAAIIIGC0718ItHNPInB9gYEDB8qECRPUi2JjY2XOnDmWYuvWrZskJCSoPQ0YMEDGjx9vqR5pBgGjCxBoN/oOUR8CCCCAAAJeECDQ7gVUpkQAAQQQQMBFAaP9wJ5Au4sbyOUIIIAAAtcU4PnGjYEAAggggID+Ajx/9TdnRQQQQAABBBAomoDRvn8h0F60/WS09QVWrFghbdu2dWr04MGDEhQUZInmDx06JLfeeqtTL8uXL5eoqChL9EcTCJhFgEC7WXaKOhFAAAEEEPCgAIF2D2IyFQIIIIAAAm4KGO0H9gTa3dxIhiGAAAIIOAnwfOOGQAABBBBAQH8Bnr/6m7MiAggggAACCBRNwGjfvxBoL9p+MtoeAqGhobJ9+3a12TFjxsiQIUMs0XxcXJwMHTpU7aVevXqybds2S/RGEwiYSYBAu5l2i1oRQAABBBDwkIDRA+0eapNpEEBAg8CylRvkzpjejit/WThN2rVpqmEUlyCAAAIIIGBPgZFx8TIqLl5tXnlujnitF89PH90OS5evkwWLV8qCxYmyc1e6pipCKpWXTtFtJCY6UmI6RGoaw0UIIIAAAtcW2JOeKaPipsvHn32nXvBS31iZ9PZAy5P9b9Fyuf/Ry30qz5bvvpho6r63btslScmpkpS8xfH1t7Q9bvXTsEFtiQhvIBHhYY6vtWpUcWseBiGAAAIIIIAAAgggoKcAgXY9tVnLrAJjx46VwYMHq+UHBwfLvn37xM/Pz6wtOerOzs6WypUrS2ZmptrHO++8I4MGDTJ1XxSPgBkFCLSbcdeoGQEEEEAAgSIKEGgvIiDDEbCQgBJmV0LtyksJ5Smhdl4IIIAAAgggcG0BJbD3VN9RV/0lwXbf3zGbNv/mCLYrAffkDb9qKuimUiWlkxJsj27j+Fo68GZN47gIAQQQsLvAsawT8u4HCaK80evK14ghvWTkkF6WJ/rq25/loR6vqn12ufdOmffZWEv1feCvI04BdyXofvHiRZd7DK5wq0S0uBxwV4LuZg87uIzAAAQQQAABBBBAAAHDCxBoN/wWUaABBLKysqRixYpy5swZtRornNJ+5ensAQEBsn//fgkMDDSAOiUgYC8BAu322m+6RQABBBBAwCFAoJ0bAQEEFIH8p7PniXBKO/cGAggggAACBQukpKZJ48huBV5AsN0Yd8/uvZmyMPfk9iU/J2kuqkP7CDXgXr1qsOZxXIgAAgjYRSAvyD7pgwRRfn+tl13+mzLhqyXS7elhKsEjXe+Rz2eOsfStoJxYl/8E96S1WyTzz4Mu91y8eHGnE9yVgHv528q6PA8DEEAAAQQQQAABBBDwpACBdk9qMpeVBYYNGyZKiD3vVaJECUlLS5OQkBBTtp2RkSG1a9eWs2fPqvUPHTpURo8ebcp+KBoBswsQaDf7DlI/AggggAACbggQaHcDjSEIWFAg/+nsee1xSrsFN5qWEEAAAQQ8KuB3S7NC5yPYXiiRbhcogUvl5Pa8gPvJU6c1rR3etL50im4jMdGR0qRhXU1juAgBBBCwssAncxbIyDHxsif98sdvX6vf3Vv/J9WqWP9NQbMSFsoTvUeoBD0e7Siz4t+w8i1wzd527koX5eT2vKD75i1pbhnUrV1NlGB7RHjOSe53hNZwax4GIYAAAggggAACCCDgrgCBdnflGGc3AeWU9urVq8vRo0fV1mNjY2XOnDmmpOjWrZskJCSotZcpU0Z2797N6eym3E2KtoIAgXYr7CI9IIAAAggg4KIAgXYXwbgcAQsKXOt09rw27XKingW3lZYQQAABBHQQaNS6m2gNaxFs12FDXFxi4RIl3J4oCxavlIw/DmgaXatGFcfJ7UrA/a62zTWN4SIEEEDAKgJag+x5/WYfX2+V1q/bx0ezvpVnX/iPes3TPe6Xj/77b1v0fr0mj2WddITb1ySnqkH3k6cufxS9VqByZQPVcHvL3KB7QIkbtQ7nOgQQQAABBBBAAAEEXBYg0O4yGQNsLDB58mR58cUXnQSmTp0qvXv3NpXKtGnTpE+fPk41v/fee9KvXz9T9UGxCFhJgEC7lXaTXhBAAAEEENAoQKBdIxSXIWBhgWudzp7XLqe0W3jjaQ0BBBBAoMgCT/YZKUq4z5UXwXZXtPS7dvXaVEewXQm4p/66U9PCQeVKO4LtSsA9JrqNlLjxH5rGcRECCCBgNgHlTdCj3ooX5avWV8MGtSVllTlPZNPaY951Uz76Sp57+S11WJ+nu8qUSUNcncYW12/YtD3fKe6psnvv9U/5LwhF+fSUiBaXT3GvUrmCLfxoEgEEEEAAAQQQQEAfAQLt+jizinUE2rdvL0uXLnVqaPXq1RIREWGKJpOSkqRVq1ZOtd51113y888/m6J+ikTAqgIE2q26s/SFAAIIIIDAdQQItHN7IGBvgeudzp4nwynt9r5H6B4BBBBAoGCBkXHxMiou3i0igu1usekyaPuO3bIg9+T2Fas2alqzWLFi6sntSsi9QvlymsZxEQIIIGBkAXeC7Hn93B/TVr5JGG/k9jxW23tTP5eXBo9T5+vX5xF5751BHpvfyhOl7/vTKeCevP5Xt9qtXjVYInJPb1e+Nm1cz615GIQAAggggAACCCCAgCJAoJ37AAHXBFJTU6VRo0aSnZ2tDqxRo4b88ssvEhIS4tpkOl+dkZEhd955p+zatUtd2c/PT1JSUiQsLEznalgOAQTyCxBo535AAAEEEEDAhgIE2m246bSMQD6B653OnncZp7RzyyCAAAIIIHBtAS1vDCvMjmB7YUK+/fs/Dxx2nNyed3r7xb//1lRQVOsmasC9Xp3qmsZwEQIIIGAUgT3pmTIqbrp8/Nl3bpc0YkgvGTmkl9vjzTRw/OTZ8sqwSWrJA/s9JuNG9zdTC4ap9ezZc/kC7lskKTlVDh/Jcrm+m0oFSMt8AfeI8AZSOvBml+dhAAIIIIAAAggggIA9BQi023Pf6bpoAtOnT5devZx/DtC8eXNZtGiRBAUFFW1yL40+dOiQdOzYUdatW+e0Qnx8vPTs2dNLqzItAghoFSDQrlWK6xBAAAEEELCQAIF2C20mrSDgooArITxOaXcRl8sRQAABBGwhcCzrhJQJudMjvRJs9wijVyc5d+68enK7EnA/dPiYpvXC6teUmOg2opzc3qoFp/poQuMiBBDwiYAngux5hc+cMkKe7H6vT/rQe9G3JnwsQ0a+ry772oAnJW7kC3qXYdn1tm7b5Qi2JyXnBNx/S9vjVq8NG9QWJdied5J7rRpV3JqHQQgggAACCCCAAALWFyDQbv09pkPvCAwcOFAmTJjgNLkSap83b57hTmpXTmbv2rXrVWH2AQMGyPjx9vjEOe/cBcyKgOcECLR7zpKZEEAAAQQQMI0AgXbTbBWFIuBxAS2ns+ctyintHudnQgQQQAABiwiUrtxOso6f9Fg3BNs9Run1iZYuX5d7enui7NyVrmm9kErlc8PtkRLTIVLTGC5CAAEEvC2gvEHr3Q8SZNIHCaL83hMvO70p+o23p8uI0dNUttdf7SmjhvX2BCNzXEPgwF9HnALua5K3yIWLF122Cq5w6+WAe4sGjhPd/f38XJ6HAQgggAACCCCAAALWEyDQbr09pSP9BLp37y5z5sxxWrBGjRry6aefSkREhH6FXGelpKQk6dGjh+zatcvpqm7duslnn31miBopAgEERAi0cxcggAACCCBgQwEC7TbcdFpGQERcOZ09D8xOgQRuEgQQQAABBLQKtOvYS5YnbtR6uebrCLZrpjLEhZs278gNt6+U5A2/aqrpplIBjlPbc05vj5TSgTdrGsdFCCCAgCcFRsXFezTInldb9vH1nizT0HP9+80p8uY7H6k1/md4Xxk++BlD12yl4rKzs50C7spJ7pn7D7rcYvHixZ1OcFdOci9/W1mX52EAAggggAACCCCAgPkFCLSbfw/pwLcCysnn8+fPv6qIqVOnSu/evn0D+LRp06RPnz5X1dalSxfHSfK8EEDAOAIE2o2zF1SCAAIIIICAbgIE2nWjZiEEDCXgyunseYVzSruhtpBiEEAAAQQMIjAyLl6UMKC3XgTbvSXrvXn37M1UT25f8nOS5oU6tI+QmOhIR8i9etVgzeO4EAEEEHBH4JM5C2TkmHjZk57pzvDrjgm85SY5tm+Zx+c16oSvjZgsb0/8RC3v7Tf6yeD+Txi1XFvUtXNXRm7IPVWUgPvmLWlu9V23djVRgu0R4Q0cX+8IreHWPAxCAAEEEEAAAQQQMJcAgXZz7RfVGlPgWie1K5XGxsbK22+/LSEhIboWnpGRIa+++qokJCRctS4ns+u6FSyGgGYBAu2aqbgQAQQQQAAB6wgQaLfOXtIJAloF3DmdPW9uTmnXqsx1CCCAAAJ2Efj4s+/kqb6jvN4uwXavE3tlgWNZJ2Xh4pVqwP3kqdOa1glvWj/39PZIadKwrqYxXIQAAghoEfhmwTJ5+bUJXgmy563fNrKJLFvkvTd7aelTz2sGDJ0oE9+//JHkE+IGyMvPd9OzBNYqREB5Hq9JVsLtOQF35evJU2dcditXNtARbm/pCLnnBN0DStzo8jwMQAABBBBAAAEEEDC2AIF2Y+8P1ZlHYODAgTJhwoSrCi5RooS8/vrr8tprr4mfn59XG1I+1eutt96SN954Q86ePXvVWgMGDJDx48d7tQYmRwAB9wQItLvnxigEEEAAAQRMLUCg3dTbR/EIuCXgzunseQtxSrtb5AxCAAEEELCwQEpqmjSO1C+0RrDd3DfToiWJsmCx8mulZPxxQFMztWpUkU7RkRIT3Ubat22uaQwXIYAAAlcKKG9sHvVWvChfvf16qW+sTHp7oLeXMcz8/QaNlfenzVXreX/cYHm+18OGqY9Cri2wIWW7JK3NCbcrv3bvde/TCpQ3oamnuLcIkyqVK0COAAIIIIAAAgggYHIBAu0m30DKN5TA9OnTpXfv3qIEy698BQcHywsvvCA9e/aUoKAgj9Z96NAhUdZ+//33JTPz6v/eU4L006ZNc6zNCwEEjClAoN2Y+0JVCCCAAAIIeFWAQLtXeZkcAcMJFOV09rxmOKXdcNtKQQgggAACPhbwu6WZ7hUQbNed3OMLrl6bmnt6e6Kk/rpT0/xB5Uo7Tm7PC7iXuPEfmsZxEQII2FdAeePVy0PG6xJkz1MeMaSXjBzSyzboffqPkWkz5qv9Tnt3mPR66gHb9G+VRtP3/ame3q6c4p68fqtbrVWvGnw54B4eJk0b13NrHgYhgAACCCCAAAII+E6AQLvv7FnZmgKpqany8ssvy9KlSwtsMDY2Vrp06SIdO3aUkiVLugVx+vRpWbRokcyfP18SEhIKnOOuu+6SiRMnSlhYmFvrMAgBBPQRINCujzOrIIAAAgggYCgBAu2G2g6KQcDrAkU5nT2vOE5p9/o2sQACCCCAgMkEGrXuJpu3pPmkaoLtPmH3+KLbd+x2nNy+cMlKWZ64UdP8xYoVcwTblYB7THSkVCzv2VOMNBXBRQggYFiBPemZMipuunz82Xe612i3N0E/8/wbMuPT/6nOM6eMkCe736u7Owt6VuDs2XNOAXflFPfDR7JcXqRUqQCngHtEeAMpHXizy/MwAAEEEEAAAQQQQEA/AQLt+lmzkr0EJk+eLCNGjJCjR49et/GoqCgJDw93BM5r1qwplStXlnLlyklAQIBj3JkzZ+Tw4cOyb98++f3330UJzCcnJ8uKFSuuO2+ZMmVk1KhR0q9fP3vB0y0CJhUg0G7SjaNsBBBAAAEEiiJAoL0oeoxFwFwCnjidPa9juwUUzLXTVIsAAgggoLfAk31GyidzFui9rGO9qiEVpVrVijJySG9Rwu28zC/w54HDsmDxSlm4JNHx9eLFvzU1FdW6iRpwr1enuqYxXIQAAtYTOJZ1whFkn/TBHJ81t3vr/6RalWCfra/3wj16vS6zP1+kLjv7w/9I94f/pXcZrKeDwNZtu0QJtisnuCtff0vb49aqDRvUFiXYHhEe5vhaq0YVt+ZhEAIIIIAAAggggIB3BAi0e8eVWRFQBLKysuSdd95xnJCuBNP1eClBeOWE+MGDB0tgYKAeS7IGAgh4QIBAuwcQmQIBBBBAAAGzCRBoN9uOUS8C7gt44nT2vNU5pd39fWAkAggggID1BEbGxcuouHivN9Y2sokjINgorLY0alDH8ZUTPr3O7tMFzp077zi5fcGSlbJwcaIcPHT904vyim1Qv6bj5HblBPdWLRr6tAcWRwAB/QSUMPukDxJk2cr1kpKaJlnHT+q3eL6Vso+v98m6vlr00aeGytx5P6jLf/HJW/LQA//0VTmsq6PAgYNHcgLua7fImtyg+4WLF12uILjCrWrAvaUSdG8RJv5+fi7PwwAEEEAAAQQQQAABzwgQaPeMI7MgcD0BJdgeHx8vM2fOlO3bt3sFq169evLUU09Jr169CLJ7RZhJEfCuAIF27/oyOwIIIIAAAoYUINBuyG2hKAQ8LuDJ09nziuOUdo9vExMigAACCJhUwNPP2bxT19u1aSaNGtRWQ+wm5aFsDwosXb5OFixJlIWLV0ra7+maZg6pVF5ioiMdAfeYDpGaxnARAghYR0B5Ru1Jz5Q96fsdQfdjWSdl85Y0rzWonDydssp3p8N7rbHrTNz1sUEy/3+/qFd8PWecdO7UzhelsKaPBbKzs51OcFdOcs/cf9DlqooXL5Z7envOCe7KSe7lbyvr8jwMQAABBBBAAAEEEHBPgEC7e26MQsBdgRUrVsi3334r33//fZHD7UqI/V//+pfcf//9EhUV5W5JjEMAAQMIEGg3wCZQAgIIIIAAAnoLEGjXW5z1EPCNgCdPZ8/rgFPafbOXrIoAAgggYDwB5UTcMiF3ulVYxfJBck/7lpy67paevQdt2rzDcXL7gsUrJXn9r5owbioVIDG5J7crAXdO+NfExkUIWFJAOcFdeX4tS9wge/YqgfdMj5zqfn9MW/kmYbwlzQpq6r5HXpbvvl+p/vXCL9+Vjh1a28qAZgsW2LkrIzfknipKwN3dN5TUrV1NDbcrAfc7QmvAjgACCCCAAAIIIOAlAQLtXoJlWgQ0CKSnp8uaNWtk8+bN8ttvv8nu3btl//79cuDAAVHeRKy8/Pz8pHz58lKxYkWpXr261K1bVxo2bCgtW7aUKlWqaFiFSxBAwAwCBNrNsEvUiAACCCCAgIcFCLR7GJTpEDCggKdPjc3fIqe0G3DDKQkBBBBAwCcCpSu3k6zjJ91ae8rEIdLnma5ujWUQAoqAEkZVTm5Xwu1LfkrSjNKhfcvcgHsbqV41WPM4LkQAAesKKCH3N9/5UMZP/sytJkcM6SUjh/Rya6xZB0V36ef0794fvv2v3H1nC7O2Q91eFsjKOnnFKe6pcvLUGZdXLVc2UFrmnt6ed4p7QIkbXZ6HAQgggAACCCCAAAJXCxBo565AwFgCp06dkrZt28qGDRschdWvX1+Sk5OlZMmSxiqUahBAwKMCBNo9yslkCCCAAAIImEOAQLs59okqESiKgDdOZ8+rh1Pai7IzjEUAAQQQsJJAu469ZHniRk0tFSvmL3//fcnp2uRls6R5k1BN47kIgesJKEG5vJPbFyxOlJMnT2sCC29aXz29vUnDuprGcBECCFhPYPuO3dKoVTc5f+GCW83NnDJCnux+r1tjzTqo/b19ZenydWr5yxZNk7aRTc3aDnX7QGBDynbH6e1Ja5VT3FNl995Mt6pQnuXK6e15AfcqIRXcmodBCCCAAAIIIICA3QUItNv9DqB/owkQaDfajlAPAvoIEGjXx5lVEEAAAQQQMJQAgXZDbQfFIOBxAW+ezp5XLKe0e3zbmBABBBBAwIQCI+PiZVRcvKbKez/VRaZ/8rVcupTzEanKq3FYHVm/4lPx9/fXNAcXIaBVYNEPqxwntyu/MvYd0DSsVo0Q6RTdxhFwb9+2uaYxXIQAAtYQuDKcrXyMd6lSAZrfHGPH/z6Miu4pK1dvUm+AVT/OkFYtwqxxQ9CFTwTS9/2ZE3BPVgLuWyR5/Va36lA+fSV/wL1p43puzcMgBBBAAAEEEEDAbgIE2u224/RrdAEC7UbfIepDwOCyiywAACAASURBVDsCBNq948qsCCCAAAIIGFqAQLuht4fiECiygDdPZ88rjlPai7xNTIAAAgggYAGBjz/7Tp7qO6rQTgJvuUn2/PqdfPXNz9Kz35tO1z/7RGeZPnl4oXNwAQLuCijBuJxwe6Kkbt2paZqgcqVzw+2R0qlDGylR4h+axnERAgiYT2DkmHgZ9Zbzm7PeH/+qHDx0VPObtrKPrzdf40WsuGX7J2XtusuB43XLZkkzPnWliKoMzy9w9uw5p4C78jw/fCTLZSTlzSn5A+7KSe6lA292eR4GIIAAAggggAACVhcg0G71HaY/swkQaDfbjlEvAp4RINDuGUdmQQABBBBAwFQCBNpNtV0Ui4BLAnqczp5XkB1P4XNpM7gYAQQQQMDyAimpadI4sluhfY4Y0ktGDunluK7vy3Ey9aN5TmOmTBwifZ7pWug8XIBAUQW2p+2Rhbknty9P3KhpumLFikmn6Eg14F6xfJCmcVyEAALGF/h5WbL8877nnAp9pOs98vnMMXIs64RUq3+vZB0/ed1GlDdtHdu3zPjNerjCplGPycaU39RZU1YnSMM7anl4FaZDwFlg67Zd6gnuSsD9t7Q9bhE1bFBblGB7XtC9Vo0qbs3DIAQQQAABBBBAwEoCBNqttJv0YgUBAu1W2EV6QMB1AQLtrpsxAgEEEEAAAdMLEGg3/RbSAAIFCuhxOnve4pzSzo2IAAIIIICAiN8tza7LkHc6e/6TMMPbPS7rNm5zGpe8bJY052RXbikdBf48cFgWLsk5uV05wf3ixb81rR7Vuokj4B4T3UZC61TXNIaLEEDAeALnzl+QRq1inQKxlSreKkowW/mUBuWl5ZNI2kY2kWWLnE94N163nq8oLOJR2fLr7+rE29Z9KfX4d6LnoZnxugIHDh6RNcmpOSe5r835euHiRZfVgivc6gi4twwPU4Pu/v5+Ls/DAAQQQAABBBBAwMwCBNrNvHvUbkUBAu1W3FV6QqBwAQLthRtxBQIIIIAAApYTINBuuS2lIQQcAq6ezq4E7K48be9af3Y9Xk5p5+ZDAAEEELC7QKPW3WTzlrQCGfKfzp530abNO6RZ28fk0qVsdVzjsDqyfsWn4u/vb3dS+veBwLlz52XBksTc09sT5eCho5qqaFC/puPkdiXg3qpFQ01juAgBBIwh0OvF0TL946+dipn/2Vh54N47nf5MOaV9b8b+Aot+qW+sTHp7oDGa0rGKes0edHozwM6Ur6Xm7SE6VsBSCFwtkJ2d7XSCuxJwz9x/0GWq4sWL5Z7efjngXv62si7PwwAEEEAAAQQQQMBMAgTazbRb1GoHAQLtdthlekTgagEC7dwVCCCAAAII2FCAQLsNN52WbSGg9XR2JbTe//lu0v+5WCkT4hxWOJrxi0z6IEEm/XdOoR8tr6BySrstbi2aRAABBBC4jsCTfUbKJ3MWXPOKa53Onnfhh598Iz37vek07tknOsv0ycPxRsDnAktXrHOc3L5w8UpJ+z1dUz2VK5V3BNuVgHtMh0hNY7gIAQR8I/BpwkJ5vPcIp8VffqG7TBjz8lUFFXZK+7XeuOWbrvRdtUbD++X/dv+hLrr31wVSJaSCvkWwGgIaBHbuysgNueec4H69N2Jeb7q6taupp7dHhIfJHaE1NKzOJQgggAACCCCAgHkECLSbZ6+o1B4CBNrtsc90icCVAgTauScQQAABBBCwoQCBdhtuOi1bXkDL6ez5g+ylA292mPjd0szJJvv4esf/PpZ1QnOwnVPaLX970SACCCCAwHUERsbFy6i4+GteUVjIr+/LcTL1o3lOY6dMHCJ9numKOQKGEdiUukMWLF4pCxcnytr1WzXVdVOpAInJPbm9U4c2Urp0zveevBBAwPcCu/dmSqPWsXL8+Cm1mOZNQiV52awCi7vep5HY9b8Hq4TGSMa+A6pZZtpiqVghyPcbTAUIFCKQlXXyilPcU+XkqTMuu5UtG5gv4N7AcaJ7QIkbXZ6HAQgggAACCCCAgFEECLQbZSeoA4EcAQLt3AkI2FOAQLs9952uEUAAAQRsLkCg3eY3AO1bUuB6p7NfK8ieh1BQoD3v77UE2zml3ZK3FE0hgAACCGgUKOhNZdc7nT3/1OHtHpd1G7c5raaECpVwIS8EjCawJz3TcXK7EnBf8lOS5vLuad/ScXJ7pw6RUr1aJc3juBABBDwv0Omh/rJwSaLTxGuWfiwtmt1R4GLXewP17q3/k2pVgj1fqMFnrFirg/x54LBa5aE9P0m5sqUNXjXlIXBtgQ0p2x2ntyclp0rS2i2ye+/lTx9wxSy8aX1HsD0iPCfgzqcWuKLHtQgggAACCCDgawEC7b7eAdZHwFmAQDt3BAL2FCDQbs99p2sEEEAAAZsLEGi3+Q1A+5YTuF6Qrv/z3aT/c7GSdyL7lc0XFmjPu76wYLtdT+Wz3M1EQwgggAACLgsoz8gyIXdeNa6w09nzBmzavEOatX1MLl3KVudoHFZH1q+YLf7+fi7XwwAE9BJQTnhdsGSlI+C+cPFKOXHytKallbBbTHSkI+DepGFdTWO4CAEEPCPw9sSP5bUR7ztNNu7N/jLwxccKXaBdx16yPHHjVdflfcpXoRNY7IJy1drLkSNZaldZfyyXW24uZbEuaceuAun7/lQD7muSt2j+hJYrvapXDXYKuDdtXM+upPSNAAIIIIAAAiYQINBugk2iRFsJEGi31XbTLAKqAIF2bgYEEEAAAQRsKECg3YabTsuWFrjydPbrnch+JcSVY/s++6B8MOG1Ar0KCrZzSrulbzGaQwABBBAoRKB05XaSdfykepXW09nzBnz4yTfSs9+bTqs8+0RnmT55OPYImEZg0Q+rHCe3KwH3jH1/aqq7Vo0QiVFObo9uI+3bNtc0hosQQMA9gVVrNkvkPc84Db4/pq18kzBe04TXeiN1wwa1JWXVHE3jrXbRLZXayokTp9S2Tv+1SgJK3Gi1NukHAYfA2bPnLp/gnnuS++F8b+jQylSqVIBTwF05yb2gAxi0zsl1CCCAAAIIIICApwQItHtKknkQ8IwAgXbPODILAmYTINButh2jXgQQQAABBDwgQKDdA4hMgYBBBPKHClwJsueVP/bdWTL43+85ddOhfYQ83i1Guj0UXWCX1wq2c0q7QW4KykAAAQQQ0F3gylNrtZ7Onr/Qvv3jZOqMeU61T5k4RPo801X3flgQgaIKJCWnOoLtSsA9detOTdMFlSstnaIjcwLuHdpIiRL/0DSOixBAQJtAk8jusil1h3px2TKBkrJ6joRUKq9tAhHpHDtQvl24XL3elUC85kVMcmHAba3k7NnzarUXj66VYsWKmaR6ykSg6AJbt+0S5XmflBtw/y1tj1uTKm+MUYLtEeFhjq+1alRxax4GIYAAAggggAACRRUg0F5UQcYj4FkBAu2e9WQ2BMwiQKDdLDtFnQgggAACCHhQgEC7BzGZCgEfCygnrG/avEP6P99N+j8X6/LJVjt3pcvzA9+WH5euvaqTZo1DJbxZfWkcVkdat2wo9epUv+qa/MH2xg3riBJq54UAAggggIDdBEbGxcuouHhH266ezp7fKrzd47Ju4zYnvuRls6R5k1C7kdKvhQSUgFvOye0rZXniRk2dFSvm7zi1PSfcHikVKwRpGsdFCCBwbYGXBo+T96Z+7vSXcz56U2Kv8ybma820Jz1Tqt9xn/pX7ryBywp7dOnSJflHuZby99+X1Hayj6+3Qmv0gIDbAgcOHpE1+QLuSWu3yIWLF12eL7hCkLR0hNtzAu7KV39/P5fnYQACCCCAAAIIIOCqAIF2V8W4HgHvCiiB9qioKNm4MefniaGhobJu3TopWbKkdxdmdgQQ8KkAgXaf8rM4AggggAACvhEg0O4bd1ZFwNMCKalp8s3CZW4F2a+sRQnhKWG8671uDSojTRvVk+rVguX2apWketVgqe74Wkn8/EQmfZAgnWPaSaOw2p5ulfkQQAABBBAwtMDHn30nT/Ud5aixKOE+5U1qzdo+JpcuZav9Km8sW79iNkEeQ98BFKdV4M+/DsvC3JPblYD7xYt/axoa1bpJzuntHdpIaN2r32SpaRIuQsCmAl9+/ZM8/MRrTt33ffZB+WCC859p5Xmyz0j5ZM4Cx+Uzp4yQJ7vfq3WoZa47d+68lLi1ldqP8iaci0eTLdMfjSDgCYHs7Gz19Pa8k9wz9x90eerixYs5hduVgHv528q6PA8DEEAAAQQQQACBwgQItBcmxN8joK/AiRMnpFWrVrJ161bHwrVq1XKE22+66SZ9C2E1BBDQVYBAu67cLIYAAggggIAxBAi0G2MfqAIBowksXJIoc+f/KHPn/SDnz19wqbyAgBJSrmzgNX+VDrxFSgfeJKVL3+w4QT7n103q75X/c5IXAggggAACZhZQ3mTWOLJbkU5nz+v/w0++kZ793nTiePaJzjJ98nAzE1E7AlcJnDt/QRbmnty+YHGiHDx0VJNSg/o1c05v7xDp+BQhXgggULDAnwcOS6PWsXLgryPqRXeE1pCUVQmihLDdeeU/pV35hK52bZq6M42px5w4eVpuCY5SeyhR4kY589cqU/dE8QjoIbBzV4bkhduVr5u3pLm1bN3a1dTT25VT3O8IrenWPAxCAAEEEEAAAQTyCxBo534wk8D+/fvlzJkz4u/v3n/bG71X5Q2yy5cvl4EDB8qRIzk/0yhVqpR89NFH0qJFC6OX73Z9yifCKX2WL1/e7TkYiIDZBQi0m30HqR8BBBBAAAE3BAi0u4HGEARsJLBzV7oj1D533o+ydfsuG3VOqwgggEDRBUoqb/ApV1qCygVKUNnSOb8vGyhB5S7/XvmzJg3rOt4ExMs6An63NCvS6ez5Jfr2j5OpM+Y54UyZOET6PNPVOmB0gsAVAktXrFcD7mm/p2vyqVypvOPk9k4d2khMdKSmMVyEgJ0EHurxqnz17c9OLS9bNE3aRhYthK58upfyKV/Zx9fbiVPt9cjRLClXtb36v2+5uZRk/bHclhY0jUBRBLKyTjoF3JWQ+8lTZ1yesmyZQIlo0cDpJPeAEje6PA8DEEAAAQQQQMDeAgTa7b3/ZupeCbLXrl1bjh075gg/W/F19uxZUU5oVwLe+V/FihWT0qVLS/Hixa3Ytpw7d05uuOEG+eOPPxxfeSFgRwEC7XbcdXpGAAEEELC9AIF2298CACCgWWDj5t9kY8pvkv/rhQsXNY/nQgQQQACBggXq1akukRGNpFWLhtK0cV1pwMmCpr5d2nXsJd8kjHd8AoknXuHtHpd1G7c5TZW8bJY0bxLqiemZAwFDC2xK3ZEbbk+UtetzPla4sFepUgGOk9uVgHtMhzZSprRn/lksbF3+HgGjCrw7JUH6vzreqbz/DO8rwwc/U+SSj2WdkEatusmeX78r8lxmnODPvw5LxZod1NKVNyke2uP8xgEz9kXNCBhBYEPKdklK3qIG3Xfv+cOtssKb1ncKuFcJqeDWPAxCAAEEEEAAAfsIEGi3z16bvdNTp05JrVq1RDmlnZf1BAIDAyUzM1NKlixpveboCAENAgTaNSBxCQIIIIAAAlYTINButR2lHwT0FVD+z8Wdv6fL7r2ZOb/2/KH+/sp3yutbGashgAAC5hYIrnirRIQ3kKaN6jl+3dO+pbkbsln1Kalp0iistse63rR5hzRr+5hcupStztk4rI6sXzFb/P39PLYOEyFgdIE96ZmyYHGiI+C++KckzeUq/w51BNw7REr1apU0j+NCBKwgoLwpuWnUY06tKP9MLPn6fY+1t2zlBmnXpmgnvXusGJ0nyvjjgFSpF6OuWrFCkGSmLda5CpZDwB4C6fv+dATc1ySnOr5qfaPblTrVqwarAfeW4WHSrHE9ewDSJQIIIIAAAghoFiDQrpmKC30scPr0aQkJCZEjR474uBKW94aAEmQ/dOiQBAQEeGN65kTA8AIE2g2/RRSIAAIIIICA5wUItHvelBkRQCBHYG/Gfke4/fjxU3LixCk5nu/Xlf/73Nnzcv7CBTl/4aJcOK98zf/7i3L+/AVRToNX/vzvv50/Ug5vBBBAwA4C/7yzhTzZ/V7p/nC0Hdqlx2sIfPjJN9Kz35tOf/PsE51l+uTheCFgS4Gs4ydlweKVasD9xMnTmhyaN63vOLm9U4c20qRRXU1juAgBMwu0uvtpSVqbqrZQMqCEpKyeI7VqVDFzW4ap/f92/yE1Gt6v1qOc/Lz31wWGqY9CELCywNmz55xOcE9KTpXDR7Jcbln5ZJeI8DDHG4rzvnrqk5ZcLoYBCCCAAAIIIGAIAQLthtgGitAgcOHCBbnvvvtkxYoVcv78eQ0jzHnJxYvX/sTw4sWLm7MhDVXfcMMN0rx5c/n555/Fyn1qoOASGwsQaLfx5tM6AggggIB9BQi023fv6RwBBBBAAAEEvCtw7tz5nDfzHD8lWSdOqr8/rvz+eM4bfXbs3CvKqabKqcNaXuFN6zuC7cqvgIAbtQzhGgsJ9O0fJ1NnzHPqaMrEIdLnma4W6pJWEHBPYNEPqxwB94WLE0U5wVXLq1aNEInJPbm9fbtwLUO4BgFTCbz6+mR5Z9InTjV/9N/X5eke95mqDyMX+1vaHqnX7EG1xJq3h8jOlK+NXDK1IWBpga3bdokSbFdOcFe+Kv+MuvNqeEetnHB7i5ygO28CckeRMQgggAACCJhXgEC7effOjpX/3//9n2RmZooSbr/Wy88v5xM+s7Mvf/qnFidvjXN13rJly8qqVatk+PDhcvToUUfppUqVkkmTJknTpk0lKyvrur0Vtl5hf1+QlbvjCrPPm7dYsWJSoUIFqVWrVmFD+HsELCtAoN2yW0tjCCCAAAIIFCxAoJ27AwEEEEAAAQQQ8L1A2u/pkpiUIitXb9IUcK9Tq6oabK9QvpzvG6AC3QTC2z0u6zZuc1ovedksad4kVLcaWAgBowsoAbYFixMdAffUrTs1lRtUrrTE5J7crpzgXqIEbxrSBMdFhhVQ7v97H37ZqT7lDXEzp4wwbM1mLGzLr79LWMSjaun16lSXbeu+NGMr1IyAJQX+OnjEKeCuBN2VTwB09RVcIUhaOk5xv3ySu79/TjCIFwIIIIAAAghYT4BAu/X2lI7MLbBv3z6Jjo6WX3/91dFIzZo1ZeXKlY7ANy8EELCuAIF26+4tnSGAAAIIIFCgAIF2bg4EEEAAAQQQQMB4AkpgeVVSisz/7hdHyL2gV/VqlWTM68/Jow92MF4TVOQVgU2bd0izto/JpUuXT9RpHFZH1q+YLYRqvELOpCYXUE5mVYK9SsB9eeIGTd0UK+YvnaLbSEyHSMfXihWCNI3jIgSMInAs66Q0ah0re9P3qyUpJ4enrJojpUoFGKVMS9SxMeU3aRr1mNqLcqpzyuoES/RGEwhYUUA5lTLv9Pa8k9wz9x90udXixYs5hduVoHv528q6PA8DEEAAAQQQQMCYAgTajbkvVGVfgVOnTknbtm1lw4acn+3Vr19fkpOTpWTJkvZFoXMEbCBAoN0Gm0yLCCCAAAIIXClAoJ17AgEEEEAAAQQQMLbA9z+uloQvF0vCV0vk4sW/r1ls/+diZeJbA43dCNV5TODDT76Rnv3edJrv2Sc6y/TJwz22BhMhYEWBA38dVk9uVwLuFy9qO6E1qnVjienQRpST20Pr3m5FGnqymECPnq/L7LmLnLr6fv57Ev3PVhbr1PftrF23VVq2f1ItpFmTUFm3bJbvC6MCBBDQLLBzV4bTKe6bt6RpHpv/wrq1q0lEeAM16H5HaE235mEQAggggAACCPhegEC77/eAChDIL0CgnfsBAXsKEGi3577TNQIIIICAzQUItNv8BqB9BBBAAAEEEDCNgHLK8JzcYPvvuzKuqls5FfDnBVMkoMSNpumJQt0X6Ns/TqbOmOc0wZSJQ6TPM13dn5SRCNhI4Nz5C7Iw9+R25QT3g4eOauq+Qf2a0qlDG4mJjpTWLRtqGsNFCOgpED9zvvR+aYzTkkNfeVpGv/6cnmXYZi3lk3Sionuq/bZqESarfpxhm/5pFAErCmRlnXQKuCsnup88ddrlVsuWCbwccG+RE3Tnv9VcZmQAAggggAACPhEg0O4TdhZFoEABAu3cHAjYU4BAuz33na4RQAABBGwuQKDd5jcA7SOAAAIIIICA6QTOnj0vE//7mQwd9d+ravf395clX0+Wf97ZwnR9UbDrAuHtHpd1G7c5DUxeNkuaNwl1fTJGIGBzgV9WrBcl2K78Svs9XZNG5Uq35Ybbc05v54WArwW27dgtjVrFyoULlz99QPmEgeXfT/d1aZZdf+nyddL+3r5qf20jm8qyRdMs2y+NIWBXgQ0p20UJticlpzq+7t7zh1sU4U3rqye4KwH3KiEV3JqHQQgggAACCCDgXQEC7d71ZXYEXBUg0O6qGNcjYA0BAu3W2Ee6QAABBBBAwCUBAu0ucXExAggggAACCCBgGIGPP1sgvV8aLefPX7iqppFDesmIIb0MUyuFeEdg0+Yd0izqMbmUna0u0LhhHVm/fLb4+/t5Z1FmRcAGAptSd8jCxYmOcPva9Vs1dVyqVIB0im4jnTpESkx0GylT+mZN47gIAU8KKMFqJWCd9/Lz85OUVXMk7I5anlyGufIJLPkpSaK79FP/5O47W8gP3179pkPQEEDAWgLp+/6UNfkC7lq/X7hSoXrVYEfAvWV4zgnuzRrXsxYU3SCAAAIIIGBSAQLtJt04yrasAIF2y24tjSFwXQEC7dwgCCCAAAII2FCAQLsNN52WEUAAAQQQQMAyAlt+/V3ue2SA7EnPvKqnLWvmyh2hNSzTK41cW+DDT76Rnv3edPrLZ5/oLNMnD4cMAQQ8ILAnfb8szD25ffFPSZpnvKd9y9zT2yPl9mqVNI/jQgTcFRg5ZpqMesv5JPb3x78qz/d8yN0pGadBYMH3K+XeR15Wr+zYobUs/PJdDSO5BAEErCRw9uw5pxPclZPcDx/JcrlF5Q1ySrA9IjfgrnwtHcib5FyGZAACCCCAAAJFFCDQXkRAhiPgYQEC7R4GZToETCJAoN0kG0WZCCCAAAIIeFKAQLsnNZkLAQQQQAABBBDwjUDkPc/IqjWbnRYvVsxfTv+1Sv5xww2+KYpVdRPo2z9Ops6Y57TelElDpM/TXXWrgYUQsINA1vGTsmBxohpwP3HytKa2mzet7zi5XTnBvUmjuprGcBECrgj8tCxZ7r7vOachj3a9RxJmjnFlGq51Q2D+/36Rro8NUkd27tROvp4zzo2ZGIIAAlYT2LptlyjB9qTck9x/S9vjVosN76iVE3JvkRN0r1WjilvzMAgBBBBAAAEEtAsQaNduxZUI6CFAoF0PZdZAwHgCBNqNtydUhAACCCCAgNcFCLR7nZgFEEAAAQQQQAABXQRGxcXLyLh4p7W6PRwtn33ofHq3LsWwiO4C4e0el3Ubtzmtm7xsljRvEqp7LSyIgF0EFv2wKjfcnijp+/7U1HbNGiGOk9s7RUdK+3bhmsZwEQLXEzh37rw0at1N8gclKwXfJimr5khQudLgeVlg7rwf5NGnhqqrPPTAP+WLT97y8qpMjwACZhT46+CRfKe45wTdL1y46HIrFSsEXXGKe5j4+/u5PA8DEEAAAQQQQKBgAQLt3B0IGEuAQLux9oNqENBLgEC7XtKsgwACCCCAgIEECLQbaDMoBQEEEEAAAQQQKKJA7NPD5POvljjNMjFugPR/vlsRZ2a40QU2bd4hzaIek0vZ2WqpjRvWkfXLZxNwMfrmUZ8lBJRQ2oLFKx0B981bd2rqSQkbx+Se3K4E3EuUuFHTOC5CIL9ArxdHy/SPv3ZCmT9nnDzQqR1QOgjM/nyR9Oj1urpS94f/JbM//I8OK7MEAgiYXSA7OztfwH2L4zT3zP0HXW6rePFiVwXcy99W1uV5GIAAAggggAAClwUItHM3IGAsAQLtxtoPqkFALwEC7XpJsw4CCCCAAAIGEiDQbqDNoBQEEEAAAQQQQMADAk3adBcl3Jz/tfCrd6XjPa09MDtTGFngw0++kZ79nE/kf/aJzjJ98nAjl01tCFhOQDkpOyfcnijLEjdo6q9YMX+JyT25vVN0G1FOX+WFQGECsxIWyhO9RzhdNuCF7jJ+zMuFDeXvPSQw49P/yTPPv6HO9mT3e2XmFOc98dBSTIMAAjYQ2LkrwxFsX5OcE3BP2ZLmVtd1a1eTiPAGatD9jtCabs3DIAQQQAABBOwqQKDdrjtP30YVINBu1J2hLgS8K0Cg3bu+zI4AAggggIAhBQi0G3JbKAoBBBBAAAEEEHBbIOOPA1K3SVc5feasOkfN20NkxeLpBCTdVjXPwL7942TqjHlOBU+ZNET6PN3VPE1QKQIWEjjw12FZsDhRDbhfuHhRU3dRrRpLTHQbUU5uD617u6YxXGQvgd17M6VRq1g5fuKU2njzJqGSvGyWvSB83O20GfOlT/8xahW9nnpApr07zMdVsTwCCFhFICvrpCPYrnwSTN7Xk6dOu9xe2TKBlwPuLXKC7gF8MoyT48i4eOkc004ahdV22ZcBCCCAAALWEyDQbr09pSNzCxBoN/f+UT0C7goQaHdXjnEIIIAAAgiYWIBAu4k3j9IRQAABBBBAAIECBL7/cbV07Pqi09/+Z3hfGT74GcxsIBDe7nFZt3GbU6dKwFEJOvJCAAHfCZw7f0EWLl6pBtwPHjqqqZgGoTUlJjpSlJPbW7dsqGkMF1lfoNND/WXhkkSnRtcs/VhaNLvD+s0bqMP3p82VfoPGqhU93+theX/cYANVSCkIIGA1gQ0p250C7rv3/OFWi+FN66snuCsB9yohFdyaxyqDJn0wR0bFTXd8ykbnTu2s0hZ9IIAAAgi4KUCg3U04hiHgJQEC7V6CZVoEDC5AoN3gG0R5CCCAAAIIeEOAQLs3VJkTAQQQQAABBBDwvcDYdz+Vwf9+Vy2kWpVg2bByw88D0gAAIABJREFUtpQtc4vvi6MCrwps2rxDmkU9Jpeys9V1GjesI+uXzxZ/fz+vrs3kCCCgXeCXFesdJ7crJ7in/b5X08DKwbc5gu15AXdNg7jIcgJvTfhYhox836mvcaP7y8B+j1muV6M3NPH9z2TA0IlqmS8/300mxA0wetnUhwACFhJI3/enrMl3gvva9Vvd6q561WBpGR6mnuTerHE9t+Yx66BlKzfInTG9HeVPenugvNQ31qytUDcCCCCAgAcErgy0V4maIe+9956cO3dOKlSoILfeeqsEBQXJbbfdJiVKlHD8WUBAgAdWZgoEELiWAIF27gsE7ClAoN2e+07XCCCAAAI2FyDQbvMbgPYRQAABBBBAwLIC5y9ckEatYmX7jj1qj+/85yUZ9FIPy/ZMY5cFPvzkG+nZ700nkmef6CzTJw+HCQEEDCiQkrpDPbldaxCtVKkA6dQhUmKi20in6EgpU5o3LBlwaz1e0qo1myXyHudPXLk/pq18kzDe42sxYeECb0/8RF4bMVm9cHD/J+TtN/oVPpArEEAAAS8JnD17zukE96TkVDl8JMvl1ZTvMyLCG+Se4p4TdC8deLPL85hpgN8tzdRyn+x+r+O0dl4IIIAAAvYUuDLQfqnK69K2bVs5fPjwVSDFihWTu+++W77//nt7YtE1AjoIEGjXAZklEDCgAIF2A24KJSGAAAIIIOBtAQLt3hZmfgQQQAABBBBAwHcCY8bPlGGj/qsWUKdWVdmw8jMpVbKE74piZd0E+vaPk6kz5jmtN2XSEOnzdFfdamAhBBBwXWBP+n5ZmHty++KfVmue4J67Wqqnt99erZLmcVxoLoEmkd1lU+oOteiyZQNl86o5UrlSeXM1YpFq33znI/n3m1PUboYPfkb+M7yvRbqjDQQQsIrA1m27RAm2J+We5P5b2uU3PbvSY8M7al0OuLdoILVqVHFluOGvbdexlyxP3KjW2SistvyycJrlg/yG3xgKRAABBHwgcGWg/WCp5x2B9oJeoaGhsnHjRrnxxhu9Vu2FCxdECfX6+/uLn5+f49dNN93ktfWYGAEjCRBoN9JuUAsC+gkQaNfPmpUQQAABBBAwjACBdsNsBYUggAACCCCAAAIeF8j444A0bBUrR48eV+d+951X5MU+j3p8LSY0pkB4u8dl3cZtTsUlL5slzZuEGrNgqkIAASeBrOMnZeHiRFngCLivlBMnT2sSUv4Z7xTdxnF6e9NGdTWN4SLjC7w4eKxMnjrXqdA5H42W2Ic6GL94i1Y4YvQ0eePt6Wp3o4b1ltdf7WnRbmkLAQSsIvDXwSP5TnHPCbpfuHDR5fYqVgjKDbhfPsnd39/P5XmMMmBkXLyMiot3Kkc5lV4JtSvhdl4IIIAAAvYRuDLQvkeelI4dOxYI0K5dO/nxxx+lePHiXkE6f/683HXXXXLx4kUpU6aMVK1aVUqXLu34vRJqv+OOO64buPdKUUyKgI4CBNp1xGYpBAwkQKDdQJtBKQgggAACCOglQKBdL2nWQQABBBBAAAEEfCPw0qvj5L0pn6uLh91RSzasnC3FixXzTUGsqqvAps07pGnUY5Kdna2u27hhHVm/fLaYOWyiKyKLIWAggUU/rFID7un7/tRUWc3bQxzh9k7RkdK+XbimMVxkPIEvv/5JHn7iNafC+j77oHwwwfnPjFe5tSsaMvJ9eWvCx2qTcSNfkNcGPGntpukOAQQsJ6D8t0Le6e15XzP3H3S5z+LFi10RcG8g5W8r5/I8vhqwbOUGuTOm91XLK6H2iW8NkCe73+ur0lgXAQQQQEBngSsD7ZuO3i/du3cvsIrY2FiZNWuW1wLtiYmJ0qZNmwLXj46Olnnz5knJkiV1lmI5BPQRINCujzOrIGA0AQLtRtsR6kEAAQQQQEAHAQLtOiCzBAIIIIAAAggg4EOB9Zu2SfO2jztVMPXdodL7qS4+rIql9RT48JNvpGe/N52WfPaJzjJ98nA9y2AtBBDwsIASOFuYe3L75q07Nc1ermxpR7A95/T2SAko4b2PQ9dUEBdpEvjzwCFp1KqbHDh4RL2+QWhNSVk9x/Fx87x8J/DKsEkyfvJstYBxo/vLwH6P+a4gVkYAAQQ8JLBzV4YkJafKmuQtjq8pW9Lcmrlu7WoSEZ5zgnvL8AaiPL+M/PK7pVmB5Y0c0ktGDOll5PKpDQEEEEDAQwJXBtp/+j1SXnzxxWvOrpzK/tJLL8lbb73ltUD7ggUL5N57C35j1TPPPCPjx4+XwMBADwk4T3P06FFJT0+XcuXKOX7l/Xeon5+f3HDDDaJ85YWANwUItHtTl7kRMK4AgXbj7g2VIYAAAggg4DUBAu1eo2ViBBBAAAEEEEDAMAKPPjVU5s77Qa2n+8P/ktkf/scw9VGI9wX69o+TqTPmOS00ZdIQ6fN0V+8vzgoIIOB1gd/S9siCxYmOgPuyxA2a1ivm7y8xuSe3KwH3ihWCNI3jIv0FHuzxqsz79menhZctipe2kU30L4YVnQReGjxO3pt6+ZNw3ntnkPTr8whKCCCAgOUEso6fdATbk9bmBNyVN9adPHXa5T7LlglUA+6OoHuLMEO9wa5dx16yPHFjgX117tROZk4ZIcqp7bwQQAABBKwrcGWg/YvkUBk5cuQ1G1YC3crfvfbaa157w/GMGTNECa0X9Bo+fLgMHTpUAgICvLIpyunvDz74oCOwr4TXlVD7rbfeKuXLl5fg4GB54IEHpHPnzl5Zm0kRUAQItHMfIGBPAQLt9tx3ukYAAQQQsLkAgXab3wC0jwACCCCAAAK2EFi4JFE6PdRf7TW07u3ya/IXtuidJi8LNG/3uKzfuM2JJHnZLGneJBQmBBCwkMCBvw6r4fYFSxLlwoWLmrpr06qx4+R25QR35TnByxgC705JkP6vjncq5j//7ivDBxUcZjBG5fao4rmX35IpH32lNsubxeyx73SJAAI5AhtStjuC7XkB9917/nCLJrxpfccJ7nknuVcJqeDWPJ4YNDIuXkbFxV93qkZhteXrOeOkWpVgTyzJHAgggAACBhS4MtA+Zs4/ZPbs2epJ5NnZ2U5VK3/XvXt3r3USFxfnCKwX9Bo3bpwMHDjQa+tPnz5dnn/+eblw4cI11+jXr5+89957XlufiREg0M49gIA9BQi023Pf6RoBBBBAwOYCBNptfgPQPgIIIIAAAgjYQuDI0eMSXDtazp07r/b7R9piCeY0Xlvsf16Tmzb/Jk2jekj+/9OtccM6sn75bPH356OBbXUz0KxtBM6fv+AIty9YvFIWLlkpfx08qqn3BqE1JSY60hFwb92yoaYxXOR5gY0pyr+3H3OauEP7lrL46/c9vxgzuiXw7AtvykezvlHHfvTff8vTPe53ay4GIYAAAmYXyNj3p1PAfe36rW61VK1qsFPAvVnjem7N486gZSs3yJ0xvQsdqpzQ/svCaaKE23khgAACCFhP4MpA+6Uqr8u6devkxIkTcvToUTl8+LD88ccfcuzYMcep7MoJ7a1atfIKxNmzZx2nv7/77rsFzv/pp5/KY485/7ejp4pRfo74xhtvyOjRowsMtCuBe6VGb7127dolO3fulNKlSztOhi9btqwEBgZ67UR8b/XBvO4LEGh3346RCJhZgEC7mXeP2hFAAAEEEHBTgEC7m3AMQwABBBBAAAEETCYQec8zsmrNZrXq7+ZOlE7/amOyLii3qAIffvKN9Oz3ptM0zz7RWaZPHl7UqRmPAAImEPhlxfrccHui7Ni5V1PFlYNvk5jck9uVgDsv/QRa/fNpx6m3ea+SASUkZfUcqVWjin5FsNJ1BZ7oPUJmJSxUr5kV/4b0eLQjaggggAACInL27Pnc09tT1aD74SNZLtuUKhWgnt6ed5K7Eij3xutY1gkpE3Kn5qlnThkhT3a/V/P1XIgAAgggYA6BKwPt9f41Vy389OnTjsMi8g6M+Mc//iHKL2+9/vrrLxk0aJDMmjWrwCV++OEHufvuu71Swrlz50Q5gX3GjBny999/X3ONDz/8UJ55xnufIjZ27FjHmwaU1w033OAIsiu/lFB75cqVZfDgwRITE+OV/pnUGAIE2o2xD1SBgN4CBNr1Fmc9BBBAAAEEDCBAoN0Am0AJCCCAAAIIIICADgL9Xx0v705JUFcaOaSXjBjSS4eVWcJoAn37x8nUGfOcypoyaYj0ebqr0UqlHgQQ8KJASuqOnNPbl6yUteu0naBaqmSAdIqOVAPuZUrf4sUK7T31q6+/J+9Mcg4sfPTf1+XpHvfZG8Zg3Xd7epgkfLVErerzmWPkka73GKxKykEAAQSMI7B1+66ccPvaVFmTnCrb0/a4VVzDO2o5neJeq6bn3uzVqHU32bwlTXNdSqBdCbbzQgABBBCwjsD1Au16d6kEygcOHChz586VQ4cOXXP5xMREad26tVdKU9Z/4IEH5Pvvvy9w/q+//lo6d+7slfWVSZ999ln56KOPCpx/4sSJ0r9/f6+tz8S+FyDQ7vs9oAIEfCFAoN0X6qyJAAIIIICAjwUItPt4A1geAQQQQAABBBDQSeDzeT9I7FND1dXu/Vcb+d/ciTqtzjJGE2je7nFZv3GbU1nJy2ZJ8yahRiuVehBAQAeBPen7ZeHilbJgSaIs/nG15hXvuaulxERHinJy++3VKmkex4XXF1jw/Uq595GXnS566rF7ZcYHhOWMdu881ONV+erbn9Wy5n02Vrrcq/1kX6P1Qz0IIICA3gJ/HTyint7uCLonp8qFCxddLqNihSCngLtykru/v5/L8ygDrnwzuJZJ2rVpKl/PGSfeOjleSw1cgwACCCDgOQEjBdqVri5evCjHjh2TrKwsR6hd+XXw4EFRTm/fuXOnTJkyRYoXL+45gHwznT17Vtq1aydr164tcP7ly5dLVFSUV9ZXJu3atavMnz+/wPmV0+Ofeuopr62/evVqWbx4sRQrVkxKly7tOBk+JCREKlWqJDfddJPjq5+fe993eK1oi01MoN1iG0o7CGgUINCuEYrLEEAAAQQQsJIAgXYr7Sa9IIAAAggggAACBQtk7j8oler8S72gcqXbJGP7IshsKrBp82/SNKqH+vHICkPjhnVk/fLZbgc/bEpJ2whYTiDr+ElZmHtyu3KC+4kTpzT1qLwhRgm2KwH3po3qaRrDRVcLHMs6IcrJsHvT96t/WfP2EElZPUeUE/J5GUvg/kcHyv8WLVeL+u6LiY5/DnghgAACCLgnkJ2dfVXAXflvWVdfxYsXuyLg3kDK31ZO0zTfLFgmD3R7RdO1+S9qFFZbZn4wUpSvvBBAAAEEzC1gtEC7LzXPnz8v9evXl99//73AMtatWyfNmjXzWplKWH7lypUFzv/555/LI4884rX1X3zxRZk8ebI6f1BQkPj7+zveaFCuXDl5++23HafY8/KeAIF279kyMwJGFiDQbuTdoTYEEEAAAQS8JECg3UuwTIsAAggggAACCBhQoHbjLrJzV7pa2R9piyW4QpABK6UkPQQ+/OQb6dnvTaelnn2is0yfPFyP5VkDAQRMIvD9D6scJ7cvWLxS0jP+1FS1EsDuFB0pMdFt5J/twjWN4aIcgR49X5fZc53fcPb9/MkS/c8IiAwo0LHri/J9vk81WPz1+9KhfUsDVkpJCCCAgHkFdu7KkDXJqWrQPWVLmlvN1K1dTSLCG0jL8DDH1wahNa85j/LmsjIh7n3ahnJC+8wpI6Rzp3Zu1cggBBBAAAFjCBBod96Hnj17SnJysqSlpcm5c+ecDsgoW7asbNiwQapVq+a1zVMC9du2OX/SZP7FvvvuO+nUqZPX1o+OjpYlS5YUOH98fLwoRry8J0Cg3Xu2zIyAkQUItBt5d6gNAQQQQAABLwkQaPcSLNMigAACCCCAAAIGFHj6uVEyc/Z3amU/fPtfufvOFgaslJL0EujTP06mzZjntNyUSUOkz9Nd9SqBdRBAwEQCSclbZOGSlaKc3L5ZY5isXNlAx4nVeae3B5S40UQd61tq/Mz50vulMU6LDnvlaXnz9ef0LYTVNAvcfd9z8tOyZPX6pQumyp1R3juZUHNhXIgAAghYWED5NJmkfAH3pLVb5OSp0y53XLZMoCPYHpEbcFe+BgTkfJ+ifFqK1u91rrXwpP9n7z7AqyizBo4f2VUhfEuHleYuZZWikMSAAkkoiokmFooiwdA0JKAg0hRY6wqoFBEUU1wEIsmiAuImEBQhJKEmhARcCFhoCghIVbrme+YCgwMIk8zce2fm/u/z7MMuzHvec37nLtGZc9/7xlB5pn/3EufEAgQQQAABawgw0K7tw88//yw//fSTKEPFyontylC78p/du3e7LuzSpYtcf/31bmme8u0tdevWlR9++OEP43/55ZfSoUMHt+yvBG3durWsWrXqD+OnpqbKY4895rb9n3vuOfnkk0/kpptukkqVKkmNGjVcJ8Mr//vWW2911V6+fHm37W+FwAy0W6EL5ICA5wUYaPe8OTsigAACCCDgdQEG2r3eAhJAAAEEEEAAAQQ8JvD6pBky8uV31P1Sp4+Rx7qGeWx/NrKmQIt2PSUvX3vKUW7mLAkKbGLNhMkKAQQsIVC0dbuknz+5PTN7na6clK/kPjfcrpzeHiy1bqqua50vXLSpaJv4t+kuZ86cVcsNbRMoyxcl+kL5tq2x7X39JGtFvpp/9uL3JbiVv23rIXEEEEDArgLrCjarJ7grH8Dbtv2Ph96uVmPLO5q6Bty3frND8w0cpXHp3eMB12ntvBBAAAEE7CfAQLt1enb8+HHX8PbJkyevmJRyQrxyenpQkPs+WHzHHXdIfv7Ff+/7fSIVKlSQDz/8UB544AG3oV3thPgGDRrI22+/LREREW7b3wqBGWi3QhfIAQHPCzDQ7nlzdkQAAQQQQMDrAgy0e70FJIAAAggggAACCHhMYFrSx/LU0DfU/aZOGCFP93vUY/uzkTUF1hcWyR2h0ZqvCw5ofqvkLf9QypS5zppJkxUCCFhK4Md9B9WT29MysjVD2VdLNKR1gDrg3qRRfUvV5Olk7n6gvyxdnqtue91110nBylRp1rShp1NhvxIItL6nr+uU4AuvNctmijIMyQsBBBBAwLsCu77fqxlwX5P3lVcS8m92iyxLT5BKFf/ilf3ZFAEEEECgdAIMtJfOzR2rfv31Vxk2bJgcOHBATpw4IcqAuzLcvGnTJvntt9+kY8eOMmnSJKlVq5Y7tnedSB8YGCj/+9//rhi/adOm8t5770lISIhb9leChoWFyeeff37F+NWrV5f3339fHnzwQbftb4XADLRboQvkgIDnBRho97w5OyKAAAIIIOB1AQbavd4CEkAAAQQQQAABBDwm8OGchRId86K638sj+8lLI/t5bH82sq5A0sxPpd/A1zQJPtnrYUma+k/rJk1mCCBgSYHTp89IWkbO+QH3bNm3/5CuPG9r0tB1crtygnubu5rrWuOUi14emyCvvJ6kKefdic/JgJhHnFKiY+to0ban5K2/+C0n+TmzJaDZrY6tl8IQQAABuwqcPHna9QGkc//Z6Pr1p4NHPFKOMsyuDLUrw+28EEAAAQTsIcBAu3X7tH//ftm3b59r0FwZdq9Zs6bUrl3bbQkfPHhQ7rrrLvn666+vuEfLli1l0aJFopwU746XUmO7du0kJyfniuHr168vGRkZ8o9//MMd21smJgPtlmkFiSDgUQEG2j3KzWYIIIAAAghYQ4CBdmv0gSwQQAABBBBAAAFPCHy2MEseemyIupVyOrtySjsvBBSBuMHjJGH6XA3Ge5NHSlzfLgAhgAACpRZYlpUn6YtzRDm5fcvXO3TFqVOrhkSEh7gG3CPCQuQ6B39ZxJLMtdLxwQEal8e63iup08fqsuIi7wr4t+4uhV9dHGz4as0cadq4gXeTYncEEEAAAV0CX23+1jXcvvr8oPvmLdt1rSvNRcpQ+1uvD5HePR4ozXLWIIAAAgh4WICBdg+DW3i7vXv3ysMPPyxr1qy5Ypb+/v6Sn58vyresueO1a9cu6dSpk6xbt+6K4Rs1aiR5eXlSvnx5d2xvmZgMtFumFSSCgEcFGGj3KDebIYAAAgggYA0BBtqt0QeyQAABBBBAAAEEPCGQmbNO2t8fq271WNcwSZ0+xhNbs4dNBFq06yl5+RdPmlXSzs2cJUGBTWxSAWkigICVBQo2bJG0xTmSnpEtq3O/0pVqeb9yEnH+5HZlwL1ypQq61tnholOnTot/mygp2npxgK52rRpSsCJFqlWtZIcSfD7HJi0ekc1btqkOW/LnyS0Nb/Z5FwAQQAABOwrs23/QNeCe+ME8Wfj5CreUMHhAlGuwnRcCCCCAgLUFGGi3dn88nd2qVatky5Ytogy3KyfEHz58WI4ePSp79uxxnd4+YcIEt6WUmZkpAwYMkM2bN19xj9tvv13Wr18vf/rTn9yWgxUCM9BuhS6QAwKeF2Cg3fPm7IgAAggggIDXBRho93oLSAABBBBAAAEEEPCYQH5hkdwR8ri6X8f2d8rnC9712P5sZH2B9cp7JDRaiouL1WQDmt8qeVkfShk3nTRkfRUyRAABdwjs2LnHNdyunNye8cVK3Vvc2+EudcC9/t/d97XiuhMycGG/ga9J0sxPNRHmp0yQhyPbGYjKUk8K/MO/k3zz3S51y+82fib1/lbLkymwFwIIIICAiQIFG7ZKQHCUiREvD6X8nP/gvZdEObWdFwIIIICANQUYaLdmX3wxq/nz50v//v3lxx9/vGL5d9xxh+uEdqe/GGh3eoepD4ErCzDQzjsDAQQQQAABHxRgoN0Hm07JCCCAAAIIIOCzAt9+97009H9YrV8ZVM7Pnu2zHhR+ZQFluFIZsvz968leD0vS1H9ChgACCLhF4MjRnyX9/HB7ekaOHD32i659WgQ2kcjwENeA+x3+jXWtscpFs1LTpVfsS5p0hjzdQyaOfdYqKZKHDoG/N31Aduzao175fdFCUU7Z54UAAgggYD+B7Tt3S0CbHnL4yDG3J+/f7BZRPsT295v5EJTbsdkAAQQQKIUAA+2lQGOJWwSysrJk2LBhkpube8X4zZs3l4KCArfsbaWgDLRbqRvkgoDnBBho95w1OzlIYOfOnbJ69WopLCyUoqIi2bZtm+trZpSvmDl58qSr0rJly0qlSpXkpptuknr16kmjRo1E+YcK5atnbr6Zrx910NuBUhCwpQAD7bZsG0kjgAACCCCAAAKlEth/4JDUqN9RXVu3zk2yc1NaqWKxyNkCcYPHScL0uZoi4yePlNi+XZxdONUhgIAlBBZ9sULSMs6d3r5z115dOTWsX1ciw4MlIjxE7mnXUtcab120bfsP4t8mSjO43+KOprJ22UxvpcS+pRSofUu47N57QF3947efS43qVUoZjWUIlE7gugpBpVvIKgQQQAABBBAwTaD4qPNPSDYNywaBGGi3QZN8KMVVq1bJ9u3b5eDBg65ZNOXXAwcOyO7du6Vly5YyZswYx2sw0O74FlMgAlcUYKCdNwYCOgWUT8AtWLBAFi1aJJs3b9a56sqXNW7cWO677z556KGHJDQ01FAsFiOAAAKlEWCgvTRqrEEAAQQQQAABBOwpcOrUaSlbvbWavF+5svLLjzn2LIas3S7Qol1PycvfpNknN3OWBAU2cfvebIAAAghcEFi9dqOkLc52DbgXbtyqC6ZqlYrqye2RYSFSrtyNutZ56qKIRwbLwsXan79rls2Ulnc09VQK7GOSQPV698iBnw6r0Q7uXCaVK/3FpOiEQUCfAAPt+py4CgEEEEAAAXcKMNDuTl3Px2ag3fPm7IjA1QQYaOf9gYBvCjDQ7pt9p2qdAkeOHJHExET54IMPDA+x/9GWynB7nz59pF+/flKxYkWdmXEZAgggYEyAgXZjfqxGAAEEEEAAAQTsJnDpwAsP3OzWQc/lm19YJEGh0VJcXKxuGtC8keRlJUuZ667zXCLshAACCJwXKNq6XdIXnzu5PTN7nS6XMmXKuE5ujwwPkYiwYKlVs7qude666PVJM2Tky+9owk8YM1iGDnzcXVsS140Cleq0kyNHf1Z3+HlPtpQvX86NOxIagcsFGGjnXYEAAggggID3Bbi/5v0emJkBA+1mahILAeMCDLQbNyQCAnYUYKDdjl0jZ7cLKIPsb775prz11lty4sQJt++nbFCuXDl59tlnZcSIEQy2e0ScTRDwbQEG2n27/1SPAAIIIIAAAr4nwEC77/XcSMVJMz+VfgNf04SI6fWwJE79p5GwrEUAAQQMC/y476Cknz+5XRlwP3PmrK6YIa0DXAPuEeEh0rRRfV1rzLpoxepCCb73CU24hyLayaepE8zagjgeFij/12A5fuKkuuupA6vkhhuu93AWbOfrAgy0+/o7gPoRQAABBKwgwEC7FbpgXg4MtJtnSSQEzBBgoN0MRWIgYD8BBtrt1zMydrPA1KlT5aWXXpJDhw5ddafQ0FBp2bKlNGvWTBo2bCh16tSRqlWrugbTlZcyCP/TTz/J999/L998841s2LBB1q5dK1lZWVeNW7lyZXnllVdk4MCBbq6U8Agg4MsCDLT7cvepHQEEEEAAAQR8UYCBdl/surGa4waPk4TpczVB4iePlNi+XYwFZjUCCCBgksDp02ckbXGOpGdkS1pGjuzbf1BX5NuaNHCd3K4MuLe5y1/XGiMXBQT3kIINW9QQVatUlIIVqVKndg0jYVnrRYHrq9wlZ89e/DAFg0xebIYPb33ZP9//7tt1fJiF0hG4pkBBQYG0b99eDh8+fM1rS3pB8+bNpV27dup/KlWqVNIQXI8AAhYXuO6Sb67jnwMt3rASpsdAewnBuBwBNwsw0O5mYMIjYFEBBtot2hjS8ryAMnCunJC+dOnSP9y8e/fu0rlzZ7n//vvFz8+vVEkeP35cFi5cKPPmzZPU1NQ/jNGhQwfXCfHKwDwvBBBAwGwBBtrNFiUeAggggAACCCBgbQHW8bM+AAAgAElEQVQG2q3dH6tm16JdT8nL36RJLzdzlgQFNrFqyuSFAAI+LLAsO0/SM3JEObl9y9c7dEnUrlVDHW6PCAuWSwdUdAW5ykWDRoyXqfFzNFekTB8j3buGGQ3Nei8JKN8KcEPVu9TdlffMb0dyvZQN2/qyAAPtvtx9ai+tgDLEHhAQINu3by9tCM26tm3bqsPr/v7+wgC7KawEQcDSAgy0W7o9hpNjoN0wIQEQMFWAgXZTOQmGgG0EGGi3TatI1J0CSUlJEhsbK8VXOMGiVq1a8vTTT0tMTIxUq1bN1DQOHDggyt7vvPOO7N69+7LYyr8QJSQkuPbmhQACCJgpwEC7mZrEQgABBBBAAAEErC/AQLv1e2TFDPMLiyQoNFpzvySgeSPJy0qWMpecSmbF/MkJAQR8V6Bgw1ZJX3zu5PbVuRt1QZT3KysRrpPbQ0QZbq9SuYKudX900cfzl8ijvZ7X/HH/J7vKtEna3zO0CYs9LnD8+Ekpf1Owuu8NN1wvpw6s8ngebIgAA+28BxAouYAyzK6c0F7a1+8H2JWT2HkhgIDvCTDQ7uyeM9Du7P5Snf0EGGi3X8/IGAEzBBhoN0ORGLYWGDp0qEyaNOmyGsqWLSsvvviiPP/886afzHPpZsog/euvvy6vvvqqnDx58rJchgwZIhMnTrS1M8kjgIC1BBhot1Y/yAYBBBBAAAEEEHC3AAPt7hZ2bvykmZ9Kv4GvaQqM6fWwJE79p3OLpjIEEHCUwI6deyRtcY6kZ2TLoi9W6q6tY4e7JDI8WCLDQqR+vdq61ykX7vnxgPi3jpJ9+w+q625v2lAKVqRImTJlShSLi60lcPjIz1K57sUhxv8r7yfH9mRZK0my8QkBBtp9os0UaaJAnz59ZMaMGbojVqxY0XX6unLyuvIrA+y66bgQAUcLMNDu6PYKA+3O7i/V2U+AgXb79YyMETBDgIF2MxSJYVuBHj16SEpKymX5d+/eXd544w2pW7euR2vbtWuXPPfcc5KamnrZvlFRUTJ79myP5sNmCCDgXAEG2p3bWypDAAEEEEAAAQSuJMBAO+8LIwJxg8dJwvS5mhDxk0dKbN8uRsKyFgEEEPC4wNGjP58fbs+RtIxsOXrsF105tAhscu709rBguSOg8TXXdI0eIXMXLNVcl7kwUdoGB15zLRdYW2D/gUNSo35HNcnKlSvIwR3aXlu7ArJzigAD7U7pJHV4QmDy5Mny7LPPXnWrCwPsF4bXlUF2XggggMClAgy0O/s9wUC7s/tLdfYTYKDdfj0jYwTMEGCg3QxFYthSoEuXLjJv3rzLco+Pj5fY2Fiv1pSQkCBxcXGX5dC5c2eZO1f7ANmribI5AgjYVoCBdtu2jsQRQAABBBBAAIFSCTDQXio2Fv1OoEW7npKXv0ljkps5S4ICm+CEAAII2FZAObFdGWxXTm/fsWuvrjoa1q/rOrldGXC/p13Ly9a8PS1VBj+v/bbN117oL6OHP6ErPhdZW2D3nv1S+9b71CT/WqOK7P3mc2snTXaOFGCg3ZFtpSg3CGRmZkr79u0vi/y3v/1Nc/o6A+xuwCckAg4UYKDdgU39XUkMtDu7v1RnPwEG2u3XMzJGwAwBBtrNUCSG7QSudDJ7gwYNJDk5WVq1amWJelatWiXR0dHy7bffavLhpHZLtIckELC9AAPttm8hBSCAAAIIIIAAAiUSYKC9RFxcfAWB/MIiCQqNluLiYvVPA5s3krysZLn0gS6ACCCAgB0FVudulLSMcye3F27cqquEqlUqSmR4iESEB0tkWIhs2vKd6+/K37/C7m4lGfOn6orHRdYX2L5zj9S77QE10Tq1/yq7NqdbP3EydJwAA+2OaykFuUGgoKDANcx++PBhUQbYL5y+rvz697//3Q07EhIBBJwuwEC7szvMQLuz+0t19hNgoN1+PSNjBMwQYKDdDEVi2Epg6NChMmnSJE3OLVq0cJ18XrduXUvVsmvXLlFOks/NzdXkNWTIEJk4UXvKj6USJxkEELC8AAPtlm8RCSKAAAIIIIAAAqYKMNBuKqfPBkuaMV/6DRqjqT+m18OSOPWfPmtC4Qgg4EyBoq3bJX3xueH2zOx1uoosU6aMVKzwf3Lo8FH1ej+/slKwIlX+0cBa9511FcRFVxT4+tudcktAZ/XP6v+9tny7YQFaCHhcgIF2j5OzoQ0FJk+eLJUqVXINsjPAbsMGkjICFhRgoN2CTTExJQbaTcQkFAImCDDQbgIiIRCwoQAD7TZsGimXXiApKUn69eunCaAMsy9cuFCqVatW+sBuXHngwAG5//77LxtqT0xMlJiYGDfuTGgEEHCyAAPtTu4utSGAAAIIIIAAApcLMNDOu8IsgbjB4yRh+lxNuPjJIyW2bxeztiAOAgggYCmBH/cdlPTF2erp7WfOnNWd3yMP3yMvjewnTRvX172GC60tsKnoO2na8lE1yVv/8XcpWveJtZMmO0cKMNDuyLZSFAIIIICAxQUYaLd4gwymx0C7QUCWI2CyAAPtJoMSDgGbCDDQbpNGkaZxgQ0bNoi/v7/mq7EbNGggy5Yts9zJ7JdWq5zUrnwl3rfffqv+kfIvS8pX5TVr1sw4DhEQQMDnBBho97mWUzACCCCAAAII+LgAA+0+/gYwufwW7XpKXv4mTdTczFkSFNjE5J0IhwACCFhL4PTpM+rJ7WkZObJv/0FdCd7WpIFEhodIRFiwBLfy17WGi6wpULBxqwS0iVKTu71pQ9mw6j/WTJasHC3AQLuj20txCCCAAAIWFWCg3aKNMSktBtpNgiQMAiYJMNBuEiRhELCZAAPtNmsY6ZZe4O6775alS5dqAqxcuVJatWpV+qAeXLlq1Spp3bq1ZscOHTrIl19+6cEs2AoBBJwiwEC7UzpJHQgggAACCCCAgD4BBtr1OXGVPoH8wiIJCo3WHBoQ2LyR5GUly6UPd/VF5CoEEEDAngLLsvNk3oKlkjB9npw5q+/k9tq1akhkeLBEhoVIRHgwf2/arPW56/4nLdv3UrMO9G8k67I+tFkVpOsEAQbandBFakAAAQQQsJsAA+1261jJ8mWgvWReXI2AuwUYaHe3MPERsKYAA+3W7AtZmSwwdepUGTRokCZqfHy8xMbGmryTe8MlJCRIXFycZpMpU6bIwIED3bsx0RFAwHECDLQ7rqUUhAACCCCAAAIIXFWAgXbeIGYLJM2YL/0GjdGEjendSRKnjDZ7K+IhgAAClhaIjnlBPpyzqFQ5+vmVdZ3crgy4R4SFSJXKFUoVh0WeE1ixulCC731C3fCuFrfLqi8/8FwC7ITAeQEG2nkrIIAAAggg4HkBBto9b+7JHRlo96Q2eyFwbQEG2q9txBUIOFGAgXYndpWaNAJHjhyRevXqyaFDh9Tf7969u6SkpNhSKioqSlJTU9XcK1euLNu2bZOKFSvash6SRgAB7wgw0O4dd3ZFAAEEEEAAAQS8JcBAu7fknb1v3OBxkjB9rqbI+MkjJbZvF2cXTnUIIIDAeYGED+ZJ3DNjNR6jh/cV5QM+aRk5kp6RLYu+WKnbq2OHO10D7hFhwdKgXh3d67jQcwKZ2eukfcTFg3JCWgdIVkaS5xJgJwTOCzDQzlsBAQQQQAABzwsw0O55c0/uyEC7J7XZC4FrCzDQfm0jrkDAiQIMtDuxq9SkfYAwerSMHXvxoULZsmVl69atUrduXVtK7dq1S2655RY5efKkmv+oUaNkzBjtqWi2LI6kEUDAYwIMtHuMmo0QQAABBBBAAAFLCDDQbok2ODKJFu16Sl7+Jk1tuZmzJCiwiSPrpSgEEEDggsCmou/Ev02UnDlzVkUJbRMoyxclapCOHv1F0hZnS3pGjqRlZMvRY7/oQlT+HnWd3h4WLHcENNa1hovcL/DF0jVy78NPqRvd3a6lLPlsmvs3ZgcELhFgoJ23BAIIIIAAAp4XYKDd8+ae3JGBdk9qsxcC1xZgoP3aRlyBgBMFGGh3YlepSRVQTmevWbOmnDhxQv09Zbh95MiRtlYaN26cKEPsF17lypWTPXv2cEq7rbtK8gh4VoCBds96sxsCCCCAAAIIIOBtAQbavd0B5+6fX1gkQaHRUlxcrBYZ2LyR5GUly6UPep2rQGUIIOCLAndH9pelWblq6WXKXCcFK1Ll9qYNr8qhnNiunNyunOC+Y9ceXXQN69eViPBg13D7Pe3v1LWGi9wjkL44RyIfGawGD+/YWhbNneKezYiKwFUEGGjn7YEAAggggIDnBRho97y5J3dkoN2T2uyFwLUFGGi/thFXIOBEAQbandhValIFxo8fLyNGjFD/d61ateT777+3/QNV5SFxnTp1ZPfu3Wptb775pgwfPpzuI4AAAroEGGjXxcRFCCCAAAIIIICAYwQYaHdMKy1ZSNKM+dJvkPab42J6d5LEKaMtmS9JIYAAAkYFXhqbIK++nqQJ8+7E52RAzCMlCr06d6NrsF0ZcC/YuFXX2qpVKrpObo8IC5bI8GApV66srnVcZI7Ap2mZ0ilqmBrswftDZcF/JpkTnCgIlECAgfYSYHEpAggggAACJgkw0G4SpEXDMNBu0caQls8KMNDus62ncB8XYKDdx98ATi+/SZMmsnnzZrVMJ5zOfqGYS09pb9y4sWzapP2Kb6f3l/oQQKD0Agy0l95OWXnpAyNj0ViNAAIIIICANQWKj+ZZMzGyKpUAA+2lYmNRCQTiBo+ThOlzNSviJ4+U2L5dShCFSxFAAAHrCyxZtlY6PjRAk+hjXcMkdbr2gz0lrWTL19vPD7fnyLJsff8cVqZMGddQe0RYiOvXWjWrl3Rbri+hwMfzl8ijvZ5XV3V56G75JPmNEkbhcgSMCzDQbtyQCAgggAACCJRUgIH2korZ63oG2u3VL7J1vgAD7c7vMRUicCUBBtp5XzhWICsrS9q2baupb//+/VKtWjVH1HzgwAGpXl37gGL58uUSGhrqiPooAgEE3CvAQLsxXwbajfmxGgEEEEDAHgIMtNujT3qzZKBdrxTXGRFo0a6n5OVrP2yfmzlLggKbGAnLWgQQQMAyAidPnZaANlFStHW7mlOdWjWkYGWqKCenm/X6cf9BSc/IkbSMbNfp7afPnNUVOqR1wPmT20OkaeP6utZwUckEZn+UIY8/+U91UfeuYZJi8MMMJcuAqxE4J8BAO+8EBBBAAAEEPC/AQLvnzT25IwPtntRmLwSuLcBA+7WNuAIBJwow0O7ErlKTS2Do0KEyadLFr/rs3r27pKSkOEonKipKUlNT1ZqGDBkiEydOdFSNFIMAAu4RYKDdmCsD7cb8WI0AAgggYA8BBtrt0Se9WTLQrleK64wI5BcWSVBotBQXF6thAps3krysZLn0oa+RfViLAAIIeEsgZuBr8v7MTzXbz0+ZIA9HtnNbSqdPn5H0xcpw+7kB9337D+ra67YmDSQyPMQ14B7cyl/XGi66tsCM2f+VPv1fUS/sGRUpM+NfvvZCrkDAZAEG2k0GJRwCCCCAAAI6BBho14Fk40sYaLdx80jdkQIMtDuyrRSFwDUFGGi/JhEX2FWgSZMmsnnzZjX9jz/+WLp27WrXcq6Y9yeffCKPPPKI+meNGzeWTZu0J6E5qmCKQQAB0wQYaDdGyUC7MT9WI4AAAgjYQ4CBdnv0SW+WDLTrleI6owJJM+ZLv0FjNGFieneSxCmjjYZmPQIIIOBVgVmp6dIr9iVNDkMG9pCJY571aF6Z2XnqcPuWr3fo2rt2rRoSGR4sEWEhrl/5kJEutitedOnPuSd7PSxJUy+e2F76yKxEoGQCDLSXzIurEUAAAQQQMEOAgXYzFK0bg4F26/aGzHxTgIF23+w7VSPAQDvvAUcK7Ny5U/72t79palN+0Pn5+Tmq3uPHj0v58uU1Ne3YsUNuvvlmR9VJMQggYL4AA+3GTHlgZMyP1QgggAAC1hTggYw1+2JWVgy0myVJHD0CcYPHScL0uZpL4yePlNi+XfQs5xoEEEDAcgLfbf9BAtpEydFjv6i5tbyjqaxZNtOruRZs3CrpGdmuAffVuRt15eLnV9Z1cntkWLBEhIdIlcoVdK3jonMC05I+lqeGvqFy9H+yq0yb9Dw8CHhcgPuTHidnQwQQQAABBC77YCgHgjjrTcFAu7P6STX2F2Cg3f49pAIESiPAQHtp1FhjeYGPPvpIunXrpuYZGhoqy5cvt3zepUmwbdu2kpWVpS6dM2eOPProo6UJxRoEEPAhAQbajTWbB0bG/FiNAAIIIGBNAQbardkXs7JioN0sSeLoFWjRrqfk5Wu/RS43c5YEBTbRG4LrEEAAAcsIRDzyjCxcvEKTjzLMrgy1W+W1Y9ceSc/IkbSMbFn0xUrdaXXscKdEhoVIRHiwNKhXR/c6X71w8rRUefb5iWr5z/TvLpPfGOqrHNTtRQHuT3oRn60RQAABBHxWgPunzm49A+3O7i/V2U+AgXb79YyMETBDgIF2MxSJYTmB0aNHy9ixY9W8hg0bJuPHj7dcnmYkNHz4cJkwYYIaatSoUTJmjParvc3YhxgIIOAsAQbajfWTB0bG/FiNAAIIIGBNAR7IWLMvZmXFQLtZksTRK5BfWCRBodFSXFysLgls3kjyspIvO9FMb0yuQwABBLwh8PqkGTLy5Xc0W08YM1iGDnzcG+no2lM5SV4ZbL8w4P77k+WvFkD50NGFk9uDAhrr2svXLhr/9iwZ8cIUtexhz0TL+H8942sM1GsBAe5PWqAJpIAAAggg4HMC3D91dssZaHd2f6nOfgIMtNuvZ2SMgBkCDLSboUgMywl06dJF5s2bp+Y1a9YsiY6OtlyeZiSUnJwsPXv2VEN17txZ5s7Vfq23GfsQAwEEnCXAQLuxfvLAyJgfqxFAAAEErCnAAxlr9sWsrBhoN0uSOCURSJoxX/oN0n7oPqZ3J0mcMrokYbgWAQQQ8JrAitUFEnzvk5r9H45sJ/NTLh4w4rXkSrCxcmJ7eka2pGXkiHKSu55Xg/p1JDI8xDXgfk/7O/Us8Ylrxk6YLqNfnabWOmpYXxnz4gCfqJ0irSXA/Ulr9YNsEEAAAQR8Q4D7p87uMwPtzu4v1dlPgIF2+/WMjBEwQ4CBdjMUiWE5gcDAQFm/fr2a18qVK6VVq1aWy9OMhFatWiWtW7dWQwUEBEh+fr4ZoYmBAAIOFmCg3VhzeWBkzI/VCCCAAALWFOCBjDX7YlZWDLSbJUmckgrEDR4nCdO1H7yPnzxKYvt2LmkorkcAAQQ8LhAQ3EMKNmxR961apaIUrEyVOrVqeDwXszZcnbtRPbm9YONWXWGVuiPCgyUyLMT1q1+5srrWOfGiV8YlysvjEtXSXh7ZT14a2c+JpVKTxQW4P2nxBpEeAggggIAjBbh/6si2qkUx0O7s/lKd/QQYaLdfz8gYATMEGGg3Q5EYlhOoVauW7Nlz8aSZnTt3St26dS2XpxkJ7dq1S26++WY1VM2aNWX37t1mhCYGAgg4WICBdmPN5YGRMT9WI4AAAghYU4AHMtbsi1lZMdBuliRxSiPQom1PyVu/SbM0N3OWBAU2KU041iCAAAIeERg0fLxMTZij2Stl+hjp3jXMI/t7YpMtX++QtIxs14D7suw8XVuWKXOd6+T2iLBg16+1albXtc4pFymnsyuntF94KaezK6e080LA0wLcn/S0OPshgAACCCAgwv1TZ78LGGh3dn+pzn4CDLTbr2dkjIAZAgy0m6FIDMsJ+Pn5yYkTJ9S8lB9yyu858XX8+HEpX768Wlq5cuVE+T1eCCCAwNUEGGg39v7ggZExP1YjgAACCFhTgAcy1uyLWVkx0G6WJHFKI5BfWCRBodFSXFysLg9s3kjyspIvexhcmvisQQABBMwW+Hj+Enm01/OasAOefETenfSc2VtZJt6+/QclLSNH0jOyJW1xjpw+fUZXbiGtA84PtwdL08YNdK2x80UjXpgi49+epZYw/l/PyLBnou1cErnbVID7kzZtHGkjgAACCNhagPuntm7fNZNnoP2aRFyAgEcFGGj3KDebIWAZAQbaLdMKEjFToEyZMpqHpL/99ptjH5AqD4OVei+8lH+JUurlhQACCFxNgIF2Y+8PHhgZ82M1AggggIA1BXggY82+mJUVA+1mSRKntAJJM+ZLv0FjNMtjeneSxCmjSxuSdQgggIBbBPbsPSD+baJEGfC+8Lq9aUMpWJEqyunkvvA6feaM69R214D74mz5cd9Fi6vVf1uTBhIRFiKR4cES3MrfkVTPPj9RJk9LVWub/MZQeaZ/d0fWSlHWFuD+pLX7Q3YIIIAAAs4U4P6pM/t6oSoG2p3dX6qznwAD7fbrGRkjYIYAA+1mKBLDcgIMtDPQbrk3JQkhYDEBBtqNNYQHRsb8WI0AAgggYE0BHshYsy9mZcVAu1mSxDEiEDd4nCRMn6sJET95lMT27WwkLGsRQAABUwW6Ro+QuQuWamIuX5QooW0CTd3HTsEys9dJWka2pC/OkaKt23WlXrtWDYkMC5aI8HMD7pf+s6auIBa86Kmhb8i0pI/VzKZNel76P9nVgpmSktMFuD/p9A5THwIIIICAFQW4f2rFrpiXEwPt5lkSCQEzBBhoN0ORGAjYT4CBdvv1jIx1CPj5+cmJEyfUK5UfcsrvOfF1/PhxKV++vFpauXLlRPk9XggggMDVBBhoN/b+4IGRMT9WI4AAAghYU4AHMtbsi1lZMdBuliRxjAq0aNtT8tZv0oTJzZwlQYFNjIZmPQIIIGBY4O1pqTL4+YmaOK+90F9GD3/CcGynBCjYuPXc6e2Ls2X12o26yvLzKyuRYSESER4skeEhUqVyBV3rrHiR8m0jyreOXHglTf2nPNnrYSumSk4OF+D+pMMbTHkIIIAAApYU4P6pJdtiWlIMtJtGSSAETBFgoN0URoIgYDsBBtpt1zIS1iNQq1Yt2bNnj3rpzp07pW7dunqW2u6aXbt2yc0336zmXbNmTdm9e7ft6iBhBBDwrAAD7ca8eWBkzI/VCCCAAALWFOCBjDX7YlZWDLSbJUkcowL5hUUSFBotxcXFaqjA5o0kLyvZMaf3GjViPQIIeEdgXcFm199Pv3+F3dNKMuZN9U5CNth1x64954fbc2TR5yt0Z9yxw53qgHuDenV0r7PChX36vyIzZv9XTWVm/MvSMyrSCqmRg48JcH/SxxpOuQgggAAClhDg/qkl2uC2JBhodxstgREolQAD7aViYxECthdgoN32LaSAKwkEBgbK+vXr1T9auXKltGrVypFYq1atktatW6u1BQQESH5+viNrpSgEEDBPgIF2Y5Y8MDLmx2oEEEAAAWsK8EDGmn0xKysG2s2SJI4ZAsrJtsoJt79/xfTuJIlTRpsRnhgIIIBAqQRa39NXVq3doK5VThUvXJEqDRs486CUUiFdZdHRY79Ieka2pC3OkbSMbDl69BddWyjf0BEZFiwR4SESFNBY1xpvXvT4k/+U2R9lqCmkTB8j3buGeTMl9vZRAe5P+mjjKRsBBBBAwKsC3D/1Kr/bN2eg3e3EbIBAiQQYaC8RFxcj4BgBBtod00oK+b1Aly5dZN68eepvzZo1S6KjtafrOEUsOTlZevbsqZbTuXNnmTt3rlPKow4EEHCTAAPtxmB5YGTMj9UIIIAAAtYU4IGMNftiVlYMtJslSRyzBOIGj5OE6dr7F/GTR0ls385mbUEcBBBAQLfAcy9OkTcnz9JcP33ai9Ln8Qd1x+BCrcCiL1aeP709W3bsvPhtqldzalC/jnpye8f2d1qS9NFez8vH85eouX2c/IZ0fehuS+ZKUs4W4P6ks/tLdQgggAAC1hTg/qk1+2JWVgy0myVJHATMEWCg3RxHoiBgNwEG2u3WMfLVJTB69GgZO3aseu2wYcNk/Pjxutba7aLhw4fLhAkT1LRHjRolY8ZoTzmzW03kiwAC7hdgoN2YMQ+MjPmxGgEEEEDAmgI8kLFmX8zKioF2sySJY6ZAi7Y9JW/9Jk3I3MxZopzWywsBBBDwlMB/F2XLg92e1WynDLIrA+28zBFYnbtRHW4v2LBVV9AqVSq6Tm6PDA+RiPBg8StXVtc6d1/UKWqYfJqWqW6z4D8T5cH727p7W+IjcJkA9yd5UyCAAAIIIOB5Ae6fet7ckzsy0O5JbfZC4NoCDLRf24grEHCiAAPtTuwqNclHH30k3bp1UyVCQ0Nl+fLljpRp27atZGVlqbXNmTNHHn30UUfWSlEIIGCeAAPtxix5YGTMj9UIIIAAAtYU4IGMNftiVlYMtJslSRwzBfILiyQoNFqKi4vVsIHNG0leVrJc+neSmfsSCwEEELggcPjwMfFvEyU7dl08QfwfDepKwYpU8fOzxgC107q15esdkpaRLemLc2RZVp6u8sqUuU4iwkIkMjxYIsJDpHbN6rrWueOiyEcGu3K/8Fo4d4rc17G1O7YiJgJXFeD+JG8QBBBAAAEEPC/A/VPPm3tyRwbaPanNXghcW4CB9msbcQUCThRgoN2JXaUm2blzp/ztb3/TSCg/6Pz8/Bylc/z4cSlfvrymph07dsjNN9/sqDopBgEEzBdgoN2YKQ+MjPmxGgEEEEDAmgI8kLFmX8zKioF2sySJY7ZA0oz50m+Q9pvmYnp3ksQpo83eingIIIDAZQLRMS/Ih3MWaX4/Y/5UCbu7FVoeENi3/6CkZeRI+uJs16+nT5/RtWtIK3/XYLsy4N60cQNda8y66N6Hn5Yvlq5Ww33x2TS5p11Ls8ITBwHdAtyf1E3FhQgggAACCJgmwP1T0ygtGYiBdku2haR8WECZ8wsODpaCggKXQuPGjSUvL89xs38+3GJKR+CKAgy088ZwrECTJk1k8+bNan0ff/yxdO3a1VH1fvLJJ/LII4+oNSk/vDdt0n5Vt6MKphgEEDBNgIF2Y5Q8MDLmx2oEEEAAAWsK8EDGmn0xKysG2s2SJI47BOIGj5WE6fM0oeMnj5LYvscvvqwAACAASURBVJ3dsR0xEUAAAZeA8veO8vfP71+jhz8hr73QHyEvCJw+c1bSz5/crpzg/uO+g7qyuK1xA4kID5bI8BAJbuWva42Ri9pHxEpm9jo1xPJFiRLaJtBISNYiUCoB7k+Wio1FCCCAAAIIGBLg/qkhPssvZqDd8i0iQR8T2Lt3r4SEhMg333zjqrxu3bqybt06qV7de9/a5mMtoFwEvCLAQLtX2NnUEwJDhw6VSZMmqVt1795dUlJSPLG1x/aIioqS1NRUdb8hQ4bIxIkTPbY/GyGAgH0FGGg31jseGBnzYzUCCCCAgDUFeCBjzb6YlRUD7WZJEsddAi3a9pS89doP6ecunyVBAU3ctSVxEUDAhwU2FX0n/m2i5MyZs6pC2zaBkrko0YdVrFW6MjSuDLanL86Roq3bdSVXu2Z19eR25QT3Mtddp2tdSS4KvvcJWbG6UF2ycskH0qrl7SUJwbUImCLA/UlTGAmCAAIIIIBAiQS4f1oiLttdzEC77VpGwg4X+PDDDyU2NlaOHz/uqvTGG2+U5ORkzcGvDiegPAR8UoCBdp9su28UnZWVJW3bttUUu3//fqlWrZojAA4cOHDZp86WL18uoaGhjqiPIhBAwL0CDLQb8+WBkTE/ViOAAAIIWFOABzLW7ItZWTHQbpYkcdwlkF9YJEGh0VJcXKxuEdi8keRlJculfz+5KwfiIoCA7wh0iIyTZVl5asFlypSRghUpcnvThr6DYKNKCzdulbSMHElfnC2r1m7UlblfubKuU9vPnd4eLFUqV9S17loX3dm+l6xd9z/1srzlyXJHQONrLePPETBdgPuTppMSEAEEEEAAgWsKcP/0mkS2voCBdlu3j+QdJvDtt99Kx44dZdu2bZrKbrnlFsnMzJSaNWs6rGLKQQCBCwIMtPNecLRAkyZNZPPmzWqNY8eOlZEjRzqi5nHjxsmoUaPUWho3biybNmlPMnNEoRSBAAJuEWCg3RgrD4yM+bEaAQQQQMCaAjyQsWZfzMqKgXazJInjToGkGfOl36Axmi1ieneSxCmj3bktsRFAwMcEXhqbIK++nqSp+t1Jz8mAJx/xMQl7lrtj1x5Jz8iRtMU5sujzFbqL6Nj+TvX09gb16uhed+mFAcE9pGDDFvW3C1emSrPb/lHqeCxEoLQC3J8srRzrEEAAAQQQKL0A909Lb2eHlQy026FL5OgLAr/99pt06tRJPvvssyuW++CDD8qCBQt8gYIaEfBJAQbafbLtvlP0+PHjZcSIEWrBtWrVku+//972J3spp5XVqVNHdu/erdb25ptvyvDhw32nuVSKAAKGBBhoN8QnPDAy5sdqBBBAAAFrCvBAxpp9MSsrBtrNkiSOuwXiBo+VhOnzNNvETx4lsX07u3tr4iOAgA8ILFm2Rjo+9JSm0u5dwyRluvbDND5A4YgSjx775fxwe7br1yNHf9ZVV1BAE9ep7crp7cp/L8nrtjsflf9t/k5dsin3Y2l8a72ShOBaBEwR4P6kKYwEQQABBBBAoEQC3D8tEZftLmag3XYtI2GHCiizfs8995zmmzwvLXXixIkyZMgQhwpQFgK+LcBAu2/33/HVHzlyxPU1IydOnFBrdcIp7Zeezl6uXDnZs2ePVKxoztemOv6NQYEIICAMtBt7E/DAyJgfqxFAAAEErCnAAxlr9sWsrBhoN0uSOJ4QaNG2p+St134LXe7yWSUeOvREruyBAAL2ETh56rT4t46SLV9vV5OuU7uGFKxIlapVuK9qn07+caaLvlgp6YtzJC0jW3bs3KOrJOW09sjwENdwu3KK+7VetwZ2lq3f7FQv+6bgU2lQv/Qnvl9rP/4cgT8S4P4k7w0EEEAAAQQ8L8D9U8+be3JHBto9qc1eCFxZYOXKlRISEiLKKe0XXpUrV5by5cu7DrD9/Wvp0qXSvn17KBFAwGECDLQ7rKGUc7nA6NGjRRliv/AqW7asbN26VerWrWtLrl27dsktt9wiJ0+eVPMfNWqUjBnDKUK2bChJI+AlAQbajcHzwMiYH6sRQAABBKwpwAMZa/bFrKwYaDdLkjieEMgvLJKg0GjNKTyBzRtJXlay7b91zxN+7IEAAlcWiBn4mrw/81PNH85PmSAPR7aDzIECq3M3nh9uz5GCDVt0VVilcsXzJ7eHuH71K1f2snX1b39Qtu24+M2pOzalyc11btIVn4sQMFOA+5NmahILAQQQQAABfQLcP9XnZNerGGi3a+fI2ykCyjzc3XffLV9//bVaUrVq1UQ5sV0ZaO/Tp4/88ssv6p81btxYPv/8c6lThw+ZO+U9QB0IKAIMtPM+cLyAckp7vXr15NChQ2qt3bt3l5SUFFvWHhUVJampqWruyifRtm3bxunstuwmSSPgPQEG2o3Z88DImB+rEUAAAQSsKcADGWv2xaysGGg3S5I4nhJImjFf+g3Sfng/pncnSZwy2lMpsA8CCDhIYFZquvSKfUlT0dCBj8uEMYMdVCWl/JHAlq93SHpGtqQtzpFlWXm6oJR/NlZOblcG2yPCQ6R2zequdXUa3S8/7N6nxtj9dYbU/Gs1XTG5CAEzBbg/aaYmsRBAAAEEENAnwP1TfU52vYqBdrt2jrydIKAc6vrEE09cNss3e/ZseeSRR+TXX3+Vjz76SHr37q05BKVnz54SHx8v5cqVcwIDNSCAAAPtvAd8RWDq1KkyaNAgTbnKD7TY2FhbESQkJEhcXJwm5ylTpsjAgQNtVQfJIoCA9wUYaDfWAx4YGfNjNQIIIICANQV4IGPNvpiVFQPtZkkSx5MCcYPHSsL0edr7OZNHSWzfzp5Mg70QQMDmAt9t/0H820TJsWMXT/FqeUdTWbNsps0rI/3SCOzbf1DSMnLOn96eLadPn9EVJriVv2vA/c3Js+TgoSPqmgPbv5SqVSrqisFFCJgpwP1JMzWJhQACCCCAgD4B7p/qc7LrVQy027Vz5G13geLiYtdQ+oABAzSlKHN+EyZMkOuvv971+6dOnZIhQ4bItGnTNNe9/fbbl80E2t2E/BHwZQFOaPfl7vtY7crXkixdulRT9cqVK6VVq1a2kFi1apW0bt1ak2uHDh3kyy+/tEX+JIkAAtYSYKDdWD94YGTMj9UIIIAAAtYU4IGMNftiVlYMtJslSRxPC7Ro21Py1m/SbJu7fJYEBTTxdCrshwACNhWI6PqMLPx8hSZ7ZZhdGWrn5dsCZ86clbSMbHW4/cd9B0sMcuSH5VLhL+VLvI4FCBgV4P6kUUHWI4AAAgggUHIB7p+W3MxOKxhot1O3yNVJApmZmRIWFianT59Wy1Lm4+bPny81atTQlLpv3z4JDw+X9evXq79fuXJlUU5yv++++5zEQi0I+KwAA+0+23rfK3zDhg3i7++v+eqRBg0ayLJly6Ru3bqWBtm1a5e0b99evv32WzVP5V+WCgoKpFmzZpbOneQQQMCaAgy0G+sLD4yM+bEaAQQQQMCaAjyQsWZfzMqKgXazJInjaYH8wiIJCo3W3M8JbN5I8rKS5dK/tzydG/shgID1BV6fNENGvvyOJtGJY5+VIU/3sH7yZOhxgczsdZK2OFvSM3KkaOt2XfvXuqmaRN4XKpHhwRIRFiJlylynax0XIWBUgPuTRgVZjwACCCCAQMkFuH9acjM7rWCg3U7dIlenCGzbtk06deokhYWFakkVKlRwHe4aFBR0xTKVWbmWLVvKmTMXv3FNmZ2bN2+eKHOAvBBAwN4CDLTbu39kX0KBpKQk6devn2ZVixYtZOHChVKtWrUSRvPM5QcOHJD7779fcnNzNRsmJiZKTEyMZ5JgFwQQcJwAA+3GWsoDI2N+rEYAAQQQsKYAD2Ss2RezsmKg3SxJ4nhDIGnGfOk3aIxm65jenSRxymhvpMOeCCBgE4GcVQUSEvakJtuHI9vJ/JQJNqmANL0pULhxq6QtzpH0jGxZtXajrlT8ypWViPBgiQwPkYiwYKlapaKudVyEQGkEuD9ZGjXWIIAAAgggYEyA+6fG/Ky+moF2q3eI/Jwm8PPPP0tsbKykpKRoSpsxY4b06tXrquX++9//ds3//fbbb+p1PXr0EGUusFy5ck6joh4EfEqAgXafajfFKgJDhw6VSZMmaTCUofa5c+da7qR25WT2Ll26XDbMPmTIEJk4cSINRQABBEotwEB7qelcC3lgZMyP1QgggAAC1hTggYw1+2JWVgy0myVJHG8JxA0eKwnT52m2j588SmL7dvZWSuyLAAIWFwgIjpKCDVvVLJXh4sKVqVK7lvbrqi1eBulZQGDHrr2uwfa0jGxZ9MVK3Rl1bH/nuQH3sBBpUL+O7nVciIAeAe5P6lHiGgQQQAABBMwV4P6puZ5Wi8ZAu9U6Qj5OF3jrrbdcM3zFxcVqqdHR0TJr1ixdpffs2VOSk5PVa5W/o9944w0ZPny4rvVchAAC1hRgoN2afSErNwson8q69BNeyteOKD/oWrVq5ebd9YVftWqVKD+ov/32W82CqKgomT17tr4gXIUAAgj8gQAD7cbeGjwwMubHagQQQAABawrwQMaafTErKwbazZIkjjcFWrTtKXnrN2lSyF0+S4ICmngzLfZGAAELCgwaPl6mJszRZJY6fYw81jXMgtmSkl0ETp46LeWqty5VusrPqnOntwfzc6tUgiy6VID7k7wnEEAAAQQQ8LwA9089b+7JHRlo96Q2e/m6wNKlS10HvB4+fFilaNasmaxZs0bKli2ri+fQoUPSpk0b2bx5s3p9+fLlZf78+dKxY0ddMbgIAQSsJ8BAu/V6QkYeElB+MM6bpz3ZS9k6Pj7e9ZUm3nwlJCRIXFzcZSl07tzZdZI8LwQQQMCoAAPtxgR5YGTMj9UIIIAAAtYU4IGMNftiVlYMtJslSRxvCuQXFklQaLTm1J7A5o0kLytZLv07zJt5sjcCCHhX4KP5X0i3XiM1SQyIeUTenficdxNjd9sLHPv5uFSoFarW4edXVuYmvylpi3NcJ7hv37lHV40N6tVxDbZHhIeIcoo7LwRKI8D9ydKosQYBBBBAAAFjAtw/NeZn9dUMtFu9Q+TnFIG9e/fKXXfdJTt27FBLqly5smRkZEjLli1LVObq1avl3nvvlWPHjqnr6tSpI2vXrpWaNWuWKBYXI4CANQQYaLdGH8jCSwJXOqldSaV79+6uryGpW7euRzPbtWuXPPfcc5KamnrZvpzM7tFWsBkCjhdgoN1Yi3lgZMyP1QgggAAC1hTggYw1+2JWVgy0myVJHG8LJM2YL/0GjdGkEdO7kyROGe3t1NgfAQQsILBn7wHxbxMl+/YfVLO5vWlDKVyZygdfLNAfu6dw8NARqfq3u9UyKlX8Pzm0K1P936tzv5L0xdmSlpEjBRu26Cq3SuWK54fbgyUyLESUIXleCOgR4P6kHiWuQQABBBBAwFwB7p+a62m1aAy0W60j5ONEgbNnz0rXrl1lwYIFannXX3+9vPPOO9KvX79SlTxt2jR56qmnNGsfeugh1yG3ZcqUKVVMFiGAgPcEGGj3nj07W0Rg6NChMmnSpMuyUb7C5MUXX5Tnn3/e7Q87iouL5fXXX5dXX31VTp48eVkuQ4YMkYkTJ1pEjDQQQMAJAgy0G+siD4yM+bEaAQQQQMCaAjyQsWZfzMqKgXazJIljBYG4wWMlYbr2W/fiJ4+S2L6drZAeOSCAgBcFuj4+QuZ+tlSTwfJFiRLaJtCLWbG1UwT2/viT1PxHmFpO9WqVZd93X1yxvC1f75D0xTmSlpEty7LydBEo/zweGR4iEeHKcHuw1K5VQ9c6LvJNAe5P+mbfqRoBBBBAwLsC3D/1rr+7d2eg3d3CxEdAZOzYsa5ZvF9//VXl6N+/vyhD6aV9nT59Wp599llNDGWQfdy4cTJixIjShmUdAgh4SYCBdi/Bs621BJKSkiQ2NlbzldUXMqxVq5Y8/fTTEhMTI9WqVTM18QMHDoiyt/JJs927d18WW/kXooSEBNfevBBAAAEzBRhoN6bJAyNjfqxGAAEEELCmAA9krNkXs7JioN0sSeJYRaBF256St36TJp3c5bMkKKCJVVIkDwQQ8LDA5Gmp8uzz2kNBXnthgIwe3tfDmbCdUwV2ff+j3NwkQi2vds3q8v2WRdcsV/nGgPSMHEk7P+B++vSZa65RLghu5X9uwD0sWG5r0kDXGi7yHQHuT/pOr6kUAQQQQMA6Atw/tU4v3JEJA+3uUCUmAhcFVq1aJWFhYXLs2DH1N0NDQ2XOnDly0003GaLatWuX9OjRQ7Kzs9U45cqVk+XLl0uLFi0MxWYxAgh4VoCBds96s5uFBTZs2OD6xNbSpdoTfH6fcvfu3aVz585y//33i5+fX6mqOX78uCxcuND11Sapqal/GKNDhw7y1ltvSbNmzUq1D4sQQACBqwkw0G7s/cEDI2N+rEYAAQQQsKYAD2Ss2RezsmKg3SxJ4lhFIL+wSIJCozWHEwT6N5K85clu/6Y9qxiQBwIIXBRYt36zBLWN1pCE3dNKMuZNhQkB0wS+3fa9NGz+sBrv7zfXkm1ffVai+GfOnHWd2n7u9PYc+XHfT7rWN23cQCLDgyUiLERCWvvrWsNFzhbg/qSz+0t1CCCAAALWFOD+qTX7YlZWDLSbJUkcBC4XOHjwoAQGBsqOHTvUP6xbt66kpKRIcHCwKWRZWVnSrVs32bt3rxrv1ltvlSVLlkidOnVM2YMgCCDgfgEG2t1vzA42E5g6daq89NJLcujQoatmrnxKrGXLlq6B84YNG7p++FWtWlWUT3gprxMnTshPP/0k33//vXzzzTeiDMyvXbtWlB+gV3tVrlxZXnnlFRk4cKDN5EgXAQTsJMBAu7Fu8cDImB+rEUAAAQSsKcADGWv2xaysGGg3S5I4VhJImjFf+g0ao0kppncnSZwy2kppkgsCCHhAoPU9fWTV2o3qTuX9yknByhRpWL+uB3ZnC18RKNq6XRoHdVXLvaXhzbIlf56h8jOz150fbs8WJb6el3IyfER4yPkB92BRvkqdl+8JcH/S93pOxQgggAAC3hfg/qn3e+DODBhod6cusX1Z4PTp0xIbGyszZsxQGW688UaZPHmyxMXFmUoTHx8v/fv318SMioqSxMREKV++vKl7EQwBBNwjwEC7e1yJanOBI0eOyJtvvuk6IV0ZTPfESxmEV06IHzFihFSsWNETW7IHAgj4sAAD7caazwMjY36sRgABBBCwpgAPZKzZF7OyYqDdLEniWE0gbvBYSZiuHSaMnzxKYvt2tlqq5IMAAm4SGPHCFBn/9ixN9OnTXpI+jz/gph0J66sCG//3jTRr9ZhaftPG9eWrNR+ZxlG4caukLc6R9IwcWbV2g664fuXKSkR4sESGh0hEWLBUrcKzBV1wDriI+5MOaCIlIIAAAgjYToD7p7ZrWYkSZqC9RFxcjIAugeLiYklKSnINtP/+NXjwYNdMntmvs2fPihL73Xff1YR+//335YknnjB7O+IhgIAbBBhodwMqIZ0joAy2K5/S+uCDD2Tz5s1uKaxx48bSp08f6devH4PsbhEmKAIIXEmAgXZj7wseGBnzYzUCCCCAgDUFeCBjzb6YlRUD7WZJEseKAi3a9pS89Zs0qeUunyVBAU2smC45IYCAiQL/XZQlD3YboonYJ/pBmf7uiybuQigEzgmsKyiSoNDHVY6AZrdKfs5st/Ds3LVX0hZnu4bbF36+Qvce97S/8/zJ7SHSsD5fqa4bzoYXcn/Shk0jZQQQQAAB2wtw/9T2LbxqAQy0O7u/VOcdgdzcXOnYsaMo83cXXnfeeacsWbJE/u///s8tSR0+fNi1Z15enhq/UqVKsnz5cmnWrJlb9iQoAgiYJ8BAu3mWRHK4QFZWlixYsEAWLVpkeLhdGWK/77775KGHHpLQ0FCHy1EeAghYUYCBdmNd4YGRMT9WI4AAAghYU4AHMtbsi1lZMdBuliRxrCiQX6gMGEaLcuLPhVegfyPJW54sl/7dZsX8yQkBBEoncOjwMQloEyU7du1RA/yjQV0pWJkqyqnVvBAwW2B17kZpdXcfNWzLO5rKmmUzzd7msnhHj/0i6a6T27MlLSNHjhz9WdeeQQGNJSI8RCLDgiUokA956UKz0UXcn7RRs0gVAQQQQMAxAtw/dUwrr1gIA+3O7i/VeV7gxx9/lHvvvVc2bLj4DWQVK1aU1atXS6NGjdyakLJny5Yt5dSpU+o+/v7+kp6eLrVq1XLr3gRHAAFjAgy0G/NjtY8K7Ny50/UDtrCwUIqKimTbtm2yZ88eUX4YX3h4WqZMGalRo4bUrFlT6tWr5/ph3Lx5c7nrrrvk5ptv9lE5ykYAAasIMNBurBM8MDLmx2oEEEAAAWsK8EDGmn0xKysG2s2SJI5VBZJmzJd+g8Zo0ovp3UkSp4y2asrkhQACBgUej3lBZs9ZpImSMX+qhN3dymBkliNwZYHsleslNDxG/cPgVv6Svfh9j3NlfLFS0s4PuG/fefEDHVdLpEG9OhIRHiyRYSHSscOdHs+ZDc0X4P6k+aZERAABBBBA4FoC3D+9lpC9/5yBdnv3j+ytJfDrr79Kjx49ZM6cOZrEZs6cKT179vRIsrNmzZJevXpp9lJy+uCDD+T666/3SA5sggACJRdgoL3kZqxA4IoCJ06cEOVrUTZu3Oj68xYtWohyqnvZspwGxFsGAQSsJ8BAu7Ge8MDImB+rEUAAAQSsKcADGWv2xaysGGg3S5I4VhaIGzxWEqbP06QYP3mUxPbtbOW0yQ0BBEohoPx/Xfn//O9f/xz+hPzrhf6liMYSBPQJfLk8V+554OJ7rH1okCxNi9e32E1Xrcn9StIWZ0t6Ro6s37BF1y5VKleQyPAQiQgLdv3q58czDF1wFruI+5MWawjpIIAAAgj4hAD3T53dZgband1fqvOswIQJE2TkyJFy9uxZdeMBAwbI1KlTRTkg1lOv3r17izJEf+F1ww03yJtvvinPPPOMp1JgHwQQKKEAA+0lBONyBP5IgIF23hsIIGAnAQbajXWLB0bG/FiNAAIIIGBNAR7IWLMvZmXFQLtZksSxukCLttGSt36zJs3c5bMkKKCJ1VMnPwQQ0Cnwv6LvJKB1lJz53UPRtsGBkrkwUWcELkOgdAIZS1bKfZ0HqYuVbwNQvhXAKq8tX++Q9MU5kpaRLcuy8nSlpfw7QGR4sESEh0hkWLDUrlVD1zou8r4A9ye93wMyQAABBBDwPQHunzq75wy0O7u/VOc5gSVLlsjjjz8uP/74o7qpv7+/5Obmyp///GfPJSIiR44ckY4dO7r2vvCqUaOGfPzxxxIaGurRXNgMAQT0CTDQrs+JqxC4pgAD7dck4gIEELCQAAPtxprBAyNjfqxGAAEEELCmAA9krNkXs7JioN0sSeJYXSC/sEiCQqOluLhYTTXQv5HkLU+WS/+es3ot5IcAAlcW6BAZpxnWVU72KliZIrc3aQgZAm4V+O/CLHnwsSHqHsrp5v/96C237lna4Pv2Hzw/3J4j6RnZcur0GV2hglv5S0R4sESGhchtTRroWsNF3hHg/qR33NkVAQQQQMC3Bbh/6uz+M9Du7P5SnWcEvv/+e+ncufNlA+QLFy6UO+64wzNJXLLLihUrXDnt27dP/RNlwD4rK0v+8pe/eCUnNkUAgT8WYKCddwcCJgkw0G4SJGEQQMAjAgy0G2PmgZExP1YjgAACCFhTgAcy1uyLWVkx0G6WJHHsIJA0Y770GzRGk2pM706SOGW0HdInRwQQuIrAS2MS5NU3kjRXTJv0vPR/situCLhdYO6CpdI1eoS6T+cH2svc2ePdvq/RDc6cOStpi88Ntqdl5MiP+37SFbJp4wbnTm8PC5aQ1gG61nCR5wS4P+k5a3ZCAAEEEEDgggD3T539XmCg3dn9pTrPCHTt2lXmzp2rbnbjjTfKxIkT5amnnvJMAn+wy5QpU2TYsGFy5szFD3t369ZNUlJSRDkogRcCCFhHgIF26/SCTGwuwEC7zRtI+gj4mAAD7cYazgMjY36sRgABBBCwpgAPZKzZF7OyYqDdLEni2EUgbvBYSZg+T5Nu/ORREtu3s11KIE8EELhE4Itla+Teh7QPQLt3DZOU6doPsACHgLsE/vPJYune9+KHo7p1uVf+88FYd23ntriZ2evOn96eLUVbt+vap1bN6qKcSK8MtytD7jzw18Xm1ou4P+lWXoIjgAACCCBwRQHunzr7jcFAu7P7S3XuF3jrrbdk6NCh6jdnKn9n9u7dW/79739b4pszH3/8cZk9e7YK8ac//UmUnAcOHOh+HHZAAAHdAgy066biQgSuLsBAO+8QBBCwkwAD7ca6xQMjY36sRgABBBCwpgAPZKzZF7OyYqDdLEni2EmgRdtoyVu/WZNy7vJZEhTQxE5lkCsCCIjIyZOnxb9Nd9ny9Q7Vo07tv0rBihSpWqUiRgh4RGBWarr0in1J3Sv6sftlVuKrHtnbXZsUbtx6frg9R1at3aBrG79yZSUiPFgiw4IlIjyE/w/qUjP/Iu5Pmm9KRAQQQAABBK4lwP3TawnZ+88ZaLd3/8jeuwKrV6+WsLAwOXr0qJpI69at5YsvvhA/Pz/vJnd+9z179sijjz4qOTk5aj4VKlSQrKwsad68uSVyJAkEEBBhoJ13AQImCTDQbhIkYRBAwCMCDLQbY+aBkTE/ViOAAAIIWFOABzLW7ItZWTHQbpYkcewkkF9YJEGh0eqpQErugf6NJG95siVOBbKTJbki4G2BmIGvyfszP9Wk8WnqRHkooq23U2N/HxL496wF8uTT/1Ir7hv9kPz73RccI7Bz115JW5wt6Rk5svDzFbrruqf9neeH24OlYf26utdxoTEB7k8a82M1AggggAACpRHg/mlp1OyzhoF2+/SKTK0lcOzYMWnVqpX873//UxOrWbOmfPbZZxIUFGSpZFeuXCldu3YVZbj9wqtRo0ayfv16KVu2Uv5DLAAAIABJREFUrKVyJRkEfFWAgXZf7Tx1my7AQLvppAREAAE3CjDQbgyXB0bG/FiNAAIIIGBNAR7IWLMvZmXFQLtZksSxm0DSjPnSb9AYTdoxvTtJ4pTRdiuFfBHwWYGZKWnSO+5lTf1DBz4uE8YM9lkTCveOQPy/50r/Z8epm8f17SLvTR7pnWTcvOuxY79I2uIc13B7Wka2HDn6s64dgwIau05tV05vDwrkG1F0oZXyIu5PlhKOZQgggAACCBgQ4P6pATwbLGWg3QZNIkXLCRQXF0uvXr0kOTlZze2GG26Q9957T/r27Wu5fJWE4uPj5emnn5Zff/1VzU+p4f3335c///nPlsyZpBDwJQEG2n2p29TqVgEG2t3KS3AEEDBZgIF2Y6A8MDLmx2oEEEAAAWsK8EDGmn0xKysG2s2SJI4dBeIGj5WE6fM0qcdPHiWxfTvbsRxyRsCnBL7b/oP4t4kSZbj2wqvlHU1lzbKZPuVAsdYQmBL/H3lmxAQ1mYFx3WTKm8OtkZybs8hYslLSMs4NuG/fuVvXbg3q1ZGI8GCJDAuRjh3u1LWGi/QLcH9SvxVXIoAAAgggYJYA90/NkrRmHAbardkXsrK2gDIc3r9/f02ScXFx8vbbb4sy2G7F15kzZ2TAgAGuAfbfv5QhfCV3Xggg4F0BBtq968/uDhJgoN1BzaQUBHxAgIF2Y03mgZExP1YjgAACCFhTgAcy1uyLWVkx0G6WJHHsKtCibbTkrd+sST93+SwJCuD0WLv2lLx9QyCi6zOy8PMVmmLXZs6UFoFNfQOAKi0lMHHqhzJs9GQ1J1/9poA1uV9J2uJs13D7+g1bdPWoSuUK6sntygnu5f2c91XuBRu2in+zW3R5mHER9yfNUCQGAggggAACJRPg/mnJvOx2NQPtdusY+XpbYM2aNdKxY0c5duyYmkpoaKh88sknUr16dW+nd9X9Dx06JPfcc4/k5+er11WrVk3++9//yl133WXp3EkOAacLMNDu9A5Tn8cEGGj3GDUbIYCACQIMtBtD5IGRMT9WI4AAAghYU4AHMtbsi1lZMdBuliRx7CqQX1gkQaHRonwN7oVXoH8jyVueLJf+/WfXGskbAacJjJs0Q0a9/I6mrIljn5UhT/dwWqnUYxOB1yfNkJG/e08+P6S3jHv5aZtk7540t3y9Q9IXKye3Z8vSrDxdmyg/dyPDgyUiLMT1a+1aNXSts/pFD3cfKg9HtpPePR7wSKrcn/QIM5sggAACCCCgEeD+qbPfEAy0O7u/VGeuwE8//SSdOnWS7OxsNXCVKlVk7dq10qBBA3M3c1O0jRs3ijKAf/jwYXWHO++8Uz777DOpUcMZ/57qJjrCIuBWAQba3cpLcF8SYKDdl7pNrQjYX4CBdmM95IGRMT9WI4AAAghYU4AHMtbsi1lZMdBuliRx7CyQNGO+9Bs0RlNCTO9OkjhltJ3LIncEHCmQs6pAQsKe1NSmDIrOT5ngyHopyh4Cr76RJC+NSVCTffG5GHlldKw9kvdAlvv2H5L0xdmSlnFuwP3U6TO6dg1u5S8RYcESGR4itzWxx+DDlQp7eVyivDIuUT547yWPDLVzf1LX24uLEEAAAQQQMFWA+6emclouGAPtlmsJCVlU4NSpUzJ06FB599131Qz/9Kc/yezZs6Vbt24WzfrKac2cOVP69OmjOQQlNjZW4uPjbVUHySLgJAEG2p3UTWrxqgAD7V7lZ3MEECihAAPtJQS75HIeGBnzYzUCCCCAgDUFeCBjzb6YlRUD7WZJEsfuAnGDx0rC9HmaMuInj5LYvp3tXhr5I+AogYA2UVKwcataU7WqlaRgRYpjTnJ2VLN8qJgXXntPXnvz32rF//pnf/nniCd8SEB/qWfOnHWd3J6WkS3pGTmyd99PuhY3bVxfIsNCJCI8WEJaB+haY5WLPk3LlE5Rw1zpeGKonfuTVuk8eSCAAAII+JIA90+d3W0G2p3dX6ozT2DatGny1FNPaQIOHjxYJkyYIMpgu51ev/76qzz55JMyY8YMNe0bb7xR3nzzTRk0aJCdSiFXBBwjwEC7Y1pJId4WYKDd2x1gfwQQKIkAA+0l0br8Wh4YGfNjNQIIIICANQV4IGPNvpiVFQPtZkkSxwkCLdpGS976zZpScpcnS1BAYyeURw0I2F5g0PDxMjVhjqaO1A/GymNd7rV9bRRgb4HnX5oqb7w1Uy3ijVcHyojBvexdlIeyz8xZ5xpsVwbci7Zu17VrrZrVJTI8WCLCQly/lilTRtc6b11UsGGrBARHqdu7e6id+5Pe6jT7IoAAAgj4sgD3T53dfQband1fqjNHICsrS6KiouSHH35QAwYEBEhmZqZUqFDBnE08HOXYsWPSokUL2bJli7pz7dq15T//+Y8EBwd7OBu2QwABBtp5DyBgksDhw4elZcuW8vXXX7siNmvWTJQf5BUrVjRpB8IggAAC5gkw0G7MkgdGxvxYjQACCCBgTQEeyFizL2ZlxUC7WZLEcYJAfkGRBLWN1nyVbKB/I8lbniyX/l3ohHqpAQE7CXw07wvp1nukJuUBMY/IuxOfs1MZ5OpQgSGj3pK33pmtVjdp3BB59qmLA8wOLdv0sgq/+lrSM7IlLSNHVq3doCt+uXJlzw+3B0tkeIhUrWLN5y6X/jP35DeGyjP9u+uqsaQXcX+ypGJcjwACCCCAgHEB7p8aN7RyBAbardwdcrOCwN69e6Vr166yYsUKNZ0qVarIqlWr5JZbbrFCiqXOYc2aNfLAAw/I/v371Rht2rSRefPmSY0aNUodl4UIIFByAQbaS27GilIInD59WpSBb+VXJ74qVark+oHdrVs3OXLkiKvE6tWry8yZM6Vt27Zy8OBBJ5YtytesKLVff/31jqyPohBwsgAD7ca6ywMjY36sRgABBBCwpgAPZKzZF7OyYqDdLEniOEUgacZ86TdojKacmN6dJHHKaKeUSB0I2E5gz94D4t+mu+zbf0jNvVnTf0jByhQ+bGK7bjoz4YHDx8s7v/v2gKkTRsjT/R51ZrEeqmrnrr2StjjHNeC+8POLQxHX2v6e9ndKZFiwRIQHS8P6da91ucf+3L9NlBRu3KrZr3ePB0Q5rd3sF/cnzRYlHgIIIIAAAtcW4P7ptY3sfAUD7XbuHrm7W6C4uFiefvppmTZtmrrVDTfcIO+995707dvX3dt7JP7UqVNl2LBhmtnGJ598UpKSkjyyP5sggMA5AQbaeSe4XeDEiRPy2GOPSWFhoWMH2hXEs2fPaj6ppfxe5cqVpWzZsm439tYGykD7XXfdJTNmzHANt/NCAAH7CDDQbqxXPDAy5sdqBBBAAAFrCvBAxpp9MSsrBtrNkiSOkwTiBo+VhOnzNCXFvz1KYvt0dlKZ1IKAbQS6Pj5C5n62VJPv8kVJEtomwDY1kKizBS79uZHw9ijpx88M05p+7Ngv54fbcyRtcbYcOfKzrth3BDQ+P9weIi0Cm+ha466LHu4+VBakL78svDuG2rk/6a4uEhcBBBBAAIE/FuD+qbPfHQy0O7u/VGdMQBnqjo2NVb/xUvn7UPnfyoC7U77x8tdff5WePXtKSkqKiqXUptQYFxdnDJDVCCCgW4CBdt1UXFhagZ9//ln++te/yvHjx0sbgnUWFqhatars2LFDypcvb+EsSQ0BBC4VYKDd2HuCB0bG/FiNAAIIIGBNAR7IWLMvZmXFQLtZksRxmkCLttGSt36zpqzc5ckSFNDYaaVSDwKWFpg8LUWefX6SJsfXXhwgo4c545QvS+OTnG6BJ556VaYnf6ZeP33ai9Ln8Qd1r+fCkglkLFkp6RnKcHuObN+xW9fiBvXqSERYsESGB0vHDnfpWmPmRS+PS5RXxiVeMaTZQ+3cnzSzc8RCAAEEEEBAnwD3T/U52fUqBtrt2jnydrfAhg0bXIedKgfaXngFBgbKkiVLXAe9Oum1f/9+adu2rWzefPF+sXLA6/r166VxY+4XO6nX1GJdAQbardsbx2TGQLtjWnnFQhhod3Z/qc65Agy0G+stD4yM+bEaAQQQQMCaAjyQsWZfzMqKgXazJInjNIH8giIJahutni6k1Bfo30jylic75nQhp/WMepwnsG79Ztf/D3//Cr+nlSyaN9V5xVKRrQWi+70oH/5noVpDctK/5PFu99m6JrskvybvK0nLyJH0jGxZv2GLrrSrVK4gEWEhruH2iPBgKe9XTtc6Ixd9mpYpnaKG/WEIM4fauT9ppFOsRQABBBBAoHQC3D8tnZtdVjHQbpdOkacnBX755RcJCgqSoqIiddubbrpJFixYIC1btvRkKh7ba+3atXLffffJwYMH1T1vv/12WbFihfzlL3/xWB5shICvCjDQ7qud92Ddyie0HnzwQVH+wj99+rQHd/bsVspXj5w5c0az6Z///GdR/mO3V3Fxsa6Uy5Yt6/pk2pw5c0T577wQQMA+Agy0G+sVD4yM+bEaAQQQQMCaAjyQsWZfzMqKgXazJInjRIGkGfOl36AxmtJieneSxCmjnVguNSFgOYFW9/SR1Ws3qnkpQ6cFK1OkYf26lsuVhHxb4LE+o2TO3M9VhDkzxsmjnTv6NooXqt/6zY7zw+05sjQrV1cGyr/rKEPtkWEhrl/r1Kqha11JLyrYsFUCgqOuusysoXbuT5a0O1yPAAIIIICAcQHunxo3tHIEBtqt3B1y85bAE088IdOnT1e3L1OmjKSkpEi3bt28lZJH9k1OTpY+ffqIMgt44RUTEyMJCQkcguKRDrCJLwsw0O7L3fdg7YcOHZK9e/fKqVOnPLirZ7ZS/qWlSpUqkp2dLbGxsaKcSK+8lK9Vefvtt6VDhw6ifCWJE1/KELvyybtKlSo5sTxqQsDRAgy0G2svD4yM+bEaAQQQQMCaAjyQsWZfzMqKgXazJInjVIG4Z8ZKwgfzNOXFvz1KYvt0dmrJ1IWAJQRGvDBFxr89S5PLB9Nekt6PP2CJ/EgCgd8LdHl8uMz7bJn6W/Nmj5dOD7QHyYsC+/YfkvTF2ecG3BfnyKlT+g5VCm7lL//P3nlASVFlb/wuKIqsIoISDIiKOKIwMIDKAIMSJYjkLKA4gCCoKMKQBCWpgIOADEGSBMlRchhAJEcRVnQxAgorC4a/AeV/vudW0V1T3V3VXd1T3f3dczi7zrxw3++9qu5577v31a1VSerVriz33XunoyMwfu82axyi9tHDX5Dr8waf3Y/7k45OGxsjARIgARIgAUsEuH9qCVPUFqKgPWqnjo6HiQCE623atPG62fLFF1+UoUOHypVXXhmmXt3RLPSN/fr1kzfffNPLoRkzZkjbtt63DLrDY3pBArFDgIL22JlLjiSbCfznP/+RBx54QD7//HPlScmSJSUzM1Py58+fzZ6xexIgARLISoCC9tBWBQ+MQuPH2iRAAiRAAu4kwAMZd86LU15R0O4USbYTywTKp7SVPfuPeg1xd+ZMKVcmIZaHzbGRQLYRWL5qizzW/AWv/p9s+5hMGTcg23xixyTgj8BjzZ+X5au26kVWzHtLZfumuYPAH39cVKL2Fau3qv89/d1/LDlWMuEOqVurstSrXUkqVyxjqY6/QonJreTg4U8DtpNY6m7ZtDIjaFF7oP3JI0eOSNOmTeXo0cvfbapXry4QYBQuXDigf+Eq8K9//Utlczx48KDqolatWjJr1qywnKW9+uqrMmDA5c+U9957T1q3bh2uoUWk3XDww+3avXv3ltGjR+tjwHnnnDlzpFixYo6Oa8OGDdKwYUP58ccfVbtYi0uWLJEKFSo42o9ZYzjHxfyvWbNG//W2bdskOTk57H3Hagfff/+97NixQzE9fPiwHDhwQJ9bJIMrXbq0JCQkKMb4d+uttwqyutLsE/i///s/ef7551VWWM24fu1zdKIG90+doOjeNihod+/c0LPIE9i7d69UqVJFfvnlF73zGjVqCDKXFyxYMPIOZUOP+K7TsmVL2bhxo957gQIFZOnSpVKxYsVs8IhdkkB8EKCgPT7mmaOMAAH8IYkNHvzBDitfvrxs2bJFkMWcRgIkQAJuI0BBe2gzEujAKLTWWZsESIAESIAEsocAD2Syh3ukeqWgPVKk2U80E9h34JiUS2nrlXWobOI9sidzJq+SjeaJpe+uJHDuvz9KYnJL+err07p/xe+8TQ5sny3X5OZ+qisnjU5J7UbPypr1H+kk1iweKzWrPUgyLiWwedteWakyt2+Vo//6wpKXRQrfKPVqVZK6tf8WuAcjvHy8ZU9ZujLTUn+hiNr97U9eunRJiZN79uyZxY+FCxdKo0bZdwNNOATZvmBT0G5pGapCRqE5fuZ0AMCff/4pgwYNEsyLZu3bt5exY8dKnjx5rDsbZEkK2oMEZ6iG98uhQ4dkxIgRKujBjlWuXFlefvllQXDNVVddZadq3JeloN09S4D7p+6Zi3B4QkF7OKiyzWgkcOrUKWnWrJkgeEqzQoUKybJly5QWLp4MgbgIzPv555/1YVetWlUF5RYpUiSeUHCsJBAxAhS0Rww1O4p1AhS0x/oMc3wkEFsEKGgPbT4paA+NH2uTAAmQAAm4kwAPZNw5L055RUG7UyTZTqwTmDRtsaR2H+I1zKfbN5SJY/rG+tA5PhKIKIE2HfvLrHmrvPqkODiiU8DOgiBQrX4X2Zi5W6+5ceUEebhyuSBaYpVIEzj48XFZuXqrrFi9TT7adchS97lzXyX1alVWWfjr1a4s+W/Ia6neK8MmyqBhEy2VRaFgRe3+9ifPnTsnTz31lCxevDiLH5EUEJtBoKDd8tIwLRgufmfPnpW2bdvK6tWr9X6dXisnT55UGdI3b96s9zF58mS1ViNhFLSHThmZ9YcPHy5vv/22nok9mFaRpf/NN9+UO+64I5jqcVmHgnb3TDv3T90zF+HwhIL2cFBlm9FG4LfffpNevXrJmDFjvFx///33lcg9Hm3u3Lnqe+xff/2lD7979+7y+uuvM0gvHhcExxx2AhS0hx0xO4gXAhS0x8tMc5wkEBsEKGgPbR4paA+NH2uTAAmQAAm4kwAPZNw5L055RUG7UyTZTjwQ6NxjqGRMXeQ11AnpadKpQ/ZlM40H7hxj/BDIeHehdH5umNeA+/V6Sl7t1yV+IHCkUUmgSu2nZev2/brv29ZOkeQHS0flWOLZ6a++Oa0yt69YvVU+WPuhZRTVq1bQM7ffdcetPustWbFZGrZ60XK7KBiMqN3f/qRntu1rr71WcufOLd9//73yqXDhwrJkyRKpUKGCLR+dKhwuQbaZf8zQbn3WzLL6JyQkyPz586VkyZLWG/JTctGiRdK4cWO9BG69RobvYsWKOdJ+oEYoaA9EyP/vf/jhB+ndu7dMmjQptIb+Vxvzj4CG++67z5H2Yr0RCtrdM8PcP3XPXITDEwraw0GVbUYbAXw/g3gb3w81e/bZZ7MI3KNtXKH627VrVxk/frxXM9OmTZN27dqF2jTrkwAJGAhQ0M4lQQIOEaCg3SGQbIYESCAiBChoDw0zBe2h8WNtEiABEiABdxLggYw758Upryhod4ok24kXAuVT2sqe/Ue9hrs7c6aUK5MQLwg4ThIIC4EjR/8ticmt5OLFi3r7KZWSZPMHGWHpj42SgJMEHqzWXnbu/lhvcuem6VIhyRmhp5N+si3rBH788WdZsWabErivXLNV/nv+J0uVk8okSL1alZTAvXzZe73qHDj0qZSp1MpSO56F7Irafe1P/vnnn9K/f38ZNuzvwKGKFStKo0aN5MUXL4vs8fuBAwdKzpw5bfsZagUK2kMjGE5+hw4dkiZNmsjx48d1J53KoG6W6bNPnz6CoINIrUMK2oNfe/jeNnLkSCVo97QbbrhBZfZv2rSplChRQq6//nq54oorVBFkMMVtEceOHVOBETNnzhSI4j2tbt26StReqFCh4J2Lk5oUtLtnorl/6p65CIcnFLSHgyrbjCYCu3btEtykgpt1NCtXrpy6YSdPnjzRNBTHff3ll1/U31YHDx7U277pppsEQZvJycmO98cGSSCeCVDQHs+zz7E7SoCCdkdxsjESIIEwE6CgPTTAFLSHxo+1SYAESIAE3EmABzLunBenvKKg3SmSbCdeCOw7cEzKpbQRj2REUjbxHtmTOVOM78t4YcJxkoATBB6p11k2bdmjN5UjRw45uH2O3HfvnU40zzZIIKwEkqq0EXw+aLZv2ywpU6pEWPtk45ElsHr9R7Jy9VYlcv/iy8siDn9e3FHsZqlXq7LUrV1Jaj7yoCpq/O5tdRQQtS+e/abcfluRgFV87U+eOHFCWrZsKTt37lRtQGzavXt36dixoy6+qF69usyYMUNla4+0hVOQbRwLM7Tbm92ff/5ZunXrJsg0qRnWz7hx4wSZ/kMx47yjvcWLF0u1atVCadZWXQrabeHyKrxnzx4V7PDll1/qP4cYfcyYMXLHHXdYavj06dPSq1cvJWz3tKFDh6qfRyqwwZKzLEQCfghw/zS2lwcF7bE9vxydfwJnzpyRRx99VPbu3asXhIh9//79Urx4ceITUYF65cuXl59+uhwIjVtnVq1aJfny5SMjEiABhwhQ0O4QSDZDAhS0cw2QAAlEEwEK2kObLQraQ+PH2iRAAiRAAu4kwAMZd86LU15R0O4USbYTTwQmTVssqd2HeA356fYNZeKYvvGEgWMlAccIDBySIYNHTPJqb/yo3tKlYxPH+mBDJBBOAqUeaiGHj3ymd/HxzvelZAKDMcLJPDvb3rnnY5W5fcWarbL/4L8suXJDvuukbq1KsuXD/fLl16cs1TEWuj7vtbJpZYZA3O7PfO1PIkNg48aN9aoQdT///PPSs2dPyci4fBvGwoULVeb2SBsF7aERDzc/4/qBeGnBggVSqlSpkByfMmWKCqrQDJk/8bNICn8oaA9uCnHrw6BBg1Q2fc0efvhhJUy/+eabbTX63//+VwXYeIraIQKbM2eOFCtWzFZbLEwC2UWA+6fZRT4y/VLQHhnO7MV9BC5duiRdunTx+nsB77t3331X2rdv7z6Hs9GjiRMnKla4jUYzfM+dNMl7vysbXWTXJBD1BChoj/op5ADcQoCCdrfMBP0gARKwQoCCdiuUfJehoD00fqxNAiRAAiTgTgI8kHHnvDjlFQXtTpFkO/FGoHOPoZIxdZHXsCekp0mnDpEXgMUbe443tgis27RTajbo6jWolk1ryewp3kEjsTVqjibWCCSUayLHPv1CH9a/9i2Su++6LdaGyfGYEPj0sy9lxeptsnLNNtmYuTvsjKyI2s32J80ybK9du1Zq1Kghs2bNkjZt2ui+Q5gyduxYQdbFSFq4BdmeY2GGdvsziwzcrVq1ku3bt+uVR40apYIigrUff/xRunbt6iViDrXNYHyhoD0YaiLnzp1TNz2sXLlSbyCUgBizbO/vvfeetG7dOjgHWYsEIkyA+6cRBh7h7ihojzBwducaAhBpI+jst99+033C9zf8vUDLSgDfjd966y39F1dddZW888470qFDB+IiARJwgAAF7Q5AZBMkAAIUtHMdkAAJRBMBCtpDmy0K2kPjx9okQAIkQALuJMADGXfOi1NeUdDuFEm2E48Eyqe0lT37j3oNfXfmTClXJiEecXDMJGCbwK+//iaJya3kX8e/1OveenNBObB9ttyQL6/t9liBBLKLwJ2lG8i/T3yrd//vw8ukWNEi2eUO+80mAt+fPScrV2/9X/b2bfLbb7+HxZNAonaz/clDhw5JkyZN5Pjx48qnihUryuzZs6Vo0aJiFJIXLlxYlixZIhUqVAiL/74apaA9NNzh5meWjTvUbOp79+6V+vXry6lTf99akJCQIPPnz5eSJUuGBsNmbQrabQL7X3Hjmgs1a79Z4M3AgQMF/4z7UsF5zFokEF4C3D8NL9/sbp2C9uyeAfafHQQ+/vhjeeSRR+TMmTN69ykpKYKbe2644YbscMn1fYJV06ZNJTMzU/f1+uuvlx07dkiJEiVc7z8dJAG3E6Cg3e0zRP+ihgAF7VEzVXSUBEhARChoD20ZUNAeGj/WJgESIAEScCcBHsi4c16c8oqCdqdIsp14JLDvwDEpl9JGLl26PPqkxHsEonaKLuJxRXDMdgk8/exrMnn6Eq9qS+aMlAZ1U+w2xfIkkK0Ebru3rnz9zXe6D98c+0BuLnJTtvrEzrOXwB8XL/4tbFfZ27fK6e/+46hD/kTtxu/3uPJ+9OjR0rNnT90HZA4cPny45MqVS2Vb7NWrl4wZM0b/ff/+/ZWINGfOnCH5jfOxnTt3yuLFi2Xr1q2yf/9+1R6EMHXq1JEWLVrIbbf9fZtBKILsS5cuyTfffCMrVqyQDz74QGUR/+GHH5Rgv2rVqirDc5UqVQQZEmGhZmj3HNeuXbuUQAUGYU/58uUlOTlZIPa+9957JUeOHEEzjBQ/qw5++OGH8uijjwoyq8NCCX7AnBnXJbJ/vv766/o8Gf1Cne+++042b96s1tPhw4flwIEDuj/XXnutJCYmyv3336/WV+XKleW6664LODw7gnbjjQadOnVS48idO3fAflAg1Pp4nvGsLF++XDZu3Ci7d+9Wax324IMPStmyZaVBgwZq7FZ9suS4SSHjMwvu8+bNk3vuuSfYJhXL9PR0gTgez06lSpXk5ZdfVu8qKxYOPngO8c7MyMhQLtSqVUvNY/78+eWLL75Q704I+3CLQZkyZRT7Zs2aCdYj3nFHj/4dAB2s4P/kyZPqHYZ1rz13mP+kpCT130b/8LNt27ap95BV+/7779V6WrNmjRw8eFB/V0N4hzFVr15dBZ/cdFNw323C3f6FCxfUO2HBggVe/uMzoHTp0vLwww/L448/rj4Tgvk7/eLFi2oeEeyF96Dncwc+4ITPms6dO3shv3Rhj9UpYLkoIEBBexRMEl10lAC+7yEIFqJ2zW699VYVfPjAAw842lesNYa/DZo3by5fffWVPjR8R8NnOb4f0EiAqHDyAAAgAElEQVSABIInQEF78OxYkwS8CFDQzgVBAiQQTQQoaA9ttihoD40fa5MACZAACbiTAAXt7pwXp7yioN0pkmwnXglMmrZYUrsP8Rr+0+0bysQxfeMVCcdNApYITJ+9Qtp3fsWrbM9n28ibQ56zVJ+FSMBNBAoXr+UlWP7u83Vy04353OQifclmAlNmLJGuPV93NGu7L1G78fs9sgS2bdtWVq9erVNYuHChNGrUSP9viDEbN26s/7dnBvdg0EFUCnFkWlqaEv75MgjABw8eLB07dlTCUAg/IKaEeYpG/fmA8Y0cOVLGjx+vC5vNyterV0/eeOMNJbYNVtAO8T/YwWeIeQMZ+hw0aJAShNoRUUaSX6AxeP7+3Llz8tRTT6kABc3AHmJfO+ND3bNnzwZcl1ofELLjloERI0bInDlzLLuM9dWvXz9JTU2VPHny+KwXDYJ2MEBACAJNELgRyCCwHTBggHqutUCOQHXs/v6zzz5Tgm1k2tfM+G6x22aw5cPJx0zQ/t5778mWLVvkhRdeUEJ2M3v//fdl1apVMm3aNP3XEyZMEARB2LF169ZJzZo19Srt27eXsWPH6ms6FEE73p9vvfWWwC8tMMLf+7pr167y0ksvWRbjhbt9ZPWfOHGivPbaawH9x7ieeOIJ9U6+/fbbLU0B1tWmTZvklVdeUYJ5u0ZBu11i7i5PQbu754feOUsA30W7dOmi3rGaXX311eozw+7nmLOeRU9rU6ZMUX/jeBqCN0eNGhVy0HD0UKCnJOA8AQranWfKFuOUAAXtcTrxHDYJRCkBCtpDmzgK2kPjx9okQAIkQALuJEBBuzvnxSmvKGh3iiTbiWcCnXsMlYypi7wQTEhPk04dLgvF4pkPx04CRgL/PvGtJCa3lB9/+kX/1QPl7pMdGy8LfkiNBKKJQP7bq8kPP5zXXT731Sa5/npmXoumOQynrwcOfSoP1+0k/z3/d1ZrJw2i9qnvDJTH61XVmzV+v1+/fr3KFq5l1TYTq0OQ2apVK5XZXLNghak4E4PIGZm2tT4DjXno0KEC8TeE93YE7fv27RMIQ5Ax14ohm+TkyZOVIBtiX80gTkUGZH92+vRplcl+5syZVrrSyyALI8aHzL1XXHFFwLqR5BfQGZMCyFLtmYW4du3aikmBAgVsNbdhwwavdYkM0DNmzFBZ3z0NmZEhtkVwhNX1ZHSkadOm8vbbb0vBggVNfXS7oB2BFBCU9e3b1zYDPFN4Hm+88UZb82OlMOYDAmfPZwLZ4bFGfLG20q7dMuHmYyZoR2AHhN2+xOzaev7oo4+8goUwH+PGjbMsCP/999+ld+/eKnO9ZniHoX/NghG0Q6idmZmpnmUrwTmec1K3bl01BmQ792Xhbh/9Hjt2THr06CFr1661tWTgN8SE+Fz0F4gDMefs2bPlmWeesf3caQ79dX637WAfW4Nh4YgSoKA9orjZWTYTmDt3rrRp00b+/PNP3ZPnnnvO6/Mom110fff4DMf3V3wP0wy3XyE4E99NaSRAAsERoKA9OG6sRQJZCFDQzkVBAiQQTQQoaA9ttihoD40fa5MACZAACbiTAAXt7pwXp7yioN0pkmwn3gmUT2kre/b/fZ28ZrszZ0q5MgnxjobjJ4EsBOo26SEfrPUWH+7aPEPKl72XtEggKglcd3OK/Pjjz7rvP53eKnmuyR2VY6HTzhIIp5jd01OI2tu3rq9+ZPx+j+zZnmLIPn36qAzlEFRoBrFK//79ZdiwYfrPjFmArZCB+BiiDQgwjQYxOUSeEHh/9dVXAkGzp5ASmY6Rifjw4cOqaqAM7UePHpUOHTrIzp07vbpCVm4ILkuWLCkQkkCkD8G7JobG7yC+nj59ul4vkKD9u+++U9koly5d6tUXxlKhQgV58MEH1bjQx7Zt25RQ1GjDhw+Xnj17+hW1R5Kflfk0K3PkyBElwgF/GMaNAIFq1apZbhLrDVmSsQ41w/+HYNtz/wGiWIh+ILo1itmR9b506dIq4z4Mc71r1y4132aZphFUgIAEz3Wv9e1mQbu/NQEGDz30kNx2221KcHbgwAH1XBnHH06RuVn2UQSnIJN82bJlJUeOHJbXRTAFI8HHKBhH0MV1112nv7+0d9s111yjbqTAHCCjN969uHmiZcuW+nsKdZcvXy5JSUmWhmsMNsKaR+Z3ZODXLBhBO95R7dq1yyLIx/sTz3JiYqJ6VvCcb968OUs5iMERuOArUCLc7ft7/yNoC+/lXLlyCZ5tBHXhdgNPw3sLgTKYG1+idrMxGN/5aNMXI/zuk93zJaFEMUtzzULuJ0BBu/vniB46QwA3sJQvX17++9//6g0+8sgjMm/ePMmfP78zncRJK7jdCN+b8d1AM3zWIuDt7rvvjhMKHCYJOEuAgnZnebK1OCZAQXscTz6HTgJRSICC9tAmjYL20PixNgmQAAmQgDsJUNDuznlxyisK2p0iyXbincC+A8ekXEobuXTpMomkxHsEonZ/md/inRvHH38Eho2cKmmDxnkNfOTQ5+WFbv4z48YfKY44mgjkvqmi/Prr77rLv/3nI8l15ZXRNAT6GgYCyMiOzOwQtUfCNFG78fs9xJaa6Nuf+NiYMRvCyyVLlihhoFVDptwmTZp4iY+Tk5OVyB3CGE9xK4SoGzduVCJjLSu7Zz/+BO0XLlyQZ599VmX01gxjQ8ZkZOyF2NTTTp06pTLyvvnmm6ZD8Sdo//nnn5WP48eP9+oLWXvRlzGjOETYJ06ckH79+ikxtqd/yLLdokULnzgjxc/qfJqVQzZs8BgzZoz+awRDQMBsJhY3a+PkyZMqIz6EsjBfaw0BD82bN/daHzVr1pQhQ4b4FEtjvpAxHOJ4T2E3ngPMR7FiWcWlbhW0+xL0+xOM49nAOhs8eLDXc9itWzd1a0Lu3M4GW+Hmgo4dO8rKlSuzTHXlypWVYLhOnTpy6623Oi5ujxQfM8E4Bot3DtZiamqqXHXVVfr4v//+exW4AsGaWYZ1vIsgdrdiy5YtEwQkaIYbKTCPnv3ZFbQfP35c3YbhGQwEX/HOQuZ34/sTYjy8O3HLgWdgyVtvvaVuyDD+rRvu9s0CjPz5j0zruM0D7wTPbO7I1D5r1izBZ5TR8BxhXhE8oNnTTz+tAnGM73z8HnOA94tn5nz8vP/LHWVg71TJmTO8gR1W1hLLhE6AgvbQGbIF9xOAiB1BS9p3NHiMz3AEdSKQjmafAAIO8XcNvh9oVrVqVRUgEI4bdOx7yBokEF0EKGiPrvmity4mQEG7iyeHrpEACWQhQEF7aIuCgvbQ+LE2CZAACZCAOwlQ0O7OeXHKKwranSLJdkhAZNK0xZLafYgXitT2DSVjTF/iIQESEJFtHx2QyrU6erFoWK+qLJptLjAkNBKIFgJX5Ksgf/75l+7upQt7osV1+hkmApEWs2vDgKi9Q5dBPkdVu3ZtJfZFhnKjQfT9xBNPqGy2mtkRKkP0iCzm8+fP1+tDiDlu3Di5+eabffrkK9OuP0E7RDUQZGriSghLIThv1aqVT9Gsv0zO/gTtEDy2adNG999KXyiMs0EIT5GpWbOHH35Y8TfjEUl+oS77RYsWSePGjfVmkHkfwQVmQk+zvoz1zW4DgFgZNwsgq70Vfp79oO7q1auVGN5TgAsxa40aNbK45FZBu5mgv0uXLjJixAglpvZl2vhRFhm+YSi/YMECQUCA07ZlyxYl/vW8ccHYB8TDEG+hf2TQvuWWW/zeVmDFx0jx8SVox60CuI0C4nV/ZgwWQtDP5MmTJW/evH7rmQWPLFy4UBo1auRVz46g3ex2BMzNu+++K3g/+QrENnt/mgWJRKJ9vFfT0tJ0Blb8R2EEuGC+Jk2apNfFZx6E+kYR/969e6V+/fqCz0UYxJ24jSBfvnx+nzvjjQQVHygls98dIkVvLWxlSbOMywlQ0O7yCaJ7IRP4448/BDcmjR07Vm8Lnwv47opARFrwBBAgZQxqRXAbvtNdyUD44MGyZlwSoKA9Lqedgw4HAQraw0GVbZIACYSLAAXtoZGloD00fqxNAiRAAiTgTgIUtLtzXpzyioJ2p0iyHRL4m0DnHkMlY+oiLxwT0tOkUwdv4QF5kUA8EiiT3EoOHL6cqbhA/uvlwPY5cnPhG+MRB8ccIwT++OOi5Mr/oD4aZOG8eG5XjIyOwwiGQHaJ2a34ikzpEE+YiRYhgkW2YYjYNfOX1drYn1G0mZCQIHPnzpVSpUoFdA2Z2iEa18SDqOBL0I4M3Mg2PW3aNL1diBuROTeQsBR1MX5PQSMa8SVoh8gcGXcXL16s9zV8+HAlsg7UFyqYZZKHkNWYxRdlI8Uv4GRYKGAW/OBLLG5szkyka8bk/PnzKvM3RNiamYl5fbkLIXvXrl2VCEuz6dOnq6ANo7lR0G4m6EeASEZGhhQsWDDgLKE+uEJorplZ4EDAhiwWQAZsZOv+8MMPLdVARu1q1aqpfwi0sZvBPZJ8zATjeL8heKdkyZIBx2t8XhD4sXz5cklKSvJbFzc9IMO9lkkdAQEIsClSpIhXPTuCdmObaEgTKga6VQyZZZGlHFnjNTM+u5FuH4EaEyZMUJwC+Q+fv/32WxUMtWnTJjUEX7eWGIWHuPHA87PR18SZ+bB26Tip8fADAdcJC7ifAAXt7p8jehgaAdw00a5dO4GwXTN8tiPA0BiwE1pP8Vkbgb+4RUezXLlyqe9q+FyikQAJWCdAQbt1VixJAn4JUNDOBUICJBBNBChoD222KGgPjR9rkwAJkAAJuJMABe3unBenvKKg3SmSbIcELhMon9JW9uw/6oVkd+ZMKVcmgZhIIG4JPPvSGzI2432v8c+ZOlRaNHY+U2jcQubAs4XAL7/8KnkKVdL7vvrqq+T/vrcm6MsWh9lpWAm4WcwOEeWSJUukQoUKPhns2rVLHn/8cS9huRURMbLyQuw3bNgwvW072d3NRM6+BO2HDh0SZDg+fvy46suOsBTlzcboS9BuFJn7y7DuC6qV7MyR5OfEA2AW/IBAAYj9Ic7xZ8as2r6CJiBIRyb3I0eOyP79+1UAATIkG8W8/vpCBu0BAwboRXyJUt0oaDeKoIPJsB6skDrYNYKAEQi10tPT9czwVtu6//77lfgewuT8+fMHrBZJPmaCcYjPcPuEv0z52iDMnpdRo0ap4Bp/ZrzJwNc71Y6g3XjjxGOPPaYCfG666aaAzFEAzyACTTR75plnBIFSV199tfpRuNs39u8rw7q/wRjbMHt3GcfRp08fwfskZ86cfjkZ90/feK2H1K1VSRJKFLPEl4XcTYCCdnfPD70LjQC+a+FmCgT+aFa+fHnZvn27pSDO0HqPj9q47SQ5OVn9LaLZbbfdpgLFSpcuHR8QOEoScIAABe0OQGQTJAACFLRzHZAACUQTAQraQ5stCtpD48faJEACJEAC7iRAQbs758Upryhod4ok2yGBywT2HTgmSVXaeCFJSrxHIGq3kjmOLEkg1gjMW7ROmrfv4zWsrk83lbEjX461oXI8cUgAAuZ8tz6sj/y6a/PI+W8z45AEh5xdYva81/1TEkvdLYn3l5DbixaW53uPMp0MiMCRBTBv3rw+J8ssK7aVrM5nz55V2QVXr16tt201Y7dWYd26dVKz5uUgJ1+CdqPQ0I6wFH2ZZe42E7SbiVAhaOzbt6+t73MnT56U1q1by+bNm9VQixcvrrKOe2aujyQ/p55UY2BAxYoVZfbs2VK0aFG/XRjFpFaFosH4Hc2CdmQ6f/TRR9V6hSGLOTJpFyhQwDIKs0AJZLNGhtBwGm4mwHqfOnWqunlAG4OVPpG5vV+/ftK5c2fJnTu3zyqR5GMmGB84cKDgn9W/7YzPS8OGDZU4PF++fKZjNPbpK5M4KlsVtP/+++/Su3dvlWlXM3+3dpg5hoCiHj16SKFChaRMmTIqy3ylSpXkqquuknC3bzZOX8FI/taaMSjKLPP9li1bJCUlRW8G77V33nlHPYf+5pz7p1ae8ugtQ0F79M4dPfdP4JdffpF69erpt1eg9I033ijbtm2Tu+++m/gcJHD06FGpXLmyIJhSswcffFDWr18vefLkcbAnNkUCsUuAgvbYnVuOLMIEKGiPMHB2RwIkEBIBCtpDwicUtIfGj7VJgARIgATcSYAHMu6cF6e8oqDdKZJshwS8CUyatlhSuw/x+mFq+4aSMaYvUZFAXBE4efqMlEluJd+fOaePu9R9xeXAh7Mti4DiChgHG3UEzpw9JzfdUUP3O/8NeeXsFxuibhx0ODQCkRCzF721sBKsa8J1/C+E7NfnvdbLeeP3e+2XVoWsGRkZSkyqmZXM7kaBoFVxs6fjn332mbRo0UL27t2rfmwmaDcT6FrJdGycXWSST0tL039sJoo0E77PnTtXmjdvbmuxQCQEASiCCTRbunSpIDOyZpHiZ8vxAIXN+ATK5m+s40+k64Sv0SxoNz6HxkzYVvnMmDFD2rVrpxe3mknfavuByuGM/PDhw7JmzRolbs/MtBbw1bRpUyW8vvnmm027iCQfJ4TUxmChQO9V400G/gIarAraz507pwKPVq5cqTPFfFSpUiXQNFr6fbjbNwYH4f2BwCkIAe3YmTNnpFWrVko8CMNcLF++XInzNTPeAICfoz8IPhGghM84s2AE7p/amYnoK0tBe/TNGT22RuDZZ59Vt44gmBOGW3GmTZum3nc05wkg4A/BhX/88YdqHJ8dTz31lLoxhUYCJBCYAAXtgRmxBAlYIkBBuyVMLEQCJOASAhS0hzYRFLSHxo+1SYAESIAE3EmABzLunBenvKKg3SmSbIcEshLo3GOoZExd5PWLCelp0qlDI+Iigbgh0LhNL1m0bKPXeLesniSVK5aJGwYcaGwT+PbUGbmlxKP6IAsXKiAnP72cpTq2R8/RaQQ6dBkk02YtdwSIJlyvWrmc3H5bYbn9tiJStfJloV2gTswE7QkJCTJ//nwpWbJkoOpy5MgRgZgUGQQ169+/v8pGnDNnTtP6xmy2devWVdmkfWUfNmvEKIY0E7SbicODEZm///77SjyvmZmg3SieRNlu3brJLbfcEpChZwGIVZC5HhmlNTMGF0SKny3HLRQ2Zlvv3r27vP766ypbs5khWKF+/foCsSgsUJZqCy54FYEQ64cfflBBEStWrJBly5bJl19+qZcZPHiwYC0bDVkyIdqC6FozZCVNTk7OUtZ4QwAESRBe+8sm7tmIlfpmgRt16tQJSnj88ccfC9a3ZnZvNLA7B4HK48z8k08+UeL2Dz74wK/AvUGDBgLhesGCBb2ajTQfM8G43RsoMACjCN9fdnTjOvFX1qqg3SiSv//++2XevHlyzz33BJo2S78Pd/vGwB8I0bGekdXfjoEXxu35GWecT7xLEISUmprqs2lkcMdzWa1aNQHLXLlyZQnWvXRhjx3XWNblBChod/kE0b2gCEyfPl19v/3pp5/0+hBXewZiBtUwK/klAMbvvvuuXgbfI8eMGSMdO3YkORIggQAEKGjnEiEBhwhQ0O4QSDZDAiQQEQIUtIeG2Y2CduNGYrAjxLWKuBIX14uVLVtWqlevLrfeeqvkyJEj2CZZjwRIIBsIGLNTBXM1aza4naVLq4c1bvA1FnygoD0WZtH3GChoj+355eiyn0D5lLayZ/9lQRg82p05U8qVSch+5+gBCYSZwFvjZ8vzvUd59TJkwDOS9uKTYe6ZzZNA5Ah88dVJKXbf5UzLt91aSL48siJyDrCnbCcQrJg9VOG6r4GbCdrbt28vY8eOtXSV/c8//6yELcjMqNkDDzwgc+bMkWLFipl2a0WkG2iijH/nmwna7QiP/fUHcXmlSpX0ImZ7I07tqZr5YRRWR4pfoDmw+/sTJ05Iy5YtZefOnaqqv3UCgSiE3z179tS7CSa7PipjrWAtoP+vv/5aCaT37Nkju3fvVoJ2XxYtgnazPS+7c+OrvNlz5VTbwbSDQJZVq1YJgjy2bt2apQnsY/bu3Vtli9Us0nyc2oM0Bgv5CugwvoPNMoh7grLq37Fjx6RZs2YqYz4MGckREHTXXXcFM3VZ6oS7feN72xGn/9eI2WcA5qFv376Snp4esCuI6rVALs/CFLQHRBdVBShoj6rporMWCODzADcGffHFF3rphx56SDZt2uQzONFCsyxigcDZs2dVAPHmzZv10giaxe0hJUqUsNACi5BA/BKgoD1+554jd5gABe0OA2VzJEACYSVAQXtoeGNZ0G5GBlcsDho0SMqUKcOr4kNbOqxNAhEjEA2Cdmyg4aAcV5z7yuZm9bAmYmBjvCMK2mN7giloj+355eiyn8C+A8ckqUobL0eSEhNkd+YMfofO/umhB2EkgEAOBHR4Wu3qFWXVojFh7JVNk0DkCRz//Cu5u8zlmzfuuuNWOX5gceQdYY/ZQsCKmL30/XfL9Xn/KcFmXLc7MDNBu902zMojUyOyCZpZpATZFLT7nkkrAQFOrAPPNn777Tfp1auXyiipma/ECRDuIJsystXD7NwaADE8Mq2j7UWLFsn+/fuDGgoF7SJuE7RrE4m1NHv2bHnxxRe9ghLM1km0CtqNfkOovmTJEqlQoYLXejYK3wNl1be6R2oUhDu9FiLdflAvAR+VfL23sC4XLlwoeHcgyMmu/XV+N//mtwvNxeUpaHfx5NA12wT++usvefjhhwW3BGmGJHZ455UvX952e6xgnwCCMZs0aeJ1mxBuB4LI3TOQz37LrEECsU2AgvbYnl+OLoIEKGiPIGx2RQIkEDIBCtpDQxhvgnbQQvaJcePGSfPmzbk5F9ryYW0SiAgBNwvacTCNa/aGDx+uNs1wIJ4/f35TLlYPayICNQ46oaA9tieZgvbYnl+Ozh0EJk1bLKndh3g5k9q+oWSM6esOB+kFCYSBwEPVOsiO3X9ngITlyZNbDn44R+6845Yw9MYmSSD7CBw59m+5r0Iz3YGEEsXkk93zs88h9hwxAkYxO4Trt99WWBJLlZBE9f+LSGKpuyPmj9ZRuATt/rK8U9Bub5pjJUM7Rr1hwwZBpukff/xRQfC1TozlunfvLq+//nrADKBnzpyRkSNHyvjx4/U+rNBGtniItZC1XTMK2t0raMccIXBBS3ChrSf8HNnbO3XqpM9jtAraMQAEZDRu3FgfC9b2888/73WuMmXKFOnYsaNexl8wEQpZ3SONtOA83IJ5K+8Bq2UC3WAKxhAYTpw4Ub3zPNenvz6mTXhFWjd7VK64IqdVV1jOxQQoaHfx5NA12wTwPeztt9/W611zzTUqQNFX8KrtDljBEgF8xmMu8DmjGYJFcUZqPJOz1CALkUAcEKCgPQ4mmUOMDAEK2iPDmb2QAAk4Q4CC9tA4Roug/cEHH5TrrrvO8mD/+OMPOXjwoM8rW4sWLSrTp0+XlJQUy22yIAmQQPYQcKug/fPPP5c2bdrIjh07FJhAhx5WD2uyh3Ls9UpBe+zNqeeIKGiP7fnl6NxDoHOPoZIxdZGXQxPS06RTh8tZfd3jLT0hgdAI9OqfLm+kz/RqZOo7A6V96/qhNczaJOBCAgcOfSplKrXSPSt9X3E5sH2OCz2lS04SWLJisxw4/Gm2CtfNxvPzL/8n/yxU2cmh6m35yiaMAvEgaC9durS8//77UqJECcf5Roqf446LyKlTp+SJJ56Q9evXq+bNMmr/+eef6pZP7ElphgygjRr5/x58/Phx6datm6xdu9av69jrvueee1RyhLJlyyof8ubNq/obMGCAXjeaBe2BBLfhmFt/bWL/LiMjQ06ePCkXLlyQ++67T9LT0wWCuFDs559/VnM+bdo0vRkIviHsypUrl/qZ2Z5gOPk4uQd54sQJadmypezcuVONpXbt2jJz5kwpUKCA+m8Ipbt27ap+5ut5MvK16t+hQ4dUJlg8V7CkpCSZO3eu3HXXXaFMmV433O2HW5BvFQLW6IEDB9RtEytXrvR7Y8S1/7xGJo7pJy2a1LTaPMu5mAAF7S6eHLpmiwBuB0FwFQL/NEtNTVUBZBRR20IZcmEE8z377LMqcaBmmAN8vjz66KMht88GSCAWCVDQHouzyjFlCwEK2rMFOzslARIIkgAF7UGC+1+1aBG0b9u2TXBtlR3DH1XfffedzJ8/X/1hZbxisXr16jJjxgzB4RaNBEjAvQTcKmjHOwU3PSB4BkZBu7vWEAXt7poPp72hoN1pomyPBHwTKJfSVvbuP+pVYHfmTClXJoHYSCBmCCz7YIs0aPGC13iebPuYTBl3WVAWM4PlQEhARHbvPSIVHm6nsyhX9l7ZvXkG2ZBAthDYtfeIPOCxHuGE3cQWmuM424JozzMTbf/+/WXgwIGSM6d3tlknhIZGIafZvoBTQtZ169ZJzZqXBYZmYtjPPvtMWrRoIXv37lVIrr32WiWsBk+nLVL8nPYb7WHPePTo0dKzZ0+9eWNG6S+//FJatWol27dvV2Ws7CNDNAoh86RJk7zcrly5shIEP/TQQ1KsWDGVtMWX+CpaBe2//vqr4oms9JoNHTpU+vTpE44pDKrNZcuWSYMGDfS6VatWVYEtRYoUCao9z0pYTy+8cPm7JLKz42e5c+dWxSLNx6pg3MrAEdyB9+iwYcP098qqVav0sxqjKNzKTQZW/TPuvd5///0yb948FQzihIW7fQRR4L2tfSY5LcgPhgHefz/88INK0IKAJy0QwbOthvUflinj+ku+660nmArGF9YJPwEK2sPPmD2En8A333wjCNLEu0sz6AXwuY4b2WmRJ4C5eOyxxwR/D2h20003ya5duwQJBWkkQALeBCho54ogAYcIUNDuEEg2QwIkEBECFLSHhjmWBe2eZHAIgUwhiBD2tEDXX4ZGl7VJgAScIBArgnYnWLAN6wQoaLfOKhpLUtAejbNGn6OVwL4DxySpShsv95MSE2R35gxmQYrWSaXfXgTO/feCJCa3kq++Pq3/vPidt8nB7XMkd+6rSIsEYpLAhzsOSqWaT67iQx4AACAASURBVOljq/hAKflw3bsxOVYOyt0ElLB43GzpmTbay9F///vfSvhr186dOydPPfWULF68WK/6wAMPyJw5c7K0d+zYMWnWrJkcPnxYlQ0mmzkyPbdu3Vo2b96s2jATtGOMyPSNf5phn6Nv3762vkshs3Tnzp31NswE7Rh/27ZtvfY/w5UFOlL87K4Bq+WNIlxwQ0IUBAHAFi1apDKB2pmzDRs2SMOGDXXxKtrq16+f9OjRQ666ytp3inAI2o1CbqPYOhAzCJnT0tL0Yr7qWy0XqL9w/R6BHvXr11cZ+mGYH09hdij9ImlOu3aXA8XMGEWSj1XBuNUxG9e25zvMKOa3cpOBVf/OnDmjAku02xTgb2ZmplSpUsWq6yo7/osvvihHjx5VNyEguzsSlCCQIdztmwUZObXmLAMIUNAsuAZZ2tcuHScPlr/fqW7YTjYRoKA9m8CzW8cIXLx4UapVqyZbtmzR24RwGkJqp27rcMzZOGsIf69VrFhRJRbUDEFcyKavBfTFGRIOlwR8EqCgnYuDBBwiQEG7QyDZDAmQQEQIUNAeGuZ4EbSDEg4qkKUIm5eatW/fXsaOHSt58uQJDSRrkwAJhI0ABe1hQxvTDVPQHtPTKxS0x/b8cnTuIzBp2mJJ7T7Ey7HU9g0lY0xf9zlLj0jAJoE2HfvLrHmrvGqtWTJWaj7ifDZbm66xOAmEjcDmrXvl4bqd9PZTKiXJ5g8ywtYfGyYBXwROnT4rT3QaIOs37fIqAvGKMaO6VYpGcSXqmSW0MBN/L126VGUbtGoQ0zz66KO6gNnXzW3Igos9Sc2aNGmifMqbN6+lrqxmef/999+ld+/eKjO0ZlayJRudABsIcs+ePasLQCEE9hQORZKfJUg2CyGberdu3WTatGmqZvHixWXBggVSqlQp+e2336RXr14yZswY9Tvc7glxToUKFXz2YsxijYJPPPGEvP322yojuxX75ZdflPgda0OzwYMHq+zYRvvPf/6jginWrFmj/8rXDafGbPodO3aU9PR0ueaaawK6ZZZZ3Jeg3Sic9xVM4q9TLXs+bly9/fbbBRm5ccNASkpK0O8ErT8I2TEnnuJoZJUfMmSI5YADM9/N5h63QuCf595UJPlYFYwHXAD/K2BkV7t2bZXZ+8orrxSsJzw7MAjbZs+eHTA7q1X/zNbfqFGj1E0IVs0YeOT5rIe7/fPnz3vxgc8jR45U/vu6pcFsXCdOnJAnn3xSrrjiCilTpox6NhBwU7BgQVUcGeDxnO/bt092794t+AxFEJSV2wd8+fHe5FeldbNHrWJmOZcSoKDdpRNDtywTwE0vw4cP18vjPYjbVRCUSst+Arg1BbcQ/fXXX7ozL730krz++uvZ7xw9IAEXEaCg3UWTQVeimwAF7dE9f/SeBOKNAAXtoc14PAnazTaXrW6yhkaZtUmABEIhQEF7KPTity4F7bE99xS0x/b8cnTuJNC5x1DJmLrIy7kJ6WnSqUMjdzpMr0jAAoEJ7y6ULs8N8yrZr9dT8mq/LhZqswgJRC+BtRt3SK3Hu+kDqPHwAyoTJ40EIk1g3aadUrNB1yzdQtQarB05ckSaNm3qldDCmH0bbaMPCFk9xcJ2MldjnxFZ17FnoZkvQfu//vUvlRH44MGDqigE0nPnzrWcZdhsTL4yrxsziyMjMfqCUNuqrV27ViC6h0hS83f58uWSlJSkNxFJflb9tlvOyGrChAlKyG+cLysJUcAKt4NC5KuZXeEtRKsQBe3cuVNvIxyC9urVqyvR8Y033hgQGW49RYbs7du362V9PSdm/k+cOFEJeq2Kd7/99lt1y8CmTZuC5uhrUGbPLJ5FPEuPPPJIQBa+CnzxxRfSpk0bJSjWzCw4JpJ8rArGrQ5aCzRAAIDnOwGCdrwrjh8/rn4O4SHeiYECkuz4N2XKFLWGNMMtCPhZvnz5LLlvzC5vDCgKZ/tGbnD44YcfVu+Jm2++2ZL/aANBLqmpqXp545kWgo/w3KxevVqVsXP7AAXtlqYhagtR0B61U0fHRZRwHTcvIdBQM4il8f0dnz+07CeA71YIAsV3Xs0QMDlp0iT1/ZFGAiTwNwEK2rkSSMAhAhS0OwSSzZAACUSEAAXtoWGOJ0E7SOEPYGwwaxbMdcKhEWdtEiABuwQoaLdLjOXVBsE//uEF4tKFPQQTQwQoaI+hyeRQoopAuZS2snf/5duO4PzuzJlSrkxCVI2DzpIACBw5+m9JTG4pFy/+qQNhlmqujXghsHLNNqnX9Dl9uHVqJcvK+enxMnyO0yUEfvvtd+nVf4yMmTA3i0ehCNqN2bXRuK8M27t27ZLHH39ckH0YBhEgMg3XrFkzICWzmyB9CdrNfLKavRuZdpHpeejQoV4++RK0m4lrn3nmGZUp0coNlWfOnFGi7sWLF+v9QYwPYbIx03ik+AWcjCALGAXGWuADMml77h+bZfg3dmmWiRlzBoGvFfM1z04I2rFWPUXHVjLOw2czIS1+7kvQjnXet29flYFaM2Rpnzp1qsr0H8ggioIgCsIozYoWLaqy4ycmJgaqbun3Zs8tzgfGjRunsotbFd5rnSHTP/wdP3683j8CBmbMmKHeO54WST52BOOWwImI8XlHAAisc+fO+vsT741q1aoFbNKOf2YBPRCE44aCQPNl1o8xQ3q429+zZ496/hAcohmyDSM4AJmGAxmCBfBu8gx0wZrDfnmuXLlUdbNETmlpaSroKlAfvhhmrpooVZLLBnKPv3c5AQraXT5BdM8ngf3796sA1c8//1wv89BDD8mKFSvkhhtuIDkXEUBQZ+XKlfXAXbiG21BwQxVuFaGRAAlQ0M41QAKOEaCg3TGUbIgESCACBChoDw0yBe2l1R9VJUqUsAQSG/nffPON+qMZGS+QWUnbjMQfZtgAr1OnjuAAy+p1sr46xkEG/mhHP8jwgusif/jhB3W4hk38SpUqSd26dQUHA4E2Js360NrHIU1mZqYcOHBAz7yEq1zLli0rDRo0kOTkZEsHXujDuElsPMjDdbgLFy4UZHVCZh+MB5sPODDA1cU4RLzpppuyuAvu4Izry5AlChvo+CMZ8wbuOASsWrWq5M6d2+88ut0/X87Db2xa41AAY9+xY4cqCnbly5dXc4TsNPfee6/kyJHD0lo2XjfseRCK6+E++eQT9Wx4rg0cImGNY935misrnXs+Rx988IG+FtA+5hEHElWqVNGv+w1F0I51/umnnwqy8WDNIcsWnivN0GfJkiXV9cW4Lhfryd/zZOTmb7zGgBk7hzW+2v3+++/V1ch4hjAOjAemzQ2y/OB6dFw9Gw1rwcp6CbYMBe3BkouOehS0R8c80cvYI7DvwDFJqnI5OBQjTEpMkN2ZMwKKCWKPBkcU7QQeqddZNm25HPCWM2cOOfDhHLnv3jujfWj0nwQCEliyYrM0bPWiXu7xelVl8ew3A9ZjARJwksCJL09Kyw5psnPPx1maDUXQjsbWrVuXRZSOTOwQhntmDvYlMIW41TMbudFBZJFGNm5kYfY0X4J2lDETNb7yyitKDOtrPwv7M8ikDUG6li1d68+XoB3sxowZI889dzloBXUC9YUy4AFBMYSQmmEfEuJR7BEaLZL8nFx7WlvGjN0Q34A3/o0ePVoVw77rnDlzpFixYn5d+PXXX5VA1VPYjP0ziOELFSrkty44pqeny2uvvZZlnrFm8c+4x4E9VuyfrVmzRm9727Ztao/QaMbszfh9oCAHrCNkSX/yySe9hLio6+8mA7N1Dg54prB35ct89QemyMR61VVXObIEzETzaBh7rL1791bjzZ8/v6W+EDyCZwXrw9P8ZaWPFB8n9iCNEIxBGxAaYl1ivx6GfVW8KwoUKBCQnx3/zDLrYy1Nnz5dUlJSfPZl9v40S24U7vbN3pN4r+Id065dO7/70Hjvv/zyy/LOO+/o48TYEXhVrlw5r7EbM9GjDwQd4NYHf8J/s99VrZwksya/JkUKB77FIeBks0C2EqCgPVvxs/MgCeDcGIE8ODvU7Prrr1ffpe+8k/s1QWINazWcwULUjvNLzfD9DwF+DEAIK3o2HiUEmKE9SiaKbrqfAAXt7p8jekgCJHCZAAXtoa2GeBO0Z2Rk6FlDQM5OhnZsUuMAAX+ABTL8gdavXz91FaSV7Eee7WGzdePGjYIMPFu3bg3UlfojEVk9EJ0eKCsJGsMmKgT5I0aMUCL5QIZN0h49elgaiy/B+D//+U91gDNgwAAlYvdl4IaDMxzIaKJibNxifG+//XaWQx3PdnBggwM7CPF9mdv9M/qNuUIAANaCJlz2N1/16tVTmVcgyg60FnwJ2r/++mu1dgOtc2yKP/vss+qwB//fqiHTFzLh4IDPeBjr2QbG8sYbb8g999yjMs5g7Wjm69DWs77dda7VRYAAMmjhqmEzQXh2Cdrx/gE3HNb446aNAwEOmEc3rwWraybYchS0B0suOupR0B4d80QvY5PApGmLJbX7EK/BpbZvKBlj+sbmgDmqmCQwYMgEeXXEZK+xjR/dW7o81SQmx8tBkYCRwLzF66R5u8tZg5s2rC7zpg8nKBKIKIEpM5ZKx26vmvYZqqAdGdeR/AAB4Zr5EiYfPXpUOnTo4JX9FgkUsA/RuHFjLyEt9uywlwaRLfYHjOZP0I6Ae/xdj30UT4Of2MtBYLqnXbhwQYmcsTditg/gb2/ELMs62oawEcJ+7LUY/2b2te8ZSPgcKX7hWpxGESjmHesGSRFgzz//vNqX1DIh+/NjypQp0rFjR68iYI59JuP8ohDWxEcffaSy52Ov1sx8icftCNrxPEEUjrn3tBdffFEFVNx4o7doFWsPY4HA3mwf15+g3ZdgHHvw8AHZy43idGQ5hwjc2J+d7O521se5c+fUniZucjUa9qYxZ0gWAZ8hbtf2qH///XdBXQjqUBdzZnw2Az0vkeJjRzBuh53ZGtfqGzOf+2vXrn9mN0/gzAJrBu9pY1CQr/fnW2+9Jd27dzd9/+FWBs/3upPtm2VZ194vCD667bbbvHDhmUUiE5xFGd8NvrK7Y8xY1557+toZ1VNPPWWafAnPHs5tjPbWiJ7SvXOLgOcLdtYOy2YPAQras4c7ew2NAG578byZ6Morr1TfSyByp7mXwLRp05T+Amezmr3wwgteN/e413t6RgLhJUBBe3j5svU4IkBBexxNNodKAjFAgIL20CYxngTtZpt6iBBG5pB8+fL5BInDKoiKX3rppSwZaQLRxxXFY8eOVddrWTFsguOPdYi37ZjVrB44hMDhhWe2IKv9QCCLzCH+sumYCcZxIAGROg7hrJhn9hBEc2Mjdv78+VaqqoztOFDwlUXL7f55DvL06dPqUAnr046BHzZ7sHFgJ9M4DkLvuOMO6dKli9fVcIH6RjYerNeCBQsGKir79u1ThwZmh75mlXFwhUAIZKa3I2jHwS0Ol+2y03wAQzwnOLQ0Moy0oB0HGMi2hcMNK0ENnhzNAkTMOJsFN4R7LQRcLA4UoKDdAYguboKCdhdPDl2LCwKdewyVjKmLvMaakZ4mqR0axcX4OcjoJrBu406p+XhXr0G0alpbZk15LboHRu9JwAaBWfNWSZuOl4WNrZs9Ku9NNhcW22iWRUnAMoEff/pFur4wXGbOvZx50bNyqIJ21MceFvYGPA17DBD2GQ230yFTrnYLo/Z77DNVq1ZNiQ0hIIbQ2fPWN2M7/gTtKAvxIPZ6jPty2IdAogbcYIgM8rhFEUJrf0khAgX7mwnNNX8R/A5hMcS6EOli/OjPaNjXRGZg7BH4s0jxs7zAbBSEQBlrAntPRsO84OdYA1YMmfshtkJmc09DOxUqVFC3A+L/Q9SMWz9xG6PnmsPvcPMegiYQlAGDQB57qtdcc41Xm3YE7aiIPaXmzZtn2fPD3hH2x3F7Ifwyrj34hIALZEnVAkT8Cdr9rXP8TrudMSEhQY3nyJEjsnLlyixrHeUgPsYNkeGw7777ztaesxUfrO6R+noPOMnHrmDcyvi0+cI48X7xtMKFC8uSJUvUOrdiwfjn6z3juabM1rDmT6Bgg+xqH/4h0zxu48XzhvMhPGt4PxgNn1MIHPB1i4DZDQBoQ7shF/OD4By893ELrHaDrmc/DeqmSEZ6Xyl40w1WppJlXE6AgnaXTxDdy0IAt+QgURw+KzXDWSe+OwdK4kWc2UsAf39h7hB8oP0thyBG/P2FoDEaCcQzAQra43n2OXZHCVDQ7ihONkYCJBBmAhS0hwY4XgTt+OMJ13/iD1/PzCnI/AwBua8/hH3VA3UcaiErOrIawbCRu3nz5iyHX1azyfjbzPY8aIL/uEIWm6yehg1PiMdbtGhhuiiwUY8DB+N1yChspX2Uw+Ea/hjF2M3MuBmN7PFoG5nTNUNdZLnBxquvw0BkwEE/7777rtchHw6QsMGLjVdfBx7t27dXQQRmmfHd7p/GyNdcGQ/AfK0FtOMrW4vWh1HEjEh5/Mxzs9xzM93fwS0E9DiQ9by227g+fB2keh6cYTMdG+nwQ3tOcaiGq2qRmVwzf4e2/g6HExMT1eGhtumPMeEWhB07dmRZzjiImTt3rlSpUsXrd8ios2jR3wI+HCxDNK8dMuIwrlmzZnpWIGzW4HnUrpa2e1jj7/0DbngeMCZw9/X+8SfOz661ENqnlvXaFLRbZxWNJSloj8ZZo8+xRqBcSlvZu99byLA7c6aUK/O3OIVGAm4k8H+//iZlklvJv45/qbt3680F5cD2OXJDvuvc6DJ9IoGwEJg2a7l06DJIb7t96/oy9Z2BYemLjZKAGYFde4/I4y17yqnTZ00BhSpoR6OHDh2SJk2aCP6O1wzJGrDfZExsgf5Wr16tgvyNonZfM4i/txEI/9VXXwkyEsICCdpRBnsJyNI+adIky4sD+3EQSmNfU7NAgnaUw9i7desma9eutdyXVtBOko5I8rM9EAsVEPyAfTGj+Vov/prcsmWLEvPYTUqA/VJkmy5VqpS0atVK9u7dq7pB4AHEXcYs6nYF7ZgjiPMxTjtrHGxwiyKEtEi4AAskaEcZ7M9hv9Azw6qFqVBFIFBGchTwD6d4DT6iH1+3IFj1F+8CiKWxN4r9OisWbj529yCt+IwyZu3i53jXQrCWN29eS00F6x9uNLCbjAUOPf3002qvPND8uLV9jAGfARCzG98FnsCDeRcbJ+yLI8ul6K2FLc0jC7mfAAXt7p8jeniZAM64ateurb5ba4bzL3y3snNLNJlmH4GffvpJneEjuZlmN998swrU0rQU2ecdeyaB7CNAQXv2sWfPMUaAgvYYm1AOhwRinAAF7aFNcDwI2n1lWIf4FJm/kYHGl5ll5ihfvry6IhUZc4zZm/EZimzu/fr18zocwAZ8RkaGzw1HX9eN4sAAV0uWLVtWcuTIobuJMUH0i0xTyNqjGQ64cKBlvMYWfmFTHUJvT4NfgwcPVgysXjXsbyy+NrXRJ0TquEL3kUce8eKG68fgMw4BPYMNICjWhMK+rudFJm4EJHgeAvrLCON2/8DJTJCtHYz06NFDMD5Pw0b1iRMn1JpD0IZmgQIc/GUax3XXWHfFihXzWhdYd6tWrVLrzvNgzte13ZovZrcjwD/ceoAxXXedt3gI844DpTfffNP00fR3aIsM/cZof1yhjAM7IzutcWyQ4ZlGQIinIZs81qzxKmStjDG7VaCDa7uHNZij1q1be71LcPACX3GIYQzawLOE9w+eac/5cdNaCO0Ty15tCtrt8Yq20hS0R9uM0d9YJLDvwDFJquKdYScpMUF2Z84Iq/AkFllyTJEj0LHbazJlxhKvDpfMGSnIREgjgXgiMHHqYunUY4g+5NQODVU2ThoJRIIA9jGGvPGu9H/tHZ/dOSFox/4KxNya2BydBcoi/MUXX6j9kBkzZvhFoYmPH330UbVHgj0/WKB9Aa1RX3+/m3X65JNPqn2Azz//XGXw1cyKoB1lwQH7HcjybUXIjH0H7DFBlG2WLMIfmEjxc3qdImmGWdZpiEexX2lXVI0s57j5b8WKFQFdBW/0AZE4hKrnz59XWdkXLFig6mJPB3tx2PP1NLuCdtTFc4UbBrDGA/mG/W8IgLH/jSAM7E/ZEbSjP+wjbty4Ue1TIaGEFcOeJDLCG/e2rdQNpoy2r4pkLEha4e9WBGP7mBvsk2PPEYEIdtdJOPnY3YO0ww6JPho3buxVxdftF77aDcU/nAfg2US2Xs+zBLO+8K7GrZ/w19f+rrFeJNrH7QMTJkywtN6CGcOxY8ckLS3N9OaJQHN96cKeQEX4+ygiQEF7FE1WnLv666+/qkRo69at00kgMRWE0BC106KHAG4AwVwicZtm+BsGNxj5u1U8ekZIT0nAPgEK2u0zYw0SMCVAQTsXBgmQQDQRoKA9tNmKVUE7ooCx+YhM5vPmzcuySY8NZ2waQijta7P5+++/V9k7li1bpkNu0KCBjBs3ThBR7M+QRadr165e2a5xeIQDCbP+zA5OkG1kxIgRfiPPzbJemx22ICs7BLCem7zY1MQ/f4dTFy9eVJxQzrMuNl0h9jWOxZdgPFCWehzkQXDvmcld4xvoOtDTp08rrrieVjOIoXEYZDS3+wd/jYJsrFVs0CM7k2dQg9nYIL5+5ZVX9F/h0AmHMWbr1ZegHZmTcBDjb5PfLNDD30Gqcf1ZGRPWHtYyspYZzVdfZtdEY+3iICzQRgnWIMoNGzZM765q1apqPooUKWL6uIdT0I6x4DATQTeaISgEV33jZgh/ZpaBzVewC9qJ5FoI7RPLXm0K2u3xirbSFLRH24zR31glMGnaYkntflkQiXGmtm8oGWMoiozVOY/mcU2fvULad778XRljebF7W3njtR7RPCz6TgJBERg3cZ50e/F1vW7X1GYy9s1eQbXFSiRglwCysj/RaYCs37TLZ1UnBO1o3Ex4CaExBL2+bpmDyPSTTz6R999/X92OCHEy9sSQNRr7WxCw1qlTRwXnG/eZrAratYEjAcAHH3ygblOE0FgLTsftcsjM3bx5c7n33nvVfpDxb3ergnatLwjb0Qb6Onz4sD4u/B79IWsisizjtkVj4gE7cxxJfnb88lfWbF/SSiIUf21iXwu3IGK/EvvT2jrSeCN5CdaRkTfWPrKiI1BCM7O9rWAE7Vp7mm/YM4foSLu5ELdsYu8J++XwK3fu3KqKsS8rGdo92aA/7GEvWbJE9YV9cC24AmJdsMaNAEjscsstt9gWhju1DvCMYJ7g4549ewQBGp63OmI/E6K6+++/XwWv4Lm56aabQu4+HHxCEYwHGhDmDvvUuGUTFsyz4oR/OLtZvny5Ejt6vj+1W3XxfGGegn2fhbt97P3Cd3wGQICurTVtneF5xOcNPne0ZzHQ3Hj+Hu+Sb775RrWPW4Xx+QJOMM+1jHMHr3oUtNvB7PqyFLS7foro4P8IvPzyyyq5lGZXXnmlCkrF5w0t+gjg7yjc7oPv2Jrh3BlnvjQSiEcCFLTH46xzzGEhQEF7WLCyURIggTARoKA9NLDRImgPbZTetbFhh8MrCJ79iVyNh16BRNlGH3GdLw6CNCE4DqKQ4cksw7bxoKJu3brqms5ChQoFHLpRAG3sxywjFbLdvP3225Y2dLGpjoM+zyti/WWCB1ctM5XmPLJGN2rUyO9YEHmPwwtP8yfC9SxnvBoYPiCLUK5cubza8yVod4t/ZoJsjAOHWIEE2RioWSZ0XxlyzETMyEaFuTNevW2cOLODPqwR/DOKiM3Wn1WROepiLo3XcPs6tEUgSf369fXM/oEyxxvHZbyOHAdUONzzdRVeOAXtGzZsUIcW2vsD7y1k5zI+I74eKoylRYsW6sBQM1+BKJFaCwFfZg4XoKDdYaAua46CdpdNCN2JawKdegyViVMXeTHISE+T1A7+v/vFNTQOPuIEPj/xjZRJbiU//vSL3vcD5e6THRunRdwXdkgCbiDw1rjZ8nyfUborz3VtJaOHveAG1+hDnBJw4/5knE4Fh00CJEACJBBHBLh/GtuTTUF7bM9vrIzuo48+UkFtnrekPPfcc/LGG29YOheNFQ6xNI4//vhD3dCNG6I0Q3I9BHky434szTTHYpUABe1WSbEcCQQgQEE7lwgJkEA0EaCgPbTZcuOBkVEkGtoIvWtDoIoM1o8//rjfbNdmIlx/GdbNfDRrA1mQcNWWp509e1ZlT1+9erX+YztZlk6dOiUQqCOjBwzCV4jpkSUGZhT5Brpe2WwsJ06cUNl5kFlIMzMfzQTjvoT8xn7M5v3VV1+Vvn37BszMgyz6yJ6vma9MQW73zyhi9pdh3ddzYWwDQRUQtefNm9eripmI2c66g/C9c+fOAZkbReJ2s/YgUxSeV6xzf2sPv/vss89UZh70iau4kU0K1xr7yrpmZGg3u1W4BO2///67ykyPQA3NcCMCMlRYvR7XLKNX7dq1Vcb+AgUKZMtacPJdbqUtHshYoRS9ZShoj965o+exSaBcSlvZu/9yEBVGuTtzppQrkxCbA+aooo5AnSY9ZNXaD7383rV5hpQve2/UjYUOk4ATBF5/a4a8PGCM3lSv556QEYO7O9E02yCBoAi4cX8yqIGwEgmQAAmQAAlEEQHun0bRZAXhKgXtQUBjlYgTgPi5R48e6nZiGM5F58yZIwULFoy4L+zQOQK46QS6go0bN6rkc08++aRKtGcleZtzXrAlEnAHAQra3TEP9CIGCFDQHgOTyCGQQBwRoKA9tMl244GR04J2CLyrVaumrulF9mZEAQcyow+4bhVXZOHKSjtmFP326dNHINL2FNiGmlX6zz//VJmxcc1nuXLllI8QkeMqZJjRB4jnx40bp4TvVg19IKv9sGHD9CpmWdDNBOO+sqUb+z558qS0bt1aXYGpGYT5NWrUCOimUZxtR9DuFv8gQB4yZIjirJlVQb8nICPH4sWLq8zepUqV8uJoZOarnC/4xoz6vpgbbxCwu/6Qobxr165KsnpCiAAAIABJREFUiK2ZHeF9wMXjUcAtgvZQngXP8RqDCRDMAsF/UlJStqwFO3PhRFnjgcySOSMlpVJZuT6v9XefE36wjfAQoKA9PFzZKgkES2DfgWOSVKWNV/WkxATZnTkjYGBisH2yHglYJTBs5FRJGzTOq/iooc/L891aW22C5Ugg5ggMeWOK9Hv1b8EArO9LT8lr/bvE3Dg5oOgh4Mb9yeihR09JgARIgARIIDgCFLQHxy1aalHQHi0zRT9xKzTOAJFUrVu3boIzeVr0E8AN0kgyiCCFjh07Uswe/VPKEQRJgIL2IMGxGgkYCVDQzjVBAiQQTQQoaA9tttx4YGQmaEe28euuu850sBcuXJAdO3Zk+V2dOnWUOBh/+ObOndsWKKNYt27duuqP6Xz58tlqZ8uWLZKSkqLXMcuWDaF8ixYt9DL4ow7XcF1zzTW2+jIr/Ouvv0rPnj1l/Pjx+q9HjRolEHHbNWMW9Fq1agnEyvnz59ebMhO0T5gwQSB2DmRGMbEv8a1ZO6EI2t3in5lwe+7cuSoQw4798ssvKpsBsrJrZnYzgJEZgiBmz54tN954o6XurDA3C4QIZv0hkCItLU33K9YF7Xif1axZU7AmYBUrVlRzowWpWJogETl//rzaJEJAg2Zm7CKxFqz67GQ544GM1nZiqbulaqVyUrVyEgXuTgKPcFsUtEcYOLsjAQsEJk1bLKndh3iVTO3QUDLS+1qozSIkEB4C2z46IJVrdfRqvGH9h2XRrDfC0yFbJYEoITBwaIYMHj5J93ZQWicZ0PvpKPGebsYiATfuT8YiZ46JBEiABEiABDwJUNAe2+uBgvbYnl+OjgRIgARIIDoIUNAeHfNEL6OAAAXtUTBJdJEESEAnQEF7aIvBjQdGZoL2bdu2SXJyss/BQtS+cOFCGTFihKC+ZhCzjxw5Uh555BFb2SGNWc3Rd+3ateXKK6+0Bfybb76RsWPH6nWqVq2qROBFihTRf4Ys3AMGDND/G9nW8c+XGNOOA2aCVjNxs5U2jdmezbLWmwnarYqPjYJ2O1nxrYirMUY3+2eWlRuZCG655RYr06OXwfV8q1evFjDRzEy0b2RmN2jDCnMzcX0wIn1j0IfVNWUF3MWLFwXP6datW2XRokWyYcMGXUiO+v7ePcZ3lVmQh6cPZuvPrH1j8IhZIIyVsZkFFAwePNjrFgC0E4m1YMVfp8tYfYdC2F61UpJUrVxOCdxp0UGAgvbomCd6GX8EOvUYKhOnLvIaeEZ6mqR2aBR/MDhiVxBITG4lBw9/qvtSIP/1cnD7HClS2FoQpysGQSdIIAwEcGsBbi/QbOjArtKnZ4cw9MQmSSArgWmzVkiHLq8QDQmQAAmQAAmQgMsJLJ79pjxer6rLvaR7vghQ0M61QQIkQAIkQALZT4CC9uyfA3oQIwQoaI+RieQwSCBOCFDQHtpEx4qgXaNw/PhxdR3Z2rVrdTDXXnutjB49Wtq1a2f5OiujyDw0ypdrG0Xaly5dkkGDBql/mg0dOlT69OnjSJdGkTgaDRQc4Ktjo3jXqqAdc1GjRo2A48kuQbtb/DML5AgIzWIBKyJmZNHHc2L1NgMrgnan1p+xL7uCdjxnCHpB0AD+gfWRI0dk3759prc7eGLNDkE7gl7atGmju2F3bjz9N77LsmstWFyqjhazKmg3dgqBOw5qUpKTBNncae4kQEG7O+eFXpEACJRLaSt79x/1grE7c6aUK5NAQCQQUQLPvvS6jM2Y59Xn3KlDpXnjmhH1g52RgBsJvNQvXd4cM1N37Y3XesiL3du60VX6FIMEKGiPwUnlkEiABEiABGKSAAXt0T2tFLRH9/zRexIgARIggdggQEF7bMwjR+ECAhS0u2AS6AIJkIBlAhS0W0ZlWjDWBO0Y5NGjR6VDhw6yc+dOfcwQtSNLdcuWLS1lPo+UoD2UjOFWZt4pQTH6spI532oGajPfs0vQblXgH27/KGj3vaKDEbQj8zreAVOnTpX169fLl19+aeWRyVIm1gTtZuJ4K8EJ/uCFWj+oibFQKVhBu2fT1+e9VlQG98pJFLhbYB7JIhS0R5I2+yIBewT2HTgmSVUuB2ahdlJiguzOnGHpe7i93liaBMwJzFu0Tpq39w4S7praTMa+2YvISIAERKTHy2/KmHfm6izSR7wo3bu0IBsSiAgBCtojgpmdkAAJkAAJkEDIBChoDxlhtjZAQXu24mfnJEACJEACJKAIUNDOhUACDhGgoN0hkGyGBEggIgQoaA8NcywK2kEEWbebNGkiP/74ow6oaNGiMn36dElJSQkIjYL2rIiMguvixYvLggULpFSpUnphCtrNl5YVwS8F7b4fSzuCdmRj379/vwwcOFBWrFgR8FnXCiDopUKFCvLZZ595id9jTdCO2x/wfsuZM6fOxsr69Acy1PqWJ8lmQaOgPaVSWcncts9mK97Fb7+tyGWBe6Wygv+mZQ8BCtqzhzt7JQGrBCZOWyydug/xKp7aoaFkpPe12gTLkUDQBE6eOiOJya3kzNlzehul7isuB7fPCbpNViSBWCPwzAvD5Z3JC/RhjR/VW7p0bBJrw+R4XEqAgnaXTgzdIgESIAESIAEDAQrao3tJUNAe3fNH70mABEiABGKDAAXtsTGPHIULCFDQ7oJJoAskQAKWCVDQbhmVacFYFbQjO/Pw4cOlf//+XuNu0KCBZGRkSMGCBf2CMwraBw8enKWt0Mj/XfvPP/9U7Q4bNkxvbujQoQLRqRMWzgztpUuXlvfff19KlCihu0pBu/msWRH8GgXtZnydWBNaG1Z88teflfpOrT+rgnaI2RcvXiwvvPCC34zsN9xwg4BvuXLlJDExUcqUKSN33nmnCoBp3bq1rFmzRh96rAnazd5lVuYy1LXg5Nq12pZR0D71nYHSocsgq9UtlfMUuDeomyLI6E6LDAEK2iPDmb2QQCgEOvUYKhOnLvJqIiM9TVI7NAqlWdYlgYAEGrfpJYuWbfQqt2X1JKlcsUzAuixAAvFC4Olur8nkGUv04U4a2086PvF4vAyf43QhATfuT7oQE10iARIgARIgAUcJGPdPL13Y42j7bCx7CVDQnr382TsJkAAJkAAJgAAF7VwHJOAQAQraHQLJZkiABCJCgIL20DC78cDILFO1P1GpLwKnT5+Wjh07ysqVK72KQKzeu3dvueKKK3zCg8A8LS1N//0zzzwjI0eOlKuvvjo04Ca1jeJ5ZJbGP+NmYjAdnz9/XjFAJnXNli5dKo899pjt5vbu3Sv169eXU6dOqbpJSUkyd+5cueuuu/S2KGg3x2pFMIzM4C1atBBwhiFjOG4aePDBB23PlZUKVnzy146V+mbr4b333lOicTu2bt06qVmzpl7FVxtHjx6Vli1bysGDB/Wy4FivXj1p2rSpEq8XKlRIcufObdq9XQG+8V1Vq1YtmTVrluTPn9+0favPx7JlywTBN5rhtonJkydL3rx57WCT33//Xb3rRo8erdczC5ixMpehrgVbjjtU2OxA5vpbqsr5Cz851EPWZhJL3S1VK5VTWdyREZ4C97ChFgraw8eWLZOAkwTKpbSVvfuPejW5O3OmlCuT4GQ3bIsEdAJvjZstz/cZ5UVkyICukvZiB1IiARLwINCu00CZMefyXsn0jEHyRMu6ZEQC2UbAjfuT2QaDHZMACZAACZBAhAhQ0B4h0NnUDQXt2QSe3ZIACZAACZCABwEK2rkcSMAhAhS0OwSSzZAACUSEAAXtoWF244GRU4J2kIEgGGJQZF7WrGjRokp0mpyc7BMeMo9DXKxZ7dq1ZebMmVKgQIHQgJvUnjFjhrRr107/DQTo6enpcs0111juC4LUZ599VjC2smXLqn/wGRngrQharXRkZFK3bl3FJF++fHp1q4Jds/6MYmI7GcqtCnLd7N+5c+ekbdu2XgEYwYi/rcwlylhl5qs9K/WRMX3QoEHqn2YI4Ojbt6+tgA3cqtC5c2e9DTMuWOvoB+1rhtsDJkyYICkpKZb6c4ug3UrwiJV5NltTCEJp3ry5V3Urc+mvv1DrWxlLMGXMDmSee3mkpL8zJ5jmgqoDgfvjdatK1crllMCd5hwBCtqdY8mWSCCcBPYdOCZJVdp4dZGUmCAQtf/jH+HsmW3HI4E9+z+R8ilPeA29do2KsmrhmHjEwTGTgF8CrZ7sK3MWXL6Zava7Q6Rlk1qkRgLZRsCN+5PZBoMdkwAJkAAJkECECFDQHiHQ2dQNBe3ZBJ7dkgAJkAAJkIAHAQrauRxIwCECFLQ7BJLNkAAJRIQABe2hYXbjgZGTgvbffvtNiWeRXd3TkK0ZIllPMbbn742C0sKFC8uSJUukQoUKtoAvWrRIXnvtNV1oXrJkSYEQ/KqrrtLb2bFjh8o+rYnuK1asKLNnz1Z1rJpR8NunTx8l7M2ZM6cap6cYGKLpcePGqQzgVg1i4f79+wsy12v2/PPPy/DhwyVXrlz6z9wsGIeTbvbPLJt29+7d5fXXX/daL4HmDCLmTp06ydmzZyUhIUFl0Edmfc9M+mgjVBGy1frGQAi72catZnk/efKkyvy+efNmHdHEiRPVDQVWbzs4duyYNGvWTA4fPqy34e92iHBlaDcbC4JzatSoEWj6vX5/6NAhFdBz/Phx9XO8x5YvX65uV/A0q3Ppq/NQ69salI3CZgcyX3x1UordZ/+GChvd+i2KzO1VKyVR4O4AUAraHYDIJkggQgQmTlssnboP8eottUNDyUjvGyEP2E28EHioWgfZsfvy97h/5sktB7bPkTuL3RIvCDhOErBMoGnbl2XB0g16+QUzR0jjBtUs12dBEnCagBv3J50eI9sjARIgARIgAbcRoKDdbTPirD8UtDvLk62RAAmQAAmQQDAEKGgPhhrrkIAJAQrauSxIgASiiQAF7aHNlhsPjJwUtIMOxJwQce/cudMLFrKLQwBrJnaFKPipp56SxYsX63XS0tJUBugrrrjCEvQLFy6orOnIwK6ZmQj81KlT8sQTT8j69ev1cgsXLpRGjRpZ6ufnn3+Wbt26ybRp0/TyS5culcce+1u0aSbOR5bmKlWqWGofhczmxCxLtpsF4xiH2/1DAETjxo31eYEgHXNVqlQpy3NlvJUgu0XMxrUDf+ysvyNHjggCUI4ePaozMFt7VsXb/kAa+aNsdgjazYIbEKQwevRoyZ07t6W1gCAUBEPgvaWZr5smQhWkh1rf0oCCKOTrQObxlj1l6crMIFp0tkrRWwvLWyN6yuP1qjrbcJy0RkF7nEw0hxkzBDr1GCoTpy7yGk9GepqkdrD2fTdmQHAgYSPQq3+6vJE+06v9qe8MlPat64etTzZMAtFMoEGLnrLsg8vfiZfOHSWP1bG+RxDNY6fv7iTgxv1Jd5KiVyRAAiRAAiTgHAEK2p1j6caWKGh346zQJxIgARIggXgjQEF7vM04xxs2AhS0hw0tGyYBEggDAQraQ4PqxgMjpwXtly5dksmTJ0tqaqoXrAceeEAgai9evHgWiKgzZswYee655/TfIWP69OnTJSUlxRJ0iHbRp5Z5HRnR58yZozK0exqEpxDKI6O6ZigDnwsVKhSwry1btkiLFi0EwngYxoV+ihUrpv7bTPAOAf3bb78t1113XcD2L168KAMHDpShQ4fqZY19aL9wu2Dc7f598cUX0qZNG5U9XbNnnnlGCZPz5MkTcK7OnDmjsrN7BmI0b95ckKncONehipCt1sctCb169VLPk2ZW15/Z2kMbZoJ2Y+AGnjeI+x988MGA3FDg22+/VYEvmzZt8iqfHYJ2OLBhwwZp2LCh1/tjwYIF6jYHKwaBP94LnoEAuKkCQTXGgwqrc+mr31DrWxlPMGV8HcgsWbFZGrZ6MZgmHakDIfsraalKyH59Xus3ZTjSeQw1QkF7DE0mhxI3BMqltJW9+y8HqGHgezJnSlKZhLhhwIGGh8CyD7ZIgxYveDX+ZNsGMmVc//B0yFZJIAYI1GncXVat266P5IOFY+TRGhVjYGQcQrQScOP+ZLSypN8kQAIkQAIkYJUABe1WSUVnOQrao3Pe6DUJkAAJkEBsEaCgPbbmk6PJRgLxLmiHiBH/cuTIkY2zwK5JgASsEqCg3Sop83JuPDByWtCOkSPjOoS+8+fP9wLhL+u6mbgYQu5x48ZJUlKSX/Aff/yxdOzY0SsrPLJMZ2RkSL58+bLUNctCbUXIDBFu165dBRnZNYPwHALinDlz6j/D7yHW1cT1+EWPHj1kyJAhfoXSEBRPmDBBZXn2rAuB9QsvvODVB9p0u2Dc7f6ZBVKA6yuvvKLm1F92bgjHR40a5ZWRG6JuBG00aNAgy5oLVYRsp/6ePXukSZMm8uWXX+p+BBrTX3/9JbNnzxY8B55rDw2YCdo/++wzJeCGsF0zBIn07t074K0KeI4g9Da+H9BOZmamz9sMjO+qqlWryqxZs6RIkSKm7wc768/snVWiRAkVnBDodgXcSoFbGyDo18xfAI+duTQbWKj1Q/sU813b34HM7SXry5df/x0EFClr16qeyhJbtbL/z49I+RPt/VDQHu0zSP/jkcC+A8ckqUobr6EnJSbI7syZ8o9/xCMRjtkJAuf+e0ESk1vJV1+f1pu7+67b5MD2OZL76quc6IJtkEBMEqjx2DOyfvMufWzrl42XalUrxORYOajoIODG/cnoIEcvSYAESIAESCB4AhS0B88uGmpS0B4Ns0QfSYAESIAEYp0ABe2xPsMcX8QIxLOgHdltW7ZsKRBR1ahRQ+rUqSOlS5cOKISK2OSwIxIggSwEKGgPbVG48cAoHIJ2UNq4caPKfq1lMsfPChcurMSxjzzyiClIY5Z1FEKm9gEDBggyXxuzZkNUvHDhQhk8eLBgHJoFyu7uS8iMz6TXXntNZVv33FzE59Tu3bulZ8+eXtm8k5OT1Xhuv/12r/Hgsx2C6LFjx3r9vF69eio7fJkyZbJkbf7qq6+U4B0CWk+DOBrC/IIFC2ZhZkewa6z8n//8R1q3bi1r1qxRv8Ln7/vvvy8Q8QYyq4Jat/uHcZplWcfPsRb69+8v99xzT5a5QvAFsujPmDHDC5W/oAirzHyxt1MfgRHIDg5xuachUzvWn3G9XrhwQdLT0+WNN97IImZHfTNBu9lNBBD041nt0qWLaeAG+sHzOmLECK/n1dNHs76030Og36pVK9m+/e/Mhuhv/Pjx6mdmgZF21x8Y45nwDAS44YYbpF+/fur2B7P3zwcffCB9+vTxGg/8QmAK1pDxkAJ+25lLs/UQav1Az3ewv/d3IPPKsIkyaJj3uy3YfvzVQzb257q2VEJ2ZmN3ljAF7c7yZGskECkCE6ctlk7dh3h1l9qhoWSk942UC+wnxgi06dhPZs1b7TWqNUvGSs1HrN3SE2M4OBwSsEwg5dFU2fLhPr185qqJUiW5rOX6LEgCThNw4/6k02NkeyRAAiRAAiTgNgIUtLttRpz1h4J2Z3myNRIgARIgARIIhgAF7cFQYx0SMCEQz4J2ZNWEuApCQfwR989//lPy5s0r999/vzRr1kwee+wxgZCIRgIk4B4CFLSHNhduPDAKl6AdYvO+ffsqYa2n+cuc7kuIi/r4PKhWrZokJiaqTOUQnUJM6ik+RTmISSGYhQDVM2u6ceYgyIXoHIJYo6WkpEilSpVUWxB+r1+/Xvbv3+9VLJBo/rvvvlNZ6j2zuWsNQNBevXp1yZ8/vxIQb9u2TWWmNhqyPE+dOlUSEhJMF55dwa5nIxS0X6Zx9OhR6dChg1eGf7O5+v3339U8bdiwIct81KxZU9555x254447TOcqVBGy3fq+1jfWNAIxKlasqJ6PAwcOqPH88MMPPl9uvkTmyEiOTPDGjO54NrB2ESSBPvD7HTt2yK5du7zKIngCwSOrV18WRU2fPl19NzSz8+fPq5sYFixY4PVrPE833nijXHnllYIbE0qVKqV+b/f5QKDLnDlzpHPnzlnGZHz/YM1s3rw5y/sH/Q4fPlwFv1xxxRWuWAuhfWpZr+3vQOaLr05Ksfses96YzZIN6qYoEfvj9ararMniVglQ0G6VFMuRgPsIdOoxVCZOXeTlWEZ6mqR2aOQ+Z+mRqwlMmLJQujw/zMvH/r06yuB+nV3tN50jATcQqFj9Sflo1yHdle3rp8pDFe53g2v0IU4JuHF/Mk6ngsMmARIgARKIIwIUtMf2ZFPQHtvzy9GRAAmQAAlEBwEK2qNjnuhlFBCIV0H7H3/8Ie3atVPCITNDFl9kt4SonUYCJOAeAhS0hzYXbjwwCpegHaSOHz8ubdu2zSIURhZyCFPNshdD1I73f1pammm2aH8zALEuBK0QpPoSk3rWh+gX5fHPjkGwC/Fy7dq1TcegtYXs38iS/e6779ppXpVFNvdRo0ZJ8eLFfda1K9j1bIiCdm+sWKvdunUTiLTtGsTsyMbvb67sCtKNPgRTHyJ1rL9JkyZZHhLE7nhm8Qxp5kvQjmd19OjR8uqrr9p+VrG+kRH+4MGD0qJFC70vZL7HP7N3g6+bFTwHh/nDrT+wYJ4P9LFkyZIsWdetAIToHTc8PP30037fP8HMpWf/oda3MpZgygQ6kGnf+RWZPntFME2b1kE29vZt6kv71vXk9tuKONYuGzInQEE7VwYJRDeBciltZe/+o16D2JM5U5LKmAdNRvdo6X04CBw5+rkkJreSixf/1JuvWjlJNq3MCEd3bJMEYo5A+ZQnZM/+T/Rx8R0cc1McdQNy4/5k1EGkwyRAAiRAAiRgk0Cg/VObzbG4ywhQ0O6yCaE7JEACJEACcUmAgva4nHYOOhwE4lXQfurUKUlKShL8r5nlyJFDli1bJnXr1g0HdrZJAiQQJAEK2oME979qbjwwCqegHeLQyZMnq2zpnobszTNnzvQpAEY9ZESHOHTx4sWWoEMgO2jQIEG2ZjMxrK9GcEvIxo0blYB+9+7dAftC9mj0c/vttwcsiwLIVL9o0SIZNmyYHD58OGAdZK3u06ePuqkkd+7cfssHI9jVGqSgPStaBDgg2CI9Pd0087axBgTM/fr1U+s7T548fucqVBFysPWx/hYuXPj/7J0HeBRV18fPS+9FQIpU6SIQeodQgwldMAkQhIAEQhMpShQkKASpggapbwIBEor0hA4hdAQCKC/Vj6oBQUoACyJ8z7m6w+5my+zOlpnd/30enkezt5zzO3dm787877k0adIk4mvdUgkNDaXJkyfTjz/+KE4o0BVzgnb+nEXta9asEdeEtf65fr169ejDDz8UGzayZ89OJ06coI4dO0rrQd4kwveGwoULmzTVmkifN8PwyQhclFwfV69eFcw4G7xxBnpThvF9ge8hfP1aK/bGUtev0vbW7LP3c2svZJL3n6CWAf/ERklp0bS2yMbO/1BcRwCCdtexxkgg4AwCJ0+dpzrNext0XcenKn23L47+8x9njIg+PY1Aq4BBtHf/ccmtzJkz0alD8fRm1fKe5ir8AQGnEPBpHEynf7gk9X36UDzVeNP85nWnGIFOQUCPgBqfTyJAIAACIAACIODpBKw9P/V0/z3dPwjaPT3C8A8EQAAEQEALBCBo10KUYKMmCHiroH3//v3UvHlzszHKli0bXblyhUqUQMZFTUxkGOk1BCBoVxZqNb4wcqagnWndv39fCExZ9KpfRo0aJcSzLGo1V1hszsJS3uC0b98+OnfunCSa5Szp1apVoxYtWghBLAtJeTOUvYWFuUePHqXExEQ6cOAAnTp1SghZOet7/fr1xThdu3alN954w65x+Pue++cM0sb9+/j4CAExZ/pmsb81IbvORyWCXQjazc8UFrazaHjjxo1iE4JuLnCLhg0bUpUqVah79+7UrFkzypcvn6wpp1SErLR9eno6JSUlCZ94s4hOfM7+tGnThgIDA6W5bTyWJUG7znnuf/v27WIMzrrOY3Bh0T+L2DnzO4vVecOJ/ukJfH/o37+/tHGFrzcWkfO1YK6wSJ/HSUhIENfUtWvXpKq8GYQzxmfOnFmRoJ075I01N2/eFGMlJycbcOP7Dfvi6+tL/v7+VLJkSdkbaZTGUml7WRPWjkpyXsiUrdaRrt0wvZnV2pAF8ueluEWTqEP7Ztaq4nMnEICg3QlQ0SUIuJjAwtj1FDZ8ssGoA/t1pQVzPnaxJRhOawQmTJ5Pn32x2MDsb2aPo0H939aaK7AXBNxG4I16PejchSvS+OeOr6UqleRtkneb0RjYowmo8fmkRwOHcyAAAiAAAiBAlOH58Yv0l5uGAUj7BCBo134M4QEIgAAIgID2CUDQrv0YwgOVEPBWQftXX31Fw4cPNxuFqlWrCkFU1qxZVRIpmAECIMAEIGhXNg/wwkgZP7QGARAAARBQJwE5gvYv562kkR/NstuBvHlyUULMFPL3e3mCgN2doaFNBCBotwkXKoOAagmEjZhCC2PWGdi3YE4EDezXTbU2wzD3Eti55yi16zLEwIiePdrTiiWfu9cwjA4CGiNQ0acrXf6/G5LVl09voPLlSmrMC5jrSQTwfNKToglfQAAEQAAEtEJAzvNTrfgCOzMSgKAdswIEQAAEQAAE3E8Agnb3xwAWeAgBbxW0f/jhhzRt2jSzUWSx+5w5czwkynADBDyHAATtymKJF0bK+KE1CIAACICAOgnIeSHz4OEjKliqpWIHlkSPp9CQzor7QQfyCUDQLp8VaoKA2gnUbRFCJ1LPGZh5fF8c1alVVe2mwz4XE/j9jz+pVpOedOHSy9NwSpUsSqcPxlPBgvJOKXKxyRgOBFRLwPikomv/20KlSxZTrb0wzPMJ4Pmk58cYHoIACIAACKiPgJznp+qzGhbJJQBBu1xSqAcCIAACIAACziMAQbvz2KJnLyPgrYL2GTNm0KxZsygtLS1DxDkr++bNm8nPz8/LZgPcBQH1E4CgXVmM8MJIGT+0BgEQAAEQUCcBuS9k+g6aSEtXbpHtRLdOrWjdpj0Z6k+eEE665eILAAAgAElEQVQRo0Nl94OKyghA0K6MH1qDgJoInDh1nuo2721gUh2fqvTdvjj6z3/UZClscTeBAUM/oyXLNhqYsTFhJnXyb+Fu0zA+CGiOwGuV2tPPt+5Kdqdd2k7FihbSnB8w2HMI4Pmk58QSnoAACIAACGiHgNznp9rxCJbqE4CgHfMBBEAABEAABNxPAIJ298cAFngIAW8VtHP40tPTKTU1lQ4dOkRHjx6l06dP008//UQNGzakHTt2UI4cOZwWZeY+atQoqlmzJtWrV4+qV69OLKRHAQEQsEwAgnZlMwQvjJTxQ2sQAAEQAAF1EpD7QiZ5/wlqGRAm24kX6ccpamYMRURGZ2gzLCyQ5k4fI7svVLSfAATt9rNDSxBQI4GFsespbPhkA9MG9utKC+Z8rEZzYZMbCPDmM96Epl9GDw+h6Z+PcIM1GBIEtE+gSLk2dPfXB5Ijd6/upkKv5Ne+Y/BAswTwfFKzoYPhIAACIAACGiYg9/mphl30atMhaPfq8MN5EAABEAABlRCAoF0lgYAZ2ifgzYJ2/ejdv3+frl69SmfPnhUicxaYO7OsWLGCevfuTdmzZ6dSpUqJ8apVq0Zt27YV4+fPj5cKzuSPvrVLAIJ2ZbFTwwsjvteWK1dOmSNoDQIgAAIgoEoCvKYuUKCAy22z5YWMT5OedPr7i1ZtbNG0NiUnLRT1YpZvotDwSRna9OjShhJip1CmTJms9ocK9hOAoN1+dmgJAmolEDZiCi2MWWdg3oI5ETSwXze1mgy7XETgxys3qVaTnvTo8W/SiA3qvklH9sS6yAIMAwKeR6BASV96mP5YcuzhT/soX97cnucoPNIMATU8n9QMLBgKAiAAAiAAAg4iYMvzUwcNiW5cSACCdhfCxlAgAAIgAAIgYIYABO2YGiDgIAIQtDsIpA3dMPOePXvShg0bTLZq1aoVTZ06VWRuRwEBEDAkAEG7shmhhhdGELQriyFagwAIgICaCWhB0B67YjP1GxxpFePsqR/Q++E9pXpbdx6ioL7jKP3RE4O2zRr7UEJMFJUoXsRqn6hgHwEI2u3jhlYgoHYCdVuE0InUcwZmHt8XR3VqVVW76bDPiQT83x5BW3ceNBjhu+RlVLf2G04cFV2DgGcTyF20Kf32+x+Sk7//cpBy5Mju2U7DO1UTUMPzSVUDgnEgAAIgAAIg4AQCELQ7AaqKuoSgXUXBgCkgAAIgAAJeSwCCdq8NPRx3NAEI2h1N1Hp/33//PXXr1o0uX75ssjJnLl61ahUE7dZRooYXEoCgXVnQ1fDCCIJ2ZTFEaxAAARBQMwEtCNofPHxEZat1NMhSaYpp6oGV5FOjksFHqacvUFC/cXTx8nWDv1csX0qI2mv7VFFzeDRrGwTtmg0dDAcBiwROnDpPdZv3NqhTx6cqfZcSR/8BO68kEDUzhiIiow18nxX1AY0c8nKDmVeCgdMgoJBA1lca0rNnz6Rent0/Rpkz44QhhVjRXAEBNTyfVGA+moIACIAACICAJglA0K7JsMk2GoJ22ahQEQRAAARAAAScRgCCdqehRcfeRgCCdtdHPC4ujvr06WN24LJly9IPP/xAuXPj6FfXRwcjqp0ABO3KIqSGF0YQtCuLIVqDAAiAgJoJaEHQzvz6DppIS1duMYsyf7489OBmssnP027dFaL2lIOpBp/nzZNLiNr9/ZqoOUSatA2Cdk2GDUaDgCwCC2PXU9jwyQZ1B/brSgvmfCyrPSp5DoH9h1Kpefv3DBzq2rElrVsx3XOchCcg4AYCz58/p8wF6ksjs5Dp+cPv3GAJhgSBlwTU8HwS8QABEAABEAABbyMAQbtnRxyCds+OL7wDARAAARDQBgEI2rURJ1ipAQIQtLs+SMOHD6evvvrK7MBNmjShAwcOuN4wjAgCGiAAQbuyIOGFkTJ+aA0CIAACIKBOAra+kDl15iLVamo+22vngBa0IX6mWWdfvHhBQX0jaPX6nRnqLIkeT6EhndUJSqNWQdCu0cDBbBCQSSBsxBRaGLPOoPaCORE0sF83mT2gmicQ8GnSk05/f1FypXChAnT6UDyVKF7EE9yDDyDgNgJ//PmUchZpLI2fLVtW+vPuYbfZg4FdR+DLeSvp4cPHYkCfGpWpQP684r9rVq8o/bfrrDEcCc8n3UUe44IACIAACHgzAVufn3ozKy36DkG7FqMGm0EABEAABDyNAATtnhZR+OM2AhC0ux598+bNaf/+/WYHjoyMpAkTJrjeMIwIAhogAEG7siDhhZEyfmgNAiAAAiCgTgL2vJDx9R9I+w6cNOnQ7Kkf0Pvh5gXvukYjxs6gufMTMvQxeUI4RYwOVScsDVoFQbsGgwaTQcBGAnVbhNCJ1HMGrY7vi6M6tara2BOqa5HAsNHT6OuFqw1MT4iNosBubbXoDmwGAVURePToCeV7rYVkU57cuehRWoqqbIQxziHw4OEj8vUPM9gsZDySb7M64k8sdvepXkn8d9kyJahs6RLiv50lfsfzSefEHL2CAAiAAAiAgCUC9jw/BVHtEICgXTuxgqUgAAIgAAKeSwCCds+NLTxzMQEI2l0L/O+//6bBgwfTokWLTA6cJUsW2rJlC/n5+bnWMIwGAhohAEG7skDhhZEyfmgNAiAAAiCgTgL2vJCJXbGZ+g2ONOnQlR82SSIOax5HzYyhiMjoDNWGhQXS3OljrDXH5zIIQNAuAxKqgIDGCZw4dZ7qNu9t4EUdn6p0PCVO457BfGsEVq3bSUF9xxlUGzLwHfp6xlhrTfE5CICADAK/3ntIhcu2lmoWLJiP7l3bI6MlqngCARa1v//hTFq6cotid0yJ3wsUYCF8ZdF3mdLFZP+GwvNJxeFAByAAAiAAAiBgMwF7np/aPAgauI0ABO1uQ4+BQQAEQAAEQEAiAEE7JgMIOIgABO0OAmlDNzdv3qSkpCRat24d/fTTT5SWlkb379+n58+fU5s2bSg2NpZee+01G3q0veqTJ08oR44clDlzZtsbowUIuJEABO3K4OOFkTJ+aA0CIAACIKBOAva+kClQ0pcepj82cKpMqeJ09exmmxyNWb6JQsMnZWjTo0sbSoidQpkyZbKpP1Q2JABBO2YECHgHgYWx6yls+GQDZwf260YL5kR4BwAv9PLntDvk06Qn3bl7X/K+5psV6dSheC+kAZdBwDkEbt3+lYpXfJk4peirr9CtyzucMxh6VS2BvoMmOkTULtdBnxqVRNZ3Lr5N/80Cryd+59Oy9MuLFy/kdo16IAACIAACIAACdhKw9/mpncOhmYsJQNDuYuAYDgRAAARAAARMEICgHdMCBBxEAIJ2B4G0sxvm/91339GuXbto3759NGLECOrWrZudvclrdvToUZo+fTpVq1aNmjVrRnXq1KGCBQvKa4xaIOBmAhC0KwsABO3K+KE1CIAACICAOgnY+0KGsxXO+cZQNPduzw4UO3+izY5u3XlIZJhNf/TEoG2zxrUoIWYKlShexOY+0eAfAhC0YyaAgPcQCBsxhRbGrDNwmAXtLGxH8TwCb/ceQ+s27TVwLGXbIuLvThQQAAHHELhx8zaVfiNA6qzka0XpxrlEx3SOXjRFYGLUQoqMWqhKmyFoV2VYYBQIgAAIgICHEbD3+amHYfBYdyBo99jQwjEQAAEQAAENEYCgXUPBgqnqJgBBu7rj4wzrWrduTXv2vDxaljO1v/HGG8R/b9++PbVs2ZKMf9Q6ww70CQL2EICg3R5qL9tA0K6MH1qDAAiAAAiok4C9L2SuXv+Zyr3ZycCpmG8+pb69OtrlaOrpCxTUbxxdvHzdoH3F8qUoISaKavtUsatfb28EQbu3zwD4720E6rYIoROp5wzcPr4vjurUquptKDza39nRK+mDcbMMfJz86RCKGNXPo/2GcyDgagI/XrlJFWp2kYZ9vexr9OOZja42A+OphEDsis3Ub3CkSqx5aQYE7aoLCQwCARAAARDwQAL2Pj/1QBQe6RIE7R4ZVjgFAiAAAiCgMQIQtGssYDBXvQQgaFdvbJxh2ePHj4V4/caNGya7b9euHU2bNo1q1qzpjOHRJwgoJgBBuzKEELQr44fWIAACIAAC6iSg5IUMH3e/78BJybErP2yisqVL2O1o2q27QtSecjDVoI+8eXIJUbu/XxO7+/bWhhC0e2vk4be3Ejhx6jzVbd7bwP06PlXpeEqctyLxOL+Pp/6P6rXoY+DXW20bU9K3cz3OVzgEAu4mcP7iVapat7tkRuWKZen8ibXuNgvju5EAi9r5pKqH6Y/dYkWLprUNfn+xERC0uyUUGBQEQAAEQMDLCCh5fuplqDTpLgTtmgwbjAYBEAABEPAwAhC0e1hA4Y77CEDQ7j727hh58+bN1LNnT2Jhu6lSvnx5Wr58OTVs2NAd5mFMELBKAIJ2q4gsVoCgXRk/tAYBEAABEFAnASUvZDZsSaauPUcLx8qUKk5Xz25W7CQLMoL6RtDq9Tsz9LUkejyFhnRWPIY3dQBBuzdFG76CwD8EFsasp7ARkw1wDOzXjRbMiQAiDyDQqHU/OvLd95IneXLnolOHVlL5ciU9wDu4AALqIvD92ctUo1GQZFT1ahXozOEEdRkJa1xO4NSZi8Qbe10taq9ZvRIlJy2ggqVaGvgMQbvLpwAGBAEQAAEQ8EICSp6feiEuzbkMQbvmQgaDQQAEQAAEPJAABO0eGFS45B4CELS7h7u7Rg0PD6dvvvnG7PCdOnWi+Ph4ypUrl7tMxLggYJEABO3KJggE7cr4oTUIgAAIgIA6CSh9IVO2Wke6diONRgwOpi+/GOUwJ0eMnUFz52cUDE2eEE4Ro0MdNo6ndwRBu6dHGP6BgGkCYSOm0MKYdQYfsqCdhe0o2iUw5pM5NGOuYbb92G8m0ru9OmjXKVgOAiomcOLUOarbPESysLZPFTqRslzFFsM0VxFwtahdJ2YvkD8v4fmkq6KMcUAABEAABEDgJQGlz0/BUt0EIGhXd3xgHQiAAAiAgHcQgKDdO+IML11AAIJ2F0BWyRDPnz+nN954gy5cuGDWotmzZ9P777+vEothBghkJABBu7JZgRdGyvihNQiAAAiAgDoJKH0hMzFqIUVGLaT1K2dQlw6+DnUyamYMRURGZ+hzWFggzZ0+xqFjeWpnELR7amThFwhYJ1C3RQidSD1nUPH4vjiqU6uq9caooToCm5L2Uecgw41j/ft0psVfj1edrTAIBDyFAJ+GwKci6ErDetXp8O4YT3EPfigk8ODhI/L1D6PT319U2JPl5vnz5aHkpIXkU6OSqIjnk07Fjc5BAARAAARAwCQBpc9PgVXdBLQsaGftSmBgIJ0+fVqCfODAAWrSpIm6ocM6ECAS2ivd/K1YsSKtXbuWatSoIdj8+uuv1KtXL9q+fbtdrPLmzUs+Pj5UqFAhatSokbgmateuTTlz5rSrPzQCARBwPgEI2p3PGCN4CQEI2r0k0ER0//59KlOmDD169Mis0/hx4D3zQaueQtCuLHJ4YaSMH1qDAAiAAAiok4DSFzJXr/9M5d7sRPdv7CXOGOjoErN8E4WGT8rQbY8ubSghdgplypTJ0UN6VH8QtHtUOOEMCNhEwDizMDeu41OVjqcYZvi2qVNUdguBe/fTqVaTnnT95i1p/EoVStOpQ/GUM0d2t9iEQUHAGwikHEqlFu3fk1xt1rgWpWxb5A2uw0eZBJwtajcWs7NZeD4pMzioBgIgAAIgAAIOJKD0+akDTUFXTiAAQbsToKJLuwncuXOHVq5cSQEBAVShQgW7+9FCw02bNlHnzp2Fqd27d6fFixdT/vz5xf8rFbSb8p/1XiNGjKCBAwdS7ty5tYAINiogcPXqVYqPj6dBgwZRwYIFFfSEpq4iAEG7q0hjHI8nAEG7x4dYcvDu3bvUrl07+uGHH+ivv/7K4HilSpVo3759VKxYMe+BAk81RwCCdmUhwwsjZfzQGgRAAARAQJ0EHPFChrO0Txw30GkObt15kIL6RlD6oycGY7CoKCFmCpUoXsRpY2u9YwjatR5B2A8CyggsjFlPYSMmG3QysF83WjAnQlnHaO1SAr0GfEIrV28zGHPHhmhq26qBS+3AYCDgbQR2Jx+jNp3CJbdb+9anXZvmeRsG+GuFAIva3/9wJi1ducXhrPYmLiDfZnUM+sXzSYdjRocgAAIgAAIgYJWAI56fWh0EFdxGAIJ2t6HHwHoEnjx5QqtXr6YvvviCcuTIQatWraLKlSt7LKO///6bxo8fT1FRUcLHWbNm0ciRIyV/nSFo13XOuq+vv/6aOCs8iucR4Lnz3//+l6ZOnUr16tWjFStWiEz9KOonAEG7+mMECzVC4JdffqHGjRvTjz/+KCyuVq0a7dq1C6JmjcTPHjP5y2/r1q20Z88e2rx5M7HQncuAAQNo3rx5lDVrVnu6ldXm3LlzdPPmTSpbtiyVL18e2ShlUUMlfQIQtCubD3hhpIwfWoMACIAACKiTgCNeyLCIwxnZ2fWJpZ6+QEH9xtHFy9cNQFYsX4oSYqKotk8VdQJ2s1VqF7Qb2+dmXBgeBEAABEAABJxC4EX6caf0i06dS2DbzkP01tvDpUHat21MW7+d69xB0btmCTRv/x7tP5TqMPtjvvmU+vbqmKE/PJ90GGJ0BAIgAAIgAAKyCTji+answVDR5QQgaHc5cgxoROD+/fvUr18/2rhxo/ikZs2aHi9oT0tLoz59+gh9Xd68eYUGq0mTJhIZZwraeRDODL9gwQIqWrQo5qMHEWDtZu/evenIkSPCKz8/PwjaNRRfCNo1FCyYqm4C27Ztox49etDjx4+FoQUKFBDHv7z11lvqNhzWKSbw559/0r179+js2bN07do18vX1FSJzZ5auXbvSwYMHhZCdj9pp1KgRNWjQQCxoq1SpQq+88oozh0ffHkAAgnZlQcQLI2X80BoEQAAEQECdBLT0Qibt1l0hak85aCgUyZsnlxC1+/u9fOCpTtqutwqCdtczx4ggAAIgAAIgYEwAgnZtzolNSSnUOegDyfhO/s1pY8IsbToDq51C4NSZC7QsIYni4hPp7q8PHDaGOTE7D4Dnkw7DjI5AAARAAARAQDYBLT0/le0UKkoEIGjHZHA3AWPxtjcI2ln3xLq6R48eCa0VZ9EuUaKEFApTgvZJkyaJrO5yyosXLyg9PZ1u3LhBS5cuFeJ1Hku/REREUGRkJGXJkkVOl6ijAQIXLlygwMBAOn36tLAWgnYNBE3PRAjatRUvWKtSAnwESps2bSg5OdnAwvbt21NSUhIZ/7BRqRswSyMEnj17RoULF6aHDx9msLhkyZLUvXt3cRwPHz+EAgLmCEDQrmxu4IWRMn5oDQIgAAIgoE4CWnshww8ig/pG0Or1OzMAXRI9nkJDOqsTtJusgqDdTeAxLAiAAAiAAAjoEYCgXZvT4duNe6h7yFjJ+Lc7t6K1cdO06QysdhiBp0//orh/Rez7Dp50WL+6jt7t2YFi50802y+eTzocOToEARAAARAAAasEtPb81KpDqGBAAIJ2TAh3E/BGQfvs2bPpgw/+2UA+cuRImjp1KmXLlk0KhVJBu35M+Z3S3r17KTQ0VCQr1ZUyZcrQ2rVrqW7duu6eAhjfQQQgaHcQSDd1A0G7m8BjWM8iMHr0aJo5c2YGp/gHDX/xzpgxw7MchjduJcBH7bRt29asDSxqT0xMpBo1arjVTgyubgIQtCuLD14YKeOH1iAAAiAAAuokoNUXMiPGzqC58xMyQJ08IZwiRoeqE7YbrIKg3Q3QMSQIgAAIgAAIGBGAoF2bUyJh7XYKDv1YMj6oux/F/3eyNp2B1YoJHD72PcUlJIps7I+f/K64P1MdWBOzcxs8n3QKenQKAiAAAiAAAhYJaPX5KcIqjwAE7fI4oZbzCHiboJ0zpQ8ZMoTi4uIE1OXLl1OvXr0MADtS0M4ds6g9Pj6eBg0aZJCp/bPPPqOPP/4YCWudN71d2jME7S7F7fDBIGh3OFJ06G0Etm/fTh06dCDOmm2q8M6xNWvWUKdOnbwNDfx1AgE+DWDs2LE0a5b5I2352JQlS5ZQ7ty5nWABuvQUAhC0K4skXhgp44fWIAACIAAC6iSg5RcyUTNjKCIyOgPYYWGBNHf6GHUCd7FVWhO084NlFBAAARAAARDQOgEtr6+0zt6R9i+LT6R3wz6VuuwTHEBLF0Q6cgj0pXIC6emPadm/2diPnThr0drChQpQSJA/zY5eaZdXLZrWpuSkhVbb4vmkVUSoAAIgAAIgAAIOJ4D1vcORqqpDCNpVFQ6vNMbbBO36ouOKFSuKLOnGiTsdLWjniXX//n3q378/rV+/Xppn3bt3p8WLF1P+/Pm9cu55mtMQtGs7ohC0azt+sN7NBG7evEn169entLQ0yZIiRYrQ06dP6eHDh9LfihUrRqdOnaKiRYu62WIMr3UC9+7doyZNmtD58+fNusJidj4iBwUELBGAoF3Z/MALI2X80BoEQAAEQECdBLT+QiZm+SYKDZ+UAW6PLm0oIXYKZcqUSZ3gXWQVBO0uAo1hQAAEQAAEQECPgNbXVwjmPwSWLNtIA4Z+JuHo36czLf56PPB4AYG9KcdpmcjGnkScbMZS8WvdSAjZewW+RQ8ePqKCpVraTKhm9UqUnLSACuTPa7Utnk9aRYQKIAACIAACIOBwAljfOxypqjqEoF1V4fBKY7xN0L5p0ybq3LmziLU5QbkzBO083uzZs+mDDz6Q5lnNmjVp1apVVLlyZa+ce57mNATt2o4oBO3ajh+sdyMBfnjp5+dHu3fvlqwoXry42MH1559/imNQWPCuK82bN6d9+/a50WIM7QkE/ve//xEvpMydCMA/oi9dukTly5f3BHfhgxMJQNCuDC5eGCnjh9YgAAIgAALqJOAJL2S27jxIQX0jKP3REwPIzRrXooSYKVSieBF1wneBVRC0uwAyhgABEAABEAABIwKesL5CUIm+WbKWwkdOlVAM7t+d5s3+CGg8lMDtX+5RnBCxJ9KZs5ctelnytaJCxM5Z+6tUKivVTd5/gloGhNlEyBYxO3eM55M24UVlEAABEAABEHAIAazvHYJRtZ14k6D94MGD1LRpUykWy5cvFxonLs+fPyfWpbC4lzVOnLzz0aNHVKZMGaFVCQgIoC5dutCrr75qNpZPnjyhoUOHUmxsrFRn/vz5FBZm2xqZdVnjx4+nqKgoqZ9Zs2bRyJEjLc4j9oEFrZs3b6Y9e/bQd999R5w8kkvDhg2pdu3aQkjdrFkzypkzp11zkn1kjhs3bqSTJ0/SkSNHRD958+YlHx8fql69Ovn7+4sx8uXLZ3YMY+GtNWMOHDggkmBaKqwnSk1NJRaM68fQ2H/uJ3fu3NaGFJ///vvvgvuCBQvE/7NebsWKFVSoUCG6evUqzZ07l9atW0fXrl2jWrVqCb/feecdatCgAWXJkiXDGMax/eyzz+jjjz8m4/usswTtbHvv3r0lu8xliDeup+PP8V+2bBktXbqUjh49Kq4P9rVr164i7pZi7ur4sJPM8dtvvxXXxKFDh8T18Morr1Djxo2pY8eOZq9pPkmXY7p69WrasWMHHTt2TNwPWPjPce7Tpw/5+vrafR2lp6fT/v37RXb+06dPi3nLhW2rV6+emOt8v6latarJeaQ/sYzva5YmttwNDDzvOb6sBWXfdde5vn0c8zfeeEN2Ui3jOc33Rd5gkSNHDjpz5gzNmTNH3Fc4Rny/atOmDQUGBto0hqyLWsWVIGhXcXBgmroJ8BfplClTJCP5C3jNmjXii4m/YPmLgL/89LN28EJr0qSMGQPV7SmsUxMBXlx06tTJrEkVKlSgixcvZljkqckH2KIOAhC0K4sDXhgp44fWIAACIAAC6iTgKS9kUk9foKB+4+ji5esGoCuWL0UJMVFU26eKOgPgZKsgaHcyYHQPAiAAAiAAAiYIeMr6ytuDO3d+Ao0YO0PCMHxQEM2ZNtrbsXic/0k7DgoRe8K3O6z61jmgBYUEBdDbnVuZrGuroD1/vjyUnLSQfGpUsjq2rgKeT8pGhYogAAIgAAIg4DACWN87DKUqO4KgvRfduHGDPvnkEyHUtVRYtD1s2DD66KOPhIDbVFmyZAkNGDBA+igkJISio6PN1jfVx88//yyE9snJyeJjFrWyLqtatWomx2TxLQtiP/30U9qyZYvVecai3AkTJtDbb79N2bNnt1qfK7DAdeHChUKAykJfa4WFr8x04MCBJsXjjhS0c/JV9vuLL74QIn5rhUXYI0aMMGubfntTgnbeCJGSkiIynZtjwcJcUxqnu3fvEs+Jbdu2iTnBguHWrVtnMNlVgnYe2NRmAVOCdt7MwRs2WOBtqrDwf+rUqZQtWzaDj10dH7Y9T548tHjxYjHPdZs6TNnM85Q3i/D1ptuAwMJ19uOrr74SInZzhUXnvKGBN4rILXfu3BGbI/g6smSXrj/eIME+tGrVyqxw3JGCdo4V6z5Z48nXqLXSoUMHioyMFCJ/47WCcVtTgvZp06aJ+25ERIRJ1pxgmfWCderUsWaKR3wOQbtHhBFOuJoAL5D4i5VvYLoyduxYmjx5snRj/+uvv8SNZsaMlw+6+csqISFB7MhCAQF7CfCXJc8j3vl17tw5cRKAbuMEL4J1OyLt7R/tvIMABO3K4owXRsr4oTUIgAAIgIA6CXjSC5m0W3eFqD3l4D/ZHHQlb55clBAbRf7tLGcwUWeElFkFQbsyfmgNAiAAAiAAAvYQ8KT1lT3+e0qbmV8tp9Effym5M2pYb5ox+X1Pcc+r/bh2PY2WiWzsSXTpR8MNscZgeIMsi9hDgv2pbOkSFrnFrthM/QZHymJrj5idO8bzSVl4UQkEQAAEQAAEHEoA63uH4lRdZ94uaH/99ddp8ODBIkuy3NKjRw8hdi1atGiGJleuXKHg4GCR3ZiLuQzYlsbiDOOcSV1X+vbtS19//bVJYTjrt1hozslJLYlvTbYzzlsAACAASURBVI3H+q+ZM2dSkSKWT3jlfj/88EP65ptv5CKS6nFmexb0s4hcvzhK0M6iYE6yOm/ePJttYw0bC4uNbdPvyJSgvX///jRmzBizYnbOLM0iXRbjGhfOds2Zt9PS0kSGbxZflyiR8XeWqwTt5jJ2GwvaOVM5/42F+qaKOXG+O+LD1wOL1Dnjt5zCtvNJCnzd/vLLL2LTCusj5RTeHMJc5Aiu+USD4cOHixMObClsH2szR40aZTIjvKME7bdu3RLjxMXF2WKe2JjBiZEHDRpkMZu88Zx+7733qG7dujR69Giz9y5L9z6bjNRIZQjaNRIomKkeArx46969O12+/PKoSd4JxAupAgUKGBjKO8q4Lh/hoiuVKlWiDRs2iJ2DKCCghAAfk8S7Kvnf3r17xVE+7777rtXjhZSMyW150XP//n1xhMybb74pjnrJnz8/Zc6cWWnXaO9CAhC0K4ONF0bK+KE1CIAACICAOgl42gsZzsYS1DeCVq/fmQH4kujxFBry8kG4OiPiWKsgaHcsT/QGAiAAAiAAAnIIeNr6So7PnlgnalYMRUyMllwb90E/mjJxiCe66jU+rdu0R4jYNyT+k+nRUgl6u50Qsvv7yd8UOzFqIUVGLbTWtfh8b+IC8m1me5Y1PJ+UhReVQAAEQAAEQMChBLC+dyhO1XXmzYJ2zrDNYlCd+JyD06JFC2ratKkQabIAc9euXSL7uXFhASeLP431Iiww579z5mZdYXEtZ6+WU54+fSoywLPQWlc4IzhnkDYuz549E4J0rm9cOGNyo0aNqHTp0iJR5KlTp2j37t0ZskKzcJ6TR5oS53Of5sZgEXiDBg2IBdHMgO0+dOiQ4GksrGfhKvuTO3duyUwWz3JCS+bFonEWTHNiSy4sBGexPWtydKVbt25ic4B+uX37NoWFhZkUWbP/LCxnPRHbw1nI9TVsun44yzZn1WcdkKliLGhn2/Llyydlr2YGPE6uXLmEhokZT5w4UcTbVMZq5sDzjou5jOb8mTME7fzuiBPW8gYAXTEnqjcWtDNP3XXAsff39xcbAThDfVJSkshSzhwLFiwo9e2O+LCOkW3Vv/44tpwtn+eCuWua5zHb/9///tdgcwRnz+d7AifyPXv2LCUmJma4huSIrnnusa7NOKM/32d4DjZu3FiMcf36dTGHTGVH51MFOH761xHDvnTpEq1bt05w5w0ELEjnDRNcWKP5zjvvSEJ4PpEhKCiIihUrJutaYvvq169PDRs2FPdES9cSZ7Vn0b0u073x9WQ8pzku6enpkq061tyOeTEHzhbP1763FAjavSXS8NMhBFjEyzdgFq/rCi8cePeQuZ1qfMPkm9qDBw+kNrzLbOnSpeLLHQUEtESAv1h5Z9jVq1cls/nLlRcu7dq1EzsnefGDon4CELQrixFeGCnjh9YgAAIgAALqJOCpL2RGjJ1Bc+cnZIA+eUI4RYwOVWcwnGAVBO1OgIouQQAEQAAEQMAKAU9dX3lb4CdNXUSfTlkguT3ho/coMiLM2zBo3t/zF69SXEISxcUn0o2fblv0p3q1ClI29mKv2v68W66gPeabT6lvr452scXzSbuwoREIgAAIgAAIKCKA9b0ifKpv7M2Cdv3g9OnThz799FMqV66cgRCZEy5u3bpVCDX1RaYsZI6Pjxf1jYtxhnVOCLp48WKRMNFaYcFrz549hTici7lxWJzM43NWZH0BeYcOHYQfLDDOlCmTwXAsHuVEjpMmTTJoM3ToUJo2bZrJ7M8shGetl06Iy6JWFtH37t3bZH0W0n7++ecGomBz2bt1xhkLXc1lDdd3hoXmvHGAM9frF866zv5Vq1Ytg6Cc9T7MhrOnG7dhUb+pTPXGgnZdO/aJxcUDBw4kFgnrCmf4ZkGvvhhf9xnHaciQIVIGbHMbFbi+MwTtHBue57xJQ1d4QwCL7HPmzGnAxFjQrvuQNxrwXNEXRDMjFq+XLVtW6sPd8WFDeB6xra1atTIQWfMmCmbPGwr0rx3erKATgnO2dt60ou8T93nnzh1xGsKiRYskX7kdJ/hljaSpwvpJ5qa/cYbnD4/PGduNtWZ8z9mzZw9FRESITRL6hf3hDRHmEq8an3zg5+cnMshb0rM9efJEXEv6pxywfeHh4cQieuOTBvjewydRfPLJJ+IepH9N8P2FBfOmiqk5zfVYdzp9+nR6++23pXsWj8GxYDv4n7cUCNq9JdLw0yEExo0bR7yTRld4VxB/wQcGBlrsf9WqVWIRwzv2dIUXDvq7vRxiIDoBAScTSElJEeJ1U4V/BPAuv+Rk61ltnGwmupdBAIJ2GZAsVMELI2X80BoEQAAEQECdBDz5hUzUzBiKiHyZVVMXgWFhgTR3+hh1BsTBVkHQ7mCg6A4EQAAEQAAEZBDw5PWVDPc9psr4z76hz6cvkfz5bPxg+mRMf4/xz9MdWbF6q8jGvn33YYuuZs6c6R8Re5A/tWpRTxGWLsGjaGPiy5N7TXWmRMzO/eH5pKIQoTEIgAAIgAAI2EUA63u7sGmmEQTtJISrLBLVFyYbB9BUhmVzgmRj4TALQjdv3kx16lg/oYgzLbOwU1dY8MoiVmPbjIWrXH/w4MH0xRdfWBSAslB027Ztoq6+SH3t2rUimaNx0c8ozp+xmN1c9nFdWxbIch190a8t2cjlCNo3btwoRML6gmQWAPM/4wzW+j6xfm3+/Pminn7bL7/8UoiLje935gTtn332mciMby4btakbgH7MONs8M69Ro4bJe4WjBe0cd85a/v777xuMxxst+vfP+DvflKA9ICBAbMwwzu5tygF3x4c3gsTExIgM5aaKqZMUdPVYyM3XnLl5xKcLDBgwQGRr1xVzpzDwOCyA5+tGV1jAzfV584WpLP66eiye5400nHFdvy3PG07Iam2O8edyBO3GsWYBOYvbeWON8aYY/TH52mBOfCKBrrRs2VLY+9prr2Uwz5ygnevzCRSWWGjmC1WhoRC0KwSI5t5DgG9cvCOLFxxc+AbCC5vo6IyiCGMq/IXIuwF5B46u8I3P0o4c7yELT7VEgDd08MYOc4WPatLtkNWSX95oKwTtyqKOF0bK+KE1CIAACICAOgl4+guZmOWbKDR8Ugb4Pbq0oYTYKRYfSKkzYrZZBUG7bbxQGwRAAARAAAQcQcDT11eOYKSFPj6c8BVN+3KpZOoXk4bR2Pff1YLpXmvjqTMXaNm/2djv/vry9FxTQOrXqSZE7CHBAZQ/Xx6HMPP1H0j7Dpw029e7PTtQ7PyXL7vtGRTPJ+2hhjYgAAIgAAIgoIwA1vfK+Km9tbcL2nv06EGcnbtgwYIWQ2VKAMvZvvmf8TXy999/U2RkJLHoWVfMCV71BzU1xo4dO6ht27YGtrEWi4XmLHbVlc6dOws/ihYtanXKcXsWJnN2cV3p27evyHauL+L9448/xBj6mZsPHDhATZo0sTrGsWPHRGZ3XcZrX19fkSm6RIkSGdramqGd9WucVT42NlbqizOPf/XVV5QvXz6rtrGonePGGxl0hX3iDQrGGblNCdpZJL1mzRqRBd6Wop+531rWfkcK2s1lJDfnM/tkStBuTvxuzMDd8WF7vv32W+rWrZvF8OzcuTPDJg5LTPQ7M97oYW7DxtmzZ4nvMefOnZOas2aSBfFyBNw//fST2Lixd+9eqT1fk3w6gKkNOLZmaL9//77Y0LB+/Xqpf9bH8RhyNmvwqQ/Dhg0zOPXA3DwxNafbtGkj2hpngbfluvKkuhC0e1I04YvTCPzwww/UsWNH4mNXdKVevXriaIs8eeQ94Hz8+DE1b96cUlNTpT4qVKhAvKuwevXqTrMdHYOAowg8ePBA7AZLSkoy2SUvMnjH2YQJExw1JPpxIgEI2pXBxQsjZfzQGgRAAARAQJ0EvOGFzNadBymobwSlP/pno7KuNGtcixJiplCJ4kXUGRwHWAVBuwMgogsQAAEQAAEQsJGAN6yvbESiyeofjJtFs6NXSrbPivqARg7pqUlfPNnop0//orh/Rez7DpoXkzOD3LlzimzsfYL9qVF905kAlbCyJGh3hJidbcPzSSURQlsQAAEQAAEQsI8A1vf2cdNKK28XtJvLsm4qfiwY56SeusLJQVnYmjNnzgzVDx48SG+99ZaUBdyagJk7uHLlCgUHB9PRo0dFf+bEnsYZ4DmxqLkM6+bmoZws8qbE3KYE9qbG4OzSoaGhxKL4WrVqEevE3nnnHSpQoECG6rYK2k+cOCG0bDqxPIthN2zYQPXr15d92Rmz5oam5oIpBiww5iSwzF1u4U0O48ePp6ioKNGENztw5m5zomalgna2mzOJp6Sk0JIlS2j//v0ZTLWUGdtY0G4to7x+5+6Oj1yRtKlTDqzFReen/uYE/pu5e4Gx8J2zsnM8rG2g0edpfGqDpRMMbBW07969W2SK151WYCnDurm5btyHuXudqTnNiWWZeebMmeVeSh5dD4J2jw4vnHMEAf5y69ChgxCv68qrr74q/t/WXWYsjG/WrBmxMFhXeOHGC6pcuXI5wlz0AQJOI3D48GHiL9yff/7Z5Bi8SOWde3xkDYr6CUDQrixGeGGkjB9agwAIgAAIqJOAt7yQST19gYL6jaOLl68bBKJi+VKUEBNFtX2qqDNACq3KUrAB8cNiXfnr/lHKoqKHY1hfKQwwmoMACIAACKiSgLesr1QJ34FGDRs9jb5euFrq8asZY2nowHccOAK6UkLg8LHvKS4hkeLiE+nxk98tdtW8SW0pG3v2bFmVDGuxrfHaVle5RdPalJz08iRfJQZg/ayEHtqCAAiAAAiAgH0EsL63j5tWWnmzoN0WkS7H0zijsyVBu3HmYzmia2MRMQugOZO4sdjTWCzfvn17YnFy4cKFZU87Y4E1N5w/f74Q5uoKZ3LnTPP8T1cCAgKEmLtMmTKyx7JW0VZBu/HGAkcIzNlGU1m2TQnazWXmt+Tn3bt3Rabtbdu2iWrWNgaYEv9a42jL5+Hh4TRt2jSDjPz67Y3nIovEV65cSUWKWE+O5O74mMuWbsyHNWCc3DQ5OVn6yFpcdBX5GmzatKnUztS9gEXiQ4YMEdemrhhfY3JiZsrOjRs3UqdOnTI0t0XQztc3Z3rn+4yuyBX06w9sbJ+5+6qpOb106VLi0xVQ/iEAQTtmAghYITBmzBiaMWOGVIuPquDjWoKCguxix0dE8HE1fJSJrnz00UfS7jO7OkUjEHABgblz54qF6/Pnz02OVqVKFeJjYjJlyuQCazCEUgIQtCsjiBdGyvihNQiAAAiAgDoJeNMLmbRbd4WoPeXgyxO0OCp58+SihNgo8m9n/ahQdUbRvFW5izWl3377Q6rw+NYByp0rh2rcwPpKNaGAISAAAiAAAg4k4E3rKwdiU11XYSOm0MKYdZJdC+ZE0MB+lo/sVp0THmZQevpjWvZvNvZjJ85a9K5woQKSiL1WjcouIWFK0F6zeiVKTlpABfLLz15oyVisn10SSgwCAiAAAiAAAgYEsL737AnhzYJ2W0S6PAvkiFj1Z4txduaZM2cK7YmprNzGwmlOrLh161Zq0iTjM3tjwTCLk7nvHDlse+7NOq53331XMtmUENg4+zJXZjF77969haDWx8eHsmXLpugisUXQzhnfR40aRfPmzZPGnDVrluBqazHOsu3n50cs5C5UqJDUlSlBuy1Z/XUd6Wctb9y4sRCHW9oU4ExB+7Bhw4SQ2VKGeWNBu6XNG/rc1RAfuaJxY8a86WTz5s1Up04dq1NJzr3g8uXLQmPJsediS//6Bjx9+pRYX8n3E12ZNGmSgRBd93dbBO2mBPcJCQkUGBho1X/9Cr/99huNGDGCFi9eLP3ZlODe1Jw+cOCAyXucTQZ4UGUI2j0omHDF8QT4xsJHSvBuHF3hBQHvzrJXtMtiYP5S1F9UZMmShVavXi3GQgEBtRLYt2+f+PLlkwb0Mzvq7OVdlLzQR9EGAQjalcUJL4yU8UNrEAABEAABdRLwthcy/DsvqG8ErV6/M0NAlkSPp9CQzuoMlJ1WvVK6Jd1/8Ehq/eu1PfRKwXx29ub4ZlhfOZ4pegQBEAABEHA/AW9bX7mfuHMsCA2PpJjlm6XO/zvvU+rXu6NzBkOvFgnsTTlOy0Q29iSTz6j1G/u1biSE7L0C33Ip1QcPH1HBUi0NxnS0mJ07x/rZpWHFYCAAAiAAAiAgCGB979kTwZsF7ZxtnLMnFyxYUFaQ5YhY9Ts6c+YMde/enS5duiT+zNqoJUuWmBzPWIhqrq6pzOr+/v7UvHlzWT7oV2INDIuzdcVUpvP09HSh9TKniXnllVeodevW1LFjR2FDqVKlbNaV2SJof/jwIQ0YMIDWrl0r2W0uW7U1IMbxqVmzJq1atYoqV365IdiUoF1uFm/98fU3N8gRhztD0N6sWTOaMGECtWrVymqMjAXt48aNI87ebXxagDFjNcRH7oYDW+adsZ9y7gX6mxi4vZyNDObmrPEmFnNzyBZBu6nM70OHDqWSJUtau3QMPv/rr7/EyQPMRFdMbSow5m3rCRk2GaXRyhC0azRwMNv5BK5cuSJ2G/HxN7rCi4/4+HhZR4dYsvDOnTvUo0cPYoGwrvBxJMeOHaOyZcs63zmMAAJ2Enjw4AGlpKTQli1baM+ePXT9+nV69uwZFStWjDiDO/8IcVbhHySnTp2ix48fiyNrrC0QnWWHp/QLQbuySOKFkTJ+aA0CIAACIKBOAt76QmbE2Bk0d35ChqBMnhBOEaND1RksO6wqVsGPbv/yq9Ty54vbqHgx+Uev2jGkTU2wvrIJFyqDAAiAAAhohIC3rq80Eh7ZZvZ+bzytWLVVqr980WcuF0nLNtYDK97+5R7FCRF7Ip05e9mihyVfKypE7H2CA6hKJfe8a0nef4JaBoRJdubPl4eSkxaST41KDo0O1s8OxYnOQAAEQAAEQEAWAazvZWHSbCVvFrTLERbrB1aOiFW//pMnT4gForGxseLPnKF5w4YNVL9+/QzzhYXuLNTWFXNZx00JrB01+UxlKOe+WSTbv39/A8GquTFZDM66MM7eXqtWLeJEp9aKLcJiR2Z5Nhb/yhW025pV2jgTthzBtVJBO2d/Z8FwpUqVRAZs/mfLZgNjQbu5jODGsVVDfORuOLBl3hn7KedeYFzH3PVl7frgz+VmzLdF0G5cV44dcuuYmi9KeMsdV+v1IGjXegRhv1MIsGCWFxV79+6V+i9dujStW7dO1pEacow6evSoEP/evHlTqu7r6yuOyrH1+Bs546EOCDiaAJ82wAvOI0eOEO80412m+fI5L8MjLyL4Rw5fl7zY5wUn77BlcXvLli0pd+7cjnbRo/uDoF1ZePHCSBk/tAYBEAABEFAnAW9+IRM1M4YiIqMzBGZYWCDNnT5GnQGz0aoy1TrQ9Ru3pFZXfthMZUsXt7EX51XH+sp5bNEzCIAACICA+wh48/rKfdQdP3Jg33G0et3LU31WxUbRO93aOn4g9GhAIGnHQSFkT1i7wyqZzgEtKCQogN7u3MpqXWdX0Be0O0vMzj5g/ezsSKJ/EAABEAABEMhIAOt7z54VELTPppw5c8oKshwRq3FHxkLUmTNn0siRIw1OPjAWvlvKXOwOQTv7xAlM2fZ58+YJvYycwqJqzu7et29fKlSokNkmtghdnSmYZgONxeqmeNsqaNcXDsvNSm3KT7micjmxsVZHjYJ2R8fHlnlnzEvOvcCZgnZLm08CAwPp9OnTwmRLInoI2q1dBa7/HIJ21zPHiConwMfOf/rpp+KIEF3hHybr16+nzp0de+Q8Z3vv2bOnARE+1iQyMlLllGAeCLieAB9x1adPH4OB+drMkycP8YaT8ePHEy9IUOQRgKBdHidztfDCSBk/tAYBEAABEFAnAW9/IROzfBOFhk/KEJweXdpQQuwUq0dPqjOqL62qVKsbXfrxuvSH8ye+pcoVy6jGbKyvVBMKGAICIAACIOBAAt6+vnIgSrd21a3XGFq/+WXym3UrplPXji3dapOnDn7tehotE9nYkwzWrqb8rVi+lBCxhwT7U9nSJVSDZMOWZOrac7SwZ2/iAvJtVscptmH97BSs6BQEQAAEQAAELBLA+t6zJwgE7c4VtF+5coWCg4OJk39y6dq1K3E29oIFC0oT6+zZsyKr+blz58TfWAD+9ddfm0xu6C5Bu87YX375hVavXk2cZVznk7UrhLODz507l2rXrm2yqi3CYmcK2k2JzR0haN+0aZOku+MEsIsXL6b8+fNbxAZB+z8nA+iLsx0dH1vmnXGw3C1oDwkJoejoaMqbN6+BacjQbu1upO7PIWhXd3xgnRsIbN68WXyBsrBdVz766CP6/PPPKXPmzA61iLNaf/zxxzR9+nSp30yZMtH27dupTZs2Dh0LnYGA1gkMHDiQFi1aZNaNdu3aiWsHRR4BCNrlcTJXCy+MlPFDaxAAARAAAXUSwAsZoq07DlJQvwhKf/TEIEjNGteihJgpVKJ4EXUGT4ZV1RsE0g/nfpRqnj4UTzXerCijpWuqYH3lGs4YBQRAAARAwLUEsL5yLW9njdahx/uUuP2A1P2WNV9SgF9TZw3nlf2u27RHiNg3JCZb9T/o7XZCyO7v18RqXXdUmBi1kCKjFlLMN59S314dnWYC1s9OQ4uOQQAEQAAEQMAsAazvPXtyQNDuXEH7n3/+SWPHjhWCbi4sQN26dSuxyFtXFixYQIMGDZL+nwXP/fv3NznxTAmsWVzeq1cvl05U1pbdvn2bjh07RuvWraPk5GS6du2aWRsaNGhAnMyRRcnGxRZhsTMF7TVr1qRVq1ZR5cqVJROVCtr//vtvkaQyKipK9MlJZlkvZ3xftcaEP/f2DO2Ojo8t8844Pu4WtIeFhdHs2RnvXUoE7ab4OvKmooS3I+1Qc18QtKs5OrDN5QTOnDlD3bp1ox9/fPmSv2XLlvTtt98a7Ap0pGF8HA3vpNq792WGl/Lly9OGDRvozTffdORQ6AsENEuAfwTw9fC///3PpA+8EYQ3hnzwwQea9dHVhkPQrow4Xhgp44fWIAACIAAC6iSAFzL/xCX19AUK6jeOLl5+mc2c/84ZIBNioqi2TxV1BtCKVXWa96aTp85LtY4lL6N6td9QjS9YX6kmFDAEBEAABEDAgQSwvnIgTDd25ddlKO3Yc0SyYPuGr6ldq4ZutMgzhj5/8SrFJSRRXHwi3fjptkWnqlerIETsfYL9qeirhVQNgAXtZUsXd6qYnQFg/azqaQDjQAAEQAAEPJQA1vceGth/3YKg3bmCdsa8c+dO4kSFuqIvan706BENGTJEiL25sPA7Pj6eypUrZ3Li/fHHHzRq1CiaN2+e9PmUKVNo3Lhxbp2oz549o5s3bwqxPmvNdu/encGemTNn0siRIzOIuW0Ruj58+JAGDBhAa9eulfrfuHEjderUyWb/T5w4QR07dqS0tDTRtk6dOpSQkEAVKlSQ+lIqaL979y5xNu1t27aJPnfs2EFt27a1aqtWM7RrKT62zDvjgMkRtBvPr8aNG9PKlSupTBnbTxBm8bq+Liw8PJz4esqRI4eBabYI2i9fvkxBQUHEdnLhzTY8Pxs2dM5zHyW8rV4wHlIBgnYPCSTcUE6Abxj9+vUjztCuK3y0TUpKitOF5adPnxYZ2fkLXFfeeustWrZsGRUuXFi5c+gBBDROIDU1lVq1akUPHjww6UmxYsXEjxlfX1+Ne+o68yFoV8YaL4yU8UNrEAABEAABdRLAC5mXcUm7dVeI2lMOphoEK2+eXJQQG0X+7dSZDdLSzGrcJpQOHzsjVdm/fTE1beSjmsmI9ZVqQgFDQAAEQAAEHEgA6ysHwnRjV60CBtHe/cclC/YkzqeWzeq60SJtD71i9VaRjX377sMWHcmcOZMQsYcE+VOrFvU043Ty/hPk26yO0+3F+tnpiDEACIAACIAACGQggPW9Z08KCNqdL2hnwXSfPn1o165dYjK1b99eCNhZF2Useh0+fDhNmzaNsmfPbnbicbbviIgI6XNz2ZrdNXM5cePx48dp2LBhdPToUcmMgIAA4Tdr0vSLLULXp0+f0kcffSSyU+uKvYJ+zsbOgl5dMWWfUkG7fnxtETRrVdCupfjYMu+MryU5gnY+saBnz5506NAh0dxewbgtm1hsEbTfv39fbLZITEyU3HPmaQ9KeLvrXubqcSFodzVxjKdKAny0ycSJE+nzzz+X7OMfI6tXr6bu3bu7xGbjBQIPyjsH+aiULFmyuMQGDAICaiXA1+aECROIF/ymCp+kwDs5s2XLplYXVGcXBO3KQoIXRsr4oTUIgAAIgIA6CeCFjGFceO0Z1DeCVq/fmSFgS6LHU2hIZ3UG0oxVLQPCiMU1urJ+5Qzq0kE9G0KxvtLUdIKxIAACIAACMglgfSUTlMqrNW3Xnw4eOS1ZeWDHEmrSsKbKrVaXeafOXKBl/2Zjv/ur6aQlOovr16kmROwhwQGUP18edTmiImuwflZRMGAKCIAACICA1xDA+t6zQw1Bu/MF7azNioyMJM7MzoWFrZzJvEmTJkKYrZ95WU628U2bNlHnzi+f01vL6m5qBvN7AB57zZo1VLZsWapevbrIzNyiRQvKnDmzaMKCXBbunjp1SgjUWZDNfug+t3ZlsI/+/v5StZo1axJrxCpXrmzQ1Fah64IFC2jQoEFSHyzKjY6OFlzlFo7J+PHjiTcH6Apnj586daqB/kapoF3fVls2HmhV0M4stRIfW+ed/tySI2g3Pn2B28+fP594HthSfv75Z+rVqxclJydLzczdJ2wRtJvafCBnQ42x7SyMZ584mXHVqlXFCQd88oH+SQfcRglvW3hpuS4E7VqOHmx3GAG+wQUGBtKff/4p9Tl48GCDo2kcNpiFjnhMvmnrStasWWnFihXUo0cPVwyPMUBAtQT4S3/RokVmBe0ff/yxwYYU1TqiIsMgaFcWDLwwUsYPrUEABEAABNRJqR2F8QAAIABJREFUAC9kTMdlxNgZNHd+QoYPJ08Ip4jRoeoMpgmr3g37lJbFv8wwMXvqKHo/PFg19mN9pZpQwBAQAAEQAAEHEsD6yoEw3dhVg5bv0rETZyULju5dSiy6RrFM4OnTvyjuXxH7voMnLVbOnTunyMbeJ8ifGjWoAbQyCGD9LAMSqoAACIAACICAgwlgfe9goCrrDoJ25wvaOeTHjh2jLl26EGdr5zJr1iwaMGAADRkyRGQt5+Lr6yu0UiVKlLA4S65cuULBwcEG2c8XLlwo+jO+Xs119NNPP4nszHv37pWqsE0s6tYVFu2+9dZbxMJcLvqZ5eVMY2NxraME7cZZ7YsXL04JCQnUvHlzOWaJOsa28d9MZadWImh/8uQJDR06lGJjY8WYtoiZtSxo10p8lAis5QjaOebGG1Y6deokNGCvvvqq7LnK94TevXtL9c1dR6bmtZ+fn7inFCpUyOR469ato7ffflv6jAXpfC3VqCH/+cSOHTtE0mTdfYKvx82bN1OdOoYnuCnhLRuWxitC0K7xAMJ85QTOnj1LrVu3ptu3b0ud8a69lJQUl2d7/uuvv6hevXp0+vTLbC8lS5ak7du30xtvvKHcWfQAAhol8PjxY7Ezd8OGDXT48GHiHyb6hXfBGi8CNOqqy8yGoF0ZarwwUsYPrUEABEAABNRJAC9kzMclamYMRURGZ6gwLCyQ5k4fo86AGlk1/rNv6PPpS6S/spidRe1qKVhfqSUSsAMEQAAEQMCRBLC+ciRN9/VVq2kv4gzjupJ6YAX51DDMpOc+69Q38uFj31NcQiLFxSfS4ye/WzSweZPaIht7n+AAypYtq/qcUbFFWD+rODgwDQRAAARAwGMJYH3vsaEVjkHQ7hpBO2cx7t+/P61fv15wZzE5Jzjs168fXbp0SfyNM4Z/+umnVjOgc9JSTn44c+ZMaXKy3ismJkZkSLZWODs5i9fHjh0rVS1TpozQpfj4+Eh/M84MzRnQ165dS+3atbM2hPjcWBDfpk0bWrlyJRUpUsSgva1CV2OhOHfWp08f+uqrryhfvnxWbXv27JngPGXKFAN+8fHxVK5cOYP2SgTt+qJ5cyJfc8ZqWdCulfjYOu/0YyVX0M7aTE7me+7cOam5LZtPTG08sZRF3ZYM7WzQ1atXhVie/dGV8PBwmjZtGuXOndvqtXTnzh1xH9Pd17gBJ1ZmH42vRSW8rRriIRUgaPeQQMIN+wj89ttvYoGhf0MqWrQo8a4ZW3bZ2De66VZ8E+eja/gGpit169al3bt3y1pwONIW9AUCaiPAi2T+sXD9+nVxlBNv/vjjjz/EYj9btmxOM5cXmnwcEP+A4nsGbzApVaoU5cqVy2ljOrtjCNqVEcYLI2X80BoEQAAEQECdBPBCxnJcYpZvotDwSRkq9ejahhJiplCmTJnUGdh/rVoUu54GDp8s2dilgy+tXzlDNTZjfaWaUMAQEAABEAABBxLA+sqBMN3Y1ZsN3qGz5/5PsuCHo6upWtXX3WiR+oZOT39My/7Nxq6fzd6UpYULFRAi9pDgAKqFjQF2BxPrZ7vRoSEIgAAIgAAI2E0A63u70WmiIQTtrhG082TQz9ZcvXp1atu2rRCWc2GxOCc7bNKkiax5w7oRzop87do1qX5AQABFR0cTi9PNlRcvXois7KGhoQZtR40aRZMnT6bs2bNLTVn4HhkZSZ999pn0N7nCedaacLZ3zkatK+PGjRN9Zc6c2cA8Y6FrxYoVhXDekn5t48aNYlOALis0dzhixAjhgyUhLovZOVN6RESEQVsW8H7wwQcZbFMiaN+0aRN17txZ+MqxWrx4MeXPn19WfLUsaGcHtRAfJQJruYJ2U5tPXnnlFXGdsvDb0okKLBbn61J3ggNz5WubM66bu08YC9qtnfrA94O5c+fS+++/bzAvJ06cKDa85MyZ0+x8Zd/4/sXXkq7wfYzt1c17/cZKeMu6aDygEgTtHhBEuGA/Ad6t8/XXXxPfmLjwgmTevHliweLOsmTJEho0aBDxAoIL37gHDx4sbuQoIAAChgT4+pV7XJS97Hgh9N577xEv0rmwmL1Vq1biqKuOHTuaPZbG3vFc0Q6CdmWU8cJIGT+0BgEQAAEQUCcBvJCxHpetOw5SUL8ISn/0xKBys8a1hKi9RHHDjCrWe3Rdje27DlP7bsOkAX2qV6LUgytdZ4CVkbC+Uk0oYAgIgAAIgIADCWB95UCYbuyqcu1udPHydcmCCyfXUaUKpd1okXqG3ptyXGRjXxafRCzysFT8WjekkKAA6hX4lnoc0LAlWD9rOHgwHQRAAARAQLMEsL7XbOhkGQ5Bu+sE7aayNeuC1LVrV2LNVMGCBWXFzVSWdW5Ys2ZNIermbOj64nT+jEXmnDn5888/p3v37knjWBKpnzlzhoKCggwyTNerV0+M0bJlS8qSJUsGeznrM4tcOeO5rrAQl0XqnNjUuDx8+JAGDBggPtcVzp7OAnNjH3Sfs4aFBbesfdMvHTp0ECL8WrVqZdDTcAJJtpsZ6BcW33KiR04Ea1zsFbRzfDjjflRUlOiShfycVV+uxkfrgna1x4djokRgLVfQzuNwAlHefHH06FFperHwmzOhs2Dd+MSC58+f04EDB8Q1pJ+omBtPnTpVtDF13fHnvMGlZ8+edOjQITEWj8N6UP6bueRUprKsc9vg4GAxh6tUqZJh3vI1zqccLFu2zOCSsZTdXQlvWTdFD6gEQbsHBBEu2EeAFwB81IpOoMq9jB49mqZPn25fhw5uNXToUAMBO+/24d1xbDMKCICAawnwjwb+0WSu8AKFd+ZpqUDQrixaeGGkjB9agwAIgAAIqJMAXsjIi0vq6QsU1G+cgaiJW1YsX4oSYqKotk8VeR25uNa5C1fojXo9pFEL5M9L92/sdbEV5ofD+ko1oYAhIAACIAACDiSA9ZUDYbqxq9erd6Ir136WLLjy/SYqW6aEGy1y79C3f7knROxx8Ul05uwli8aUfK2oyMbeJziAqlQq617DPWx0rJ89LKBwBwRAAARAQBMEsL7XRJjsNhKCdtcJ2llQzpqo2NjYDPGaOXOmyGguV/DMHXB/LOpmwapxYQE5JyqsWrWq+IjF9ImJiQZCdv471/vyyy+pS5cuJueQuQzOXLly5crUqFEjIXjlwoLV/fv305EjRzL0ZUmI+/TpU/roo49EBnv9wv3rss2zuN3Pz8/g89u3b1NYWJjIBm5cWNDOov5ChQqJTOwsEN63b1+GetYyztsraL97964QMW/btk2MuWPHDpGRX27RuqCd/VRzfHTztVevXrR9+3YRFt4MsmrVKjGvrRVbBO3cF8+9d9991+BUBP47C84523rjxo0pW7ZsxJsudu/eTZxp3bhYEovr6praHMKf8fXAwvmsWbMSbxYxPv3g3Llz1K9fPwPRva5P/WuJr1X2hW00Lu3ataNvvvmGXn/d9Ml+ELRbm1VEELRbZ4QaHkjgxo0bVKdOHeLdNbrCX/jLly+nwoULq8Jjto13+ejf/IoVKyYWPJaOxVGF8TACBDyIAJ+UwAsNvm+YKyx2d/fJDrYih6DdVmKG9fHCSBk/tAYBEAABEFAnAbyQkR+XtFt3KajvOEo5lGrQKG+eXJQQG0X+7eQdhyp/ROU1nzz5nfIUb2bQEQvaWdiuhoL1lRqiABtAAARAAAQcTQDrK0cTdU9/Jav4008//yINfvN8Er1W4lX3GOPGUZN2HBRC9oS1O6xa0TmghcjG/nbnVlbrooJ9BLB+to8bWoEACIAACICAEgJY3yuhp/62ELS7TtDOs2HFihXUu3dvg4lRvHhx2rx5s9Bz2VpY1M4CVf5na2EN1qxZs4izw1sS0rOoe9q0aXYlO2TBLovuOas0JzQ1V1iUzgJwFp+bKpwIlcXrxoU1ZiyG/+9//2ur+8TZ3Nn/ihUrmm1rr6D9xIkT1LFjR0pLSxNi5ZUrV9qkefMEQTtDVWt82DYlAmtbBe08Husehw8fTt99951Nc5WvoREjRoh5njt3bottLW1A0TU0t7mCM8nzhhv+3NbCYnY+LcHStaSEt632aLU+BO1ajRzstptAeno68TEpycnJUh8sVk1ISCA+DkZN5fDhw+K4Cz6iQlcaNmxIu3btsnpzVpMfsAUEtEzgypUrYrFh6chcPqaGd9xqqUDQrixaeGGkjB9agwAIgAAIqJMAXsjYFhd+IBbUN4JWr9+ZoeGS6PEUGtLZtg5dULtw2db0672H0kipB1eST/VKLhjZ+hBYX1lnhBogAAIgAALaI4D1lfZiZsriouXb0S93Xh5Df/v/dtKrhQt6hnNWvLh2PY2W/ZuN/dKP1y3W5hOLWMQeEhxAZUsX9wo+7nQS62d30sfYIAACIAAC3koA63vPjjwE7a4VtLMOg5N8Hj16VJpYffv2FWJQa2JVczPx+fPntGfPHpo0aZLIkC6n9OnThyIjI6lsWXknSvEYGzZsEKL277//Xs4Q1KxZM5owYQK1atWKMmXKZLGNNdH8uHHj6LPPPqPMmTNn6OfPP/+kdevWUVRUlCzbOAM39/fOO+9YFNnzQPYK2hcsWECDBg0StrIQn7PPWxL0GzvlKYJ29kuN8WG7lAis7RG085gs8OcTEXiDxr17L5+3mLs4eNNFREQEsWZS7ukN3C+L3xctWmSyW3ObQ7gyb5BZuHAhzZkzJ0M2eVOdvfLKK/TJJ5/QwIEDrd6/lPCWdcPxgEoQtHtAEOGCfAKcaXn8+PHER7joSo4cOcRRD7wwUmPhzM+88+ePP/6QzBs9ejR98cUXVhc6avQHNoGA1gjwDtb+/fubNZuPoOFNJnwsjZYKBO3KooUXRsr4oTUIgAAIgIA6CeCFjH1xGTF2Bs2dn5Ch8eQJ4RQxOtS+Tp3UqnbTXpR65uURjXGLJlHvQH8njWZbt1hf2cYLtUEABEAABLRBAOsrbcTJmpWvlG5J9x+8zI6nplNurNlu7+frNu2huIQk2rDlZWIgc30Fvd1OCNn9/dR3SpG9/muhHdbPWogSbAQBEAABEPA0Aljfe1pEDf2BoF2+0NheEas+8adPnwqxKQucdWXx4sUWtRlyZyBrw86dOyeE55wN+uzZs5IolUXcVatWJc6kzCLZkiVLyhbI6o/PY6SmptK2bdsyjMEZ36tVqybEt126dBHjZcmSRa75xKJ5FuTHxsYSJ0K9cOHlM33O3h4dHU2crdpcYfE5bxTgDNMHDhygU6dOiYzv3MbHx4eaNm0q/G/QoIFscbk9gnbjNpYExOZ88SRBu85HtcRHZ48SgbXSe8Evv/wiNqFs376dTp8+La4pLnwN1axZk1q2bEl+fn7E1621zSCm5hBvIkhKShJJjvmauHbtmlTN0uYQXSUWtrOPfHICb2DRXUv8OV/fVapUoe7du4tNK/ny5ZN1jSvhLWsAD6gEQbsHBBEuyCfAO9ECAwOJFxa6MmbMGHEkjJrL+++/L3b96ArvtFu/fr04lgUFBEDAeQR48cQbStasWWN2ED4SijeYmNoB6zzLlPcMQbsyhnhhpIwfWoMACIAACKiTAF7I2B+XqJkxFBEZnaGDYWGBNHf6GPs7dnDL0PBIilm+Weo1/L0eFD3zQwePYl93WF/Zxw2tQAAEQAAE1E0A6yt1x0eudXmKN6MnT36Xqj++tZ9y5zJ/RLzcftVW7/zFq0LEHhefSDd+um3RvOrVKggRe59gfyr6aiG1ueIV9mD97BVhhpMgAAIgAAIqI4D1vcoC4mBztCxodzAKdAcCIAACIAACbiMAQbvb0GNgVxPg42p4dwwLVHWlRYsWYpdP9uzZXW2OTePxTrnOnTvT3r17pXavvvqq2OVXrlw5m/pCZRAAAfkEePMLH2k1c+ZMunnzpsmGmzdvFjt3tVYgaFcWMbwwUsYPrUEABEAABNRJAC9klMUlZvkmCg2flKGTHl3bUELMFLuyRyizKGPr5auSKOS9CdIHtWtWoRP7lzt6GLv6w/rKLmxoBAIgAAIgoHICWF+pPEAyzcteuBE9ffqXVPvpr0coa1b52fVkDuO2aitWb6W4+CTavvuwRRsyZ84kROwhQf7UqkU9t9mLgf8hgPUzZgIIgAAIgAAIuJ4A1veuZ+7KESFodyVtjAUCIAACIAACpglA0I6Z4RUE7t27R127dqWUlBTJ30KFCtHx48epbNmymmBw/vx5cewLHz2hK3ysBmeOtnSUjCacg5EgoGIC9+/fF/cK3kDCR8l89913xMfK8NE0OXPmpLS0NMqfP7/TPGBRPR8nxZtYXn/9dcqRI4ddR14ZGwhBu7KQ4YWRMn5oDQIgAAIgoE4CeCGjPC5bdxykoH4RlP7oiUFnzRrXEqL2EsWLKB9EQQ9Xrv5Er9fobNDDnSu7qHChAgp6dUxTrK8cwxG9gAAIgAAIqIsA1lfqioe91mTKX49evHghNX+RftzerlTT7tSZC7Ts32zsd399YNGu+nWqCRF7SHAA5c+XRzU+eLshWD97+wyA/yAAAiAAAu4ggPW9O6i7bkwI2l3HGiOBAAiAAAiAgDkCELRjbng8gefPn9OIESNElmX98u2331K3bt005T/b3L17dwObhw4dSnPmzFFFtj9NwYSxIGAngadPnwpRO2+QYXH5yJEj7exJXrOEhAQKDg4WlStUqED+/v7Uvn17atSoERUoYL/wCIJ2efzNLqDy1TX4SP+lprKe0RoEQAAEQAAE3EcAL2Qcwz719AUK6jeOLl6+btBhxfKlhai9tk8VxwxkZy9V63an8xevSq23rPmSAvya2tmb45pBkOM4lugJBEAABEBAPQSwvlJPLOy15K+/nlG2Qg2l5lmzZKGn947Y251b23GW+bh/Rez7Dp60aEvu3DlFNvY+wf7UqH4Nt9qNwU0TwPoZMwMEQAAEQAAEXE8A63vXM3fliBC0u5I2xgIBEAABEAABM887XkCBhbnh4QSWLl1KQ4YMERmVdYX/31jgrgUMLM5n8ezcuXMlc3PlykULFy6kXr16acEF2AgCIGADAc7OHh4eTosWLTJolSVLFsqcOTMVLFiQdu7cSW+++aYNvf5TFYJ2m5EZNMALI2X80BoEQAAEQECdBPBCxnFxSbt1l4L6jqOUQ6kGnebNk4sSYqPIv10Txw1mY0+DR0bR/CXfSq3GfziAJn08yMZeHF8d6yvHM0WPIAACIAAC7ieA9ZX7Y6DUgie//U55ijWTusmVKwc9uXVAabcubX/42PcUl5BIcfGJ9PjJ7xbHbt6ktsjG3ic4gLJly+pSOzGYbQSwfraNF2qDAAiAAAiAgCMIYH3vCIrq7QOCdvXGBpaBAAiAAAh4DwFkaPeeWHulpydPnhRZ2K9duyb5z1mNDxw4oNmM5pwdukmTJnT8+MtjTcuVK0dr166l2rVre2Wc4TQIeCqBO3fuUJ06dejGjRtmXdy2bRv5+fnZjACCdpuRGTTACyNl/NAaBEAABEBAnQTwQsaxceH8ASxqX71+V4aOl0RPoNCQTo4dUGZvsSs2U7/BkVJtv9YNadt6wxPNZHbl0GpYXzkUJzoDARAAARBQCQGsr1QSCAVmPHj4iAqWain1UCB/Hrp/I1lBj65pmp7+mJb9m4392ImzFgctXKiAELGHBAdQrRqVXWMgRlFMAOtnxQjRAQiAAAiAAAjYTADre5uRaaoBBO2aCheMBQEQAAEQ8FACELR7aGDhFhELv9u0aUP79++XcJQsWZK2bt1qVzZjNTE9e/as8O3WrVuSWW3btqXExETKmhVZU9QUK9gCAkoI8MaVevXqme2Cs7TfvHmTihUrZvMwELTbjMygAV4YKeOH1iAAAiAAAuokgBcyzonLiLEzaO78hAydT54QThGjQ50zqIVez124Qm/U62FQI/XACvJxs3gJ6yuXTwUMCAIgAAIg4AICWF+5ALKTh7hz9z69+npbaZQihQvSL/+308mj2t/93pTjIhv7svgk+vvvvy12xBsbQ4ICqFfgW/YPiJZuI4D1s9vQY2AQAAEQAAEvJoD1vWcHH4J2z44vvAMBEAABENAGAQjatREnWGkHgbCwMFq0aBFxVjwuuXLloq+++opCQ10vGLDDfKtNFi9eTMOGDaM//vhD1OUfT4MHD6bo6GirbVEBBEBAGwRmzJhBY8aMMWts+fLl6dKlS+L6t7VA0G4rMcP6eGGkjB9agwAIgAAIqJMAXsg4Ly5RM2MoIjLjb7VhYYE0d7r59Z6zLPJ9ayDtO3hS6n78hwNo0seDnDWcrH6xvpKFCZVAAARAAAQ0RgDrK40FzIS5P6XdoZKVXwq+XytehG5e2Koqx27/ck+I2OPik+jM2UsWbSv5WlGRjb1PcABVqVRWVX7AGNsIYP1sGy/UBgEQAAEQAAFHEMD63hEU1dsHBO3qjQ0sAwEQAAEQ8B4CELR7T6y9ytPly5dT//79RZZ2LvzDggXu33zzjUdxeO+992jJkiWSaD979uy0YMECevfddz3KTzgDAt5KIDAwkFavXm3W/V69ehHf7+wpELTbQ+1lG7wwUsYPrUEABEAABNRJAC9knBuXmOWbKDR8UoZBenRtQwkxUyhTpkzONUCv968WrKLhY6ZLf6lWtTz9cHSVy8Y3NRDWV27Fj8FBAARAAAScRADrKyeBdWG3V6//TOXe7CSNWLZ0CbrywyYXWmB+qKQdB4WQPWHtDqv2dA5oIbKxv925ldW6qKANAsbrZ21YDStBAARAAARAwLMIvEg/7lkOebk3ELR7+QSA+yAAAiAAAqogAEG7KsIAIxxJ4OLFi+Tr60tpaWlSt/z/SUlJlDNnTkcO5fa+fvvtN2rdujUdOXJEsuW1116jXbt2UZUqVdxuHwwAARBQRoA3pyxbtsxkJ1myZBGnUPTt29euQSBotwub1AiCK2X80BoEQAAEQECdBCC4cn5ctu44SEH9Iij90RODwZo1riVE7SWKF3G+EUT08627VK1eD3rw8JE03ob4mcRCJ3cVrK/cRR7jggAIgAAIOJMA1lfOpOuavi9dvk6VaneTBqtUoTRdOLnONYObGOXa9TRa9m829ks/XrdoR8XypYSIPSQ4gMqWLu42mzGwcwhA0O4crugVBEAABEAABGwhAEG7LbTUXxeCdvXHCBaCAAiAAAh4PgEI2j0/xl7l4d9//02NGzemY8eOSX6XKVOGtmzZQm+++aZHskhNTaWuXbvStWvXJP8aNWpE+/fvp8yZM3ukz3AKBLyFAG/EWbp0Ke3cuZPu379v4HbBggXp5MmTVLasfUcDQ9CubBZBcKWMH1qDAAiAAAiokwAEV66JS+rp80LUfvGyoQCpYvnSQtRe28c1m5PfG/Y5LV66QXK6T88AWjo/0jUQTIyC9ZXb0GNgEAABEAABJxLA+sqJcF3U9dlz/0dvNnhHGq1a1dfph6PmT1R0llnrNu2huIQk2rAl2eoQgW+3oz7BAeTfronVuqigXQIQtGs3drAcBEAABEDAcwhA0O45sWRPIGj3rHjCGxAAARAAAW0SgKBdm3GD1SYIvHjxgkaNGkWzZ8+WPs2RI4cQg77zzssHzp4ILzY2lgYNGkR//vmn5N6HH35IU6dO9UR34RMIeB2Bx48f0/Hjx2nTpk20d+9eunDhAvXo0UPc3+wtELTbS+6fdhBcKeOH1iAAAiAAAuokAMGV6+KSdusuBfUdRymHUg0GzZsnFyXERrlEfLRt12F6q9swg/HXr5xBXTr4ug6E3khYX7kFOwYFARAAARBwMgGsr5wM2AXdnzpzgWo17SWN5FOjMqUeWOGCkYnOX7wqROxx8Yl046fbFsesXq2CyMbeJ9ifir5ayCX2YRD3EoCg3b38MToIgAAIgAAIMAEI2j1rHkDQ7lnxhDcgAAIgAALaJABBuzbjBqtNEFi7dq0QeOoXFrizqDtLliwezezZs2c0evRomjNnjoGfa9asoe7du3u073AOBLyJAJ9CcfPmTbp8+TL5+PhQoUL2v5yCoF3ZzIHgShk/tAYBEAABEFAnAQiuXBsX3pTNovbV63dlGHhJ9AQKDenkdIPqt3yXvjtxVhrHp3ol2pu0gArkz+v0sY0HwPrK5cgxIAiAAAiAgAsIYH3lAshOHuLYibPUoOW70ij161Sjo3vtTzIhx9wVq7cKIfv2XYctVs+cOZMQsYcE+1Or5vXkdI06IAACIAACIAACTiaQvP8EtQwIE6PsTVxAvs3qOHlEdO9KAoivK2m7fiwI2l3PHCOCAAiAAAiAgDEBCNoxJzyCwNmzZ6l9+/ZC6Kkrvr6+tG7dOipYsKBH+GjNiTt37gjxekpKilS1aNGi4v8rVapkrTk+BwEQ8DICELQrCzgEV8r4oTUIgAAIgIA6CUBw5Z64jBg7g+bOT8gw+OQJ4RQxOtSpRq3dsJt69PnQYIz3w4Np9tRRTh3XVOdYX7kcOQYEARAAARBwAQGsr1wA2clDHDxympq26y+N0qRhTTqwY4nDR+VM8CxiXxafSHd/fWCxfxbVhwT5U0hwAOXPl8fhtqBDEAABEAABEAAB+wmwmJ1Fz1xYzM6idhTPIYD4ek4sTXkCQbtnxxfegQAIgAAIaIMABO3aiBOstEDg4cOHQsi9a9fLrHactfjkyZNUunRpr2J38eJFaty4Mf3666+S361btxbC/nz58nkVCzgLAiBgmQAE7cpmCARXyvihNQiAAAiAgDoJQHDlvrhEzYyhiMjoDAYMCwv8f/bOAzyKcvvD558gLRRpIkXKxVxApHciTZok9CIJkEAAkd7xSmiiFEXpBAFpJkIChCqEckE60gMiRcGLgEgHAbEghP9zPt1hy+zu7M6Wmdnf9zw8SvYr53vPt+uYfecMzfx4uFcD69FvPC1MWGuxxvIlk+jNNo28uq715Li+8iluLAYCIAACIOAjAri+8hFoLy5jXoWTl/GkmPbo0V9CYk9M2ki79h1zuIuQkCyiGnvGLZMtAAAgAElEQVRMVDjVrFbOizvG1CAAAiAAAiAAAu4SsL5u4HlQpd1dmtobh/xqLyeejghCu6eJYj4QAAEQAAEQcJ0AhHbXmWGExggMHz6cPvnkEymq4OBgSklJoVatWmksUt+Es3LlSoqMjKT09HRpwZEjR9L48eN9EwBWAQEQ0AUBCO3q0gThSh0/jAYBEAABENAmAQhX/s3L4i/WU7c+79sE0b51Q0pePJGCgoK8EuCFi1eozhtv0U9XbljM/9msUdSji+/+vxrXV15JLyYFARAAARDwMwFcX/k5AR5YfutXB6hJq37STI1fr0Fb1s5WNfPXh05SYvJGIbL/+vB3h3PVCaskqrHHREVQxozPqVoXg0EABEAABEAABLxLwLx6t2klT94M593oMbszAsivM0L6fx1Cu/5ziB2AAAiAAAjonwCEdv3nMKB3sHDhQurfvz/9/vuzX/oOGjSIpkyZ4rUv+7UO/PHjx8SS//Tp06VQs2TJQnPnzqWYmBith4/4QAAEfEQAQrs60BCu1PHDaBAAARAAAW0SgHDl/7xs2rqPImPj6P6DhxbB1K5VUUjtBQvk80qQny5MoT6DP7SZ++Pxg2jYgM5eWdN6Ulxf+QQzFgEBEAABEPAxAVxf+Ri4F5bbuGUvNWs/SJo5oslrtGHls9+9K13y/v1fKeGfauyHjp5yOCxvnueFxB4dFUEVy5VUugT6gQAIgAAIgAAI+JGAXPVuUzio0u7HxHhoaeTXQyA1Pg2Edo0nCOGBAAiAAAgEBAEI7QGRZmNu8tChQ6IS+YULF6QNVq1alb766ivKli2bMTetcFf37t2jBg0a0NGjR6URxYoVI67eXqVKFYWzoBsIgICRCUBoV5ddCFfq+GE0CIAACICANglAuNJGXtJOnBVS+/fnL1kEFFqiCCUvmUiVypfySqBR3UZScsoWm7m7dmpOXCU+vHGYV9Y1TYrrK6/ixeQgAAIgAAJ+IoDrKz+B9+CyazfspNYdh0kztmpWj9Yse/bEWGdL7dh9RFRjT0hKpSdPnjjs3qRBDYqOjKBOHZo6mxavgwAIgAAIgAAIaIyAXPVuU4io0q6xZLkRDvLrBjQdDoHQrsOkIWQQAAEQAAHDEYDQbriUBsaGbt++TR06dKDt27dLG86XLx/t37+fXn755cCA4GSX33//PVWvXp1++eUXqWeTJk1o6dKllCdPHjACARAIcAIQ2tUdAAhX6vhhNAiAAAiAgDYJQLjSTl6uXrtFkV1H0O79aRZBZc+WlZKXTPKaXD5u0nx6b9J8WRBVK5Wh/r3epFL/Lk45c2SjnDmziX/yuXnw4CE9+PU3evDrQ3rwwPyfcj97SPdNfXjMP2N/vnrTYt2nT59qJyGIBARAAARAAATcJIDrKzfBaWjYijX/pQ5dRkgRvdm6ES3/fJLDCK/fuCMk9sSkVPrm1DmHfQsXyi+qscdERVCpfxfT0M4RCgiAAAiAAAiAgFICjqp3m+ZAlXalNLXXD/nVXk68FRGEdm+RxbwgAAIgAAIgoJwAhHblrNBTQwQGDx5M06c/e6xnpkyZaP78+RQTE6OhKP0fyueff05vv/02/fnnn1IwQ4cOpU8+UV5Bxv+7QAQgAALeIAChXR1VCO3q+GE0CIAACICANglAuNJWXljoZql9xZptNoEtjB9D3aJbeCXgxORU6jVwIv32+x9emV/ppBDalZJCPxAAARAAAS0TwPWVlrOjLLalyzdR57dGS525evoXn30gOzh16z4hsienbHU6ecuIuhQdFUFtW7zutC86gAAIgAAIgAAIaJuAo+rdpshRpV3bOXQUHfKr39y5GjmEdleJoT8IgAAIgAAIeJ4AhHbPM8WMXibAknb37t2lx3PylwK9e/em+Ph4L6+sz+l79OhBCxculIJn+X/JkiUUGRmpzw0hahAAAY8QgNCuDiOEdnX8MBoEQAAEQECbBCBcaTMvA9/5hGbOTbYJbsKYPhQ3rJtXgt6zP42Gxk2jw8dOe2V+JZNCaFdCCX1AAARAAAS0TgDXV1rPkPP4Fn/xJXXrM07qGNu5OS2aM1b6+8VLVynhn2rs53645HDC0BIvUXRkhBDZixUp4Hxx9AABEAABEAABENA8ASXVu02bQJV2zafTJkDkV385UxMxhHY19DAWBEAABEAABDxDAEK7ZzhiFh8ROHfuHFWuXJkePHggrVizZk3auHEj5cqVy0dR6GuZe/fuUcOGDenIkSNS4NmzZ6cDBw7QK6+8oq/NIFoQAAGPEYDQrg4lhHZ1/DAaBEAABEBAmwQgXGkzLxzVpCmLKW6c7U3c/d/uQDM/Hu61wL/ctJuSV22l5au20pMn6V5bR25iCO0+xY3FQAAEQAAEvEQA11deAuvDaecvXk1vD5wordgztg3NmxFHq9d/Rfxkm7UbdjqNpkPbxhQTFUHhjcOc9kUHEAABEAABEAABfRFQUr3btCNUaddXbjla5Fd/OVMTMYR2NfQwFgRAAARAAAQ8QwBCu2c4YhYfEPjjjz+oXr16dPDgQWm1ggUL0vr164XkjmafwOHDh6lZs2Z048YNqVP16tVp9+7dlDFjRqADARAIQAIQ2tUlHUK7On4YDQIgAAIgoE0CEK60mRdTVIsT11O3vu/bBNm+dUNKXjyRgoKCvLaB3377gxKSNtLp7/5H167fFn+uXr8l/vnXo78oe/YQyp4tK2XPFkLZs5v/89m/ZwvJStmyZaVsIVlI/Dv/85+/h4RkpdAKrSzih9DutXRiYhAAARAAAR8SwPWVD2F7aan4+Suo37DJ0uyVK5amGzfu0OUr1x2uWLbMy6IaO4vs+V/I7aXoMC0IgAAIgAAIgIA/CbhSvdsUJ6q0+zNjrq2N/LrGywi9IbQbIYvYAwiAAAiAgN4JQGjXewYDKP4BAwbQrFmzpB3zl/UpKSnUunXrAKLg/laXLVtG0dHRlJ7+rKpenz59KD7etsqf+6tgJAiAgF4IQGhXlykI7er4YTQIgAAIgIA2CUC40mZezKPatHUfdYiNowcPHloEW7tWRSG1FyyQT/ubsBMhrq90mzoEDgIgAAIg4IAArq/0fzymxS+jISOmKtpIcHCQkNijo8Lp9TpVFY1BJxAAARAAARAAAf0ScKV6t2mXqNKun3wjv/rJlacihdDuKZKYBwRAAARAAATcJwCh3X12GOlDAqtWraJ27dpZrBgXF0fjxo2jDBky+DAS/S71119/0YgRI2jKlCnSJvimgLVr11Lz5s31uzFEDgIg4BYBCO1uYZMGQbhSxw+jQQAEQAAEtEkAwpU282IdVdqJs0JqP3f+ksVLoSWKUPKSiVSpfCl9bMQqSlxf6TJtCBoEQAAEQMAJAVxf6feIHP/mO0pMTqV5i1bTw99+d7iRapXLUHRkOEVHRVDOHNn0u2lEDgIgAAIgAAIgoJiAO9W7TZOjSrtizH7riPz6Db1fF4bQ7lf8WBwEQAAEQAAEBAEI7TgImieQlpZGTZs2pevXnz3Cs0mTJpSYmEj58um3+pw/wF+7dk1Uad+2bZu0fN68eWnHjh306quv+iMkrAkCIOAnAhDa1YGHcKWOH0aDAAiAAAhokwCEK23mRS6qn6/dosiuI2jP/jSLl7Nny0rJSyZReOMw/Wzmn0hxfaW7lCFgEAABEAABBQRwfaUAkoa6PHr0l5DYE5M20q59xxxGFhKSRUjsMVERVLNaOQ3tAqGAAAiAAAiAAAj4goA71btNcaFKuy8ypG4N5FcdP72OhtCu18whbhAAARAAASMRgNBupGwacC83b94UAvaWLVuk3RUqVIg2bNhAFSpUMOCOvb+lw4cPU+vWrenKlSvSYg0aNKAVK1ZQ7ty5vR8AVgABENAEAQjt6tIA4UodP4wGARAAARDQJgEIV9rMi72o0p8+FVL7yjXPblg29V0YP4a6RbfQ1YZwfaWrdCFYEAABEAABhQRwfaUQlJ+7fX3oJCUmbxQi+68PHVdjL1qkAI0a3l2I7BkzPufnyLE8CIAACIAACICAPwioqd5tihdV2v2ROWVrIr/KOBmxF4R2I2YVewIBEAABENAbAQjtestYAMX7119/0ejRo+mjjz6Sds1fAKxevZpatWoVQCQ8v9Xly5dTZGSkxcQjR46k9957jzJkyOD5BTEjCICA5ghAaFeXEghX6vhhNAiAAAiAgDYJQLjSZl6cRTXgnU9o1txkm24TxvShuGHdnA3XzOu4vtJMKhAICIAACICABwng+sqDMD081f37v1LCP9XYDx09pXj2iWP70oihsYr7oyMIgAAIgAAIgIDxCKip3m2igSrt2j0XyK92c+PtyCC0e5sw5gcBEAABEAAB5wQgtDtnhB5+IrBq1Sp68803KT09XYpg4MCBNH36dD9FZJxlnz59SkOGDLFgGRQURMwcNwsYJ8/YCQg4IgChXd35sBau1M2G0SAAAiAAAiCgTQJP7x/RZmCIyobAxCmLaeS4eJuf93+7A838eLguiEFo10WaECQIgAAIgICLBCC0uwjMB9137D4iqrEnJKXSkydPHK7YuEENypAhmFK37JP6fTJ+EA0d0NkHkWIJEAABEAABEAABLRLwRPVu075QpV17GUZ+tZcTX0YEod2XtLEWCIAACIAACMgTgNCOk6FJAkeOHKHWrVvTTz/9JMVXpUoV2rNnD2XOnFmTMestqF9//ZXq1q1Lx44dk0IvXrw4rVu3jsqWLau37SBeEAABFwlAaHcRmFV3CO3q+GE0CIAACICAPghAaNdHnkxRLkpcT937vm8TdPvWDSl58UTim5i13CC0azk7iA0EQAAEQMBdAhDa3SXn2XHXb9wREntiUip9c+qcw8kLF8pP0ZHhFBMVQaX+XYwGvvMJzTR7Gs6MycNoQC/Lp596NlrMBgIgAAIgAAIgoGUCnqjebdofqrRrL9PIr/Zy4suIILT7kjbWAgEQAAEQAAF5AhDacTI0R+DOnTvUvHlz2r9/vxRbzpw56eDBg1SyZEnNxavngH744QcqX748PXz4UNpGrVq1aP369ZQnTx49bw2xgwAIOCEAoV3dEYHQro4fRoMACIAACOiDAIR2feTJPMrUrfsoMjaOHjx49v94/HrtWhWF1F6wQD7NbgpCu2ZTg8BAAARAAARUEIDQrgKeB4bytVFiciolp2xxOlvLiLoUHRVBbVu8btG3z+AP6dOFKdLP5kx7l3p3b+d0PnQAARAAARAAARAwHgFPVu820UGVdu2cE+RXO7nwVyQQ2v1FHuuCAAiAAAiAwDMCENpxGjRF4OnTpzRw4ECaPXs28b9zCw4OpkWLFlFMTIymYjVKMF988QVFR0dL2+EvWTgHU6dOJesvXIyyZ+wDBECACEK7ulMAoV0dP4wGARAAARDQBwEI7frIk3WUx06cFVL7ufOXLF4KLVGEkpdMpErlS2lyYxDaNZkWBAUCIAACIKCSAIR2lQDdGH7x0lVK+Kca+7kfLK+HrKcLLfESRUdGCJG9WJECsqv16PcBLUxYJ722YPZo6h7T0o3IMAQEQAAEQAAEQEDvBDxZvdvEAlXatXMqkF/t5MJfkUBo9xd5rAsCIAACIAACzwhAaMdp0BSBhIQE6tmzJ/35559SXIMGDaJp06ZpKk6jBdO3b1+aM2eOtK0sWbLQp59+Sl26dDHaVrEfEACBfwhAaMdRAAEQAAEQAAEQAAHjEvj52i2K7DqC9uxPs9hk9mxZKXnJJApvHKa5zUNo11xKEBAIgAAIgIAHCEBo9wBEhVOsXv+VqMa+dsNOpyM6tG1MMVERiq6Jurw9lhKSNkpzfj5vnBiLBgIgAAIgAAIgEFgEvFG920QQVdr9f5aQX//nQAsRQGjXQhYQAwiAAAiAQKATgNAe6CdAQ/v//vvvKSwsjG7duiVF1aBBA0pJSaHnn39eQ5EaL5RffvmFWrRoQXv27JE2V7BgQdq9ezeVKFHCeBvGjkAABFChHWcABEAABEAABEAABAxOIP3pUyG1r1yzzWanC+PHULfoFpoiAKFdU+lAMCAAAiAAAh4iAKHdQyDtTHP2+x+FxJ6YtJEuX7nucLGyZV4W1dhZRs//Qm7FgXXsNpKSUrZI/ZctmkBR7ZooHo+OIAACIAACIAACxiDgjerdJjKo0u7/M4L8+j8HWogAQrsWsoAYQAAEQAAEAp0AhPZAPwEa2f+vv/5K9erVo6NHj0oRFS9enJYvX05Vq1bVSJTGDuPQoUPUrl07unz5srTRKlWq0M6dOykkJMTYm8fuQCAACaBCewAmHVsGARAAARAAARAISAID3vmEZs1Nttn7hDF9KG5YN80wgdCumVQgEBAAARAAAQ8SgNDuQZhmUy1dsUmI7Fu2fe1wgeDgICGxR0dF0Ot1qrgVTLvo/9CqddulsSmJH1Hblg3cmguDQAAEQAAEQAAE9EnAm9W7TURQpd1/ZwP59R97ra0MoV1rGUE8IAACIAACgUgAQnsgZl1je05PT6ehQ4fS9OnTpciyZs1Ks2fPptjYWI1Fa+xw5s+fT4MGDaLff/9d2mi/fv1o5syZZP3li7FJYHcgYHwCENqNn2PsEARAAARAAARAAARMBCZOWUwjx8XbAOnfqwPNnDxcE6AgtGsiDQgCBEAABEDAwwQgtHsO6PFvvhMSe0LSRrp1+xeHE1erXOafauzhlCNHNlVBtIwcQutTd0tzrEueSi3C66iaE4NBAARAAARAAAT0RcCb1btNJFCl3X9nAvn1H3utrQyhXWsZQTwgAAIgAAKBSABCeyBmXWN7TklJoaioKHr8+LEU2TvvvEMfffSRxiINjHAGDBhAs2bNkjb73HPPUXJyMrVp0yYwAGCXIBAgBCC0B0iisU0QAAEQAAEQAAEQ+IfAosT11L3v+zY82rduSMmLJ1FQ0P/5lRWEdr/ix+IgAAIgAAJeIgChXR3YR4/+EhJ7YvJG2rX3mMPJQkKySBJ7zWrl1C1sNjq87QDa9N/90k9SV82kpo1qeWx+TAQCIAACIAACIKBtAr6o3m0igCrtvj8LyK/vmWt5RQjtWs4OYgMBEAABEAgUAhDaAyXTGt3nhQsXqEqVKnTnzh0pwkaNGtGKFSvo+eef12jUxg7r1q1b4gaDbdu2SRvNmzcvHT16lIoUKWLszWN3IBBABCC0B1CysVUQAAEQAAEQAAEQ+IdA6tZ9FBkbRw8ePLRgUrtWRUpePJEKFsjnN1YQ2v2GHguDAAiAAAh4kQCEdvfgfn3opJDYE5M20q8Pnz1NVG62OmGVKDoqnGIiIyhjxufcW9DBqIYt+tD2nYekHtvWz6EG9ap5fB1MCAIgAAIgAAIgoE0Cvqjebdo5qrT7/gwgv75nruUVIbRrOTuIDQRAAARAIFAIQGgPlExrcJ8ssbdr14527NghRVe4cGHatGkTvfrqqxqMOHBCYnm9VatW9NNPP0mb5hsNVq1aRdmzZw8cENgpCBiYAIR2AycXWwMBEAABEAABEAABBwSOnTgrpPZz5y9Z9AotUYSSl0ykSuVL+YUfhHa/YMeiIAACIAACXiYAoV054Pv3f6UErsaetJEOHT3lcGDePM9TdGQ4xURFUIVyJZUv4kbPuk3fot370qSRuzZ9RnXCKroxE4aAAAiAAAiAAAjojYCr1btz5shG9+7/arFNuZ854oAq7b47Jciv71jrZSUI7XrJFOIEARAAARAwMgEI7UbOrob39vjxY4qLi6OPP/5YijIoKIiWLl1KkZGRGo48cEJbtmwZxcTE0JMnT6RNDxs2jD788EMKDg4OHBDYKQgYlACEdoMmFtsCARAAARAAARAAAQUEfr52iyK7jqA9+5/JWTwse7aslLxkEoU3DlMwi2e7QGj3LE/MBgIgAAIgoA0CENqd52HH7iOiGntCUqrF76LlRjZuUENI7J3ebOp8Yg/1qNkwlg4cOinN9vW2xVSjWlkPzY5pQAAEQAAEQAAEtExAafVultYH9e1Ig/pEUa6X6lts6e7lHTR9ThJNj19mI7vL7R1V2n13IpBf37HWy0oQ2vWSKcQJAiAAAiBgZAIQ2o2cXQ3vbcWKFdSlSxf6448/pCgHDhxI06ZNI+tf8mt4G4YOLT09nYYMGUIzZsyQ9vncc88R546rt6OBAAjomwCEdn3nD9GDAAiAAAiAAAiAgFoC6elPKTJ2BK1cs81mqoXxY6hbdAu1S7g0HkK7S7jQGQRAAARAQCcEILTLJ+r6jTtCYk9MSqVvTp1zmM3ChfJL1dhL/buYzzNfpU40HT1+Rlr3yO5EqlyhtM/jwIIgAAIgAAIgAAK+JaCkere5yP58zr+fcm7z+437R8TPf7n3QLHYjirt3s818ut9xnpcAUK7HrOGmEEABEAABIxGAEK70TKqg/2cPn2a3njjDbp8+bIUbZUqVejgwYPEVdrRtEPg0aNHVLduXTpw4IAUVJEiRWjTpk30yiuvaCdQRAICIOAyAQjtLiPDABAAARAAARAAARAwJIEB73xCs+Ym2+xtwpg+FDesm8/2DKHdZ6ixEAiAAAiAgA8JQGi3hJ26dR8lJqdScsoWp1loGVFXVGNv0+J1p3292aF8zSgL6f7E10lUrkyoN5fE3CAAAiAAAiAAAhog4Kh6t5zIbgrZntBuel2J2I4q7d4/AMiv9xnrcQUI7XrMGmIGARAAARAwGgEI7UbLqMb38/DhQwoPD6fdu3dLkb7wwgt06NAhKlq0qMajD8zwzp8/T9WrV6c7d+5IAJo0aUJr166lzJkzByYU7BoEDEAAQrsBkogtgAAIgAAIgAAIgICHCEycsphGjou3ma1/rw40c/JwD63ieBoI7T7BjEVAAARAAAR8TABCO9HFS1cp4Z9q7Od+uOQwA6ElXqLoyAghshctUsDH2ZJfrnSVdnT2+x+lF88cSSF/VIrXBAwEAQIgAAIgAAIBQsBe9W5HIrsJjTOh3dTPmdiOKu3eO2zIr/fY6n1mCO16zyDiBwEQAAEQMAIBCO1GyKKO9vD222/TZ599Rk+fPhVRZ8yYkRYtWkSdOnXS0S4CL9SkpCSKiYmhx48fi83zFzGcy08//TTwYGDHIGAQAhDaDZJIbAMEQAAEQAAEQAAEPERgUeJ66t73fZvZ2rduSMmLJ1FQ0P95aCX5aSC0exUvJgcBEAABEPATgUAW2lev/0pUY1+7YadT+h3aNhYSe3jjMKd9fd3h5fKt6IcLP0nLnj+xlkoUL+zrMLAeCIAACIAACICADwlYV+9WIrKbwlMqtJv62xPbUaXdewlHfr3HVu8zQ2jXewYRPwiAAAiAgBEIQGg3QhZ1soclS5ZQv379iKu0c4MUrZPEEYkbEHr16kXz58+Xgs6aNSvNnj2bYmNj9bMRRAoCICARgNCOwwACIAACIAACIAACIGBNIHXrPoqMjaMHD/7+/3ZTq12rIiUvnkgFC+TzGjQI7V5Di4lBAARAAAT8SCDQhHauZM4Se2LSRrp85bpD8mXLvEwxkREUHRVB+V/I7ccsOV666CvN6NJP16ROF09voCKFX9RsvAgMBEAABEAABEBAHQHz6t2uiOymVV0V2k3j5MR2VGlXl0u50civ55kaaUYI7UbKJvYCAiAAAiCgVwIQ2vWaOZ3Fffz4cWrZsiVduvTskaJ169al//73v/Tcc8/pbDeBGe6ff/5JnLODBw9KAIoVK0arV6+mihUrBiYU7BoEdEwAQruOk4fQQQAEQAAEQAAEQMCLBI6dOEuRXePo3A/P/v+dlwstUYSSl0ykSuVLeWV1CO1ewYpJQQAEQAAE/EwgUIT2pSs2CZF9y7avHRIPDg6i6MgIUY29fp0qfs6OsuULhDaha9dvS52vnttCL+bPo2wweoEACIAACIAACOiOAFfvTjvxHQ3q25EG9Ymi53Nmd2kP7grtpkXMxfaK5UsSS+1oniOA/HqOpRFngtBuxKxiTyAAAiAAAnojAKFdbxnTYbyPHz8WIvT+/ful6CFC6zCRRHTkyBFq27atzY0J27dvp+DgYH1uClGDQIASgNAeoInHtkEABEAABEAABEBAAYGfr92iyK4jaM/+NIve2bNlpeQlkyi8cZiCWVzrAqHdNV7oDQIgAAIgoA8CRhbaj3/znZDYE5I20q3bvzhMSLXKZUQldq7IniNHiD6S90+UeYs1oNt37kkx3/pxO+XJnVNXe0CwIAACIAACIAACyggc/+Z7Wrtxp1siu2kFtUK7aR6T2N4qoh5VKPdvZRtAL4cEkF8cEGcEILQ7I4TXQQAEQAAEQMD7BCC0e59xwK8wePBgmj59usQhJCSE4uPjqUuXLgHPRo8A5s+fT4MGDaLff/9dhM9fygwfPpw++ugjPW4HMYNAwBKA0B6wqcfGQQAEQAAEQAAEQEARgfT0pxQZO4JWrtlm039h/BjqFt1C0TxKO0FoV0oK/UAABEAABPREwGhC+6NHfwmJPTF5I+3ae8xhKkJCsgiBPToqnGpWK6entFnEmqNQXXrw4KH0s/tXdlH27PqS8nULH4GDAAiAAAiAgA4JeEpo1+HWAyJk5NfYaYbQbuz8YncgAAIgAAL6IAChXR950m2UZ86coRo1atD9+/elPfTr149mzpwpRGg0/RF4+vQp9e7dm+bNe/Z4s9y5c9OePXvolVde0d+GEDEIBCgBCO3qEm/9Cyt1s2E0CIAACIAACGiTwNP7R7QZGKLyKYEB73xMs+Yut1lzwpi+FDcs1mOxQGj3GEpMBAIgAAIgoCECRhHavz50UkjsiUmp9OvD3xwSrhNWiWKiwik6MoIyZnxOQ9lwL5QsL9SiP/54JA3+/cZ+ypw5o3uTYRQIgAAIgAAIgIDhCUB4NnaKkV9j5xdCu7Hzi92BAAiAAAjogwCEdn3kSbdR3rlzh1hgT0pKEnuoW7curVu3jnLmxCM5dZtUIuK8NmvWjL7++msKCgqiqKgoUYU/b968et4WYgeBgCIAoUzvgLcAACAASURBVF1duiG0q+OH0SAAAiAAAvogAKFdH3nyRZQTpyymkePibZbq36sDzZw83CMhQGj3CEZMAgIgAAIgoDECehba793/VarGfujIKYdk8+Z5nqIjwykmKoIqlCupsSyoCydDrmr05Em6NMnju4coODhI3aQYDQIgAAIgAAIgYFgCEJ4Nm1qxMeTX2PmF0G7s/GJ3IAACIAAC+iAAoV0fedJ9lMuWLaO1a9fSjBkzqECBArrfDzZA9N1339H48eOF2N6hQwcgAQEQ0BkBCO3qEgahXR0/jAYBEAABENAHAQjt+siTr6JclLieuvd932a59q0bUvLiSRQUpO4pbBDafZVJrAMCIAACIOBLAnoU2nfsPiKqsSckpdKTJ08c4mrSoAZFR0VQpzeb+hKrT9fKkKu6BYe/7h6kDMHBPo0Bi4EACIAACIAACOiHAIRn/eTKnUiRX3eo6WcMhHb95AqRggAIgAAIGJcAhHbj5lZzO0tPTxfVvNGMQwA5NU4usZPAIwChXV3OIbSr44fRIAACIAAC+iAAoV0fefJllKlb91FkbBw9ePDQYtnatSpS8pKJVPDFfG6HA6HdbXQYCAIgAAIgoGECehHar9+4IyT2xKRU+ubUOYdECxd6gWIiI4TIXurfxTRM3zOhheR/jX77/Q9psl+v7aWQrJk9MzlmAQEQAAEQAAEQMBwBCM+GS6nFhpBfY+cXQrux84vdgQAIgAAI6IMAhHZ95AlRggAIgAAIgIBHCUBoV4cTwpU6fhgNAiAAAiCgTQJ6Ea60SS9wojp24ixFdo2jcz9csth0aIkiQmqvVL6UWzBwfeUWNgwCARAAARDQOAGtX1/xzWqJyamUnLLFKcmWEXUpJiqC2rR43WlfI3XIVaQ+/fLLA2lLty9+Rblz5TDSFrEXEAABEAABEAABDxKA8OxBmBqcCvnVYFI8GBKEdg/CxFQgAAIgAAIg4CYBCO1ugsMwEAABEAABENAzAQjt6rIH4UodP4wGARAAARDQJgGtC1fapBaYUf187aaQ2vfsT7MAkD1biJDawxuHuQzG19dXH3zwAY0ZM0aK8+2336Zp06ZRlixZXI7dfMC+ffvotddes5hj7969FBbmOhNVgQTI4O+++446dOhAJ06csNlxdHQ0xcfHU/bs2T1Cg8/HkCFDbOZ6//33afTo0R5ZA5OAAAgYj4AWr68uXrpKCf9UY7e+Qc06A6ElXqLoyAghshctUsB4CVKwoxdfbkxcwd7Ufv5+MxV4Ma+CkegCAiAAAiAAAiAQiAQgPBs768ivsfMLod3Y+cXuQAAEQAAE9EEAQrs+8oQoQQAEQAAEQMCjBCC0q8Ppa+FKXbQYDQIgAAIgAALKCGhRuFIWOXr5g0B6+lOKjB1BK9dss1l+YfwY6hbdwqWwfH19BaHdpfRotrMjoT00NJRSUlKoXLlyquO/d+8e9ejRQ8xn3SC0q8aLCUDApwRu3rxJy5Yto4iICHr55Ze9vraWrq9Wr/9KVGNfu2Gn031Htm1M0VERbt2k5nRynXUo8kozuvzTNSnqC99+ScUCVO7XWeoQLgiAAAiAAAj4hQCEZ79g99miyK/PUPtlIQjtfsGORUEABEAABEDAggCEdhwIEAABEAABEAhAAhDa1SXd18KVumgxGgRAAARAAASUEdCScKUsYvTSAoEB73xMs+Yutwllwpi+FDcsVnGIvr6+gtCuODWa7uhIaOfA586dS1x9X207evQoNW/enK5evWozFYR2tXQxHgR8Q+Dhw4e0YsUK+uijjyhz5sy0fPlyKlmypNcX9/f11dnvfxQSe2LSRrp85brD/ZYt87KoxM4V2fO/kNvrbPSyQGiF1nT+f5elcM8eXUUlQ4vqJXzECQIgAAIgAAIg4GMCEJ59DNzHyyG/Pgbu4+UgtPsYOJYDARAAARAAARkCENpxLEAABEAABEAgAAlAaFeXdF8LV+qixWgQAAEQAAEQUEbA38KVsijRS4sEJk5ZTCPHxduE1r9XB5o5ebiikH19fQWhXVFaNN/JmdAeHR1N8fHxlD17dlV7mTZtGg0ZMkR2DgjtqtBiMAj4hMDdu3cpNjaW1q1bJ9YrX7684YX2pSs2CZF9y7avHTIODg4SAjuL7PXrVPFJPvS2yKvV3qRTZ/8nhX1ifxKVezVUb9tAvCAAAiAAAiAAAj4iAOHZR6D9tAzy6yfwPloWQruPQGMZEAABEAABEHBAAEI7jgcIgAAIgAAIBCABCO3qku5r4UpdtBgNAiAAAiAAAsoIQGhXxgm95AksSlxP3fu+b/Ni+9YNKXnxJAoK+j+H6Hx9fQWh3Rgn2ZnQXrp0aVq5ciWVKVPG7Q3fu3ePevToQSkpKbJzQGh3Gy0GgoDPCNy+fZs6depEW7ZsEWsaVWg//s13QmJPSNpIt27/4pBvtcplKDoqgmIiIyhHjhCf5UKPC1Wq3YnSTnwnhX5oZwJVrfSKHreCmEEABEAABEAABHxAAMKzDyD7cQnk14/wfbA0hHYfQMYSIAACIAACIOCEAIR2HBEQAAEQAAEQCEACENrVJd3XwpW6aDEaBEAABEAABJQRgNCujBN62SeQunUfRcbG0YMHDy061a5VkZKXTKSCL+azO9jX11cQ2o1xkuWE9ooVK1JaWpq0wQULFlD37t3d3vChQ4eoVatWdPXqVVHpPUuWLHTjxg1pPgjtbqPFQBDwGQEjC+2PHv0lJPbE5I20a+8xh0xDQrIIgZ1F9prVyvqMv94XqtmgKx04/K20jT1bFtBrNSvofVuIHwRAAARAAARAwEsEIDx7CaxGpkV+NZIIL4UBod1LYDEtCIAACIAACLhAAEK7C7DQFQRAAARAAASMQgBCu7pM+lq4UhctRoMACIAACICAMgIQ2pVxQi/HBI6dOEuRXePo3A+XLDqGligipPZK5UvJTuDr6ysI7cY4yXJC++TJk2natGlCQOfWtWtXmj17NoWEuF6B+OnTp2KuoUOHirneeOMNeumll+izzz6TAEJoN8ZZwi6MTcCIQvvXh04KiT0xKZV+ffibwwTWCatEMVEssodTxueeM3ayvbC7uk170u59z24WSFo8kSLbNvbCSpgSBEAABEAABEDACAQgPBshi/b3gPwaO78Q2o2dX+wOBEAABEBAHwQgtOsjT4gSBEAABEAABDxKAEK7Opy+Fq7URYvRIAACIAACIKCMAIR2ZZzQyzmBn6/dFFL7nv3PqmTzqOzZQyh58UQKbxxmM4mvr68gtDvPox56yAntGzZsoCVLllBKSorYQunSpWnlypVUpkwZl7d09+5dUd19zZo1Yiyfm/T0dBo7dqw0F4R2l7FiAAj4nIBRhPZ793+VqrEfOnLKIce8eZ6n6MgIiokKpwrlSvqcuZEWHPifT2jmp8nSlt4d3JUmjetnpC1iLyAAAiAAAiAAAh4kAOHZgzA1OBXyq8GkeDAkCO0ehImpQAAEQAAEQMBNAhDa3QSHYSAAAiAAAiCgZwIQ2tVlz9fClbpoMRoEQAAEQAAElBGA0K6ME3opI5Ce/pQiY0fQyjXbbAYsjB9D3aJbWPzc19dXENqV5VHrveSE9r1799KhQ4doyJAhUvgLFiwQYrqrjedp1aqVqPZeoEABWrt2LW3ZsoXGjBkjTQWh3VWq6A8Cviegd6F9x+4johp7QlIqPXnyxCHAJg1qikrsnd5s6nvQBl1x1bqvqF30O9Lu3mhYkzatnmXQ3WJbIAACIAACIAACaglAeFZLUNvjkV9t50dtdBDa1RLEeBAAARAAARBQTwBCu3qGmAEEQAAEQAAEdEcAQru6lPlauFIXLUaDAAiAAAiAgDICENqVcUIv1wgMeOdjmjV3uc2gCWP6UtywWOnnvr6+0qLQ/vjxYzpz5oyQpvft20eHDx+mO3fuCEYVK1akkiVLUr169Sg8PJwKFy5M1u9ZpZnhCuMsgn/55Zf01VdfWaxTo0YNqlSpErVs2ZJq165NWbJkUTTt77//ToMHD6Z58+aJ/k2aNKGlS5dSnjx56Mcff6SZM2fS6tWr6eLFi2IvPPebb75J1atXpwwZMihaQ66TPaE9c+bM1Lx5cyGic+vatSvNnj2bQkJCFK/19OlTmjZtGg0dOlSMad26NS1cuFDM467QznNev36ddu7cSXv27KGTJ0/S8ePH6cGDB2KN7NmzU4UKFahs2bIiz8wpR44cTmN2xJ8H379/n1JTU2ndunWUlpYm8s+N812tWjXVueBK9vv376ddu3bRkSNH6MSJE9LZNa1TqlQpcS5ef/11euGFF5zuyV6HK1eu0Pr162nz5s1iHT5TuXPnplq1aomc8w0IpvmtJea3335b5NSVc33w4EFRoZ9vbjhw4IAIi9erWrUqhYWFiXPxyiuvUFBQkKI9OYvp0qVLlJycTFu3bhVr8tkoWrSoeK/wWnwu5M4Ev69Pnz5Ny5cvp23btkmx8vutcuXK4j2g5v3GZ4jPLD/5gLnzOeLGsZUvX57q168v2PPflX428efca6+9JnH74osvqFOnTuLv5vvhc2V6n5jWi4iIsMi10s8HR0nim2E4p55u7l5fXb9xR0jsiUmp9M2pcw7DKlzoBYqJjKDoqAgq9e9int5CwM/308836KVS4RKHF/PnoavntgQ8FwAAARAAARAAARCQJwDh2dgnA/k1dn4htBs7v9gdCIAACICAPghAaNdHnhAlCIAACIAACHiUAIR2dTh9LVypixajQQAEQAAEQEAZAXeFK2Wzo1cgE5j4yWIa+X68DYL+vTrQzMnDxc99fX2lJaGdJecdO3bQe++9J4RRJS0mJobGjRtHxYopFxd5HZZQx44dSxs2bHC6DAv0LG63bduWMmXK5LC/nFDNcuru3btFpXSWjuUaC9YtWlhW63camFkHe0L7q6++Sj169BDyLTcWbln05T0pbSxpc1V3lpm5TZkyRUj748ePd1loZ/bffPMNffTRR5SUlKQ0BCFOjxo1inr27OlQxrcntOfMmZNWrlwpzopJYre3OAva06dPp5o1ayoWkvlmBeby+eefS1K+s82xtN+nTx9xo0C+fPmcdZde55s7Jk+eTHPmzHG4lolZr1696LfffhOCNFfV56ZUaP/zzz9p1apVxNX3nXHjeZs1ayYYszzuTOa2J7TzDS0ffvghzZo1y+H++AxznvjmANNa165do5EjR9KiRYsc8mQhnoV+lsKVtocPH9L8+fPFuTfdYONorCufTfaE9suXL4tzn5CQ4DBMPkv9+/end999V9wMYt3kPh8cTagVoT116z5KTE6l5BTnwnTLiLoUExVBbVq8rjSl6OcmgVeqtqMz3/0ojT5/Yi2VKF7YzdkwDARAAARAAARAwMgEIDwbObsyv7+6f8TYGw6w3UFoD7CEY7sgAAIgAAKaJAChXZNpQVAgAAIgAAIg4F0CENrV8fW1cKUuWowGARAAARAAAWUEILQr44Re7hFYlLieuvd932Zw+9YNKXnxJAp+vqrFaywAe7NpRWjnKsTLli0Tgq+pSrfSfbOU+umnn9Ibb7zhVKJlQZelVJZeXV0nOjpaSMuO5GM5oZpl8OHDh9uV2Rs2bCiE1QIFCijdsk0/e0I7V1lmcZdlelMzr/6sZEGujs0Vp7nKO8fIlfO5mrn12WHpefTo0XanZFF57ty5FBcX5zJ706Tt27cXonP+/Pll15Hjz/nmivkTJ05Usl3Rh2Xw+Ph46tChg8Mzxe9PFv0d3azgbFHOEVe8V3KTwblz56hfv36iarnS1rt3b3rnnXeIxXZXhHaWw3lcYmKi0qVEPxaqmTWv5+ipA3JC+3/+8x/iP3zzgZLG732+iaBu3bpCuOf3GsvhSho/5WHJkiWKpPazZ8/SwIEDXeLOMXB8U6dOFRXlHQn+ckL7v/71L+LccRV4pc3e+0NPQvvFS1cp4Z9q7Od+uORw66ElXhKV2Lkie9Ei7n9+KuWLfn8TeHvgRJq/eLWEY/XSj6l18/rAAwIgAAIgAAIgAAI2BCC0G/tQIL/Gzi+EdmPnF7sDARAAARDQBwEI7frIE6IEARAAARAAAY8SgNCuDieEdnX8MBoEQAAEQECbBCC0azMvRoqKq85GxrLU+9BiW7VrVaQ9+9MsfhYoQvuuXbuoS5cuFtI3i7EsTteoUUOqOnzmzBnauXOnjRzOlce54nfp0qXtHhUWqllI5yrG1o0rSnNF7iJFitCTJ0/o+PHjtH37dptKzC1bthRytFKhmgXwHDlySNWtq1evTiywZ82alQ4fPizW4Ir0XPHcWUVrR+8BR0L70aNHqXnz5kJI56a0Ojf35fPHQjxXEefGYi7L17ly5XJJaOd5OD8sOVvfSMDsOX+lSpUSazx69IhYot+/f79sJWyWpVm0Dg4OtkFiLbTXrl1bVAufOXOm1JclY5aZ+aw4yrWSavZy55YXYjmd1y1btqyIk9dhMfngwYOyNzYoycn169dF7riav3lj+b5BgwZUoUIF8WO5s8uV07nat0mOdraevbWs35OcS67mzRysG1dZ53NjT2q3FtpZxuYnIPANF6Zmer/wupcuXRLvF+tK8fxkA9PNFSY23J+ZcLV9bqb3mvXZ4xsw+EkNcmfJFAN/5sTGxorcWXOvVauW+IzKmDEj8X62bdsmnv5g3jgWvpEjKirK7nvcWmjnGyT4Z+ZrsrT/2muvic9Ce2vxunLvD745ITk5mfiGHn6PrFixgnhf3Pgzim/W4XNkam3atKHQ0FBHHzluvebo+mr1+q9ENfa1G3Y6nTuybWMhsoc3DnPaFx08T2DB52vprf7jpYnfG9GTxo7o6fmFMCMIgAAIgAAIgIDuCUB41n0KHW4A+TV2fiG0Gzu/2B0IgAAIgIA+CEBo10eeECUIgAAIgAAIeJQAhHZ1OCG0q+OH0SAAAiAAAtokAKFdm3kxWlTHTpylyK5x5KwCbSAI7ffv36eePXvS8uXLpTS/9dZbNG7cONmq5SxkshzNVc/v3LkjjXEkp9oTqln0ZaG1UqVKFBQUZHHMOC6u7s2Vx81FWK6QPXnyZMqSJYvNsbQWqk0dWEKdMGGC2CdLu6Z248YNIfyay6TunHVHQvu9e/eoR48elJKSIqZWImqbYrh7966oes1VyLnxDQEm+d6VCu1y8TVu3FgwkWPPaz18+FBUB+dq+uZ5ZsmZ81+8eHHF/LkjS+ajRo2itm3b2uTu5s2b4saCOXPmWMxpvl/rxTh3fE7Xr18vvcRs+Wy8/vrrsiI3C8Wpqak0YsQICzHbvPK9XP75XLHEP3v2bOllPlP8RAOWxq2fGsD74dh5P3JPInAktDN3XsuchWktrlJu/SQBfm9duHBBsOW8mJ95fv9ERkbKHmlrod28k72zwbF9/PHH4rPBvHFMphs2hg0bJuK3ZvK///2PBgwYQBs3bpSGOjpL3ElO7Of3Ku+V3xd8s4p54ydNHDt2TJxZ8yr6fBPF0qVLiavxyzVrod28T0xMjPiM4vNufn3Ca23atEnk31zyd7Yna+6ufB6489lkPsb6+urMkRQhsScmbaTLV647nL5smZcpJiqCoiMjKP8Lz+R7tTFhvOsETpz8niqEdZQGcnV2rtKOBgIgAAIgAAIgAALWBCA8G/tMIL/Gzi+EdmPnF7sDARAAARDQBwEI7frIE6IEARAAARAAAY8SgNCuDieEdnX8MBoEQAAEQECbBCC0azMvRozq52s3hdRuXZXdfK+BILRbVxA3rwJuL+/MhQVRrixsalwtedmyZcTyqHWTE6p79+5NH330kVT9XW4tXmfz5s3EfS9evCi6sNzLcjhLt9bNntDO8jdXhrdXrVrt+XYktPPcXGWdqz6bGlfB7tSpk9NluVJ6q1athCzM0vCXX35JlStXFuOUCu3WVd55bP369YWsXqhQIYcxmPh36NDBQsxmWbhRo0aK+bPku2DBAnr11Vftricncr/xxhsizrx589qMW716tZDjTY0rvnMV7HLlyjnlytJz586dpSrZPICreLNoLtd4v+3atZMY8BnknPJTDeydKX4iweeffy5uQLCW2h0J7fy+4thMjddiub1jx442N32Yx8pnn2V+vjHA1Bzl2Z7Q7uwpCNY3WZjH4KwqPFcl50rppkr1PJarunOVd+vGVfV5P3FxcdJL/NmyaNEicX4dPVGBb8Dg9/tnn30mjWUxfdasWTYSPHewJ7RztXV+35rfBGMdp9xTAhy9v7UktDt7owQHBwmBnUX2+nWqOOuO131IoFiZ5nTx8t9P/ciQIZjS9i6jV18p4cMIsBQIgAAIgAAIgIAeCEB41kOW3I8R+XWfnR5GQmjXQ5YQIwiAAAiAgNEJQGg3eoaxPxAAARAAARCQIQChXd2xgNCujh9GgwAIgAAIaJMAhHb7eblz9z4dPX6Gbt/+hW7duff3P83//Q7//e+f//b7H9pMsM6iCgShnSuzm1dx5oroXG3dWZMTW+VEZzmh2pk0a742j2cZmqurm1rXrl1FteyQkBCLMOWEdhadV65cSWXKlHG2Jbdfdya0W9804EhoNgVhzY2FauaQM2dO0UWp0G5dIZ7Hrlq1itq0aaNovyxj9+3bV4jlpsaiNgvC1k2OPwvZPJZz7qyZC/zct2zZsrRixQoqVaqUxdBHjx4JYZmlclNzVM3del2WpfmMT5o0SXqJq3DzH+v/BrFoz08FWLJkidSXq3JzdXtHojN3Zqmd52Qx2rzZy7/ce8qZJG4+Lz/VoH///pSQkCD9mM8MVzO3bnJCu7NK9aY55s2bR7169bKYsn379sQ/z5Url900y+Vt6tSpQvq3blx1nuX3gwcPipf4HPFNB/wzRzK7aZ4rV66IG2527NghjecnHTRo0MBmLTmhXcl+eCKu+s8V6WfOnOn0LHEHPQjt1SqXoeiov0X2HNktP2OdvYfxum8IdOszjhZ/8aW02LABnenj8YN8szhWAQEQAAEQAAEQ0A0BCM+6SZVbgSK/bmHTzSAI7bpJFQIFARAAARAwMAEI7QZOLrYGAiAAAiAAAvYIQGhXdzYgtKvjh9EgAAIgAALaJACh/Vlevj9/iY6knaZ9B07Q7n1p9O3p89pMmoGjCgSh3boi9IgRI4QsHRwc7DCzzIb7bdu2jUqUKCGE8YiICGKB3LxxdXGWn7kfN0cV1u0taD2HdbVy0zg5oZql1vj4eIeV4NUeYWdCu7VUzhXLk5KSqHjx4naXvnXrlhByuUI9N2vxV6nQzkI6VzM/deoUpaWliYriCxcupIIFCyrettK15Pg7qrJuHcDPP/8sKtfv3LlTemnv3r0UFhZm0ZUl4o0bNxJXWj9+/LiQhFmmVlKd3TSR9bm3J5l/8803ojr7uXPnxFBXb5CwFrN5Dntrbd++nfgJCaaK7kor6ZvDsZ7D+kYIU185od3ejSLWeZITwJU+dcD6aQX2bqDhM9qjRw9paUcV1u0dZOs5WJznGwQyZsxoMUTNfngia8Hf0Q0rWhXaQ0KyUExkhBDZa1Yrq/izAR39Q2DL9q/pjdb9pcXz5nme0vYto8IFX/BPQFgVBEAABEAABEBAkwQgPGsyLR4LCvn1GEpNTgShXZNpQVAgAAIgAAIBRgBCe4AlHNsFARAAARAAASYAoV3dOYDQro4fRoMACIAACGiTQCAL7Syv7z/4DR05doYOHP6Gzv1wWZtJCqCoAkFo3717N9WtW1fKatGiRenTTz8lFpGVVEJ2dhxYFm3atKkk6boiOJvmlquozdWaWRw1b3JCtb3K287iduV1Z0I7z2Ut8jqrkm7OTU7gVyqZu7IPe32VriXHX+kNEry2XDV4OaHdE3tSKrS7IivLxSV3duWEZ/6s4arv5k9HYO4jR4506X1ofVNAaGgopaSk2Mj+ckK7vWrp1vuylvztrSHHw5q7nNAud46UCvPma1rHWa9ePeL1rW/msBbaXdkPr/ff//6XGjduLC2tJ6G9TlglUYk9OiqcMj73nCfeWpjDRwRqN+lBe78+Lq32wejeNGq47dMYfBQOlgEBEAABEAABENAgAQjPGkyKB0NCfj0IU4NTQWjXYFIQEgiAAAiAQMARgNAecCnHhkEABEAABEAAQrvaMwChXS1BjAcBEAABENAigUAU2lO37qPE5I2UnLJViykJ6JgCQWi3rn7OCecq6s2aNRPVsmvVqkW5cuVy+xxYC8F9+vShKVOmUObMmV2aMyEhgbp06SKNkau27CkR1qXAiEiJ0H706FFq3rw5MW9uAwYMoMmTJ1OmTJlslrOWm+WqbCuVzF3di1x/pWvJ8f/8889FhX4lTW68P4X2R48e0bvvvituRjA1uRspnO1t+fLlFBkZKXWTE57lZP7k5GTq0KGDs+ktXv/tt99o4MCBtGDBAunn69atoxYtWlj0kxPat27dSo0aNXK6nvV558+IZcuWEd8M46wpEdqtpXz+POLYatSo4Wx6i9dv3rxJHTt2lJ4OYe/JDtZCe8OGDcV+8uXLp2g96/F6EdrT9i6lCuVKKtojOmmPQPz8FdRv2GQpsJf/9RKl7VtK2UKyai9YRAQCIAACIAACIOAXAhCe/YLdZ4sivz5D7ZeFILT7BTsWBQEQAAEQAAELAhDacSBAAARAAARAIAAJoEK7uqRDaFfHD6NBAARAAAS0SSBQhPb09KdCYk9I2khf7TqsKBkvFcpPr9etSqX+XYxyZA+hHDlCKEf2bP/8M4Rymv17pkwZFc2JTpYEfH19ZS0KOxIhXcmVtWDJY+2JwSxPs/zas2dPu0twBffw8HBq0KABlS1bljJmVHa+5KpT8zx16tRxZTui77fffktcpdnUoqOjKT4+Xsj3piYnRCuVdF0OyGyAEqH93r171KNHD1Etm1v16tUpKSmJihcvbrP0rVu3iPe3efNm8ZqcRK1UMndnX3wm7ty5Qyzhb9iwgdavX08XL16UppKrqs0vyvF3Rcr2wdxPEQAAIABJREFUttDOOeBzxFxXrlwpbkQwNbn3nnXOuO+uXbtcPr8HDhwQFbxZWucmt5a1xM39+vXrR4ULF3YphX/99ZfYH38GmJrc+ZET2pXePGB93ps0aSIqn+fJk8dprEqEduvK6iyi8/shd+7cTuc378DnacWKFXTmzBnpx3KfB9aflxEREZSYmKj4Rh69Cu1P7x9xiSc6a4vArdu/UNnqHejajdtSYLM+eYf69XxTW4EiGhAAARAAARAAAb8RgPDsN/Q+WRj59Qlmvy0Cod1v6LEwCIAACIAACEgEILTjMIAACIAACIBAABKA0K4u6b4WrtRFi9EgAAIgAAIgoIyA0YX26zduU0JSqpDZT5467xBKvrzPU/06Val+7SpUO6wilSn1L2UQ0cttAr6+vtKC0M6wHj58SCNHjqQZM2Y4ZcdSKQufXDm6du3alCNHDrtj5ARlpwso7CAn0XpbiLYXmhKhncdype8hQ4ZI06xatYratGljMy0Lsk2bNhUCdGhoqJDgy5UrZ9HPE0I782Kx+cKFC3T58mU6ffo0HTlyhA4fPiyEdnvNFaFdqSTNa3kif1xV/e7du3T+/Hm6ceOGENh5TydOnLCQ8q33JieZW1f45jGu7Me0hvX5kFtL7gwpfCs47SaXL2uh3d45k5vc20K73A05TjepsAPfFMNPnjBvrgjpcsu4Mt6ae/ny5Ykr+Jcs6f1K6Ua/vlJ4BAzVbdB/ptCMT5OkPZUt8zKlpsykwoVeMNQ+sRkQAAEQAAEQAAH3CEB4do+bXkYhv3rJlHtxQmh3jxtGgQAIgAAIgIAnCUBo9yRNzAUCIAACIAACOiEAoV1donwtXKmLFqNBAARAAARAQBkBIwtXySlbKO79OXThxyt2YZQuWZw6tGkkBPY6tSpRhgzBysChl0cI+Pr6SitCO8P7888/iQVrll/NK1c7AsvV0du1a0fDhw+nUqVKkfX7F0J7mAU+rnjevHlzunr1qvj54MGD6cMPP7SoeM/V0SdMmECjR48WfeQq0fPP3RHaeW6utM5S7+rVqyktLc2t943WhHYW17kSN4v/XEHdnaZEMndXPtaD0O7K3iC0W54wCO3uvOMwxhMEDhw6STUbxlpM1apZPVqz7BNPTI85QAAEQAAEQAAEdE4AwrPOE+gkfOTX2PmF0G7s/GJ3IAACIAAC+iAAoV0feUKUIAACIAACIOBRAhDa1eH0tXClLlqMBgEQAAEQAAFlBIwqtA9+dwpNn/OsiqY1DRaQWGR/s00jCgoKUgYLvTxOwNfXV9ZSsj152dWNWguWrsiqLKHv3LmT5s+fT9u3bxdVwp01rto+depUUfk4Q4YMUncI7ZZC+71796hHjx5CvOZWq1YtWrZsGRUtWlRiduvWLSGxb968Wfxs7ty5xLK1dXNVaOdq41OmTKE5c+YoyqlpverVq1N6erqo2m5qWhHa+ckCfE7Hjx/vsKK8NTuuhl2wYEHasWOH9BKEduWVwiG0W54oCO3O/guB171JoHXHYbR2w06LJYb270yfTBjkzWUxNwiAAAiAAAiAgA4IQHjWQZJUhIj8qoCng6EQ2nWQJIQIAiAAAiBgeAIQ2g2fYmwQBEAABEAABGwJQGhXdyp8LVypixajQQAEQAAEQEAZAaMJ7b//8Sc1aNabvj70jQ2A4sUK/S2xt25EFcuXVAYIvbxKwNfXVwkJCdSlSxdpT02aNKGlS5dSnjx5VO1z+fLlFBkZKc3hitBuvjALw8ePHxdy9caNGx1W9OZq7SwXm68rJ7RzdXAW373R5Nbbu3cvhYVZiuWeXtta8OX57a07bdo0GjJkiBTCunXrqEWLFtLfWY5t2rSpkM5DQ0OF/F6uXDmbkF0R2s+dO0f9+vWjrVu3Otx6jRo1RKX9qlWrUqVKlah06dKUM2dOxdXg1fJ3ZTwL+kOHDqXExESHe6pYsSKxwF6lShWqXLkylS1blvgGDL6RoHPnztJYOaGd1+jYsSNt27ZN6ufOeXKnQru771mlZ/v27dvifbhlyxYxxJX1fC20e+pz0R4bV4R0uTlcGa+Gu9Lc2utntOsrtTyMMv7MdxeoYfPe9PO1WxZb2rhyBoU38e5/+4zCEPsAARAAARAAAaMSgPBs1Mz+vS/k19j5hdBu7PxidyAAAiAAAvogAKFdH3lClCAAAiAAAiDgUQIQ2tXh9LVwpS5ajAYBEAABEAABZQSMJFxt23GQmrTuL6obW7eJY/vSwD5RlDVLZmVg0MsnBHx9fbV+/Xpq2bKltDcWbpOTk+nll19WtV9radoTQujTp09FFewDBw4QC/MsuPPfzVvr1q1p4cKFlCtXLvHjP/74Q0jHXBXc1CZOnEgjRoxQtT97g10Roj0ZgCtC+9GjR6l58+Z09epVEcLgwYPpww8/pIwZMxIznjBhAo0ePVq81rVrV5o9ezaFhITYhKtUaOebEniNzz77zGKO2rVrU1RUFNWsWZOKFy9OOXLkIOvPX9MApWup5a90/OPHjwUzEydTnCyrs6Rep04dcTMAn0N7T7zgG0ecCe13794V1fL5rJvarl27xPyuNH7PNG7cWKqMLyfPnz9/XtwMwueDG98gwjcg8E0G3mhqxGpvC+3WvDz1uWiPoytCutwcroxXw13tOTDS9ZVaFkYbv2TplxTbe5zFtviz78kvh4y2VewHBEAABEAABEDABQIQnl2ApcOuyK8Ok+ZCyBDaXYCFriAAAiAAAiDgJQIQ2r0EFtOCAAiAAAiAgJYJQGhXlx1fC1fqosVoEAABEAABEFBGwCjC1bhJ8+m9SfNtNp0x43M0b8ZI6tqpmTIg6OVTAr6+vrKWm1li3bRpk6qK4nJScI8ePWjGjBmUNWtWj/Hk6tUjR460EKXlJNxJkyZRXFyctK6czOupoJQK0Z5azzSPK0L7vXv3iPPBlde51apVS1QLL1q0KN26dUsI1FwRn9uCBQuoe/fusuEqlcy3b99OfKMBV3znxjkaNWoUDRw4kDJlyqQIhdK11PJXOv7UqVPUvn17OnPmjBR///79xc0AvD8lTYnQLndDxty5c4nPsCvN+sYVufeAnDzvzacZqBGrvS20y8n9aj8XHeXLFSFdbh5Xxqvh7sqZk+trlOsrtRyMOr734Ek0d+Eqi+1VrVSGDu383Khbxr5AAARAAARAAAScEIDwbOwjgvwaO78Q2o2dX+wOBEAABEBAHwQgtOsjT4gSBEAABEAABDxKAEK7Opy+Fq7URYvRIAACIAACIKCMgBGEq29P/0Bla3Sw2XCxIgVp/fKpVLaMuurbykiilzsEfH199fPPP1OnTp1o586dUrhTpkwRFbXtVct2tq8LFy6IytsHDx6Uuk6dOlXMad1YcmYZ89ixY3T48GHiytfz5s2jggULOltGvP7TTz9Rx44dac+ePVJ/awnXWuatXr06JSUliargShtXLueq8ytXrqRixYoRV+LmytV169al4OBgaRqlQrTSdZX2c0Vo5zmtK+hzJe5GjRqJXDRt2lTI56VLlxb7LVOmjGwYSiTzJ0+eiCrmfFOBqcXExNCsWbNERXYl7bfffhPyO8v1pvb+++/bVEfn19TyVzqez2ivXr2keOrXr0+JiYlUqFAhJVsSlfDHjRsn/piavRstrNcaMGAATZ48WfHNAHI5kFvr0aNH9O6774qzYWqursXjWIzn+fnmCD5D/LQHfiKA9VMf1IjV3hbarW/64H2587nIn4XdunWjDBkyUMWKFcVnR9u2bSl//vwW58QVIV3ugLkyXg13RYfbQScjXF+pZWD08ZVqd6K0E99ZbLPUv4vRsT1LKUsWZTcwGZ0R9gcCIAACIAACgUQAwrOxs438Gju/ENqNnV/sDgRAAARAQB8EILTrI0+IEgRAAARAAAQ8SgBCuzqcvhau1EWL0SAAAiAAAiCgjIDehatHf/1FWV8IoydP0i02HFajPO3dulAZBPTyGwFfX1/JSaxhYWHEUjjLl642FnVZPO7Zs6c01FHVd+uK4K5WiJcTkK2FdjnBfv78+aJKuVJp/8qVK6Jy+Y4dO6R9yUn6SoVoV7k66++q0G5dmX/EiBHEkviHH34oieJdu3al2bNnU0hIiOzySoR2FuP79u0rZG9Ts3dzg709yuXPn0K7nCDON2swu4wZMzpLlXidpW+ufL9mzRqpvz2h3TpXzm40sA5A7uzaW2v16tVCuDY1Xis5OZnKlSunaF/ciW+OaNeunVSRv0CBAvTll19S5cqVLeZQI1Z7W2g33cAydOhQKWZ3blqw/iw0fxqCOQxXhHS5RLgyXg13xYfATke9X1+p3X+gjLe+juF9Z88eIq5By+GGykA5BtgnCIAACIAACAgCEJ6NfRCQX2PnF0K7sfOL3YEACIAACOiDAIR2feQJUYIACIAACICARwlAaFeH09fClbpoMRoEQAAEQAAElBHQu3DVqccoWrZis8Vm3xvRk8aOeCYYKyOBXv4g4I/rq+3bt1Pr1q0lAZX33adPH1EF2p7MbI/NmTNnKDY21qI6O8+9cOFCypUrl80wOTk4Li5OVK7mqsbOmrUQz/137dpFderUkYb++eefNHLkSFFh2dS4SvvixYtFBWlnjWNkCfudd96RuhYtWpTWrl1LFSpUsBiuF6HdugJ1vXr1aMaMGfSf//yHNm/++/ODZVyWru01JUK7XKXriRMnEgv0ShpX7B87dizxGPPmT6Fd7iYQfr/w+cqcObPTbcnd9MGD7EnmDx8+pH79+tGSJUukuZW+R+TOrqO1fvzxR+rcubOo1G9qrnwW3Lx5U+zDXNTv0KED8Q0k1hX51YjV3hbaee9HjhwRYv7FixclFnzTAkvuSj6bzp07J26CMX9SBX+G8PvG+sYHV4R0uQPmyng13J0ebicd9H59pXb/gTL+wOGTVLNBrOx2V30xmdq0eD1QUGCfIAACIAACIBDwBCA8G/sIIL/Gzi+EdmPnF7sDARAAARDQBwEI7frIE6IEARAAARAAAY8SgNCuDqc/hCt1EWM0CIAACIAACDgnoGfhanr8Mho8YqrFJiPbNaGkRROcbxw9NEHAH9dXXC2aJdSVK1daMIiKihIisZJK7enp6cRi/PDhw+nEiRPSPFxxnatzt2zZ0i5fa6Gex8ydO5d4fUcV1FkMXrp0qZBGTY3FbP5ZwYIFLdaTk1MjIiIoPj6eWE6313gNrsrerVs3C7GVpdYJEyZQpkyZLIbqRWjnoKdNm0ZDhgwR8TNz/ncW97mqupIq4EqE9j/++EMIwHPmzJE4MXeW5V988UWH7zm+EYEl+/Hjx1vcbMGDWHLnP9bnQy1/peMnTZpELJWbWvny5SkpKcnpDRL8PuGK5/3796c7d+5Y7J+fGMD7zZo1qw0X66rnnC9m2rFjRwoKCpLlyGeXxXLOq7mUzZ3tyfM8ZubMmTRo0CCLOd977z1xQ0eWLFns5ozzxefHnIuj978asdoXQrvcjTC8H37fdOnSxaHUzu8hvjnk008/lXjx50xKSgpVqVLFhqErQrpcAlwZb809NDRUxOVKFX53/2Op5+srd/ccqOP++PMR1Q9/m1hut24fvd+fhvTrTBkyBAcqHuwbBEAABEAABAKGAIRnY6ca+TV2fiG0Gzu/2B0IgAAIgIA+CEBo10eeECUIgAAIgAAIeJQAhHZ1OP0hXKmLGKNBAARAAARAwDkBvQpXqVv3UUS7gRYbrFi+JB3bs9T5ptFDMwT8dX3FQmSnTp1sxNfcuXMLYZzF2ZIlS4oqy6b3CMu/165do71799KKFStow4YNNhyVVHe+f/++EHwTEhKk8bzuqFGjRIVw68rO3ImrVrMsypW6WR41tenTp9OAAQNsRGd7lapZRGYxvWHDhjZyOq/BlaVZqDaXjx1Vd1cqRHv6wFkLvjw/5yUsLMzuUkePHqXmzZvT1atXbfrYE57NOyoR2rk/V+dnWdu8ObpZgquyf/311+IJAXJniuexF59a/krHyz3VoHHjxsSie8WKFW3OH4vsp0+fpo8//tjinJszadKkibgZI0+ePDb54LhYKJ89e7b0GsvVgwcPFufdegy/p/jsWr8/TIMd5VeuyjqP45yNHj2aSpUqZbM/ruzONxiYv4d5jKP3v9aFdo5frso6/5y5s/RfpEgRi1zxDQFpaWmChfXZdVTd3RUhXe4N7cp4e09N4BsfrG/Q8fTnlF6vrzzNIZDmmzp7KQ2Nm2az5VdfKUFdOjanrp2aUd48zwcSEuwVBEAABEAABAKKAIRnY6cb+TV2fiG0Gzu/2B0IgAAIgIA+CEBo10eeECUIgAAIgAAIeJQAhHZ1OP0lXKmLGqNBAARAAARAwDEBPQpX12/cptca96Dz/7ssbS5rlsx09tgqeqlQfqRcRwT8dX3FIuby5cupb9++NpWj3cXHIvyUKVMoX758TqeQq6DOg1hsr1WrFlWrVo0yZsxIjx49okOHDtH+/ftt4uQq8PPmzaP8+eXPPAvqLAWbVws3BcbVk7m6O1cm53bq1CnauHGjzRrcj6X5Vq1aye5JqRDtFIiLHdwR2uXEVtOyX3zxhbjBwVFTKrRfuXJF3BTBle7NGwvZnNcaNWqICvF80wFX9z948KDFjRX8Wv369enw4cOSfG+vmrla/krHy92EYdob76d27dqSZH727Fkh6HOOzNsbb7wh9nnmzBnxY76pYtmyZXbfLyyNd+7cmVheNm/8HmnQoAFVqFBB/Pj48ePiaQnmN2EUKFDA4sYFZzcscEyxsbEiF9aNhX2OlSV6fj/u2rVLrGfdWPDnm07+9a9/yR4jPQjtHDjvjyuyW1e559fq1q1Lr732mji/fGPNtm3bZJnxeP4slLtZgedxRUiXg+nKeM7Zu+++KyrNmze+Ycn0tAqW2/kGC083PV5feZpBIM63YfMe6trrPbp9557N9gsXfIG6dmpOXTo1o5f/9VIg4sGeQQAEQAAEQMDQBCA8Gzq9hPwaO78Q2o2dX+wOBEAABEBAHwR0I7Rb/7LfVbz8C3b+goN/gV6zZk1RqalSpUoOHxnr6hqe6K/0CyRPrGX9pR9X5+IvcfkX+daNKyXxl0emxpWOuDqR0dqNGzfowIEDtGXLFvHFGn+haPoijL/cKFOmDFWtWlV82cv/DAkJMRoC7AcEQCBACEBoV5dofwlX6qLGaBAAARAAARBwTECPwtXHMxLpndEzLDaWumomNW1UC+nWGQF/Xl+x1P7VV1/R0KFDxe8B3G38uyeuuM7SJP+7ksZrb968mXr37i0rjjqbo3Xr1kLQNAmZ9vqz1D5x4kTxx9XGc0+dOpV4LevPCdNcvvx9lnn87gjtPJ6Zsbxq3hz9Xsy8n1Khncfs3r2bevbsaSN1O8sB/26OK+SXK1dOPCWAq8pzsyd/q+Xvynhmzk8QsBbMne2JBXT+fWLbtm1F5Xq+cYJb2bJlxZMOuAK6vebOmnFxcfTSSy+J95apORPauR9XJ+/Xrx9t3brV2ZZsXmeZnavJh4aG2h2rF6GdN8A3JDA/dz4XldzY44qQLgfU1fHr1q0TN5mYP93CfN65c+eKpyB4uunx+srTDAJ1vu/PX6KB//mENv93vyyCbCFZRbX2ju3foKqVy1CGDMGBigr7BgEQAAEQAAFDEYDwbKh02mwG+TV2fiG0Gzu/2B0IgAAIgIA+CASM0C6XDv5CbuDAgeKLJa2Iya58gaT2iEFo/5sgP9KZqw5xpTF7j3SWY81fxPGjdvmLDiVV19TmC+NBAARAwJMEILSro+lP4Upd5BgNAiAAAiAAAvYJ6E24Sk9/ShXCoujkqfPSpiZ/MJCGD4xGmnVIQAvXVyyaLlmyhGbNmuWyXM6y96hRo4irONuTvh2lhatZs4C7Zs0aRdlz53da6enpQtxnqXjPnj2K1omJiaFx48ZRsWLFHPb35e+zzANxV2hnQbx58+YuVe82reuK0M5juHI4F4VQ8jsn6981WVeT5xslNm3aJAp1mDe1/F0df/nyZXHeExISnJ4jjpkrdfMNI3yO5CplK6mMf/PmTVHtm580YE9I5mCYId+AwZX2uXCHeYGOPn36iDkyZ87sMG6+AWT+/Pk0Y8YMRZ8FvCbzUPI7Zj0J7QyJufPvTFn2Nq9+bw8g34wxZswYceNCpkyZHHJ2VUi3nszV8XzOJ0+eTO+9955sXCNGjCB+fwcHe1Yq1tv1ldM3NTq4TGDJ0i+J/+zae8zu2Ny5clClCqWpcvlSVL3qq/RazQqUL28ul9fCABAAARAAARAAAf8TgPDs/xx4MwLk15t0/T83hHb/5wARgAAIgAAIgEBAC+2m9CupnuOro+LqF0hq4gp0oZ2roKWlpdHYsWMVfano6IsarprVpk0bCgoKUpMSjAUBEAABnxGA0K4OtRaEK3U7wGgQAAEQAAEQsCWgN+Hq82UbqGuvZ1Ja8WKF6NuDyylrFseiInKvTQJaur5i4fbkyZO0f/9+8efHH38UT3MzNZZXuZp36dKlqXbt2uIpbvnz53dLZDfPBv+e4qeffqLU1FTauXOnqOrNv7fgZnryIFezbtmypRCa3S3OwDf281Pp1q5dK/Z16tQpSdplGZX3xb8ra9asGRUuXFjRvnz5+yxzZu4K7daiOM+pRKrmfq4K7TyGmR88eFBUJd+7d6+Q3E1Sdo0aNcRTJMPDw8V5ypEjh7RFPhNcTZ5lcFPjGx/4JoMMGTJIP1PL353xfIPE6dOnxU0YLBYfPnxYEp75xg5+jzRp0oRef/11euGFFyw+eFavXi2EZ1PjGyf4RhLzvct9UjGPixcvirO7fft28f5kyZrfk7Vq1RI3KfC8/IRObmqfOMliO++NK3vzZ4J13riqfLt27Wzy5uhTVm9Cu2kvd+/epW3btonPJ74Bx/SZaPps4pzzjT3Vq1dX/ERUV4V0a67ujOdzyzf08M1LXIGeP0NMjau3x8fHK37ChtL/murt+krpvtDPdQJrvtwhxPb1qbsVDS4VWoxq1ShHoSWKUI7sIZQjRwjlyJ7tn3+GUE6zf8+UKaOiOdEJBEAABEAABEDA+wQgPHufsT9XQH79Sd/7a0No9z5jrAACIAACIAACzghAaP+HEH8ZOG/ePPEFpD+bO18guRtvIAvt/EUif6nFj5e2V13I9IVMlixZBGKuSGT6ItmaOfflSkxc8d9Z9SF384VxIAACIOBJAhDa1dHUknClbicYDQIgAAIgAALPCOhNuGrQvDd9teuwtIF3h3SlSe/1Q0p1SgDXVzpNHMIGAQ0T4N/19urVS4pw4sSJxFW40UDAlwT0dn3lSzaButb2XYeF2P5FcqpmEeTKlYNKFC8s/hQvWpCKFH6Rirz0IkU0eU2zMSMwEAABEAABENAKAQjPWsmEd+JAfr3DVSuzQmjXSiYQBwiAAAiAQCAT0LXQzo9I5kf2Kmlcwef+/fvEj8T9/PPPhbxu/XhauQpHSub2ZB8I7Z6kKT8Xy+z8eOF3333XpgNXwnrrrbeoUaNGstXVOD9ccYoftSv3GPAPP/xQVM0yr5Ll/R1hBRAAARBwnQCEdteZmY+AcKWOH0aDAAiAAAhok4CehKvUrfsoot1AC5DH9iyliuVLahMuonJKANdXThGhAwiAgAsE+HfBXMme/5ia0ir8LiyDriDglICerq+cbgYdPErgSNoZ2vt1Gh08/C0dPPItXbj4s0fn98Zkr9WsQAN6RVL71g29MT3mBAEQAAEQAAFDEIDwbIg02t0E8mvs/EJoN3Z+sTsQAAEQAAF9EAgYod08HfyFxo4dO6hbt27SI5X59aJFi1JKSgpVqVLFb9nTqtDuNyAeXphzn5SUJKozmd/QwLkfP348tW/fXlGFdX487apVq2j48OEWZ4grtScmJorHf6OBAAiAgJYJQGhXlx0IV+r4YTQIgAAIgIA2CehJuIrqFkfJKVslkK2a1aM1yz7RJlhEpYgArq8UYUInEAgYAvv27aNhw4ZRsWLFqGLFilSrVi2qWbMmBQcHK2Jw9+5d6t69u1SQgn9nt3XrVqpRo4ai8egEAp4ioKfrK0/tGfO4R+D02f/R/oPf0P6DJ+jrQyfp7Pc/ujeRD0bxtTeL7fXr+O+7NB9sE0uAAAiAAAiAgFsEIDy7hU03g5Bf3aTKrUAhtLuFDYNAAARAAARAwKMEAlJoZ4L2xOYPPviARo4cSda/aPYodQeTQWj3Lmn+MqxTp04WEnr16tUpPj6eKleu7PLiu3btoi5duljMV79+fSG1FypUyOX5MAAEQAAEfEUAQrs60hCu1PHDaBAAARAAAW0S0ItwdSTtNFWtG2MBMWnRBIps10SbYBGVIgK4vlKECZ1AIGAIfPfdd9ShQwc6ceKE2HO9evVo6dKlVLBgQUUMWF5v166dVNDC1fGKFkEnEFBAQC/XVwq2gi4+JnDr9i+U9s13dPv2L3Trzr2//2n+73f473///Lff//BxdH8v16NLK/ps1ii/rI1FQQAEQAAEQECrBCA8azUznokL+fUMR63OAqFdq5lBXCAAAiAAAoFEIGCFdk6ydaUe/hl/0bFgwQLKmTOnX84BhHbvYed8v/3227Ry5UppkdKlS9PChQtFhSd3Gt8YweelZ8+eFsOnT59OAwYM8NuNEe7sBWNAAAQCiwCEdnX5hnCljh9GgwAIgAAIaJOAXoSr6XOW0eB3pz77/7qSxenbg8spKChIm2ARlSIC3r6+4v9PHzx4sKJY0AkEQMD3BPh3bObt1q1bFB0dTZs3b5Z+zAUkuFCFs0IkZ86codjYWDp48KA0dvTo0TR27FiLCu/O5vE9BazobwKLFy+mrl27ejQMvVxfeXTTmEz3BFic/+7cxX/+/Ehnv79I61N3ye4rJiqCPp83Tvd7xgZAAARAAARAwFMEIDx7iqQ250F+tZkXT0UFod1TJDEPCIAACIAACLhPIKCFdsY2bdo0GjJkiESwfPnytHwL7C/QAAAgAElEQVT5cipZsqT7VFWMhNCuAp6ToatXr6a2bdta9FL6RZijqW/cuEFvvfUWrV+/XurWsGFDSkhIoAIFCnhvQ5gZBEAABFQQgNCuAh4ReVu4UhcdRoMACIAACICAewT0IlxFxcZR8qqt0ibfG9GTxo6wvMnYPQIY5U8C3r6+gtDuz+xibRBwTsBaaH/y5AlNnjyZ4uLipMG5c+emUaNGUffu3SlHjhw2kz5+/Jh27Nghnr55+PBh6XV+OiP/DjA0NNRiDIR253kJtB4Q2gMt49ivKwR27ztG0+ck0Zovd9gM692jHc2Z+q4r06EvCIAACIAACBiWAIRnw6ZWbAz5NXZ+IbQbO7/YHQiAAAiAgD4IBLzQzo+q7dy5s5Qt/mIjJSWFypUrZ5HBDz74gMaMGSP97P333yeu7KO0KR3vTGi/evUqLVu2jDZt2kSHDh0Sj81l+Z4rjIeHh1OTJk1kv9CRi9P60b2OZH5rTq7u//79+7Rnzx5KTU2lY8eO0YEDB0RIRYsWJV63fv361KpVK/F3b3yZ9PDhQ+rXrx8tWbJEQtG6dWtRnT1XrlxK02i3H8/To0cP6fXs2bPTmjVrqEGDBormNvHhs8ePUk5LSxPj+Iu6qlWrUlhYmODDFeUzZMigaM7bt2+LqlVbtmwR/bk6Pd/AkSVLFvH3S5cuUXJyMvEjmE1nifnzl3zMhs+T3JeD6enpdPr0aXHjx7Zt26RcVqxYkSpXriyqGPEczuJ0FB9/iXn27Flx1s3XMJ31qKgoql27trQXRUDMOvH8169fp507d4pzefLkSTp+/Lj0GGrOX4UKFahs2bKCA68lx8J6Xev3L78f+b2TJ08e0ZXzzO+BdevWiRzze5BbjRo1qFq1avTmm286ZXfq1Clq3749cbUxbhwrfx7wGXGlWT+hwt5nnytzoq++CEBoV5cvbwtX6qLDaBAAARAAARBwj4BehPZ/lW1BFy7+LG1y69p4avR6dfc2jVGaIeDt6ysI7ZpJNQIBAVkC1kI7d/rxxx/F72337dtnMYZ/X1arVi3xu5SMGTMSy+/8+zSuyH7x4kWLvvy7Ln7/8+/VrJs3fgeJ9OqbAIR2fecP0fuGwPJVW4XYfuDwSYsFhw7oTJ+MH+SbILAKCIAACIAACGiYAIRnDSfHA6Ehvx6AqOEpILRrODkIDQRAAARAIGAIQGi3Eto583v37rWRQ5UK6fZOjtLx9oT2KlWq0IIFC4RUf+fOHbsHlL+k4Udo9+zZ06ns6wuhnUXy+fPn04wZM2y+ULLeBIu5kZH/z955wEtRZHv4PGBhr3eBRTIGQEVgQXKSjOQMApKDgHAlCrhIRpAkuwTJUclB4iVIEBaQIEFEdPHqgiIqgrDCAx4KLOH9TrndzPR0z3RP98xUT/9rl9/C3K6qU9+pnpm989WZVsSyfI4cORy9CY8fP04NGzYkPhCgtDlz5gjJ24l29uxZ6t27tzgIUbVqVSF284droT4Yu3z5Ms2dO1eI5sHyqsTIYjXvgRdeeIFSpUoVNHQjYZyrVU2YMIGmT5+uCtx6A7E8zh/4sZStrOPixYuiytW7774bdG4W4nlNvB+NmhPx8VdFs9wdSp5XYuAPRz///HN6++23aeXKlaZTr1QA4/sqMTHRsJ+R0J4xY0Zas2YNjRo1SpXYjQbhAwzMnQ+p6O0fvecIfn7hvITab75z8ofBdevWVfcAH0SYMWNG0PWZBoYLXUEAQru9NEVauLIXHXqDAAiAAAiAQHgE3CC0f/nVt1SozEvqAh/NlJF+/maH6f9PEB4Z9IoGgUi/v4LQHo0sYg4QCJ+AntDOo/Hv9Hr27ClkdatN73dbvmNY+T2K1blxvTsJQGh3Z94QdWwIVKnbjbhqu28b/kZXGj00KTYBYVYQAAEQAAEQkIQAhGdJEhGhMJDfCIGVZFgI7ZIkAmGAAAiAAAh4mgCEdo3QblSl3KyQbrSbzPbXk1W3b98uKjCzFG62tW/fniZNmkRZs2Y17BJpoZ0rSbMwrq2iFGoNXN175syZQgp3qrE0npT08BepMlSj5kr1ffr0scyHxf+BAwfSgAEDgh5a0BPG33jjDeI/LFebaSykL168mKpUqSJEbP5KZ7P5ZLGfK+IbSe168bHwzX9mz55tJjxxDX/1NP8JJprzdSzy8yEGvpa/2SCcxvI8HwTInj27bnc9oZ0PdPD+GzdunOkpWaDne6Bly5a6kvr69eupWbNm6nh16tQRX52dJUsWU3Pwh8Rjx471+5aJZcuWiYr+aN4hAKHdXq4jLVzZiw69QQAEQAAEQCA8Am4Q2hcs3kiv9B6jLrBh3Uq0afWU8BaMXlIRwPsrqdKBYEBAKgJcEIJ/zzlr1ixTv9Ph3501b95cFIXIkyePVGtBMN4j4Ib3V97LClbsBIEz3/xA1Rok0Y/nf/Yb7sDOhVShXFEnpsAYIAACIAACIOBKAhCeXZk200Ejv6ZRufJCCO2uTBuCBgEQAAEQiDMCnhba9aROlnCXL19OuXLl8ku1WSHdaH+Y7a8ntPNX6B46dEgdmmXX+vXrU6FChejOnTu0b98+2r17d8DUPXr0oIkTJxqKvpEU2lNSUujll18OqJ7EHyhVqFBBfC0wfyXw999/L2LnWHwbS+0s6LJ4brfdunVLyN/8oZfSmB+PnylTJrvDh9Wfc9axY8eAqvVm+fCkffv2FVKykcitFcZZxk6XLh2xuKw05lyjRg3ieY1y0ahRI1L2b3JysujK11evXp24mji3Y8eOiTxqRfHhw4cTV1FPnTp1ACdtfFwhnEVxrp6uNJbh69WrJ6R4HnvXrl26Fbm44jzn2KhSO9/rXJGdDzVoYyxevDjxQZYCBQqIafmeOnr0qLjn9Krms5jOBwr01qS9f7miPo8/bdo0vzXx80zBggXFV2J/9tlngp12LqPDNTwQfyNA69atVRacjw0bNoicmGn8TQUdOnQQPLnxPmA+efPmNdMd18QJAQjt9hIJ4coeP/QGARAAARCQk4AbhKvOPUbRe8s2qwAnjOpNb/TrKCdQRGWJAN5fWcKFi0HAkwQuXbpE//jHP2jHjh301Vdf0eHDh1UOyu93+JsG+ZsNs2XL5klGWLR8BNzw/ko+aojILQS2fXiI6jXr4xduq2a1aOV75ou7uGWtiBMEQAAEQAAEzBKA8GyWlDuvQ37dmTezUUNoN0sK14EACIAACIBA5Ah4WmjXSp2MmSuKT5kyJaDytVkh3ShVZvvrCe3KmCytcmWhV1991U9iZln3zJkzovI2S62+jb9Sm6uA632FbqSEdq6axBx9Y+HYWbBnCTtnzpx+MfKaFy5cKMRnX6mXBWUWtlnCttO04jSP1a9fP2IJmqX6aLfTp08TV9D3/apk5sMxca4yZ87sF9L9+/fFh3VcWZzFcd/GBxb69+9vShj37VerVi3BtkSJEpQqVSr1Rzdv3qS//e1vokq6b+Oc8f3C7fXXXxdCt7b6/7fffivi37p1q9o1mCitlxelIx/aGDZsGHXr1s1vrzMLZsB7w7dSPPPjSuitWrXSTad2r/NFRgyUAZgFH3oYOnSo374MtqZg9y9/zTWviSurJyQk+MXJ98ybb77pd+iCL+DqY7wvtPcvS/eDBg0Sz1VKC3Z4QAuFBfqmTZuqcj/njfeS3Xst2vcS5rNHAEK7PX4QruzxQ28QAAEQAAE5CbhBuCpYqjl99a/vVIAnDiynYkXyywkUUVkigPdXlnDhYhAAARAAAZcQcMP7K5egRJiSEpg+ZzX1Gfg3v+i2rJlK9WtXlDRihAUCIAACIAACkSUA4TmyfGM9OvIb6wxEdn4I7ZHli9FBAARAAARAwAwBzwrtLIFz1eTXXnvNj9OCBQuoS5cuAezMCulG0M32NxJiWdidM2eOqMqsJ6fzvFx5mqX22bNnq2EEq/IcKaGd5fSuXbuqMXDsXB29TZs2fvK0Lyu9CtosUW/cuJHKlCljZi8bXqMnM0+ePFmIwtFut2/fFoI0i8pK4+rjHA8Lxka55WtZemaRmyVr375r166lUqVKBSzFSBhv3LgxzZ07V1RD12tXr14V94D2cARfG6oSOlfm5z168uRJdWiu6s5V3rXNKD7mwXu4Tp06hjzOnz9PPXv2JKViPI/NleaXLFkScGCC9xaL38xOadWqVRMcH3vssaBbgPtu376dWrZs6VfZfefOnVSzZs2Avkb3L0vw/NxSuHBhw/lYoOeDAr7fJMAMOM4sWbIE9NNK6Ubr13bkqvB8YIGfk5RmtJ5o3x+YL7oEILTb4w3hyh4/9AYBEAABEJCTgOzC1b9/+V/KmreGCi9Xjix0/l/b5YSJqCwTwPsry8jQAQRAAARAwAUEZH9/5QKECNEFBBq17Eebt+1XI61d/XnavmG6CyJHiCAAAiAAAiDgPAEIz84zlWlE5FembDgfC4R255liRBAAARAAARCwSsCTQjtLxcuWLRNCM0vgSqtQoYJ4PE+ePAEczQrpRgkw299IiA0lEivzsujL1b/37NmjhmJU5TkSQrueDM1r52rSadKkCbo/9dZupeq00eB6QjvnuW3btlbvF9vXnzp1ilq0aEEsfiuNK4vzAYBgMnuw/BpVstcTxs0eEmDhPSkpyW+9HDc/nilTJkMOepXDjQ4PGAntLHBzbkLx0JPn161bRy+++KJffNeuXRN8WfxXmt51Rovi5wiW530PEixevJg6dOgQ0EVvD/OBDu7LBwlCtaNHj1KTJk3UavjPPfccvf/++1SgQIGArtpvmOB5+BBC9erVg07z008/Cb579+4V15kV4UPFjp+7jwCEdns5g3Bljx96gwAIgAAIyElAduHqwz1HqFbjniq8dq3q0dJ5o+WEiagsE8D7K8vI0AEEQAAEQMAFBGR/f+UChAjRBQS2bNtPDVv6FxBaOn80tWtZzwXRI0QQAAEQAAEQcJYAhGdneco2GvIrW0acjQdCu7M8MRoIgAAIgAAIhEPAM0I7i6YXL16kjz76iLiC+P79D6tFKOCCibRmhXSjJJjtryfEWhVOtRXSufI3P6YVkSMhtB88eJDq1q2rHhQIViFej5W26nT9+vWFDBxMog618TmmihX9v95y1apVoup2tBtXCu/fv786rVFugsW1fv16atasmXqJEWM9YbxTp040Y8YMSkxMDLp0PWZmDwFo1zh69GjigwnaphefFR5caXzixIk0ZMgQdeju3buLauwJCQnqYyykMzM+THDixAlxsILvh1y5cplOv537N1iVdW0AWtmcf37gwAHiwzbaxtXjx44d68fWzAGQTZs2+cn1ZvqYBoULXUUAQru9dEG4sscPvUEABEAABOQkILtwtWrtDmrdeagKb/ybvWhQ/05ywkRUlgng/ZVlZOgAAiAAAiDgAgKyv79yAUKE6BIC2irtZUoVoiP/WOyS6BEmCIAACIAACDhHAMKzcyxlHAn5lTErzsUEod05lhgJBEAABEAABMIl4GqhPdxF6/Xr0aOHkGONRF+zQqtRTGb76wntRhXWjebSiur58uUT1amLFCni1yUSQrtWZu7Tp4/gmi5dOlPpYqGXpWSWjkuUKEHFihWjqlWrElefDrfpydlGknC4c5jpp1fpe86cOWK9Vpqe9JycnEyNGjXyG0ZPGDeqlq6d//PPP6fmzZvT6dOnxY+M9pBe3MuXL6d27dqpP7IitC9YsIC6dOliGsfx48epYcOGakXz8uXL04oVKyh37tymxzBzoZ37d/DgwcT9U6dOHXIqvT0SbK9qK7rzvcL8jWR9bQV9sxX7QwaOC1xJAEK7vbRBuLLHD71BAARAAATkJCC7cDVj3vvU+/WJKryZk96gHq+0kBMmorJMAO+vLCNDBxAAARAAARcQkP39lQsQIkSXENCr0r5r82yqXqW0S1aAMEEABEAABEDAGQIQnp3hKOsoyK+smXEmLgjtznDEKCAAAiAAAiBghwCEdiLq3bu3qHQcTJo2K7QaJcNsfz2hfd++fVS5cmXTedaTYvUqkjsttN+6dYsGDBhAs2bNUmNdvHgxdejQwXTskbhQKz3zHGarjTsZz5kzZ6hVq1bE8XBjmXjz5s1UsmRJS9NopWTurCeN6wntO3fupJo1a4acT7s3rIji4QrtVqR5ZQGXL1+mNm3a0K5du8RDfA/zGsuVKxdyjVYusHP/WrkH9O7/YEL7tWvXqGvXruLAitKC5fjs2bPUunVrOnLkiLjcSkV8K7xwrTsIQGi3lycIV/b4oTcIgAAIgICcBGQXrkaNn0dvjp+nwls6fzS1a1lPTpiIyjIBvL+yjAwdQAAEQAAEXEBA9vdXLkCIEF1EQFulfcjrnWnsiB4uWgFCBQEQAAEQAAH7BCA822co8wjIr8zZsR8bhHb7DDECCIAACIAACNgl4GmhvVKlSjRixAh64YUXKFWqVEFZmhVajQYx218rtBYtWpRWr15N+fPnN53re/fu0fDhw2n8+PFqn3HjxhFXivZtTgvtegK1VRnf9CItXKhdJ3eNhdDuZDXxuXPnUlJSkkqBq7xzdfyEhAT1Mb18mK1Mr2VWu3ZtUfk7c+bMIcmHK7TXqFFDVFfPmjVryDmUC/QEcCdy++DBA7py5Yo4fLBlyxbatGkTnTt3To3LqOq8Xjx6h0mMFmhVaOdxtHshWEX49evXU7NmzdTpzVbsN50QXOgqAhDa7aULwpU9fugNAiAAAiAgJwHZhSuuzs5V2pWWvGoyNapn/vC3nNQRlUIA76+wF0AABEAABOKRgOzvr+KROdYUOwLaKu1lSxemw7sXxS4gzAwCIAACIAACMSAA4TkG0KM4JfIbRdgxmApCewygY0oQAAEQAAEQ0BDwjNCeO3du4grQzz77LFWoUEH8eeKJJ0KK7Aovs0K60Q4z218rtIYj+XIMZuZzWmiPVrVsq3fxTz/9RG3btqW9e/eqXfUEf6vjWr3+4MGDVLFiRbWbFUlcO5dWGjcjtFupgB4LoZ0rjb/zzjv0yCOPmEard3hjzpw5xDzMNL7fWPznyuU//PADffnll/TJJ5/QsWPHhNBu1KwI7WYPEfBc4Qjtp06dohYtWlBKSooIt2rVquLwQa5cufzCv337Ng0cOJCmTZsmHreyH8ywxDXuIwCh3V7OIFzZ44feIAACIAACchKQXbhq3XkorVq7Q4W354O5VLWitW+8kpM8omICeH+FfQACIAACIBCPBGR/fxWPzLGm2BG4fuMmPfZsHfq/m7+pQZz952bK82TO2AWFmUEABEAABEAgygQgPEcZeJSnQ36jDDzK00FojzJwTAcCIAACIAACOgRcLbQbSaWRyLQZQTzYvGb7a4XWcKXnJUuWUMeOHdWQ9Fg5LbRbGS8SOTIa88aNG9SzZ09aunSpekm/fv1owoQJlDZt2qiFEkmhXW+faCu0W6n2HwuhXU/KN5Mcs/cWj8WV17nSOldx52rlJ06cMDNFwDUyCe03b96kXr160aJFDyvdJCcnU6NGjfzi1ua0U6dONGPGDEpMTAyLATq5nwCEdns5hHBljx96gwAIgAAIyElAduGqVuOe9OGeIyq84/uXUYmiBeSEiagsE8D7K8vI0AEEQAAEQMAFBGR/f+UChAjRZQRqNHyVdu87pkY9e+pgSur88FtDXbYchAsCIAACIAAClglAeLaMzFUdkF9XpctysBDaLSNDBxAAARAAARBwnACEdpNIrUizekOa7e+U0D537lxKSkpSQ/Gy0K5Xxbt+/fpCcM+UKZPJHWD/skgK7e3bt6eZM2dS+vTp1UAhtPvnjL9BYNKkSTRr1iziQw5mW9myZen+/fuiarvSZBLaOSaW85s1e/ihgN6BDW1Vf5b6+ZsL0LxLAEK7vdxDuLLHD71BAARAAATkJCC7cFWiUls6cfJrFd6ZzzbS0089LidMRGWZAN5fWUaGDiAAAiAAAi4gIPv7KxcgRIguIzB01EwaN+k9NeomDarShhV/d9kqEC4IgAAIgAAIhE8AwnP47NzQE/l1Q5bCjxFCe/js0BMEQAAEQAAEnCIAod0kSbNCutFwZvtrhfYaNWrQihUrKGvWrCYj/f0yM/NZqaiulWH1hN6ffvpJCLJ79+4VMbBcvXPnTipXrpyl2CNx8aZNm6hx48bq0Pny5aO1a9dSkSJFHJtu4cKFtG/fPqpTpw6VL1+eHn/8cUqTJo06fiSFdr3q5l4Q2u/cuUODBg2iKVOmqJz1RO3Tp0+LKua8H4M13qsFChSg0qVLU4kSJahgwYKUMWNGU/cTj6u9f/mxAwcOUIUKFUzts3D7nz17llq3bk1HjvxerZL3Hz9v5M6dW/xbW8WdJf2VK1dS3rx5TcWFi+KTAIR2e3mFcGWPH3qDAAiAAAjISUB24erJvzSgH368qMK79O2HlDVL9A4py5m1+IkK76/iJ5dYCQiAAAiAwEMCsr+/Qq5AwGkCO3Z/THWa9laHTUxMoP+7sN/paTAeCIAACIAACEhLAMKztKlxJDDk1xGM0g4CoV3a1CAwEAABEAABDxGA0G4y2WYE8WBDme2vFVqLFi1Kq1evpvz585uMlEivIvmcOXOIpWff5rTQrhWoeS4WvCtXrmw69khdqF0rz6PHJNz5tcIwj6OtAn/8+HFq2LAhXbhwQUyjlY6tzM0Cd//+/dUuPXr0ENXH//jHP6qPuU1oD6dq/q+//kp9+/alBQsWqOtOTk6mRo0aqf/m3HDF8vnz5/shrlSpkpDAn3/+eSF2Z8iQgbQfMCkdwr1/uX80hHY9sX/dunX04osviiWcOnWKWrRoQSkpKeLfffr0oYkTJ1K6dOmsbDtcG2cEILTbSyiEK3v80BsEQAAEQEBOArILV4nZK9Kvv91S4d26fIjSpUsrJ0xEZZkA3l9ZRoYOIAACIAACLiAg+/srFyBEiC4j8J+7d+mRbBXo7t17auR7PphLVSuWdNlKEC4IgAAIgAAIhEcAwnN43NzSC/l1S6bCixNCe3jc0AsEQAAEQAAEnCQAod0kTa1ArFeh3GioW7du0YABA2jWrFnqJUb9tUJ7OFXOr127Rl27dhUVyJXGlalr1qzpF6LTQrueXLx48WLq0KGDScq/XzZmzBhRSfvpp5+mQoUKCTGcK2Xbabdv36aBAwfStGnT1GFYembJOVu2bHaGFn2PHj1KTZo0UWV1fmz48OE0cuRISp06tbjm3Llz1KZNGzp06JD4dzi55X56+2ncuHE0ePBgv3W4TWgPR/DXfitAzpw5afPmzVSy5MNfju/evZuaNm1KN27cULkPGzZMiPBmhW7ZhXZe2Icffki1atVS9wBL/BMmTKC0adMSf3sAPycEez6wfRNgANcRgNBuL2UQruzxQ28QAAEQAAE5CcguXOEDIzn3jVNR4f2VUyQxDgiAAAiAgEwEZH9/JRMrxBI/BCrXeYX2HzqhLmjhzOHUuf3Db9CNn5ViJSAAAiAAAiAQSAC/v4rvXYH8xnd+IbTHd36xOhAAARAAAXcQgNBuMk/Lly+ndu3aqVezqMx/jCo6+w579epVat++PW3dulV92KzQzh2sVhLXVmM2qvLutNDOsY4fP56GDBmirtNXqjWDmqXjnj170tKlS9XL9WR8M2Npr9GKzfzzefPmCdHXTB6N5mRZfujQoaJCutJYrN64cSOVKVNGfUxvbVZzy4NpJW5+TFuVnB9zm9DOgv+GDRuoevXqptN78OBBqlu3riqr16lTR+ydLFmyiDH0vq2AD1hMnz5dVGQ30/QOali5f6NRoZ3XwZX/eW27du0Sy1IOCPCBDb4P586dKx6vUaMGLVmyhHiPonmbAIR2e/mHcGWPH3qDAAiAAAjISUB24QofGMm5b5yKCu+vnCKJcUAABEAABGQiIPv7K5lYIZb4ITBq/Dx6c/w8dUFDXu9MY0f0iJ8FYiUgAAIgAAIgEIQAfn8V39sD+Y3v/EJoj+/8YnUgAAIgAALuIACh3WSetEI7S9DvvPMOPfLIIyFHOH78ODVs2NCvercVIbZTp040Y8YMSkxMDDnXgwcPiKvJc0V4pRn1j4TQrpXGy5YtSytXrqS8efOGjJ0v0Mr44VTtNpro+vXr1Lt3byHzKo0rv69atYqKFCliKj7tRcyb15eUlKRK1XxN9+7dRR4SEhL8umgr/YdTJV67F40OLLhNaGdQ2qr2wZLCsvqoUaOIq6crTdtf7xDB5MmTheBttp09e5Zat25NR44cUbtYuX+jJbTzXhw7dqxgqDQ+DPLkk09Sy5Yt6eTJk+JhK4zNMsJ17iQAod1e3iBc2eOH3iAAAiAAAnISkF24wgdGcu4bp6LC+yunSGIcEAABEAABmQjI/v5KJlaIJX4IrFizndp2GaYuqFWzWrTyvXHxs0CsBARAAARAAASCEMDvr+J7eyC/8Z1fCO3xnV+sDgRAAARAwB0EILSbzNOHH35ItWrVUq82K2rfvXtXVHIfN87/l3VWhFiuXM1Vpxs3Dv2VjCkpKUK+VeRVDnjdunX04osvBqw0EkK7tko0T8rC8aBBgyhNmjRBabOgPHHiRL8K73369BGPpUuXzmSmgl/GFb3btm1L586d88vlggULqHDhwpbn2LdvH3Xs2NFvvNy5c9PatWupVKlSAeNphX2+wEqV+PPnz4tq/3v27FHHNmLkRqE9GDstzE8++YSaN2+usterin/t2jVRgZ/zoTS+FwcPHmwq107cv9ES2nlBR48epSZNmqiHZ/jee+6558Rj3PQYmQKBi+KSAIR2e2mFcGWPH3qDAAiAAAjISUB24QofGMm5b5yKCu+vnCKJcUAABEAABGQiIPv7K5lYIZb4IXDs0y+pTNUO6oJKlyxER/csjp8FYiUgAAIgAAIgEIQAfn8V39sD+Y3v/EJoj+/8YnUgAAIgAALuIACh3WSetPI3d5swYYKohG4kat+/f59WrFhBPXr08KvezX2tCO18PQv0oST5ArgAACAASURBVKRrlp179uxJycnJ6qqCVQCPhNDOEy9cuFBIxEpjIX/OnDlCtNf+Al+5hqtLs6TduXNnP0GZq6dXrlzZZJZCX8aC8qRJk4Rg79vy589PI0aMoGbNmpmS52/fvi1y+/rrr9OVK1f8xmIBv3///pQ6deqAgLjf0KFDRQxKe/TRR2nmzJmiirYRH7728uXLYr/x4QalsQDOFdsrVKgQMJcbhXZeRP369QUPXptRO336NPXq1Yu4ArnS9Kri37p1SzCbNWuWeh2Pz/dSjhw5gm4YzhV/C8OYMWMC7l8+pMJ/tPn67bffRPX3uXPnqmNHU2i/evUqdenShTZs2CDmb9q0KT3xxBM0bdo09d98f2bKlCn0zYIr4p4AhHZ7KYZwZY8feoMACIAACMhJQHbhCh8YyblvnIoK76+cIolxQAAEQAAEZCIg+/srmVghlvghcO36/9GfH6+qLijzoxnp39/tjp8FYiUgAAIgAAIgEIQAfn8V39sD+Y3v/EJoj+/8YnUgAAIgAALuIACh3WSe9ERVFrVZgn711VcpMTHRbySuVM4yLIu0N27cCJjFqtDOA7B0zSJ07dq1/SR6FuePHTsmxF2uQK40rsa8bNkyeuGFF3RXGSmhnaValovXrFmjzquw6tatG2XIkMEvHma7cuVK+utf/+onh/N6xo4da0owN5lGcdnNmzdp4MCBfpKz0r9SpUr0yiuvUM2aNSl79ux+wjJL9yyv79ixQwj6+/fvD5iWDy+w0K7dD74XsozNVdaPHDnix4f78pqzZs3qNy7nl6XoIUOG+OWXLwp2qMKtQjuvq3Tp0uJbDXjvpkqVSuXBLHbv3i32iu+3EBQsWJD48EORIkUCcqI9YMEX8OEKHj9PnjwB1/Ohh48//ljkccuWLbpbS0+e5wtjLbRzDCzTJyUl6cY9efJkIdyjgQATgNBubx9AuLLHD71BAARAAATkJCC7cIUPjOTcN05FhfdXTpHEOCAAAiAAAjIRkP39lUysEEt8EcjxdC36+fLDYkBXf9hLf874p/haJFYDAiAAAiAAAjoE8Pur+N4WyG985xdCe3znF6sDARAAARBwBwEI7Rby9NFHH1GrVq2IZXXfxpWk69WrJypK37lzhw4dOiTEY0Vk58dZwJ0/f74q4ZoV2lmwLly4MM2ePVudksV2rryeOXNmMceuXbv85Gi+kAVyFnZZbDWqIB8poZ3nT0lJoZdffjkgLq5GXr16dSpWrJioYM7X7d27V63KriyycePGQsxlqTwSjblxpfTp06cbDs95y5cvnxCqWaRmEf3cuXOG1/fu3VsI+Mw+VNu3bx917NgxYDzuy9XWy5cvT2nTpqXvv/9eCNycK20LJc+7TWjntSckJNClS5fUpRYvXpxq1Kgh9jqvZ9OmTQEsQn0DAH9zAR8g4G8A8G3cr0yZMlSuXDmRs3v37on7kw8a+OaZf1atWjVxaES59/kbCPjAyiOPPOI3pgxC+6lTp6hFixbi3vJtvJfXrl2rK/2H2q/4eXwSgNBuL68QruzxQ28QAAEQAAE5CcguXOEDIzn3jVNR4f2VUyQxDgiAAAiAgEwEZH9/JRMrxBJfBCrV7koHPv5MXdTx/cuoRNEC8bVIrAYEQAAEQAAEdAjg91fxvS2Q3/jOL4T2+M4vVgcCIAACIOAOAhDaLeSJKzdzZW6ulK1XdV1vKJaiWUZ/6qmnqGXLlpaFdq7GPnXqVCGnL1261FS0LI1zJea2bdsayuw8UCSFdh6fBfBevXrRzp07TcWtXFS/fn2aOXOmOCAQyXb79m1asWIFvf76636V4a3Oybz//ve/U5s2bSxVkz98+DD16dNHiNJWGgvWffv2pUGDBgWtBO82ob1o0aI0cuRI8S0Evt80EIwN7xHe602bNvWrpq/tw4dR+NsB9A4GBBufD4+MGTNGSOCc3+PHj4vLWbLnvaOtpi+D0M7fQMD33aJFi/yW1qlTJ5oxY0bQPWNlH+Ja9xOA0G4vhxCu7PFDbxAAARAAATkJyC5c4QMjOfeNU1Hh/ZVTJDEOCIAACICATARkf38lEyvEEl8EuvQcTe8u3aQuas2SCdS8SY34WiRWAwIgAAIgAAI6BPD7q/jeFshvfOcXQnt85xerAwEQAAEQcAcBCO0W88SVuv/xj38IqT2UiNygQQN66623RDVyrTxutkI7C+3Lly8X1bonTJggKooHk+l5zlGjRhFXttb+sly71EgL7Twfy7Xz5s0TUvCVKw+/XlIPO4vhw4YNE+JxYmKixcyEfzlX3X7vvfdEnMEqsGtn4HhfeeUV4krpTz75ZFgBXL58WRxY4IMSofjwBJxf3ntcVTxUft0otK9evZoyZswoque/++67QZl26NBB7PU8efKYYv/ZZ5/R8OHDacuWLSGv59z269ePunfvLqT1a9euEVdl5wrn3PhQwbZt20Q1fd8mg9DO8fBzRrt27fxiW7ZsmTjkggYCCgEI7fb2AoQre/zQGwRAAARAQE4CsgtX+MBIzn3jVFR4f+UUSYwDAiAAAiAgEwHt+6tUqf5H/F5X/Od//oeI/8v/Vv/899///bm4xOdn5NPX/2c8hm/f3/8urhd/fMYRY+vPywEZjqvObTB2iL6hx/aPyY9NwNia+Dnpehw1MSss/K4VXXVyoDzmN3bgvHp9fx9frDgwtz7jKn3V633zZdD39z0QLGb/eXX3mO7++j3m3/Oks28C1qTD3Kfvxi17aNnqbert2KFNfWrWqHrgfjRg5bd3Q8T0MGYdLpq+8TiuTM95iAUEQAAEQIAIv7+K712A/MZ3fiG0x3d+sToQAAEQAAF3EIDQHmaeWFzdv38/rVy5UlRdP3HihBiJReMyZcrQSy+9RGXLllUrpNsV2jNnzkwPHjygr776SlSG3rVrF3GFb24sr1eqVClgzlBLi4bQrsRw/fp12rFjB33wwQd+vLjCNnOqVasWNWzYkLJlyxYq7Ij9/M6dO8TS8969e+njjz+mixcvqox5Uo61UKFCVLp0aapatar4X6fE+0uXLomDEszIdz/xnFy5vFq1asSHG7hieKpUqUwxcKvQzmvkgyNHjhyhVatWCSa8V1ki53uL90rjxo3p2WefDSn1a0HxtyzwuFu3bqUDBw6IfCsHRPjeLVGiBNWrV0/cTxkyZFC78703ZcoUGjBggPoYHyxgoT5NmjTqY7II7WfPnqXWrVuLtXLje4yfq/LmzWtq7+AibxCA0G4vzxCu7PFDbxAAARAAATkJQGiXMy9eiQrvr7ySaawTBEAABLxFIFRREm/RwGpBAAQiRUD3EILPQRD9wy3GByMCD6AEP8xh5QAKMzA8RKJzeMX8AZTfD3PorjXIQRArB1D0x9Y/vKJe67de40MX9g62RGlcn7U4Gq9j42oPcD3kEhiv9nCQ5tqg+zS8cZX3BMb7P8jBroA9rLnWZLy6h+mC7NFIPWfF+7gQnuM7w8hvfOcXQnt85xerAwEQAAEQcAcB1wjt7sCJKEEABMwSsCPcm53Dq9dphfY+ffrQxIkTKV26dF5FgnXrEIDQbm9bQLiyxw+9QQAEQAAE5CQAoV3OvHglKry/8kqmsU4QAAEQ8BYBCO3eyjdWCwIgAAIgAALxRCBd2j9Q+vSJlP5Pj1D6PyVS+vS+//vw78WL5KdyZYpQrhxZ4mn5Ya8FwnPY6FzREfl1RZrCDhJCe9jo0BEEQAAEQAAEHCMAod0xlBgIBEDACgEI7VZoWbt2/fr11KxZM7XTzp07qWbNmtYGwdVxTwBCu70UQ7iyxw+9QQAEQAAE5CQAoV3OvHglKry/8kqmsU4QAAEQ8BYBCO3eyjdWCwIgAAIgAAJeJvDsM09SxeeLUdlShalk8YJUslhBT+KA8BzfaUd+4zu/ENrjO79YHQiAAAiAgDsIQGh3R54QJQjEHQEI7ZFJ6c2bN6lXr160aNEiMUGNGjVoyZIllDNnzshMiFFdSwBCu73UQbiyxw+9QQAEQAAE5CQAoV3OvHglKry/8kqmsU4QAAEQ8BYB7furu1eP0gP+z4MHRPzfB7///fc//JDP331+pl6r+/P/jhPuuOqY/43BNx7+u8VxeSHB1uL7M/VagznFtf/9me1xDdYZ0XHJN8fG+dblECzeYOP6/CxgXL9+D/P9+3Wc6SDx/vdn6rW++1dn3P/93xu0e99R9YbPlTMrlSpe8Pe94bvv/cbV/5nfPfL7AJpYNXtXsPt9rEC2xn1tjeszp6PxBhvXd53eemrFakEABFxCIHvWR6lMqUJCbO/UtiHlftIbn1VCeHbJBg0zTOQ3THAu6Qah3SWJQpggAAIgAAJxTQBCe1ynF4sDAXkJQGiPTG6OHj1KTZo0oQsXLogJJk2aRP369SNUg4oMbzePCqHdXvYgXNnjh94gAAIgAAJyEoDQLmdevBIV3l95JdNYJwiAAAh4i4Ds76+8lQ2sNpoEUr4+S38p3UKdsl6tCrR17TvRDMEzc/keiNEV+P0Oy+jI/oaHWh4eTon/cW0c6AjK19y4+ocvfA85+R/aCDx8YXwYJGoHZgw4qGszcWBGXg7aQzM6h610Duqo96bvATWDg0WBh4p0Dr4FYchPeAGH5HQPK1kf16kn00x/Ti+kdv5TpHA+p4aVchwIz1KmxbGgkF/HUEo5EIR2KdOCoEAABEAABDxGAEK7xxKO5YKALAQgtDufCa7OPnDgQJo1a5YYvGDBgrRmzRoqVKiQ85NhRNcTgNBuL4UQruzxQ28QAAEQAAE5CcguXOEDIzn3jVNR4f2VUyQxDgiAAAiAgEwEZH9/JRMrxBJfBL45+yM9U7SJuqjKFUrQvm3z4muRWA0IgAAIxDmB27fv0PUbN+n69Zt07cb/qX+/zn+/flP8+8y3P9ChI58TH2Qy01Kl+h9VbK9UvriZLq67Br+/cl3KLAWM/FrC5bqLIbS7LmUIGARAAARAIA4JQGiPw6RiSSDgBgIQ2u1l6fz585QxY0b605/+RPfv36dvvvmGxowZQ0uWLFEHHjBgAI0dO5bSpUtnbzL0jksCENrtpRXClT1+6A0CIAACICAnAdmFK3xgJOe+cSoqvL9yiiTGAQEQAAEQkImA7O+vZGKFWOKLwA/nf6YnC9ZXF1WyWEH65KOl8bVIrAYEQAAEQEAlcPHSL3T0k3/SkWP/pMPH/kmHjn5Ot27dDkqoWePq1KltA2pQp1JckcTvr+IqnQGLQX7jO78Q2uM7v1gdCIAACICAOwhAaHdHnhAlCMQdAQjt9lLK4nrHjh0NB+Hq7KtWraIiRYrYmwi945YAhHZ7qYVwZY8feoMACIAACMhJQHbhCh8YyblvnIoK76+cIolxQAAEQAAEZCIg+/srmVghlvgicOnyFcr+dC11UQWezUMpn6yNr0ViNSAAAiAAAoYE/vfaDTp4+CQtXfUBrV63MyipNwd3o5GDu8UNTfz+Km5SqbsQ5De+8wuhPb7zi9WBAAiAAAi4gwCEdnfkCVGCQNwRgNBuL6WbNm2ixo0b6w6SPn16mjNnDrVu3Zq0H5rZmxW944kAhHZ72YRwZY8feoMACIAACMhJQHbhCh8YyblvnIoK76+cIolxQAAEQAAEZCIg+/srmVghlvgiwCJjpieqqYt6/LHs9EPK1vhaJFYDAiAAAiBgisAnJ74UYjv/uXr1um6fpg2r0frlfzM1nuwX4fdXsmfIXnzIrz1+sveG0C57hhAfCIAACICAFwhAaPdClrFGEJCQAIR2e0k5ePAgVaxYMWAQltnHjRtHSUlJlCZNGnuToHdcE4DQbi+9EK7s8UNvEAABEAABOQnILlzhAyM5941TUeH9lVMkMQ4IgAAIgIBMBGR/fyUTK8QSXwR+/e0WJWZ/+PvrTH/OQFe+/0d8LRKrAQEQAAEQsETgh/M/C6l92aqtlPL1dwF9n877OO3YOIP4f93c8PsrN2cvdOzIb2hGbr4CQrubs4fYQQAEQAAE4oUAhPZ4ySTWAQIuIwCh3V7CLl68SJMmTaLNmzfT119/Tblz56ZGjRpRly5dqEiRIqjMbg+vJ3pDaLeXZghX9vihNwiAAAiAgJwEZBeu8IGRnPvGqajw/sopkhgHBEAABEBAJgKyv7+SiRViiS8C9+7dozSZyqqLSvuHP9DtXz6Or0ViNSAAAiAAAmERuPOf/9CkactoyKiZuv25UjtXbHdrw++v3Jo5c3Ejv+Y4ufUqCO1uzRziBgEQAAEQiCcCENrjKZtYCwiAAAiAAAiYJACh3SQog8sgXNnjh94gAAIgAAJyEpBduMIHRnLuG6eiwvsrp0hiHBAAARAAAZkIyP7+SiZWiCX+COD9e/zlFCsCARAAAScJLFq+hbr3HUt37vwnYNg3B3ejkYO7OTld1MbC61/UUMdkIuQ3JtijNimE9qihxkQgAAIgAAIgYEgAQjs2BwiAAAiAAAh4kACEdntJh3Bljx96gwAIgAAIyElAduEKHxjJuW+cigrvr5wiiXFAAARAAARkIiD7+yuZWCGW+COA9+/xl1OsCARAAAScJvDFqTPUqGV/+u77nwKG/uLwair8l6ednjLi4+H1L+KIYzoB8htT/BGfHEJ7xBFjAhAAARAAARAISQBCe0hEuAAEQAAEQAAE4o8AhHZ7OYVwZY8feoMACIAACMhJQHbhCh8YyblvnIoK76+cIolxQAAEQAAEZCIg+/srmVghlvgjgPfv8ZdTrAgEQAAEIkWgYq0udPDwSb/hU6dORb9eOkhp//CHSE0bkXHx+hcRrNIMivxKk4qIBAKhPSJYMSgIgAAIgAAIWCIAod0SLlwMAiAAAiAAAvFBAEK7vTzqCVcHDx6kihUrhjVw/vz5KXfu3JQrVy4xRo0aNeiJJ56gVKlShTVevHRavnw5tWvXTl3O6NGjafjw4fGyPKwDBEAABKQjILtwhQ+MpNsyjgYEod1RnBgMBEAABEBAEgKyv7+SBBPCiFMCeP8ep4nFskAABEAgQgRGjZ9Hb46f5zd6m5fq0PIFYyI0Y2SGxetfZLjKMiryK0smIhMHhPbIcMWoIAACIAACIGCFAIR2K7RwLQiAAAiAAAjECQEI7fYS6bTQrhdNpUqVqG/fvtSgQQNKly6dvYBd2htCu0sTh7BBAARcQeC7776jlStXUlJSEmXKlEnELLtwhQ+MXLG1wg4SQnvY6NARBEAABEBAYgKyv7+SGB1CiwMCeP8eB0nEEkAABEAgygRadx5Kq9bu8Jt1yvj+9FrPNlGOJPzp8PoXPjs39ER+3ZCl8GOE0B4+O/QEARAAARAAAacIQGh3iiTGAQEQAAEQAAEXEYDQbi9Z0RDalQibNm1KU6ZMERXcvdYgtHst41gvCIBANAj88ssv9O6779KECROodOnSxM+1mTNnFlPLLlzhA6No7JDYzQGhPXbsMTMIgAAIgEDkCMj+/ipyK8fIIECE9+/YBSAAAiAAAuEQKFGpLZ04+bVf161r36F6tSqEM1zU++D1L+rIozoh8htV3FGfDEJ71JFjQhAAARAAARAIIAChHZsCBEAABEAABDxIAEK7vaRHU2jnSMuWLUszZ86kkiVL2gvcZb0htLssYQgXBEBAegLffPMNtWvXjg4fPixirV27NoR26bPmnQAhtHsn11gpCIAACHiJAIR2L2Uba9USgPCFPQECIAACIBAOgR/O/0wFSjSjX3+7pXZ/5qknaN/2+ZQrR5ZwhoxqH7z+RRV31CdDfqOOPKoTQmiPKm5MBgIgAAIgAAK6BCC0Y2OAAAiAAAiAgAcJQGi3l3SzQvuBAweoQoXgVUMePHhA169fpxs3btCnn35Kq1atoi1btoh/+zaW2t977z0qWLCgveBd1BtCu4uShVBBAARcQeDrr7+mli1b0smTJ0W8ENpdkTbPBAmh3TOpxkJBAARAwFMEILR7Kt1YrIYAhC9sCRAAARAAgXAJbPvwENVr1sev+5uDu9HIwd3CHTJq/fD6FzXUMZkI+Y0J9qhNCqE9aqgxEQiAAAiAAAgYEoDQjs0BAiAAAiAAAh4kAKHdXtKdFNq1kbDgfvz4cXrttdfo4MGDfj9u2rQpzZ07l7JmzWpvAegNAiAAAiDgSQIQ2j2ZdtcsGkK7a1KFQEEABEAABCwQgNBuARYujTsCEL7iLqVYEAiAAAhElcDf3llKA4e/o87J1dmPfbRM+irteP2L6jaJ+mTIb9SRR3VCCO1RxY3JQAAEQAAEQECXAIR2bAwQAAEQAAEQ8CABCO32kh5JoV2J7Pz589SzZ09KTk72C3bq1KnUp08f0n4obm9F6A0CIAACIOAFAhDavZBl964RQrt7c4fIQQAEQAAEjAlAaMfu8DIBCF9ezj7WDgIgAAL2Cdy6dYeee74lnfnmB3UwN1Rpx+uf/dzLPALyK3N27McGod0+Q4wAAiAAAiAAAnYJQGi3SxD9QQAEQAAEQMCFBCC020taNIR2jjAlJYVefvllOnLkiBpw2bJlaeXKlZQ3b157i0BvEAABEAABzxGA0O65lLtqwRDaXZUuBAsCIAACIGCSAIR2k6BwWVwSgPAVl2nFokAABEAgqgRGjJ1Db729QJ3TDVXa8foX1S0S9cmQ36gjj+qEENqjihuTgQAIgAAIgIAuAQjt2BggAAIgAAIg4EECENrtJT1aQjtHuWrVKurWrRvduHFDDXrBggXUpUsXe4tAbxAAARAAAc8RgNDuuZS7asEQ2l2VLgQLAiAAAiBgkgCEdpOgcFlcEoDwFZdpxaJAAARAIKoEvvrXd/RcuZZ09+49dV7Zq7Tj9S+qWyTqkyG/UUce1QkhtEcVNyYDARAAARAAAV0CENqxMUAABEAABEDAgwQgtNtLejSF9qtXr1L37t1pzZo1atDNmzcnltozZsxoaiEPHjygH3/8kbZs2ULbt2+nkydP0rlz50Tf4sWLU9GiRalevXpUu3ZtypAhQ9Axb968Sb169aJFixap182ZM0fEaKXdu3ePhg8fTuPHj1e7TZ48mfr166f+e/ny5dSuXTv136NHjxZ9zLbr16/T/v376YMPPqBPP/2UDh8+LLrmzp1brLlatWrUpEkT8W+tZGBmjt9++01Uz9+wYQMdPXpUHf/RRx+l0qVLU4UKFahp06b0l7/8hVKlSmVmyLCu4TiY29y5c0V/ziOzy5w5s/j3L7/8QuvWraPNmzfToUOH6MqVK8Qxli9fnho2bCgYZMuWLWBu3je8T95//33auXOnWCMfrMifP7/YNx06dKCqVatSQkKC5bjv3r1L//rXv2j37t0iJpZsT5w4oY7DOSlUqBCVK1eO6tSpI+ZLkyZNyHkOHjxIFStWVK9btmwZtW3bVvz7/v379OWXX9Lq1atp37599Nlnn4n1KPuhfv36hixCTkxEzOvnn3+mvXv3in33xRdfqHNw//Tp01OxYsXoueeeE/dbpUqVQt5vRvPyWpjXxo0b/dbCuXn++eepdevWYnwlN8G4mFmbci+tXbtWPH8oubJzL4XKFd9bfKCHWSrz8T7gdb300kvE31ahtyf4fuA+/E0WH3/8sdhbCvtatWqJ55Rw73knn0sV7qHuX2bPz2HJycmCA6+HG98bZcqUCcpCmUPL2kzOlWseXP/EyuURvxYfGEUccUwngNAeU/yYHARAAARAIEIEILRHCCyGdQUBvH93RZoQJAiAAAhIT6BDtxG0dNUHapyyV2nH65/0W8pWgMivLXzSd4bQLn2KECAIgAAIgIAHCEBo90CSsUQQAAEQAAEQ0BKA0G5vT0RTaOdIFy5cSF27dlWDzpcvH7FYWqRIkZAL+e6772jkyJG0ZMmSkNey5Dxs2DBRET4xMdHwem087du3p5kzZwpp1Gz76aefhGjM8i+3ggULCmmfJWalhSu0s3Q/b948euedd1Rx3ygujrlVq1bEsnyOHDlMhX/79m0hiHMfRS4N1rFBgwY0atQoIWWHI86HCspIiP3Tn/4kDj6MGDFCSOxGjfPOhwk4H4ogzKL3hAkTaPr06X7fDqAdg6X9adOmUYkSJUKFKX7O7Phgxdtvv03Hjh0z1Ycv4gMC48aNoxdeeCHo4QAjSfqHH34QezvUfcD7oXfv3jRo0CDT+5kl588//1ysiSVqs83s/aYdj0V8PtjBHIM1ZsY55IMbfGjASPQPNoZyL40ZMyboHlLG4EMOvNfz5MkTEoNRrr766iv661//GnJ9fFhkypQpQk7nxnlggf21114Lurc4xwMHDqQBAwZYOowRiedSjtvo/uUDS/ycyDxDPc9wrqdOnSoOM+g9x0BoD7kdcYEkBCC0S5IIhAECIAACIOAoAQjtjuLEYC4jAOHLZQlDuCAAAiAgKYFtHx6ies36+EUnc5V2vP5JupEcCgv5dQikpMNAaJc0MQgLBEAABEDAUwQgtHsq3VgsCIAACIAACPxOAEK7vZ0QbaGdZVmuyn769Gk1cN/K03qr4QrOLF2zGKpUYze7aq5iPGPGDGJxXq+dPXtWVIDmCsrcrAj2ynibNm2ixo0bq8N36tRJzOkr0ocjtJ86dUpUi2eB00rjas8s5ZcsWTJot4sXLwoZdunSpVaGF3I0C9lJSUmmKo1bGVxPiGWhnyV1lvrNNI6PK+1zXi9duiSkbt9vBQg2BlcF51yFYnf58mUhEVtlp8zNMbLIzdXojaq160nSTz31FL366quisrjZ1qJFCyHzZ8+ePWgXrjTP3IYMGRJU/A82iNm5WNjmbwPo37+/6Xuamc2aNUtI35UrVzb9/MEXsljet29fUZ3fSuO5eO+xcB7sAIderp544glxoCaUwK3Ew88h/M0E/A0DXHm/Z8+epsR77s+HFt58801Kly5d0OVF8rmUJza6f3ld/JxhtvEBCX4Oa9myZQB3CO1mKeK6WBOA0B7rDGB+EAABEACBSBCA0B4JqhjTLQQgfLklU4gTBEAABOQnULnOK7T/3BguJwAAIABJREFU0MNv+GzSoCptWPF3KQPH65+UaXEsKOTXMZRSDgShXcq0ICgQAAEQAAGPEYDQ7rGEY7kgAAIgAAIgwAQgtNvbB9EW2q9evUpcBX3r1q1q4Fx1nf/oCaMsvnKlaJanudK2b2P5mKv4FihQQDyckpIiqqRrpXcWvN977z1ROV3buMo2S91cmVtpLLCyaGym3blzR8ikXF1ZaXqCvlWhndfy8ssvq6K9MjZLvVxJvHz58pQ2bVr6/vvvaffu3QHSLK+ZZWsjkf/nn38WsnxycrLfMnn8MmXKULly5YS4zswPHDhA+/btC8DBFbNZ6jYSss3w016jFWIrVaokqsH75ofz3qhRI8qcOTP98ssvtGvXLjpx4uEHADxm0aJFxbcBvPvuu0KCVlr16tWpSpUqgh0fGOB9qK34rncgwTdOrvTNe8Z3XP458ypWrJhgx7Fx4/j2799Phw8fDsCRM2dOWrVqlZ+c7XuRVtxl+ZsfUw5f8LW8Fq5WznMbseDrWCbmmFOnTq2blmD3GfNnnsp9xnv+6NGjolK6XrX8UHNxALyfOnbsGHCvcm45R08++aTu3uN1svjN91iw+813kUb3EkvTfB/xfuf9YMTP94CEkdQeKlc8Bq+Lq49z48r0fN9q+TE7jqdLly4qG5bq69WrJ0R+vh95v/vuAWXv8QEBnsOoRfq5lOc1c//yOqpWrSqej+/du2fIgvcci/28J3wbH4Zav369eIj58fPchQsXxL95zJdeekmtVs/Pzb7twfVPwnlailgffGAUMbRSDAyhXYo0IAgQAAEQAAGHCUBodxgohnMVAbx/d1W6ECwIgAAISE1gyozl1H/Iw88T8uTORWe/2CRlzHj9kzItjgWF/DqGUsqBILRLmRYEBQIgAAIg4DECENo9lnAsFwRAAARAAASYAIR2e/sg2kK7Vnjk6FmsZiE8ISEhYDF64itLoWPHjqVq1aoFyNQ8PldzHzZsmJ8syxWWuUpw1qxZA+bQVljnCvILFiygjBkzhoTL8nybNm2E3MuNRXIW8PPmzevX14rQztW/mQkLqkpjIbZHjx6iyjSL0L6N18zyNh8K8BVkWTZnTtqqzXpCdrDxWYTlSvbMlNfmGxNXT2/VqlVITmYv0NsfSl8WXCdOnEgvvPCCX975UAILznwIwffQA3NSRFeu1s6ycJ48efxCYdZDhw6l+fPnq49zv40bNwqxWK9pc8nXvP7666LauDY3Sn8+eMC5YF6+rU+fPmJNepW1g1Wi7tChg8g37zNfqYQrcG/btk0cNPCtDG60L5VY+Fquhu1b+Z2/3YBjLlGiBKVKlSoABe8jlomZn+++CzUXC8l8qMVXymZpecSIEdSsWTM/Frz3+LACr3XLli26+Qj2DQ96BzdYZOe9zNJ4hgwZ/MZkfp9++qlYk281d5awOe98mESvBcuV0d749ttvifPve7iH70N+HuRvFuA5x4wZQ1z13nd/KDnmCu6+h3eC7SWOORrPpcHuX84xc+cca5/r+T7kCvPaQyKTJk0S97XRQQLtvq1du7bIk3KgRHbhCh8YmX1lcOd1ENrdmTdEDQIgAAIgEJyA7O+vkD8QiCQBvH+PJF2MDQIgAALeIvDx0S+ofI2X/Rb9zefJ9FSex6QDgdc/6VLiaEDIr6M4pRsMQrt0KUFAIAACIAACHiQAod2DSceSQQAEQAAEQABCu709EG2hnaN96623hLyqNK2EqDzOUucrr7xCLJwrjaszz5w5kx57LPgvd48fP04sfPpKsywTd+3aNUCOZOmZBWGufMyNpeTNmzdTyZIlQ8LlSsEsaCrNSCq1IrSznM5xKo0lVxY9WZzXE4v5Or3qy0ZitjYWM+PzHCyrsnzN4qnS+FABS82h8hES5H8vMBJig1XZ5656lfaVOfkgAMedmJioG8bFixcFb1+x2KhKP3/DAIvQvocNhgwZQqNGjQpZqZ5j5OvGjx+vxsGVqjkfuXLlCojNSJJmMZ/leT0JXhlET142Er957/CBEpbgreaV+27fvl3I8L6HCVgGr1mzZsCa7t69K+R0XoPSOLd8Twe731iY52rbvgcPlP5G6+Lq35x3zo/SWBLnqv28b40kab5Wbz5+jpg+fXqABM/XG+Uq1LcYcKX7Jk2aqAcvfONcvHixqMCv15g77xs+GKA0rja/YsUKIcJrW7SeS4Pdv3xIqHDhwoZPBXoHberUqSOeX7JkyaLbD0K72WdWXBcLAhDaY0Edc4IACIAACESaAIT2SBPG+DITgPAlc3YQGwiAAAi4j8ATBevTj+d/VgNfu/RtatbY+NsXY7VCvP7Finx05kV+o8M5VrNAaI8VecwLAiAAAiAAAg8JQGjHbgABEAABEAABDxKA0G4v6TIL7VpZPJTUrCXBUi1XW1dE2xo1atCSJUsCqmiz+MqiMYv2SjMSmn3n0JOojURes0K7njDNcbHMmyZNmqDJ1pNJhw8fLgTi1KlTi75644eSbn0nvX79OvXu3VtwVBqLqix5O9GMhFiuuv/iiy8GneLDDz8kriru27iiNgvP2srs2oFY6GZJXGlcFZq5pE2b1u9SPijRsGFDVUAOVY1cO8/nn38u9iRXKef23HPP0fvvv08FChQIWJueJM3VuvmbBjJlyhSUhd7e5H3Af7QSyrVr14TQv3btWnVMM7yVi/n+4sMjLB4rjWVsFsC17dSpU6LieEpKivgRH6bgfnxQJVQ7f/68ELj37Nnjd6mR0M7fKsCV+ZVDLTzXnDlzxGPBZHZlcO183J8PMlSvHvjBkl6u+Fsh+HBKsFzpseP5p06dKqq3B4tT++0QwQ7iROu5VO/+tZJjreAf7P5gThDaQ901+HksCUBojyV9zA0CIAACIBApAhDaI0UW47qBAIQvN2QJMYIACICAewi81HEQrdnwe4EdbkNe70xjR/SQbgF4/ZMuJY4GhPw6ilO6wSC0S5cSBAQCIAACIOBBAhDaPZh0LBkEQAAEQAAEILTb2wOxENpZyE1KSlID58rMq1atomeeeUZ9jKv19urVixYtWqQ+ZlRh3YiA3hjJycnUqFGjgC4spNatW1eV31k6ZlE7Y8aMhoC1wqyRMM8DmBXatXEULVqUVq9eTfnz5zeV6N27dxOLtIrEX79+fSEMK1Kt9ufhVFjXjmGGlang/1sFnmVy3iNKC8bVd1yt3Mo/48MAQ4cODSkw87cA+ErV3bt3F1XLExIS/EI/c+aMqN7PYvo333xDlSpVotGjR6sHBkKt85dffqG2bdvSjh071EsPHDhALN5rm54kbSRv682rvc+M1sR7hYVnls1PnDghDk6wiK1XNd5ofdpvXWAmfJhC27QxderUiWbMmGFYPV/bXytm88+NmGi/6SBYhXWjdWnHMDrooJcrswc9tOzM3vN6BxH09lI0n0v1hPZQVdZ92f/000/i/ti7d2/I+4MvgNAe6hkHP48lAQjtsaSPuUEABEAABCJFAEJ7pMhiXDcQgPDlhiwhRhAAARBwD4Fps1dR3zf+rgZct2Z5+mDdNOkWgNc/6VLiaEDIr6M4pRsMQrt0KUFAIAACIAACHiQAod2DSceSQQAEQAAEQABCu709EAuhnat7d+zYUQ1cT+DUiopmJU8tDa1AO3jwYCE5KxXLleu1lcu52vHGjRupTJkyhoC1krq2GrpvR7NCu7ZSOFdpnjhxIqVLl85UolkIZXGZpeQSJUpQsWLFqGrVqqIS9oMHD2js2LF+orFZ4dt3cq10mi9fPlHdu0iRIqZiDHaRnhBrJBFrx9GTYY0q5mv7aoVkI/nb7gLtCO1WOWsr1kdqTczEjNCuV43ciqDP8+jlWG8MvX1kdS6eT1tRn+8lvpe1sr92/wSrlh7qOYqr0M+cOVPcs1bvFT2hPZrPpXrcjZ5z9damt0eMDnxwfwjtdp+R0D+SBCC0R5IuxgYBEAABEIgVAQjtsSKPeWUgAOFLhiwgBhAAARCIHwKnvvqWCpd5SV1QrhxZ6Py/tku3QLz+SZcSRwNCfh3FKd1gENqlSwkCAgEQAAEQ8CABCO0eTDqWDAIgAAIgAAIQ2u3tgVgI7Vr5tXz58rRixQrKnTu3uhitjKutNG521R999BFVqVJFvTxYNXGtTD5p0iRimVr7oT0PphU3WT7dtm2bbqVtvt6M0H7r1i0aMGAAzZo1S4138eLFxJWlnWh6sihXxm/ZsqWl4X/99Vfq27evqGCvNKPK95YGNqjQPmfOHCHph2paWdyKVOwGoZ0r1fN9kjVr1lAoxM+jtSaey4zQfu7cOWrTpg0dOnRIxGdV0Oc+eveInqiuFd/5/uTDDeXKlTPFTrno8uXLIuZdu37/+l+jPaVlbSS+602ufW4we4BDTx7Xk7+j+VyqF5OV5zCza1I4Qmi3tJ1xcZQJQGiPMnBMBwIgAAIgEBUCENqjghmTSEoAwpekiUFYIAACIOBiAk8UrE8/nv9ZXcGPX2+jx3Ka+91vtJaN179okY7NPMhvbLhHa1YI7dEijXlAAARAAARAwJgAhHbsDhAAARAAARDwIAEI7faSLoPQXrt2bSF8Z86cWV2MtrJ6hQoVqE6dOvSHP/zB0oJ//PFHmjFjhtonmGiqrcbctGlTWrhwIWXKlClgTq1IGexa7mxGaNer3r1v3z6qXLmypTUbXaxX3bpXr170+OOPWxr/P//5D23fvl0I00ozK52HmshOZW0tPytV/SMpf9+9e5d4H+7fv5/Wr19Pu3fvJj5coDSjCtTamKwe6ojkmrja/5UrV+j48eO0ZcsW2rRpE7GwrrTRo0f7fRMAP87XNmzYkC5cuCAusyroK2OPHz+ehgwZos6lJ7Rr72UW0bny+aOPPhpqC/r9nPfj+++/TykpKerjelX/taz1ntOMJjbz3KDX16z8Hc3nUr2YrByaMbsmhQeEdkvbGRdHmQCE9igDx3QgAAIgAAJRIQChPSqYMYmkBCB8SZoYhAUCIAACLibQsftIWrJy68PfOybPpJrVykq1Irz+SZUOx4NBfh1HKtWAENqlSgeCAQEQAAEQ8CgBCO0eTTyWDQIgAAIg4G0CENrt5T/aQvu9e/eE6MpSqtL0RF1txWd7q3zYO5jkfPPmTWLBe9GiRaIDS7AbN26kMmXKBEzPonvXrl3VxydPniyquRs1M9Kqthp0uFWljWLQyp9OMeVx9ATmcMbXE1r1BGK9sWMptLPgff36deJDA/yHWZ86dYo+/fRTOnz4cFAUZoV2rlLP3yKQkJBgCq0TQjvng7mePXuWfvjhB/ryyy/pk08+oWPHjgmh3ajp7QfttyVYkb5959HeS3pCu3btpoCZvMjMfCzPz5w5k/geDtXMPDfojWFW/o7mc6nZmIyYWO0PoT3U7sLPY0kAQnss6WNuEAABEACBSBGA0B4pshjXDQQgfLkhS4gRBEAABNxFYMLkRTT4zYfFeFa+O5ZaNa8t1SLw+idVOhwPBvl1HKlUA0JolyodCAYEQAAEQMCjBCC0ezTxWDYIgAAIgIC3CUBot5f/aAvtXJm6Z8+etHTpUjVwPVE3mhKmL0GtXDpp0iQhqvt+cK8V3/Ply0dr166lIkWKGCbDjLSqlTOtVBg3swvcKrQbCd/aNUdbaOfK60eOHKH33nuPdu3a5Veh3Ew+lGtkEtpZzOdK6yxtczX5EydOWFmKeq2e0K69B6wK+srgbhDarazNzHODXhLMyt/RfC41G5PRprLaH0J7WLcnOkWJAIT2KIHGNCAAAiAAAlElAKE9qrgxmWQEIHxJlhCEAwIgAAJxQGDW/DXUc8Db6kqm/30g9er2klQrw+ufVOlwPBjk13GkUg0IoV2qdCAYEAABEAABjxKA0O7RxGPZIAACIAAC3iYAod1e/qMttHP16rZt29LevXvVwMeNG0eDBw/2W0g0JUzfibkSdevWrYWozK1p06bE1dgzZcqkXsaVt1u0aEEpKSnisU6dOtGMGTMoMTHRMBlmpFUI7URWhVZf4NES2ln6ZtF75MiRtGXLFtM3IFfr5mr/Z86c8ZPfZRHa+RsC+ADHrFmziA+emG1ly5al+/fvi6rtSoPQbr6avpnnBr1cmL1XovlcajYmo71ltT+EdrN3Ka6LBQEI7bGgjjlBAARAAAQiTQBCe6QJY3yZCUD4kjk7iA0EQAAE3Elg2eoPqP0rI9Tg3xzcjUYO7ibVYvD6J1U6HA8G+XUcqVQDQmiXKh0IBgRAAARAwKMEILR7NPFYNgiAAAiAgLcJQGi3l/9oC+0HDx6kunXr+gmzycnJ1KhRI7+FaCVMPUHW3sr1e9++fZsGDhxI06ZNExewhLxt2zaqUKGC2mHu3LmUlJSk/nvBggXUpUuXoOGYkVa1sj/PvXPnTipXrpwjS420MO9EkFaFVt85oyG0s8y+YcMG6t+/f9CK7I8++ihxhf1SpUpRsWLFqHjx4vT000+Lfc8HOnbs2KGGLoPQfvr0aerVq5fYb8Ea78UCBQpQ6dKlqUSJElSwYEHKmDEjmblfP/roI6pSpYo6fO3atYnvi8yZM1vaOuFUaA93LrOB8fNaxYoV1ctlrtAeyedSO/cvw7PaH0K72R2K62JBAEJ7LKhjThAAARAAgUgTgNAeacIYX2YCEL5kzg5iAwEQAAF3Etj0wUfUuFV/NXiuzs5V2mVqeP2TKRvOx4L8Os9UphEhtMuUDcQCAiAAAiDgVQIQ2r2aeawbBEAABEDA0wQgtNtLfzSFdpaBp0yZQgMGDFCDZul39erVlD9/fr+FjB8/noYMGaI+1qNHD1E9+o9//KO9BZvo/eGHH1KtWrXUK1nWHTp0KPGH9ywk9+zZk5YuXSp+ztWpV65cSXnz5g06shmhXStk84D79u2jypUrm4g69CVcGbxVq1Z0/PhxcbHTwnzoCEJfYVVo9R0xGkI7V+XnCv4nT55Up2aODRo0EFX7WV7PkSMHJSQk6C5WL8exFtpv3rxJ/fr1o/nz5/vFXKlSJbHW559/XuzvDBkyiHtAr5kR2g8fPizuK6X6e40aNWjFihWUNWvW0BvD5wrtc8OyZcvEIQHfpp2rZMmStGrVKnrmmWcszWX2YpmF9mg+l9q5f5m11f4Q2s3uUFwXCwIQ2mNBHXOCAAiAAAhEmgCE9kgTxvgyE4DwJXN2EBsIgAAIuJPA3gPHqVq97mrwrZrXppXvjpVqMXj9kyodjgeD/DqOVKoBIbRLlQ4EAwIgAAIg4FECENo9mngsGwRAAARAwNsEILTby380hfYLFy5Qhw4daNeuXWrQRpWMWXJn+VppderUERJ5lixZ7C3YRG9tnL5zswzesGFD4mu49enThyZOnEjp0qULOrIZof3XX3+lvn37Eld8V9rixYsFMyttzJgxotI2VwQvVKgQ1a9fX1TSvnr1KrVv3562bt2qDqcnA1uZy+lrrQqtvvNHWmi/d+8ejRo1SlQjVxofxJgzZ46oPG4keweLkX8Wa6F99+7d1LRpU1U0Z0F/2LBhYi+G2tfK2swI7doDFfny5aO1a9dSkSJFTG+jO3fu0KBBg8TBGKXp7WG9wxvab1owPamJC2UW2qP5XGrn/mXMVvtDaDexOXFJzAhAaI8ZekwMAiAAAiAQQQIQ2iMIF0NLTwDCl/QpQoAgAAIg4DoCn578ikpWaqfGXbNaWdqZPFOqdeD1T6p0OB4M8us4UqkGhNAuVToQDAiAAAiAgEcJQGj3aOKxbBAAARAAAW8TgNBuL//RFNq1UjdHvm7dOnrxxRcDFqEVx3PmzEkbN26kMmXKWFrw+vXriQXv3LlzU4kSJVTBO5ioqxWXWfBVZFgWafv3f/g1oMnJydSoUaOQMZkR2nkQbTVlrpw9YcIESps2bcg5+AJtBXl+jOX2mjVrkp4MbFbI952cxXg+iPDvf/9biPJc9ZolfyeqX1sVWn3jirTQ/tNPP4lK4Hv37lWnnTdvHnXt2tWUzM6dvvrqK3rppZfoiy++UMeIpdDOe3348OFi3ymND1BMnz5dVGQ30/QOYowePVqM69v09qbR/W80r14O9IT2a9euibywMK80/oYHvp/MHDxQ+pw9e5Y6d+5MadKkoeLFi1OePHmoWbNmlD17dr8QZRbao/lcauf+ZaBW+0NoN3OH4ppYEYDQHivymBcEQAAEQCCSBCC0R5IuxpadAIQv2TOE+EAABEDAfQS++fZHeqZYEzXw4kXz06f7l0u1ELz+SZUOx4NBfh1HKtWAENqlSgeCAQEQAAEQ8CgBCO0eTTyWDQIgAAIg4G0CENrt5T9aQntKSgq9/PLLdOTIETVgFsHnz59P2bJlC1gES9NdunShDRs2qD8bMmSIqJDNcqmZdv36derduzctWbJEvdysIH706FFq0qSJWol98uTJQpDt2bOnqBTPrWrVqsSieq5cuUKGY1Zo11bLLlu2LK1cuZLy5s0bcg6+4NSpU9SiRQti3tzKly9PK1asEEI/Nxb8WchVGgvpq1atslQlmwX55s2bqxW9+bDB5s2bqWTJkqZiDHaRVaHVd6xIC+2ff/65WPfp06fFtOGsW8ufx4ml0K4nmfNe5/vEbGPpu3Xr1n73tp7QzuNpD4R06tSJZsyYQYmJiaam0+497qQntD948EDMNWDAAHXcatWqiXv3scceMzUXj8HfltCtWzf1eu39pPxAZqE9ms+ldu5fZmm1P4R2U1sZF8WIAIT2GIHHtCAAAiAAAhElAKE9ongxuOQEIHxJniCEBwIgAAIuJHD531cp21M11cifeDwHff/lFqlWgtc/qdLheDDIr+NIpRoQQrtU6UAwIAACIAACHiUAod2jiceyQQAEQAAEvE0AQru9/EdDaP/5559FRW+uZq40rnrO1a1btWqluwCWSadNm0avvfaa+nOWshcvXkxVqlQxtWgWtVlGZWmXG8/Jcnj9+vVD9tdKoO3btxdrYClfEZq5AvXIkSMpderUIcczK7RfuHCBuEL2rl271DHfeustGjRoUEiRn6ttT5w4kVj8V5q2Avt3331H7dq1IxZwldajRw/Rz4xUfPnyZcHB96BBy5YtRS7NVvQOBsuq0Oo7VqSFdm2la95PLFiXK1cuZP75gvPnzxPvoz179vhdH0uhXa+S+bhx42jw4MGm1nT37l1xD3Af32YktGsPXDBDrqJeq1atkPPp7T3upCe08+OffPKJOIBw7tw5dWz+tgOW3M0ciuH7nPPlewhn4MCBxPej9hsTZBbao/lcauf+5SRZ7Q+hPeRtgwtiSABCewzhY2oQAAEQAIGIEYDQHjG0GNgFBCB8uSBJCBEEQAAEXEbg9u079Mes5dWoH0n4I938+YBUq8Drn1TpcDwY5NdxpFINCKFdqnQgGBAAARAAAY8SgNDu0cRj2SAAAiAAAt4mAKHdXv4jKbTfv3+fjh07JgRSX4GaIzYjUevJ11yxfObMmSGrgf/zn/8UFdV9ZVSuXD537lzKlCmTKWi+1aSfe+45qlmzJnH1am4s4m7bto0qVKhgaiyzQjsPtnDhQhG70niuOXPmiCrYWoFAuYalVRalO3furAq8XEGcpf7KlSurY+nJrfzDN998k1jWTUhIMFzP7du3xfp9hXmOjateN27c2BSHUBdZFVp9x4u00H7mzBlxAIPFdqWZPWzAMjtXPV+zZk0Agn379vnlSLnAjiTNY5jpf+vWLXF/zpo1S42LD3xwZfIcOXIETRfvh3feeYfGjBmjHhpROrDkzn+0+1VPgOd7mucrXLiw4Xw3b94U0rxWnOcORkI7xzd06FCaNGmS373E93XHjh2DSu18COaNN96g2bNnq335QA3L96VKlQqI0wxro8VZeW7wHcPKvRKt51IrMenxsNpfK7RrvzVDduEKHxiFekVw988htLs7f4geBEAABEBAn4Ds76+QNxCIJAG8f48kXYwNAiAAAt4lIPvri+zxeXfnOLNy5NcZjrKOAqFd1swgLhAAARAAAS8RgNDupWxjrSAAAiAAAiDwXwIQ2u1tBSeFdhbYueLzxYsX6ejRo0J03r17d0CALD+zWJ49e/aQwWurrHMHFktHjBhBXBlcW1WcJdZ169YRV4hm2VFpVqu7cz9tNWnfYJs2bSrEc7NyvBVplavDcxV0X/mZxXFeM1ec11ZCZwmUK8//9a9/pStXrqhhsqg8duxYSpcunR9no0rXLMxz1fkCBQoEiMgsxLKgvGTJEr+xzBxMCJlknwusCq2+Y0daaGepulevXrRo0SJ1WiUvr776qm6F++vXr4v9+Pbbb/vtR9+4jYRsO5I0j2+2v/YABfflvcDyeJ48eQLSx1L6xx9/LKr6b9mi/xW4vH9ZHNc7IKFX+Tx//vw0fvx4qlevnt9+5QMYZ8+epWHDhok9rteM+PG1enPx43y4gL/94cknn/Qbkuc7ceKE2OvatQWr7m6WtV78Vp4bfPtbvVei8VxqNSYtD6v9ufp+mzZt6NChQ2Iovh/5cAY/lipVqoDnsQfXP7HydBTxa/GBUcQRx3QCCO0xxY/JQQAEQAAEIkQAQnuEwGJYVxDA+3dXpAlBggAIgIDrCMj++iJ7fK5LuGQBI7+SJcThcCC0OwwUw4EACIAACIBAGAQgtIcBDV1AAARAAARAwO0EILTby6BZod3eLA9716pVi2bMmEH58uUzNSTLs1xhedCgQQHXP/roo1S9enUqVqwYpU6dWlQm/+CDD9QK5UoHlhxZKGYZnK8z2/QEZqUvx8RSrFHFdO0cVqXVlJQUevnll/0qzPOY2jXzdXv37g1Yc6hDA0bj8xzFixenGjVqUObMmenOnTvEFcT1DiZwLrmC9VNPPWUWacjrrAqtvgNGWmjnuXbu3EnNmzcPqEjOBya40njRokXFHuMK34cPHxYHO/jvSmNxO2/evLR9+3b1scWLF1OHDh0C2NiRpHkws/25enz79u1FhX/fxvdNmTJlqFy5ckIUvnfvHp3oN2NdAAAgAElEQVQ8eVLsSb7XfO+vatWqiW9juHDhgniYv2GAq7c/8sgjujlPTk4Wc/qy4QuZD9/TLJrzzw4cOCD2n+9cLMlfunRJfSyY0M4XcX+uyO4bs9K5SpUqVLFiRbE+nm/Xrl0B9xxfy/35nud7Qq+ZZa3X1+pzgzKG1XslGs+lVmPS8rDanw9Q8V7jyvm+jZ/DsmbNKu5X3wahPeRTMC5wkACEdgdhYigQAAEQAAFpCEBolyYVCCQGBCB8xQA6pgQBEAABDxCQ/fVF9vg8sEUiukTkN6J4Yz44hPaYpwABgAAIgAAIgABBaMcmAAEQAAEQAAEPEoDQbi/p0RTaO3fuLCqG58iRw1LQLGLOmTOHhgwZEiDAhhqIRVWuNJ2UlERp0qQJdXnAz7WyKV+QM2dO2rx5M5UsWdL0eOFIq1xdmiuCa6XMUJPWr1+fZs6cKSrZB2vhjs9jWj2YECpm5edWhVbfcaMhtPNe5Mrjb731luW92KBBA/rb3/4mpPBWrVqpoXM1cP6jlUPsSNI8uJX+H330kTjw4futBmZyxgL6mDFjqEiRIqIq9vHjx0U3PhCxYsUKIRXrNa6Evnr1aurZs6fftwoEm5P3M3Pfv38/zZ8/X700lNDOF3JFea6iz+ytNhbvWWY3WotV1tr5w3lu4DHCuVci/VwaTky+PKz25300bdo0UW3fTIPQboYSrnGKAIR2p0hiHBAAARAAAZkIQGiXKRuIJdoEIHxFmzjmAwEQAAFvEJD99UX2+LyxSyK3SuQ3cmxlGBlCuwxZQAwgAAIgAAJeJwCh3es7AOsHARAAARDwJAEI7fbSHg2hvWnTptS/f38qX748pUqVKqyAWVw8ceKEkGc3bNhgagwWiEeNGiUqjputpK4d+OzZs9S6dWu/qs2dOnUSVeYTExNNxcEXhSutcpX4efPmiXVfuXIl6HxcvX3YsGFCTDYbmzI+V9PWq2CtnTCcOUxDClPSVcaPhtDOc7EUvGbNGrG3zAjgpUuXpjfeeIN4P6ZLl05I3w0bNlSrmdepU4eWLl1KWbJk8UNlRUjXY2y1/2effUbDhw+nLVu2hEwZ7wP+hoLu3bsL0VtbKZsPkmzbto0qVKhgOJZyT7PMH2pOHofF5YIFC4p5586dq467atUqatmyZciYL1++TFOnThWHY0LdSzwYy/ojRoygZs2aibwFa1ZZ+44V7nODVflbmTOSz6XhxqTEFk5/ziV/g4fvIQejXEFoD3mb4AIHCUBodxAmhgIBEAABEJCGAIR2aVKBQGJAAMJXDKBjShAAARDwAAHZX19kj88DWySiS0R+I4o35oNDaI95ChAACIAACIAACKBCO/YACIAACIAACHiRAIR2e1l3WmhneTxXrlxUqlQpIbCzzJspUyZ7Qfr0vn//Pn333Xe0adMm2rdvH6WkpKhSMVdwLlSoEFWpUkUIwyykhivQK1PeuXNHyJJclVtpCxYsoC5dulhaU7jSqjLJ9evXaceOHfTBBx+IKtMs93PjNZctW1ZUTOc1Z8uWzVJcysUstrOUm5ycTF988QWx3Hzjxg3x43LlylGBAgWoefPmVKlSJcqQIUNYc5jpFI7QqowbLaE9VE5Y9uZ9zxI2y+p8T/h+O8DVq1fF/lEOZrD8vXbtWpFD32ZHkuZxwunPsv6RI0do69atdODAgYB9UKJECapXr17APmBJmu+RAQMGqEvgb1Rg6T/UNyP4zrlnzx46fPiwGIPv3+eff15Ufq9cubKQyu3sDyUw5r9r1y5xL3311VfqfJyHYsWKiXzxIRy+rxISEsxs27BYKwOH+9xgl0UknkvtxhRu/9u3b4t88uEG3r9Gh3MgtJvazrjIIQIQ2h0CiWFAAARAAASkIgChXap0IJgoE4DwFWXgmA4EQAAEPEJA9tcX2ePzyDaJ2DKR34ihlWJgCO1SpAFBgAAIgAAIeJwAKrR7fANg+SAAAiAAAt4kAKHdXt4hXNnjh94gAALRI8CHLHr27Ckq2nNjCX3nzp3i0AUaCGgJyC5c4QOj+N6z2vzG92qxOhAAARAAAa8SkO3AoFfzgHVHhwDev0eHM2YBARAAAa8RkP31Rfb4vLZfnF4v8us0UbnGg9AuVz4QDQiAAAiAgDcJQGj3Zt6xahAAARAAAY8TgNBubwNAaLfHD71BAASiR+Dy5cuiYjtXWOdWtGhRWr16tajmjgYCWgIQ2rEnYkkAQnss6WNuEAABEACBaBGA0B4t0phHBgIQvmTIAmIAARAAgfgjIPvri+zxxd+OiO6KkN/o8o72bBDao00c84EACIAACIBAIAEI7dgVIAACIAACIOBBAhDa7SUdQrs9fugNAiBgnsDYsWNp9+7dVLBgQSpUqBDVqVOHnnrqKdMDHD16lJo0aUIXLlwQferXry+qtWfKlMn0GLjQOwQgtHsn1zKuFEK7jFlBTCAAAiAAAk4TgNDuNFGMJzMBCF8yZwexgQAIgIB7Ccj++iJ7fO7NvByRI79y5CFSUUBojxRZjAsCIAACIAAC5glAaDfPCleCAAiAAAiAQNwQgNBuL5UQ2u3xQ28QAAHzBJYvX07t2rVTOwwePJjeeustSp06dchB7t69SyNHjqRx48aF1T/kBLgg7ghAaI+7lLpqQRDaXZUuBAsCIAACIBAmAQjtYYJDN1cSgPDlyrQhaBAAARCQnoDsry+yxyd9giUPEPmVPEE2w4PQbhMguoMACIAACICAAwQgtDsAEUOAAAiAAAiAgNsIQGi3lzEIV/b4oTcIgIA+gQcPHgT84ODBg1S3bl26ceOG+FnRokVp5cqVomJ7sMZj8XVJSUlq3/Tp09OGDRuoevXqaletwIzcgIAvAdmEK3xghP0JAiAAAs4QwPOpMxxjMcqJz7+mV18bT0c++WfA9K2a1aLZUwbTn/+cPhahYU4QAAEQCCCA1xtsChAAARAAgUgQkP31Rfb4IpETL42J/MZ3tiG0x3d+sToQAAEQAAF3EIDQ7o48IUoQAAEQAAEQcJQAhHZ7OCG02+OH3iAAAvoE9IT2S5cu0SuvvEKbNm1SO5UuXZrGjh1L1apVozRp0gQMdv36dVq4cCGNGTOGrly5ov68V69eNHHiREpISFAfg9CO3RiMAIR27A8QAAEQiE8C+ADe/XntM/BvNH3O6oCFPJXnMSG116pezv2LxApAAARiSuCzz/9FyVv3Ut8erenPGcM7KOPU683/XrtB78xaSY3rV6ViRZ6NKRdMDgIgAAIgEHsCTr2+RGolsscXqXV7ZVzkN74zDaE9vvOL1YEACIAACLiDAIR2d+QJUYIACIAACICAowQgtNvDCaHdHj/0BgEQ0CegJ7TzlcnJydS+fXu10rrSO3/+/PT8889TgQIFxENcxf3w4cN09OjRgGtr1apFs2fPpqeeespvcgjt2I3BCEBox/4AARAAgfgkgA/g4yOvy1Zvo1dfG0f/d/O3gAW9NexVGjawS3wsFKsAARCIGYGq9brRyS9O02s9Woclttt9vVFE9qmzVlLR5/LR3g/mxYwFJgYBEAABEJCHgN3Xl0ivRPb4Ir3+eB8f+Y3vDENoj+/8YnUgAAIgAALuIACh3R15QpQgAAIgAAIg4CgBCO32cEJot8cPvUEABPQJGAntd+/epcWLF1O/fv0CRHUzLJs2bUpTpkyh3LlzB1wOod0MQe9eA6Hdu7nHykEABOKbAD6Aj5/8/uvM9/Rqv/H0j33HAhbVsG4lUa39sVzZ4mfBWAkIgEBUCezdf5yq1e8u5uQq7VbF9nBfb3xFdv47tz1b51LVSiWjun5MBgIgAAIgICeBcF9forUa2eOLFod4nQf5jdfM/r4uCO3xnV+sDgRAAARAwB0EILS7I0+IEgRAAARAAAQcJQCh3R7OgF9YPXhgb0D0BgEQAIEQBFh2P3HiBI0cOZK2bNliihcL7H379qVu3bpRYmKiqT64yNsEtAccILR7ez9g9SAAAvFLAB/Ax19uB785gyZMXhSwsOzZHhVSe9OG1eJv0VgRCIBAVAhwlfZ9Bz5V57Iitlt9vdET2XniKhVLoDp7VLKNSUAABEDAHQSsvr5Ee1WyxxdtHvE2H/Ibbxn1Xw+E9vjOL1YHAiAAAiDgDgIQ2t2RJ0QJAiAAAiAAAo4SgNBuDyeEdnv80BsEQCB8Avfv36evv/6aduzYQfv27aOUlBTxb27p06enYsWKUcWKFalWrVpUtmxZSkhICH8y9PQcAQjtnks5FgwCIOBRAvgAPj4Tv2HzHnr1tfH08+UrAQsc1L8TjX+zV3wuHKsCARCIKAHfKu2+E5kR282+3hiJ7Mp8qM4e0RRjcBAAARBwHQGzry+xWpjs8cWKS7zMi/zGSyb11wGhPb7zi9WBAAiAAAi4gwCEdnfkCVGCAAiAAAiAgKMEILTbwwmh3R4/9AYBEAABEJCTAIR2OfOCqEAABEDAaQL4AN5povKMd/6nS/Rqv/G0edv+gKBeqFJaVGt/9pkn5QkYkYAACLiCgLZKu2/QwcT2UK83oUR2ngfV2V2xRRAkCIAACESVQKjXl6gGozOZ7PHFmo/b50d+3Z7B4PFDaI/v/GJ1IAACIAAC7iAAod0deUKUIAACIAACIOAoAQjt9nBCaLfHD71BAARAAATkJAChXc68ICoQAAEQcJoAPoB3mqh8442ZuJCGj5kdENifEh+h2VMHUbuW9eQLGhGBAAhIS8CoSrtvwHpiu9HrjRmRXRkb1dml3RYIDARAAARiRkD2/z8je3wxS1ycTIz8xkkiDZYBoT2+84vVgQAIgAAIuIMAhHZ35AlRggAIgAAIgICjBCC028MJod0eP/QGARAAARCQkwCEdjnzgqhAAARAwGkC+ADeaaJyjrdz92FK6jeezn53PiDA3kktadrEv8oZOKICARCQkkCwKu2+AfuK7ZmeqOa3lqs/7KF3Zq2kqbNWEkvtoRqqs4cihJ+DAAiAgDcJyP7/Z2SPz5u7xrlVI7/OsZRxJAjtMmYFMYEACIAACHiNAIR2r2Uc6wUBEAABEAABIoLQbm8bQGi3xw+9QQAEQAAE5CQAoV3OvCAqEAABEHCaAD6Ad5qovOOxMPrqa+Np1bqdAUGWLVWYZk8dTMWL5Jd3AYgMBEBAGgJmqrT7Bstiu1Za13ss2AJRnV2a9CMQEAABEJCKgOz/f0b2+KRKpguDQX5dmDQLIUNotwALl4IACIAACIBAhAhAaI8QWAwLAiAAAiAAAjITgNBuLzsQ2u3xQ28QAIH/Z+9+4K2e8v2Pf64h020QRjPqjjQyxp+bEoryn/Iv5M+EMKlGpVC5uh1k0qST3DpJ6WQYIarxJ4Ro/Ck0tzRRiW40xEw1YlBkRsX5PdbXb+85Z+99zvl+z1pn91nr+9qPxzyG2mt9P+v5WWfP7P1973UQQECnAIF2nX2hKgQQQMC1ADfgXYvqn69s4oMy+PqyvELN//ZPLiuRPj3P1b8IKkQAge0uEPeUdheFcjq7C0XmQAABBMIU0P5+Rnt9Ye6K4q2K/hbPentciUD79lDnmggggAACCFQVINDOjkAAAQQQQCCFAgTa7ZpOoN3Oj9EIIIAAAjoFCLTr7AtVIYAAAq4FuAHvWtSP+RYsXCZ9B46SFW//Oa/gnpeeHZ3W3mCnHf1YDFUigMB2EUh6SrtNkZzObqPHWAQQQCBsAe3vZ7TXF/buqP/V0d/6N96eVyDQvj31uTYCCCCAAALfCRBoZycggAACCCCQQgEC7XZNJ9Bu58doBBBAAAGdAgTadfaFqhBAAAHXAtyAdy3qz3xbt26TvgNL5XcPPJFX9CEH7Red1t7xqNb+LIhKEUCg6ALFOKWd09mL3lYuiAACCHgloP39jPb6vGq2wmLpr8KmOCyJQLtDTKZCAAEEEECgjgIE2usIxzAEEEAAAQR8FiDQbtc9Au12foxGAAEEENApQKBdZ1+oCgEEEHAtwA1416L+zTfl3sek38BSqaioyCt+7KhBMnhAd/8WRcUIIFAUgWKc0s7p7EVpJRdBAAEEvBXQ/n5Ge33eNl5J4fRXSSPqqQwC7fUEy7QIIIAAAggkECDQngCLpyKAAAIIIBCKAIF2u04SaLfzYzQCCCCAgE4BAu06+0JVCCCAgGsBbsC7FvVzvjeWr4pC7Yv+tCJvAd3O6yTlZSXSuPEufi6OqhFAoF4F6vOUdk5nr9fWMTkCCCAQhID29zPa6wtiE2zHRdDf7YhfhEsTaC8CMpdAAAEEEECgFgEC7WwRBBBAAAEEUihAoN2u6QTa7fwYjQACCCCgU4BAu86+UBUCCCDgWoAb8K5F/Z7v6iG3yR3lM/MW0WLfZlGovdNJ7f1eINUjgIBzgfo8pZ3T2Z23iwkRQACB4AS0v5/RXl9wG6LIC6K/RQYv8uUItBcZnMshgAACCCBQQIBAO9sCAQQQQACBFAoQaLdrOoF2Oz9GI4AAAgjoFCDQrrMvVIUAAgi4FuAGvGtR/+ebNnOO9Bs4Sr7c/I+8xfzmxn5y45Be/i+SFSCAgFOB+jilndPZnbaIyRBAAIFgBbS/n9FeX7Abo0gLo79Fgt5OlyHQvp3guSwCCCCAAAKVBAi0sx0QQAABBBBIoQCBdrumE2i382M0AggggIBOAQLtOvtCVQgggIBrAW7AuxYNY753Vn8o/QaVyovzF+ctqMtpx8jkshJp1rRJGItlFQggYC1QH6e0czq7dVuYAAEEEEiFgPb3M9rrS8UmqcdF0t96xFUwNYF2BU2gBAQQQACB1AsQaE/9FgAAAQQQQCCNAgTa7bpOoN3Oj9EIIIAAAjoFCLTr7AtVIYAAAq4FuAHvWjSs+UqGT5TR46bmLepHe+0hk8eXSNcuJ4S1YFaDAAJ1FnB5Sjuns9e5DQxEAAEEUieg/f2M9vpSt2EcL5j+OgZVNh2BdmUNoRwEEEAAgVQKEGhPZdtZNAIIIIBA2gUItNvtAALtdn6MRgABBBDQKUCgXWdfqAoBBBBwLcANeNei4c03a/ZL0WntH234NG9xQwf3kNLhA8JbNCtCAIHEAi5Paed09sT8DEAAAQRSK6D9/Yz2+lK7cRwtnP46glQ6DYF2pY2hLAQQQACBVAkQaE9Vu1ksAggggAAC3wkQaLfbCQTa7fwYjQACCCCgU4BAu86+UBUCCCDgWoAb8K5Fw5xv7boNUah99pxX8hZ44rFHRKe1/6zlPmEunlUhgEBsARentHM6e2xunogAAgggICLa389or49NZCdAf+38tI8m0K69Q9SHAAIIIJAGAQLtaegya0QAAQQQQCBHgEC73ZYg0G7nx2gEEEAAAZ0CBNp19oWqEEAAAdcC3IB3LRr2fCPH3CPDRk7OW+QPGjWMQu2XdDs9bABWhwACNQq4OKWd09nZZAgggAACSQS0v5/RXl8Sa56bL0B/w94VBNrD7i+rQwABBBDwQ4BAux99okoEEEAAAQScChBot+Mk0G7nx2gEEEAAAZ0CBNp19oWqEEAAAdcC3IB3LRr+fHNfWCh9B5XK+2vW5i32qj7dZMJt14WPwAoRQKBaAZtT2jmdnY2FAAIIIJBUQPv7Ge31JfXm+VUF6G/YO4JAe9j9ZXUIIIAAAn4IEGj3o09UiQACCCCAgFMBAu12nATa7fwYjQACCCCgU4BAu86+UBUCCCDgWoAb8K5F0zHf5xu/kH4DS2XGo3PzFtzu8EOi09rbtDogHRisEgEEqgjYnNLO6exsJgQQQACBpALa389ory+pN8+vKkB/w94RBNrD7i+rQwABBBDwQ4BAux99okoEEEAAAQScChBot+Mk0G7nx2gEEEAAAZ0CBNp19oWqEEAAAdcC3IB3LZqu+comPiiDry/LW7T5/xGTy0qkT89z0wXCahFAIBKoyyntnM7O5kEAAQQQqIuA9vcz2uurizlj/iVAf8PeDQTaw+4vq0MAAQQQ8EOAQLsffaJKBBBAAAEEnAoQaLfjJNBu58doBBBAAAGdAgTadfaFqhBAAAHXAtyAdy2avvkWLFwmfQeOkhVv/zlv8T0vPTs6rb3BTjumD4YVI5Bigbqc0s7p7CneMCwdAQQQsBDQ/n5Ge30W9AwVEfob9jYg0B52f1kdAggggIAfAgTa/egTVSKAAAIIIOBUgEC7HSeBdjs/RiOAAAII6BQg0K6zL1SFAAIIuBbgBrxr0XTOt3XrNuk7sFR+98ATeQCHHLRfdFp7x6NapxOHVSOQUoEkp7RzOntKNwnLRgABBBwIaH8/o70+By1I9RT0N+z2E2gPu7+sDgEEEEDADwEC7X70iSoRQAABBBBwKkCg3Y6TQLudH6MRQAABBHQKEGjX2ReqQgABBFwLcAPetWi655ty72PSb2CpVFRU5EGMHTVIBg/onm4gVo9AigSSnNLO6ewp2hgsFQEEEHAsoP39jPb6HLcjddPR37BbTqA97P6yOgQQQAABPwQItPvRJ6pEAAEEEEDAqQCBdjtOAu12foxGAAEEENApQKBdZ1+oCgEEEHAtwA1416LM98byVVGofdGfVuRhdDuvk5SXlUjjxrsAhQACKRCIc0o7p7OnYCOwRAQQQKAeBbS/n9FeXz22JhVT09+w20ygPez+sjoEEEAAAT8ECLT70SeqRAABBBBAwKkAgXY7TgLtdn6MRgABBBDQKUCgXWdfqAoBBBBwLcANeNeizJcRuHrIbXJH+cw8kBb7NotC7Z1Oag8WAggELhDnlHZOZw98E7A8BBBAoJ4FtL+f0V5fPbcn+Onpb9gtJtAedn9ZHQIIIICAHwIE2v3oE1UigAACCCDgVIBAux0ngXY7P0YjgAACCOgUINCusy9UhQACCLgW4Aa8a1Hmqywwbeac6LT2Lzd/lQfzmxv7yo1DegOGAAKBC9R0SjunswfefJaHAAIIFEFA+/sZ7fUVoUVBX4L+Bt1eIdAedn9ZHQIIIICAHwIE2v3oE1UigAACCCDgVIBAux0ngXY7P0YjgAACCOgUINCusy9UhQACCLgW4Aa8a1HmyxV4Z/WH0m9Qqbw4f3EeTpfTjpHJZSXSrGkT4BBAIFCBmk5p53T2QJvOshBAAIEiCmh/P6O9viK2KshL0d8g25pdFIH2sPvL6hBAAAEE/BAg0O5Hn6gSAQQQQAABpwIE2u04CbTb+TEaAQQQQECnAIF2nX2hKgQQQMC1ADfgXYsyX3UCJcMnyuhxU/P++kd77SGTx5dI1y4ngIcAAoEKFDqlndPZA202y0IAAQSKLKD9/Yz2+orcruAuR3+Da2mVBRFoD7u/rA4BBBBAwA8BAu1+9IkqEUAAAQQQcCpAoN2Ok0C7nR+jEUAAAQR0ChBo19kXqkIAAQRcC3AD3rUo89UkMGv2S9Fp7R9t+DTvaUMH95DS4QMARACBAAUKndLO6ewBNpolIYAAAttBQPv7Ge31bYeWBXVJ+htUO/MWQ6A97P6yOgQQQAABPwQItPvRJ6pEAAEEEEDAqQCBdjtOAu12foxGAAEEENApQKBdZ1+oCgEEEHAtwA1416LMV5vA2nUbolD77Dmv5D31xGOPiE5r/1nLfWqbhr9HAAHPBCqf0s7p7J41j3IRQAABxQLa389or09xa70ojf560aY6F0mgvc50DEQAAQQQQMCZAIF2Z5RMhAACCCCAgD8CBNrtekWg3c6P0QgggAACOgUItOvsC1UhgAACrgW4Ae9alPniCowcc48MGzk57+k/aNQwCrVf0u30uFPxPAQQ8ECg8intnM7uQcMoEQEEEPBEQPv7Ge31edJmtWXSX7WtcVIYgXYnjEyCAAIIIICAlQCBdis+BiOAAAIIIOCnAIF2u74RaLfzYzQCCCCAgE4BAu06+0JVCCCAgGsBbsC7FmW+JAJzX1gYndb+3pq1ecOu6tNNJtx2XZLpeG7gArmvV4Evl+UhgAACCKRUoGLTn1K68rotW/v7Ge311U2dURkB+hv2XiDQHnZ/WR0CCCCAgB8CBNr96BNVIoAAAggg4FSAQLsdJ4F2Oz9GI4AAAgjoFCDQrrMvVIUAAgi4FuAGvGtR5ksq8PnGL6TfwFKZ8ejcvKHtDj8kOq29TasDkk7L8wMUINAeYFNZEgIIIIBAngCB9mSbQvv7Ge31JdPm2bkC9DfsPUGgPez+sjoEEEAAAT8ECLT70SeqRAABBBBAwKkAgXY7TgLtdn6MRgABBBDQKUCgXWdfqAoBBBBwLcANeNeizFdXgbKJD8rg68vyhpv/TzK5rET69Dy3rlMzLhABAu2BNJJlIIAAAgjUKECgPdkG0f5+Rnt9ybR5dq4A/Q17TxBoD7u/rA4BBBBAwA8BAu1+9IkqEUAAAQQQcCpAoN2Ok0C7nR+jEUAAAQR0ChBo19kXqkIAAQRcC3AD3rUo89kILFi4TPoOLJUVb6/Om6bnpWdHp7U32GlHm0sw1mMBAu0eN4/SEUAAAQRiCxBoj00VPVH7+xnt9SXT5tm5AvQ37D1BoD3s/rI6BBBAAAE/BAi0+9EnqkQAAQQQQMCpAIF2O04C7XZ+jEYAAQQQ0ClAoF1nX6gKAQQQcC3ADXjXosxnK7B167Yo1P67B57Im+qQg/aLTmvveFRr28sw3kMBPn/xsGmUjAACCCBQq4D2z19qXcB2foL29zPa69vO7fP+8vTX+xbWuAAC7WH3l9UhgAACCPghQKDdjz5RJQIIIIAAAk4FCLTbcXJD1c6P0QgggAACOgW031DlhpHOfUNVCCDgnwCvp/71LC0VT7n3Mek3sFQqKiryljx21CAZPKB7WihY5/8X4PMXtgICCCCAQIgC2j9/0W6u/f2M9vq091d7ffRXe4fs6iPQbufHaAQQQAABBFwIEGh3ocgcCCCAAAIIeCZAoN2uYdxQtfNjNAIIIICATgHtN1S5YaRz31AVAgj4J8DrqX89S1PFbyxfFYXaF/1pRd6yu53XScrLSqRx413SRJLqtfL5S6rbz+IRQACBYIQdoLIAACAASURBVAW0f/6iHV77+xnt9Wnvr/b66K/2DtnVR6Ddzo/RCCCAAAIIuBAg0O5CkTkQQAABBBDwTIBAu13DuKFq58doBBBAAAGdAtpvqHLDSOe+oSoEEPBPgNdT/3qWxoqvHnKb3FE+M2/pLfZtFoXaO53UPo0sqVszn7+kruUsGAEEEEiFgPbPX7Q3Qfv7Ge31ae+v9vror/YO2dVHoN3Oj9EIIIAAAgi4ECDQ7kKRORBAAAEEEPBMgEC7XcO4oWrnx2gEEEAAAZ0C2m+ocsNI576hKgQQ8E+A11P/epbWiqfNnBOd1v7l5q/yCH5zY1+5cUjvtNKkZt18/pKaVrNQBBBAIFUC2j9/0d4M7e9ntNenvb/a66O/2jtkVx+Bdjs/RiOAAAIIIOBCgEC7C0XmQAABBBBAwDMBAu12DeOGqp0foxFAAAEEdApov6HKDSOd+4aqEEDAPwFeT/3rWZorfmf1h9JvUKm8OH9xHkOX046RyWUl0qxpkzQTBb12Pn8Jur0sDgEEEEitgPbPX7Q3Rvv7Ge31ae+v9vror/YO2dVHoN3Oj9EIIIAAAgi4ECDQ7kKRORBAAAEEEPBMgEC7XcO4oWrnx2gEEEAAAZ0C2m+ocsNI576hKgQQ8E+A11P/ekbFIiXDJ8rocVPzKH601x4yeXyJdO1yAkwBCvD5S4BNZUkIIIAAAqL98xftLdL+fkZ7fdr7q70++qu9Q3b1EWi382M0AggggAACLgQItLtQZA4EEEAAAQQ8EyDQbtcwbqja+TEaAQQQQECngPYbqtww0rlvqAoBBPwT4PXUv55R8XcCs2a/FJ3W/tGGT/NIhg7uIaXDB0AVmACfvwTWUJaDAAIIIBAJaP/8RXubtL+f0V6f9v5qr4/+au+QXX0E2u38GI0AAggggIALAQLtLhSZAwEEEEAAAc8ECLTbNYwbqnZ+jEYAAQQQ0Cmg/YYqN4x07huqQgAB/wR4PfWvZ1T8L4G16zZEofbZc17JYznx2COi09p/1nIfyAIR4POXQBrJMhBAAAEEqgho//xFe7u0v5/RXp/2/mqvj/5q75BdfQTa7fwYjQACCCCAgAsBAu0uFJkDAQQQQAABzwQItNs1jBuqdn6MRgABBBDQKaD9hio3jHTuG6pCAAH/BHg99a9nVJwvMHLMPTJs5OS8v/hBo4ZRqP2SbqfDFoAAn78E0ESWgAACCCCQJ6D98xftLdP+fkZ7fdr7q70++qu9Q3b1EWi382M0AggggAACLgQItLtQZA4EEEAAAQQ8EyDQbtcwbqja+TEaAQQQQECngPYbqtww0rlvqAoBBPwT4PXUv55RcWGBuS8sjE5rf2/N2rwnXNWnm0y47TroPBfg8xfPG0j5CCCAAAIFBbR//qK9bdrfz2ivT3t/tddHf7V3yK4+Au12foxGAAEEEEDAhQCBdheKzIEAAggggIBnAgTa7RrGDVU7P0YjgAACCOgU0H5DlRtGOvcNVSGAgH8CvJ761zMqrl7g841fSL+BpTLj0bl5T2p3+CHRae1tWh0AoacCfP7iaeMoGwEEEECgRgHtn79ob5/29zPa69PeX+310V/tHbKrj0C7nR+jEUAAAQQQcCFAoN2FInMggAACCCDgmQCBdruGcUPVzo/RCCCAAAI6BbTfUOWGkc59Q1UIIOCfAK+n/vWMimsXKJv4oAy+vizvieb/30wuK5E+Pc+tfRKeoU6Az1/UtYSCEEAAAQQcCGj//MXBEut1Cu3vZ7TXV6/NScHk9DfsJhNoD7u/rA4BBBBAwA8BAu1+9IkqEUAAAQQQcCpAoN2Okxuqdn6MRgABBBDQKaD9hio3jHTuG6pCAAH/BHg99a9nVBxPYMHCZdJ3YKmseHt13oCel54lk8dfLw122jHeZDxLhQCfv6hoA0UggAACCDgW0P75i+PlOp9O+/sZ7fU5b0jKJqS/YTecQHvY/WV1CCCAAAJ+CBBo96NPVIkAAggggIBTAQLtdpzcULXzYzQCCCCAgE4B7TdUuWGkc99QFQII+CfA66l/PaPi+AJbt26LQu2/e+CJvEGHHLRfdFp7x6Nax5+QZ25XAT5/2a78XBwBBBBAoJ4EtH/+Uk/Ldjat9vcz2utz1oiUTkR/w248gfaw+8vqEEAAAQT8ECDQ7kefqBIBBBBAAAGnAgTa7Ti5oWrnx2gEEEAAAZ0C2m+ocsNI576hKgQQ8E+A11P/ekbFyQXuuvexKNheUVGRN3jsqEEyeED35JMyougCfP5SdHIuiAACCCBQBAHtn78UgcDqEtrfz2ivzwqfwUJ/w94EBNrD7i+rQwABBBDwQ4BAux99okoEEEAAAQScChBot+PkhqqdH6MRQAABBHQKaL+hyg0jnfuGqhBAwD8BXk/96xkV101g6fJVUah90Z9W5E3Q7bxOUl5WIo0b71K3yRlVFAE+fykKMxdBAAEEECiygPbPX4rMkfhy2t/PaK8vMTgDqgjQ37A3BIH2sPvL6hBAAAEE/BAg0O5Hn6gSAQQQQAABpwIE2u04uaFq58doBBBAAAGdAtpvqHLDSOe+oSoEEPBPgNdT/3pGxXYCVw+5Te4on5k3SYt9m0Wh9k4ntbe7AKPrTYDPX+qNlokRQAABBLajgPbPX7YjTaxLa38/o72+WMg8qVoB+hv25iDQHnZ/WR0CCCCAgB8CBNr96BNVIoAAAggg4FSAQLsdJzdU7fwYjQACCCCgU0D7DVVuGOncN1SFAAL+CfB66l/PqNheYNrMOdJvYKl8ufmrvMlG3NhXhg3pbX8RZnAuwOcvzkmZEAEEEEBAgYD2z18UENVYgvb3M9rr095f7fXRX+0dsquPQLudH6MRQAABBBBwIUCg3YUicyCAAAIIIOCZAIF2u4ZxQ9XOj9EIIIAAAjoFtN9Q5YaRzn1DVQgg4J8Ar6f+9YyK3Qi8s/pD6TeoVF6cvzhvwjNPOyY6rb1Z0yZuLsYsTgT4/MUJI5MggAACCCgT0P75izKuvHK0v5/RXp/2/mqvj/5q75BdfQTa7fwYjQACCCCAgAsBAu0uFJkDAQQQQAABzwQItNs1jBuqdn6MRgABBBDQKaD9hio3jHTuG6pCAAH/BHg99a9nVOxWoGT4RBk9bmrepE322kPKx5dI1y4nuL0gs9VZgM9f6kzHQAQQQAABxQLaP39RTBeVpv39jPb6tPdXe330V3uH7Ooj0G7nx2gEEEAAAQRcCBBod6HIHAgggAACCHgmQKDdrmHcULXzYzQCCCCAgE4B7TdUuWGkc99QFQII+CfA66l/PaNi9wKzZr8Undb+0YZP8yYfOriHlA4f4P6izJhYgM9fEpMxAAEEEEDAAwHtn79oJ9T+fkZ7fdr7q70++qu9Q3b1EWi382M0AggggAACLgQItLtQZA4EEEAAAQQ8EyDQbtcwbqja+TEaAQQQQECngPYbqtww0rlvqAoBBPwT4PXUv55Rcf0IrF33cRRqnz3n5bwLnHjsETJ5fIn8rOU+9XNxZo0lwOcvsZh4EgIIIICAZwLaP3/Rzqn9/Yz2+rT3V3t99Fd7h+zqI9Bu58doBBBAAAEEXAgQaHehyBwIIIAAAgh4JkCg3a5h3FC182M0AggggIBOAe03VLlhpHPfUBUCCPgnwOupfz2j4voVGDnmHhk2cnLeRX7QqGEUar+k2+n1WwCzVyvA5y9sDgQQQACBEAW0f/6i3Vz7+xnt9Wnvr/b66K/2DtnVR6Ddzo/RCCCAAAIIuBAg0O5CkTkQQAABBBDwTIBAu13DuKFq58doBBBAAAGdAtpvqHLDSOe+oSoEEPBPgNdT/3pGxfUvMPeFhdFp7e+tWZt3sav6dJMJt11X/0VwhTwBPn9hUyCAAAIIhCig/fMX7eba389or097f7XXR3+1d8iuPgLtdn6MRgABBBBAwIUAgXYXisyBAAIIIICAZwIE2u0axg1VOz9GI4AAAgjoFNB+Q5UbRjr3DVUhgIB/Arye+tczKi6OwOcbv5B+A0tlxqNz8y7Y7vBDotPa27Q6oDjFcJVIgM9f2AgIIIAAAiEKaP/8Rbu59vcz2uvT3l/t9dFf7R2yq49Au50foxFAAAEEEHAhQKDdhSJzIIAAAggg4JkAgXa7hnFD1c6P0QgggAACOgW031DlhpHOfUNVCCDgnwCvp/71jIqLK1A26UEZXFKWd1Hz/5Uml5VIn57nFregFF+Nz19S3HyWjgACCAQsoP3zF+302t/PaK9Pe3+110d/tXfIrj4C7XZ+jEYAAQQQQMCFAIF2F4rMgQACCCCAgGcCBNrtGsYNVTs/RiOAAAII6BTQfkOVG0Y69w1VIYCAfwK8nvrXMyouvsCChcuk78BSWfH26ryL97z0LJk8/nppsNOOxS8sZVfk85eUNZzlIoAAAikR0P75i/Y2aH8/o70+7f3VXh/91d4hu/oItNv5MRoBBBBAAAEXAgTaXSgyBwIIIIAAAp4JEGi3axg3VO38GI0AAgggoFNA+w1Vbhjp3DdUhQAC/gnweupfz6h4+whs3bpN+g0qlXvufyKvgEMO2i86rb3jUa23T3EpuSqfv6Sk0SwTAQQQSJmA9s9ftLdD+/sZ7fVp76/2+uiv9g7Z1Ueg3c6P0QgggAACCLgQINDuQpE5EEAAAQQQ8EyAQLtdw7ihaufHaAQQQAABnQLab6hyw0jnvqEqBBDwT4DXU/96RsXbV+Cuex+LTmuvqKjIK2TsqEEyeED37VtgwFfn85eAm8vSEEAAgRQLaP/8RXtrtL+f0V6f9v5qr4/+au+QXX0E2u38GI0AAggggIALAQLtLhSZAwEEEEAAAc8ECLTbNYwbqnZ+jEYAAQQQ0Cmg/YYqN4x07huqQgAB/wR4PfWvZ1S8/QWWLl8VhdoX/WlFXjHdzusk5WUl0rjxLtu/0MAq4POXwBrKchBAAAEEIgHtn79ob5P29zPa69PeX+310V/tHbKrj0C7nR+jEUAAAQQQcCFAoN2FInMggAACCCDgmQCBdruGcUPVzo/RCCCAAAI6BbTfUOWGkc59Q1UIIOCfAK+n/vWMivUIXD3kNrmjfGZeQS32bRaF2jud1F5PsQFUwucvATSRJSCAAAII5Alo//xFe8u0v5/RXp/2/mqvj/5q75BdfQTa7fwYjQACCCCAgAsBAu0uFJkDAQQQQAABzwQItNs1jBuqdn6MRgABBBDQKaD9hio3jHTuG6pCAAH/BHg99a9nVKxLYNrMOdJvYKl8ufmrvMJG3NhXhg3pratgj6vh8xePm0fpCCCAAALVCmj//EV767S/n9Fen/b+aq+P/mrvkF19BNrt/BiNAAIIIICACwEC7S4UmQMBBBBAAAHPBAi02zWMG6p2foxGAAEEENApoP2GKjeMdO4bqkIAAf8EeD31r2dUrE/gndUfSr9BpfLi/MV5xZ152jHRae3NmjbRV7hnFfH5i2cNo1wEEEAAgVgC2j9/ibWI7fgk7e9ntNe3HVsXxKXpbxBtrHYRBNrD7i+rQwABBBDwQ4BAux99okoEEEAAAQScChBot+PkhqqdH6MRQAABBHQKaL+hyg0jnfuGqhBAwD8BXk/96xkV6xUoGT5RRo+bmldgk732kPLxJdK1ywl6i/egMj5/8aBJlIgAAgggkFhA++cviRdU5AHa389or6/I7QrucvQ3uJZWWRCB9rD7y+oQQAABBPwQINDuR5+oEgEEEEAAAacCBNrtOLmhaufHaAQQQAABnQLab6hyw0jnvqEqBBDwT4DXU/96RsW6BWbNfik6rf2jDZ/mFTp0cA8pHT5A9wIUV8fnL4qbQ2kIIIAAAnUW0P75S50XVqSB2t/PaK+vSG0K9jL0N9jWRgsj0B52f1kdAggggIAfAgTa/egTVSKAAAIIIOBUgEC7HWfuB1Z2szEaAQQQQAABnQIVm/6kqjBuGKlqB8UggIDHAryeetw8SlcrsHbdx1Goffacl/NqPPHYI2Ty+BL5Wct91NavtTAC7Vo7Q10IIIAAAjYCBNpt9ES0v5/RXp+dPqPpb9h7gEB72P1ldQgggAACfggQaPejT1SJAAIIIICAUwEC7XacBNrt/BiNAAIIIOCHAIF2P/pElQgggEBSAW7AJxXj+QjEFxg55h4ZNnJy3oAfNGoYhdov6XZ6/Ml4Zn5graICFQQQQAABBLwXINBu10Lt72e012enz2j6G/YeINAedn9ZHQIIIICAHwIE2v3oE1UigAACCCDgVIBAux0ngXY7P0YjgAACCPghQKDdjz5RJQIIIJBE4Ouvt8j39zq6yhBtr/dJ1sNzEdAoMPfFhdJvYKm8t2ZtXnlX9ekmE267TmPZKmvihHaVbaEoBBBAAAFLAQLtdoDaA8Xa67PTZzT9DXsPEGgPu7+sDgEEEEDADwEC7X70iSoRQAABBBBwKkCg3Y6TQLudH6MRQAABBPwQ0BZw5IaRH/uGKhFAQLfAx598Jk1+ekqVIrW93usWpDoE4gl8vvGLKNQ+49G5eQPaHX5IdFp7m1YHxJssxc8i0J7i5rN0BBBAIGABAu12zdX++ZD2+uz0GU1/w94DBNrD7i+rQwABBBDwQ4BAux99okoEEEAAAQScChBod8rJZAggUI8C815ZIiec0Se6wktPT5Hjj2lbj1djagQQ0CzADSPN3aE2BBDwReDP7/1VWrY+p0q5BNp96R51+ihQNulBGVxSlle6CbJNLiuRPj3P9XFZRauZQHvRqLkQAggggEARBQi022Fr/3xIe312+oymv2HvAQLtYfeX1SGAAAII+CFAoN2PPlElAggggAACTgUItDvlZDIEEKhHARNmN6F28zBhdhNq54EAAukU4IZROvvOqhFAwK3A68v+T9oec0mVSQm0uzVmNgRyBRYsXBad1v7m26vzcHpeepZMHn+9NNhpR+AKCBBoZ1sggAACCIQoQKDdrqvaPx/SXp+dPqPpb9h7gEB72P1ldQgggAACfggQaPejT1SJAAIIIICAUwEC7U45mQwBBOpJoPLp7JlLcEp7PWEzLQIeCHDDyIMmUSICCKgXmPfqEjnh9O9++03mQaBdfdsoMACBrVu3Sb9BpXLP/U/kreaQg/aLTmvveFTrAFbqdgkE2t16MhsCCCCAgA4BAu12fdD++ZD2+uz0GU1/w94DBNrD7i+rQwABBBDwQ4BAux99okoEEEAAAQScChBod8rJZAggUE8ClU9nz1yCU9rrCZtpEfBAgBtGHjSJEhFAQL3Ak8+8LGdfOLhKnQTa1beNAgMSuOvex6TvwFKpqKjIW9XYUYNk8IDuAa3WfikE2u0NmQEBBBBAQJ8AgXa7nmj/fEh7fXb6jKa/Ye8BAu1h95fVIYAAAgj4IUCg3Y8+USUCCCCAAAJOBQi0O+VkMgQQqAeBQqezZy7DKe31AM6UCHggwA0jD5pEiQggoF5g2sxn5NJf3VSlTgLt6ttGgYEJLF2+SvoOKpVFi1fkrazbeZ2kvKxEGjfeJbBV1205BNrr5sYoBBBAAAHdAgTa7fqj/fMh7fXZ6TOa/oa9Bwi0h91fVocAAggg4IcAgXY/+kSVCCCAAAIIOBUg0O6Uk8kQQKAeBAqdzp65DKe01wM4UyLggQA3jDxoEiUigIB6gTt/+7D0v/bWKnUSaFffNgoMVODqIf8jd5TPyFtdi32bRaH2Tie1D3Tl8ZdFoD2+Fc9EAAEEEPBHgEC7Xa+0fz6kvT47fUbT37D3AIH2sPvL6hBAAAEE/BAg0O5Hn6gSAQQQQAABpwIE2p1yMhkCCDgWqOl09sylOKXdMTrTIeCBADeMPGgSJSKAgHqB0eOmSsnwiVXqJNCuvm0UGLDAtJlzpN/AUvly81d5qxxxY18ZNqR3wKuvfWkE2ms34hkIIIAAAv4JEGi365n2z4e012enz2j6G/YeINAedn9ZHQIIIICAHwIE2v3oE1UigAACCCDgVIBAu1NOJkMAAccCNZ3OnrkUp7Q7Rmc6BDwQ4IaRB02iRAQQUC/Qq/8I+d0DT1apk0C7+rZRYOAC76z+UPoNKpUX5y/OW+mZpx0TndberGmTwBUKL49AeyrbzqIRQACB4AUItNu1WPvnQ9rrs9NnNP0New8QaA+7v6wOAQQQQMAPAQLtfvSJKhFAAAEEEHAqQKDdKSeTIYCAQ4E4p7NnLscp7Q7hmQoBDwS4YeRBkygRAQTUCxzY9nz5v3fXVKmTQLv6tlFgSgTMb08wv0Uh99Fkrz2kfHyJdO1yQkok/rVMAu2pazkLRgABBFIhQKDdrs3aPx/SXp+dPqPpb9h7gEB72P1ldQgggAACfggQaPejT1SJAAIIIICAUwEC7U45mQwBBBwKxDmdPXM5Tml3CM9UCHggwA0jD5pEiQggoFrg408+kyY/PSWvRgLtqttGcSkTmDX7pei09o82fJq38qGDe0jp8AGpEiHQnqp2s1gEEEAgNQIE2u1arf3zIe312ekzmv6GvQcItIfdX1aHAAIIIOCHAIF2P/pElQgggAACCDgVINDulJPJEEDAkUCS09kzl+SUdkf4TIOABwLcMPKgSZSIAAKqBUxQ9tzu1+XVSKBdddsoLoUCa9d/LP0GlsrsOS/nrf7EYw+XyeOvl5+13CcVMgTaU9FmFokAAgikToBAu13LtX8+pL0+O31G09+w9wCB9rD7y+oQQAABBPwQINDuR5+oEgEEEEAAAacCBNqdcjIZAgg4EkhyOnvmkpzS7gifaRDwQIAbRh40iRIRQEC1wNCb7pBbx9+XVyOBdtVto7gUC4wcc48MGzk5T+AHjRrK5PElckm304PXIdAefItZIAIIIJBKAQLtdm3X/vmQ9vrs9BlNf8PeAwTaw+4vq0MAAQQQ8EOAQLsffaJKBBBAAAEEnAoQaHfKyWQIIOBAoC6ns2cuyyntDhrAFAh4IMANIw+aRIkIIKBa4JSz+8vzLy3Kq5FAu+q2UVzKBea+uDA6rf29NWvzJK7q000m3Jb/WxdCIiPQHlI3WQsCCCCAQEaAQLvdXtD++ZD2+uz0GU1/w94DBNrD7i+rQwABBBDwQ4BAux99okoEEEAAAQScChBod8rJZAgg4ECgLqezZy7LKe0OGsAUCHggwA0jD5pEiQggoFZg27Zv5Ef7nSKffrYpr0YC7WrbRmEIRAKfb/wiCrXPeHRunki7ww+JTmtv0+qAILUItAfZVhaFAAIIpF6AQLvdFtD++ZD2+uz0GU1/w94DBNrD7i+rQwABBBDwQ4BAux99okoEEEAAAQScChBod8rJZAggYClgczp75tKc0m7ZBIYj4IEAN4w8aBIlIoCAWoH/XbRcjj6lZ8H6CLSrbRuFIVBFoGzSgzK4pCxPxYTiJpeVSJ+e5wYnRqA9uJayIAQQQAABESHQbrcNtH8+pL0+O31G09+w9wCB9rD7y+oQQAABBPwQINDuR5+oEgEEEEAAAacCBNqdcjIZAghYCticzp65NKe0WzaB4Qh4IMANIw+aRIkIIKBW4Kr/GiMT7/p9wfoItKttG4UhkCewYOGy6LT2N99enfd3PS89SyaPv14a7LRjMHIE2oNpJQtBAAEEEKgkQKDdbjto/3xIe312+oymv2HvAQLtYfeX1SGAAAII+CFAoN2PPlElAggggAACTgUItDvlZDIEELAQcHE6e+bynNJu0QiGIuCBADeMPGgSJSKAgEqB1e/9Rdp06C5fbv6qYH0E2lW2jaIQqFZg69Zt0m9Qqdxz/xN5zznkoP2i09o7HtU6CEEC7UG0kUUggAACCOQIEGi32xLaPx/SXp+dPqPpb9h7gEB72P1ldQgggAACfggQaPejT1SJAAIIIICAUwEC7U45mQwBBCwEXJzOnrk8p7RbNIKhCHggwA0jD5pEiQggoFJg2G8my8jb7qm2NgLtKttGUQjUKnDXvY9J34GlUlFRkffcsaMGyeAB3WudQ/sTCLRr7xD1IYAAAgjURYBAe13U/jVG++dD2uuz02c0/Q17DxBoD7u/rA4BBBBAwA8BAu1+9IkqEUAAAQQQcCpAoN0pJ5MhgEAdBVyezp4pgVPa69gMhiHggQA3jDxoEiUigIA6gU/+/rm06XCx/HXdhmprI9Curm0UhEBsgaXLV0nfQaWyaPGKvDHdzusk5WUl0rjxLrHn0/ZEAu3aOkI9CCCAAAIuBAi02ylq/3xIe312+oymv2HvAQLtYfeX1SGAAAII+CFAoN2PPlElAggggAACTgUItDvlZDIEEKijgMvT2TMlcEp7HZvBMAQ8EOCGkQdNokQEEFAn8D8Tpsl1N47P1tX0xz+UdX/7pEqdBNrVtY2CEEgscPWQ/5E7ymfkjWvRvJlMHl8inU9qn3hODQMItGvoAjUggAACCLgWINBuJ6r98yHt9dnpM5r+hr0HCLSH3V9WhwACCCDghwCBdj/6RJUIIIAAAgg4FSDQ7pSTyRBAoA4C9XE6e6YMTmmvQ0MYgoAHAtww8qBJlIgAAqoEtm37Rtp0vFhWvP3nbF3DS66Q4aV3VamTQLuqtlEMAnUWmDZzjvQbVCpffvlV3hwjbuwrw4b0rvPc22sggfbtJc91EUAAAQTqU4BAu52u9s+HtNdnp89o+hv2HiDQHnZ/WR0CCCCAgB8CBNr96BNVIoAAAggg4FSAQLtTTiZDAIE6CNTH6eyZMjilvQ4NYQgCHghww8iDJlEiAgioErjt9gdkyLDbszWZ09kXvzxNmv3s1Cp1EmhX1TaKQcBK4J3VH0ah9hfnL86b58xTj5Hy8SXSrGkTq2vEHbx0+TvSutXP4j694PMItFvxMRgBBBBAQKkAgXa7xmj/fEh7fXb6jKa/Ye8BAu1h95fVIYAAAgj4IUCg3Y8+USUCCCCAAAJOBQi0O+VkMgQQSChQn6ezZ0rhlPaETeHpCHggwA0jD5pEiQggoEZgzh/+KKefd3WVeszp7L8uuUJ4PVXTJgpBoN4ESoZPlNHjk+R2OgAAIABJREFUpubN32SvPaJQe9cuJ9TbtTMTtzjkLHl/xZNW1yHQbsXHYAQQQAABpQIE2u0ao/39jPb67PQZTX/D3gME2sPuL6tDAAEEEPBDgEC7H32iSgQQQAABBJwKEGh3yslkCCCQUKA+T2fPlMIp7QmbwtMR8ECAG0YeNIkSEUBAhcBf1n4kPz/sPPnqH//M1tPypz+R+c/+Vswp7byeqmgTRSBQ7wKzZr8Undb+0YZP8641dHAPKR0+oN5qMKezt+l4sdw7+dfSo3uXOl+HQHud6RiIAAIIIKBYgEC7XXO0v5/RXp+dPqPpb9h7gEB72P1ldQgggAACfggQaPejT1SJAAIIIICAUwEC7U45mQwBBBIIFON09kw5nNKeoDE8FQEPBLhh5EGTKBEBBFQIHHZMd3lj2aoqtTz9yO1yeqcO0Z/xeqqiTRSBQFEE1q7/WPoNLJXZc17Ou96Jxx4uk8dfLz9ruY/zWqY+OFsu73ez7LtPU6tT2gm0O28NEyKAAAIIKBAg0G7XBO3vZ7TXZ6fPaPob9h4g0B52f1kdAggggIAfAgTa/egTVSKAAAIIIOBUgEC7U04mQwCBBALFOJ09Uw6ntCdoDE9FwAMBbhh50CRKRACB7S5wUc8bZMYjz1Wpo6x0sAzsf3H2z3g93e5togAEii4wcsw9Mmzk5Lzr/qBRQ5k8vkQu6Xa605qGl94lN5feFc1pc0o7gXanbWEyBBBAAAElAgTa7Rqh/f2M9vrs9BlNf8PeAwTaw+4vq0MAAQQQ8EOAQLsffaJKBBBAAAEEnAoQaHfKyWQIIBBTIOnp7Lvt+gPZuOnLKrMX+rOaLs8p7TGbw9MQ8ECAG0YeNIkSEUBguwqY8KgJkVZ+XPyLU+XBu0dW+TNeT7drm7g4AttNYO6LC6PT2t9bszavhqv6dJMJt13nrLbjT79C5r/6ejSfzSntBNqdtYSJEEAAAQQUCRBot2uG9vcz2uuz02c0/Q17DxBoD7u/rA4BBBBAwA8BAu1+9IkqEUAAAQQQcCpAoN0pJ5MhgEBMgbins5vQujlFdOCVF8nuPzmhyuyf/eUlGX/ndBk/6aG8sHuhMjilPWZzeBoCHghww8iDJlEiAghsN4GOnXrJgoXLqlz/e9/bQb7asEAa7LRTlT/n9XS7tYkLI7DdBT7f+EUUap/x6Ny8Wtodfkh0WnubVgdY19nikLNkzYfrsvPU9ZR2Au3WrWACBBBAAAGFAgTa7Zqi/f2M9vrs9BlNf8PeAwTaw+4vq0MAAQQQ8EOAQLsffaJKBBBAAAEEnAoQaHfKyWQIIBBDIM7p7JWD7I132yWatboPiE0QI26wnVPaYzSIpyDggQA3jDxoEiUigEDRBd58a7Wc1W1wleBopog3F86UQw7aL68mXk+L3iYuiIA6gbJJD8rgkrL814d/+zeZXFYifXqea1Vz7utMXU9pJ9Bu1QYGI4AAAggoFSDQbtcY7e9ntNdnp89o+hv2HiDQHnZ/WR0CCCCAgB8CBNr96BNVIoAAAggg4FSAQLtTTiZDAIEYAjWdzl4oyJ6ZsrYPiOME2zmlPUaDeAoCHgjU9nrgwRIoEQEEEHAqMPXBp6TPNbfIli1b8+YdXnKF/LrkioLX4/XUaRuYDAFvBcxvdTCntb/59uq8NfS89KzotPbc3/AQZ7HVfZm5bPRgGXjlxXGmyD6HQHsiLp6MAAIIIOCJAIF2u0Zpfz+jvT47fUbT37D3AIH2sPvL6hBAAAEE/BAg0O5Hn6gSAQQQQAABpwIE2p1yMhkCCNQiUF2goaYge2bKuB8Q1xZs55R2tikC/gvEfT3wf6WsAAEEEKhZYNu2b+S22++X62+elPfEHXbYQZ6bdYecfEK7aifh9ZQdhgACGYGtW7dJv0Glcs/9T+ShmN/wYE5r73hU60Rg4+98SAYNHZc3xvwWrvdXPCmZ38YVZ1IC7XGUeA4CCCCAgG8CBNrtOqb9/Yz2+uz0GU1/w94DBNrD7i+rQwABBBDwQ4BAux99okoEEEAAAQScChBod8rJZAggUItA7unscYLsmSlzx/brfb7cOW5otVesLtjOKe1sUwT8F+CGkf89ZAUIIGAn8MnfPxdzKvt9D82WFW//OW+yo45sJS88NVkafn/nGi/E66ldHxiNQIgCd937mPQdWCoVFRV5yxs7apAMHtA99rIH/vdYuX3y9ILPN785wvwGibgPAu1xpXgeAggggIBPAgTa7bql/f2M9vrs9BlNf8PeAwTaw+4vq0MAAQQQ8EOAQLsffaJKBBBAAAEEnAoQaHfKyWQIIFCDQOXT2ZME2TNTmtNHhwybUOUKnU86Si67+Ay5+IJTq71yoWA7p7SzVRHwW4AbRn73j+oRQKDuAqvf+4vc9+BTMvXB2fLXdRsKTjTwyoukbPS1sS7C62ksJp6EQOoEli5fJX0HlcqixSvy1t7tvE5SXlYijRvvUqvL8adfIfNffb3g85Ke0k6gvVZunoAAAggg4KEAgXa7pml/P6O9Pjt9RtPfsPcAgfaw+8vqEEAAAQT8ECDQ7kefqBIBBBBAAAGnAgTanXIyGQII1CBgTlh/Y9kqGdj/YjFBqyS/Xt5M++6fP5T+194qf3hxUd5VDm9zkBx5+MHSptUB0qH9oXLgAS3ynlM52N7m0APEhNp5IICAnwLcMPKzb1SNAAJ1E9i27RtZ/Ppb8tDvn41OZf9y81cFJ2qxbzMZddOVcuH5nWNfiNfT2FQ8EYFUClw95H/kjvIZeWtv0bypTB5/vXQ+qX2NLrv/5AQx78OqeyQ5pZ1Aeyq3IItGAAEEghcg0G7XYu3vZ7TXZ6fPaPob9h4g0B52f1kdAggggIAfAgTa/egTVSKAAAIIIOBUgEC7U04mQwCBagSWLn9HHn96Xp2C7LlT3lx6lwwvvatG671+uLu0bX2gtNi3qfx032ZiAhcm5NWieTP5t38TGX/ndDnnjOOldauf0TMEEPBQgBtGHjaNkhFAILbA3z/dKIuXvCWvvf529N8LF78pn/z982rHN/3xD+WKy8+VX11+rph/TvLg9TSJFs9FIJ0C02bOkX6DSuXLL/O/TDPixr4ybEjvgjAmyG4C7TU9kpzSTqA9nfuPVSOAAAKhCxBot+uw9vcz2uuz02c0/Q17DxBoD7u/rA4BBBBAwA8BAu1+9IkqEUAAAQQQcCpAoN0pJ5MhgECRBJ5+7lWZ+dgfZOajc2XLlq2Jrtqw4fdlzz12K/ifxrvtKo13+4E0brxLdIL8d//5Qfafd9zxe4muxZMRQKB+BLhhVD+uzIoAAvUn8PXXW2TTF5tl06bNsvGLL7P/vMn886bN0b//+f2/RuH1FW//OVYhNkH2zAV4PY1FzZMQSL3AO6s/jELtL85fnGdx5qnHSPn4EmnWtEmVv5v3yhIxv6WrtkfcU9oJtNcmyd8jgAACCPgoQKDdrmva389or89On9H0N+w9QKA97P6yOgQQQAABPwQItPvRJ6pEAAEEEEDAqQCBdqecTIYAAkUWePfPH0ah9pmP/kFWrIwX/ipyiVwOAQQQQAABBBBwKuAiyJ4piBvwTlvDZAgEL1AyfKKMHjc1b51N9tojCrV37fKvE9nNb9Uyv12rtkfcU9oJtNcmyd8jgAACCPgoQKDdrmva389or89On9H0N+w9QKA97P6yOgQQQAABPwQItPvRJ6pEAAEEEEDAqQCBdqecTIYAAttR4PVl/yevL/0/qfzfW7du244VcWkEEEAAAQQQQMCNQMuf/kRaHbK/tDq4pfzq8nPFhNpdPLgB70KRORBIl8Cs2S9Fp7V/tOHTvIUPHdxDSocPiP68R9/hct9DT8XCiXNKO4H2WJQ8CQEEEEDAMwEC7XYN0/5+Rnt9dvqMpr9h7wEC7WH3l9UhgAACCPghQKDdjz5RJQIIIIAAAk4FCLQ75WQyBBBQJrBk6Up5d/WH8v4H6777z5q12X/+9ttvlVVLOQgggAACCCCAgMh/NPuRHHHYQXJ4m4Ok1SEt5T8PbinNf7J3vdBwA75eWJkUgeAF1q7/WPoNLJXZc17OW+uJxx4uk8dfL1dcPVLmv/p6LIs4p7QTaI9FyZMQQAABBDwTINBu1zDt72e012enz2j6G/YeINAedn9ZHQIIIICAHwIE2v3oE1UigAACCCDgVIBAu1NOJkMAAY8EPvjL+ijcvmnTZvnii82yqdJ/cv/9639ukS1bt8qWrdtk6xbz35X/eZts2bJVzGnw5s+/+YagvEfbgFIRQAABBBAoisC/N/y+7LlnY/nhnrvJD/do/N0/77Gb/HDPf/2z+bP/PKil/PhHexalJnMRbsAXjZoLIRCkwMgx98iwkZPz1taoUUPZvPkfidZc2yntBNoTcfJkBBBAAAFPBAi02zVK+/sZ7fXZ6TOa/oa9Bwi0h91fVocAAggg4IcAgXY/+kSVCCCAAAIIOBUg0O6Uk8kQQAABBBBAoAgC3DAqAjKXQACBVAjwepqKNrNIBOpVYO6LC6PT2t9bs9bqOrWd0k6g3YqXwQgggAACSgUItNs1Rvv7Ge312ekzmv6GvQcItIfdX1aHAAIIIOCHAIF2P/pElQgggAACCDgVINDulJPJEEAAAQQQQKAIAtwwKgIyl0AAgVQI8HqaijazSATqXeDzjV9EofYZj861utY1/S6S8bdeW3AOAu0iCxYskI4dO9bJ+IADDpDmzZtL06ZNozlOPvlk+clPfiI77LBDneYLZdCDDz4ol1xySXY5I0aMkGHDhoWyPKfryLWqPHl5ebn06dPHyfU2btwovXv3lkceeSRvvldffVU6dOjg5Do+TML+9KFL9jUSaLcz1P5+Rnt9dvqMpr9h7wEC7WH3l9UhgAACCPghQKDdjz5RJQIIIIAAAk4FCLQ75WQyBBBAAAEEECiCADeMioDMJRBAIBUCvJ6mos0sEoGiCVzc6waZ/vBzVtd7f8WTsu8+TfPmINBuF2gv1JRjjjlGrrnmGjnzzDNl5513tuqbr4MJDMfvXE2B9ksvvVQmTZoku+yyS/wJq3nmkiVLpEuXLrJ+/fq8ZxBoj/eFi48//lgeeughOeOMM6Rly5bWPWGC+hUg0G7nq/39jPb67PQZTX/D3gME2sPuL6tDAAEEEPBDgEC7H32iSgQQQAABBJwKEGh3yslkCCCAAAIIIFAEAW4YFQGZSyCAQCoEeD1NRZtZJAL1LvD4U/Nk0NBxsubDddbX+uXFZ8rU8uF58xBodx9ozyB37dpVysrKohPc0/Yg0B6/4zUF2vfff//oRPVWrVrFn7CaZ5q9OHjw4IJ/S6C95kD75s2b5fe//73ceuut8v3vf19mzpwp5rcz8NAtQKDdrj/a389or89On9H0N+w9QKA97P6yOgQQQAABPwQItPvRJ6pEAAEEEEDAqQCBdqecTIYAAggggAACRRDghlERkLkEAgikQoDX01S0mUUiUG8C815ZIjePvkvMf7t8FDqlnUB7/QXaTe/atWsXnbDdtm1bl61UPxeB9vgtqinQbmYpLy+XPn36xJ+wwDM3btwovXv3jsLxhR4E2qsPtH/22Wdy+eWXyxNPPBHRHXrooQTarXZj8QYTaLez1v5+Rnt9dvqMpr9h7wEC7WH3l9UhgAACCPghQKDdjz5RJQIIIIAAAk4FCLQ75WQyBBBAAAEEECiCADeMioDMJRBAIBUCvJ6mos0sEgHnAvUVZM8UWuiUdgLthQPtcQK+FRUVsmnTJvniiy/k9ddflxkzZshTTz0V/Xvlhwm133vvvXLggQc63zNaJyTQHr8ztQXae/ToIRMnTpRGjRrFnzTnmUuWLJEuXbrI+vXrC84RZ7/X+eIKBybZn3//+9+le/fu8txzz0UrIdCusKHVlESg3a5X2t/PaK/PTp/R9DfsPUCgPez+sjoEEEAAAT8ECLT70SeqRAABBBBAwKkAgXannEyGAAIIIIAAAkUQ4IZREZC5BAIIpEKA19NUtJlFIuBMoL6D7JULzT2lnUB73QPtuRvABNxNcHjgwIGyYMGCKn/dtWtXmTJliuy1117O9g0ThSGQG67ee++9Zdddd5VVq1ZFCzRfhHj44Yfl4IMPrtOCzb4sKyuTa6+9NhrfpEkT+cc//lHlixdpC7QngSTQnkRL13MJtNv1Q/v7Ge312ekzmv6GvQcItIfdX1aHAAIIIOCHAIF2P/pElQgggAACCDgVINDulJPJEEAAAQQQQKAIAtwwKgIyl0AAgVQI8HqaijazSASsBYoZZM8Um3tKO4F2d4H2jPHatWulf//+8sQTT1TZI+PHj5err75ackOW1huJCbwWyA20d+7cOToFfMyYMdl13X333dKrV686rfOzzz6Lxs6aNSsa369fP3n33Xfl+eefz85HoL16WgLtddp2KgYRaLdrg/b3M9rrs9NnNP0New8QaA+7v6wOAQQQQMAPAQLtfvSJKhFAAAEEEHAqQKDdKSeTIYAAAggggEARBLhhVARkLoEAAqkQ4PU0FW1mkQjUWWB7BNkrF1v5lHYC7e4D7cZ65cqVcvnll8uiRYuy9O3atZPp06dLixYt6rx3GBieQKFAuznlv2fPnrJ+/fpowT169JCJEydKo0aNEgO89tprcs4550Rz7bLLLnLfffdFvy3gueeey85FoL16VgLtibecmgEE2u1aof39jPb67PQZTX/D3gME2sPuL6tDAAEEEPBDgEC7H32iSgQQQAABBJwKEGh3yslkCCCAAAIIIFAEAW4YFQGZSyCAQCoEeD1NRZtZJAKJBdZ8uE4GDR0njz81L/FYlwMqn9JOoL1+Au2mXzNmzJArrrhCvvjii2z7bE7adrkHmEuPQKFA+5133in//d//LY888khU6IEHHigPP/ywHHzwwYkKr6iokLKyMrn22mujcV27dpVbb71VrrrqKgLtMSUJtMeEUvg0Au12TdH+fkZ7fXb6jKa/Ye8BAu1h95fVIYAAAgj4IUCg3Y8+USUCCCCAAAJOBQi0O+VkMgQQQAABBBAoggA3jIqAzCUQQCAVAryepqLNLBKB2AImyH5z6W9l6oOzY4+p7ydmTmkn0F5/gfbPPvtM+vTpEwWRM4/zzz9fTKh9t912i9ViE0j+61//Kk899ZQ8++yzsmzZMvnggw+isW3atJFDDz1UTj/9dOncubPsuuuuNc65efNmGTBggEydOjX7vPLy8qjGJI9vvvlGhg0bJqWlpdlh48aNk0GDBmX/PTekPWLEiGhM3MemTZvklVdekWeeeUZef/11WbhwYTS0efPm0ZpPOOGE6NRx8++5odU41/jHP/4RnZ4/a9YsMSeYZ+bfY4895IgjjpAOHTpE4e+DDjpIdthhhzhT1vk5hQLt5s/uv/9+GTx4cHbeunwZwuzBXr16Res0j7Fjx8pll10ml1xyiVWgPdMfE7g3e/KNN96I5q/sZ/pjgvg77rhjLJvc4LjZlyaM37Bhw2j8hg0b5PHHH5enn346+3NgTpxv3bq1HHfccdKtW7fY/aptf65atSqaz6wtziPOCffbtm2LnJ588kmZP3++LF26NPtll/bt28thhx0mZ599drT34p7Eb/ax+bkzJ+6bh3kdMGvbc889Zc2aNTJhwgR57LHHotcM83pxzDHHyC9+8Qsxvy0ibl/irF/rcwi023VG+/sZ7fXZ6TOa/oa9Bwi0h91fVocAAggg4IcAgXY/+kSVCCCAAAIIOBUg0O6Uk8kQQAABBBBAoAgC3DAqAjKXQACBVAjwepqKNrNIBBIJLF3+jphg+9I335Gly1fJmg/Xy7I330k0h8snZ05pJ9Bef4F206977rlHevfunW3d/vvvH5263apVq1rbaQKpv/71r6Ngc20PEyS+8cYboxPhawrD5tZz6aWXyqRJk8QEg+M+1q1bJ927d5d58777TQOFTg+vLTBc3bVM6P6uu+6S22+/PRvcr+65puYLL7xQTFj+xz/+cazyv/76a3n00UejMSa0XNvjzDPPlJtvvjkKA9clOF/b/Obvqwu0m/536dJF1q9fH02TG/COM7cJ65tguZlj7733jgLh++23X9S/5557LjtFnEC2efLHH38chadN0PzTTz+ttQQToL7pppvkxBNPrPWLAdUF2s1FzBcvRo4cWes1Tb9uu+02+fnPf15jbbXtT5eBdrPnzBdSzMn4ixcvrtXMfEnjmmuuqfVn2UxUKNA+bdo0efnll6MvQ2S+/JJ70SeeeELOOuusWmvx/QkE2u06qP39jPb67PQZTX/D3gME2sPuL6tDAAEEEPBDgEC7H32iSgQQQAABBJwKEGh3yslkCCCAAAIIIFAEAW4YFQGZSyCAQCoEeD1NRZtZJAJOBOa9siQKupuA+7xX/iRrPlgvH/zluwBrfT/MKe0tDqkaajQngqftsWDBAunYsWOVZccN+NZmtXz5cjGnsr/77rvZp5rAqQkUV/f49ttvo9D1ddddV2uoO3eOTp06ycSJE8UE5ws93n//fbnoooui08nNI0nAPjOfOWHanCSdefTo0SO6ZuUgfW2B4UK1vfXWW1Fo2/QjycOcNm1C+W3btq1x2N/+9jcZMmSIPPDAA0mmj8L+o0aNkr59+9bLqdbVBdrNCdrmyxDmCxDmYU6mnzlzphxwwAGx6jc/yyZ4fu2110bPNyfOmy80mP1Vl0C7OSn/6quvTtwf42fcTR2Z09YLLaBQoP3666+PvqiRpGfGx3wp4thjj63Wqbb96SrQbkL/5jcT3HnnnbF6VvlJpl+mfybgXt2jUKDdnMhf02vHySefHH1JxnzBIfQHgXa7Dmt/P6O9Pjt9RtPfsPcAgfaw+8vqEEAAAQT8ECDQ7kefqBIBBBBAAAGnAgTanXIyGQIIIIAAAggUQYAbRkVA5hIIIJAKAV5PU9FmFolAvQl8vvELMSe6L31zVRRwN/9t/n3jpi+dXvP4Y9qKCdRXfhBo/07DVaD9s88+E3MK+tNPP51lNqeum/8UOvHb+E+fPj0KT3/xxRdVemOCukcddVT29OmVK1dGp6TnnsJsAt733ntvdHJ67sOcFm3CxRMmTMj+1bhx42TQoEGx9taWLVtk6NChUdA28ygU0K8tMJx7MbOWyy+/PBu0z/y9CUN36NBBjj76aGnQoIF8+OGH8sILL+Sdrm7WbELP1QX5P/rooygsb06mrvww8x955JHSvn37KLhuzE3v58+fn+cxevToKJRtguYuH9UF2vfcc8/I2Zy0XZN1dbWYvWfCzbNmzYqeMnbs2KjPJmSdNNBuPH75y1/m7bW4/THXN6eO33LLLdX+BoHcQPsFF1wgO++8s5j9lXmYn4GTTjpJ9tlnHzF78Y9//GMUsM/9WTGnj//2t7+VJk2aFOSpbX+aLz/MmDFDzM+LCY3//ve/F7NHzcMEwc3PtPmtCJnHueeem7f3qttzZow58d8Ey02Pa9pzZu+bLyFU9yWG3EC7qW3XXXfN/nyYnwtznX//93+PToc3PzvDhw+P9kF9/cYBlz8btnMRaLcT1P5+Rnt9dvqMpr9h7wEC7WH3l9UhgAACCPghQKDdjz5RJQIIIIAAAk4FCLQ75WQyBBBAAAEEECiCADeMioDMJRBAIBUCvJ6mos0sEoGiC0QnuX+wXua9ukTWfGBOdV8n81993WkdBNq/43QVaM8NnJq5TbDaBJULnVZdKDh8xBFHREHgE044IS9MbeY3p7mbU6wrB9vN6c5TpkyRvfbaK29/5J6wbk6Qv/vuu2W33XardS+Za1x88cVRkNg8TGDWBPBbtGhRZWxtgeHKT/74448jk0zw2vydCUpfeeWVUQg69yRps2YT8jVfCjDh7MzDhM2NkwlBV35s3rw5CvFXPiW7pvnNz4A5yd6YmrVlHmaMOfn7wgsvrNUpyRNqCrQvWbJEunTpIuvXf/dbG2raO7nXfO211+Scc86JxhrDxx9/PArv5wbHa9vv5rcLmAB35lT/TH9MKNqc2G5C2ZUf5gT4F198Uczp6iZEXfkxZsyYKKD/ve99L4+oUF2ZJ9X0M/Dee+/Jf/3Xf1XZP2ac+bkwQfNCjyT7M7euOCflmz1q9pz5zQWVH+bncsSIEXLwwQfnBcrXrFkT7WlzenrumOp+lgu9vmT6Y34Wrrjiiio/Dxs2bIheQyqH8ZPsVd+eS6DdrmPa389or89On9H0N+w9QKA97P6yOgQQQAABPwQItPvRJ6pEAAEEEEDAqQCBdqecTIYAAggggAACRRDghlERkLkEAgikQoDX01S0mUUioEbAnN5uwu1L33xHli5fJWs+XC/L3nynTvURaP+OzVWg3cz1m9/8Rm666aZsPzp37iwmUJsbBDZh01/96ldiAueZx9lnny2TJk2SZs2a1dhPE3zu379/ldCxCV/37t07LzhrAs6XXXaZPP/889GcJuw8e/Zsadu2ba175rHHHpPzzjsv+zwTaDYh5dwQeZLAsAmnmzozDxMcN+FzE5zfYYcdCtZU6CT7yqHtyoNya4kzvxlvwsJmbeZE68zDfKnAnARfWz9qhaz0hJoC7Rs3boxsHnnkkWhEnDC1eZ7xMV+aMCF/86j8pYUkgXZzQvkNN9wQne6eeTRv3lzMqf4mnF3TKd/miwrm+sar8lizlsMPPzyPqLpAe5yfgUKnodcU/k+yP+sSaDe/CcB8CaDyyfEm4G/+06hRo2q3x7Zt26S8vDx6XuWx48ePj748kOtdXaDdvOaY36Tg+rcJJNnXGp5LoN2uC9rfz2ivz06f0fQ37D1AoD3s/rI6BBBAAAE/BAi0+9EnqkQAAQQQQMCpAIF2p5xMhgACCCCAAAJFEOCGURGQuQQCCKRCgNfTVLSZRSKgXsAE3Ze++V3Afd4rf4pOd//gL9+d9Fzdg0D7dzLbI9CeGxY3p5/fe++9cuCBB8baa3Pnzo2Cy5kg7Mknnxyd9px7wvk333wjN998cxQX7Ce8AAAgAElEQVS0zzxMQNmcuF3Tw4SbzanTEyZMyD7NXPOUU07JGxY3MPzZZ59Jr169qpyuHTeMWyjMO2zYsOiU68wJ4IXmHz16dBS0jhP23bRpk1x11VVVTs02p9mbml09agq0m2uYYLo51TzzmDZtmnTv3r3Gy+euu3J/kwTa33rrLbngggtk5cqV2etV90WJQgWtXbs2Cna/9NJL2b+u7iT9QnWZ8Hx1Afjc6+X+/Jj9/9BDDxX8LQVx96e5RtJAu/mNAAMGDJCpU6dmSzRfILnjjjtk1113rXXbmFC72cOjRo3KPrdDhw5i+r7vvvtWGV/oZ8C8Xjz88MPRKfBpfxBot9sB2t/PaK/PTp/R9DfsPUCgPez+sjoEEEAAAT8ECLT70SeqRAABBBBAwKkAgXannEyGAAIIIIAAAkUQ4IZREZC5BAIIpEKA19NUtJlFIuCtwLxXlnwXdP9gvdw+eXqVdRBo/47DZaB9ypQp0rdv36yzOQl9xowZ0rJly+yfFQrBJgkOm4kKzWFOij7rrLPy9uqCBQvktNNOy4bfK5/gXd3Gfv/99+Wiiy7KngJfXWDejI8bGM6tI+4J5JkaX3jhheik8EyI/4wzzohOBN99992jp+T+fV1OWM+dI45VkheH2gLt5vT9Ll26iDlZ3zyqOxW/8jUru+aewJ8k0J4bpjfW5kT9jG+cdeYGzavrcaG6ajplPffay5cvj77Q8e6770Z/VdNeirs/zTxJA+25/aruNwfUZJf7s2aeW+iLDIUC7eYLBOa3OpjfRJD2B4F2ux2g/f2M9vrs9BlNf8PeAwTaw+4vq0MAAQQQ8EOAQLsffaJKBBBAAAEEnAoQaHfKyWQIIIAAAgggUAQBbhgVAZlLIIBAKgR4PU1Fm1kkAkEI5L1eVVQEsa4kizDh344dO1YZ4jLQbk5J/+Uvf5mdv1DQdtWqVdKtWzdZtmxZ9Lykwe7M5Lnh+ZKSkugk9syJ5Znn5Z7gHSd0mxsCzj0NvTJg3MBwbmA6Tli78nXWrVsnJvRsTls/7LDDpHXr1nL88cdHYV7z5YxbbrlFTJ2Zh7G44YYbJDfoWtN+MdcwJ6LPmzcvetr+++8fnRreqlWrJNus2ufWFmjfuHGj9O7dO7qmeZiT+6dPny4tWrQoOGfuunMD+HED7eZLAv3794++IJB5lJeXR95JHrl+ZmyhL1oUqivJ9XKvs70C7bk/g3UJmJvfomD2bWlpaZba/AYF89sFGjRokP2zQoF2c7q7+U+SPZ6knz49l0C7Xbe0v5/RXp+dPqPpb9h7gEB72P1ldQgggAACfggQaPejT1SJAAIIIICAUwEC7U45mQwBBBBAAAEEiiDADaMiIHMJBBBIhQCvp6loM4tEIAgBAu0i9R1oNyHqm266Kbtfjj76aHnooYekefPm2T/7wx/+IJ06dcr+e+5J43E328svvyzHHXdc9uk1nSaeGyYfO3asmNBsoSBsbnDWBMbnzJkjHTp0KFhanED7P//5T7n22mvlzjvvzM5x3333yWWXXRZ3uTU+r1Ag25yMb744kOTx1VdfyTXXXCN33313dlh1J98nmTfz3NoC7eZ5ub169NFH5dxzzy14uU8++URMiPrZZ5+N/n7cuHFRXzOPuIH21atXy4UXXijmxHHzyD3pPe5at2zZIkOHDo3WkHmMGDGiyhcNzJ8Xqmv+/Ply7LHHxrpUkpPU4+zP6rxqCsoX2tO5/rEWIyJPPvmknH322dmnd+7cOfrNB3vuuWf2zwoF2gud5B73mqE9j0C7XUe1v5/RXp+dPqPpb9h7gEB72P1ldQgggAACfggQaPejT1SJAAIIIICAUwEC7U45mQwBBBBAAAEEiiDADaMiIHMJBBBIhQCvp6loM4tEIAgBAu3FD7QXCqbmnupsguKnnnqq7LTTTon22V//+leZOHFidow5rdyEYJs2bZo3z/Lly8UE3t99993o77p27Sr33HOP7L777nnPzT1BvqbnmsFxAsO2AebaYAqdDD5gwAD5j//4j9qGVvn7rVu3RuFw88WHzCPJyeG1XSxOoN2Eyrt06SLr16+PpqvpJHtT52mnnSYm0F/oNPm4gfbcaxb6IkZta8v8fe7+Nqe8m4B7w4YNs1Pk1mW+NDF37lxp3759rMtoCLTnnqZvCq/rlx9yfz4LBekLBdqN2SmnnBLLLPQnEWi367D29zPa67PTZzT9DXsPEGgPu7+sDgEEEEDADwEC7X70iSoRQAABBBBwKkCg3SknkyGAAAIIIIBAEQS4YVQEZC6BAAKpEOD1NBVtZpEIBCFAoL1+A+3ffPNNdBJ1aWlpdr8UOn099xR3V5urptOkN2/eLCbgPXXq1Ohy5gTuxx9/XI488si8y5uge+/evbN/Xtup03EC7R9//LFcfPHF8vzzz0fzJg0w12aUG8Kv7flJ/r7QCeNJxld+bpxAe25Qul27djJ9+nRp0aJFlctWVFTILbfckj393JzUPmnSpMg284gbaM/9zQWFvogRd825a4wTaK9p7xa6roZAe1zbOG65+zduoP3VV1+t9jcnxLluSM8h0G7XTe3vZ7TXZ6fPaPob9h4g0B52f1kdAggggIAfAgTa/egTVSKAAAIIIOBUgEC7U04mQwABBBBAAIEiCHDDqAjIXAIBBFIhwOtpKtrMIhEIQoBAe/0G2s0p2f3795cHHnggu18KhXm3R6DdFJQbNB47dqwMGjRIKgdBc4PvhU79zv1hiBNojxPYtfkhCynQbhzMieaDBw/OkhQ6+fuTTz4RE2I3J8qbR6GT5OOGrusz0F4oHJ8kkF5oXyQZH2d/Zq6RZN64tnH2daH9mxtWL3RCO4H2f+kSaI+z06p/jvb3M9rrs9NnNP0New8QaA+7v6wOAQQQQMAPAQLtfvSJKhFAAAEEEHAqQKDdKSeTIYAAAggggEARBLhhVARkLoEAAqkQ4PU0FW1mkQgEIUCgvX4D7evWrZPu3bvLvHnzsvtl1KhRUlJSUmX/bK9A+/vvvy8XXXSRLFq0KKqna9euYk5j33333bP1vfXWW3LBBRfIypUroz/r0aOHTJw4URo1alTtz0CcwDCB9u/44pzQbp63ZMkS6dKli6xfvz4aZ754MHr0aGnQoEG2DyaEftppp4n5IkV1XzyIG7quz0B7nJPjOaF9lXTr1k2WLVsW9bdQPwm01/w/wwTa7f5vivb3M9rrs9NnNP0New8QaA+7v6wOAQQQQMAPAQLtfvSJKhFAAAEEEHAqQKDdKSeTIYAAAggggEARBLhhVARkLoEAAqkQ4PU0FW1mkQgEIUCgvX4D7ZUDxpkNU+hk7dxA+4gRI2TYsGH1vse+/vprGTJkiEyYMCG61i677CJz5syRDh06ZK89ZcoU6du3b/bf7777bunVq1eNtcUJtOeG/c21586dK+3bt3ey7voOzDspMkGgfePGjdK7d2955JFHoksfffTR8tBDD0nz5s2jf6+oqJBbbrklu28KhcbN8zQE2gv9loIkJ6EXsk8yPs7+zFwjybxxbePsnTj7l0B7zZIE2uPstOqfo/39jPb67PQZTX/D3gME2sPuL6tDAAEEEPBDgEC7H32iSgQQQAABBJwKEGh3yslkCCCAAAIIIFAEAW4YFQGZSyCAQCoEeD1NRZtZJAJBCBBor79AuwkYl5WVybXXXpvdK9WdOl1aWirXX3999nlXXnmljB07Vr7//e/X+z77wx/+IJ06dcpex4Trb7jhBjFhUHPSd//+/eWBBx6I/r5du3Yyffp0adGiRY11xQkMFwr/zp8/X4499lgna169erVceOGF0cnm5uE6MO+kyASBdnM9s58GDx6cvXTlL0d88sknYkLszz77bPT31X3xIG7oOvdE+NwAfZL159ZdaH8nCY4XunaS8XH2Z+YaSebN/dKBmaPQF1ji2OX6t23bVmbMmCEtW7bMDifQXrMkgfY4O63652h/P6O9Pjt9RtPfsPcAgfaw+8vqEEAAAQT8ECDQ7kefqBIBBBBAAAGnAgTanXIyGQIIIIAAAggUQYAbRkVA5hIIIJAKAV5PU9FmFolAEAIE2usv0L5+/Xq57LLL5Pnnn8/ulUInU5u/nDlzZhS+zjxOPfXUKET+wx/+sN73WW6dla+dG6q9+uqrZcyYMbLzzjvXWFecwPBXX30l11xzTRS8zjzuu+++yCzJY+TIkdHJ7vvtt58cfPDBcsYZZ8iBBx4on332WRTwfvrpp7PTTZs2Tbp3755k+np/bq5V586dxfzZnnvumXft3H4MGjRIRo8eLQ0aNJDKvw3ArP/hhx+OPHIfcQPtH3zwgVx88cXyxz/+MZqirl8I+Oc//xl9qePOO+/MljJq1CgpKSmpUlqS4HihpiQZH2d/Zq6RZN4tW7bI0KFDoy8eZB6F1hpnU+W+Jph9bV4Tdt999+xwAu01SxJoj7PTqn+O9vcz2uuz02c0/Q17DxBoD7u/rA4BBBBAwA8BAu1+9IkqEUAAAQQQcCpAoN0pJ5MhgAACCCCAQBEEuGFUBGQugQACqRDg9TQVbWaRCAQhQKC9/gLtuaFZs2EeffRROffcc/P2Tm5Qee+995bHH39cjjzyyET77LHHHhMT8G7evLkcdthh2YB3TQH0b775Rm6++WYxJ7Obhwkuz5kzRzp06FDjieA1FRY3MJx7Mn3lgHacheeeIG/GmHD7KaecIoXCxXED+ZWvbYLx5osI5gR0ExQ3J2R36dKlyknZcWqt7jlJAu25J4Aff/zxUfjd7JdbbrlFhg0bFl2mR48eMnHiRGnUqFHeZeMG2gvZlpeXRxZJHuvWrYu+RDBv3rzssEKnlicJjhe6fpLxcfenuU6Sec3zp0yZIn379s2WaL5UMWnSpOjnKu7D/EyaXpqfj8yj0M8GgfaaRQm0x91xhZ+n/f2M9vrs9BlNf8PeAwTaw+4vq0MAAQQQ8EOAQLsffaJKBBBAAAEEnAoQaHfKyWQIIIAAAgggUAQBbhgVAZlLIIBAKgR4PU1Fm1kkAkEIEGivn0D7ypUr5fLLL5dFixZl98lZZ50lv/3tb6VJkyZ5e8eEpnv16iWzZs3K/t31118fBc133HHHWHtt06ZNctVVV8n999+ffX7cgPhrr70m55xzjpjT2s1j3Lhx0rt3b+nfv390KrR5ZMLTTZs2rbWeuIHhF154Qbp27SomPG0e7dq1k+nTp0uLFi1qvYZ5wltvvSUXXHCBGG/zOProo+Whhx6KAv3mYQL+5513XnYuE0ifMWOGtGrVKtb85kkmIH/++ednazTh8dmzZ0vbtm1jz1HTE5ME2s085vTvwYMHZ6c09bVp0yY6jf7ZZ5+N/tycem/2U6FH3EB7oWvVtIerW2Pu+g499NDoNxIccMABVYYkDY7nXi/J+Lj701wjybzm+YW+nGL23LHHHht7v6xatUq6desmy5Yty44p9NsFCLTXTEqgPfaWK/hE7e9ntNdnp89o+hv2HiDQHnZ/WR0CCCCAgB8CBNr96BNVIoAAAggg4FSAQLtTTiZDAAEEEEAAgSIIcMOoCMhcAgEEUiHA62kq2swiEQhCgEC7+0D7Rx99FJ1ibU6hzjzM6cx33XWXXHjhhQX3TUVFhUyYMEEGDhyY/XsTyr7vvvvkuOOOi7XXTGj2iiuuyAavzTVNOPyMM86odXxuoN6Eo80aTCj/3XffjcabE6N//etfy/e+971a54sbGDYB+ssuu0yef/757JzmpPihQ4fWGuQ3p1iPGTNGTPA/88g9gX3NmjVyySWXyIIFC7LPufLKK6NxhU4vz13Yxx9/HDlU/qKBCRqbXu666661OsR5QtJAe25guqSkRDp37hydGm++GGBC+w8//HB0On+hR5JAe+4XBsx8Zu3myw65YeFC11q7dm0UtH/ppZeq7VHmL5IGx3Ovl2R83P1prpFkXvP8zZs3y4ABA2Tq1KnZEs0ev+OOO2LtmW3btkU/Z6NGjcqOr+6LHgTaa/4JI9Ae5xWo+udofz+jvT47fUbT37D3AIH2sPvL6hBAAAEE/BAg0O5Hn6gSAQQQQAABpwIE2p1yMhkCCCCAAAIIFEGAG0ZFQOYSCCCQCgFeT1PRZhaJQBACBNrdBdq//fZbWbx4sVx77bVVAtRmo8QJURcKX5sg66RJk2o9DXzFihVRyLjyifDm5PIpU6bI7rvvHmuvVj75+z//8z/llFNOiU5qNw8Tjp8zZ4506NAh1lxJAsP33HNPVHvmYa5VXl4uF110UbWhafMFABOS7tmzp3zwwQfRUHNyeu5J2IW+KGCeO3z4cBkyZIg0bNiw2vV8/fXX0forB+ZNbebE+rPPPjuWQ5wnJQ20b9y4MfJ65JFHoulNmH3fffeNem0ePXr0kIkTJ1Yb2E8SaDcGN9xwg4wdOza7lD322CPakybYX1Oo3XwZwPwsZE74NxOYL2mY9RbaR0mD47m2ScYn2Z+58+6///6RfU2n/Jsvs5ggf+Y3D5har7nmGrnllltq/CKFCbObvW/2XOWx5gsY5lT+3C+TEGiv+SeMQHucV6Dqn6P9/Yz2+uz0GU1/w94DBNrD7i+rQwABBBDwQ4BAux99okoEEEAAAQScChBod8rJZAgggAACCCBQBAFuGBUBmUsggEAqBHg9TUWbWSQCQQgQaK97oN0E2E24+G9/+5u89tprUXD3hRdeyNsXJvxswsY/+tGPat0zuaesmwEmBHzTTTdFAeLcU8VN4PjRRx+VESNGyKpVq7LzJz3d3QwsdBp3ZsKuXbuKCZ7HDccnCQyb0+HNKejmVPHMwwTHzZrNifO5J6GbEK85ef66666TTz/9NDvGhKdNYHjnnXeu4lzolHXzBBOYN6fO//znP88LZpsvF5hTsu+///4qc8X5YkKtTc55QtJAuxle+csHudebNm2adO/evdoykgTazSTmhH4Tzq78ZQnTH2NhzPfaa68q1zI/F6+++moUyq58Mr550ujRo6MxO+64Y159SQLphRaXZHyS/Zn7BQJzbXN6ugmY5+61TF1mj5ovTJgvFlR+nHnmmXLzzTdLmzZt8vbchx9+GO1fcwJ+5UdNrx8E2mv+aSPQnvTVqOrztb+f0V6fnT6j6W/Ye4BAe9j9ZXUIIIAAAn4IEGj3o09UiQACCCCAgFMBAu1OOZkMAQQQQAABBIogwA2jIiBzCQQQSIUAr6epaDOLRCAIAQLthQPtrprbqVOnKNRqTnWO8zAnNJvTsIcOHZr3dHMy9kknnSStW7eOTmo2J5M/88wz2RPKMwNM2PjWW2+NwuC5JzrXVMPmzZtlwIABMnXq1LynmZoGDRpU44nclQclCQybcStXrpTLL7+8Smja/Hnums3z5s2bl7fm2r40UN385homXHzyySfLnnvuKVu2bJH58+cX/GKC6eXkyZPlpz/9aZxWxn5OXQLtS5YskS5dusj69eurXOfQQw+VmTNnygEHHFDt9ZMG2s1ExuSXv/xlwb1mTls/+uijpUGDBmJC2eZLHZW/XJEppLYvAyQJpBdaXJLxSfan2RPm59F8iaDywxibL46Yhwm3m5PyKz8++uij6Isa5rT23EflPWdOYjdfADDGuQ/zGxruvfdeOfDAAwv2k0B7zT9mBNpjvwwVfKL29zPa67PTZzT9DXsPEGgPu7+sDgEEEEDADwEC7X70iSoRQAABBBBwKkCg3SknkyGAAAIIIIBAEQS4YVQEZC6BAAKpEOD1NBVtZpEIBCFAoL3+Au09e/aMTlz+8Y9/nGivmFB7eXl5dMK1CbsmeZgwuzk9um/fvgVPwa5trtygr3n+3nvvLbNnz5a2bdvWNjz790kCw5lB5iRwE6ifO3du7OuYJ55xxhkyadKkbLi4usF1nd/Ml/SLCUkWUJdAe6FTw801TYDaBK8bNmxYbQl1CbSbyRYuXChXX321LF68OMnyxOzJa665JgqF5/6GgcoTJQmkFyogyfik+9OE0s0p9dX9PJqfV2Of+zC/HcCs+3e/+10iM/Nkc5r7uHHjavwyDIH2mlkJtCfedlUGaH8/o70+O31G09+w9wCB9rD7y+oQQAABBPwQINDuR5+oEgEEEEAAAacCBNqdcjIZAggggAACCBRBgBtGRUDmEgggkAoBXk9T0WYWiUAQAgTa3Qfau3btGp3YbE6t3mGHHeq0TyoqKuSNN96QkSNHyqxZs2LNYQKwN998c3TieG6QM9YEIvL+++/LRRddVOWk9B49ekSnzNcURs6dP2lgODPenBJ/1113Rev+9NNPayzbnN5+4403RifRx60tM//tt9+ed9p4oYvV5RpxrTPPq0ug3Yw1wXWzzyo/pk2bJt27d6+xhLoG2s2kJqA9fvz46AsXtfXHPN/sSfPFjPbt29e6J5ME0gstMMn4pPvTBMfHjBkjw4cPL2hbUlIiv/nNbwr+RoSvv/5aHnvsMSktLZU333yz1u1hTn438/3iF7+o8YsJZiIC7TVzEmivdbvV+ATt72e012enz2j6G/YeINAedn9ZHQIIIICAHwIE2v3oE1UigAACCCDgVIBAu1NOJkMAAQQQQACBIghww6gIyFwCAQRSIcDraSrazCIRCEKAQLtdoN2Ex5s2bSqHH354FGA/4ogjZPfdd3e2N7799ltZs2aNPPnkkzJ//nxZuXKlrFq1Kpq/efPmcvDBB8txxx0nXbp0EROErWuAPlPwli1bohOlTVg687j77rulV69eidaUNDCcO/mmTZvkueeek2eeeUaWLVsWhfsza27Xrl10YrpZc5MmTRLVlXmyCbYvWLBAzMnbJmS8dOnS7OnbJnz985//XM4//3w55phjZNddd63TNeIOqmugfcmSJZHB+vXro0sdeuihMnPmzGgf1PSwCbRn5t2wYYO8+OKLUY9y+2PqOOGEE6Rz586J9mSSQHqh9SUZX5f9aX4WX3nlFZk6dar87//+b/bn0NRiTm83vyXAnEZf3cOEzxctWhT9BoJXX301u+fMmNatW0vHjh2jfW32d00n7Feen0B7zT9lBNrjvgoVfp729zPa67PTZzT9DXsPEGgPu7+sDgEEEEDADwEC7X70iSoRQAABBBBwKkCg3SknkyGAAAIIIIBAEQS4YVQEZC6BAAKpEOD1NBVtZpEIBCFAoD2INrIIBBBAAIEcAQLtdltC+/sZ7fXZ6TOa/oa9Bwi0h91fVocAAggg4IcAgXY/+kSVCCCAAAIIOBUg0O6Uk8kQQAABBBBAoAgC3DAqAjKXQACBVAjwepqKNrNIBIIQINAeRBtZBAIIIIBAjgCBdrstof39jPb67PQZTX/D3gME2sPuL6tDAAEEEPBDgEC7H32iSgQQQAABBJwKEGh3yslkCCCAAAIIIFAEAW4YFQGZSyCAQCoEeD1NRZtZJAJBCBBoD6KNLAIBBBBAIEeAQLvdltD+fkZ7fXb6jKa/Ye8BAu3/j717gZtyzv8//nHugKQciiI5VTbFSoWSsyx2q0WRxerA4kfJoRxbOdQWW9gOrHWqFbVyiN0Vii2HJYpyKK1KOUSFDmzc/8fn2v+M+557Zu6Z+V4z1+f6zmseDw+7mu91fb7Pz7d7rnuu93zH7/4yOwQQQACBeAgQaI9Hn6gSAQQQQACBUAUItIfKycEQQAABBBBAoAQC3DAqATKnQACBshDg52lZtJlJIuCFAIF2L9rIJBBAAAEEUgQItLstCeu/z1ivz02f0fTX7zVAoN3v/jI7BBBAAIF4CBBoj0efqBIBBBBAAIFQBQi0h8rJwRBAAAEEEECgBALcMCoBMqdAAIGyEODnaVm0mUki4IVAOQba16xZI/Xr1/eif0wCAQQQyFegoqIi3yGxfD6Bdre2Wf99xnp9bvqMpr9+rwEC7X73l9khgAACCMRDgEB7PPpElQgggAACCIQqQKA9VE4OhgACCCCAAAIlEOCGUQmQOQUCCJgXeGveBzLt6Rfl/y7sKTvU266gesP6ebpm7Tfyx7snyaknHSltWu9bUC0MQgABBLIJEGhnfSCAAALlJUCgvbz6Xehsw/p9ptDz1zTOen011c+fZxegv36vEALtfveX2SGAAAIIxEOAQHs8+kSVCCCAAAIIhCpAoD1UTg6GAAIIIIAAAiUQ4IZRCZA5BQIIxELgyK595e35H8qlF/YsKNju+vM0EWS/4+5JcuDP9pEXp4+PhRtFIoBA/AQItMevZ1SMAAIIuAgQaHfRK5+xrr/PFFvKen3Fnr/vx6e/fneYQLvf/WV2CCCAAALxECDQHo8+USUCCCCAAAKhChBoD5WTgyGAAAIIIIBACQS4YVQCZE6BAAKxEHjxpTeky0n9glp1l/Z8g+2F/jytHGTX/62PF54eJ0cecXAs3CgSAQTiJ0CgPX49o2IEEEDARYBAu4te+Ywt9PeZUglZr69UDr6eh/762tn/zYtAu9/9ZXYIIIAAAvEQINAejz5RJQIIIIAAAqEKEGgPlZODIYAAAggggEAJBLhhVAJkToEAArER0F3aZ778ZrLefILt+f48TRdk1xN3PvwgdmePzYqhUATiKVCOgfZ4doqqEUAAAQTyEdhss82qPL3i63/nM7zsn5vv7zOlBrNeX6k9fDsf/fWto1XnQ6Dd7/4yOwQQQACBeAgQaI9Hn6gSAQQQQACBUAUItIfKycEQQAABBBBAoAQC3DAqATKnQACB2AhU3qW9ctG5BNtz/XmaKcieOB+7s8dmuVAoArEVINAe29ZROAIIIIBAFgEC7W7LI9ffZ9zOUvho6/UVPjNGqgD99XsdEGj3u7/MDgEEEEAgHgIE2uPRJ6pEAAEEEEAgVAEC7aFycjAEEEAAAQQQKIEAN4xKgMwpEEAgVgKpu7RXLj5bsL2mn6c1Bdn1POzOHqulQrEIxFaAQHtsW0fhCCCAAAJZBAi0uy2Pmn6fcTu6+2jr9bnPsLyPQH/97j+Bdr/7y+wQQAABBOIhQKA9HkIjnOAAACAASURBVH2iSgQQQAABBEIVINAeKicHQwABBBBAAIESCHDDqATInAIBBGIlkGmX9sqTSBdsz/TzNJcge+LY7M4eq6VCsQjEVoBAe2xbR+EIIIAAAlkECLS7LQ/r7w9Zr89Nn9H01+81QKDd7/4yOwQQQACBeAgQaI9Hn6gSAQQQQACBUAUItIfKycEQQAABBBBAoAQC3DAqATKnQACB2Alk26W98mQqB9vrN+lSZZ6rl70gf7x7ktxx9yTRUHtND3Znr0mIP0cAgbAECLSHJclxEEAAAQQsCRBod+uG9feHrNfnps9o+uv3GiDQ7nd/mR0CCCCAQDwECLTHo09UiQACCCCAQKgCBNpD5eRgCCCAAAIIIFACAW4YlQCZUyCAQOwEctmlvfKkNNieGlpP99+yQbA7e+yWCQUjEFsBAu2xbR2FI4AAAghkESDQ7rY8rL8/ZL0+N31G01+/1wCBdr/7y+wQQAABBOIhQKA9Hn2iSgQQQAABBEIVINAeKicHQwABBBBAAIESCHDDqATInAIBBGIpkOsu7WFMjt3Zw1DkGAggkKsAgfZcpXgeAggggECcBAi0u3XL+vtD1utz02c0/fV7DRBo97u/zA4BBBBAIB4CBNrj0SeqRAABBBBAIFQBAu2hcnIwBBBAAAEEECiBADeMSoDMKRBAIJYC+e7S7jJJdmd30WMsAgjkK0CgPV8xno8AAgggEAcBAu1uXbL+/pD1+tz0GU1//V4DBNr97i+zQwABBBCIhwCB9nj0iSoRQAABBBAIVYBAe6icHAwBBBBAAAEESiDADaMSIHMKBBCIrUApdmlnd/bYLg8KRyC2AgTaY9s6CkcAAQQQyCJAoN1teVh/f8h6fW76jKa/fq8BAu1+95fZIYAAAgjEQ4BAezz6RJUIIIAAAgiEKkCgPVRODoYAAggggAACJRDghlEJkDkFAgjEVqAUu7SzO3tslweFIxBbAQLtsW0dhSOAAAIIZBEg0O62PKy/P2S9Pjd9RtNfv9cAgXa/+8vsEEAAAQTiIUCgPR59okoEEEAAAQRCFSDQHionB0MAAQQQQACBEghww6gEyJwCAQRiLVDMXdrZnT3WS4PiEYitAIH22LaOwhFAAAEEsggQaHdbHtbfH7Jen5s+o+mv32uAQLvf/WV2CCCAAALxECDQHo8+USUCCCCAAAKhChBoD5WTgyGAAAIIIIBACQS4YVQCZE6BAAKxFijmLu3szh7rpUHxCMRWgEB7bFtH4QgggAACWQQItLstD+vvD1mvz02f0fTX7zVAoN3v/jI7BBBAAIF4CBBoj0efqBIBBBBAAIFQBQi0h8rJwRBAAAEEEECgBALcMCoBMqdAAIHYCxRjl3Z2Z4/9smACCMRWgEB7bFtH4QgggAACWQQItLstD+vvD1mvz02f0fTX7zVAoN3v/jI7BBBAAIF4CBBoj0efqBIBBBBAAIFQBQi0h8rJwRBAAAEEEECgBALcMCoBMqdAAIHYCxRjl3Z2Z4/9smACCMRWgEB7bFtH4QgggAACWQQItLstD+vvD1mvz02f0fTX7zVAoN3v/jI7BBBAAIF4CBBoj0efqBIBBBBAAIFQBQi0h8rJwRBAAAEEEECgBALcMCoBMqdAAAEvBMLcpZ3d2b1YEkwCgdgKEGiPbesoHAEEEEAgiwCBdrflYf39Iev1uekzmv76vQYItPvdX2aHAAIIIBAPAQLt8egTVSKAAAIIIBCqAIH2UDk5GAIIIIAAAgiUQIAbRiVA5hQIIOCFQJi7tLM7uxdLgkkgEFsBAu2xbR2FI4AAAghkESDQ7rY8rL8/ZL0+N31G01+/1wCBdr/7y+wQQAABBOIhQKA9Hn2iSgQQQAABBEIVINAeKicHQwABBBBAAIESCHDDqATInAIBBLwRCGOXdnZn92Y5MBEEYitAoD22raNwBBBAAIEsAgTa3ZaH9feHrNfnps9o+uv3GiDQ7nd/mR0CCCCAQDwECLTHo09UiQACCCCAQKgCBNpD5eRgCCCAAAIIIFACAW4YlQCZUyCAgDcCYezSzu7s3iwHJoJAbAUItMe2dRSOAAIIIJBFgEC72/Kw/v6Q9frc9BlNf/1eAwTa/e4vs0MAAQQQiIcAgfZ49IkqEUAAAQQQCFWAQHuonBwMAQQQQAABBEogwA2jEiBzCgQQ8ErAZZd2dmf3aikwGQRiK0CgPbato3AEEEAAgSwCBNrdlof194es1+emz2j66/caINDud3+ZHQIIIIBAPAQItMejT1SJAAIIIIBAqAIE2kPl5GAIIIAAAgggUAIBbhiVAJlTIICAVwIuu7SzO7tXS4HJIBBbAQLtsW0dhSOAAAIIZBEg0O62PKy/P2S9Pjd9RtNfv9cAgXa/+8vsEEAAAQTiIUCgPR59okoEEEAAAQRCFSDQHionB0MAAQQQQACBEghww6gEyJwCAQS8Eyhkl3Z2Z/duGTAhBGIrQKA9tq2jcAQQQACBLAIE2t2Wh/X3h6zX56bPaPrr9xog0O53f5kdAggggEA8BAi0x6NPVIkAAggggECoAgTaQ+XkYAgggAACCCBQAgFuGJUAmVMggIB3AoXs0s7u7N4tAyaEQGwFCLTHtnUUjgACCCCQRYBAu9vysP7+kPX63PQZTX/9XgME2v3uL7NDAAEEEIiHAIH2ePSJKhFAAAEEEAhVgEB7qJwcDAEEEEAAAQRKIMANoxIgcwoEEPBSIJ9d2tmd3cslwKQQiK0AgfbYto7CEUAAAQSyCBBod1se1t8fsl6fmz6j6a/fa4BAu9/9ZXYIIIAAAvEQINAejz5RJQIIIIAAAqEKEGgPlZODIYAAAggggEAJBLhhVAJkToEAAl4K5LNLO7uze7kEmBQCsRUg0B7b1lE4AggggEAWAQLtbsvD+vtD1utz02c0/fV7DRBo97u/zA4BBBBAIB4CBNrj0SeqRAABBBBAIFQBAu2hcnIwBBBAAAEEECiBADeMSoDMKRBAwFuBXHZpZ3d2b9vPxBCIrQCB9ti2jsIRQAABBLIIEGh3Wx7W3x+yXp+bPqPpr99rgEC73/1ldggggAAC8RAg0B6PPlElAggggAACoQoQaA+Vk4MhgAACCCCAQAkEuGFUAmROgQAC3grksks7u7N7234mhkBsBQi0x7Z1FI4AAgggkEWAQLvb8rD+/pD1+tz0GU1//V4DBNr97i+zQwABBBCIhwCB9nj0iSoRQAABBBAIVYBAe6icHAwBBBBAAAEESiDADaMSIHMKBBDwWiDbLu3szu5165kcArEVINAe29ZROAIIIIBAFgEC7W7Lw/r7Q9brc9NnNP31ew0QaPe7v8wOAQQQQCAeAgTa49EnqkQAAQQQQCBUAQLtoXJyMAQQQAABBBAogQA3jEqAzCkQQMBrgWy7tLM7u9etZ3IIxFaAQHtsW0fhCCCAAAJZBAi0uy0P6+8PWa/PTZ/R9NfvNUCg3e/+MjsEEEAAgXgIEGiPR5+oEgEEEEAAgVAFCLSHysnBEEAAAQQQQKAEAtwwKgEyp0AAAe8F0u3Szu7s3redCSIQWwEC7bFtHYUjgAACCGQRINDutjysvz9kvT43fUbTX7/XAIF2v/vL7BBAAAEE4iFAoD0efaJKBBBAAAEEQhUg0B4qJwdDAAEEEEAAgRIIcMOoBMicAgEEvBdIt0s7u7N733YmiEBsBQi0x7Z1FI4AAgggkEWAQLvb8rD+/pD1+tz0GU1//V4DBNr97i+zQwABBBCIhwCB9nj0iSoRQAABBBAIVYBAe6icHAwBBBBAAAEESiDADaMSIHMKBBAoC4HKu7SzO3tZtJxJIhBbAQLtsW0dhSOAAAIIZBEg0O62PKy/P2S9Pjd9RtNfv9cAgXa/+8vsEEAAAQTiIUCgPR59okoEEEAAAQRCFSDQHionB0MAAQQQQACBEghww6gEyJwCAQTKQqDyLu3szl4WLWeSCMRWgEB7bFtH4QgggAACWQQItLstD+vvD1mvz02f0fTX7zVAoN3v/jI7BBBAAIF4CBBoj0efqNKYwNKlS+WVV16Rt99+W9577z1ZsmSJfPrpp7JmzRrZuHFjUG2tWrVkhx12kF133VWaNWsm+++/vxx44IHSvn17adq0qbEZUQ4CCJSbAIF2t46nvmHldjRGI4AAAgggYFOg4ut/myqMG0Zu7eD6xc2P0QgggAACCJSDgPnrv4qKcmgDc0QAAQQQ8FyAQLtbg62/P2S9Pjd9RtNfv9cAgXa/+8vsEEAAAQTiIUCgPR59okoDArNmzZJp06bJM888IwsXLnSqqEWLFnLiiSfKqaeeKp06dXI6FoMRQACBQgQItBei9tMYAmFufoxGAAEEEIiHgPlAk7HAvfWucv1ivUPUhwACCCCAQPQC5q//CLRHv0ioAAEEEEDAWYBAuxuh9UCx9frc9BlNf/1eAwTa/e4vs0MAAQQQiIcAgfZ49IkqIxJYu3atjB8/Xu677z7nEHumKWi4/dxzz5W+fftKvXr1Ipopp0UAgXITINDu1nECYW5+jEYAAQQQiIeA+UATgfa8FhLXL3lx8WQEEEAAAQTKUsD89R+B9rJcl0waAQQQ8E2AQLtbR60Hiq3X56bPaPrr9xog0O53f5kdAggggEA8BAi0x6NPVFliAQ2yDx8+XG6//XbZsGFDSc5eu3Ztueyyy+SKK64g2F4ScU6CQHkLEGh36z+BMDc/RiOAAAIIxEPAfKCJQHteC4nrl7y4eDICCCCAAAJlKWD++o9Ae1muSyaNAAII+CZAoN2to9YDxdbrc9NnNP31ew0QaPe7v8wOAQQQQCAeAgTa49EnqiyhwJgxY+T666+X1atXZz1rp06dpF27dtK6dWvZe++9Zffdd5cGDRqIBtP1oUH4L7/8UpYvXy6LFi2SefPmyWuvvSazZs3Ketz69evLjTfeKBdffHEJZ82pEECg3AQItLt1vNobVtxQdQNlNAIIIICACQHrN1S5YeS2TLh+cfNjNAIIIIAAAj4KxO76j/dffFyGzAkBBBAoOwHrr7/WG2L9/SHr9Vnvr/X66K/1DrnVR6DdzY/RCCCAAAIIhCFAoD0MRY7hhYAGznWH9Oeffz7jfHr27CndunWTrl27Sp06dQqa9/r162X69OkydepUmTRpUsZjHHXUUcEO8RqY54EAAgiELUCg3U2UQJibH6MRQAABBGwKWL+hyg0jt3XD9YubH6MRQAABBBDwUSB2138E2n1chswJAQQQKDsB66+/1hti/f0h6/VZ76/1+uiv9Q651Ueg3c2P0QgggAACCIQhQKA9DEWOEXuBCRMmSL9+/aQizRvijRs3losuukj69OkjDRs2DHWuq1atEj33nXfeKStWrKh2bH1DY9y4ccG5eSCAAAJhChBod9MkEObmx2gEEEAAAZsC1m+ocsPIbd1w/eLmx2gEEEAAAQR8FIjd9R+Bdh+XIXNCAAEEyk7A+uuv9YZYf3/Ien3W+2u9PvprvUNu9RFod/NjNAIIIIAAAmEIEGgPQ5FjxFpg4MCBMmrUqGpzqFWrllx33XVy1VVXSeobC2FPWIP0t956qwwdOlQ2btxY7fADBgyQkSNHhn1ajocAAmUsQKDdrfkEwtz8GI0AAgggYFPA+g1Vbhi5rRuuX9z8GI0AAggggICPArG7/iPQ7uMyZE4IIIBA2QlYf/213hDr7w9Zr896f63XR3+td8itPgLtbn6MRgABBBBAIAwBAu1hKHKM2AqceeaZMnHixGr19+zZU2677TZp0qRJSee2bNkyufLKK2XSpEnVzturVy95+OGHS1oPJ0MAAX8FCLS79ZZAmJsfoxFAAAEEbApYv6HKDSO3dcP1i5sfoxFAAAEEEPBRIHbXfwTafVyGzAkBBBAoOwHrr7/WG2L9/SHr9Vnvr/X66K/1DrnVR6DdzY/RCCCAAAIIhCFAoD0MRY4RS4Hu3bvL1KlTq9U+duxY6devX6RzGjdunPTv379aDd26dZMpU6ZEWhsnRwABPwQItLv1kUCYmx+jEUAAAQRsCli/ocoNI7d1w/WLmx+jEUAAAQQQ8FEgdtd/BNp9XIbMCQEEECg7Aeuvv9YbYv39Iev1We+v9fror/UOudVHoN3Nj9EIIIAAAgiEIUCgPQxFjhE7gXQ7szdv3lwefPBB6dChg4n5zJkzR3r37i2LFy+uUg87tZtoD0UgEHsBAu1uLSQQ5ubHaAQQQAABmwLWb6hyw8ht3XD94ubHaAQQQAABBHwUiN31H4F2H5chc0IAAQTKTsD666/1hlh/f8h6fdb7a70++mu9Q271EWh382M0AggggAACYQgQaA9DkWPESmDgwIEyatSoKjUfcsghwc7nTZo0MTWXZcuWie4k//rrr1epa8CAATJy5EhTtVIMAgjES4BAu1u/CIS5+TEaAQQQQMCmgPUbqtwwcls3XL+4+TEaAQQQQAABHwVid/1HoN3HZcicEEAAgbITsP76a70h1t8fsl6f9f5ar4/+Wu+QW30E2t38GI0AAggggEAYAgTaw1DkGLERmDBhgvTt27dKvRpmnz59ujRs2NDkPFatWiVdu3atFmofP3689OnTx2TNFIUAAvYFCLS79YhAmJsfoxFAAAEEbApYv6HKDSO3dcP1i5sfoxFAAAEEEPBRIHbXfwTafVyGzAkBBBAoOwHrr7/WG2L9/SHr9Vnvr/X66K/1DrnVR6DdzY/RCCCAAAIIhCFAoD0MRY4RC4F58+ZJmzZtpKLSm97NmzeXF154wdzO7KmgulN7ly5dZPHixck/0jc73nrrLWndunUs/CkSAQRsCRBod+sHgTA3P0YjgAACCNgUsH5DlRtGbuuG6xc3P0YjgAACCCDgo0Dsrv8ItPu4DJkTAgggUHYC1l9/rTfE+vtD1uuz3l/r9dFf6x1yq49Au5sfoxFAAAEEEAhDgEB7GIocIxYCRx99tDz//PNVap09e7Z06NAhFvXPmTNHOnbsWKXWo446SmbMmBGL+ikSAQRsCRBod+sHgTA3P0YjgAACCNgUsH5DlRtGbuuG6xc3P0YjgAACCCDgo0Dsrv8ItPu4DJkTAgggUHYC1l9/rTfE+vtD1uuz3l/r9dFf6x1yq49Au5sfoxFAAAEEEAhDgEB7GIocw7zAmDFj5JJLLqlS59ixY6Vfv37ma69c4Lhx46R///5Vah49erRcfPHFsZoHxSKAQPQCBNrdekAgzM2P0QgggAACNgWs31DlhpHbuuH6xc2P0QgggAACCPgoELvrPwLtPi5D5oQAAgiUnYD111/rDbH+/pD1+qz313p99Nd6h9zqI9Du5sdoBBBAAAEEwhAg0B6GIscwLbB27Vpp1qyZrF69Ollnz549ZeLEiabrzlRcr169ZNKkSck/rl+/vixZskTq1asXy/lQNAIIRCNAoN3NnUCYmx+jEUAAAQRsCli/ocoNI7d1w/WLmx+jEUAAAQQQ8FEgdtd/BNp9XIbMCQEEECg7Aeuvv9YbYv39Iev1We+v9fror/UOudVHoN3Nj9EIIIAAAgiEIUCgPQxFjmFaYMiQIXLzzTcna6xVq5Z88MEH0qRJE9N1Zypu2bJlsu+++8rGjRuTTxk8eLAMGzYslvOhaAQQiEaAQLubO4EwNz9GI4AAAgjYFLB+Q5UbRm7rhusXNz9GI4AAAggg4KNA7K7/CLT7uAyZEwIIIFB2AtZff603xPr7Q9brs95f6/XRX+sdcquPQLubH6MRQAABBBAIQ4BAexiKHMOsgO7O3qhRI9mwYUOyRg23X3311WZrzqWwW265RTTEnnjUrl1bVq5cyS7tueDxHAQQCAQItLstBAJhbn6MRgABBBCwKWD9hio3jNzWDdcvbn6MRgABBBBAwEeB2F3/EWj3cRkyJwQQQKDsBKy//lpviPX3h6zXZ72/1uujv9Y75FYfgXY3P0YjgAACCCAQhgCB9jAUOYZZgREjRsgVV1yRrK9x48ayfPlySX2jwOwEMhRWUVEhu+++u6xYsSL5jOHDh8ugQYPiNhXqRQCBiAQItLvBEwhz82M0AggggIBNAes3VLlh5LZuuH5x82M0AggggAACPgrE7vqPQLuPy5A5IYAAAmUnYP3113pDrL8/ZL0+6/21Xh/9td4ht/oItLv5MRoBBBBAAIEwBAi0h6HIMcwKtGzZUhYuXJisz4fd2ROTSd2lvUWLFrJgwQKzvaAwBBCwJUCg3a0fBMLc/BiNAAIIIGBTwPoNVW4Yua0brl/c/BiNAAIIIICAjwKxu/4j0O7jMmROCCCAQNkJWH/9td4Q6+8PWa/Pen+t10d/rXfIrT4C7W5+jEYAAQQQQCAMAQLtYShyDJMCs2bNks6dO1ep7YsvvpCGDRuarDffolatWiU77bRTlWEzZ86UTp065Xsono8AAmUoQKDdrekEwtz8GI0AAgggYFPA+g1Vbhi5rRuuX9z8GI0AAggggICPArG7/iPQ7uMyZE4IIIBA2QlYf/213hDr7w9Zr896f63XR3+td8itPgLtbn6MRgABBBBAIAwBAu1hKHIMkwIDBw6UUaNGJWvr2bOnTJw40WSthRbVq1cvmTRpUnL4gAEDZOTIkYUejnEIIFBGAgTa3ZpNIMzNj9EIIIAAAjYFrN9Q5YaR27rh+sXNj9EIIIAAAgj4KBC76z8C7T4uQ+aEAAIIlJ2A9ddf6w2x/v6Q9fqs99d6ffTXeofc6iPQ7ubHaAQQQAABBMIQINAehiLHMCnQsmVLWbhwYbK2Rx99VHr06GGy1kKLeuyxx+TXv/51cniLFi1kwYIFhR6OcQggUEYCBNrdmk0gzM2P0QgggAACNgWs31DlhpHbuuH6xc2P0QgggAACCPgoELvrPwLtPi5D5oQAAgiUnYD111/rDbH+/pD1+qz313p99Nd6h9zqI9Du5sdoBBBAAAEEwhAg0B6GIscwJ7B06VLZY489qtS1bt06qVOnjrlaXQpav3691K1bt8ohPv74Y2natKnLYRmLAAJlIECg3a3JBMLc/BiNAAIIIGBTwPoNVW4Yua0brl/c/BiNAAIIIICAjwKxu/4j0O7jMmROCCCAQNkJWH/9td4Q6+8PWa/Pen+t10d/rXfIrT4C7W5+jEYAAQQQQCAMAQLtYShyDHMCkydPltNPPz1ZV6dOnWTmzJnm6gyjoM6dO8usWbOSh3rkkUfktNNOC+PQHAMBBDwWINDu1lwCYW5+jEYAAQQQsClg/YYqN4zc1g3XL25+jEYAAQQQQMBHgdhd/xFo93EZMicEEECg7ASsv/5ab4j194es12e9v9bro7/WO+RWH4F2Nz9GI4AAAgggEIYAgfYwFDmGOYEhQ4bIzTffnKzr8ssvlxEjRpirM4yCBg0aJH/4wx+Shxo8eLAMGzYsjENzDAQQ8FiAQLtbcwmEufkxGgEEEEDApoD1G6rcMHJbN1y/uPkxGgEEEEAAAR8FYnf9R6Ddx2XInBBAAIGyE7D++mu9IdbfH7Jen/X+Wq+P/lrvkFt9BNrd/BiNAAIIIIBAGAIE2sNQ5BjmBLp37y5Tp05N1vXAAw9I7969zdUZRkEPPvignH322clDdevWTaZMmRLGoTkGAgh4LECg3a25BMLc/BiNAAIIIGBTwPoNVW4Yua0brl/c/BiNAAIIIICAjwKxu/4j0O7jMmROCCCAQNkJWH/9td4Q6+8PWa/Pen+t10d/rXfIrT4C7W5+jEYAAQQQQCAMAQLtYShyDHMCBx10kMydOzdZ1+zZs6VDhw7m6gyjoDlz5kjHjh2Th2rbtq28+eabYRyaYyCAgMcCBNrdmksgzM2P0QgggAACNgWs31DlhpHbuuH6xc2P0QgggAACCPgoELvrPwLtPi5D5oQAAgiUnYD111/rDbH+/pD1+qz313p99Nd6h9zqI9Du5sdoBBBAAAEEwhAg0B6GIscwJ9C4cWNZuXJlsq6lS5dKkyZNzNUZRkHLli2Tpk2bJg/VqFEjWbFiRRiH5hgIIOCxAIF2t+YSCHPzYzQCCCCAgE0B6zdUuWHktm64fnHzYzQCCCCAAAI+CsTu+o9Au4/LkDkhgAACZSdg/fXXekOsvz9kvT7r/bVeH/213iG3+gi0u/kxGgEEEEAAgTAECLSHocgxzAnUqVNHNmzYkKxr3bp1ov/Nx8f69eulbt26yanVrl1b9L/xQAABBLIJEGh3Wx8Ewtz8GI0AAgggYFPA+g1Vbhi5rRuuX9z8GI0AAggggICPArG7/iPQ7uMyZE4IIIBA2QlYf/213hDr7w9Zr896f63XR3+td8itPgLtbn6MRgABBBBAIAwBAu1hKHIMcwKbb765VFR6c/vHH3+U1DcHzBVdYEE6T51v4qHz1PnyQAABBLIJEGh3Wx8Ewtz8GI0AAgggYFPA+g1Vbhi5rRuuX9z8GI0AAggggICPArG7/iPQ7uMyZE4IIIBA2QlYf/213hDr7w9Zr896f63XR3+td8itPgLtbn6MRgABBBBAIAwBAu1hKHIMcwIE2gm0m1uUFISAMQEC7W4NIRDm5sdoBBBAAAGbAtZvqHLDyG3dcP3i5sdoBBBAAAEEfBSI3fUfgXYflyFzQgABBMpOwPrrr/WGWH9/yHp91vtrvT76a71DbvURaHfzYzQCCCCAAAJhCBBoD0ORY5gTqFOnjmzYsCFZ17p160T/m4+P9evXS926dZNTq127tuh/44EAAghkEyDQ7rY+CIS5+TEaAQQQQMCmgPUbqtwwcls3XL+4+TEaAQQQQAABHwVid/1HoN3HZcicEEAAgbITsP76a70h1t8fsl6f9f5ar4/+Wu+QW30E2t38GI0AAggggEAYAgTaw1DkGOYEGjduLCtXrkzWtXTpUmnSpIm5OsMoaNmyZdK0adPkoRo1aiQrVqwI49AcAwEEPBYg0O7WXAJhbn6MRgABBBCwKWD9hio3jNzWDdcvbn6MRgABBBBAwEeB2F3/RPIpSgAAIABJREFUEWj3cRkyJwQQQKDsBKy//lpviPX3h6zXZ72/1uujv9Y75FYfgXY3P0YjgAACCCAQhgCB9jAUOYY5gYMOOkjmzp2brGv27NnSoUMHc3WGUdCcOXOkY8eOyUO1bdtW3nzzzTAOzTEQQMBjAQLtbs0lEObmx2gEEEAAAZsC1m+ocsPIbd1w/eLmx2gEEEAAAQR8FIjd9R+Bdh+XIXNCAAEEyk7A+uuv9YZYf3/Ien3W+2u9PvprvUNu9RFod/NjNAIIIIAAAmEIEGgPQ5FjmBPo3r27TJ06NVnXAw88IL179zZXZxgFPfjgg3L22WcnD9WtWzeZMmVKGIfmGAgg4LEAgXa35hIIc/NjNAIIIICATQHrN1S5YeS2brh+cfNjNAIIIIAAAj4KxO76j0C7j8uQOSGAAAJlJ2D99dd6Q6y/P2S9Puv9tV4f/bXeIbf6CLS7+TEaAQQQQACBMAQItIehyDHMCQwZMkRuvvnmZF2XX365jBgxwlydYRQ0aNAg+cMf/pA81ODBg2XYsGFhHJpjIICAxwIE2t2aSyDMzY/RCCCAAAI2BazfUOWGkdu64frFzY/RCCCAAAII+CgQu+s/Au0+LkPmhAACCJSdgPXXX+sNsf7+kPX6rPfXen3013qH3Ooj0O7mx2gEEEAAAQTCECDQHoYixzAnMHnyZDn99NOTdXXq1Elmzpxprs4wCurcubPMmjUreahHHnlETjvttDAOzTEQQMBjAQLtbs0lEObmx2gEEEAAAZsC1m+ocsPIbd1w/eLmx2gEEEAAAQR8FIjd9R+Bdh+XIXNCAAEEyk7A+uuv9YZYf3/Ien3W+2u9PvprvUNu9RFod/NjNAIIIIAAAmEIEGgPQ5FjmBNYunSp7LHHHlXqWrdundSpU8dcrS4FrV+/XurWrVvlEB9//LE0bdrU5bCMRQCBMhAg0O7WZAJhbn6MRgABBBCwKWD9hio3jNzWDdcvbn6MRgABBBBAwEeB2F3/EWj3cRkyJwQQQKDsBKy//lpviPX3h6zXZ72/1uujv9Y75FYfgXY3P0YjgAACCCAQhgCB9jAUOYZJgZYtW8rChQuTtT366KPSo0cPk7UWWtRjjz0mv/71r5PDW7RoIQsWLCj0cIxDAIEyEiDQ7tZsAmFufoxGAAEEELApYP2GKjeM3NYN1y9ufoxGAAEEEEDAR4G4Xf/52APmhAACCCCAQMXX/wYhDwHr7w9Zry8Pap6aRoD++r0sCLRH09/Fn6yVD5evkWWffSOfrV4va9d9L999v0n4PHO4/dhsM5Fttt5S6tXdWnapX0ea7LKd7LP7DtJ8t3rhnoijIYAAAo4CBNodARluV2DgwIEyatSoZIE9e/aUiRMn2i24gMp69eolkyZNSo4cMGCAjBw5soAjMQQBBMpNgEC7W8cJhLn5MRoBBBBAwKZA3AJN3PDNbx1x/ZKfF89GAAEEEECgHATidv1XDj1hjggggAAC5SfA+xv59dx6oNh6fflp8+xUAfrr95og0F66/n6xZoPMnr9S/v3eZ7Lm2+9Kd2LOVE1gh223kZ/vv4t0/Fkj2WmH2gghgAACkQsQaI+8BRRQLIFZs2ZJ586dqxz+iy++kIYNGxbrlCU97qpVq2SnnXaqcs6ZM2dKp06dSloHJ0MAgXgKEGh36xuBMDc/RiOAAAII2BSIW6CJG775rSOuX/Lz4tkIIIAAAgiUg0Dcrv/KoSfMEQEEEECg/AR4fyO/nlsPFFuvLz9tnp0qQH/9XhME2ovf32/Wfy/PvPIfeentFcU/GWfIW+CIAxvLie33lO3qbJ33WAYggAACYQkQaA9LkuOYFGjZsqUsXLgwWdvNN98sV199tcla8y3qlltukcGDByeHtWjRQhYsWJDvYXg+AgiUqQCBdrfGEwhz82M0AggggIBNgbgFmrjhm9864volPy+ejQACCCCAQDkIxO36rxx6whwRQAABBMpPgPc38uu59UCx9fry0+bZqQL01+81QaC9uP2d885KmTprsWz8blNxT8TRnQRqbbOldOvUXDoc0MjpOAxGAAEEChUg0F6oHONiITBixAi54oorkrU2btxYli9fLqlv1MdiMpWKrKiokN13311WrPjpU4vDhw+XQYMGxW0q1IsAAhEJEGh3gycQ5ubHaAQQQAABmwJxCzRxwze/dcT1S35ePBsBBBBAAIFyELB+/VcOPWCOCCCAAAIIIJCfgPVAsfX68tPm2akC9NfvNUGgvXj9nfz8Bxl3Zd96qy1kr90ayG671JOd6m8r29etJdtsvaVstlnx6inHI1dUiHz3/Sb5et1G+WL1t/LJZ2vlo0++lO//+0NaDt2t/bSj9i1HKuaMAAIRCxBoj7gBnL64AmvXrpVGjRrJhg0bkifyYZf21N3Za9euLStXrpR69eoVF5SjI4CANwIE2t1aSSDMzY/RCCCAAAI2BawHmrhh5LZuuH5x82M0AggggAACPgpYv/7z0Zw5IYAAAggggICbgPX3h6zX56bPaPrr9xog0F6c/k544h2Zt3hVtYM32KGutNmvsbTca1fC68Whr/GoGnJf8NGn8tb7K+TLNeuqPb9184bS55QDajwOT0AAAQTCFCDQHqYmxzIpMGTIENEQe+JRq1Yt+eCDD6RJkyYm662pqGXLlsm+++4rGzduTD518ODBMmzYsJqG8ucIIIBAUoBAu9tiIBDm5sdoBBBAAAGbAtYDTdwwcls3XL+4+TEaAQQQQAABHwWsX//5aM6cEEAAAQQQQMBNwPr7Q9brc9NnNP31ew0QaA+/v5nC7Ie3bSYHtdg9/BNyxIIF3ly4XF6eu6TaeELtBZMyEAEEChQg0F4gHMPiI6C7tDdr1kxWr16dLLpnz54yceLE+EyiUqW9evWSSZMmJf9L/fr1ZcmSJezOHstuUjQC0QkQaHezJxDm5sdoBBBAAAGbAtYDTdwwcls3XL+4+TEaAQQQQAABHwWsX//5aM6cEEAAAQQQQMBNwPr7Q9brc9NnNP31ew0QaA+3v5Of/0BeentFlYPqruzHtt9Xdt5x23BPxtFCEfj8q2/ln698UG239iMObCynHbVvKOfgIAgggEBNAgTaaxLiz70QGDNmjFxyySVV5jJ27Fjp169frOY3btw46d+/f5WaR48eLRdffHGs5kGxCCAQvQCBdrceEAhz82M0AggggIBNAeuBJm4Yua0brl/c/BiNAAIIIICAjwLWr/98NGdOCCCAAAIIIOAmYP39Iev1uekzmv76vQYItIfX3znvrJSJ/3y/ygEb77S9/KJTK6m1zZbhnYgjhS6w8btN8tSsd2XFF19XOXavY/eTDgc0Cv18HBABBBBIFSDQzpooG4Gjjz5ann/++SrznT17tnTo0CEWBnPmzJGOHTtWqfWoo46SGTNmxKJ+ikQAAVsCBNrd+kEgzM2P0QgggAACNgWsB5q4YeS2brh+cfNjNAIIIIAAAj4KWL/+89GcOSGAAAIIIICAm4D194es1+emz2j66/caINAeTn+/Wf+9DP3La6LB6MRDd2bvfnRrwuzhEBf9KNq7KTPmVdmpXT+IcN057WS7OlsX/fycAAEEyluAQHt597+sZj9v3jxp06aNVFRUJOfdvHlzeeGFF6RJkyamLZYtWyZdunSRxYsXJ+vUmw1vvfWWtG7d2nTtFIcAAjYFCLS79YVAmJsfoxFAAAEEbApYDzRxw8ht3XD94ubHaAQQQAABBHwUsH7956M5c0IAAQQQQAABNwHr7w9Zr89Nn9H01+81QKA9nP5Ofv4DeentFVUOdsYJbWXnHbcN5wQcpSQCn3/1rfz12blVznXEgY3ltKP2Lcn5OQkCCJSvAIH28u19Wc58woQJ0rdv3ypzP+SQQ2T69OnSsGFDkyarVq2Srl27yuuvv16lvvHjx0ufPn1M1kxRCCBgX4BAu1uPCIS5+TEaAQQQQMCmgPVAEzeM3NYN1y9ufoxGAAEEEEDARwHr138+mjMnBBBAAAEEEHATsP7+kPX63PQZTX/9XgME2t37+8WaDTL0vlerHOjwts3koBa7ux+cI5Rc4M2Fy+XluUuqnPe6cw+VnXaoXfJaOCECCJSPAIH28uk1M/3/AgMHDpRRo0ZV8dBQ+5QpU8zt1K47s3fv3r1amH3AgAEycuRIeooAAggULECgvWC6YCCBMDc/RiOAAAII2BSwHmjihpHbuuH6xc2P0QgggAACCPgoYP36z0dz5oQAAggggAACbgLW3x+yXp+bPqPpr99rgEC7e3+nvfSRPPfvpckDNdihrpzZ9SD3A3OEyAQenv6mfLlmXfL8x/y8qZx6xF6R1cOJEUDAfwEC7f73mBmmETjzzDNl4sSJVf6kefPm8uCDD0qHDh1MmM2ZM0d69+4tixcvrlJPr1695OGHHzZRI0UggEB8BQi0u/WOQJibH6MRQAABBGwKWA80ccPIbd1w/eLmx2gEEEAAAQR8FLB+/eejOXNCAAEEEEAAATcB6+8PWa/PTZ/R9NfvNUCg3b2/106YI2u+/S55oKMP3UdaNd/V/cAcITKBdxd/KjNe/TB5/h223UZ+38dGri4yFE6MAAJFFSDQXlReDm5ZQHc+nzp1arUSx44dK/369Yu09HHjxkn//v2r1dCtW7dgJ3keCCCAgKsAgXY3QQJhbn6MRgABBBCwKWA90MQNI7d1w/WLmx+jEUAAAQQQ8FHA+vWfj+bMCQEEEEAAAQTcBKy/P2S9Pjd9RtNfv9cAgXa3/i7+ZK3cMXlu8iBbb7WF9OvRUTbbzO24jI5WoKJCZNxjs+X7//6QLOTS09pK893qRVsYZ0cAAW8FCLR721omlotAup3adVzPnj3ltttukyZNmuRymNCes2zZMrnyyitl0qRJ1Y7JzuyhMXMgBBAQEQLtbsuAQJibH6MRQAABBGwKWA80ccPIbd1w/eLmx2gEEEAAAQR8FLB+/eejOXNCAAEEEEAAATcB6+8PWa/PTZ/R9NfvNUCg3a2/z776sTw9e0nyIPvvubMc13E/t4My2oTAP2a/L+/95/NkLSd1bCYnHLqHidooAgEE/BMg0O5fT5lRngIDBw6UUaNGVRtVq1Ytue666+Sqq66S1Df28zxFjU+vqKiQW2+9VYYOHSobN26s9vwBAwbIyJEjazwOT0AAAQRyFSDQnqtU+ucRCHPzYzQCCCCAgE0B64Embhi5rRuuX9z8GI0AAggggICPAtav/3w0Z04IIIAAAggg4CZg/f0h6/W56TOa/vq9Bgi0u/V3whPvyLzFq5IHOfrQfaRV813dDspoEwLvLv5UZrz6YbKW1s0bSp9TDjBRG0UggIB/AgTa/espMypAYMKECdKvXz/RYHnqo3HjxnLRRRdJnz59pGHDhgUcPfOQVatWiZ77zjvvlBUrVlR7ot5QGDduXHBuHggggECYAgTa3TQJhLn5MRoBBBBAwKaA9UATN4zc1g3XL25+jEYAAQQQQMBHAevXfz6aMycEEEAAAQQQcBOw/v6Q9frc9BlNf/1eAwTa3fp70/2vyWdfrU8e5IwT2srOO27rdlBGmxD4/Ktv5a/Pzk3WssuOdeSa37QzURtFIICAfwIE2v3rKTMqUGDevHly2WWXyfPPP5/xCD179pRu3bpJ165dpU6dOgWdaf369TJ9+nSZOnWqTJo0KeMxjjrqKLn99tuldevWBZ2HQQgggEA2AQLtbuuDQJibH6MRQAABBGwKWA80ccPIbd1w/eLmx2gEEEAAAQR8FLB+/eejOXNCAAEEEEAAATcB6+8PWa/PTZ/R9NfvNUCg3a2/g+5+WTZ+tyl5kL7dO0itbbZ0OyijTQhoX8dPmZOsRfs64sLDTdRGEQgg4J8AgXb/esqMHAXGjBkj119/vaxevTrrkTp16iTt2rULAud777237L777tKgQQOpXbt2MG7Dhg3y5ZdfyvLly2XRokWigfnXXntNZs2alfW49evXlxtvvFEuvvhix5kwHAEEEMgsQKDdbXUQCHPzYzQCCCCAgE0B64Embhi5rRuuX9z8GI0AAggggICPAtav/3w0Z04IIIAAAggg4CZg/f0h6/W56TOa/vq9Bgi0u/X3kjtelIqKn45xcc8jZLPN3I7JaBsC2tcxk15KFqN9HX3pkTaKowoEEPBOgEC7dy1lQmEIrF27VoYPHx7skK7B9FI8NAivO8RfccUVUq9evVKcknMggEAZCxBod2s+gTA3P0YjgAACCNgUsB5o4oaR27rh+sXNj9EIIIAAAgj4KGD9+s9Hc+aEAAIIIIAAAm4C1t8fsl6fmz6j6a/fa4BAu1t/L779xSoHuKTXEW4HZLQpgdETfwq0a2FjLiPQbqpBFIOARwIE2j1qJlMJX0CD7ePHj5f77rtPFi5cGP4JRKRFixZy7rnnSt++fQmyF0WYgyKAQDoBAu1u64JAmJsfoxFAAAEEbApYDzRxw8ht3XD94ubHaAQQQAABBHwUsH7956M5c0IAAQQQQAABNwHr7w9Zr89Nn9H01+81QKDdrb8E2t38rI8m0G69Q9SHgD8CBNr96SUzKbLArFmzZNq0afLMM884h9s1xH7iiSfKqaeeKp06dSpy5RweAQQQqC5AoN1tVRAIc/NjNAIIIICATQHrgabKr79bbLG5bFr9mk1Io1Vx/WK0MZSFAAIIIIBAhALWr/8ipOHUCCCAAAIIIGBUwHKg+LvvvpdaO3VMytWpXUvWffayUUnKKkTA8vorZD6MqSpAoN1tRRBod/OzPppAu/UOUR8C/ggQaPenl8ykhAJLly6VV155Rd5++2157733ZMmSJbJy5Ur57LPPpKKiIqhEbwbssssu0qhRI2nWrJnsv//+cuCBB0r79u2ladOmJayWUyGAAALVBQi0u60KAmFufoxGAAEEELApYD3QVPn1t3atbWT95/+yCWm0Kq5fjDaGshBAAAEEEIhQwPr1X4Q0nBoBBBBAAAEEjApYDhR/sWq17LzXsUm5JrvvKksXPGVUkrIKEbC8/gqZD2OqChBod1sRBNrd/KyPJtBuvUPUh4A/AgTa/eklM4lYYMOGDXLooYfK/Pnzg0oOOeQQ0V3da9WqFXFlnB4BBBCoLkCg3W1VEAhz82M0AggggIBNAeuBpsqvv9tvV1fWfjLTJqTRqrh+MdoYykIAAQQQQCBCAevXfxHScGoEEEAAAQQQMCpgOVC8+KPlsnebXybl2h64n7z50sNGJSmrEAHL66+Q+TCmqgCBdrcVQaDdzc/6aALt1jtEfQj4I0Cg3Z9eMpOIBQi0R9wATo8AAnkJEGjPi6vakwmEufkxGgEEEEDApoD1QFPl19+GDXaQL5Y8ZxPSaFVcvxhtDGUhgAACCCAQoYD1678IaTg1AggggAACCBgVsBwofvPt9+TgI85Kyh3b5VD5x7S7jEpSViECltdfIfNhTFUBAu1uK4JAu5uf9dEE2q13iPoQ8EeAQLs/vWQmEQsQaI+4AZweAQTyEiDQnhdXtScTCHPzYzQCCCCAgE0B64Gmyq+/jXdtKJ988KxNSKNVcf1itDGUhQACCCCAQIQC1q//IqTh1AgggAACCCBgVMByoPjFl9+QLl37JeXO6HG8TPrzMKOSlFWIgOX1V8h8GFNVgEC724og0O7mZ300gXbrHaI+BPwRINDuTy+ZScQCBNojbgCnRwCBvAQItOfFVe3JBMLc/BiNAAIIIGBTwHqgqfLr7x5NG8l/3nnSJqTRqrh+MdoYykIAAQQQQCBCAevXfxHScGoEEEAAAQQQMCpgOVD8xPRZcuoZA5JyF/U9Tcb84QqjkpRViIDl9VfIfBhTVYBAu9uKINDu5md9NIF26x2iPgT8ESDQ7k8vmUnEAgTaI24Ap0cAgbwECLTnxVXtyQTC3PwYjQACCCBgU8B6oKny6+8+zZvIB3P/ZhPSaFVcvxhtDGUhgAACCCAQoYD1678IaTg1AggggAACCBgVsBwofuiR6dK7z3VJuRuu7ivXX93XqCRlFSJgef0VMh/GVBUg0O62Igi0u/lZH02g3XqHqA8BfwQItPvTS2YSsQCB9ogbwOkRQCAvAQLteXFVezKBMDc/RiOAAAII2BSwHmiq/Prbav+95J3XJtuENFoV1y9GG0NZCCCAAAIIRChg/fovQhpOjQACCCCAAAJGBSwHiu+e8Kj8buBtSTndnV13aefhj4Dl9eePcnQzIdDuZk+g3c3P+mgC7dY7RH0I+CNAoN2fXjKTiAUItEfcAE6PAAJ5CRBoz4ur2pMJhLn5MRoBBBBAwKaA9UBT5dffNq33k7kvP2wT0mhVXL8YbQxlIYAAAgggEKGA9eu/CGk4NQIIIIAAAggYFbAcKL511F/k6hvuTMpN+vMwOaPH8UYlKasQAcvrr5D5MKaqAIF2txVBoN3Nz/poAu3WO0R9CPgjQKDdn14yk4gFCLRH3ABOjwACeQkQaM+Lq9qTCYS5+TEaAQQQQMCmgOVA06ZNP8hWOx6ahGt3cCt59YX7bUIarYrrF6ONoSwEEEAAAQQiFLB8/RchC6dGAAEEEEAAAcMClgPFv/3dUPnzg08k9f4x7S45tstP72cZZqW0HAUsr78cp8DTsggQaHdbHgTa3fysjybQbr1D1IeAPwIE2v3pJTOJWIBAe8QN4PQIIJCXAIH2vLiqPZlAmJsfoxFAAAEEbApYDjSt+nKN7NTsmCTc4e3byEv/uMcmpNGquH4x2hjKQgABBBBAIEIBy9d/EbJwagQQQAABBBAwLGA5UNzi4B7y3of/Seotf/8Z2a3RToY1KS1fAcvrL9+58PzqAgTa3VYFgXY3P+ujCbRb7xD1IeCPAIF2f3rJTCIWINAecQM4PQJlLLBx40ZZuHBh8M+CBQuS/1v//3vvvSf77bdfNR0C7W4LhkCYmx+jEUAAAQRsClgONC36aJns0+ZXSbijj2wnzz1xt01Io1Vx/WK0MZSFAAIIIIBAhAKWr/8iZOHUCCCAAAIIIGBYwGqg+ItVq2XnvY5NyjXetaF88sGzhiUprRABq+uvkLkwproAgXa3VUGg3c3P+mgC7dY7RH0I+CNAoN2fXjKTiAUItEfcAE6PQJkKHHroofL+++/L2rVr0wo88cQTcvLJJ1f7MwLtbguGQJibH6MRQAABBGwKWA40/XvuQjmkc+8k3K9O7iJTHx5hE9JoVVy/GG0MZSGAAAIIIBChgOXrvwhZODUCCCCAAAIIGBawGij+25MvSLczByXlTjy2o0yfMtqwJKUVImB1/RUyF8ZUFyDQ7rYqCLS7+VkfTaDdeoeoDwF/BAi0+9NLZhKxAIH2iBvA6REoU4FWrVoFu7JneowYMUIuv/zyan9MoN1twRAIc/NjNAIIIICATQHLgabnXnxNjj3lwiTcb3r9Qv4y9gabkEar4vrFaGMoCwEEEEAAgQgFLF//RcjCqRFAAAEEEEDAsIDVQPFV142R2+64Pyk3+PLzZNh1P72XZZiU0vIQsLr+8pgCT80iQKDdbXkQaHfzsz6aQLv1DlEfAv4IEGj3p5fMJGIBAu0RN4DTI1CmAuedd57cd999GWd//vnny4QJE6r9OYF2twVDIMzNj9EIIIAAAjYFLAeaHps2Q37d+8ok3MX9TpfRI37a9cqmqK2quH6x1Q+qQQABBBBAwIKA5es/Cz7UgAACCCCAAAL2BKwGio899Xfy3AuvJsEee/A26X7q0fYAqchJwOr6c5oUg5MCBNrdFgOBdjc/66MJtFvvEPUh4I8AgXZ/eslMIhbQQHu7du3knXfeCSo55JBDZNasWVKrVq2IK+P0CCDgs8Bdd90lF110UcYpdurUSWbOnFntzwm0u60KAmFufoxGAAEEELApYDnQdM/9j0ufi29KwrHLVf5riOuX/M0YgQACCCCAgO8Clq//fLdnfggggAACCCBQmIDFQPGmTT/ILs2Pla9Wf52c1OJ502SvPXcrbJKMMitgcf2ZxYphYQTa3ZpGoN3Nz/poAu3WO0R9CPgjQKDdn14yk4gFNNDetm1bef/994NK2rRpI7Nnz5batWtHXBmnRwCBYgqsWbNGlixZkvGfcePGydlnn120Ep566ik5+eSTMx5/l112kU8//bTanxNod2sJgTA3P0YjgAACCNgUsBxo+sPoh2TQNXck4W698WK58rLf2IQ0WhXXL0YbQ1kIIIAAAghEKGD5+i9CFk6NAAIIIIAAAoYFLAaK57w6Tzoee15Sbc89GsuS+U8YVqS0QgUsrr9C58K46gIE2t1WBYF2Nz/rowm0W+8Q9SHgjwCBdn96aXomX3/9tWjge/PNNzddp0txM2bMkD59+si3334bHKZBgwYyevRoOfroo72d948//ijbbLON7LDDDi50jEUg1gL33HNP8Hc/02Pw4MEybNiwos1x/vz50rp166zHr6ioqPbnBNrdWkIgzM2P0QgggAACNgUsB5qu+f3dMmzEn5Nwd4+6Si44v4dNSKNVcf1itDGUhQACCCCAQIQClq//ImTh1AgggAACCCBgWMBioPjiy4fLneMnJ9V++Ysj5W8T/2BYkdIKFbC4/gqdC+OqCxBod1sVBNrd/KyPJtBuvUPUh4A/AgTa/eml2Zn88MMPstdee8l3330ntWrVMlunS2H//e9/5csvvwzmWPmx1VZbyY477ujtvDW8X79+fXn33Xdl6623diFkLAKxFXjzzTfl4IMPzlh/t27dZMqUKUWbn35gSHdh37hxY8ZzfPTRR9KsWbMqf06g3a0lBMLc/BiNAAIIIGBTwHKg6YLLbpGx9/50TfXQhN/LmaefaBPSaFVcvxhtDGUhgAACCCAQoYDl678IWTg1AggggAACCBgWsBYoXvTRMml72Jny7br1SbUbru4r11/d17AipRUqYG39FToPxqUXINDutjIItLv5WR9NoN16h6gPAX8ECLT700uzM9HQ82677SYauuSJ2QAEAAAgAElEQVThn8DOO+8sGpatW7euf5NjRgjkIKAfZmnYsGHGZ7Zs2TL40EcxH23btpW33nor+GaI9u3bS5s2bWSPPfao8k/qB4oItLt1hECYmx+jEUAAAQRsClgONJ32m6vk0b89l4Sb9tdRckrXTjYhjVbF9YvRxlAWAggggAACEQpYvv6LkIVTI4AAAggggIBhAWuB4mt//ye5acS9SbHGuzaU12c9JPpvHv4JWFt//glHOyMC7W7+BNrd/KyPJtBuvUPUh4A/AgTa/eml2ZlooH3XXXeVdevWma2RwgoX0B3oly5dSqC9cEJGFlHgxx9/lIULF0qrVq2KeBaRbbfdNuPPuM0331z0myqK+Vi0aFHwTRh6rlwfBNpzlUr/PAJhbn6MRgABBBCwKWA50HT0yRfI8zNfT8K9MH2cHHl45m/JsSkcbVVcv0Trz9kRQAABBBCwKGD5+s+iFzUhgAACCCCAQPQClgLFq75cI20P6yXLV3yehGF39ujXSDErsLT+ijnPcj02gXa3zhNod/OzPppAu/UOUR8C/ggQaPenl2Zn8t1338kRRxwhc+fOLXqoM0qEioqKtKdPvSkQZY1hn3uLLbaQDh06yHPPPSdbb7112IfneAjkJLB+/Xr54IMP5P333w/+Sfxv/bd+M8QBBxwg8+fPz+lYhT7pmGOOkRkzZmQcvmTJEtlzzz0LPXxRxhFod2MlEObmx2gEEEAAAZsCVgNNb837QM654AZ5e/4HSbj/vPuk7NGkkU1Io1Vx/WK0MZSFAAIIIIBAhAJWr/8iJOHUCCCAAAIIIGBcwFKg+A+jH5JB19yRFGN3duOLJ4TyLK2/EKbDIVIECLS7LQkC7W5+1kcTaLfeIepDwB8BAu3+9NL0TObNmyefffaZbNq0yXSdhRSnb/pvv/328sYbb8hVV10lGq7VR7169eT666+X9u3by5o1awo5tPkxW221lTRu3FhatmxpvlYK9Fdg5cqVwTrM9NAPW6xYsUIaNGhQNITf/e53cvfdd2c8/tNPPy1du3Yt2vkLOTCB9kLUfhpDIMzNj9EIIIAAAjYFrAWaXnzpDbnx1vHS+fCD5d4HpsnyTz4L4IJvwFnzmk1Ew1Vx/WK4OZSGAAIIIIBARALWrv8iYuC0CCCAAAIIIBAjASuB4k2bfpC2h/eSdxYsTuqxO3uMFlKBpVpZfwWWz7AaBAi0uy0RAu1uftZHE2i33iHqQ8AfAQLt/vSSmUQssHz5cjnyyCNl8eL//dLaqlUrefbZZ2X33XePuDJOj4D/AjV9E8JLL70khx9+eNEghg8fLldeeWXa4++///5y3nnnyaBBg4p2/kIOTKC9ELWfxhAIy83vxx9/lA8//FBefPHF4J///Oc/8sorryQHt23bVvbbbz/p2LGjHH300bLvvvvKlltumdvB//+z/vWvf1X5+92vXz+5/fbbpXbt2nkdJ25Pfvjhh+Wss85KW/bYsWNFHcJ4rF27Vs4//3x57LHHqh3u5ZdflsMOOyyM08TiGKnmQ4cOlWuvvTYWtYdZ5IYNG+Syyy6TcePGJQ9bbmshTE9rx7ISaEoE2fXf9bbfVnQ39sb7nigbNmwMyJo3210Wvf24NT7z9Vi5ftFvUdLrAb020H+//fbb8tVXXwV+2223nbRp00aaN28evL7rP/q/870+MN8MCixYgOvLgulqHKjfeHb66acHfyeL9SiH66dUxwMPPFAeeeSR4PceHukFuL6MdmVYuf6LVoGzI4AAAggggECcBKwEikf88UG54to/JunYnT1Oq6jwWq2sv8JnwMhsAgTa3dYHgXY3P+ujCbRb7xD1IeCPAIF2f3rJTCIW0Jsvhx56qMyfPz+o5JBDDpFZs2ZJrVq1Iq6M0yPgv8Bee+0lS5YsyTjR8ePHS58+fYoGoTen+/btG4Ry9Z999tlH9txzz+CfXXfdtWjndTkwgXYXPRErgTC3WRRvtAbVNPz7pz/9Kfm6mMvZ9LVTPxzyi1/8QrbZZptchkihgfbvvvtOnnrqKdFvGznllFNyOpelJ2ULtPfu3VvuuuuuIBTo+tBvoDn55JNFvw0j9VFuIeZCA+1ffPGFTJw4UU466STZe++9XVsS+XgCR5G3oKgFRB1oqhxkT0z0+qv7yv9d0FN2bNolOfdjjmwn/3wi87fjFBUpxgeP+vpFP9g2cuRIuf/+++Wbb77JWfJnP/uZDBw4UHr06CF169bNeRxPDF8gyusnri/D72fqEQm0h2NMoL2qo/7snzRpkvTv31/q16+fFpnry3DWXqFHifr6r9C6GYcAAggggAAC5StgIVD8zD9nS9ful1RpAruzl8eatLD+ykM6mlkSaHdzJ9Du5md9NIF26x2iPgT8ESDQ7k8vmUnEAgTaI24Apzcp8P333wdB8yZNmkidOnWKVmOvXr2CG6SZHrqT7KhRo4p2/jgemEC7W9eiDoS5VV+80RpymjJliujOixrkKPShgfYRI0aIfsNBTY98A+26q+fs2bPltttuCwLtDz30kJx55pk1ncbcn2cLtOuHanRH9datWzvXrbvdDxgwIO1xCLRn36F93bp1Mnny5GCt6QccfdmZk8CR818r0weIKtCULsiuUInd2T/6zydy8BE/fStFn3N+JeNHDzFtabG4qK5f9Prgnnvukeuuuy65E3shPvqtIHfccYccfPDBUtM3NBVyfMZkFojy+onry9KtTALt4VgTaP+f45dffil//vOf5dZbbw02/dDfXxo0aJAWmevLcNZeoUeJ6vqv0HoZhwACCCCAAAIIRB0oXvbJZ7L/Qd1l/f//JkHtyN57NZGZz04Q3aWdh98CUa8/v3Wjnx2BdrceEGh387M+mkC79Q5RHwL+CBBo96eXzCRiAQLtETeA00cq8PjjjwfB9dR/1q9fH9SlO/wedNBBRavxpptukmuvvTbj8U844QR55plninb+OB6YQLtb16IKhLlVXdzRX331VfD38O67M++Yu8ceewTfYLD55puLBqM+/PBD+fjjj9MWtt9++8nYsWOlc+fOWUNr+Qbahw8fHuwCn3j4GGjXualdv379nJq+du1aOf/884NwfLoHgfbMgfbVq1fLueeeK9OmTQvoDjzwQALtTquRwaUSKHWgKVOQPTFf3Z1dd7eaMm2G9Oj908/um6//nVw98NxSsXhzniiuX/T3ZH3tveGGG0Jx1GsJDUh26dKFUHsoorkdJKrrJ64vc+tPWM8i0B6OJIF2kcWLF8tZZ50lr7zySoB6/PHHE2gPZ3kV5Silvv4ryiQ4KAIIIIAAAgiUlUDUgeKDjjhT5r5ddUOfpx/7o3Q97rCy6kO5Tjbq9Veu7qWaN4F2N2kC7W5+1kcTaLfeIepDwB8BAu3+9JKZRCxAoD3iBnD6SAX0RqXutpXpoX+mu6gX6/Hggw/K2WefnfHwGnzRr7nm8ZMAgXa31RBFIMyt4uKO/uyzz4LwdCK8mzjbdtttJ7/61a+CYK/uyle3bt0qhVRUVAQ7tepO6SNHjpT58+dX+XP9u3v//fcHofZMj3wD7b///e+DHWITD18D7eecc47ceeed1czzWQn6YaSTTz5ZVq5cmXYYgfbMgXbdkVJ3/v/73/8e2BFoz2fl8dwoBUoVaKopyK4Gid3Zd6i3nfxh9IMy6Jo/Jmkm/XmYnNHj+CipYnnuUl+/6Ou8fotS//795ZtvvkmaJa4P9Oek/nysX7++bL311sGf65ivv/5aFi1aJNOnT5d777232offdIwet0WLFrHsQxyLjuL6ievL0q+UdIH2crveC0OdQLsE39Z1+umny9tvvx2QEmgPY2UV7xiluv4r3gw4MgIIIIAAAgiUm0CUgeKe5w2Rvz72v/d8E4/bbxkgl/6uePdAy62/1ucb5fqzbuNDfQTa3bpIoN3Nz/poAu3WO0R9CPgjQKDdn14yk4gFCLRH3ABOH6mAhiYvvvjijDVoePTGG28sWo2zZs3KGHjdeeedZa+99pI5c+YU7fxxPDCBdreulToQ5lZtcUevW7dOrrjiimo7sx933HFyyy23SNu2bXPaQVWDbjfffHPwlfSVH4cddpho6HzPPfcMZSJRBLJCKTzlIPpBIf0wUeLRqFEj2X777YPwiD405Pfoo49Kq1atCjq9Bgpvv/12GThwYDBef5bqtU7lQCIBp8y0PgfaC1pQDIqNQLEDTbkE2RNYid3Z9f9fOOBW+dM9P31bxBsvPSQHHbh/bFytFFrq6xf9QKm+VumHzxKPQw89VMaMGSM///nPna4P9IN0+jpVu3ZtK7xe11Hq6yeuL6NZTgTaw3En0J5/oD0ceY5SqECxr/8KrYtxCCCAAAIIIIBAJoGoAsU33jJebrhlfJWyep12gjx8z000q4wEolp/ZUQc6VQJtLvxE2h387M+mkC79Q5RHwL+CBBo96eXzCRiAQLtETeA00cqMGPGDDnmmGMy1nDaaafJI488UrQaP/744yDsqgGZ9u3bywEHHBD8f93dWf9J7PhYtAJieGAC7W5NK3UgzK3a4o3+4YcfZNSoUUGgvfKjT58+QTB9xx13zOvkmzZtCnZqv+qqq6qMGzx4cPChmC233DKv46V7cqkDWc4FZzhAaqBddz3UHWuHDx+eHHHPPffIb3/724JKWL16dTD2b3/7WzD+ggsukA8//FCee+655PEItGemJdBe0LJjkAGBYgWa8gmyK0Pl3dn1/5/Y7RJ59rnZgdDWW20p3335igGt+JVQ6usX3V39/PPPT0Lph63++te/SuvWrfPC++6774LrAP2gXOKhH+R6/PHHpV27dnkdiycXJlDK6yeuLwvrURijCLSHoVg9zO3TN/XkKpTvDu25HpfnFUegWNd/xamWoyKAAAIIIIAAAiJRBIoPP+638q9X/vcNRInHFltsLus//5dsvdVWtKWMBKJYf2XEG/lUCbS7tYBAu5uf9dEE2q13iPoQ8EeAQLs/vWQmEQsQaI+4AZy+moAGQxcuXJj85/rrry+a0qJFi2SfffbJeHwNrSS+arpoRXDgvAQItOfFVe3JpQ6EuVVbvNH//ve/pUePHqIfKkk8zjjjDBk9erTstNNOBZ3466+/Dr7x4YEHHkiO1w+mPPbYY8Furq6PUgayXGvNNj5doP3SSy+V8847T1auXBkMPeecc0S/QaNu3bp5l/Laa6/JL3/5y+BY2223ndx///0ybtw4+fvff/o6VQLtmVkJtOe95BhgRCDsQFO+QfYEQ+Xd2fW/7br38fLZ518Gf3xEx7Yy69kJRsTiVUYpr182btwYfMvH3XffnUTSD61ddtllOe3Mniqbbrd3fU0fMmRIQceLV+eir7aU109cX0bXbwLt4dizQzs7tIezkkp3lLCv/0pXOWdCAAEEEEAAgXIVKGWgeP67i+SU0wfIf5auqMY9/5VH5ICWzcu1DWU771Kuv7JFjnDiBNrd8Am0u/lZH02g3XqHqA8BfwQItPvTS2YSsQCB9ogbUOanf+aZZ0Rvmuo/H3zwQfDvTz75JKnSs2dPmThxYtGU/vvf/0rt2rVFd9NL99Ad0nVnRR52BAi0u/WilIEwt0qLN1r/TuvO7BpeTzx098FJkyaJ7sDq8pg1a5ZoMD4RzNZjXXvttaIfzNliiy1cDi2lDGQ5FVrD4HSBdg0NXnnllUH4Xx/ah0cffVRatWqVVykVFRVy++23B0FEffzqV7+S2267LfigAYH23CgJtOfmxLPsCYQVaCo0yK4iqbuzf7h4qezbtlsS6/JLesuIm/7PHl4MKirl9Uvqz0Hl+cc//iHHHntsQVL6e4bu0q6v44mH7v7+xz/+UerUqVPQMRmUu0Cprp+4vsy9J8V4JoH2cFQJtBNoD2clle4oYV3/la5izoQAAggggAAC5S5QqkDxXx5+Svr93zD5/vv/ViO/4eq+ohsy8Cg/gVKtv/KTtTFjAu1ufSDQ7uZnfTSBdusdoj4E/BEg0O5PL5lJxAIE2iNuQJmfXsOLv/71rzMqHHTQQfLGG28UVemwww6T2bNnZzzHt99+W9AuwUUtuowPTqDdrfmlDIS5VVq80e+++27wc0e/CSLxcNl5tXKl69atk4suukj+8pe/JP/zMcccE+za3qhRoyqT+te//iWHH3548r/169cvCGPrh2z0oa/Puhus7i6ey2Po0KFBeP7ee+8VDcolHieccII8+OCD0rBhw1wOk3xO5Z3O9T/27t1b7rrrrmDXc5dHukC7/jc1GjBgQPLQ99xzj/z2t7/N61SrV68Oxvztb38Lxmlfzz77bDnrrLOcAu26+/5LL70UBO71Wzvmzp0bHH/HHXeUQw45RPR1RHeF1yD+lltumVPNqf1/6KGH5MwzzwzG/vjjj7JgwQJ55JFHZObMmfLWW2/JN998I7rjv3744qSTTgrOt/POO+d0rlTzxFpJDE4XAst24Fx2uNdvW1GnJ554osoc9Ljt27cXfX0/9dRTA7tcd+JP/Ttx/PHHi86tQYMGojsg64dUpk6dGnzzQtu2beWII46Q0047TQ499NCgL+n+TmWaS2qgNfXv5+effy6PP/64PP3008Ga0HPq3402bdpI586d5fTTT5eWLVvK5ptvnlOPUp+kH+5Tu2effTZ5fF1vHTt2lJNPPrlK/2uqtaACYjjINdDkEmRPcKXuzv7w5GflrPOvSWo+MH6o9D6jawx1oy+5lNcv6QLt+rO4U6dOBUPo3+dzzz03+Bm+1VZbBd8QdfPNN8v2229f7Zg1vT68+uqr8te//jV4XUq8HqX7mZd6YP0ZqGP0A3xz5swJPkic+Ll13HHHBa+V+jqT+ncpl0nr66/+PqVOuku5/lz86quvkkP15/7+++8v+nP7qKOOKvj1K/EzW6+39LpBv4VFPbRu/VmvH2Tr0qVL8EHCfK+fcplntudwfZmbYLGuL6MItKf2XP9e67WifstbPo8VK1YE14AvvvhiMEx/Z3jyySfl4IMPzngYvc7SDQFmzJgR/N3T+Sd+Hugg/TuhHwzVv3v6u4D+jMjlGjWfQHvqh0VSry9rMnAZH/b8U3/uZqtdf47rNfp+++0XPC2f68tMx9Xryueeey7ou/ZR+5Doo55Pf66dcsopsueee+Z8bVnTa0mYv2vU1Oti/rnr9V8xa+PYCCCAAAIIIIBAOoFiB4o3bfpBRvzxARl8413VTq/vU/79b2PkmC6H0pwyFSj2+itTVjPTJtDu1goC7W5+1kcTaLfeIepDwB8BAu3+9JKZRCxAoD3iBpT56d97772sOyJvu+22QYivmI9evXoFwY7Kj8aNGwc3ovWG4XnnnRcEFnnYECDQ7taHUgbC3Cot3mgNjVcOThcaPslUoYapx48fH4S2NFCrodZESL3ymGIF2lODKBpW02/D0OBwrg/d6XzYsGFBQD7xKCRgnu58mQLtGkjWoG5id/vUAHEutVcOSWkYSAPHzZs3D0JChezQ/sUXXwSBOF0zlYN5mWrRfl933XVBWK+mIHOmkMmyZcvkmmuuCYJ62R7aV915/qqrrqrxQwalDLTrDrVPPfVUsDP+66+/XmPbNHD1f//3f9K3b98ag+3pAu36QQD9ZgT9O62h8nSPadOmBSGgfAJHmULievyxY8fKTTfdVOOa+MUvfiEjRowIQpy5PnSdDR8+XPRbC7Jd/2i4XddJ//79Zf369VXWeCF/d3Ktz/LzCg00hRFkV5fU3dn1v1165Uj5459+usZ8e/YkaX3APpYZzdZWyusXDWfrh7j0AyuJR1gffMsFONPrg/7eNGjQoOBnbLaHhrr1dUt/vupDX9M1wH7ppZdm/bmsryv6DTb6LSfprlvSnVNfu9VGg+W5/s6m57nwwguD8+y0005Z55L6+qWBdv0wl354UHfNT/fQ18aNGzfKhAkTcuGWfEO4mQ7K9WXN3MW8vowi0J7ug6x6jaCvw/k8/vnPf4p+qCTxOOecc+TOO+9Me12U73VW4pj6foZ+iKama1TrgfZizT+qQHu+P0P157te/+kHFGr68FEpf9fIZ72H/dxCr//CroPjIYAAAggggAACuQoUK1C86ss1oruy3z/xSXlnweJq5XRo11pmPPUnqV1rm1xL5XkeChRr/XlIFcspEWh3axuBdjc/66MJtFvvEPUh4I8AgXZ/eslMIhYg0B5xA8r89Bo2qCkwoTuPaeC0WI+rr746CGDorqd77bVXEGLfddddi3U6jusoQKDdDbCUgTC3SoszWv+u/+53vwt2LE88wtp5PN+KixVo16CHBtJ0t+rEQ3dAHDJkSI3Bh8TzV61aFYT5dHdofaTuRJjvXCs/P1OgXXeN1J3ldWfLQs6pISkNk2lATh8a+NDd6nW380IC7W+++aZccsklon3K55FrIDBdyERfgy644IJgZ9tcH/ptA2PGjJFddtkl45BSBdo1jK0fgtAwdr6P1ABmuvHpAu26I78GPDOF2St/Q4JroH3w4MFBiKjyz4+a5qm7d+oHXHLZ2fnDDz/MGtJMdy5dL/r3XYPtiQ9tEGj/n1TF1//O2p6wguyJk6Tuzq7//ZDOZ8u/5y4InnJAi+Yy/9VHaloy/HkGgVJev/zwww/Bz7JbbrklWY3u/n3fffdl/SBuWM1L9/rQpEmT4IM/iV17azqXfgOGfiBLw9+6k7Be++TywSw9rn5Q6oYbbpBttsl8k1tfc/UDfNk+TFRTjfpBO32dTuxynO75qa9fkydPDr6ZQz+olO6hr8G6e73uiF/KHdq5vtyspnYHf17M68soAu06J/1mmO7duyfnn+/vFd9//33wd06vYROPTB8i1Q9a6nVuPtchlRujfz/0Z5t+A1Sm3dotB9qLOf9SB9r1Z6het+kHjXL9uZ7opX6ocdSoUcHvN9l23S/l7xo5/QAo0pMItBcJlsMigAACCCCAQNEEwg4UL/pomdz/8FPyl4eflOUrPk9b96UX9pTbb/3fe+Y8ylsg7PVX3pr2Zk+g3a0nBNrd/KyPJtBuvUPUh4A/AgTa/eklM4lYgEB7xA0wdnq9Sahfna1fP5z49wsvvFDUKps1aya6M1WmR2Jn1aIWwcFjI0Cg3a1VpQyEuVVanNGLFi2SM844Q954443kCXS3Qv1gS6kfNQXaNeAyZcoUWbp0aVCa7kI9ffr0ZJlnnXWWHHDAAcn/r//7pJNOCv5/arimcqg3l3nOmDEjCIQndlvVYLfuGp0t3JbLcfU5mQLtDRo0CMI8lXfP1923NayRy0N31NVwswbs9JHYTVcDfPkG2mfOnCm/+c1vqoWkNQikATz9ANTWW28d9Eat0gVRdNdx3eW+bt26actP7b/OW//bq6++mnx+586d5fDDDw92YNcdw5977jmZO3dutePpGtZQ8xZbbJH2XDUF2j/99NMgAKgfhtDrQg0MLly4MDiW7nSv4SwNzyQe3bp1q/ZBs88++yzYkTRdyFB3kdQ1qD3WNaU77Kpx6qOmcGNqIF1r23777ZP+GjjV89SpUyfYhVh7o6FMDW5p2MUl0K4fHND1r2sy8dAQ5tFHHy1NmzYV/fs6e/bsoIepuxTr7vC6U7AGSzM9Mvmpu56jTZs2wdC33normFflYKruBK87+yc+CEGg/X/KmQLtYQfZ9Vzpdmef+OizcuZvr0m2/PfX9Jdrrjg/lx9nPCeNQKmvX1JfB7Uk3eFYf6536dIla4jQtYE1vT7oa4L+XEh8g1S6nwtag742tGvXLnhtTHzoR3dt79q1a7B7u/6s0teVyq87Ok6Pr6+leo5Mj0yvk/pzUX/m/+xnPwtek/TDAfqzSc+R7oNHNf28Sn390mMnXgcrz0WPrddIBx10kPzpT3+S559/vqDrp0J7x/Vlo5zoinl9GVWgfcmSJdKzZ8/k3yO9NnnyySfl4IMPzslE165+Y5xeQ+gj04dIdTd4vdZL/dCg/n3Va4T27dsH11n60GvGl156SV555ZVqNWh9es2X6YN2VgPtxZ6/fqhQf3/Sh15j6YcGEt8a1aJFCznttNOSGzHo9aD+PpnYBCGf68vg+qSiIviGQP0wYuo1Y+XrPv0ZqtfjL774YtrfSWr6cEJNryVaS1i/a+S02Iv0JALtRYLlsAgggAACCCBQNIEwAsWbNv0gr7/5rkyc/GywK/u369anrbfZnrvJzdddKGf0OL5o8+HA8RIIY/3Fa8blVS2Bdrd+E2h387M+mkC79Q5RHwL+CBBo96eXzCRiAQLtETfAwOn1a9n1K+z1n+XLl1epSG94rlixoqhV6g1gvama6XHrrbfKlVdeWdQaOHh8BAi0u/Wq1IEwt2rDH51u972oPjRTU6A9dfa6y/p1112X/M/Zwt6p4ZhcwmmJA2v47MYbbxQ9X+KhwXoNMYfxyBZo1w8anHzyyckASU1Bt8r1vPbaa/LLX/4yGKuvXY8//ngQ5NNQTz6Bdg20aIC7csBP/TQUrcH+RFgocW7dAV6Dc7p7t4aoKz/0QwAaVE8XNM+2E+TZZ58t119/vegHviqHNPRczzzzTLA7Z+UQvQa5NRijz0/3qCnQXnlMqlcuu/PrtaSGrO68884qp9cPRQwdOlRatWpV7dsB9INsOscHHnig2hjdVXennXaqNpV0gSF9kvZHQ6a6e3HlD118/vnnQeg0EcbPJ3CUbt0kCsoWav3oo4/k8ssvT36wIpe/Q+n8dE4XXnhh0OtUC/3woX5gQ0NtqUEoPV8+f2/C+Dtt5Rg1BZqKEWRPzD3d7uwn/Opi+fuMOcFTtt56K3nn1Udkn+ZNrXDFro5SX79oeFJ/7uuHUVIfGtbWD5Xph0n23Xff0MPt2V4f9OeLvq7o61zlh/7s0deop59+Ovmf9eeIfhOW/izU8PdNN90kiQ/nVH4N09cV3cG9cuA82wfZ9Hh9+vQJdkFPPPS1Ql/zjjrqqLQe+oEpDZzrBwgrv35Vfr3O5fUr8Rx9ndbzVf5WLf1Zqptg/1EAACAASURBVB8O0m/bqvzI5/qp0L8YXF9m/vBDwrTY15dRBdrT7bCuu2frz49cHvr3SL9RIfHI9Hcv9VpOn5/p50HiWPrBS70+0m+KqfzI9vfbaqC9VPNXp1SD448/PvhAburvAAnTfK4vdYz+vNDfTSr/zNVrVe2V/mxL/TCs/vzU38X0mrryz0/9Ga+91XB9ukcpf9fIZa0X6zk1Xf8V67wcFwEEEEAAAQQQKFSgkEDxl1+tldffeFdee3NB8O9XXp8vq75ck7GExrs2lL7ndpM+53YT/d88EEgIFLL+0IuPAIF2t14RaHfzsz6aQLv1DlEfAv4IEGj3p5fMJGIBAu0RN8DA6XXHUA1HZXpo0D3bV8G7TkGDDRpaz/TQXXL/8pe/uJ6G8Z4IEGh3a2SpA2Fu1YY/OjUMke8uimFWVMxAe7rQkO7ipwHiTLt4J+amgXANVOuurfo48sgjgxBH48aNQ5l+tkD72rVr5fzzz5fHHnssOFcuYWp9nu50qLu7a/hXHz169JB77rlH6tWrl1egXQMjQ4YMCcLCiYeGADWYpOHs1MBEZRB9HdXz646OlcfqXH7+859Xs8sUMtEddTWsmG03/HQ742b7gEOxA+36oRAN4FQOV2vAX//JtEO9gmzatEnGjh0bPK/y2DvuuCMIZqZ6Zwq0a1jxqquuqjFUmk/gKFOgXUNnd911l+y2224Z/z6k2209W8j8H//4R7BmEwYaUNL1rNc/GshP91C7+++/PwjMpYbaCbT/TyyxQ3sxg+x6nnS7s1921Ui54+5Jydb17nmSPDDuxlB+hpbrQaK4ftHgoO5urj+vMz0Su+nqbua643Hz5s2Db/BweWR6fdDfl/R1JtPPhcof7Kp8fn0d058XuhNvuoe+hurrhP4cTzz0m0gmTpwYBOFTH6nfAqO7F+uHk1u3bl3jtN98883gwwCJbwHRAfo6oD+30j3ShVj122j0Nb5ymD3biUsRaOf6Mvrry6gC7br2Uneer3wdmm1t6nWnfiBw9OjRyael+xBp6rcQ6ZP12kk/gJrp50HigHoOfd4tt9ySPEe2a3uLgfZSzl+Rihlo17noz7tHH3002Q/9fUe/WaJDhw5Zf4bqh24vuugi0evGxEO/3Uh/B0j9II/+eSl/16jxh38Rn0CgvYi4HBoBBBBAAAEEiiKQ+v7Gorcel7XffCtff7NOvv56nXyt/zv49zpZvGR5EF5/Z8HinGohyJ4TU1k/iUC73+0n0O7WXwLtbn7WRxNot94h6kPAHwEC7f70kplELECgPeIGGDh9ly5dgq8xzvTQr5zXXW+L9dAQwwUXXFDl8HpDTnc81AClBk414McDARUg0O62DqIIhLlVHO7o1MBRroHpcKv439GKGWjX46eGa4455phgN+zUXV1T5/bPf/5TjjvuuOR/zjUIn6tRtkC7HkODvBroTjyyBbUTz0kNulTeGTOfHdrffffdYPfaykE73flQQ/bZwuyJOj755JMgEPjCCy8k69fwoe64mBpQTxcy0XPr7uT169fPypkuAKUfVtB/0tVZzEC77mKs4ZrKHzzTD0SMGTNGtt9++xqXhQazte7Kr/OZwjnpAukapNRQkO4CX9PDNdCuwc5MH1BIPXdq4FP//mk4NHW39XR+mdZM6jnS2elzCLT/T+qFp8fJjbeOFw20R/146tE75KTjD4+6jFifP6rrF91BVz84or8P5fLQD6TozzDd0VdfSwvZwT3d64N+qOree+/N+vqgH27RndYrf7BKa870IaHK80n9ZpdMH/hLtxu1fghMjXJ5ndQP3Ol1ReVwbT6vX1qzhtn1gwa5PqIItHN9Wb07xb6+TBdoz3WN5PK8l19+Ofi7ne6R+mHQXD8wu2TJEtFvq0t8K1CmoHnqNxjV9M08qTXOmzcv+OCcBqL1od8yMXnyZNl///2rTcdioL2U81eQYgbaU38/09cMvbas/LtXtvWovdQd2Sv/rpLpZ3wpf9fI5e9QsZ6Ty2tPsc7NcRFAAAEEEEAAASsCBNmtdMJ+HQTa7ffIpUIC7S56IgTa3fysjybQbr1D1IeAPwIE2v3pJTOJWIBAe8QNMHB6DT7cfffdGSvRkJnuol6sx7PPPiuffvppsAu83vzVELvrzobFqpXjRi9AoN2tB1EFwtyqDm90aqjp4IMPDnYV3XvvvcM7SY5HKnagfdWqVUG4Wn/G6kMDExrI011kMz1Sg2q5jMlxusmn1RRoTw2t6E7dw4cPz7pjuVqeeOKJwU7VqSGifALtqWH6XAKEqfNPDTJnCrWlC5nkEt5PnE+D7/3790+ePluIuZiB9tR+qf/jjz8u7dq1y3lppAa6dGA6i3SBdF3jumO6rtWaHq6B9nyC4qnhsUzrIPV5+QT0db7p7PKpsyazOP251UDTFZeeLbcNvSROlCZrjfL6RT9EpD/bNYQ9f/78vHz0gzAavtZvXGjatGlOY9O9PuQa4k69zsk1WJ36DSlaaLoAr1o8/fTTojutv/XWW8G3oOjrUS67sycmn/qalM/r1z777BOEP/M5XykC7VxfRn99GWWgXb/lQD+8qB/WSDwqf7gy01/81GvGTB8iXbRokTz55JOi1wyLFy+WI444QoYOHVrjty4lzpvPtbDFQHsp569mxQq0p/tAUC6/51ReP6nfSqV/dsIJJwQfZGrYsGGVpVbK3zVyenEr0pOsXv8VabocFgEEEEAAAQQQSArsvVcTaX3APtK61d7S59xuoqF2HgjUJECgvSaheP85gXa3/hFod/OzPppAu/UOUR8C/ggQaPenl8wkYgEC7RE3IOX0epNLd1vSfxYsWBD8W3dg6t69e9EK1V31Lr/88ozH17CY7urLAwELAgTa3boQZSDMrfJwRqcGjnQHVQ1WNWjQIJwT5HGUYgfa0wUe9MNJarDFFlukrTR1h9ZCAt01EdQUaE8N1dW0C2VqiEh3oNTgX7169YJScg3xpNvZVr9BRIN2+TxWrFghZ555ZpVvPpk2bZqccsopVQ6T2v98Q3qpO53mEwjUEFTl0FXlwlK9agpDpgbr8wmYJ86bbsde3e331ltvrfIBt3SB9Gw7+6b2zTXQns96SF0HmRzz+WBCunWYzo5Aez5/Y4v73CP/H3vnAS5VdTXs9QuCJQoIqKj5xN4RBEFRFGPBoKgoJTQFUVBKlGCMWCLERI0RC9hAECIKgiJEUbEgYEEsqFjQaEw0xq6oWAJI+Z91yAz3njtz7zmzz8ys2fOe5/HJ98FZe6/1rn1n9mXes6ddy+CkeC53Ahb2L/oaoicp6+9F+rq+fPnyyIXpQzeDBg2SCy+8ULbZZptq48LvD1FPe9ZBc31NjvP6GLnoLDe6CO3Zvu2iupyKIbSzv6zckULsL4sptGu1L7zwQvCtdnpau1417aHDP3P5eIg01YWoe2G936LQ7vqaE6f+TAxq+nmO+vqZ6XeExx57TI499thYJYYfhsz2HlHI3zViFZDwzQjtCQNlOAhAAAIQgAAETBLYacft5OCD9pVWLfaVZvvvLgfst7vs/PMmJnMlKdsEENpt98c1O4R2N4II7W78rEcjtFvvEPlBwB8CCO3+9JJKikwAob3IDRCR3/3ud8EHh++8807wv+vWrauUlJ72dfHFF+ct0WnTpknPnj2zjq8nGL/00kt5m5+BIRCHAEJ7HFpV77UghLlV4BYdPoG7JlnXbbbqo/MttOvs4dOz27dvHwj8+k0Yma7wSZH6wJOKxUmKAjUJ7ZpXuE8zZ86UU089NWPO4ZPowydiRpVY9PRHfYBMmekVRyCsmFim0xczCeTh/seV9OKsn3yd0L5y5UoZPnx4pW95iXIiaaZGPvDAA3LyySen/yqTPJRJGIpzqn1U4UiTyLRuFi5cKEcccUSkl4UoDwZkWitxpPlUItOnTw/WbupCaN9AQkXykVeNk4XPvBypZ0ne1KbV/vLLY9tKj64dZM/dd05y6LIdy9r+RX9+9Xe3J554Qh599FHR12R9MKqm67DDDguk8/322y/rreHX95reuysOFH69z/RwUKaJ47w+1lRjTX/vIrTn8vpWCKGd/WXx95fFFtrDD2TW9I014XyznbJd089TlL+PuhfWsRDa83dC++LFi+W4445Lv1e0bdtWpk6dKvpNHnGuTN+okWk/XMjfNeLkn/S9Sf6emnRujAcBCEAAAhCAAASiEGhx4F7SaJv60rBhfWm0TT1p1HDj/61/dsC+u8v22xX+MJ4ouXNP6RFAaC+9nsXJGKE9Dq2q9yK0u/GzHo3Qbr1D5AcBfwggtPvTSyopMgGE9iI3QESGDBkiN998c9ZE9CvqJ0+enLdEFyxYIEcddVTW8bfYYgv54Ycf8jY/A0MgDgGE9ji0qt5rTQhzqyZ+dFii8l1oz3TqeLaTAFetWhWcHDtmzJgAbK5Cd01diSK0h0X8X//613LNNddI3bp1qwyvssYvf/nLQA7JdMp5VIknPGeukokmGOXU7bBkcsIJJ8iUKVOkQYMGNSEM/t6C0J5JqMl0Gn2UgsKnTWb62cwkXMY52TKOsBleN3pyqs51yCGHRCmnihCfqZ5M/OJI86lEwoJULsJnpKKM3xQWmtav2PAw5oKnl+RVbK9fbyv51xsPiP4vV/4IWN+/qOD+3nvvBd/OoQ/oVCe46zePTJo0SfbZZ5+MwMKv7zWdDlxxkDgPMFWMi/P6mEuX9fXujTfekLlz58q9994bSLOpK843jNT0TTOZciuE0M7+UoL3yEwnTRdqf5lJaH/mmWdEHyIp1BXe/1X3YGh4zST9EOmaNWvkP//5jzz99NOiD6zOmzev0kM32dj4IrTnWr+ulTCDml6Do75+hh/eDH+rVNR1munbeaI8PJvP3zWi5p6P+7Lt//IxF2NCAAIQgAAEIACBJAggFCdBkTFyJcD6y5VcacQhtLv1CaHdjZ/1aIR26x0iPwj4QwCh3Z9eUkmRCSC0F7kBIsGpTL169cqaiMpTzz33XN4S1dMF99prr/T4W265ZSBs6Z/paVH6X/fu3fM2PwNDIA4BhPY4tKrea10Ic6uu5ujHH388OBkvdcWVVGueIfodcYRkHTVXIWvixIly1llnpRPLJoP961//kh49esjzzz8f3NunT5/gYStllOQVRWgPi74q/+m3ieyyyy6VUlm/fr3ot5hcdtllWXOOKrS7CIRhPlFOn43b//AcceLjCI5RThZP5RKVbZT1E0WgiioMZZsvTnwcDpnmixL/xRdfBN+Qoyc8p65c5LswO4T2DTRTQnuKbT7F9stHDJCRIwZEWerckyOBUtu/6MPATz31VPANFnPmzKlS9dlnnx18G4n+3lXT63uc9+M4r/cV543z+pithSr1f/3116LfePL5558HArt+y9fSpUvlgw8+yNr5OEJ7JmmzpiWV6/6ppnEr/j37S5Fi7y8tCO1vvvmmdO3aVd56661geXTu3Fl0Hx5+WFFfH/RQg9ShBbk+RKr74BUrVsjHH38c/KcMNIeXX35Z9GG36i4fhPZ81K/M8iW0R/n9IOrrTvh1LYrQHnd/GOd3jah55+M+hPZ8UGVMCEAAAhCAAATySQChOJ90GbsmAqy/mgiV9t8jtLv1D6HdjZ/1aIR26x0iPwj4QwCh3Z9eUkmRCSC0F7kBIsGHjYceemjWRPQD0OXLl+ctUT3Vdvr06XLQQQcF8nrDhnx9Xd5gM7AzAYR2N4SlJoS5VVs1OnwKtN6R64nSrrnFlQRyFbLCck22k8fDksWECROkf//+rmVWiY8itGuQin6/+c1v0vGZ+vTll18G4r2e+KrXbbfdJiprVLyiStf5FNoznewYt/9hkHHi4wiOUUTsVC5R2UZZRFFENFfhMk58HA6Z6osSH0Xiz4VdXGEpyhylcE9UoSkfYjuntOd/hZTq/mXdunXyyCOPyPDhwyudSq4Pi82aNUuOPvroKvDivL6Hg+O83leMjfP6WDFOxfUZM2bIfffdJ/oNE7lcPgjt7C9Fir2/jLKPyGV9xokJ/xypqD579mxp3bp1pWHCe/M4D63oyeP68Kl+y4M+EFfdwyLV5V6qQnu+61dmpSi0Z3oddXkvUQ6u8XF+dlzujbr/c5mDWAhAAAIQgAAEIJAkAYTiJGkyVlwCrL+4xErrfoR2t34htLvxsx6N0G69Q+QHAX8IILT700sqKTIBhPaNDdCTMvXDxWXLllX6Xz2dfOzYsXnr1Keffir6YWd1l55Wu/XWW+ctBwaGQKkQQGh361SpCmFuVW+M1tML9RsxFixYkP7DK6+8MjhVstBXXEkgV6F91apVcuGFF8qYMWPSJYbl8LCAc+CBBwYPOlX89o6k+EQV2pcsWSKdOnWSTz75JJh62LBhcvXVV0udOnXSqSjDX/7yl6IPZu2xxx6BUNesWbNKqUaVrvMptGcSleL2P8w/TnwcwTGKiJ3KJSrbKGsnLA9l6meuwmVq/jjxcThkqi9KPEJ7lJUR/Z64QlPSYjuntEfvVS53lvr+RWXvM844o5J8mu1E6ziv72GWcV7vK8bGeX3UOD1hevz48fLHP/4x1oPXuq/YYYcdZP78+enpfRDa2V9uaGcx95cWhHZlcP/998tpp52WXt+jR48O9rAV36PC354U5SFSPY38lVdekcsvvzzjtz5ke13Vh2dUqNdvTqgov5ea0F6o+pVjKQrtmd5PXN5LlINrfC7v9bnExN3/5TIHMRCAAAQgAAEIQCBJAgjFSdJkrLgEWH9xiZXW/Qjtbv1CaHfjZz0aod16h8gPAv4QQGj3p5dUUmQCCO0SyOu/+tWv5O233xY98Sl8HXfccfLoo4/mtVM77rhj8DXR2a7nnntODjnkkLzmwOAQKAUCCO1uXSp1IcytepHVq1fLRRddFJz+nbrinIoYZX6Vqy+44ILg2y7at28vLVu2lG222aaSyKLjxJUEchXada6wXBOWw8MnRf7617+Wa665RurWrRul5Fj3RBXa9UGus846K5DU9Qqf/Kliy5/+9Ce57LLLgr/P1seo0nU+hfZin5oYR3CMImKnGh6VbZQFEkXujitchueNEx+HQ6b6osTrg5Q9e/YMTlhNXdkEs+oYhtlxQvsGWutXvBRl6UlSYjuntEfCnfNNhdq/vPvuu3LDDTcE8qe+ZmyxxRYyZcoUady4cc65a+DatWtl1KhRou/lqatLly6iImu9evUqjR13f1AxOM7rfcW4OK+P+tqlJ84rl+quFi1aBA/GtWrVKtgLHXDAAcF+aOrUqdK7d+90qA9CO/vLDe0s5v7SitD+r3/9S3r06BGcoq7X8ccfH/ysNGrUKPj/9feEwYMHp39+9tlnH7n33ntlv/32y/rjpHte/UYH/eai6k5k158vfShVf+aaN28u+jO42267BXPqA70V/02rlIT2QtavTShFof0Pf/hD+nei1EJyeS/RMVzjnd40YwQjtMeAxa0QgAAEIAABCJgggFBsog1lmwTrz+/WI7S79Reh3Y2f9WiEdusdIj8I+EMAod2fXlJJkQkgtG/4ULG608933nlnef/99/PaKT1hdu7cuVnnuOOOO6Rfv355zYHBIVAKBBDa3bpUKCHMLcv8Rodlr2wne+eaRVgO13EynQIfVxJwEdpVflFxdtGiRUFZbdq0kWnTpskuu+wS/P/hkyJnzpwpp556aq4Iqo2LKrTrIPrggco7qaviyZ9ffvllILGn3juznW4ZVboOnwgfFujjwAjnPWjQINETOjfbbLP0MHH7H54/TnwcwTGKiJ3KJfzQgf55+HTWqNzC/FV+vOeee2T33XdPDxFHuMw0b5z4OBwyzRUl/uuvvw7W8EMPPZQeQk9xPuKII6JiC+5bvHix6MOXup/VC6F9A76oQnsKdhJiO6e0x1q6sW4u1P4l/FqU5B7hgQcekJNPPjldd4cOHURfn/UBuIpXnNf3MMQ4r/cVY6O+PurD3/ptKamHyVJjqKyukrq+fimzBg0ayCabbJKxx+EcfRDatVD2l8XdX1oR2vXhFf35uOqqq4L1ryekP/LII3LYYYcF//9rr70m+jCLPjyjV5SHSN96661Akl+6dGn6Z0rHPfHEE6Vr166BvL799tvL5ptvnvFnLupeWIOjPGCYmiT8u0kmqbq6F/qo8YWsPxODbK/Vqdqivn6G3wOyPdRU05tjpgdokvhdMzyvy3tRTTUk+fcI7UnSZCwIQAACEIAABApBAKG4EJSZIxsB1p/fawOh3a2/CO1u/KxHI7Rb7xD5QcAfAgjt/vSSSopMAKF9QwPCH4KE26LSUf369fPWrXPPPVduu+22YPymTZvKvvvuK7vuumvwlexNmjQJ/ldlJS4IlDsBhHa3FVAoIcwty/xGh09O1NlUArjwwgulVq1aTpPrCYIqM+vJpalLhRM9VfHoo4+uNHZcScBFaA/LNZpISjz+4YcfZMiQITJ58uQgPz1VXqUsfd/JxxVHaA+LhRVP/lR++jCYSrzVnW4ZVeIJS//at8ceeyz2t6OsXLky6P8tt9ySxldsySSO4BhFxE4VFlWoibKOpk+fHnxbTuo64YQTgtNLVYpMXVGFoWzzxYmPwyHTfFHiM60V3Quq3BnnCgtSCO0b6MUV2lPMXcR2TmmPs3Lj3Vuo/Uv4vUCzvOuuu4LTjV2vp556So488sj0MKUotGd6aG/o0KHBN6bo+2aUy1ehnf3lhu4Xa39pRWhXBvPmzZPOnTunHzTTPfwll1wS/JtT+KHHmh4izfTtDvrNB7pf0NeTmv4dS/OJuhfWe+MI7eFa4gjtmfZAmeILXX8mBkkJ7VEe3ozyGprpgUh9CLR79+6VwuP+rhme2zU+Si1J3IPQngRFxoAABCAAAQhAoJAEEIoLSZu5wgRYf36vCYR2t/4itLvxsx6N0G69Q+QHAX8IILT700sqKTIBhPYNDdh///1FP6DPdumHOXpaa76uF198MRDYwyf05Ws+xoVAqRJAaHfrXKGEMLcs8xudSYxQIVpFgGbNmjlNrt/moSeU6ntG6lKhRU9Aryjm6t/FlQRchHadLyzXpORwFbBUgEid+qinSl5++eXOcn82kHGE9vAJ4CnZXh/0UnkudUJs37595aabbpItt9yyyrRRJR4V4wcPHhxI1KkrF7n4448/DsTHBQsWpMfJdGp53P6HC4sTny+hXXMaN26cnHPOOen09MTxm2++ObLYqIGZHrio+PBCavA4Qnqm9RcnPoqQXt2LRdT4ML8oJ7VWnDcTO4T2DYRyFdpTfHMV2zml3eltNGtwofYv4Ye8NCE9AVl/VsPv43ErDf+8n3XWWXLjjTfKFltsUWmoOK/v4RzivN5XjI36+hiu4aijjgreN3fcccdIOPTBv1GjRgX/pS5fTmhnf7nhW0KKtb+0JLR/8skncvrpp8sTTzwRMDn++OODn5NNN91U9Of+vvvuC/48yrcBZdpXjh8/Phgnisyu87z99tvSrVs3ef3119M/d88880z61PiKP7xxhPbw643+/qD/Rckrk5SdSWgvdP3KIswgKaE9Uy368Oyxxx4b6fUzdVP4lH/9vejBBx8U/XajipfLe4mO4xofqyiHmxHaHeARCgEIQAACEIBAUQggFBcFO5P+jwDrz++lgNDu1l+Edjd+1qMR2q13iPwg4A8BhHZ/ekklRSZgSWjXU5r064T1v2XLlqX/79Sf7b333nmjpR/w3XvvvVnHnzBhgvTv3z9v8zMwBCAQjQBCezRO2e4qlBDmlmX+o1UE0NOg9f0ldal4MnbsWNl6661zSkAlOD3lveLJ3DpQtpNd40oCrkL7l19+KSobz507N6gvJYfPnz8/kPD1ynaafE5AsgTFEdp1iPDpjyp+tGjRolIt1b1HRxXaM8110kknye233y7bbrttZATh+g488EDR08f1NM2KV9z+hxOIEx9HcIwqYqfyCZ82qVKNPhxyxBFHRGaWSULL9HMTVbjMNnGc+LgcwnNGjQ/zq+7bBjLV9dFHHwU/C/pznLoQ2jeQcBXaUzzjiu2c0h75Rz/WjYXcv+hDaCqLVrxURtWHlaKImpkKU3lTfzYr/r553XXXBfKvy+t7ODbO633F2Civj1EfPqquscpBf6fWb66J8pqVaz0Vc3DdP8VZqOwvi7e/tCS0h7+xKSUcq9DepUsXeffdd4NlNWLECNH1Wd03REWVl6tbp/fff7+cdtpplW7Jh9Ce7SGdTLmF9z96TyahvdD1ax75EtozfbNR3D2bvg5fc801cvHFF6exph6YaNSoUSXUcX5XyNQj1/g4r50u9yK0u9AjFgIQgAAEIACBYhBAKC4GdeZMEWD9+b0WENrd+ovQ7sbPejRCu/UOkR8E/CGA0O5PL6mkyASsCO1t2rQJPjjS01gzXfqh9ymnnJI3WhdccIGMHj066/jDhw+Xa6+9Nm/zMzAEIBCNAEJ7NE7Z7iqkEOaWaX6jVQZQkUwF9IrXueeeK3/+859jnS6t8WvWrAneQy666KJK41V3qmtcScBVyArLNSqvz549W+bMmRNI43plO00+yW7EFdrDwovKP3pSYqdOnURPVa9JAI4jtOs3tWjPKj7oEOcUzExycbYTt+P2P9yDOPFxhMCoInYqn0ynGcd5OER/dvQ0zyuvvDJdou4Jp02bJrvsskulsqMIl9Wt1TjxcTmE540an4mfSkp6enHt2rWr/dHL9joWV45K8ue7mGPlW2iKI7ZzSnvyK6GQ+5dMr+U777yz/OUvfwmk0E022SRWgZn2CNW9d8V5fQ8nEuf1vmJslNfHTDLmoEGDgv3PZpttViMT3YfoA2gDBgyodK8vJ7RrUewvNzwcWYz9pSWhXdfCCy+8EPz7lZ7Wrpd+649eqW+1ifoQaXgfrHH6cOchhxxS48+c3pDp9Uz/PAmh/fHHH5fjjjuuxv1bONFMez+9J5PQXuj6NY98Ce06dvgbs7SfemJ/RY7VNgUlMAAAIABJREFUNTbTQzP6GqwPR4X3QS7vJZqDa3ykBZrATfne/yWQIkNAAAIQgAAEIACBSgQQilkQxSTA+ism/fzPjdDuxhih3Y2f9WiEdusdIj8I+EMAod2fXlJJkQlYEdr3339/UZEs23XVVVdVEQWTRKcfAqnUnu3q2LGjPPTQQ0lOyVgQgEAOBBDac4BWIaSQQphbpvmP/uyzz4LTUv/2t79VmuzEE08MZFI9BTzKSaxffPGFjBw5ssrJ7Cq/qVh22GGHZSwmriQQFtpVjNH841xhuea3v/2tvP766+lT27MJEXHmqOneuEK7PuimJz6q7KGXyuxNmzaVcePGBf9/37595aabbpItt9wy49RxhPZVq1bJJZdcUukBt2222UZuvvlm6d69e7XrQdeBPvymp/imrurWQNz+h4uLEx9HcAzz2mOPPQL2zZo1y9pa/RnSU8L1AYPUdd5558mf/vSnrH3R+1Ro0nWsAnfFWD158je/+U2VE0ujCJfVrb848VGF9GzzxYlXMU1PbE0xULlJv+mhZ8+eWcVZFUP1YU/l9MEHH1RKA6F9A46kTmgP9ziK2M4p7TW9E8T/+0LvX/SbJlS8rvjapD+b+vM1dOhQ+b//+79IReh7g76mhR+Mru7BlTiv7+Ek4rzeV4yN+vqov5NXPBlYv4VEH0BSQb+6a926dcG3dyi75cuXV7q1ulOdc62n4gRJ7J8iNft/N7G/FCnG/tKa0B7ev+oDk/p7xYwZM4KVku1U7fBa+8c//hF8q5SK3alL17Q+RFvTg28qs6vonOmbCBcuXJjx23TCHLN905Dmkon51VdfHeyHs+WmrwVTp04VfRim4uurjpdJaC90/ZnqSn2r1Q477JDxpSDq66cGZ/q2Dv0WJ32AtqZvN9KT/YcMGRI80JC69CFQ/d1D9+vhy+W9RMdyjY/zuulyL0K7Cz1iIQABCEAAAhAoBgGE4mJQZ84UAdaf32sBod2tvwjtbvysRyO0W+8Q+UHAHwII7f70kkqKTMCK0K7CwO23356VhgprkyZNyhst/SBexSG99EM7PfFqt912E5XRVJzT/91uu+3yNj8DQwAC0QggtEfjlO2uQgthbtnmP1pP4u7Xr588//zzlSZTaU1PK9e/O/jgg6tIuSriqkSqQsbEiROrCKUar6Jujx49skrQcSUBPUVd5dXUdfLJJwei9Y477hgZlIojgwcPriRdp4KbNGkiDz74oLRs2TLyeLncGFdo1znCtVec96677pJevXplTSWO0K6DqCyicnbFNaH9VPFGBZ3GjRtXmkvFHD3lUgU/7WnFqzqpJ27/wwXGiY8jBIYFLJ1XT0/XtVe3bt2MnHUvqd92oA8WVLyqezjk3//+dyC8q8BT8dJ1rQ8rZNpzxRGGMiUaJz6OkJ5prjjxmfjpmlMJTU/4b9iwYaUpVqxYEXBT8Sssg+mNCO0bcOVLaE81oyaxnVPac3mHyB5T6P2LPuCkD6vp63j40p9PfX1TyfSggw6SbbfdVurUqRPcpvuDb775Rt54443gYSD9HTMscFf3OqdjxHl9D+cW5/W+YmzU18fw6cI6hp4srKJ7pgcB9T1y2bJlwen2d955Z8YG64Nqmnf4tU5vzrWeihMlsX+Ku5rZX24kVqj9pTWhXQno7wj6wEamK+pDpJm+yUVfg37/+9+LfrNUpgc6dZ8wc+bM4FunlEumK9v+OY7Qnul1o7rc9LT6G2+8MXhoL9P+JZPQXuj6lZX+jqf/Nrho0aIAXU0PGkZ9/Uz1QV/j9XeXig8k6gO0l156afAgVbin+n708MMPi35LVcV+1vT7pst7iet7UdzXTJf7Edpd6BELAQhAAAIQgEAxCCAUF4M6c6YIsP78XgsI7W79RWh342c9GqHdeofIDwL+EEBo96eXVFJkAlGEdj1ZTk9P15OJ8nWp+KcfyGW7VDB/7rnn8jW9LFiwIBDZGzRokLc5GBgCEHAngNDuxrDQQphbtoWJ1vc3FUDDMnLF2VXSSonM+r756quvZhQxNEaFhLFjxwai2yabbJK1iLiSwQMPPCAqwVW8dC5979p0003l8MMPl9/97ndpqS7bxNnkGpW4VZBXOSKfVy5Cu55K2alTJ1ERpuJV3amRqfviCu0ap6dWnnHGGRkfVNAT99u2bRtwVilb5b5MspAK8Hoqb7aT4+P2P9yTOPFxhMDVq1cHp36qAFjx0tMj9eE+vVRuVwGx4pXtRFq9R39+jjnmmEBWVIFJHwBQxuFLT5nUhxeznfQbVxgKjx8nPo6QnunnJW78+++/L717967yOqQ/40cffbQ0b948mEZfe3TNVRRkVRas+LOB0L6hI/kW2lN9zya2c0p7su8kxdi/qEip39qhAmZSl76H6PuwvqZmu+K8vofHiPN6XzE26uujirJ6ynomOV1/X2/Xrl1aTH/77beD39/D75F6MrWKnCp966XvD/qAYPiBMf27XOupWFtS+6e4a4D95QZihdpfZhLa4/Ysyv01PUhZcQxdA3oye2qtp/5O37dnz54trVu3jjJlcCJ3xW9ySQXpvkz3TrofrlWrVrDHWrx4seg3MlUUxvX1Zpdddkl/I5PG//Wvf5XTTz+9yvxxhHYNfuqpp4LfecJ7dM1Nv+VQ/1f3liqH62tbKi/9cz3JXw+1WLp0aZBHJqFd/7yQ9et8mR7u1D9P/T6ov3fpw56pby+K+vqZgq3fsqMPO51zzjlVfp+suO/Tnura0X+rDH8bj45V02n4Lu8lOr5rfKTFncBNCO0JQGQICEAAAhCAAAQKSgChuKC4mSxEgPXn95JAaHfrL0K7Gz/r0Qjt1jtEfhDwhwBCuz+9pJIiEwgL7Xoa+SmnnCL61b76IbT+r156WqaeFpSva+7cufLLX/4y6/D169cPvp6XCwIQKG8CCO1u/S+GEOaWcWGi9cEtPYlVTwx0uVRUu+GGG4JTzsMfrofHjSsJZBNeU+NGFYayyTUTJkyQ/v37u5QfKTYXoT2bWBJF3M1FaNdCVAjS07FffPHFSHWlbtIHAs4777xACs8ms+u9cfvvsn7iCoF/+9vfAgEt0+mZmoc+hKjsw5f+HGndd9xxRyxmerOednzdddfJHnvskTU2rjAUHihOfFwhPTxXLvEqkenPYHUP14Tn0W8G+PnPf17podAoPxexG1QCAcUWmjKJ7ZzSntzCKdb+RU/GVdn6ggsuqHLSetzqVB794x//GPzMVne5vD/Efb1P5RHn9TGX1yqdR0VNFVZPO+204NTqhx56KJj+gAMOkBkzZsjee+9dBUuu9VQcKKn9U9x+6/3sL0UKtb+0KLRn+rnSdaFyunKpV69epGWl3/ygDxpeccUVWfdm2QbS/ZV+Q4JK4yqep67LL79c9L/we2dcoV1z032h7key7RvDuanMfuutt8quu+4q3bt3r1FoL2T9mqsK52PGjJHzzz8/a39Usj/22GODv4/z+pkaUOfQhxrCp65HWRD6WqrvJWeffbbUrl07a4jLe4kO6hofpZYk7in2/i+JGhgDAhCAAAQgAIHyIoBQXF79tlYt689aR5LNB6HdjSdCuxs/69EI7dY7RH4Q8IcAQrs/vaSSIhMIC+3Z0tHTOPVrkfN1qTyf7UTOih/65Gt+xoUABEqDAEK7W5+KJYS5ZV2Y6HXr1gWnH+tJrLNmzYosZWh2KmMNHz48EFSqk5grVhJXElDxQR/+0m8zyXRKn36LiopfO+ywQ7XAMkkXUU46T6oLuQjtOreKPLoXqXhFOSUzV6Fd51ERTR9QUFGn4onY2VioNKRCj55Sm/QDDeE546yfuEKgrhE9XV4f8sh0qXyjUpWeHBm+VP68//775aqrrpLXX3+9xmWjp4bqeN26dZPNN9889trV0971QZIoVxzhKBchvWIOucbrmtP9tj5cU50YpjKTPgDQq1cvmT59enC6e+rSbwfQMTbbbLMoWLy5x4rQVFFs55T25JZXsfcvevqwfoPE+PHjM74HV1epvjfo+9eRRx5Z7Te3pMaI8/oenjfu630qPs7ro8Z8+OGHcumll2Y8qT2ckz7opd96ovskfXg+0zeBZHs/z7WeijkktX/KdTWzv5xe7TcS5Mo1HGdRaNccdU+kD3FUvHKR/FXqvvfee2XUqFEZvxkozOPggw8OvrlJX3/q1q0r4W870m9KmDJlijRq1KhSaFyhXYN1jT/55JPBHrimB0E1H91D6jfPhOfKdkK7zlGo+lMwdN+vD2nqCfKZrooPd8Z9/aw4nj5wo3Xfd999kX731AejlHN13/KRxHuJjuHyXpTUz3WUcazs/6Lkyj0QgAAEIAABCEBACSAUsw6KSYD1V0z6+Z8bod2NMUK7Gz/r0Qjt1jtEfhDwhwBCuz+9pJIiE4gqtJ9wwgkyZ86cvGW7cuXK4LS6L7/8ssocKuToiW36Qfd+++2XtxwYGAIQsE8Aod2tR8UWwtyyL1y0fiPIokWLZOHChcGpgSqQq3SRuvQr51UkaNu2rRx99NGy5557VntCXqbMc5UEVHyYOHGiPPHEE8Ep4qlLT7ZWGaJZs2Y1ggrLNXoSuQrMKrzk+8pVaA+LOFElfBehPcXi888/D0SdRx99NFgPr7zySvBXesKk5nHUUUdJhw4dgjWxySabREKYa/9Tg8eJz0UIVDnp6aeflsmTJ8tzzz1Xaf1H+TYA3V8+//zzoidYqnSuD4uooK1io0pMhx9+uBx33HHSpk2bGkX2VM0uwpCOESc+VyE9latLvMqX+pqjJ3fOmzcveC1SsUoldn3N6dSpUyDHNWzYMJgul/5GWqQldpM1oSkltrdv10pGjsjft1yVWJtyTtfK/kVlbH1YR1/fVNx877330q9vqeL0oSb93VVP723Xrp3stNNONT7kVBFMnNf3MNBcXw/ivD6m5tT3iWXLlgUPAWrOyiP18Jfuk/T9Ud8bf/GLX8i2225bKdXwPkQlzbFjx8rWW29d6b5c68m00JLYP+W8gP8XyP7SlWD2eKtCu76f9+zZM3gv10sPcVAxPdd/11qxYkWwH3344Ycr7Ul1j6ASuz7kp7K6/gxWPL1b155+C4z+vOql+zH9vUH3YhWvXIT2ivs03TtOmzatUm76mti6devg4UXd96XyiiO0p+bId/0VWehDmsr5nnvuCV7zKz5QXPHhzlxePyvOo/u+//znP8FcCxYsCH7PSP3eqb9baC/1weWOHTvGej9xeS/R/Fzj8/fTXnlka/u/QtXNPBCAAAQgAAEIlC4BhOLS7Z0PmbP+fOhi9hoQ2t36i9Duxs96NEK79Q6RHwT8IYDQ7k8vqaTIBKIK7SrKvfPOO3nN9tBDDxX9gEo/5GrZsmUgiqX+C3+4nddEGBwCEDBLAKHdrTVWhDC3Koh2JRAWyWbOnCmnnnqq67DEQwACRSAwbtw4Oeecc9IzX3nllcGp9+V2WRWaXn3tHWnebM9ya0fi9bJ/SRwpA0IgcQLsLxNHyoAQgEANBKzu/2gcBCAAAQhAAAIQyEYAoZi1UUwCrL9i0s//3AjtbowR2t34WY9GaLfeIfKDgD8EENr96SWVFJlAVKFd09STg7ggAAEIFJMAQrsbfYQwN34+ROtpgxdeeKGMGTMmKEdP/NMTUHfYYQcfyqMGCJQVAd2bjxo1Kvgvdek3GvXq1ausOGixCE1+t5z9i9/9pbrSJ8D+svR7SAUQKEUC7P9KsWvkDAEIQAACEChvAgjF5d3/YlfP+it2B/I7P0K7G1+Edjd+1qMR2q13iPwg4A8BhHZ/ekklRSYQR2j/xz/+IbvttluRM2Z6CECgnAkgtLt1HyHMjZ8P0W+++aZ07dpV3nrrraCcyy67TC6//HKpVauWD+VRAwRKisCzzz4rF1xwgTRt2lRatGghbdu2Ff3Goqg/j19//bX0799fZs2aFdS91VZbyWOPPSaHHHJISXFIIlmEpiQo2h2D/Yvd3pAZBJQA+0vWAQQgUAwC7P+KQZ05IQABCEAAAhBwIYBQ7EKPWFcCrD9XgrbjEdrd+oPQ7sbPejRCu/UOkR8E/CGA0O5PL6mkyATiCO0PPvignHjiiUXOmOkhAIFyJoDQ7tZ9hDA3fqUerac5X3/99TJ8+PCglCZNmsjs2bOldevWpV4a+UOgJAn8/e9/l+7du8vSpUuD/ON+Y4LK6126dJHvvvsup/iShJYlaYQmn7pZtRb2L373l+pKmwD7y9LuH9lDoJQJsP8r5e6ROwQgAAEIQKA8CSAUl2ffrVTN+rPSifzkgdDuxhWh3Y2f9WiEdusdIj8I+EMAod2fXlJJkQlEFdr33ntvOfPMM+W3v/1tkTNmeghAoJwJILS7db8chbBvvvlGGjRo4AbOeLSKRFEuPZW9X79+8vzzzwe39+3bV2666SbZcsst0+FhKSDKuNwDAQhEIxD+Wf3yyy+lT58+Mnfu3PQAU6ZMkV69eklNP4vhn2cdoJy/cQGhKdoaLNW78r1/ueGGG2TYsGGlioe8IZAXAuwv84KVQSFQtgQmTZoU/P6Z5MX+L0majAUBCEAAAhCAQCEIIBQXgjJzZCPA+vN7bSC0u/UXod2Nn/VohHbrHSI/CPhDAKHdn15SSZEJhIX2OnXqyAknnCBt27aVpk2bys477xz8t+222xY5U6aHAAQgIILQ7rYK8i2EuWWXn+hyFNpXrVolX331lTRq1Ej0fX316tWyYMECufTSS+XFF18MQG+11Vai4uzJJ59cCXxNEm1+usSoECgPAmE5cO3atXLNNdfIxRdfnAawzTbbBD+r/fv3l6233roKmDVr1sj8+fPlkksuSf88601t2rQJfqb32GOP8oAZqhKhye+253v/gtDu9/qhutwIhN+z2F/mxpEoCEBgAwGEdlYCBCAAAQhAAAIQEEEoZhUUkwDrr5j08z83QrsbY4R2N37WoxHarXeI/CDgDwGEdn96SSVFJhAW2g8++GB56qmnZLPNNityZkwPAQhAoCoBhHa3VZFvIcwtu/xEl6PQ/uOPP8p5550nEyZMyAr19NNPl7Fjx1YRZhHa87MOGRUCSiDTabfvv/++9O7dW5599tlKkFRs1wdMW7duHTyYovL70qVLg29Y+OCDDyrdqw+fqpB7yimnlC1ohHa/W5/v/QtCu9/rh+pyIxB+z2J/mRtHoiAAgQ0EENpZCRCAAAQgAAEIQAChnTVQXAII7cXln+/ZEdrdCCO0u/GzHo3Qbr1D5AcBfwggtPvTSyopMgGE9iI3gOkhAIFYBBDaY+GqcnO+hTC37PITXY5Cu57IftFFF8n111+fEaqe5KxCwT777FN1jfy//5efRjAqBCCQUWhXLEuWLJHBgwcHsnrca6+99gpk9g4dOkg5P5CC0B535ZTW/fnevyC0l9Z6INvCEAgL7ewvC8OdWSDgKwGEdl87S10QgAAEIAABCMQhgFAchxb3Jk2A9Zc0UVvjIbS79QOh3Y2f9WiEdusdIj8I+EMAod2fXlJJkQkgtBe5AUwPAQjEIoDQHgtXlZvzLYS5ZUd0kgSuuOIK+f3vf19lyAMPPFBuvfVWOfTQQ5OcjrEgAAFHAl988YWMHj1abrnlFvnuu+9qHG2rrbaSLl26BD/nTZs2rfF+329AaPe7w+xf/O4v1ZUOAfaXpdMrMoVAORBg/1cOXaZGCEAAAhCAgF8EEIr96mepVcP6K7WOxcsXoT0er/DdCO1u/KxHI7Rb7xD5QcAfAgjt/vSSSopMAKG9yA1geghAIBYBhPZYuKrcjBDmxq+UohctWhSc2jxv3jxZvny56KnsXbt2ldNPP10aN25cSqWQKwTKisDnn38uTz75pDz66KPy9ttvy+LFi9P1t2jRQvShFD2N/Re/+IVsu+22ZcWmumIRmvxeCuxf/O4v1ZUOAfaXpdMrMoVAORBg/1cOXaZGCEAAAhCAgF8EEIr96mepVcP6K7WOxcsXoT0er/DdCO1u/KxHI7Rb7xD5QcAfAgjt/vSSSopMAKG9yA1geghAIBYBhPZYuKrcjBDmxo9oCEAAAhCwSQChyWZfksqK/UtSJBkHAhCAAAQg4A8B9n/+9JJKIAABCEAAAuVCAKG4XDpts07Wn82+JJUVQrsbSYR2N37WoxHarXeI/CDgDwGEdn96SSVFJoDQXuQGMD0EIBCLAEJ7LFxVbkYIc+NHNAQgAAEI2CSA0GSzL0llxf4lKZKMAwEIQAACEPCHAPs/f3pJJRCAAAQgAIFyIYBQXC6dtlkn689mX5LKCqHdjSRCuxs/69EI7dY7RH4Q8IcAQrs/vaSSIhNAaC9yA5geAhCIRQChPRauKjcjhLnxIxoCEIAABGwSQGiy2ZeksmL/khRJxoEABCAAAQj4Q4D9nz+9pBIIQAACEIBAuRBAKC6XTtusk/Vnsy9JZYXQ7kYSod2Nn/VohHbrHSI/CPhDAKHdn15SSZEJILQXuQFMDwEIxCKA0B4LV5WbEcLc+BENAQhAAAI2CSA02exLUlmxf0mKJONAAAIQgAAE/CHA/s+fXlIJBCAAAQhAoFwIIBSXS6dt1sn6s9mXpLJCaHcjidDuxs96NEK79Q6RHwT8IYDQ7k8vqaTIBBDai9wApocABGIRQGiPhavKzQhhbvyIhgAEIAABmwQQmmz2Jams2L8kRZJxIAABCEAAAv4QYP/nTy+pBAIQgAAEIFAuBBCKy6XTNutk/dnsS1JZIbS7kURod+NnPRqh3XqHyA8C/hBAaPenl1RSZAII7UVuANNDAAKxCCC0x8JV5WaEMDd+REMAAhCAgE0CCE02+5JUVuxfkiLJOBCAAAQgAAF/CLD/86eXVAIBCEAAAhAoFwIIxeXSaZt1sv5s9iWprBDa3UgitLvxsx6N0G69Q+QHAX8IILT700sqKTIBhPYiN4DpIQCBWAQQ2mPhqnIzQpgbP6IhAAEIQMAmAYQmm31JKiv2L0mRZBwIQAACEICAPwTY//nTSyqBAAQgAAEIlAsBhOJy6bTNOll/NvuSVFYI7W4kEdrd+FmPRmi33iHyg4A/BBDa/ekllRSZAEJ7kRvA9BCAQCwCCO2xcFW5GSHMjR/REIAABCBgkwBCk82+JJUV+5ekSDIOBCAAAQhAwB8C7P/86SWVQAACEIAABMqFAEJxuXTaZp2sP5t9SSorhHY3kgjtbvysRyO0W+8Q+UHAHwII7f70kkqKTAChvcgNYHoIQCAWAYT2WLiq3IwQ5saPaAhAAAIQsEkAoclmX5LKiv1LUiQZBwIQgAAEIOAPAfZ//vSSSiAAAQhAAALlQgChuFw6bbNO1p/NviSVFUK7G0mEdjd+1qMR2q13iPwg4A8BhHZ/ekklRSaA0F7kBjA9BCAQiwBCeyxcVW5GCHPjRzQEIAABCNgkgNBksy9JZcX+JSmSjAMBCEAAAhDwhwD7P396SSUQgAAEIACBciGAUFwunbZZJ+vPZl+Sygqh3Y0kQrsbP+vRCO3WO0R+EPCHAEK7P72kkiITQGgvcgOYHgIQiEUAoT0Wrio3I4S58SMaAhCAAARsEkBostmXpLJi/5IUScaBAAQgAAEI+EOA/Z8/vaQSCEAAAhCAQLkQQCgul07brJP1Z7MvSWWF0O5GEqHdjZ/1aIR26x0iPwj4QwCh3Z9eUkmRCSC0F7kBTA8BCMQigNAeC1eVmxHC3PgRDQEIQAACNgkgNNnsS1JZsX9JiiTjQAACEIAABPwhwP7Pn15SCQQgAAEIQKBcCCAUl0unbdbJ+rPZl6SyQmh3I4nQ7sbPejRCu/UOkR8E/CGA0O5PL6mkyAQQ2ovcAKaHAARiEUBoj4Wrys0IYW78iIYABCAAAZsEEJps9iWprNi/JEWScSAAAQhAAAL+EGD/508vqQQCEIAABCBQLgQQisul0zbrZP3Z7EtSWSG0u5FEaHfjZz0aod16h8gPAv4QQGj3p5dUUmQCCO1FbgDTQwACsQggtMfCVeVmhDA3fkRDAAIQgIBNAghNNvuSVFbsX5IiyTgQgAAEIAABfwiw//Onl1QCAQhAAAIQKBcCCMXl0mmbdbL+bPYlqawQ2t1IIrS78bMejdBuvUPkBwF/CCC0+9NLKikyAYT2IjeA6SEAgVgEENpj4apyM0KYGz+iIQABCEDAJgGEJpt9SSor9i9JkWQcCEAAAhCAgD8E2P/500sqgQAEIAABCJQLAYTicum0zTpZfzb7klRWCO1uJBHa3fhZj0Zot94h8oOAPwQQ2v3pJZUUmQBCe5EbwPQQgEAsAgjtsXBVuRkhzI0f0RCAAAQgYJMAQpPNviSVFfuXpEgyDgQgAAEIQMAfAuz//OkllUAAAhCAAATKhQBCcbl02madrD+bfUkqK4R2N5II7W78rEcjtFvvEPlBwB8CCO3+9JJKikwAob3IDWB6CEAgFgGE9li4qtyMEObGj2gIQAACELBJAKHJZl+Syor9S1IkGQcCEIAABCDgDwH2f/70kkogAAEIQAAC5UIAobhcOm2zTtafzb4klRVCuxtJhHY3ftajEdqtd4j8IOAPAYR2f3pJJUUmgNBe5AYwPQQgEIsAQnssXFVuRghz40c0BCAAAQjYJIDQZLMvSWXF/iUpkowDAQhAAAIQ8IcA+z9/ekklEIAABCAAgXIhgFBcLp22WSfrz2ZfksoKod2NJEK7Gz/r0Qjt1jtEfhDwhwBCuz+9pJIiE0BoL3IDmB4CEIhFAKE9Fq4qNyOEufEjGgIQgAAEbBJAaLLZl6SyYv+SFEnGgQAEIAABCPhDgP2fP72kEghAAAIQgEC5EEAoLpdO26yT9WezL0llhdDuRhKh3Y2f9WiEdusdIj8I+EMAod2fXlJJkQkgtBe5AUwPAQjEIoDQHgtXlZsRwtz4EQ0BCEAAAjYJIDTZ7EtSWbF/SYok40AAAhCAAAT8IcD+z59eUgkEIAABCECgXAggFJdLp23Wyfqz2ZekskJodyOJ0O7Gz3oKUG/hAAAgAElEQVQ0Qrv1DpEfBPwhgNDuTy+ppMgEENqL3ACmhwAEYhFAaI+Fq8rNCGFu/IiGAAQgAAGbBBCabPYlqazYvyRFknEgAAEIQAAC/hBg/+dPL6kEAhCAAAQgUC4EEIrLpdM262T92exLUlkhtLuRRGh342c9GqHdeofIDwL+EEBo96eXVFJkAgjtRW4A00MAArEIILTHwlXlZoQwN35EQwACEICATQIITTb7klRW7F+SIsk4EIAABCAAAX8IsP/zp5dUAgEIQAACECgXAgjF5dJpm3Wy/mz2JamsENrdSCK0u/GzHo3Qbr1D5AcBfwggtPvTSyopMgGE9iI3gOkhAIFYBBDaY+GqcjNCmBs/oiEAAQhAwCYBhCabfUkqK/YvSZFkHAhAAAIQgIA/BNj/+dNLKoEABCAAAQiUCwGE4nLptM06WX82+5JUVgjtbiQR2t34WY9GaLfeIfKDgD8EENr96SWVFJkAQnuRG8D0EIBALAII7bFwVbkZIcyNH9EQgAAEIGCTAEKTzb4klRX7l6RIMg4EIAABCEDAHwLs//zpJZVAAAIQgAAEyoUAQnG5dNpmnaw/m31JKiuEdjeSCO1u/KxHI7Rb7xD5QcAfAgjt/vSSSopMAKG9yA1geghAIBYBhPZYuKrcjBDmxo9oCEAAAhCwSQChyWZfksqK/UtSJBkHAhCAAAQg4A8B9n/+9JJKIAABCEAAAuVCAKG4XDpts07Wn82+JJUVQrsbSYR2N37WoxHarXeI/CDgDwGEdn96SSVFJoDQXuQGMD0EIBCLAEJ7LFxVbkYIc+NHNAQgAAEI2CSA0GSzL0llxf4lKZKMAwEIQAACEPCHAPs/f3pJJRCAAAQgAIFyIYBQXC6dtlkn689mX5LKCqHdjSRCuxs/69EI7dY7RH4Q8IcAQrs/vaSSIhNAaC9yA5geAhCIRQChPRauKjcjhLnxIxoCEIAABGwSQGiy2ZeksmL/khRJxoEABCAAAQj4Q4D9nz+9pBIIQAACEIBAuRBAKC6XTtusk/Vnsy9JZYXQ7kYSod2Nn/VohHbrHSI/CPhDAKHdn15SSZEJILQXuQFMDwEIxCKA0B4LV5WbEcLc+BENAQhAAAI2CSA02exLUlmxf0mKJONAAAIQgAAE/CHA/s+fXlIJBCAAAQhAoFwIIBSXS6dt1sn6s9mXpLJCaHcjidDuxs96NEK79Q6RHwT8IYDQ7k8vqaTIBBDai9wApocABGIRQGiPhavKzQhhbvyIhgAEIAABmwQQmmz2Jams2L8kRZJxIAABCEAAAv4QYP/nTy+pBAIQgAAEIFAuBBCKy6XTNutk/dnsS1JZIbS7kURod+NnPRqh3XqHyA8C/hBAaPenl1RSZAIqtLdq1UqWLVsWZNKyZUt55plnZLPNNityZkwPAQhAoCoBhHa3VYEQ5saPaAhAAAIQsEkAoclmX5LKiv1LUiQZBwIQgAAEIOAPAfZ//vSSSiAAAQhAAALlQgChuFw6bbNO1p/NviSVFUK7G0mEdjd+1qMR2q13iPwg4A8BhHZ/ekklRSbw1VdfBRL7Bx98EGSy1157yXPPPScNGjQocmZMDwEIQKAqAYR2t1WBEObGj2gIQAACELBJAKHJZl+Syor9S1IkGQcCEIAABCDgDwHr+7/w/sUf8lQCAQhAAAIQ2Ehg/YqXwBGDAEJxDFjcmjgB1l/iSE0NiNDu1g6Edjd+1qMR2q13iPwg4A8BhHZ/ekklRSZw3333SZ8+fWTlypVBJltttZXcddddctJJJxU5M6aHAAQgUJUAQrvbqkAIc+NHNAQgAAEI2CRgXWiySa10smL/Ujq9IlMIQAACEIBAoQhY3/8htBdqJTAPBCAAAQgUkwBCezz6CMXxeHF3sgRYf8nytDYaQrtbRxDa3fhZj0Zot94h8oOAPwQQ2v3pJZUUkcCnn34qRxxxhLz77ruVsth///3lsccekyZNmhQxO6aGAAQgUJUAQrvbqkAIc+NHNAQgAAEI2CRgXWiySa10smL/Ujq9IlMIQAACEIBAoQhY3/8htBdqJTAPBCAAAQgUkwBCezz6CMXxeHF3sgRYf8nytDYaQrtbRxDa3fhZj0Zot94h8oOAPwQQ2v3pJZUUkUDPnj1l2rRpGTPo3bu3TJkypYjZMTUEIACBqgQQ2t1WBUKYGz+iIQABCEDAJgHrQpNNaqWTFfuX0ukVmUIAAhCAAAQKRcD6/g+hvVArgXkgAAEIQKCYBBDa49FHKI7Hi7uTJcD6S5antdEQ2t06gtDuxs96NEK79Q6RHwT8IYDQ7k8vqaRIBMaOHSu//vWvs86+ySabyC233CIDBw4sUoZMCwEIQKAqAYR2t1WBEObGj2gIQAACELBJwLrQZJNa6WTF/qV0ekWmEIAABCAAgUIRsL7/Y/9SqJXAPBCAAAQgUEgC1t9/C8kil7kQinOhRkxSBFh/SZG0OQ5Cu1tfENrd+FmPRmi33iHyg4A/BBDa/ekllRSBwMKFC+Woo46S9evXp2ffYYcd5L///a98/fXX6T+rXbu2PPfcc9KqVasiZMmUEIAABKoSQGh3WxV8oOrGj2gIQAACELBJgA9UbfYlqazYvyRFknEgAAEIQAAC/hCwvv9j/+LPWqMSCEAAAhDYSMD6+6/1XiEUW++Q3/mx/vzuL0K7W38R2t34WY9GaLfeIfKDgD8EENr96SWVFJjAhx9+KMcff7wsW7YsPXOdOnXk9ttvD4T2iy66SL755pv03+2///7y6KOPigrvXBCAAASKTQCh3a0DfKDqxo9oCEAAAhCwSYAPVG32Jams2L8kRZJxIAABCEAAAv4QsL7/Y//iz1qjEghAAAIQ2EjA+vuv9V4hFFvvkN/5sf787i9Cu1t/Edrd+FmPRmi33iHyg4A/BBDa/ekllRSQwKpVq2Tw4MEyceLESrNOnjxZunXrJptssoncddddctZZZ1X6+379+smtt94qdevWLWC2TAUBCECgKgGEdrdVwQeqbvyIhgAEIAABmwT4QNVmX5LKiv1LUiQZBwIQgAAEIOAPAev7P/Yv/qw1KoEABCAAgY0ErL//Wu8VQrH1DvmdH+vP7/4itLv1F6HdjZ/1aIR26x0iPwj4QwCh3Z9eUkmBCKxfv14mTJggAwYMqDTjOeecI2PGjJFNN900+PPVq1fL0KFDZfz48ZXuUwn+zDPPLFC2TAMBCEAgMwGEdreVwQeqbvyIhgAEIAABmwT4QNVmX5LKiv1LUiQZBwIQgAAEIOAPAev7P/Yv/qw1KoEABCAAgY0ErL//Wu8VQrH1DvmdH+vP7/4itLv1F6HdjZ/1aIR26x0iPwj4QwCh3Z9eUkmBCDz55JPSsWNH0VPaU1fz5s1l7ty5st1221XK4pNPPpGTTjpJXnrppfSfb7755vLEE09I27ZtC5Qx00AAAhCoSgCh3W1V8IGqGz+iIQABCEDAJgE+ULXZl6SyYv+SFEnGgQAEIAABCPhDwPr+j/2LP2uNSiAAAQhAYCMB6++/1nuFUGy9Q37nx/rzu78I7W79RWh342c9GqHdeofIDwL+EEBo96eXVFIAAh988IGcdtppsmTJkvRsderUkeeee04OOuigjBno3x1zzDHy448/pv++ZcuWMnv2bNlpp50KkDVTQAACEKhKAKHdbVXwgaobP6IhAAEIQMAmAT5QtdmXpLJi/5IUScaBAAQgAAEI+EPA+v6P/Ys/a41KIAABCEBgIwHr77/We4VQbL1DfufH+vO7vwjtbv1FaHfjZz0aod16h8gPAv4QQGj3p5dUkmcCK1eulAEDBsiUKVPSM+k/OIwZM0aGDBlS7ey33nqrDBo0qNI9/fr1k5tvvln0xHYuCEAAAoUmgNDuRpwPVN34EQ0BCEAAAjYJ8IGqzb4klRX7l6RIMg4EIAABCEDAHwLW93/sX/xZa1QCAQhAAAIbCVh//7XeK4Ri6x3yOz/Wn9/9RWh36y9Cuxs/69EI7dY7RH4Q8IcAQrs/vaSSPBNQKX3o0KGydu3a9Ex9+vSRO++8M9LMXbt2lfvuuy99b+3atQMZ/txzz40Uz00QgAAEkiSA0O5Gkw9U3fgRDQEIQAACNgnwgarNviSVFfuXpEgyDgQgAAEIQMAfAtb3f+xf/FlrVAIBCEAAAhsJWH//td4rhGLrHfI7P9af3/1FaHfrL0K7Gz/r0Qjt1jtEfhDwhwBCuz+9pJI8EnjiiSekS5cu8u2336Zn2W+//eTpp5+WBg0aRJr5+++/lzZt2siyZcvS9zdu3Fhmzpwp7dq1izQGN0EAAhBIigBCuxtJPlB140c0BCAAAQjYJMAHqjb7klRW7F+SIsk4EIAABCAAAX8IWN//sX/xZ61RCQQgAAEIbCRg/f3Xeq8Qiq13yO/8WH9+9xeh3a2/CO1u/KxHI7Rb7xD5QcAfAgjt/vSSSvJE4KuvvgpE9Pfeey89g0rsc+bMkbZt28aaVQX4k046Sb755pt03O677y6LFy+Whg0bxhqLmyEAAQi4EEBod6EnwgeqbvyIhgAEIAABmwT4QNVmX5LKiv1LUiQZBwIQgAAEIOAPAev7P/Yv/qw1KoEABCAAgY0ErL//Wu8VQrH1DvmdH+vP7/4itLv1F6HdjZ/1aIR26x0iPwj4QwCh3Z9eUkkeCKxbt066du0q999/f6XRr7vuOhk2bFhOM1577bUyYsQIWbNmTTq+W7duMnXqVKlVq1ZOYxIEAQhAIC4BhPa4xCrfzweqbvyIhgAEIAABmwT4QNVmX5LKiv1LUiQZBwIQgAAEIOAPAev7P/Yv/qw1KoEABCAAgY0ErL//Wu8VQrH1DvmdH+vP7/4itLv1F6HdjZ/1aIR26x0iPwj4QwCh3Z9eUkkeCIwZMyYQ11VsT13nnHOO3HjjjVKnTp2cZzzzzDNl0qRJ6fjatWvL1VdfLcOHD895TAIhAAEIxCGA0B6HVtV7+UDVjR/REIAABCBgkwAfqNrsS1JZsX9JiiTjQAACEIAABPwhYH3/x/7Fn7VGJRCAAAQgsJGA9fdf671CKLbeIb/zY/353V+Edrf+IrS78bMejdBuvUPkBwF/CCC0+9NLKkmYwJIlS6R9+/by/fffp0c+7LDD5J577pGddtrJabb//Oc/wcnvixcvTo9Tv359efLJJ6VFixZOYxMMAQhAIAoBhPYolLLfwweqbvyIhgAEIAABmwT4QNVmX5LKiv1LUiQZBwIQgAAEIOAPAev7P/Yv/qw1KoEABCAAgY0ErL//Wu8VQrH1DvmdH+vP7/4itLv1F6HdjZ/1aIR26x0iPwj4QwCh3Z9eUkmCBD777DNp27at/POf/0yPuv3228u0adMCyT2JS+X13r17yyeffJIebo899pDnn39eGjRokMQUjAEBCEAgKwGEdrfFwQeqbvyIhgAEIAABmwT4QNVmX5LKiv1LUiQZBwIQgAAEIOAPAev7P/Yv/qw1KoEABCAAgY0ErL//Wu8VQrH1DvmdH+vP7/4itLv1F6HdjZ/1aIR26x0iPwj4QwCh3Z9eUklCBFatWiWDBw+WiRMnVhrx5ptvlkGDBiU0y4Zhrr/+ernwwgtlzZo16XH79+8vt956q2y66aaJzsVgEIAABCoSQGh3Ww98oOrGj2gIQAACELBJgA9UbfYlqazYvyRFknEgAAEIQAAC/hCwvv9j/+LPWqMSCEAAAhDYSMD6+6/1XiEUW++Q3/mx/vzuL0K7W38R2t34WY9GaLfeIfKDgD8EENr96SWVJEBg/fr1Mn78eDnnnHMqjaaS+S233CJ16tRJYJaNQ+h8Z511ltxxxx3pP9R/xLjtttvk7LPPlvA/aCQ6OYNBAAJlTQCh3a39fKDqxo9oCEAAAhCwSYAPVG32Jams2L8kRZJxIAABCEAAAv4QsL7/Y//iz1qjEghAAAIQ2EjA+vuv9V4hFFvvkN/5sf787i9Cu1t/Edrd+FmPRmi33iHyg4A/BBDa/ekllSRA4JVXXpGjjz5avv766/RoLVu2lIULF8qWW26ZwAxVh/j++++lXbt28uqrr6b/sn79+vLoo49K69at8zIng0IAAhBAaHdbA3yg6saPaAhAAAIQsEmAD1Rt9iWprNi/JEWScSAAAQhAAAL+ELC+/2P/4s9aoxIIQAACENhIwPr7r/VeIRRb75Df+bH+/O4vQrtbfxHa3fhZj0Zot94h8oOAPwQQ2v3pJZU4Evjoo4+kY8eO8tprr6VH2myzzeSFF16QAw44wHH06sN1zsMOO0xUbk9dzZs3l7lz58p2222X17kZHAIQKE8CCO1ufecDVTd+REMAAhCAgE0CfKBqsy9JZcX+JSmSjAMBCEAAAhDwh4D1/R/7F3/WGpVAAAIQgMBGAtbff633CqHYeof8zo/153d/Edrd+ovQ7sbPejRCu/UOkR8E/CGA0O5PL6nEgcDatWuld+/ecs8991QaZfLkyXLGGWc4jBw99Pbbb5cBAwZUCjjttNNk2rRpsummm0YfiDshAAEIRCCA0B4BUjW38IGqGz+iIQABCEDAJgE+ULXZl6SyYv+SFEnGgQAEIAABCPhDwPr+j/2LP2uNSiAAAQhAYCMB6++/1nuFUGy9Q37nx/rzu78I7W79RWh342c9GqHdeofIDwL+EEBo96eXVOJA4JprrpFLL71Ufvrpp/Qo3bt3D2Ty8D8qOExTbahK9X369AnmTF21a9eWP/zhDzJixIh8Tcu4EIBAmRJAaHdrPB+ouvEjGgIQgAAEbBLgA1WbfUkqK/YvSZFkHAhAAAIQgIA/BKzv/9i/+LPWqAQCEIAABDYSsP7+a71XCMXWO+R3fqw/v/uL0O7WX4R2N37WoxHarXeI/CDgDwGEdn96SSU5EnjyySelR48e8vnnn6dHaNmypeifb7311jmOmlvYypUrpVWrVvLmm2+mB2jcuLHoSfEdO3bMbVCiIAABCGQggNDutiz4QNWNH9EQgAAEIGCTAB+o2uxLUlmxf0mKJONAAAIQgAAE/CFgff/H/sWftUYlEIAABCCwkYD191/rvUIott4hv/Nj/fndX4R2t/4itLvxsx6N0G69Q+QHAX8IILT700sqyYHAxx9/LCeccIK8+uqr6ehtt91W7r//fjnssMNyGNE9ZNGiRXLSSSfJV199lR6sefPmMmvWLGnatKn7BIwAAQhAQEQQ2t2WAR+ouvEjGgIQgAAEbBLgA1WbfUkqK/YvSZFkHAhAAAIQgIA/BKzv/9i/+LPWqAQCEIAABDYSsP7+a71XCMXWO+R3fqw/v/uL0O7WX4R2N37WoxHarXeI/CDgDwGEdn96SSUxCaxfv15OO+20QBRPXXXq1JGrr75ahg0bFnO0ZG8fPXq0XHzxxbJ69er0wJ07dw5Eey4IQAACSRBAaHejyAeqbvyIhgAEIAABmwT4QNVmX5LKiv1LUiQZBwIQgAAEIOAPAev7P/Yv/qw1KoEABCAAgY0ErL//Wu8VQrH1DvmdH+vP7/4itLv1F6HdjZ/1aIR26x0iPwj4QwCh3Z9eUklMAmPGjJHzzz9fVGxPXT169JC7775bwv+QEHNo59vXrVsnmsuMGTPSY2lOV155pVx00UXO4zMABCAAAYR2tzXAB6pu/IiGAAQgAAGbBPhA1WZfksqK/UtSJBkHAhCAAAQg4A8B6/s/9i/+rDUqgQAEIACBjQSsv/9a7xVCsfUO+Z0f68/v/iK0u/UXod2Nn/VohHbrHSI/CPhDAKHdn15SSQwCS5YskSOPPFJ++OGHdNTBBx8cnIC+0047xRgpf7cuX75cjj76aHn11VfTk2y55Zby2GOPSdu2bfM3MSNDAAJlQQCh3a3NfKDqxo9oCEAAAhCwSYAPVG32Jams2L8kRZJxIAABCEAAAv4QsL7/Y//iz1qjEghAAAIQ2EjA+vuv9V4hFFvvkN/5sf787i9Cu1t/Edrd+FmPRmi33iHyg4A/BBDa/ekllUQk8OOPP0qrVq3krbfeSkdsv/328sADD4hK7ZauxYsXS6dOneTLL79Mp7XrrrvKyy+/LPXq1bOUKrlAAAIlRgCh3a1hfKDqxo9oCEAAAhCwSYAPVG32Jams2L8kRZJxIAABCEAAAv4QsL7/Y//iz1qjEghAAAIQ2EjA+vuv9V4hFFvvkN/5sf787i9Cu1t/Edrd+FmPRmi33iHyg4A/BBDa/ekllUQgsHbtWunVq5dMnz49ffcmm2wit9xyiwwcODDCCIW/Zfz48TJ48GBZs2ZNevIuXbrIvffeW/hkmBECEPCGAEK7Wyv5QNWNH9EQgAAEIGCTAB+o2uxLUlmxf0mKJONAAAIQgAAE/CFgff/H/sWftUYlEIAABCCwkYD191/rvUIott4hv/Nj/fndX4R2t/4itLvxsx6N0G69Q+QHAX8IILT700sqiUDgL3/5i1x44YWV7lSRfcyYMVKnTp0IIxT+lpUrVwZC+x133FFp8uuvv17OP//8wifEjBCAgBcEENrd2sgHqm78iIYABCAAAZsE+EDVZl+Syor9S1IkGQcCEIAABCDgDwHr+z/2L/6sNSqBAAQgAIGNBKy//1rvFUKx9Q75nR/rz+/+IrS79Reh3Y2f9WiEdusdIj8I+EMAod2fXlJJDQQeffRR6dq1q3z33XfpO/fbbz+ZP3++NG7c2DS/jz76SE455RR56aWX0nn+7Gc/kwceeECOOuoo07mTHAQgYJMAQrtbX/hA1Y0f0RCAAAQgYJMAH6ja7EtSWbF/SYok40AAAhCAAAT8IWB9/8f+xZ+1RiUQgAAEILCRgPX3X+u9Qii23iG/82P9+d1fhHa3/iK0u/GzHo3Qbr1D5AcBfwggtPvTSyqphsB7770nXbp0kVdffTV9V7169eTZZ58VldpL4Xr99dfl0EMPlR9++CGdbvPmzWXWrFnStGnTUiiBHCEAAUMEENrdmsEHqm78iIYABCAAAZsE+EDVZl+Syor9S1IkGQcCEIAABCDgDwHr+z/2L/6sNSqBAAQgAIGNBKy//1rvFUKx9Q75nR/rz+/+IrS79Reh3Y2f9WiEdusdIj8I+EMAod2fXlJJFgLff/+9DBo0SKZMmZK+Q/+hYMKECXLmmWeWFLeJEyfK2WefLevXr0/n3bdvX7n55ptliy22KKlaSBYCECguAYR2N/58oOrGj2gIQAACELBJgA9UbfYlqazYvyRFknEgAAEIQAAC/hCwvv9j/+LPWqMSCEAAAhDYSMD6+6/1XiEUW++Q3/mx/vzuL0K7W38R2t34WY9GaLfeIfKDgD8EENr96SWVZCFwxRVXyO9///tKf9unTx+ZNGmS1KpVq6S4/fTTT3LWWWfJnXfeWSnvv/zlL3LBBReUVC0kCwEIFJcAQrsbfz5QdeNHNAQgAAEI2CTAB6o2+5JUVuxfkiLJOBCAAAQgAAF/CFjf/7F/8WetUQkEIAABCGwkYP3913qvEIqtd8jv/Fh/fvcXod2tvwjtbvysRyO0W+8Q+UHAHwII7f70kkoyEJgzZ4706tVLVqxYkf7bPffcU1544QWpV69eSTL74osv5PDDD5d33nknnf8222wTnEDfsWPHkqyJpCEAgcITQGh3Y84Hqm78iIYABCAAAZsE+EDVZl+Syor9S1IkGQcCEIAABCDgDwHr+z/2L/6sNSqBAAQgAIGNBKy//1rvFUKx9Q75nR/rz+/+IrS79Reh3Y2f9WiEdusdIj8I+EMAod2fXlJJiMA///lPOfHEE+Wtt95K/42K33/7298CIbyUryVLlkj79u3l+++/T5fRvHlzmTVrljRt2rSUSyN3CECgQAQQ2t1A84GqGz+iIQABCEDAJgE+ULXZl6SyYv+SFEnGgQAEIAABCPhDwPr+j/2LP2uNSiAAAQhAYCMB6++/1nuFUGy9Q37nx/rzu78I7W79RWh342c9GqHdeofIDwL+EEBo96eXVFKBwJo1a+RXv/qVzJw5M/2nm266qVx//fUyePBgL1hpLb/97W9l7dq16Xq6desmd911l2itXBCAAASqI4DQ7rY++EDVjR/REIAABCBgkwAfqNrsS1JZsX9JiiTjQAACEIAABPwhYH3/x/7Fn7VGJRCAAAQgsJGA9fdf671CKLbeIb/zY/353V+Edrf+IrS78bMejdBuvUPkBwF/CCC0+9NLKqlA4Oqrr5YRI0ZUYtKjRw+ZMmWK1KpVywtW69atkz59+sjUqVPT9eg/gGjtF154oRc1UgQEIJA/AgjtbmzD/2DlNhrREIAABCAAAZsE1q94yWZiZJUTAfYvOWEjCAIQgAAEIFBWBKzt/xDay2r5USwEIACBsiGA0O7WaoRiN35EuxFg/bnxsx6N0O7WIYR2N37WoxHarXeI/CDgDwGEdn96SSX/I7Bo0SI5/PDDZf369WkmBx54oMydO1e23357rzh9/PHHcvzxx8vrr7+erqt27doyb948OeKII7yqlWIgAIFkCSC0u/FECHPjRzQEIAABCJQGAWtCU2lQs5sl+xe7vSEzCEAAAhCAgBUC1vZ/CO1WVgZ5QAACEIBAkgQQ2t1oIhS78SPajQDrz42f9WiEdrcOIbS78bMejdBuvUPkBwF/CCC0+9NLKhGRTz/9VFq2bCkqeqeurbbaSubMmeOt4D1//nzp2rWrfPXVV+mad955Z1myZIk0bNiQdQEBCEAgIwGEdreFgRDmxo9oCEAAAhAoDQLWhKbSoGY3S/YvdntDZhCAAAQgAAErBKzt/xDarawM8oAABCAAgSQJILS70UQoduNHtBsB1p8bP+vRCO1uHUJod+NnPRqh3XqHyA8C/hBAaPenl2VfyerVq6V3795y7733plnoPwhMmjRJzjjjDK/5TJgwQc4+++xKNXbu3FlmzJghemI7FwQgAIEwAYR2tzWBEObGj2gIQAACECgNAtaEptKgZjdL9i92e0NmEIAABCAAASsErO3/ENqtrCzQudYAACAASURBVAzygAAEIACBJAkgtLvRRCh240e0GwHWnxs/69EI7W4dQmh342c9GqHdeofIDwL+EEBo96eXZV3J+vXrZezYsXLeeedV4jBo0CAZPXq0bLbZZl7zWblypQwbNkxuu+22SnWOGTNGhg4d6nXtFAcBCORGAKE9N25EQQACEIBAfALv//tjad62p3y74vv4wQlHHHjAnrLg4XFSv95WCY/McBCAAAQgAAEIQKB0CPQ7d5RMvvvBIOH5D42T9u1alk7yZFpWBBDay6rdFAsBCECgbAggtLu1GqHYjR/RbgRYf278rEcjtLt1CKHdjZ/1aIR26x0iPwj4QwCh3Z9elnUlTzzxhBx//PGydu3aNIdDDz00OK19xx13LAs2//73v6V79+6yePHidL16OvuTTz4p7dq1KwsGFAkBCEQngNAenRV3QgACEICAO4EFTy+Ro04Y6D6Qwwhn9DxRJt820mEEQiEAAQhAAAIQgEBpE/jm2+9EZfbZcxakC5l06+XSt1en0i6M7L0lgNDubWspDAIQgEBZE0Bod2s/QrEbP6LdCLD+3PhZj0Zod+sQQrsbP+vRCO3WO0R+EPCHAEK7P70s20r+8Y9/yKmnniqvv/56moGeyL5w4UJp3bp1WXHRmpXF8uXL03UfeOCBMmvWLNlll13KigXFQgAC1RNAaGeFQAACEIBAoQnccMtUGXbRdYWeVupt/TO54c/DEbUKTp4JIQABCEAAAhCwREBldn3A8NXX3qmU1uUjBsjIEQMspUouEEgTQGhnMUAAAhCAgI8EENrduopQ7MaPaDcCrD83ftajEdrdOoTQ7sbPejRCu/UOkR8E/CGA0O5PL8uyku+++07OOeccmTp1aqX6//rXv8rpp59elkwmTJggZ599dqXa+/btK2PHjpWf/exnZcmEoiEAgaoEENpZFRCAAAQgUAwCp/QYLn97aGHBpt75501k9rTR0rzZngWbk4kgAAEIQAACEICANQLZZHbNE6HdWrfIpyIBhHbWAwQgAAEI+EgAod2tqwjFbvyIdiPA+nPjZz0aod2tQwjtbvysRyO0W+8Q+UHAHwII7f70suwqWb9+vVx//fUyfPjwSrWfccYZMnny5LLjkSpYuSiDKVOmVGIwZswYGTJkiIT/kaRsQVE4BMqcAEJ7mS8AyocABCBQJAIqU7XvOFCWvl75ZNB8pHPk4QcFMnv9elvlY3jGhAAEIAABCEAAAiVBQE9k7zdoZJWT2VPJ655pwcPjS6IWkiw/Agjt5ddzKoYABCBQDgQQ2t26jFDsxo9oNwKsPzd+1qMR2t06hNDuxs96NEK79Q6RHwT8IYDQ7k8vy66Sxx9/XDp37iw//PBDuvY99thDlixZIlttVd7SyooVK6RVq1by7rvvptkokwcffFCOPPLIslsrFAwBCFQlgNDOqoAABCAAgWIRUKmqfccB8u2K7/OWAieN5g0tA0MAAhCAAAQgUEIEdN911AkDRR8qzHYhtJdQQ8swVYT2Mmw6JUMAAhAoAwII7W5NRih240e0GwHWnxs/69EI7W4dQmh342c9GqHdeofIDwL+EEBo96eXZVXJhx9+KIcccoh8/PHH6brr1q0rixcvlubNm5cVi2zFvvLKK3LooYfKqlWr0rfsuuuuMm/ePGnatCmMIACBMieA0F7mC4DyIQABCBSZwOw5C6RzzwsSz6Le1j+TybeNlFNObJ/42AwIAQhAAAIQgAAESolAFJld69Fvs/n6w/mlVBq5lhEBhPYyajalQgACECgjAgjtbs1GKHbjR7QbAdafGz/r0Qjtbh1CaHfjZz0aod16h8gPAv4QQGj3p5dlU8lPP/0kJ598sjzyyCOVar755ptl0KBBZcMhSqHXX3+9DB8+XNavX5++XU+1nz59umy66aZRhuAeCEDAUwII7Z42lrIgAAEIlBCBkVeNl1FXjU8s4wMP2FMm3zpSmjfbM7ExGQgCEIAABCAAAQiUIoEFTy8JHh6s7mT2inWtX/FSKZZJzmVAAKG9DJpMiRCAAATKkABCu1vTEYrd+BHtRoD158bPejRCu1uHENrd+FmPRmi33iHyg4A/BBDa/ell2VRyxRVXyKhRo2Tt2rXpms8++2wZN26chP8BoGygVFPo6aefLlOmTEnfUbt2bRk5cqRccskl4IEABMqYAEJ7GTef0iEAAQgYItC+4wBZ+MzLzhnt0KSxXH/Vb6Tbqcc6j8UAEIAABCAAAQhAoJQJTL77Qel37qhYJegJ7XpSOxcErBFAaLfWEfKBAAQgAIEkCCC0u1FEKHbjR7QbAdafGz/r0Qjtbh1CaHfjZz0aod16h8gPAv4QQGj3p5dlUcn8+fOD09m/++67dL1t2rSRmTNnyo477lgWDOIW+emnn8pJJ50kL774Yjq0QYMGcu+998rRRx8ddzjuhwAEPCGA0O5JIykDAhCAQIkT0FNDm7ftKR98+EkilbRt00yGDOwuPbp0SGQ8BoEABCAAAQhAAAKlRCAXmV3rm//QOGnfrmUplUquZUIAob1MGk2ZEIAABMqMAEK7W8MRit34Ee1GgPXnxs96NEK7W4cQ2t34WY9GaLfeIfKDgD8EENr96aX3lXz++efSokUL+fjjj9O1NmnSRKZOnSrt27f3vn6XAufNmye9e/cWldtT1y677BJI7g0bNnQZmlgIQKBECSC0l2jjSBsCEICAhwRefe0d0ZPav13xfWLV7b/vbjJ0YHcZ0O/UxMZkIAhAAAIQgAAEIGCZQK4yu9aE0G65s+WdG0J7efef6iEAAQj4SgCh3a2zCMVu/Ih2I8D6c+NnPRqh3a1DCO1u/KxHI7Rb7xD5QcAfAgjt/vTS60pWrlwpvXr1kvvvv79SnWPHjpUhQ4Z4XXtSxY0ePVouvvhiWb16dXrIzp07yz333CN16tRJahrGgQAESoQAQnuJNIo0IQABCJQJARcBqzpEO/+8iQwZ2C2Q2+vWZc9bJsuJMiEAAQhAAAJlR6DfuaNE91O5XpePGCAjRwzINZw4COSNAEJ73tAyMAQgAAEIFJEAQrsbfIRiN35EuxFg/bnxsx6N0O7WIYR2N37WoxHarXeI/CDgDwGEdn966W0l69evlxtuuEF+85vfVKpRRfZrr71W6tat623tSRd21llnycSJEysNO2bMGBk6dGjSUzEeBCBgnABCu/EGkR4EIACBMiRw/u9Gy423Totd+R23XC5zn1gkM+5/PGtsg/pby9CB3WTIwO7SuFGD2HMQAAEIQAACEIAABKwScJXZtS6EdqvdJS+EdtYABCAAAQj4SACh3a2rCMVu/Ih2I8D6c+NnPRqh3a1DCO1u/KxHI7Rb7xD5QcAfAgjt/vTS20qeeeYZ6dChg/z444/pGtu2bSuzZ8+Wxo0be1t3Pgr77LPP5KSTTpIXXnghPfzmm28u8+fPlzZt2uRjSsaEAASMEkBoN9oY0oIABCBQ5gSaH9ZTlr7+TiwK8x8aJ+3btZSlb7wrN42bLhP+OjtrfO1atQKpXeX2XXfZKdY83AwBCEAAAhCAAASsEUhCZteazuh5oky+baS18sgHAoLQziKAAAQgAAEfCSC0u3UVodiNH9FuBFh/bvysRyO0u3UIod2Nn/VohHbrHSI/CPhDAKHdn156WclHH30kv/jFL+SddzZKLfXr15e5c+ciYOfY8cWLF0unTp3kyy+/TI+w1157iT440KhRoxxHJQwCECg1AgjtpdYx8oUABCBQHgS++fY7abpfJ/l2xfeRC04J7amAf73/kYwdPyOQ23/6aU3Wcc7sc7IMHdhdmjfbM/Jc3AgBCEAAAhCAAAQsENA9U+eeF8iCp5ckks6Rhx8kCx4en8hYDAKBJAkgtCdJk7EgAAEIQMAKAYR2t04gFLvxI9qNAOvPjZ/1aIR2tw4htLvxsx6N0G69Q+QHAX8IILT700vvKvnvf/8rvXr1klmzZlWq7Y477pB+/fp5V28hC7r11ltl0KBBlabs3r27TJo0SfTEdi4IQMB/Agjt/veYCiEAAQiUKoFXX3tHWhzeM3L6YaE9FfjlV9/ITeNmyE3jp8tXy7/NOl7XzscEp7Yf0bZF5Dm5EQIQgAAEIAABCBSLgMrsR50wUHTPlNSlD/i98szUpIZjHAgkRgChPTGUDAQBCEAAAoYIILS7NQOh2I0f0W4EWH9u/KxHI7S7dQih3Y2f9WiEdusdIj8I+EMAod2fXnpXyZVXXimXXnqprF+/Pl1b//795fbbb5fwL/reFZ/ngtasWSPK8s4770zPpExHjx4tw4YNy/PsDA8BCFgggNBuoQvkAAEIQAAC2QhMvvtB6XfuqEiAsgntqeDVq3+SseOmB3L7+//+OOuYHY45NDix/YQOh0eal5sgAAEIQAACEIBAoQnkQ2ZP1bB+xUuFLof5IFAjAYT2GhFxAwQgAAEIlCABhHa3piEUu/Ej2o0A68+Nn/VohHa3DiG0u/GzHo3Qbr1D5AcBfwggtPvTS68qeeSRR6R3796yfPnydF3NmjWTF154QerWretVrcUqZuXKldKiRQt5++230yk0bNhQpk2bJscee2yx0mJeCECgQAQQ2gsEmmkgAAEIQCBnAn3PGSl/nTqnxviahPaKA9w+eVYgtr/25rtZx23bpllwYnuPLh1qnJsbIAABCEAAAhCAQKEI6InsnXteUO0Dei65ILS70CM2XwQQ2vNFlnEhAAEIQKCYBBDa3egjFLvxI9qNAOvPjZ/1aIR2tw4htLvxsx6N0G69Q+QHAX8IILT700tvKvnnP/8pnTt3ltdeey1dU/369WXevHly0EEHeVOnhUKWLl0qRxxxhKxYsSKdjjKeOXOmNG3a1EKK5AABCOSJAEJ7nsAyLAQgAAEIJEZATyBt33GgLH39nWrHjCO0pwaaPvOx4NT2ZxcvzTr2/vvuFpzYPqDfqYnVxEAQgAAEIAABCEAgFwIqsx91wkDR/VG+rleemSrNm+2Zr+EZFwI5EUBozwkbQRCAAAQgYJwAQrtbgxCK3fgR7UaA9efGz3o0QrtbhxDa3fhZj0Zot94h8oOAPwQQ2v3ppReVrFu3Tk488UTRE9pTV61ateTGG2+UwYMHe1GjtSLGjh0rw4YNk7Vr16ZTO/XUU+W+++6T8D+oWMudfCAAgdwJILTnzo5ICEAAAhAoHIH3//2xNG/bU75d8X3WSXMR2lODPfzYs3LTuOnyyOOLso6/88+byJCB3QK5vW7dOoUrnpkgAAEIQAACEICAiBRCZlfQLnsqGgWBfBFAaM8XWcaFAAQgAIFiEkBod6OPUOzGj2g3Aqw/N37WoxHa3TqE0O7Gz3o0Qrv1DpEfBPwhgNDuTy+9qGTUqFHyhz/8QVRsT129evWSu+66y4v6LBahrPv06SNTp05Np6cPEYwcOVIuvfRSiymTEwQgkAABhPYEIDIEBCAAAQgUhMCCp5cEJ5Jmu5KQr5557tXgxPYZ9z+edZ4G9bcOpHaV2xs3alCQ2pkEAhCAAAQgAIHyJjB7zgLpd+6ovJ7MniI86dbLpW+vTuUNnOrNEUBoN9cSEoIABCAAgQQIILS7QUQoduNHtBsB1p8bP+vRCO1uHUJod+NnPRqh3XqHyA8C/hBAaPenlyVfyWOPPSZdunSR777b+NW5hx56qMyaNUu22267kq/PcgE//vijHH744fLKK6+k02zQoIHcc889ctxxx1lOndwgAIEcCSC05wiOMAhAAAIQKAqBG26ZKsMuui7j3EkI7amBl77xbnBi+4S/zs5aZ+1atWTIwO4ydGA32XWXnYrCg0khAAEIQAACEPCfwOS7Hwxk9kJdl48YICNHDCjUdMwDgUgEENojYeImCEAAAhAoMQII7W4NQyh240e0GwHWnxs/69EI7W4dQmh342c9GqHdeofIDwL+EEBo96eXJV3JV199JYcddpj8/e9/T9fRpEkTmTFjRiBac+WfwMKFC6Vbt27y+eefpyfbZ599ZMGCBbLtttvmPwFmgAAECkoAob2guJkMAhCAAAQSIHBKj+Hyt4cWVhkpH/LVv97/SMaOnxHI7T/9tCZr9v37nBzI7c2b7ZlAhQwBAQhAAAIQgAAENhAotMyuc553bg+54c/DaQEETBFAaDfVDpKBAAQgAIGECCC0u4FEKHbjR7QbAdafGz/r0Qjtbh1CaHfjZz0aod16h8gPAv4QQGj3p5clW8m6deukc+fO8sADD6RrqFOnjlxzzTVy3nnnlWxdpZj4DTfcIL/73e9k9erV6fRPOeWU4JR8LghAwC8CCO1+9ZNqIAABCJQDgW++/U7adxwoS19/p1K5+RDaUxN8+dU3ctO4GXLT+Ony1fJvs2Lu2vmYQGw/om2LcmgFNUIAAhCAAAQgkEcCN946Tc7/3eg8zpB56CMPP0gWPDy+4PMyIQSqI4DQzvqAAAQgAAEfCSC0u3UVodiNH9FuBFh/bvysRyO0u3UIod2Nn/VohHbrHSI/CPhDAKHdn16WbCUqUQ8bNqxS/n379pUJEyZIrVq1SrauUkz8p59+kn79+sndd99dKX3tEQ8XlGJHyRkC2QkgtLM6IAABCECgFAm8+to70r7jAPl2xffp9PMptKcmWb36Jxk7bnogt7//74+zoutwzKEydGB3OaED3zJViuuLnCEAAQhAAALFJtDv3FHB6ew1XQcesKfUr/czqV9vK2nebK/g9vaHt5TPv1gu3fuOqCk8498jtOeEjaA8E0BozzNghocABCAAgaIQQGh3w45Q7MaPaDcCrD83ftajEdrdOoTQ7sbPejRCu/UOkR8E/CGA0O5PL0uykqeeekqOOeYYUZE6dbVu3VoeeughadSoUUnWVOpJf/rpp9KpUyd56aWX0qXUrl1bFi1aJAcffHCpl0f+EIDA/wggtLMUIAABCECgVAnMnrNAOve8IJ1+IYT2iqxunzxLbho3XV578x9ZEbZt0yw4sb1Hlw6lipm8IQABCEAAAhAoMAGV2Wc9OF+aN9szmLn5AXtJ/fpbSdP/ayJN/2+H4M/at2tZbVZXXzdZRoy8KX3Prk13lH++/1GkSlSO//rD+ZHu5SYIFIoAQnuhSDMPBCAAAQgUkgBCuxtthGI3fkS7EWD9ufGzHo3Q7tYhhHY3ftajEdqtd4j8IOAPAYR2f3pZcpV89NFH0qFDB3nzzTfTuTdo0ECefvpp2W+//UquHp8Sfu2116Rdu3ayYsWKdFl77723LFiwQLbbbjufSqUWCJQtAYT2sm09hUMAAhDwgsDIq8bLqKvGB7UUWmhPAZw+87Hg1PZnFy/NynT/fXcLTmwf0O9UL7hTBAQgAAEIQAACtgkc2LaHvPbGu+kkb/zzBbL11luKyvJRrvUrNh5wEeV+7oFAvgkgtOebMONDAAIQgEAxCCC0u1FHKHbjR7QbAdafGz/r0Qjtbh1CaHfjZz0aod16h8gPAv4QQGj3p5clVcl///tfGTBggNx1113pvPWX94kTJ0q/fv1KqhZfk500aZL0799f1q9fny6xT58+MmHCBKlTp46vZVMXBMqGAEJ72bSaQiEAAQh4S6B9xwGy8JmXiya0p8A+/NizwYntjzy+KCvrnX/eRIYM7BbI7XXrspf2dlFSGAQgAAEIQKCIBJ557lVp1+GsShl8/s/HpXGjBjL57gcjSe3/euOB9GnwRSyFqSGw8TODrVtVolHx36rBBAEIQAACEChVAgjtbp1DKHbjR7QbAdafGz/r0Qjtbh1CaHfjZz0aod16h8gPAv4QQGj3p5clVckf//hHueyyyyrlPHDgQBkzZgyytJFOrlq1SoYOHSq33357pYyuvfZaGT58uJEsSQMCEMiVAEJ7ruSIgwAEIAABKwS++fY7ad62p/Tt3UlGjhhQ9LRUItMT22fc/3jWXBrU3zqQ2lVuV7mMCwIQgAAEIAABCCRFYPBv/iy3TLg3PVzXU46RGXdenf7/K37DTbY55z80Ttq3a5lUSowDAWcCnNDujJABIAABCEDAIAGEdremIBS78SPajQDrz42f9WiEdrcOIbS78bMejdBuvUPkBwF/CCC0+9PLkqnkwQcflDPOOEO+/vrrdM777befPPXUU7LNNtuUTB3lkOhnn30mHTt2lJdffjldbsOGDYOT9Y8//vhyQECNEPCWAEK7t62lMAhAAAJlReDV196RBc+8JOcP6mmm7qVvvBuc2D7hr7Oz5lS7Vi0ZMrB7ILfvusuOZnInEQhAAAIQgAAESpdAg58fJfrAX+q6/+5rpXOn9pUK6nvOSPnr1DlZi0RoL93++5o5QruvnaUuCEAAAuVNAKHdrf8IxW78iHYjwPpz42c9GqHdrUMI7W78rEcjtFvvEPlBwB8CCO3+9LIkKnnnnXekW7dusnTp0nS+DRo0kGeeeUb23Xffkqih3JJctmyZtG7dWn744Yd06a1atZJp06bJ7rvvXm44qBcC3hBAaPemlRQCAQhAoOwJqLhVv95W/5+9M4GOqsoW9l7Abxp5ooCAtANqiwzKJCDIpCBNbEEik2FWGiU0hEZAERWcaBDwIWqCTQBbBhUSJhFFCKIgM7QtgfYhggq0iKiAyLN9DMq/9mmrTFWqUrdyMty69d21WN2dnH3O3t8+8T3Dd3e5jsPn+w9J2owsI7efOXM2bH4D+iVJ6sBkaVDvWtfVQEIQgAAEIAABCMQGgdcWrpTeA8b4k612ycXy5ScrQyafn9T++MMDXfHJN7FBnSyLgwBCe3FQ5gwIQAACEChuAgjtdsQRiu34EW1HgPtnx8/t0Qjtdh1CaLfj5/ZohHa3d4j8IOAdAgjt3uml6yv58ccfZcCAAUaE9j1lypSR5557ToYMGeL6/OM5wbS0NLn//vvl559/9mPo27evZGRkSNmyZeMZDbVDIGYJILTHbOtIHAIQgAAEYozAt0e/M1K7yu3Hjp0Im333zu3M1PbWzRvGWIWkCwEIQAACEIBASRO4467h8ubK9f40RgztI1PG3x82rXBSO0J7SXeS84MJILRzJyAAAQhAwIsEENrtuopQbMePaDsC3D87fm6PRmi36xBCux0/t0cjtLu9Q+QHAe8QQGj3Ti9dX8n48eNlzJhfJwVpwj169JBXX31VSpUq5fr84znBc+fOSc+ePSUzMzMAw6RJk2TUqFHxjIbaIRCzBBDaY7Z1JA4BCEAAAjFK4PTpM5KWkSnpGVmy/+CXYatIbHeTDE1Jlg6JLWO0UtKGAAQgAAEIQKA4CRz84iupXqdjwJF/f3+eNGpQO2wa+gk3t9yeIjm7PglYk9ThZnl9/pTiTJ+zIJAvAYR2LggEIAABCHiRAEK7XVcRiu34EW1HgPtnx8/t0Qjtdh1CaLfj5/ZohHa3d4j8IOAdAgjt3umlqytZs2aN/OEPf5AzZ87486xdu7Zs2LBBKlas6OrcSe4/BL755htp3bq1fPzxx34k559/vixdulTat28PJghAIMYIILTHWMNIFwIQgAAEPEVg5uylZmr7zo/2ha2redN6ZmJ7z26JnqqdYiAAAQhAAAIQKFwCk6bOkdGPp/k3bdr4etny7uyIh4SS2m9ueYOsXTEjYiwLIFBcBBDai4s050AAAhCAQHESQGi3o41QbMePaDsC3D87fm6PRmi36xBCux0/t0cjtLu9Q+QHAe8QQGj3Ti9dW4mK0A0bNpRDhw75c6xUqZIsX75cbrrpJtfmTWJ5CWzZskUSExPl+++/93/z6quvFv165cqVQQYBCMQQAYT2GGoWqUIAAhCAgGcJLFicbcT2jVtywtZ4fZ3fmYntA/t38SwHCoMABCAAAQhAoOAE6jfvKTv/ude/wXOTRsqwP/V0tGGw1N6g3rXy4YbXHMWyCALFQQChvTgocwYEIAABCBQ3AYR2O+IIxXb8iLYjwP2z4+f2aIR2uw4htNvxc3s0QrvbO0R+EPAOAYR27/TSlZWcO3dOOnXqJG+++aY/v9KlS8vMmTOlf//+rsyZpPInMH36dBk8eLBob31Px44dzQsKPBCAQOwQQGiPnV6RKQQgAAEIeJ/AiuyNRmx/e/WmsMVWv7yapKbcZeT2hITzvA+FCiEAAQhAAAIQiEhgw+Yd0irx3oB1X3+2WipfXCFirG+BSu0NmveSA/86bL507vu/O45lIQSKmgBCe1ETZn8IQAACECgJAgjtdtQRiu34EW1HgPtnx8/t0Qjtdh1CaLfj5/ZohHa3d4j8IOAdAgjt3umlKyvZtm2btGzZUs6cOePP77777pO0tDRJSEhwZc4klT+B06dPy7Bhw0TFdt9z/vnny7p166Rx48bggwAEYoQAQnuMNIo0IQABCEAgrgiolJaWkSlZS1aHrbvCReWN1K5yezSyWlyBpFgIQAACEIBAnBAYMmKSvDhrob/abne2k4VzJ0Zd/Y6dn8gttw+UE9//L0J71PQIKEoCCO1FSZe9IQABCECgpAggtNuRRyi240e0HQHunx0/t0cjtNt1CKHdjp/boxHa3d4h8oOAdwggtHunl66sRKd4jx49Wp577jlREbp58+aSmZkpl112mSvzJSlnBA4ePCg9evSQzZs3mxcThg8fLk8//bSzYFZBAAKuIIDQ7oo2kAQEIAABCEAgJIGcXZ9I+owsmTXn9bCEypQuLakpyUZuv/qqSyEJAQhAAAIQgEAcEqhwRRv57ruT/sqXvPqMdL6jTYFI+KT21+dPkVtaNSrQHgRBoLAJILQXNlH2gwAEIAABNxBAaLfrAkKxHT+i7Qhw/+z4uT0aod2uQwjtdvzcHo3Q7vYOkR8EvEMAod07vXRtJSq1Z2RkyOrVq2Xs2LHSoEED1+ZKYs4JbN26VdLT06VVq1YycOBA54GshAAEXEEAod0VbSAJCEAAAhCAQL4EPt9/SNJmZEl6RqacOXM27NoB/ZKM3N6g7rUQhQAEIAABCEAgTgjMX7hKeg141F9ttaoXy5d70UaxAAAAIABJREFUV1pVr1K7Pg3q8f9TWIEkuNAIILQXGko2ggAEIAABFxFAaLdrBkKxHT+i7Qhw/+z4uT0aod2uQwjtdvzcHo3Q7vYOkR8EvEMAod07vaQSCEAAAhCAgGMCCO2OUbEQAhCAAAQgUOIEvj36nZHaVW4/duxE2Hy6d25nJra3at6wxHMmAQhAAAIQgAAEipbAHXcNlzdXrvcfMiK1t0yZMLxoD2V3CBQzAYT2YgbOcRCAAAQgUCwEENrtMCMU2/Ej2o4A98+On9ujEdrtOoTQbsfP7dEI7W7vEPlBwDsEENq900sqgQAEIAABCDgmgNDuGBULIQABCEAAAq4hcPr0GUnLyJT0jCzZf/DLsHkltrvJiO0dElu6JncSgQAEIAABCECg8Agc/OIrqV6nY8CGf39/njRqULvwDmEnCLiAAEK7C5pAChCAAAQgUOgEENrtkCIU2/Ej2o4A98+On9ujEdrtOoTQbsfP7dEI7W7vEPlBwDsEENq900sqgQAEIAABCDgmgNDuGBULIQABCEAAAq4kMHP2UjO1fedH+8Lm17xpPUlNSZae3RJdWQNJQQACEIAABCBQMAKTps6R0Y+n+YNvbHydbH13TsE2IwoCLiaA0B7YnLNnz8qnn34qGzZsMH/0v+/YsUNOnjxpFl5wwQXSoEED+d3vfictW7Y0f2rUqCGlSpUqUJePHj0qvXv3llWrVvnjX3nlFfO1aJ+ff/5Z9u7dK2vXrjV/9uzZIx9++KF/m5o1a8o111wjjRs3lubNm0uTJk2kQoUK0R7Deg8SePXVV6VPnz7+yp566ikZO3ZsoVf6448/yvDhwyUjI8O/t/6ctWjRIs9Zen+Tk5MlJyfHfK9+/fqSmZkpeo+Dn40bN5qfRd+TkpIiU6dOlbJlyxZKDUW9f6EkySZ5CCC0210KhGI7fkTbEeD+2fFzezRCu12HENrt+Lk9GqHd7R0iPwh4hwBCu3d6SSUQgAAEIAABxwQQ2h2jYiEEIAABCEDA1QQWLM42YvvGLf/5i/RQz/V1fmcmtg/s38XVtZAcBCAAAQhAAALOCNRv3lN2/nOvf/Fzk0bKsD/1dBbMKgjEEAGE9v806/DhwzJnzhyZPXu2EcGjeerWrSt/+tOfjIRevnz5aEKlMIT2U6dOyZtvvimTJk2S7du3Oz5f5fxu3brJgw8+KLVq1ZJg+dPxRiyMeQLxKrR/88038tprr0mHDh3Myx7hHoT22LziCO12fUMotuNHtB0B7p8dP7dHI7TbdQih3Y6f26MR2t3eIfKDgHcIILR7p5dUAgEIQAACEHBMAKHdMSoWQgACEIAABGKCwIrsjUZsf3v1prD5Vr+8mqSm3GXk9oSE82KiLpKEAAQgAAEIQCCQgL7E1rL9gIAvfv3Zaql8MZOMuSveIxDvQvsPP/wgM2bMkL/85S9y7Ngxqwbr5Gjdp0uXLo4nttsK7R9//LER0lVoL+ijYrvuMWLECClXrlxBtyEuhgnEm9CuP/dZWVnmJZDf/OY3YSe/+1qK0B6blxuh3a5vCMV2/Ii2I8D9s+Pn9miEdrsOIbTb8XN7NEK72ztEfhDwDgGEdu/0kkogAAEIQAACjgkgtDtGxUIIQAACEIBATBHYsHmHpGVkStaS1WHzrnBReSO1q9yO/BZT7SVZCEAAAhCAgAwZOUlenLnQT6LbnbfKwrmTIAMBTxKIZ6FdZfBhw4ZJdnZ22N6q7N2gQQMpW7asWfPjjz/Kjh075OTJkyFjdP2YMWPMvgkJCRHvjI3Q/sEHH8iQIUNk69atEc9xskCnzKvgqzXwxBeBeBLajx8/Lv3795dly5aZJtevXx+h3aPXHaHdrrEIxXb8iLYjwP2z4+f2aIR2uw4htNvxc3s0QrvbO0R+EPAOAYR27/SSSiAAAQhAAAKOCSC0O0bFQghAAAIQgEBMEsjZ9Ymkz8iSWXNeD5t/mdKlJTUl2cjtV191aUzWSdIQgAAEIACBeCNQ8Yo2cvy7X2XVJa8+I53vaBNvGKg3TgjEq9C+efNmUYE7JycnT6c7duwo9913n7Ro0UIqVqwowVLkzz//LF999ZWZij5r1izZvn17nj0mTpwoI0eOlDJlyuR7kwoqtB85ckRSUlL8Uq7vkLp168qAAQOkffv28tvf/lbKly/vz//06dPy9ddfm3z/9re/hZzqPm7cOBk9enTEvOPkxyNuyownoT34Zw6h3bvXHKHdrrcIxXb8iLYjwP2z4+f2aIR2uw4htNvxc3s0QrvbO0R+EPAOAYR27/SSSiAAAQhAAAKOCSC0O0bFQghAAAIQgEBME/h8/yFJy8iS9BmZcubM2bC1DOiXZOT2BnWvjel6SR4CEIAABCDgZQLzF66SXgMe9Zd4SdVKcnjvKi+XTG1xTiAehfbdu3ebCc3Bk81VZH/88cflhhtukFKlSjm6GadOnZKFCxeaqewHDhzwx1SvXl1UElYpPr+nIEL7uXPn5IUXXpD7778/YGvN/cEHH5Ry5cpFzF332LRpk5nwnlvqr1atmixYsEBat24dcQ8WeIdAcQnt0RDbs2ePJCcn+++nE/Hcyf4FEdqd7Msa9xFAaLfrCUKxHT+i7Qhw/+z4uT0aod2uQwjtdvzcHo3Q7vYOkR8EvEMAod07vaQSCEAAAhCAgGMCCO2OUbEQAhCAAAQg4AkC3x79TtIzMo3cfuz4ibA1de/czkxsb9W8oSfqpggIQAACEICAlwjccddweXPlen9JI1J7y5QJw71UIrVAIIBAvAnt33//vQwdOlTmzp0bwEGnkj/yyCNywQUXFOiGrFu3Tu6+++4Aqb1fv36SlpZmpqSHewoitB8+fFh073feece/reb+5JNPRj1Z/R//+If06dNHVPL3PX/+859l8uTJkpCQUCAWBMUeAYT2TKlZs2bsNY6M8yWA0G53QRCK7fgRbUeA+2fHz+3RCO12HUJot+Pn9miEdrd3iPwg4B0CCO3e6SWVQAACEIAABBwTQGh3jIqFEIAABCAAAU8ROH36jKRlZEp6RpbsP/hl2NoS291kxPYOiS09VT/FQAACEIAABGKVwL++OCJX1OkQkP7f182TRg1rx2pJ5A2BiATiTWgPFncV0ODBg43A7WSyeTigOvF8/vz5MmjQIDl58qRZpnL80qVL5dZbbw3bh4II7Vu2bJH27dv7z2natKk5+6qrrorY7+AFoaa9F9Yk7KiTIaDECCC0I7SX2OUrwoMR2u3gIhTb8SPajgD3z46f26MR2u06hNBux8/t0Qjtbu8Q+UHAOwQQ2r3TSyqBAAQgAAEIOCaA0O4YFQshAAEIQAACniUwc/ZSM7V950f7wtbYvGk9SU1Jlp7dEj3LgcIgAAEIQAACsUBg0tQ5MvrxNH+qNza6Tra+NycWUidHCBSYQDwJ7aEmm3fo0EFmzZoll1xySYEZ+gKPHz8uKSkpsnDhQv9eDz/8sIwbN05Kly4dcv+CCO3B8nHfvn1l2rRpBZ4u/9FHH0n37t0DprTrxPnWrVtbM2GD2CCA0I7QHhs3NbosEdqj4xW8GqHYjh/RdgS4f3b83B6N0G7XIYR2O35uj0Zod3uHyA8C3iGA0O6dXlIJBCAAAQhAwDEBhHbHqFgIAQhAAAIQ8DyBBYuzjdi+cUtO2Fqvr3ONDE25Swb27+J5HhQIAQhAAAIQcCOBBs17Ss4/9/pTe27SSBn2p55uTJWcIFBoBOJJaF+yZIl07drVz04nqM+bN0+SkpIKjWfwGW3atDHT06tWrRryjMIQ2u+99155/vnn5fzzzy9QHSdOnBDd49NPP5XKlSubPUaMGCGJiUX7wu3Zs2flww8/lJUrV8rGjRtl+/btcuzYMSPmN2jQQFq2bCn6woFOoC9TpkxUtenk+SNHjsjatWtl/fr1smvXLtmxY0fA9Hw9o27dunL77bdLq1atpHz58hHP+PHHH2X48OGSkZFh1iojlcErVapk/vfBgwdlwYIFkp2dLdu2bTPnVa9e3dTQuXNnc5aTc8Ilcvr0aVOH1rV582bzEsKePXv8y2vWrCm1a9eWm2++2eSm/7tUqVIR68pPaNea3377bcnMzJStW7fKgQMHpGLFitK8eXPz6QN33nmnqTFYHg51aDA/XbNhwwZp0aJFnuVaV3JysuTk/OffofP75AC9P3pffI++WDJ16lQpW7as+VLwXpGABOcUaf9I+2ndyk4/sUHvhX7Kgj7KsUmTJqZ+vR916tRx1K9Q5+kLNe+8846sWLHCMNOfLd8Zyq5Zs2bmkx30Lvq4RMo71r+P0G7XQYRiO35E2xHg/tnxc3s0QrtdhxDa7fi5PRqh3e0dIj8IeIcAQrt3ekklEIAABCAAAccEENodo2IhBCAAAQhAIG4IrMjeaMT2t1dvCltz9curSWrKXTI0JVkSEs6LGzYUCgEIQAACEChJAvrSWcv2AwJSOPLZaqlycYWSTIuzIVDkBOJFaP/hhx8kNTVVZs+e7WeqAulLL70kFSoU3s+5yr4qPKs8qrKvCtPnnRf+/6cviNCuYnGPHj38daigqtL8VVddVeT3pTAO+Pnnn+Xdd9+Vp556ysjmkR6VzSdOnCg33XRTRGlaRfadO3fKpEmTDBOnj4rFY8aMkYEDB0q5cuXChoUT2v/rv/7LTPp/7LHHjJQf7vGdM2jQoKikYr2/enfT0tICBPZI9XXs2FGefPJJadiwYb7sQgntykOl+fvvv9+8bBDu0RcQunXrZs65/PLL800p3oT2U6dOyeLFi81dz/3iQThITvuVO17v25QpU2T69On53j1fjL7koPdUX+5JSEiIdIVi+vsI7XbtQyi240e0HQHunx0/t0cjtNt1CKHdjp/boxHa3d4h8oOAdwggtHunl1QCAQhAAAIQcEwAod0xKhZCAAIQgAAE4o7A+s07jNietWR12NorXFTeSO0qt1dGpou7O0LBEIAABCBQvASGjJwkL85c6D+02523ysK5k4o3CU6DQAkQiBehXSVnlW737v31UxhUANVJziX5FERoD1WLCt8jR46MepJ5cdeuE8sfffRRI2ZH86g0rRO377777rA16sR37ekjjzzin8QezRm6tnv37ia3cBP1Qwntf/vb32TOnDnmXKdP3759jYTsm4ifX5zeWX0ZQ6e+F+RRiX7atGlm2nm4KerBQrvK6ddee60MGTLEkSSteekU8L/+9a/mxYNwTzwJ7V999ZWMGjXKfApENI/e9QkTJoi+9BDpkwkOHTpkerRs2bJojjBr77vvPvOiiN4Prz4I7XadRSi240e0HQHunx0/t0cjtNt1CKHdjp/boxHa3d4h8oOAdwggtHunl1QCAQhAAAIQcEwAod0xKhZCAAIQgAAE4pZAzq5PJH1Glsya83pYBmXKlJbUgclGbr/6qkvjlhWFQwACEIAABIqSQMUr2sjx7076j1jy6jPS+Y42RXkke0PAFQTiRWgPFnZr1KghixYtknr16pVoHwoitIeaNq8S7ODBg2XYsGFSrVq1Eq0p3OGatwq+L774Yp4lOkG8Xbt2UqlSJSOjb9iwQdatWxewTmucMWNGwHR63wKdzK4T2VUC1vjcj+6tsnWtWrXMl0+fPi3btm2TTZs2hZS1VSbWPEuXLp0nz2AhW3NOTEyUBx980L9WBeEOHTrIddddZ87SOtasWZNnL+3X5MmT850If+TIEfPSRbCwrGc0adJEGjduLMpFn4MHD5qJ6h9++GGes7R+neyv07lDPcE/H7r+u+++E/3EAd+jnzhw8803m08c+Oijj+Stt97Kw08/LeDll1+W2rVrhzynpIR2lcsXLFggOjFdc8jKypLdu3ebHPXnRV8wyC12d+nSRfSfEb5n48aN0rJlS///1p7oCxZly5YNWWe4vmmvbrzxRvMJDvrfw9113TTSSyrhfp60x/pSge++53fGuHHjZPTo0RHFeVf+A8VBUgjtDiDlswSh2I4f0XYEuH92/NwejdBu1yGEdjt+bo9GaHd7h8gPAt4hgNDunV5SCQQgAAEIQMAxAYR2x6hYCAEIQAACEIh7Ap/vPyRpGVmSPiNTzpw5G5bHgH5JkpqSLA3qXhv3zAAAAQhAAAIQKCwC8xetkl5/fNS/3SVVK8nhvasKa3v2gYCrCcSD0K6ys06c1j++57bbbjOTky+++OIS7U9BhHZN+N1335U+ffrI4cOHA/JXSbZjx47Su3dvad68uVSoUKFE6/Md/tNPP8mzzz5rRPHcj+b6+OOPyw033CClSpXyf+vnn38WlYh16vz27dv9X2/RooW88sorcuWVVwbss2fPHjOBPCcnx//19u3by/jx4/Ps7VugQrDeAZ0Yf+zYMX+cStkqx1911VV52IUSsn2LfC8VaM65J6/r/du3b5889NBDsnTp0oA9VWgfMWJESHlemen3c09+1zMee+wxGThwoJQvXz5PfnqWyua6JvgsnQg/fPjwkFPag4X23Bv37NnTTAwPZv7999/L888/L88880zASwQ65T4jIyPk3SspoT13PcE/c5Fkf42NRmgPJZrn98KJ9uzzzz+XMWPGmHuX+z6Fe4FD1+gLBdob3wsc1atXN58u8Ic//CGPoB7uDuqLBwsXLjQvX3jxQWi36ypCsR0/ou0IcP/s+Lk9GqHdrkMI7Xb83B6N0O72DpEfBLxDAKHdO72kEghAAAIQgIBjAgjtjlGxEAIQgAAEIACBXwh8e/Q7Sc/INHL7seMnwnLp3rmdmdjeqnlD2EEAAhCAAAQgYEmgU/JwWf72ev8uI1J7y5QJwy13JRwCsUEgHoT2f//732Zy+axZs/xNiTRhubi6V1Ch/ezZs2ZCtE5YDp5Injt3nU6u8v4tt9wijRo1MlOogyXP4qhVJWsVnX1TsfXMP/3pTzJp0iT/hPFQeej6/v37y9atW/3fDhazVdZVFiqS+542bdoYWf3SS/P/hCuNXblypZHhc3PMzs6W3//+93lSCie0q7CsOdx9991hp13r/iq1//Wvf/Xvm59QrJKzCsu5a1fB+d57743YQ52u/uc//9kw8D06hXzatGkheYcT2iNNkdcXD1577TXz6QC5+elLB/pSRfATD0J7MEu9G/qpBL169Qp4aSMUG32B4Yknnoh4j3Xyv05W1zvnexYvXiw6WT6/RyfV6/1RGd736Ism+qKDFx+EdruuIhTb8SPajgD3z46f26MR2u06hNBux8/t0Qjtbu8Q+UHAOwQQ2r3TSyqBAAQgAAEIOCaA0O4YFQshAAEIQAACEAgicPr0GUnLyJT0jCzZf/DLsHxua3eTmdjeIfHXjz8HJgQgAAEIQAACzgn864sjckWdDgEB29fNk8YNazvfhJUQiGEC8SC0h5LGn3rqKRk7dmyJd66gQrsmrlK7yrM64Tv3hPH8iqpZs6bceuutcvvttxfbBPdQwnmHDh3MCwaXXHJJxB4EC8Lt2rWTuXPnSrVq1UzsiRMnjKS7aNEi/15O5F7fYhWxhwwZEiB/z5kzR/r165cnt3BCu75YoIJxmTJl8q0nlFAcbnL6G2+8IUlJSf79OnfuLC+99JLjqfurV68WnVLve5Sbyue5p8f7vhdKaNezddJ61apV861J76FO2dcp7r4nXK5eF9qPHz8uAwYMCJiOP3HiRPOyRaS7oex06v3QoUPN/fY9+nOie+Z+9Bx9QcEnpjuZMu+LX7JkiXTt2tW/XX4vOkT84XT5AoR2uwYhFNvxI9qOAPfPjp/boxHa7TqE0G7Hz+3RCO1u7xD5QcA7BBDavdNLKoEABCAAAQg4JoDQ7hgVCyEAAQhAAAIQyIfAzNlLjdy+66N9YVc1b1rPiO09uyXCEgIQgAAEIACBKAhMmjpHRj+e5o+4sdF1svW9OVHswFIIxDaBeBDav/zySzMteu3atf5meUFo9xWzf/9+0XpU6M5vWnuom9qxY0cjc+tE84SEhCK5zN9++62Rb3USuu8JN8E7VAKHDx82cvk777xjvq0Tr3WCerNmzcz/1ppV0tUp8B9++KERh1X8/u1vf+u4HhXSH3vssYj3I5SQ3bRpU5k/f75cddVVjs4Llsd1gr5OUr/44osD4rdv3y7vvfeeqUl7fM8994h+soDTZ8+ePWbyfE5OjgnJT3oONVV86dKl5uUHJ0/wBH592eD111+XG2+8MSDc60L7mjVrRGV+38+h008KyA0peI9u3bqZlz8uvPBC/7LgF2Fq1Khhfv7r1asXsV0ff/yxDBw4UMqXLy8NGjSQWrVqmU9PKKqf/4gJFeEChHY7uAjFdvyItiPA/bPj5/ZohHa7DiG02/FzezRCu9s7RH4Q8A4BhHbv9JJKIAABCEAAAo4JILQ7RsVCCEAAAhCAAAQcEFiwOFvSMzJl45b/CAmhnuvrXCNDU+6Sgf3z/6hxB8exBAIQgAAEIBAXBBo07yk5/9zrr/W5iSNl2OCecVE7RUJACcSD0B4s9mrd0Qrt4SZzO7lF+Z1lM6E999k6Bf2LL74wYrfK1Vu3bnWSmn9NkyZNRCdJq4AbLIFGtVGIxR988IHccccdomK6PtEK4D/99JOZAL5p0yZp3Lix6JR5nTZevXp129T88TZCu0761/xKly7tKJ8DBw5Ir169TD36qPy9fPlyadSokaN4p4tshPZop8GH+vmYPn16HgHfy0K7/gyOHz8+4JMf9F49+uijUf1MBb+AE0pW//e//y3Dhg0zorvvue+++8zPcMWKFZ1eEc+vQ2i3azFCsR0/ou0IcP/s+Lk9GqHdrkMI7Xb83B6N0O72DpEfBLxDAKHdO72kEghAAAIQgIBjAgjtjlGxEAIQgAAEIACBKAisyN5oxPa3V/9HgAj1VL+8mqSm3CVDU5IlIeG8KHZnKQQgAAEIQCB+COhLYi3bDwgo+Minq6VK5QrxA4FK455APAjtwQKxNt1rQnvui6xi7bFjx2TLli2yYsUK0YnPKjdHenTy+ZgxY4woW5jTmjMzM6VHjx7+4++99155/vnn5fzzz4+UUrF930Zo12nxv//97x3nGkpGXrBggZmmXpiPjdCugr7+ieblhoyMDBk0aJC/hMGDB8uUKVPkN7/5jf9rXhbadSq7ftqBTtv3PQXpa6j7sWzZMunUqVPA9dBPIdCfpdxP3bp1pU+fPqKfvHDttdeaTyuI5weh3a77CMV2/Ii2I8D9s+Pn9miEdrsOIbTb8XN7NEK72ztEfhDwDgGEdu/0kkogAAEIQAACjgkgtDtGxUIIQAACEIAABApAYP3mHUZsz1qyOmx0hYvKG6ld5fbKFyPnFQAzIRCAAAQg4GECqSMnybSZC/0Vdku6VRbOm+ThiikNAnkJxIPQHmoKupeF9uAu+wR3nZT+1ltvyapVq/IV3HXK88iRIwtNhg2WxQsiSxf2z25uJm+++aa88cYboi8++J5w9yNYyFaBOCsrS2rVqhVVik4F+qg2FZHTp0/Lp59+KmvXrpXFixeblxl8T/369UVfLtAJ98HPq6++akRo3/PKK69I7969ozp+9erV0r59e39Mhw4djNxdocKv/x7qZaE9eLK6gkhNTZXLLrssKo5nzpyRlStXysaNG/1xoabdHzp0SPr27SvvvfdeyP31EwxuueUW6dKli9x4441StWrVqF5QiCpply5GaLdrDEKxHT+i7Qhw/+z4uT0aod2uQwjtdvzcHo3Q7vYOkR8EvEMAod07vaQSCEAAAhCAgGMCCO2OUbEQAhCAAAQgAAELAjm7PpH0GVkya87rYXcpU6a0pKYkG7n96isvtTiNUAhAAAIQgIB3CFS8oq0c/+57f0GLX31GutzRxjsFUgkEHBCIB6H9xIkTZpLxokWL/ERCTY/OD1coEdcBXrMkP3k+lGxfEJnYaS667ueff5b9+/eLSsw65Tm3yK3fr1atmmgObdu2jWbbkGtVHH/yySfNH98zYcIEefjhh633drKB9k0Zf/755/Kvf/1L/ud//kf+/ve/y/bt280U+3CPU6G9Xbt28tprr0nlypWdpONfEzzNXHmo5F66dOmI+2j/9E5r37755hv55z//KTt37pScnBz58MMPw8ZHI7SvW7dOWrduHTGX3AtUwG7ZsqX/S4mJieaOVapUyf81LwvtwRPxo4IXYXG4+/j+++/LwIEDHX0CQ9OmTY3cfscdd5iXGkqVKlWYKbpyL4R2u7YgFNvxI9qOAPfPjp/boxHa7TqE0G7Hz+3RCO1u7xD5QcA7BBDavdNLKoEABCAAAQg4JoDQ7hgVCyEAAQhAAAIQKAQCn+8/JGkZWZI+I1POnDkbdscB/ZKM3N6g7rWFcCpbQAACEIAABGKTwPxFq6TXHx/1J39J1UpyeO+q2CyGrCFgQSAehHadWj169GiZOnWqn1S3bt1k1qxZcuGFF1rQyxsaSth1m9CeO2sVop944gl58cUXA4q55557JD09XcqVK2fFJxSPohT2VaBX0VvPWLJkSb6Cd36FORXaQ0nbToAFT0RPSUkx97Ns2bIhw5WjTl1/+eWXzdT1/GT8cOdHI7Rv2LBBWrRo4aQU/5qPP/5Y7rrrLtm1a5f5GkJ7VPjyXZzfP0P05RT91IO5c+c6PlA/WUA/hUH/OWj7M+740BJYiNBuBx2h2I4f0XYEuH92/NwejdBu1yGEdjt+bo9GaHd7h8gPAt4hgNDunV5SCQQgAAEIQMAxAYR2x6hYCAEIQAACEIBAIRL49uh3kp6RaeT2Y8dPhN25e+d2ZmJ7q+YNC/F0toIABCAAAQjEBoFOycNl+dvr/cmOSO0tUyYMj43kyRIChUggHoR2xRU8ETs/udcGb6wJ7VrrDz/8IKNGjQqQ2mvUqGEm2terV88GhxSn0K5y/pQpU0wdJ0+edJy3Tq7Wqec6td33uEVo17zeffddeeSRRwLyi1RcxYoVpWHDhmYi/eHDh83yohbadUq8CtJ79+415yG0R+qS8+/nJ7TEmTmTAAAgAElEQVTrLrlf5NCXOXRavJOnc+fO5kWK6tWrO1kec2sQ2u1ahlBsx49oOwLcPzt+bo9GaLfrEEK7HT+3RyO0u71D5AcB7xBAaPdOL6kEAhCAAAQg4JgAQrtjVCyEAAQgAAEIQKAICJw+fUbSMjIlPSNL9h/8MuwJt7W7yUxs75D468fDF0E6bAkBCEAAAhBwDYF/HToiV9TuEJDP9nXzpHHD2q7JkUQgUFwE4kVo/+CDD+SOO+7wy73Kd/HixdKlS5dCRV2UQrtOmp8/f768/vrr8u9//9tMIlfRuV+/ftY1fPTRR9K9e3fZvXu3f69ly5ZJp06drPb+6aefZOzYsfL000/795kwYYI8/PDDVvsGB6tEnZqaKtnZ2fnu26xZM6lVq5Y0adJEbrjhBqldu7aZ0j9u3Dh57LHH/LFFLbSrRDxixIh8zzt79qxMnz7d9Dg/QV9l5Ouuu84I7I0aNTL/edlll8mnn34qycnJkpOTY86JRmhft26dtG7dOqoebdy4UVq2/PXfKeNdaC+ql2YiNUVfgvjXv/4l77//vixfvjziRH+V2vWFn8qVK0faOua+j9Bu1zKEYjt+RNsR4P7Z8XN7NEK7XYcQ2u34uT0aod3tHSI/CHiHAEK7d3pJJRCAAAQgAAHHBBDaHaNiIQQgAAEIQAACRUxg5uylRm7f9dG+sCc1b1rPTGzv0S2xiLNhewhAAAIQgEDJEpj83Bx56LE0fxI3NrpOtr43p2ST4nQIlBCBeBHajx8/LgMGDJClS5f6Sd9zzz2Snp4u5cqVKzT6RS20jx492kxU9j0qhquMXbp0aasaTpw4Iffee6+Zyu57dNJz7969rfbV4GBZ/PHHHxf9EyybFvQgnTA/fPhwmTlzZsAWrVq1kp49e8pNN90kV111lZQvXz7smQUV2lUgX7BggVxzzTWO09dp2k8++aT543ueffZZU0PuRyez9+nTJ+AlDJ28rjV17NhRrr/+eqlSpYqcd955Ic/WKd0FFdoL0vvVq1dL+/bt/bn07dtXpk2bJhdccIH/a6F+PjZs2CAtWrTIU0M0+QfL9CkpKebnpGzZsnn2PXr0qLnXq1atMt9zIp472X/fvn3So0cP0Zdn9NG69QULfYmiJB99EeaTTz6RFStWyJIlS2Tr1q150imKl3tKsmbf2Qjtdl1AKLbjR7QdAe6fHT+3RyO023UIod2On9ujEdrd3iHyg4B3CCC0e6eXVAIBCEAAAhBwTACh3TEqFkIAAhCAAAQgUEwEFizOlvSMTNm45T9T+kI919e5Roam3CUD+xfutMpiKpFjIAABCEAAAhEJNGjRS3J2feJfN3XiSLl/cM+IcSyAgBcJxIvQrr176aWXjLTte6pVqyYq7rZt27bQWluUQrsmGTzZ+7bbbpN58+bJxRdfbFWDTnwfNmyYzJo1y79PQaTmUEnMnTtX7r77bv+3tAfPP/+8nH/++Y5zVqF46NChotPIdbK6/tHaVeRfs2aN6JRp3xRzFYnHjBlj6klISHB0RkGFdr1DOgVbxXanj+Y5ZMgQ0zffEzwNXyV9nTg/e/Zs/xqVvnWStk5jd/JEI4S/+uqrRp73PQWZoh98N0O9bOFloV1fmlGJ/6233ir0nyEn/XayRqe3v/322+b+6Sc8+J7BgwfLlClT5De/+Y2TbWJmDUK7XasQiu34EW1HgPtnx8/t0Qjtdh1CaLfj5/ZohHa3d4j8IOAdAgjt3ukllUAAAhCAAAQcE0Bod4yKhRCAAAQgAAEIFDOBFdkbjdj+9upNYU+ufnk1SU1JNnJ7QkLoqX/FnDbHQQACEIAABKwJ6EtdLdsPCNjnyKfZUqVyReu92QACsUggnoT2/fv3G2lX5Wjfk5SUZCThqlWrFkr7ilpoDyVvqxitddg8X375pZlavXbtWv8269atk9atW9tsa2K3bNliJnf7hPPmzZvLa6+9ZuR0p4/2aNCgQf7lPllavzB27Fh5+umn/d/r16+fpKWlmYnsTp5QMv9TTz1l9g1+QvVXXwLQ6f9OHyei+c6dO6Vbt26yd+9es61K+jo9P/cE9Ejnvf/++3LzzTf7l+U3iTxYaA81XT2/80IJ+KFeiPCy0K6T0IM/QeHPf/6zTJ482fGLFcpYxXidMP/tt99K7dq1zfT/O+64I+BTAHbv3i2bNm2Sf/zjH7Jr1y4j0t93332RroT5vn5CwPTp00Uldt+TmJgoegcqVarkaI9YWYTQbtcphGI7fkTbEeD+2fFzezRCu12HENrt+Lk9GqHd7R0iPwh4hwBCu3d6SSUQgAAEIAABxwQQ2h2jYiEEIAABCEAAAiVEYP3mHUZsz1qyOmwGFS4qL0NTko3cXvnii0ooU46FAAQgAAEIFA6B1JGTZNrMhf7NuibdKovmTSqczdkFAjFIIJ6EdhU5VdpU+TP3o2KnSqflypWz7mBRC+2HDx8WFbbfeecdf64dOnQwk9UvueSSAuevE8KVi410Hu7wUDkvXrxYunRx9olQoWRp30TzUNPOn332WRk+fLhjFp9//rn07NlTtm7d6o+JRmi/5557JD093fH9Cf6kgFDxq1evDpDXo30JQO+6TkwfOXKkv6ZohHYVqRcuXOh4Gvy2bdvkzjvvFO21PuHivSy0a91LliyRrl27+pkrhwULFki9evUc38fs7GzzMoPvZzHUpwAEv4CgArz2u2zZso7O0Zd6WrZs6V+L0O4IW9wtQiiOu5a7qmDun6vaUejJILTbIUVot+Pn9miEdrd3iPwg4B0CCO3e6SWVQAACEIAABBwTQGh3jIqFEIAABCAAAQiUMIGcXZ9I+owsmTXn9bCZlClT+peJ7cly9ZWXlnDGHA8BCEAAAhAoGIGKV7SV49997w9e/Moz0qVTm4JtRhQEPEAgnoR2bZfK0aNGjZIXX3wxoHsqtY8bN04qViz4pzWcOnVKVNRWGVqncPuecHK0fv/o0aNmMvqqVav860NNtvZ9U0VlldcHDhwYkL/K6CrlF0Rq12nP/fv3DxC6dTr5448/LqVLl7a+5T/99JM8+eSThq/viUbC10njPXr08MvSTZs2lfnz58tVV10lJ06ckHvvvddML/c9EyZMEJ3g7uQ5e/asqVNjcj/RCO06Pd3plPxQnxIQSu5/4403AqbuN2rUyIjROq3byaMT3pWZ9tb3RCO0a4zK8OPHj484XVx/pvQFgpkzZ/rPCjeZ3OtCe6j+RvPCzDfffGOmsy9dutTPMjk5WWbMmBHwiQPBE/yjFeeDhXj9GXr++efl/PPPd3K9YmYNE9rtWoVQbMePaDsC3D87fm6PRmi36xBCux0/t0cjtLu9Q+QHAe8QQGj3Ti+pBAIQgAAEIOCYAEK7Y1QshAAEIAABCEDAJQQ+239I0jOyJH1Gppw5czZsVgP6JRm5vUHda12SOWlAAAIQgAAEIhNYsGiV9Pzjo/6Fl1SpJIf3/SqRRt6BFRDwHoF4E9q1g1988YUMGjRI3nrrrYCGNmnSxMjN7dq1iyjx5g5USffdd9+VSZMmyfr16/NcksIU2nXzUNKrfj3a/H/++WdZs2aNPPjgg5KTk+PPO1o51slPxUcffSTdu3cPEKydiL6HDh2SIUOGiE5k9z0qn+tLCSrb/9///Z8Rr3O/oOBUltcXEFTi/ctf/uKfhu07Q++B/gkWYkMJ2Rqjkv20adNExfNwj/ZNc1X53fd06tTJiOBVqlQJCNuyZYuZ0O6b0q3f1Dh9+SE4p+DzlLVK0TqFO/dTt25dycrKklq1auVJMVhw1gUq6ivXXr16SalSpUKWpQx1Iv4jjzzi/75OFFf5vnXr1nli3Ci016hRw7wQkd8U9eCJ5uEmousLJy+88ILcf//9AbU/8cQT5s7mN0E9FMtwL0uE+tSCpKQkycjIkKpVq+b7I/nVV1+Zl0By//Nv+vTp5s547UFot+soQrEdP6LtCHD/7Pi5PRqh3a5DCO12/NwejdDu9g6RHwS8QwCh3Tu9pBIIQAACEICAYwII7Y5RsRACEIAABCAAAZcR+Pbod5KekSlpGVly7PiJsNl179xOhqYkS6vmDV1WAelAAAIQgAAE8hLolDxClr/9vv8bw1N7y7MThoMKAnFNIB6Fdm343r17JTU1VbKzs/P0X8XfAQMGmAnZl112mZQpUybPmv/93/+V//mf/xGdpK0T1Q8cOBDyHvXr188I05dffnnI70c7od23yQcffGDk5tyT4H3f0/z79Okjt956q5noXb58eb8ErXmrWL1y5Uoz5TxYwFeBVuXWnj17RhSno/nBCSf66jnKR6et55ZPVbbfvn27EcBzi9ktWrQwvK+88kr/8S+99JIRdHM/uq+K77nX+b6vU9k3b95sJtq/+eabIcsIJyyHE9p1k5o1a8pjjz0mXbt2DXghQmv/8MMPzdT43PdNWatIreJ68HP48GHRu/POO+/4v1W9enXDSl8MSEhIyBPz9ddfy5w5c2TixIly7NixkHVt2LBBlGHwE0po1zWao77wMGzYsIAJ4fo9zVHzCf60A53EP3r06JA/N24Q2sNN9R8xYkTYF1mcCu3KJdwLJ3on9ZMP9IWCYNFaJ7vrCxRz584NaE1+L33oXerWrVvASw8dO3Y0+9xwww15XkIIdw9D/UxF87Pt5rUI7XbdQSi240e0HQHunx0/t0cjtNt1CKHdjp/boxHa3d4h8oOAdwggtHunl1QCAQhAAAIQcEwAod0xKhZCAAIQgAAEIOBSAqdPn5G0jEwjt+8/eDhslre1u8lMbO+Q2NKllZAWBCAAAQjEO4EvDh2Ry2t3CMCwfd1cadywTryjof44JxCvQru2XScVP/roo/K3v/0t31vQrFkzv8x75swZM808nDDs2yic3Bx8UEGFdt3n/fffl4EDB4aU2gtyrVVeVuF2+PDhIWXkguyZO0anSuuU6mABWtfcfPPN0rJlSyNQKxMVuVUCz/2o0K3Ctq7N/egU9759+8p7770X8HXd68YbbxTtn/73n376yfRu69atAS8g6PfatGljBHqVtPVRQV6nt59//vkBe4YSsnUiuS9OF2vv9WWCK664wsjGWoueGfyoeK7CfqgXJlQ+njVrlulv8KP733TTTf5J68pLX0zQqe65H53YX65cOVm7dq3/y+vWrQs5OT1YaFf5fvbs2f66KlasKDr5/rrrrjMclZVO9889QV4P0T5MmTJFKleuHPK6uEFoP336tBHup06dGpCjctU7po/K7YmJif7vRyO0a9Du3bulf//+IfvesGFD8ykQlSpVEs1Fe6Isgx990eGvf/2rXH311SFZ6kR3/eeX8g5+9Ay9I3oH9Tl48KB5iSP4Z6qoXmAJmXAJfBGh3Q46QrEdP6LtCHD/7Pi5PRqh3a5DCO12/NwejdDu9g6RHwS8QwCh3Tu9dG0lOlFi586d5heY+ssPnQaS+xcT+gs7fetffyGovyjRaSDhPiIwXJHBv9DK72MyCwKqqPcvSE7EQAACELAhgNBuQ49YCEAAAhCAAATcRmDm7KVGbt/10b6wqTVvWs9MbO/R7de//HdbHeQDAQhAAALxSWDyc3PkocfS/MU3aXSdbHtvTnzCoGoI5CIQz0K7YtBJ4O+++6488sgjRtK1fVSKHTp0qNxzzz1GJo702Ajtuvdnn30mDzzwgCxdujTSUfl+X/PWyc46/TuUYG21ea5gldp1crr+ieZR0Vjl3ttuuy3k5PiCyv1at04Zr1evnvTq1Ut08r0++vdor732Wh4xO5SQnZWVJQsXLjR/nDwqEWv9gwYNype1slJhWcX6aJ8//vGPMn78eHn55ZfN3fY9+kKATn4PfoL/fk4l+F27dpnYYGk9XC46TVyns6v8Hu5xg9CuuS1btszI9+Fq008p0Cn9vidaoV3j8vsUiEj9VJk9PT1datSoke9SfbFG5fyZM2dG2jLP97VPzz77rPmkh6L8mY86sUIMQGi3g4lQbMePaDsC3D87fm6PRmi36xBCux0/t0cjtLu9Q+QHAe8QQGj3Ti9dV4lOfdBfSM2YMSPsR1qGSlonCzz00ENmkoVTsb2gwrl+vJ7+4k+nN+jHW4Z7Crq/65pCQhCAAAR+IYDQzlWAAAQgAAEIQMCLBBYszjYT2zduyQlb3vV1rpGhKXfJwP5dvIiAmiAAAQhAIAYJNGjRS3J2feLPfOrEEXL/4F4xWAkpQ6BwCcS70O6jqaKtSrw6PfzNN9+MGnLHjh1Fhd5bbrlFypYt6zjeVmjXg3TgkQ46eu6556LOXUVxnQJ+3333hZ2q7bgYhwujfYlABewnn3xSrrzyynxP2LFjh5kw76R/KvPqJHqVlnWa+IkTJ8xU9kWLFpkzVDp/++23pUWLFgFnhhOyVYjXietpaWn5CuB6T7QWnaAdLNuGKk7PU7lapftInwqg8cF/9/fGG29IUlKSf2utVyeTB9/R4L+f27Bhg5nwvWTJEhkzZky+nwLg9NMINAm3CO2ax+TJk+WJJ54Iead0Qr3K+aVLlzbfL4jQrnH6UoL+/a2+lKCDyCI9ei+Vt/5MOnkhRvfTSe36KROTJk1ydIbGdO7c2Zzj9B5Gytut30dot+sMQrEdP6LtCHD/7Pi5PRqh3a5DCO12/NwejdDu9g6RHwS8QwCh3Tu9dE0lvl+COP0lVrjEfVMaLrnkkoi1RSuca446mUJ/ifKb3/xGMjMzzUcthnui3T9iwiyAAAQgUMIEENpLuAEcDwEIQAACEIBAkRJYkb3RTGxfuXpT2HOqX15NUlOSjdyekHBekebD5hCAAAQgAIFwBDZtzZEWvx8Q8O0jn2ZLlcrhp8hCEwLxQgChPW+njx8/Lps2bZLNmzeLStL79u0LEHpVAlURvEmTJtK4cWPznxUqVCjQlSkMod138Llz5+TIkSOybds28ydU7pr3ddddJ/qpvm3btpUbbrghKgG/QEWGCVIRf+vWrfLWW2+JCtSar07MVpn8xhtvNAOZVLytU6eO48FM4fbUFLRmrff222+XVq1aSfny5f2ZKTsVvUeOHOn/mk4nV/k89/Tq/IRs3ePjjz82A560Jt+nKOu5OvH9zjvvNAKx0yFTubF9/fXXsnz5cnnnnXfMvnv27DHf1n7Wr19f2rRpY2R2/Tu43Pt//vnn0rNnT8NZn9q1a8uCBQvMRPrcTyih3Sfz6x1dvHixOV9/LlSs13ObNm1q+qM8c7PM7464RWjXHPXFivXr18vs2bPNz7qPqX5Pp7dPmzbN3EV9Ciq0+1jo35fqHjoZXiff++66717qJ2x369Ytz72M5udN2Wqfs7OzZcuWLZKTk+N/CULvhfZef6Y6depkXg4pyD2MJh83rEVot+sCQrEdP6LtCHD/7Pi5PRqh3a5DCO12/NwejdDu9g6RHwS8QwCh3Tu9dEUl+ha/To7I7yMk9ZcT+gslfc6cORPwi4vgIvSXUhkZGeaXmPk90Qjn+gvf/v37m1/O6KO/UENod8X1IQkIQKAYCSC0FyNsjoIABCAAAQhAoMQIrN+0Q9JnZErWktVhc6hwUXkZmpJs5PbKF19UYrlyMAQgAAEIxCeB1Acmy7QZWf7iuybdKovmTYpPGFQNgSACCO1cCQg4JxCNkO18V1ZCAAJFQQCh3Y4qQrEdP6LtCHD/7Pi5PRqh3a5DCO12/NwejdDu9g6RHwS8QwCh3Tu9LPFKdu/ebURx3zQFX0L6MXQ6MaBXr17SoEEDOe+8wMl3Omngq6++kvnz55uPPAz+aDudpPDyyy+bN/TDPdEI7cFTRRDaS/zqkAAEIFACBBDaSwA6R0IAAhCAAAQgUGIEcnZ9IukZWTJr7uthcyhTpvQvE9uT5eorLy2xXDkYAhCAAATii0Cl6m3l2PHv/UUvfmWydOnUNr4gUC0EwhBAaOdqQMA5AYR256xYCYGSJoDQbtcBhGI7fkTbEeD+2fFzezRCu12HENrt+Lk9GqHd7R0iPwh4hwBCu3d6WaKV6EdFpqSk+Kee+5LRjwucMGGC+Yg4J4+K7aNGjZJ58+YFLO/evbuZ1F7Qj8bMvVlBhHYnubMGAhCAQCwRQGiPpW6RKwQgAAEIQAAChUXgs/2HJD0j08jtZ86eDbvtgH5JRm5vUPfawjqafSAAAQhAAAJ5CCxYlC09//iI/+tVq1SSr/atghQEIPALAYR2rgIEnBNAaHfOipUQKGkCCO12HUAotuNHtB0B7p8dP7dHI7TbdQih3Y6f26MR2t3eIfKDgHcIILR7p5clVon+kkwl9PT09IAcnnjiCfP1smXLRpXbDz/8YOJefPHFgLgZM2bIvffeK8H/kh/V5iKC0B4tMdZDAAJeJIDQ7sWuUhMEIAABCEAAAk4JfHv0OyO2p2VkybHjJ8KGde/cToamJEur5g2dbs06CEAAAhCAgGMCnZJHyPK33/evHz6klzz79AjH8SyEgNcJILR7vcPUV5gEENoLkyZ7QaBoCSC02/FFKLbjR7QdAe6fHT+3RyO023UIod2On9ujEdrd3iHyg4B3CCC0e6eXJVbJsmXLpG/fvnLy5El/DiNGjJC//OUvUcvsvg0OHTpk9nzvvff8e7Zo0UJeeeUVx9PewwFBaC+xq8LBEICAiwggtLuoGaQCAQhAAAIQgECJETh9+oykmYntmbL/4OGwedzW7iYzsb1DYssSy5WDIQABCEDAWwS+OHRELq/dIaCo7WvnSuMb6nirUKqBgAUBLwvtbdq0kbVr11rQITTeCZw7dy4AgVOh3XZoVLxzp/6SIXDnnXfK0qVLS+bwIjgVod0OKkKxHT+i7Qhw/+z4uT0aod2uQwjtdvzcHo3Q7vYOkR8EvEMAod07vSyRSo4fPy4DBgwI+CVChw4dZNasWXLJJZdY5fTqq69Knz59AvbQffU8mweh3YYesRCAgFcIILR7pZPUAQEIQAACEIBAYRGYOXupkdt3fbQv7JbNm9YzE9t7dEssrGPZBwIQgAAE4pTA5OfmykOPveCvvskN18m2tXPilAZlQyA0AYR2bgYEwhNAaOd2xBMBhPZ46nbkWhGKIzNiRdER4P4VHVs37IzQbtcFhHY7fm6PRmh3e4fIDwLeIYDQ7p1elkgla9askc6dOwdMZ1+8eLF06dLFOp/Dhw9Lv3795J133vHvdc8990h6erqUK1cuYP9g+f2pp56SsWPH+tfs2bNHkpOTJScnx1FeGzZsEJ0I73si7a/roj0jUiL169eXzMxMqVmzZqSlopM3tm7dal4s2LZtm2zZssXEVKxYUZo0aWJq0T7VqVNHSpUqFXE/XRAs/qekpMjUqVP9U/e//vpref311+Wtt94yXA8cOCAXXHCBNGjQQG6++WbDO5rzHCXFIghAoNAIILQXGko2ggAEIAABCEDAYwQWLM42E9s3bgn/749161wjqSl3ycD+9v/u6zF8lAMBCEAAAg4JNGzRS3bs+sS/eurEEXL/4F4Oo1kGgfgggNAeH32myoIRQGgvGDeiYpMAQnts9q2oskYoLiqy7OuEAPfPCaXYXYPQbtc7hHY7fm6PRmh3e4fIDwLeIYDQ7p1eFnslp0+fltGjRxvJ2ffccsstovL3b3/7W+t89Jdxzz//vGzatEluvfVWad26tfzud7+T8847L8/ekYTzaGXzWBHaT506JfoCgQr8WmOkp2PHjvLkk09Kw4YNJdLHSoYT2vWM6dOny1/+8hc5duxYvkfqec8884zUqlUrUmp8HwIQKGYCCO3FDJzjIAABCEAAAhCIOQIrsjeaie0rV28Km3v1y6tJakqyDE25SxIS8v67aswVTcIQgAAEIFAsBDZt3Sktfv/HgLO++jRbqlauWCzncwgEYoUAQnusdIo8S4IAQntJUOfMkiKA0F5S5N15LkKxO/sSL1lx/7zdaYR2u/4itNvxc3s0QrvbO0R+EPAOAYR27/Sy2Cv58ssvpXfv3rJ27Vr/2Q8//LCMGzdOSpcuXaz5xKPQ/tVXX8moUaNk3rx5UbHWKeoTJkyQQYMGSZkyZcLGhhLaH3nkERkzZkxUZ+qE+RkzZpgXEnggAAH3EEBod08vyAQCEIAABCAAAXcTWL/pQ0mfkSVZS1aHTbRChfIydGCypA5KlsqVLnJ3QWQHAQhAAAIlTiD1gckybUaWP4+uSW1l0bzJJZ4XCUDAbQS8LLS7jTX5xD4B/STf4cOHS0ZGhr+Y4OFNsV8lFUDAGwSCh46d+/7v3iismKpAKC4m0BwTkgD3z9sXA6Hdrr8I7Xb83B6N0O72DpEfBLxDAKHdO70s9kq2bNki7du3l5MnT/rPXrBggSQnJxd7LpGEdpW/NTedaK6/1MvKypLdu3ebPKtVqyZ9+/aVihV/nYDUpUsXqVGjhr+OSPvrwtxnRANABXOVxx977LGAsIkTJ8rIkSNDSudHjhyRlJQUWbZsWUCM7nXjjTdKs2bNRP+79kZ/Yblu3bo8KeW3vy4OFtq7d+8uCQkJ8sorr/j3Ulldp+dfccUVohP7dZr+xo0bA+6ELu7UqZPMnDlTqlSpEg0a1kIAAkVIAKG9COGyNQQgAAEIQAACniSQs+sTSc/IkllzXw9bX5kypX+Z2J4sV195qSc5UBQEIAABCNgTqFS9rRw7/r1/o8WvTJYundrab8wOEPAYAYR2jzWUcoqUAEJ7keJlcwgUKgGEdjucCMV2/Ii2I8D9s+Pn9miEdrsOIbTb8XN7NEK72ztEfhDwDgGEdu/0stgrCZa8VQxfvny5NGrUqMRzeeqpp2Ts2LEh8wgWtevXry+ZmZmicna4x4nQXtCi9+/fL3369DEiuO8ZPHiwTJ48WcqVK5dn2x9++MFMZn/xxRf931N5XWOGDRtmBP3cj37s5Oeff24mq8+fPz8gRien9+jRwxGn3IuaNGki48ePlzZt2uQR7j/77DN54IEHZOnSpQH7Ll68WPRFAR4IQMAdBBDa3dEHsoAABKLGFkkAACAASURBVCAAAQhAIPYIfLb/kKRnZBq5/czZs2ELGNAvycjtDepeG3tFkjEEIAABCBQZgQWLs6Vn/0f8+1etUlG+2pddZOexMQRimQBCeyx3j9whAAEIQCAcAYR2u7uBUGzHj2g7Atw/O35uj0Zot+sQQrsdP7dHI7S7vUPkBwHvEEBo904vi72ScePGBUwVb968ubz22mtSvXr1Ys8lGuHcTUJ7KDk9KSnJfCRk1apVQ3IMrlVldpXbe/XqJaVKlQrLXqdzqCT/xBNP+NeokD5v3jy59NK8kwODOfmCNL9p06aFjPGtCTVBXifKT506VcqWLVvs94MDIQCBvAQQ2rkVEIAABCAAAQhAwI7At0e/M2J7WkaWHDt+Iuxm3Tu3k6EpydKqeUO7A4mGAAQgAAFPEEjqMULeWPG+v5bhQ3rJs0+P8ERtFAGBwiaA0F7YRNkPAhCAAATcQACh3a4LCMV2/Ii2I8D9s+Pn9miEdrsOIbTb8XN7NEK72ztEfhDwDgGEdu/0stgrCRbaExMTRWXrSpUqFXsusSi0nz17VqZMmSKjR4/282ratKm8/PLLUrt27ZAMjx8/LgMGDAiYfj5x4kQZOXJknknpoTb4/vvvZejQoTJ37lz/t2fNmmX2DH5CCe36ssKiRYukcePGEXu8ZMkS6dq1q39du3btzAsPlStXjhjLAghAoOgJILQXPWNOgAAEIAABCEAgPgicOn3ml4ntmbL/4OGwRd/W7iYzsb1DYsv4AEOVEIAABCCQh8AXh76Wy2vfHvD1bWvnSpMb6kALAhAIQQChnWsBAQhAAAJeJIDQbtdVhGI7fkTbEeD+2fFzezRCu12HENrt+Lk9GqHd7R0iPwh4hwBCu3d6WayV6LTv4cOHm0nivqdDhw5m2neFChWKNRc9LNaE9nPnzsn8+fNl0KBBcvLkScNLJ61Pnz5devbsKcG/yPABXbNmjXTu3Nkfk9+E9XBNCN6jW7duolL7hRdeGBASSmiPZsr6zp07Rffeu3ev2bd+/fqSmZkpNWvWLPb7wYEQgEBeAgjt3AoIQAACEIAABCBQ+ARmzl4qaRmZsuujfWE3b960npnY3qNbYuEnwI4QgAAEIOBqApOfmysPPfaCP0cV2VVo54EABEITQGjnZkAAAhCAgBcJILTbdRWh2I4f0XYEuH92/NwejdBu1yGEdjt+bo9GaHd7h8gPAt4hgNDunV4WayWhhPZoZOfCTjbWhPZ169bJ3XffLQcOHPCjiDRpXSX48ePHy9ixY/0xOiX/0UcfDSvAh+L85ZdfSu/evWXt2rXm2zVq1DBT1+vVqxewPJTQrsK99tnJE3wOQrsTaqyBQPERQGgvPtacBAEIQAACEIBA/BFYsDjbTG3fuCUnbPF161wjqSl3ycD+XeIPEBVDAAIQiFMCDVv0kh27PvFXP/XpEXL/kF5xSoOyIRCZAEJ7ZEasgAAEIACB2COA0G7XM4RiO35E2xHg/tnxc3s0QrtdhxDa7fi5PRqh3e0dIj8IeIcAQrt3elmslZw+fVpGjx4tU6dO9Z+bmJhoJqVXqlSpWHPRw2JJaN+9e7f0799ftm7d6uc0ePBgmTx5spQrVy4sO53kPmTIEDMF3/csWLBAkpOTo+L973//W4YNG2amsvueZcuWSadOnQL2CSW0q4jfunVrR+cFxyO0O8LGIggUGwGE9mJDzUEQgAAEIAABCMQxgRXZG83E9pWrN4WlUP3yapKakixDU+6ShITz4pgWpUMAAhDwNoFNW3dKi9//MaDIr/ZlS9UqFb1dONVBwIIAQrsFPEIhAAEIQMC1BBDa7VqDUGzHj2g7Atw/O35uj0Zot+sQQrsdP7dHI7S7vUPkBwHvEEBo904vi70SnQ7+2GOP+c9FaI/cgiNHjpgJ5yqQ+56kpCTJyMiQqlWr5rtB8MRzXZyamiqXXXZZ5INzrThz5oysXLlSNm7c6P9qqMnrwUL6BRdcINnZ2dKsWTNH5yG0O8LEIgiUGAGE9hJDz8EQgAAEIAABCMQhgfWbPpT0GVmStWR12OorVCgvQ1OSjdxeudJFcUiJkiEAAQh4m8DQByab/1vge7omtZVF8yZ7u2iqg4AlAYR2S4CEQwACEICAKwkgtNu1BaHYjh/RdgS4f3b83B6N0G7XIYR2O35uj0Zod3uHyA8C3iGA0O6dXhZ7JSphDxo0yH9uo0aNRCeGX3PNNcWeSyxMaP/hhx9k1KhR8uKLL/r5NG3aVF5++WWpXbt2RGZ79uwx09hzcsJ/ZH3ETcIseOqpp2Ts2LEB37UV0m3jC1oLcRCAgDMCCO3OOLEKAhCAAAQgAAEIFCaBnF2fSHpGlsya+3rYbcuUKf3LxPZkufrKSwvzePaCAAQgAIESJFCpels5dvx7fwaLXpksXTu1LcGMOBoC7ieA0O7+HpEhBCAAAQhETwChPXpmuSMQiu34EW1HgPtnx8/t0Qjtdh1CaLfj5/ZohHa3d4j8IOAdAgjt3ullsVeyevVqad++vf/catWqyfLly0XF9uJ+3C60nz17VqZMmSKjR4/2o9GJ5/PmzROd0O7kQWh3Qok1EICAUwII7U5JsQ4CEIAABCAAAQgUPoHP9h+S9IxMI7efOXs27AED+iUZub1B3WsLPwl2hAAEIACBYiOwYHG29Oz/iP+8qlUqylf7sovtfA6CQKwSQGiP1c6RNwQgAAEI5EcAod3ufiAU2/Ej2o4A98+On9ujEdrtOoTQbsfP7dEI7W7vEPlBwDsEENq908tir2Tnzp3SrVs32bt3r/9sndCuU8SL+3Gz0H7u3DmZP3++mWZ/8uRJP5qJEyfKyJEjpUyZMo5wIbQ7wsQiCEDAIQGEdoegWAYBCEAAAhCAAASKkMC3R78zYntaRpYcO34i7EndO7eToSnJ0qp5wyLMhq0hAAEIQKCoCCT1GCFvrHjfv/3wIb3k2adHFNVx7AsBzxBAaPdMKykEAhCAAARyEUBot7sOCMV2/Ii2I8D9s+Pn9miEdrsOIbTb8XN7NEK72ztEfhDwDgGEdu/0stgrOXHihNx7772yaNEi/9kPP/ywjBs3TkqXLl0o+Xz55ZcyfPhwuf7666Vt27bmPy+88MI8e7tZaF+3bp3cfffdcuDAAX/egwcPlsmTJ0u5cuUccwoW2uvXry+ZmZlSs2ZNx3tEs/Do0aPSu3dvWbVqlQmL9jzb+GhyZS0EIBA9AYT26JkRAQEIQAACEIAABIqKwKnTZ36Z2J4p+w8eDnvMbe1uMhPbOyS2LKpU2BcCEIAABAqZwBdffi2X17o9YNdta+dKkxvqFPJJbAcB7xFAaPdeT6kIAhCAAAREENrtbgFCsR0/ou0IcP/s+Lk9GqHdrkMI7Xb83B6N0O72DpEfBLxDAKHdO70s9kp08vj48eNl7Nix/rNvueUWUbn8t7/9baHks2bNGuncuXPAZPNQU+DdKrTv3r1b+vfvL1u3bvXzSEpKkoyMDKlatWpUjPbt2yc9evSQDz74wMRdcMEFkp2dLc2aNYtqH6eLbYV023inebIOAhAoGAGE9oJxIwoCEIAABCAAAQgUNYGZs5dKWkam7PpoX9ijmjetL0NT7pIe3RKLOh32hwAEIAABSwLPPD9XRo19wb+LiuwqtPNAAAKRCSC0R2bECghAAAIQiD0CCO12PUMotuNHtB0B7p8dP7dHI7TbdQih3Y6f26MR2t3eIfKDgHcIILR7p5clUsm2bdvkzjvvlMOHf50g98orr5jJ3rbPqVOnZNSoUfLCC7/+hU/t2rVl4cKFct111wVs70ah/ciRI5KSkiLLli3z59q0aVN5+eWXReuI9jl+/Lj07dtX3nrrLX9oYbEOlYutkG4bHy0f1kMAAtERQGiPjherIQABCEAAAhCAQHETWLA420xt37glJ+zRdetcI6kpd8nA/l2KOz3OgwAEIAABhwQatuwlO3Z+4l/97NMjZPiQXg6jWQaB+CaA0B7f/ad6CEAAAl4lgNBu11mEYjt+RNsR4P7Z8XN7NEK7XYcQ2u34uT0aod3tHSI/CHiHAEK7d3pZIpX88MMPkpqaKrNnz/af36ZNG5k3b55ceumlVjn9/e9/l27dusmBAwf8+/z5z3+WyZMnS0JCQsDebhPalYvK+C+++KI/z2rVqokK6G3bti0Ql9OnT8vo0aNl6tSpEXnkd4CK8Sraf/vtt0asv+aaa+SOO+4w/5n7sRXSbeMLBIkgCEDAMQGEdseoWAgBCEAAAhCAAARKlMCK7I1mYvvK1ZvC5lH98moyNCXZyO0JCeeVaL4cDgEIQAACvxLYvHWnNP/9HwOQfLVvlVStUglMEICAAwII7Q4gsQQCEIAABGKOAEK7XcsQiu34EW1HgPtnx8/t0Qjtdh1CaLfj5/ZohHa3d4j8IOAdAgjt3ulliVWSnZ1txPOTJ0/6c3jkkUfkySeflDJlyhQor1DTzVUIX7BggbRu3TrPnm4S2s+ePStTpkwx8nnuZ+LEiTJy5MgCM9G9lixZIl27dvVvq0K6MqlXr55jzsH9Uq7Lly+XRo0aBexhK6TbxjsuiIUQgECBCCC0FwgbQRCAAAQgAAEIQKDECKzf9KGkz8iSrCWrw+ZQoUJ5I7brn4srXVRiuXIwBCAAAQj8h8DQByabf3b7ni6d2sriVyaDBwIQcEgAod0hKJZBAAIQgEBMEUBot2sXQrEdP6LtCHD/7Pi5PRqh3a5DCO12/NwejdDu9g6RHwS8QwCh3Tu9LLFKfvzxRzONPD09PSCHCRMmyIgRI/JMU4+UaKjp5hqjMvj48eND7ucWof3cuXMyf/58GTRoUIDgP3jwYDNZvly5cpHKz/f7+/fvlz59+sjGjRv966LZ+5tvvjHT2ZcuXeqPT05OlhkzZkj58uUDzrYV0m3jrUARDAEIRCSA0B4REQsgAAEIQAACEICAKwnk7PpE0jKy5KW5r4fNr0yZ0pL6i9h+9ZV2n57mSggkBQEIQCBGCFSqfqscO37Cn+2ieZOla1LBPr0xRkomTQgUKgGE9kLFyWYQgAAEIOASAgjtdo1AKLbjR7QdAe6fHT+3RyO023UIod2On9ujEdrd3iHyg4B3CCC0e6eXJVrJ7t27pX///rJ169aAPPr162cmtV955ZWO8vvss8/kgQceCBCuNbBp06Yyb948qVGjRsh9bIR23XPRokX5Tjl3uv+6devk7rvvlgMHDvjzTEpKkoyMDKlataojBvktUmH+hRdekPvvvz9g2RNPPGFeKihbtmzY8FOnTsmzzz4rOj3f91xwwQWGq+YY/NgK6bbx1rDYAAIQyJcAQjsXBAIQgAAEIAABCMQ2gc/2H5L0jExJz8iSM2fPhi1mQL8kI7c3qHttbBdM9hCAAARijEDm4mzp0f/X38NVrVxRvvo0O8aqIF0IlCwBhPaS5c/pEIAABCBQNAQQ2u24IhTb8SPajgD3z46f26MR2u06hNBux8/t0Qjtbu8Q+UHAOwQQ2r3TyxKvJJTMrUlVrFhR+vbtK7169ZIGDRrIeeedF5Dr6dOn5eOPP5a//e1vRq4+duxYwPerV68uc+bMkZtvvjlsjU6Fc93gxIkTcu+99xqJ3fdEmibvZP9QUr+K+C+//LLUrl270PoTasq6bt6zZ08ZO3as1KpVS4J/EaKT3R9//HGZO3duQB75TXe3FdJt4wsNGBtBAAIhCSC0czEgAAEIQAACEICANwh8e/Q7I7br1PbcU4CDq+veuZ0MTUmWVs0beqNwqoAABCDgcgJJPUbIGyve92d5/5BeMvXpES7PmvQg4C4CCO3u6gfZQAACEIBA4RBAaLfjiFBsx49oOwLcPzt+bo9GaLfrEEK7HT+3RyO0u71D5AcB7xBAaPdOL0u8Ep0erlL7oEGDZM+ePWHzadasmZQvX958//vvv5ctW7aEXVuzZk2ZPn26kdmD/+U+d5AT4dy3XgX60aNHy9SpUwPO1bNUntdnxIgRkpiY6P9+pP21joEDB0pmZqY/pkqVKmZqer169eSf//yn6LnRPhdeeKH06dNH/uu//isgNNxEfF3UsGFDadeunVSqVMmcqT1Zs2ZNnqPbt28vf/3rX+Xqq68OmZatkG4bHy0r1kMAAtERQGiPjherIQABCEAAAhCAgNsJnDp95peJ7Zmy/+DhsOne1u4mM7G9Q2JLt5dEfhCAAARilsChL7+Wy2rdHpD/trVzpMkN18VsTSQOgZIggNBeEtQ5EwIQgAAEipoAQrsdYYRiO35E2xHg/tnxc3s0QrtdhxDa7fi5PRqh3e0dIj8IeIcAQrt3eumaSj777DN54IEHZOnSpVY5de7cWf77v/87rHCde/NIwnlwIsuWLTNT40+ePBkyR5XoU1JS/N+LtH+wvG1VeK5gler1bJXTg5+9e/dKamqqZGdH/1HFKrOnp6dLjRo1wqZqK6TbxhcWQ/aBAARCE0Bo52ZAAAIQgAAEIAAB7xKYOXuppGVkyq6P9oUtsnnT+jI05S7p0e3Xl7m9S4TKIAABCBQvgWeenyujxr7gP7TxDXVk+9rAT04s3ow4DQKxSQChPTb7RtYQgAAEIJA/AYR2uxuCUGzHj2g7Atw/O35uj0Zot+sQQrsdP7dHI7S7vUPkBwHvEEBo904vXVXJ2bNnzWTw5557Tt58882ocmvVqpU89NBDZsp4QkKCo9hIwnnwJj/++KNMnjxZnnjiiZD7P/zwwzJu3DgpXbq0+X6k/UtCaNe8fvjhB5kxY4Y8//zzcuDAgYisKlasKGPGjDHT5MuVK5fvelsh3TY+YjEsgAAErAggtFvhIxgCEIAABCAAAQjEBIEFi7PN1PaNW3LC5lu3zjVmYvvA/p1joiaShAAEIBALBBq27C07dv76CZbPPj1Chg/pFQupkyMEXEUAod1V7SAZCEAAAhAoJAII7XYgEYrt+BFtR4D7Z8fP7dEI7XYdQmi34+f2aIR2t3eI/CDgHQII7d7ppSsrOXfunBw5ckTWrl0r69evl08++UR0snhu+bpZs2ZSq1YtadmypZHYL7/8cilVqlRU9UQSzkNt9vPPP5ucZs+eLZs3b5Y9e379Syad3j5t2jS54IILTGik/UtKaPfVpWL7xo0bRSfP79q1S3bs2OGfPu/j261bN9GXBcqXL++Ira2QbhvvKEkWQQACBSaA0F5gdARCAAIQgAAEIACBmCOwYtVGSZuRKStXbwqbe/XLq8nQlGQjtyck/L+Yq5GEIQABCLiFwOZtO6V5uz8GpPPVvlVStUreT2B0S87kAQG3EkBod2tnyAsCEIAABGwIILTb0BNBKLbjR7QdAe6fHT+3RyO023UIod2On9ujEdrd3iHyg4B3CCC0e6eXVAIBCEAAAhBwTACh3TEqFkIAAhCAAAQgAAHPEFi/6UNJn5ElWUtWh62pQoXyRmzXPxdXusgztVMIBCAAgeIiMPTByZKekeU/rkuntrL4lcnFdTznQMBTBBDaPdVOioEABCAAgV8IILTbXQWEYjt+RNsR4P7Z8XN7NEK7XYcQ2u34uT0aod3tHSI/CHiHAEK7d3pJJRCAAAQgAAHHBBDaHaNiIQQgAAEIQAACEPAcgZxdn0haRpa8NPf1sLWVKVPaTGtXsf3qKy/1HAMKggAEIFBUBC6+8lY5euyEf/tF8yZJ16Rbi+o49oWApwkgtHu6vRQHAQhAIG4JILTbtR6h2I4f0XYEuH92/NwejdBu1yGEdjt+bo9GaHd7h8gPAt4hgNDunV5SCQQgAAEIQMAxAYR2x6hYCAEIQAACEIAABDxL4LP9hyQ9I9NMEj5z9mzYOgf0SzJye4O613qWBYVBAAIQKAwCmYuzpUf/R/xbValcUY58ml0YW7MHBOKSAEJ7XLadoiEAAQh4ngBCu12LEYrt+BFtR4D7Z8fP7dEI7XYdQmi34+f2aIR2t3eI/CDgHQII7d7pJZVAAAIQgAAEHBNAaHeMioUQgAAEIAABCEDA8wS+PfqdEdt1avux479OFQ4uvHvndmZie6vmDT3PhAIhAAEIFIRAUo+R8saKdf7Q+wf3kqkTRxRkK2IgAAERQWjnGkAAAhCAgBcJILTbdRWh2I4f0XYEuH92/NwejdBu1yGEdjt+bo9GaHd7h8gPAt4hgNDunV5SCQQgAAEIQMAxAYR2x6hYCAEIQAACEIAABOKGwKnTZ36Z2J4p+w8eDlv3be1uMhPbOyS2jBs2FAoBCEAgEoFDX34tl9W6PWDZtvfmSJNG10UK5fsQgEAYAgjtXA0IQAACEPAiAYR2u64iFNvxI9qOAPfPjp/boxHa7TqE0G7Hz+3RCO1u7xD5QcA7BBDavdNLKoEABCAAAQg4JoDQ7hgVCyEAAQhAAAIQgEBcEpg5e6mkZWTKro/2ha2/edP6MjTlLunRLTEuGVE0BCAAgdwEnnl+nowa+7z/S41vqCPb184FEgQgYEEAod0CHqEQgAAEIOBaAgjtdq1BKLbjR7QdAe6fHT+3RyO023UIod2On9ujEdrd3iHyg4B3CCC0e6eXVAIBCEAAAhBwTACh3TEqFkIAAhCAAAQgAIG4JrBgcbaZ2r5xS05YDnXrXGMmtg/s3zmuWVE8BCAQ3wRuaNlbPty5xw/h2aeHy/AhveMbCtVDwJIAQrslQMIhAAEIQMCVBBDa7dqCUGzHj2g7Atw/O35uj0Zot+sQQrsdP7dHI7S7vUPkBwHvEEBo904vqQQCEIAABCDgmABCu2NULIQABCAAAQhAAAIQEJEVqzZK2oxMWbl6U1ge1a+oJkNTko3cnnDe/4MbBCAAgbghsHnbTmne7o8B9R7et0ouqVIpbhhQKASKggBCe1FQZU8IQAACEChpAgjtdh1AKLbjR7QdAe6fHT+3RyO023UIod2On9ujEdrd3iHyg4B3CCC0e6eXVAIBCEAAAhBwTACh3TEqFkIAAhCAAAQgAAEI5CKwftOHkp6RJVlLV4flUrFCeSO1q9x+caWL4AcBCEDA8wSGPviM+TQL39OlU1tZ/Mpkz9dNgRAoagII7UVNmP0hAAEIQKAkCCC021FHKLbjR7QdAe6fHT+3RyO023UIod2On9ujEdrd3iHyg4B3CCC0e6eXVAIBCEAAAhBwTACh3TEqFkIAAhCAAAQgAAEIhCCQs+sTScvIkpfmvh6WT5kypf1i+9VXXgpHCEAAAp4lcPGVt8rRYyf89S2aN0m6Jt3q2XopDALFRQChvbhIcw4EIAABCBQnAYR2O9oIxXb8iLYjwP2z4+f2aIR2uw4htNvxc3s0QrvbO0R+EPAOAYR27/SSSiAAAQhAAAKOCSC0O0bFQghAAAIQgAAEIACBfAh8tv+QmUqsU9vPnD0bduWAfklGbm9Q91p4QgACEPAUgcwlq6XHPQ/7a6pSuaIc+TTbUzVSDARKigBCe0mR51wIQAACEChKAgjtdnQRiu34EW1HgPtnx8/t0Qjtdh1CaLfj5/ZohHa3d4j8IOAdAgjt3ukllUAAAhCAAAQcE0Bod4yKhRCAAAQgAAEIQAACDgh8e/Q7STNie6YcO/592IjundvJ0JRkadW8oYNdWQIBCEDA/QTu7DlSlr21zp/o/YN7ytSJI92fOBlCIAYIILTHQJNIEQIQgAAEoiaA0B41soAAhGI7fkTbEeD+2fFzezRCu12HENrt+Lk9GqHd7R0iPwh4hwBCu3d6SSUQgAAEIAABxwQQ2h2jYiEEIAABCEAAAhCAQBQETp0+88vE9kzZf/Bw2Mjb2t1kJrZ3SGwZxe4shQAEIOAuAocOfyOX1fxDQFJb3/v/7N0LvM1V/v/xzy9yyQihUjODYiQJ1VBKGKLpMi7llpRSTolyKf/IvXJJ7jId1YwooSRdXWq6kFAppBKSfpVfiVxSEfk/1lf7O2fvs/fZ333W/u7vd6/12o9Hj8w5a33X+jw/a3vIvPc6j0v9c2uFa6PsBoEsFSDQnqWNY9sIIIAAAgUKEGjXOyAEivX8mK0nwPnT8wv7bALteh0i0K7nF/bZBNrD3iH2h4A5AgTazekllSCAAAIIIOBZgEC7ZyoGIoAAAggggAACCBRS4JEZC5xb29dv2JzwCQ0b1JFeOe2l49UtC7kK0xBAAIHgBMZOmiX9B09yN3BevTPl3TdnBrchVkbAMAEC7YY1lHIQQAABBBwBAu16B4FAsZ4fs/UEOH96fmGfTaBdr0ME2vX8wj6bQHvYO8T+EDBHgEC7Ob2kEgQQQAABBDwLEGj3TMVABBBAAAEEEEAAAU2BOfOXOLe2v71ybcIn1T6zmnNje/cb2miuxnQEEEAgcwLnXNRZPli30V1w3Mg+0rdn58xtgJUQMFyAQLvhDaY8BBBAwFIBAu16jSdQrOfHbD0Bzp+eX9hnE2jX6xCBdj2/sM8m0B72DrE/BMwRINBuTi+pBAEEEEAAAc8CBNo9UzEQAQQQQAABBBBAIE0CLy9eLlOmz5NFS1ckfGLlP1eSXjkdnHB78WLHpmllHoMAAgikX+Cd1eulYfMboh68fdNiOfmk8ulfjCciYKkAgXZLG0/ZCCCAgOECBNr1GkygWM+P2XoCnD89v7DPJtCu1yEC7Xp+YZ9NoD3sHWJ/CJgjQKDdnF5SCQIIIIAAAp4FCLR7pmIgAggggAACCCCAQJoFlq34QKbmzpN5C5YmfPIJ5Y53Qu0q3F6hfNk074DHIYAAAvoCt981VqbkznUf1PYfTWX+E2P1H8wTEEDAFSDQzmFAAAEEEDBRgEC7XlcJFOv5MVtPgPOn5xf22QTa9TpEoF3PL+yzCbSHvUPsDwFzBAi0m9NLKkEAAQQQQMCzAIF2z1QMRAABBBBAAAEEEPBJYO36z5ww6GMzFyZcoWjRIu6N7adVOdWnnfBYBBBAIHWBClWayc5de9yJT88aI1e3apb6g5iBAAIJBQi0czgQQAABBEwUINCu11UCxXp+zNYT4Pzp+YV9nam2hwAAIABJREFUNoF2vQ4RaNfzC/tsAu1h7xD7Q8AcAQLt5vSSShBAAAEEEPAsQKDdMxUDEUAAAQQQQAABBHwW+PyLr2Vq7lzn1vZfDx1KuFq361o54fY6tf/i8454PAIIIFCwwLxnl0qHrgPcQSdWPEG+3bIENgQQSLMAgfY0g/I4BBBAAIFQCBBo12sDgWI9P2brCXD+9PzCPptAu16HCLTr+YV9NoH2sHeI/SFgjgCBdnN6SSUIIIAAAgh4FiDQ7pmKgQgggAACCCCAAAIZEvh+527nxnYVbt/1w96Eq7Zr09wJtjdqWC9DO2MZBBBAIFqgdad+svClN90v3tGjk0wc3Q8mBBBIswCB9jSD8jgEEEAAgVAIEGjXawOBYj0/ZusJcP70/MI+m0C7XocItOv5hX02gfawd4j9IWCOAIF2c3pJJQgggAACCHgWINDumYqBCCCAAAIIIIAAAhkWOHDw199vbJ8rX3y5PeHqlza/QHrmdJDLW16U4R2yHAII2Czw9fYd8scaf48iWPX641L/3Fo2s1A7Ar4IEGj3hZWHIoAAAggELECgXa8BBIr1/JitJ8D50/ML+2wC7XodItCu5xf22QTaw94h9oeAOQIE2s3pJZUggAACCCDgWYBAu2cqBiKAAAIIIIAAAggEKDB9xgIn3L5+w+aEu2jYoI70ymkvHa9uGeBOWRoBBGwReHDyLLlr0CS33PPq1ZR335xlS/nUiUBGBQi0Z5SbxRBAAAEEMiRAoF0PmkCxnh+z9QQ4f3p+YZ9NoF2vQwTa9fzCPptAe9g7xP4QMEeAQLs5vaQSBBBAAAEEPAsQaPdMxUAEEEAAAQQQQACBEAjMmb/ECba/vXJtwt3UPrOac2N79xvahGDHbAEBBEwVOOeizvLBuo1ueeNG9pG+PTubWi51IRCoAIH2QPlZHAEEEEDAJwEC7XqwBIr1/JitJ8D50/ML+2wC7XodItCu5xf22QTaw94h9oeAOQIE2s3pJZUggAACCCDgWYBAu2cqBiKAAAIIIIAAAgiESODlxctlyvR5smjpioS7qvznStIrp4MTbi9e7NgQ7Z6tIIBAtgusXL1eLmh+Q1QZ2zctlpNPKp/tpbF/BEIpQKA9lG1hUwgggAACmgIE2vUACRTr+TFbT4Dzp+cX9tkE2vU6RKBdzy/sswm0h71D7A8BcwQItJvTSypBAAEEEEDAswCBds9UDEQAAQQQQAABBBAIocCyFR/I1Nx5Mm/B0oS7O6Hc8U6oXYXbK5QvG8Iq2BICCGSbwO13jZUpuXPdbbe5sqk8++TYbCuD/SKQNQIE2rOmVWwUAQQQQCAFAQLtKWDFGUqgWM+P2XoCnD89v7DPJtCu1yEC7Xp+YZ9NoD3sHWJ/CJgjQKDdnF5SCQIIIIAAAp4FCLR7pmIgAggggAACCCCAQIgF1q7/zAmXPjZzYcJdFi1axL2x/bQqp4a4GraGAAJhF6hQpZns3LXH3ebTM8fI1a2bhX3b7A+BrBUg0J61rWPjCCCAAAIFCBBo1zseBIr1/JitJ8D50/ML+2wC7XodItCu5xf22QTaw94h9oeAOQIE2s3pJZUggAACCCDgWYBAu2cqBiKAAAIIIIAAAghkgcDnX3wtU3PnypTceXLo0KGEO+52XSsn3F6n9l+yoCq2iAACYRKY9+xS6dB1gLulEyuWk2+3JP4pEWHaO3tBIFsFCLRna+fYNwIIIIBAQQIE2vXOB4FiPT9m6wlw/vT8wj6bQLtehwi06/mFfTaB9rB3iP0hYI4AgXZzekklCCCAAAIIeBYg0O6ZioEIIIAAAggggAACWSTw/c7dzo3tKty+64e9CXferk1zJ9jeqGG9LKqOrSKAQJACrTv1k4Uvvelu4Y4enWTi6H5Bbom1ETBegEC78S2mQAQQQMBKAQLtem0nUKznx2w9Ac6fnl/YZxNo1+sQgXY9v7DPJtAe9g6xPwTMESDQbk4vqQQBBBBAAAHPAgTaPVMxEAEEEEAAAQQQQCALBQ4c/NUJtat/vvhye8IKLm3eUHrmtJfLW16UhVWyZQQQyJTAN9t3yKk1/h613Kr/PC71z6uVqS2wDgJWChBot7LtFI0AAggYL0CgXa/FBIr1/JitJ8D50/ML+2wC7XodItCu5xf22QTaw94h9oeAOQIE2s3pJZUggAACCCDgWYBAu2cqBiKAAAIIIIAAAghkucD0GQucYPv6DZsTVtKwQR3pldNeOl7dMsurZfsIIOCHwIOTZ8ldgya5jz63Xk15781ZfizFMxFAII8AgXaOAwIIIICAiQIE2vW6SqBYz4/ZegKcPz2/sM8m0K7XIQLten5hn02gPewdYn8ImCNAoN2cXlIJAggggAACngUItHumYiACCCCAAAIIIICAIQJznlkiU6fPlbdXrk1YUe0zq0nPnA7S/YY2hlRNGQggkA6Bcxp1lg/WbnQfNW5kH+nbs3M6Hs0zEECgAAEC7RwPBBBAAAETBQi063WVQLGeH7P1BDh/en5hn02gXa9DBNr1/MI+m0B72DvE/hAwR4BAuzm9pBIEEEAAAQQ8CxBo90zFQAQQQAABBBBAAAHDBF5evFymTJ8ni5auSFhZ5T9Xkl45HZxwe/FixxomQDkIIJCKwMp318sFzW6ImvLNpkVS6aQKqTyGsQggUAgBAu2FQGMKAggggEDoBQi067WIQLGeH7P1BDh/en5hn02gXa9DBNr1/MI+m0B72DvE/hAwR4BAuzm9pBIEEEAAAQQ8CxBo90zFQAQQQAABBBBAAAFDBZat+ECm5s6TeQuWJqzwhHLHO6F2FW6vUL6soRKUhQACBQnc3n+sTHl4rjukzZVN5dknx4KGAAIZECDQngFklkAAAQQQyLgAgXY9cgLFen7M1hPg/On5hX02gXa9DhFo1/ML+2wC7WHvEPtDwBwBAu3m9JJKEEAAAQQQ8CxAoN0zFQMRQAABBBBAAAEEDBdYu/4zmZI7Vx6buTBhpUWLFnFvbD+tyqmGi1AeAgjkFahQpbns3LXb/dLTM8fI1a2bgYQAAhkQINCeAWSWQAABBBDIuACBdj1yAsV6fszWE+D86fmFfTaBdr0OEWjX8wv7bALtYe8Q+0PAHAEC7eb0kkoQQAABBBDwLECg3TMVAxFAAAEEEEAAAQQsEfj8i69lau5cmZI7Tw4dOpSw6m7XtXLC7XVq/8USGcpEwF6Bec8ulQ5dB7gAFSuUk+8+T/xTHeyVonIE/BEg0O6PK09FAAEEEAhWgEC7nj+BYj0/ZusJcP70/MI+m0C7XocItOv5hX02gfawd4j9IWCOAIF2c3pJJQgggAACCHgWINDumYqBCCCAAAIIIIAAApYJfL9zt3Njuwq37/phb8Lq27Vp7gTbGzWsZ5kQ5SJgj0DrTv1k4UtvugXfcWsnmTimnz0AVIpAwAIE2gNuAMsjgAACCPgiQKBdj5VAsZ4fs/UEOH96fmGfTaBdr0ME2vX8wj6bQHvYO8T+EDBHgEC7Ob2kEgQQQAABBDwLEGj3TMVABBBAAAEEEEAAAUsFDhz81Qm1q3+++HJ7QoVLmzeUnjnt5fKWF1kqRdkImCnwzfYdcmqNv0cVt/I/M6TBeWeZWTBVIRBCAQLtIWwKW0IAAQQQ0BYg0K5HSKBYz4/ZegKcPz2/sM8m0K7XIQLten5hn02gPewdYn8ImCNAoN2cXlIJAggggAACngUItHumYiACCCCAAAIIIIAAAjJ9xgIn2L5+w+aEGg0b1HFubO94dQvEEEDAAIEHJ8+SuwZNcis5t15Nee/NWQZURgkIZI8Agfbs6RU7RQABBBDwLkCg3btVvJEEivX8mK0nwPnT8wv7bALteh0i0K7nF/bZBNrD3iH2h4A5AgTazekllSCAAAIIIOBZgEC7ZyoGIoAAAggggAACCCDgCsx5ZolMnT5X3l65NqFK7VrVpGdOB+netQ1yCCCQxQLnNrpW1qz91K1g3Mg+0rdn5yyuiK0jkH0CBNqzr2fsGAEEEEAguQCB9uRGBY0gUKznx2w9Ac6fnl/YZxNo1+sQgXY9v7DPJtAe9g6xPwTMESDQbk4vqQQBBBBAAAHPAgTaPVMxEAEEEEAAAQQQQACBfAIvLV4uU3PnyaJXVyTUqfznSs6N7SrcXrzYsSgigEAWCax8d71c0OyGqB1/89kiqXRyhSyqgq0ikP0CBNqzv4dUgAACCCCQX4BAu96pIFCs58dsPQHOn55f2GcTaNfrEIF2Pb+wzybQHvYOsT8EzBEg0G5OL6kEAQQQQAABzwIE2j1TMRABBBBAAAEEEEAAgYQCy1Z84ATb5y1YmnDMCeWOd0LtKtxeoXxZNBFAIAsEbu//oEx5eI670zZXNpVnnxybBTtniwiYJUCg3ax+Ug0CCCCAwFEBAu16J4FAsZ4fs/UEOH96fmGfTaBdr0ME2o/6HTlyRL7f8a1s27pZtm75TEqUKClVTqvu/FP6+DJ6yAHOJtAeID5LI2CZAIF2yxpOuQgggAACCCgBAu2cAwQQQAABBBBAAAEE0iewdv1nMiV3rjw2c2HChxYtWsS9sf20Kqemb3GehAACaReoWLW5fL9zt/vceTNHS7vWzdO+Dg9EAIGCBQi0c0IQQAABBEwUINCu11UCxXp+zNYT4Pzp+YV9NoF2vQ6ZFmjft3ePfPH5JjmuVCk5vXrNpDgqyP7uymWSO3m0LHt9Sb7xpf5QWi694irp2W+QnPqnKkmfF7YBBNrD1hH2g4C5AgTaze0tlSGAAAIIIJBQgEA7hwMBBBBAAAEEEEAAgfQLfP7F1zI1d65MyZ0nhw4dSrhAt+taOeH2OrX/kv5N8EQEENASUD9xocP1A9xnVKxQTr77PPFPYdBajMkIIFCgAIF2DggCCCCAgIkCBNr1ukqgWM+P2XoCnD89v7DPJtCu1yETAu2//fabfPDuO/Kv3Amy9OXnHJAbcnrLnYNGyrHHFksIdPDgAXn8kckybcJI2f/jvgIhy5Q9QQaOeFD+0fYaKVK0qB56BmcTaM8gNkshYLkAgXbLDwDlI4AAAgjYKUCg3c6+UzUCCCCAAAIIIIBAZgTUzc7qxnYVbt/1w96Ei7Zv01x65nSQRg3rZWZjrIIAAkkF2lxzpzz34hvuuDtu7SQTx/RLOo8BCCCQfgEC7ek35YkIIIAAAsELEGjX6wGBYj0/ZusJcP70/MI+m0C7XoeyPdCugugPTxotuVPGREF0vK67DBwxTkqUKBkX6PChQ/LYw+PlwfsGpgSoQvLdbumbNaF2Au0ptZfBCCCgIUCgXQOPqQgggAACCGSrAIH2bO0c+0YAAQQQQAABBBDIJoEDB391Qu3qny++3J5w65c2byi9ctrLZS0vyqby2CsCxgl883875NS//D2qrpX/mSENzjvLuFopCIFsECDQng1dYo8IIIAAAqkKEGhPVSx6PIFiPT9m6wlw/vT8wj6bQLteh7I50P7zT/vlgRF3y5Mz/pkPoV3nbjLovglSsuRxcYFWLn9d+t12nez4Nv/f/VY9vYaUKVtWPnx/Vb65pf5QWkY8ME2uaNNRYv9soNcJf2YTaPfHlacigEB+AQLtnAoEEEAAAQQsFCDQbmHTKRkBBBBAAAEEEEAgUIHpMxY4wfb1GzYn3EfDBnWkV04H6Xh1i0D3yuII2CowbvITcuegiW7559atKe+9NctWDupGIHABAu2Bt4ANIIAAAgj4IECgXQ+VQLGeH7P1BDh/en5hn02gXa9D2RpoT3bDepPml8nYhx6XMmXK5QPas+cHGXLnrfLKC89Efa91+y7Sq99g+eOfqzph9V9++VlWvPWaTBwzRD7dsM4de079hjLuoZly6p+q6OFnYDaB9gwgswQCCDgCBNo5CAgggAACCFgoQKDdwqZTMgIIIIAAAggggEAoBOY8s0SmTp8rb69cm3A/tWtVk545HaR71zah2DObQMAWgXMbXStr1n7qlvvg/b2lX69rbSmfOhEInQCB9tC1hA0hgAACCKRBgEC7HiKBYj0/ZusJcP70/MI+m0C7XoeyNdD+0dr3pVe39vL1V9tcgDJlT5Cc2/tLq6uvlQoVT0p4g/qSlxZIz27touA6d71V+g8ZLSWPK5UPdMumT+TuO7rJ2jWr3e8NGDZWuub0Dv0t7QTa9d4fzEYAAe8CBNq9WzESAQQQQAABYwQItBvTSgpBAAEEEEAAAQQQyFKBlxYvl6m582TRqysSVlD5z5WcG9tVuL14sWOztFK2jUB2CKx89yO5oFnXqM1+89kiqXRyhewogF0iYKAAgXYDm0pJCCCAAAL5AmtH9r6HSgoCBIpTwGJo2gU4f2knDdUDCbTrtSMbA+2//npQJo4eKo88NNYtvs459WXo6Kly1tnnFAiibl0fOaSfzJk53R3n5cb15W8slV43tZf9P+5z5jW8uJmMnTJDKp5USa8BPs8m0O4zMI9HAAFXgEA7hwEBBBBAAAELBQi0W9h0SkYAAQQQQAABqwVi/w83qzEoHgEEEEDAWAECYWa1lj+/mNVPqkEAAQQQiC/An19SOxkEilPzYnR6BTh/6fUM29MItOt1JBsD7V99uVX63NLZvTFdhcrHPTRTzr+oaVKMrVs2yh3dO8mnG9a5Y73ctv7zT/tl+IDb5dm5j7vz/j13kVzYuHnSNYMcQKA9SH3WRsAuAQLtdvWbahFAAAEEEHAECLRzEBBAAAEEEEAAAbsECITZ1W+qRQABBGwVIBBmVuf584tZ/aQaBBBAAIH4Avz5JbWTQaA4NS9Gp1eA85dez7A9jUC7XkeyMdD+2uIX5Nbr27iFX3dTL+k/ZLQUK1Y8KUbsXBWGz521MOnN7urBT8/+l9zTt7u7xoDhD8oNOb2TrhnkAALtQeqzNgJ2CRBot6vfVIsAAggggIAjQKCdg4AAAggggAACCNglQCDMrn5TLQIIIGCrAIEwszrPn1/M6ifVIIAAAgjEF+DPL6mdDALFqXkxOr0CnL/0eobtaQTa9TqSjYH23MmjZdzIQW7h/3x8gTRreWVSiMOHD8vEMUNFzY+8Lr3iKrl//HQpfXyZpPM/WrdGcrq0kh3fbnfGdu56q9w9fKwUL14i6dygBhBoD0qedRGwT4BAu309p2IEEEAAAQQItHMGEEAAAQQQQAABywQIhFnWcMpFAAEELBUgEGZW4/nzi1n9pBoEEEAAgfgC/PkltZNBoDg1L0anV4Dzl17PsD2NQLteR7It0P7LLz/LyCH9ZM7M6U7hVU6rLlMenSc1zqydFGLf3j3ODeuLXpzvju39/4bLrb0Hyv/8z/8knb9t62bpk3ONqGC7eqUShk/6cJ8GEGj3CZbHIoBAPgEC7RwKBBBAAAEELBTghnYLm07JCCCAAAIIIGC1QL7/w+3IEas9KB4BBBBAwAyB2P+jmECYGX2lCgQQQAABBBBAIJEAgWLORpACnL8g9f1fm0C7nnG2BdpjQ+kNGjaWcdNmyYknn5IU4vPNn8rtN3eUzz75yB3r9XZ3NWH3DzulX48usuz1Jc78Rk1bOGuXLVc+6dpBDSDQHpQ86yJgnwCBdvt6TsUIIIAAAghwQztnAAEEEEAAAQQQsEyAQLtlDadcBBBAwBIBAu2WNJoyEUAAAQQQQACB3wUIFHMUghTg/AWp7//aBNr1jLMt0K4TKn9t8Qty6/VtXLAzap0tk6Y/JVVPr+EJUWdtTwv4MIhAuw+oPBIBBOIKEGjnYCCAAAIIIGChADe0W9h0SkYAAQQQQAABqwUItFvdfopHAAEEjBUg0G5saykMAQQQQAABBBCIH3A5/ryor/MTejgomRQg0J5J7cyvRaBdz9ymQHvu5NEybuQgF+zSK66S+8dPl9LHl/GESKDdExODEEDAUgEC7ZY2nrIRQAABBOwWINBud/+pHgEEEEAAAQTsEyDQbl/PqRgBBBCwQYBAuw1dpkYEEEAAAQQQQOC/AgSKOQ1BCnD+gtT3f20C7XrGtgTa9/+4T4YP6CXPPf2EC9brziHSs99gif07ikSiW7dslDu6d5JPN6xzhrRud60MHTVFSv2htF4TfJzNDe0+4vJoBBCIEiDQzoFAAAEEEEDAQgEC7RY2nZIRQAABBBBAwGoBAu1Wt5/iEUAAAWMFCLQb21oKQwABBBBAAAEE4goQKOZgBCnA+QtS3/+1CbTrGWdboP3nn3+S+wb1kaeffMwp/IxaZ8uk6U9J1dNrFAgRG0ZXg//5+AJp1vJKz4BrVq+QbtdcLiocr14dr+suA0eMkxIlSnp+RqYHEmjPtDjrIWCvAIF2e3tP5QgggAACFgsQaLe4+ZSOAAIIIIAAAlYKEGi3su0UjQACCBgvQKDd+BZTIAIIIIAAAgggECVAoJgDEaQA5y9Iff/XJtCuZ5xtgfZffz0oD943UP6dO9EpXN2O/u+5i6TuuQ0KhHht8Qty6/Vt3DFeg/B5H6rWHDX0TvdL/QbeJzm3363XAJ9nE2j3GZjHI4CAK0CgncOAAAIIIICAhQIE2i1sOiUjgAACCCCAgNUCBNqtbj/FI4AAAsYKEGg3trUUhgACCCCAAAIIxBUgUMzBCFKA8xekvv9rE2jXM862QLuqds7M6TKkfw+38BEPTHNuS0/0ig3Bq3Gt210rQ0dNcQLxXl579vwgA/vcLEtffs4dnuoN717WSfcYAu3pFuV5CCCQSIBAO2cDAQQQQAABCwUItFvYdEpGAAEEEEAAAasFCLRb3X6KRwABBIwVINBubGspDAEEEEAAAQQQiCtAoJiDEaQA5y9Iff/XJtCuZ5yNgfaP1q2RnC6tZMe3253im7W8Uu4blyvlK5wYF+OrL7dKn1s6y9o1q93vJwvBxz7o1UXPy109r5f9P+5zvlWYG971OlW42QTaC+fGLAQQSF2AQHvqZsxAAAEEEEAg6wUItGd9CykAAQQQQAABBBBISYBAe0pcDEYAAQQQyBIBAu1Z0ii2iQACCCCAAAIIpEmAQHGaIHlMoQQ4f4Viy5pJBNr1WpWNgfZ4t6XfOWikdLulrxQpWjQK5PChQ5I7ZYxMHDPU/frp1WvK5EfnSvUaZ3rC+3b7106YfeXbb7jj23a4XoaOmiwljyvl6RlBDSLQHpQ86yJgnwCBdvt6TsUIIIAAAggIgXYOAQIIIIAAAgggYJcAgXa7+k21CCCAgC0CBNpt6TR1IoAAAggggAACRwUIFHMSghTg/AWp7//aBNr1jLMx0K4qfn7+bLnztuuiiu/Wo5/cmNNbKp5Uyfn6j/v2yuOPTJZHp41zb1ZXX7/x1r7Sd8C9UqxY8aR4u3bukNHD7pLnnn7CHVvqD6VlyqPz5KImlySdH/QAAu1Bd4D1EbBHgEC7Pb2mUgQQQAABBFwBAu0cBgQQQAABBBBAwC4BAu129ZtqEUAAAVsECLTb0mnqRAABBBBAAAEEjgoQKOYkBCnA+QtS3/+1CbTrGWdroF3d0j7kzlvllReeyQdwZu26Tlj9w/dX5fueup19Yu5sqXFm7QLh1M3u6kb28aMGyfoP34sa2/7am+SeEeNCfzu72jSBdr33B7MRQMC7AIF271aMRAABBBBAwBgBAu3GtJJCEEAAAQQQQAABTwIE2j0xMQgBBBBAIMsECLRnWcPYLgIIIIAAAgggoClAoFgTkOlaApw/Lb7QTybQrteibA20q6q3bPpE7r6jm6xds9oTgrpZfcQD0+SKNh0l9u8l1AMOHjwgrzz/jHzw3jvy5quvyNdfbcv33Drn1JfRkx4TFYzPhheB9mzoEntEwAwBAu1m9JEqEEAAAQQQSEmAQHtKXAxGAAEEEEAAAQSyXoBAe9a3kAIQQAABBOIIEGjnWCCAAAIIIIAAAnYJECi2q99hq5bzF7aOpHc/BNr1PLM50K4q37D+A7n3njtkzeoVBUKoMHu/gfdJp+typEjRonHH7tu7R+7p210WvTg/7vernl5D7hv3sPz1/EZ66BmcTaA9g9gshYDlAgTaLT8AlI8AAgggYKcAgXY7+07VCCCAAAIIIGCvAIF2e3tP5QgggIDJAgTaTe4utSGAAAIIIIAAAvkFCBRzKoIU4PwFqe//2gTa9YyzPdCuqv/5p/0yZ9YjMvORKXFvVW/UtIX0unOoqNvV493MHhH85ZefZeSQfjJn5vR8qOfUbyiD758ktWrX0wPP8GwC7RkGZzkELBYg0G5x8ykdAQQQQMBeAQLt9vaeyhFAAAEEEEDATgEC7Xb2naoRQAAB0wUItJveYepDAAEEEEAAAQSiBQgUcyKCFOD8Banv/9oE2vWMTQi0RwR+/fWgbN74iXz15Vb56n+/kL+ccZZUOb26VDrlT3LMMcckhTp8+LBMHDNUciePdseqW9mvu+k2advheil5XKmkzwjbAALtYesI+0HAXAEC7eb2lsoQQAABBBBIKECgncOBAAIIIIAAAgjYJUCg3a5+Uy0CCCBgiwCBdls6TZ0IIIAAAggggMBRAQLFnIQgBTh/Qer7vzaBdj1jkwLtehJHZ896bKq8s/x1qXfe+dKgYROpeVYdOfbYYul4dCDPINAeCDuLImClAIF2K9tO0QgggAACtgsQaLf9BFA/AggggAACCNgmQKDdto5TLwIIIGCHAIF2O/pMlQgggAACCCCAQESAQDFnIUgBzl+Q+v6vTaBdz5hAu55f2GcTaA97h9gfAuYIEGg3p5dUggACCCCAgGcBAu2eqRiIAAIIIIAAAggYIUCg3Yg2UgQCCCCAQIwAgXaOBAIIIIAAAgggYJcAgWK7+h22ajl/YetIevdDoF3Pk0C7nl/YZxNoD3uH2B8C5ggQaDenl1SCAAIIIICAZwEC7Z6pGIgAAggggAACCBghQKDdiDZSBAIIIIBAjACBdo4EAggggAACCCBglwCBYrv6HbZqOX9h60h690OgXc+TQLueX9hnE2gPe4fYHwLmCBBoN6eXVIIAAggggIBnAQKwMPVbAAAgAElEQVTtnqkYiAACCCCAAAIIGCFAoN2INlIEAggggECMAIF2jgQCCCCAAAIIIGCXAIFiu/odtmo5f2HrSHr3Q6Bdz5NAu55f2GcTaA97h9gfAuYIEGg3p5dUggACCCCAgGcBAu2eqRiIAAIIIIAAAggYIUCg3Yg2UgQCCCCAQIwAgXaOBAIIIIAAAgggYJcAgWK7+h22ajl/YetIevdDoF3Pk0D7f/327d0jX3y+SX76ab/zxeOOKyV/rnq6HH98WYn9eww99czNJtCeOWtWQsB2AQLttp8A6kcAAQQQsFKAQLuVbadoBBBAAAEEELBYgEC7xc2ndAQQQMBgAQLtBjeX0hBAAAEEEEAAgTgCBIo5FkEKcP6C1Pd/bQLtesa2B9qPHDkiGz9eL9OnPiAvLpgTF/OCRn+TG3J6S8OLm0mxYsX1wDM8m0B7hsFZDgGLBQi0W9x8SkcAAQQQsFeAQLu9vadyBBBAAAEEELBTgEC7nX2nagQQQMB0AQLtpneY+hBAAAEEEEAAgWgBAsWciCAFOH9B6vu/NoF2PWNTAu2//PKzrF2zWlaveFPWf/ieHDr0q5xxZh2p3/BiOa/BRfKH0sfngzp86JA8NTNXxo0cJPt/3JcUsukll8v/GzpGTqt2RtKxYRlAoD0snWAfCJgvQKDd/B5TIQIIIIAAAvkECLRzKBBAAAEEEEAAAbsECLTb1W+qRQABBGwRINBuS6epEwEEEEAAAQQQOCpAoJiTEKQA5y9Iff/XJtCuZ5ztgfaDBw/I4heflanj7pOtWzbGxah6eg3p2W+QtLyirXvDurqZXd3IPqR/D09h9siD65xTX0ZPekxOr15TDz5Dswm0ZwiaZRBAQAi0cwgQQAABBBCwUIBAu4VNp2QEEEAAAQQQsFqAQLvV7ad4BBBAwFgBAu3GtpbCEEAAAQQQQACBuAIEijkYQQpw/oLU939tAu16xtkcaN+ze5dMHD1UnpzxT08I1998u/QdcK+UPK6UfLT2fenVrb18/dU2T3PzDmp+6T9kxNh/SoWKJ6U8N9MTCLRnWpz1ELBXgEC7vb2ncgQQQAABiwUItFvcfEpHAAEEEEAAASsFCLRb2XaKRgABBIwXINBufIspEAEEEEAAAQQQiBIgUMyBCFKA8xekvv9rE2jXM87WQPvPP+2XB0bc7TnMHlG6c9BI6XLjbTJu5CCZ+egUF6/UH0rLJZe1livadJS/nFHL+fpnn26Q1xY9L8/Pn53vFvf7HnxY2nXuJrF/v6HXjfTPJtCeflOeiAAC8QUItHMyEEAAAQQQsFCAQLuFTadkBBBAAAEEELBagEC71e2neAQQQMBYAQLtxraWwhBAAAEEEEAAgbgCBIo5GEEKcP6C1Pd/bQLtesbZGmhXIfM7b7suX/Gn/rGy1DmnvlQ/o5Zs/uwT+Xj9h7J1y0Z3XMWTKkn3nnfJnJmPyJZNnzhfP6PW2TJs1FSp99cL8gXUjxw5IhvWrZH7BveRNatXuM+5+G8tZezUx6XcCRX0GuDzbALtPgPzeAQQcAUItHMYEEAAAQQQsFCAQLuFTadkBBBAAAEEELBagEC71e2neAQQQMBYAQLtxraWwhBAAAEEEEAAgbgCBIo5GEEKcP6C1Pd/bQLtesbZGGjf8e12uatXV1nx1mtu8SqU3n/wGLngoqZSpGhR9+u//fabvLPsPzJmRH/5dMO6fFgqAD9myr+l/gUXFwi58eP10jvnGjcEr250f2z2S3JO/YZ6DfB5NoF2n4F5PAIIuAIE2jkMCCCAAAIIWChAoN3CplMyAggggAACCFgtQKDd6vZTPAIIIGCsAIF2Y1tLYQgggAACCCCAQFwBAsUcjCAFOH9B6vu/NoF2PeNsDLSrgHqPG66S/T/uc4pXYfYHp86Uv9Q8KyHG2jWrpXf3TvL1V9uixlx3Uy/pP2S0FCtWvEDIw4cPy9Rx98pD4+9zx414YJp0vK67XgN8nk2g3WdgHo8AAq4AgXYOAwIIIIAAAhYKEGi3sOmUjAACCCCAAAJWCxBot7r9FI8AAggYK0Cg3djWUhgCCCCAAAIIIBBXgEAxByNIAc5fkPr+r02gXc84GwPtuZNHy7iRg9zCBwwbK11zekvs3zXklYkXSFff/+fjC6RZyys9Ia5ZvUK6XXO5G6TPuf1u6f3/hkuRIkU8zQ9iEIH2INRZEwE7BQi029l3qkYAAQQQsFyAQLvlB4DyEUAAAQQQQMA6AQLt1rWcghFAAAErBAi0W9FmikQAAQQQQAABBFwBAsUchiAFOH9B6vu/NoF2PeNsC7QfOPCLjB56lzw5459u4U8+97r89fxGSSFiA+lVTqsuUx6dJzXOrJ10rhqwdctGuaN7J/l0wzpnvLqdfeCIcVKiRElP84MYRKA9CHXWRMBOAQLtdvadqhFAAAEELBcg0G75AaB8BBBAAAEEELBOgEC7dS2nYAQQQMAKAQLtVrSZIhFAAAEEEEAAAVeAQDGHIUgBzl+Q+v6vTaBdzzjbAu37f9wnwwf0kueefsIp/IxaZ8uk6U9J1dNrJIWIDaSfdfY5MiF3tlSuWi3pXDVg9w87pV+PLrLs9SXO+EZNW8i4abOkbLnynuYHMYhAexDqrImAnQIE2u3sO1UjgAACCFguQKDd8gNA+QgggAACCCBgnQCBdutaTsEIIICAFQIE2q1oM0UigAACCCCAAAKuAIFiDkOQApy/IPX9X5tAu55xtgXaY0PlDRo2dkLlJ558SlKIXTt3SN9br5UVb73mjE01kE6gPSkxAxBAwGIBAu0WN5/SEUAAAQTsFSDQbm/vqRwBBBBAAAEE7BQg0G5n36kaAQQQMF2AQLvpHaY+BBBAAAEEEEAgWoBAMSciSAHOX5D6/q9NoF3PONsD7amE0nUD6brz9TpVuNnc0F44N2YhgEDqAgTaUzdjBgIIIIAAAlkvQKA961tIAQgggAACCCCAQEoCBNpT4mIwAggggECWCBBoz5JGsU0EEEAAAQQQQCBNAgSK0wTJYwolwPkrFFvWTCLQrtcqAu2zpGy58p4QCbR7YmIQAghYKkCg3dLGUzYCCCCAgN0CBNrt7j/VI4AAAggggIB9AgTa7es5FSOAAAI2CBBot6HL1IgAAggggAACCPxXgEAxpyFIAc5fkPr+r02gXc+YQDuBdr0TxGwEEEDgqACBdk4CAggggAACFgoQaLew6ZSMAAIIIIAAAlYLEGi3uv0UjwACCBgrQKDd2NZSGAIIIIAAAgggEFeAQDEHI0gBzl+Q+v6vTaBdz5hAO4F2vRPEbAQQQOCoAIF2TgICCCCAAAIWChBot7DplIwAAggggAACVgsQaLe6/RSPAAIIGCtAoN3Y1lIYAggggAACCCAQV4BAMQcjSAHOX5D6/q9NoF3PmEA7gXa9E8RsBBBA4KgAgXZOAgIIIIAAAhYKEGi3sOmUjAACCCCAAAJWCxBot7r9FI8AAggYK0Cg3djWUhgCCCCAAAIIIBBXgEAxByNIAc5fkPr+r02gXc+YQDuBdr0TxGwEEEDgqACBdk4CAggggAACFgoQaLew6ZSMAAIIIIAAAlYLEGi3uv0UjwACCBgrQKDd2NZSGAIIIIAAAgggEFeAQDEHI0gBzl+Q+v6vHcZA++7du6Vs2bL+F5+GFQi0E2hPwzHiEQgggACBds4AAggggAACNgoQaLex69SMAAIIIIAAAjYLEGi3ufvUjgACCJgrQKDd3N5SGQIIIIAAAgggEE+AQDHnIkgBzl+Q+v6vHcZA+7Bhw2Tbtm0ydOhQqVKliv8IGisQaCfQrnF8mIoAAgi4AtzQzmFAAAEEEEDAQgEC7RY2nZIRQAABBBBAwGoBAu1Wt5/iEUAAAWMFCLQb21oKQwABBBBAAAEE4goQKOZgBCnA+QtS3/+1wxhoVze0qyD7nj17pGvXrqEOthNoJ9Du/7uUFRBAwAYBAu02dJkaEUAAAQQQiBEg0M6RQAABBBBAAAEE7BIg0G5Xv6kWAQQQsEWAQLstnaZOBBBAAAEEEEDgqACBYk5CkAKcvyD1/V87jIF2VbW6pX348OEuQFiD7dkeaPf/hCVeoVHTFjJumvdAfBB7nTx7WdSyU/o0CWIbrIkAAhYIEGi3oMmUiAACCCCAQKwAgXbOBAIIIIAAAgggYJcAgXa7+k21CCCAgC0CBNpt6TR1IoAAAggggAACRwUIFHMSghTg/AWp7//aYQ20572lPa9C2ILtBNoLf0YJtBfejpkIIGCeAIF283pKRQgggAACCCQVINCelIgBCCCAAAIIIICAUQIE2o1qJ8UggAACCPwuQKCdo4AAAggggAACCNglQKDYrn6HrVrOX9g6kt79hDXQrqqMvaU9b+VhCbYTaC/8eSTQXng7ZiKAgHkCBNrN6ykVIYAAAgggkFSAQHtSIgYggAACCCCAAAJGCRBoN6qdFIMAAggg8LsAgXaOAgIIIIAAAgggYJcAgWK7+h22ajl/YetIevcT5kB7olva8woEHWwn0F7480igvfB2zEQAAfMECLSb11MqQgABBBBAIKkAgfakRAxAAAEEEEAAAQSMEiDQblQ7KQYBBBBA4HcBAu0cBQQQQAABBBBAwC4BAsV29Tts1XL+wtaR9O4nzIF2VWlBt7TnlQgq2J5tgfaDBw/Ix+s/lAMHfknvQSrE04oXLyFn1q4rxYoVL8TszEyZPHtZ1EJT+jTJzMKsggAC1gkQaLeu5RSMAAIIIICACIF2TgECCCCAAAIIIGCXAIF2u/pNtQgggIAtAgTabek0dSKAAAIIIIAAAkcFCBRzEoIU4PwFqe//2mEPtHu5pT2vUqaD7dkWaPf/RJm1AoF2s/pJNQiEWYBAe5i7w94QQAABBBDwSYBAu0+wPBYBBBBAAAEEEAipAIH2kDaGbSGAAAIIaAkQaNfiYzICCCCAAAIIIJB1AgSKs65lRm2Y82dUO/MVE/ZAu9qw11va8xaXqWA7gXaz3x8E2s3uL9UhECYBAu1h6gZ7QQABBBBAIEMCBNozBM0yCCCAAAIIIIBASAQItIekEWwDAQQQQCCtAgTa08rJwxBAAAEEEEAAgdALECgOfYuM3iDnz+j2SjYE2lO9pT1vx/wOthNoN/v9QaDd7P5SHQJhEiDQHqZusBcEEEAAAQQyJECgPUPQLIMAAggggAACCIREgEB7SBrBNhBAAAEE0ipAoD2tnDwMAQQQQAABBBAIvQCB4tC3yOgNcv6Mbm9WBNpVBwpzS3vezvkVbCfQbvb7g0C72f2lOgTCJECgPUzdYC8IIIAAAghkSIBAe4agWQYBBBBAAAEEEAiJAIH2kDSCbSCAAAIIpFWAQHtaOXkYAggggAACCCAQegECxaFvkdEb5PwZ3d6sCbTr3NKet4PpDrYTaDf7/UGg3ez+Uh0CYRIg0B6mbrAXBBBAAAEEMiRAoD1D0CyDAAIIIIAAAgiERIBAe0gawTYQQAABBNIqQKA9rZw8DAEEEEAAAQQQCL0AgeLQt8joDXL+jG5v1gTaVRd0b2nP28l0BdsJtHt/fxw8eEA+Xv+hHDjwizOpePEScmbtulKsWHHvD8nwSALtGQZnOQQsFiDQbnHzKR0BBBBAwF4BAu329p7KEUAAAQQQQMBOAQLtdvadqhFAAAHTBQi0m95h6kMAAQQQQAABBKIFCBRzIoIU4PwFqe//2p8sfyBqkZp/n+v/ooVcIV23tOddXjfYnm2B9p/2/ygLn3lS9u3b4zCULl1GWl3dWY4r9YdCdsX7tN0/7JR+PbrIsteXOJMaNW0h46bNkrLlynt/SIZHEmjPMDjLIWCxAIF2i5tP6QgggAAC9goQaLe391SOAAIIIIAAAnYKEGi3s+9UjQACCJguQKDd9A5THwIIIIAAAgggEC1AoJgTEaQA5y9Iff/XzqZAu9JI5y3teXULG2zPtkC7Tqhc94Z1nbX9fyfEX4FAe1DyrIuAfQIE2u3rORUjgAACCCAgBNo5BAgggAACCCCAgF0CBNrt6jfVIoAAArYIEGi3pdPUiQACCCCAAAIIHBUgUMxJCFKA8xekvv9rZ1ug3Y9b2vMqpxpstynQrhtI153v/7sh/woE2oNQZ00E7BQg0G5n36kaAQQQQMByAQLtlh8AykcAAQQQQAAB6wQItFvXcgpGAAEErBAg0G5FmykSAQQQQAABBBBwBQgUcxiCFOD8Banv/9qRQHuty+eJHFGfoPkfUf/NGfnvTt1fqwp0nxG7l71794r6x89X7969ZejQoVK2bNkClyHQPkvKlivvqRUE2j0xMQgBBCwVINBuaeMpGwEEEEDAbgEC7Xb3n+oRQAABBBBAwD4BAu329ZyKEUAAARsECLTb0GVqRAABBBBAAAEE/itAoJjTEKQA5y9Iff/XjgTaz7xsnv+LZdkKKsyugu133HFHwmA7gXYC7Vl2rNkuAgiEVIBAe0gbw7YQQAABBBDwU4BAu5+6PBsBBBBAAAEEEAifAIH28PWEHSGAAAII6AsQaNc35AkIIIAAAggggEA2CRAozqZumbXXAwcOSomKDd2ijitZQvZ/u9ysIi2vhkB7wQegcuXKMnHiRGndunXcgQTaCbRb/lsI5SOAQJoECLSnCZLHIIAAAgggkE0CBNqzqVvsFQEEEEAAAQQQ0Bcg0K5vyBMQQAABBMInQKA9fD1hRwgggAACCCCAgJ8CBNr91OXZBQns+P4HOfG0S9whf/rjyfLlxy+CZpCACrQfOSJS63JuaM/bVhVkHzZsmHTt2rXAbhNoJ9Bu0G8HlIIAAgEKEGgPEJ+lEUAAAQQQCEqAQHtQ8qyLAAIIIIAAAggEI0CgPRh3VkUAAQQQ8FeAQLu/vjwdAQQQQAABBBAImwCB9rB1xJ79bPn8K6lW9783U9erU0PWLHvSHgALKo3c0H5E1XpE5IxLn5IjKuGu/ueRIwl/nez7fj1jz549csEFF8jevXt96Y7XIHtkcQLtBNp9OYg8FAEErBMg0G5dyykYAQQQQAABEQLtnAIEEEAAAQQQQMAuAQLtdvWbahFAAAFbBAi029Jp6kQAAQQQQAABBI4KEGjnJAQlsGbtp3Juo2vd5S9p2kCWLHwoqO2wrg8CkUB75NE1/z7Xh1XS90h1a/rw4cPT98Dfn5RqkD2yAQLtBNrTfhh5IAIIWClAoN3KtlM0AggggIDtAgTabT8B1I8AAggggAACtgkQaLet49SLAAII2CFAoN2OPlMlAggggAACCCAQESDQzlkISuCN5e9L08ty3OU7Xt1SnvrX/UFth3V9EMimQPvu3bulatWqov6drldhg+yR9Qm0E2hP11nkOQggYLcAgXa7+0/1CCCAAAKWChBot7TxlI0AAggggAAC1goQaLe29RSOAAIIGC1AoN3o9lIcAggggAACCCCQT4BAO4ciKIHnX35LWnXs6y7fs3t7mfJg/6C2w7o+CGRToD2dt7PrBtkjrSDQTqDdh7clj0QAAQsFCLRb2HRKRgABBBBAgEA7ZwABBBBAAAEEELBLgEC7Xf2mWgQQQMAWAQLttnSaOhFAAAEEEEAAgaMCBNo5CUEJPDH3Zely8xB3+WEDusvQAd2D2g7r+iCQLYH2dN3Onq4ge6QVBNoJtPvwtuSRCCBgoQCBdgubTskIIIAAAggQaOcMIIAAAggggAACdgkQaLer31SLAAII2CJAoN2WTlMnAggggAACCCBwVIBAOychKIFpjzwtt/Ub4y6vbmdXt7TzMkcgWwLturezpzvIHjkBBNoJtJvzuwGVIIBAkAIE2oPUZ20EEEAAAQQCEiDQHhA8yyKAAAIIIIAAAgEJEGgPCJ5lEUAAAQR8FSDQ7isvD0cAAQQQQAABBEInQKA9dC2xZkOjx8+QAcOmuvU+9a/7pePVLa2p34ZCsyHQrnM7u19B9sjZINBOoN2G3yeoEQEE/Bcg0O6/MSsggAACCCAQOgEC7aFrCRtCAAEEEEAAAQR8FSDQ7isvD0cAAQQQCEiAQHtA8CyLAAIIIIAAAggEJECgPSB4lpVut42Qf8163pVYsvAhuaRpA2QMEsiGQHthbmf3O8geOQIE2gm0G/TbAaUggECAAgTaA8RnaQQQQAABBIISINAelDzrIoAAAggggAACwQgQaA/GnVURQAABBPwVINDury9PRwABBBBAAAEEwiZAoD1sHbFnPzXPvVo+3fSFW/BXG1+RUytVtAfAgkrDHmhP9Xb2TAXZI0eDQDuBdgt+m6BEBBDIgACB9gwgswQCCCCAAAJhEyDQHraOsB8EEEAAAQQQQMBfAQLt/vrydAQQQACBYAQItAfjzqoIIIAAAggggEBQAgTag5K3e90d3/8gJ552iYtwyskV5OvPFtmNYmD1YQ+0e72dvU6dOtK7d2/p2rVrRrtEoJ1Ae0YPHIshgICxAgTajW0thSGAAAIIIJBYgEA7pwMBBBBAAAEEELBLgEC7Xf2mWgQQQMAWAQLttnSaOhFAAAEEEEAAgaMCBNo5CUEILHjhdWnb+S536b9f0lBenj85iK2wpo8CYQ60e7mdvXHjxqJC702aNPFRKfGjCbQTaA/k4LEoAggYJ0Cg3biWUhACCCCAAALJBQi0JzdiBAIIIIAAAgggYJIAgXaTukktCCCAAAIRAQLtnAUEEEAAAQQQQMAuAQLtdvU7LNXePWSKjJn4uLudgXfeKPcP6RGW7bGPNAmEOdBe0O3sQQfZI/wE2gm0p+mtyGMQQMByAQLtlh8AykcAAQQQsFOAQLudfadqBBBAAAEEELBXgEC7vb2ncgQQQMBkAQLtJneX2hBAAAEEEEAAgfwCBNo5FUEIXNLqNnn19VXu0s/MGiNXtWoWxFZY00eBsAbaE93OHpYge6QlBNoJtPv49uTRCCBgkQCBdouaTakIIIAAAghEBAi0cxYQQAABBBBAAAG7BAi029VvqkUAAQRsESDQbkunqRMBBBBAAAEEEDgqQKCdk5BpgUOHDstJp18iu37Y6y69Zd1COa3KqZneCuv5LBDWQHvs7exhC7JH2pLtgfY659SXW3sPlFJ/KJ30pO3/cZ/8c+JIWbtmtTM2lblqfOz8Rk1byLhp3gPxSTfow4DJs5dFPXVKnyY+rMIjEUAAAREC7ZwCBBBAAAEELBQg0G5h0ykZAQQQQAABBKwWINBudfspHgEEEDBWgEC7sa2lMAQQQAABBBBAIK4AgXYORqYF3lm1ThpecqO7bJXKp8jW9c9nehuslwGBMAba897OHtYge6Q12R5oz8ARS7gEgfYg9VkbAQTCJkCgPWwdYT8IIIAAAghkQIBAewaQWQIBBBBAAAEEEAiRAIH2EDWDrSCAAAIIpE2AQHvaKHkQAggggAACCCCQFQIE2rOiTUZtstedD8jU6fPcmlpf0UQWzH7QqBop5qhAGAPt6nb2N954Q9S/mzQJ943YBNoL/04i0F54O2YigIB5AgTazespFSGAAAIIIJBUgEB7UiIGIIAAAggggAACRgkQaDeqnRSDAAIIIPC7AIF2jgICCCCAAAIIIGCXAIF2u/oddLWbP/9fqXdhZ/lx/0/uVoYN6C5DB3QPemus74NAGAPtH374odStW9eHatP/SALthTcl0F54O2YigIB5AgTazespFSGAAAIIIJBUgEB7UiIGIIAAAggggAACRgkQaDeqnRSDAAIIIPC7AIF2jgICCCCAAAIIIGCXAIF2u/oddLWD7/2n3Df2MXcbp5xcQd596wlR/+ZlnkAYA+3ZpEygvfDdItBeeDtmIoCAeQIE2s3rKRUhgAACCCCQVIBAe1IiBiCAAAIIIIAAAkYJEGg3qp0UgwACCCDwuwCBdo4CAggggAACCCBglwCBdrv6HWS13+/cLfUuvEa++uY7dxvczh5kR/xfm0C7nnG2Bdp/++032bdvjxz57Te9wtMw+3+OOUZKly4jxxxzTBqe5s8jJs9eFvXgKX2a+LMQT0UAAesFCLRbfwQAQAABBBCwUYBAu41dp2YEEEAAAQQQsFmAQLvN3ad2BBBAwFwBAu3m9pbKEEAAAQQQQACBeAIE2jkXmRJ4cPITctegie5y3M6eKfng1iHQrmefbYF2vWrtm02g3b6eUzECQQkQaA9KnnURQAABBBAIUIBAe4D4LI0AAggggAACCAQgQKA9AHSWRAABBBDwXYBAu+/ELIAAAggggAACCIRKgEB7qNph7GYOHTos9S66Rj76eItbI7ezG9tutzAC7Xo9JtCu5xf22QTaw94h9oeAOQIE2s3pJZUggAACCCDgWYBAu2cqBiKAAAIIIIAAAkYImBpo37lzp3Tu3FkWL16ccp9OOOEEqVOnjpQpU0YuuOACadKkidStW1eKFSuW8rOYkB6BJ598Uq699lr3YS1bthT1tfLly6dnAZ6CQBKB2N9T1O8Rc+fOlRo1amAXUgEC7SFtDNtCAAEEEEAAAQR8EiDQ7hMsj40SGDtplvQfPMn9Grez23FACLTr9ZlAu55f2GcTaA97h9gfAuYIEGg3p5dUggACCCCAgGcBAu2eqRiIAAIIIIAAAggYIUCg3VsbK1euLN27d5ebb75ZKlas6G1SgKN+++03efPNN2Xz5s3OnrP9lS2B9h07dsjs2bPl8ssvl2rVqmU7uxX79/peIdCefceBQHv29YwdI4AAAggggAACOgIE2nX0mOtF4JWlK+Syq26PGsrt7F7ksn8MgXa9HhJo1/ML+2wC7WHvEPtDwBwBAu3m9JJKEEAAAQQQ8CxAoN0zFQMRQAABBBBAAAEjBAi0p9ZGdRvzxIkTRd0QHhuWTO1J/ow+cuSIfPrppzJ69GiZOXOmjBgxQgYPHuzPYhl8atgD7fv375d58+bJmDFjpESJEtzcncGzUdilUn2vEGgvrHRw8wi0B2fPyggggAACCCCAQBACBNqDULdnzf/9+ls545yr5Keff3GLrnban+TNRcMnwB0AACAASURBVI+IuqWdl9kCBNr1+kugXc8v7LMJtIe9Q+wPAXMECLSb00sqQQABBBBAwLMAgXbPVAxEAAEEEEAAAQSMECDQnnobS5cuLRMmTJDrr79eihYtmvoDfJzxzDPPyI033ij79u1zViHQ7iP274/+4Ycf5IYbbpCFCxc6X6lTpw6Bdv/ZtVdI9b1CoF2bPOMPINCecXIWRAABBBBAAAEEAhUg0B4ov/GLn9Oos3ywdmNUnS89M0kua3Gh8bVToAiBdr1TQKBdzy/sswm0h71D7A8BcwQItJvTSypBAAEEEEDAswCBds9UDEQAAQQQQAABBIwQsCnQ7jXc/fPPP8uPP/4on332mbzyyivyxBNPyLZt26L6rULtDz/8sHTq1ClUN7XH3mTuteawH+Yw39BO0Dnspyf+/lJ9r9Dn7Oszgfbs6xk7RgABBBBAAAEEdAQItOvoMbcggU433iNznlkcNWTCqL7S+7ZrgLNEgEC7XqMJtOv5hX02gfawd4j9IWCOAIF2c3pJJQgggAACCHgWINDumYqBCCCAAAIIIICAEQIE2pO3cceOHTJs2DCZNm1a1ODKlSuLCsVeeGF4buNKNaSbvPpwjCDQHo4+mLQLU98rJvVItxYC7bqCzEcAAQQQQAABBLJLgEB7dvUrW3Y7fNR0GTZqetR2r2l/qTz56H3ZUgL7TIMAgXY9RALten5hn02gPewdYn8ImCNAoN2cXlIJAggggAACngUItHumYiACCCCAAAIIIGCEAIF2b208cOCAjB8/XgYOHBg1oV27dpKbmyvlypXz9iCfR5ka0iXQ7vPBsfDxpr5XLGxlwpIJtHMaEEAAAQQQQAABuwQItNvV70xUe1GLbvL2yrVRSxUpcoz89N3bUuzYYzOxBdYIiQCBdr1GEGjX8wv7bALtYe8Q+0PAHAEC7eb0kkoQQAABBBDwLECg3TMVAxFAAAEEEEAAASMECLR7b+P+/fulf//++W5qnz9/vrRt29b7g3wcaWpIl0C7j4fG0keb+l6xtJ1xyybQzmlAAAEEEEAAAQTsEiDQble//ax2/YbN8o8OfeWLL7/Jt8z6lXPlrDNP93N5nh1CAQLtek0h0K7nF/bZBNrD3iH2h4A5AgTazekllSCAAAIIIOBZgEC7ZyoGIoAAAggggAACRggQaE+tjZs2bZIuXbrIqlWr3Ildu3aVqVOnSqlSpVJ7mA+jTQ3pEmj34bBY/khT3yuWtzWqfALtnAYEEEAAAQQQQMAuAQLtdvXbr2pnPPmi5Nxxvxw8+Gu+JYYN6C5DB3T3a2meG2IBAu16zSHQrucX9tkE2sPeIfaHgDkCBNrN6SWVIIAAAggg4FmAQLtnKgYigAACCCCAAAJGCBBoT62NR44ckcmTJ0vv3r3diZUqVZIXXnhBzj33XE8PO3TokHz22Wfy2muvyYoVK2Tjxo3ywQcfuHMrV64stWrVkvPPP18uvfRSqVevnhQtWjThs++9914ZMmSIp7VzcnJkwoQJUrJkyYTj070/TxtLMijVQHvs+OXLl8uFF17orKLqUx9ImDdvnqxevVpWrlzpfL1GjRqOdatWreSyyy6T448/PuGuVM86dOgga9dG/+jxRBPyrp9ozG+//eacBXWW/vOf/8i7774ru3btcoars3DOOec4e2vUqFGB/UvmrdZR5+25556TN998Uz788EPZt2+fU/8FF1wgnTp1ilrj7bfflosuush97BNPPCGdO3fOt8zOnTudry9evNj5XuSslShRQtatWyeTJk2ShQsXOjWpepo3b+4YnnnmmXLMMcfE3fbBgwed/b3xxhvyzjvvyCeffOIYRV5qzzVr1pTGjRtLy5YtnRoSPUvN0XmvxNZXp04dmTt3rrOml1dB/VXnTj1PnTvlUq5cOS+PlJ9//ln69Okjubm5znhloM5++fLlnf+9d+9eefnllx131fOInfKvX7++tG/fXho0aFDg7y+eNhLSQQTaQ9oYtoUAAggggAACCPgkQKDdJ1hLHnvo0GEZO2mmDBz+UL6K1X9nLl4wRZo3bWCJBmXGChBo1zsTBNr1/MI+m0B72DvE/hAwR4BAuzm9pBIEEEAAAQQ8CxBo90zFQAQQQAABBBBAwAgBAu2pt3HDhg3Srl07J1wbeT388MNOgLeg14EDB+TFF1+UMWPGOGFlr6+//vWvMnLkSPnb3/4WN6yrE9LNuwe/9ue1zoLGpSvQrsLRgwcPdvpQ0OuEE06QESNGyE033STFixfPNzSdgXb1IQkVNh46dGjSfamNqAC1+gDDVVddFXdvBdXltX515kaPHi1NmzZ1PnRR2ED7Aw88IDNnzpSBAwc6ofnYV6IPg+zfv19mzJghU6ZMiQqwJztLV1xxhQwfPtz5YEJsmFnN1XmvFDbQroLs6oMD6n0fCfsnO3u33HKL86GZihUrFlhyokB7mTJl5Omnn3Ys8n4AIN7DVK8nTpzofJghnlky8zB/n0B7mLvD3hBAAAEEEEAAgfQLEGhPv6kNT/x+525Rt7I/PvsF+ejjLflKvqD+2fLai/+UkiXy/92ADT7UeFSAQLveSSDQrucX9tkE2sPeIfaHgDkCBNrN6SWVIIAAAggg4FmAQLtnKgYigAACCCCAAAJGCBBoT72NKph72223yaxZs9zJyW4+37Fjh/Tr1y9qTiorly5d2gliq9uYY29r1wnpRvbg5/5SqTPR2HQE2r/99lvp27evbNu2zfOW7rjjDrn//vulVKlSUXPSFWhXHyKYPn263HPPPXED3wVttEuXLjJu3LikoWf1DBWaX7BgQUr1qzM3bdo0UT8x4OKLL3a34vWG9ptvvlnOO+88ufPOOxPW1rVrV5k6dWqU76ZNm6Rnz56yZMkSz33KO1B9GOGhhx5ybn+PDTTrvFcKE2hXgXPVIxXsjxfoL6hA9RMF1E+DUDfzJ3rFC7Sr86RubFcfgvH6KsjM6zPCOI5Aexi7wp4QQAABBBBAAAH/BAi0+2dr4pM3f/6/8viTL8qMJ1+Qr775Lm6JvXt0kgmj+5lYPjWlKECgPUWwmOEE2vX8wj6bQHvYO8T+EDBHgEC7Ob2kEgQQQAABBDwLEGj3TMVABBBAAAEEEEDACAEC7YVr46hRo5xbpyOv5s2by+zZs+OGi9Vt0/3793fCwXlfKjBct25dOf/886V8+fLOt1RodtmyZbJy5cp8G1O3Wc+ZMycqXKwGvfTSS/LRRx8549W/VeA48rrsssuixv/5z392bvYuVqyYO8bv/RVOOHqWbqB90KBBzocJImF2Za8Cww0bNnQsvvzyS3nttdfi3mYdL8D9f//3f04vVCBdhYrnzZvn3tiv+qTC5iokHHm1bdtWqlevHlXUoUOHnLDz3XffnY9I3TCubsxW/Tp8+LCom9XV/nbt2hU1tlWrVk54+aSTTiqQWd0Qfv311+cL86vb3ps1a+asowLXy5cvd24Tj7yUk1oj75nyGmhXz967d69s377deZxap3Hjxs6v1Rqqnvnz54uyibzUhw7Uh0MWLlwYVY+yVDeJq4C82pN6qZ698847zu32sa86derI3Llzndvs87503iupBtoTva/UfvK6Hzx40LkF/+23384XelfjVEA97wcK8tYTG2hv1KiRczu9CsJHXuoDCU2aNJGaNWsWeJYSmaXj/RvUMwi0ByXPuggggAACCCCAQDACBNqDcc+mVQ8dOizvrtkgs+ctcm5l/3H/T3G3X7XKqTJySA/peHXLbCqPvfooQKBdD5dAu55f2GcTaA97h9gfAuYIEGg3p5dUggACCCCAgGcBAu2eqRiIAAIIIIAAAggYIUCgvXBtjA1YFxQGjR2rVlS3VqvbwlX4Od5LhXXVzeAqzJr3dfvttzu3PRcvHv9HXceuNWLECOdm94Jemdxf4bRFdAPtkXVVGLpHjx6ibl6PtVfhdPWhBNWbvMHxNm3ayGOPPSblypWLu/1Ug87qIerG9KeeekpuueWWqBDzFVdcIUOHDnVu5T7mmGOi1lPhcHUeVE/z3vatbjNXZ6JkyZJx96duPFcB+1WrVrnfV0HpIUOGOB9uyHuW1L5UQFzt4cUXX4z7PK+B9shkFageO3ass1akJrWOCrqrfkQC6iq4r+rI+0ER9T21z+7du8vxxx+fbz/qORs2bHDGqBvo877UhwXUTzSIDTVHxqT6Xkmlz6qW8ePHOx9kyftSH6JQN6dfdNFF+fqrfkqC2rP64Eve/jZo0MD5MEbsByLUc2MD7XnXUj1WH+RQ7rFnQ601bNiwfB+ySWZW2PdvUPMItAclz7oIIIAAAggggEAwAgTag3EP86o7d+2Rd9/fIKvXfOz8e+W76+X7nbsTbvmUkytI9xvays03tBX1a14IRAQItOudBQLten5hn02gPewdYn8ImCNAoN2cXlIJAggggAACngUItHumYiACCCCAAAIIIGCEAIH2wrVR3aasQql5X+p2axVYzfv64YcfpFu3blFhWxXYHT58uBQtWrTAxVXAWo1Tt8FHXuqmZRXEPeWUU+LOTTWkm+n9FU47PYF2FY5WYeFrrrkmX5g4sq94QXM175VXXsnX28icVILOkTkbN26UDh06yNq1a12SW2+9VcaMGeMGvONZqf0tWrRI1Ni8t80/88wz0qJFi3xT1C3wKpyuQtSRlwpIP/TQQ3LuuecmbIcK9Kub4x955JF8Y1INtKswdufOnRMGyyMLbN26VTp16hQVvFcB/ptuuinp3N27d4v6sIdaK/JSIX5VZyQwH1tIqu+VVPr83nvvydVXXx11I77ajwqMV6xYMaG76q8K5qsPu0T6qwb369fP+YBL7AdZEgXaVY8fffRROeussxKuFe8G+UsvvdQxrFDBjOAGgfbC/o7LPAQQQAABBBBAIDsFCLRnZ99S3fWBAwdl7779snfvftmz70f313vVr/fud/73lq1fOeH1jz7e4unxBNk9MVk9iEC7XvsJtOv5hX02gfawd4j9IWCOAIF2c3pJJQgggAACCHgWINDumYqBCCCAAAIIIICAEQIE2gvXRq+B9vfff1+uvPJK5zZq9VJBU3Uzd9WqVT0tvG7dOicYq27ZVq/atWvLvHnz5Iwzzog7P9WQbqb356noOIPScUN7olBw7HLxQv6PP/64XHfddXG3n0rQWT1AhZYnTJjghJQjr1atWklubq6cdNJJSYnUfBVWVreWR15du3aVqVOnSqlSpaLmq9vL27VrJ5988onzdRXuVoFltV6y19dff+3c7P76669HDU0l0N68eXOZOXNmwp9EkPfBzz//fNS+kt2MH7v/pUuXRoX61drqxv1EAfJU3yte+6xuZ1cfRLn33nvdLTZt2tRxP/XUU5OxO+cjtr/qlnv1oYXzzjsvan68QHsqPV69erW0bt3a/f0p2e8vSTcfsgGJbucP2TbZDgIIIIAAAggggAACCAQkQJA9IPgsXJZAu17TCLTr+YV9NoH2sHeI/SFgjgCBdnN6SSUIIIAAAgh4FiDQ7pmKgQgggAACCCCAgBECBNoL18bYoLl6ypw5c5xbt/O+Nm/eLC+88IKo8Vu2bJFGjRrJiBEjpEiRIp4Wjg3RqknxboKPPCzVkG6m9+ep6DiDdAPtyW5Zz7ukCiQPHjw46mZ81TP1tXgvr0HnyFz14QYVjn/11VedL6m9JbphPZFX7DMqVarknLPYW9dVSP6WW25xH5Mo+J5onWeffVauuuqqqG+nEmgfMGCAE+z2ct7fffddJzz/wQcfyBdffCFqrzk5OZ6PTOyt93Xq1JG5c+dKjRo14j4j1feK1z6rm9XVTwFYsWKFu+78+fOlbdu2nmuJ96EK5XjPPfdE3VYfL9Ceyi3r33zzjXN7/htvvOHuraDfXzwXEJKBBNpD0gi2gQACCCCAAAIIIIBAiASqnfYnOfus6nJ2rWpy8w1tRYXaeSGQTIBAezKhgr9PoF3PL+yzCbSHvUPsDwFzBAi0m9NLKkEAAQQQQMCzAIF2z1QMRAABBBBAAAEEjBAg0F64Nn766afSvn17Wb9+vfuAREHfwq1wdJbfgXadvRVmf4VdTzfQ3qRJE1HPOOWUUzxtITYIns5Au7rd/+9//7vs27fP2UsqAeTI5uOF7h9++OGoALh6/m233ebcDB55pXpG4wWeUwm0F3SzvadGpDAoLIH22JviUz17kZJjz6D6SQ3q5vYyZcq4KvEC7al8iCDeGSHQnsKhYygCCCCAAAIIIIAAAgiEWuCPp54kfz3nTDmv3ply9lnVpHatalL5T5VCvWc2F04BAu16fSHQrucX9tkE2sPeIfaHgDkCBNrN6SWVIIAAAggg4FmAQLtnKgYigAACCCCAAAJGCBBoL1wbVSj5oosuipq8cOFC+cc//lG4ByaYRaD9KIxuoP2mm26SSZMmyXHHHeepP6nc3u315u7IwrFB5R49esi4ceOkRIkSnvYWGTRz5ky5/vrr3Tl9+vSR0aNHS7FixZyvxd4UXr16decm+LPPPtvzOr/88ov069dPpk2b5s5JJdCeyXB0WALto0aNkoEDBybsi1f8999/X6688kpRt/GrV7wb5+MF2lP5EEG8+ZnsmVeLwo7jhvbCyjEPAQQQQAABBBBAAIHwChxXsoSUL19WKpQvIxVOKHv01yeUkQrl//tr9bXaZ1aTk08qH95C2FlWCRBo12sXgXY9v7DPJtAe9g6xPwTMESDQbk4vqQQBBBBAAAHPAgTaPVMxEAEEEEAAAQQQMEKAQHvh2hgv0J6uIOihQ4fkq6++kmXLlsmzzz4rr732mnubt9ptQeukEsQuXOUiOvsr7Jq6gfZUQ+OpOKYSaI93s/pll10mF198cco0H330kahweeTVpUsXeeihh6R06dLOl2ID0c2bN5fZs2dLxYoVU1orNqDtNdBemAB9ShsTkYMHD8qWLVvkjTfekPnz5zvvlcgrXgA87/NT6bGa56XPaj933323TJgwwV1q/Pjxoj5skOor3u34se/9eIH0OXPmSIcOHTwtZ1ug/cje9zy5MAgBBBBAAAEEEEAgOwXy/f0Gf/7LzkayawRCKECgXa8pBNr1/MI+m0B72DvE/hAwR4BAuzm9pBIEEEAAAQQ8CxBo90zFQAQQQAABBBBAwAgBAu2Fa+PSpUulRYsW7mQVIl6yZImcf/75nh545MgR2bt3r6jQqvpH3S69YcMGWbNmjaxcubLAZ2Qi0O7X/jzhxBmkG2gfMWKEDB482PPyqYSdvQSdIwvHCxB73lSSgS1btnRusi9f/ugNdG+99ZY0btzYnRX7fa/rxlp4DbQnC5R7Xf+3336TPXv2ODfO79ixQ1SQf926dbJ27Vr54IMPEj4m2fqp9Fgt4qXP8fqbyCtZ/V5+OoNuIF13frIagv5+7A3tBNqD7gjrI4AAAggggAAC/goQaPfXl6cjYLMAgXa97hNo1/ML+2wC7WHvEPtDwBwBAu3m9JJKEEAAAQQQ8CxAoN0zFQMRQAABBBBAAAEjBAi0F66Nubm5csstt7iTk4Vn1UB1s/mqVavk3//+t7z66qtOQLcwL78C7ZnYX2HqVXMItCeXiw2sx5rl5OQ4N4eXLFky+cPyjAgi0K6C1urWdfVeUbeu79q1K6U9q8HJ3pPZGGiPDcfrBtJ156fclAxPINCeYXCWQwABBBBAAAEEAhYg0B5wA1geAYMFCLTrNZdAu55f2GcTaA97h9gfAuYIEGg3p5dUggACCCCAgGcBAu2eqRiIAAIIIIAAAggYIUCgPfU2Hj582Lnte9SoUe7kyy+/XGbNmiXlypXL90B127m6SXro0KHy4osvel5Q3fpev3592bx5c1T4Pd2B9kzuz3PxMQMJtCeXMyHQrm5j/89//iMDBw6Ud999N3nRv4844YQTpF69evLxxx/L9u3bna+aGGhXPwXikksucV10A+m68z03KKCBBNoDgmdZBBBAAAEEEEAgIAEC7QHBsywCFggQaNdrMoF2Pb+wzybQHvYOsT8EzBEg0G5OL6kEAQQQQAABzwIE2j1TMRABBBBAAAEEEDBCgEB76m38/vvvpUuXLrJo0SJ3cp8+fWT06NFSrFixqAeqsPiCBQukb9++Bd7IrgK5KoB73nnnSd26dZ1w7umnny779u2Tzp07y+LFi93npjPQnun9pa59dIbJgfbYW7cLaxQ776233pLGjRu7X44NvHtdJ1M3tKufEPDwww87YXZ17hO9KleuLLVq1XLeI+eee67z7z/+8Y+yZcsW6dChg6xdu9aZamKgPfa9rxtI153v9QwFNY5Ae1DyrIsAAggggAACCAQjQKA9GHdWRcAGAQLtel0m0K7nF/bZBNrD3iH2h4A5AgTazekllSCAAAIIIOBZgEC7ZyoGIoAAAggggAACRggQaE+9jatXr5bWrVu7N0GrJyQKJX/yySfSqVMnN2Srxqqb16+44gpp166dE14/+eSTpWTJknE3snPnTl8D7ZneX+raR2eYEmj/5ZdfpF+/fjJt2jSXYuTIkTJgwIDC0iSct3LlSmnRooUbDm/evLnMnj1bKlasmNJa6icRqJB55JXorMee1WSB8thNqJvZr7322qj3lfqgh3r/qPfLWWedJSeeeGK+D41EnrNx48bAA+0HDx6Uu+++WyZMmOCWN378eFEfeEn1tW3bNrnmmmtkxYoVzlT1+4a6of388893H6UbSNedn2pNmR5PoD3T4qyHAAIIIIAAAggEK0CgPVh/VkfAZAEC7XrdJdCu5xf22QTaw94h9oeAOQIE2s3pJZUggAACCCDgWYBAu2cqBiKAAAIIIIAAAkYIEGhPrY2HDx+W4cOHy7333utOTBTcjTe2Ro0azi3U6ubs2LBlvJ34GWgPYn+paf93tCmBdlVRbEA8JyfHCUAn+lBDYc02b94sHTt2lPfff995RPXq1eWZZ56Rs88+2/Mj4wW0/Qi079+/X3r27CkzZsxw93bhhRdKbm6ucxu7l1cYAu1qn6qX6icyRF49evSQcePGSYkSJbyU4Y6J/UCCuo1+zpw5Uq1aNXeMbiBdd35KBQUwmEB7AOgsiQACCCCAAAIIBChAoD1AfJZGwHABAu16DSbQrucX9tkE2sPeIfaHgDkCBNrN6SWVIIAAAggg4FmAQLtnKgYigAACCCCAAAJGCBBoT62NsaFZNfv222+XBx54QIoXLx71sG+++ca5Xf2NN95wvz59+nS56aabPIXZ1aRPP/1U2rdvL+vXr3efsXz5clFh33iv2OD3iBEjZPDgwXHHBrG/1LT/O9qkQPvzzz8vrVq1cotr0KCBPPXUU1K1alXPPEeOHHGC008//bRUqVJFateu7dzcrT4oUaRIEec5+/btk9tuu01mzZrlPnf+/PnStm1bz+vEOyN+BNrXrVsnV199tWzatMnZm7qNXIXv1Q3zXl9vvfWWU3/kleyG+FTeK+qZXm+gX7p0adS+mzRp4vyEgVNOOcVrKc44Fea/5ZZb3DnK59FHH5UyZcq4X9MNpOvOT6mgAAYTaA8AnSURQAABBBBAAIEABQi0B4jP0ggYLkCgXa/BBNr1/MI+m0B72DvE/hAwR4BAuzm9pBIEEEAAAQQ8CxBo90zFQAQQQAABBBBAwAgBAu3e26huke7fv79MmzbNnVSpUiXn1uSLL74434NiQ7pq7AsvvCDqpmWvr2effVauuuqqqOHpCrQHsT+vdceOMynQvnXrVunUqZOsWrXKLTPVDzp8/fXX0qVLF3n99dfdZ4wfP1769OkTRRd7W3jXrl1l6tSpUqpUKU+tWLJkiRM0V+H4yMuPQHtsCLxhw4Yye/ZsqVy5sqd9RgL+/fr1c8cHFWjftm2bXHPNNbJixYqkZomK++677+Tmm28W9eGHyEv9VIh77rkn6sMwuoF03fmemhPgIALtAeKzNAIIIIAAAgggEIAAgfYA0FkSAUsECLTrNZpAu55f2GcTaA97h9gfAuYIEGg3p5dUggACCCCAgGcBAu2eqRiIAAIIIIAAAggYIUCg3VsbDx06JOPGjZO77747akLPnj2d29lLliyZ70Hvv/++XHnllbJ9+3bne+rWaRUQVjdpe3nFCy2reekKtAexPy91xxtjUqD9wIEDTjBZnafIS93S/u9//1tq1qyZlOjw4cOiwuvqwxWRlwp+P/fcc1K3bt2o+Rs2bJB27drJJ5984p5Brzef79ixQ3JycmTBggVRz/Qj0B57a7360If6oEi1atWSeqgB6sMZHTt2dOtUXwsq0K76M3z4cFEB9MiradOmzk35p556atJ6VDhf3cTevXt3d6z6MIzqb/369aPm6wbSdecnLSbgAQTaA24AyyOAAAIIIIAAAhkWINCeYXCWQ8AiAQLtes0m0K7nF/bZBNrD3iH2h4A5AgTazekllSCAAAIIIOBZgEC7ZyoGIoAAAggggAACRggQaE/eRhVIv++++6JuZlezkoWQN2/e7IRsVXA88lIhVxWKL1q0aIELqzC7um376aefzjfuzTffjHsjvBoYG/weMGCAE6wtUqRIvucEsb/k2vFHZFOgvXr16qJC42effXbCct977z3n5nN1m3fkdfnll8tDDz1U4K3kKuysbmW/8cYbo+aqm8nvv/9+KV68eNSa6oMYQ4cOlZEjR7pfV+dWBabPOuushPtTP41Azck7LzLYj0D7ypUrpUWLFlE3wasAeOfOnaNuJI+3YRXaV8H7t99+O+rbtWvXlnnz5skZZ5wRt85U3ivqATt37nT2s3jxYud5BQXm4/VXfbBgypQpctJJJyV0V/1VHyDo27dvVH8TfXBGN5CuO7+w7+dMzSPQnilp1kEAAQQQQAABBIIXOHDgoJSo2NDdyHElS8j+b5cHvzF2gAACRggQaNdrI4F2Pb+wzybQHvYOsT8EzBEg0G5OL6kEAQQQQAABzwIE2j1TMRABBBBAAAEEEDBCgEB7H9XzbwAAIABJREFU/jb++OOPsnv3bvnoo4+cQOzChQtl165dUQPVjdiPP/64NG7cOOE5UKFgFUSdMWOGO0bd0j5kyBC59dZbpVSpUvnm7t27V+bPny9jxoyRjRs3xn12okCxGhx703VB4eUg9lfYN02YA+179uyRm266yQmxR14qCK5CybEB88j3492yrr6nQtIqmN68efN8c1W/pk+f7ny4Iu95TPbBik2bNkmXLl1k1apV7v5q1Kgho0aNkssuuyxqHRWo3rp1qwwaNEieeuqplM5fKoHv2AerD41cd9118uqrr7rfUu8xVasKgsdz/O6775z34OjRo/O9PyMPKeinGaTyXlHPS6W+RP3961//6nxI4G9/+5scc8wxUQzq+ZMnT5YJEyZEBfsL6q9uIF13fmHfz5maR6A9U9KsgwACCCCAAAIIBC+w4/sf5MTTLnE38qc/nixffvxi8BtjBwggYIQAgXa9NhJo1/ML+2wC7WHvEPtDwBwBAu3m9JJKEEAAAQQQ8CxAoN0zFQMRQAABBBBAAAEjBGwKtKerYSpoO378eGnTpk3S26OXLFni3MS9b9++qOXVM1RQVQWY1e3p6vvqlurVq1dHjVXB46pVq8qiRYvc+SrEq8K/8V7qNvgrr7xSVEA48lIh+rp160rJkiVF3R6uArXHH3+88+1M76+wPQhzoP3gwYPOrfsqiJz3pXqn+qxeKtzesmXLqO+rgHr//v3z3fyvBql5TZo0kZo1azpz1C3kL730UtwPVkycOFFat25dIK36UIYKtceeQ7XHZs2a/X/27gM6yir94/gjojRpEleJlAAaCCpVBRST4K6uoi7FmiAruIeAXUBF0JWgAtJhXamroEiiIk0R1/2vEpCiKFUxgCKBsKD00BEw/3MHMiST9s7cKXfufN9zOEB4b3k+zxsc9Td3pE6dOq4/UwFw9QkA+Z8d9dyo8HjeFYgT2lWQXp0an5KSUqgOtcc2bdq4T1pXwe8vv/zS9f2S/1JhcfUmkYyMDPeXS/o0A2+/V7wJtKsNlNTf/O7q+Vm2bJnrhPmi/p4o6Y0zuoF03fG+fj8HaxyB9mBJsw4CCCCAAAIIIBB6gc0/b5crmp3796LmTRvKqi9nhH5j7AABBKwQINCu10YC7Xp+po8m0G56h9gfAvYIEGi3p5dUggACCCCAgGMBAu2OqbgRAQQQQAABBBCwQoBAu3dtVKFZFSBWAVvPsGRRM506dcoVdH7llVcKhVVLW/nOO++UESNGyNq1a+WBBx5w3z5w4EBRP4paf//+/dKzZ0+ZOXNmkdOrkLQKh0dHR7v+PNj7K63m4v7c5EC72nNxgfG8eiZOnOjqi+elQs/qDQbqh7eXN2+sUIHx999/Xx577LFiTzP3XF/Nr55bFR6fMmWK+48DEWhXkyuLF154QcaNG+cthTz88MOuk+2nTp0qAwYMcI8v6c0f3n6veBtoz6tJnSCvavIMq5dWpPq7Rp3Y3rp162Jv1Q2k644vrYZQ/zmB9lB3gPURQAABBBBAAIHgCaxau0Fa3vSge8Fb2rWS/8x7I3gbYCUEELBagEC7XnsJtOv5mT6aQLvpHWJ/CNgjQKDdnl5SCQIIIIAAAo4FCLQ7puJGBBBAAAEEEEDACgEC7c7aeM0110jfvn1dp62rU6C9uVRoXAXMBw0aJBs3bix1qAqy9uvXT1SgvVy5cuJ5kvRtt90m06dPl6ioqCLnUver4PLXX39d6M/VCe0ffvihNGnSxP1nwd5fqQBF3GB6oF0Fg4cPHy6pqalFlte/f39XOFydxu95/f777/LFF1/Iyy+/7AqPO7nUCf3qeYqJiXFyu+seFWpfvXq1680Q8+fPL3HcjTfe6ApTqxPie/fuLZMmTXLf/95778n9999faLwvgW/PSZSjCv+/+uqrjoL36tR79b2SkJAgZcqUkY8++kg6dOjgnla9iUC9oUSdMl/U5c33iq/1edvfiy++2HXivzqtvmrVqiX2STeQrjve8cMXohsJtIcInmURQAABBBBAAIEQCGQsWSnt2p97E/ED9/xZ0t8aHIKdsCQCCNgoQKBdr6sE2vX8TB9NoN30DrE/BOwRINBuTy+pBAEEEEAAAccCBNodU3EjAggggAACCCBghQCB9sJtVCdTq+B3bGysqGCv+lG7dm1XYFbnOnjwoHz22WeyYMEC16nrKlysLhVgVSF2tY4Kqzdv3lzKli3rXkqdJP23v/1N5syZ4/pa5cqVXaH0W2+9tdjt7N69W9555x359NNPZcWKFQVOh/7Pf/4jt9xyS6Gxwdyft46mB9pVPSq4rALp06ZNk+XLlxd480LXrl3ljTfecPWuuEu9sSAzM1Pmzp0rX331laxfv162bt3qur1hw4aucLnquXqjQ61atRx9QkBRa6l11JsdPvnkE1m4cKFrrbw11CcPJCcnS3x8vOvNFN4Enn0NfBe1x127dsnHH38s//3vf13fJ3lvBFHfm02bNpV27dqJCrMrl/zfl1u2bJGkpCT3mzmUmQrg538Dh+d6Tr9XdOtT7qqWf//737J06VL55ptv3KF9dQp7ixYtpH379nLTTTdJlSpVHH2LeNOfoibUHe9okyG8iUB7CPFZGgEEEEAAAQQQCLLARwsWS4cH+rhXfTzlPnl95HNB3gXLIYCArQIE2vU6S6Bdz8/00QTaTe8Q+0PAHgEC7fb0kkoQQAABBBBwLECg3TEVNyKAAAIIIIAAAlYI2Bpot6I5FIFAiAUOHTrkOu1ffSKAulQgX70hQgWwuRAwXYBAu+kdYn8IIIAAAggggID/BN59f4F07fGSe8LU/ikysH+K/xZgJgQQiGgBAu167SfQrudn+mgC7aZ3iP0hYI8AgXZ7ekklCCCAAAIIOBYg0O6YihsRQAABBBBAAAErBAi0W9FGikAgIALq9HJ1Yrs6KV1d6nT0999/33UyOhcCpgsQaDe9Q+wPAQQQQAABBBDwn8D4KTPlsb7D3BOq09nVKe1cCCCAgD8ECLTrKRJo1/MzfTSBdtM7xP4QsEeAQLs9vaQSBBBAAAEEHAsQaHdMxY0IIIAAAggggIAVAgTarWgjRSBQpMDgwYPl888/l7i4OLnqqqvktttuk/r16zvWWrFihXTs2FF27tzpGnPHHXe4TmuvXr264zm4EYFQCRBoD5U86yKAAAIIIIAAAsEXeG30NOmf+k/3wulvDZYH7vlz8DfCigggYKUAgXa9thJo1/MzfTSBdtM7xP4QsEeAQLs9vaQSBBBAAAEEHAsQaHdMxY0IIIAAAggggIAVAgTarWgjRSBQpMCMGTPkwQcfdP9Z//795ZVXXpHzzz+/VLFTp07JwIEDZciQIT6NL3UBbkAgwAIE2gMMzPQIIIAAAggggIBBAj2eeFX+9fZc947+M+8NuaVdK4N2yFYQQCCcBQi063WPQLuen+mjCbSb3iH2h4A9AgTa7ekllSCAAAIIIOBYgEC7YypuRAABBBBAAAEErBCwKdDerl07ycjIsKIvFIGALwK5ubkFhi1dulRuv/12OXTokOvrTZs2lfT0dNeJ7SVdah51X69evdxjK1euLHPmzJE//vGP7qGegWFf9swYcwUSExNl4cKF5m6wlJ0RaA/b1rFxBBBAAAEEEEDAa4FrWt8v3/+w2T1u54+fyWWX1vB6HgYggAACRQkQaNd7Lgi06/mZPppAu+kdYn8I2CNAoN2eXlIJAggggAACjgUItDum4kYEEEAAAQQQQMAKAQLtVrSRIhBwCXgG2nft2iU9evSQjz76yC103XXXyeDBg0W9AaRs2bKF5A4ePChvvvmmvPrqq7Jv3z73nz/++OMyfPhwqVChgvtrBNrtfvAItNvdX6pDAAEEEEAAAQRsEdi7L0eiYs698bbW5ZdKduYntpRHHQggYIAAgXa9JhBo1/MzfTSBdtM7xP4QsEeAQLs9vaQSBBBAAAEEHAsQaHdMxY0IIIAAAggggIAVAgTarWgjRSDgEvAMtKuvzZs3T7p27eo+aT2PqmHDhtKmTRtp1KiR60vqFPevvvpKVqxYUejeW2+9VSZMmCD169cvIE2g3e4Hj0C73f2lOgQQQAABBBBAwBaBf//fMrn97ifd5XS6q53MnjHClvKoAwEEDBAg0K7XBALten6mjybQbnqH2B8C9ggQaLenl1SCAAIIIICAYwEC7Y6puBEBBBBAAAEEELBCgEC7FW2kCARcAkUF2k+dOiVvv/229O7du1BQ3Qlbp06dZMyYMVK3bt1CtxNodyIYvvcQaA/f3rFzBBBAAAEEEEAgkgReHvYvGTh4orvkwS89JgOe6R5JBNSKAAIBFiDQrgdMoF3Pz/TRBNpN7xD7Q8AeAQLt9vSSShBAAAEEEHAsQKDdMRU3IoAAAggggAACVgjYFGi3oiEUgUAABFTQffXq1TJw4ECZP3++oxVUgP2pp56SlJQUqVSpkqMx3ISASQKeb7jIPfitSdtjLwgggAACCCCAAAJ+Erjrvt4y/99fumf7+IMxcudtN/lpdqZBAAEERAi06z0FBNr1/EwfTaDd9A6xPwTsESDQbk8vqQQBBBBAAAHHAgTaHVNxIwIIIIAAAgggYIUAgXYr2kgRCDgS+P3332Xjxo3y2WefyaJFiyQzM9P1e3VVrlxZmjVrJm3btpVbb71VWrVqJRUqVHA0LzchYKIAgXYTu8KeEEAAAQQQQAAB/wqcOnVaal75Z9mz94B74qz1H0vd2jX9uxCzIYBARAsQaNdrP4F2PT/TRxNoN71D7A8BewQItNvTSypBAAEEEEDAsQCBdsdU3IgAAggggAACCFghQKDdijZSBAIIIICAhwCBdh4JBBBAAAEEEEDAfoHlK9bJDX962F3oFfVry49r5thfOBUigEBQBQi063ETaNfzM300gXbTO8T+ELBHgEC7Pb2kEgQQQAABBBwLEGh3TMWNCCCAAAIIIICAFQIE2q1oI0UggAACCHgIEGjnkUAAAQQQQAABBOwXeOKZ4fLPyR+4C+38l5tl1rvD7S+cChFAIKgCBNr1uAm06/mZPppAu+kdYn8I2CNAoN2eXlIJAggggAACjgUItDum4kYEEEAAAQQQQMAKAQLtVrSRIhBAAAEEPAQItPNIIIAAAggggAACdgv89HO2NL+xixw+ctRdaGr/FBnYP8XuwqkOAQSCLkCgXY+cQLuen+mjCbSb3iH2h4A9AgTa7ekllSCAAAIIIOBYgEC7YypuRAABBBBAAAEErBAg0G5FGykCAQQQQMBDgEA7jwQCCCCAAAIIIGC3wN9fmSCvjnjTXWT0ZVHyzeJ3Rf3MhQACCPhTgEC7niaBdj0/00cTaDe9Q+wPAXsECLTb00sqQQABBBBAwLEAgXbHVNyIAAIIIIAAAghYIUCg3Yo2UgQCCCCAgIcAgXYeCQQQQAABBBBAwF6BPXsPSPMbk2X7jl3uIjmd3d5+UxkCoRYg0K7XAQLten6mjybQbnqH2B8C9ggQaLenl1SCAAIIIICAYwEC7Y6puBEBBBBAAAEEELBCgEC7FW2kCAQQQAABDwFTA+1r1m2SZk1i6RcCCCCAAAIIIICAhsDIf7wrz7441j0Dp7NrYDIUAQRKFSDQXipRiTcQaNfzM300gXbTO8T+ELBHgEC7Pb2kEgQQQAABBBwLEGh3TMWNCCCAAAIIIICAFQIE2q1oI0UggAACCHgImBZoz/hypQx6bbIktG0p6vRQLgQQQAABBBBAAAHfBE6dOi3N2ybL9z9sdk/A6ey+WTIKAQScCRBod+ZU3F0E2vX8TB9NoN30DrE/BOwRINBuTy+pBAEEEEAAAccCBNodU3EjAggggAACCCBghQCBdivaSBEIIIAAAh4CpgTa84Ls6ueqVS6SrPUfS7WqlekXAggggAACCCCAgI8CQ0dNlQGD3nCP5nR2HyEZhgACjgUItDumKvJGAu16fqaPJtBueofYHwL2CBBot6eXVIIAAggggIBjAQLtjqm4EQEEEEAAAQQQsEKAQLsVbaQIBBBAAAEPgVAH2vMH2fO2NrB/Cqez86QigAACCCCAAAIaAtNmzJfuj6QWmIHT2TVAGYoAAo4ECLQ7Yir2JgLten6mjybQbnqH2B8C9ggQaLenl1SCAAIIIICAYwEC7Y6puBEBBBBAAAEEELBCgEC7FW2kCAQQQAABD4FQBdqLCrKrrXE6O48oAggggAACCCCgJ/Dd+p/k2oSu8ttvJ90T1Yu5XJb8501Rp7RzIYAAAoESINCuJ0ugXc/P9NEE2k3vEPtDwB4BAu329JJKEEAAAQQQcCxAoN0xFTcigAACCCCAAAJWCBBot6KNFIEAAggg4CEQ7EB7cUH2vG1xOjuPKAIIIIAAAgggoCdQ7+q/SNa2HQUmSX9rsDxwz5/1JmY0AgggUIoAgXa9R4RAu56f6aMJtJveIfaHgD0CBNrt6SWVIIAAAggg4FiAQLtjKm5EAAEEEEAAAQSsECDQbkUbKQIBBBBAwEMgWIH20oLsaluczs7jiQACCCCAAAII6Am0vfVvsvSrtQUmefrRJBnzWl+9iRmNAAIIOBAg0O4AqYRbCLTr+Zk+mkC76R1ifwjYI0Cg3Z5eUgkCCCCAAAKOBQi0O6biRgQQQAABBBBAwAoBAu1WtJEiEEAAAQQ8BAIdaHcSZM/bEqez83gigAACCCCAAAK+CwwaOllSh04uMEGb65vIsv++5fukjEQAAQS8ECDQ7gVWEbcSaNfzM300gXbTO8T+ELBHgEC7Pb2kEgQQQAABBBwLEGh3TMWNCCCAAAIIIICAFQIE2q1oI0UggAACCHgIBCrQ7k2QXW2J09l5NBFAAAEEEEAAAd8Fkh5+Qd778LMCE5QpU0YO//KlVChfzveJGYkAAgh4IUCg3QusIm4l0K7nZ/poAu2md4j9IWCPAIF2e3pJJQgggAACCDgWINDumIobEUAAAQQQQAABKwQItFvRRopAAAEEEPAQ8Heg3dsge952OJ2dRxMBBBBAAAEEEPBeIPt/v0qHB/rI6rUbCw3+v3lvyJ/atfJ+UkYggAACPgoQaPcR7uwwAu16fqaPJtBueofYHwL2CBBot6eXVIIAAggggIBjAQLtjqm4EQEEEEAAAQQQsEKAQLsVbaQIBBBAAAEPAX8F2n0NsqvtcDo7jyUCCCCAAAIIIOC9wKf/t0zuefA5OXrseKHBqf1TRL1hkAsBBBAIpgCBdj1tAu16fqaPJtBueofYHwL2CBBot6eXVIIAAggggIBjAQLtjqm4EQEEEEAAAQQQsEKAQLsVbaQIBBBAAAEPAd1Au06QPW8rnM7OY4kAAggggAACCDgXOHXqtIx5I02e+/u4QoPOP7+MrFmaLlc3buB8Qu5EAAEE/CRAoF0PkkC7np/powm0m94h9oeAPQIE2u3pJZUggAACCCDgWIBAu2MqbkQAAQQQQAABBKwQINBuRRspAgEEEEDAQ8DXQLs/guxqK5zOziOJAAIIIIAAAgg4E9iz94BMmzFf3k77WL7/YXOhQcn33SZTJwyUCy+4wNmE3IUAAgj4WYBAux4ogXY9P9NHE2g3vUPsDwF7BAi029NLKkEAAQQQQMCxAIF2x1TciAACCCCAAAIIWCFAoN2KNlIEAggggICHgLeBdn8F2fO2wensPJIIIIAAAggggEDJAj/9nC1vz5gv02Z8LNt37Cry5jFD+8jTjyVDiQACCIRUgEC7Hj+Bdj0/00cTaDe9Q+wPAXsECLTb00sqQQABBBBAwLEAgXbHVNyIAAIIIIAAAghYIUCg3Yo2UgQCCCCAgIeA00C7v4Psahuczs7jiAACCCCAAAIIFC1w6tRp+Wblekmb+W/XqeyHjxwt8sYr6teWccOfkfa33gglAgggEHIBAu16LSDQrudn+mgC7aZ3iP0hYI8AgXZ7ekklCCCAAAIRKHDo0CH517/+Jb179/aqegLtXnFxMwIIIIAAAgggEPYCBNrDvoUUgAACCCBQhEBpgfZABNnztsHp7DySCCCAAAIIIIDAGYHde/bLkuVr5OtvvpeVazfIqjWZsm//wWJ5oi+LkpTunaVH986ifs2FAAIImCBAoF2vCwTa9fxMH02g3fQOsT8E7BEg0G5PL6kEAQQQQCCCBE6fPi3vvfeeTJo0Sb7++muZNm2aJCUlORYg0O6YihsRQAABBBBAAAErBAi0W9FGikAAAQQQ8BAoLtAeyCC72gKns/MoIoAAAggggIDtAidO/CYHDx2RgwePSM6hw+5fH1S/PnjE9fsfN2+TZV+tkw0/ZjniIMjuiImbEEAgRAIE2vXgCbTr+Zk+mkC76R1ifwjYI0Cg3Z5eUgkCCCCAQAQI5ObmyoYNG2TQoEEyZ84c+e2331xV16hRwxVw/9Of/uRIgUC7IyZuQgABBBBAAAEErBEg0G5NKykEAQQQQCCfgGegfeEnk2TQa5NFBdq5EEAAAQQQQAABBMwQIMhuRh/YBQIIlCxAoF3vCSHQrudn+mgC7aZ3iP0hYI8AgXZ7ekklCCCAAAKWC+zYsUNeeukleffdd+XEiROFqk1ISJCMjAxHCgTaHTFxEwIIIIAAAgggYI0AgXZrWkkhCCCAAAL5BDwD7eAggAACCCCAAAIImCEQUzdaml0T6/rRo3tnUaF2LgQQQMBkAQLtet0h0K7nZ/poAu2md4j9IWCPAIF2e3pJJQgggAAClgsMHTpUxo4dK7t27Sqy0gsuuEDeeustefDBB0uVINBeKhE3IIAAAggggAACVgkQaLeqnRSDAAIIIHBWgEA7jwICCCCAAAIIIBB6ARVWb3pNrDRv2khaNG3o+rl+zOWh3xg7QAABBLwQINDuBVYRtxJo1/MzfTSBdtM7xP4QsEeAQLs9vaQSBBBAAAHLBSZPniz9+/eXffv2FVtp48aN5ZtvvpGKFSuWqEGg3fKHhfIQQAABBBBAAAEPAQLtPBIIIIAAAjYKeAbaF34ySVKHTpJFS1bZWC41IYAAAggggAACQROoWKG81KhRTaJqVJWoi6ud+fXFVSWqxrlfq681blRfLq95SdD2xUIIIIBAoAQItOvJEmjX8zN9NIF20zvE/hCwR4BAuz29pBIEEEAAAcsFTp8+LXfddZd8+umnxVaq/kfu9OnTpUuXLiVqEGi3/GGhPAQQQAABBBBAwEOAQDuPBAIIIICAjQKegfbcg9+6ysz4cmVAg+3VqlaWLd9/JOpnLgQQQAABBBBAAAEEEEAAgfAXINCu10MC7Xp+po8m0G56h9gfAvYIEGi3p5dUggACCCAQAQLffvutxMfHy7Fjx4qsNjExUdRJ7ldeeWWJGgTaI+BhoUQEEEAAAQQQQCCfAIF2HgcEEEAAARsFigu059UayGD7wP4pkto/xUZWakIAAQQQQAABBBBAAAEEIk6AQLteywm06/mZPppAu+kdYn8I2CNAoN2eXlIJAggggECECAwePFhefPHFAtVedtll8te//lWeeuopiY6OLlWCQHupRNyAAAIIIIAAAghYJUCg3ap2UgwCCCCAwFmB0gLteVCBCLZzSjuPIQIIIIAAAggggAACCCBgjwCBdr1eEmjX8zN9NIF20zvE/hCwR4BAuz29pBIEEEAAgQgRyMnJkSZNmkh2drZccMEF0qlTJ3nppZekcePGjgUItDum4kYEEEAAAQQQQMAKAQLtVrSRIhBAAAEEPAScBtrzhvk72M4p7TySCCCAAAIIIIAAAggggIAdAgTa9fpIoF3Pz/TRBNpN7xD7Q8AeAQLt9vSSShBAAAEEIkhg1qxZsmvXLmndurU0b97c68oJtHtNxgAEEEAAAQQQQCCsBQi0h3X72DwCCCCAQDEC3gba86bxV7CdU9p5NBFAAAEEEEAAAQQQQAABOwQItOv1kUC7np/powm0m94h9oeAPQIE2u3pJZUggAACCCDgWIBAu2MqbkQAAQQQQAABBKwQINBuRRspAgEEEEDAQ8DXQHveNP4ItnNKO48lAggggAACCCCAAAIIIBD+AgTa9XpIoF3Pz/TRBNpN7xD7Q8AeAQLt9vSSShBAAAEEEHAsQKDdMRU3IoAAAggggAACVggQaLeijRSBAAIIIOAhoBtoz5tOJ9jOKe08lggggAACCCCAAAIIIIBA+AsQaNfrIYF2PT/TRxNoN71D7A8BewQItNvTSypBAAEEEEDAsQCBdsdU3IgAAggggAACCFghQKDdijZSBAIIIICAh4C/Au150/oabOeUdh5NBBBAAAEEEEAAAQQQQCC8BQi06/WPQLuen+mjCbSb3iH2h4A9AgTa7ekllSCAAAIIIOBYgEC7YypuRAABBBBAAAEErBAg0G5FGykCAQQQQMBDwN+B9rzpvQ22c0o7jyYCCCCAAAIIIIAAAgggEN4CBNr1+kegXc/P9NEE2k3vEPtDwB4BAu329JJKEEAAAQQQcCxAoN0xFTcigAACCCCAAAJWCBBot6KNFIEAAggg4CEQqEB73jLeBNs5pZ3HEwEEEEAAAQQQQAABBBAIXwEC7Xq9I9Cu52f6aALtpneI/SFgjwCBdnt6SSUIIIAAAoYIHD58WPbu3St169Y1ZEeFt0Gg3djWsDEEEEAAAQQQQCAgAgTaA8LKpAgggAACIRYIdKA9rzwnwXZOaQ/xw8DyCCCAAAIIIIAAAggggICGAIF2DTwRIdCu52f6aALtpneI/SFgjwCBdnt6SSUIIIAAAiEW2Lx5s4waNUoWL14s5cuXd/1csWLFEO+q6OUJtBvZFjaFAAIIIIAAAggETIBAe8BomRgBBBBAIIQCwQq055VYWrCdU9pD+DCwNAIIIIAAAggggAACCCCgIUCgXQOPQLseXhiMJtAeBk1iiwhYIkCg3ZJGUgYCCCCAQOgEDh06JHPmzJHU1FTZsmWLeyPjxo2TJ598MnQbK2FlAu1GtoVNIYAAAggggAACARMg0B4wWiaPNUd6AAAgAElEQVRGAAEEEAihQLAD7XmlFhds55T2ED4MLI0AAggggAACCCCAAAIIaAgQaNfAI9CuhxcGowm0h0GT2CIClggQaLekkZSBAAIIIBAagYULF8rAgQPlyy+/LLSBiy++WJYtWyYNGzYMzeZKWJVAu3EtYUMIIIAAAggggEBABQi0B5SXyRFAAAEEQiQQqkB7XrlFBds5pT1EDwPLIoAAAggggAACCCCAAAIaAgTaNfAItOvhhcFoAu1h0CS2iIAlAgTaLWkkZSCAAAIIBF9g3bp10qJFCzl9+nSxi3fo0EHmzp0b/M2VsiKBduNawoYQQAABBBBAAIGAChBoDygvkyOAAAIIhEgg1IH2vLLzB9s5pT1EDwPLIoAAAggggAACCCCAAAIaAgTaNfAItOvhhcFoAu1h0CS2iIAlAgTaLWkkZSCAAAIIBF/g4MGDEhsbK7/++muxi1eqVEnefPNNuf/++4O/wRJWJNBuVDvYDAIIIIAAAgggEHABAu0BJ2YBBBBAAIEQCJgSaM8rPS/YnnjTtZLaPyUEIiyJAAIIIIAAAggggAACCCDgiwCBdl/Uzo15YkxGgQmeTL5Jb0JGGyVAoN2odrAZBKwWINBudXspDgEEEEAg0AKvv/669O7du8RT2u+991754IMPAr0Vr+Yn0O4VFzcjgAACCCCAAAJhL0CgPexbSAEIIIAAAkUImBZoz9vimnWbpFmTWHqGAAIIIIAAAggggAACCCAQJgIE2vUaRaBdz8/00QTaTe8Q+0PAHgEC7fb0kkoQQAABBEIgcOrUKWnXrp0sWbKkyNXV/1h96qmnZOTIkXL++eeHYIdFL0mg3ZhWsBEEEEAAAQQQQCAoAgTag8LMIggggAACQRYwNdAeZAaWQwABBBBAAAEEEEAAAQQQ0BQg0K4HSKBdz8/00QTaTe8Q+0PAHgEC7fb0kkoQQAABBEIkMG/ePHnwwQfl8OHD7h2o/6F63XXXyUsvvSTt27cXz//BGqKtupcl0B7qDrA+AggggAACCCAQXAEC7cH1ZjUEEEAAgeAIEGgPjjOrIIAAAggggAACCCCAAAK2CxBo1+swgXY9P9NHE2g3vUPsDwF7BAi029NLKkEAAQQQCKFAnz59ZMyYMa4d1KtXT3r16iUPP/ywREVFhXBXxS9NoN3ItrApBBBAAAEEEEAgYAIE2gNGy8QIIIAAAiEUINAeQnyWRgABBBBAAAEEEEAAAQQsEiDQrtdMAu16fqaPJtBueofYHwL2CBBot6eXVIIAAgggEEKBQ4cOyfXXX+86qf3xxx+XqlWrhnA3pS9NoL10I+5AAAEEEEAAAQRsEiDQblM3qQUBBBBAIE+AQDvPAgIIIIAAAggggAACCCCAgD8ECLTrKRJo1/MzfTSBdtM7xP4QsEeAQLs9vaQSBBBAAIEQC5w8eVIuuOCCEO/C2fIE2p05cRcCCCCAAAIIIGCLAIF2WzpJHQgggAAC+QUItPM8IIAAAggggAACCCCAAAII+EOAQLueIoF2PT/TRxNoN71D7A8BewQItNvTSypBAAEEEEDAsQCBdsdU3IgAAggggAACCFghQKDdijZSBAIIIICAhwCBdh4JBBBAAAEEEEAAAQQQQAABfwgQaNdTJNCu52f6aALtpneI/SFgjwCBdnt6SSUIIIAAAgg4FiDQ7piKGxFAAAEEEEAAASsECLRb0UaKQAABBBDwECDQziOBAAIIIIAAAggggAACCCDgDwEC7XqKBNr1/EwfTaDd9A6xPwTsESDQbk8vqQQBBBBAAAHHAgTaHVNxIwIIIIAAAgggYIUAgXYr2kgRCCCAAAIeAgTaeSQQQAABBBBAAAEEEEAAAQT8IUCgXU+RQLuen+mjCbSb3iH2h4A9AgTa7ekllSCAAAIIIOBYgEC7YypuRAABBBBAAAEErBAg0G5FGykCAQQQQMBDgEA7jwQCCCCAAAIIIIAAAggggIA/BAi06ykSaNfzM300gXbTO8T+ELBHgEC7Pb2kEgQQQACBYgRyc3Pl5MmTcuGFF2J0VoBAO48CAggggAACCCAQWQIE2iOr31SLAAIIRIoAgfZI6TR1IoAAAggggAACCCCAAAKBFSDQrudLoF3Pz/TRBNpN7xD7Q8AeAQLt9vSSShBAAAEEihBYuHCh9OvXT2rWrCnPPfec3HjjjTiJCIF2HgMEEEAAAQQQQCCyBAi0R1a/qRYBBBCIFAEC7ZHSaepEAAEEEEAAAQQQQAABBAIrQKBdz5dAu56f6aMJtJveIfaHgD0CBNrt6SWVIIAAAgjkE/j+++9l2LBhMnPmTDlx4oTrT1q1aiXLli2TMmXKRLwVgfaIfwQAQAABBBBAAIEIEyDQHmENp1wEEEAgQgQItEdIoykTAQQQQAABBBBAAAEEEAiwAIF2PWAC7Xp+po8m0G56h9gfAvYIEGi3p5dUggACCCAgIocOHZIhQ4bI22+/LTt37ixk8u6770qXLl0i3opAe8Q/AgAggAACCCCAQIQJEGiPsIZTLgIIIBAhAgTaI6TRlIkAAggggAACCCCAAAIIBFiAQLseMIF2PT/TRxNoN71D7A8BewQItNvTSypBAAEEEBCRG264QZYvX16sxeWXXy6bN2+WcuXKRbQXgfaIbj/FI4AAAggggEAEChBoj8CmUzICCCAQAQIE2iOgyZSIAAIIIIAAAggggAACCARBgEC7HjKBdj0/00cTaDe9Q+wPAXsECLTb00sqQQABBBAQkb///e/y6quvlmjxyiuvyIsvvhjRXgTaI7r9FI8AAggggAACEShAoD0Cm07JCCCAQAQIEGiPgCZTIgIIIIAAAggggAACCCAQBAEC7XrIBNr1/EwfTaDd9A6xPwTsESDQbk8vqQQBBBBAQES+//57SUxMlL179xbr0bhxY/noo4+kQYMGEWtGoD1iW0/hCCCAAAIIIBChAgTaI7TxlI0AAghYLkCg3fIGUx4CCCCAAAIIIIAAAgggECQBAu160ATa9fxMH02g3fQOsT8E7BEg0G5PL6kEAQQQQOCswMiRI+XZZ58t1qNu3bry3nvvSevWrSPWjEB7xLaewhFAAAEEEEAgQgUItJfc+KysLNcNMTExEfqEUDYCCCAQngIE2sOzb+waAQQQQAABBBBAAAEEEDBNgEC7XkcItOv5mT6aQLvpHWJ/CNgjQKDdnl5SCQIIIIDAWYHffvtNrrrqKvnpp58KmFSvXl26d+8ugwYNkosuuiiivQi0R3T7KR4BBBBAAAEEIlCAQHvpTVef9JSTkyPdunWTDh06EG4vnYw7EEAAgZALEGgPeQvYAAIIIIAAAggggAACCCBghQCBdr02EmjX8zN9NIF20zvE/hCwR4BAuz29pBIEEEAAgXwCEyZMkBdffFH27dsn5cuXl44dO8qTTz4prVq1kjJlykS8FYH2iH8EAEAAAQQQQACBCBMg0F56w9Up7c2aNXOF2tWlTmtX/x7x0EMPub7OhQACCCBgngCBdvN6wo4QQAABBBBAAAEEEEAAgXAUINCu1zUC7Xp+po8m0G56h9gfAvYIEGi3p5dUggACCCCQT+D06dMybNgwmTlzpvTv31/uu+8+fPIJEGjncUAAAQQQQAABBCJLgEC7s37PnTtXOnXqVOhmFW5XJ7irgLs6vZ0LAQQQQMAMAQLtZvSBXSCAAAIIIIAAAggggAAC4S5AoF2vgwTa9fxMH02g3fQOsT8E7BEg0G5PL6kEAQQQQKAIgRMnTki5cuWw8RAg0M4jgQACCCCAAAIIRJYAgXbn/e7WrZu8/fbbxQ6oVq2aK9iufiQkJIj6PRcCCCCAQGgECLSHxp1VEUAAAQQQQAABBBBAAAHbBAi063WUQLuen+mjCbSb3iH2h4A9AgTa7ekllSCAAAIIIOBYgEC7YypuRAABBBBAAAEErBAg0O68jQcOHJBmzZrJ1q1bHQ3KC7erk9sJtzsi4yYEEEDAbwIE2v1GyUQIIIAAAggggAACCCCAQEQLEGjXaz+Bdj0/00cTaDe9Q+wPAXsECLTb00sqQQABBBBAwLEAgXbHVNyIAAIIIIAAAghYIUCg3bs2rlmzRpo3b+7dIBFJTEx0ndyuwu0xMTFej2cAAggggIB3AgTavfPibgQQQAABBBBAAAEEEEAAgaIFCLTrPRkE2vX8TB9NoN30DrE/BOwRINBuTy+pBAEEEEAAAccCBNodU3EjAggggAACCCBghQCBdu/bmJqaKoMGDfJ+4NkR6pT3vHC7+jUXAggggID/BQi0+9+UGRFAAAEEEEAAAQQQQACBSBQg0K7XdQLten6mjybQbnqH2B8C9ggQaLenl1SCAAIIIICAYwEC7Y6puBEBBBBAAAEEELBCgEC7b21UJ64vWrTIt8H5RqnT2lW4/aGHHhLC7dqcTICAsQLq7wv1CQ9btmwR9aaYatWqGbtXWzZGoN2WTlIHAggggAACCCCAAAIIIBBaAQLtev4E2vX8TB9NoN30DrE/BOwRINBuTy+pBAEEEAgbgdzcXMnMzJTGjRuHzZ5t2yiBdts6Sj0IIIAAAggggEDJAgTafXtCDhw4ICqMnpOT49sERYxSAVcVbs87vd1vEzMRAggEVSArK0vWrl0rGRkZrhC7+jnvWr16NW9eCVI3CLQHCZplEEAAAQQQQAABBBBAAAHLBQi06zWYQLuen+mjCbSb3iH2h4A9AgTa7ekllSCAAAJhIXD06FF544035LXXXpPx48fL/fffHxb7tm2TBNpt6yj1IIAAAggggAACJQsQaPf9CZk7d6506tTJ9wlKGKnC7eoU+LxwO6c5B4SZSRHwi4A6fT1/eF294aWoa+rUqdKtWze/rMkkpQsQaC/diDsQQAABBBBAAAEEEEAAAQRKFyDQXrpRSXcQaNfzM300gXbTO8T+ELBHgEC7Pb2kkiAKbNu2Tb766ivXKUwbNmxwfYzwL7/8Iup/ZB0/fty1k/Lly7s+Vviyyy6TevXqSaNGjaRp06bSunVrqVOnThB3y1IImCFw4sQJmT59uvz97393fb+oS31fzJw5U66++mozNhlBuyDQHkHNplQEEEAAAQQQQEBEPAPtoCCAAAIIIGCjQO7Bb20si5oQQAABBBBAAAEEEEAAAQQCLECgXQ+YQLuen+mjCbSb3iH2h4A9AgTa7ekllQRYYPHixTJv3jz59NNPJTMzU2u1uLg4uf3226VDhw4SHx+vNReDEQgHgffff1+GDh0q69evl1OnThXYcnJyssyYMSMcyrBqjwTarWonxSCAAAIIIIAAAqUKEGgvlYgbEEAAAQQsECDQbkETKQEBBBBAAAEEEEAAAQQQCIEAgXY9dALten6mjybQbnqH2B8C9ggQaLenl1QSAIGcnByZPHmyqI8K1g2xF7c9FW7v3r27pKSkSNWqVQNQBVMiEFqBuXPnSlJSkvvTCzx3U7ZsWZk1a5b85S9/Ce1GI2x1Au0R1nDKRQABBBBAAIGIFyDQHvGPAAAIIIBARAgQaI+INlMkAggggAACCCCAAAIIIOB3AQLteqQE2vX8TB9NoN30DrE/BOwRINBuTy+pxI8CKsg+fPhwGTNmjBw7dsyPMxc/VYUKFaR3797y3HPPEWwPijiLBEsgPT1devXqJQcPHix2SfXGjlWrVkn58uWDta2IX4dAe8Q/AgAggAACCCCAQIQJEGiPsIZTLgIIIBChAgTaI7TxlI0AAggggAACCCCAAAIIaAoQaNcDJNCu52f6aALtpneI/SFgjwCBdnt6SSV+Enj99ddl4MCBsn///hJnjI+Pl+uvv16aNGkiV1xxhdSqVUtq1KghKpiuLhWE37t3r2zfvl1++uknWbdunaxYsUIWL15c4rzVq1eXQYMGyRNPPOGnipgGgdAKHD58WO677z759NNPi93IeeedJ++88448+OCDod1sBK1OoD2Cmk2pCCCAAAIIIIAAAn4R2Lxlu2zYlCVPPTdS1K8DeQ3snyKp/VMCuQRzI2ClwKIlq2TNdxsl48uVsmbdJsnatiOgdVatcpFkrf9YqlWtHNB1mBwBBBBAAAEEEEAAAQQQQAABBAIrQKBdz5dAu56f6aMJtJveIfaHgD0CBNrt6SWVaAqowLk6If2LL74odqakpCTp3LmztG/fXipWrOjTikePHpUFCxbI7NmzRZ1cXdx18803u06IV4F5LgTCXeDDDz8U9f1z6tSpIku58MILZdy4ca6T3LmCI0CgPTjOrIIAAggggAACCCAQXgInT55yhdbVj8xNW2TDxrxfZ8nx4ycCXkzd2jVl2sRUSbypZcDXYgEEwl1AhdVdAfZ1m9wh9mDWpMLsGQsmS7MmscFclrUQQAABBBBAAAEEEEAAAQQQQCAAAgTa9VAJtOv5mT6aQLvpHWJ/CNgjQKDdnl5SiYbAlClTpGfPnpKbm1tolujoaHn88celR48eEhUVpbFK4aF79uwRtfY///lP2bGj8IlR6tTqSZMmudbmQiCcBY4fP+46fX3WrFmFyqhSpYq88sor8uSTT4ZziWG3dwLtYdcyNowAAggggAACCCDgR4Gcg4cl0xVW33IuwL4xSzb9tNWPq3g3VYc7Elxhdk569s6NuyNXYNqMj6X7I4NCBjAnbaR0vDMxZOuzMAIIIIAAAggggAACCCCAAAII+E+AQLueJYF2PT/TRxNoN71D7A8BewQItNvTSyrxUaBv374yevToQqPLly8vL730kjz//POiguWBvFSQ/rXXXpOXX35ZVPDX8+rTp4+MGjUqkFtgbgQCLrB+/Xpp3ry5nDx50rWWOpVdhdzV92Djxo0Dvj4LFBQg0M4TgQACCCCAAAIIIBAJAjt+2XMmtJ7vpHX1++3/22VM+eqU59QBKfL0o8nG7ImNIBAuAnPnZ0i3Xqmi3qQSzGvqhIHSrctdwVyStRBAAAEEEEAAAQQQQAABBBBAIIACBNr1cAm06/mZPppAu+kdYn8I2CNAoN2eXlKJDwJdunSRtLS0QiOTkpJk2LBhUrt2bR9m9X1Idna29OvXT9LT0wtNkpycLDNmzPB9ckYiYIDAQw89JMuWLZNLL71UnnnmGWnfvr0r2M4VfAEC7cE3Z0UEEEAAAQQQQACBwAn89HN2gZPW805e37f/oN8W/cMl1aVRbD2pH3O5qJOh/XE1vSZWpk1IlWZNYv0xHXMgEJECa9ZtksT2KUELtT+UfKfr0xS4EEAAAQQQQAABBBBAAAEEEEDAHgEC7Xq9JNCu52f6aALtpneI/SFgjwCBdnt6SSVeCtx9990ye/bsQqMmTpwoPXv29HI2/94+adIk6dWrV6FJO3fuLLNmzfLvYsyGQBAFdu/eLfv375f69etL2bJlg7gyS3kKEGjnmUAAAQQQQAABBBAIN4Hffjt5LrS+KavAyevHT/zmt3Ji6kRLo4YxEhcbI41cP+pJXMMYuSSqumsNFWbv/sgg7fWeeiRJxg7rqz0PEyCAgMiBnEOS2L6nrP1uU0A5CLMHlJfJEUAAAQQQQAABBBBAAAEEEAiZAIF2PXoC7Xp+po8m0G56h9gfAvYIEGi3p5dU4oVAUSezN2jQQKZPny5t2rTxYqbA3bp8+XLp2rWrbN68ucAinNQeOHNmRiCSBAi0R1K3qRUBBBBAAAEEEAgvARVM3bAxSzLzQuubzvz6x5+2+a2QMmXKuMLqrtB6w7Oh9bMB9kqVKpS4TrdeqfJ22nyf91K1ykUyN32UJN7U0uc5GIgAAoUF1N8dHZP6yqIlqwLCoz5RIWPBJKlWtXJA5mdSBBBAAAEEEEAAAQQQQAABBBAInQCBdj17Au16fqaPJtBueofYHwL2CBBot6eXVOJQoG/fvjJ69OgCd1933XWuk89r167tcJbg3JadnS3qJPlvvvmmwIJ9+vSRUaNGBWcTrIIAAlYKEGi3sq0UhQACCCCAAAIIhJXAjp27z4TWN25xnbx+JsCeJf/bsctvdVx0UcVCJ62fOXU9Rs477zyf1qleu53rNGhfrg53JMi0iakEYn3BYwwCDgV033RS3DJXXlFHbo6/VhJubCkJbVtIdM1LHO6I2xBAAAEEEEAAAQQQQAABBBBAwHQBAu16HSLQrudn+mgC7aZ3iP0hYI8AgXZ7ekklDgSmTJkiKSkpBe5UYfYFCxZIVFSUgxmCf8uePXukffv2hULtkydPlh49egR/Q6yIAAJWCBBot6KNFIEAAggggAACCISFwI+bs2XDprOh9Y1nQuvqx/4DB/22/0svubjgSeuuU9djpG7tmn5bQ000d36GdEp+xus51ansqQNS5OlHk70eywAEEPBeYOz4NOn9fMEDLbyfpeQRVzdu4A63x7dtIervIS4EEEAAAQQQQAABBBBAAAEEEAhPAQLten0j0K7nZ/poAu2md4j9IWCPAIF2e3pJJaUIrFu3Tpo1aya5ubnuOxs0aCALFy407mR2z1LUSe3t2rWTzZs3u/9InSS3Zs0aadKkCb1HAAEEvBYg0O41GQMQQAABBBBAAAEEShA48dvJQiet5528rv7MX1e9utHSqGG9fKeux7h+f0mNav5aosR5fDn5uek1sTJtQqo0axIblD2yCAIInBGYNuNjebrfKMk5eDgoJOp7PO/09vgbW0iNi6sGZV0WQQABBBBAAAEEEEAAAQQQQAABfQEC7XqGBNr1/EwfTaDd9A6xPwTsESDQbk8vqaQUgT/+8Y/yxRdfFLhr2bJl0qZNm7CwW758udxwww0F9nrzzTfL559/Hhb7Z5PmC5w8eVKOHz8ulStXNn+z7FBbgEC7NiETIIAAAggggAACESmgTlVXp6tnuk9aP3PyujqF3V/X+eeXkUaxZ0PrZ09aj4ut5zpxvWLF8v5axqd56l39F8natsPx2KceSZKxw/o6vp8bEUDAvwJr1m2SxPYpQQu159/9tc3jJKFtS1Hh9oS2LUR9UgMXAggggAACCCCAAAIIIIAAAgiYKUCgXa8vBNr1/EwfTaDd9A6xPwTsESDQbk8vqaQEgddff12efPLJAndMnDhRevbsGVZukyZNkl69ehXY8z/+8Q954oknwqoONmuewDfffCPvvfeeHDx4UKZMmWLeBtmR3wUItPudlAkRQAABBBBAAAGrBP63Y5dkbspyhdXzTlpXv9+xc7ff6qxcuVKhk9bjYmNcwXUTLxWMbd422dHWVHB1bvooSbyppaP7uQkBBAInoL53uz2SKmu/2+TzIiNeeVKuuepKWbR0lSxaskqWfb3W67laX3eNO9yuAu6VKlbweg4bBqg3BWV8uVK6dbnLhnKoAQEEEEAAAQQQQAABBBBAwBIBAu16jSTQrudn+mgC7aZ3iP0hYI8AgXZ7ekklxQjk5ORIvXr1ZP/+/e47kpKSJC0tLSzNkpOTJT093b336tWry5YtW6RqVT7GOCwbGuJN//LLLzJo0CCZPHmy/P77767djB8/Xh555JEQ74zlAy1AoD3QwsyPAAIIIIAAAgiEh8Cmn7adCa1vOnPSet7J6wdyDvmtgMv+UEManT1pPf/J63VqXea3NYIx0dP9Rsm4Cef+fby4NVVQVYXZq1Xl06+C0RfWQMCJgPo7LbF9T59D7R3uSHB9X+ddhw8fdYfbVch9xbffO9lGgXvatm4m8W3PnN6ecGMLKVfuQq/nCNcB1WolyqAXeor6FAsuBBBAAAEEEEAAAQQQQAABBEwQINCu1wUC7Xp+po8m0G56h9gfAvYIEGi3p5dUUozACy+8IEOGDHH/afny5WXTpk1Su3btsDTLzs6W2NhYOX78uHv/AwYMkMGDB4dlPWw6NAJ79+51BdfffPNN2bp1a4FNXH755fL5559Lw4YNQ7M5Vg2KAIH2oDCzCAIIIIAAAgggYITA8RO/uU9ad5+67jp5PUt+O3nSb3usH3O563T1Rg3rFTh5PapGNb+tEcqJ6l39F1EnC5d0jXmtjzz9qLNT3ENZC2sjEKkC3Xqlyttp870uP6ZOtGz5/qNix6nAvDq5XYXbFy9ZKSvXbPBqjfPOE4m/saU73K5C7ueff75Xc4TTzYntU1xe6pT2qRMGhtPW2SsCCCCAAAIIIIAAAggggIClAgTa9RpLoF3Pz/TRBNpN7xD7Q8AeAQLt9vSSSooQUKez16xZU44dO+b+UxVu79+/f1h7DR06VFSIPe+qUKGC7Ny5k1Paw7qrwdu8ejNEjx49ZPbs2XL06NEiF+7du7eMHj06eJtipaALEGgPOjkLIoAAAgggYK3A3PkZrto63plobY3hUti+/QddJ627Qusb1anrZ3789HO230ooW/b8M6H12LOh9bMnr8fF1pMKFcr5bR3TJlqzbpM0b1t8UL3pNbEybUKqNGsSa9rW2Q8CCHgIpA6dLIOGTvbaZX/2QsefvLBn74Gz4fZVsmjJSln7/Y9erVe2bNkC4fb4G1t4Nd70m/P3IPGmljInbaRjW9NrY38IIIAAAggggAACCCCAAALhKUCgXa9vBNr1/EwfTaDd9A6xPwTsESDQbk8vqaQIgREjRshzzz3n/pPo6GjZvn27nKeOPQrjKzc3V2rVqiU7dpw7GW748OHy7LPPhnFVbD1YAhs2bJAmTZrIyRJOYqxSpYp8+OGHcssttwRrW6wTZAEC7UEGZzkEEEAAAQQsFFCn0fZ+frRMm/GxeBPys5Ai6CVt/9+vrqC6+7T1jerXW2TnL3v8tpcqlSsVOmk9rmE9aXhlXb+tEU4TjR2f5nrei7qeeiRJUgekEMYMp4ay14gXUP/s6v7IIK8cVOja1zdv/fLr3nMB96UrZX3mz16tXb58OUm4scWZkHvbFnJDq6ZejTftZvVmuE7Jz7i3pd4MtPCTSfw9alqj2A8CCCCAAAIIIIAAAgggEEECBNr1mk2gXc/P9NEE2k3vEPtDwB4BAu329JJKihBo3LixZGZmuv/EhtPZ84rxPKU9Li5OfiKckmUAACAASURBVPjhB54DBBwJ9O3bt9QT2BMTE+Xzzz+XMmXKOJqTm8JLgEB7ePWL3SKAAAIIIGCagDqtWgXRsrbtkA53JMjc9FGmbdGK/Wz6ceu50Hq+k9dzDh72W32XXRolcerE9XwnrasT2GvXutRva9gwkTqdXT33+a+qVS6SaRNTfQ642uBCDQiEs0DGlyulY1Jfcfp36sD+KZLaP8UvJW/fsUsWL1kli5aulEVLVsnGH7d6Ne9FlSq6w+3q9PZW117t1fhQ36zeFFe9drsC26hWtbIr1M4nXYS6O6yPAAIIIIAAAggggAACCESmAIF2vb4TaNfzM300gXbTO8T+ELBHgEC7Pb2kEg+BxYsXS0JCQoGv7t69W6Kioqyw2rNnj1xyySUFalm0aJHEx8dbUR9FBFYgJydHmjVrJllZWUUupELsd999t6SlpYn6mGsu+wQItNvXUypCAAEEEEAgWALjJqTL0/3OBdjHvNZHnn40OVjLW7fO8eMnzoTWN2bJhrzQuvr9piw5efKU3+ptUK+WqKC6Cq7HxdY78+vYGKlxcVW/rWHrROqNG/Wu/kuB8tQJyeqNHCqAyYUAAuEroN6ookLtW7N3llqE+r7PWDC51Pt8uWHrtp2uE9wXLTkTcN+8ZbtX06i/i1ynt9/YQuLbtpCWzeK8Gh+Km2OuuquQu6pj6oSBvFEoFA1hTQQQQAABBBBAAAEEEEAgwgUItOs9AATa9fxMH02g3fQOsT8E7BEg0G5PL6nEQ8DzBOqkpCRXONemKzk5WdLT090l9enTR0aN4mREm3ocyFpGjBgh/fr1k9zc3ELLtG3b1nWC+3XXXRfILTB3CAUItIcQn6URQAABBBAIUwF1mqo6lV2daJv/2vL9RxJTJzpMqwretvfuy3GF1F2hdVd4/cwPb0OLJe34ggvKuoPqrtC6+9T1GClfvlzwirVspbHj06T386PdVfEmDssaTDkRL6D++ZbYvqes/a7gpzAUBZN78NugeKl/NqhguyvgvnSVqMC7N1dUjWrucHtC25bS9OorvRkelHu79UqVt9PmF7mWCrV363JXUPbBIggggAACCCCAAAIIIIAAAggoAQLtes8BgXY9P9NHE2g3vUPsDwF7BAi029NLKvEQaNy4sWRmZrq/OnPmTLnnnnuscvrwww/l3nvvddcUFxcnP/zwg1U1UkzgBNQp/3feead8/fXX7kVq1aolKuiunqvzzz8/cIszc8gFCLSHvAVsAAEEEEAAgbASmDs/Q7o/MkhU6C//1fSaWFmz1K43Dus2Jnv7r66geuamLWdC6xvVr7Pkl1/36E7tHl+1ykWFTlqPaxgjsVfU9dsaTHROQJ3ePO+TRaKe92kTUqVZk1h4EEDAMgH1zzf16SPFBazzyl29JC0kfwds/HGrO9y+eMkq2b5jl1cduOwPNVwnt585xb2lXBVX36vxgbjZ881CnmuoQLsKtnMhgAACCCCAAAIIIIAAAgggEAwBAu16ygTa9fxMH02g3fQOsT8E7BEg0G5PL6kkn8C2bdukbt2C/yP/yJEjUrFiRaucjh49KpUqVSpQ09atW6VOnTpW1UkxgRP473//K7feeqtERUWJ+hQDdcq/5/dO4FZn5lAKEGgPpT5rI4AAAgggED4CKuA3aOgUUaGzoq5IPqlahQszN54NrbsC7Cq8vkUOHjritwbXvCxKPE9abxQbI7Uuv9RvazBRyQLqe6B67Xby1CNJkjogRapVrQwZAghYLFDSqeGqbFP+ubc+82dZtHSl6xR3FXD/Zdder7pSK/oPZwLuN6qQe0tpeGXw3xC1Zt0mad42ucR9q1C7MufvXq/ay80IIIAAAggggAACCCCAAAI+CBBo9wEt3xAC7Xp+po8m0G56h9gfAvYIEGi3p5dUkk/ggw8+kPvvv9/9lfj4eFm0aJGVRgkJCbJ48WJ3be+//77cd999VtZKUYERGDZsmCQmJkqrVq0CswCzGilAoN3ItrApBBBAAAEEjBJQQbPuj6aK+rm4a8v3H0lMnWij9u3PzRw7dqLQSesbzp68furUab8tdUX92qKC6uqHOmn9zK/rycXVq/htDSbyTUB9OoG6Ot6Z6NsEjEIAgbATmDbjY9enkhR1PZR8p0ybmGpcTWu//9F1grsKty9aukr27D3g1R7r1qnpDrerkHuD+rW8Gu/rzedVubbUoepTMRZ+MolQe6lS3IAAAggggAACCCCAAAIIIKAjQKBdR0+EQLuen+mjCbSb3iH2h4A9AgTa7eklleQTeOGFF2TIkCHurzzzzDMyYsQIK42effZZGTlypLu2AQMGyODBg62slaIQQMB/AgTa/WfJTAgggAACCNgoMG5Cujzdb1SJpdWtXVOy1n9sRfkq+LdBnbCe76R19eufs/7nt/ouvOACaXQ2rB53NrCe9/vy5S702zpMhAACCCCgL6DezKJOa885eLjAZOpNXOrNXKZfK9dkusPt6hR39WkT3lwN6tWSBHWCe9uWrqC7CrwH4kpsn+I6Zb60S7nPSRspKtzOhQACCCCAAAIIIIAAAggggEAgBAi066kSaNfzM300gXbTO8T+ELBHgEC7Pb2kknwCd999t8yePdv9lXfeeUe6du1qpdH06dPlr3/9q7u2zp07y6xZs6yslaIQQMB/AgTa/WfJTAgggAACCNgkoAJvnZKfkYwvV5Za1lOPJMnYYX1Lvc+kG7Zt/0U2bMySTFd4fcuZEPvGLPll116/bbNa1cr5Tlqv5z55PfaKOn5bg4kQQAABBAIvoD6hRAWuPUPt+7MXht1p4V9/+70sXrrKFR5XPw4fOeoVYMMr654JuN/YUuLbtpBa0X/wanxxN6cOnSyDhk52NJf656sKtSfe1NLR/dyEAAIIIIAAAggggAACCCCAgDcCBNq90Sp8L4F2PT/TRxNoN71D7A8BewQItNvTSyrJJ9CiRQtZvXq1+yvLli2TNm3aWGm0fPlyueGGG9y1NW/eXFatKv1kIysxKAoBBBwLEGh3TMWNCCCAAAIIRIyAOo22+yODHJ/iunpJmrEnpXqetH4mwJ4lhw4d8Vs/o2teIp4nravfX+6nkJ/fNspECCCAAAI+C6g3eiW27ylrv9vknmPhJ5PCPlS97Ou17nD7oqWr5PjxE14ZXRVX3x1uVye4X3ZpDa/G592sXnuoN9J5c02dMFC6dbnLmyHciwACCCCAAAIIIIAAAggggECpAgTaSyUq8QYC7Xp+po8m0G56h9gfAvYIEGi3p5dUkk8gOjpadu7c6f7Ktm3bpHbt2lYaZWdnS5065076q1mzpuzYscPKWikKAQT8J0Cg3X+WzIQAAggggEC4C6iw3qChU2Ts+DTHpdStXVOy1n/s+P5A3Hj06PFCJ63nnbx++vTvflvyyga1pVHsuZPW4xrGuE5dr16tit/WYCIEEEAAAXMF1D8nOyb1dQXA1TWwf4qk9k8xd8M+7Mx9evvZU9xPnTrl1SxNr75SEtqeOb1dBdyjalRzND5r2w6pd/VfHN2b/yblr/rAhQACCCCAAAIIIIAAAggggIC/BAi060kSaNfzM300gXbTO8T+ELBHgEC7Pb2kknwCFStWlGPHjrm/cuTIEVFfs/E6evSoVKpUyV1ahQoVRH2NCwEEEChJgEA7zwcCCCCAAAIIKIE16zZJ90dTXT97cz2UfKdMm5jqzRCf792994Bs2LjFdcK66+T1jernLbJlq//eyFvuwgukUcN8ofXYM6F19TX1Z1wIIIAAAgh065Uqb6fNl4S2LSRjwWRrQU6fPn3m9Paz4fbFS1dKbq535bZs1kji27Z0hduVV7WqlYudIOaqu2Rr9rmDSZyupE5pV6e1cyGAAAIIIIAAAggggAACCCDgDwEC7XqKBNr1/EwfTaDd9A6xPwTsESDQbk8vqSSfQJkyZSQ33/9p+f333+W8886z0kjVqerNu1Sdql6u8BZQb8j48MMPZdeuXXLLLbdIkyZNwrsgdm+cAIF241rChhBAAAEEEAi6wLgJ6ZI6ZLKok2e9veakjZSOdyZ6O6zE+1WYbYMrrJ517uT1jVny6+59fltHnaqugup5p6y7Quux9USdws6FAAIIIIBAaQLq00zUp5rsz15Y2q3W/PmJE7+dC7cvWSVLvlrjdW3XX3u1O9yuQu4XXXTu4BF1+v28TxZ5Paca0KxJrCz8ZFKJgXmfJmYQAggggAACCCCAAAIIIIBAxAkQaNdrOYF2PT/TRxNoN71D7A8BewQItNvTSyrJJ0CgnUB7OH9DZGVlSb9+/WTmzJmuN2Lce++98t5774VzSezdQAEC7QY2hS0hgAACCCAQJAEVYO/+yCCZOz/DpxWrVrlIDmz3bax6Q67nSet5AfbDh/33SVOXR/9B4tynrJ8JravfR9e8xKeaGYQAAggggECewLQZH0viTS0lpk50RKIcOXrszAnuS1bJ4qWr5KtvvvPa4YZWTV0nt6tw+3frf5Rn//4Pr+fIG6BC7VPHp7rC7VwIIIAAAggggAACCCCAAAII+CpAoN1XuTPjCLTr+Zk+mkC76R1ifwjYI0Cg3Z5eUkk+gYoVK4o64TrvOnLkiKiv2XgdPXpUKlWq5C6tQoUKor7GFX4Chw4dkhEjRsjYsWNF/TrvKlu2rCxatEhuuOGG8CuKHRsrQKDd2NawMQQQQAABBAIqkPHlSumU/IxPp7Lnbeyh5Dtl2sTUEvd55MixQietZ246c/q6Pz9RKvaKOq4T1/NOWs87eb1a1coBdWRyBBBAAAEEEDgjkHPwsDvcvmjJSvl2dWbQadQ/99VJ7YTag07PgggggAACCCCAAAIIIICANQIE2vVaSaBdz8/00QTaTe8Q+0PAHgEC7fb0kkryCURHR8vOnTvdX9m2bZvUrm3nR8hnZ2dLnTp13LXWrFlTduzYwfMQZgKrVq2SLl26yIYNG4rceZs2beTzzz8X9YYFLgT8IUCg3R+KzIEAAggggEB4CfR+frSMHZ+mvempEwZKty53uebZvWe/ZG5UQfUt5wLsG7Mka5v//p2kfLkLzwTWG547aT0vxH7hhRdo18MECCCAAAIIIOA/gb37clwnt7tOcV+6Utas2+S/yUuYSYXax7zWx/0aJSiLsggCCCCAAAIIIIAAAggggIA1AgTa9VpJoF3Pz/TRBNpN7xD7Q8AeAQLt9vSSSvIJtGjRQlavXu3+yrJly0QFgm28li9fXuDk7ubNm4sKR3OFl8DDDz8sU6dOLXHTc+bMkY4dO4ZXYezWWAEC7ca2ho0hgAACCCDgdwEVJOv+aKrfAmUqzP5z1v9cIfZdu/f7bb8XV69S6KR1FVy/or6db072GxwTIYAAAgggYLDAr7v3yWIVbj8bcP/+h80B3e3YYX3lqUeSAroGkyOAAAIIIIAAAggggAACCNgnQKBdr6cE2vX8TB9NoN30DrE/BOwRINBuTy+pJJ/A3XffLbNnz3Z/5Z133pGuXbtaaTR9+nT561//6q6tc+fOMmvWLCtrtbmomTNnyn333VdiiS1btnT1tm7dujZTUFuQBAi0BwmaZRBAAAEEEAixwLgJ6ZI6ZLIcyDkU4p2cW77W5Ze6gutx6tT1fCevR18WZcwe2QgCCCCAAAIIBEZgx87d7nD7F4u/lR9/2ub3hdSb79QnynAhgAACCCCAAAIIIIAAAggg4FSAQLtTqaLvI9Cu52f6aALtpneI/SFgjwCBdnt6SSX5BF544QUZMmSI+yvPPPOMjBgxwkqjZ599VkaOHOmubcCAATJ48GAra7W5qMOHD8u9994r//73v4sts2LFivLBBx/IHXfcYTMFtQVJgEB7kKBZBgEEEEAAgRAJqAB790cGydz5GSHagUjsFXUlruHZ0LorwF5PGjWMkapVLgrZnlgYAQQQQAABBMwQUK9V2t3R02+fIONZVeJNLWVO2kipVrWyGQWzCwQQQAABBBBAAAEEEEAAAaMFCLTrtYdAu56f6aMJtJveIfaHgD0CBNrt6SWV5BNQod/777/f/ZX4+HhZtGiRlUYJCQmyePFid23vv/9+qSd9WwlhQVGZmZnSrFkz+e2334qs5vbbb5eJEydKnTp1LKiWEkItQKA91B1gfQQQQAABBAInkPHlSumU/ExQTmUvX75cgZPWXaH1syevX3BB2cAVycwIIIAAAgggENYC6o1302Z8HNAamjWJlYWfTCLUHlBlJkcAAQQQQAABBBBAAAEE7BAg0K7XRwLten6mjybQbnqH2B8C9ggQaLenl1SST2Dbtm1St27dAiZHjhwRdcK1TdfRo0elUqVKBUraunUrgecwbvJjjz0m48ePL1BB/fr1ZejQobxRIYz7auLWCbSb2BX2hAACCCCAgL5A7+dHy9jxafoTlTBDg3q1ZNzwZ1zBdfVrLgQQQAABBBBAwBuBYITZ8/ajTmhXoXYVbudCAAEEEEAAAQQQQAABBBBAoDgBAu16zwaBdj0/00cTaDe9Q+wPAXsECLTb00sq8RBo3LixqBOv866ZM2fKPffcY5XThx9+KPfee6+7pri4OPnhhx+sqjHSivn555+lU6dOsm7dOomJiZHevXtL165dpXr16pFGQb0BFiDQHmBgpkcgggXOq3JtBFdP6QgggAACkSKQe/DbSCmVOhFAwEOA17s8EggggAACkSDA691I6DI1IoAAAggggEB+AQLtes8DgXY9P9NHE2g3vUPsDwF7BAi029NLKvEQ6Nu3r4wePdr91aSkJElLC+xJhcFuQnJysqSnp7uX7dOnj4waNSrY22A9PwssW7ZM3nvvPXn00UelUaNGfp6d6RA4I0CgnScBAQQCJUDAJ1CyzIsAAgggYJIAAR+TusFeEAiuAK93g+vNaggggAACoRHg9W5o3FkVAQQQQAABBEInQKBdz55Au56f6aMJtJveIfaHgD0CBNrt6SWVeAgsXrxYEhISCnx19+7dEhUVZYXVnj175JJLLilQy6JFiyQ+Pt6K+igCAQQCK0CgPbC+zI5AJAsQ8Ink7lM7AgggEDkCBHwip9dUioCnAK93eSYQQAABBCJBgNe7kdBlakQAAQQQQACB/AIE2vWeBwLten6mjybQbnqH2B8C9ggQaLenl1RShEDjxo0lMzPT/SdDhgyR/v37W2E1dOhQGTBggLuWuLg4+eGHH6yojSIQQCDwAgTaA2/MCghEqgABn0jtPHUjgAACkSVAwCey+k21COQX4PUuzwMCCCCAQCQI8Ho3ErpMjQgggAACCCCQX4BAu97zQKBdz8/00QTaTe8Q+0PAHgEC7fb0kkqKEBgxYoQ899xz7j+Jjo6W7du3y3nnnRfWXrm5uVKrVi3ZsWOHu47hw4fLs88+G9Z1sXkEEAieAIH24FmzEgKRJuAZ8FGvW7gQQCA0AgcOHJC5c+e6fmRkZEhOTk5ANjJnzhzp2LFjQOZmUgRMEfD87wgEfEzpDPtAIPgCvN71zly9HmnXrp2sWbPGu4EO7lafzpmYmCjNmjVz/VytWjUHo7gFAQQQQKAoAV7v8lwggAACCCCAQKQLEGjXewIItOv5mT6aQLvpHWJ/CNgjQKDdnl5SSRECKrBRs2ZNOXbsmPtPbTil3fN09goVKsjOnTulatWqPAcIIICAIwEC7Y6YuAkBBHwQIODjAxpDEAiSQF64Xf3sz3C7Co9t2bKFEFmQ+sgyoREg4BMad1ZFwEQBXu961xUVZldvrNO9mjZt6gqu54XX1c9cCCCAAAL+E+D1rv8smQkBBBBAAAEEwlOAQLte3wi06/mZPppAu+kdYn8I2CNAoN2eXlJJMQIvvPCCqBB73lW+fHnZtGmT1K5dOyzNsrOzJTY2Vo4fP+7e/4ABA2Tw4MFhWQ+bRgCB0AgQaA+NO6siEAkCBHwiocvUaIOAOiV12rRprtPbt27dql2SOhV14cKF2vMwAQKmChDwMbUz7AuB4Avwete5effu3V2vN7y91KEdecH1vBPYOX3dW0XuRwABBLwT4PWud17cjQACCCCAAAL2CRBo1+spgXY9P9NHE2g3vUPsDwF7BAi029NLKilGQJ08WK9ePdm/f7/7jqSkJElLSwtLs+TkZElPT3fvvXr16q7TEDmdPfDtXL9+vYwbN04ee+wxUadCcSEQzgIE2sO5e+wdAbMFCPiY3R92h0BRAircnnd6+9q1a31GGjNmjDz99NM+j2cgAiYLEPAxuTvsDYHgCvB615n32LFjpXfv3o5uVv+dLS+4rn6OiYlxNI6bEEAAAQT8J8DrXf9ZMhMCCCCAAAIIhKcAgXa9vhFo1/MzfTSBdtM7xP4QsEeAQLs9vaSSEgRef/11efLJJwvcMXHiROnZs2dYuU2aNEl69epVYM//+Mc/5IknngirOsJts7m5ufLuu+/KsGHDRIXaW7duLW+99ZbExcWFWynsFwG3AIF2HgYEEAiUAAGfQMkyLwLBEcjKynKH2xctWuT1oqtXr3adqMqFgG0CBHxs6yj1IOC7AK93S7dTp7Kr09mLuurWret6rZD/BPbSZ+QOBBBAAIFAC/B6N9DCzI8AAggggAACpgsQaNfrEIF2PT/TRxNoN71D7A8BewQItNvTSyopReCPf/yjfPHFFwXuWrZsmbRp0yYs7JYvXy433HBDgb3efPPN8vnnn4fF/sN1kxs2bJCHHnpIVqxYUaCE559/XoYOHRquZbFvBIRAOw8BAggESoCAT6BkmReB4AscOHDAHW6fN2+eow2oE1VVqL1atWqO7ucmBMJFgIBPuHSKfSIQeAFe75ZsrD75pXnz5u6bEhIS3OF1FWLn9PXAP6OsgAACCPgiwOtdX9QYgwACCCCAAAI2CRBo1+smgXY9P9NHE2g3vUPsDwF7BAi029NLKilFYN26da7/eaJO2867GjRoIAsXLpTatWsb7ZednS3t2rWTzZs3u/ep/uOi+h9ETZo0MXrv4bq506dPS3JysnzwwQdFlnDZZZe53kzQuHHjcC2RfUe4AIH2CH8AKB+BAAoQ8AkgLlMjEEIBFW7PyMhwB9xzcnKK3U23bt1k6tSpIdwtSyPgfwECPv43ZUYEwlWA17vFd069XkhNTXWF1hMTE/nUlnB9yNk3AghEpACvdyOy7RSNAAIIIIAAAvkECLTrPQ4E2vX8TB9NoN30DrE/BOwRINBuTy+pxIHAlClTJCUlpcCd1113nSxYsECioqIczBD8W/bs2SPt27eXb775psDikydPlh49egR/QxGy4qZNm6Rly5Zy+PDhYivu1KmTzJo1Szz/Q2+EEFFmmAsQaA/zBrJ9BAwWIOBjcHPYGgJ+FJg7d64r3K5C7lu3bi0085w5c6Rjx45+XJGpEAitAAGf0PqzOgImCfB616RusBcEEEAAAX8J8HrXX5LMgwACCCCAAALhKkCgXa9zBNr1/EwfTaDd9A6xPwTsESDQbk8vqcShQN++fWX06NEF7lahdhVMNu2kdnUy+913310ozN6nTx8ZNWqUw4q5zReBffv2ybXXXitbtmwpdrj6D7zLly+XVq1a+bIEYxAIqQCB9pDyszgCVgsQ8LG6vRSHQJEC6pOjpk2b5gq454Xbq1WrJqtXr3ad0MqFgA0CBHxs6CI1IOAfAV7v+seRWRBAAAEEzBLg9a5Z/WA3CCCAAAIIIBB8AQLteuYE2vX8TB9NoN30DrE/BOwRINBuTy+pxAuBLl26SFpaWoERDRo0kOnTp0ubNm28mClwt6qgdNeuXWXz5s0FFklOTpYZM2YEbmFmdgu89dZb8re//a1EEdWjsWPHysUXX4wcAmElQKA9rNrFZhEIKwECPmHVLjaLgN8FsrKyXMF2FXCvXr26LFy40O9rMCECoRAg4BMKddZEwEwBXu+a2Rd2hQACCCCgJ8DrXT0/RiOAAAIIIIBA+AsQaNfrIYF2PT/TRxNoN71D7A8BewQItNvTSyrxUkCdfD579uxCoyZOnCg9e/b0cjb/3j5p0iTp1atXoUk7d+7sOkmeKzgC6pT2O+64Q7766qsiF6xfv76MHz9e/vznPwdnQ6yCgB8FCLT7EZOpEECggAABHx4IBBDIE1DhdnVxSjvPhA0CBHxs6CI1IOAfAV7v+seRWRBAAAEEzBLg9a5Z/WA3CCCAAAIIIBB8AQLteuYE2vX8TB9NoN30DrE/BOwRINBuTy+pxAeBok5qV9MkJSXJsGHDpHbt2j7M6vuQ7Oxs6devn6SnpxeahJPZfXfVGalOl+zUqVOBKcqWLSu33XabDB48WJo0aaIzPWMRCJkAgfaQ0bMwAtYLEPCxvsUUiAACCESkAAGfiGw7RSNQpACvd3kwEEAAAQRsFOD1ro1dpSYEEEAAAQQQ8EaAQLs3WoXvJdCu52f6aALtpneI/SFgjwCBdnt6SSU+CvTt21dGjx5daHT58uXlpZdekueff148/0Oej0sVOyw3N1dee+01efnll+X48eOF7uvTp4+MGjXK38syn0OBe+65x30yftu2bWXEiBHSunVrh6O5DQEzBQi0m9kXdoWADQIEfGzoIjUggAACCHgKEPDhmUAAgTwBXu/yLCCAAAII2CjA610bu0pNCCCAAAIIIOCNAIF2b7QK30ugXc/P9NEE2k3vEPtDwB4BAu329JJKNASmTJkiPXv2FBUs97yio6Pl8ccflx49ekhUVJTGKoWH7tmzR9Ta//znP2XHjh2FblD/AXHSpEmutblCJ/Djjz9KRkaGXHzxxXLnnXdKuXLlQrcZVkbATwIE2v0EyTQIIFD49UuVawt8rajXV7AhgAACCCAQbgIEfMKtY+wXgcAJEGgPnC0zI4AAAgiEToDXu6GzZ2UEEEAAAQQQMEOAQLteHwi06/mZPppAu+kdYn8I2CNAoN2eXlKJpsC6deukd+/e8sUXXxQ7U1JSknTu3Fnat28vFStW9GnFo0ePyoIFC2T27NmSnp5e7Bw333yzkgMhiAAAIABJREFUjBkzRpo0aeLTOgxCAAEEShIg0M7zgQACgRIg4BMoWeZFAAEEEAilAAGfUOqzNgJmCfB616x+sBsEEEAAAf8I8HrXP47MggACCCCAAALhK0CgXa93BNr1/EwfTaDd9A6xPwTsESDQbk8vqcRPAq+//roMHDhQ9u/fX+KM8fHxcv3117sC51dccYXUqlVLatSoIRUqVHCNO3bsmOzdu1e2b98uP/30k6jA/IoVK2Tx4sUlzlu9enUZNGiQPPHEE36qiGkQQACBwgIE2nkqEEAgUAIEfAIly7wIIIAAAqEUIOATSn3WRsAsAV7vmtUPdoMAAggg4B8BXu/6x5FZEEAAAQQQQCB8BQi06/WOQLuen+mjCbSb3iH2h4A9AgTa7ekllfhRICcnR4YPH+46IV0F04NxqSC8OiH+ueeek6pVqwZjSdZAAIEIFiDQHsHNp3QEAixAwCfAwEyPAAIIIBASAQI+IWFnUQSMFOD1rpFtYVMIIIAAApoCvN7VBGQ4AggggAACCIS9AIF2vRYSaNfzM300gXbTO8T+ELBHgEC7Pb2kkgAIqGD75MmTZerUqZKZmRmAFUTi4uKke/fukpKSQpA9IMJMigACRQkQaOe5QACBQAkQ8AmULPMigAACCIRSgIBPKPVZGwGzBHi9a1Y/2A0CCCCAgH8EeL3rH0dmQQABBBBAAIHwFSDQrtc7Au16fqaPJtBueofYHwL2CBBot6eXVBJggcWLF8u8efPk008/1Q63qxD77bffLh06dJD4+PgA75zpEUAAgcICBNp5KhBAIFACBHwCJcu8CCCAAAKhFCDgE0p91kbALAFe75rVD3aDAAIIIOAfAV7v+seRWRBAAAEEEEAgfAUItOv1jkC7np/powm0m94h9oeAPQIE2u3pJZUEUWDbtm3y1Vdfydq1a2XDhg2yZcsW2blzp/z666+Sm5vr2on6j3+XXnqp1KxZU+rVqyeNGjWSpk2bSuvWraVOnTpB3K3dSyn3Xbt2uWy5EEDAuQCBdudW3IkAAt4JEPDxzou7EUAAAQTCQ4CAT3j0iV0iEAwBXu8GQ5k1EEAAAQSCLcDr3WCLsx4CCCCAAAIImCZAoF2vIwTa9fxMH02g3fQOsT8E7BEg0G5PL6kkxALHjh2TVq1ayXfffefayXXXXSfqVPfy5cuHeGd2Ln/w4EF5++23ZcaMGXLixAn54osvpHr16nYWS1UIBECAQHsAUJkSAQRcAgR8eBAQQAABBGwUIOBjY1epCQHfBHi965sboxBAAAEEzBbg9a7Z/WF3CCCAAAIIIBB4AQLtesYE2vX8TB9NoN30DrE/BOwRINBuTy+pJMQCBNqD0wB1Av6SJUtkwIABrp/zrk6dOklaWhpvIAhOG1jFAgEC7RY0kRIQMFSAgI+hjWFbCCCAAAJaAgR8tPgYjIBVArzetaqdFIMAAgggcFaA17s8CggggAACCCAQ6QIE2vWeAALten6mjybQbnqH2B8C9ggQaLenl1QSYgEC7YFvwLJly2Tw4MHy2WefyenTpwstmJ6eLg888P/s3Qv8VdO+///PQymycVKu/Ww5tkO7416KotoopItrurkcKVSIvV23S0IuWxGlUhtRopTrdlduKSmE7ZaDjW2TO9lqq/6Pz9xnrv/6ru9c3zXHGmuuOeb4vubj4XHO6TvGHGM8P/OrsZz3HOvY5CfCCAh4IECg3YMisgQEHBUg4ONoYZgWAggggICVAAEfKz46I+CVAPtdr8rJYhBAAAEE/k+A/S6PAgIIIIAAAgjUdwEC7XZPAIF2Oz/XexNod71CzA8BfwQItPtTS1aSsgCB9mQLoL49evSQF154QX7++efIwdq3by/33XefbLnllslOhrsj4IEAgXYPisgSEHBUgICPo4VhWggggAACVgIEfKz46IyAVwLsd70qJ4tBAAEEEPg/Afa7PAoIIIAAAgggUN8FCLTbPQEE2u38XO9NoN31CjE/BPwRINDuTy1ZScoCBNqTLcBPP/0k3bp1k+eff77OgS6//HK58MILk50Md0fAAwEC7R4UkSUg4KgAAR9HC8O0EEAAAQSsBAj4WPHRGQGvBNjvelVOFoMAAggg8H8C7Hd5FBBAAAEEEECgvgsQaLd7Agi02/m53ptAu+sVYn4I+CNAoN2fWrKSlAUItCdfgOXLl8vOO+8sa9asKTpYixYt5NVXX5XmzZsnPyFGQCDDAgTaM1w8po6A4wIEfBwvENNDAAEEEChLgIBPWWx0QsBLAfa7XpaVRSGAAAL1XoD9br1/BABAAAEEEECg3gsQaLd7BAi02/m53ptAu+sVYn4I+CNAoN2fWrKSlAUItFenAKeddprcfPPNRQcbPny4XHfddbL++utXZ0KMgkBGBQi0Z7RwTBuBDAgQ8MlAkZgiAggggICxAAEfYzI6IOCtAPtdb0vLwhBAAIF6LcB+t16Xn8UjgAACCCCAgIgQaLd7DAi02/m53ptAu+sVYn4I+CNAoN2fWrKSlAUItFenAB999JH06tVLXnvttRoD/vrXvxYNs5944onSrFmz6kyGURDIsACB9gwXj6kj4LgAAR/HC8T0EEAAAQTKEiDgUxYbnRDwUoD9rpdlZVEIIIBAvRdgv1vvHwEAEEAAAQQQqPcCBNrtHgEC7XZ+rvcm0O56hZgfAv4IEGj3p5asJGUBAu3VK8D06dNlwIABwYAbbLCBDBkyRC6++GLZbLPNqjcJRkIg4wIE2jNeQKaPgMMCBHwcLg5TQwABBBAoW4CAT9l0dETAOwH2u96VlAUhgAACCIgI+10eAwQQQAABBBCo7wIE2u2eAALtdn6u9ybQ7nqFmB8C/ggQaPenlqwkZQEC7dUrwOrVq+Xcc88NTmLv27ev7LDDDtUbnJEQ8ESAQLsnhWQZCDgoQMDHwaIwJQQQQAABawECPtaE3AABbwTY73pTShaCAAIIIJAnwH6XxwEBBBBAAAEE6rsAgXa7J4BAu52f670JtLteIeaHgD8CBNr9qSUrSVmAQHvKBWB4BBAwEiDQbsRFYwQQMBAg4GOARVMEEEAAgcwIEPDJTKmYKAKJC7DfTZyYARBAAAEEUhBgv5sCOkMigAACCCCAgFMCBNrtykGg3c7P9d4E2l2vEPNDwB8BAu3+1JKVpCxAoD3lAjA8AggYCRBoN+KiMQIIGAgQ8DHAoikCCCCAQGYECPhkplRMFIHEBdjvJk7MAAgggAACKQiw300BnSERQAABBBBAwCkBAu125SDQbufnem8C7a5XiPkh4I8AgXZ/aslKUhYg0J5yARgeAQSMBAi0G3HRGAEEDAQI+Bhg0RQBBBBAIDMCBHwyUyomikDiAux3EydmAAQQQACBFATY76aAzpAIIIAAAggg4JQAgXa7chBot/NzvTeBdtcrxPwQ8EeAQLs/tWQlKQsQaE+5AAyPAAJGAgTajbhojAACBgIEfAywaIoAAgggkBkBAj6ZKRUTRSBxAfa7iRMzAAIIIIBACgLsd1NAZ0gEEEAAAQQQcEqAQLtdOQi02/m53ptAu+sVYn4I+CNAoN2fWrKSlAU+++wz2X///WX58uXBTHbZZRd5/PHHZauttkp5ZgyPAAII1BYg0M5TgQACSQkQ8ElKlvsigAACCKQpQMAnTX3GRsAtAfa7btWD2SCAAAIIVEaA/W5lHLkLAggggAACCGRXgEC7Xe0ItNv5ud6bQLvrFWJ+CPgjQKDdn1o6vZKPP/5YvvjiC/nll1+cnme5k2vatKksXLhQhg0bJj/88ENwm2bNmsk111wThNy/+uqrcm/tdL/1119fttxyS2nRokWNef7888/SuHFjKfwPoE4vhskhUM8ECLTXs4KzXASqKEDAp4rYDIUAAgggUDUBAj5Vo2YgBJwXYL/rfImYIAIIIIBAGQLsd8tAowsCCCCAAAIIeCVAoN2unATa7fxc702g3fUKMT8E/BEg0O5PLZ1dyerVq6V3796yaNEi0f/d10tD3IWB/QYNGsiGG27o65KD0LoG9u+++27RcPvLL78sN9xwg3zyySdy1FFHydChQ71dOwtDIOsCBNqzXkHmj4C7AgR83K0NM0MAAQQQKF+AgE/5dvREwDcB9ru+VZT1IIAAAgioAPtdngMEEEAAAQQQqO8CBNrtngAC7XZ+rvcm0O56hZgfAv4IEGj3p5bOruTHH3+ULbbYQv75z386O0cmVr7ApptuKm+++aZMnz5dxo0bJ59++mlws+222y54iUFPcOdCAAH3BAi0u1cTZoSALwIEfHypJOtAAAEEEMgXIODD84AAAqEA+12eBQQQQAABHwXY7/pYVdaEAAIIIIAAAiYCBNpNtGq3JdBu5+d6bwLtrleI+SHgjwCBdn9q6exKfvjhB/n1r38t3377rbNzZGLlCzRt2lQ01P7hhx/WusmAAQPkjjvuKP/m9EQAgcQECLQnRsuNEaj3AgR86v0jAAACCCDgpQABHy/LyqIQKEuA/W5ZbHRCAAEEEHBcgP2u4wVieggggAACCCCQuACBdjtiAu12fq73JtDueoWYHwL+CBBo96eWzq5k1apVwQnta9askQ022MDZedpMTNf2/fffy9q1a2vcRv8D4K9+9Stp1KiRze2d7asvK6xevbrO+d1///3Ss2dPZ9fAxBCorwIE2utr5Vk3AskLEPBJ3pgREEAAAQSqL0DAp/rmjIiAqwLsd12tDPNCAAEEELARYL9ro0dfBBBAAAEEEPBBgEC7XRUJtNv5ud6bQLvrFWJ+CPgjQKDdn1o6v5J169bVCnw7P+mYE2zQoIG888470qFDB/nqq6+CXltttZX85S9/kT322CMI8/t4zZw5U/QU9rquTp06yezZs6V58+Y+ErAmBDIrQKA9s6Vj4gg4L0DAx/kSMUEEEEAAgTIECPiUgUYXBDwVYL/raWFZFgIIIFDPBdjv1vMHgOUjgAACCCCAgBBot3sICLTb+bnem0C76xVifgj4I0Cg3Z9aspKUBVauXCl77723/PWvfw1msueee8pzzz0nTZo0SXlmyQ3/008/SZcuXeSll14qOoiuf/r06dK7d+/kJsKdEUDAWIBAuzEZHRBAIKYAAZ+YUDRDAAEEEMiUAAGfTJWLySKQqAD73UR5uTkCCCCAQEoC7HdTgmdYBBBAAAEEEHBGgEC7XSkItNv5ud6bQLvrFWJ+CPgjQKDdn1qykpQF/vnPf0q7du3k9ddfD2bStm1befbZZ2WDDTZIeWbJDv/4449Lt27dig6iJ7PffvvtcuihhyY7Ee6OAAJGAgTajbhojAACBgIEfAywaIoAAgggkBkBAj6ZKRUTRSBxAfa7iRMzAAIIIIBACgLsd1NAZ0gEEEAAAQQQcEqAQLtdOQi02/m53ptAu+sVYn4I+CNAoN2fWrKSlAXqa6B93bp10rlz5yC8n381atQoOLH+2muvlfbt26dcHYZHAIFCAQLtPBMIIJCUAAGfpGS5LwIIIIBAmgIEfNLUZ2wE3BJgv+tWPZgNAggggEBlBNjvVsaRuyCAAAIIIIBAdgUItNvVjkC7nZ/rvQm0u14h5oeAPwIE2v2pJStJWaC+BtqV/Z133pHu3bvL+++/H1Rhl112kREjRki/fv2kcePGKVeG4RFAIEqAQDvPBQIIJCVAwCcpWe6LAAIIIJCmAAGfNPUZGwG3BNjvulUPZoMAAgggUBkB9ruVceQuCCCAAAIIIJBdAQLtdrUj0G7n53pvAu2uV4j5IeCPAIF2f2rJSlIWqM+BdqWfOXOm/OlPf5KTTjpJTj75ZGnYsGHKFWF4BBCoS4BAO88HAggkJUDAJylZ7osAAgggkKYAAZ809RkbAbcE2O+6VQ9mgwACCCBQGQH2u5Vx5C4IIIAAAgggkF0BAu12tSPQbufnem8C7a5XiPkh4I8AgXZ/aslKUhao74F25f/xxx/lV7/6VcqVYHgEEIgjQKA9jhJtEECgHAECPuWo0QcBBBBAwHUBAj6uV4j5IVA9Afa71bNmJAQQQACB6gmw362eNSMhgAACCCCAgJsCBNrt6kKg3c7P9d4E2l2vEPNDwB8BAu3+1JKVpCxAoD3lAjA8AggYCRBoN+KiMQIIGAgQ8DHAoikCCCCAQGYECPhkplRMFIHEBdjvJk7MAAgggAACKQiw300BnSERQAABBBBAwCkBAu125SDQbufnem8C7a5XiPkh4I8AgXZ/aslKUhYg0J5yARgeAQSMBAi0G3HRGAEEDAQI+Bhg0RQBBBBAIDMCBHwyUyomikDiAux3EydmAAQQQACBFATY76aAzpAIIIAAAggg4JQAgXa7chBot/NzvTeBdtcrxPwQ8EeAQLs/tWQlKQsQaE+5AAyPAAJGAgTajbhojAACBgIEfAywaIoAAgggkBkBAj6ZKRUTRSBxAfa7iRMzAAIIIIBACgLsd1NAZ0gEEEAAAQQQcEqAQLtdOQi02/m53ptAu+sVYn4I+CNAoN2fWrKSlAUItKdcAIZHAAEjAQLtRlw0RgABAwECPgZYNEUAAQQQyIwAAZ/MlIqJIpC4APvdxIkZAAEEEEAgBQH2uymgMyQCCCCAAAIIOCVAoN2uHATa7fxc702g3fUKMT8E/BEg0O5PLVlJygIE2lMuAMMjgICRAIF2Iy4aI4CAgQABHwMsmiKAAAIIZEaAgE9mSsVEEUhcgP1u4sQMgAACCCCQggD73RTQGRIBBBBAAAEEnBIg0G5XDgLtdn6u9ybQ7nqFmB8C/ggQaPenlqwkZQEC7SkXgOERQMBIgEC7EReNEUDAQICAjwEWTRFAAAEEMiNAwCczpWKiCCQuwH43cWIGQAABBBBIQYD9bgroDIkAAggggAACTgkQaLcrB4F2Oz/XexNod71CzA8BfwQItPtTS1aSsgCB9pQLwPAIIGAkQKDdiIvGCCBgIEDAxwCLpggggAACmREg4JOZUjFRBBIXYL+bODEDIIAAAgikIMB+NwV0hkQAAQQQQAABpwQItNuVg0C7nZ/rvQm0u14h5oeAPwIE2v2pJStJWYBAe8oFYHgEEDASINBuxEVjBBAwECDgY4BFUwQQQACBzAgQ8MlMqZgoAokLsN9NnJgBEEAAAQRSEGC/mwI6QyKAAAIIIICAUwIE2u3KQaDdzs/13gTaXa8Q80PAHwEC7f7UkpWkLECgPeUCMDwCCBgJEGg34qIxAggYCBDwMcCiKQIIIIBAZgQI+GSmVEwUgcQF2O8mTswACCCAAAIpCLDfTQGdIRFAAAEEEEDAKQEC7XblINBu5+d6bwLtrleI+SHgjwCBdn9qyUpSFiDQnnIBGB4BBIwECLQbcdEYAQQMBAj4GGDRFAEEEEAgMwIEfDJTKiaKQOIC7HcTJ2YABBBAAIEUBNjvpoDOkAgggAACCCDglACBdrtyEGi383O9N4F21yvE/BDwR4BAuz+1ZCUpCxBoT7kADI8AAkYCBNqNuGiMAAIGAgR8DLBoigACCCCQGQECPpkpFRNFIHEB9ruJEzMAAggggEAKAux3U0BnSAQQQAABBBBwSoBAu105CLTb+bnem0C76xVifgj4I0Cg3Z9aspKUBQi0p1wAhkcAASMBAu1GXDRGAAEDAQI+Blg0RQABBBDIjAABn8yUiokikLgA+93EiRkAAQQQQCAFAfa7KaAzJAIIIIAAAgg4JUCg3a4cBNrt/FzvTaDd9QoxPwT8ESDQ7k8tWUnKAgTaUy4AwyOAgJEAgXYjLhojgICBAAEfAyyaIoAAAghkRoCAT2ZKxUQRSFyA/W7ixAyAAAIIIJCCAPvdFNAZEgEEEEAAAQScEiDQblcOAu12fq73JtDueoWYHwL+CBBo96eWrCRlAQLtKReA4RFAwEiAQLsRF40RQMBAgICPARZNEUAAAQQyI0DAJzOlYqIIJC7AfjdxYgZAAAEEEEhBgP1uCugMiQACCCCAAAJOCRBotysHgXY7P9d7E2h3vULMDwF/BAi0+1NLVpKyAIH2lAvA8AggYCRAoN2Ii8YIIGAgQMDHAIumCCCAAAKZESDgk5lSMVEEEhdgv5s4MQMggAACCKQgwH43BXSGRAABBBBAAAGnBAi025WDQLudn+u9CbS7XiHmh4A/AgTa/aklK0lZgEB7ygVgeAQQMBIg0G7ERWMEEDAQIOBjgEVTBBBAAIHMCBDwyUypmCgCiQuw302cmAEQQAABBFIQYL+bAjpDIoAAAggggIBTAgTa7cpBoN3Oz/XeBNpdrxDzQ8AfAQLt/tSSlaQsQKA95QIwPAIIGAkQaDfiojECCBgIEPAxwKIpAggggEBmBAj4ZKZUTBSBxAXY7yZOzAAIIIAAAikIsN9NAZ0hEUAAAQQQQMApAQLtduUg0G7n53pvAu2uV4j5IeCPAIF2f2rJSlIWINCecgEYHgEEjAQItBtx0RgBBAwECPgYYNEUAQQQQCAzAgR8MlMqJopA4gLsdxMnZgAEEEAAgRQE2O+mgM6QCCCAAAIIIOCUAIF2u3IQaLfzc703gXbXK8T8EPBHgEC7P7VkJSkLEGhPuQAMjwACRgIE2o24aIwAAgYCBHwMsGiKAAIIIJAZAQI+mSkVE0UgcQH2u4kTMwACCCCAQAoC7HdTQGdIBBBAAAEEEHBKgEC7XTkItNv5ud6bQLvrFWJ+CPgjQKDdn1qykpQFCLSnXACGRwABIwEC7UZcNEYAAQMBAj4GWDRFAAEEEMiMAAGfzJSKiSKQuAD73cSJGQABBBBAIAUB9rspoDMkAggggAACCDglQKDdrhwE2u38XO9NoN31CjE/BPwRINDuTy1ZScoCBNpTLgDDI4CAkQCBdiMuGiOAgIEAAR8DLJoigAACCGRGgIBPZkrFRBFIXID9buLEDIAAAgggkIIA+90U0BkSAQQQQAABBJwSINBuVw4C7XZ+rvcm0O56hZgfAv4IEGj3p5asJGUBAu0pF4DhEUDASIBAuxEXjRFAwECAgI8BFk0RQAABBDIjQMAnM6VioggkLsB+N3FiBkAAAQQQSEGA/W4K6AyJAAIIIIAAAk4JEGi3KweBdjs/13sTaHe9QswPAX8ECLT7U0tWkrIAgfaUC8DwCCBgJECg3YiLxgggYCBAwMcAi6YIIIAAApkRIOCTmVIxUQQSF2C/mzgxAyCAAAIIpCDAfjcFdIZEAAEEEEAAAacECLTblYNAu52f670JtLteIeaHgD8CBNr9qSUrSVmAQHvKBWB4BBAwEiDQbsRFYwQQMBAg4GOARVMEEEAAgcwIEPDJTKmYKAKJC7DfTZyYARBAAAEEUhBgv5sCOkMigAACCCCAgFMCBNrtykGg3c7P9d4E2l2vEPNDwB8BAu3+1JKVpCxAoD3lAjA8AggYCRBoN+KiMQIIGAgQ8DHAoikCCCCAQGYECPhkplRMFIHEBdjvJk7MAAgggAACKQiw300BnSERQAABBBBAwCkBAu125SDQbufnem8C7a5XiPkh4I8AgXZ/aslKUhYg0J5yARgeAQSMBAi0G3HRGAEEDAQI+Bhg0RQBBBBAIDMCBHwyUyomikDiAux3EydmAAQQQACBFATY76aAzpAIIIAAAggg4JQAgXa7chBot/NzvTeBdtcrxPwQ8EeAQLs/tWQlKQsQaE+5AAyPAAJGAgTajbhojAACBgIEfAywaIoAAgggkBkBAj6ZKRUTRSBxAfa7iRMzAAIIIIBACgLsd1NAZ0gEEEAAAQQQcEqAQLtdOQi02/m53ptAu+sVYn4I+CNAoN2fWrKSlAUItKdcAIZHAAEjAQLtRlw0RgABAwECPgZYNEUAAQQQyIwAAZ/MlIqJIpC4APvdxIkZAAEEEEAgBQH2uymgMyQCCCCAAAIIOCVAoN2uHATa7fxc702g3fUKMT8E/BEg0O5PLVlJygIE2lMuAMMjgICRAIF2Iy4aI4CAgQABHwMsmiKAAAIIZEaAgE9mSsVEEUhcgP1u4sQMgAACCCCQggD73RTQGRIBBBBAAAEEnBIg0G5XDgLtdn6u9ybQ7nqFmB8C/ggQaPenlqwkZQEC7SkXgOERQMBIgEC7EReNEUDAQICAjwEWTRFAAAEEMiNAwCczpWKiCCQuwH43cWIGQAABBBBIQYD9bgroDIkAAggggAACTgkQaLcrB4F2Oz/XexNod71CzA8BfwQItPtTS1aSsgCB9pQLwPAIIGAkQKDdiIvGCCBgIEDAxwCLpggggAACmREg4JOZUjFRBBIXYL+bODEDIIAAAgikIMB+NwV0hkQAAQQQQAABpwQItNuVg0C7nZ/rvQm0u14h5oeAPwIE2v2pJStJWYBAe8oFYHgEEDASINBuxEVjBBAwECDgY4BFUwQQQACBzAgQ8MlMqZgoAokLsN9NnJgBEEAAAQRSEGC/mwI6QyKAAAIIIICAUwIE2u3KQaDdzs/13gTaXa8Q80PAHwEC7f7UkpWkLECgPeUCMDwCCBgJEGg34qIxAggYCBDwMcCiKQIIIIBAZgRcDfi8uuxd2X3X/8qMIxNFoFwBl5519rvlVpF+CCCAAAIuC7i633XZjLkhgAACCCCAgF8CBNrt6kmg3c7P9d4E2l2vEPNDwB8BAu3+1JKVpCxAoD3lAjA8AggYCRBoN+KiMQIIGAgQ8DHAoikCCCCAQGYEXAv4zH9uiYy8arJ06riXXHr+4Mw4MlEEyhW4dPRkeeb5JXLJeYOl8357lXubivRjv1sRRm6CAAIIIOCYgGv7Xcd4mA4CCCCAAAII1AMBAu12RSbQbufnem8C7a5XiPkh4I8AgXZ/aslKUhYg0J5yARgeAQSMBAi0G3HRGAEEDAQI+Bhgpdj0q6++kv79+8tjjz1mPIvNNttMdtttN9l0001ln332kc6dO8vuu+8ujRo1Mr4XHSojMH36dBkwYEDuZt26dRP9s2bNmlVmAEfuop+5RowYIZMmTQpmNHHiRBkyZEhudi+88IJ07NjbbJK6AAAgAElEQVQx0dneeeedwe8OV/0TcCXgEwbZ9X9uusmv5MM3H5T/2HTj+lcQVlzvBL797gdp2bqHfPf9j0GgPc1gu0/73cK/W00erI033jjYA26yySbSpk2bYE/Ytm1b2WijjUxuQ9sqCqxZs0ZGjhwpo0aNqjHqlClT5KSTTqriTBhKBQo/k+lnrLvvvlt22mmnqgMVfp647LLL5KKLLqrYPJK+f8UmWs9v5Mp+t56XgeUjgAACCCCAQIoCBNrt8Am02/m53ptAu+sVYn4I+CNAoN2fWrKSlAUItKdcAIZHAAEjAQLtRlw0RgABAwGfAj4Gy85cU5tAe9Rit9tuOxk8eLCcfPLJsvnmm2fC48MPP5S77rpLTjnlFGnatGkm5lxskvUl0P7RRx9Jv379ZMGCBbL11lvLgw8+KHvt9f+f0kugPdOPsfOTTzvgkx9kD7EuOX8wp7M7/+QwwUoK6CntI0dPzt0yrWC7T/tdm0B7VG31xceBAwfKmWeeKS1btqxk+RO714oVK2TGjBnSvXt3+c1vfpPYOC7c+IMPPpC+ffvKokWLakzn8MMPl6lTp2Z+T+yCsckcfAi0x/39IdBu8mSk1zbt/W56K2dkBBBAAAEEEEDg3wIE2u2eBALtdn6u9ybQ7nqFmB8C/ggQaPenlqwkZQEC7SkXgOERQMBIgEC7EReNEUDAQMCngI/BsjPXtNKB9hBATxO8/vrrRU8IL/x/hruCpGv/85//LFdddVVwiqgPJ5nXl0D7E088IV27dg0epaOOOkr0NFH9poDwItDuym+Zn/NIK+ATFWRXYU5n9/M5Y1V1C+Sf0p7fstrBdp/2u5UOtId10WD7mDFjgm81adiwoZOP9sqVK+Wee+6Rq6++WjbYYIPUTsauJs6cOXPkyCOPrDWknrY/d+5cOeCAA6o5nXo/VpYD7aa/PwTas/G4p7XfzYYOs0QAAQQQQACB+iBAoN2uygTa7fxc702g3fUKMT8E/BEg0O5PLVlJygIE2lMuAMMjgICRAIF2Iy4aI4CAgYBPAR+DZWeuaVKBdoXQQMzYsWPl+OOPdy7A9P7778uAAQNk4cKFQc00eE+gPRuP75o1a2TkyJEyatSoYML6Py+88MIaL04QaM9GLbM6y2oHfIoF2UM/TmfP6pPEvG0FCk9pz79ftYLtPu13kwq0h3W59NJL5ZxzzpENN9zQtvQV7f/NN9/IiSeeKPfff39w39122837QLsGkIcNGya33XZbsOYttthCtP4//PBD8H+ffvrpcs0110jjxo0ras3NigtkNdBezu8PgfZs/CZUe7+bDRVmiQACCCCAAAL1SYBAu121CbTb+bnem0C76xVifgj4I0Cg3Z9aspKUBQi0p1wAhkcAASMBAu1GXDRGAAEDAZ8CPgbLzlzTqED7ZZddJhdddFHJtei+98cff5R3331XHnnkEbnzzjvlo48+qtFPQ+0TJ06Uvn37OnVS+zvvvCN9+vSR1157LZgvgfaS5XamwZdffikDBw6URx99NJjT448/LgcddFCN+RUG2utDOM2ZAtWDiVQr4FMqyK7UnM5eDx44llhUoNgp7fkdkg62+7TfjQq0DxkyJHg5sVQIffXq1UEY+sMPP5Snnnoq2BO+/vrrtWqn34pz9tlnO/Wio0tB4mr9ui9btiz4hpv33nsvGPKCCy4I9vOzZ88O/u9WrVrJrFmzpHXr1tWaUr0fx6Xn0CRwXs68Te5f7x+MFAGqtd9NcYkMjQACCCCAAAII1ClAoN3uASHQbufnem8C7a5XiPkh4I8AgXZ/aslKUhYg0J5yARgeAQSMBAi0G3HRGAEEDAR8CvgYLDtzTW0C7YWLXbFihejpmxMmTKjxo+222y44/bxDhw7O+BBod6YUxhNZsmSJ9OjRQz777DPZd999ZcaMGaLPWP5FoN2YlQ4GAkkHfOIE2cPpcjq7QeFo6qVAXae05y84qWC7T/tdm0B74cOlJ4CPGTNGrr322typ39pGX3ScPHmyHHvssc48j+UEcp2ZfBkTWbduXfCSgr5YEF6PPfaYvPTSSzVeaJ0yZYqcdNJJZYxAl/okUN9+f+pTbZPe79YnS9aKAAIIIIAAAtkUINBuVzcC7XZ+rvcm0O56hZgfAv4IEGj3p5asJGUBAu0pF4DhEUDASIBAuxEXjRFAwEDAp4CPwbIz17SSgXZd/KpVq4IAk570mH8dffTRMmnSJGnatKkTRgTanShDWZPQ5+iUU04J+hY7OZZAe1m0dIopkFTAxyTIrlPldPaYBaOZ1wJxTmnPB6h0sN2n/W4lA+1qvnbt2uCls9NOO61GqF1fcNQT3Fu2bOnEs1nfArnffPNNEFSfO3du4B9+i41+A84hhxySq9Xhhx8uU6dOdWbv7sTDwiRqCdS335/69Agktd+tT4asFQEEEEAAAQSyLUCg3a5+BNrt/FzvTaDd9QoxPwT8ESDQ7k8tWUnKAgTaUy4AwyOAgJEAgXYjLhojgICBgE8BH4NlZ65ppQPtCqCncp5zzjm1Tmq/99575YgjjnDCiEC7E2UwnkRh2G7ixIlBqL3wItBuTEsHA4FKB3xMg+zhVDmd3aBoNPVaIO4p7fkIlQq2+7TfrXSgXb1/+eUXue666+S8886r8Qzqn40YMUIK/32axoNa3wK5Tz31lGhY/Ycffgi4Bw4cKOPHjw9eStX//dFHHw3+XE/T19D7AQcckEZZGDMjAvXt9ycjZanINCu9363IpLgJAggggAACCCBQRQEC7XbYBNrt/FzvTaDd9QoxPwT8ESDQ7k8tWUnKAgTaUy4AwyOAgJEAgXYjLhojgICBgE8BH4NlZ65pEoF2RXjvvfeCUMyiRYtyJieccILcdNNNstFGG6XuRKA99RKUNYGPPvpI+vXrJwsWLJCtt95aHnzwQdlrr71q3YtAe1m8dIopUKmAT7lBdp0mp7PHLBbN6oWA6Snt+Si2wXaf9rtJBNrVesWKFcHLZ+GJ4PpnBx54oEybNi34uzztqz4FctesWSMXXXSRjB49Oseu36ykLxesW7dOrrjiiuDn4XX66afLNddcI40bN067TIzvqEB9+v1xtASJTatS+93EJsiNEUAAAQQQQACBhAUItNsBE2i383O9N4F21yvE/BDwR4BAuz+1ZCUpCxBoT7kADI8AAkYCBNqNuGiMAAIGAj4FfAyWnbmmSQXaNRQzbtw4OfPMM3MmdQWQo+D0VM93331X9CRJDTBrCP2VV17JNd1uu+2kdevW0r59ezn44INljz32kIYNGxatQWHIua5i7bbbbnL33XfLTjvtVLRZpedXiYdn+vTpMmDAgNytunXrJvpnzZo1i7x9ocmdd94p/fv3D9quXbs2eCFh5syZ8txzz+Xs1Xm//faTY445Rtq1axdprp+JtM9dd90lL774YlA7Pelz9913l65duwZz1PqZnsz6xBNPBP310prfcccd0rx581prSyPQrmvWbybQlzbCS9c8efJkOfbYY0uWV39npkyZIoMHD67RX0+h79u3r7FVyQFpULaAbcDHJsgeTprT2csuHx09FSjnlPZ8inKD7T7td5MKtKvz/fffH7zoGJ4KHv5Zz549Yz2R+nfk559/LvPnzw/2F6+//rq8+uqrufuFe4xddtlFDj300GCfsskmmxS9d+GLjaUm8fzzz0uHDh2KNqv0/ErNp9yff/DBB8GeInzhtHBv/tJLL0nv3r3ls88+C4Zo1aqVzJo1K9hv2166b9Z9vJ4Ar/u0xYsXy9dff53bH3bs2FG6d+9edG9ZavwvvvhC7rvvvuBlR/3coPfWvabuVfVE+h49euReqi2s/2WXXVYjyB+OFfU5qdSzkD9Pk/7lBsPV9a233grWnu+q89A9u36W6dy5c/B78f/+3/+LtZ8s/DxR6GP7+1Pq/qVq/f333wf/Hpg9e7a89tpruc8om222mbRt2zb4XdXnWJ/fuj4b1lUrfQln7NixsuGGGwbNwufr4YcfDsbUl2zDf+906tRJ+vTpI7/97W9lvfXWKzX9zPzcdr+bmYUyUQQQQAABBBBAoIgAgXa7R4NAu52f670JtLteIeaHgD8CBNr9qSUrSVmAQHvKBWB4BBAwEiDQbsRFYwQQMBDwKeBjsOzMNU0q0K4Qb775phx99NFByCK8NJyrAYG6rlWrVslDDz0kV199dRB2iXtpgOHKK6+U3/3ud5FhgkoF2pOaX9x11tWuUoH2t99+W/7whz8Edajr0oCQhj00MKSXBro0wK4vMtRVOw2AaPj77LPPzgVFSq2/8ORQPUH0kksukQYNGtTqmkagXScR9c0EGqrRFwVatmxZ5xKXLVsWBN/zf1+GDRsWnIwahmlKGfHz6giUG/CpRJBdV8jp7NWpM6NkS8DmlPb8lZoG233a7yYZaNeA9HHHHSdPPvlkjvv888+XUaNGRf49HjbSv/v170fdE+pLcnEvDbb+8Y9/DF4Si/pmINtAbtLzi7tO03aF+0Tdx02dOlWaNm0a3Oqbb76Rk046qcZp+uEJ7qZjhe31Bcmnn35aNBStIeRSl76McNVVV8k+++wTK3yt3wBw3XXXyYQJE2q8MFE4jr6squ30c4K+MKsBZA0m65XFQLv+bsybN08uvfTSWK66Tv0dHDlyZMk9aanAue3vT6n7F3tGtNaTJk0KPnvoCwulLn2WLr744qKfDfP7F34mDgPt2kY/v15++eUlxzzssMPk2muvlZ133rnU1DLx83L3u5lYHJNEAAEEEEAAAQRiCBBoj4FURxMC7XZ+rvcm0O56hZgfAv4IEGj3p5asJGUBAu0pF4DhEUDASIBAuxEXjRFAwEDAp4CPwbIz1zTJQLuewjl06NDgFO3wKjztrhBMgwoacs7vY4KqQWkNOo8YMaLWiXyVCLQnOT+TdRZrW4lA+7bbbhsEwDSsEufq1atXEC7ZYostglPtteZxQiZ67/POOy8I4jRu3LjkUIUhq8cff1wOOuigyH5pBdp1Mnqivfrln0J7wQUXBAGiYqdE6kmTw4cPl2nTpuXW06VLl+D3oEWLFiVtaFBdAdOAT6WC7OEqOZ29uvVmtOwI2J7Snr/SuMF2n/a7SQba16xZE+zPRo8enWOu65tWtJGePK1BUv07NP/vVJMnUl+svPHGG2XLLbes0c02kJv0/EzWGLftypUrRV+Uu+2223JdosLqGhY+66yzcm0KQ+9xx9N2WrcLL7wwqIHJpft5ncfxxx9f5wnb+vKsfrbQfV+cS++rz9Ree+2V6UC7viQwY8YMOe2004x/N/Ql1Jtvvjn4pqNi35RUKnBu+/tT6v5RtVy6dKmcfvrpsWsd3iPuS7RRgXb9d4++GGPyuVRPxNdvZ9p///3jPJJOtzHd7zq9GCaHAAIIIIAAAgiUIUCgvQy0vC4E2u38XO9NoN31CjE/BPwRINDuTy1ZScoCBNpTLgDDI4CAkQCBdiMuGiOAgIGATwEfg2VnrmmSgXbF0OCShgHC68ADDwwCGJtvvnktKw3a6KndesJi/hV+nXv79u2lWbNmwY903nrK48KFC2vdZ+uttw5CxYVBAj09e86cOUF7DVxrOEFPDNVLv5L+mGOOyZ2ErQFrPS17q622yt0/6flV4uGxDbRrgElDQYsWLQqmo/YHHHCA6On3er366qvy1FNP1Qqs68n4e++9d3Cq50cffRS01cDMoYceGvxPDTTpqazhfcO16v3nzp0bjFHqWrJkifTo0SOo2b777hs8R+HJ8IV90wy06wn+Gt7SU0DDS59JPaVdTwUtvPSEzXHjxgWn2sdpX8qJnycvEDfgU+kgu66M09mTry8jZFegUqe05wuUCrb7tN9NMtCupvrSm+6twmuXXXaRe+65J/I0Y/27UU9kP+WUU2oFdvfYYw/R07bDU5BXr14tL730kixYsCDyhTrdo+j+Mv8bXf7xj38Ee0X9O1vXrfMIvyFF/84eOHCg6Cnv4XXEEUfIjjvumPu/k55fEr+F+fsovb+uZ/bs2bLrrrvWGE5PxD/qqKOCb53Ry2Svln+jYvtmbaM11M8Euq/XPeLzzz8vzzzzTI156LgaDM5/ZvIbaL1OPPHEWntLrZvuK3fffXfRFyn0udB9YfhShO4d9VuIbrnllsye0K5WGvYP99xhnXQvrp+X1E4vNZo/f36Ndvrn+vujv1/6+SfqKhU4t/39KXX/wjlFrTdcs34Tkn4uaNSokfztb38LPqdEvZR7xhlnyBVXXBH5jQ16r8LPxPoyjH4e1P17eGlYXZ+tX//616L/3il8tsJ2PXv2DJ4vfdk3y1fc/W6W18jcEUAAAQQQQACBugQItNs9HwTa7fxc702g3fUKMT8E/BEg0O5PLVlJygIE2lMuAMMjgICRAIF2Iy4aI4CAgYBPAR+DZWeuadKB9sLAggYoNNCkgYDCq7Ct/vz3v/99cEqkhouiLg0uaDhBAy/5l57gd8011xQ9+bvwZMFu3bqJjh8G5qPGqub8yn2QbAPt+eMWs//f//3f4ITEhx9+ONdcgzMbbrihfPHFF0HI/PLLL5cwCBI20tMkH3nkkeAE9/wATqlahf31FHgNtulV6qT/NAPtOr8PP/xQBgwYUOMUST3hVNdQ+DLHyy+/HATH8k2uuuqq4JsKip3oXu7zQb/KCJQK+CQRZA9nzunslakhd/FXoJKntOcrFQu2+7TfTTrQHvVNORpk1kBq4RV1AnTXrl2DPd+ee+4p6623Xq0+GqDWlxX1pbL8b4pp165dEN7dfvvtIx/8wr1wXXvV8AbVnF8lfls1gK8nnuveIrxOOOEEuemmm2oFfKNOco+7VwvvrUFyPf1dXyTIvw477DC55JJLatVQ94j6fOj8Fi9enOuiz4YGilu2bFnjPjpH/TYmDQ2Hl+5F9cRyvUfhXkv3ZfqCrT4HUddll10WfINA4RX1OanYMxt1X5P+cZ9D/VYf/SYg/TwVXieffHLwTUBRn5f091rXrSH+/N8LXa/WIv9Fj/B+JoHzuPPO9zG5v75YoS+Y5L8Uq7XW+utzWfjZTZ+lp59+Oqh3/rOk4+tnQ/1cGbXmqFqFc9YXe/XfPfrtSYV7c/1cpJ+Z9AXd/Ovee+8VfREmy1ep/W6W18bcEUAAAQQQQACBOAIE2uMoFW9DoN3Oz/XeBNpdrxDzQ8AfAQLt/tSSlaQsQKA95QIwPAIIGAkQaDfiojECCBgI+BTwMVh25pomHWiPG1765ptvgtO988MAGkTQcEapUK+erqnt9DT48OrcuXMQUN9mm20ia2IaaK/2/Mp9kCoVaC8VqNaTUHv37p074T6cr4bZb7/9dunUqVPkEjRQpXPUYEp4lTptXdsVhuwmTpwYhNqLXWkH2nVe999/f7DO8ERQ/bPrr78+CN+EAZEVK1YE68h/7osF38t9JuhXeYFiAZ8kg+y6Ck5nr3wtuaN/Akmc0p6vVBhs92m/m3SgPSoErmHl/v3713gQo8LXGiTVsHqLFi3qfGi176OPPip9+vSp8ffv448/LgcddFBkX9NAbrXnV4nf0i+//DLYk6hNeEXZhz+bOnWqDBo0KNdWT/KeNWuWtG7dOtZ03nzzzeDFxvDUe+106qmnytVXX507PTzqRlGnrus33mh4Of/v3qg9Vqm9q4bg9bR+/afwylKgvfCkfd03ar2aNm1atDam+2+TwLnp749OMu79o771SD9r6MsSuu7C/Vg+gO6x9eUG/fdGeGlf/VaCNm3a1LIqFmjv1auXjB8/vs5/93z++efBfl6fy/Aq9fJtrF+klBsRaE+5AAyPAAIIIIAAAqkLEGi3KwGBdjs/13sTaHe9QswPAX8ECLT7U0tWkrIAgfaUC8DwCCBgJECg3YiLxgggYCDgU8DHYNmZa+pKoL0wnFHqNM1C6GXLlgWnXOspfnrtsssucs8998jOO+8cWRPTQHu151fug1SJQHucYIyGtPWk9fyQiM65MLAdtQ49ibxfv36yYMGC4Md6muSDDz4oe+21V9Fl5/eJ0z7qRYpyTQv7xTm5VftEhXA0EDZz5kzZddddJer00rqCNpWaP/exFygM+Mx7eJKMvGqyaKCdCwEE6odAGGzv0r3my1UaHM3q5Uqg/bvvvgvC1Bo8DS+T046j9ij6st1xxx0XWRrTQG6151eJ5+mpp54KAsDhS3al9tlRLx9EBcuj5hYV+O/evbtMmTJFttpqq5LLKdzLHnjggTJt2rTc6eNRJ8jryex6+vZGG21U5/31dPPhw4cH98u/shRo15PZjz322Nz0i829ECLq5dxiL3rEDZzrGKa/P9on7v2jXozQb+XSfz/UFWYP1/7pp58GL3LMmzcvx6Ehdz1tvXHjxjWIoj4Tm+zL58yZI0ceeWTunvrczpgxo9a3BZT8BXCoAYF2h4rBVBBAAAEEEEAgFQEC7XbsBNrt/FzvTaDd9QoxPwT8ESDQ7k8tWUnKAgTaUy4AwyOAgJEAgXYjLhojgICBAIF2A6wUmyYdaC8MmutSNdCrJ2fmX8uXLw9Czdr+/fffl/322080oBH1lfBRXFHreP7556VDhw6RuqaB9mrPr9xHohKBdg0c6Wn5pa5Ro0bJxRdfnGsWN+gdFQSrq1Y6wBNPPCFdu3YNxjr44IODIH3z5s2LTtGFQLtOLipIM2zYsCB0tXTp0uBUWg3rh5euS/8sTkinVH34eXIC1Cc5W+6MQNYFCLQXr+Df//734O+4+fPn5xrpadnnn39+jU4autZwqIZZX3nlleCbevQE6mLfuhM1YuEepa7Qr2kgt9rzs/2dWL16tZx33nkyduzY3K3022J0L1IY6g0b6Et555xzjowbNy7XJ84Lj9rY9DT4wvV99tlnwcsHTz75ZPCjjTfeWDR43b59++D/LvxsoS863nfffbL33nvHonr22WeDQLiOE15ZCrQX7vX190ef91KfmfTfTdpOXXfYYYfgtH190UBftiy84gbOtZ/p74/2iXt/fWbPOuss42cwfz2FQfNin1eiPkuanLJe+FzG/VwU66FNqRGB9pTgGRYBBBBAAAEEnBEg0G5XCgLtdn6u9ybQ7nqFmB8C/ggQaPenlqwkZQEC7SkXgOERQMBIgEC7EReNEUDAQIBAuwFWik2TDrS//fbbcswxx8jrr7+eW+Wdd94ZBJoqeSUdaLedq+n8yh3PNtAe5/TzcG6TJk2SU045JTdVPQFx/PjxQfCorivqBNi6Au0awNGTFC+66KLgtnGCO64E2nW+GsLSbw8IT0VVnxtvvFHuv/9+mTt3bo4q7umi5T4b9KucAIH2yllyJwR8EyDQXryiK1asCL6hJQwqa8u4p0ubPidJBtpN5xLV3mR+tuN98MEH0rdvX1m0aFHuVroH6dmzZ523fuCBB6RXr165Nrp/0X3LAQccUGc/22810m+wueSSS4Jv8mnTpo3stNNOoqdd62nZehXudXWPpS9jbrrpprGook7wz1KgXQP5nTp1yq1VXW6++ebghc9K7U/iBs51EkkF2qPqNHHiRNGQuckV9SJN1PMf9VnNZLzCcQi0m1SJtggggAACCCCAgJsCBNrt6kKg3c7P9d4E2l2vEPNDwB8BAu3+1JKVpCxAoD3lAjA8AggYCRBoN+KiMQIIGAgQaDfASrFp0oH2qGBxnBCNKYlpYNz0hHbT+RS2N51fuePZBto7d+4cBIXinIJaONaIESPkqquukkaNGtU5fdNAe+GJ7nGeH5cC7b/88ksQzNJTaItd7dq1k1tvvTXylMxynwX6JSdQGBib9/AkuXT0JHnm+aXJDcqdEUDAKYFOHfeUS88fIl261wxXEmgvXqbCvZe2HDNmjOj+odKXSWC8nECu7XxN5mc7lp5uP2jQoNxt4u71ooLApU5210Huvvvu4AT08NKxb7jhBmnSpIntUkR/v0aOHBn8E166x9J/TMLchSd/ZynQXniCvTroywaHHXZY8MLwvvvuK02bNrWydiHQrt+Opc+RviChl8lLt/mLj/qGgqh6R31We+aZZ2T//fePZZnGv0diTcyiESe0W+DRFQEEEEAAAQS8ECDQbldGAu12fq73JtDueoWYHwL+CBBo96eWrCRlAQLtKReA4RFAwEiAQLsRF40RQMBAgEC7AVaKTdMItNd1GrcJhQaFP/nkE3nuuedEv07+qaeeyp2Crfepa5xqBNpt5mfikN/WNtDerVu3INDerFmzklMwCbvk38w00J5/0mfc0w4LA+1x+5VcdJkNPv30U9ET7OfNm1frDhpCmjx5co3wV5nD0K1KAsUCPvOfW5JosP0/Nt1YPnjjAdH/yYUAAtEC3373g2z/3z1F/2cSVxhk77zfXsHtfdrvRv39rKcha/h3ww03tOaMCrRX6lt7NOj89ddfB+HXhx56SPR08Y8++ig357pOgq9GENVmfjbwK1eulGHDhsltt92Wu41+440GwBs0aFDnrfWkdA2Oa/g+vFq1aiWzZs2S1q1bF+1bGNYvJ3Be7OZRz2g5z1Dh6fNZCrTrs6Qn0g8ePLhoDfQE90MPPTQ4TX+XXXYp+bJp4Y1M9vjl/P7EuX/hSf8a1J8xY0bupH6T34vCb5WK+vda4Tp0f67fstS+fftYQ5XjEOvGKTYi0J4iPkMjgAACCCCAgBMCBNrtykCg3c7P9d4E2l2vEPNDwB8BAu3+1JKVpCxAoD3lAjA8AggYCRBoN+KiMQIIGAj4FPAxWHbmmiYdaH/iiSeka9euORfTcICGNr7//nvRUyL1Hw1Dvfnmm7J06VJZuHBhnd7VCLQnNb9yHyTbQLuGrsePHx+c9FjqihNGibqHaaA9P4QSN1jnWqBdHZ5++mkZMGCA6Mma+dcFF1wQBMYaNmxYipyfOyJQKuCTZLD9kvMHy6XnFw+xOULENBBITeDS0ZNl5OjJFR+/MMgeDuDTfjfpQPuyZcvkqKOOkvfeey9Xn5kzZ0qfPm/VxhMAACAASURBVH1i10vnqHvXDz74QD7++GP561//Ki+//LIsXrw4CLQXu6oVaE9ifrFxIhoWhoJ1fzd37twg6Bzn0pdFDz/88BovjF533XXBqfpRJ6JHnaCu31Bz/vnnxxmuZJtvvvkmeEHw4YcfzrXV0PFBBx1Usm9+g8J9YpYC7boOfVHhwgsvDE6+L3Vtttlm0r179+D3bL/99pNNNtmkVJfg5Vbds4ZXpX9/4ty/sEYmL90WLrBwvDiBdtOXYQm0l3ysaIAAAggggAACCGROgEC7XckItNv5ud6bQLvrFWJ+CPgjQKDdn1qykpQFCLSnXACGRwABIwEC7UZcNEYAAQMBnwI+BsvOXNOkA+2FJ+LFCQfoyeaLFi2SW2+9VZ588skaJ2yaACcVaK/G/EzWmd/WNtAeNzCuY8YJo0StwyTQXth24sSJonMsdbkYaNe1nH322XLzzTfXmP5f/vIXOeSQQ0otiZ87JFAq0B5ONYlgO6e0O/QgMBXnBJI4nb1YkD1cvE/73aQD7YUvOaphqW/t0YC0nrSup3Drt/G88sorZT13lQ7khpOoxvzKWrCI6Nz0dH3de1TyOvDAA2XatGmy9dZb17ptpU5QLzbfqM8tpZ6hqHsVfltA1gLtuqZVq1bJvffeKzp3XU+cS19o0JdK/vCHP8jOO+8c+VKC6R6/nCB3nM8QSQbao8Lx5awj39y2f5z6VbtN3P1utefFeAgggAACCCCAQLUECLTbSRNot/NzvTeBdtcrxPwQ8EeAQLs/tWQlKQsQaE+5AAyPAAJGAgTajbhojAACBgI+BXwMlp25pkkG2tesWSMXXXSRjB49OueiJwTecccd0rRp01pWGrzRoNIll1wiDz30UGxLDWfsvffesnz58hrh90oH2qs5v9iLL2joW6BdQ2z9+vWTBQsWBMGpBx98UPbaa6+SPC4G2vUEUQ0R/fDDDzXm36VLl+B3okWLFiXXRQM3BEwDPpUOtnNKuxvPAbNwT6CSp7OXCrKHq/dpv5t0oL3wJUf9+1xPaP/Nb34T+TCtWLFC9DTwCRMm1Pq7s66nr127drJ27drg1PbwSiLQXq35lfubpt8Ic9xxxwUvh1byquuUdwLtNaVNAvjlBqLVfP78+TJ58mTRE/UL95lRtddT28eMGSP9+/eP/IagOIHz8L7lzDvO/ZMMtEd9I1U568i3te1fyd/RSt3LdL9bqXG5DwIIIIAAAggg4IoAgXa7ShBot/NzvTeBdtcrxPwQ8EeAQLs/tWQlKQsQaE+5AAyPAAJGAgTajbhojAACBgI+BXwMlp25pkkG2r/88kvRwMCjjz6acxkxYoRcddVV0qhRoxpWGhafO3eunHXWWXWeyK4BDD3lvU2bNrL77rvLHnvsITvssEMQ3tBQxmOPPZa7byUD7dWeX7kPkm+B9vzTXA8++OAg+N28efOSPK4F2j/99NPgd2HevHmRc7/gggtk5MiRkaGikoulQdUFyg34VCrYzintVS85A2ZAoFKns8cNsockPu13kwy0R91bX/KaMmWKbLrpprWesPfee0+GDRsm+jJYXVf79u2Dk6bbtm0re+65p7Rq1Sq436hRo+Tiiy/Oda10oL2a8yv310/DzYcffnisgLPpGKeffrpcc8010rhx4xpdo15mvfLKK+X88883HSKyve73hw4dGuwHw+v++++Xnj17Gt1/2bJlwUuGWke9snhCe9SCV65cKa+++mrw2evhhx+u8xsN9MUEDcEfe+yxtW4VJ3AedionyB3n/kkG2qO+kaqcdeTD2fY3eoCr1Ljc/W6VpscwCCCAAAIIIIBA4gIE2u2ICbTb+bnem0C76xVifgj4I0Cg3Z9aspKUBQi0p1wAhkcAASMBAu1GXDRGAAEDAZ8CPgbLzlzTJAPtL730kvTu3Vv0hMjwuvPOO4PgeeH11ltvSd++feW1117L/UiDFocddpgcffTRQXh9q622kg033DDS2OQERL3BO++8I3369MmNF/XV8/kDVXt+5T5IPgXa9SWCK664IjjlXy8NQ2lArUGDBiV5XAq0//LLL8G3DmigK7y23XZb0dDR119/HfyRPusazurVq1fJtdEgfQHbgE8lgu2c0p7+c8AM3BKwPZ3dNMgert6n/W6SgfYPPvgg2OctWrQo9+Do3+kXXnihFP47Vf9+1Bcgb7nllhoP2X777RfcY5999pHtt99eNtlkk1p9ww5JBtqrPb9yftNWrVol55xzjowbNy7XfbvttpMdd9xR1ltvPeNb6jfm6N45vPTFgVmzZknr1q1r3avQXvdA+k9hnY0nISI///yznH322cGp/eF1++23ByfRm1yF+0RfAu35BrqP1n3mwoUL5e677w4C7uG+M2ynLzxMnTq11jdnxQmch/coJ8gd5/5LliyRHj165D5H7rvvvjJjxgzR59j0Gjt2bPDSdHiddtppwbc/bLDBBrk/K2cd+fOw7W+6pmq0t93vVmOOjIEAAggggAACCCQpQKDdTpdAu52f670JtLteIeaHgD8CBNr9qSUrSVmAQHvKBWB4BBAwEiDQbsRFYwQQMBDwKeBjsOzMNU0q0K4nNOqJ0xpqCS89WV0DFTvttFMNp6i22mbixInSqVOnWAGYJAPtacyv3AfJp0D7d999J4MGDZLZs2cHHCYncLoUaNfTZfUUUD1VVK+tt95abrvtNtEXPsKwvv55hw4dRF/4aNmyZbnlp1+VBCoV8LEJtnNKe5WKzTCZELA5nb3cIHsI49N+N8lAu4Zm9e/08NIXuR555JHg777Cq/BkcW37xz/+Uc4444xaJ4IXe0CTDLRXe37l/BJGvUCgAV59UaCcYPmcOXPkyCOPrDGVYvebNm2aHH/88bm2WvcbbrhBmjRpEnspuo8bPnx4EF7Wk/f1H/2mHn2pcfTo0aLfbBNeJi88hn3080j+yeTFAu2Fe1HtX9c3QBUucPny5cE4Gs4Or2L9kw5Er1ixIniBJP9FEf3d0n2qftNB/hUncB62L2fece6vL1H069dPFixYEAxVbK6lHqqolyCivjWgnHXkj23bv9Q60vh5pfa7acydMRFAAAEEEEAAgUoIEGi3UyTQbufnem8C7a5XiPkh4I8AgXZ/aslKUhYg0J5yARgeAQSMBAi0G3HRGAEEDAR8CvgYLDtzTZMKtBeegK4wp59+ulxzzTW1wkh///vfg1Pb58+fn/ObPHlyEHyKG7p5++235ZhjjpHXX389d4+6AicmJ7SnMb9yHySfAu3Lli0LguDvvfeeFHsZopiTK4H2Dz/8UAYMGCA6n/DSkN15550nn3/+uQwcOFDmzZuX+5meOqqn0jdu3LjcR4B+VRCodMCn3GA7p7RXodgMkQmBck5ntw2yhzA+7XeTCrR/8cUXcvLJJ8sDDzyQe56KnQytLxHqy14aWg4vPX37xhtvDE5kj3P99NNPQfh9ypQpuebFAsvawCSImsb84qy5sE3hCwR6Mru+ILjrrruWczspDBfrTQ488EDR8Lq+qJd/6YngXbt2zb3IV87J2pMmTZJTTjkld9v80PoTTzwR3D+8NOiu33LTvHnzWGuLqmGx5yPqd+KZZ56R/fffP9ZYhRbaySbQri9H6p5y6dKlsnjxYtFvAVKrbbbZJtZ8PvnkkyAk/txzz+XaR317VpzAeXgDk9+fsE+c++tahw4dGtQ2vPRl5yFDhsRaa9go6nNc1Euy5awjfyK2/Y0WVaXGld7vVmnaDIMAAggggAACCFRMgEC7HSWBdjs/13sTaHe9QswPAX8ECLT7U0tWkrIAgfaUC8DwCCBgJECg3YiLxgggYCDgU8DHYNmZa5pEoH3lypVyzjnnyIQJE3IeGnaZOXNmZAAkP7isHbTtgw8+KHvttVdsz6iTIysVaE9jfrEXXtDQp0B7fhhLg9/jx48PTmeMc7kQaF+1alVwEqaeYBpeXbp0CYI5LVq0CP5IAzW6tvD0dl2f/rxXr15xlkmblASSCviYBts5pT2lB4BhnRIwPZ29UkH2EMGn/W4SgXYN3Orfg/oiV/4VFaLVn0eFWMeMGROcLB73ijqdvFKB9jTmF3fdYbuoOZ5wwgly0003yUYbbWR6u6B91LcV6Z/r6d4HHXRQjXt+9tlnoi8hPPnkk7k/v/fee+WII46INbZ+jhg2bFjwbTbhlR9Ajjq5W8P6+SH3ugYyeT6ifiduv/32YH1xrrFjx8pZZ51Vo6lNoP3LL78M9o2PPvpocM+6vukgan5R63E10K7zL/Tr2bNncML8FltsEYc/aFP42ajYS7K2gXTb/rEXVMWGSe13q7gEhkIAAQQQQAABBKwECLRb8QmBdjs/13sTaHe9QswPAX8ECLT7U0tWkrIAgfaUC8DwCCBgJECg3YiLxgggYCDgU8DHYNmZa1rpQHux4JIGU/R09g033LCW0ZIlS6RHjx6iARi9TL9S/tNPP6110rXep1KB9jTmV+6D5EugvTBwYxpmcyHQHiesruvUlz80ZBZeHTp0EA0XtWzZstzHgH4JCyQd8DEJtnNKe8LF5vbOC8Q9nb3SQfYQxqf9bqUD7evWrZO77rorOGk7fHFL3fR0dj1VevPNN6/1fH333XfBN/RoQDm8rrzyStETuuNcug+95JJLRPvkX5UKtKcxvzjrzm/z0ksvSe/evXP7av1ZsRcITO4ddd+ob1+KCr937949ODF/q622Kjnks88+K8cee2xu/u3atQueo+233z7oG3V/fRFQn6ktt9yyzvsX+5xS7PmIOs292DdOFQ5s+vkkTiA6aj4XXHCBjBw5Uho2bFjStjAQrx2iTpyPc4J6OFiceRdOLO7933zzTTn66KPlrbfeyt3C5Fu8ompQrH7lrCN/Xbb9SxYvhQZJ73dTWBJDIoAAAggggAACRgIE2o24ajUm0G7n53pvAu2uV4j5IeCPAIF2f2rJSlIWINCecgEYHgEEjAQItBtx0RgBBAwEfAr4GCw7c00rGWjXQPrll19e42R2BdEgyq233iqtWrWK9Fm+fHkQXNHgeHiNGjUqOM2zVDhDgwp6auesWbNq3TsqoBE2euedd6RPnz7y2muvBX/UuXPn4AS/bbbZptZ90phfuQ+SL4H2/NM3yzmxP+1A+4cffigDBgwQnUd4FXupQ0M6ffv2zT2L2r6uF0DKfTboVzmBagV84gTbOaW9cnXlTtkTiHM6e1JB9lDLp/1uJQPt33//vdxwww1y7bXX1gizb7fddqInXHfq1Cnygfv555/l7LPPrrGXjBuG1m9G0TF1L5ofoNeBNOSu/xT++1t/VrgX3nHHHYNA/a677lprjmnMz+Q3U18i0FOt1TC8CgPhJvfLbxt18rvu7XUP3rp16xq3jQoin3baacHLrXWdEq/7+qFDhwbfYBNe+nKCvvzXoEGD3J8V7uP1B6XuX+wFC+1b1wsPhXvrUs+w3k+tzj33XLn55ptrcduc0K43e+qpp4KXQvK/3WfixInBXjLq+Q4noOvXtegJ7+FV7PNP3MC56e9POG7c+0d929Fmm20WfGuTfo6ra70rVqwIfg/0m4/CS2unY+vLo4WXbSDdtn+5v5dJ9qvWfjfJNXBvBBBAAAEEEEDARoBAu42ecEK7HZ/zvQm0O18iJoiANwIE2r0pJQtJW4BAe9oVYHwEEDARINBuokVbBBAwEfAp4GOy7qy1tQm0//jjj/Ltt9/KG2+8Iffcc08QPvn6669rEMQJfaxcuTII8N522225vnpK+8UXXyynnnpqZPBFg1L33nuvXH311aKhlqirrtMo8wPT2lfHmzBhgvTr10/WW2+9GrdLY37lPke+BNqfeOIJ6dq1a8Bw8MEHB2GU5s2bx2ZJM9AeFb6p66UODRjpqaWDBw+u8fzrCZT6ogeXewLVDviUCrZzSrt7zwgzqo5AXaezJx1kD1fo037XJtCufXVvpi9pPfDAAzJnzhzRvVb+pXutOMHbqVOnBqe0518a1tVgc9S3l+ip2y+++GIQln7ooYciH74hQ4YEQe+obwoqdur6WWedJY0bN651v2rPz+S3SV8uPe644+TJJ5/MddMXP6+66ipp1KiRya0i20at/brrrgteLs3/u1H3NuPGjZMzzzyzVh31hQM9bT2//dq1a2Xx4sVBADn/ZcBi31pTLJyuz0nU/XUvr+FyDa4XvuygE6wr0B4Vnt9tt92ClzUOOOCAGp8bdB1Lly4NTkwv9izaBtr192z48OEybdq0nK2GvP/4xz/KSSedJJtsskmt2hVb//XXXy96YnnhviZu4FwHMv390T4m93/vvfeCEP6iRYtq7JP1BQZ9Xgq/6UFroMZ6cn3+s6Sd9fdA+0S9MG0bSLftb/3LmcANqr3fTWAJ3BIBBBBAAAEEELASINBuxUeg3Y7P+d4E2p0vERNEwBsBAu3elJKFpC1AoD3tCjA+AgiYCBBoN9GiLQIImAj4FPAxWXfW2kYF2iu1Bg2zjxkzJjhFsK4T9HS8xx9/XI466qhaIRO9h4aBNTiiJzNqCGXhwoXy0ksv1Wi70047BeGYRx99NDd9PQFUQz1RV1T4QtvtscceQTBi/fXXD4JT4emc1Z5fuTXwIdCuIaUrrrhCLrroooDh/PPPFz2xP/9kzlI+hYH2Uu3L/XlUKGnmzJlBOD0/MKWB/P79+xf9PYgKJ+lzr/30pFgutwTSCvgUC7ZzSrtbzwezqY5AsdPZqxVkD1fp0343KtBeqWpqmF33Vaecckqsb9/RAOu8efNqDK/32HvvvaV9+/bBi4hr1qwJvt1Eg6754Xn9WZcuXYKAtAa89dKAvJ7e3qRJk1pLWr16dfCtQBp4z790b6n7UL003N6tW7fgf9dTxKs5P5Ma5L8QqP3UYu7cuUHwuhLXBx98EJwEnh8uPvDAA4NwtX6jTv6lIWo9WV1fGC289IT+jh07BvPTzyIawH/llVdqNCv1Uqy+QKifMzS4XHjpenUMDfHrSxbz58/PPSM6pr7Y8MUXX+S61RVo1+dMX5aIGkf3arr+Yuvo1auX7LPPPsHzFV62gXa9z8svvxx8bip8aUSD7fvuu2/we6Jr12dbPzMtWLCg1kvHOrdJkybJlltuWcvPJHBu+vujg5ncX9vrt24df/zxkS/J6EsPumZd79/+9rfgBPuol51LneBvG0i37V+J389K3yOt/W6l18H9EEAAAQQQQACBcgUItJcr9+9+w8fOr3GD0/vtZ3dDejslQKDdqXIwGQS8FiDQ7nV5WVw1BQi0V1ObsRBAwFaAQLutIP0RQKCYgE8BH5+rnFSgvW3btqKn/mmIo1SYXX31dE0NEmlwOerkxLpqcNhhhwWnJGqoKf9E60suuUT0n6jxi50cmT+OhtgPOuig4I+qPb9ynzkfAu2FLxvoyf89e/Y0Ikkr0B51iqS+VHHjjTdGnpiZv6iocJJ+c4GGqKJOlDUCoXFFBdIO+EQF2zmlvaIl5mYZECg8nb3aQfaQyKf9blKBdg2G66nZRxxxRK1vwSn2qD377LPBy2HFvoWnWL9wLH0hUb91Z8mSJUFTDR3PmDGj1mnO4X10r6Eh9WJ7UD1ZXk95D69qzy/Or6QGvDVAriejh1exsHmc+0W10XC3vnA4evToGj/Wb03S+hZeGmrXFxn0H5NLw+x6orp+S09dnyP0mdUT4nWvFPfzg57Srd8ypc9keNUVaNc2K1asCE721hcN417du3eX8ePHB6eFDxgwINetEoF2/RyjL/HqN1kVhtrjzE9fNtbPXeELG4V9TAPnpr8/pvfX+ekLzXqavL6oYnLpywZnnHFG8FLBRhttVLSrbSDdtr/JmqrVNu39brXWyTgIIIAAAggggEAxAQLtds8GgXY7P9d7E2h3vULMDwF/BAi0+1NLVpKyAIH2lAvA8AggYCRAoN2Ii8YIIGAg4FPAx2DZmWta6UD7LrvsEgQ+9NTAukIDUVAaGp81a5aMHDkyVoBJQ/PnnnuuaKC9cePGQWipR48eudM4NQSjwZPmzZtH1uXrr78Owg233HJL5M8Lw0vVnl85D5MPgfZly5YFz4+Gw/Vk/rvvvls0oGZypRFo18+BGiS76aabclPVoNDs2bOlTZs2JaevITE9aVTvEV4awpk8eXKNFzVK3ogGiQu4EvDJD7ZzSnviZWcAhwTyT2dPK8gecvi03610oF3/Dhw+fLiccMIJ0qxZM+Mn6NVXXw3C0w899FDJvnoy9YgRI4LQuX7TTuHLcfr36SOPPCJ6mnPUpWvXUPSll14a+fOob4up5vxKAogEe+c+ffoEL3iGl4a91SXOy6VxxtA2egK2BqLzA+QaNFY/3Y8XXmvXrpWnn346OOE8ThhZXwTUzwItW7aMNaW499e9pL7oevTRRweB/Isvvjh3/1KBdm2o4Xzdk2kQXj9DFLv0WdPTwHU/p89l4d68EoH2cOy33347cNVT+ONc+jup4W59WaSuz2mmgXPT3x/T+4dr0xcL9IVp/YxWVw3C9voZUX30Wx1K/Q7YBtJt+8epX7XbuLLfrfa6GQ8BBBBAAAEEEAgFCLTbPQsE2u38XO9NoN31CjE/BPwRINDuTy1ZScoC+h9x9as933jjjWAmGrTRr8bkVL2UC8PwCCAQKUCgnQcDAQSSEvAp4JOUkQv3tQm0ayhixx13lP/6r/8KAkL6z7bbbhv79M1i6//+++/lsccek7/85S9BKOeVV14JmmooRPfWOo6G1ffYYw9p2LBh7jbffPONnHTSSblQhwZKNEzctWvXotR6mqWOM3PmTFm0aFGNUw6jwkt6o2rOz/QZ8SHQnr8GPS1VT7fUWppcaQTa9RnSgFB+wEtDNxryKhWiCdf2j3/8QwYNGiQPP/xwbrnt2rWTW2+9VVq1amVCQNsEBVwL+ITB9s77tZFLzx+c4Mq5NQJuCOjp7POfe1kuPX+IdN5vr1Qn5dN+1ybQrns0fQlN94YdO3YM/tlhhx1q7NPKKZS+TKj7M/17UYPAGiIP/57VkOqee+4phx56qOy33341vglFT7DWE6j1Jcvw0mCrBqXz9475c9Jg9HPPPSe33XabvPjiizVeriy2H6nm/Er5TZ06NdhDhNfWW28t9913X/DfqCt5Fe639d66R9GXUlu3bl10qGJWusfTOXbq1CkIyv/2t78t67OEPr9av7vuuitXP723fm7Q+x555JG5Fyv0G6FMA+3hwr744ovAVZ9J/ZyiJ6SHn1F+97vfyTHHHBP8HoR7hSQD7TonfdY/+eST4PPM/Pnzg+c2/Oyk6999991FXzju1atXYBHnheNyAucmvz/l3D//wdIa6EsS+nkx/7Oiuuu/h7p06SLdunULXohdb731Yj3+toF02/6xJlnlRq7td6u8fIZDAAEEEEAAAQSEQLvdQ0Cg3c7P9d4E2l2vEPNDwB8BAu3+1JKVpCyg/wFdwzXh1+Lqf8yfM2dOEPThQgABBFwTINDuWkWYDwL+CPgU8PGnKqwEAQQQQMBWwNWAz6vL3pXdd+W/O9jWl/7uC7j0rLPfdf95YYYIFArYBNrRRKC+CLi6360v/qwTAQQQQAABBNIXINBuVwMC7XZ+rvcm0O56hZgfAv4IEGj3p5asJGUBPY29R48euRODNtlkk+BkyIMOOijlmTE8AgggUFuAQDtPBQIIJCVAwCcpWe6LAAIIIJCmAAGfNPUZGwG3BNjvulUPZoNAHAEC7XGUaFPfBdjv1vcngPUjgAACCCCAAIF2u2eAQLudn+u9CbS7XiHmh4A/AgTa/aklK0lR4Pvvv5ddd901+LrR/GvnnXcOviJXw+1cCCCAgEsCBNpdqgZzQcAvAQI+ftWT1SCAAAII/FuAgA9PAgIIhALsd3kWEMieAIH27NWMGVdfgP1u9c0ZEQEEEEAAAQTcEiDQblcPAu12fq73JtDueoWYHwL+CBBo96eWrCRFgcGDB8stt9wSOYMTTzxRpk6dWuv/+Z3idBkaAQQQEALtPAQIIJCUAAGfpGS5LwIIIIBAmgIEfNLUZ2wE3BJgv+tWPZgNAnEECLTHUaJNfRdgv1vfnwDWjwACCCCAAAIE2u2eAQLtdn6u9ybQ7nqFmB8C/ggQaPenlqwkJYHp06fL//zP/8jq1asjZ9CoUSP585//LP37909phgyLAAII1BYg0M5TgQACSQkQ8ElK1v6+hx9+uNx33332N+IOCCBQFYHevXvL3LlzqzIWg5QWIOBT2ogWCNQXgazvd6+//noZMWJEfSkX66ynAuvWraux8jiB9sK/6+spHcuukMCtt94qJ5xwQoXuVp3bsN+tjjOjIIAAAggggIC7AgTa7WpDoN3Oz/XeBNpdrxDzQ8AfAQLt/tSSlaQg8P7770ubNm3k22+/zY2+++67y6pVq+Stt97K/dkWW2whS5culRYtWqQwS4ZEAAEEagsQaOepQACBpASyHvBJysWF+xJod6EKzAGB+AIE2uNbVaMlAZ9qKDMGAtkQyPp+l0B7Np4zZmknQKDdzo/e9gIE2u0NuQMCCCCAAAIIIFBtAQLtduIE2u38XO9NoN31CjE/BPwRINDuTy1ZSZUFvvrqK+nZs6csWLAgN/JvfvMb0f9Q+csvv8gpp5wi77zzTu5ne+65p8yfP1823njjKs+U4RBAAIHaAgTaeSoQQCApgawHfJJyceG+BNpdqAJzQCC+AIH2+FbVaEmgvRrKjIFANgSyvt8l0J6N54xZ2gkQaLfzo7e9AIF2e0PugAACCCCAAAIIVFuAQLudOIF2Oz/XexNod71CzA8BfwQItPtTS1ZSRYF//etfcu6558rYsWNzo66//vpyxx13SJ8+fYI/mz17thx//PHy008/5dqcc845cuWVV0qDBg2qOFuGQgABBGoLEGjnqUAAgaQEsh7wScrFhfsSaHehCswBgfgCBNrjW1WjJYH2aigzBgLZEMj6fpdAezaeM2ZpJ0Cg3c6POrFuVAAAIABJREFU3vYCBNrtDbkDAggggAACCCBQbQEC7XbiBNrt/FzvTaDd9QoxPwT8ESDQ7k8tWUkVBWbNmiV9+/aVNWvW5EY977zzZPTo0TVmceGFFwYB9vBab731ZObMmXL00UdXcbYMhQACCNQWINDOU4EAAkkJZD3gk5QL90UAAQQQyLYAgfZs14/ZI1BJAfa7ldTkXghUR2DUqFFy8cUX5wa77LLL5KKLLqrO4IyCQEYE2O9mpFBMEwEEEEAAAQQSEyDQbkdLoN3Oz/XeBNpdrxDzQ8AfAQLt/tSSlVRJYPny5dKxY0f5/PPPcyPuv//+Mm/ePNHAev61evVqOfTQQ+Wpp57K/XGLFi3kueeek+23375KM2YYBBBAoLYAgXaeCgQQSEqAgE9SstwXAQQQQCBNAQI+aeozNgJuCbDfdasezAaBOAIE2uMo0aa+C7Dfre9PAOtHAAEEEEAAAQLtds8AgXY7P9d7E2h3vULMDwF/BAi0+1NLVlIFgW+//Va6d+8uCxYsyI22+eaby+LFi2W77baLnMHf/vY3adOmjaxYsSL3cw3Az5kzR5o1a1aFWTMEAgggUFuAQDtPBQIIJCVAwCcpWe6LAAIIIJCmAAGfNPUZGwG3BNjvulUPZoMAAgggUBkB9ruVceQuCCCAAAIIIJBdAQLtdrUj0G7n53pvAu2uV4j5IeCPAIF2f2rJShIWWLdunQwZMkRuueWW3EgNGjQIguk9e/asc/SHHnpIevfuLWvWrMm1O+2002T8+PEJz5rbI4AAAtECBNp5MhBAICkBAj5JyXJfBBBAAIE0BQj4pKnP2Ai4JcB+1616MBsEEEAAgcoIsN+tjCN3QQABBBBAAIHsChBot6sdgXY7P9d7E2h3vULMDwF/BAi0+1NLVpKwwOTJk2XEiBHy008/5UY644wz5Prrry85sobhf//738uYMWNybZs0aSI33HCDDBo0qGR/GiCAAAKVFiDQXmlR7ocAAqEAAR+eBQQQQAABHwUI+PhYVdaEQHkC7HfLc6MXAggggIDbAux33a4Ps0MAAQQQQACB5AUItNsZE2i383O9N4F21yvE/BDwR4BAuz+1ZCUJCixevFiOPPJI+fjjj3OjdO7cWZ588knRU9rjXP/617+kU6dO8uKLL+aat2zZUmbNmiVt2rSJcwvaIIAAAhUTINBeMUpuhAACBQIEfHgkEEAAAQR8FCDg42NVWRMC5Qmw3y3PjV4IIIAAAm4LsN91uz7MDgEEEEAAAQSSFyDQbmdMoN3Oz/XeBNpdrxDzQ8AfAQLt/tSSlSQksHr1atHwen4Qffvtt5f77rtPdt11V6NR33jjDTnssMPko48+yvXTe8+ZM0eaNm1qdC8aI4AAAjYCBNpt9OiLAAJ1CRDw4flAAAEEEPBRgICPj1VlTQiUJ8B+tzw3eiGAAAIIuC3Aftft+jA7BBBAAAEEEEhegEC7nTGBdjs/13sTaHe9QswPAX8ECLT7U0tWkpDAoEGDZOrUqbm7b7zxxjJhwgQZMGBAWSPefvvtMnToUFm5cmWu/0knnSRTpkwp6350QgABBMoRINBejhp9EEAgjgABnzhKtEEAAQQQyJoAAZ+sVYz5IpCcAPvd5Gy5MwIIIIBAegLsd9OzZ2QEEEAAAQQQcEOAQLtdHQi02/m53ptAu+sVYn4I+CNAoN2fWrKSBATuuOMOOfHEE2XNmjXB3fU/6A0bNkzGjRtnNdrw4cNl/Pjxsm7duuA+DRo0EA269+/f3+q+dEYAAQTiChBojytFOwQQMBUg4GMqRnsEEEAAgSwIEPDJQpWYIwLVEWC/Wx1nRkEAAQQQqK4A+93qejMaAggggAACCLgnQKDdriYE2u38XO9NoN31CjE/BPwRINDuTy1ZSYUF3n//fWnTpo18++23uTsfcMAB8sADD0iTJk2sRvvxxx/l4IMPlhdeeCF3n6ZNm8rixYtlhx12sLo3nRFAAIE4AgTa4yjRBgEEyhEg4FOOGn0QQAABBFwXIODjeoWYHwLVE2C/Wz1rRkIAAQQQqJ4A+93qWTMSAggggAACCLgpQKDdri4E2u38XO9NoN31CjE/BPwRINDuTy1ZSQUF9ET2vffeW5YuXZq76/bbby9PPvmk/Od//mdFRnr77bflkEMOkQ8//DB3v7Zt28qLL74YnNjOhQACCCQpQKA9SV3ujUD9FiDgU7/rz+oRQAABXwUI+PhaWdaFgLkA+11zM3oggAACCLgvwH7X/RoxQwQQQAABBBBIVoBAu50vgXY7P9d7E2h3vULMDwF/BAi0+1NLVlIhgXXr1snw4cNl/PjxuTuuv/76MnPmTDniiCMqNMq/bzNnzhzp27evrF69OnffoUOHyo033iiF//GwogNzMwQQqPcCBNrr/SMAAAKJCRDwSYyWGyOAAAIIpChAwCdFfIZGwDEB9ruOFYTpIIAAAghURID9bkUYuQkCCCCAAAIIZFiAQLtd8Qi02/m53ptAu+sVYn4I+CNAoN2fWrKSCgncdtttMmjQINFT2sPr97//vYwePVoaNmxYoVH+fZtffvlFLrvsMhk1alSN+951111y7LHHVnQsboYAAgjkCxBo53lAAIGkBAj4JCXLfRFAAAEE0hQg4JOmPmMj4JYA+1236sFsEEAAAQQqI8B+tzKO3AUBBBBAAAEEsitAoN2udgTa7fxc702g3fUKMT8E/BEg0O5PLVlJBQSWLFkihx9+uHz88ce5ux144IEya9Ys+Y//+I8KjFD7Fl9//XUQXn/iiSdyP9xmm23kvvvuk7Zt2yYyJjdFAAEECLTzDCCAQFICBHySkuW+CCCAAAJpChDwSVOfsRFwS4D9rlv1YDYIIIAAApURYL9bGUfuggACCCCAAALZFSDQblc7Au12fq73JtDueoWYHwL+CBBo96eWrMRS4Msvv5Q+ffrI008/nbtT06ZN5bXXXpNtt93W8u51d1++fLm0a9dONNweXp07d5bp06eLhtu5EEAAgUoLEGivtCj3QwCBUICAD88CAggggICPAgR8fKwqa0KgPAH2u+W50QsBBBBAwG0B9rtu14fZIYAAAggggEDyAgTa7YwJtNv5ud6bQLvrFWJ+CPgjQKDdn1qyEkuBs846S8aOHZu7S8OGDYNA+THHHGN553jdZ8+eHZzUvmbNmlyH4cOHy7XXXiuNGzeOdxNaIYAAAjEFCLTHhKIZAggYCxDwMSajAwIIIIBABgQI+GSgSEwRgSoJsN+tEjTDIIAAAghUVYD9blW5GQwBBBBAAAEEHBQg0G5XFALtdn6u9ybQ7nqFmB8C/ggQaPenlqzEQmDSpEly5plnys8//5y7y6mnnirjx4+Xwv+IZzFMnV3Xrl0rp512muhc8i+dg/45FwIIIFBJAQLtldTkXgggkC9AwIfnAQEEEEDARwECPj5WlTUhUJ4A+93y3OiFAAIIIOC2APtdt+vD7BBAAAEEEEAgeQEC7XbGBNrt/FzvTaDd9QoxPwT8ESDQ7k8tWUmZAgsXLpSjjz5aPvnkk9wd2rRpI/PmzZNf/epXZd61vG4//vij7LfffvLqq6/mbrD55pvLnDlzpGPHjuXdlF4IIIBAhACBdh4LBBBISoCAT1Ky3BcBBBBAIE0BAj5p6jM2Am4JsN91qx7MBgEEEECgMgLsdyvjyF0QQAABBBBAILsCBNrtakeg3c7P9d4E2l2vEPNDwB8BAu3+1JKVlCHw3XffSffu3eWFF17I9dYA+TPPPCOtWrUq4472Xd58803p0KGD6NzCq23btvLAAw/IVlttZT8Ad0AAAQREhEA7jwECCCQlQMAnKVnuiwACCCCQpgABnzT1GRsBtwTY77pVD2aDAAIIIFAZAfa7lXHkLggggAACCCCQXQEC7Xa1I9Bu5+d6bwLtrleI+SHgjwCBdn9qyUrKEBgyZIhMnjw517Nx48Zyyy23yMCBA8u4W+W63HrrrXLqqafKqlWrcjcdNGhQMNfC/6hYuVG5EwII1CcBAu31qdqsFYHqChDwqa43oyGAAAIIVEeAgE91nBkFgSwIsN/NQpWYIwIIIICAqQD7XVMx2iOAAAIIIICAbwIE2u0qSqDdzs/13gTaXa8Q80PAHwEC7f7UkpUYCvz5z38WDYmvW7cu1/OMM86QsWPHph4a1zlp2F7D9eHVoEEDmThxYjBnLgQQQMBWgEC7rSD9EUCgmAABH54NBBBAAAEfBQj4+FhV1oRAeQLsd8tzoxcCCCCAgNsC7Hfdrg+zQwABBBBAAIHkBQi02xkTaLfzc703gXbXK8T8EPBHgEC7P7VkJQYCf/3rX6Vdu3by448/5nrtv//+Mnv2bNl8880N7pRc0xUrVsjhhx8uL7zwQm6QRo0ayZIlS+S///u/kxuYOyOAQL0QINBeL8rMIhFIRYCATyrsDIoAAgggkLAAAZ+Egbk9AhkSYL+boWIxVQQQQACB2ALsd2NT0RABBBBAAAEEPBUg0G5XWALtdn6u9ybQ7nqFmB8C/ggQaPenlqwkpsAPP/wgXbp0CYLh4bXtttvKvffeK23bto15l+o0W7hwoRx55JHy97//PTfgb3/7W1mwYIFsuumm1ZkEoyCAgJcCBNq9LCuLQsAJAQI+TpSBSSCAAAIIVFiAgE+FQbkdAhkWYL+b4eIxdQQQQACBogLsd3k4EEAAAQQQQKC+CxBot3sCCLTb+bnem0C76xVifgj4I0Cg3Z9aspIYAmvWrJGzzjpLxo0bl2ut/5FOT2Y/4ogjYtyh+k1mzJghAwYMkHXr1uUGHzx4sEyYMEEaNGhQ/QkxIgIIeCFAoN2LMrIIBJwUIODjZFmYFAIIIICApQABH0tAuiPgkQD7XY+KyVIQQAABBGr8/8ryOdZ9/zI6CCCAAAIIIIBAvRIg0G5XbgLtdn6u9ybQ7nqFmB8C/ggQaPenlqwkhsCdd94pAwcOrNHyvPPOk1GjRknDhg1j3KH6Tf71r3/JBRdcIH/6059q/IfFadOmBUF3LgQQQKAcAQLt5ajRBwEE4ggQ8ImjRBsEEEAAgawJEGjPWsWYLwLJCbDfTc6WOyOAAAIIpCfAfjc9e0ZGAAEEEEAAATcECLTb1YFAu52f670JtLteIeaHgD8CBNr9qSUrKSHwwgsvBKewf/HFF7mWXbp0kVmzZkmzZs2c9vv888+lX79+8vTTT+fm2aRJE3nmmWekTZs2Ts+dySGAgJsCBNrdrAuzQsAHAQI+PlSRNSCAAAIIFAoQ8OGZQACBUID9Ls8CAggggICPAux3fawqa0IAAQQQQAABEwEC7SZatdsSaLfzc703gXbXK8T8EPBHgEC7P7VkJXUIfPLJJ3LMMcfIiy++mGu1ySabBIHw3XffPRN2S5culUMOOaRGIH/fffeV2bNny9Zbb52JNTBJBBBwR4BAuzu1YCYI+CZAwMe3irIeBBBAAAEVIODDc4AAAqEA+12eBQQQQAABHwXY7/pYVdaEAAIIIIAAAiYCBNpNtGq3JdBu5+d6bwLtrleI+SHgjwCBdn9qyUqKCPz8889y9tlny4QJE2q0mDFjhvTt2zdTbnfddVdwUnv+NXToUPnTn/4kG2ywQabWwmQRQCBdAQLt6fozOgI+CxDw8bm6rA0BBBCovwIEfOpv7Vk5AoUC7Hd5JhBAAAEEfBRgv+tjVVkTAggggAACCJgIEGg30ardlkC7nZ/rvQm0u14h5oeAPwIE2v2pJSspInDLLbfIkCFDZN26dbkWAwcOlGnTpmXSTAPs+eH8Bg0ayJQpU+SEE07I5HqYNAIIpCNAoD0dd0ZFoD4IEPCpD1VmjQgggED9EyDgU/9qzooRKCbAfpdnAwEEEEDARwH2uz5WlTUhgAACCCCAgIkAgXYTrdptCbTb+bnem0C76xVifgj4I0Cg3Z9aspIIgUWLFslhhx0mX375Ze6nrVu3lpdffjmzJ5qvWrVK2rRpI2+88UZuTVtssYU8/PDDwZ9zIYAAAnEECLTHUaINAgiUI0DApxw1+iCAAAIIuC5AwMf1CjE/BKonwH63etaMhAACCCBQPQH2u9WzZiQEEEAAAQQQcFOAQLtdXQi02/m53ptAu+sVYn4I+CNAoN2fWrKSAoEVK1ZIx44d5d133839pEmTJvLMM89kPvj92muvyb777is//fRTbm2tWrWS559/XjbbbDOeBQQQQKCkAIH2kkQ0QACBMgUI+JQJRzcEEEAAAacFCPg4XR4mh0BVBdjvVpWbwRBAAAEEqiTAfrdK0AyDAAIIIIAAAs4KEGi3Kw2Bdjs/13sTaHe9QswPAX8ECLT7U0tWkiewbt06GThwoEyfPj33pw0bNpSxY8fKsGHDvLC66aab5IwzzpC1a9fm1tO/f3+ZNm2arLfeel6skUUggEByAgTak7PlzgjUdwECPvX9CWD9CCCAgJ8CBHz8rCurQqAcAfa75ajRBwEEEEDAdQH2u65XiPkhgAACCCCAQNICBNrthAm02/m53ptAu+sVYn4I+CNAoN2fWrKSPIFx48bJ2WefLb/88kvuTwcPHiyTJk3yyunkk0+WKVOm5NbUqFEjGTNmjAwdOtSrdbIYBBCovACB9sqbckcEEPi3AAEfngQEEEAAAR8FCPj4WFXWhEB5Aux3y3OjFwIIIICA2wLsd92uD7NDAAEEEEAAgeQFCLTbGRNot/NzvTeBdtcrxPwQ8EeAQLs/tWQl/yfw5ptvSocOHeS77/4/9u4E3sZq/+P4r0xJSKWi2+A2yFUh11AImSrznEPmmUiGDMmhgZSxyMHJPGYeynjJFEoipaKrupVuQpEr8/+1Hv/9OGef6dn72cN61v48r9f/1XXOs9b6rffvcWz+3732H7bJY489JnPmzJH8+fMb5XT48GFp2LChbN261d5X3rx55YMPPpDixYsbtVc2gwACoRUg0B5aT2ZDAIErAgR8eBoQQAABBEwUIOBjYlfZEwLBCfB6Nzg3RiGAAAII6C3A6129+0N1CCCAAAIIIBB+AQLt7owJtLvz0300gXbdO0R9CJgjQKDdnF6yExE5evSolCtXTvbv32973HbbbVaYXX3dxGvTpk3StGlT+fHHH+3tFSpUSHbu3CnXXXediVtmTwggEAIBAu0hQGQKBBBIVYCADw8GAggggICJAgR8TOwqe0IgOAFe7wbnxigEEEAAAb0FeL2rd3+oDgEEEEAAAQTCL0Cg3Z0xgXZ3frqPJtCue4eoDwFzBAi0m9PLmN/JuXPnpHPnzjJ58mTbIkuWLDJy5Ejp2rWr0T5jx46V3r17y9mzZ+19tmvXTt555x3JlCmT0XtncwggEJwAgfbg3BiFAAIZCxDwydiIOxBAAAEEvCdAwMd7PaNiBMIlwOvdcMkyLwIIIIBANAV4vRtNfdZGAAEEEEAAAR0ECLS76wKBdnd+uo8m0K57h6gPAXMECLSb08uY38n06dOlZcuWcunSJduiS5cu8vbbb8eETadOnWTChAn2XtU/Pk6dOlWaN28eE/tnkwggEJgAgfbAvLgbAQScCxDwcW7FnQgggAAC3hEg4OOdXlEpAuEW4PVuuIWZHwEEEEAgGgK83o2GOmsigAACCCCAgE4CBNrddYNAuzs/3UcTaNe9Q9SHgDkCBNrN6WVM72Tfvn1StmxZ+eOPP2yH0qVLy8qVK+WGG26ICZtjx45JjRo15KOPPrL3mydPHtm0aZM88MADMWHAJhFAwLkAgXbnVtyJAAKBCRDwCcyLuxFAAAEEvCFAwMcbfaJKBCIhwOvdSCizBgIIIIBApAV4vRtpcdZDAAEEEEAAAd0ECLS76wiBdnd+uo8m0K57h6gPAXMECLSb08uY3cmRI0ekbt26snXrVtvg+uuvt4LcDz74YEy5fPrpp/LEE0+IMvFdpUqVklWrVoky4UIAAQR8AgTaeRYQQCBcAgR8wiXLvAgggAAC0RQg4BNNfdZGQC8BXu/q1Q+qQQABBBAIjQCvd0PjyCwIIIAAAggg4F0BAu3uekeg3Z2f7qMJtOveIepDwBwBAu3m9DImd3Lu3Dlp3bq1zJw5M9n+p0yZIi1btoxJk2nTpqXYe5s2bSQhIUEyZcoUkyZsGgEEUgoQaOepQACBcAkQ8AmXLPMigAACCERTgIBPNPVZGwG9BHi9q1c/qAYBBBBAIDQCvN4NjSOzIIAAAggggIB3BQi0u+sdgXZ3frqPJtCue4eoDwFzBAi0m9PLmNzJ+PHjpUePHnL27Fl7/61atZLExETx/8e3WAG6cOGCdOzYUSZPnmxvOXPmzDJ27Fjp1KlTrDCwTwQQyECAQDuPCAIIhEuAgE+4ZJkXAQQQQCCaAgR8oqnP2gjoJcDrXb36QTUIIIAAAqER4PVuaByZBQEEEEAAAQS8K0Cg3V3vCLS789N9NIF23TtEfQiYI0Cg3ZxextxONm3aJI0bN5ZffvnF3nuRIkVk+/btcs0118ScR9IN//XXX1KiRAnZt2+f/eXbbrtN5s2bJ2XKlIlpGzaPAAKXBQi08yQggEC4BAj4hEuWeRFAAAEEoilAwCea+qyNgF4CvN7Vqx9UgwACCCAQGgFe74bGkVkQQAABBBBAwLsCBNrd9Y5Auzs/3UcTaNe9Q9SHgDkCBNrN6WVM7eTUqVPy+OOPy86dO+1958mTRz744AMpVapUTFmktdnPPvtMKleuLEePHrVvKVeunBVqz5cvH0YIIBDjAgTaY/wBYPsIhFGAgE8YcZkaAQQQQCBqAgR8okbPwghoJ8DrXe1aQkEIIIAAAiEQ4PVuCBCZAgEEEEAAAQQ8LUCg3V37CLS789N9NIF23TtEfQiYI0Cg3ZxexsxOLl26JE2bNpU5c+bYe86cObO8+eab0r1795hxcLLRhIQEefbZZ+XcuXP27c2aNZMZM2Y4Gc49CCBgsACBdoOby9YQiLIAAZ8oN4DlEUAAAQTCIkDAJyysTIqAJwV4vevJtlE0AggggEAGArze5RFBAAEEEEAAgVgXINDu7gkg0O7OT/fRBNp17xD1IWCOAIF2c3oZMzsZO3as9OzZU86fP2/vOS4uTmbNmhUzBk43qsL/KsA+e/Zse4gK/48aNUq6du3qdBruQwABAwUItBvYVLaEgCYCBHw0aQRlIIAAAgiEVICAT0g5mQwBTwvwetfT7aN4BBBAAIE0BHi9y6OBAAIIIIAAArEuQKDd3RNAoN2dn+6jCbTr3iHqQ8AcAQLt5vQyJnaya9cuqVatmhw9etTeb+nSpWXRokWSL1++mDAIdJN//vmnPPbYY7J79257aN68eWXFihVSsmTJQKfjfgQQMESAQLshjWQbCGgoQMBHw6ZQEgIIIICAawECPq4JmQABYwR4vWtMK9kIAggggEASAV7v8jgggAACCCCAQKwLEGh39wQQaHfnp/toAu26d4j6EDBHgEC7Ob00fid//fWXlChRQvbt22fvVYXY33vvPSlTpozx+3ezwU2bNkmDBg3kyJEj9jTKcsOGDZIjRw43UzMWAQQ8KkCg3aONo2wEPCBAwMcDTaJEBBBAAIGABQj4BEzGAASMFeD1rrGtZWMIIIBATAvwejem28/mEUAAAQQQQEBECLS7ewwItLvz0300gXbdO0R9CJgjQKDdnF4avZOLFy9K586dJSEhwd5n5syZZcSIEdKtWzej9x6qzY0ZM0Z69+4t586ds6ds3bq1JCYmhmoJ5kEAAQ8JEGj3ULMoFQGPCRDw8VjDKBcBBBBAwJEAAR9HTNyEQEwI8Ho3JtrMJhFAAIGYE+D1bsy1nA0jgAACCCCAgJ8AgXZ3jwSBdnd+uo8m0K57h6gPAXMECLSb00ujdzJ58mRp165dsj22atXKCrhnyZLF6L2HanNnzpyRNm3ayKxZs5JNOWPGDGnWrFmolmEeBBDwiACBdo80ijIR8KAAAR8PNo2SEUAAAQQyFCDgkyERNyAQMwK83o2ZVrNRBBBAIKYEeL0bU+1mswgggAACCCCQigCBdnePBYF2d366jybQrnuHqA8BcwQItJvTS2N3snv3bnn88cfl999/t/dYvHhxWbVqldx0003G7jscG/vxxx+lVq1aokx9V44cOWTLli1StGjRcCzJnAggoKkAgXZNG0NZCBggQMDHgCayBQQQQACBFAIEfHgoEEDAJ8DrXZ4FBBBAAAETBXi9a2JX2RMCCCCAAAIIBCJAoD0QrZT3Emh356f7aALtuneI+hAwR4BAuzm9NHInR44ckRo1asjOnTvt/V1//fVWALtw4cJG7jncm9q7d6+UKVNG/vzzT3up0qVLy4oVK+TGG28M9/LMjwACmggQaNekEZSBgIECBHwMbCpbQgABBBAQAj48BAgg4BPg9S7PAgIIIICAiQK83jWxq+wJAQQQQAABBAIRINAeiFbKewm0u/PTfTSBdt07RH0ImCNAoN2cXhq5ky5dusj48ePtval/UEtMTJRWrVoZud9Iberdd9+Vtm3byqVLl+wln332WRkxYoRkyZIlUmWwDgIIRFGAQHsU8VkaAcMFCPgY3mC2hwACCMSoAAGfGG0820YgFQFe7/JYIIAAAgiYKMDrXRO7yp4QQAABBBBAIBABAu2BaKW8l0C7Oz/dRxNo171D1IeAOQIE2s3ppXE7GTNmjPTu3VvOnTtn761NmzbyzjvvELp22e0zZ85I586dRQXbk17KtmPHji5nZzgCCHhBgEC7F7pEjQh4U4CAjzf7RtUIIIAAAukLEPDhCUEAAZ8Ar3d5FhBAAAEETBTg9a6JXWVPCCCAAAIIIBCIAIH2QLRS3kug3Z2f7qMJtOveIepDwBwBAu3m9NKonWzcuFHi4uLk8OHD9r7uuece2blzp+TJk8eovUZrM7/88os8/vjjsn//fruEfPnyybx586RcuXLRKot1EUAgQgIE2iMEzTIIxKAAAZ8YbDpbRgABBGJAgIBPDDSZLSLgUIDXuw6PaQRpAAAgAElEQVShuA0BBBBAwFMCvN71VLsoFgEEEEAAAQTCIECg3R0qgXZ3frqPJtCue4eoDwFzBAi0m9NLY3by008/SePGjWXr1q32nnLnzi1r166VEiVKGLNPHTby2WefSdmyZeXUqVN2OSrMPmfOHLntttt0KJEaEEAgTAIE2sMEy7QIICAEfHgIEEAAAQRMFCDgY2JX2RMCwQnwejc4N0YhgAACCOgtwOtdvftDdQgggAACCCAQfgEC7e6MCbS789N9NIF23TtEfQiYI0Cg3ZxeGrOTNm3ayLvvvmvvJ1OmTDJ06FDp3bu3MXvUaSOjR4+WXr16yYULF+yyOnfuLOrrWbJk0alUakEAgRAKEGgPISZTIYBAMgECPjwQCCCAAAImChDwMbGr7MlLAp/t/UaKPnSfFiXzeleLNlAEAggggECIBXi9G2JQpkMAAQQQQAABzwkQaHfXMgLt7vx0H02gXfcOUR8C5ggQaDenl0bsZMyYMdKzZ89k4epatWrJwoULJXPmzEbsUbdNXLp0SZ5++mmZP3++XZr6h8vx48dLx44ddSuXehBAIEQCBNpDBMk0CCCQQoCADw8FAggggICJAgR8TOwqe/KSQPzQifLhll0yqG97qVCueFRL5/VuVPlZHAEEEEAgTAK83g0TLNMigAACCCCAgGcECLS7axWBdnd+uo8m0K57h6gPAXMECLSb00vP72Tnzp1Svnx5+euvv+y93HHHHbJjxw659dZbPb8/nTfw3//+17L/+uuv7TKzZ88umzZtkn/+8586l05tCCAQpACB9iDhGIYAAhkKEPDJkIgbEEAAAQQ8KEDAx4NNo2SjBH7/46TcVbim/HHiTyvQHs1gO693jXq02AwCCCCAwP8L8HqXRwEBBBBAAAEEYl2AQLu7J4BAuzs/3UcTaNe9Q9SHgDkCBNrN6aWnd3L69GkpXry47N+/395H7ty5ZenSpVbQmiv8Ahs2bJA6derIiRMn7MXuv/9+6w0FuXLlCn8BrIAAAhEVINAeUW4WQyCmBAj4xFS72SwCCCAQMwIEfGKm1WxUYwF1SvvgoRPtCqMVbOf1rsYPCaUhgAACCAQtwOvdoOkYiAACCCCAAAKGCBBod9dIAu3u/HQfTaBd9w5RHwLmCBBoN6eXnt5JkyZNZO7cufYe1D+cjR49Wrp16+bpfXmt+DfffFN69+6drOzmzZvLtGnTvLYV6kUAgQwECLTziCCAQLgECPiES5Z5EUAAAQSiKUDAJ5r6rI3AZYGkp7QnNYl0sJ3XuzyRCCCAAAImCvB618SusicEEEAAAQQQCESAQHsgWinvJdDuzk/30QTade8Q9SFgjgCBdnN66dmdTJo0Sdq3b5+sfhWiHj9+vOTIkcOz+/Ji4adOnZKOHTvKzJkz7fKvvvpqSUxMlJYtW3pxS9SMAAJpCBBo59FAAIFwCRDwCZcs8yKAAAIIRFOAgE809VkbgSsC/qe0J7WJVLCd17s8kQgggAACJgrwetfErrInBBBAAAEEEAhEgEB7IFop7yXQ7s5P99EE2nXvEPUhYI4AgXZzeunJnXz00UdStWpV+fPPP+36ixYtKosWLZICBQp4ck9eL/rAgQPSoEED2bt3r72VrFmzyo4dO0T1hgsBBMwQINBuRh/ZBQI6ChDw0bEr1IQAAggg4FaAgI9bQcYjEBqBtE5pTzp7uIPtvN4NTS+ZBQEEEEBALwFe7+rVD6pBAAEEEEAAgcgLEGh3Z06g3Z2f7qMJtOveIepDwBwBAu3m9NJzOzl8+LDUrVvXCkr7rsyZM8uaNWukYsWKntuPSQWvWrVK4uLi5Pjx4/a2SpYsKcuWLZNbbrnFpK2yFwRiVoBAe8y2no0jEHYBAj5hJ2YBBBBAAIEoCBDwiQI6SyKQhkB6p7QnHRKuYDuvd3k0EUAAAQRMFOD1roldZU8IIIAAAgggEIgAgfZAtFLeS6DdnZ/uowm0694h6kPAHAEC7eb00lM7+euvv6RXr14ybty4ZHWrX3fq1En8/+HMU5szpFjVi65duybbzbPPPitvvPGGZMuWzZBdsg0EYleAQHvs9p6dIxBuAQI+4RZmfgQQQACBaAgQ8ImGOmsikLqAk1Pak44MdbCd17s8mQgggAACJgrwetfErrInBBBAAAEEEAhEgEB7IFop7yXQ7s5P99EE2nXvEPUhYI4AgXZzeumpnbz77rvSpk2bZDWrE8HV1wlL69HKM2fOSKtWrWTOnDl2QeofNKdPny7NmjXTo0iqQACBoAUItAdNx0AEEMhAgIAPjwgCCCCAgIkCBHxM7Cp78rKA01Pak+4xVMF2Xu96+cmhdgQQQACBtAR4vcuzgQACCCCAAAKxLkCg3d0TQKDdnZ/uowm0694h6kPAHAEC7eb00jM72bRpkzRs2FB+/fVXu+Y777xTtm/fLrfeeqtn9hELhR4+fFjKly8vBw4csLebO3duWbt2rZQoUSIWCNgjAsYKEGg3trVsDIGoCxDwiXoLKAABBBBAIAwCBHzCgMqUCLgQCPSU9qRLuQ2283rXReMYigACCCCgrQCvd7VtDYUhgAACCCCAQIQECLS7gybQ7s5P99EE2nXvEPUhYI4AgXZzeumJnfz0009SvXp12bNnj12v+keyHTt2EJDWtIPqDQgVKlSQS5cu2RUWL15cVqxYwRsQNO0ZZSHgRIBAuxMl7kEAgWAECPgEo8YYBBBAAAHdBQj46N4h6otFgWBOaU/qFGywnde7sfi0sWcEEEDAfAFe75rfY3aIAAIIIIAAAukLEGh394QQaHfnp/toAu26d4j6EDBHgEC7Ob3UficXLlyQtm3bytSpU5PV+uqrr0r//v21rz+WCxw2bJj069cvGUGLFi1k0qRJkiVLllimYe8IeFaAQLtnW0fhCGgvQMBH+xZRIAIIIIBAEAIEfIJAYwgCYRZwc0p70tICDbbzejfMjWV6BBBAAIGoCPB6NyrsLIoAAggggAACGgkQaHfXDALt7vx0H02gXfcOUR8C5ggQaDenl9rv5K233pLnn39ezp8/b9faqFEjmTNnjlx99dXa1x/rBdauXVuWLVtmM2TNmlVGjx4tnTp1inUa9o+AJwUItHuybRSNgCcECPh4ok0UiQACCCAQoAABnwDBuB2BCAm4PaU9aZlOg+283o1Qc1kGAQQQQCCiArzejSg3iyGAAAIIIICAhgIE2t01hUC7Oz/dRxNo171D1IeAOQIE2s3ppdY7+fjjj6VatWpy/Phxu85//OMfsmrVKrn99tu1rp3iLgscPnxYKlWqJPv377dJbrnlFlmyZImULl0aJgQQ8JgAgXaPNYxyEfCQAAEfDzWLUhFAAAEEHAsQ8HFMxY0IRFQgVKe0Jy06o2A7r3cj2mIWQwABBBCIkACvdyMEzTIIIIAAAgggoK0AgXZ3rSHQ7s5P99EE2nXvEPUhYI4AgXZzeqntTlSIvWTJknLw4EG7xpw5c8qsWbOkZs2a2tZNYSkF3n//fXn66afl5MmT9jcLFiwo6g0LqqdcCCDgHQEC7d7pFZUi4DUBAj5e6xj1IoAAAgg4ESDg40SJexCIjkAoT2lPuoO0gu283o1On1kVAQQQQCC8ArzeDa8vsyOAAAIIIICA/gIE2t31iEC7Oz/dRxNo171D1IeAOQIE2s3ppZY7uXjxorRo0UJmzpyZrL4hQ4bIwIEDtayZotIXiI+Pl1deeUUuXLhg39i6dWuZPHmy+P+DJ5YIIKCvAIF2fXtDZQh4XYCAj9c7SP0IIIAAAqkJEPDhuUBAX4FwnNKedLf+wXZe7+r7LFAZAggggEDwArzeDd6OkQgggAACCCBghgCBdnd9JNDuzk/30QTade8Q9SFgjgCBdnN6qeVO1KnsjzzyiPz22292fR06dJAxY8ZItmzZtKyZojIWaNmypUybNs2+8eabb5bt27dLgQIFMh7MHQggoIUAgXYt2kARCBgp4B/wMXKTbAoBBBBAIOYFLp34JOYNAAiNwLHjJ2TXZ/vl6NHf5bdjf1z+b9L/fUz9+vLX/3f6r9AsyixBCfiC7RWrdwhqPIMQQAABBBDwkgCvd73ULWpFAAEEEEAAgVAIEGh3p0ig3Z2f7qMJtOveIepDwBwBAu3m9FLLnRw7dky6du0q8+fPt070fvjhh2X58uWSP39+LeulKGcCP/zwg9StW1c+/fRTyZw5szRo0EAmTpwoOXPmdDYBdyGAQNQFCLRHvQUUgICxAgTajW0tG0MAAQQQSCJAwIfHIViBbw7+IJ/s/lK2bt8jm7buln1fHgx2KsYhgAACCCCAAAJhE+D1bthomRgBBBBAAAEENBUg0O6uMQTa3fnpPppAu+4doj4EzBEg0G5OL7XdyZkzZ+Tll1+WDRs2yEsvvSTVqlXTtlYKcy6wcuVKGT58uFSsWFEGDBggWbJkcT6YOxFAIOoCBNqj3gIKQMBYAQLtxraWjSGAAAIIJBEg4MPj4FRAhde37dgrn3y6X7Z/vFcOfPsfp0O5DwEEEEAAAQQQiJoAr3ejRs/CCCCAAAIIIBAlAQLt7uAJtLvz0300gXbdO0R9CJgjQKDdnF5qv5Pz589bp3lzmSOgTt3PlCmTORtiJwjEkACB9hhqNltFIMICBNojDM5yCCCAAAJRESDgExV2Ty36/pqtMmPuSpm7YI2n6qbYtAXKl31Y4vt1kIrVO8CEAAIIIICA8QK83jW+xWwQAQQQQAABBPwECLS7eyQItLvz0300gXbdO0R9CJgjQKDdnF6yEwQQQAABBBwLEGh3TMWNCCCAAAIIIIBASAU2bt5lhyE3rEyQCuWKh3R+JkMAgegJXLx4yQqxT5+zUv714ceOCrn9tlvk8fIl5P777pJcOXNIrlw5JFfO6/7/vzkkd5L/nS1bVkdzxtpNv/9xUgo8UEvUf8Nx+YLs/LwOh27k5uTP38hZsxICCHhT4Lsffrb+PFXXlHcGScumNb25EapGAAEEEEAAAQSCFCDQHiTc/w8j0O7OT/fRBNp17xD1IWCOAIF2c3rJThBAAAEEEHAsQKDdMRU3IoAAAggggAACIRVo2TFeps1eYc1Z9KH7ZPeW2SGdn8kQQCDyAv/99ahMn/O+FWb//IuD6RaQ96brpeJjJaRiuX9KuTLFpPD9f498wYatGD90ogweOjHkuyLIHnLSqE6oTtZXoXZ1qTcnqDeVcSGAAAIIXBFI+veUu+7IL4f2LYMHAQQQQAABBBCIKQEC7e7aTaDdnZ/uowm0694h6kPAHAEC7eb0kp0ggAACCCDgWIBAu2MqbkQAAQQQQAABBEImkPTUQ9+knH4YMl4mQiAqAnMXrJb+Q8bLoe9+SnP9QgULSON6VawA+2OPPiyZM2eKSq0mLhqO09kJspv3pCQ9nd23Oz4lxbw+syMEEAheQP15muf2iskmGNSvvcT3ax/8pIxEAAEEEEAAAQQ8JkCg3V3DCLS789N9NIF23TtEfQiYI0Cg3ZxeshMEEEAAAQQcCxBod0zFjQgggAACCCCAQMgEkp566JuU0w9DxstECERcoEffETJ6/Jw0161To4IVZG9Ur4pcffXVEa8vFhYM5ensBNnNfWJS+/OXT0kxt9/sDAEEAhdI7c/T63PntE5pV//lQgABBBBAAAEEYkGAQLu7LhNod+en+2gC7bp3iPoQMEeAQLs5vWQnCCCAAAIIOBYg0O6YihsRQAABBBBAAIGQCKR2OrtvYk5pDwkxkyAQMYHTf52RSjU6yUc796ZYs8Bdt10OsdetIsWKFIxYTbG4UKhOZyfIbvbTw5+/ZveX3SGAQGgE1Ons6s9V/4tT2kPjyywIIIAAAggg4A0BAu3u+kSg3Z2f7qMJtOveIepDwBwBAu3m9JKdIIAAAggg4FiAQLtjKm5EAAEEEEAAAQRCIpDa6bC+idUp7bu3zuL0w5BIMwkC4RVYt2GHVKv7rFy8eDHFQq8N6iLdOzeRa7NfE94imN0ScHs6O0H22HiQMvrzV50+zIUAAgjEssDUWculVafBaRKon5Pq7ytcCCCAAAIIIICA6QIE2t11mEC7Oz/dRxNo171D1IeAOQIE2s3pJTtBAAEEEEDAsQCBdsdU3IgAAggggAACCLgWcHKKMKcfumZmAgTCLjB46EQrRO1/Zc2aRRLGDJCWTWuEvQYWuCzg5OdqWlYE2WPnKUrvdHafAp+SEjvPAztFAIHUBQo8UEvUz8u0rhZxNWTqhHj4EEAAAQQQQAAB4wUItLtrMYF2d366jybQrnuHqA8BcwQItJvTS3aCAAIIIICAYwEC7Y6puBEBBBBAAAEEEHAt4OQU4etz5xR1+qH6LxcCCOgnsO/Lb+XB0o1TFKZOLF02b6Q8WPge/Yo2uCInP1f9t0+Q3eAHIo2tpXc6u2+I+j3MKe2x92ywYwQQuCywZMVGqRvXK0OODSsTpEK54hnexw0IIIAAAggggICXBQi0u+segXZ3frqPJtCue4eoDwFzBAi0m9NLdoIAAggggIBjAQLtjqm4EQEEEEAAAQQQcCUQyCnCnNLuiprBCIRN4Oy5c3LtzWXkwoWLydYoU7qIbFmTGLZ1mTh1gUB+rqoZCLLH5pPk5HR2nwyntMfmM8KuEUBApGL1DrJx864MKVSYXYXauRBAAAEEEEAAAZMFCLS76y6Bdnd+uo8m0K57h6gPAXMECLSb00t2ggACCCCAgGMBAu2OqbgRAQQQQAABBBBwJRDIKcKc0u6KmsEIhE2gadsXZfb8Vcnmj+/XXtSbULgiL+D05ypB9sj3RqcVnZzO7quXU9p16hy1IIBApARUkF0F2p1enNLuVIr7EEAAAQQQQMCrAgTa3XWOQLs7P91HE2jXvUPUh4A5AgTazeklO0EAAQQQQMCxAIF2x1TciAACCCCAAAIIuBLIc3tFUacJO726d2oio1/v6fR27kMAgTALjB43W3r0G5lslacbVJM5774a5pWZPjUBJ6ezE2Tn2QnkdHafFqe089wggECsCQTyxh9lw5t/Yu0JYb8IIIAAAgjEngCBdnc9J9Duzk/30QTade8Q9SFgjgCBdnN6yU4QQAABBBBwLECg3TEVNyKAAAIIIIAAAkELTJ21XFp1Ghzw+EP7llmBES4EEIiuwPtrtkr1Bt2TFVGsSEH5dPOs6BYWw6undzo7QfYYfjD8tu70FP+kw/iUFJ4fBBCIJYFg3vijfHjzTyw9JewVAQQQQACB2BMg0O6u5wTa3fnpPppAu+4doj4EzBEg0G5OL9kJAggggAACjgUItDum4kYEEEAAAQQQQCBogQIP1BIVFgn0ahFXQ6ZOiA90GPcjgEAIBf7761EpW7WtHPz3f+xZr81+jXz16UK5/bZbQrgSUzkVSOt0doLsTgVj4z4np/inJTGoX3uJ79c+NqDYJQIIxLTAcy+MkDHvzAnYgDf/BEzGAAQQQAABBBDwkACBdnfNItDuzk/30QTade8Q9SFgjgCBdnN6yU4QQAABBBBwLECg3TEVNyKAAAIIIIAAAkEJBHs6u28xTmkPip1BCIRM4I0xM6TPwDHJ5nt/4Vh5ssqjIVuDiQIT8D91myB7YH6xcncwp7P7bAhqxspTwj4RiG0BN2/8UXK8+Se2nx92jwACCCCAgMkCBNrddZdAuzs/3UcTaNe9Q9SHgDkCBNrN6SU7QQABBBBAwLEAgXbHVNyIAAIIIIAAAggEJRDs6ey+xerUqCCLZ78Z1NoMQgABdwIXL16SomWayOdfHLQnGv5yd+nd/Rl3EzM6aIGk4TuC7EEzGj/QbUhTARHUNP4xYYMIxLyAmzf+KDze/BPzjxAACCCAAAIIGCtAoN1dawm0u/PTfTSBdt07RH0ImCNAoN2cXrITBBBAAAEEHAsQaHdMxY0IIIAAAggggEDAAktWbJS6cb0CHuc/YMPKBKlQrrjreZgAAQQCE5g2e4W07BhvDypw122yb8c8uTb7NYFNxN0hE1Dhu42bP5H4fh34uRgyVfMmchvSVCIENc17LtgRAggkF3D7xls1W4u4GjJ1wpXXShgjgAACCCCAAAImCBBod9dFAu3u/HQfTaBd9w5RHwLmCBBoN6eX7AQBBBBAAAHHAgTaHVNxIwIIIIAAAgggELBAxeodZOPmXQGP8x+gwuwq1M6FAAKRFahUs5P868OP7UX7Pt9ShsZ3jWwRrJZM4LO930jRh+5DBYE0BUJxOrtvck5p50FDAAFTBabOWi6tOg0OyfYO7Vsmd92RPyRzMQkCCCCAAAIIIKCDAIF2d10g0O7OT/fRBNp17xD1IWCOAIF2c3rJThBAAAEEEHAsQKDdMRU3IoAAAggggAACAQmoILsKtIfq4pT2UEkyDwLOBN5fs1WqN+ie7OZPN8+SYkUKOpuAuxBAICoCoTid3Vc4p7RHpYUsigACERAIxensvjLr1Kggi2e/GYGqWQIBBBBAAAEEEIiMAIF2d84E2t356T6aQLvuHaI+BMwRINBuTi/ZCQIIIIAAAo4FCLQ7puJGBBBAAAEEEEAgIIFQnc7uW5RT2gPi52YEXAs0ad1f5i5YY89DWMs1KRMgEHaBUJ7O7iu2e6cmMvr1nmGvnQUQQACBSAmE+o23qm7efBup7rEOAggggAACCERCgEC7O2UC7e78dB9NoF33DlEfAuYIEGg3p5fsBAEEEEAAAccCBNodU3EjAggggAACCCDgWCAcIRG1uDr5UIVquRBAILwCn+z+UkqUb55skTnvvipPN6gW3oWZHQEEXAlMnbVcWnUa7GqO1AYf2rdM7rojf8jnZUIEEEAgGgKhfuOt2gNvvo1GJ1kTAQQQQAABBMIlQKDdnSyBdnd+uo8m0K57h6gPAXMECLSb00t2ggACCCCAgGMBAu2OqbgRAQQQQAABBBBwLNCyY7xMm73C8f1Ob1RhOhWq40IAgfAKjB4/W3r0HWkvUqhgAdm3Y55cffXV4V2Y2RFAwJVAgQdqyXc//OxqjtQGt4irIVMnxId8XiZEAAEEIi2gfkaqn5XhuKa8M0haNq0ZjqmZEwEEEEAAAQQQiKgAgXZ33ATa3fnpPppAu+4doj4EzBEg0G5OL9kJAggggAACjgUItDum4kYEEEAAAQQQQMCRQDhDIqoAgiKO2sBNCLgSaNKqv8xduMaeI75fexnUr72rORmMAALhFQjX6ey+qjmlPbz9Y3YEEIiMQLjeeKuq5823kekhqyCAAAIIIIBA+AUItLszJtDuzk/30QTade8Q9SFgjgCBdnN6yU4QQAABBBBwLECg3TEVNyKAAAIIIIAAAo4EwhkSUQUQFHHUBm5CwJXA3x+sJYe+v3LK85ol46TK46VczclgBBAIr0C4Tmf3Vc0p7eHtH7MjgED4BcL9xlu1g1HDnpfnOseFfzOsgAACCCCAAAIIhFGAQLs7XALt7vx0H02gXfcOUR8C5ggQaDenl+wEAQQQQAABxwIE2h1TcSMCCCCAAAIIIJChQCRCIqoITmnPsBXcgEDQAl9+9W8pXLKRPf6GPLnlv9+ulsyZMwc9JwMRQCC8AuE+nd1XPae0h7ePzI4AAuEViB86UQYPnRjWRa7PnVPUz0r1Xy4EEEAAAQQQQMCrAgTa3XWOQLs7P91HE2jXvUPUh4A5AgTazeklO0EAAQQQQMCxAIF2x1TciAACCCCAAAIIZCgQ7tPZfQUQFMmwFdyAQNACk6ctkXbPvmKPr/lkOVk2b1TQ8zEQAQTCLxDu09l9O+CU9vD3khUQQCA8Ar//cVLUz0r133Bfg/q1l/h+7cO9DPMjgAACCCCAAAJhEyDQ7o6WQLs7P91HE2jXvUPUh4A5AgTazeklO0EAAQQQQMCxAIF2x1TciAACCCCAAAIIpCsQyZCIKoSgCA8kAuERaN15sEyZudyefNjgZ+WFHi3CsxizIoCAa4FInc7uK5RT2l23jAkQQCAKAqPHz5YefUdGbGV+VkaMmoUQQAABBBBAIAwCBNrdoRJod+en+2gC7bp3iPoQMEeAQLs5vWQnCCCAAAIIOBYg0O6YihsRQAABBBBAAIF0BeKHTpTBQyc6Vrr37tvlwLf/se8veN9d8vU33zkezyntjqm4EYGABAr9s4F8leT34u4ts6ToQwUDmoObEUAgcgKBns5+W/6b5aeff7ULfOAf98i+Lw86LrhCueKyYWWC4/u5EQEEENBBINCflblzXSd/nPjTLr3UPx+QHZ/sc7wVPtHCMRU3IoAAAggggICGAgTa3TWFQLs7P91HE2jXvUPUh4A5AgTazeklO0EAAQQQQMCxAIF2x1TciAACCCCAAAIIpCkQyOnsd96eT+L7t5dz585L+26v2nO2a1lX+vdqJfGvTZQlKzYmC5CktTCntPNQIhBagd+O/i55C1S2J81/603y0zerQrsIsyGAQMgENm7eJRWrd3A0X/myD8vUCfHSrfcbsvyDzfaYpXNHSq6cOSR+aIJ8uOVTR3OpQLsKtnMhgAACXhAI5JMsVBBd/V3lyXrdkr3B78uP35P//npM1EnvS1d+6Gjbu7fMlqIP3efoXm5CAAEEEEAAAQR0EiDQ7q4bBNrd+ek+mkC77h2iPgTMESDQbk4v2QkCCCCAAAKOBQi0O6biRgQQQAABBBBAIE0BJ6ez+4LsLZvWtOaZOmuFtOoUb8/ZsmkNmfLO5V+rgPzo8XNk9LjZ6Qbb1Sntu7fOkrvuyE93EEAgBAJrN+yQqrW72DM1e/opmTFxSAhmZgoEEAiHgAqzq1B7epcKssf362AH0OvG9bLeOOa7Fs16Q+rWrGj9Us2lgp/TZq9Id05OaQ9HN5kTAQTCJRDMz8ri5ZrJp3u+skv6ZNMMKV60kPXr73742XoTLj8rw9Ux5kUAAQQQQACBaAsQaHfXAQLt7vx0H02gXfcOUR8C5ggQaDenl+wEAQQQQAABxwIE2h1TcSMCCCCAAAIIIJCmQJ7bK1oh9MUX8G4AACAASURBVNSu3Lmus045fK5zXLJvz56/Spq2fdH+WlyjJ2TW5FeS3eMLtk+duVy+/8/hVOdXpyiqE2e5EEDAvcDcBaulSesB9kRD47tK3+dbup+YGRBAIOQCGZ3O7h9k9xXQ8JkXZMHS9XY986cPk4Z1rnwyg/qGk7Amp7SHvKVMiAACYRDI6GeletOt+ruE/6dOlKvaVrZs/8yuaNOqSVLu0WKp/l0lvTfh8rMyDE1lSgQQQAABBBAIuwCBdnfEBNrd+ek+mkC77h2iPgTMESDQbk4v2QkCCCCAAAKOBQi0O6biRgQQQAABBBBAIFUBdZJrq06DU3xPBdmf6xInz3VuIuokdf/rvcXrpFGLvvaXG9atLPOnDUtTWa2jTkJMLdh+aN8yTmnn+UQgBAJvT5wvz/Yabs80bsQL0rldwxDMzBQIIBBqgbROHE4ryO5b/+lW/WXewjV2OXPefU2eblA11fLSC7ZzSnuoO8p8CCAQDoE6TXrK0pUfpvp3ldGv9xTfp0f531C1TldZ+6/t9pdXLX5bqlUqnWqJ6k246pMvUvu7ivokKfV3FS4EEEAAAQQQQMBLAgTa3XWLQLs7P91HE2jXvUPUh4A5AgTazeklO0EAAQQQQMCxAIF2x1TciAACCCCAAAIIpCpQ4IFa1kmuviujILvvviUrN0rdJr3scXVqVJDFs9/MUFkF20ePnyN7Pv/GvpdT2jNk4wYEHAkMHjpR4odOtO+dMWmINGv8lKOx3IQAApETSO3E4YyC7L7q1KejqE9J8V0zJ70sTRs/mW7xaQXbOXk4cj1nJQQQCFxA/exSf1dJejn9u4p/EF79PUX9fSWjS/1dRf3fh1s+tW+d8s6gNIPzGc3H9xFAAAEEEEAAgWgIEGh3p06g3Z2f7qMJtOveIepDwBwBAu3m9JKdIIAAAggg4FiAQLtjKm5EAAEEEEAAAQRSCPifzq6C5fH92zs6Lf39NVuleoPu9pxPVS0jKxeMcayswnzxQxPssAintDum40YE0hRQp7OrU9p919K5I6XWU48hhgACmgkkPZ39ztvzWX/2pnXKsH/pLToMkulzVtpfnjohXtSf304uFQ6dOmuFjB43W/448adwSrsTNe5BAIFoCbTsGC/TZq+wlw/k7ypxbQbInPdW22NnTX5F4ho94Xgr6u8qo8fPtk6HV6e07946K9VPrXI8ITcigAACCCCAAAIRFCDQ7g6bQLs7P91HE2jXvUPUh4A5AgTaI9zLl19+WV566aVUV12zZo1UqVIlJBV9//33EhcXJ9u2bUs2X5EiRWTevHlSsGDBkKyj+ySnT5+WHj16SEJCgl3qli1bpEyZMhEv/ejRo9K0aVNZvfryPwbGWi++/vprady4sezZsyfD/W/dulXKli1r96hDhw4yatQoyZ49e8T7xoIImCpAoN3UzrIvBBBAAAEEEIiEgO909kDCIb661m7YIVVrd7HLrFKxlKxZOi7gsn3B9quuukrUSbFcCCAQvECT1gNk7oIr4a0N7ydIhbLFg5+QkQggEHIB3+nsgQbZfYW07jxEpsxcZteVOO4laf1M8hOMMyr69z9OWp+WooLtS+aMsILtXAgggIBOAurnVJ7bK1olqU+wUG/eUcFyp1fbri9L4vSl9u2T3npR2rao43S4fZ/vEy7uujO/xPdrH/B4BiCAAAIIIIAAAtEQINDuTp1Auzs/3UcTaNe9Q9SHgDkCBNoj3Mv0Au39+vUT9f1MmTK5rmrZsmVSu3btFPPEWoiaQLvrRylkE0Qi0H7kyBGZPXu2VK9eXe65556Q1c5ECJgoQKDdxK6yJwQQQAABBBCIhMCSFRutUwcDDYf4atu4ZZdUfKqDXaoKzarwbLCXCotcnzsnJx8GC8g4BESsN5moN5v4rl2bZ8rDRe7HBgEENBJQJw6rALnTE9n9S2/f7VWZNHWx/eWJYwdIu5Z1g9qhCoyq1wPB1hLUogxCAAEEHAjED51o/XwaPaxnUG+66dbnDXlrwjx7pTHDe0m3jk87WJlbEEAAAQQQQAAB7wsQaHfXQwLt7vx0H02gXfcOUR8C5ggQaI9wL9MLtFeoUEFmzZol+fM7Py0htfLPnj0rffv2tU609r8ItItwQnuEH/r/Xy6cgfZTp07J/Pnz5fXXX5drrrkmpj6FIDrdZFUTBAi0m9BF9oAAAggggAAC0RBQITYVIA/22rZjj5Sp0sYe/mipIrJ1bWKw0zEOAQRCIPBwuaaye8/X9kwHP1sid//9byGYmSkQQEAXgU49hsqExIV2OeNH9ZVObRroUh51IIAAAiERUGH2OjUqBD1X30Fvyeujptnjh8Z3lb7Ptwx6PgYigAACCCCAAAJeEiDQ7q5bBNrd+ek+mkC77h2iPgTMESDQHuFephdoV6WsWbNGqlSp4qqq77//XuLi4mTbtm0p5iHQTqDd1cPlYnC4Au3Hjx+XVq1aydKllz8GM9aecRctYWiMCxBoj/EHgO0jgAACCCCAQNQEPv70SylZobm9fomH/yE7N06PWj0sjAACInf8o4b858dfbIpf/71W8t6UBxoEEDBI4Nlew+XtifPtHb31Rh/p2qGRQTtkKwgggIB7gSHDJsmg1658etTAF9rKkAEd3U/MDAgggAACCCCAgAcECLS7axKBdnd+uo8m0K57h6gPAXMECLRHuJcZBdoHDhwogwYNkkyZMgVd2bJly6R27dqpjo+1sO/p06elR48ekpBw5R/gOKE96EfL1cBwBdqPHj0qTZs2ldWrV1v1xdoz7qopDI5pAQLtMd1+No8AAggggAACURT47PNvpFiZOLuCog/eJ7u3zo5iRSyNAAI5bikr/zv9lw3x15Ftki1bVmAQQMAggedeGCFj3plj72j0sJ7SvXMTg3bIVhBAAAH3Am+OnSG9XxxjT9Tz2Wby5qvPuZ+YGRBAAAEEEEAAAQ8IEGh31yQC7e78dB9NoF33DlEfAuYIEGiPcC/9A+0FCxaUEydOyOHDh61KKleuLNOnT5d8+fIFVdmZM2ekT58+MnbsWGv8zTffLCrUffLkSevXhH2DYmVQCAQCCbQHshyB9kC0uBeBKwIE2nkaEEAAAQQQQACB6Ah8+dW/pXDJKyfC/uP+v8sXO6+cGBudqlgVgdgWuCrXP5MBXDrxSWyDsHsEDBToOWC0jHxrpr0zFdBUQU0uBBBAAIErAuMnvSdder5uf6FT2wYyfmRfiBBAAAEEEEAAgZgQINDurs0E2t356T6aQLvuHaI+BMwRINAe4V76B9qbN28uWbJkkcTERKuSnDlzyuLFi6VSpUpBVXbo0CFp0qSJ7Nixwxrfu3dvWbNmjezZs8f6NYH2oFgZFAIBAu0hQGQKBEIoQKA9hJhMhQACCCCAAAIIBCBw4Nsf5L5i9ewR9959h3yze1EAM3ArAgiEWoBAe6hFmQ8B/QReeGmsDB893S7s9SHdpM9zzfUrlIoQQACBKApMnbVcWnUabFfQsmkNmfJOfBQrYmkEEEAAAQQQQCByAgTa3VkTaHfnp/toAu26d4j6EDBHgEB7hHvpH2jv0KGDlC9fXuLirnzc+MCBA2XQoEGSKVOmgKtbtGiR1K9f3xqnwuuDBw+25iLQHjAlA0IsQKA9xKBMh4BLAQLtLgEZjgACCCCAAAIIBCnw3Q+HpcADNe3Rd92RTw7tWx7kbAxDAIFQCBBoD4UicyCgt0D/weNk6IgpdpGvDeoi/Xq20rtoqkMAAQQiLDB/0Vpp3LKfvWqjulVk3rShEa6C5RBAAAEEEEAAgegIEGh3506g3Z2f7qMJtOveIepDwBwBAu0R7mVqgfbu3btL27ZtZdu2bVY1lStXlunTp0u+fPkCqu7MmTPSp08fGTt2rDWuW7du0qZNG1GnwBNoD4iSm8MgQKA9DKhMiYALAQLtLvAYigACCCCAAAIIuBD4+fARua3gk/YM+fPllZ++/sDFjAxFAAG3AgTa3QoyHgH9BV56ZYK8PHyyXeiQFzvKwD5t9S+cChFAAIEICiz/YLPUatzDXrHGE+Vk+fxREayApRBAAAEEEEAAgegJEGh3Z0+g3Z2f7qMJtOveIepDwBwBAu0R7mVqgfbXX3/dOkl91KjL/yiUM2dOWbx4sVSqVCmg6g4dOiRNmjSRHTt2WOMWLlwohQsXlsaNGzsKtM+aNUuaNWtmr6lOj1c1Zc+e3VEdgYz3v3fLli1SpkwZa53z589be5g/f77s3LlTtm/fbn29YMGCUqxYMaldu7Y89dRTkitXrgzrOn36tPTo0UMSEhLse5OuleEEIvLrr7/Kv/71L1m9erXluHv37mT1qDcg1KxZU26++eZ0pzt69Kg0bdrUmkdd6gT9efPmWfvyv9LzOXXqlCxfvtx6RpTT999/bz0zJUuWlKpVq0qjRo3kzjvvlKuuusrJ9lLco/y/+eYbWb9+vfUmCxVE9+1Z3azmVs9V6dKl5YknnrB6kjlz5gzXCiTQvnXrVilbtmyaz6L/XBkt7ut5YmKi9eYR36XqnzFjhtx0000ZTZHs++q5rFOnjhw+fNj6+jPPPCPjxo2z+sCFgFcECLR7pVPUiQACCCCAAAKmCRz57bjc/Pcq9rby3pRHfv33WtO2yX4Q8JQAgXZPtYtiEQhKYPCwSRL/2pV/Ix7Ut53E9+8Q1FwMQgABBEwVWP/hx1K5Zid7e4+XLyHrl79j6nbZFwIIIIAAAgggkEyAQLu7B4JAuzs/3UcTaNe9Q9SHgDkCBNoj3MvUAu0qNL527VorqO271H0DBgwIKJS8aNEiqV+/vjVFqVKlZM6cOXL27FlPBdo/++wzGThwoKxYsSLdztxwww0yZMgQK5ycLVu2NO91E2g/cuSIjB49WiZMmCDHjh3LsJ4uXbpI79690ww1uw20P/roo/LRRx/Jc889Jx9//HG69ahT+V955RW5/fbbHT/h6oR/5a7eYJHR/EknLVGihLz22mvy+OOPy9VXX53mejoE2v1rUAH0Dz74wH4zhROsS5cuyauvvmo9p75r8uTJ1qchcCHgJQEC7V7qFrUigAACCCCAgEkCv/9xUvLcXtHe0vW5r5Pj/9lo0hbZCwKeEyDQ7rmWUTACAQu8+kaivPjylVDmgN5t5JWBV0KbAU/IAAQQQMBAgY92fi6PVm5l76x0iQflo/VTDNwpW0IAAQQQQAABBFIKEGh391QQaHfnp/toAu26d4j6EDBHgEB7hHuZVqBdnQIeFxdnnYitrkBPjlZh5D59+sjYsWOt8d26dZPhw4fLd99955lA+3//+195/vnnrRPHnV7du3e3wsU5cuRIdUgwgXYVWP7www+lY8eO1unkgVzVq1e3TupWp5j7X24D7arHrVu3duyjToB/55135JFHHslwCyq837NnT+u08mAuFQxXAW91Gn5ap7XrEGj3/32i9hrom0d+++0360T2VatWWVTpnbQfjCVjEIiUAIH2SEmzDgIIIIAAAgggkFzgf//7S3LceuUTqa699ho59csWmBBAIIoCBNqjiM/SCERIYNjIqdIv/m17tb7Pt5Sh8V0jtDrLIIAAAt4Q2LPvgBR9tIld7EMP3Ct7ts3xRvFUiQACCCCAAAIIuBQg0O4OkEC7Oz/dRxNo171D1IeAOQIE2iPcy7QC7ZkyZZK+ffuKOq1dXYGeHH3o0CFp0qSJ7Nixwxq/cOFCqVevnhXIbty4sezZs8f6enrh21mzZkmzZs1skQ4dOlj1ZM+e3ZFSIOP9733xxRetMLUvzK72X6ZMGVGnkmfNmlV++OEHWb9+faoB85kzZ0rTpk1TrTGYQLsKs7do0SJFcFydCl+pUiUpWrSoqH7t379fNm7cmOK+unXrSkJCguTNmzdZTW4C7ePHj7fm9PVRTaxqKV++vOXzxRdfyMqVK1OcJK9O6p8yZYoUKlQozR6eOnXKejOEWiPppXqg9lq6dGm58cYbrW+pPWzevFm2b9+eYr58+fLJ3Llz5bHHHkt1rUCexa1bt0rZslcCHv7P4i+//GKtpQLqqsfz58+3+qEuVYcKnKt++S71e+Hee++1fpn0kwzUrytXrizTp0+3xjm51HOoenzy5Enrdt+bR9L7pAAn83IPApEWINAeaXHWQwABBBBAAAEELgucO3dest5Y2ubIkiWznD2a8u9YeCGAQOQECLRHzpqVEIiWwBtjZkifgWPs5Xt3f0aGv9w9WuWwLgIIIKClwIFvf5D7itWza7vn77fLgc8Wa1krRSGAAAIIIIAAAqEWINDuTpRAuzs/3UcTaNe9Q9SHgDkCBNoj3Mu0Au0qNL5s2TKpXbu2XVEgJ0cnDemqEPOcOXOkQIECngm0+zatQtSdO3cWdfK6f8BYhZdnz54tvXr1ShbcVuHixMREyZMnT4puBhpoP3DggBWG9r0xQE2ogtEqcN+mTRvJlStXsjWOHz8ub775prz11lt2wFndMHr0aCvofNVVV9n3uwm0J120Ro0aMnjwYClWrFiy+U+cOCFjxoyRN954I1ktaQXsfXP6v7lAfV0Zq9Py0wp5qzcYqJPxJ06cmMwjvXB3KAPtSRcNxFWNU2+aSPppCOqZW7x4sfUGgYyuCxcuWPbq96bv8r15JKOxfB8B3QQItOvWEepBAAEEEEAAgVgSIDwbS91mr14Q4PekF7pEjQi4Exg1brY832+kPUmPrk1l5Gs93E3KaAQQQMAwgZ9+/lX+dv9T9q7y58srP339gWG7ZDsIIIAAAggggEDqAgTa3T0ZBNrd+ek+mkC77h2iPgTMESDQHuFephdo9w/aPvHEE9ap5TfddFO6Vaqgtzphe+zYsdZ9PXr0kGHDhlkndwcSIg7khPXUCgpkfGohahUsVqeEq7Dx1VdfneqeL126ZIX1O3bsaIe20zvNPpBAe2ph5TvvvFPeffddqVixYrLweNLizp8/LyNGjLBO2PddSd9U4PtaIMHr1HzUPO3atbN6m/T08aS1XLx40Qr9qzcF+E4QV9+fPHmyFcj3v1QgX31dBbp9V//+/a3QdubMmTN87tR9Q4cOte+rUKGCqNrz58+fYmwgz2JGJ7QnnTwQVzUutT4PHDhQBg0aZJ28n951+PBhad68uaxbt866Lb39RvhHC8shELAAgfaAyRiAAAIIIIAAAgiETECd0K5Oavdd6oR2dVI7FwIIREeAQHt03FkVgUgKjJ0wV7r3edNeslvHp2XM8F6RLIG1EEAAAe0Fjv9+Qm6443G7zjzX55RjP2zQvm4KRAABBBBAAAEEQiFAoN2dIoF2d366jybQrnuHqA8BcwQItEe4l+kF2s+ePWuFokeNGmVVlV5QO2nZhw4dkiZNmtinii9dulRq1apl3RJIiDiQQHpqbIGMTy2w3bNnT+vU72zZsqXbldRC2NOmTbOCxv5XIIF2f0c1l3pDQdOmTdMMs/vW+/XXX62wuTpl33f5h8gDCV6n5lO9enUrmH7rrbem66MC9ir0rkLaviutU+x37dolNWvWFBXUVldqQfz0Ftu7d680aNBA1Mn26nrwwQdl/vz5cv/996cYFsizGM5Auyps/fr1okx8of/KlSvL9OnT0zyR3reZtWvXStWqVe29OQ3CR/jHDMsh4EiAQLsjJm5CAAEEEEAAAQTCInDdreXk1P9O23P/+csWyXHtNWFZi0kRQCBjAQLtGRtxBwJeFxg/6T3p0vN1extd2jWUt0e84PVtUT8CCCAQUoEzZ87KNXkftefMljWL/PXbRyFdg8kQQAABBBBAAAFdBQi0u+sMgXZ3frqPJtCue4eoDwFzBAi0R7iX6QXaVSkqEF27dm27KnXytzpx/aqrrkqz0qTh50cffdQ6oVudLK6uQELEgQTSUysmkPH+9zoN76t11QnbKkic9GTwIUOGJAtw++oLJNDuX5N6U8CkSZPk5ptvdvSUJCYmStu2be171Snpqn/XXHM5lOA20L5w4UKpV6+eo1r8+56W78GDB2X58uWigunffvutlCtXTpRlRieV+4rw35P6+pYtW6RMmTIp6gzkWQx3oP23336TZ555RlatWmXVqXzUKfWVKlVK0ze1N5xkNMZRs7gJgSgJEGiPEjzLIoAAAggggAACIpLn9ory+x8nbYvj/9kg1+fOiQ0CCERJgEB7lOBZFoEICiS8u0g6PveavWKH1vVlwuh+EayApRBAAAFvCGS6vqSoTwP2XeeO75DMGXy6rTd2RpUIIIAAAggggED6AgTa3T0hBNrd+ek+mkC77h2iPgTMESDQHuFeZhRo//777yUuLk62bdtmVZbWydq+sv0D2yr8rk7nzpo1q3VLICHiQALpqbEFMt7/3goVKoj6Wv78+R11JCEhQTp27Gjf6zbQ7h9WVhM7eTNB0mJVKLx79+7WCerFihWT4sWLS9myZe0T590E2p2eIO6rJ7X9jBw50npzRCgvrwbaL126ZH0SgvpUAN/Vr18/Ub8/0wrzB/p7M5TOzIVAOAQItIdDlTkRQAABBBBAAAFnAjf/vYoc+e24ffOv/14reW/K42wwdyGAQMgFCLSHnJQJEdBOIHH6Umnb9WW7rrYt6sikt17Urk4KQgABBKItkDPfY/Lnqf/ZZZz46UPJmTNHtMtifQQQQAABBBBAIOwCBNrdERNod+en+2gC7bp3iPoQMEeAQHuEe5lRoN0/iJwvXz5ZsmSJlCxZMtVK/QPrS5cuFXWyuO/ySqBdnWw+ZswYufbaax11xD8Q7zbQfvz4cevE7pUrV9rrf/jhh/LYY485qsfJTW4C7RmFrVNbf/r06dKiRQv7W/4nxjupOaN7vBpoV/vatWuX1KxZUw4fPmxtM6M3VSxatEjq169vkwT6hoeMLPk+ApEWINAeaXHWQwABBBBAAAEErgj8reCT8tPhI/YXfvr6A8mfLy9ECCAQJQEC7VGCZ1kEIigwddZyadVpsL1iq2Y15d3xgyJYAUshgAAC3hC45e6q8uuRY3axvxxcLbfcfKM3iqdKBBBAAAEEEEDAhQCBdhd4IkKg3Z2f7qMJtOveIepDwBwBAu0R7mVGgXZVzrJly6R27dp2ZekFZ5MGu1ML5Hol0B5o2DrUgXZ/pwcffFDmz58v999/f8ieEDeB9mnTpknz5s0DqmXr1q3WCfG+q1q1atYp+Dfe6O4fHs+fPy8//vijbN68WVTIe/369XLy5El7nS1btkiZMmVS1BrIs+hfe4cOHawT1bNnz55i3kBckw5WNXfp0kVmzJhhf3nNmjVSpUqVFGucOXNG+vTpI2PHjrW+p95osnz5cusUfi4EvCpAoN2rnaNuBBBAAAEEEDBBoMADteS7H362t3Jo33K56458JmyNPSDgSQEC7Z5sG0UjEJDAzLnvyzPtX7LHPNOkukxPuBJwD2gybkYAAQQMFvD/u8q/P18mBe509unKBrOwNQQQQAABBBCIAQEC7e6aTKDdnZ/uowm0694h6kPAHAEC7RHupZNA+/fffy9xcXGybds2q7q6detKYmKi5MmT/OPHT58+LT169JCEhATrvtRO8Q4kROwfEk8vRJwaWyDjnQbS02qP0/H+Rmq+1ALXX331lTRq1Eg+//xza0kVVJ47d67cc889IXtCAgle++8vmNPi9+7dKw0aNJADBw5Ye8joBPKkG7106ZKcOHFCfv75Z+v/1HP0xRdfyKeffirbt29P18QrgXa1CfX7Sn06gO9K6yT8Q4cOSZMmTWTHjh3Wreo0/3HjxknOnDlD9nwwEQKRFiDQHmlx1kMAAQQQQAABBK4I3Fesnhz49gf7C9/sXiT33n0HRAggECUBAu1RgmdZBCIoMGfBaolrPcBeMa7hEzIr8ZUIVsBSCCCAgDcECpdsKF9+dcgudt+O+VK40N+9UTxVIoAAAggggAACLgQItLvA44R2d3geGE2g3QNNokQEDBEg0B7hRjoJtJ89e1b69u1rnUitrrROg/YPq6d2ujSB9uShf+WZWuA6XKeZJ3283ATa0wqJp/f4BtJ7NY86eV0FtqdMmSLr1q0T9caKYC4vBdpVSL9hw4ayf/9+a6uPPvqozJ49W+68885kW/d/g8HkyZOlTZs2wfAwBgFtBAi0a9MKCkEAAQQQQACBGBR4oGQj+eKrf9s7/2LnfPnH/YREYvBRYMuaCBBo16QRlIFAGAXmL14njVv0tVdoXK+KzJ06NIwrMjUCCCDgTYES5Z+RT3Zf/v+ZqGvnxulS4uF/eHMzVI0AAggggAACCAQgQKA9AKxUbuWEdnd+uo8m0K57h6gPAXMECLRHuJdOAu2qpGXLlknt2rXt6kaOHGmdxp70ShqyTev07UBCzYGcsJ4aWyDjnZ6wnlZ7nI53ekJ7LAfa1Wnsu3fvlkGDBsmKFSsc/45Qp5OXLFlSDh48mCz87qVA+5kzZ6RPnz4yduxYe99Lly6VWrVq2b/2f4aKFCki8+bNk4IFCzq24kYEdBQg0K5jV6gJAQQQQAABBGJFoFjZOPls7zf2dndvnS1FH7wvVrbPPhHQToBAu3YtoSAEQi6waNm/pH6zPva89WtXkgUzXg/5OkyIAAIIeF2g/JPtZNPW3fY2Nr4/UcqXfdjr26J+BBBAAAEEEEAgQwEC7RkSpXsDgXZ3frqPJtCue4eoDwFzBAi0R7iXTgPt6nTsuLg42bZtm1VhgwYNRJ0KnTt3buvX/iHbfv36iZo7U6ZMyXZEoN3ZCe179+61jA8cOGD5FS9eXObOnSv33HNPyJ6QSJ/QvmvXLqlZs6YcPnzY2kO1atVEvRHgxhtvtPekwuyLFy+W559/Pt0T2W+44QZRQe5//vOfUrRoUSlWrJjcfffdcvLkSWnatKmsXr3antNLgXZV9KJFi6R+/fp2/eqNI8OGDZOsWbNaX/M/xb1bt24yfPhwyZYtW8ieDSZCIBoCBNqjoc6aCCCAAAIIIIDAZYGSFVvIx7u+sDk49ZAnA4HoChBouNScngAAIABJREFUj64/qyMQCYGlKz+UOk162kvVqVFBFs9+MxJLswYCCCDgKYEn6z0rq9Z9ZNf8/sKx8mSVRz21B4pFAAEEEEAAAQSCESDQHozalTEE2t356T6aQLvuHaI+BMwRINAe4V46DbSfPXtW+vbtK6NGjbIqzJcvnyxfvtwKWqsraVBdnZStQsmVKlVKsRsC7c4C7f5ODz74oMyfP1/uv//+kD0hbgLtKlzfuHHjgGrZtGmTlC9f3h7j/6YI9Y39+/dLkyZNZM+ePfZ96nmqUaOGNGzY0Aqv33rrrZI9e/ZU1/bfk7rJa4F2/zePlCpVSubMmSMFChSw9pyYmCht27a1979w4UKpV69eQL3gZgR0FCDQrmNXqAkBBBBAAAEEYkWgbNU2snX7lb+HbV2bKI+WKhIr22efCGgnQKBdu5ZQEAIhF1i5aovUaPScPW/NJ8vJsnmX/+2dCwEEEEDgikC9pr1l8fIN9hcWzhwu9Wo9DhECCCCAAAIIIGC8AIF2dy0m0O7OT/fRBNp17xD1IWCOAIH2CPfSaaBdlbVs2TKpXbu2XeHIkSNFnR6tLnXSdrNmzaz/XblyZZk+fboVeve/Agm0+6/XoUMHK1CfVpjZf62hQ4dK//797S+nNz5p/WrAkCFDZODAgY674XS8/0n2aoHUAtdHjhyxTsRft26dXcOHH34ojz32mOOa1Fq9evWyQuKFChWyTndXIfT8+fNbc7gJtCftvdOCEhISpGPHjvbt/iePX7hwQQYPHmyd7O+7ChYsKBMmTLCC8FdddVWGS5kQaFcO6tlTz6/vWrp0qdSqVUtOnTolXbt2lalTp1rfqlChgvV7z9fTDIG4AQGNBQi0a9wcSkMAAQQQQAAB4wUqVu8gGzfvsve5YWWCVCh3+Q3sXAggEHkBAu2RN2dFBCItsGrdNnmyXjd72SerlpH3F4yJdBmshwACCGgv0KzdQJk17wO7zhkTh0izp5/Svm4KRAABBBBAAAEE3AoQaHcnSKDdnZ/uowm0694h6kPAHAEC7RHuZSCBdv+To5955hkZN26cZM6c2Qq2q8CyulQYd9CgQZIpU6YUuwkk0L5161YpW7asPYc6lXrMmDFy7bXXZqj0119/Sc+ePWX8+PH2vV4KtKdWf6Ah8p9//lmaNm0qGzdutAzuvfdeWbBggTz00EPWr90E2lu2bClvv/225MiRI8NeqBtSC/LPnDnTqs93+dervj5x4kTrNHInYXZ1/1dffSWNGjWSzz//3J7Xaye0q8LXr18vdevWlZMnT1r78IX/Dx06ZL0pwXeCfXq/1xw1hpsQ0EiAQLtGzaAUBBBAAAEEEIg5gap1usjaf+2w971myTip8nipmHNgwwjoIkCgXZdOUAcC4RNYu2GHVK3dxV6g6uOlZfWSt8O3IDMjgAACHhVo3+1VmTR1sV19wpj+0r4Vn1rr0XZSNgIIIIAAAggEIECgPQCsVG4l0O7OT/fRBNp17xD1IWCOAIH2CPcykED72bNnpW/fvtYp6eryBaSzZctmh2xz5swpixcvlkqVKqW6EzeBdnXy++zZsyVv3rwZKvmH79UALwXaVb2JiYlWmNt3qYCz+lqePHky3L+6wT8U3aBBA5k8ebLkzp3bGu8m0K5OfH/vvfekcOHCjmr54osvpGHDhtZp8epKbfzevXtF1XjgwAHrHnXC//Lly6V4ceenAi5atEjq16+frCYvBtp/++03UW8YWbVqlbUX30nsGzZssD8JIaPfa44aw00IaCRAoF2jZlAKAggggAACCMScQI2Gz8nK1Vvsfa98b7Q8Ve3KG8xjDoQNIxBlAQLtUW4AyyMQAYENmz6Rx2tc+TTLSuVLyLrl70RgZZZAAAEEvCXwXN8RMmb8HLvoUcOel+c6x3lrE1SLAAIIIIAAAggEIUCgPQi0JEMItLvz0300gXbdO0R9CJgjQKA9wr0MJNCuSlu2bJnUrl3brnLChAly3XXX2SFbFTqfPn26FUZO7Qok0J5awHnJkiVSsmTJdJUuXbpkBbfbt2+f7D6vBdr9Q+BqMzNmzLBONc/oxPLUTkQfMWKEddK3b6ybQLuqRZ2A/+qrr4p6Q0N615kzZ2TAgAGi1vdd3bp1k+HDhycbu2vXLqlZs6YcPnzYuk0FttesWSOlS5d29Lvip59+skLgKvSd9PJioF09w+qNI8rYZ6Ge/RUrVthvKAn0DQ6OELkJgSgKEGiPIj5LI4AAAggggEDMC9SN6yVLVlz+dC91LZ79ptSpUSHmXQBAIFoCBNqjJc+6CEROYNPWT6X8k1f+/bp82eKy8f3Ln4DKhQACCCBwRaD/4HEydMQU+wuvvtRZ+vdqDRECCCCAAAIIIGC8AIF2dy0m0O7OT/fRBNp17xD1IWCOAIH2CPcy0EC7/8nnTz/9tFXx3Llzrf8OHDhQBg0aJJkyZUp1J4EE2v1PqVYTdu7c2QpC58iRI9X5VRBYBZpbt24tqtakl9cC7RcuXJDBgweL6pHvuvPOO2XatGlSvnz5NJ+UixcvWifZK6uTJ09a9xUpUkTmzZsnBQsWtMe5DbSrwLkKXbdo0UIyZ86caj3nz58X9aaH/v3727WoNzuo5+Wxxx5LNubgwYOinicVbPddau/qUwHSmt93nwqzq7C+OjXe//rwww9TrKXuCeRZ3Lp1q5Qte+V0wvSeJX9X3ycZPPTQQwH97t65c6fUqVPHDvj37t1bPv/8c/vUdv83KAQ0OTcjoKEAgXYNm0JJCCCAAAIIIBAzAo1a9JX3Fq+z9zt/2jBpWLdyzOyfjSKgmwCBdt06Qj0IhF5g6/Y9UrZqG3viso8Ulc2rJ4d+IWZEAAEEPC7wyvBEGfjKlU+wGNC7jbwysJPHd0X5CCCAAAIIIIBAxgIE2jM2Su8OAu3u/HQfTaBd9w5RHwLmCBBoj3AvAw20nz171goYqyCz/6UCzh988IGUKVMmzV0EEiJW4XR1ArgKySe9evXqJX369JG8efMm+/qJEyckMTFRXnnlFTl27FiKGrwWaFcb+O6776zT71Wg2nepULvaY/369SV79uwpDMaMGSNvvPGGHSBXN4wePVrUqehJT3Z3G2hX86qeq+C8Okncvx9Hjhyx3nzw5ptvJqtRhdtVUN8/pH7q1Cnp2rWrTJ061b5fzf/SSy9Jp06dUn0Tg+r5woUL5fXXX7cC6qldM2fOtE61978CeRYDCbT/8ccf0rZtW1mwYIG95GuvvSbPP/98hqfZJ61RvRmhS5cu1qn8/pd6U8Dy5culePHiEf6JwXIIhE+AQHv4bJkZAQQQQAABBBDISKBZ2xdl1vxV9m2zJr8icY2eyGgY30cAgTAJEGgPEyzTIqCRwI6P90npSi3tih4p+aBsW3flBGKNSqUUBBBAIKoCI9+eJT37X/n/Sfbo2lRGvtYjqjWxOAIIIIAAAgggEAkBAu3ulAm0u/PTfTSBdt07RH0ImCNAoD3CvQw00K7KW7ZsmdSuXTtFpU888YQVvr3pppvS3EUgIWI1if/9volvuOEGqV69uhQuXFjUSeafffaZrF+/3g6yqyC0Ck2///77sm7d5VPmvBhoV3WrE8bVKej+J86rYHuFChWkUKFCqRr4rNI61d5NoP3mm2+W06dP26F51Y9KlSpJ0aJFrWU//vhjqx++E+J9tajnJiEhQW655ZZUn5E1a9ZIgwYNUoxTey1VqpR10rw6/V/Nu337dlGnmCddQ51AX6BAAfsUc7WIOtG+efPmKdYL5FkMJNCe1ps+VG1qH+pS4fZq1apl+LtdvUFDheP9r2eeeUbGjRtnvaGACwFTBAi0m9JJ9oEAAggggAACXhRo1WmwTJ213C59yjuDpGXTml7cCjUjYIQAgXYj2sgmEEhX4JPdX0qJ8lf+zbJE8cKyc8M01BBAAAEE/AQmJC6UTj2G2l/t0Lq+TBjdDycEEEAAAQQQQMB4AQLt7lpMoN2dn+6jCbTr3iHqQ8AcAQLtEe5lMIF2FayOi4uTbdu2JatWzTVgwIBkp4D7byeQELEaq05pX7x4sRUA9g90p0WlQr7qBPkaNWpYQfDVq1dbt3o10K5q/+ijj6xTyvfs2RPQE9KuXTsZNmyYqMC5/+Um0P7iiy9Krly5RPXcP7SeVoEqhD1ixIgUJ7knvf/8+fNW7wKZ1zde9VudTK+Mnn76aXvaQYMGifq/pKfTq28G8iwGEmhXcy9dulTUftOymTBhgvU8ZnR98cUX0rBhQ9m/f3+yWydPnixt2lz5SOKM5uH7CHhBgEC7F7pEjQgggAACCCBgqkD7bq/KpKmL7e1NHDtA2rWsa+p22RcC2gsQaNe+RRSIgGuB3Xu/lofLXvlUyYeL3C+7Ns90PS8TIIAAAqYJTJ+zUlp0GGRvq3mT6jItYbBp22Q/CCCAAAIIIIBACgEC7e4eCgLt7vx0H02gXfcOUR8C5ggQaI9wL4MJtKd2ArUKkX/wwQdSpkyZdHcQSIjYN5EKte/evdsKJa9YsSLd+UuUKGEFuCtWrGid1t60aVMjAu1q00eOHLEC4ePHj88wRK5OA3/ppZekfv36ki1btlTN3ATahwwZYr15YdGiRaLC7aqvaV1Oakk6VoXa33vvPeuE/fTm9Y1RPX/hhResNzCove7atUtq1qwphw8ftm5J65MDAnkWAw20q9Prhw8fLvHx8amy9OvXzwrtq9Pm07vUPD169LBOtfdd6pT6efPmiXLlQsAkAQLtJnWTvSCAAAIIIICA1wS69Hxdxk96zy573IgXpHO7hl7bBvUiYIwAgXZjWslGEEhT4PMvDspDj1w5lKPIA/fKZ9vmIIYAAggg4CewYMl6adj8BfurDWpXkvdmvI4TAggggAACCCBgvACBdnctJtDuzk/30QTade8Q9SFgjgCB9gj3MphAuypx2bJlUrt2bbvatELD/tsJJETsP1YFnXfs2CHz58+XnTt3yvbt261bihUrJirk26RJEylXrpxkz57d+rp/YNvLJ7Qntfj1119l+fLlsm7dOivo7wt9q4DzI488Ik899ZRUq1bNOkE9vcttoH3gwIG288KFC62T9FXwW51K7qulQYMGUqFCBcmRI0fAT/aJEyesNyO8//771qnraq/qUqfNqxC7evOEeu5U/zNnzmzPf/z4cev0clWPutSbLRYsWCBVq1ZNVkMgz2KggXa10MWLF2Xz5s0ydepU64T9pOF8dXr7uHHjrNoyutSbBtQbE3xXt27drLB8Wm9UyGg+vo+ArgIE2nXtDHUhgAACCCCAQCwI9Og7QkaPvxKiGzWspzzXuUksbJ09IqClAIF2LdtCUQiEVODLr/4thUs2sucsXOhu2bdjXkjXYDIEEEDABIH3V2+R6g2fs7fyVNUysnLBGBO2xh4QQAABBBBAAIF0BQi0u3tACLS789N9NIF23TtEfQiYI0Cg3ZxeshODBGbNmiXNmjWzd6ROaPcF2g3appZb8Q+0qzcP1KtXT8taKQoBNwIE2t3oMRYBBBBAAAEEEHAn0GfgWHljzHR7kuEvd5Pe3Zu7m5TRCCAQtACB9qDpGIiAZwS+PvC93F/8yiEW9993l+z/ZIFn6qdQBBBAIFICGzZ/Io9X72gvV6Fccdmw8sqn2kaqDtZBAAEEEEAAAQQiLUCg3Z04gXZ3frqPJtCue4eoDwFzBAi0m9NLdmKQAIH26DTzzJkz0qdPHxk7dqxVgDrtXvUif/780SmIVREIowCB9jDiMjUCCCCAAAIIIJCBwIAh4+W1N9+173r1pc7Sv1dr3BBAIEoCBNqjBM+yCERQ4NtDP8o9RerYK95z9+1yYPflT5zkQgABBBC4IrDjk31S+vGW9hdKFi8sOzZMgwgBBBBAAAEEEDBegEC7uxYTaHfnp/toAu26d4j6EDBHgEC7Ob1kJwYJEGiPTjO/+OILadiwoezfv98qQJ2KP2jQIMmUKVN0CmJVBMIoQKA9jLhMjQACCCCAAAIIZCAweOhEiR860b5rUL/2Et+vPW4IIBAlAQLtUYJnWQQiKPDdD4elwAM17RUL3Hmb/PvzpRGsgKUQQAABbwh8/uVBeaj003axD/zjbvl8+zxvFE+VCCCAAAIIIICACwEC7S7wRIRAuzs/3UcTaNe9Q9SHgDkCBNrN6SU7MUiAQHvkm3np0iUZNWqU9OzZ01o8X758smTJEilZsmTki2FFBCIgQKA9AsgsgQACCCCAAAIIpCGgTmdXp7T7LnU6uzqlnQsBBKIjQKA9Ou6sikAkBf7z03/ljkLV7SXv+Nut8v2XKyJZAmshgAACnhDw/0SLvxe4Tb7dwxuAPNE8ikQAAQQQQAABVwIE2l3xEWh3x6f9aALt2reIAhEwRoBAuzGtZCMmCRBoj3w31ansrVq1kh07dliLt2zZUt5++23JkSNH5IthRQQiIECgPQLILIEAAggggAACCKQh8MaYGdJn4Bj7u727PyPDX+6OFwIIREmAQHuU4FkWgQgKHP7lN8l/3xP2ivnz5ZWfvv4gghWwFAIIIOANAf+fl7fecpMcPrDKG8VTJQIIIIAAAggg4EKAQLsLPE5od4fngdEE2j3QJEpEwBABAu2GNJJtmCVAoD18/Txz5owcPXpUbrrpJsmaNaucPXtWNm7cKC+++KJ8/PHH1sI5c+aUGTNmSO3atcNXCDMjEGUBAu1RbgDLI4AAAggggEBMC4wZP0ee6zvCNujeuYmMHnb506K4EEAg8gIE2iNvzooIRFrg1yPH5Za7q9jL3nLzDfLLwTWRLoP1EEAAAe0F/jjxp1z/twp2nblzXSe//7hR+7opEAEEEEAAAQQQcCtAoN2d4LOjkr9m7BZXzt2EjNZKgEC7Vu2gGASMFiDQbnR72ZxXBQi0h69z//vf/6R79+4yefLkNBdp3ry5vPXWW5IrV67wFcLMCERZgEB7lBvA8ggggAACCCAQ0wLjJ70nXXq+bht0btdQxo14IaZN2DwC0RQg0B5NfdZGIDICx479ITfeVcle7KYbr5cjh9ZFZnFWQQABBDwkcO7cecl6Y2m74iyZM8vZY9s9tANKRQABBBBAAAEEghMg0B6cm28UgXZ3frqPJtCue4eoDwFzBAi0m9NLdmKQAIH28DVTncjet29fGTVqVKqLlCpVSqZMmSKFChUKXxHMjIAGAgTaNWgCJSCAAAIIIIBAzApMmrZE2j/7ir3/di3rysSxA2LWg40jEG0BAu3R7gDrIxB+Af8Th6+/Pqcc/2FD+BdmBQQQQMCDAlluKCXnz1+wKz9zdLtkzZLZgzuhZAQQQAABBBBAwLkAgXbnVqndSaDdnZ/uowm0694h6kPAHAEC7eb0kp0YJECgPbzNfPnll+Wll15KsUiRIkXknXfekUceeSS8BTA7AhoIEGjXoAmUgAACCCCAAAIxKzBt9gpp2THe3n+LuBoydcKVX8csDBtHIEoCBNqjBM+yCERQ4M9TpyVnvisfd57zumvlxM+bIlgBSyGAAALeEcj9t/Jy4sQpu+Df/7NRcue+zjsboFIEEEAAAQQQQCAIAQLtQaAlGUKg3Z2f7qMJtOveIepDwBwBAu3m9JKdGCRAoD28zdy2bZuMHj1a1q9fL8eO/R97dwJ29Zj+AfxGikRJC9lTtrIOouzEkH0JGcJIf7JkbGMZy1jGNiNbxjZiyG4wspQllCUmW1miYihaUFOhRP/rmMtvhLznfc857zm/8/uc63LVnPd57ue+P89v8nb5dvoscp/Kvu+++8bBBx8cLVu2LO3hqhOoEAGB9gq5CG0QIECAAAECmRQYePejceBvz0hm77Hvr+O2G//3ie2ZRDE0gTIKCLSXEd/RBOpJ4KuvZsfirbokpzVefLGYNWlYPZ3uGAIECKRLYLn2O8Ynkz5Nmp445tFYbtkW6RpCtwQIECBAgACBWgoItNcS7EfLBdoL86v03QLtlX5D+iNQPQIC7dVzlyYhQIAAAQJ5Cwi0501lIQECBAgQIECg6AJ33/94dD/490ndfffYPu665cKin6MgAQL5CQi05+dkFYE0C3z99dxouMymyQgNGy4as6c+n+aR9E6AAIGSCay27u4x7v0JSf33Xrs/Vlt1hZKdpzABAgQIECBAoBIEBNoLuwWB9sL8Kn23QHul35D+CFSPgEB79dylSQgQIECAQN4CAu15U1lIgAABAgQIECi6wAODno49Djghqbt7t63i/tv/XPRzFCRAID8Bgfb8nKwikGaBb7+dF4s02zgZYZFFFo65n49I80h6J0CAQMkE1tl0vxj15tik/uvP3xHrdGhXsvMUJkCAAAECBAhUgoBAe2G3INBemF+l7xZor/Qb0h+B6hEQaK+euzQJAQIECBDIW0CgPW8qCwkQIECAAAECRRd4ePDw6LbPcUndnXfoEoPuubzo5yhIgEB+AgLt+TlZRSDtAj/+//o3016KhRdeKO1j6Z8AAQJFF+i0Tc8Y8a/RSd0XnhwQnTbqWPRzFCRAgAABAgQIVJKAQHthtyHQXphfpe8WaK/0G9IfgeoREGivnrs0CQECBAgQyFtAoD1vKgsJECBAgAABAkUXGPLUi7HD7n2Sul236RSDH7i66OcoSIBAfgIC7fk5WUUg7QKLNu8Uc+d+k4wx59MXYtFFG6R9LP0TIECg6ALbdOsdQ5/9V1L3yUF/jW222Kjo5yhIgAABAgQIEKgkAYH2wm5DoL0wv0rfLdBe6TekPwLVIyDQXj13aRICBAgQIJC3gEB73lQWEiBAgAABAgSKLvD0sH/F1jv3TuputfmvYujD1xb9HAUJEMhPQKA9PyerCKRdYLGWnWP27DnJGF9OHh6LLdYo7WPpnwABAkUXyP1tUrm/Ver710N394tuO25e9HMUJECAAAECBAhUkoBAe2G3IdBemF+l7xZor/Qb0h+B6hEQaK+euzQJAQIECBDIW0CgPW8qCwkQIECAAAECRRd47sXXo0vXw5K6nTutG8OH/K3o5yhIgEB+AgLt+TlZRSDtAk2W3SJmffFlMsaMj5+NJkssnvax9E+AAIGiC+x70ClxzwNPJHXvvuXC2GeP7Yt+joIECBAgQIAAgUoSEGgv7DYE2gvzq/TdAu2VfkP6I1A9AgLt1XOXJiFAgAABAnkLCLTnTWUhAQIECBAgQKDoAi+NfDM22frgpO7GG64dI4beUvRzFCRAID8Bgfb8nKwikHaBpstvFf+ZMSsZY9pHQ6PpUk3SPpb+CRAgUHSBnr3PiltuH5TUvfmv58TBPboV/RwFCRAgQIAAAQKVJCDQXthtCLQX5lfpuwXaK/2G9EegegQE2qvnLk1CgAABAgTyFhBoz5vKQgIECBAgQIBA0QVee2NMrN+lR1J3vXVWj1eHDyz6OQoSIJCfgEB7fk5WEUi7wDIrbxufff6fZIxP338imjdvmvax9E+AAIGiC/xf3z/FtX+7N6l7zWWnxv/9du+in6MgAQIECBAgQKCSBATaC7sNgfbC/Cp9t0B7pd+Q/ghUj4BAe/XcpUkIECBAgEDeAgLteVNZSIAAAQIECBAousCbb4+LDpt0T+quvWbbGD3irqKfoyABAvkJCLTn52QVgbQLtGrbNaZM/TwZY9LYIdGq5dJpH0v/BAgQKLrA7067LC676rak7p8vOD5+d/SBRT9HQQIECBAgQIBAJQkItBd2GwLthflV+m6B9kq/If0RqB4BgfbquUuTECBAgACBvAUE2vOmspAAAQIECBAgUHSBd8d+GKtvsGdSt/1qK8aYV/5R9HMUJEAgPwGB9vycrCKQdoHl2v86Ppk0NRlj4phHY7llW6R9LP0TIECg6AJnnHtNnH/JjUndc884Ms44+bdFP0dBAgQIECBAgEAlCQi0F3YbAu2F+VX6boH2Sr8h/RGoHgGB9uq5S5MQIECAAIG8BQTa86aykAABAgQIECBQdIEP/v1xrNJx16TuyistF++P+mfRz1GQAIH8BATa83OyikDaBVZcc+f4aOLkZIx/vzUoVly+ddrH0j8BAgSKLnDBpTfF6X+8Oql76gmHxgVn9Sn6OQoSIECAAAECBCpJQKC9sNsQaC/Mr9J3C7RX+g3pj0D1CAi0V89dmoQAAQIECOQtINCeN5WFBAgQIECAAIGiC0z8eEosv8ZOSd02y7WMCe88UvRzFCRAID8Bgfb8nKwikHaB3B8my/2hsu9f40f9M1ZZabm0j6V/AgQIFF2gX/+Bcfzv/5LUPe6oA6LfhScU/RwFCRAgQIAAAQKVJCDQXthtCLQX5lfpuwXaK/2G9EegegQE2qvnLk1CgAABAgTyFhBoz5vKQgIECBAgQIBA0QWmTP08WrXtmtRt2WLpmDxuSNHPUZAAgfwEBNrzc7KKQNoF2q23R4wd/1Eyxnuv3R+rrbpC2sfSPwECBIoucN1N90Xv4y5I6vY6ZM+47orTi36OggQIECBAgACBShIQaC/sNgTaC/Or9N0C7ZV+Q/ojUD0CAu3Vc5cmIUCAAAECeQsItOdNZSEBAgQIECBAoOgC06fPjGYrbp3Ubdq0SUz7cGjRz1GQAIH8BATa83OyikDaBdbYcO8Y894HyRhv/+veWKP9ymkfS/8ECBAousCtdz4cB/U6M6n7m/12ir9ff27Rz1GQAAECBAgQIFBJAgLthd2GQHthfpW+W6C90m9IfwSqR0CgvXru0iQECBAgQCBvAYH2vKksJECAAAECBAgUXeCLL76KJZbdPKnbuPFiMeuTYUU/R0ECBPITEGjPz8kqAmkX6LDxvvHmO+OTMUaPuCvWXrNt2sfSPwECBIoucN+DT8bevzk5qbvXbtvEvbdeUvRzFCRAgAABAgQIVJKAQHthtyHQXphfpe8WaK/0G9IfgeoREGivnrs0CQECBAgQyFtAoD1vKgsJECBAgAABAkUX+PrrudFwmU2Tuos2aBBzPnuh6OcoSIBAfgIC7fk5WUUg7QLrbrZ/vDE2hKuSAAAgAElEQVT6vWSM15+/I9bp0C7tY+mfAAECRRd4dMhzsdPexyZ1f739ZvHIfVcW/RwFCRAgQIAAAQKVJCDQXthtCLQX5lfpuwXaK/2G9EegegQE2qvnLk1CgAABAgTyFhBoz5vKQgIECBAgQIBASQQEaEvCqiiBOgn4/2Od2GwikDqBDTY/MF59/Z2k75HDbosN1l0jdXNomAABAqUWeHr4yNh6pyOSY7bssmE8/ch1pT5WfQIECBAgQIBAWQUE2gvjF2gvzK/Sdwu0V/oN6Y9A9QgItFfPXZqEAAECBAjkLSDQnjeVhQQIECBAgACBkgg0WmbTmPP13KT27E9fiIaLNijJWYoSIPDLAgLtnhAC2RDYeKuD4+VX3kyGfenpW2KjDdbOxvCmJECAQC0EXhr5Zmyy9cHJjtyvlblfM70IECBAgAABAtUsINBe2O0KtBfmV+m7Bdor/Yb0R6B6BATaq+cuTUKAAAECBPIWEGjPm8pCAgQIECBAgEBJBJosu0XM+uLLpPbMT56NJRovXpKzFCVA4JcFBNo9IQSyIbDpdofEiy+NSoZ94YkB0WnjjtkY3pQECBCohcDot8ZFx07dkx1rr9k2Ro+4qxYVLCVAgAABAgQIpE9AoL2wOxNoL8yv0ncLtFf6DemPQPUICLRXz12ahAABAgQI5C0g0J43lYUECBAgQIAAgZIILL3iNjFt+oyk9ucfPhXNmi5ZkrMUJUDglwUE2j0hBLIhsPkOv43hL7yWDDts8I3RZdP1sjG8KQkQIFALgfEfTIy26+yW7Fhl5TYx/o0Ha1HBUgIECBAgQIBA+gQE2gu7M4H2wvwqfbdAe6XfkP4IVI+AQHv13KVJCBAgQIBA3gIC7XlTWUiAAAECBAgQKIlA67ZdY/LUz5Pak8cNiZYtli7JWYoSIPDLAgLtnhAC2RDYaqcj4pnhI5Nhn37kutiyy4bZGN6UBAgQqIXApMmfxbLtdkh2tGrZPCaNHVyLCpYSIECAAAECBNInINBe2J0JtBfmV+m7Bdor/Yb0R6B6BATaq+cuTUKAAAECBPIWEGjPm8pCAgQIECBAgEBJBFZYc+eYMHFyUvujdx6J5ZdrWZKzFCVA4JcFBNo9IQSyIbDtLv8XTz3zcjLskw/9NbbZcqNsDG9KAgQI1EJgxsxZsVSbrZIdSzZpHP+Z+EwtKlhKgAABAgQIEEifgEB7YXcm0F6YX6XvFmiv9BvSH4HqERBor567NAkBAgQIEMhbQKA9byoLCRAgQIAAAQIlEVh1nd3i/Q8mJrXHj3owVlmpTUnOUpQAgV8WEGj3hBDIhsAOu/eJIU+9mAw7+IGro+s2nbIxvCkJECBQC4FvvvkmGiz9v18fF1lk4Zj7+YhaVLCUAAECBAgQIJA+AYH2wu7s2H5DY968/9U45oAtYqGFCqtpd2UI5O71ytufTZrJ3esVfbeujOZ0QYBA1QkItFfdlRqIAAECBAjULCDQXrORFQQIECBAgACBUgqsseFeMea9fydHjHnlvmi/2kqlPFJtAgQWICDQ7tEgkA2BnfY6Nh59/Llk2EfuuyJ+vX3nbAxvSgIECNRSoFGLzWLOnK+TXV9OeS4Wa9SwllUsJ0CAAAECBAikR0CgvbC7Oqn/sPhq9tykyBF7bxaLNWpQWFG7K0Igd6/X3ft80kvuXi85avOK6E0TBAhUn4BAe/XdqYkIECBAgECNAgLtNRJZQIAAAQIECBAoqUDHTt1j9FvjkjNGvXhXdFirbUnPVJwAgZ8XEGj3ZBDIhsCu3fvGQ48OS4Z96K5+0e3X/gNsNm7flAQI1FZg6ZW2iWnTZiTbPvvgyVh66aVqW8Z6AgQIECBAgEBqBATaC7uq824eEZM++yIpsv+vN4hWzZsUVtTuihCY/NnMuOPRV5JeWjdvHGf03KQietMEAQLVJyDQXn13aiICBAgQIFCjgEB7jUQWECBAgAABAgRKKrDB5gfGq6+/k5zxyrCBsf66q5f0TMUJEPh5AYF2TwaBbAjsccAJ8cCgp5Nh77/9z7F7t62yMbwpCRAgUEuB5dfYKSZ+PCXZ9dHbD8fybVrVsorlBAgQIECAAIH0CAi0F3ZX1z84Kl4fOzUpsl2n9tFhtWULK2p3RQiMHvtJPPHiu0kv667WInrt1rEietMEAQLVJyDQXn13aiICBAgQIFCjgEB7jUQWECBAgAABAgRKKtBpm54x4l+jkzNGPHVzbPyrDiU9U3ECBH5eQKDdk0EgGwJ7/+bkuO/BJ5Nh77314thrt22zMbwpCRAgUEuB9uvvGe+N+zDZNeaV+6L9aivVsorlBAgQIECAAIH0CAi0F3ZXj774QQx6bnxSZM1VWsUOndcorKjdFSEw+Ll34u33Jye9dOu8avy608oV0ZsmCBCoPgGB9uq7UxMRIECAAIEaBQTaaySygAABAgQIECBQUoHNd/htDH/hteSMYYNvjC6brlfSMxUnQODnBQTaPRkEsiGwX8/fx13/eDwZ9s6bL4zue26fjeFNSYAAgVoKrNf5gHh91P8+hfHV4QNjvXX8jVK1ZLScAAECBAgQSJGAQHthlzV2wvTod9crSZGGiy4SvffpHAstVFhdu8srMG9exLX3PBdzvv4maaRv9w1iteWblrcxpxMgULUCAu1Ve7UGI0CAAAECCxYQaPd0ECBAgAABAgTKK7BNt94x9Nl/JU08Neja2HqLX5W3KacTyKiAQHtGL97YmRPocdjpcfs9jyVzD/zb+XHAPjtmzsHABAgQyEdgs+0OjRdeeiNZ+tzjN8Vmm6yTz1ZrCBAgQIAAAQKpFBBoL/za/nD98zFt5uyk0Had2keH1ZYtvLAKZRMYPfaTeOLF//1B12ZNGsW5vTYrWz8OJkCg+gUE2qv/jk1IgAABAgR+IiDQ7qEgQIAAAQIECJRXYIc9jo4hT76QNDH4/quj67adytuU0wlkVECgPaMXb+zMCRx0xJlx6x0PJ3P//bo/xm/23zlzDgYmQIBAPgLb7XpkPPn0S8nSx/95TWy31cb5bLWGAAECBAgQIJBKAYH2wq/tgWfHxeMv/zsptEyzJeLAnTcsvLAKZRO47eGR8em0Wcn522+0Uuy+Rduy9eNgAgSqX0Cgvfrv2IQECBAgQOAnAgLtHgoCBAgQIECAQHkFdtm3bwx6bFjSxEN394tuO25e3qacTiCjAgLtGb14Y2dO4NAjz4kBt/0zmfuma86OQw7cJXMOBiZAgEA+Art2Pz4eevTZZOmDd14Wu+60RT5brSFAgAABAgQIpFJAoL3wa5sy7cv4400vzldo8w1WjQ3XWqHw4irUu8DItz6KYa+Mn+/cMw/tFC2bLV7vvTiQAIHsCAi0Z+euTUqAAAECBBIBgXYPAwECBAgQIECgvAJ79jgx7n9oaNLEPwZeGnvssnV5m3I6gYwKCLRn9OKNnTmBw48+N2685YFk7huu+kP89uDdM+dgYAIECOQjsF/PU+OufwxJlt454E/Rfa+u+Wy1hgABAgQIECCQSgGB9uJc211PjolnX5s4X7H9f71BtGrepDgHqFIvApM/mxl3PPrKfGdtsV6b6L7t6vVyvkMIEMiugEB7du/e5AQIECCQYQGB9gxfvtEJECBAgACBihDo3vP3cfc/Hk96uevmC2PfPbeviN40QSBrAgLtWbtx82ZVoPdxF8R1N92XjH/t5afFEYfulVUOcxMgQOAXBX76t1qcFYccuCs1AgQIECBAgEDVCgi0F+dqZ3wxJ/44YER8NXtuUnCZZkvE3tutG4s1alCcQ1QpqUDu7u594vX4dNqs5Jzc3Z15yCaxZOOGJT1bcQIECAi0ewYIECBAgEAGBQTaM3jpRiZAgAABAgQqSuA3h/8hbrvrkaSnW284Nw7svlNF9agZAlkREGjPyk2bM+sCfX53UfS/4e6E4eq/nBJHHb5v1lnMT4AAgZ8V6PO7C6P/Dff879fMP58SR/Xya6bHhQABAgQIEKheAYH24t3t86M+joFD3pmvYJuWS8UuW3YQai8ec0kq5cLsDz0zOiZO+c989Xt0XSM267hcSc5UlAABAj8UEGj3PBAgQIAAgQwKCLRn8NKNTIAAAQIECFSUgE88rKjr0EzGBQTaM/4AGD8zAseedElcee2dybxXXHJSHNN7v8zMb1ACBAjURuDEM/rFn6+4NdlyyXnHxYnHHlSbEtYSIECAAAECBFIlINBe3Ou668kx8exrE+crmvuk9q6brh6tmjcp7mGqFUVg8mczY8gLY+b7ZPZc4S3WaxPdt129KGcoQoAAgZoEBNprEvJ1AgQIECBQhQIC7VV4qUYiQIAAAQIEUiVwxLHnx/UD/pH0fN0Vp0evQ/ZM1QyaJVAtAgLt1XKT5iDwywLHn/qX6Hf1wGTRZX/6XfTt0wMbAQIECPyMwJnn/zXOveiG5CvnnNY7zvx9L1YECBAgQIAAgaoVEGgv/tVe/+CoeH3s1J8U3nyDVWPDtVYo/oEq1llg5FsfxbBXxv9k/7qrtYheu3Wsc10bCRAgUFsBgfbaillPgAABAgSqQECgvQou0QgECBAgQIBAqgWOPuGiuPr6u5MZrvrzKdGn176pnknzBNIqINCe1pvTN4HaCZx0xuVx6RV/Tzb5tOHa+VlNgEC2BC78y4A49eyrkqFPOb5nXHjOMdlCMC0BAgQIECCQKQGB9tJc94JC7blPa19/jTaxdttlY6GFSnO2qr8sMG9exJvjPolX35n4k09lz+0UZvcEESBQDgGB9nKoO5MAAQIECJRZQKC9zBfgeAIECBAgQCDzAsf//i/Rr/8PPiX2wt9F36N8SmzmHwwAZREQaC8Lu0MJ1LvA78+6Mi667Obk3FwwMxfQ9CJAgACBnwpc8dc74riTL02+cMz/7RdXXHwSKgIECBAgQIBA1QoItJfuau96ckw8+9rEnz2g4aKLRNvll4nlWzeNlks3iaWWWCwaNWwg5F7k68iF12fPmRv/mfVVTPl8ZkyYND3GTfg05nz9zc+etMV6baL7tqsXuQvlCBAgULOAQHvNRlYQIECAAIGqE/hxoL3qBjQQAQIECBAgQKDCBf78t9fjxnveTro88bB147B91qzwrrVHoDoF1t75rvkGe/Ph7tU5qKkIZFzg8pvfiGvvfCtROK7nOtF7v7UyrmJ8AgQI/LzAPY+NizMvfzn54t47to1zj9sIFwECBAgQIEAgMwJr7XRnZmatj0GfH/Vx3PfM2Phq9tz6OM4ZdRRYrFGD2GvL1WKzjsvVsYJtBAgQKExAoL0wP7sJECBAgEAqBQTaU3ltmiZAgAABAgSqSODyW96Ia+/4Qaju4HWi9/5CdVV0xUZJkYBAe4ouS6sEChC46tZR0X/gm0mFo3/TMY7qsXYBFW0lQIBA9Qo8NPTfcfLFLyQDdtt6pbjk5E2rd2CTESBAgAABAgR+JCDQXvxHYsYXc+KRF95f4Ke1F/9EFWsjkPtU9p02XSWWbNywNtusJUCAQFEFBNqLyqkYAQIECBBIh4BAezruSZcECBAgQIBA9QpcfdvoyP3z/avPgR0i948XAQL1LyDQXv/mTiRQDoHLBrwR19/1vz9M1veQdeKI7v4wWTnuwpkECFS+wBPPT4hjzh2eNLrdZsvHlX/oUvmN65AAAQIECBAgUCQBgfYiQf5MmSnTvozn3vg4Xn57UkybObt0B6lco0CzJo1iozVbR+d1louWzRavcb0FBAgQKLWAQHuphdUnQIAAAQIVKCDQXoGXoiUCBAgQIEAgUwLX3flW9Lv5jWTmI/ZbK/r2XCdTBoYlUCkCAu2VchP6IFBagXP7j4zbH3ovOeT0IzeMA3dtV9pDVSdAgEBKBYaP/CR6nfFM0n2XDZeN68/bMqXTaJsAAQIECBAgUHsBgfbam9Vlx9gJ0+Pdj6bFh5NmxKTPv4jps+bE7DlzY968ulSzZ0ECCy0U0ahhg2i6RMNovXTjWLH1ktF+hWax2vJNoREgQKCiBATaK+o6NEOAAAECBAgQIECAAAECBAhkQeDSSy+Nk046KRn1xBNPjEsuuSQLo5uRQMUJLJT7Lzo/eM3zX8wq7o40RKAYAgcddFDceuutSakBAwZEz549i1FaDQIECFSdwLBhw2KLLbZI5tp8883j2Wefrbo5DUSAAAECBAgQIECAAAECBAhUjoBAe+XchU4IECBAgAABAgQIECBAgACBjAhcfvnl0bdv32Ta4447Lvr165eR6Y1JoLIEBNor6z50Q6BUArvvvns8+OCDSfl777039tprr1Idpy4BAgRSLfCvf/0rNtpoo2SGDTfcMHLveREgQIAAAQIECBAgQIAAAQIESiUg0F4qWXUJECBAgAABAgQIECBAgAABAgsQ6N+/f/Tp0yf56lFHHRVXX301LwIEyiAg0F4GdEcSKIPANttsE0OHDk1OHjx4cHTt2rUMnTiSAAEClS/w1ltvxdprr500uuaaa0buPS8CBAgQIECAAAECBAgQIECAQKkEBNpLJasuAQIECBAgQIAAAQIECBAgQGABAjfccEP06tUr+erhhx8e119/PS8CBMogINBeBnRHEiiDwK9+9asYOXJkcvLzzz8fm266aRk6cSQBAgQqX+CDDz6IVVZZJWl0pZVWitx7XgQIECBAgAABAgQIECBAgACBUgkItJdKVl0CBAgQIECAAAECBAgQIECAwAIEbr755jjkkEOSr/bs2TMGDBjAiwCBMggItJcB3ZEEyiDQrl27GDt2bHLyqFGjokOHDmXoxJEECBCofIEpU6ZEq1atkkZbtGgRufe8CBAgQIAAAQIECBAgQIAAAQKlEhBoL5WsugQIECBAgAABAgQIECBAgACBBQgMHDgwDjzwwOSrPXr0iNtuu40XAQJlEBBoLwO6IwmUQSAXzPxhGPPf//53rLjiimXoxJEECBCofIFZs2ZFkyZNkkaXWGKJmDlzZuU3rkMCBAgQIECAAAECBAgQIEAgtQIC7am9Oo0TIECAAAECBAgQIECAAAECaRW45557Yt99903a32effeLuu+9O6zj6JpBqAYH2VF+f5gnkLbDYYovF7Nmzk/Wff/55NGvWLO/9FhIgQCBLAvPmzYuFF144GTn3/dK3336bJQKzEiBAgAABAgQIECBAgAABAvUsINBez+COI0CAAAECBAgQIECAAAECBAg88MADscceeyQQu+++e9x///1gCBAog4BAexnQHUmgngVyn8a+8sorz3fq3LlzY5FFFqnnThxHgACB9Ag0btw4vvzyy6Th3Ke2597zIkCAAAECBAgQIECAAAECBAiUQkCgvRSqahIgQIAAAQIECBAgQIAAAQIEfkHg4Ycfjm7duiUrdt555xg0aBAzAgTKICDQXgZ0RxKoZ4Hbb789evTokZzasWPHeOONN+q5C8cRIEAgXQItWrSITz/9NGl66tSpscwyy6RrCN0SIECAAAECBAgQIECAAAECqREQaE/NVWmUAAECBAgQIECAAAECBAgQqBaBxx9/PLp27ZqMs/3228eQIUOqZTxzEEiVgEB7qq5LswTqJNCnT5/o379/sveII46Ia6+9tk61bCJAgEBWBFZcccX46KOPknFzf9tF7j0vAgQIECBAgAABAgQIECBAgEApBATaS6GqJgECBAgQIECAAAECBAgQIEDgFwSefvrp2HrrrZMVW221VQwdOpQZAQJlEBBoLwO6IwnUs0CnTp1ixIgRyakDBgyInj171nMXjiNAgEC6BNZYY40YM2ZM0vTbb78dufe8CBAgQIAAAQIECBAgQIAAAQKlEBBoL4WqmgQIECBAgAABAgQIECBAgACBXxB47rnnokuXLsmKzp07x/Dhw5kRIFAGAYH2MqA7kkA9CsyYMSOaN28ec+fOTU599913o127dvXYhaMIECCQPoENNtggXn311aTxkSNHRu49LwIECBAgQIAAAQIECBAgQIBAKQQE2kuhqiYBAgQIECBAgAABAgQIECBA4BcEXn755dh4442TFRtttFG89NJLzAgQKIOAQHsZ0B1JoB4FHn300dhpp52SE9u2bRtjx46txw4cRYAAgXQK5P4Abu4P4n7/GjZs2Hx/KDedU+maAAECBAgQIECAAAECBAgQqFQBgfZKvRl9ESBAgAABAgQIECBAgAABAlUr8Nprr8X666+fzLfeeuvN9+mHVTu4wQhUoIBAewVeipYIFFHgggsuiNNPPz2p2KNHj7jtttuKeIJSBAgQqE6Brl27xuOPP54MN3jw4Mi950WAAAECBAgQIECAAAECBAgQKIWAQHspVNUkQIAAAQIECBAgQIAAAQIECPyCwJtvvhkdOnRIVqy99toxevRoZgQIlEFAoL0M6I4kUI8C++yzT9x7773JiZdffnkce+yx9diBowgQIJBOgd133z0efPDBpPn7778/cu95ESBAgAABAgQIECBAgAABAgRKISDQXgpVNQkQIECAAAECBAgQIECAAAECvyDw3nvvRfv27ZMV7dq1i3fffZcZAQJlEBBoLwO6IwnUk0Du37frrLNOfPXVV8mJL7zwQnTq1KmeOnAMAQIE0itwwAEHxB133JEMcPvtt8f++++f3oF0ToAAAQIECBAgQIAAAQIECFS0gEB7RV+P5ggQIECAAAECBAgQIECAAIFqFPjggw9ilVVWSUZbeeWV4/3336/GUc1EoOIFBNor/oo0SKDOAueee26ceeaZyf711lsvXn311TrXs5EAAQJZEvjtb38bf/vb35KRb7zxxjjssMOyRGBWAgQIECBAgAABAgQIECBAoB4FBNrrEdtRBAgQIECAAAECBAgQIECAAIGcwMSJE2P55ZdPMNq0aRMTJkyAQ4BAGQQE2suA7kgC9SAwd+7c7z6d/e23305Ou/TSS+OEE06oh9MdQYAAgfQLHHPMMXHVVVclg1x55ZVx9NFHp38wExAgQIAAAQIECBAgQIAAAQIVKSDQXpHXoikCBAgQIECAAAECBAgQIECgmgWmTp0aLVu2TEZs0aJFTJkypZpHNhuBihUQaK/Yq9EYgYIE/v73v8fBBx+c1FhuueW++3T2Vq1aFVTXZgIECGRF4JRTTomLL744Gfeiiy6Kk08+OSvjm5MAAQIECBAgQIAAAQIECBCoZwGB9noGdxwBAgQIECBAgAABAgQIECBAYPr06dGsWbMEomnTpjFt2jQwBAiUQUCgvQzojiRQDwI777xzPPLII8lJuWDmhRdeWA8nO4IAAQLVIXD22WfHOeeckwxz1llnRe49LwIECBAgQIAAAQIECBAgQIBAKQQE2kuhqiYBAgQIECBAgAABAgQIECBA4BcEvvjii1hiiSWSFY0bN45Zs2YxI0CgDAIC7WVAdySBEgs8++yzseWWWyanNGjQ4LtPZ+/QoUOJT1aeAAEC1SOQ+3T23B8G+v510kknzfeJ7dUzqUkIECBAgAABAgQIECBAgACBShAQaK+EW9ADAQIECBAgQIAAAQIECBAgkCmBuXPnxqKLLprMnAvaff3115kyMCyBShEQaK+Um9AHgeIJ9OzZM2655Zak4KGHHhp/+9vfineASgQIEMiAwFVXXRXHHHNMMmmfPn0i954XAQIECBAgQIAAAQIECBAgQKAUAgLtpVBVkwABAgQIECBAgAABAgQIECBQg8DCCy8c8+bNS1Z9++238eNgLUQCBEovINBeemMnEKhPgauvvjqOPvro+Y588sknY5tttqnPNpxFgACB1Avk/iDQb3/722QOfzgo9VdqAAIECBAgQIAAAQIECBAgUNECAu0VfT2aI0CAAAECBAgQIECAAAECBKpVoFGjRjFnzpxkvNmzZ0fDhg2rdVxzEahYAYH2ir0ajRGotcCIESOiU6dO8+3ba6+94t577611LRsIECCQdYE77rgjDjjggIRh//33j9tvvz3rLOYnQIAAAQIECBAgQIAAAQIESiQg0F4iWGUJECBAgAABAgQIECBAgAABAr8k0KRJk5g1a1ayZObMmbHEEktAI0CgngUE2usZ3HEESijQsmXLmDp1anLCmmuuGYMHD44VV1yxhKcqTYAAgeoUePDBB2P33XdPhtttt93igQceqM5hTUWAAAECBAgQIECAAAECBAiUXUCgvexXoAECBAgQIECAAAECBAgQIEAgiwJLL710TJs2LRn9s88+i9x7XgQI1K+AQHv9ejuNQKkEunXrFg8//PB85R9//PHYbrvtSnWkugQIEKhqgdyvoV27dk1m3H777WPIkCFVPbPhCBAgQIAAAQIECBAgQIAAgfIJCLSXz97JBAgQIECAAAECBAgQIECAQIYFWrduHZMnT04EJk2aFK1atcqwiNEJlEdAoL087k4lUEyBc845J84+++z5Svbv3z+OPPLIYh6jFgECBDIl8Nxzz0WXLl2SmTt37hzDhw/PlIFhCRAgQIAAAQIECBAgQIAAgfoTEGivP2snESBAgAABAgQIECBAgAABAgQSgRVWWCEmTJiQ/O+PPvooll9+eUIECNSzgEB7PYM7jkCRBTbffPOfBCx32223eOCBB4p8knIECBDIlsArr7wSG264YTL0+uuvH7n3vAgQIECAAAECBAgQIECAAAECpRAQaC+FqpoECBAgQIAAAQIECBAgQIAAgRoEVl111Xj//feTVePHj49VVlmFGwEC9Swg0F7P4I4jUCSBN954I3LB9R/+u/T70vPmzSvSKcoQIEAguwLvvPNOrLnmmgnA6quvHrn3vAgQIECAAAECBAgQIECAAAECpRAQaC+FqpoECBAgQIAAAQIECBAgQIAAgRoE1lhjjRgzZkyyKhcOyYVEvAgQqF8Bgfb69XYagWIIDBgwIHr37h1z5sz5SbkRI0bExhtvXIxj1CBAgECmBT788MNYaaWVEoPc3zCVe8+LAAECBAgQIECAAAECBAgQIFAKAYH2UqiqSYAAAQIECBAgQC+q7esAACAASURBVIAAAQIECBCoQaBjx44xevToZNWoUaOiQ4cO3AgQqGcBgfZ6BnccgQIE5s6dG5dcckmcdtppP6nSpk2bePXVV6Nly5YFnGArAQIECHwv8Omnn0aLFi0SkObNm0fuPS8CBAgQIECAAAECBAgQIECAQCkEBNpLoaomAQIECBAgQIAAAQIECBAgQKAGgQ022OC74N33r1deeSXWX399bgQI1LOAQHs9gzuOQB0Epk6dGrlPZb/55psj9wfAfvzq1q1bPPTQQ3WobAsBAgQILEjgyy+/jMaNGydfXnzxxeOLL74ARoAAAQIECBAgQIAAAQIECBAoiYBAe0lYFSVAgAABAgQIECBAgAABAgQI/LJAp06dYsSIEcmiF198MTbZZBNsBAjUs4BAez2DO45ALQTee++970LsuTD7Rx999LM7Tz/99DjvvPNqUdVSAgQIEMhXYOGFF4558+Yly7/55pvIvedFgAABAgQIECBAgAABAgQIECi2gEB7sUXVI0CAAAECBAgQIECAAAECBAjkIbD55pvH8OHDk5XDhg2LLl265LHTEgIEiikg0F5MTbUIFC4wd+7ceOmll2LgwIHfBdlnzpz5s0Xbtm0bF198cey9996FH6oCAQIECPysQJMmTWLWrFnJ12bMmBG597wIECBAgAABAgQIECBAgAABAsUWEGgvtqh6BAgQIECAAAECBAgQIECAAIE8BLbZZpsYOnRosvKpp56KrbfeOo+dlhAgUEwBgfZiaqpFoPYCn3766XcB9tzfWpL78YUXXoipU6cusNA666wTBx10UBx88MHRunXr2h9oBwECBAjkLdCqVauYMmVKsn7y5MnRsmXLvPdbSIAAAQIECBAgQIAAAQIECBDIV0CgPV8p6wgQIECAAAECBAgQIECAAAECRRTYcccdY/DgwUnFxx57LHbYYYcinqAUAQL5CAi056NkDYHaCcyePTv+85//fPfP9OnTk59//17ux7Fjx34XXh81alRexbfddtvvQuy5MPvCCy+c1x6LCBAgQKAwgVVWWSU++OCDpMj7778fK6+8cmFF7SZAgAABAgQIECBAgAABAgQI/IyAQLvHggABAgQIECBAgACBehGYNm1ajBs37rt/cuGVzz///Lu/tnrmzJnf/fhLP58zZ0699OgQAgQIECBAgAABAgQqS2D//ff/LsS+8847V1ZjuiFAgEAGBNZaa614++23k0nffPPNyL3nRYAAAQIECBAgQIAAAQIECBAotoBAe7FF1SNAgAABAgQIECCQcYGhQ4cmofXvw+u5Hz/99NOMyxifAAECBAgQIECAAIGaBNq3bx+bbrppbLTRRtG5c+fvfvQiQIAAgfII/OpXv4qRI0cmh7/88suRe8+LAAECBAgQIECAAAECBAgQIFBsAYH2YouqR4AAAQIECBAgQCBjArm/bvrRRx+Nxx57LIYMGfLdJ617ESBAgAABAgQIECBAIB+Bjh07xpZbbhldunT5Lry++uqr57PNGgIECBCoB4Etttgihg0blpz0zDPPRO49LwIECBAgQIAAAQIECBAgQIBAsQUE2ostqh4BAgQIECBAgACBDAg88cQT8eSTT0buxxdffDEDExuRAAECBAgQIECAAIF8BRo3bhzLLLNMtGjR4rt/fu7nufdyn/LbvHnzfMtaR4AAAQL1LLDjjjvG4MGDk1NzH2iQe8+LAAECBAgQIECAAAECBAgQIFBsAYH2YouqR4AAAQIECBAgQKCKBW699da48sorY8SIEbWesnXr1tG+ffvvPnHx+x9btmwZjRo1ioYNGyY//tzPF1lkkVqfZwMBAgQqXeDQQw+NAQMGJG3edNNNccghh1R62/ojUHUCCy200HwzzZs3r+pmNBABAgQIECBAoC4Ce+65Z9x///3J1vvuuy9y73kRIECAAAECBAgQIECAAAECBIotINBebFH1CBAgQIAAAQIECFShwKBBg74Lsj/22GM1TtegQYPYbLPNYrvttvsuuP59eL1p06Y17rWAAAECWRLo3bt3XHfddcnI1157bRxxxBFZIjArgYoQEGiviGvQBAECBAgQIFCBAgceeGAMHDgw6ey2226LHj16VGCnWiJAgAABAgQIECBAgAABAgTSLiDQnvYb1D8BAgQIECBAgACBEgoMHz48rrrqqrjjjjsWeEqTJk2iU6dO3/2z5ZZbxrbbbhuLLrpoCbtSmgABAtUhcPTRR8fVV1+dDJP79bZPnz7VMZwpCKRIQKA9RZelVQIECBAgQKBeBXr16hU33HBDcub1118fhx9+eL324DACBAgQIECAAAECBAgQIEAgGwIC7dm4Z1MSIECAAAECBAgQqLXAmWeeGeeee+4C9+26667ffZJwLsS+1FJL1bq+DQQIEMi6wPHHHx/9+vVLGC677LLo27dv1lnMT6DeBQTa653cgQQIECBAgEBKBI477ri44oorkm4vv/zyOPbYY1PSvTYJECBAgAABAgQIECBAgACBNAkItKfptvRKgAABAgQIECBAoJ4ETjzxxPjzn//8s6d9H2TfZZdd6qkbxxAgQKA6BU455ZS4+OKLk+EuuuiiOPnkk6tzWFMRqGABgfYKvhytESBAgAABAmUVOPXUU+PCCy9MevjTn/4Uv//978vak8MJECBAgAABAgQIECBAgACB6hQQaK/OezUVAQIECBAgQIAAgToLHHXUUXHNNdf8ZL8ge51JbSRAgMDPCpxxxhlx/vnnJ18777zz4vTTT6dFgEA9Cwi01zO44wgQIECAAIHUCPzxj3+Ms846K+n3D3/4Q+Te8yJAgAABAgQIECBAgAABAgQIFFtAoL3YouoRIECAAAECBAgQSLFAz54945ZbbvnJBLm/XvqYY45J8WRaJ0CAQOUJnHPOOXH22WcnjeWCIj/835XXsY4IVKeAQHt13qupCBAgQIAAgcIFLr300jjppJOSQieccELk3vMiQIAAAQIECBAgQIAAAQIECBRbQKC92KLqESBAgAABAgQIEEipQK9eveKGG26Yr/sVVlghrrvuuthpp51SOpW2CRAgULkCf/rTn+K0005LGjz11FPjggsuqNyGdUagSgUE2qv0Yo1FgAABAgQIFCzQv3//6NOnT1LnyCOPjNx7XgQIECBAgAABAgQIECBAgACBYgsItBdbVD0CBAgQIECAAAECKRR46qmnYtttt52v8y233DJuvPHGaNeuXQon0jIBAgQqX+DHn3Z44oknxiWXXFL5jeuQQJUJCLRX2YUahwABAgQIECiawIABA+LQQw9N6uX+Zr/ce14ECBAgQIAAAQIECBAgQIAAgWILCLQXW1Q9AgQIECBAgAABAikU2HPPPeP+++9POt90003j+eefT+EkWiZAgEB6BC6//PLo27dv0vBxxx0X/fr1S88AOiVQJQIC7VVykcYgQIAAAQIEii5w1113xX777ZfU7d69e9x5551FP0dBAgQIECBAgAABAgQIECBAgIBAu2eAAAECBAgQIECAQMYF7r777sj9B8kfvu644475/oNlxomMT4AAgZIIXHPNNXHUUUcltY888sjo379/Sc5SlACBBQsItHs6CBAgQIAAAQI/L/DQQw/Frrvumnxxl112iX/+85+4CBAgQIAAAQIECBAgQIAAAQJFFxBoLzqpggQIECBAgAABAgTSJbDFFlvEsGHDkqZzn9Z+3333pWsI3RIgQCCFAjfccEP06tUr6fzwww+P66+/PoWTaJlAugUE2tN9f7onQIAAAQIESifw5JNPxnbbbZccsO2228YTTzxRugNVJkCAAAECBAgQIECAAAECBDIrINCe2as3OAECBAgQIECAAIGIQYMGRe7TtX74evrpp2PLLbfEQ4AAAQIlFrj55pvjkEMOSU7p2bNnDBgwoMSnKk+AwI8FBNo9EwQIECBAgACBnxd44YUXYrPNNku+uOmmm8bzzz+PiwABAgQIECBAgAABAgQIECBQdAGB9qKTKkiAAAECBAgQIEAgPQLXXHNNHHXUUUnDu+22WzzwwAPpGUCnBAgQSLHA7bffHj169EgmyP38tttuS/FEWieQTgGB9nTem64JECBAgACB0gu89tprsf766ycHrbvuupF7z4sAAQIECBAgQIAAAQIECBAgUGwBgfZii6pHgAABAgQIECBAIEUCp556alx44YVJxyeffHJcdNFFKZpAqwQIEEivwD333BP77rtvMsA+++wTd999d3oH0jmBlAoItKf04rRNgAABAgQIlFzg3XffjdVXXz05p127dpF7z4sAAQIECBAgQIAAAQIECBAgUGwBgfZii6pHgAABAgQIECBAIEUC+++/f9x5551JxzfeeGMcdthhKZpAqwQIEEivQO5vxNhjjz2SAXbfffe4//770zuQzgmkVECgPaUXp20CBAgQIECg5AITJkyIFVZYITmnTZs2kXvPiwABAgQIECBAgAABAgQIECBQbAGB9mKLqkeAAAECBAgQIEAgRQIbb7xxvPzyy0nHw4YNiy5duqRoAq0SIEAgvQIPP/xwdOvWLRlg5513jkGDBqV3IJ0TSKmAQHtKL07bBAgQIECAQMkFPv/882jevHlyTrNmzSL3nhcBAgQIECBAgAABAgQIECBAoNgCAu3FFlWPAAECBAgQIECAQIoEcv9R8of/IXLKlCnRokWLFE2gVQIECKRX4PHHH4+uXbsmA2y//fYxZMiQ9A6kcwIpFRBoT+nFaZsAAQIECBAoucDs2bNjscUWS85p1KhRfPXVVyU/1wEECBAgQIAAAQIECBAgQIBA9gQE2rN35yYmQIAAAQIECBAgkAgIcHkYCBAgUD6Bp59+Orbeeuukga222iqGDh1avoacTCCjAr4fyujFG5sAAQIECBDIS6BBgwbxzTffJGu//vrryL3nRYAAAQIECBAgQIAAAQIECBAopoBAezE11SJAgAABAgQIECCQMgEBrpRdmHYJEKgqgeeeey66dOmSzNS5c+cYPnx4Vc1oGAJpEPD9UBpuSY8ECBAgQIBAuQSWWmqpmDFjRnL89OnTI/eeFwECBAgQIECAAAECBAgQIECgmAIC7cXUVIsAAQIECBAgQIBAygQEuFJ2YdolQKCqBF5++eXYeOONk5k22mijeOmll6pqRsMQSIOA74fScEt6JECAAAECBMolsOyyy8akSZOS4z/55JNo3bp1udpxLgECBAgQIECAAAECBAgQIFClAgLtVXqxxiJAgAABAgQIECCQj4AAVz5K1hAgQKA0Aq+99lqsv/76SfH11lsvXn311dIcpioBAgsU8P2Qh4MAAQIECBAgsGCBtm3bxvjx45MF48aNi1VXXRUZAQIECBAgQIAAAQIECBAgQKCoAgLtReVUjAABAgQIECBAgEC6BAS40nVfuiVAoLoE3nzzzejQoUMy1Nprrx2jR4+uriFNQyAFAr4fSsElaZEAAQIECBAom0DHjh3n+33KqFGj5vt9TNkaczABAgQIECBAgAABAgQIECBQVQIC7VV1nYYhQIAAAQIECBAgUDsBAa7aeVlNgACBYgq899570b59+6Rku3bt4t133y3mEWoRIJCHgO+H8kCyhAABAgQIEMiswMYbbxwvv/xyMv+IESMi954XAQIECBAgQIAAAQIECBAgQKCYAgLtxdRUiwABAgQIECBAgEDKBAS4UnZh2iVAoKoEPvjgg1hllVWSmVZeeeV4//33q2pGwxBIg4Dvh9JwS3okQIAAAQIEyiWw1VZbxTPPPJMcP3To0Mi950WAAAECBAgQIECAAAECBAgQKKaAQHsxNdUiQIAAAQIECBAgkDIBAa6UXZh2CRCoKoGJEyfG8ssvn8zUpk2bmDBhQlXNaBgCaRDw/VAabkmPBAgQIECAQLkEdtppp3j00UeT4x9++OHIvedFgAABAgQIECBAgAABAgQIECimgEB7MTXVIkCAAAECBAgQIJAyAQGulF2YdgkQqCqBqVOnRsuWLZOZWrRoEVOmTKmqGQ1DIA0Cvh9Kwy3pkQABAgQIECiXwN577x333Xdfcvw999wTufe8CBAgQIAAAQIECBAgQIAAAQLFFBBoL6amWgQIECBAgAABAgRSJiDAlbIL0y4BAlUlMH369GjWrFkyU9OmTWPatGlVNaNhCKRBwPdDabglPRIgQIAAAQLlEjjooIPi1ltvTY7/+9//Hr/5zW/K1Y5zCRAgQIAAAQIECBAgQIAAgSoVEGiv0os1FgECBAgQIECAAIF8BAS48lGyhgABAqUR+OKLL2KJJZZIijdu3DhmzZpVmsNUJUBggQK+H/JwECBAgAABAgQWLNC7d++47rrrkgXXXnttHHHEEcgIECBAgAABAgQIECBAgAABAkUVEGgvKqdiBAgQIECAAAECBNIlIMCVrvvSLQEC1SUwd+7cWHTRRZOhGjRoEF9//XV1DWkaAikQ8P1QCi5JiwQIECBAgEDZBI4//vjo169fcv5ll10Wffv2LVs/DiZAgAABAgQIECBAgAABAgSqU0CgvTrv1VQECBAgQIAAAQIE8hIQ4MqLySICBAiUTGDhhReOefPmJfW//fbb+PGvzSU7XGECBL4T8P2QB4EAAQIECBAgsGCB008/PS644IJkwfnnnx+nnXYaMgIECBAgQIAAAQIECBAgQIBAUQUE2ovKqRgBAgQIECBAgACBdAkIcKXrvnRLgED1CTRq1CjmzJmTDDZ79uxo2LBh9Q1qIgIVLOD7oQq+HK0RIECAAAECZRc477zz4g9/+EPSRy7gnnvPiwABAgQIECBAgAABAgQIECBQTAGB9mJqqkWAAAECBAgQIEAgZQICXCm7MO0SIFB1Ak2aNIlZs2Ylc82YMSNy73kRIFB/Ar4fqj9rJxEgQIAAAQLpE/jLX/4SJ5xwQtL48ccfH7n3vAgQIECAAAECBAgQIECAAAECxRQQaC+mploECBAgQIAAAQIEUiYgwJWyC9MuAQJVJ9C8efP4/PPPk7k+++yzWHrppatuTgMRqGQB3w9V8u3ojQABAgQIECi3wF//+tc48sgjkzZ69+4dufe8CBAgQIAAAQIECBAgQIAAAQLFFBBoL6amWgQIECBAgAABAgRSJiDAlbIL0y4BAlUn0Lp165g8eXIy16RJk6JVq1ZVN6eBCFSygO+HKvl29EaAAAECBAiUW+CWW26Jnj17Jm0cdNBBkXvPiwABAgQIECBAgAABAgQIECBQTAGB9mJqqkWAAAECBAgQIEAgZQICXCm7MO0SIFB1AiussEJMmDAhmevDDz+M3HteBAjUn4Dvh+rP2kkECBAgQIBA+gTuueee2HfffZPG99lnn7j77rvTN4iOCRAgQIAAAQIECBAgQIAAgYoWEGiv6OvRHAECBAgQSIfANSfeno5GdUmAwE8Ejvpzj/ne63/CQEoECKRU4MhLD0hp59luu23btjF+/PgEYdy4cbHqqqtmG8X0BOpZQKC9nsEdlwmBsROmx7sfTYsPJ82ISZ9/EdNnzYnZc+bGvHmZGN+QBAgQqCqBD956If55/anJTCuv1Sl27XVhVc1oGAIECBDIhsBCC0U0atggmi7RMFov3ThWbL1ktF+hWay2fNNsAJiSAAECBAgQIFDhAgLtFX5B2iNAgAABAmkQEGhPwy3pkcDPCwi0ezIIVI+AQHs673KNNdaIMWPGJM2/8847sfrqq6dzGF0TSKmAQHtKL07bFScwZdqX8dwbH8fLb0+KaTNnV1x/GiJAgACBuglMeO/V+Ef/45PNy7dbP/Y86rK6FbOLAAECBAhUoECzJo1iozVbR+d1louWzRavwA61RIAAAQIECBDIhoBAezbu2ZQECBAgQKCkAgLtJeVVnAABAgQI5CUg0J4XU8Ut6tixY4wePTrpa9SoUdGhQ4eK61NDBKpZQKC9mm/XbPUhMOOLOfHIC+/Hs69NrI/jnEGAAAEC9Sww6d9vxd39jkpObb3SmrFv32vquQvHESBAgACB+hHYYr02sdOmq8SSjRvWz4FOIUCAAAECBAgQSAQE2j0MBAgQIECAQMECAu0FEypAgAABAgQKFhBoL5iwLAU23HDDeOWVV5KzR44cGRtssEFZenEogawKCLRn9ebNXQyB50d9HPc9Mza+mj23GOXUIECAAIEKFPj04/Fx+yWHJZ0ts9yqccBJf6vATrVEgAABAgSKI7BYowax15arxWYdlytOQVUIECBAgAABAgTyEhBoz4vJIgIECBAgQOCXBH4caO922DbACBAgQIAAgRILDPrbU/OdINBeYvASle/UqVOMGDEiqf7iiy/GJptsUqLTlCVA4OcEBNo9FwTqJnDXk2MW+KnsDRddJNouv0ws37pptFy6SSy1xGLRqGGDWGihup1lFwECBAiUT+Df74+L7TddPWlgxZXbxhMvjilfQ04mQIAAAQJ1FJg3L2L2nLnxn1lfxZTPZ8aESdNj3IRPY87X3/xsxdyntXff9n//DqzjsbYRIECAAAECBAjkKSDQnieUZQQIECBAgMCCBQTaPR0ECBAgQKD+BQTa69+8FCduvvnmMXz48KT0sGHDokuXLqU4Sk0CBBYgINDu0SBQe4HrHxwVr4+d+pONyzRbItZfo02s3XZZ4fXas9pBgACBihSYMunj6LLeiklvLVstG8Nf/6gie9UUAQIECBCorUAu5P7muE/i1XcmxqfTZv1k+7qrtYheu3WsbVnrCRAgQIAAAQIE6iAg0F4HNFsIECBAgACB+QUE2j0RBAgQIECg/gUE2uvfvBQnbrvttvHUU//7tP0nn3wyttnG33ZTCms1CSxIQKDds0GgdgILCrNvvsGqseFaK9SumNUECBAgUPECM/4zPX61+jJJn02WXCpGvvtZxfetQQIECBAgUFuBkW99FMNeGf+TbULttZW0ngABAgQIECBQNwGB9rq52UWAAAECBAj8QECg3eNAgAABAgTqX0Cgvf7NS3HijjvuGIMHD05KP/bYY7HDDjuU4ig1CRBYgIBAu0eDQP4Cdz05Jp59beJ8G3Kfyt5109WjVfMm+ReykgABAgRSIzD3669j7RUXT/pt0GDRePOjL1PTv0YJECBAgEBtBCZ/NjOGvDDmJ5/WvsV6baL7tqvXppS1BAgQIECAAAECtRQQaK8lmOUECBAgQIDATwUE2j0VBAgQIECg/gUE2uvfvBQn7rLLLjFo0KCk9EMPPRTdunUrxVFqEiCwAAGBdo8GgfwEnh/1cQwc8s58i9u0XCp22bJDLNaoQX5FrCJAgACBVArkAu25YPv3r9EffhGLLtowlbNomgABAgQI1CTw1ey58dAzo2PilP/Mt7RH1zVis47L1bTd1wkQIECAAAECBOooINBeRzjbCBAgQIAAgf8JCLR7GggQIECAQP0LCLTXv3kpTtxrr73iH//4R1L6vvvuiz333LMUR6lJgMACBATaPRoEahaY8cWc+OOAEZELdnz/yn0y+97brSvMXjOfFQQIEEi9wK9WXyZm/Gf6d3M0aNAgXnxzUiy5VNPUz2UAAgQIECCwIIHc733ufeL1+T6pPfcHec88ZJNYsrE/1OXJIUCAAAECBAiUQkCgvRSqahIgQIAAgYwJCLRn7MKNS4AAAQIVISDQXhHXUHAT++23X9x1111JnTvvvDO6d+9ecF0FCBDIX0CgPX8rK7MrcNeTY+LZ1ybOB7D/rzeIVs2bZBfF5AQIEMiQwORPJsZijRvH4os39snsGbp3oxIgQCDrApM/mxl3PPrKfAxbrNcmum+7etZpzE+AAAECBAgQKImAQHtJWBUlQIAAAQLZEhBoz9Z9m5YAAQIEKkNAoL0y7qHQLn7zm9/EbbfdlpS59dZb48ADDyy0rP0ECNRCQKC9FliWZlJgyrQv4483vTjf7JtvsGpsuNYKmfQwNAECBAgQIECAAAEC2REY+dZHMeyV8fMNfOahnaJls8Wzg2BSAgQIECBAgEA9CQi01xO0YwgQIECAQDULCLRX8+2ajQABAgQqVUCgvVJvpnZ9HXbYYXHTTTclm3I/P+SQQ2pXxGoCBAoSEGgviM/mDAg88Oy4ePzlfyeTLtNsiThw5w0zMLkRCRAgQIAAAQIECBAgEHHbwyPj02mzEortN1opdt+iLRoCBAgQIECAAIEiCwi0FxlUOQIECBAgkEUBgfYs3rqZCRAgQKDcAgLt5b6B4pzfu3fvuO6665Ji1157bRxxxBHFKa4KAQJ5CQi058VkUYYF/nD98zFt5uxEYLtO7aPDastmWMToBAgQIECAAAECBAhkSWD02E/iiRffTUZu1qRRnNtrsywRmJUAAQIECBAgUC8CAu31wuwQAgQIECBQ3QIC7dV9v6YjQIAAgcoUEGivzHupbVdHH310XH311cm2q666Kvr06VPbMtYTIFCAgEB7AXi2Vr3A2AnTo99dryRzNlx0kei9T+dYaKGqH92ABAgQIECAAAECBAgQ+E5g3ryIa+95LuZ8/U0i0rf7BrHa8k0JESBAgAABAgQIFFFAoL2ImEoRIECAAIGsCgi0Z/XmzU2AAAEC5RQQaC+nfvHO/t3vfheXXXZZUjD38759+xbvAJUIEKhRQKC9RiILMizw6IsfxKDnxicCa67SKnbovEaGRYxOgAABAgQIECBAgEAWBQY/9068/f7kZPRunVeNX3daOYsUZiZAgAABAgQIlExAoL1ktAoTIECAAIHsCAi0Z+euTUqAAAEClSMg0F45d1FIJ6ecckpcfPHFSYmLLrooTj755EJK2kuAQC0FBNprCWZ5pgSuf3BUvD52ajLzdp3aR4fVls2UgWEJECBAgAABAgQIECAweuwn8cSL7yYQ667WInrt1hEMAQIECBAgQIBAEQUE2ouIqRQBAgQIEMiqgEB7Vm/e3AQIECBQTgGB9nLqF+/sM844I84///yk4HnnnRenn3568Q5QiQCBGgUE2mskcK+ZbwAAIABJREFUsiDDAufdPCImffZFIrD/rzeIVs2bZFjE6AQIECBAgAABAgQIZFFg8mcz445HX0lGb928cZzRc5MsUpiZAAECBAgQIFAyAYH2ktEqTIAAAQIEsiMg0J6duzYpAQIECFSOgEB75dxFIZ2cc845cfbZZyclzjrrrPn+dyG17SVAID8Bgfb8nKzKpsBJ/YfFV7PnJsMfsfdmsVijBtnEMDUBAgQIECBAgAABApkVyP2+6Lp7n0/mz/2+6JKjNs+sh8EJECBAgAABAqUQEGgvhaqaBAgQIEAgYwIC7Rm7cOMSIECAQEUICLRXxDUU3MSf/vSnOO2005I6p556alxwwQUF11WAAIH8BQTa87eyMnsCx/YbGvPm/W/uYw7YIhZaKHsOJiZAgAABAgQIECBAINsCud8XXXn7swlC7vdFV/TdOtsopidAgAABAgQIFFlAoL3IoMoRIECAAIEsCgi0Z/HWzUyAAAEC5RYQaC/3DRTn/EsvvTROOumkpNiJJ54Yl1xySXGKq0KAQF4CAu15MVmUUYFjLhs63+TH9tgioxLGJkCAAAECBAgQIEAg6wJXDPxfoD1nceXxAu1ZfybMT4AAAQIECBRXQKC9uJ6qESBAgACBTAoItGfy2g1NgAABAmUWEGgv8wUU6fjLL788+vbtm1Q77rjjol+/fkWqrgwBAvkICLTno2RNVgUE2rN68+YmQIAAAQIECBAgQODHAgLtngkCBAgQIECAQGkFBNpL66s6AQIECBDIhIBAeyau2ZAECBAgUGECAu0VdiF1bOeaa66Jo446Ktl95JFHRv/+/etYzTYCBOoiINBeFzV7siIg0J6VmzYnAQIECBAgQIAAAQI1CQi01yTk6wQIECBAgACBwgQE2gvzs5sAAQIECBCICIF2jwEBAgQIEKh/AYH2+jcvxYk33HBD9OrVKyl9+OGHx/XXX1+Ko9QkQGABAgLtHg0CCxYQaPd0ECBAgAABAgQIECBA4L8CAu2eBAIECBAgQIBAaQUE2kvrqzoBAgQIEMiEgEB7Jq7ZkAQIECBQYQIC7RV2IXVs5+abb45DDjkk2d2zZ88YMGBAHavZRoBAXQQE2uuiZk9WBATas3LT5iRAgAABAgQIECBAoCYBgfaahHydAAECBAgQIFCYgEB7YX52EyBAgAABAj6h3TNAgAABAgTKIiDQXhb2oh96++23R48ePZK6BxxwQAwcOLDo5yhIgMCCBQTaPR0EFiwg0O7pIECAAAECBAgQIECAwH8FBNo9CQQIECBAgACB0goItJfWV3UCBAgQIJAJAZ/QnolrNiQBAgQIVJiAQHuFXUgd27nnnnti3333TXbvs88+cffdd9exmm0ECNRFQKC9Lmr2ZEVAoD0rN21OAgQIECBAgAABAgRqEhBor0nI1wkQIECAAAEChQkItBfmZzcBAgQIECDgE9o9AwQIECBAoCwCAu1lYS/6oQ888EDsscceSd3dd9897r///qKfoyABAgsWEGj3dBBYsIBAu6eDAAECBAgQIECAAAEC/xUQaPckECBAgAABAgRKKyDQXlpf1QkQIECAQCYEfEJ7Jq7ZkAQIECBQYQIC7RV2IXVs55FHHomdd9452b3TTjvFww8/XMdqthEgUBcBgfa6qNmTFQGB9qzctDkJECBAgAABAgQIEKhJQKC9JiFfJ0CAAAECBAgUJiDQXpif3QQIECBAgIBPaPcMECBAgACBsggItJeFveiHPv7449G1a9ek7vbbbx9Dhgwp+jkKEiCwYAGBdk8HgQULCLR7OggQIECAAAECBAgQIPBfAYF2TwIBAgQIECBAoLQCAu2l9VWdAAECBAhkQsAntGfimg1JgAABAhUmINBeYRdSx3aefvrp2HrrrZPdW221VQwdOrSO1WwjQKAuAgLtdVGzJysCAu1ZuWlzEiBAgAABAgQIECBQk4BAe01Cvk6AAAECBAgQKExAoL0wP7sJECBAgAABn9DuGSBAgAABAmUREGgvC3vRD33++eejc+fOSd3NNtssnnvuuaKfoyABAgsWEGj3dBBYsIBAu6eDAAECBAgQIECAAAEC/xUQaPckECBAgAABAgRKKyDQXlpf1QkQIECAQCYEfEJ7Jq7ZkAQIECBQYQIC7RV2IXVs5+WXX46NN9442b3RRhvFSy+9VMdqthEgUBcBgfa6qNmTFQGB9qzctDkJECBAgAABAgQIEKhJQKC9JiFfJ0CAAAECBAgUJiDQXpif3QQIECBAgIBPaPcMECBAgACBsggItJeFveiHvvbaa7H++usndddbb7149dVXi36OggQILFhAoN3TQWDBAgLtng4CBAgQIECAAAECBAj8V0Cg3ZNAgAABAgQIECitgEB7aX1VJ0CAAAECmRDwCe2ZuGZDEiBAgECFCQi0V9iF1LGdt956K9Zee+1k91prrRVvvvlmHavZRoBAXQQE2uuiZk9WBATas3LT5iRAgAABAgQIECBAoCYBgfaahHydAAECBAgQIFCYgEB7YX52EyBAgAABAj6h3TNAgAABAgTKIiDQXhb2oh/63nvvRfv27ZO67dq1i3fffbfo5yhIgMCCBQTaPR0EFiwg0O7pIECAAAECBAgQIECAwH8FBNo9CQQIECBAgACB0goItJfWV3UCBAgQIJAJAZ/QnolrNiQBAgQIVJiAQHuFXUgd2/nggw9ilVVWSXavvPLK8f7779exmm0ECNRFQKC9Lmr2ZEVAoD0rN21OAgQIECBAgAABAgRqEhBor0nI1wkQIECAAAEChQkItBfmZzcBAgQIECDgE9o9AwQIECBAoCwCAu1lYS/6oR9//HG0adMmqbvccsvFxIkTi36OggQILFhAoN3TQWDBAgLtng4CBAgQIECAAAECBAj8V0Cg3ZNAgAABAgQIECitgEB7aX1VJ0CAAAECmRDwCe2ZuGZDEiBAgECFCQi0V9iF1LGdqVOnRsuWLZPdLVq0iClTptSxmm0ECNRFQKC9Lmr2ZEVAoD0rN21OAgQIECBAgAABAgRqEhBor0nI1wkQIECAAAEChQkItBfmZzcBAgQIECDgE9o9AwQIECBAoCwCAu1lYS/6odOnT49mzZoldZs2bRrTpk0r+jkKEiCwYAGBdk8HgQULCLR7OggQIECAAAECBAgQIPBfAYF2TwIBAgQIECBAoLQCAu2l9VWdAAECBAhkQsAntGfimg1JgAABAhUmINBeYRdSx3a+/PLLaNy4cbJ78cUXjy+++KKO1WwjQKAuAgLtdVGzJysCAu1ZuWlzEiBAgAABAgQIECBQk4BAe01Cvk6AAAECBAgQKExAoL0wP7sJECBAgAABn9DuGSBAgAABAmUREGgvC3vRD507d24suuiiSd0GDRrE119/XfRzFCRAYMECAu2eDgILFhBo93QQIECAAAECBAgQIEDgvwIC7Z4EAgQIECBAgEBpBQTaS+urOgECBAgQyISAT2jPxDUbkgABAgQqTECgvcIupIB2Fl544Zg3b15S4dtvv40fB2wLKG8rAQI1CAi0e0QILFhAoN3TQYAAAQIECBAgQIAAgf8KCLR7EggQIECAAAECpRUQaC+tr+oECBAgQCATAgLtmbhmQxIgQIBAhQkItFfYhRTQTqNGjWLOnDlJha+++ipy73kRIFA/AgLt9ePslHQKCLSn8950TYAAAQIECBAgQIBA8QUE2otvqiIBAgQIECBA4IcCAu2eBwIECBAgQKBgAYH2ggkVIECAAAECtRYQaK81WcVuWHLJJWPmzJlJfzNmzIgmTZpUbL8aI1BtAgLt1Xaj5immgEB7MTXVIkCAAAECBAgQIEAgzQIC7Wm+Pb0TIECAAAECaRAQaE/DLemRAAECBAhUuIBAe4VfkPYIECBAoCoFBNqr51qbN28en3/+eTLQZ599FksvvXT1DGgSAhUuINBe4RekvbIKCLSXld/hBAhUucD4se/EcUccEG+Pfr1kkx538tnR53dn/Gz9B+8dGCf2ObhOZ6+62hqx8qqrxXobbhJbbLNjrNVxvVh00YZ1qvXjTd9++218MP7deHH40/Hic09HzunNN15Nln1/9jrrbxQbbLRZrLPBRtG0qd8/FQVfEQIECBD4RQGBdg8IAQIECBAgQKC0AgLtpfVVnQABAgQIZEJAoD0T12xIAgQIEKgwAYH2CruQAtpp3bp1TJ48OanwySefRO49LwIE6kdAoL1+nJ2STgGB9nTem64JEEiHQJoD7T8WzoXMjz7hjNhxl72iYcNGdbqAOXNmx1ODB8V1V10cb7z6ct41lmiyZPx6l73j8D4nRNt2a8aPv7fLu5CFBAgQIECgBgGBdo8IAQIECBAgQKC0AgLtpfVVnQABAgQIZEJAoD0T12xIAgQIEKgwAYH2CruQAtpZccUV46OPPkoqfPjhh7HCCisUUNFWAgRqIyDQXhsta7MmINCetRs3LwEC9SlQTYH27926/+bwOOmMC6Jps+a1ohz33ttx0TmnxFNDBtVq3w8X54Lthx91Qhz2f8fH4o2XqHMdGwkQIECAwIIEBNo9GwQIECBAgACB0goItJfWV3UCBAgQIJAJAYH2TFyzIQkQIECgwgQE2ivsQgpop23btjF+/Pikwrhx42LVVVctoKKtBAjURkCgvTZa1mZNQKA9azduXgIE6lOgGgPtOb8DDzkyTj7zwrxD5aNeHxnn/P7oeG3kiKLw9zjk/+KkM/4UuYC7FwECBAgQKKaAQHsxNdUiQIAAAQIECPxUQKDdU0GAAAECBAgULCDQXjChAgQIECBAoNYCAu21JqvYDWussUaMGTMm6e/tt9+O3HteBAjUj4BAe/04OyWdAgLt6bw3XRMgkA6Bnwu03/HgM7HhJp3rZYAH7x0YJ/Y5ODlri212iD/3/3s0W3qZXzz/m7lzY+asGfHhB+Nj6JBBcfP1V8b0aZ/Nt+fSq2+J3fbuUeMcU6dMijNPOjIef/TB+dauvlbH2LfHYbH51l2jVes20WTJpeL779m+/npOfDp1crzxystxz+03/eynuvc95ZzofcwpsUiDBjX2YAEBAgQIEMhXQKA9XynrCBAgQIAAAQJ1ExBor5ubXQQIECBAgMAPBATaPQ4ECBAgQKD+BQTa69+8VCeus846MWrUqKT8G2+8ER07dizVceoSIPAjAYF2jwSBBQsItHs6CBAgUDqBtAbafywy5u3Rcfrves33Ceudt9wuLrlyQLRsvdwCAefNmxe33HBlnP+H38235pgT/5+9OwG3azz7B/yUlCDEWDMlaiYSswo11VBDi5pqKBJTIgmJCCWIEBFTiJmqeaopfOahIjUFIeYSaqYEIeYh/2udf8+qM+WcffZZJ2uvfa/rcl2xz3qH537e7/t2vv7O2yHR86ABLbrhPZljwvhH4tgj+sRLz09M50nWPeP8q2LNdXpk10AzEyBAgEDVCQi0V13LFUyAAAECBAi0s4BAezuDW44AAQIECBRRQKC9iF1VEwECBAjkXUCgPe8davn+unfvHhMmTEgHPPXUU9GtW7eWT+BNAgTKEhBoL4vP4IILCLQXvMHKI0BghgoUJdCeICY3rB/WZ6/4Yurnqekl194Zv95w0yaNP/zgvTjs4D/Hw2PvS985oN8R0e+wY0q+Wf35ZyfEwIP2jEmvvJjOtWfPg2PQkJNilllmnaF9tjgBAgQIFEdAoL04vVQJAQIECBAgkE8BgfZ89sWuCBAgQIBARQkItFdUu2yWAAECBAoiINBekEZGxNprrx2PP/54WtBjjz0Wa621VnEKVAmBnAsItOe8QbY3QwUE2mcov8UJECi4QJEC7Z98/FFNoH3s/XelXRtw5LDYv+/gJrv49JOPxd47b5GG4Lt2XytOP+/KWGyJpUrufGO3vS+/0qox6oKrY6kuy5U8nwEECBAgQKAxAYF254IAAQIECBAgkK2AQHu2vmYnQIAAAQJVISDQXhVtViQBAgQI5ExAoD1nDSljOz169Ihx48alMzz00EOx/vrrlzGjoQQIlCIg0F6KlnerTUCgvdo6rl4CBNpToEiB9u+++zZOGXZkXHL+GSnhn/58YAw+bmTMOmvHRlnH3HBVDOy9Z/qz3/9x9zhm+FkxR6c5W9WGV15+Ifr23LnOLe1X3vxArLlOj1bNZxABAgQIEKgvINDuTBAgQIAAAQIEshUQaM/W1+wECBAgQKAqBATaq6LNiiRAgACBnAkItOesIWVsZ+ONN44HHnggneH++++PjTbaqIwZDSVAoBQBgfZStLxbbQIC7dXWcfUSINCeAkUKtCduZ582LEadfGxKuMue+8WRQ0+Njh1na5S1fqD9j3/aN44adnrMNtvsrWrD559Nib8cul+8+cakmHe+BWrm2Hv/Q6LHRr9t1XwGESBAgACB+gIC7c4EAQIECBAgQCBbAYH2bH3NToAAAQIEqkJAoL0q2qxIAgQIEMiZgEB7zhpSxnY233zzuPvuu9MZ7rrrrvjtb4UuyiA1lEBJAgLtJXF5ucoEBNqrrOHKJUCgXQWKFGj/4Ycf4owRx8T5Z56UGvYbdGz0PvSoJk1vv+W66L//bunPu3ZfK04/78pYbIml2rUPFiNAgAABAi0VEGhvqZT3CBAgQIAAAQKtExBob52bUQQIECBAgMBPBATaHQcCBAgQIND+AgLt7W+e1YrbbLNN3Hbbben0t956a2y99dZZLWdeAgTqCQi0OxIEmhYQaHc6CBAgkJ1AkQLtU6Z8Ekce0ivuuf3mFOzcS2+KTTbfpknAl194Ng7uuVP8+7VX0ncGHnVi7HvAoTFzhw7ZwZuZAAECBAi0UkCgvZVwhhEgQIAAAQIEWigg0N5CKK8RIECAAAECTQsItDsdBAgQIECg/QUE2tvfPKsVt99++7jpppvS6W+88cb4wx/+kNVy5iVAoJ6AQLsjQaBpAYF2p4MAAQLZCRQp0D7uH/fUhNO/mPp5Ddh6G2wSI8/6Wyyw4MJNAn715Rdx3BF948ZrL03fmaPTnPGnPx8Ye/U6eLpjs+uKmQkQIECAQNMCAu1OBwECBAgQIEAgWwGB9mx9zU6AAAECBKpCQKC9KtqsSAIECBDImYBAe84aUsZ2dt5557juuuvSGa699trYaaedypjRUAIEShEQaC9Fy7vVJiDQXm0dVy8BAu0pUJRA+3MTn4rjBveJZ556POUbOfrS2HaH3aL+96z6vo+OeyAG9N4zPvzgvTo/SoLtG232u5o5uq25bnTuPE97tsZaBAgQIECgUQGBdgeDAAECBAgQIJCtgEB7tr5mJ0CAAAECVSEg0F4VbVYkAQIECORMQKA9Zw0pYzu77757XHnllekMl19+eSSfeQgQaB8Bgfb2cbZKZQoItFdm3+yaAIHKEKjUQPuPP/4Yn38+Jd547dW49car4+brr4gpn36coic3rA8aclLMNvsczTbih++/j0suOCPOPu2E9Hb3xgatuMpq0WOjLWLt9TaMlbt2j85zz9tsWL7Zxb1AgAABAgRKFBBoLxHM6wQIECBAgACBEgUE2ksE8zoBAgQIECDQUECg3akgQIAAAQLtLyDQ3v7mWa24zz77xCWXXJJO/9e//jX23nvvrJYzLwEC9QQE2h0JAk0LCLQ7HQQIEMhOoLFAe1uuds2YsdF9rfWanHLMDVfFwN57ttmSya3qvXoPjH0OPDQ6dpytxfMmofYxN14VJw4ZWCcYP70JluqyXKzXY+PYcNMt3eDeYmkvEiBAgEC5AgLt5QoaT4AAAQIECBCYvoBAuxNCgAABAgQIlC0g0F42oQkIECBAgEDJAgLtJZPldsD+++8fF1xwQbq/888/P/bbb7/c7tfGCBRNQKC9aB1VT1sKCLS3paa5CBAgUFegSIH2xZdcOgYfc3JsssW2MdNMM7Wq1e+89e8YfeqwuPO2G6Z7W3tjk2+02e/iT/scFOv8+jcxyyyztmp9gwgQIECAQHMCAu3NCfk5AQIECBAgQKA8AYH28vyMJkCAAAECBCJCoN0xIECAAAEC7S8g0N7+5lmt2KdPnzj77LPT6UePHh29e/fOajnzEiBQT0Cg3ZEg0LSAQLvTQYAAgewEihRor1Xa+g+7xH59BsVyK64S9b9jtURy2rRp8f57b8fd/3dT3HbTNfHMU4+3ZFj6ziqrrRGHHTU81v71b1q1fkmLeZkAAQIEqk5AoL3qWq5gAgQIECBAoJ0FBNrbGdxyBAgQIECgiAIC7UXsqpoIECBAIO8CAu1571DL93fooYfG6aefng447bTT4pBDDmn5BN4kQKAsAYH2svgMLriAQHvBG6w8AgRmqEARA+0J6Byd5owBRw6LXffcP2bu0KHVxkm4fcqnH8fTTz4WD957Rzz80P2RmDX3JOsfdMiRsVevvm5rbw7LzwkQIECgJAGB9pK4vEyAAAECBAgQKFlAoL1kMgMIECBAgACB+gIC7c4EAQIECBBofwGB9vY3z2rFww8/PE4++eR0+hEjRsSgQYOyWs68BAjUExBodyQINC0g0O50ECBAIDuBxgLt14wZG93XWi+7RX8y85gbroqBvfdMP+mx0W/j1HMuj7nnma/Z9b/++quY+vln8dLzE2PMjVfFPbffHF9M/Twdl4TKjxx6auy4695tdlN6bcD9uWeein/ce3s89MDd0w24DzzqxNj3gEPLCtU3C+EFAgQIEKgqAYH2qmq3YgkQIECAAIEZICDQPgPQLUmAAAECBIomINBetI6qhwABAgQqQUCgvRK61LI9HnXUUXHCCSekLw8bNiz+8pe/tGywtwgQKFtAoL1sQhMUWECgvcDNVRoBAjNcoJID7T/FS4LmE8Y/Esce0acm4F77LLrYknHWxdfFyl1Xz8T6xx9/jHfe+nckwfy/X3VJvPP2G3XWWWDBhePUsy+LddbfKJP1TUqAAAEC1Scg0F59PVcxAQIECBAg0L4CAu3t6201AgQIECBQSAGB9kK2VVEECBAgkHMBgfacN6iE7Q0dOjSOOeaYdMSQIUPiuOOOK2EGrxIgUI6AQHs5esYWXUCgvegdVh8BAjNSoCiB9lrDxx8ZG4cfvHedYPmePQ+OQUNOillmmTVT6o8nfxhnjRwaV/7t3DrrbL/zXnHM8DNjttnnyHR9kxMgQIBAdQgItFdHn1VJgAABAgQIzDgBgfYZZ29lAgQIECBQGAGB9sK0UiEECBAgUEECAu0V1Kxmtjp8+PA48sgj07eOOOKIOPHEE4tToEoI5FxAoD3nDbK9GSog0D5D+S1OgEDBBYoWaP/h++9j1Mjj4rxRw9POrbxq9zj9/KtiyaWWybybX335RZw8dHCdUPsvl/5VnHXRdbHciqtkvr4FCBAgQKD4AgLtxe+xCgkQIECAAIEZKyDQPmP9rU6AAAECBAohINBeiDYqggABAgQqTECgvcIaNp3tnnLKKXHYYYelbwwcODBGjhxZnAJVQiDnAgLtOW+Q7c1QAYH2GcpvcQIECi5QtEB70q5/Pnhv7L3zFnU6d82YsdF9rfXSz7777tu47aZr4p47bomvv/oy3nnrzTiw3+D4/U57lN3xV15+Ifr23DkmvfJiOte5l94Um2y+Tdlzm4AAAQIECAi0OwMECBAgQIAAgWwFBNqz9TU7AQIECBCoCgGB9qposyIJECBAIGcCAu05a0gZ2znzzDOjX79+6Qx9+/aNUaNGlTGjoQQIlCIg0F6KlnerTUCgvdo6rl4CBNpToIiB9qcefzh22XaDOoynnH1ZbLvDbulnSaD9lGFHxiXnn5F+tn/fwdH/8ONi5plnLqsFn382Jf5y6H5x5203pPPUX7+sBQwmQIAAgaoWEGiv6vYrngABAgQIEGgHAYH2dkC2BAECBAgQKLqAQHvRO6w+AgQIEMijgEB7HrvSuj2de+65cdBBB6WDDzzwwDjnnHNaN5lRBAiULCDQXjKZAVUkINBeRc1WKgEC7S5QrYH2BDoJsw8/ZmBqvsHGm8fI0ZfGPPPOX1Yfvvrqyxh21CFx/ZUXp/MItJdFajABAgQI/ERAoN1xIECAAAECBAhkKyDQnq2v2QkQIECAQFUICLRXRZsVSYAAAQI5ExBoz1lDytjORRddFL169Upn6NmzZ1x44YVlzGgoAQKlCAi0l6Ll3WoTEGivto6rlwCB9hQoYqD9nw/eG3vvvEUdxmvGjI3ua61X57NHHro/Dtp7h/hi6uc1n8/Rac6aQPumW2xbVgv+8/67MeCgPeKxhx9M57ny5gdizXV6lDWvwQQIECBAIBEQaHcOCBAgQIAAAQLZCgi0Z+trdgIECBAgUBUCAu1V0WZFEiBAgEDOBATac9aQMrZz2WWXxV577ZXOsOeee8all15axoyGEiBQioBAeyla3q02AYH2auu4egkQaE+BogXaf/jhhxh96vFx9mnDUsblV1o1Rl1wdSzVZbk6tB9+8F4cdvCf4+Gx96Wf/2bTreKE0y6IBX6xUKvbcO+dY+KwPnulQfnua64bp557RSy62JKtntNAAgQIECBQKyDQ7iwQIECAAAECBLIVEGjP1tfsBAgQIECgKgQE2quizYokQIAAgZwJCLTnrCFlbOfqq6+O3XbbLZ1h1113jauuuqqMGQ0lQKAUAYH2UrS8W20CAu3V1nH1EiDQngJFC7Q/98yTcfC+O8U7b7+RMm6/815xzPAzY7bZ56hDO23atLj+yovjqIEH1Pn893/cPQ47+qRWhdonvfJiDO63bzzz1OPpnL0PPSr6DDg6Zp555vZsrbUIECBAoKACAu0FbayyCBAgQIAAgdwICLTnphU2QoAAAQIEKldAoL1ye2fnBAgQIFC5AgLtldu7+jv/+9//Hn/84x/Tj3fccce4/vrri1OgSgjkXECgPecNsr0ZKiDQPkP5LU6AQMEFihRof+XlF+Loww6Ipx5/OO3aHJ3mjJGjL41Nt9i20U5+PPnDOPqwA+Oe22+u8/NVVlttvPBxAAAgAElEQVQjDh44JNbbYJOYZZZZmz0FP/74Yzzy0P0xYuigeOn5ien7XX61Qpxx/lWx3IqrNDuHFwgQIECAQEsEBNpbouQdAgQIECBAgEDrBQTaW29nJAECBAgQIPBfAYF2R4EAAQIECLS/gEB7+5tnteKYMWNiu+22S6ffdttt45ZbbslqOfMSIFBPQKDdkSDQtIBAu9NBgACB7AQqOdCe3LA+9fPP4vVJ/4pbb7w6br7+ipjy6cd1sH6/0x4x5IRR0WnOuZpEfG7iUzHgwD0isaj/LLvCyrHdjn+KdXtsEkv+skvNPLXf2778Ymokgfix998Vt918TTzx6Lg6w5Mw/dCTz4mt/7BLOia7TpqZAAECBKpFQKC9WjqtTgIECBAgQGBGCQi0zyh56xIgQIAAgQIJCLQXqJlKIUCAAIGKERBor5hWNbvRO+64I7baaqv0vS233DJuv/32Zsd5gQCBthEQaG8bR7MUU0CgvZh9VRUBAvkQaCzQnsXOTjn7sth2h90aTD3mhqtiYO89s1gyunZfK04adXEkt6Q394x/9KE4asABjYbamxvb2M+TMHvvQ/8Se+/XP2bu0KE1UxhDgAABAgQaFRBodzAIECBAgAABAtkKCLRn62t2AgQIECBQFQIC7VXRZkUSIECAQM4EBNpz1pAytnPvvffGZpttls6w6aabxj333FPGjIYSIFCKgEB7KVrerTYBgfZq67h6CRBoT4GiBtq7r7VeHH3CqFhplW4t5nzrjdfipOMGxT2339ziMY29uFSX5eLggUfHltvsKMxelqTBBAgQINCYgEC7c0GAAAECBAgQyFZAoD1bX7MTIECAAIGqEBBor4o2K5IAAQIEciYg0J6zhpSxnbFjx8aGG26YzrDBBhvEgw8+WMaMhhIgUIqAQHspWt6tNgGB9mrruHoJEGhPgaIF2pMw+Z49e8f2O+8Vs80+R8mUP3z/fTz+yNj42wWj4oF7/q+k8YsutmTsvEfP2Gn3njHvfAuUNNbLBAgQIECgpQIC7S2V8h4BAgQIECBAoHUCAu2tczOKAAECBAgQ+ImAQLvjQIAAAQIE2l9AoL39zbNa8ZFHHon11lsvnX7dddeNhx9+OKvlzEuAQD0BgXZHgkDTAgLtTgcBAgSyE6jkQPscneaMFVbuGgsutGh0X3Pd6L7Wr2P5FVZpk1vRp02bFh99+EFMnDC+5p8Xn3s63nh9UiRetU8SYF9muRVjtdXXjnXX3zhWXLVbdOw4W3bNMjMBAgQIEIgIgXbHgAABAgQIECCQrYBAe7a+ZidAgAABAlUhINBeFW1WJAECBAjkTECgPWcNKWM7TzzxRKy55prpDGussUaMHz++jBkNJUCgFAGB9lK0vFttAgLt1dZx9RIgQIAAAQIECBAg0JSAQLuzQYAAAQIECBDIVkCgPVtfsxMgQIAAgaoQEGivijYrkgABAgRyJiDQnrOGlLGdiRMnRteuXdMZVl111XjmmWfKmNFQAgRKERBoL0XLu9UmINBebR1XLwECBAgQIECAAAECTQkItDsbBAgQIECAAIFsBQTas/U1OwECBAgQqAoBgfaqaLMiCRAgQCBnAgLtOWtIGdt58cUXY8UVV0xnWGGFFeKFF14oY0ZDCRAoRUCgvRQt71abgEB7tXVcvQQIECBAgAABAgQINCUg0O5sECBAgAABAgSyFRBoz9bX7AQIECBAoCoEBNqros2KJECAAIGcCQi056whZWzn1VdfjV/96lfpDMsss0y88sorZcxoKAECpQgItJei5d1qExBor7aOq5cAAQIECBAgQIAAgaYEBNqdDQIECBAgQIBAtgIC7dn6mp0AAQIECFSFgEB7VbRZkQQIECCQMwGB9pw1pIztvPnmm7HkkkumMyyxxBLxxhtvlDGjoQQIlCIg0F6KlnerTUCgvdo6rl4CBAgQIECAAAECBJoSEGh3NggQIECAAAEC2QoItGfra3YCBAgQIFAVAgLtVdFmRRIgQIBAzgQE2nPWkDK2895778UiiyySzrDwwgvHu+++W8aMhhIgUIqAQHspWt6tNgGB9mrruHoJECBAgAABAgQIEGhKQKDd2SBAgAABAgQIZCsg0J6tr9kJECBAgEBVCAi0V0WbFUmAAAECORMQaM9ZQ8rYzkcffRQLLLBAOsP8888fH374YRkzGkqAQCkCAu2laHm32gQE2qut4+olQIAAAQIECBAgQKApAYF2Z4MAAQIECBAgkK2AQHu2vmYnQIAAAQJVISDQXhVtViQBAgQI5ExAoD1nDSljO5999ll07tw5nWGuueaKKVOmlDGjoQQIlCIg0F6KlnerTUCgvdo6rl4CBAgQIECAAAECBJoSEGh3NggQIECAAAEC2QoItGfra3YCBAgQIFAVAgLtVdFmRRIgQIBAzgQE2nPWkDK289VXX8Xss8+ezjDbbLPFl19+WcaMhhIgUIqAQHspWt6tNgGB9mrruHoJECBAgAABAgQIEGhKQKDd2SBAgAABAgQIZCsg0J6tr9kJECBAgEBVCAi0V0WbFUmAAAECORMQaM9ZQ8rYzvfffx8///nP0xk6dOgQ3333XRkzGkqAQCkCAu2laHm32gQE2qut4+olQIAAAQIECBAgQKApAYF2Z4MAAQIECBAgkK2AQHu2vmYnQIAAAQJVISDQXhVtViQBAgQI5ExAoD1nDSlzOzPNNFNMmzYtneWHH36I5DMPAQLZCwi0Z29shcoVEGiv3N7ZOQECBAgQIECAAAECbSsg0N62nmYjQIAAAQIECNQXEGh3JggQIECAAIGyBQTayyY0AQECBAgQKFlAoL1kslwP6NixY3zzzTfpHr/++uuYddZZc71nmyNQFAGB9qJ0Uh1ZCAi0Z6FqTgIECBAgQIAAAQIEKlFAoL0Su2bPBAgQIECAQCUJCLRXUrfslQABAgQI5FRAoD2njbEtAgQIECi0gEB7sdo755xzxtSpU9OiPv/88+jUqVOxilQNgZwKCLTntDG2lQsBgfZctMEmCBAgQIAAAQIECBDIgYBAew6aYAsECBAgQIBAoQUE2gvdXsURIECAAIH2ERBobx9nqxAgQIAAgZ8KCLQX6zzMO++88cknn6RFTZ48OZLPPAQIZC8g0J69sRUqV0CgvXJ7Z+cECBAgQIAAAQIECLStgEB723qajQABAgQIECBQX0Cg3ZkgQIAAAQIEyhYQaC+b0AQECBAgQKBkAYH2kslyPWChhRaKDz74IN3j+++/HwsuuGCu92xzBIoiINBelE6qIwsBgfYsVM1JgAABAgQIECBAgEAlCgi0V2LX7JkAAQIECBCoJAGB9krqlr0SIECAAIGcCgi057QxtkWAAAEChRYQaC9WexdffPF4++2306LeeuutWGyxxYpVpGoI5FRAoD2njbGtXAgItOeiDTZBgAABAgQIECBAgEAOBATac9AEWyBAgAABAgQKLSDQXuj2Ko4AAQIECLSPgEB7+zhbhQABAgQI/FRAoL1Y52HppZeO119/PS1q0qRJkXzmIUAgewGB9uyNrVC5AgLtlds7OydAgAABAgQIECBAoG0FBNrb1tNsBAgQIECAAIH6AgLtzgQBAgQIECBQtoBAe9mEJiBAgAABAiULCLSXTJbrAcstt1z861//Svf40ksvRfKZhwCB7AUE2rM3tkLlCgi0V27v7JwAAQIECBAgQIAAgbYVEGhvW0+zESBAgAABAgTqCwi0OxMECBAgQIBA2QIC7WUTmoAAAQIECJQsINBeMlmuB6yyyirx3HPPpXt89tlnY+WVV871nm2OQFEEBNqL0kl1ZCEg0J6FqjkJECBAgAABAgQIEKhEAYH2SuyaPRMgQIAAAQKVJCDQXkndslcCBAgQIJBTAYH2nDbGtggQIECg0AIC7cVqb/fu3WPChAlpUU8++WQkn3kIEMheQKA9e2MrVK6AQHvl9s7OCRAgQIAAAQIECBBoWwGB9rb1NBsBAgQIECBAoL6AQLszQYAAAQIECJQtINBeNqEJCBAgQIBAyQIC7SWT5XrA2muvHY8//ni6x0cffTSSzzwECGQvINCevbEVKldAoL1ye2fnBAgQIECAAAECBAi0rYBAe9t6mo0AAQIECBAgUF9AoN2ZIECAAAECBMoWEGgvm9AEBAgQIECgZAGB9pLJcj2gR48eMW7cuHSPDz30UKy//vq53rPNESiKgEB7UTqpjiwEBNqzUDUnAQIECBAgQIAAAQKVKCDQXolds2cCBAgQIECgkgQE2iupW/ZKgAABAgRyKiDQntPG2BYBAgQIFFpAoL1Y7d14443jgQceSIu6//77Y6ONNipWkaohkFMBgfacNsa2ciEg0J6LNtgEAQIECBAgQIAAAQI5EBBoz0ETbIEAAQIECBAotIBAe6HbqzgCBAgQINA+AgLt7eNsFQIECBAg8FMBgfZinYfNN9887r777rSoO++8M5LPPAQIZC8g0J69sRUqV0CgvXJ7Z+cECBAgQIAAAQIECLStgEB723qajQABAgQIECBQX0Cg3ZkgQIAAAQIEyhYQaC+b0AQECBAgQKBkAYH2kslyPWCbbbaJ2267Ld3jrbfeGltvvXWu92xzBIoiINBelE6qIwuBvmf8I6ZN+9/MB+/aI372syxWMicBAgQIECBAgAABAgTyK5D8veisqx9KN5j8vejM/r/J74btjAABAgQIECBQgQIC7RXYNFsmQIAAAQJ5ExBoz1tH7Kc5gR9//DH+/cbr8cj4h+PR8Q/HpNdfjedffC4dtvRSXeKXSywVq67UNVbvtmZ0XXm16DxX5+am9XMCBAi0q4BAe7tyZ77Y9ttvHzfddFO6zo033hh/+MMfMl/XAgQIRAi0OwUEmhY47Jxx8fU336cv7LfDutFx1g7ICBAgQIAAAQIECBAgUFUCyd+LLrjhkbTm5O9FIw9av6oMFEuAAAECBAgQyFpAoD1rYfMTIECAAIEqEBBor4ImF6TEb7/9Nu578J4496LR8cxzT7e4qjnm6BS/++3Wsf8+B0WXpZZpEHpq8UReJECAQBsKCLS3IWYOptp5553juuuuS3dyzTXXRPKZhwCB7AUE2rM3tkLlCgy79PH44OMv0wJ22aJb/GLeTpVbkJ0TIECAAAECBAgQIECgFQL/+XhqXHPnhHTkgvPOHkfttVYrZjKEAAECBAgQIECgKQGBdmeDAAECBAgQKFtAoL1sQhO0g0ByC/sJI4fWBNpb+yTB9gP2OSh67rV/zD7b7K2dxjgCBAi0iYBAe5sw5maSPfbYI6644op0P5dffnnsvvvuudmfjRAosoBAe5G7q7ZyBS4c81xMnPRROs0ma/8qVuqyULnTGk+AAAECBAgQIECAAIGKEnh+0vtx32OvpHtetcv80WvblSuqBpslQIAAAQIECORdQKA97x2yPwIECBAgUAECAu0V0KQq3+Kzz0+Mo4cdERMmPtUmEnvsslcccehRkQTcPQQIEJhRAgLtM0o+m3X32WefuOSSS9LJ//rXv8bee++dzWJmJUCgjoBAuwNBoGmBOx97I/7v4dfTF5b/5S/it+sth4wAAQIECBAgQIAAAQJVJXD3wy/HS//+T1rz79ZbKrZYe8mqMlAsAQIECBAgQCBrAYH2rIXNT4AAAQIEqkBAoL0KmlzBJX40+cM44thBcff9d9apYvllV4idt981Nvj1b2LBBRaMTp3mjNow03fffRcfffxRTHz26bj2xqsbvdV94MGHx4G9+kSHmTtUsI6tEyBQyQIC7ZXcvYZ733///eOCCy5If3DeeedF8pmHAIHsBQTasze2QuUKTHpnSpxx3YS0gFl+PnPsv+N68bOfVW5Ndk6AAAECBAgQIECAAIFSBKZNizj/7w/Ht9/9kA7rv1O36LJo51Km8S4BAgQIECBAgEAzAgLtjggBAgQIECBQtoBAe9mEJshIYNq0aXHJFRfFcScNqbNC/4MGxP77HBSzzzZ7sysnczz59BNx1PFHxIsvP5++/4sFFozRp5wXa6+xTrNzeIEAAQJZCAi0Z6E64+Y8+OCDY/To0ekGzjrrrOjTp8+M25CVCVSRgEB7FTVbqa0SOPrCR+LTqd+kYzdZ+1exUpeFWjWXQQQIECBAgAABAgQIEKg0gecnvR/3PfZKuu25O80ax/dat9LKsF8CBAgQIECAQO4FBNpz3yIbJECAAAEC+RcQaM9/j6p1h//58IM45Ii+Me6RsSlBn/36xSF9BpZ8s/pzLzwb/Q7vHa++9r//p+Xeu/eMIwccHbPMMku1EqubAIEZKCDQPgPxM1j60EMPjdNPPz2d+bTTTotDDjkkg5VMSYBAfQGBdmeCwPQFbnnotbj3iTfTl+abe47401bdsREgQIAAAQIECBAgQKAqBK68/amY/OkXaa2brrFEbNdj6aqoXZEECBAgQIAAgfYUEGhvT21rESBAgACBggoItBe0sQUoa8IzT8afeu0SX3wxtaaabqt2j7NGnhuLL7ZEydU1dtv7CsutFOecen4svVSXkuczgAABAuUKCLSXK5iv8YcffnicfPLJ6aZGjBgRgwYNytcm7YZAQQUE2gvaWGW1mcCHn34VQy95rM5863dbKrqvsFibrWEiAgQIECBAgAABAgQI5FHgqRffjnETXq+ztSF7rx0LzD1bHrdrTwQIECBAgACBihYQaK/o9tk8AQIECBDIh4BAez76YBcNBW6+7caaW9Vrn+233TGGHTU85pijU6u4/vXqy3HgIb3q3NJ+3aU3xdprrNOq+QwiQIBAOQIC7eXo5W/s0UcfHcOGDUs3dvzxx8dRRx2Vv43aEYECCgi0F7CpSmpzgevu/1c89My7debdZYtu8Yt5W/d3qzbfoAkJECBAgAABAgQIECDQxgL/+XhqXHPnhDqz9ui6SOy08bJtvJLpCBAgQIAAAQIEEgGBdueAAAECBAgQKFtAoL1sQhNkJFA/0L7Ljn+KY484Pmbr2LqbMz7//LMYNGRAvPHWv2O+eear2XXPPx8QG/76Ny2u4Ouvv46nn30q7rz3jnj62QmR3CKfPHN3nju6rrxarNF9rdh8ky3jV12WjZlmmqlF837y6SfRb9BB8eA//1Hz/p922iOGHD40OnbsWPPvkz/+KO667864/8F744WXn4933n27JtS/0vIrxdprrhvbbLFdSevVbur7H76PVye9Enfff2c88dTj8cxzT8enUz6t+fFKK6wcXZZaJtZZc73YaINNYuEFF476YbEWFRcRyTrPv/hc3PPAXfHY+Efi+Zee/9+t+11Xj1VWXCU223iLWKPbmjH7bLO3aNqkD0NHDIkrr7u85v2kh6NOPifmmXueePudt+KSKy6KO+69vcYqqWWt1deJrbfYNlZbtVt0mLlDi9bwEoGsBQTasxZu3/mHDh0axxxzTLrokCFD4rjjjmvfTViNQJUKCLRXaeOVXZLA519+G0P/9nh8/c336bj55p4jdthk1eg4q+/HJWF6mQABAgQIECBAgACB3Askf/e54b6JMfnTL9K9Jn/3GfLntWLO2WfJ/f5tkAABAgQIECBQiQIC7ZXYNXsmQIAAAQI5ExBoz1lDbCcVuPWOW6LPwAPSf++2avc4a+S5sfhiS7S70rfffht33HNbnHHuafHa65OaXX+TDTeLQ/scVhOmbi4I3lSgPVnkiusui7POOz0Nmje1cLLeXw4bUhNCb+6ZNm1aPPL4P+P0s0+Jx598rLnXa36+w3Z/jEN7HxaLLbp4i95PXkrM7nvwnjj3otE1YfnmnkUXWSz22aNX7PbH3ZsNtjcWaD9jxNnx+JOPxtARx9QE2Rt7Lhr9t9hso82b24qfE2gXAYH2dmFut0WGDx8eRx55ZLreEUccESeeeGK7rW8hAtUsINBezd1XeykCjzz3Xlx1z8t1hiyywFyx9QYrCbWXAuldAgQIECBAgAABAgRyLZCE2W8b+3y8++Fndfa522bLxborL5zrvdscAQIECBAgQKCSBQTaK7l79k6AAAECBHIiINCek0bYRgOBF//1QhzYv1e8/sZr6c8GH/qX6PXnA9r1lu0PP/pPnHjq8XHjmL+X1KXkFvXD+x8Rf9p5z+nut7FAe5/9+sXIM08qac2ll+oSJx17Sqy9xjpN7vPHH3+MW/7vpvjL8YPTW9JbWlQSOD9xyIjYcP2Nmg3pJze9n3rWiLjs6r+1dPr0vc033TKOOXxoJOs19TQWaN95h93ihFOGNhlmX3/dDeL04WfGLxZYsOQ9GUAgCwGB9ixUZ9ycp556agwcODDdwIABA+KUU06ZcRuyMoEqEhBor6JmK7Vsgevu/1c89My7deZJbmrfbJ1l4xfzdip7fhMQIECAAAECBAgQIEBgRgr85+Opcc+j/6pzM3uynx5dF4mdNl52Rm7N2gQIECBAgACBwgsItBe+xQokQIAAAQLZCwi0Z29shdYJfPnVlzFk2JFx/c3XphMkIfE9d/lz7LNHz3YJJn80+cM44thBcff9d9YpItnHaqt0i+5du0fy5y++mBrjn3o8Hh3/SINimwvh1w+0/27zbWKWWWaJm269IZ0rCauvv06PWGThReO7776LJyeMj/ETxjcIpSe3j48YekrMN+/8jaIn+zv0yL51Qt/1a0kGvjrplXhk/MMNwuErLLdSjD7l3Fhm6V812dSmzJIByY31SbB8nrnnma7ZGt3WjJHHnx5J3Y099QPtSUi9U6dO6e35yW3+66/bIzp2nC0mPvd0jHt0XBzSe2D03HO/ZsP4rTutRhEoXUCgvXSzPI8488wzo1+/fukW+/btG6NGjcrzlu2NQGEEBNoL00qFtJPAhWOei4mTPmqw2vrdloruKzT9S6XttD3LECBAgAABAgQIECBAoFUCT734doyb8HqDsat2mT96bbtyq+Y0iAABAgQIECBAoOUCAu0tt/ImAQIECBAg0ISAQLujkWeBhx8bF/0O7xP/+fCDOttMQtibbrhZ/H7r7WP1bmtG57k6t3kZSaB++KnH17llfHqB+mnTpsVb77wZp4waEbfcflO6n2TMSceOjG23+n2je6wfaP/pS11XXi0O6zc41l371w1ueX/z7Tdi2Mjj4q5776gz7/mjLo4tNt2qwVpTp34eg489LG6945b0Z7vu+Kc4tM9hjf5yQBIaH3P7TTW3nic3rtc+fQ84JPr3HhAzzzRzgzWSMclt9pde9dc6P0tuXR/QZ1Asu8xyDQLlb7/zVpx29si44ZbrG4wZfszImG/e+RpdZ+iIIXHldZc3OBeD+g2O3f64R80vBdQ+kz/+KGaeuUPM3XnuNj8nJiTQWgGB9tbK5XPcueeeGwcddFC6uQMPPDDOOeecfG7WrggUTECgvWANVU67CDQVak9ua19tuUVixaUXip/9rF22YhECBAgQIECAAAECBAi0WmDatIgXXns/nn753Qa3sieTCrO3mtZAAgQIECBAgEDJAgLtJZMZQIAAAQIECNQXEGh3JvIs8P0P38fFl14Qo847vcFt5D/dd3Lz92/W3zjWWWu9WGXFVWuCy/XDTaXWefNtN0a/w3unw5Jg+glHnxTb/e4PMdNMMzU5XRLqPu+vZ8fpZ5+SvrPuWr+OM04aHQstuFCDcU0F2n+78RZx/FHDGx1TO0ljt6H/aac9YsjhQ6Njx4511nr2+YmxT+89018OSELmyS3o0/tlgCSknzj0H9wnnWv11daMs0aeE4su0vD2xuQm+/6DD67Tqz779Yve+/WN2WebvUmzpM9XXntZjDhjeJ2xxwweGnvv3rNBL+vf0F478cCDD48De/VpEP4vtffeJ9AeAgLt7aHcfmtcfPHF0bNnz3TBfffdNy666KL224CVCFSxgEB7FTdf6WUJXHf/v+KhZ95tdI5Zfj5zLL3ofLHogp1jgXk6xVxzdIxZZ+kg5F6WuMEECBAgQIAAAQIECJQjkITXv/n2+/jsi6/jw0+mxjsfTInX3pkc3373Q6PT9ui6SOy08bLlLGksAQIECBAgQIBACQIC7SVgeZUAAQIECBBoXECg3cnIu0ASdk5C1cePOKbOTeHT2/fSS3WJ9dfpERv12KRVN7hP+WxKHHb0IXVuPx986F+i158PaFFYOrkNfciJf6lz6/jJQ0+NnXfYrcG2Gwu0J2Hx8864KFZdqWuz7bnz3ttj/377pu+tv+4GcebJ5zS42Ty5mb3PwAPS9wYcPCiS29abexqzuOLCa6LHehvWGZrcaD9k2JFx/c3Xpp/vsN0fY+iRJ0SnTnM2t0wkfT599Ckx+oJR6btrdFszRo04OxZbdPE64xsLtC+z9K/i3NMvrLkF3kOgEgQE2iuhSy3f42WXXRZ77bVXOmDPPfeMSy+9tOUTeJMAgVYLCLS3ms5AAvHIc+/FjWMnxdfffE+DAAECBAgQIECAAAEChRDoOGuH2H6DLrHuygsXoh5FECBAgAABAgQqRUCgvVI6ZZ8ECBAgQCDHAgLtOW6OrdURePudt2LUuafF/91923Rva2+MbZMNN4s9d9s71lvr1zHLLLM0K/vPRx+KXn33SdeZ3g3rTU1Wf46tfrt1JKH2Oeecq86QxgLtTd2y3thaL/7rhTiwf694/Y3Xan68wnIrxTmnnh9JqP+nT/0b53v36hsD+g6KmWeaeboeyS3tZ553eox7ZGwsufgvawLjG2+4aSQB8p8+9W+A/8UCC8aFZ10Sq63SrVnv2hfeevvNOPiwA2PCxKfSMUmg/fdbb19njsYC7dtvu2MMO2p4JDfpewhUgoBAeyV0qeV7vPrqq2O33f73S0u77rprXHXVVS2fwJsECLRaQKC91XQGEqgR+PzLb+OOR//d5G3tmAgQIECAAAECBAgQIFApAsmt7Fuu88uYc/bm/3OgSqnJPgkQIECAAAEClSIg0F4pnbJPAgQIECCQYwGB9hw3x9YaCCTh6vc+eC/uvOf/YsztN9cJPsnQzaMAACAASURBVLeEq+vKq0Vy03oSUK8ffqodn6wx+vxRccpZI9IpBx58ePTZv1+TYxpb+4P/vB99B/WOR8c/XPPjpZZcOs4948JYYdkV67zeWKD9xGNOjiTU3pKn/jpNBdofe+LR2GmvP6RTJrfAnzhkRGy4/kYl1dXUnq687vI48rhB6Y9bEzD/4ccf4tQzT46zLzwznafnnvvF4EOPip///OfpZ40F2vsfNCCSf5rqa0ssvUOgPQUE2ttTO/u1brjhhthxxx3ThXbYYYf4+9//nv3CViBAoMH/7U++y3kIEChd4MNPv4qHn30vnnjpg/h06jelT2AEAQIECBCYjsA7rz5d89NFl1mNEwECBAgQaFOBuTvNGmssv2Cst8rCscDcs7Xp3CYjQIAAAQIECBBouYBAe8utvEmAAAECBAg0ISDQ7mhUqkASVvp0yqcx4Zkn44GH7otxjz4Ur70+qdlykhu8++7fP/bZo1ejt7V/8cXUOGrYEXHjmP8FEUefcl5ss+V2zc790xe++vqrOHb40XHN369MP75o9N9is402rzNPY4H26y69KdZeY50WrVd/fFOB9v98+EEcckTfmpvWa5/EYtMNN6u5AX31bmtG57k6t2jN+i998803MWzksXHZ1X9Lf3T04cdFEkYv9bnngbuiZ58/p8M2/PVvYtTJ58Q8c8+TftZYoL2xm9xLXdv7BNpTQKC9PbWzX2vMmDGx3Xb/+78T2267bdxyyy3ZL2wFAgQE2p0BAhkITHpnSrzy9qfx1gefxweffBlTvvg2vvn2+/D7Ihlgm5IAAQJVInDTOYfUVPqHg06vkoqVSYAAAQJtLfCzn0XMOkuH6DzHLLHgPLPH4gvOGb9abO7osmjr/nONtt6f+QgQIECAAAEC1S4g0F7tJ0D9BAgQIECgDQQE2tsA0RS5EKgNuD/7wsS4/8F748F/PjDdgHtyU3uvPx8QHWbuUGf/9W88T3641277xMILLVxSnd9/9338Y9z98cSE8em4xm5erx9IT0LmV154TXTrunqL1mtpoD3xueaGq2LwMQObnHedNdeNjXpsEr9ep0csv+wKdW5Fn95mPv/8sxg0ZEDcfvdt6WuNhfdbUtCL/3ohDuzfK15/47Wa1xsL6DcWaL/iwmuix3obtmQJ7xDIhYBAey7a0GabuOOOO2KrrbZK59tyyy3j9ttvb7P5TUSAQNMC9f/bWdzQ7rQQIECAAAECBPIl8I9//CM22mijmk098MAD8Zvf/CZfG7QbAgQIECBAgAABAgQIECBAoGwBgfayCU1AgAABAgQICLQ7A0UV+PHHH+Ptd9+Km2+7sSbI/c67b9cp9RcLLBijRoyO9dZev87nyS3vBw3YP158+fk2pxlw8KDoe8D/v5Gq9mlpIL2pzZQy/suvvoyRo06Kv15+YbO1zd157th4w01jmy22i7VWXzs6dZqzyTGN3TJ/wxVjYo1uaza7Tv0X6vu3NNDe2vVK3qABBNpIQKC9jSBzMs19990Xm266abqbTTbZJO69996c7M42CBRbQKC92P1VHQECBAgQIFD5AkmYPQm1J08SZk9C7R4CBAgQIECAAAECBAgQIECgWAIC7cXqp2oIECBAgMAMERBonyHsFm1ngckfT44zzjklLrv6b3VW/uPvd46hR50Ys882e/p5kQPtSZHffvtt3HHPbXHGuadN9wb7n0Ilt8b/7rdbx/77HBRdllom6gfHsgy0J/uoH1Zv7IZ2gfZ2/h8qy5UtINBeNmGuJhg7dmxsuOH//lsiNthgg3jwwQdztUebIVBUAYH2onZWXQQIECBAgEARBH56O3ttPW5pL0Jn1UCAAAECBAgQIECAAAECBOoKCLQ7EQQIECBAgEDZAgLtZROaoEIEktvJh596fJ1Q+1JLLh3nnnFhrLDsimkVRQ+01xaahMIfHf9wXHX95THu0XHxxRdTm+1kcmv70YcfF7/fevvoMHOH9P0sA+2N9UigvdlWeaECBATaK6BJJWzxkUceifXWWy8dse6668bDDz9cwgxeJUCgtQIC7a2VM44AAQIECBAgkL3AT29nr13NLe3Zu1uBAAECBAgQIECAAAECBAi0t4BAe3uLW48AAQIECBRQQKC9gE2t8JK+++67uOX2m+Lu++6Ir776Kt5+7+3o06tf7LDdH8uu7F+vvhwHHtIrXn3tlXSui0b/LTbbaPP03+sH2ldYbqU459TzY+mlupS9fmMT1A+Dl7peueOTPSVh/xdeej7+Me7+uP/Be+P5F59rstbktvaTjh0Z2271+/SdLAPtjXkItGdyFE3azgIC7e0MnvFyTz75ZKyxxhrpKsmfx48fn/GqpidAIBEQaHcOCBAgQIAAAQL5FGjsdvbanbqlPZ89sysCBAgQIECAAAECBAgQINBaAYH21soZR4AAAQIECKQCAu0OQ94EkkD7SacNi4suuyDdWu9efWNA30Ex80wzl7Xdzz//LAYNGRC3331bOs+oEWfX3Dhe+/z7zdejz8AD4tnnJ9Z8lAS4r7zwmujWdfWy1m5qcLmB9HLH19/XtGnT4tMpn8aEZ56MW++8pSbgnvz7T5/NN90yRh5/enSeq3PNx4251v9FgZbiJe779N4z/vPhBzVDVllp1Rh9ynnxyyWWSqcQaG+ppvfyLCDQnufulL63iRMnRteuXdOBq666ajzzzDOlT2QEAQIlCwi0l0xmAAECBAgQIECgXQQau529dmG3tLdLCyxCgAABAgQIECBAgAABAgTaTUCgvd2oLUSAAAECBIorINBe3N5WcmVJmP34EcekJfxm/Y3i9JNGx7zzzFtWWV99/VUcO/zouObvV6bz1A+0T/lsSvQf3KcmyF371H+nrE3UG1xuIL3c8c3VMvnjyTFy1PC4+idm9UP+jf0SwqD+R0TyiwilPrfecUvNLxTUPhtvuGmccdLoNDyffC7QXqqq9/MoINCex660fk8vvvhirLjiiukEK6ywQrzwwgutn9BIAgRaLCDQ3mIqLxIgQIAAAQIE2k1gerez127CLe3t1g4LESBAgAABAgQIECBAgACBzAUE2jMntgABAgQIECi+gEB78XtciRX+89GHolfffeKLL6bWbD8JUJ9x0lnx2423KKucD/7zfvQd1DseHf9wOs91l94Ua6+xTvrvjYWz9969Zxw54OiYZZZZWrx+Eow/4tjD4uNPPo5fdflVLLnEUrHpbzarc9N4Mlm5gfSWjE8cx08YH8+9MDEmPvd0fP/9DzH82JNjwV8s1KJ63vvgveh72IHx+JOPpe/XD/lfed3lceRxg9Kfb7/tjjHsqOE1vWvp88OPP8SpZ54cZ194Zjqk5577xeBDj4qf//zn6WcC7S0V9V6eBQTa89yd0vc2adKkWGaZZdKByZ9feeWV0icyggCBkgUE2ksmM4AAAQIECBAgkLnA9G5nr13cLe2Zt8ECBAgQIECAAAECBAgQIECg3QQE2tuN2kIECBAgQKC4AgLtxe1tJVf2nw8/iEOO6BvjHhmblpHc1H3y0FNjgfl/0erS7r7/zug/+OA0KL/6amvGWSPPiUUXWazOnHfee3vs32/f9LNllv5VjD71vFhh2f/dvtvcJsY+/GAc0L9nutYvFlgw/nr2ZbHKSqvWGdqSQPr01mrJ+CRUf8jgPvGPcQ/UTJWEzC87/6pYo9uazZVR8/PGAuT1A+3PPj8x9um9ZyS9S56k3tGnnFfnlwWaW+y11yfFQQP2jxdffj59tbHb8QXam5P080oQEGivhC61fI9vvvlmLLnkkumAJZZYIt54442WT+BNAgRaLSDQ3mo6AwkQIECAAAECmQi05Hb22oXd0p5JC0xKgAABAgQIECBAgAABAgTaXUCgvd3JLUiAAAECBIonINBevJ4WoaJp06bFNTdcFYOPGVinnOTW7+Sm9NaE2l997ZUY+Jf+MWHiU+mcfQ84JPr3HhAzzzRznXXefuet6Hd473hiwvj08z13/XMcMeDomH222Zslnvzx5DjiuMPirnvvSN/dZsvt4qRjR0anTnPWGd+SQPr0FmzJ+MZuPu+zX784pM/A6DBzh2brqR+ITwbUv9n+y6++jCHDjozrb742nW+H7f4YQ488oUHNjS34/Q/fx+mjT4nRF4xKf9xt1e5x1shzY/HFlqgzRKC92ZZ5oQIEBNoroEklbPG9996LRRZZJB2x8MILx7vvvlvCDF4lQKC1AgLtrZUzjgABAgQIECCQjUBLbmevXdkt7dn0wKwECBAgQIAAAQIECBAgQKC9BQTa21vcegQIECBAoIACAu0FbGpBSmosFJ6U1nXl1aL/QQNi/XU3iFlmmaXZan/88cf456MPxQmnHF/n5u/p3bqeBOovueKiOO6kIXXmP6T3wDhgn97RsWPHJtf99ttv48JLz4uTzxievpPciH7GSWfFbzfeosG4lgTSp1dkS8cnBr367pPeGJ/safgxI2Lbrf4Q9YNgP10vsbj5thuj/+A+6cfrrLlenHny2bHgLxaqs7X6N+AnP9xnj15xWL/B0/1FgCTMfuW1l8WIM4an+0vGJr+80PPP+zf4hQOB9maPvRcqQECgvQKaVMIWJ0+eHPPPP386Ivnzhx9+WMIMXiVAoLUCAu2tlTOOAAECBAgQIND2AqXczl67ulva274PZiRAgAABAgQIECBAgAABAu0tINDe3uLWI0CAAAECBRQQaC9gUwtU0rPPT4y+hx8Ur70+qUFVyy+7Qvxh6x3i1+v0iF8u8cuaW8BrA01ffPlFfPzx5PjHuAdizO03xeNPPlZnfEvC3E0F6rfb6g/R98BDostSyzQIgic3u5929si44Zbr66w3vdvdWxpIb6qtLR0/dernMeTEv9TZ29yd546DDzgkdtl+10ZvUU9uXb/imkvjjHNPqxM0P2bw0Nh7954N6k+C5ieeenxcetVf62x3kw03i0P7HBYrrbBygzHvvvdOnHX+GXHV9VfUGZOE/4cfe3LMP98CDUoXaC/Q/5BXcSkC7cVq/meffRadO3dOi5prrrliypQpxSpSNQRyKiDQntPG2BYBAgQIECBQlQKl3M5eC+SW9qo8KoomQIAAAQIECBAgQIAAgYIJCLQXrKHKIUCAAAECM0JAoH1GqFuzFIHHnng0Bh87sNFQeynz1L6bhNn7HXBI7LvXftFh5g7TneLV116JgX/pHxMmPtXgvSScndwSP8/c88R3330Xj45/pOYm+PrPButtGCccMyKWWGzJRtdqaSC9qY2WMn7i88/EAf17xjvvvl1nuiTYvvpqa8Zqq3aLn//85zX1PD1xQjz59Pj4dMqndd6dXtA8efGjyR/GEccOiuS29vrPT82++GJqjH/q8Rq3+k+3VbvHKSecEckt+o09Au2tOfnG5E1AoD1vHSlvP1999VXMPvvs6SSzzTZbfPnll+VNajQBAi0SEGhvEZOXCBAgQIAAAQKZC7TmdvbaTbmlPfP2WIAAAQIECBAgQIAAAQIECGQqINCeKa/JCRAgQIBAdQgItFdHnyu9yjfffiOGjTwu7rr3jrJKWXqpLtH/oAHxu823aTbMXrvQ62+8FkOGHRljH36w5LWTMPvQo06MpZZcusmxpQTSG5uklPHTpk2LB8c9EEcOPbxBqL0lxW2+6ZZxzOFDY9FFFpvu68nt9iedfkJcd+PVLZm2zjvJbe5HH37sdM0E2ktmNSCHAgLtOWxKGVv64YcfokOH//2SVPLn5JeDPAQIZC8g0J69sRUIECBAgAABAi0RaM3t7LXzuqW9JcLeIUCAAAECBAgQIECAAAEC+RUQaM9vb+yMAAECBAhUjIBAe8W0quo3+v0P38dj4x+Jiy+7MO578J6SPJIA9m5/3D123XH3mG/e+Uoam7z85VdfxlXXXxF/vfzCFgXBkxvPDz7gkJo1Z5/tfzf2NrZwKYH0tho/6fVXY8QZJ7b4FwQSv3326NWiemr3+O2338Yd9/5fnHPhWfHSv15s1jz5ZYPevfrG1ptvGx07dpzu+wLtzXJ6oQIEBNoroEklbnGmmWaK5BeHap8k5J585iFAIFsBgfZsfc1OgAABAgQIEGiJQDm3s9fO75b2lkh7hwABAgQIECBAgAABAgQI5FNAoD2ffbErAgQIECBQUQIC7RXVLpuNqAkLfjT5w3j62QnxzLMT4vmXno9/v/l6vPb6pNQnCWAvu8xy0b3r6rHe2uvHyius0mxIuiW4SbD9iQnj457776wJaSdrf/HF1Jqh3bquHssstUxs9dutY63V145OneZsyZQxIwLtycYSx/c+eC8eGHtfPDr+4UhC7s+/+FzNnueYo1OstPxKsfyyK8RmG28Ra3Rbs9lgflPFJuHzp599Ksb+88EY/9RjqVntGmt2Xzs2+PWGsdoq3VvcI4H2Fh0tL+VcQKA95w1qxfaSX8b55ptv0pHJ/66addZZWzGTIQQIlCIg0F6KlncJECBAgAABAtkIlHM7e+2O3NKeTW/MSoAAAQIECBAgQIAAAQIE2kNAoL09lK1BgAABAgQKLiDQXvAGK48AAQIEcikg0J7LtpS1qTnnnDOmTv3/v+SUPJ999lkkn3kIEMhWQKA9W1+zEyBAgAABAgSaE2iL29lr13BLe3Pafk6AAAECBAgQIECAAAECBPIpINCez77YFQECBAgQqCgBgfaKapfNEiBAgEBBBATaC9LIn5Qx77zzxieffJJ+Mnny5Eg+8xAgkK2AQHu2vmYnQIAAAQIECDQn0Ba3s9eu4Zb25rT9nAABAgQIECBAgAABAgQI5FNAoD2ffbErAgQIECBQUQIC7RXVLpslQIAAgYIICLQXpJE/KWOhhRaKDz74IP3k/fffjwUXXLB4haqIQM4EBNpz1hDbIUCAAAECBKpKoC1vZ6+Fc0t7VR0hxRIgQIAAAQIECBAgQIBAQQQE2gvSSGUQIECAAIEZKSDQPiP1rU2AAAEC1Sog0F68zi+++OLx9ttvp4W9+eabkXzmIUAgWwGB9mx9zU6AAAECBAgQmJ5AW97OXruOW9qdOQIECBAgQIAAAQIECBAgUHkCAu2V1zM7JkCAAAECuRMQaM9dS2yIAAECBKpAQKC9eE1eeuml4/XXX08LmzRpUiSfeQgQyFZAoD1bX7MTIECAAAECBJoSyOJ29tq13NLu3BEgQIAAAQIECBAgQIAAgcoSEGivrH7ZLQECBAgQyKWAQHsu22JTBAgQIFBwAYH24jV4+eWXj5dffjkt7KWXXorllluueIWqiEDOBATac9YQ2yFAgAABAgSqRiCL29lr8dzSXjXHSKEECBAgQIAAAQIECBAgUBABgfaCNFIZBAgQIEBgRgoItM9IfWsTIECAQLUKCLQXr/OrrLJKPPfcc2lhEydOjOQzDwEC2QoItGfra3YCBAgQIECAQGMCWd7OXrueW9qdPQIECBAgQIAAAQIECBAgUDkCAu2V0ys7JUCAAAECuRUQaM9ta2yMAAECBAosINBevOZ27949JkyYkBb25JNPRvKZhwCBbAUE2rP1NTsBAgQIECBAoDGBLG9nr13PLe3OHgECBAgQIECAAAECBAgQqBwBgfbK6ZWdEiBAgACB3AoItOe2NTZGgAABAgUWEGgvXnPXWWedeOyxx9LCHn300Vh77bWLV6iKCORMQKA9Zw2xHQIECBAgQKDwAu1xO3stolvaC3+cFEiAAAECBAgQIECAAAECBREQaC9II5VBgAABAgRmpIBA+4zUtzYBAgQIVKuAQHvxOt+jR48YN25cWthDDz0U66+/fvEKVRGBnAkItOesIbZDgAABAgQIFF6gPW5nr0V0S3vhj5MCCRAgQIAAAQIECBAgQKAgAgLtBWmkMggQIECAwIwUEGifkfrWJkCAAIFqFRBoL17nN95440huD6x97rvvvkg+8xAgkK2AQHu2vmYnQIAAAQIECPxUoNTb2Tt37hxTpkypg9jYZ9NTdku7M0iAAAECBAgQIECAAAECBPIvINCe/x7ZIQECBAgQyL2AQHvuW2SDBAgQIFBAAYH24jV1iy22iLvuuist7M4774zNN9+8eIWqiEDOBATac9YQ2yFAgAABAgQKLdDS29mT0Hr//v1r/plnnnnqmHzyySdxxhln1PxTP+zeGJ5b2gt9pBRHgAABAgQIECBAgAABAgUREGgvSCOVQYAAAQIEZqSAQPuM1Lc2AQIECFSrgEB78Tq/zTbbxG233ZYWduutt8bWW29dvEJVRCBnAgLtOWuI7RAgQIAAAQKFFWjJ7ew/DbLPPffcNRZNfV/79NNPWxxsd0t7YY+VwggQIECAAAECBAgQIECgIAIC7QVppDIIECBAgMCMFBBon5H61iZAgACBahUQaC9e57fffvu46aab0sJuuOGGSD7zECCQrYBAe7a+ZidAgAABAgQI1ApM73b2xoLsteOa+77WkmC7W9qdQwIECBAgQIAAAQIECBAgkG8BgfZ898fuCBAgQIBARQgItFdEm2ySAAECBAomINBesIZGxC677BLXXnttWtg111wTO++8c/EKVRGBnAk0F5DK2XZthwABAgQIECBQkQJN3c4+vSB7baEt/b7WXLDdLe0VeXRsmgABAgQIECBAgAABAgSqRECgvUoarUwCBAgQIJClgEB7lrrmJkCAAAECjQsItBfvZOyxxx5xxRVXpIVdfvnlsfvuuxevUBURyJlASwNSOdu27RAgQIAAAQIEKkqg/u3sLQmy1xZY6ve1poLtbmmvqCNjswQIECBAgAABAgQIECBQZQIC7VXWcOUSIECAAIEsBATas1A1JwECBAgQmL6AQHvxTsg+++wTl1xySVrYxRdfHMlnHgIEshUoNSCV7W7MToAAAQIECBAonsBPb2cvJcheK9Ha72uNBdvd0l6886UiAgQIECBAgAABAgQIECiGgEB7MfqoCgIECBAgMEMFBNpnKL/FCRAgQKBKBQTai9f4Aw44IM4///y0sPPOOy/233//4hWqIgI5E2htQCpnZdgOAQIECBAgQCC3Asnt7BMmTIj+/fvX/DP33HOXtNdyv6/9NNjerVu3SELtHgIECBAgQIAAAQIECBAgQCBfAgLt+eqH3RAgQIAAgYoUEGivyLbZNAECBAhUuIBAe4U3sJHtH3zwwTF69Oj0J2eddVb06dOneIWqiEDOBMoNSOWsHNshQIAAAQIECORK4Omnn46bb765VUH22kLa6vtabbD997//fay22mq5crIZAgQIECBAgAABAgQIECBQ7QIC7dV+AtRPgAABAgTaQECgvQ0QTUGAAAECBEoUEGgvEawCXj/00EPj9NNPT3d66qmnRvKZhwCBbAXaKiCV7S7NToAAAQIECBCoXgHf16q39yonQIAAAQIECBAgQIAAgeoREGivnl6rlAABAgQIZCYg0J4ZrYkJECBAgECTAgLtxTscgwcPjhEjRqSFnXTSSXH44YcXr1AVEciZgIBUzhpiOwQIECBAgACBegK+rzkSBAgQIECAAAECBAgQIECg+AIC7cXvsQoJECBAgEDmAgLtmRNbgAABAgQINBAQaC/eoTj66KNj2LBhaWHHH398HHXUUcUrVEUEciYgIJWzhtgOAQIECBAgQKCegO9rjgQBAgQIECBAgAABAgQIECi+gEB78XusQgIECBAgkLmAQHvmxBYgQIAAAQINBATai3cohg4dGsccc0xa2JAhQ+K4444rXqEqIpAzAQGpnDXEdggQIECAAAEC9QR8X3MkCBAgQIAAAQIECBAgQIBA8QUE2ovfYxUSIECAAIHMBQTaMye2AAECBAgQaCAg0F68Q3HSSSfFEUcckRY2ePDgGD58ePEKVRGBnAkISOWsIbZDgAABAgQIEKgn4PuaI0GAAAECBAgQIECAAAECBIovINBe/B6rkAABAgQIZC4g0J45sQUIECBAgEADAYH24h2KU089NQYOHJgWNmDAgDjllFOKV6iKCORMQEAqZw2xHQIECBAgQIBAPQHf1xwJAgQIECBAgAABAgQIECBQfAGB9uL3WIUECBAgQCBzAYH2zIktQIAAAQIEGggItBfvUJx55pnRr1+/tLC+ffvGqFGjileoigjkTEBAKmcNsR0CBAgQIECAQD0B39ccCQIECBAgQIAAAQIECBAgUHwBgfbi91iFBAgQIEAgcwGB9syJLUCAAAECBBoICLQX71Ccd955ceCBB6aFHXDAAXHuuecWr1AVEciZgIBUzhpiOwQIECBAgACBegK+rzkSBAgQIECAAAECBAgQIECg+AIC7cXvsQoJECBAgEDmAgLtmRNbgAABAgQINBAQaC/eobj44oujZ8+eaWH77rtvXHTRRcUrVEUEciYgIJWzhtgOAQIECBAgQKCegO9rjgQBAgQIECBAgAABAgQIECi+gEB78XusQgIECBAgkLmAQHvmxBYgQIAAAQINBATai3coLrvssthrr73Swvbcc8+49NJLi1eoigjkTEBAKmcNsR0CBAgQIECAQD0B39ccCQIECBAgQIAAAQIECBAgUHwBgfbi91iFBAgQIEAgcwGB9syJLUCAAAECBBoICLQX71Bcc801seuuu6aF7bLLLnH11VcXr1AVEciZgIBUzhpiOwQIECBAgACBegK+rzkSBAgQIECAAAECBAgQIECg+AIC7cXvsQoJECBAgEDmAgLtmRNbgAABAgQINBAQaC/eobjhhhtixx13TAvbYYcd4u9//3vxClURgZwJCEjlrCG2Q4AAAQIECBCoJ+D7miNBgAABAgQIECBAgAABAgSKLyDQXvweq5AAAQIECGQuINCeObEFCBAgQIBAAwGB9uIdijFjxsR2222XFrbtttvGLbfcUrxCVUQgZwICUjlriO0QIECAAAECBOoJ+L7mSBAgQIAAAQIECBAgQIAAgeILCLQXv8cqJECAAAECmQsItGdObAECBAgQINBAQKC9eIfizjvvS1Os0QAAIABJREFUjC233DItLPnz7bffXrxCVUQgZwICUjlriO0QIECAAAECBOoJ+L7mSBAgQIAAAQIECBAgQIAAgeILCLQXv8cqJECAAAECmQsItGdObAECBAgQINBAQKC9eIfivvvui0033TQtbJNNNol77723eIWqiEDOBASkctYQ2yFAgAABAgQI1BPwfc2RIECAAAECBAgQIECAAAECxRcQaC9+j1VIgAABAgQyFxBoz5zYAgQIECBAoIGAQHvxDsXYsWNjww03TAvbYIMN4sEHHyxeoSoikDMBAamcNcR2CBAgQIAAAQL1BHxfcyQIECBAgAABAgQIECBAgEDxBQTai99jFRIgQIAAgcwFBNozJ7YAAQIECBBoICDQXrxD8eijj8a6666bFpb8+eGHHy5eoSoikDMBAamcNcR2CBAgQIAAAQL1BHxfcyQIECBAgAABAgQIECBAgEDxBQTai99jFRIgQIAAgcwFBNozJ7YAAQIECBBoICDQXrxD8eSTT8Yaa6yRFrb66qvHE088UbxCVUQgZwICUjlriO0QIECAAAECBOoJ+L7mSBAgQIAAAQIECBAgQIAAgeILCLQXv8cqJECAAAECmQsItGdObAECBAgQINBAQKC9eIdi4sSJ0bVr17SwVVddNZ555pniFaoiAjkTEJDKWUNshwABAgQIECBQT8D3NUeCAAECBAgQIECAAAECBAgUX0Cgvfg9ViEBAgQIEMhcQKA9c2ILECBAgACBBgIC7cU7FC+99FKssMIKaWHJn1944YXiFaoiAjkTEJDKWUNshwABAgQIECBQT8D3NUeCAAECBAgQIECAAAECBAgUX0Cgvfg9ViEBAgQIEMhcQKA9c2ILECBAgACBBgIC7cU7FJMmTYplllkmLaxLly7x6quvFq9QFRHImYCAVM4aYjsECBAgQIAAgXoCvq85EgQIECBAgAABAgQIECBAoPgCAu3F77EKCRAgQIBA5gIC7ZkTW4AAAQIECDQQEGgv3qF48803Y8kll0wLW2KJJeKNN94oXqEqIpAzAQGpnDXEdggQIECAAAEC9QR8X3MkCBAgQIAAAQIECBAgQIBA8QUE2ovfYxUSIECAAIHMBQTaMye2AAECBAgQaCAg0F68Q/H+++/HwgsvnBaW/Pndd98tXqEqIpAzAQGpnDXEdggQIECAAAEC9QR8X3MkCBAgQIAAAQIECBAgQIBA8QUE2ovfYxUSIECAAIHMBQTaMye2AAECBAgQaCAg0F68QzF58uSYf/7508Lmm2+++Oijj4pXqIoI5ExAQCpnDbEdAgQIECBAgEA9Ad/XHAkCBAgQIECAAAECBAgQIFB8AYH24vdYhQQIECBAIHMBgfbMiS1AgAABAgQaCAi0F+9QfPbZZ9G5c+e0sLnmmiumTJlSvEJVRCBnAgJSOWuI7RAgQIAAAQIE6gn4vuZIECBAgAABAgQIECBAgACB4gsItBe/xyokQIAAAQKZCwi0Z05sAQIECBAg0EBAoL14h+Lrr7+O2WabLS0s+fOXX35ZvEJVRCBnAgJSOWuI7RAgQIAAAQIE6gn4vuZIECBAgAABAgQIECBAgACB4gsItBe/xyokQIAAAQKZCwi0Z05sAQIECBAg0EBAoL14h+KHH36IDh06pIXNPPPM8f333xevUBURyJmAgFTOGmI7BAgQIECAAIF6Ar6vORIECBAgQIAAAQIECBAgQKD4AgLtxe+xCgkQIECAQOYCAu2ZE1uAAAECBAg0EBBoL+ahSELsP/74Y1pcEmhPPvMQIJCdgIBUdrZmJkCAAAECBAi0hYDva22haA4CBAgQIECAAAECBAgQIJBvAYH2fPfH7ggQIECAQEUICLRXRJtskgABAgQKJiDQXrCG/recjh07xjfffJMW99VXX0XymYcAgewEBKSyszUzAQIECBAgQKAtBHxfawtFcxAgQIAAAQIECBAgQIAAgXwLCLTnuz92R4AAAQIEKkJAoL0i2mSTBAgQIFAwAYH2gjX0v+XMOeecMXXq1LS4zz77LJLPPAQIZCcgIJWdrZkJECBAgAABAm0h4PtaWyiagwABAgQIECBAgAABAgQI5FtAoD3f/bE7AgQIECBQEQIC7RXRJpskQIAAgYIJCLQXrKH/LWe++eaLjz/+OC1u8uTJMe+88xazWFURyImAgFROGmEbBAgQIECAAIEmBHxfczQIECBAgAABAgQIECBAgEDxBQTai99jFRIgQIAAgcwFBNozJ7YAAQIECBBoICDQXsxDsdBCC8UHH3yQFvfee+9F8pmHAIHsBASksrM1MwECBAgQIECgLQR8X2sLRXMQIECAAAECBAgQIECAAIF8Cwi057s/dkeAAAECBCpCQKC9ItpkkwQIECBQMAGB9oI19L/lLL744vH222+nxb355puRfOYhQCA7AQGp7GzNTIAAAQIECBBoCwHf19pC0RwECBAgQIAAAQIECBAgQCDfAgLt+e6P3REgQIAAgYoQEGiviDbZJAECBAgUTECgvWAN/W85Xbp0iddeey0tbtKkSbH00ksXs1hVEciJgIBUThphGwQIECBAgACBJgR8X3M0CBAgQIAAAQIECBAgQIBA8QUE2ovfYxUSIECAAIHMBQTaMye2AAECBAgQaCAg0F7MQ7H88svHyy+/nBb34osvRvKZhwCB7AQEpLKzNTMBAgQIECBAoC0EfF9rC0VzECBAgAABAgQIECBAgACBfAsItOe7P3ZHgAABAgQqQkCgvSLaZJMECBAgUDABgfaCNfS/5ayyyirx3HPPpcVNnDgxks88BAhkJyAglZ2tmQkQIECAAAECbSHg+1pbKJqDAAECBAgQIECAAAECBAjkW0CgPd/9sTsCBAgQIFARAgLtFdEmmyRAgACBggkItBesof8tZ/XVV4+nnnoqLe7JJ5+M7t27F7NYVRHIiYCAVE4aYRsECBAgQIAAgSYEfF9zNAgQIECAAAECBAgQIECAQPEFBNqL32MVEiBAgACBzAUE2jMntgABAgQIEGggINBezEOxzjrrxGOPPZYW98gjj0TymYcAgewEBKSyszUzAQIECBAgQKAtBHxfawtFcxAgQIAAAQIECBAgQIAAgXwLCLTnuz92R4AAAQIEKkJAoL0i2mSTBAgQIFAwAYH2gjX0v+X06NEjxo0blxY3duzYSD7zECCQnYCAVHa2ZiZAgAABAgQItIWA72ttoWgOAgQIECBAgAABAgQIECCQbwGB9nz3x+4IECBAgEBFCAi0V0SbbJIAAQIECiYg0F6whv63nE022STuv//+tLj77rsvNt5442IWqyoCOREQkMpJI2yDAAECBAgQINCEgO9rjgYBAgQIECBAgAABAgQIECi+gEB78XusQgIECBAgkLmAQHvmxBYgQIAAAQINBATai3kotthii7jrrrvS4u68887YfPPNi1msqgjkREBAKieNsA0CBAgQIECAQBMCvq85GgQIECBAgAABAgQIECBAoPgCAu3F77EKCRAgQIBA5gIC7ZkTW4AAAQIECDQQEGgv5qHYZptt4rbbbkuLGzNmTCSfeQgQyE5AQCo7WzMTIECAAAECBNpCwPe1tlA0BwECBAgQIECAAAECBAgQyLeAQHu++2N3BAgQIECgIgQE2iuiTTZJgAABAgUTEGgvWEP/W84OO+wQN954Y1rcDTfcENtvv30xi1UVgZwICEjlpBG2QYAAAQIECBBoQsD3NUeDAAECBAgQIECAAAECBAgUX0Cgvfg9ViEBAgQIEMhcQKA9c2ILECBAgACBBgIC7cU8FLvssktce+21aXHXXHNN7LzzzsUsVlUEciIgIJWTRtgGAQIECBAgQKAJAd/XHA0CBAgQIECAAAECBAgQIFB8AYH24vdYhQQIECBAIHMBgfbMiS1AgAABAgQaCAi0F/NQ7LHHHnHFFVekxV122WWRfOYhQCA7AQGp7GzNTIAAAQIECBBoCwHf19pC0RwECBAgQIAAAQIECBAgQCDfAgLt+e6P3REgQIAAgYoQEGiviDbZJAECBAgUTECgvWAN/W85++77/9i783grq3p/4F/ARCoth7raLzVTREzEKcOcMr3mkJpDCgnmDKagglcmgQAB4QooaoKKIynOJjnmPFwn1AuahGWmdsVySkxNE/y9ntNlX845+3Cec9h7n2c/+73/ud2917PW+r6/y17r3tfnPB4Tl156aaG4mTNnxtFHH53PYlVFICMCAlIZaYRtECBAgAABAgSaEHBfczQIECBAgAABAgQIECBAgED+BQTa899jFRIgQIAAgbILCLSXndgCBAgQIECgkYBAez4PRb9+/WLGjBmF4qZPnx59+/bNZ7GqIpARAQGpjDTCNggQIECAAAECTQi4rzkaBAgQIECAAAECBAgQIEAg/wIC7fnvsQoJECBAgEDZBQTay05sAQIECBAg0EhAoD2fh6J///5x/vnnF4qbNm1aJN/5ECBQPgEBqfLZmpkAAQIECBAgUAoB97VSKJqDAAECBAgQIECAAAECBAhkW0CgPdv9sTsCBAgQIFAVAgLtVdEmmyRAgACBnAkItOesof9bzqBBg2LKlCmF4iZPnhwDBw7MZ7GqIpARAQGpjDTCNggQIECAAAECTQi4rzkaBAgQIECAAAECBAgQIEAg/wIC7fnvsQoJECBAgEDZBQTay05sAQIECBAg0EhAoD2fh2LIkCExceLEQnFnnXVWDB48OJ/FqopARgQEpDLSCNsgQIAAAQIECDQh4L7maBAgQIAAAQIECBAgQIAAgfwLCLTnv8cqJECAAAECZRcQaC87sQUIECBAgEAjAYH2fB6KESNGxJlnnlkobsyYMZF850OAQPkEBKTKZ2tmAgQIECBAgEApBNzXSqFoDgIECBAgQIAAAQIECBAgkG0BgfZs98fuCBAgQIBAVQgItFdFm2ySAAECBHImINCes4b+bzljx46NkSNHFopLwuxJqN2HAIHyCQhIlc/WzAQIECBAgACBUgi4r5VC0RwECBAgQIAAAQIECBAgQCDbAgLt2e6P3REgQIAAgaoQEGivijbZJAECBAjkTECgPWcN/d9yzjrrrBg6dGihuCFDhsSECRPyWayqCGREQEAqI42wDQIECBAgQIBAEwLua44GAQIECBAgQIAAAQIECBDIv4BAe/57rEICBAgQIFB2AYH2shNbgAABAgQINBIQaM/noZg8eXKcdtppheIGDRoUZ599dj6LVRWBjAgISGWkEbZBgAABAgQIEGhCwH3N0SBAgAABAgQIECBAgAABAvkXEGjPf49VSIAAAQIEyi4g0F52YgsQIECAAIFGAgLt+TwU5513XgwYMKBQXP/+/WPatGn5LFZVBDIiICCVkUbYBgECBAgQIECgCQH3NUeDAAECBAgQIECAAAECBAjkX0CgPf89ViEBAgQIECi7gEB72YktQIAAAQIEGgkItOfzUEyfPj1OOOGEQnH9+vWLCy+8MJ/FqopARgQEpDLSCNsgQIAAAQIECDQh4L7maBAgQIAAAQIECBAgQIAAgfwLCLTnv8cqJECAAAECZRcQaC87sQUIECBAgEAjAYH2fB6KmTNnxrHHHlso7phjjolLLrkkn8WqikBGBASkMtII2yBAgAABAgQINCHgvuZoECBAgAABAgQIECBAgACB/AsItOe/xyokQIAAAQJlFxBoLzuxBQgQIECAQCMBgfZ8HoqrrroqjjjiiEJxffr0iSuvvDKfxaqKQEYEBKQy0gjbIECAAAECBAg0IeC+5mgQIECAAAECBAgQIECAAIH8Cwi057/HKiRAgAABAmUXEGgvO7EFCBAgQIBAIwGB9nweitmzZ0evXr0KxfXs2TOuueaafBarKgIZERCQykgjbIMAAQIECBAg0ISA+5qjQYAAAQIECBAgQIAAAQIE8i8g0J7/HquQAAECBAiUXUCgvezEFiBAgAABAo0EBNrzeShuvPHGOOSQQwrFHXzwwXHDDTfks1hVEciIgIBURhphGwQIECBAgACBJgTc1xwNAgQIECBAgAABAgQIECCQfwGB9vz3WIUECBAgQKDsAgLtZSe2AAECBAgQaCQg0J7PQzFnzpzYf//9C8Xtt99+ceutt+azWFURyIiAgFRGGmEbBAgQIECAAIEmBNzXHA0CBAgQIECAAAECBAgQIJB/AYH2/PdYhQQIECBAoOwCAu1lJ7YAAQIECBBoJCDQns9Dceedd8bee+9dKG6vvfaKO+64I5/FqopARgQEpDLSCNsgQIAAAQIECDQh4L7maBAgQIAAAQIECBAgQIAAgfwLCLTnv8cqJECAAAECZRcQaC87sQUIECBAgEAjAYH2fB6Ke++9N/bYY49Ccbvvvnvcc889+SxWVQQyIiAglZFG2AYBAgQIECBAoAkB9zVHgwABAgQIECBAgAABAgQI5F9AoD3/PVYhAQIECBAou4BAe9mJLUCAAAECBBoJCLTn81A89NBDseuuuxaK22WXXeLBBx/MZ7GqIpARAQGpjDTCNggQIECAAAECTQi4rzkaBAgQIECAAAECBAgQIEAg/wIC7fnvsQoJECBAgEDZBQTay05sAQIECBAg0EhAoD2fh+Lxxx+PHXbYoVBcjx494rHHHstnsaoikBEBAamMNMI2CBAgQIAAAQJNCLivORoECBAgQIAAAQIECBAgQCD/AgLt+e+xCgkQIECAQNkFBNrLTmwBAgQIECDQSECgPZ+H4umnn47tttuuUNy2224bc+fOzWexqiKQEQEBqYw0wjYIECBAgAABAk0IuK85GgQIECBAgAABAgQIECBAIP8CAu3577EKCRAgQIBA2QUE2stObAECBAgQINBIQKA9n4di/vz50b1790JxW265ZcybNy+fxaqKQEYEBKQy0gjbIECAAAECBAg0IeC+5mgQIECAAAECBAgQIECAAIH8Cwi057/HKiRAgAABAmUXEGgvO7EFCBAgQIBAIwGB9nweit/97nfRtWvXQnGbbbZZLFiwIJ/FqopARgQEpDLSCNsgQIAAAQIECDQh4L7maBAgQIAAAQIECBAgQIAAgfwLCLTnv8cqJECAAAECZRcQaC87sQUIECBAgEAjAYH2fB6Kl156KTbZZJNCcRtvvHH84Q9/yGexqiKQEQEBqYw0wjYIECBAgAABAk0IuK85GgQIECBAgAABAgQIECBAIP8CAu3577EKCRAgQIBA2QUE2stObAECBAgQINBIQKA9n4fi1VdfjQ033LBQ3AYbbBCvvPJKPotVFYGMCAhIZaQRtkGAAAECBAgQaELAfc3RIECAAAECBAgQIECAAAEC+RcQaM9/j1VIgAABAgTKLiDQXnZiCxAgQIAAgUYCAu35PBRvvPFGrLfeeoXi1l133Vi0aFE+i1UVgYwICEhlpBG2QYAAAQIECBBoQsB9zdEgQIAAAQIECBAgQIAAAQL5FxBoz3+PVUiAAAECBMouINBedmILECBAgACBRgIC7fk8FG+//Xass846heLWXnvteOutt/JZrKoIZERAQCojjbANAgQIECBAgEATAu5rjgYBAgQIECBAgAABAgQIEMi/gEB7/nusQgIECBAgUHYBgfayE1uAAAECBAg0EhBoz+ehWLx4cXzpS18qFLfGGmvEe++9l89iVUUgIwICUhlphG0QIECAAAECBJoQcF9zNAgQIECAAAECBAgQIECAQP4FBNrz32MVEiBAgACBsgsItJed2AIECBAgQKCRgEB7Pg/FP/7xj+jUqVOhuNVWWy0++uijfBarKgIZERCQykgjbIMAAQIECBAg0ISA+5qjQYAAAQIECBAgQIAAAQIE8i8g0J7/HquQAAECBAiUXUCgvezEFiBAgAABAo0EBNrzeSiWLFkSq6yySqG4Dh06xKeffprPYlVFICMCAlIZaYRtECBAgAABAgSaEHBfczQIECBAgAABAgQIECBAgED+BQTa899jFRIgQIAAgbILCLSXndgCBAgQIECgkYBAe34PRRJiX7p0aaHAJNCefOdDgEB5BASkyuNqVgIECBAgQIBAqQTc10olaR4CBAgQIECAAAECBAgQIJBdAYH27PbGzggQIECAQNUICLRXTatslAABAgRyJCDQnqNmNihltdVWi48//rjw7UcffRTJdz4ECJRHQECqPK5mJUCAAAECBAiUSsB9rVSS5iFAgAABAgQIECBAgAABAtkVEGjPbm/sjAABAgQIVI2AQHvVtMpGCRAgQCBHAgLtOWpmg1LWWGONeP/99wvfLl68OFZfffX8FqwyAm0sICDVxg2wPAECBAgQIECgGQH3NUeEAAECBAgQIECAAAECBAjkX0CgPf89ViEBAgQIECi7gEB72YktQIAAAQIEGgkItOf3UKy99trxzjvvFAp86623IvnOhwCB8ggISJXH1awECBAgQIAAgVIJuK+VStI8BAgQIECAAAECBAgQIEAguwIC7dntjZ0RIECAAIGqERBor5pW2SgBAgQI5EhAoD1HzWxQyrrrrht/+ctfCt8uWrQoku98CBAoj4CAVHlczUqAAAECBAgQKJWA+1qpJM1DgAABAgQIECBAgAABAgSyKyDQnt3e2BkBAgQIEKgaAYH2qmmVjRIgQIBAjgQE2nPUzAalbLDBBvHaa68Vvn311Vdj/fXXz2/BKiPQxgICUm3cAMsTIECAAAECBJoRcF9zRAgQIECAAAECBAgQIECAQP4FBNrz32MVEiBAgACBsgs0DLSXfUELECBAgAABAo0ETji7F5WcCGy88cbxxz/+sVDNH/7wh0i+8yFAoDwCAlLlcTUrAQIEsiaw4I7DsrYl+yFAIKXA5vtcV2/kC7cfmvJJwwgQyJpA172vzdqW7IcAAQIECBAgQIAAgYwICLRnpBG2QYAAAQIEqllAoL2au2fvBAgQIJAXAYH2vHQyYrPNNouFCxcWClqwYEHddz4ECJRHQKC9PK5mJUCAQNYEBNqz1hH7IZBeQKA9vZWRBLIuINCe9Q7ZHwECBAgQIECAAIG2ExBobzt7KxMgQIAAgdwICLTnppUKIUCAAIEqFhBor+LmNdj6lltuGc8991zh2/nz50e3bt3yU6BKCGRMQKA9Yw2xHQIECJRJQKC9TLCmJUCAAAECLRAQaG8BlqEECBAgQIAAAQIEakxAoL3GGq5cAgQIECBQDgGB9nKompMAAQIECLRMQKC9ZV5ZHr3tttvGM888U9ji3LlzI/nOhwCB8ggItJfH1awECBDImoBAe9Y6Yj8ECBAgUIsCAu212HU1EyBAgAABAgQIEEgnINCezskoAgQIECBAgAABAgQIECBAgEBFBHr06BFPPPFEYa3HHnssku98CBAoj4BAe3lczUqAAIGsCTQMtHfd6fSsbdF+CBAgQIBA7gQWPDKpXk0C7blrsYIIECBAgAABAgQIlExAoL1klCYiQIAAAQIECBAgQIAAAQIECKy8wC677BIPP/xwYaKHHnoodt5555Wf2AwECBQVEGh3MAgQIFAbAgLttdFnVRIgQIBAtgQE2rPVD7shQIAAAQIECBAgkGUBgfYsd8feCBAgQIAAAQIECBAgQIAAgZoT2H333eO+++4r1H3PPfdE8p0PAQLlERBoL4+rWQkQIJA1AYH2rHXEfggQIECgFgQE2muhy2okQIAAAQIECBAgUBoBgfbSOJqFAAECBAgQIECAAAECBAgQIFASgb322ivuuuuuwlx33HFHJN/5ECBQHgGB9vK4mpUAAQJZExBoz1pH7IcAAQIEakFAoL0WuqxGAgQIECBAgAABAqUREGgvjaNZCBAgQIAAAQIECBAgQIAAAQIlEdh///1jzpw5hbluvfXW2G+//Uoyt0kIEGgsINDuVBAgQKA2BATaa6PPqiRAgACBbAkItGerH3ZDgAABAgQIECBAIMsCAu1Z7o69ESBAgAABAgQIECBAgAABAjUncPDBB8dNN91UqPvGG2+Mgw46qOYcFEygUgIC7ZWStg4BAgTaVkCgvW39rU6AAAECtSkg0F6bfVc1AQIECBAgQIAAgdYICLS3Rs0zBAgQIECAAAECBAgQIECAAIEyCfTs2TOuvfbawuzXXHNNJN/5ECBQHgGB9vK4mpUAAQJZExBoz1pH7IcAAQIEakFAoL0WuqxGAgQIECBAgAABAqUREGgvjaNZCBAgQIAAAQIECBAgQIAAAQIlETjiiCPiqquuKsx15ZVXRp8+fUoyt0kIEGgsINDuVBAgQKA2BATaa6PPqiRAgACBbAkItGerH3ZDgAABAgQIECBAIMsCAu1Z7o69ESBAgAABAgQIECBAgAABAjUncMwxx8Sll15aqHvmzJlx9NFH15yDgglUSkCgvVLS1iFAgEDbCgi0t62/1QkQIECgNgUE2muz76omQIAAAQIECBAg0BoBgfbWqHmGAAECBAgQIECAAAECBAgQIFAmgX79+sWMGTMKs1944YWRfOdDgEB5BATay+NqVgIECGRNQKA9ax2xHwIECBCoBQGB9lroshoJECBAgAABAgQIlEZAoL00jmYhQIAAAQIECBAgQIAAAQIECJREoH///nH++ecX5po2bVok3/kQIFAeAYH28rialQABAlkTEGjPWkfshwABAgRqQUCgvRa6rEYCBAgQIECAAAECpREQaC+No1kIECBAgAABAgQIECBAgAABAiURGDRoUEyZMqUw1+TJk2PgwIElmdskBAg0FhBodyoIECBQGwIC7bXRZ1USIECAQLYEBNqz1Q+7IUCAAAECBAgQIJBlAYH2LHfH3ggQIECAAAECBAgQIECAAIGaExgyZEhMnDixUPeECRMi+c6HAIHyCAi0l8fVrAQIEMiagEB71jpiPwQIECBQCwIC7bXQZTUSIECAAAECBAgQKI2AQHtpHM1CgAABAgQIECBAgAABAgQIECiJwIgRI+LMM88szDVmzJhIvvMhQKA8AgLT58wuAAAgAElEQVTt5XE1KwECBLImINCetY7YDwECBAjUgoBAey10WY0ECBAgQIAAAQIESiMg0F4aR7MQIECAAAECBAgQIECAAAECBEoiMHbs2Bg5cmRhriTMnoTafQgQKI+AQHt5XM1KgACBrAkItGetI/ZDgAABArUgINBeC11WIwECBAgQIECAAIHSCAi0l8bRLAQIECBAgAABAgQIECBAgACBkgicddZZMXTo0MJcQ4YMiQkTJpRkbpMQINBYQKDdqSBAgEBtCAi010afVUmAAAEC2RIQaM9WP+yGAAECBAgQIECAQJYFBNqz3B17I0CAAAECBAgQIECAAAECBGpOYPLkyXHaaacV6h44cGAk3/kQIFAeAYH28rialQABAlkTEGjPWkfshwABAgRqQUCgvRa6rEYCBAgQIECAAAECpREQaC+No1kIECBAgAABAgQIECBAgAABAiUROO+882LAgAGFufr37x/Tpk0rydwmIUCgsYBAu1NBgACB2hAQaK+NPquSAAECBLIlINCerX7YDQECBAgQIECAAIEsCwi0Z7k79kaAAAECBAgQIECAAAECBAjUnMD06dPjhBNOKNTdr1+/uPDCC2vOQcEEKiUg0F4paesQIECgbQUE2tvW3+oECBAgUJsCAu212XdVEyBAgAABAgQIEGiNgEB7a9Q8Q4AAAQIECBAgQIAAAQIECBAok8DMmTPj2GOPLcx+9NFHR/KdDwEC5REQaC+Pq1kJECCQNQGB9qx1xH4IECBAoBYEBNproctqJECAAAECBAgQIFAaAYH20jiahQABAgQIECBAgAABAgQIECBQEoGrrroqjjjiiMJcffr0iSuvvLIkc5uEAIHGAgLtTgUBAgRqQ0CgvTb6rEoCBAgQyJaAQHu2+mE3BAgQIECAAAECBLIsINCe5e7YGwECBAgQIECAAAECBAgQIFBzArNnz45evXoV6u7Zs2dcc801NeegYAKVEhBor5S0dQgQINC2AgLtbetvdQIECBCoTQGB9trsu6oJECBAgAABAgQItEZAoL01ap4hQIAAAQIECBAgQIAAAQIECJRJ4MYbb4xDDjmkMPtBBx0UyXc+BAiUR0CgvTyuZiVAgEDWBATas9YR+yFAgACBWhAQaK+FLquRAAECBAgQIECAQGkEBNpL42gWAgQIECBAgAABAgQIECBAgEBJBObMmRP7779/Ya799tsvbr311pLMbRICBBoLCLQ7FQQIEKgNAYH22uizKgkQIEAgWwIC7dnqh90QIECAAAECBAgQyLKAQHuWu2NvBAgQIECAAAECBAgQIECAQM0J3HnnnbH33nsX6t5rr73ijjvuqDkHBROolIBAe6WkrUOAAIG2FRBob1t/qxMgQIBAbQoItNdm31VNgAABAgQIECBAoDUCAu2tUfMMAQIECBAgQIAAAQIECBAgQKBMAvfee2/ssccehdm///3vR/KdDwEC5REQaC+Pq1kJECCQNQGB9qx1xH4IECBAoBYEBNproctqJECAAAECBAgQIFAaAYH20jiahQABAgQIECBAgAABAgQIECBQEoGHH344dtlll8JcO++8czz00EMlmdskBAg0FhBodyoIECBQGwIC7bXRZ1USIECAQLYEBNqz1Q+7IUCAAAECBAgQIJBlAYH2LHfH3ggQIECAAAECBAgQIECAAIGaE3j88cdjhx12KNTdo0ePeOyxx2rOQcEEKiUg0F4paesQIECgbQUE2tvW3+oECBAgUJsCAu212XdVEyBAgAABAgQIEGiNgEB7a9Q8Q4AAAQIECBAgQIAAAQIECBAok8DTTz8d2223XWH2bbfdNubOnVum1UxLgIBAuzNAgACB2hAQaK+NPquSAAECBLIlINCerX7YDQECBAgQIECAAIEsCwi0Z7k79kaAAAECBAgQIECAAAECBAjUnMBzzz0XW265ZaHubt26xfz582vOQcEEKiUg0F4paesQIECgbQUE2tvW3+oECBAgUJsCAu212XdVEyBAgAABAgQIEGiNgEB7a9Q8Q4AAAQIECBAgQIAAAQIECBAok8Dvfve76Nq1a2H2zTbbLBYsWFCm1UxLgIBAuzNAgACB2hAQaK+NPquSAAECBLIlINCerX7YDQECBAgQIECAAIEsCwi0Z7k79kaAAAECBAgQIECAAAECBAjUnMBLL70Um2yySaHujTfeOP7whz/UnIOCCVRKQKC9UtLWIUCAQNsKCLS3rb/VCRAgQKA2BQTaa7PvqiZAgAABAgQIECDQGgGB9taoeYYAAQIECBAgQIAAAQIECBAgUCaB1157LTbYYIPC7Ouvv368+uqrZVrNtAQICLQ7AwQIEKgNAYH22uizKgkQIEAgWwIC7dnqh90QIECAAAECBAgQyLKAQHuWu2NvBAgQIECAAAECBAgQIECAQM0JvPHGG7HeeusV6l533XVj0aJFNeegYAKVEhBor5S0dQgQINC2AgLtbetvdQIECBCoTQGB9trsu6oJECBAgAABAgQItEZAoL01ap4hQIAAAQIECBAgQIAAAQIECJRJ4O2334511lmnMPvaa68db731VplWMy0BAgLtzgABAgRqQ0CgvTb6rEoCBAgQyJaAQHu2+mE3BAgQIECAAAECBLIsINCe5e7YGwECBAgQIECAAAECBAgQIFBzAu+//36sscYahbpXX331WLx4cc05KJhApQQE2islbR0CBAi0rYBAe9v6W50AAQIEalNAoL02+65qAgQIECBAgAABAq0REGhvjZpnCBAgQIAAAQIECBAgQIBAGws0DOS08XYsX0KBjz9ZElv/6MbCjB1X7RDP3nJwCVcwFQECywtsvs919UBeuP1QQARSC3Td+9rUYw0kQKBtBQTa29bf6gQIECBQmwIC7bXZd1UTIECAAAECBAgQaI2AQHtr1DxDgAABAgQIECBAgAABAgTaWECgvY0bUMblly79LLb44fV1K7Rv3y4+t0p7gfYyepuagEC7M7AyAgLtK6PnWQKVFRBor6y31QgQIECAQCIg0O4cECBAgAABAgQIECCQVkCgPa2UcQQIECBAgAABAgQIECBAIEMCAu0ZakYZtpK8pT0JsieBdh8CBAgQyK6AQHt2e2NnBBoKCLQ7EwQIECBAoPICAu2VN7ciAQIECBAgQIAAgWoVEGiv1s7ZNwECBAgQIECAAAECBAjUtIBAe023X/EECBAgkBEBgfaMNMI2CKQQEGhPgWQIAQIECBAosYBAe4lBTUeAAAECBAgQIEAgxwIC7TlurtIIECBAgAABAgQIECBAIL8CAjn57a3KCBAgQCC7AgI52e2NnRFoTsD9uTkhvxMgQIAAgdILuD+X3tSMBAgQIECAAAECBPIqINCe186qiwABAgQIECBAgAABAgRyLSCQk+v2Ko4AAQIEMiogkJPRxtgWgRQC7s8pkAwhQIAAAQIlFnB/LjGo6QgQIECAAAECBAjkWECgPcfNVRoBAgQIECBAgAABAgQI5FdAICe/vVUZAQIECGRXQCAnu72xMwLNCbg/NyfkdwIECBAgUHoB9+fSm5qRAAECBAgQIECAQF4FBNrz2ll1ESBAgAABAgQIECBAgECuBQRyct1exREgQIBARgUEcjLaGNsikELA/TkFkiEECBAgQKDEAu7PJQY1HQECBAgQIECAAIEcCwi057i5SiNAgAABAgQIECBAgACB/AoI5OS3tyojQIAAgewKCORktzd2RqA5Affn5oT8ToAAAQIESi/g/lx6UzMSIECAAAECBAgQyKuAQHteO6suAgQIECBAgAABAgQIEMi1gEBOrturOAIECBDIqIBATkYbY1sEUgi4P6dAMoQAAQIECJRYwP25xKCmI0CAAAECBAgQIJBjAYH2HDdXaQQIECBAgAABAgQIECCQXwGBnPz2VmUECBAgkF0BgZzs9sbOCDQn4P7cnJDfCRAgQIBA6QXcn0tvakYCBAgQIECAAAECeRUQaM9rZ9VFgAABAgQIECBAgAABArkWEMjJdXsVR4AAAQIZFRDIyWhjbItACgH35xRIhhAgQIAAgRILuD+XGNR0BAgQIECAAAECBHIsINCe4+YqjQABAgQIECBAgAABAgTyKyCQk9/eqowAAQIEsisgkJPd3tgZgeYE3J+bE/I7AQIECBAovYD7c+lNzUiAAAECBAgQIEAgrwIC7XntrLoIECBAgAABAgQIECBAINcCAjm5bq/iCBAgQCCjAgI5GW2MbRFIIeD+nALJEAIECBAgUGIB9+cSg5qOAAECBAgQIECAQI4FBNpz3FylESBAgAABAgQIECBAgEB+BQRy8ttblREgQIBAdgUEcrLbGzsj0JyA+3NzQn4nQIAAAQKlF3B/Lr2pGQkQIECAAAECBAjkVUCgPa+dVRcBAgQIECBAgAABAgQI5FpAICfX7VUcAQIECGRUQCAno42xLQIpBNyfUyAZQoAAAQIESizg/lxiUNMRIECAAAECBAgQyLGAQHuOm6s0AgQIECBAgAABAgQIEMivgEBOfnurMgIECBDIroBATnZ7Y2cEmhNwf25OyO8ECBAgQKD0Au7PpTc1IwECBAgQIECAAIG8Cgi057Wz6iJAgAABAgQIECBAgACBXAsI5OS6vYojQIAAgYwKCORktDG2RSCFgPtzCiRDCBAgQIBAiQXcn0sMajoCBAgQIECAAAECORYQaM9xc5VGgAABAgQIECBAgAABAvkVEMjJb29VRoAAAQLZFRDIyW5v7IxAcwLuz80J+Z0AAQIECJRewP259KZmJECAAAECBAgQIJBXAYH2vHZWXQQIECBAgAABAgQIECCQawGBnFy3V3EECBAgkFEBgZyMNsa2CKQQcH9OgWQIAQIECBAosYD7c4lBTUeAAAECBAgQIEAgxwIC7TlurtIIECBAgAABAgQIECBAIL8CAjn57a3KCBAgQCC7AgI52e2NnRFoTsD9uTkhvxMgQIAAgdILuD+X3tSMBAgQIECAAAECBPIqINCe186qiwABAgQIECBAgAABAgRyLSCQk+v2Ko4AAQIEMiogkJPRxtgWgRQC7s8pkAwhQIAAAQIlFnB/LjGo6QgQIECAAAECBAjkWECgPcfNVRoBAgQIECBAgAABAgQI5FdAICe/vVUZAQIECGRXQCAnu72xMwLNCbg/NyfkdwIECBAgUHoB9+fSm5qRAAECBAgQIECAQF4FBNrz2ll1ESBAgAABAgQIECBAgECuBQRyct1exREgQIBARgUEcjLaGNsikELA/TkFkiEECBAgQKDEAu7PJQY1HQECBAgQIECAAIEcCwi057i5SiNAgAABAgQIECBAgACB/AoI5OS3tyojQIAAgewKCORktzd2RqA5Affn5oT8ToAAAQIESi/g/lx6UzMSIECAAAECBAgQyKuAQHteO6suAgQIECBAgAABAgQIEMi1gEBOrturOAIECBDIqIBATkYbY1sEUgi4P6dAMoQAAQIECJRYwP25xKCmI0CAAAECBAgQIJBjAYH2HDdXaQQIECBAgAABAgQIECCQXwGBnPz2VmUECBAgkF0BgZzs9sbOCDQn4P7cnJDfCRAgQIBA6QXcn0tvakYCBAgQIECAAAECeRUQaM9rZ9VFgAABAgQIECBAgAABArkWEMjJdXsVR4AAAQIZFRDIyWhjbItACgH35xRIhhAgQIAAgRILuD+XGNR0BAgQIECAAAECBHIsINCe4+YqjQABAgQIECBAgAABAgTyKyCQk9/eqowAAQIEsisgkJPd3tgZgeYE3J+bE/I7AQIECBAovYD7c+lNzUiAAAECBAgQIEAgrwIC7XntrLoIECBAgAABAgQIECBAINcCAjm5bq/iCBAgQCCjAgI5GW2MbRFIIeD+nALJEAIECBAgUGIB9+cSg5qOAAECBAgQIECAQI4FBNpz3FylESBAgAABAgQIECBAgEB+BQRy8ttblREgQIBAdgUEcrLbGzsj0JyA+3NzQn4nQIAAAQKlF3B/Lr2pGQkQIECAAAECBAjkVUCgPa+dVRcBAgQIECBAgAABAgQI5FpAICfX7VUcAQIECGRUQCAno42xLQIpBNyfUyAZQoAAAQIESizg/lxiUNMRIECAAAECBAgQyLGAQHuOm6s0AgQIECBAgAABAgQIEMivgEBOfnurMgIECBDIroBATnZ7Y2cEmhNwf25OyO8ECBAgQKD0Au7PpTc1IwECBAgQIECAAIG8Cgi057Wz6iJAgAABAgQIECBAgACBXAsI5OS6vYojQIAAgYwKCORktDG2RSCFgPtzCiRDCBAgQIBAiQXcn0sMajoCBAgQIECAAAECORYQaM9xc5VGgAABAgQIECBAgAABAvkVEMjJb29VRoAAAQLZFRDIyW5v7IxAcwLuz80J+Z0AAQIECJRewP259KZmJECAAAECBAgQIJBXAYH2vHZWXQQIECBAgAABAgQIECCQawGBnFy3V3EECBAgkFEBgZyMNsa2CKQQcH9OgWQIAQIECBAosYD7c4lBTUeAAAECBAgQIEAgxwIC7TlurtIIECBAgAABAgQIECBAIL8CAjn57a3KCBAgQCC7AgI52e2NnRFoTsD9uTkhvxMgQIAAgdILuD+X3tSMBAgQIECAAAECBPIqINCe186qiwABAgQIECBAgAABAgRyLSCQk+v2Ko4AAQIEMiogkJPRxtgWgRQC7s8pkDIyZOHvX4nDjhwa8557sWw7GjO8X4wYfGzZ5jdxvgTGTrwkRo6bXiiqHOen2Ll/5O6ZsWOP7vUw337nvTj8mDPirnsfKzty926bxrWXT4gunTcs+1oWyK+A+3N+e6syAgQIECBAgAABAqUWEGgvtaj5CBAgQIAAAQIECBAgQIBABQQEciqAbAkCBAgQINBAQCDHkSBQvQLuz9XTu1oKtL/51rtx9fV3xr4/2Ck2+eb61dOkGtupQLtAe40d+ZKW6/5cUk6TESBAgAABAgQIEMi1gEB7rturOAIECBAgQIAAAQIECBDIq4BATl47qy4CBAgQyLKAQE6Wu2NvBFYs4P5cPSekFgLtH3z4UVx3029i4tQrYrXVOnoLdsaPp0C7QHvGj2imt+f+nOn22BwBAgQIECBAgACBTAkItGeqHTZDgAABAgQIECBAgAABAgTSCQjkpHMyigABAgQIlFJAIKeUmuYiUFkB9+fKeq/MankPtL/7t8Vx1Amj41e3PVjH1L3bpgLtK3NgKvCsQLtAewWOWW6XcH/ObWsVRoAAAQIECBAgQKDkAgLtJSc1IQECBAgQIECAAAECBAgQKL+AQE75ja1AgAABAgQaCgjkOBMEqlfA/bl6elcs0P7I3TNjxx7dq6eIFez07Xfei8OPOSPuuvexulEC7dlva5YC7S3Varj3vkcfFFMnDIpOnTq2dCrjCbRKwP25VWweIkCAAAECBAgQIFCTAgLtNdl2RRMgQIAAAQIECBAgQIBAtQsI5FR7B+2fAAECBKpRQCCnGrtmzwT+JeD+XD0nQaC9enpVKzsVaK+VTquzHALuz+VQNScBAgQIECBAgACBfAoItOezr6oiQIAAAQIECBAgQIAAgZwLCOTkvMHKI0CAAIFMCgjkZLItNkUglYD7cyqmTAwSaM9EG2xiOQGBdseBQOsF3J9bb+dJAgQIECBAgAABArUmINBeax1XLwECBAgQIECAAAECBAjkQkAgJxdtVAQBAgQIVJmAQE6VNcx2CSwn4P5cPcdBoL16elUrOxVor5VOq7McAu7P5VA1JwECBAgQIECAAIF8Cgi057OvqiJAgAABAgQIECBAgACBnAsI5OS8wcojQIAAgUwKCORksi02RSCVgPtzKqZMDBJoz0QbbGI5AYF2x4FA6wXcn1tv50kCBAgQIECAAAECtSYg0F5rHVcvAQIECBAgQIAAAQIECORCQCAnF21UBAECBAhUmYBATpU1zHYJLCfg/lw9x6EtAu1LliyNKefPitNHTKsHNWnsgBh4Uu/o0KF9s4B33/d4HNL79Hj/7x8Wxp41un8M6t87Xnr5z3HYkUNj3nMvNjtPMuCRu2fGjj26r3Ds0qVLI7Gac8fDcd+DT8VTz/w23nl3cd0zPb7dLbbZarM4YN9dY+cdto5OnTqmWvejjz6OU4dOjhmX3lQ3/ge77xC/nHlmrL3Wl+JPr74e0y6cHTfden+88tqi2Lp7l7q5Dz3o3+M7220Rq6zSIVb0fDLf4vc/iNvvejR+dfsD8ey8hXX7X7bf7bf9Vr25Um24waBPPvln/PdzL8YDDz8djz05PxYsfLmwRjK0S+cNo2uXjWLXnbapqy3539u3b763Au2t6YZnCPxLwP3ZSSBAgAABAgQIECBAIK2AQHtaKeMIECBAgAABAgQIECBAgECGBARyMtQMWyFAgACBmhEQyKmZVis0hwLuz9XT1LYItCc6b771bvQ9eXzcPOf+AtaG668XN8yaGNttvfkKAf/n9b9Gn+NHxv0PzS2MO3C/3WLGucPiK+usWReqLlWg/bPPPotn5y+MUeNmxK/vfLjZxiah7ZFDjouD9/9+dOy46grHFwukz7pkbDz06DMxcOjUuiB7sc+vZk+J/ffZpclA+5fW+GJcf8s9MXrCRfUC5sXm+vY2m8c5E0+LHbbvFu3atWu2vmTABx9+FJfPmhPnzbi22fmXn/CHe+0co4f3ja237LLCtQTaU7XBIAJFBdyfHQwCBAgQIECAAAECBNIKCLSnlTKOAAECBAgQIECAAAECBAhkSEAgJ0PNsBUCBAgQqBkBgZyaabVCcyjg/lw9TW2rQHsi9Ojj8+LwY86oF9w+ote+cd7Zp8caq3+hKOKnny6JUeNnxPizLy38nrwFfPZl42PLLTrXfVeqQPvHH38SF11+cwwffUG9N8Gn6W6fnvvE5PGn1gXsm/oUC7Qfc8QB8R9nnNtkmH2P3baPK2eMifXWXadooP2i84bXvfF9eZ/m9rvWmmvEBZOHxGEH/3uzofbfv/RqnDRoUiRvyG/NJ81aAu2tkfUMgX8JuD87CQQIECBAgAABAgQIpBUQaE8rZRwBAgQIECBAgAABAgQIEMiQgEBOhpphKwQIECBQMwICOTXTaoXmUMD9uXqa2paB9uTt59Omz45TBk+uB3bVxWPi8EP3Lhqu/tVtD0af40bUC5g3HP/GX96O2TfeFR9//M/46B8fx3U3/SYWLHy5bo0kCJ6Ezdda80uFNQ/af7fovPEG9faQBOcnnzcrhow6r1Ezt+7eJXbYfsvY4OvrxpIlS+K/n3sx7n3gyXjn3cX1xh6w764x49zh8W9fXavogWgYaE/2lgT5k54kn+9st0UkAfbPd1otnnrmhbo1fj6sb5x64k/qbBo+v/N3t657+3liuuyTvPX+eztvG0nof0V77d5t07j28gmRvGG+qc9f/vpO9D15XCQ9WP6ThNS/vc23YrttusbqX/zXHyK8+uc34rEn58ez8xY2mq65tQTaq+e/P+w0ewLuz9nriR0RIECAAAECBAgQyKqAQHtWO2NfBAgQIECAAAECBAgQIEBgBQICOY4HAQIECBCovIBATuXNrUigVALuz6WSLP88bRloT6p792+Lo+/J4+P6m+8pFJsEuZOQesOQ+Z9efT16Hzui7s3uyz4/O+7HMWnsgPjC5zsVxXr7nffq3gJ/172P1f3eXJg6GZME7a+54a7od/L4esH5H+61c4waelxs032zaN++fb31Fr//QVx02U0x5qyL6z1zUt9DY9KYk6NTp46N9tcwkL5swOpf/HyMG3ViHH/kgdGx46qF5/765juxyiqrRBIgTz5NPZ/8lgTTzzj9mDh4/90brf3mW+/GzydcFL+4+Pp6e0reKL8sLN9ws0uWLI1J51wRw0ZfUPgp2efIIcfF8UcdVPSN+onjbxf8MUaOmx43z7k/9VoC7eX/594K+RVwf85vb1VGgAABAgQIECBAoNQCAu2lFjUfAQIECBAgQIAAAQIECBCogIBATgWQLUGAAAECBBoICOQ4EgSqV8D9uXp619aB9kRq7rMvxCG9B8crry0qwA3q3zvGjfxZIdCdhLdPH3lunD/jusKYpoLvy+u3JtBezOSEYw+JiWMGRBLibuqTBLjvvOexOOGUCYVakvE3zJoUe36/R6PHmgqkjz3jhBgy8MhYZZUOKzxITT2fuFxy/ojYYvONm3z+gw8/itNHTKsXat9rj+/W/SHBOmt/udFzL7/yevQ6alg8Mff5wm8XTRsex/70R0XfpL/8BH977/0Y8B//GVfNvr3wdfKW/AumDCnqKdBePf/9YafZE3B/zl5P7IgAAQIECBAgQIBAVgUE2rPaGfsiQIAAAQIECBAgQIAAAQIrEBDIcTwIECBAgEDlBQRyKm9uRQKlEnB/LpVk+ecpFt4u5aqP3D0zduzRfYVTJkHwadNnxymDJxfGNQyCz77h7jh+wJmFt58nv1918dg4YN9dVzh3SwPtyV6mXnB1DBo2tTBvssaMc4fHv311rWZpkucvueKWOH7AuMLYIw/fL86ffHqjt8gXC6R37bJRXH/lxPhW1282u1ax59O6JJM/+fRv40e9BsWiN96qW6vbtzaJ6644Kzbb9BuN1r719ofigJ4DC98fuN9uMfOCEbHml//1tvjmPr+5/4nY84ATC8P22G37uHrmuPjKOms2elSgvTlNvxNoWsD92ekgQIAAAQIECBAgQCCtgEB7WinjCBAgQIAAAQIECBAgQIBAhgQEcjLUDFshQIAAgZoREMipmVYrNIcC7s/V09QsBNoTrcXvfxD9T5sUV15zWwEvCU3POHdYJG/47nPcyHpvB0/7FvOWBtqTcPcRfUfGPfc/WbePFb1hvakuN5xjvXXXiTnXTY1tt+pa75FigfQVvbm84XrFnl/RW9YbPv/6ojfj8GPPiAcefrrwU1N/gPDUMy/E/Q/NjWfn/y7+9MqiSEL6ffco98MAACAASURBVI8+KPVBb3jOunfbNK69fEJ06bxhozkE2lOzGkigkYD7s0NBgAABAgQIECBAgEBaAYH2tFLGESBAgAABAgQIECBAgACBDAkI5GSoGbZCgAABAjUjIJBTM61WaA4F3J+rp6lZCbQnYvOf/330PGpYLFj4cgFwyoSB8Yc/vha/uPj6wncteWN6SwPtjz4+L/Y+qH/hTfAtCYgv2+CSJUtjxJkXxoTJlxX2PP2cYY0C4MUC6aOGHh+jhhwX7dq1a/YQFXt+6KCjIgn7d+jQvtnn3//7h3HiwLPiqtm3F8ameaN+sxMXGSDQ3rE1bJ4h0GIB9+cWk3mAAAECBAgQIECAQM0KCLTXbOsVToAAAQIECBAgQIAAAQLVLCCQU83ds3cCBAgQqFYBgZxq7Zx9E4hwf66eU5ClQPtnn30Wl1xxSxw/YFyTgBuuv15cMWN07LrTNqmQWxpon3HpTdHvlPGFuX923I9j8rhTY7XVVk213rJByZvmf9p3VOGZU0/8SZw1un+suurnCt8VC6TPumRsHH7o3qnWKvZ8YnNEr31b/bxAe/dUdk0Navh2+eQt9lMnDIpOnQTaVwrWw6kF3J9TUxlIgAABAgQIECBAoOYFBNpr/ggAIECAAAECBAgQIECAAIFqFBDIqcau2TMBAgQIVLuAQE61d9D+a1nA/bl6ul8s0F6uUHMalcXvfxD9T5sUSSC82GfS2AEx8KTeqd5AnjzfkkB7sTer77PnjrHLjunC88vv9/kXXopZ1/7fm8/79NwnLpgyJFb/4ucLw4oF0u/+1QXx77t9Jw1VFHt+9mXj47CD92z186Xs/Sef/DNeevnP8cDDT8eNt94X9z7wZGFf3bttGtdePiG6dN6w0V4bhsLHDO8XIwYfm6qmtIPKde4F2tN2wLhyCbg/l0vWvAQIECBAgAABAgTyJyDQnr+eqogAAQIECBAgQIAAAQIEakBAIKcGmqxEAgQIEMicgEBO5lpiQwRSC7g/p6Zq84HlCvauTGELFr4cvY4eHvOee7HeNMmbx887+/RYY/UvpJ6+JYH2YgHx1As1M/AHu+8Qv5x5Zqy91pcKI4ut15JAeVs/nxSydOnSeG/x3+OVV9+IN99+N5Ig//znfx/znn8xnp23sEkVgfZSnSzzEKgv4P7sRBAgQIAAAQIECBAgkFZAoD2tlHEECBAgQIAAAQIECBAgQCBDAgI5GWqGrRAgQIBAzQgI5NRMqxWaQwH35+ppahYD7UlIetI5V8bQn59fD/IXU4ZEv2MOjnbt2qUGFmhvmqq1gfjkuQceeToum3Vr3VvX33l3cep+LBso0N5iMg8QSCXg/pyKySACBAgQIECAAAECBCJCoN0xIECAAAECBAgQIECAAAECVSggkFOFTbNlAgQIEKh6AYGcqm+hAmpYwP25epqfxUB78obvnkcNi+RN7ct/unbZKGZfNj623KJzamCB9qapWhpoT/7Q4L4H58aw0efHU8+8kLoHa625RmzdfbN44Xd/jEVvvFX3nEB7aj4DCbRIwP25RVwGEyBAgAABAgQIEKhpAYH2mm6/4gkQIECAAAECBAgQIECgWgUEcqq1c/ZNgAABAtUsIJBTzd2z91oXcH+unhOQtUD74vc/iP6nTYorr7mtKOIRvfaN884+PdZY/QupkFc20D7rkrFx+KF7p1qrpYNaGihvOH8ln//00yUx/dIbY9jPz4/3//5hk6VuuP568a2u34ytu3eJbbfqWvc/v/61f4uXXv5zHHbk0Jj33It1zwq0t/S0GE8gnYD7czonowgQIECAAAECBAgQ8IZ2Z4AAAQIECBAgQIAAAQIECFSlgEBOVbbNpgkQIECgygUEcqq8gbZf0wLuz9XT/iwF2j/77LO45Ipb4vgB4wqA6627Tt1/XvZm7+Q/nzNxUAzo1zPatWvXLHRLAu3/+McnMWj41PjFxdcX5h0/6sQYOuioZtdpzYBKBtKL7a8l69/34FPR+7gR9fqQvHm914/3ih/utVNs0XWT+OpX1oxVV/1cUYqG50ygvTUnxjMEmhdwf27eyAgCBAgQIECAAAECBP4l4A3tTgIBAgQIECBAgAABAgQIEKhCAYGcKmyaLRMgQIBA1QsI5FR9CxVQwwLuz9XT/CwF2uc///voedSwWLDw5QLgFTNG1/3nn/YdVfgueQv4DbMmxnZbb94sdEsC7clkEyZfFsNGX1CYt+/RB8XUCYOiU6eOza7V0gEtCZQXm7tSz3/w4Udx0qBJcfkv5xS2sWOP7jHj3OF1b2NP8xFoL/35SeNuTO0JuD/XXs9VTIAAAQIECBAgQKC1AgLtrZXzHAECBAgQIECAAAECBAgQaEMBgZw2xLc0AQIECNSsgEBOzbZe4TkQcH+uniZmJdD+7t8WR9+Tx8f1N99TwDvuyANj6lkDY8mSpdH/tElx5TW3FX778YF7xIxzh8WaX15jhdgtDbTfevtDcUDPgYU5v7PdFnHNZeNjow2/lrqpyZvmp15wdV0t39hwvei2+SbR49vdYtedto0OHdoX5qlUIL2pjaddP/lDg0P6DI7fv/Rq3VSrf/HzccOsSbHn93ukNnno0Wdi172PL4z3hvbUdAYSaJGA+3OLuAwmQIAAAQIECBAgUNMCAu013X7FEyBAgAABAgQIECBAgEC1CgjkVGvn7JsAAQIEqllAIKeau2fvtS7g/lw9JyALgfYkAD5t+uw4ZfDkAlzXLhvF7MvGx5ZbdK77bu6zL8QhvQfHK68tKow5Z+KgGNCvZ7Rr165J8JYG2l9+5fXoddSweGLu84U5L5o2PI796Y9WuM7yG/if1/8afY4fGfc/NLfw9ZQJA+PUE39Sb59pA+VNFVep539z/xOx5wEnFrbx3e9sGVdfOi6SN+Wn+SwL+A8aNrUwXKA9jZwxBFou4P7ccjNPECBAgAABAgQIEKhVAYH2Wu28ugkQIECAAAECBAgQIECgqgUEcqq6fTZPgAABAlUqIJBTpY2zbQIR4f5cPccgC4H2NGH15C3tU86fFaePmFbATQLVN8yaGNttvXmT4C0NtH/88ScxfMwvYvJ5swpzJm9pv+zCUZGE7Jv7NLXPW66ZHFttuWm9xysVSG9qz2nXb/jW+m236hqzLx8fm3xz/eY46n5P3vDe86hhsWDhy4XxAu2p6Awi0GIB9+cWk3mAAAECBAgQIECAQM0KCLTXbOsVToAAAQIECBAgQIAAAQLVLCCQU83ds3cCBAgQqFYBgZxq7Zx9ExBor6Yz0NaB9nf/tjj6njw+rr/5ngLbgfvtFjPOHRZfWWfNepRv/OXtOPaksXHbXY80O3bZgIaB9s4bbxA3XDWx8Ob3Yr0qFrDf9wc7xQVTBq/wreTJm8iTt7If/bMx9d4kP6h/7xg38mfRseOq9ZZLGyhv6jxV6vnHn3qu7g3t7//9w8JWrrp4TBx+6N7NvrX+twv+GH1PHhePPj6vXhndvrVJXHfFWbHZpt9oVN7YiZfEyHHTC9+PGd4vRgw+tqT/WJXr3Dfce9+jD4qpEwZFp04dS7p/kxFoSsD92dkgQIAAAQIECBAgQCCtgEB7WinjCBAgQIAAAQIECBAgQIBAhgQE2jPUDFshQIAAgZoREMipmVYrNIcC7s/V09RyBXvTCCQB8GnTZ8cpgycXhidvXb9ixujYdadtik5x932PxyG9T68Xrp40dkAMPKl3dOjQvtEz7y3+e10I/oZb7i38Nn7UiTHwpMMbBcyXDSj2lvXkt+St4kkwfY/vbd/o2Q8+/CguuuzmOHPSJfHOu4sLa63o7e6VCqQ31Yu06y964604ou/IuOf+J+v16cyRJ8SPf7RHUce/vvlOXHH1r+OsKZfX81h+L4/cPTN27NG90fYE2tP802MMgeIC7s9OBgECBAgQIECAAAECaQUE2tNKGUeAAAECBAgQIECAAAECBDIkIJCToWbYCgECBAjUjIBATs20WqE5FHB/rp6mFgu0l2P3sy4ZW/dG7+U/yVu7Dz/mjHpvMx97xgkxZOCRscoqHYpu49NPl8So8TNi/NmXFn5PQvC/nHlm0XD0J5/8M4aMOi+mXnB1vfm6dN6w8Lb1gf0Pjx/svkO935OA+ukjpsUvLr6+0T6S9b6387bRtctGdb/9dsFLdW+NXz7InnyfjDtn4qD40Q+/V7SWtIHypvpRqeeTPzy45Ipb4vgB4xptJXHcYfstC29aT96I//B/PRvJW92X/3x7m83jC1/oFA88/HTh6wfvuCh22bHxHy4ItJfjn0Bz1oqA+3OtdFqdBAgQIECAAAECBFZeQKB95Q3NQIAAAQIECBAgQIAAAQIEKi4gkFNxcgsSIECAAIEQyHEICFSvgPtz9fSurQLtb771bvQ9eXzcPOf+AtZuu2wXV100Jv7f1766QsA/vfp69D52RCSB+GWfA/fbLWacOyy+ss6ajZ791W0PRp/jRtR7q/vyg6afMyz6Hn1Qo+eSUPv4sy+rF55P29kkzD5lwqmR7Ktdu3ZFH6tUIL2pPbdk/cRi+OhfxLkXXpOWoDDu6D77x7iRJ8Zls26NYaMvKHyfvIn/iF77NppPoL3FxB4gUBBwf3YYCBAgQIAAAQIECBBIKyDQnlbKOAIECBAgQIAAAQIECBAgkCEBgZwMNcNWCBAgQKBmBARyaqbVCs2hgPtz9TS1LQLtS5YsjSnnz6p7A/qyz+pf/HxcdfHYOGDfXVPhzb7h7jh+wJn1QuqTxg6IgSf1jg4d2tebIwluTzrnivj5hIuKzj100FGRvBm+4XPJ4KVLl8Z9D86NMRMvrnvzeJpPEtIePbxvfGODr61weEsC5cUmqvTzyXrTL70xzpx0SaO30RfbX/LW+8Gn/jR23WmbaN++fdx6+0NxQM+BhaHJHxFMnTAoOnXqWO9xgfY0p8wYAsUF3J+dDAIECBAgQIAAAQIE0goItKeVMo4AAQIECBAgQIAAAQIECGRIQCAnQ82wFQIECBCoGQGBnJpptUJzKOD+XD1NbYtAe/Jm9cOPOSNeeW1RAWpQ/94xbuTPomPHVVPhJW8MP3XIlLj48psL45O3oidv/U4C1A0/STD94f/677j8l3PisSfnR1L3sk+fnvvEBVOGRBKqb+rz6adLYsHCl+OWXz8Qjz/1XPx2wR8L++/SecPo2mWj2PP7PeKHe+0cX/9/X23yrezLz1/pQHrD2lq7/l/ffCfm3PFw3PPAE/HsvIUFy8S/e7fOkbxpPwmzJy5JkH3Z5+VXXo9eRw2LJ+Y+X/dVYjb7svGx5Rad621NoD3VPwIGESgq4P7sYBAgQIAAAQIECBAgkFZAoD2tlHEECBAgQIAAAQIECBAgQCBDAgI5GWqGrRAgQIBAzQgI5NRMqxWaQwH35xw2VUkECBAgkHkB9+fMt8gGCRAgQIAAAQIECGRGQKA9M62wEQIECBAgQIAAAQIECBAgkF5AICe9lZEECBAgQKBUAgI5pZI0D4HKC7g/V97cigQIECBAwP3ZGSBAgAABAgQIECBAIK2AQHtaKeMIECBAgAABAgQIECBAgECGBARyMtQMWyFAgACBmhEQyKmZVis0hwLuzzlsqpIIECBAIPMC7s+Zb5ENEiBAgAABAgQIEMiMgEB7ZlphIwQIECBAgAABAgQIECBAIL2AQE56KyMJECBAgECpBARySiVpHgKVF3B/rry5FQkQIECAgPuzM0CAAAECBAgQIECAQFoBgfa0UsYRIECAAAECBAgQIECAAIEMCQjkZKgZtkKAAAECNSMgkFMzrVZoDgXcn3PYVCURIECAQOYF3J8z3yIbJECAAAECBAgQIJAZAYH2zLTCRggQIECAAAECBAgQIECAQHoBgZz0VkaunMDC378Shx05NOY99+LKTbSCp8cM7xcjBh9btvlNnC+BsRMviZHjpheKcn7y1d+sVyOQk/UO2R+BpgXcn50OAgQIECBQeQH358qbW5EAAQIECBAgQIBAtQoItFdr5+ybAAECBAgQIECAAAECBGpaQCCnpttf0eJrKdD+5lvvxtXX3xn7/mCn2OSb61fU2WLpBQTa01sZWXoBgZzSm5qRQKUE3J8rJW0dAgQIECDwfwLuz04DAQIECBAgQIAAAQJpBQTa00oZR4AAAQIECBAgQIAAAQIEMiQgkJOhZuR8K7UQaP/gw4/iupt+ExOnXhGrrdYxrr18QnTpvGHOO1u95Qm0V2/v8rBzgZw8dFENtSrg/lyrnVc3AQIECLSlgPtzW+pbmwABAgQIECBAgEB1CQi0V1e/7JYAAQIECBAgQIAAAQIECNQJCOQ4CJUSyHug/d2/LY6jThgdv7rtwTrS7t02FWiv1OFq5ToC7a2E81hJBARySsJoEgJtIuD+3CbsFiVAgACBGhdwf67xA6B8AgQIECBAgAABAi0QEGhvAZahBAgQIECAAAECBAgQIEAgKwICOVnpRP73USzQ/sjdM2PHHt1zUfzb77wXhx9zRtx172N19Qi0Z7+tAu3Z71GedyiQk+fuqi3vAu7Pee+w+ggQIEAgiwLuz1nsij0RIECAAAECBAgQyKaAQHs2+2JXBAgQIECAAAECBAgQIEBghQICOQ5IpQQE2islbZ20AgLtaaWMK4eAQE45VM1JoDIC7s+VcbYKAQIECBBYXsD92XkgQIAAAQIECBAgQCCtgEB7WinjCBAgQIAAAQIECBAgQIBAhgQEcjLUjJxvRaA95w2uwvIE2quwaTnaskBOjpqplJoTcH+uuZYrmAABAgQyIOD+nIEm2AIBAgQIECBAgACBKhEQaK+SRtkmAQIECBAgQIAAAQIECBBYXkAgx3molIBAe6WkrZNWQKA9rZRx5RAQyCmHqjkJVEbA/bkyzlYhQIAAAQL1/v9Xj0yqB9J172sBESBAgAABAgQIECBAoKiAQLuDQYAAAQIECBAgQIAAAQIEqlBAIKcKm1alWxZor9LG5XjbAu05bm4VlCbQXgVNskUCTQi4PzsaBAgQIECg8gLuz5U3tyIBAgQIECBAgACBahUQaK/Wztk3AQIECBAgQIAAAQIECNS0gEBOTbe/osW3RaB9yZKlMeX8WXH6iGn1ap00dkAMPKl3dOjQvlmDu+97PA7pfXq8//cPC2PPGt0/BvXvHS+9/Oc47MihMe+5F5udJxnwyN0zY8ce3Vc4dunSpZFYzbnj4bjvwafiqWd+G++8u7jumR7f7hbbbLVZHLDvrrHzDltHp04dU6370Ucfx6lDJ8eMS2+qG/+D3XeIX848M9Ze60vxp1dfj2kXzo6bbr0/XnltUWzdvUvd3Ice9O/xne22iFVW6RArej6Zb/H7H8Ttdz0av7r9gXh23sK6/S/b7/bbfqveXKk23GDQJ5/8M/77uRfjgYefjseenB8LFr5cWCMZ2qXzhtG1y0ax607b1NWW/O/t2zffW4H21nTDM6USEMgplaR5CFRewP258uZWJECAAAEC7s/OAAECBAgQIECAAAECaQUE2tNKGUeAAAECBAgQIECAAAECBDIkIJCToWbkfCttEWhPSN98693oe/L4uHnO/QXhDddfL26YNTG223rzFar/z+t/jT7Hj4z7H5pbGHfgfrvFjHOHxVfWWbMuVF2qQPtnn30Wz85fGKPGzYhf3/lws6chCW2PHHJcHLz/96Njx1VXOL5YIH3WJWPjoUefiYFDp9YF2Yt9fjV7Suy/zy5NBtq/tMYX4/pb7onREy6qFzAvNte3t9k8zpl4Wuywfbdo165ds/UlAz748KO4fNacOG/Gtc3Ov/yEP9xr5xg9vG9svWWXFa4l0J6qDQaVSUAgp0ywpiVQAQH35wogW4IAAQIECDQQcH92JAgQIECAAAECBAgQSCsg0J5WyjgCBAgQIECAAAECBAgQIJAhAYGcDDUj51tpq0B7wvro4/Pi8GPOqBfcPqLXvnHe2afHGqt/oaj8p58uiVHjZ8T4sy8t/J68BXz2ZeNjyy06131XqkD7xx9/EhddfnMMH31BvTfBpzkSfXruE5PHn1oXsG/qUyzQfswRB8R/nHFuk2H2PXbbPq6cMSbWW3edooH2i84bXvfG9+V9mtvvWmuuERdMHhKHHfzvzYbaf//Sq3HSoEmRvCG/NZ80awm0t0bWM6USEMgplaR5CFRewP258uZWJECAAAEC7s/OAAECBAgQIECAAAECaQUE2tNKGUeAAAECBAgQIECAAAECBDIkIJCToWbkfCttGWhP3n4+bfrsOGXw5HrKV108Jg4/dO+i4epf3fZg9DluRL2AecPxb/zl7Zh9413x8cf/jI/+8XFcd9NvYsHCl+vWSILgSdh8rTW/VFjzoP13i84bb1BvD0lwfvJ5s2LIqPManYCtu3eJHbbfMjb4+rqxZMmS+O/nXox7H3gy3nl3cb2xB+y7a8w4d3j821fXKnqKGgbak70lQf6kJ8nnO9ttEUmA/fOdVounnnmhbo2fD+sbp574kzqbhs/v/N2t695+npgu+yRvvf/ezttGEvpf0V67d9s0rr18QiRvmG/q85e/vhN9Tx4XSQ+W/yQh9W9v863YbpuusfoX//WHCK/++Y147Mn58ey8hY2ma24tgfac/5dOxssTyMl4g2yPwAoE3J8dDwIECBAgUHkB9+fKm1uRAAECBAgQIECAQLUKCLRXa+fsmwABAgQIECBAgAABAgRqWkAgp6bbX9Hi2zLQnhT67t8WR9+Tx8f1N99TqDsJcich9YYh8z+9+nr0PnZE3Zvdl31+dtyPY9LYAfGFz3cq6vb2O+/VvQX+rnsfq/u9uTB1MiYJ2l9zw13R7+Tx9YLzP9xr5xg19LjYpvtm0b59+3rrLX7/g7josptizFkX13vmpL6HxqQxJ0enTh0b7a9hIH3ZgNW/+PkYN+rEOP7IA6Njx1ULz/31zXdilVVWiSRAnnyaej75LQmmn3H6MXHw/rs3WvvNt96Nn0+4KH5x8fX19pS8UX5ZWL7hZpcsWRqTzrkiho2+oPBTss+RQ46L4486qOgb9RPH3y74Y4wcNz1unnN/6rUE2iv6XwEWayAgkONIEKheAffn6u2dnRMgQIBA9Qq4P1dv7+ycAAECBAgQIECAQKUFBNorLW49AgQIECBAgAABAgQIECBQAgGBnBIgmiKVQFsH2pNNzn32hTik9+B45bVFhT0P6t87xo38WSHQnYS3Tx95bpw/47rCmKaC78sX3ppAezGTE449JCaOGRBJiLupTxLgvvOex+KEUyYUaknG3zBrUuz5/R6NHmsqkD72jBNiyMAjY5VVOqywh009n7hccv6I2GLzjZt8/oMPP4rTR0yrF2rfa4/v1v0hwTprf7nRcy+/8nr0OmpYPDH3+cJvF00bHsf+9EdF36S//AR/e+/9GPAf/xlXzb698HXylvwLpgwp6inQnuofXYPKJCCQUyZY0xKogID7cwWQLUGAAAECBBoIuD87EgQIECBAgAABAgQIpBUQaE8rZRwBAgQIECBAgAABAgQIEMiQgEBOhpqR860UC2+XsuRH7p4ZO/bovsIpkyD4tOmz45TBkwvjGgbBZ99wdxw/4MzC28+T36+6eGwcsO+uK5y7pYH2ZC9TL7g6Bg2bWpg3WWPGucPj3766VrM0yfOXXHFLHD9gXGHskYfvF+dPPr3RW+SLBdK7dtkorr9yYnyr6zebXavY82ldksmffPq38aNeg2LRG2/VrdXtW5vEdVecFZtt+o1Ga996+0NxQM+Bhe8P3G+3mHnBiFjzy/96W3xzn9/c/0TsecCJhWF77LZ9XD1zXHxlnTUbPSrQ3pym38spIJBTTl1zEyivgPtzeX3NToAAAQIEigm4PzsXBAgQIECAAAECBAikFRBoTytlHAECBAgQIECAAAECBAgQyJCAQE6GmpHzrWQh0J4QL37/g+h/2qS48prbCuJJaHrGucMiecN3n+NG1ns7eNq3mLc00J6Eu4/oOzLuuf/Jun2s6A3rTR2NhnOst+46Mee6qbHtVl3rPVIskL6iN5c3XK/Y8yt6y3rD519f9GYcfuwZ8cDDTxd+auoPEJ565oW4/6G58ez838WfXlkUSUi/79EHpf6no+E5695t07j28gnRpfOGjeYQaE/NamAZBARyyoBqSgIVEnB/Lg10sftFmj9QLM3q6WZJ/oDwdy/+Ka6+/s66O9vjTz1XuLdttWWX2Hijr8ew046KzhtvkG5CowgQIECg1QLuz62m8yABAgQIECBAgACBmhMQaK+5liuYAAECBAgQIECAAAECBPIgIJCThy5WRw1ZCbQnWvOf/330PGpYLFj4cgFvyoSB8Yc/vha/uPj6wncteWN6SwPtjz4+L/Y+qH/hTfAtCYgv2+CSJUtjxJkXxoTJlxX2PP2cYY0C4MUCY6OGHh+jhhwX7dq1a/YAFXt+6KCjIgn7d+jQvtnn3//7h3HiwLPiqtm3F8aWK7Am0N5sOwzIiIBATkYaYRsEWiHg/twKtCKPZD3Qnuxv8nmzYtI5VxTuaw3LSP6IcPbl42OTb65fGpSczfLxx5/Er+98JD73uVVi/312yVl15S+HX/mNrVBdAu7P1dUvuyVAgAABAgQIECDQlgIC7W2pb20CBAgQIECAAAECBAgQINBKAYGcVsJ5rMUCWQq0J2/bvOSKW+L4AeOarGPD9deLK2aMjl132iZVrS0NtM+49Kbod8r4wtw/O+7HMXncqbHaaqumWm/ZoORN8z/tO6rwzKkn/iTOGt0/Vl31c4XvigXGZl0yNg4/dO9UaxV7PrE5ote+rX5eoD0VnUE5FhDIyXFzlZZ7Affn0rQ4y4H25K44bfrsOGXw5BUWu+8PdoqrLh4Ta355jdKg5GSWpUuXxn89MT8mTr0ifn3nw9GSe2dOCFaqDH4rxefhHAu4P+e4uUojQIAAAQIECBAgUGIBgfYSg5qOAAECBAgQIECAAAECBAhUQkAgpxLKKyfjPwAAIABJREFU1kgEigXayxVqTiO++P0Pov9pkyIJhBf7TBo7IAae1DvVG8iT51sSaC/2ZvV99twxdtkxXXh++f0+/8JLMeva/3vzeZ+e+8QFU4bE6l/8fGFYscDY3b+6IP59t++koYpiz8++bHwcdvCerX6+lL3/5JN/xksv/zkeePjpuPHW++LeB54s7Kt7t03j2ssnRJfOGzba69iJl8TIcdML348Z3i9GDD42VU0GEVhZAYGclRX0PIG2E3B/Lo19lgPtr7y2KH5y9PC6UPbyn+QPHjtvsn60b9c+PvrHx9G9W+f4z7GntPgPEksjmN1ZJp1zZQweOa2wQYH2lvWKX8u8jK4dAffn2um1SgkQIECAAAECBAisrIBA+8oKep4AAQIECBAgQIAAAQIECLSBgEBOG6DX6JJZC7QnbViw8OXodfTwmPfci/W6krx5/LyzT481Vv9C6m61JNBeLMCVeqFmBv5g9x3ilzPPjLXX+lJh5MoGxtr6+aSQ5E2V7y3+e7zy6hvx5tvvRhLkn//872Pe8y/Gs/MWNqki0F6qk2WeUgsI5JRa1HwEKifg/lwa65W9X5RmF8VnefTxebHTnscUfkz+UHDqWYOi92F7R8eOLfu36ZRzn1mdu+EfDQq0t6xT/FrmZXTtCLg/106vVUqAAAECBAgQIEBgZQUE2ldW0PMECBAgQIAAAQIECBAgQKANBARy2gC9RpfMYqA9CUknb0Ac+vPz63XlF1OGRL9jDo527dql7pZAe9NUrQ2sJc898MjTcdmsW+veuv7Ou4tT92PZQIH2FpN5oEICAjkVgrYMgTIIuD+XATVjU/7yujui97EjCrsq9m/AydiWM7UdgeyVawe/lfPzdH4F3J/z21uVESBAgAABAgQIECi1gEB7qUXNR4AAAQIECBAgQIAAAQIEKiAgkFMBZEvUCWQx0J684bvnUcPq3tS+/Kdrl41i9mXjY8stOqfunkB701QtDbQnf2hw34NzY9jo8+OpZ15I3YO11lwjtu6+Wbzwuz/GojfeqntOoD01n4EVFhDIqTC45QiUUMD9uYSYGZ2qYaB91NDjY9SQ41r0x44ZLa0i2xLIXjlmfivn5+n8Crg/57e3KiNAgAABAgQIECBQagGB9lKLmo8AAQIECBAgQIAAAQIECFRAQCCnAsiWqBPIWqB98fsfRP/TJsWV19xWtENH9No3zjv79Fhj9S+k6uDKBtpnXTI2Dj9071RrtXRQSwPlDeev5POffrokpl96Ywz7+fnx/t8/bLLUDddfL77V9Zuxdfcuse1WXev+59e/9m/x0st/jsOOHBrznnux7lmB9paeFuMrJSCQUylp6xAovYD7c+lNszZjw0D7mOH9YsTgY7O2zczuRyB75VrDb+X8PJ1fAffn/PZWZQQIECBAgAABAgRKLSDQXmpR8xEgQIAAAQIECBAgQIAAgQoICORUANkSdQJZCrR/9tlncckVt8TxA8YVurPeuuvU/edlb/ZO/vM5EwfFgH49U72NsyWB9n/845MYNHxq/OLi6wvrjx91YgwddFRZTkslA+nFCmjJ+vc9+FT0Pm5EvT4kb17v9eO94od77RRbdN0kvvqVNWPVVT9X1KrhORNoL8uRMmkJBARySoBoCgJtJOD+3EbwFVxWoH3lsAWy+a2cgKcJFBdwf3YyCBAgQIAAAQIECBBIKyDQnlbKOAIECBAgQIAAAQIECBAgkCEBgZwMNSPnW8lSoH3+87+PnkcNiwULXy6oXzFjdN1//mnfUYXvkreA3zBrYmy39ebNdqclgfZksgmTL4thoy8ozNv36INi6oRB0alTx2bXaumAlgTKi81dqec/+PCjOGnQpLj8l3MK29ixR/eYce7wurexp/kItKdRMiYLAgI5WeiCPRBonYD7c+vcGj7VkvvFo4/Pi532PKYwxfL/ZpulS5fGC797Oa696e548JFn4r/nL6z7t7wk97ju3TrHvj/YKX70w+/FV7+yVpMbL3ZPba7K5ffQ8B647F632mqrRnLvPPfC2fGr2x6Id95dHD2+3S322G37OOygPWPzzTaK9u3bF13q3b8tjv96Yn5dTXOffaHu3z6TPL/sk8yz2abfiB/svkN8f9ftVlhfU7Uk/2ac5D58y68fiMT4qWd+W1gj+bffdOm8YXxvp+1inz13jK//v682+UeexXq5Ir+Gb7xfWb+W3P+K7Wtln08cn52/MO78zX/Vc1z9i5+PrbbsEjvtsFXdOfzOdlvEKqt0aLSFlfVb2f235PmGf+zxyN0zI7mvJ/f4K6++La64+tfxxNzn6/75+863t4gDf7hb7PODHVf4b71K/hlO9jDnjocj+ePW5c9hcs632WqzOGDfXWPnHbYuy/+t1Nw/637PjoD7c3Z6YScECBAgQIAAAQIEsi4g0J71DtkfAQIECBAgQIAAAQIECBAoIiCQ41hUSiArgfYkHNT35PFx/c33FEo/7sgDY+pZA2PJkqXR/7RJceU1txV++/GBe8SMc4fFml9eY4VULQ2033r7Q3FAz4GFOZOAyzWXjY+NNvxa6pYkb5qfesHVdbV8Y8P1otvmm9SFpHbdadvo0OH/wlEtCYwVW7xSzyeBr0P6DI7fv/Rq3TaSENANsybFnt/vkdrkoUefiV33Pr4w3hvaU9MZWGEBgZwKg1uOQAkF3J9Lg9mS+0VTgfbX/vyXOGPsL+rd3YrtLrlT9O/XM4YMPLLuftHwU45A+6SxJ9fta9jPz68L2Df8JP92oDnXTY1tt+pa76c/vfp6TD5vVlzxy18Xfa6p+n523I9jUP/e8ZV11my2Qckd8v6H5sbPJ1wUD//Xs82OTwYc0WvfGD28b3xjg8Z31ZUNZBcLtLfEryWB7GLFtvb5JIh934NzY8zEi1M57vzdreOs0f1jh+271fvjgJX1a+3+l1m05Pligfbk356U/FHq3fc9XvQsnXriT+rqbvhvWErOYfKHAKPGzYhf3/lws+cw+QOLkUOOi4P3/3507Lhqs+MNyJ+A+3P+eqoiAgQIECBAgAABAuUSEGgvl6x5CRAgQIAAAQIECBAgQIBAGQUEcsqIa+p6AlkItCehiWnTZ8cpgycX9ta1y0Yx+7LxseUWneu+S96AeUjvwfHKa4sKY86ZOCgG9OvZ5Fspk4EtDbS//Mrr0euoYXVvMFz2uWja8Dj2pz9a4TrLo/7P63+NPsePrAskLfv8f/buPF7Ksu4f+Bc1DU1T00orl8p9wX3f5XE31NQ0FDcUFdEAFQWBB5C1ADdcAMUFxR2XXEPRXHLfldBfmdmjlSblVpLi73VND/NwzplzZoYzzLnnzPv+K89c93V/r/f3hi5er89cZ9zIPpFCIwte5QTGCr221br/VzOfjD269MyXsN3WG8d1VwzPnfBYyjU/4N+3//j8cIH2UuSMaQsBgZy2UPdMApURsH+ujGM5+4tCgfbvr/GdOKn3qNzJ5aVe6YuKF/78zPjWNxue1l7pQHv6suQWm64Xpw84r9lQ+tFd94+Lxp4ZyyzdMVd+2sdMv3Nm9Dl7fIN9aKlrS+PSSdmXTxiUO1m9uSuFsK+76d44ufeokgPz8+dKe7JLzjs79uq8bUUD2Y330eX6lRPILuSyMPenLykMGDIhLrzshnJalPtCxfhRfeOon+6XP629lgPtN141KlLI/fa7Hi7okNY7/bpfxO67bNXg888+mxsTr5yeMyz0hY+WUI88bJ8YO6J3SV/eKKs5BmdewP458y1SIAECBAgQIECAAIHMCAi0Z6YVCiFAgAABAgQIECBAgAABAqULCOSUbmVk6wSyEGgvJayeTmkfd9HUOHPgBfkFp/DOzVNHxxabrt8sQrmB9hTiGDD04twJnPOvdEr7lEsGRwrZF7uaq/O2aWNjk43XbnB7OYGxQs+t1v2NT61PJ5Zef+WI+OH3v1eMI/d5OuH9sGP6x6zZb+bHC7SXRGdQGwgI5LQBukcSqJCA/XNlIMvZXzQOtPc5pWukny34xcCdd9gsdth2k1j2a8vkvmg446En4/kXZzcpdsTgnnHmz45q8Nts/vyXv8X1t9wXn33279z4V177XUy94e78vfvssX3stP1mDeZKz0u/GSddjfeBKVD+4UefxLt/fj/3eQrz7vy/9z/82HPxwENPxS1Tx8RBP9otP+fDjz4XR/UY3CTMnubatNM6ud/Es/jii8cXX3wRL77yRjz59CsFg+89jj0oxo/sGx07LlWwUYWek0LHW22xYWyz5YY5v3Sl/dRDjzzb5BlpbzXtiuEN9qtz5/47brnjwfjj23/O3Zt+Y87d9z+Wf/4RP9knNlz/B/n/Tv973z13yP93a/0WJpC+IE6593/y6T9z/1a4eNJNTYxTrzrvsnV8Y8Wvx0cffxKP/uaFSOYLXsl74gXnxGEH75H7cWv9yq2/cdHl3N/4hPa03vl/ztK/mfbZc/vcl1HTl4Pvvu+x2GyTdePyCQMb/Larzz//IvdvoLMGX1jQb9utNo7Vvvvt3Lv+wsuv5/68fDDnwwZju+y7c1x2/oAmX06pzN9OZsmqgP1zVjujLgIECBAgQIAAAQLZExBoz15PVESAAAECBAgQIECAAAECBIoKCOQUJTKgQgJtHWif8/cPo8dpI+Km6TPyKzpw/13jsvP7NzndL4Waup8yLO6679GiY+cPaBzEWesHq8XN14zOn/xeiLFQwD6FeyaM69fiqeTpBM90KvuxJw9tEDLq2+uIGD7o5FhqqSUbPK6cwFihOqt1/xNPv5w7oX3BUxqvmTQ0uh66d9FT61+d9fvocdrwXLhtwWujDX4Y6eTIdddeo8nSho2eHIOGX5r/+dABJ8bAft0r9MabhkDLAgI53hACtStg/1yZ3pWzv2gcaF+wgm6H7xuDzz4h1lx91Qb7hXQS+T2/ejzSb25J+9D5V/oC4bQpI3Ljm7sah3aL7REa7wPnz5uCvT8/97T4cZfdYrHFFsv9OO3jUtB92WWXyZ3Wna6/vvdBHN/r3Ehf7pt/peD4mGGnxm47bZk/yXvBetOXI1No/Oz/vqjB+lb59kqRvuC41eYbNFleCtmfcOrwuOGW+/OfpdPQh/TvEem+xlfq0bSb74szzjmvQaA47ZcGn3VCgy8FLHhv4z3W1MnDcvu55q7W+pUTyC5UQzn3F/pSaZpzv712jMFnHx+bdVo33+v08/Qepvc3vYdPP/da/vHpNP3kssZqTd/Dcv3Kqb+162/8Z2P+fOnU9DHDTotvf+sb+Uek9+cv7/2twRrT+5/eqRNPG9Fgz9+cX5osvbcTp9waQ0dNanDPKT0OjTFDT2v2yxuV+ZvKLFkSsH/OUjfUQoAAAQIECBAgQCDbAgLt2e6P6ggQIECAAAECBAgQIECAQEEBgRwvRrUE2jLQnoITF1x6ffys39j8clPA6KrLhkQ6XbPQdf+DT8TBR5zZIDSRQkV9TjmiYHjnHx9+nAvB33zbA/np0gmg6QTRxgHz+QOaC8SkAFMKpnfeZasm96YTISdOmR7njpncIFjU0unu5QTGCllU6/4U7urWY1DMmPlUgz6dO+ikOOSAzgUdUwDsqut+GaPGXdnk5Mb5kzx6/+WRQkONL4H2av3p95xCAgI53gsCtStg/1yZ3pWzv2gu0F5sr5UqLXQiebGAdaUC7aV+Me/WOx6MHx9xZh42/bae66eMaPGLkfMHP/fib+OI7gMb/IaaS8/rH+mk9sbXsy/Miv0P7Z0/OT59ubPx6dmN70n76ORx5PGD8h9tt/XGcd0Vw5v9Ama5gezmAu2l+lUz0J2+RHlIt34NvE/qfnCMHnpq/gsKBf9/f/abccxJQxr8VoGxI3pH754/bfLFzXL9qrn+QoH29IXcyRcNbBBmb+5viUL/JizFL72H9874TZz0s5H5L/SmL4TcPHVM7LHbNpX5S8ksmRewf858ixRIgAABAgQIECBAIDMCAu2ZaYVCCBAgQIAAAQIECBAgQIBA6QICOaVbGdk6gULhhdbNWPjuQgGlFILqetw5DU4zH3bOSXFWn6MLnniZZv788y9i8IjLYsQvrsg/KIXgr7383ILh6Llz/x1nDb4wxk+4rkFh66y1ej7s06dX19hz920bfJ4C6mcOvCAunnRTkwWl5+2y4+aRQk3penXW73Knxn8w58MGY9O480b3jQP226UgSjmBsUITVOv+FFSZfNVtuZNDG1/JcdutNs6ftJ6CT488/nykU90XvLbcbP1YZpmO8dAjz+Z//PA9E2On7Zt+cUGgfVH8CTRnqQICOaVKGUcgewL2z5XpSTn7i0KB9kMO7Jz7TTsrLL9ciwWlk8zTXit9uXH+lU50H3zW8c3+BphKBNo777pVXH3Z0IInny9YcKE9ZHNB50ILTV+QHHjuJTFy7JSi60snsx92TP/8uGInz88fmH7T0XE9h8X0O2fm773/9gnxX7tuXdC+3EB2oUB7qX6pgGoFutNeNe3102nr869ywtyN36vm1liuX7XWn9ZcKNCewuzHdetS9C+GQn5d9t05Ljt/QHzrmyuWdH/jfysc3XX/uGjsmbHM0h2L3m9A7QvYP9d+D62AAAECBAgQIECAQLUEBNqrJe05BAgQIECAAAECBAgQIECgggICORXENFWLAm0VaH/v/TnR47QRDQI4u+60RVwzcWh8Z9VvtljzH/74Tu7EyxSimn+lkyxTeGrllVZocu/tdz0cRx4/sMGp7gsOau60zBRqH/GLKQ3C86W+TinMPm5k70h1dejQoeBt5QTGCk1QzfuTxYAhF8f5l0wrlSA/7tgjfxTDB/WMKVPviP5DJuR/nk7i73b4vk3mE2gvm9gNFRQQyKkgpqkIVFnA/rky4OXsLwoF2oudsr5glZddcWuc+LMR+R+l08vHj+wbHTsuVXAxlQi0n933mEhfoFx88cVaBEuB+/SFxXTS+gsvvR4p3J32mhtvuFbJ0I3rbW59jceVWmMKIqd904yHnoofrPnd2GC970cKcs//0mXjQssNZBcKtJdaW3p2tQLd7//t77mT6u+d8Xh+yeW8h41/G1E6YTx9MWCbLTdqQFiuX7XWn4ps/A6t9YPV4uZrRpf0vhZaf7knrDeeY5VvrxR33jg+Nt9kvZL/vBhYuwL2z7XbO5UTIECAAAECBAgQqLaAQHu1xT2PAAECBAgQIECAAAECBAhUQEAgpwKIpihJoC0C7enEynEXTc2dyjn/SsGRayYNi3QaYCnX9TffHyecem6DkPqYYadGn1OOaBJQSsGsMeddFf89cmLBqVsK5sybNy8efPiZGDp6Uu7k8VKuFNIeMqBHrLHaqi0OLycwVmiiat+fnnfpFbfEuWMmNzmNvlB96dT7fr2Pip132CwWW2yxuOPuX0eXw/rkhzYX6hJoL+UtM2ZRCQjkLCpZ8xJY9AL2z5UxLmd/0TjQXk6INlX7q5lPxh5dehbdG8wfUIlAe3NfqKuMXsNZSg20//qx52LnvU/I35y+GHnJeWfHXp23bfaLkQtTb7mB7EKB9nL8qhXofvaFWbH/ob0jharTtfUWG8a0KSNizdVb3ovPN0z/Nhk84tJ4/MmXYotN14/0G4jSKe2pDwte5fpVa/2pxkKnzF93+fCCX/Zt/O6kP8d7H9Qr/++qvTpvF9dMGhorfWP5kl+zQr+RoLkvDZc8qYE1I2D/XDOtUigBAgQIECBAgACBNhcQaG/zFiiAAAECBAgQIECAAAECBAiULyCQU76ZOxZOoC0C7Sk00fW4c+Ktt9/NF9231xExfNDJsdRSS5a0kHRieO+zxsWkK6fnx6fQSQrZpAB14ysF0x95/IW48to74zdPvZQ7MXL+deRh+8SEcWdFCtU3d33++Rcxa/abcdsvH4onnn45Xp31+3z9KfSSTsLcY7dtYr+9dozvfuebJYWPygmMFaqrre7/63sfxJ33PBIzHnoynn9xdt4y+XfaaK1IJ+2nMHtySUH2+debb70Thx/TP5585pXcj5LZ9VNGNDk5UqC9pD8CBi0iAYGcRQRrWgJVELB/rgxyOfuLxoH2FAIuNUSbqm18fzVOaH/0/stj+206VQaryCylBtobn26dpk370rSv7PqTvWO7rTeOFZZfrtU1lxvILhRoL8evWoHuG265Pw47pn/ep/tRB8T5Y06PpTt+tdVmC05Qrl+11p9qLPVdKwTS+DclnHz8ITF2eO/46ldL+3fZ/DmvnnZXHNVjcP4RvXv+NEYN6RVLLvmVivbBZNkTsH/OXk9URIAAAQIECBAgQCCrAgLtWe2MuggQIECAAAECBAgQIECAQAsCAjleDwIECBAgUH0BgZzqm3sigUoJ2D9XRrI1gfZ999whd7JzqeHragfayz1BfmFE//Hhx/HKa7+Le2c8HjdNn9HgS5TNBfa//PLLmHzVbXHCqcObfWT6wuY+e+wQu++yZWy0/g8XKiRcbiC7caC9XL9qBbobr2vw2SfE4LOOL+kLpuX0uFy/aq0/raFxoL2l30C14JoLnay+zx7bx07bN/2CcDGr9N5PveHu/LBSvjRcbE6f14aA/XNt9EmVBAgQIECAAAECBLIgINCehS6ogQABAgQIECBAgAABAgQIlCkgkFMmmOEECBAgQKACAgI5FUA0BYE2ErB/rgx8awLtxU5Yb1xhtQPtnTZaO264cmTut8i05po7998x5+8fxf/7/duRfnNNCvI+8/xr8eLLbzT4DUSNn9GST/rtQwOGXBznXzKtaGkrrrBcpC8P/OTHe8SO220ayy27TNF70oByA9mNA+3l+lUj0J2+DDBk1KQYMnJi3mDE4J6RAt2Vvsr1q8b656+xcaB96IATY2C/7kUJCv15L3pTiQPSb2y69vJz4xsrfr3EOwyrVQH751rtnLoJECBAgAABAgQIVF9AoL365p5IgAABAgQIECBAgAABAgRaLSCQ02pCExAgQIAAgbIFBHLKJnMDgcwI2D9XphUC7YUdU3D9xukz4ubbZsTDjz63UNjFAv+ffTY3brnjwRg6alKDk91betiyX1s6Dj6gc5xx2pGx7tprtHgqebmB7FoItBd6X6dOHhZdD917oXrU0k3l+gm0C7RX/CXM6IT2zxltjLIIECBAgAABAgQIZFBAoD2DTVESAQIECBAgQIAAAQIECBAoJiCQU0zI5wQIECBAoPICAjmVNzUjgWoJ2D9XRlqgvaFjOjl94pTpce6YyfHBnA9LRk6nwK+6ysox89fP5O8pFmifPzD14KFHn42JU26NBx56Kj76+NOiz02nto8b2ScX5F5iicULji83kC3Q3pCxXD+BdoH2on9w28kA++d20kjLIECAAAECBAgQIFAFAYH2KiB7BAECBAgQIECAAAECBAgQqLSAQE6lRc1HgAABAgSKCwjkFDcygkBWBeyfK9MZgfb/c3zv/TnRt//4uOb6u1vE3bTTOpEC7Ftsun5svsl6sdEGP4wUML/upnvjiO4D8/eWGmhf8GEpUP/CS6/HvTMej7vuezSef3F2s7Wk09onXnBOHHbwHgXHlBvIroVA+xdfzIuB514SI8dOya95xOCecXbfYyrzB2KBWcr1q9VA+6I64b7iDTFhZgTsnzPTCoUQIECAAAECBAgQyLyAQHvmW6RAAgQIECBAgAABAgQIECDQVEAgx1tBgAABAgSqLyCQU31zTyRQKQH758pICrT/x/Hzz7+IUeOuzIWlF7xSWP2In+wTO22/aaz1g9ViheWXjcUWW6wg/rU33tPqQPuCE3/55Ze5U+KfePrluOGW+3MB98anxh+4/65x+YSBscLyyzWpqdxAdi0E2tMiG69r8NknxOCzjo8OHTpU5g/F/85Srl8tBNr/9a+50XfA+Lh40k15q0X1hYCKNsNkmRKwf85UOxRDgAABAgQIECBAINMCAu2Zbo/iCBAgQIAAAQIECBAgQIBAYQGBHG8GAQIECBCovoBATvXNPZFApQTsnysjKdD+H8dXZ/0+DunWL2bNfjMP26vHT2L44J6RTkIv5ap0oL3xM9MJ8gOGXhyTrpye/yjVdv/tE2KbLTdqUmK5gezWBtrfevvd+OmxA+LxJ1/K1dJpo7XjhitH5k6zL+VKwf09uvSMjz7+tMX7r552VxzVY3B+yu5HHRDnjzk9lu741VIekxvz2BMvRq8zxsTq31slNuu0bmy2ybqxV+ftYvHF/+/LCuX6VWv9qf7G79rQASfGwH7dS1p/Ot2+/5AJ+bEL85sESnqQQe1WwP653bbWwggQIECAAAECBAhUXECgveKkJiRAgAABAgQIECBAgAABAoteQCBn0Rt7AgECBAgQaCwgkOOdIFC7AvbPlemdQPt/HC+74tY48Wcj8qi77rRFXDNxaHxn1W+WBJ1OUx8yalIMGTkxP75QUDiFtR974oV47oXfxtPPvZY7Gf6y8/vHqqusXNJz/vQ/f42fHjcgHnn8+fz4qZOHRddD925yf7mB7NYG2hvfn063v/GqUbHu2muUtLZ0Cv1hx/TPj20uEN84+L7d1hvHdVcMz4XTS70a9/vsvsfEsHNOalWgvVrrT2tsTaD9jrt/HV0O65On2nqLDWPalBGx5uqrlsoX6X0fP+G6uGn6jFhj9VVio/V/mPtSxc47bN7AsOQJDawpAfvnmmqXYgkQIECAAAECBAi0qYBAe5vyezgBAgQIECBAgAABAgQIEFg4AYGchXNzFwECBAgQaI2AQE5r9NxLoG0F7J8r4y/QHvHFF/Ni4LmXRDq5ev7Vu+dPY9SQXrHkkl8pCXrO3z+M43oOi+l3zsyPLxRof/9vf48jjx8U9854PDcunbB+z60XxvbbdCrpOYX6ldVAe1rQw/dMjJ2236zo2ubO/XecNfjCXEh6/tVcoP3dP78f3XoMihkzn8qPvWXqmDjoR7sVfU4a8Mmn/4xT+o6JK6+9Mz/+9uvHxY/22anB/a39QsCiWn+atzXUVoyZAAAgAElEQVSB9jffeicOP6Z/PPnMK/n1TrxgQKST7jt06FCS4f+889c48oRBMfPXz+THjxvZJ9KfG1f7F7B/bv89tkICBAgQIECAAAEClRIQaK+UpHkIECBAgAABAgQIECBAgEAVBQRyqojtUQQIECBA4H8FBHK8CgRqV8D+uTK9E2iPKBSmPvn4Q2Ls8N7x1a8uWRQ6nVY9+arb4oRThzcYWyjQXig83//0Y2NI/x6xxBKLF31W40B8uqG50HhrA9nNBcqbKzKdPt+zz6i45vq780PGjuidCzkXC0q/9MobudPZZ81+M39vc89PhkNGTYy0vvnXvnvuEJMvGhjf/tY3ihr++rHncs9Kwfh0NXdCebl+1Vp/qrk1gfbPPpsbA4ZeHGMvnJq3SgZTLhkc662zZlG/5D/uoqlx5sAL8mPT6fi3TRsbm2y8dtH7Dah9Afvn2u+hFRAgQIAAAQIECBColoBAe7WkPYcAAQIECBAgQIAAAQIECFRQQCCngpimIkCAAAECJQoI5JQIZRiBDArYP1emKQLt/3FMp7P3HzIhj5rC1NOuGF404Dtv3ry4/pb7o9fpY+KDOR82aEo68fr8MafH0h2/2uDnDzz0VBz409MjBaDTlU5pv/T8/nH4wXu2GPxOwfkUZE4nvM+/dtlx87h28rmx6iorN3khGgeyLz2vf6SQfXPX3z74R3Q97py474Hf5IaUG2hP9Q3/+RW50+7nX6UEpdNp3z37jo7b73q4QWktPf/VWb+PQ7r1axCAT19CGDPs1Fhm6Y7NrrHQs0YM7hln/uyoWHzxxRrcV65fNdffmkB7WuQzz78WBx/RL956+938mtOXAiaM6xcpnN7cldaYTmU/9uShDe7t2+uIGD7o5FhqqeJfAKnM31xmaUsB++e21PdsAgQIECBAgAABArUlINBeW/1SLQECBAgQIECAAAECBAgQyAkI5HgRCBAgQIBA9QUEcqpv7okEKiVg/1wZSYH2/zg2Dpmnn+2x2zYxcsgpsenG6zQJmqcg+2u/fTN+fv7VcfW0uwo2Y8/dt41rLz83vrHi1xt8/uFHn+QC8Avet+IKy8U5Z3aP47p1ieWWXabJfJ98+s+4ZPLNMXTUpHwQPg06b3TfOPXEwwoG4cdPuC76nD0uP1eXfXeOCWP7xXdW/WbBelsbaE+TPvbEi7H3Qb0a1Nic4+effxEzH3kmBgyZEE8/91qTmloKtKdg9QWXXh8/6ze2wX3pSwHnDjo51lx91QYmqV/pGX37j8/VOP/afptOMXXysFhjtVWbPL9cv2quv7WB9kKnrKf6k3kKpnfeZasm4fT0Dk6cMj3OHTO5wZc3SvnSQmX+tjJLVgTsn7PSCXUQIECAAAECBAgQyL6AQHv2e6RCAgQIECBAgAABAgQIECDQREAgx0tBgAABAgSqLyCQU31zTyRQKQH758pICrT/x7FQyHy+8DZbbhQ7brdpPpj+29f/EL956qWY/cZbDZqwV+ftcqdWz5r9Zu7nnXfdKq67fHisvNIKTZpV6ITsNCgF27fbulNstfkGseSSX4m5c/8dTz37ajz+5ItNToBPAfXLzh8Q3/rmigVfhjvu/nV0OaxPg8/S/Cm0/JUllogdtt0k+vU+KvecdFUi0F7ofZpfwO67bBU7b79Z7nl//NOfc18iWNAwnbD+1aWWjHEXXZu7pdgJ8SlgfebAC+LiSTc1Wf/OO2yWW9+yX1smt64ZDz0Zz784u8G4dBL5VZcNiTS20FWuX5qjWutvbaA91dqSX7JJp/+vt86aOZpXZ/0u7rrv0SbvYBqXvlRxwH67VOYvJLPUhID9c020SZEECBAgQIAAAQIEMiEg0J6JNiiCAAECBAgQIECAAAECBAiUJyCQU56X0QQIECBAoBICAjmVUDQHgbYRsH+ujLtA+/85pnD1cT2HNjjBuxTlFBIfOuDE+HGX3aP7KcNywd90bbTBD+PGq0bFumuv0WSadML4vTN+Eyf9bGQuBF/udeD+u8b4UX0iBYqbu/7wx3fiiO4Dm13PkYftExPGnRXLfm3p3BSVCLSned743R/jlL5j4v4Hnyh5WccffWCMGtIrJky8MQYNvzR3X7FAexqTQtkjfjElRvziipKflQYmt0vOOzv26rxtwdPt05hy/eYXUI31VyLQ3hq/+YbjRvaO9C526NChLH+Da1vA/rm2+6d6AgQIECBAgAABAtUUEGivprZnESBAgAABAgQIECBAgACBCgkI5FQI0jQECBAgQKAMAYGcMrAMJZAxAfvnyjREoL2h49t/+kucM+ziuHraXUWBUxD8qK77Rd9eR8Qaq62aO039rMEXxvgJ1+XvnTp5WHQ9dO9m50qnvfcfMiGm3zmz6PPSgBTEPu3kw+OEYw6MZZbu2OI9xULz6QTuayefG6uusnJunkoF2tNc770/J8ZeODV3evpHH3/abJ3pywDnnNk9Tjz2x9Gx41IxbPTksgLtaeJ58+bFgw8/E/2HXBRPP/daUcduh+8bQwb0yPWspatcvwXnWtTrr1SgfUG/oaMnxSOPP1/ULw0o1bCkyQyqOQH755prmYIJECBAgAABAgQItJmAQHub0XswAQIECBAgQIAAAQIECBBYeAGBnIW3cycBAgQIEFhYAYGchZVzH4G2F7B/rkwPBNqbOqaA9Gu/fTMXMn/siRfj6edejQ/mfJgbuGmndaLThmvHnrtvG7vtvEV8c+UVG0xw6x0Pxo+PODP/sxT8vfAXZ8Zyyy7TbMNScPpP//PXuPv+x+KhR5+JdFL88y/Ozo1PoflNNl4nd9p7l313ju236VQ0yN74Qemk8cuvvj1mzHwqnnj65fzHa/1gtbj5mtGx8YZr5X5WyUB7mi+tK50+f+OtM+LBh5/OO6ZQfqeN1op999whDthvlwaGCxNon7+gzz//Ip585pXcCfmP/uaFeOGl2bkwfTLcaosNY+ftN8udJr7+umvGYostVvIfoFL9Gk+4KNdfyUD7gn6zZr8Zt/3yodx78uqs3+d/e8A6a60e662zZuyx2zax3147xne/802nspf8BrW/gfbP7a+nVkSAAAECBAgQIEBgUQkItC8qWfMSIECAAAECBAgQIECAAIFFKCCQswhxTU2AAAECBJoREMjxahCoXQH759rtncoJECBAoHYF7J9rt3cqJ0CAAAECBAgQIFBtAYH2aot7HgECBAgQIECAAAECBAgQqICAQE4FEE1BgAABAgTKFBDIKRPMcAIZErB/zlAzlEKAAAECdSNg/1w3rbZQAgQIECBAgAABAq0WEGhvNaEJCBAgQIAAAQIECBAgQIBA9QUEcqpv7okECBAgQEAgxztAoHYF7J9rt3cqJ0CAAIHaFbB/rt3eqZwAAQIECBAgQIBAtQUE2qst7nkECBAgQIAAAQIECBAgQKACAgI5FUA0BQECBAgQKFNAIKdMMMMJZEjA/jlDzVAKAQIECNSNgP1z3bTaQgkQIECAAAECBAi0WkCgvdWEJiBAgAABAgQIECBAgAABAtUXEMipvrknEiBAgAABgRzvAIHaFbB/rt3eqZwAAQIEalfA/rl2e6dyAgQIECBAgAABAtUWEGivtrjnESBAgAABAgQIECBAgACBCggI5FQA0RSLVGDevHnxxu/ejoceeTYeevSZmP3GW/H8i7Pzz1xnrdXjh9//Xmyx2fqx3dYbx5abrR8rLL/cIq3J5AQIEGitgEBOawXdT6DtBOyf287ekwkQIECgfgXsn+u391ZOgAABAgQIECBAoFwBgfZyxYwnQIAAAQIECBAgQIAAAQIZEBDIyUATlFBQ4LPP5sYv7300Ro+/Mp5+7rWSlZb92tJx8AGd44zTjox1114jOnToUPK97WXge+/Pietuujf23XOHXNjfRYBA9gQEcrLXExURKFXA/rlUKeMIECBAgEDlBOyfK2dpJgIECBAgQIAAAQLtXUCgvb132PoIECBAgAABAgQIECBAoF0KCOS0y7bW/KJ++/of4oxzzo9f3vvIQq8lBdvPOK1b9OnVNZZZuuNCz1NLN37y6T/jxlt/FaPHXxVf/epSccOVIyOdYO8iQCB7AgI52euJigiUKmD/XKqUcQQIECBAoHIC9s+VszQTAQIECBAgQIAAgfYuINDe3jtsfQQIECBAgAABAgQIECDQLgUEctplW2t6Uc++MCt69hkdTz7zSkXWcVL3g2P00FMjBdzb8zXn7x/GMScNidvveji3zE4brS3Q3p4bbm01LyCQU/MttIA6FrB/ruPmWzoBAgQItJmA/XOb0XswAQIECBAgQIAAgZoTEGivuZYpmAABAgQIECBAgAABAgQIRAjkeAuyJPCXv34QPU4bng9lz69tow1+GMd16xJ77LZNrLrKyrHcsstEhw4dch/Pnfvv+Ot7c+Lp516NK665o+Cp7sPOOSnO6nN0LLHE4llabkVr+dsH/4iux50T9z3wm9y8Au0V5TUZgYoLCORUnNSEBKomYP9cNWoPIkCAAAECeQH7Zy8DAQIECBAgQIAAAQKlCgi0lyplHAECBAgQIECAAAECBAgQyJCAQE6GmlHnpXz55ZdxwaXXx8/6jW0gMfjsE+KM046MZZbuWFQozfH4ky9Fz76j48WXX8+PX+XbK8X1U0bETttvVnSOWh0g0F6rnVN3vQoI5NRr5627PQjYP7eHLloDAQIECNSagP1zrXVMvQQIECBAgAABAgTaTkCgve3sPZkAAQIECBAgQIAAAQIECCy0gEDOQtO5scIC7/75/ejWY1DMmPlUfub+px8bQ/r3KPtk9ede/G0c0X1gzJr9Zn6uU088LMYMOzWWWmrJCleejekE2rPRB1UQKFVAIKdUKeMIZE/A/jl7PVERAQIECLR/Afvn9t9jKyRAgAABAgQIECBQKQGB9kpJmocAAQIECBAgQIAAAQIECFRRQCCnitge1aLAE0+/HHt06RkfffxpbtzWW2wY06aMiDVXX7VsuUKnvXfaaO244cqRsc5aq5c9Xy3cINBeC11SI4H/ExDI8TYQqF0B++fa7Z3KCRAgQKB2Beyfa7d3KidAgAABAgQIECBQbQGB9mqLex4BAgQIECBAgAABAgQIEKiAgEBOBRBNURGBa2+8J3eq+vzryMP2iQnjzoplv7b0Qs3/6qzfxyHd+jU4pf3heybGTttvtlDzZf0mgfasd0h9BBoKCOR4IwjUroD9c+32TuUECBAgULsC9s+12zuVEyBAgAABAgQIEKi2gEB7tcU9jwABAgQIECBAgAABAgQIVEBAIKcCiKaoiEDjQHv3ow6I88ecHkt3/OpCzf+PDz+O7qcMi9+9+adY+Rsr5Obo06tr7Ln7tvn53v3z+9Gtx6CYMfOp/M+mTh4WXQ/du6xnfvbZ3Dhz4AVxwaXX5++7//YJ8V+7bl1wnk8+/Wc89sSLcftdD8dzL/w20un06Urh/U02Xic22uCHsc8e28eO220ayy27TLO1zH7jrfjJ0WfHiy+/XlK9j95/eWy/TacWx86bNy/SvHfe80g8+PDT8fRzr8YHcz7M3bPNlhvFZpusG1323Tl23HbT6NhxqZKe+89/fha9zx4bl11xa2586sG1l58b31jx67n/TmH8W25/IPfMx598Mfe8FVdYLrbbulPsv/eOccB+u8Q3V16xybPSSfxvvf1u3HjrjLj/wSfiqWdeyZ3wn07h37TTOtHt8P1ilx02L7nOkhZjEIEKCQjkVAjSNATaQMD+uQ3QPZIAAQIE6l7A/rnuXwEABAgQIECAAAECBEoWEGgvmcpAAgQIECBAgAABAgQIECCQHQGBnOz0ot4rueGW++OwY/rnGbbeYsOYNmVErLn6qouMJgWih//8ihh47iX5Z/Q49qAYP7JvWSHoxsHyzrtuFVdfNjRW+fZKDWpPwe6JV94a4y+6LhfELnalUPc5Z3aPE445MJZZumOT4ZUMtCeL51+aHYOHXxa/vPeRYqXlQuODzjo+fvyj3WKppZZscXxzgfavLdMxJl91Wwwafmk+NF9oouQwbmSf3BcNllhi8dyQFFwfNe7KuPDS63P/u7krBfgv+PkZsVmndYuuyQAC1RQQyKmmtmcRqKyA/XNlPc1GgAABAgRKEbB/LkXJGAIECBAgQIAAAQIEkoBAu/eAAAECBAgQIECAAAECBAjUoIBATg02rZ2W/NIrb8TBR/aLN373x/wKRw3pFX17HZEPMS+KpT/17KtxwOF9I53Wnq5OG60dN1w5MhfYLvVqfLr8sHNOigFnHBsdOnTIT5FC1/0GXRCXTL651Gnz4/bdc4eYMK5frP69VRrcW6lAezphfuKV02PAkAkthsMLFX7kYfvE2BG9Y+WV/nMKfqGrUKB94oUDYtyF18b5l0wrySOdXn/p+f3j8IP3jL++Nyd6nTEmbpo+o6R7Uy/TifCbb7JeSeMNIlANAYGcaih7BoFFI2D/vGhczUqAAAECBFoSsH/2fhAgQIAAAQIECBAgUKqAQHupUsYRIECAAAECBAgQIECAAIEMCQjkZKgZdV7KJ5/+M07pOyauvPbOvEQKMZ98/CFx2kmHNzntvFJcc/7+YRzXc1hMv3NmfsrJFw2M47p1KekRjetOp7LfNm1sbLX5Bvn7P//8ixh74dQ4a/CFDeZMAfWtt9wwOm24Viy++OIxd+6/4/EnX4rHnnihSbD8+KMPjPGj+jQ4qf3Pf/lbXH/LffHZZ/+Of/7rs7jx1l/FrNlv5p6R6khh8xVX+Hr+mQf9aNdY6werNaihudrSoE07rRPbbrVxrPbdb8cXX3wRL7z8ejzw0FNNTlPvsu/Ocdn5A+Jb31yxoFnjQPuO220am268Tlxw6fX58Sl0/qN9do5vrPj1+NsH/4gZDz0Zz784u8F86csGl08YGFdcc0dcPOmm/Ge777JV7Lz9ZrHkkl+JV2f9Lu6679EmNR7ddf+4aOyZBU+6L6nRBhGosIBAToVBTUegigL2z1XE9igCBAgQIPC/AvbPXgUCBAgQIECAAAECBEoVEGgvVco4AgQIECBAgAABAgQIECCQIQGBnAw1Qynx4MNPxxHHD8yflj6fJAXb99trx+j6k71ju603jhWWX66iWuMnXBd9zh6Xn7Oc8POrs34fh3Trlw+SH7j/rrnQ9YI1vvDS67lT4N96+93cM9J60qnmR/xkn+jYcakma0mnxZ/788sbhLbTPdOv+0Wk8HahK4XAux53Ttz3wG9yH5dy0vyXX34Z026+L048bUSDAH2yHnz28bFZp3VjscUWa/C4Dz/6JCZOuTWGjprU4J5TehwaY4aeVnA9jQPtC06Y6hwz7NTYbactG5zEn06Nn3rDPdH7rLENnpOC+vNP00+ntY/4756xxmqrNqjxvffnxIChF8ekK6fnf17oiwYVfYlMRqBMAYGcMsEMJ5AhAfvnDDVDKQQIECBQNwL2z3XTagslQIAAAQIECBAg0GoBgfZWE5qAAAECBAgQIECAAAECBAhUX0Agp/rmnti8QDotfPyEa2PY6MlNTihf8K50cvhenbeLXXbcPDbfZL1YcYXlokOHDgtN2ziUvt46a8ZNV4+ODdb7ftE5L7/69uh+yrD8uEvP6x89jj2owX2NA/MpzN67509brDmd/N77rHENQtnpnlFDeuVOIm98LUygffYbb8VPjj47Xnz59fx0J3U/OEYPPTUXum/uSkH4e2f8Jk762cgGIf2bp46JPXbbpsltzQXat95iw5hyyeBI3oWuFGo/c+AFDU5ynz8undyfgvDLLN2x4L3p9PrUl3Ra+/xr3Mg+OXcXgSwICORkoQtqILBwAvbPC+fmLgIECBAg0BoB++fW6LmXAAECBAgQIECAQH0JCLTXV7+tlgABAgQIECBAgAABAgTaiYBATjtpZDtaRgq1X3vjPbkT0z+Y82FJK1tnrdVzJ5fvs8f2C3WCewqPn9J3TFx57Z35502+aGAc161Li8//6ONPo2efUXHN9XfnxhUKwv/rX3Oj74DxDU5bf/T+y2P7bToVXdtTz76aO9l9/onkKcB/7eRzY9VVVm5yb7mB9hRKT0H7vv3H5+fqsu/Ocdn5A+Jb31yxaG3p/slX3RYnnDo8P7a5k+2bC7TfMnVMHPSj3Vp81q9mPhl7dOnZYEyymzp5WJOT2RtP1PiLBC19IaDogg0gUGEBgZwKg5qOQBUF7J+riO1RBAgQIEDgfwXsn70KBAgQIECAAAECBAiUKiDQXqqUcQQIECBAgAABAgQIECBAIEMCAjkZaoZSGgj84Y/vxNBRk+Pm22a0eFp7Ibb99toxep5wSOy64xax1FJLliSbQvRHdB+YH9tcOHvByZ59YVbsf2jvfOC80D2Fwtz33z4h/mvXrYvW9d77c+LYk4fGvz77LDbdeN344fe/G4ce9F+x/NeXbXJvuYH2FJLv1mNQzJj5VG6udCJ7cyesN1do4zlW+fZKceeN43On5i94FTLovOtWcfVlQyPd09JV6BT5YeecFAPOOLboqfx33P3r6HJYn/z06eT88SP7RseOSxW1N4DAohYQyFnUwuYnsOgE7J8Xna2ZCRAgQIBAcwL2z94NAgQIECBAgAABAgRKFRBoL1XKOAIECBAgQIAAAQIECBAgkCEBgZwMNUMpTQTSKeB/+p+/xq13PhjTbrovnnzmlbKUttxs/Rg1pFfsutMWRcPPb771Thx+TP/8M9b6wWpx8zWjY+MN12r2mY1PAC904nhaw5BRk2LIyIn5efbdc4eYMK5frP69VcpaT0uDyw20P/bEi7H3Qb3yXxbYq/N2cc2kobHSN5YvuaYvvpgXA8+9JEaOnZK/59Lz+kcKji94FQq0l3pa+jvvvhddu58TDz3ybH7KUr8QkNa4wx7H5e8TaC+5tQZWQUAgpwrIHkFgEQnYPy8iWNMSIECAAIEWBOyfvR4ECBAgQIAAAQIECJQqINBeqpRxBAgQIECAAAECBAgQIEAgQwICORlqhlJaFEjB8A/mfBhPPP1y3H3/Y/HAQ09FOr272JVOHj/nzO5x2kmHtXha+9y5/46zBl8YKaQ+/yoUzp7/2Zy/fxjH9RwW0++cmfvR1ltsGNOmjIg1V1+1SUmp1gN/enqDk+ZTmP2Iw/aOH+2zc2yy0dqx5JJfKbaUFj8vN9B+2RW3xok/G5Gf8+TjD4mxw3vHV79a2on282+8etpdcVSPwfl5CgXVCwXaW7JdcKGN19XcKfCFcATaW/VKuXkRCwjkLGJg0xNYhAL2z4sQ19QECBAgQKAZAftnrwYBAgQIECBAgAABAqUKCLSXKmUcAQIECBAgQIAAAQIECBDIkIBAToaaoZSyBOYH3J99YVbcde+jcd8Dv2kx4J5Oau/b64hYYonFm33Or2Y+GXt06Zn//MjD9okJ486KFIpvfD317KtxwOF9490/v5/7qKUTxz/86JPodfqYSOHvQteKKywXu++yVey/906x0/abxve+861YbLHFyvIoJ9Be6GT1ffbYPnbafrOynpkGv/La72LqDXe3aFYo0D518rDoeujeRZ9XzroaTybQXpTXgDYUEMhpQ3yPJtBKAfvnVgK6nQABAgQILISA/fNCoLmFAAECBAgQIECAQJ0KCLTXaeMtmwABAgQIECBAgAABAgRqW0Agp7b7p/r/E5g3b1784Y/vxrU33BOXX317vPX2uw140sneUycNi9123rJZthRO79ZjUMyY+VRuzFo/WC1uvmZ0bLzhWg3uSWH6dJJ73/7j8z+///YJ8V+7bt3s3Ok0+eN6Do0Usi52rbPW6nHIgZ1zp7dvuvE6LYbw589VTvC7UMC8WE2lfr7n7tvGtZefG99Y8ev5Wwo9r5jXwqyrcY0C7aV2zbi2EBDIaQt1zyRQGQH758o4moUAAQIECJQjYP9cjpaxBAgQIECAAAECBOpbQKC9vvtv9QQIECBAgAABAgQIECBQowICOTXaOGW3KPDe+3Piv0dOjIsn3dRg3NFd94+Lxp4ZyyzdseD96eTyIaMmxrDRk/OfjxvZJ3f6+oLX+3/7exx5/KC4d8bjuR933nWruPqyoZFC8y1dqa6xF07N1fXRx5+W1MXVv7dK9DrxJ5FqXzAk3vjmWgu0P3r/5bH9Np2KGpSzrsaTCbQX5TWgDQUEctoQ36MJtFLA/rmVgG4nQIAAAQILIWD/vBBobiFAgAABAgQIECBQpwIC7XXaeMsmQIAAAQIECBAgQIAAgdoWEMip7f6pvnmBTz79Z5w58IIGofbmTlxfcJannn01Dji8b6TT2tN18AG7x+SLBsbXl/taflgKSu99UK98KH3YOSfFgDOOjQ4dOpTUkr++90HcOH1GTL3+7njymVdKuieFvy/4+RmxWad1C44vJ/idhRPaBdpLartB7VhAIKcdN9fS2r2A/XO7b7EFEiBAgEAGBeyfM9gUJREgQIAAAQIECBDIqIBAe0YboywCBAgQIECAAAECBAgQINCSgECO96OtBebO/XdMu/m+uO2XD8Wnn/4r3nr73eh/+rHR7fB9W13aq7N+H4d06xezZr+Zn+v268fFj/bZqdm55/z9wziu57CYfufM3Jh06vqdN46PzTdZL/ffjU9xT5/fNm1sbLX5BmXX++WXX8Zf/vpBpBD9rXc8GA898mxu/c1dW2+xYVwzaWikYH7jq7WB9qmTh0XXQ/cuew2l3FAoQC/QXoqcMe1ZQCCnPXfX2tq7gP1ze++w9REgQIBAFgXsn7PYFTURIECAAAECBAgQyKaAQHs2+6IqAgQIECBAgAABAgQIECDQooBAjhekrQVSoP2swRfG+AnX5Us5u+8xkU49X3zxxVpV3j8+/Di6nzIsbr7tgfw8pQS3Uy19zh6Xv2fsiN7Ru+dPcyewp5Pbu/UYFDNmPpX7/MD9d43LJwyMFZZfrlW1pps///yL+NM7f4l77n88brnjwXjgof88Y8FrwVoW/F7yzN0AACAASURBVHk5gfZ//Wtu9B0wvsHp9SMG94zkvigugfZFoWrOWhcQyKn1Dqq/ngXsn+u5+9ZOgAABAm0lYP/cVvKeS4AAAQIECBAgQKD2BATaa69nKiZAgAABAgQIECBAgAABAiGQ4yXIgkDjAPlenbfLnUS+0jeWb1V5n/7zX3Hamb+IyVfdlp+nlED7S6+8EQcf2S/e+N0fc/cdfMDuMfmigfH15b6WC5kf+NPT46OPP819dul5/aPHsQe1qs5CN6fT2595flb0On1MPPnMK/kh++65Q86mcYC+nEB7mmzk2CnRf8iE/LxpDeNH9o2OHZeq+FoE2itOasJ2ICCQ0w6aaAl1K2D/XLett3ACBAgQaEMB++c2xPdoAgQIECBAgAABAjUmINBeYw1TLgECBAgQIECAAAECBAgQSAICOd6DLAg0Dokv+7Wl45pJw6LLvju3qrx33n0vunY/Jx565Nn8PA/fMzF22n6zFuf95NN/xil9x8SV196ZG7fKt1eKO28cH5t1WjeG//yKGHjuJbmfr7fOmnHT1aNjg/W+3+x8b739bjz2xIvxwkuvxzPPvxbbbb1xDOl/Ysmnz9/zq8djnx+fmp+/00Zrxw1Xjox11lq9wTPLDbTfcfevo8thffJzbL3FhjFtyohYc/VVSzZPofv0ZYSbps+INVZfJTZa/4exzZYbxc47bN5gfQLtJZMaWEcCAjl11GxLbXcC9s/trqUWRIAAAQI1IGD/XANNUiIBAgQIECBAgACBjAgItGekEcogQIAAAQIECBAgQIAAAQLlCAjklKNl7KISePfP70e3HoNixsyn8o9IJ5GnU9G//a1vLPRjb7/r4Tjy+IH509RTmPy6K4bH6t9bpeic1954TxzRfWB+XDqJ/cdddosjjx8U9854PPfzo7vuHxeNPTOWWbpjs/OlMPveB/XK11Du6fOz33grfnL02fHiy6/nnlGpQPubb70Thx/Tv8Hp7xMvGBDdjzogOnToUNQnDfifd/4aR54wKGb++pn8+HEj+0Tvnj9tcL9Ae0mcBtWZgEBOnTXcctuVgP1zu2qnxRAgQIBAjQjYP9dIo5RJgAABAgQIECBAIAMCAu0ZaIISCBAgQIAAAQIECBAgQIBAuQICOeWKGb8oBNJJ35Ovui1OOHV4g+mPPGyfGDPstIUKtc+a/WYcc9KQBoHtgf26x+CzTijpdPTGge8exx4UXQ/dOxcuTwH8dN0ydUwc9KPdWiRpfEp8On3+5qljYo/dtimJsnEgvvOuW8V1lw+PlVdaocH95Z7Q/tlnc2PA0Itj7IVT8/OkU9qnXDI4d/J8seuLL+bFuIumxpkDL8gPTV8UuG3a2Nhk47Ub3C7QXkzT5/UoIJBTj1235vYiYP/cXjppHQQIECBQSwL2z7XULbUSIECAAAECBAgQaFsBgfa29fd0AgQIECBAgAABAgQIECCwUAICOQvF5qZFIPDe+3Oix2kjYvqdMxvMvuVm68fgs0+IzrtsFUsttWTRJ8+bNy8eePjpOOOc8/OnmqebUkj7+ikjYuMN1yo6RxqQAt8prH3BpdfnxqfT3TvvunUMHTUp998p/D1tyohYc/VVW5wvBb+HjJoYw0ZPzo8rNTj+yaf/jN5njYtJV07P33t232Ni2DknNQnlNw60r/WD1eLma0a3uN5nnn8tDj6iX7z19rv5+dPJ+BPG9WvxFPv0BYR0KvuxJw9tcG/fXkfE8EEnN+mTQHtJr5xBdSYgkFNnDbfcdiVg/9yu2mkxBAgQIFAjAvbPNdIoZRIgQIAAAQIECBDIgIBAewaaoAQCBAgQIECAAAECBAgQIFCugEBOuWLGL0qBZ1+YFV2POydmv/FWk8dstMEP44if7BO777Jl/PD734vlll0mOnTokBv38Sefxnvv/z3u/dXjMe3m++KRx59vcH86Ff3S8/vH4Qfvmb+nlHX8auaTsUeXngWH9u750xg1pFcsueRXik710itvxGHH9I90avz8KwX1hw/uGbvuuEUsscTiTeb4wx/fif7/PSG3nvlXOgH95qmjY4tN128y/h8ffhzdTxkWN9/2QP6zEYN7Rp9Tujb7RYBCp6ynmztttHYumF7oSwQpZD9xyvQ4d8zk+GDOh/lntRTSF2gv+ooYUIcCAjl12HRLbjcC9s/tppUWQoAAAQI1JGD/XEPNUioBAgQIECBAgACBNhYQaG/jBng8AQIECBAgQIAAAQIECBBYGAGBnIVRc8+iFPj1Y8/FCacOLxhqX5jnpjD7wH7do3fPrgWD4y3N+e6f349uPQbFjJlPNRl2/+0T4r923bqkktKJ5umk95/1G9tk/DprrR7bbrVxrLv2GrnP0knrKZD/xNMvNxmbAvTpFPRCAfi5c/8dZw2+MMZPuK7BfWn+FIRPV59eXWPP3bdt8HkKqKeT6C+edFOT56X7dtlx89zp9ul6ddbv4q77Hm0QZE8/T+POG903Dthvl4IeAu0lvSYG1ZmAQE6dNdxy25WA/XO7aqfFECBAgECNCNg/10ijlEmAAAECBAgQIEAgAwIC7RloghIIECBAgAABAgQIECBAgEC5AgI55YoZXw2B3//hf+L0AefF9DtntupxKcw9+OwT4pADOpcdZk8PTieYDxk1MYaNntygjs67bhVXXzY0Vvn2SiXXl0LdY867Kv575MSS75k/MIXyz/zZUbkwe8eOSzV7/+13PRxHHj8wPvr404JjLj2vf/Q49qAmn6VQ+4hfTIkRv7ii7NpSmH3cyN5x4P67Nnv6vUB72axuqAMBgZw6aLIltlsB++d221oLI0CAAIEMC9g/Z7g5SiNAgAABAgQIECCQMQGB9ow1RDkECBAgQIAAAQIECBAgQKAUAYGcUpSMaQuBzz//Ih5+9Nk47+Jp8ct7HymrhBSyPuGYA+P4ow+MlVdaoax7Gw9+7IkXY++DejUIiQ8756QYcMaxzQa4m3vgvHnz4rZfPpQLtb/86v8rqa4dt9s0BvU7PnbbeYtYbLHFWrynWGj+7L7HRKp98cWbzpNqe/DhZ2Lo6Em5E+JLubodvm8MGdAj1lht1aJ19T57bFx2xa35cY/ef3lsv02noo9JJ9Z3Pe6cuO+B3+TGdtpo7bjhypGRvqxQ7Eq922GP4/LDUph//Mi+LX4poNicPidQKQGBnEpJmodA9QXsn6tv7okECBAgQMD+2TtAgAABAgQIECBAgECpAgLtpUoZR4AAAQIECBAgQIAAAQIEMiQgkJOhZiiloMCXX34Zf/nrB/HUs6/GU8++Ei+89Hr8v9+/HbPfeCs/PgXYN1jv+7HNlhvFbjtvGZt1WrdioeU5f/8wjus5LH9afDqV/bZpY2OrzTdY6I6lsP7zL82Oe3/1eDzx9Mvx6qzfx1tvv5ubb8G1HLDfLrHeOmuWdbp8CqY/8vgLceW1d8ZvnnqpgdORh+0TE8adFenE9+auVNus2W/mgveNa0sh8lTPHrttE/vttWN89zvfLCnU74T2hX5V3NiOBQRy2nFzLa3dC9g/t/sWWyABAgQIZFDA/jmDTVESAQIECBAgQIAAgYwKCLRntDHKIkCAAAECBAgQIECAAAECLQkI5Hg/CLQs0DjQfuD+u8blEwbGCssvh44AAQILLSCQs9B0biTQ5gL2z23eAgUQIECAQB0K2D/XYdMtmQABAgQIECBAgMBCCgi0LySc2wgQIECAAAECBAgQIECAQFsKCOS0pb5n14JAOhn+gMP7xrt/fj9X7qXn9Y8exx5UC6WrkQCBDAsI5GS4OUojUETA/tkrQoAAAQIEqi9g/1x9c08kQIAAAQIECBAgUKsCAu212jl1EyBAgAABAgQIECBAgEBdCwjk1HX7Lb6IwBdfzIshoybGsNGTcyPXW2fNuOnq0bHBet9nR4AAgVYJCOS0is/NBNpUwP65Tfk9nAABAgTqVMD+uU4bb9kECBAgQIAAAQIEFkJAoH0h0NxCgAABAgQIECBAgAABAgTaWkAgp6074PlZFnjzrXfi8GP6x5PPvJIr89QTD4sxw06NpZZaMstlq40AgRoQEMipgSYpkUAzAvbPXg0CBAgQIFB9Afvn6pt7IgECBAgQIECAAIFaFRBor9XOqZsAAQIECBAgQIAAAQIE6lpAIKeu22/xLQh8/vkXMfbCqXHW4Atzo5b92tIx/bpfxO67bMWNAAECrRYQyGk1oQkItJmA/XOb0XswAQIECNSxgP1zHTff0gkQIECAAAECBAiUKSDQXiaY4QQIECBAgAABAgQIECBAIAsCAjlZ6IIa2lrgvffnxBJLLB7Lf33ZXCnvvPteXHjZDXHxpJvio48/zf3skAM7x2Xn948Vll+urcv1fAIE2oGAQE47aKIl1K2A/XPdtt7CCRAgQKANBeyf2xDfowkQIECAAAECBAjUmIBAe401TLkECBAgQIAAAQIECBAgQCAJCOR4DwhE/Pqx52LnvU9oliKdzn7z1DGxx27b4CJAgEBFBARyKsJoEgJtImD/3CbsHkqAAAECdS5g/1znL4DlEyBAgAABAgQIEChDQKC9DCxDCRAgQIAAAQIECBAgQIBAVgQEcrLSCXW0pcCzL8yK/Q/tHe/++f2CZYwa0iv69joid4q7iwABApUQEMiphKI5CLSNgP1z27h7KgECBAjUt4D9c3333+oJECBAgAABAgQIlCMg0F6OlrEECBAgQIAAAQIECBAgQCAjAgI5GWmEMtpUYPYbb8VPjj47Xnz59SZ19D/92Oh/+jGxzNId27RGDydAoH0JCOS0r35aTX0J2D/XV7+tlgABAgSyIWD/nI0+qIIAAQIECBAgQIBALQgItNdCl9RIgAABAgQIECBAgAABAgQaCQjkeCUIRHz8yadxwSXXx823PxDPvzg7Vlxhudh3zx3iuG4HxI7bbRKLLbYYJgIECFRUQCCnopwmI1BVAfvnqnJ7GAECBAgQyAnYP3sRCBAgQIAAAQIECBAoVUCgvVQp4wgQIECAAAECBAgQIECAQIYEBHIy1AylECBAgEDdCAjk1E2rLbQdCtg/t8OmWhIBAgQIZF7A/jnzLVIgAQIECBAgQIAAgcwICLRnphUKIUCAAAECBAgQIECAAAECpQsI5JRuZSQBAgQIEKiUgEBOpSTNQ6D6AvbP1Tf3RAIECBAgYP/sHSBAgAABAgQIECBAoFQBgfZSpYwjQIAAAQIECBAgQIAAAQIZEhDIyVAzlEKAAAECdSMgkFM3rbbQdihg/9wOm2pJBAgQIJB5AfvnzLdIgQQIECBAgAABAgQyIyDQnplWKIQAAQIECBAgQIAAAQIECJQuIJBTupWRBAgQIECgUgICOZWSNA+B6gvYP1ff3BMJECBAgID9s3eAAAECBAgQIECAAIFSBQTaS5UyjgABAgQIECBAgAABAgQIZEhAICdDzVAKAQIECNSNgEBO3bTaQtuhgP1zO2yqJREgQIBA5gXsnzPfIgUSIECAAAECBAgQyIyAQHtmWqEQAgQIECBAgAABAgQIECBQuoBATulWRhIgQIAAgUoJCORUStI8BKovYP9cfXNPJECAAAEC9s/eAQIECBAgQIAAAQIEShUQaC9VyjgCBAgQIECAAAECBAgQIJAhAYGcDDVDKQQIECBQNwICOXXTagtthwL2z+2wqZZEgAABApkXsH/OfIsUSIAAAQIECBAgQCAzAgLtmWmFQggQIECAAAECBAgQIECAQOkCAjmlWxlJgAABAgQqJSCQUylJ8xCovoD9c/XNPZEAAQIECNg/ewcIECBAgAABAgQIEChVQKC9VCnjCBAgQIAAAQIECBAgQIBAhgQEcjLUDKUQIECAQN0ICOTUTasttB0K2D+3w6ZaEgECBAhkXsD+OfMtUiABAgQIECBAgACBzAgItGemFQohQIAAAQIECBAgQIAAAQKlCwjklG5lJAECBAgQqJSAQE6lJM1DoPoC9s/VN/dEAgQIECBg/+wdIECAAAECBAgQIECgVAGB9lKljCNAgAABAgQIECBAgAABAhkSEMjJUDOUQoAAAQJ1IyCQUzetttB2KGD/3A6bakkECBAgkHkB++fMt0iBBAgQIECAAAECBDIjINCemVYohAABAgQIECBAgAABAgQIlC4gkFO6lZEECBAgQKBSAgI5lZI0D4HqC9g/V9/cEwkQIECAgP2zd4AAAQIECBAgQIAAgVIFBNpLlTKOAAECBAgQIECAAAECBAhkSEAgJ0PNUAoBAgQI1I2AQE7dtNpC26GA/XM7bKolESBAgEDmBeyfM98iBRIgQIAAAQIECBDIjIBAe2ZaoRACBAgQIECAAAECBAgQIFC6gEBO6VZGEiBAgACBSgkI5FRK0jwEqi9g/1x9c08kQIAAAQL2z94BAgQIECBAgAABAgRKFRBoL1XKOAIECBAgQIAAAQIECBAgkCEBgZwMNUMpBAgQIFA3AgI5ddNqC22HAvbP7bCplkSAAAECmRewf858ixRIgAABAgQIECBAIDMCAu2ZaYVCCBAgQIAAAQIECBAgQIBA6QICOaVbGUmAAAECBColIJBTKUnzEKi+gP1z9c09kQABAgQI2D97BwgQIECAAAECBAgQKFVAoL1UKeMIECBAgAABAgQIECBAgECGBARyMtQMpRAgQIBA3QgI5NRNqy20HQrYP7fDploSAQIECGRewP458y1SIAECBAgQIECAAIHMCAi0Z6YVCiFAgAABAgQIECBAgAABAqULCOSUbmUkAQIECBColIBATqUkzUOg+gL2z9U390QCBAgQIGD/7B0gQIAAAQIECBAgQKBUAYH2UqWMI0CAAAECBAgQIECAAAECGRIQyMlQM5RCgAABAnUjIJBTN6220HYoYP/cDptqSQQIECCQeQH758y3SIEECBAgQIAAAQIEMiMg0J6ZViiEAAECBAgQIECAAAECBAiULiCQU7qVkQQIECBAoFICAjmVkjQPgeoL2D9X39wTCRAgQICA/bN3gAABAgQIECBAgACBUgUE2kuVMo4AAQIECBAgQIAAAQIECGRIQCAnQ81QCgECBAjUjYBATt202kLboYD9cztsqiURIECAQOYF7J8z3yIFEiBAgAABAgQIEMiMgEB7ZlqhEAIECBAgQIAAAQIECBAgULqAQE7pVkYSIECAAIFKCQjkVErSPASqL2D/XH1zTyRAgAABAvbP3gECBAgQIECAAAECBEoVEGgvVco4AgQIECBAgAABAgQIECCQIQGBnAw1QykECBAgUDcCAjl102oLbYcCjffP7XCJlkSAAAECBDIvsN7eN2S+RgUSIECAAAECBAgQINA2AgLtbePuqQQIECBAgAABAgQIECBAoFUCAu2t4nMzAQIECBBYKAGB9oVicxOBTAgItGeiDYogQIAAgToXEGiv8xfA8gkQIECAAAECBAi0ICDQ7vUgQIAAAQIECBAgQIAAAQI1KCDQXoNNUzIBAgQI1LyAQHvNt9AC6lhAoL2Om2/pBAgQIJAZAYH2zLRCIQQIECBAgAABAgQyJyDQnrmWKIgAAQIECBAgQIAAAQIECBQXEGgvbmQEAQIECBCotIBAe6VFzUegegIC7dWz9iQCBAgQINCcgEC7d4MAAQIECBAgQIAAgeYEBNq9GwQIECBAgAABAgQIECBAoAYFBNprsGlKJkCAAIGaFxBor/kWWgABAgQIECBAgAABAgQIECBAgAABAgQIZFBAoD2DTVESAQIECBAgQIAAAQIECBAoJiDQXkzI5wQIECBAoPICAu2VNzUjAQIECBAgQIAAAQIECBAgQIAAAQIECBAQaPcOECBAgAABAgQIECBAgACBGhQQaK/BpimZAAECBGpeQKC95ltoAQQIECBAgAABAgQIECBAgAABAgQIECCQQQGB9gw2RUkECBAgQIAAAQIECBAgQKCYgEB7MSGfEyBAgACBygsItFfe1IwECBAgQIAAAQIECBAgQIAAAQIECBAgQECg3TtAgAABAgQIECBAgAABAgRqUECgvQabpmQCBAgQqHkBgfaab6EFECBAgAABAgQIECBAgAABAgQIECBAgEAGBQTaM9gUJREgQIAAAQIECBAgQIAAgWICAu3FhHxOgAABAgQqLyDQXnlTMxIgQIAAAQIECBAgQIAAAQIECBAgQIAAAYF27wABAgQIECBAgAABAgQIEKhBAYH2GmyakgkQIECg5gUE2mu+hRZAgAABAgQIECBAgAABAgQIECBAgAABAhkUEGjPYFOURIAAAQIECBAgQIAAAQIEigkItBcT8jkBAgQIEKi8gEB75U3NSIAAAQIECBAgQIAAAQIECBAgQIAAAQIEBNq9AwQIECBAgAABAgQIECBAoAYFBNprsGlKJkCAAIGaFxBor/kWWgABAgQIECBAgAABAgQIECBAgAABAgQIZFBAoD2DTVESAQIECBAgQIAAAQIECBAoJiDQXkzI5wQIECBAoPICAu2VNzUjAQIECBAgQIAAAQIECBAgQIAAAQIECBAQaPcOECBAgAABAgQIECBAgACBGhQQaK/BpimZAAECBGpeQKC95ltoAQQIECBAgAABAgQIECBAgAABAgQIECCQQQGB9gw2RUkECBAgQIAAAQIECBAgQKCYgEB7MSGfEyBAgACBygsItFfe1IwECBAgQIAAAQIECBAgQIAAAQIECBAgQECg3TtAgAABAgQIECBAgAABAgRqUECgvQabpmQCBAgQqHkBgfaab6EFECBAgAABAgQIECBAgAABAgQIECBAgEAGBQTaM9gUJREgQIAAAQIECBAgQIAAgWICAu3FhHxOgAABAgQqLyDQXnlTMxIgQIAAAQIECBAgQIAAAQIECBAgQIAAAYF27wABAgQIECBAgAABAgQIEKhBAYH2GmyakgkQIECg5gUE2mu+hRZAgAABAgQIECBAgAABAgQIECBAgAABAhkUEGjPYFOURIAAAQIECBAgQIAAAQIEigkItBcT8jkBAgQIEKi8gEB75U3NSIAAAQIECBAgQIAAAQIECBAgQIAAAQIEBNq9AwQIECBAgAABAgQIECBAoAYFBNprsGlKJkCAAIGaFxBor/kWWgABAgQIECBAgAABAgQIECBAgAABAgQIZFBAoD2DTVESAQIECBAgQIAAAQIECBAoJiDQXkzI5wQIECBAoPICAu2VNzUjAQIECBAgQIAAAQIECBAgQIAAAQIECBAQaPcOECBAgAABAgQIECBAgACBGhQQaK/BpimZAAECBGpeQKC95ltoAQQIECBAgAABAgQIECBAgAABAgQIECCQQQGB9gw2RUkECBAgQIAAAQIECBAgQKCYgEB7MSGfEyBAgACBygsItFfe1IwECBAgQIAAAQIECBAgQIAAAQIECBAgQECg3TtAgAABAgQIECBAgAABAgRqUECgvQabpmQCBAgQqHkBgfaab6EFECBAgAABAgQIECBAgAABAgQIECBAgEAGBQTaM9gUJREgQIAAAQIECBAgQIAAgWICAu3FhHxOgAABAgQqLyDQXnlTMxIgQIAAAQIECBAgQIAAAQIECBAgQIAAAYF27wABAgQIECBAgAABAgQIEKhBAYH2GmyakgkQIECg5gUE2mu+hRZAgAABAgQIECBAgAABAgQIECBAgAABAhkUEGjPYFOURIAAAQIECBAgQIAAAQIEigkItBcT8jkBAgQIEKi8gEB75U3NSIAAAQIECBAgQIAAAQIECBAgQIAAAQIEBNq9AwQIECBAgAABAgQIECBAoAYFBNprsGlKJkCAAIGaFxBor/kWWgABAgQIECBAgAABAgQIECBAgAABAgQIZFBAoD2DTVESAQIECBAgQIAAAQIECBAoJiDQXkzI5wQIECBAoPICAu2VNzUjAQIECBAgQIAAAQIECBAgQIAAAQIECBAQaPcOECBAgAABAgQIECBAgACBGhQQaK/BpimZAAECBGpeQKC95ltoAQQIECBAgAABAgQIECBAgAABAgQIECCQQQGB9gw2RUkECBAgQIAAAQIECBAgQKCYgEB7MSGfEyBAgACBygsItFfe1IwECBAgQIAAAQIECBAgQIAAAQIECBAgQECg3TtAgAABAgQIECBAgAABAgRqUECgvQabpmQCBAgQqHkBgfaab6EFECBAgAABAgQIECBAgAABAgQIECBAgEAGBQTaM9gUJREgQIAAAQIECBAgQIAAgWICAu3FhHxOgAABAgQqLyDQXnlTMxIgQIAAAQIECBAgQIAAAQIECBAgQIAAAYF27wABAgQIECBAgAABAgQIEKhBAYH2GmyakgkQIECg5gUE2mu+hRZAgAABAgQIECBAgAABAgQIECBAgAABAhkUEGjPYFOURIAAAQIECBAgQIAAAQIEigkItBcT8jkBAgQIEKi8gEB75U3NSIAAAQIECBAgQIAAAQIECBAgQIAAAQIEBNq9AwQIECBAgAABAgQIECBAoAYFBNprsGlKJkCAAIGaFxBor/kWWgABAgQIECBAgAABAgQIECBAgAABAgQIZFBAoD2DTVESAQIECBAgQIAAAQIECBAoJiDQXkzI5wQIECBAoPICAu2VNzUjAQIECBAgQIAAAQIECBAgQIAAAQIECBAQaPcOECBAgAABAgQIECBAgACBGhQQaK/BpimZAAECBGpeQKC95ltoAQQIECBAgAABAgQIECBAgAABAgQIECCQQQGB9gw2RUkECBAgQIAAAQIECBAgQKCYgEB7MSGfEyBAgACBygsItFfe1IwECBAgQIAAAQIECBAgQIAAAQIECBAgQECg3TtAgAABAgQIECBAgAABAgRqUKBxoL0Gl6BkAgQIECBQ8wLr7X1Dza/BAggQIECAAAECBAgQIECAAAECBAgQIECAQFsLCLS3dQc8nwABAgQIECBAgAABAgQILISAQPtCoLmFAAECBAhUWECgvcKgpiNAgAABAgQIECBAgAABAgQI5SULtgAACX1JREFUECBAgACBuhQQaK/Ltls0AQIECBAgQIAAAQIECNS6gEB7rXdQ/QQIECDQHgQE2ttDF62BAAECBAgQIECAAAECBAgQIECAAAECBNpaQKC9rTvg+QQIECBAgAABAgQIECBAYCEEBNoXAs0tBAgQIECgwgIC7RUGNR0BAgQIECBAgAABAgQIECBAgAABAgQI1KWAQHtdtt2iCRAgQIAAAQIECBAgQIAAAQIECBAgQIAAAQIECBAgQIAAAQIECBAgQIAAAQIECBAg0PYCAu1t3wMVECBAgAABAgQIECBAgAABAgQIECBAgAABAgQIECBAgAABAgQIECBAgAABAgQIECBAoC4FBNrrsu0WTYAAAQIECBAgQIAAAQIECBAgQIAAAQIECBAgQIAAAQIECBAgQIAAAQIECBAgQIAAgbYXEGhv+x6ogAABAgQIECBAgAABAgQIECBAgAABAgQIECBAgAABAgQIECBAgAABAgQIECBAgAABAnUpINBel223aAIECBAgQIAAAQIECBAgQIAAAQIECBAgQIAAAQIECBAgQIAAAQIECBAgQIAAAQIECLS9gEB72/dABQQIECBAgAABAgQIECBAgAABAgQIECBAgAABAgQIECBAgAABAgQIECBAgAABAgQIEKhLAYH2umy7RRMgQIAAAQIECBAgQIAAAQIECBAgQIAAAQIECBAgQIAAAQIECBAgQIAAAQIECBAgQKDtBQTa274HKiBAgAABAgQIECBAgAABAgQIECBAgAABAgQIECBAgAABAgQIECBAgAABAgQIECBAgEBdCgi012XbLZoAAQIECBAgQIAAAQIECBAgQIAAAQIECBAgQIAAAQIECBAgQIAAAQIECBAgQIAAAQJtLyDQ3vY9UAEBAgQIECBAgAABAgQIECBAgAABAgQIECBAgAABAgQIECBAgAABAgQIECBAgAABAgTqUkCgvS7bbtEECBAgQIAAAQIECBAgQIAAAQIECBAgQIAAAQIECBAgQIAAAQIECBAgQIAAAQIECBBoewGB9rbvgQoIECBAgAABAgQIECBAgAABAgQIECBAgAABAgQIECBAgAABAgQIECBAgAABAgQIECBQlwIC7XXZdosmQIAAAQIECBAgQIAAAQIECBAgQIAAAQIECBAgQIAAAQIECBAgQIAAAQIECBAgQIBA2wsItLd9D1RAgAABAgQIECBAgAABAgQIECBAgAABAgQIECBAgAABAgQIECBAgAABAgQIECBAgACBuhQQaK/Ltls0AQIECBAgQIAAAQIECBAgQIAAAQIECBAgQIAAAQIECBAgQIAAAQIECBAgQIAAAQIE2l5AoL3te6ACAgQIECBAgAABAgQIECBAgAABAgQIECBAgAABAgQIECBAgAABAgQIECBAgAABAgQI1KWAQHtdtt2iCRAgQIAAAQIECBAgQIAAAQIECBAgQIAAAQIECBAgQIAAAQIECBAgQIAAAQIECBAg0PYCAu1t3wMVECBAgAABAgQIECBAgAABAgQIECBAgAABAgQIECBAgAABAgQIECBAgAABAgQIECBAoC4FBNrrsu0WTYAAAQIECBAgQIAAAQIECBAgQIAAAQIECBAgQIAAAQIECBAgQIAAAQIECBAgQIAAgbYXEGhv+x6ogAABAgQIECBAgAABAgQIECBAgAABAgQIECBAgAABAgQIECBAgAABAgQIECBAgAABAnUpINBel223aAIECBAgQIAAAQIECBAgQIAAAQIECBAgQIAAAQIECBAgQIAAAQIECBAgQIAAAQIECLS9gEB72/dABQQIECBAgAABAgQIECBAgAABAgQIECBAgAABAgQIECBAgAABAgQIECBAgAABAgQIEKhLAYH2umy7RRMgQIAAAQIECBAgQIAAAQIECBAgQIAAAQIECBAgQIAAAQIECBAgQIAAAQIECBAgQKDtBQTa274HKiBAgAABAgQIECBAgAABAgQIECBAgAABAgQIECBA4P+3a8cEAAAABAT7txbD8NeAsyJAgAABAgQIECBAgAABAgQIECCQFHBoT86uNAECBAgQIECAAAECBAgQIECAAAECBAgQIECAAAECBAgQIECAAAECBAgQIECAAAECBP4CDu3/DSQgQIAAAQIECBAgQIAAAQIECBAgQIAAAQIECBAgQIAAAQIECBAgQIAAAQIECBAgQIBAUsChPTm70gQIECBAgAABAgQIECBAgAABAgQIECBAgAABAgQIECBAgAABAgQIECBAgAABAgQIEPgLOLT/N5CAAAECBAgQIECAAAECBAgQIECAAAECBAgQIECAAAECBAgQIECAAAECBAgQIECAAAECSQGH9uTsShMgQIAAAQIECBAgQIAAAQIECBAgQIAAAQIECBAgQIAAAQIECBAgQIAAAQIECBAgQOAv4ND+30ACAgQIECBAgAABAgQIECBAgAABAgQIECBAgAABAgQIECBAgAABAgQIECBAgAABAgQIJAUc2pOzK02AAAECBAgQIECAAAECBAgQIECAAAECBAgQIECAAAECBAgQIECAAAECBAgQIECAAIG/gEP7fwMJCBAgQIAAAQIECBAgQIAAAQIECBAgQIAAAQIECBAgQIAAAQIECBAgQIAAAQIECBAgkBRwaE/OrjQBAgQIECBAgAABAgQIECBAgAABAgQIECBAgAABAgQIECBAgAABAgQIECBAgAABAgT+Ag7t/w0kIECAAAECBAgQIECAAAECBAgQIECAAAECBAgQIECAAAECBAgQIECAAAECBAgQIECAQFLAoT05u9IECBAgQIAAAQIECBAgQIAAAQIECBAgQIAAAQIECBAgQIAAAQIECBAgQIAAAQIECBD4Czi0/zeQgAABAgQIECBAgAABAgQIECBAgAABAgQIECBAgAABAgQIECBAgAABAgQIECBAgAABAkkBh/bk7EoTIECAAAECBAgQIECAAAECBAgQIECAAAECBAgQIECAAAECBAgQIECAAAECBAgQIEDgL+DQ/t9AAgIECBAgQIAAAQIECBAgQIAAAQIECBAgQIAAAQIECBAgQIAAAQIECBAgQIAAAQIECCQFHNqTsytNgAABAgQIECBAgAABAgQIECBAgAABAgQIECBAgAABAgQIECBAgAABAgQIECBAgACBv4BD+38DCQgQIECAAAECBAgQIECAAAECBAgQIECAAAECBAgQIECAAAECBAgQIECAAAECBAgQIJAUGH1+yGFZ6uYlAAAAAElFTkSuQmCC"/>
          <p:cNvSpPr>
            <a:spLocks noChangeAspect="1" noChangeArrowheads="1"/>
          </p:cNvSpPr>
          <p:nvPr/>
        </p:nvSpPr>
        <p:spPr bwMode="auto">
          <a:xfrm>
            <a:off x="612775" y="-2651125"/>
            <a:ext cx="7134225" cy="648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37" y="762000"/>
            <a:ext cx="8874764" cy="5841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838200"/>
            <a:ext cx="7957150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Architecture Reference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6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Data Work Flow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6</a:t>
            </a:fld>
            <a:endParaRPr lang="en-US"/>
          </a:p>
        </p:txBody>
      </p:sp>
      <p:sp>
        <p:nvSpPr>
          <p:cNvPr id="4" name="AutoShape 2" descr="data:image/png;base64,iVBORw0KGgoAAAANSUhEUgAACvQAAAswCAYAAADG/lsiAAFlRHRFWHRteGZpbGUAJTNDbXhHcmFwaE1vZGVsJTNFJTNDcm9vdCUzRSUzQ214Q2VsbCUyMGlkJTNEJTIyMCUyMiUyRiUzRSUzQ214Q2VsbCUyMGlkJTNEJTIyMSUyMiUyMHBhcmVudCUzRCUyMjAlMjIlMkYlM0UlM0NteENlbGwlMjBpZCUzRCUyMjIlMjIlMjB2YWx1ZSUzRCUyMiUyMiUyMHN0eWxlJTNEJTIycm91bmRlZCUzRDAlM0J3aGl0ZVNwYWNlJTNEd3JhcCUzQmh0bWwlM0QxJTNCZmlsbENvbG9yJTNEJTIzZGFlOGZjJTNCc3Ryb2tlQ29sb3IlM0QlMjM2YzhlYmYlM0IlMjIlMjB2ZXJ0ZXglM0QlMjIxJTIyJTIwcGFyZW50JTNEJTIyMSUyMiUzRSUzQ214R2VvbWV0cnklMjB4JTNEJTIyMjEwJTIyJTIweSUzRCUyMjI2MCUyMiUyMHdpZHRoJTNEJTIyNTMwJTIyJTIwaGVpZ2h0JTNEJTIyMjYzJTIyJTIwYXMlM0QlMjJnZW9tZXRyeSUyMiUyRiUzRSUzQyUyRm14Q2VsbCUzRSUzQ214Q2VsbCUyMGlkJTNEJTIyMyUyMiUyMHZhbHVlJTNEJTIyJTIyJTIwc3R5bGUlM0QlMjJzaGFwZSUzRGN5bGluZGVyMyUzQndoaXRlU3BhY2UlM0R3cmFwJTNCaHRtbCUzRDElM0Jib3VuZGVkTGJsJTNEMSUzQmJhY2tncm91bmRPdXRsaW5lJTNEMSUzQnNpemUlM0Q2JTNCJTIyJTIwdmVydGV4JTNEJTIyMSUyMiUyMHBhcmVudCUzRCUyMjElMjIlM0UlM0NteEdlb21ldHJ5JTIweCUzRCUyMjYzMi41JTIyJTIweSUzRCUyMjM3OS4yNSUyMiUyMHdpZHRoJTNEJTIyOTAlMjIlMjBoZWlnaHQlM0QlMjI2MS41JTIyJTIwYXMlM0QlMjJnZW9tZXRyeSUyMiUyRiUzRSUzQyUyRm14Q2VsbCUzRSUzQ214Q2VsbCUyMGlkJTNEJTIyNCUyMiUyMHZhbHVlJTNEJTIyS25vd2xlZGdlJTIwTGF5ZXIlMjIlMjBzdHlsZSUzRCUyMnRleHQlM0JodG1sJTNEMSUzQnN0cm9rZUNvbG9yJTNEbm9uZSUzQmZpbGxDb2xvciUzRG5vbmUlM0JhbGlnbiUzRGNlbnRlciUzQnZlcnRpY2FsQWxpZ24lM0RtaWRkbGUlM0J3aGl0ZVNwYWNlJTNEd3JhcCUzQnJvdW5kZWQlM0QwJTNCZm9udFN0eWxlJTNEMSUzQmZvbnRTaXplJTNEMTUlM0IlMjIlMjB2ZXJ0ZXglM0QlMjIxJTIyJTIwcGFyZW50JTNEJTIyMSUyMiUzRSUzQ214R2VvbWV0cnklMjB4JTNEJTIyMzYwJTIyJTIweSUzRCUyMjI2MCUyMiUyMHdpZHRoJTNEJTIyMTkwJTIyJTIwaGVpZ2h0JTNEJTIyMjAlMjIlMjBhcyUzRCUyMmdlb21ldHJ5JTIyJTJGJTNFJTNDJTJGbXhDZWxsJTNFJTNDbXhDZWxsJTIwaWQlM0QlMjI1JTIyJTIwdmFsdWUlM0QlMjJHSVMlMjBSZXBvc2l0b3J5JTIyJTIwc3R5bGUlM0QlMjJ0ZXh0JTNCaHRtbCUzRDElM0JzdHJva2VDb2xvciUzRG5vbmUlM0JmaWxsQ29sb3IlM0Rub25lJTNCYWxpZ24lM0RjZW50ZXIlM0J2ZXJ0aWNhbEFsaWduJTNEbWlkZGxlJTNCd2hpdGVTcGFjZSUzRHdyYXAlM0Jyb3VuZGVkJTNEMCUzQmZvbnRTaXplJTNEMTMlM0IlMjIlMjB2ZXJ0ZXglM0QlMjIxJTIyJTIwcGFyZW50JTNEJTIyMSUyMiUzRSUzQ214R2VvbWV0cnklMjB4JTNEJTIyNjQ1JTIyJTIweSUzRCUyMjQwNy4yNSUyMiUyMHdpZHRoJTNEJTIyNjUlMjIlMjBoZWlnaHQlM0QlMjIyMCUyMiUyMGFzJTNEJTIyZ2VvbWV0cnklMjIlMkYlM0UlM0MlMkZteENlbGwlM0UlM0NteENlbGwlMjBpZCUzRCUyMjYlMjIlMjB2YWx1ZSUzRCUyMiUyMiUyMHN0eWxlJTNEJTIyc2hhcGUlM0RjeWxpbmRlcjMlM0J3aGl0ZVNwYWNlJTNEd3JhcCUzQmh0bWwlM0QxJTNCYm91bmRlZExibCUzRDElM0JiYWNrZ3JvdW5kT3V0bGluZSUzRDElM0JzaXplJTNENiUzQmZvbnRTaXplJTNEMTUlM0IlMjIlMjB2ZXJ0ZXglM0QlMjIxJTIyJTIwcGFyZW50JTNEJTIyMSUyMiUzRSUzQ214R2VvbWV0cnklMjB4JTNEJTIyMjY1JTIyJTIweSUzRCUyMjQ2MCUyMiUyMHdpZHRoJTNEJTIyMzgwJTIyJTIwaGVpZ2h0JTNEJTIyNTAlMjIlMjBhcyUzRCUyMmdlb21ldHJ5JTIyJTJGJTNFJTNDJTJGbXhDZWxsJTNFJTNDbXhDZWxsJTIwaWQlM0QlMjI3JTIyJTIwdmFsdWUlM0QlMjJSZWFsJTIwdGltZSUyMFJlcG9zaXRvcnklMjIlMjBzdHlsZSUzRCUyMnRleHQlM0JodG1sJTNEMSUzQnN0cm9rZUNvbG9yJTNEbm9uZSUzQmZpbGxDb2xvciUzRG5vbmUlM0JhbGlnbiUzRGNlbnRlciUzQnZlcnRpY2FsQWxpZ24lM0RtaWRkbGUlM0J3aGl0ZVNwYWNlJTNEd3JhcCUzQnJvdW5kZWQlM0QwJTNCZm9udFNpemUlM0QxNSUzQiUyMiUyMHZlcnRleCUzRCUyMjElMjIlMjBwYXJlbnQlM0QlMjIxJTIyJTNFJTNDbXhHZW9tZXRyeSUyMHglM0QlMjI0MDAlMjIlMjB5JTNEJTIyNDgwJTIyJTIwd2lkdGglM0QlMjIxNzAlMjIlMjBoZWlnaHQlM0QlMjIyMCUyMiUyMGFzJTNEJTIyZ2VvbWV0cnklMjIlMkYlM0UlM0MlMkZteENlbGwlM0UlM0NteENlbGwlMjBpZCUzRCUyMjglMjIlMjB2YWx1ZSUzRCUyMiUyMiUyMHN0eWxlJTNEJTIyc2hhcGUlM0RjeWxpbmRlcjMlM0J3aGl0ZVNwYWNlJTNEd3JhcCUzQmh0bWwlM0QxJTNCYm91bmRlZExibCUzRDElM0JiYWNrZ3JvdW5kT3V0bGluZSUzRDElM0JzaXplJTNENiUzQiUyMiUyMHZlcnRleCUzRCUyMjElMjIlMjBwYXJlbnQlM0QlMjIxJTIyJTNFJTNDbXhHZW9tZXRyeSUyMHglM0QlMjIyMjAlMjIlMjB5JTNEJTIyMzgwLjc1JTIyJTIwd2lkdGglM0QlMjIxMDUlMjIlMjBoZWlnaHQlM0QlMjI2MCUyMiUyMGFzJTNEJTIyZ2VvbWV0cnklMjIlMkYlM0UlM0MlMkZteENlbGwlM0UlM0NteENlbGwlMjBpZCUzRCUyMjklMjIlMjB2YWx1ZSUzRCUyMkhpc3RvcmljYWwlMjBEYXRhJTIwUmVwbyUyMiUyMHN0eWxlJTNEJTIydGV4dCUzQmh0bWwlM0QxJTNCc3Ryb2tlQ29sb3IlM0Rub25lJTNCZmlsbENvbG9yJTNEbm9uZSUzQmFsaWduJTNEY2VudGVyJTNCdmVydGljYWxBbGlnbiUzRG1pZGRsZSUzQndoaXRlU3BhY2UlM0R3cmFwJTNCcm91bmRlZCUzRDAlM0Jmb250U2l6ZSUzRDEzJTNCJTIyJTIwdmVydGV4JTNEJTIyMSUyMiUyMHBhcmVudCUzRCUyMjElMjIlM0UlM0NteEdlb21ldHJ5JTIweCUzRCUyMjIzMi41JTIyJTIweSUzRCUyMjQwMC43NSUyMiUyMHdpZHRoJTNEJTIyODAlMjIlMjBoZWlnaHQlM0QlMjIzNiUyMiUyMGFzJTNEJTIyZ2VvbWV0cnklMjIlMkYlM0UlM0MlMkZteENlbGwlM0UlM0NteENlbGwlMjBpZCUzRCUyMjEwJTIyJTIwdmFsdWUlM0QlMjIlMjIlMjBzdHlsZSUzRCUyMnNoYXBlJTNEY3lsaW5kZXIzJTNCd2hpdGVTcGFjZSUzRHdyYXAlM0JodG1sJTNEMSUzQmJvdW5kZWRMYmwlM0QxJTNCYmFja2dyb3VuZE91dGxpbmUlM0QxJTNCc2l6ZSUzRDklM0Jmb250U2l6ZSUzRDE1JTNCJTIyJTIwdmVydGV4JTNEJTIyMSUyMiUyMHBhcmVudCUzRCUyMjElMjIlM0UlM0NteEdlb21ldHJ5JTIweCUzRCUyMjM4MCUyMiUyMHklM0QlMjIzODAlMjIlMjB3aWR0aCUzRCUyMjE4MCUyMiUyMGhlaWdodCUzRCUyMjcwJTIyJTIwYXMlM0QlMjJnZW9tZXRyeSUyMiUyRiUzRSUzQyUyRm14Q2VsbCUzRSUzQ214Q2VsbCUyMGlkJTNEJTIyMTElMjIlMjB2YWx1ZSUzRCUyMlN0cnVjdHVyYWwlMjBEYXRhJTIwUmVwb3NpdG9yeSUyMiUyMHN0eWxlJTNEJTIydGV4dCUzQmh0bWwlM0QxJTNCc3Ryb2tlQ29sb3IlM0Rub25lJTNCZmlsbENvbG9yJTNEbm9uZSUzQmFsaWduJTNEY2VudGVyJTNCdmVydGljYWxBbGlnbiUzRG1pZGRsZSUzQndoaXRlU3BhY2UlM0R3cmFwJTNCcm91bmRlZCUzRDAlM0Jmb250U2l6ZSUzRDEzJTNCJTIyJTIwdmVydGV4JTNEJTIyMSUyMiUyMHBhcmVudCUzRCUyMjElMjIlM0UlM0NteEdlb21ldHJ5JTIweCUzRCUyMjM5MCUyMiUyMHklM0QlMjI0MDQuNzUlMjIlMjB3aWR0aCUzRCUyMjE2MCUyMiUyMGhlaWdodCUzRCUyMjMyJTIyJTIwYXMlM0QlMjJnZW9tZXRyeSUyMiUyRiUzRSUzQyUyRm14Q2VsbCUzRSUzQ214Q2VsbCUyMGlkJTNEJTIyMTIlMjIlMjB2YWx1ZSUzRCUyMiUyMiUyMHN0eWxlJTNEJTIyc2hhcGUlM0RjeWxpbmRlcjMlM0J3aGl0ZVNwYWNlJTNEd3JhcCUzQmh0bWwlM0QxJTNCYm91bmRlZExibCUzRDElM0JiYWNrZ3JvdW5kT3V0bGluZSUzRDElM0JzaXplJTNENiUzQmZpbGxDb2xvciUzRCUyM2Q1ZThkNCUzQnN0cm9rZUNvbG9yJTNEJTIzODJiMzY2JTNCJTIyJTIwdmVydGV4JTNEJTIyMSUyMiUyMHBhcmVudCUzRCUyMjElMjIlM0UlM0NteEdlb21ldHJ5JTIweCUzRCUyMjI5Mi41JTIyJTIweSUzRCUyMjI5NiUyMiUyMHdpZHRoJTNEJTIyMTA1JTIyJTIwaGVpZ2h0JTNEJTIyNjAlMjIlMjBhcyUzRCUyMmdlb21ldHJ5JTIyJTJGJTNFJTNDJTJGbXhDZWxsJTNFJTNDbXhDZWxsJTIwaWQlM0QlMjIxMyUyMiUyMHZhbHVlJTNEJTIyVmVydGljYWwlMjBSZXBvJTIyJTIwc3R5bGUlM0QlMjJ0ZXh0JTNCaHRtbCUzRDElM0JzdHJva2VDb2xvciUzRG5vbmUlM0JmaWxsQ29sb3IlM0Rub25lJTNCYWxpZ24lM0RjZW50ZXIlM0J2ZXJ0aWNhbEFsaWduJTNEbWlkZGxlJTNCd2hpdGVTcGFjZSUzRHdyYXAlM0Jyb3VuZGVkJTNEMCUzQmZvbnRTaXplJTNEMTMlM0IlMjIlMjB2ZXJ0ZXglM0QlMjIxJTIyJTIwcGFyZW50JTNEJTIyMSUyMiUzRSUzQ214R2VvbWV0cnklMjB4JTNEJTIyMzA1JTIyJTIweSUzRCUyMjMxNiUyMiUyMHdpZHRoJTNEJTIyODAlMjIlMjBoZWlnaHQlM0QlMjIzNiUyMiUyMGFzJTNEJTIyZ2VvbWV0cnklMjIlMkYlM0UlM0MlMkZteENlbGwlM0UlM0NteENlbGwlMjBpZCUzRCUyMjE0JTIyJTIwdmFsdWUlM0QlMjIlMjIlMjBzdHlsZSUzRCUyMnNoYXBlJTNEY3lsaW5kZXIzJTNCd2hpdGVTcGFjZSUzRHdyYXAlM0JodG1sJTNEMSUzQmJvdW5kZWRMYmwlM0QxJTNCYmFja2dyb3VuZE91dGxpbmUlM0QxJTNCc2l6ZSUzRDYlM0IlMjIlMjB2ZXJ0ZXglM0QlMjIxJTIyJTIwcGFyZW50JTNEJTIyMSUyMiUzRSUzQ214R2VvbWV0cnklMjB4JTNEJTIyNTQwJTIyJTIweSUzRCUyMjMwMCUyMiUyMHdpZHRoJTNEJTIyMTA1JTIyJTIwaGVpZ2h0JTNEJTIyNjAlMjIlMjBhcyUzRCUyMmdlb21ldHJ5JTIyJTJGJTNFJTNDJTJGbXhDZWxsJTNFJTNDbXhDZWxsJTIwaWQlM0QlMjIxNSUyMiUyMHZhbHVlJTNEJTIyS1BJcyUyMFJlcG8lMjIlMjBzdHlsZSUzRCUyMnRleHQlM0JodG1sJTNEMSUzQnN0cm9rZUNvbG9yJTNEbm9uZSUzQmZpbGxDb2xvciUzRG5vbmUlM0JhbGlnbiUzRGNlbnRlciUzQnZlcnRpY2FsQWxpZ24lM0RtaWRkbGUlM0J3aGl0ZVNwYWNlJTNEd3JhcCUzQnJvdW5kZWQlM0QwJTNCZm9udFNpemUlM0QxMyUzQiUyMiUyMHZlcnRleCUzRCUyMjElMjIlMjBwYXJlbnQlM0QlMjIxJTIyJTNFJTNDbXhHZW9tZXRyeSUyMHglM0QlMjI1NTIuNSUyMiUyMHklM0QlMjIzMjAlMjIlMjB3aWR0aCUzRCUyMjgwJTIyJTIwaGVpZ2h0JTNEJTIyMzYlMjIlMjBhcyUzRCUyMmdlb21ldHJ5JTIyJTJGJTNFJTNDJTJGbXhDZWxsJTNFJTNDbXhDZWxsJTIwaWQlM0QlMjIxNiUyMiUyMHZhbHVlJTNEJTIyJTIyJTIwc3R5bGUlM0QlMjJyb3VuZGVkJTNEMCUzQndoaXRlU3BhY2UlM0R3cmFwJTNCaHRtbCUzRDElM0Jmb250U2l6ZSUzRDE1JTNCZmlsbENvbG9yJTNEJTIzZmZmMmNjJTNCc3Ryb2tlQ29sb3IlM0QlMjNkNmI2NTYlM0IlMjIlMjB2ZXJ0ZXglM0QlMjIxJTIyJTIwcGFyZW50JTNEJTIyMSUyMiUzRSUzQ214R2VvbWV0cnklMjB4JTNEJTIyMjEwJTIyJTIweSUzRCUyMjUzMCUyMiUyMHdpZHRoJTNEJTIyNTMwJTIyJTIwaGVpZ2h0JTNEJTIyNjAlMjIlMjBhcyUzRCUyMmdlb21ldHJ5JTIyJTJGJTNFJTNDJTJGbXhDZWxsJTNFJTNDbXhDZWxsJTIwaWQlM0QlMjIxNyUyMiUyMHZhbHVlJTNEJTIyQWNxdWlzaXRpb24lMjBMYXllciUyMiUyMHN0eWxlJTNEJTIydGV4dCUzQmh0bWwlM0QxJTNCc3Ryb2tlQ29sb3IlM0Rub25lJTNCZmlsbENvbG9yJTNEbm9uZSUzQmFsaWduJTNEY2VudGVyJTNCdmVydGljYWxBbGlnbiUzRG1pZGRsZSUzQndoaXRlU3BhY2UlM0R3cmFwJTNCcm91bmRlZCUzRDAlM0Jmb250U2l6ZSUzRDE1JTNCZm9udFN0eWxlJTNEMSUyMiUyMHZlcnRleCUzRCUyMjElMjIlMjBwYXJlbnQlM0QlMjIxJTIyJTNFJTNDbXhHZW9tZXRyeSUyMHglM0QlMjI0MDIuNSUyMiUyMHklM0QlMjI1NTAlMjIlMjB3aWR0aCUzRCUyMjEzNSUyMiUyMGhlaWdodCUzRCUyMjIwJTIyJTIwYXMlM0QlMjJnZW9tZXRyeSUyMiUyRiUzRSUzQyUyRm14Q2VsbCUzRSUzQ214Q2VsbCUyMGlkJTNEJTIyMTglMjIlMjB2YWx1ZSUzRCUyMiUyMiUyMHN0eWxlJTNEJTIyc2hhcGUlM0RjeWxpbmRlcjMlM0J3aGl0ZVNwYWNlJTNEd3JhcCUzQmh0bWwlM0QxJTNCYm91bmRlZExibCUzRDElM0JiYWNrZ3JvdW5kT3V0bGluZSUzRDElM0JzaXplJTNENiUzQiUyMiUyMHZlcnRleCUzRCUyMjElMjIlMjBwYXJlbnQlM0QlMjIxJTIyJTNFJTNDbXhHZW9tZXRyeSUyMHglM0QlMjIyNzUlMjIlMjB5JTNEJTIyNjMxLjE2JTIyJTIwd2lkdGglM0QlMjIxMDUlMjIlMjBoZWlnaHQlM0QlMjI1OSUyMiUyMGFzJTNEJTIyZ2VvbWV0cnklMjIlMkYlM0UlM0MlMkZteENlbGwlM0UlM0NteENlbGwlMjBpZCUzRCUyMjE5JTIyJTIwdmFsdWUlM0QlMjJPcGVuJTJGRXh0ZXJuYWwlMjBEYXRhJTIyJTIwc3R5bGUlM0QlMjJ0ZXh0JTNCaHRtbCUzRDElM0JzdHJva2VDb2xvciUzRG5vbmUlM0JmaWxsQ29sb3IlM0Rub25lJTNCYWxpZ24lM0RjZW50ZXIlM0J2ZXJ0aWNhbEFsaWduJTNEbWlkZGxlJTNCd2hpdGVTcGFjZSUzRHdyYXAlM0Jyb3VuZGVkJTNEMCUzQmZvbnRTaXplJTNEMTIlM0IlMjIlMjB2ZXJ0ZXglM0QlMjIxJTIyJTIwcGFyZW50JTNEJTIyMSUyMiUzRSUzQ214R2VvbWV0cnklMjB4JTNEJTIyMjg3LjUlMjIlMjB5JTNEJTIyNjUxLjE2JTIyJTIwd2lkdGglM0QlMjI4MCUyMiUyMGhlaWdodCUzRCUyMjM1JTIyJTIwYXMlM0QlMjJnZW9tZXRyeSUyMiUyRiUzRSUzQyUyRm14Q2VsbCUzRSUzQ214Q2VsbCUyMGlkJTNEJTIyMjAlMjIlMjB2YWx1ZSUzRCUyMiUyMiUyMHN0eWxlJTNEJTIyc2hhcGUlM0RpbWFnZSUzQnZlcnRpY2FsTGFiZWxQb3NpdGlvbiUzRGJvdHRvbSUzQmxhYmVsQmFja2dyb3VuZENvbG9yJTNEJTIzZmZmZmZmJTNCdmVydGljYWxBbGlnbiUzRHRvcCUzQmFzcGVjdCUzRGZpeGVkJTNCaW1hZ2VBc3BlY3QlM0QwJTNCaW1hZ2UlM0RkYXRhJTNBaW1hZ2UlMkZwbmclMkNpVkJPUncwS0dnb0FBQUFOU1VoRVVnQUFBTWtBQUFCSENBWUFBQUN0ZkdPdEFBQWdBRWxFUVZSNEFlMTlCMVJWU2JydXUlMkZQbXZybnZ6cDA3MDltMnUlMkIzY2JadXpvZ2lLcUtpWXM0QW9pZ0V6NXB5em1BTm1iWE5vbFp4enppQ0lBWkFNa3BHY3Y3ZSUyQk9xZmdjQVN4ZTlhYmVXJTJCYXZkWiUyRnF2WSUyQk85U3UlMkJyJTJGNlElMkYxViUyQjMlMkZVMWRXaGxWcnJvSlVIbXVlQiUyRjlGYU9jMVhUbXZkdE5ZTmVhQVZKSzJTdEZXVGFJRUhXa0hTUWdXMVNwTldhZElLa2xhUXRFcVNGbmlnRVVqUXhGWmJXOXVvRXJsUHFxNnVGbWxOVFExSTdIRlZ6NVczcXFzREZOVFFJOVhXOGx6RmZuVzE0bHFtNzc3VkFlRDUxZTlBdGU5JTJCMjlZemY5YzEwSnpXMENKSVdHc0VoTHdCQVVFd1ZGVlZOUUtGQklrRWlxeHRDUklKREVXcUFKcjhyNmFHOTFNOFExN1hja3JtSjFCYUlnS3FkV3V0Z1paclFQSzRldnBPSUZHVkZIeVUlMkJrM2s0d2tRQ1NMbUZmczhSbEpJajlwYWdNUk5TZyUyRiUyQlQlMkZEOHVvMDNlUmY2dGZmOWRhVm9QZnRmcHdiVSUyQlZydXR3Z1NNam8zS1RtWWx4Y1RFS3Fnb01RaDhaak1WMVpXb2FLaUVtVmw1U2dwS2NYcjE4VjQlMkZicEkzSSUyRiUyRmNTc3ZyMndGaWFpSjFwOSUyRlpnMUl2bFpQM3dra0JBcEJVbEZSZ1lpSUNMaTZ1c0xHeGc3VzFqYXdzckxCdzRlUGNQdjJYVUczYnQzR3RXdlhjZW5TRlp3N2R3RW5UcHlDaGNVUkhEaHdDSHYyN01QT25idXhhOWNlWEw1OEZjZU9uVUJrWkJRcUsybmZ0UGI0JTJGMHdHYVgxMlElMkJmJTJGbTBGQ3lVQ0FHQmtaWWRDZ3dSZzRVQnVUSjAlMkZGMHFYTHNYSGpabXpldkJVYk5td1MlMkJiVnIxMlBObW5WWXZYcXRvRldyMW9qOWxTdFhpMzJtSzFhc3hMQmhlckMwUENmc0VhcGVVbXFwTmhnTExEZFplSjRuOCUyRkklMkYxVlJlbzNvTzglMkZJNm5zdDl2cE04SnA4dHIxVzlYMnYlMkI5MUVEa2wlMkZVMHhZbENWVW5Ya1JKY3V2V0xmVHYzeDg5ZSUyRlpFJTJCJTJGWWRNR0xFS0N4YXRBVHIxbTNBcGsxYkJBQUlqaVZMbGdrUUVBZ0VpTG41S2dHUzVjdk5RVnEyYklXZ3FWT25pJTJGJTJCTGlvcUZmYUplT082VGVTbkJtRGFsMnNteThUOVZrc3pmM0QzNVBrM2RUJTJGVzZkMlVOV1lhU2toSVVGaGFpdUxnWTVlWGxvczc0RE5VeXlIdnlXT3YyJTJGMVlOcUxhVGFyNUZrSkJwU0dSVUt5c3JhR2xwUVVPalB6cDI3SXFCbW9OaE9uY2hWcHF2eGJxMW03QjJ6VWFzV3JrT0s1YXZGc2VXTFYwSk03TWxXTGh3a1pBNGl4Y3ZiWlRPblRzUG8wYU54c3VYTDk4S0VoYVl2VDYzMGxMYU5hOVJVbEtHb3FJU3NaJTJCZlh3Z3lLSW5NU1J1SVJKdUhFa3FkVWVVJTJCZ2NMelNUeEdlbGVRU0Nibk5RUkZYbDRlY25KeVJNbzhLVGMzVnhDQnd6SVhGUlUxS3FkOEhsTjV2JTJGJTJCMzJPYjNWUnBWWUtqbVd3U0paRTVXVjBoSUNQVDE5ZEZmWXdDNmRlMkZuajM2WXFhUmlRQUZRVUlpUUppYXIxZ2owcTFiZHVEZ1FRc2NQMzRTcDA2ZEViYkl0bTA3aEFTYVAzOGglMkJ2ZlhoTDklMkZZS1BlVnJXQVpGb3lNY3RCWWhtaW82T1JrNU9IdExRTVpHUzhRbXBxT2pJenM1Q2VuaW1PRXpUWjJia2lYMWhZaElLQ2dub21KdU55bjJDcnJDU1lLdXJ2TFNXV2ZINUxMRUxtNW4zeTglMkZQckFVSkFrSGhNRlN5cW9HRVpGRUF2RVFBaldMbnh1YTNiUDY4R1pMdXJweTJDaEJlUVVjbWc3UEhuekprRHJZR0QwRjlEQzkyNjlzYjRjWk94WlBFS0lVR1dMVjJGZlhzUElUNHVDYTh5YzVDZGxZZnNiUGF1QllKaG1TOHVMb0czdDY4QWlhbnBmQXdhcENNQVJNTmR2WEJ5bjh6STU1TzVOMiUyRmVqTkRRVUdITFhMNzhNJTJCenRuZUR1N2drJTJGdndBRUJvWWdNaklhc2JIUDhQVHBjeng3Rm9lWEw1UHc2dFVyd2Joa1RONkRLWHY5dExRMEpDWW13cyUyRlBEJTJCSGg0ZlZxblh6dTI1cUw1NVNWbFluN0VSRHF3T0F4UGtzVk5EeEdnUERaRXF4WldWbWlQRktDdmUyWnJmJTJGOTM2MEIyZTdxYVlzZ1liR2tXc0FHWDdkdUhYUUc2MEpuOEREMDZONFhRM1ZIWXA3cElpd3lXdzZDWk52VzNjakp6a2RwU1FYeTg0cFFVVkdOMHJJS0ZCZVRvWXBRVmxhQmw0bkpXTGx5RGViTlc0alJvOGRpeGd3amxKZFh2VEV5ejhLU2VmaDg5clklMkJQcjQ0ZlBpSUFObjhCWXV4YyUyQmMlMkJYTHo0TTA2ZE9vY1RKeXh4NU1oSkhEMTZDcWRQbjhlRkMxZkZmeGN2WGNIMTZ6ZHclMkY1Y0hlUGpJQ2phMmRuQnhkVU5RVURDaW9xS1FrcEtDUzVjdVljR0NCV0pmTWl1ZiUyRmJhTlpTTFlLQ0dvUmpFdndTS0JJVk5WS1NJQklzSEJsR0FsNEg3OXhqSkslMkJ2VlhOMyUyRkYyOSUyQjklMkJldiUyQiUyRiUyRjVISFJ4eXYwV1E4RVQyNHR5b2pwdzdkdzVEZFlkaXlKQmg2TjlmQyUyRjAwTkRIVGVBNU1UYzJ3Wk1sS3JGeTVIcUdoVWNqUEwwWmFXalpldmNwRFluSTZrbEl5OE94NUFwNiUyQlNJQzNieUNXbTYlMkJCNmZ4Rm1EUjFCblNIajBKY2ZLSUFpYXptMnRvYTFOYVJGRFpSV1VVRkRoMCUyQkNuc25OOXk0JTJGUUJ6NWkzQnJqMFdPSCUyRnBCczVmdkE3TGMxY0ZIVDk1SGlmUFhNS2hJNmR4N09SNTdEdDRESHNQSGNYbTdidXgxSHcxek5lc3g4WXQyN0Y1Nnc0Y3NqZ0NaeGMzekRXZGo0RmEyZ0pJZkVmVlRWWVVqekV2TjZxQUJBYUJRSnVFS2NGQW9FZ3BRa2xDa2hLRXFRUU1wVnRHUm9hUUtNJTJCZVBSUEhDVkN4U2I1dk5tV3NUdzFRVjZXa2FxQ3U4Y0JxWFYwdDZtcDV2RTRNdWRiVTFhR21ybUg0VlRYUEs2dnJnQnJ4Zk42WDF6RWxOYjZ2ZlA5bXk5bm9CQVdFMVE2cDdhcmZ2MkZmdkFQZm80NDJHMU9WJTJGMUNIYXI2VGlMbmd1OVVwdTR0YUtONlk1OHBvaklaMlUzdDRvMTNaMXVwcGl5RGhYU1J6c1Bma0dJbWUzZ2dNR3o0Q2d3WVBRWiUyQiUyQkdwZ3lkUVptbTh6RDhoVnJzSGlKT1RadTJvNGRPdzVnJTJGZnJ0V0xOMkMxYXNXZyUyRnoxUnRFT3Q5c0dVd1hMSUdKcVJsbXoxMklhUWF6b0tFNUdEYjJMcWl1cHVTUTVlYXIxcUNxcGhJMXRkVklURW5GeHEwN0VSWHpBcHUyN2NjOHM1WFl1SFVmRGh3JTJCZzZNbkwlMkJMRW1TczRmdm95enB5JTJGam90WDclMkJMZ0VVdHg3TmpwU3pobWVRbUhUcHlGJTJCYnJObUxOZ01aYXZYZyUyRkRXWE93WTlkZW5MOXdDVjI2ZHNkZ0hWMHgza003UlhXVEZhWmFEOHdUR0FRSnBRaEpBa0pLRDFWVlN3S0ZBSkZFQ1VMMU5UTXpFekV4TVVoT1RoWlNVenk3V1hBb0JRZkhsQVFBS2xWQW9tQnFCU05SZFZVeUZUdTUyam9SNVZaVkM1UlgxNEFwUVZGWld5ZW9xZzRRUk5kNnJSSWNoQlpCSXA1RFpwTU1xaXhjYzJWVXJUeGxjWnNTZHF4WGhkUW1BQ1F6c3pPV3o1R3A0bDJreE9SN3NRT3RycTFGV1hVMUtoblN4SGNFZ2FJQVNBTklaR3hmUFZPcGxhN3hybXhyOWZTZFFVS0E4T0tFaEFUbzY0JTJGR2lKSDZHRHBNRHhyOU5URjIzQVFZejVxTEpVdk5CVkRNRmkzSDBxVnJzSExsUml3M1g0ZWxLOVpnMXB3RldMQm9PZVl0WENyU21iUG5pV05NJTJCdyUyRlV3Y0hESjFCUndYZ3dDVXIyRExXb3Fhc1dZUEVORE1UaFk2Zmc0dUdIcGVZYkJVZ1dMMThQMHBJVkcwUzZaY2RCQVpUVDU2NWg5JTJGN2pndlljT0lGZEI0OWg1NEdqMkd0eEhOdjNIQkNTWmYzbWJiaCUyQjZ3N1dyRjJQYjclMkY3QVFhR00lMkJIcjYxZlBxSHhYOVUwZVklMkJNU0ROSmJ4VHlCUUFCUVFwRHhTUVJDZG5hMiUyQkklMkZuU0FuRFBJOUxjTEJPbno5JTJGTGxUS2VvWnFqZ25GY1NsSlZIcjhldVpTMUolMkZvV1pWU3BMeW1EdG12aSUyRkU4S1JXUlQxJTJCSU5LdXdDQ1hWdFdDWFFMZEJlUzFRV2xVakhsOUxwaE9oUW1RdVBsQXlyR3JLTWlqJTJGbHFsNmhiMEZKQTJucXQ2VFBFWndTeDVRbk1WOTFqbTlsWFNVRkJhJTJCUms1ZVB0S3pzcEdabTR2Q2tsSlUwRHNwUU1KaXlUSkxrSEMlMkY1VTBkSEhLJTJGUlpBbzBDNVJyekJXWjg4MmdkNklVUmc1YXJTUUpzd2J6VFNCMmFKbFdHaTJEQVNKbVprNUZpeFlqam1taXpCMyUyRm1KTW5HSUFRJTJCTzVvQVJSVFkxTjVtUDR5TEVnV09peDR2c3BDcWZvRlNoTnlpdkxjT0tNSmF4c0hYSHUwbldZcjltS0MxZnVnR0N3T0haT3BMZnUyZUx5dGZ0aW53QTVlJTJGR21rRENiZHh6QTFqMkhzSHJURHV6Y1o0Rk4yM2RqeFpvTjJMSmpOJTJCd2NuS0dsUFJoZHUlMkZYQThoVXJrWnFXWGwlMkJURWhEMUI5amdTdUJRMnBEaFZVR2lxa1pKa0JBSTBsQ1hOZ3ZCeEh4NmVqckN3c0tRbXBvcUFQZjA2Vk1VdlM1NmslMkZFa0E2cW5ra01GUnlsS3lXd05JNnlWc2RHbGxkWElMaWhHZEZ3eXZJSWpZZVBtRFdzWEw5aDclMkJzSFJLd0R1Z1dFSWU1cUFwS3dDRkZSVW9ZU1NSWG10WUM5eFAwV1JGTCUyRnN3UWhNMmVPcjFzNWI4ckxzYXFjbzJsa2hTUlFxRllOY0FRcXo2cXBhbEpWV29xUzRITG01aGNqTXlFSmFhaWFTRXRPUUVKJTJCTUYzR0plSmFRaEdmeGlYaVprb2E4d3RjQzJJcEg4VmNWZk54dmVWT1U1MDBIVW9zZ29RUWhVQ1JZdUw5cjEyNk0waCUyQkQwV1BHQ2JWTGQlMkJod1RKMW1pSG56RjJIJTJCZ2lWWVFHbXhZRGtXTGx5QkJXYkxoWHBGS1VLd0VCU1VLa3dOWnM3QmRNUFpHRHRoS25TR2pzVFQyQmYxNFNrMU5kV29WVXFSd3FKQ3JOdTBHYzV1WHRpMTl6QVdMbG1EZFp0Mlk5JTJCaFUwS2xJbUN1MzdZU3F0YXBzejlqJTJCJTJCN0RXTDk1RDFhdjM0RmQlMkI0JTJGQjR1UTU3TEU0Z1QySGpncVFyTjZ3QmR0MjdjV3RPJTJGZlJ2VWN2QWZTVHA4Nmdzb3JPZzRZS2xaVW1xMWZ1MDhpbU5DQ3pTN1dMQmprbGg2b2trU0NoN1NGVk1sN0RhJTJCUGo0MFVFQSUyRiUyRmpmbVJrcEFDVTVQMUdxU3lBN0ptVktkbEF3UlFOS1NWSVVWa0ZNdk1LRUJPZkRNJTJCZ2NOaDZCc0RhM1I4Mm5nR3c5d21CblZjd2JEd0R4VDVUNTRBSUJNVEVJem94QTJsNXhjZ3Bya0J4VlIwcTZwUzJTdjF6bGN5blZJJTJCYWVuNUQ3YWtWdXNrJTJGMlBHUXYlMkJqZXIwUlZ0ZExCazElMkJLN093Q1lkTW1KV1VpTVRGZFVGSmlCZ1FsWmVCbFVqcmlrbElWbEppQzFJd3NsREVHVUNuZzZrRXR3TkxNdzFXS3lLeHNYJTJGVzBSWkJJZ0VpUU1MMTM3NzVRc2NhTm55aWtpYzZRWVJnM2ZqSm1HTXdTa21UQmdxV1lPM2N4VEUyWFlOYnNCY0llY1hIM2hyV2RFMWF1MlFpaldhYVlZV1FpMGluVFoyTFNWRVAwN2pjUXprN3VJbzZMaGFUZVNWdUUlMkZXSkVWQVEyYk5rS1ozZHZtQzFkQmFwUWxDREhUbDBTdHNkJTJCaTlNQ0lMUkpkdTA3aGhXcnQyRFZ1dTFZdTNFWDloOCUyQmpRUEh6dFNyVyUyRnNQSzFTdTg1ZCUyRnhyNkRGdWpVdVN1RzY0MkVzNHVycUNUNW5xcVZKdXRTVnA0YzBDVERrJTJGbEpsQmdFQ0luZUtqSSUyRlFTSmR6VHhIQW90U2gyTTlzYkd4NG55ZTYlMkJQamc2eFhXUTNjem5aVmFWdkY3cHVLQkcwTCUyRmtjVnFiUzhIT212c2hBU0ZRMFhiMzg0ZUFmQXdUc0k5cjVoY1BBTGg2MVBLS3c5ZzBScTV4TUtHNExGTzBUczIzcUhpRHpQZFF0NmpPQ1lCTVNsNVNDdnBCd1ZqT0lXRWw3VWlyS1hsa2F6d2p5V3hWVXBzcXkyaG5jU2pOakFqSFFJbFpZV282QWdEMWxaR2NqSVRFTks2aXNrSjJjakphV0JrcE96a0VSS3lrSmlZaVpldnN4QTNNdDB4RHlQUiUyRlRUT01RbHBpQWhPUTM1QlpRbWlqcFNQRnpVVE9PS2JDalZHem5adnVwcGl5RGhuZVJGekZPU1JFVTl4dFJwTXpCbDZuUWhUV2liak5JZmglMkJrempESFgxQXltcG9zd2UlMkZaQ0dCdlB4OHhaODdCNTIyNDhqMDhTbnExZGV3OWg2Z3hqQVJKS0VZS0UxTGUlMkZOdmJzT1lnNk1TRkxZWFFTSkxSSnJsNjdndHYzZjhHOUI5YVl1MkFwRGg4JTJGajJ1M0hnbjE2dHlsV3dJc1ZMMElFa3FRdlFkUFlzT1d2Y0oyMldkeEN2dVBuc2EydlJiWXVmOHdkdXc5aUMwNzklMkJMR25mdFl1SGdwT25mcEp1eVJwT1NVTnlwTiUyRllDc0J5a1Z5UFNxUkZCUWpVcEtTaElrMVM2cVpwUTQwcGduS0lLRGd4dWRRNGNJQWZXR2FHQ2RDMCUyQmZ3b05EcTRHR2FpVU5iM29jYTJwUlVsYUtqRmNaQ0k4TWc3dW5CMXc4dk9EaTR3OW4lMkYyQTQlMkJJYkN6amNNTnI3aDcwWSUyQkViRDFDWWVOWnpBY3ZFUGdGZndZa2JIeFNFN1BRbEZwaFpJWGdLcmFPbFNCNnBraUZZWnpVJTJCeEljQ21uUnpENmdVTUFqQVpuSFNvNmtCUWtKdEltaThXejU3RUNKS21wZVZDbHRMVDglMkJ2M2s1QndrSldVaklla1Z3cUppNGVMaGclMkZpa05DUWtwU0lwT1IwbHBlVUthYUtjYlNqNVY3MHRtOXFYN2F1ZXZoTklwRFRoalpsUFRrNkIyYUlsbURiZEFKT25UQlAyeWJEaG96QngwblFZenpMRmJKUDVtRGx6SG95TVRHRTRjNjZRR0d2V2I4RXk4N1hDSHFGSGkwQWhUWjVtSkVBeWNOQlFUSjFxcUF5YjU5aEl0WkFrcjRzS3NYSHpCbmo1JTJCZU9BeFRITW5iOVVTSkx6bDIlMkJEUkhCWVhyaUJJeWN1MUlOang1NGp3dk8xY2VzJTJCRUNRMDNMZnNQaWhza3AzN0RtR2Z4VEZZMnp0QlIzYzRldlh1aSUyQjA3ZHFHUTlzQTdiT3drS0VHa0VVN0dsMFRBU0tsQ2FVSDFTNTdIJTJGNWpudGZSa01YS0E5Z2lCeGRURnhRWFpXZGxOZ29SU2dxcU5naWxyVWNtQnpObzZ2SzZvUW1adW5nQ0hzNHM5N095dFlXZG5CVnRIQjloN2VNTGUyeDgyWG9HdzlRMkhyViUyRkVPNUcxZHdUc2ZDTmc2eDBtcEk2TlJ5RHNQUUxnN09rUHI0QlF4RHlMUjBaMkhvb3FLbEZhVzROeTFLRkNVSzN3b0RXU0pDcmlwYnljZzhHdmtaV1ZnNVNVVktGdVV1VjglMkJ2UUpvcU9qRUJ3Y2lNQkFmeVNuWkNJMUklMkI4TlNrblBCU2twTlJ1SktWbUNrak55OFRJbEV5OFNVcENZa2lsQWtwV2RqNHBLZXNzYU5qTDl1MnpxNEpEN0xZS0VKNnFDaFBzTVNOeTFleThtVFo0cWVtSDkwV014UkZjUFk4ZE5ocUdSQ1l4bnphc0h5ZlFaQ21sQllJelFIdyUyRjlzWk9FMjVmU2d3Q2hxc1g4VUwzUkdEaFFCekV4c1NKY2hOeFNYVnVGeU1jUjJMdCUyRkQlMkJ5Y25MRjQyVXJzM245RWVLMm9ibEdpVU9XaSUyQmtYYXRzdEN1SWRwdUJNb2xDZzc5eDBWSU5sOTZEaDJIMVRZSkVkT1d1TGFyYnZvMUtXN0FQanRPJTJGZFF4ZG1YNzFDVE5Ob0pDaks4T2tuam5TbiUyRll5cWxqanlYSUhueDRvVXcyaWxSZUE2WmhTREp6WDVUa3JCTWxCNlZkUVJITGNwcWE1QlRVb3pFckN6NGhvVEJ6dGtSams0MmNISzBocHVyTFJ6dEg4SEd6Z3JXVG82d2R2ZUNsWWMlMkZiUDNDWU9jZjBTSVJTRGJlNFFJa0RuNlJJRG42aGNQUkp4U08zc0Z3OEF3VTVPZ1ZDSSUyQmdFRHhPZUlIVSUyRkd6a2w1Y3FQV1QwUktwc1NwRFVWTmVodUlnR2VMNElINHFMaThmang0JTJCRlJ5OHFLZ0tSa2VFQ0tIRUp6NUdSbVlQMFYlMkZsTlVscG1uZ0JLU25vT2t0T3lFWiUyQmNpZWNKcVVoTWVhVUFTcEpDWFh2OXVnUzExQTklMkY1U1pCb1o2JTJCRTBqa1JmS1puR3A3OWVmckdEOWhFb3htemhLcDd0QVIwQjg5UWFoY1JwUWVScVlDS0laR2N3VW94azJjSmxRcVRXMWRZYkFUSUNSNnZRaVVVV01tb21mUGZyaDc1NzdTU1ZDTHNvcFNQTFI2Z010WEwlMkJIbTNYdFlzV3FkWW9EdzBDbmg0VnF6WWFld1B3Z0kyaVUwMk9rR0pxMWN1MDFJazdXYmRnblAxb2J0ZTdGNTV6NXMzYlVQRDIwZHNYelZXclR2MEJtR1JzYnc5dkVUT3IxOFAlMkZXVTc4JTJCTktlMFJNblpUUlBBd3pJVnFGaVVFQVNIRFR5Um9lQTVkdnpUVWFiJTJGdyUyQkpNblQlMkJEbTVvYUMlMkZBS0ZVMGJKWE9LWmxDQjFpbDQ2cjdRWXNja0o4QWtQaHJPdkQlMkI1YVdlSDIlMkZidHdkcmFGbjdjVEFuMmQ0ZXIwQ1BhTzFyQnpkWWFUcnglMkJjQThQZ0VCQU8lMkI0Q0lkeUlDdzg0blhKQ2pYeVNjJTJGQ01FT2ZxR3daYjJETlV3bnpBNCUyQkFUQ3ljOEhIaUVCaUl4N0txUktSUjE5a1FwaHFLZ3d4VTVsUlRXS2k4ckVoRHZHMWFXbXBvbU9naEkxT1RrUkdSbHB5TXhNUjNaT0psNWw1eU16dTZCSnlzaktSMXBtYmdObEZTQXBMUnZKYVRsQ2tpUzhURVZpVWpxeXN2SlJVYTd3bEwyakVLbHZYOG5ycW1tTElCRlhLMzhhbUFVSURBb1JxdFlzazdtWWJtQUV2UkdqTVZ4dk5DWk5uaUdBTXNQQUJBYUdjekRkd0FUVERHZkRlTTRDQVFUYUhoTXBQWVNxTlJNVEpzOFFORzdTZFBUcHE0a3RtN2Vqdkp5ajNuVW9LUzNCUVl1RHVQZkxQZXc3WklGMUc3ZmgyS2tMd21qbiUyQkFnbEI0RkJxY0pCUlhxN1NKUWt5MWR0Rmg2d0RWdjNZdG1hVFZpeGJnczJiTnNsdkZ1JTJGV050aDRPQWg2TmFqTjlhdTI0RFV0SXkzU3BHRzk2WVVWZWpTWkg1MW9tVFlzbVVMVHA4JTJCTFZRdGdrUktIYVlFRnNGRGdCQW96UE1ZWGNHZW5wNG9MUzVwRWlRVk5kVkllWlVCMyUyRkFRdUFiNndTWFFEODUlMkJ2bkR5OG9LZG96MmNuS3poNFdvTE44ZUhjSGUyZ3F1YkE5eDlQT0VXRUFRbiUyRnhBNEJVYkFLU0R5M2NnJTJGQXZhVUhIN2hjQTZJaEwydkFqQkNzZ1E4aG1OQU5PejlvJTJCRGdId0wzTU5vOFhxSk11YVhGUWcxc0NpUVY1VlhDbGN2SWJjNU01VHZUSGlIbDVlV2lzSkIxazQyY3ZHeGs1ZVhqVlY3aEc1U1pXd0FTVmIyMHJGeWt2c3BGY2tZT2hIUkp5MEZxUmk3UzByT1JscDZGbEpSTUZPUVhDMCUyRnBQdzBrMUpFVFU5TXdZNll4akdiUGhwR0pDZlRIVGNTUVlhTXdadndVVEo0JTJCRTlNTlRUQ2RJREdhaXltR0pvSkdUNXlCb2FNbVlPSjBZMHdnVFRQR3VLbEcwSjh3RGFNblRvZW1saTRNREdlTHlGNTZLVGpLdm1ydFd0Zzd1Mkw1Nm5YWXZzY0NscGR2WVolMkZGR1dqcDZHUGwydTJDdHUwNmpQMFdaN0I5OXhFY09HeUpRMGZQWWNlZW85aTYwd0piZHgzQ2lyV2JzR0hyVHV6WWN3QVd4MDdoNXAzNzZOS3RCd1pxRFlLbDVWbFVWTkw5U045JTJGMDV2c1ZhaDJrdkhKM0pRQ0JBbnpiR3pwJTJGblYyZGtaQVFJQmdCRW9KJTJGc2Z6bUdmSzYyaTBjMXhFWGtmN0pEQXdVRWlwZXNOZFdSUUtsWkxLU29UR3hNQWpPQVMlMkIwVEZ3ajNnTTk5QUllSVZHd3RVdkFQYnVIbkR5Y0llTGx3YzglMkZIemhFVUIxS0JSdVFlRndDZ3hUZ0NRd0FzNkJrUW9LaWhLcEFBOEJwRUtPJTJGdUVnT1FVb3puY01DSWRqUUNRYyUyRkduUWg0clVPVGdhRG9IaGNBZ013UU5YZHpqNyUyQmFPb3NoS1ZITEYlMkZZM3lpVGt4YmVGM0VpR2NhN0NYSXk2Y2RWeWpTdkR5cXBmbkl6Y3RGWG40ZWN2SUtrRTNLVjVMcWZsNEJzbkpKJTJCY2pLeWNlcnJIeGtaaFVnSzdzQUdSazV5TXpNeGF2TVhLU25aU0VudTBERUE4b1pyMnhEdHAlMkZzOEpwcWFkbk82dW12a2lUeXhteTRvckp5TERFM3h3empXVENadndBVHA4N0FvS0Y2R0RWMkVpYlRLRGMwd1ZTRDJaaHNZSUlKTTB3d2Z2b3NUSmclMkJHeE1OVEREWmFDN0dUNXVGMFpNTW9UZHVHdWFZbWVQUWlmTll1MkVIaGd3WmlhRGdDT0U5dWZ2Z0VZNmVzc1JEV3dmTVhyQVUlMkI0NVk0cmpsTlN4YXNSbmpKaGxqOWZwZEdEaFlIMnMyN01iQkklMkJldzc5QVpIRGg4Rm5zT25NSiUyQkMwc3NYN1VWcyUyQmN0eFlvMUc4VzR5S1p0TzNIbCUyQmszczNyTVBQM1hvaE5GanhvZ3dHNzRYRGZMbU5sbHAwbWduTUVoVXElMkJqTlV1MFpLVTFJcWxKR0FvVXB6eWVJYUpmd09vS0xVY2lVTHVvaE1Td1BkZnpTcWtvRVBYNE1CNzlBT0lWRXdTa3NHbTRSVCUyQkFSOFFUdW9kRndEWTZDUzFDa0lHZUNRWmwzNGZIZ0tBRUNIcFBFWTh5cmdrUG1GYUFnTUJySXdUOE1yaUdQeGIza3RkWSUyQklianY0WTk3emg3d2pZaEdCVWZwRzRXWHNOTmhuWEtrdkJJRmhVVWdVT2g5WWo0dm55QjVrM0x6Q3ZDdVJDQ1FzclB5QldXOXloTWdJVkI0N0hWaEthcVVSanpiOEI4T0VnYVg3YmV3d0ZRRFE1Z3VOTU9NbWJPRkpORWJOUTRUcHhoaW1vRUpwdEpvbjJHQ1NkTm5ZOXprbVJnNzBSQmpKeGxpM0dRampCZzlCY05IVFlLdTNuZ3NYckVCTiUyQiUyRmE0S0RGS1docERZV2preHNLUzhxd1k4OWUyRHE1Q0tDWXpGJTJCQyUyQlV2V1lOZkIweGczeFFTbUMxY0pFSXlkT0ZNQVklMkZmJTJCa3lCWkhMc2dBRUtnckZpOURXWkwxMkRoMHBWWXZId2xWcSUyRmZoRjhlMldDMnlWd3hQbUppTWtmRVQ3RUMzN2JKJTJGd2tTcWsxU2VoQUlaSHlDZ2hKQ0VvJTJCUmVCN1BrZWNURU5UREtUVVlpa0tQRiUyRiUyQm4lMkI1ZDJpWHlPYWxsWXN2THFhb1E5ZlFaclR4OVllUWZDamd3ZkdnMzM4Q2Z3aklpRlYlMkJSVGticUh4UWhHSmtPcmtnU0w2akZWcHBmJTJGU3dCSU1NbVVBSkxYOGhoQjg0dTdINjdidSUyQkdodXclMkJlSktVSXc1MXlSQUdNQm9CUWJaWWdJVGc0NEZkY1VpYkdORGl1b1U1TkFhZlpZN212a1p0VEtFZ0NoZ0JoWGg3bmlMMlVKcXIxMmxTZTlkOFUlMkZXWkp3ajdpN29PSEFpVHp6QmJEZU00OGpCNDNHWFRsRGhveUFpUDBKMktvM2xnTTFoMkZnZHA2NktzeEdEMTdhYUo3cndIbzNuTUF1bmJUUU9jdWZkR3RSMzlvRE5EQmhBa0dtREhEQkhQbW1DSG15UXZFUG4yQm5YdjJJVEFzWEVUdnpsdTBERE5OekxCNncyNHNXckVKbTdZZHdEeXpWWmklMkZhQlYyN3o4aDdKQzlCMCUyRkI0dGg1b1hJeGI3WjByWkFrNjdmc3hJTEZ5N0I1JTJCeTdZMkR0QmU1Q09jUDF1MmJwTnpCUmtEJTJGTzJUVEl2dyUyRlVsMDh0VUFvSnBYRnljR1BzZ0dDaGxDQWdDUkJLUEVSeFV0MmpnVXdYanVUWTJOdUxhcHNwQXR1TzR5UE9rRk9IU2ZlVGhEeHUlMkZVTmo0aG9qZW5zeExvSGhIUFJNa0FlTVIlMkZnUUVqVnRvZEQxSlJwZXBLamhrM2pVa0V1cmtIaFlONXlDcVplSENGdm5GMVJzMzdWMXd5OUVEMXA2JTJCU016S2dURGFSV2ZEdWxTaE9vaXhFWUtCekU1Sndxa1RoYSUyQkwzd0NJUEtkWlVLaExudHpYeUZPU0JBVWxDSTl4bjVLRjB6VzRHbzlxUDloY2V6Y0ZFQjc3YlNCaDFHaE5IYUppbm1EMlhGTXNXTFFVYyUyQmFaWWRUb0NlalN2USUyRmFkJTJCaUtuenIyd0xmZmRjVFhYN1ZIdXklMkIlMkJSOXMyWDZQTnglMkIzUTl0T3Y4ZmxuMyUyQkt6ejc1RjJ6WmZpZiUyQiUyRiUyRjY0VCUyQnZjYmhIbW1pMkZuNXlKNkd4dGJlMWhldUlBSFZsYVl2Mmd4ZHUyM3dLNTlSN0g3d0FtczJyQUxXM2NlRWdPRzlIQnhsSjBlTHJxQkdmMjdlZnNCRVpMQ1VmZXR1dzVnejhHaklsYkw4c0psWEx4NkRlMSUyRjZpZ2lCYml5QzNzNVZrUnpGVWZHbFNEaHVRUUhBU0ZWSldsck9EZzR3TURBQUthbXBuanc0TUViVW9UWEVDUUVFaWQ0VWUzaXZUZzZiMjF0TFZMNUhIV3cwSnVabXBVREY3OFFXSHNHd000M0ZOWmVRYkRoYUxwZnFGQ2RDQWFDeGVmeGMwRUVTejFnd21JRVlLaWFrZHhDSGpkTDdxRlJVQ2NQZ2lTUXRrcUlVSzh1M0gySVMlMkZldDhkRE5CN2FlZmtqUEx4UkFwcTNhQ0NDVUxIWEE2NkxpZXRXSzRDQklpb3BMaGRwRjZhSks2cExscmZ0NVJRSUU2a0NSSUNGZ0NCYmFRbks2eDl2YW12ODFSYjhaSkpWVk5jSXJ0TkJzTWVZdk1CT2g4Z00wQiUyQlA3SHpxaTNaZmZvMDJiciUyRkRSUjElMkZnazQlMkZiNFlQMzJ1SnZmJTJGbFlFUE50UG1vbjZKTVB2OEFIZiUyRnNVMzN6VkhrTjFSbUx2bmtNb3lIJTJCTjB0SUtuRDE3SHRhMnRqaHg2aFJXclZ1UEF4YkhzZWZBTVppdjJTWU1jbnEzQ0FhNmUlMkJuTklsaVlaN3dXWTd2NFA4TlRDQkpHJTJGbTdmdlE4UHJPMndZUEZTQVpKWnMlMkJmQTN6JTJCZzNnNGdBSnJiSlBOeXJvbFVuUWdTYVpnVEFMUXJDSktoUTRkaXo1NDlRbzNqY1o3UGN3a0lxbU8wUmFUN2wlMkY5ejBwZTl2YjBBSHRVNXNwbjZ4bmlrekp4OHVQZ0d3ZHJOVDRTWTJQa3luQ1JZRVBPMElTZ05LRUdrQ2tiQSUyQkVhJTJGZ0ZkRUxEekRuc0FqTkVhUWUwZzBtaU9QME1kb2loejlRbkRmeVFPV04lMkI3aHpQVzd1RzNuQW10M0g5aDclMkJDQzdzRmhoZlFpSkxLV0lNbDRHUUw0dzBndUY1S0NVb0xvbGJSTlZnREQlMkZWbENvcVdmMFlKRW9MVWdFaDB5bFpPRXhEbUt5N1NSQW1yTSUyRm13SUlqN1VJRWxWamgzbXFIQ0tzb0xnVXoxJTJGRVklMkYyR1RaZzIzVkFNSnJiNzhqdDgydlpMZk5LbUhUNzg4SE84JTJGMzViJTJGTzJ2SCUyQlA5djM2TUQlMkY3MkNUNThydzAlMkIlMkJmQXprZWYlMkJ4eCUyQjBGZFJuZXVZQUFDQUFTVVJCVlA5OTF1Wkw2QTdXUTNoSUZDb3Jxb1IzYThlT25YQndkTVNPWFR1eGZlZE8wT2hldm5JOTFtM2NpZTI3TExERWZEMm1HYzNCd3FXcnNHT3ZCVGJ2NE9qNkNRRUs4N1dic1dFcm8zMDNZZTJtSFZpNmNxMEFpWU9MT3dicERrT1BucjJ4ZGRzT0pDVXA1bkRJWGthZE9lVyUyQnJGeUdscERoSmFtQ2dIbEtCYzUycEpTUTRPQnhucyUyQlVrb1NEYUlvNSUyQmdxdkYlMkZPTTIlMkJJNTNBZ1NkYUJVVmRjZ3Y3QVlUaDclMkJjUElPaHExN29BaFVwQlFoRVNTMEUxVHpFakFFaXYlMkZqT0FRJTJCamtOQTFBdjRSejZIWDhReiUyQklURndpc2twcDY4UTUlMkZBSnp3V2ZwR3h3aEQzQ1g4TWtvdCUyRk1HemN2WEhMMmg2bnI5N0ElMkJadDNjZlQ4WlR4MGRzZERSMWQ0QllXaG9MaE0yUU16U2xqTWRXaDRrVG9JajFaeVNob3lYMlhYRyUyRkRsakRvdUxXOGtZVlFCMDdMcXBRQUVRU0dCUWx1RW9LQUV5Yzk3TGRRdERtSVNKRndja2UzNHR1MDNnMFRlbERkUUFLUUV1Ym1NclVsSFpPUmpzZGljbnQ0byUyRlBCREIzejIyVmY0NUpQUDhjRUhuJTJCS3YlMkYlMkYweCUyRnZ6bkQlMkZDJTJGJTJGJTJCT3YlMkJPdCUyRmZTREFRVkI4JTJCdkVYYVBmWk4lMkZqJTJCbTUlMkZRdVVOM2ZQZDFlM1Q2cVJ1V21LMkFpNU03SGtmRjRORURLJTJCemZ0dyUyRnU3bTVZYUxZUWUlMkZidHhZWk5XOEhRbHYySFRtTDF1dTJZT1djaFpwa3V3c3AxVzdDSDgwWDJIY2J1QTBleGJOVUd6RjI0REl1V3I0SFpzdFZZWXI0T20zZnN3ZEdUWiUyRkR6elR2bzNxc3ZkSVlNeFJuTGN5Z29MQlFWSjFXdXQxVWlPd2c1UmlMQndaUVNRaElsaTVRMCUyRkk5RW00UCUyRk0wJTJGd0VFUTAwbm1NNTB2M0x3SEk1N01mYnRTVURGZXZxVVZ1JTJGbXU0ZVBqRDJUc0VEcDdCY0JReFdRcHcwSmltSktGa1VRVUtqJTJGRSUyRno1QVlBUXdDaFlHTEJJczZZSHpEbnlvQkVnUHZzQ2o0UmNiQU5TQUVWcTZldVBISUZtZCUyQnZvbXoxMiUyRmp4S1dmY2ZIMmZWaTdlc0xLeVEzUnolMkJOUkplYWVLS0o1bXdJSkI1OWpuejVIV25xbUFBa0JJTlV1S1QyWVVzcklmU2xSNURHZUwlMkY4VE5rdWV3bUNYVWtTQ3BiQ2dCS1NTNGdvVXZTNFRJJTJGMEVDZXYzYlNxMTZLRCUyQlhuV0xENkRJNHNQb2xlRktKUVRKbVRObk1hRCUyRlFIVHMwQlUlMkYlMkZ0QkpMQTdSdlZzZmRPM1NCMzE2RDRUbUFCME0waDZLQVJxRDhOT1BYZENsYzA4TTFoNktZYnFqTUhIOE5FeWRiSUR1WFh0RG8lMkI5QTZPb014NURCdWhnN2VnenUzNzBITDA4UDdONnpDeGN2WDhMUDEyN2k4TkZUV0xwaUhjeVdyTWFXbmZ1RjlOaTBmYSUyQlFKUHNQbjhEYVRkc0ZTRlp2MkliWjh4WUxrSmh6RlpmTjIzSGhDaWRpSFVLSHp0M0VJS2lqazR1WXJpckIlMkZ6YUFzQUw1JTJGbktNaEVDZ1ZHRHZMd2NNcFhSaDNkQURSaEJJZ0VpUU1FYUxDJTJGeFI1U0pvQ0JJT0lsSzZpR1dOT091dVNaRFVvZkIxQ2Z6bzNuVVBncjFiRUp6OHdnVWdwRFNoSkNFZ0pFaG9yeEEwZGo0aGNQWU5nM3RnRkNndEtFVUlrS0RvZUVHcWdQRU41JTJGOHg4QTElMkZER2UlMkZRRmk1ZXVER1F4dGN1SFVQbHRkdXdzTHlBbTVhMmVIczlWdXdjblpEZU14VFZGVFhvRnBNeUpOU3BMRWtJZUJyYWlGVTh4ZHhDY2pKelJkZ2VNM2xvRlJzRTRLQyUyRjBsd3RKam12eFlTaEc1ZWRZQVFKSlFxYWFtdnhQeVRGTTQzeWN1dmQlMkZNMzE5WTgzaFMxcUc2cFNoTHFjcFFtSEJGbmVBRWZ6dVdBamh3NWh1WExWbUVoUSUyQlRuTE1UVUtZYVlOTkVBNDhaT3hZZ1JZMFdFc0xhMkx2cjIxY1NFQ1ZQQVJSeldyZCUyQk1MVnQyd3RSMElmcHBERVR2M2hybzBxa2J1blhzZ3BrekRQQTA5Z215c2pKUldKaVBqSXgwdkV4TVFkVGpwJTJGRDA5SWVOblN0dTNiUEN1Y3ZYY096ME9USFRjTSUyRkJJeUxDMTJ6WlNoaVp6SVB4M0FVQ0hOdDI3eGRHJTJGJTJGWGI5ekRUeEJSZHV2Y1N3WmxzTUw0UG1aJTJGRXltSGEzTWIlMkZDQUFwS2FRazREN3RDaHJrak1HaU81am5FVHdFa3BRb1RCa2R6SlZlbVBKNkVtTzJlQjJsbVF4a1ZKY2tGQzFjQ3ZiWjgyUjRlSWZCMFMwSUR0NEtWWXRxRlYyMEJBUlRDUnFxWU13NyUyQklYQjBUc0VUa3B5ODQlMkJBZDBnTUFpS2ZJekRxQllLajR4SCUyQk5BbWhUMTdDUCUyQklwZk1PajRPVGpCenNQTCUyRng4JTJGd0V1M0x5Tjh6ZHU0Y3pWYTdqMnkwT1JQbkIwaG45NEpBcEt5c1hjY3FIanMlMkI3RTFGODFrQ2duYnBXVlYlMkJCeDlCTXhCa0pKUU1OZDJpWUVESTl4ZkVRZEhKUWVxa1NKd3ZNRkZaWUthVUg3ZzJxV0hFaE1mSmtLVHc5ZjNMM3pBSSUyQmpuZ2l0aCUyRlV2MjFlbTZtM2RGRUI0ckVXUXFEWVk4N3lJSWM4TU1XRFlNOWUzOG5EM3hON2RCN0J1N1dZY3RqaUJreWZPNHRUSkN6aHJlUVhuejEzQmlkTm5zY3g4RFZhdVdZJTJCSE52Ync4ZzNBaGNzJTJGWSUyQlhhRFRobGVSNjM3ejNBeVZObm9hMDFHRDk4JTJGUjBPN2QlMkJQbk94WEtDc3RRbmxaTWFxcU9NJTJCOVZzdzhxNmlvUWNIcmN1UyUyRkxoTGhDU2taV1lpS2ZZR0EwRWhZTzdqZ3d0WHJ3bEJuU0x3RUR2TjNmbmtFN1NIRG9EVllWd3dtRmhXWEtCYyUyQlVFZ0pWaHpmcmJtTmRvdFVweVJBeU94MDV6bzZPdUxSbzBmQ2xVdFBGUTF6Z2tjQ1FRSkZ1bjlwdSUyRkElMkZBb29qOUpRdzdIejQ5S1lrU1cxMW5kQmk2Q3pKeml0QmJGeTZzQ1VldWZzSkQ1ZVVJQVFKVlN4S0ZZSkVBTVdYd1lsVTBZSmc3OEVBeFNBQkdGZSUyRmNIZ0dQUlpnaVh5ZWdyRFlSSGlIUk1QVzNRdldydTY0YlcyTFM3ZnY0dXkxRyUyRlZBdVhMM1BtNVoyU0RrU1N5S0dhVkFMMmMxUVNGRUxWRERXWXNFaTlKb1o4S1pocHk4VlZNTFRrZDQ5andPV1Z3VExUZGZxRnkwU3dnWWdrT29VVW8zTCUyRmNsT0NRd21Fb1E1WERrWFRsNG1KcVNpWXowYkR4JTJGbG9BenA4OURmOVE0ZlB2dGp4ZzVZZ3dDJTJGRVBFc2xKY3prcUNvN20yZmllUUtGeDRDamJoZTR0NUM2aERPYWZRb2xveGQwRDUwbFZsNVlnT2o4RGRtemV4YjlkT1RCNDNIdG9ETkxGaDlYcEVCSVlqTHowWFJibkZLTW9yUm1aR051S2VKeUFqJTJGUlU4UGIxeHlPSW9idHk4aSUyQlMwVExIaVJVbDVPU3FycXNWYXduMTY5b0dUb3hOeWMzTlFXbEtNa2hLRmV2Zmt5Vk1rSnFZZ1QlMkZpOXExQmVWWTJ5aW1xeElBQVhOcUJlTEJZOHFBVUtpa3FSayUyRmNhejE0a3dOWERCN2Z2UGNMVmE3ZndRJTJGdE8wQjg3QVhmdiUyRlNKQ1VZU2F3UFpWaXRubUFNTGpCQWtabTh4UDFZcUxPRkJWb3J2MzJyVnJZZ2xZNXUlMkZjdVNPTzgzJTJCZVQ0QlE3V0xLZWV3RWxaUXdCQWNER3drV2dvUWI2NTFVdjVIUnVKQkROVUdzQUJGZHdvV2xsWWlPUzRLTFR5QWN2ZnpoN0JjQ0YlMkY5d3VBUXdUaXNjdGpUd3ZVTmh4MkJFN3hBNGVnVUxzdmNNZ3AxSG9DQUN4ajBnc3Q2WWQlMkZZSnhTTm5kenh5ZGhOQU9YUDFPcTdkZjRncnQlMkIlMkZoMnAzN3NIRnlSV3hjZ3FocnFsbWkzcFNxcUdJZ1Fva0slMkJSSU5XQkd6UG5uJTJCNCUyQmdZWkdYVGxsT29YZlJrbHBTVW83Q3dHUG41RFhhSnREOW9UeWhzRUE3aTVpS2RpeEdtWlFqN0p1NUZJaExpVXhBZmw0emtwSFJFaEVlalY4OSUyQiUyQlBjJTJGJTJGaWYlMkI4SWMlMkZvWGN2RGZqNkJDSWhQZ2xaV2RuMW5lRGZEUkxxanlUMmFBdzFJRUNLVUk3ODZpSzhyaWxIY1ZVdGZIeURzWCUyRkhIbXhZWVE1bksydkVSb1FoeE04TEcxYVpZJTJGZ2diUmhObW9KZnJ0MUdXVzR4YWl0cVVWbFNnYnlzUE55NGRoTVhMMTVHVkZTMHduZE54cTZ1UVVWNUJVSkRRckZrOFZKTW1qUUYwZEZQeEdxTTZla003OGhIWW1JeTl1M2o2aXNic1czckRodzVjaHkyZGc0SURZc1F0aEZYYWFRdm5BWXVQVUhzRVpqblZscGFEa2FIcmx5MUR0OSUyQjF4NHpqVTNnNXglMkZRME1ES1pRTWFNV1k5aHlveXZCJTJCWm1NeE9rTkNWR3hRVWhQdjM3JTJCUEdqUnU0ZVBFaWJ0JTJCJTJCTFJpZWhqZ2xDUUZCaWNIekpTam95V0l3SSUyQjlENG9BaVFjSjhjdzJuVnBUNlhhcG43RmpZSyUyRnNHQk1QQnpRdk9YZ0Z3cFlybEV3cVh3Q2dSeWV2Z0h3Vjc3MUE0ZUlVMElodTNBRmk1JTJCTUhST3hTZXdURndDNGpDTHc2ZWVPamlDVHN2WDJHSFhMNzlDeTdkdUMwbXFIRlc2Yk5uOFdLeGpxcnlxbDhWaXE1b0QwVzdzRU40OFNKT0FaSzhBbUZZbDVWV2laVDJSVUUlMkJaM3FXQ0hXZWJmJTJGcUZkVlp6dlRrak1WVVFhR2g0VGg4JTJCQ2hXcjlvQUglMkI5QXZFeElSV3JLSyUyRmo3aGFCenB4NzRYJTJGJTJGJTJCWiUyRnpoMyUyRjRFbmNIREVSUVlqdmk0UkFFU1djY3lyYTlNWmVhZEpBbVhrT0hIZGpnbGxMMHoxN3lxcTYwQUtndVFsZndjZDY1ZnhjVHhFOUdydXdaNmR1NkxYbDM3WUw3cFFuaDZlaUUlMkJJUjdKYWNudzhQSEclMkZFVkwwSGVBRmlaTU1jRFBOMiUyRmprYlVWTEk0ZnhVTmJHeFFVRjRtVkxVVDRONmVGVnRjZ0tTRUpobE1OMExWek4weWJOZ09CZ2V4dE9WMHpSYVNzSkZiS2pCbUdHREJnSURRMXRUQm5qaWtNRFdlS0ZTQjVmUGZ1dlFKSVlXRVJvcEtwdzNPa3RiU3NFbkh4eVdBb2YlMkI4JTJCJTJGYkZuNzBHOFRFeXE3N0ZWT2ozMU9xdmZaJTJCVnhYanZCUVlibXRGdU9rbE5xbkQxN0ZsZXZYaFVTaFFDaEVVN21KMUZTOEh5Q2hOZlNzMFVpY0tpNk1SS1lJU2xjdzVnYm4lMkZPdW0ySnBuV3BVaTdVQWdPeThRbmo0QnNMZTNRZHVERkNrd2U0ZkFZYTRPJTJGa283QklIcjJDUUtFMUlWTU5zM1FQRU1ScjN6RHY1QmdtUGxwTlBBQzdldklPN2oyemg1dVdMNU5RTU1KcVg4elJxS05Xb1E3M2pKcG1QdGdzZEZGeGRrNU92aERUSmV5MjhVWFRqMG5YTGxUJTJGWjdpUjJqZ2tKaVhqeEloN256MThVN2QyOWUwJTJGODVTOSUyRnhaJTJGJTJCOUwlMkZSdlZ0dnVMbDY0VW5NYzd4NCUyRmxMWUllMSUyRjdJVCUyRiUyQk5OJTJGNFklMkYlMkY4ejh3Yk9oSUlVbGluendUOWM5eUVDQ2twalpaVHZXMGtVMVNWOE1sZldxVUUyaW9TRllESlVXb1NrM0M5WTNyTUxsdkg0elIwa2J2cm4zUW82c1clMkJ2VWRnbDY5dFRCc3hCanNQWFFZTVFrSmVGVmNqQ2ZKeVRoNzR4WkdUWnVCcnYwMTBLVjNOeHc3ZXdyNXBjVW80WVIlMkZNVDlDMmR2WEFaYkhUa0d6Wno5MDZkaEZyT2g0OU9oeE1mbUtsY1QxZmVsSm83cGxiJTJCOG9samZsSng0SWtpbFRwb0dWcHFFeFFDeThyYWMzVWl4NXlsVlhTRnhlTlMlMkJ2RU00dW5taiUyRlUyY00xTktCNWRtTFFxJTJCVnFvSUVDZU9PbW10MlZpcTllbVIwS1VVSWtNdVhMOFBDd2tKSWs1czNiOExkM1YwQWlCS0V4cnkwTzNnTjNiJTJGMGJCRVlQRTZRVU9KUVphUFhVQmklMkZUYlZjTThkcVJGdFZvVTZNWFZVSUNWcFlYSW9YaWFrSWpJaUJ2YnV2bUNqbHptaGVJVjA0RHlRWWRweXB5RkY3cjBBNDBWN3hKWmpDNEJJUURqc1BmMWk3ZWNIUnh4ODNIbHJqOWlNYk9MaDY0bVZLdWxqcWlkSzVwa3JSc2YzYVNVMThQeklmVXc0aGtQRUpGQmxubFptUlU3OFNDaVZHZlB4TFFWeW1saFB4Sms2Y2pEJTJGODRZJTJGNDR4JTJGJTJGRiUyRjd0MyUyRjRuJTJGdk0lMkYlMkYwdUFoT3NpUEhzYUw0RGk0dXlCUWRxSzFVWG5tWnJoOUtsekNBdU5FbDVZdG9rRUI4dlIxS1lPRHJuZkNDU29acVhYb0l4ckhOR1FMU3REYVhRcyUyRkRkdnh6M0QyVER2M1E5OTN2c0E3VCUyRjlDcCUyQjMlMkJSR2ZmdklEdnYlMkIlMkJLJTJGcjAxa1RQbm4yaFAyWXN6bCUyQiUyQmpPY0pDWWhMU2tGSTVHTXh6dEc3Unhkb0R1Z0RXN3RIS0tzc1JWVnRsWkJTNU1xY3pDek1tbWFFUHAxN29Gdm43Z0lrdzRlUHhPalI0N0I0OFRKWW5qa0hUMDhmUkVZOFJsQmdDSDc1NVNGY1hkemg0ZUVsN0J1dUswd2lnQUlDZ29Sb0pyQUlNTkxMbDhuWXRuMFBmdmlSb1NoamNlUG1IYVU5VXFkcVg5WkxscVlxVHgwa1hsNWV1SExsQ280ZVBZb0RCdzRJU1dKcGFZbDc5JTJCNkpFSGpHYkZHSzBMQ25zVTVwUXREUXN5VlhhNlEwb2ZybDclMkI4dlFOTFNnR2JqY3RHUXJ3WnEyVjZjWEZRandFTDFpM1BQeTZ0cWhGUEQweThRZGk2ZWNQVGhLaW1Cc0dOd3BIY2diTDBDWU8zaEJ4c3ZmM0hjd1M4WUhGRzM4JTJGU0ZlMEFvYk4wOFllZm1DVnNYZCUyQlFYbDRvRjRNUUNDNklucmtObEJSZkZhNXJSR3BlellVJTJCJTJCSDFPdW4wWEdwd3BGOXkwOVUybXBXY0slMkJvRzFCZGNyRnhVMjA1N05uTDRUNnpjOThFQmglMkYlMkZ2TmZSUHIxMTk5Q2M4QWdXRDJ5dyUyRk5uOGNLTEZSNzJHQjZVcEc1ZUNBd0lSV0JBQ0NJam9oRkgxN09LZDR1bGFnb29FaFRxYVdPUVZGV0tTaSUyQnZxMEZsWFJYS0VoTGh1MzAzJTJGR2N0aE91WXFUalFVd05HMyUyRjRBM2ZaZDBPR3JUbWozOFRmNDdQM1A4RU9iZHVqOWZYdG8lMkZ0UUJlcjE2WSUyQk84ZWJoMiUyQkNoV0dCcGhaTmNlR05POU84WnI5SU92alJXcVM0dFFWMTBKSWJWcWF1SHU0ZzU5UFgwTTdLZUZudDE2WTh6b0NjSXJvYTAxQkZvRGRUQjQwRkFNSHpZS0JqT01ZV1E0dTc2bm9GbzJiOTRDRWI3Q1hva1Z3UUZPaW1jSkVPNXpRVzNkb1NQeFJidHZvRDk2UE5adjJJeWJ0JTJCNElIMzNEMHBocXhuSkQyNG9jUWNJWmlaUUlaRzV2YjI4UlNrSTFpOHUlMkIlMkZ2d3pGJTJCNjJGeUh3Vk1VSURvS0VVb0tTZ3lEaE1hcGpkQlhMU0dLZVM1Q1FjZmlNcGhwT3JTakszVHBSZjZBcVhNdWxUcFdMMUNtbElkZmVZcFIyZVdVMVl1TmV3dGszQUhZJTJCJTJGbSUyQlFVMEF3UE1JaTRSa2VKY2lKNTdsNndzblRSMGlRakp3OGxGUlVva29aTGlPamFhbHElMkZWcDFpd1dYMHBLRGklMkZRMlVWcms1U2xHenVtaDRwcGFUMktlQ2JYNXh4OSUyRkV0JTJCeW9RWkI5WHZzMlBINCUyRlBOMiUyQk52ZjNrZlhydDFoYkR4YnFPQmVYajdDeHVXWUhUdEpMcHpPbEhZdDI1JTJGakl4eXlrQ0NWMHFTcGVsVUhoOXhYQTBtRnFQeXl1aXBVMTFYaFZYQUk3T1l2UnZqMHVmRFNHWU50YmRwaHdSZGZZZHozUDZIM2x6JTJCaSUyQnhmZm9uZmJMNkg5UlR1WWFRJTJGR3RCOSUyRnd1aFAyc0RvdXg4dzQlMkJ2dnNLQkxUeHdlTXhsbnB4bGolMkY3Z3BlR0ZsaTFvdVFFY2R2S0lDUllXRk9ISDhKRFFIRHNaZ25lRmlqcnZtZ01IbzEzY2dOUHBwaWUlMkJmRUNqTTglMkZpQSUyRm9QRWYzMzdhS0pQNzM3bzE2OCUyRmhnOGZBWDduaENvWVAlMkZIQXo5RHhFM1ZjYVo2Zm94czFhZ3clMkIlMkIlMkZ4cmZQWDE5eGl1cHclMkZkb1hwaVdkUGpKMDdoVlhhMldQV3ZXcmthaWJEQm12QjBzYktvYnRIb0pGRG9vYUxMbCUyQkNnTkxsdzRZSXd3S1drNExnSDFTdU9yQk1jdEVrb1VRZ0lTaFRlaTBDaEVlJTJGcjYxc1BrTGMxWU9OR3BkdUl5NUZLZ0tpR3BsUGZWdWpjN096WkVXUVhGU01pTGdGV2JoNndkdmVFbzY4JTJGN0R5OVllJTJGbEM1ZUFJTGdIVSUyQjN5RjJNalRoN2VjUFgwUlU1QkVTcXJDVFNGYTdwQmJqREglMkJ6Y2NhVnkyNXZka0o4Q1V0Z2tCd0xFTlNoTktFQnJnZE5ueTQwNXNWMzR5a016UHRtVDc4bE9DZFB3NE9ibkF4OGNQd2NHaElxWEhsTktISFNYdEhEcHhLSzJhRW5heURFMlZrdjgxUlkxQVVsdFZpZXFhU2xTaEZyVTFsY2lQaklMWDhqV0lNcGlMeU5GVGNMRkRkMno3cmoxbWZmTTk5TnA5QmEyUFBvSiUyQjI3WlkzTDByYmhvYnczYXVLYXhtR09MOElGMWNHellLTGtaejRXT3lHRzZHQzNCdnNqSDh0dTVEME9rTFNBa0lZdncwOHJPellUekxCTDM2RDBSZkxSMW9EZEpGZncxdDlPcXBJVmFzNTZjZE9IcmZ1MWQlMkZjWXpIQ1JCJTJCOXFGdm4lMkY3bzA2Y2ZldlRvSmV3UzVudjE2aU9BdzdSYnR4N28yTEV6UHZ1c0hUNzQ4Rk1oU2JwMjZ5VThYTjI2OXdRRE04OWR1SUNNVjVtS2tmY21hazIxUWhtU1FzWW53NVA1Q1JLdVJuJTJGczJERmhtM0M4ZyUyQkNoT2lWQlFtbENZSkVvVVdpMEUyUjBJVk5IZG5KeUVoSEJmUFM3QTBRV1ZBSkZydDJybU9Da1lHREp4QW83cTZ5NkJ1V01KTTdMUjJqc016R2I4Wkd6SzV4OCUyRmVFVkVnYVBvR0M0JTJCZ2ZDeHNVZCUyRmtHaHlNMHJGT3N5azhsb244dGhEOFdUSlFoJTJGUFVoa3llWDcwdGFrNTRrZ1NVbk9xTGN0Z29KQ2hIU2dSS0FVb1RlVXglMkJpVTRlQTFBUkVlSG9td3NIQ2hPZkJEdFFvWE9RMXoxcVZDRzJ3S0pLcGxVTTgzQlJBZWF3eVNHbzQ3MUNqNm9jb0tGRVk5aHUlMkY2VGZDYlpvVG82VVlJbXpZVEQ0ZU5odmxYMzJMYVo1OWhjYWZPT0txbmg5dFRKc045dGdsY3AwMkhuOEZNJTJCRTR6UkxDUkNmeW5HTU56ekF3NERKdU1lOE1tNElTT1BqWU9HZ2I3RTZjRVNHSWpvekI0eUZBTTBCbUdmb09IWWNEQUlVSmlETlNrbWpWTUVFTmF0QVlPRWVEZ3B4NElHbEtuamwwRkVIcjI3QTFKWGJwMHF3ZE41ODVkOGYzM1AlMkJMRER6JTJGQjM5NzdHTjk4JTJCeU8lMkJaM3paNTElMkJLRlZMTVY2N0djbk56WEwzMk03SnpjbEJlcWZqa25HcEZ5VXJrTVlLRVRFJTJCUTBPYWdYVUszTDkyJTJGTk5vNWNpNGxDYVVHenlHb0NCQUNnbDR2RXU5QmtOQ0k1NWZENkFValFLUXFJcCUyRjViaWtaVlk1TnlCNWVNckZNRzlicHFxaXRBeW1uc0Znc1lPZmc3Z2wzdndCNCUyQkFYQXlzRVozZ0hCWXF5Q2FwVlFxWlMzVnBSRiUyRmY1JTJGSDBoNFR3WWRjcXlEeGpzbFNVejBjMFElMkZmaW9BUUJDNHVYbkExOWRmQUlYN0JBdWxCUjB5Q21sUktlcU45ZGRVdTcxYkhUYWNwWG9QMVh3amtKUnp0VzRPbkluUnVUcmtoSVRCZWZOR09NOHhobyUyRmhOUGhPbW9MZzZjWnduekVidHNZbXNEWXdncnV4Q1R3TmpPQTJZVEpjUjQlMkJENCUyRkRSc0IybWoxOEc2JTJCSGVvQkY0cUQwQ3QlMkZ2cTRLcldNQnpzUHdoYmRJZkQ1OG9Wb0xBUVIlMkZmdmg1YTJEb1lNMTRmbW9PRVlvRGtFQSUyRnJyWUtDbUxyUzFoa0ZySUFFeUZJTUg2V0dJenNoNjBobXNCMjB0SGVFS3BzclZ1M2ZmZXNCUWduVG8wRWtBcEYwN2h1dTNFZXJXMTklMkY4Z0k4JTJCYm9zZjIzZkU5Qm1HV0xKME9aYXRXSUZWYTFiandLR0RpSCUyQlpJUFJXVmc3MVY4bTBzZ0hvQWliVGs4a3BEVGhZU0ZXSmpFN2lxRHVuNVZMS1NERFJGaUZJQ0FUYUk1UW1CQWp0RWw3RHNSYmV0MzRnOFZkMmZVcUlOTFJ5TXprYTlCeG81WUFyMVNmRm9Hc2RzdlB6OFNMaEpXS2Z2MEJjWWhJcU9PclB4UUU1V3NuZVdQVElFZ3dTSkZ4NlNiR3laak9QZTZmRGZGWDIlMkZ2UnFjVzFmanBZVElFRkJZVUpTUEg0Y2c0aUlLR0ZmTWdTSzUlMkZJVGZ3UXd4OWJZTHF3M3B0elliakwlMkZUZ1ZvNGlSVllLam1HNEdraElObUJFbEZMVkFCRkVUSHdtM2ZUdHlmTXdQMmhoUGhPMzA2UXFjYXcyUE1WTmlQbndhN2NaUGhQRzRLWE1kTWdzdW9jYkFhTkF3MnclMkZSeFUzc1lyZzRhamlzNkkzRlpZekF1OU9nSGkyNjlzS1ZuSDZ6UzFrYWsxVVBVNU9kaGllazg2QTBiQ2YweEV6RkVWeDhEQmd5QlJyOUJnalFIS0FBalFVT3dFRHdLMG9HV2xvNFlNJTJCRzRDYjhFVE9yYlYwTzRnd2tjQ1pTZmZ1cUVuenAweFdlZmY0WDNQJTJGZ0UzWHYwZ2NrY1V5eGJibzdGUzVmQ2JQRWltSzlhaVJPblR1TDVpeGNDSExLQ1dJOEVDJTJGY0pISUtEREUlMkZHSjJBWXFFZ1Zpd1k2eDAxb3lOUHJSWWxDNlNIUEl6Z0lDRjVMNEhCc2hPRXJ2QWZ2TDUlMkZCNTd6ckp1V0VlaXFCSTFQZWolMkZldHBmdVdBNnhLNlVCR0U4ZkpiRXE3bzdxcUNwWGx0SE1VbyUyRnpDT0JjMzRvOThrZ1JKODJzQ3ZPczc4SFhMeXlyRXdnMlVLRTlqNDVHU1Fyc3ZXNnp0UmdPZm9LQjlJWjBHdkRmSHdHUmRNV1g5RVNEJTJGRUpEd1cwc0VTUTJEY3NwclVKcVVETiUyQnpwM0IzeVR3OE5ER0UlMkZjVEo4SjVnQU8lMkJ4aG5BYVBSVnVFdzNoTW5ZYWJFWk54QU85Y1RqWFh3ZkhOWFJ3VUZNWDJ6V0dZSDF2YmF6cjJSJTJGcmV2YkY4bDU5c0VSTEMwdjFSeUUlMkIwQjlsT1Rrd216TUhlcm9qTUdIY0ZJelVHNHVodXFNd1NIczRKRUQ2YXhBdzJ1amJSd3U5ZXRJdTZZJTJGZXZXaTBhMkxJSUIwTUdxQUpUUTBOYUdyMFE1OGUzZEN6YTJmMDZOb1ozVHAzUnJkT25kRDVwdzc0NmNlT0lvVCUyRmIlMkI5OWhEYWZmb0UlMkJmUWZBWk00OG1DMWFpZ1VMRnd1Sk1uJTJGaElpeGZzUXEzYnQ4UnEzaEk1cEVNSnZjNXRrRjdRM3F2eVBCVXElMkJpbEl1UFRnQ2ZSdFV1SklhVUlRY056S0gyb3BqRjhoYk1US1VXa1o0c04lMkZXczJzaXl2VUxWRUpEQlVVOTVUTUE4NVVzbndkVFhLd1VDcFZxbWxqQlZUbkNzUXBoQXA5U0RoeERBU2IlMkZiYk45YXBnc0VaZFVHcFVDT1luMENXZllWUSUyQjFTaUolMkJRJTJCbjZvNFQxRUczb2ViVEg5cnFXU1oxTk5Ha2tRdXUwOFhJbXBxa1BQOE9ZTHUzb1hWOXUyNGJtS0t1MU1NWVQlMkZGR1BiakRmRExpQW13SGpjRE4wWk94Tm1oWTNCWVp4UzJEQmlLTGNQR1lmdDRRJTJCeWR1UkNuVm16RSUyQlIzN2NjZnlMSnp2M1llbnJSMWlRa0pRa1BrS0pma0YyTEpoSTBib0RzUEVjUk9nUDBJZkklMkZSR1k0aU9uckJCNk0waTBaRHYyYU5mZlFnJTJCamZuZVBmdGg2dGl4R0RkTUY0WVR4bUxxbUJFWTNLOGJOSHQyaEhiZnJ1angwM2ZvOHQxWCUyQlBHTHolMkZCdHV5JTJGRkhKY1BQMnFManolMkY1SEVOMFI0alY3eGVhRVNSTHhBTGZ6RE15MmZMc0JlRXlwQmhYWlZyWlM1R2hxVXJST0plU2drQ2duVUtpWkdBcTFTeWVTM0RRaTBWUTJOcmE0dnIxNjJJaENJSklWYzJTRGZOYkc3ajF1ciUyQiUyRkJtUWJxS2VOUUNLOUdBeE40YURpNjZ4WFNBb0xROGo5ZTNBNGNBaTNsaXpISlFOam5OS2ZnT01qUnVQMG1JbXduR3FBZSUyQlpyNFhyZ01DSnUzY016Unpla0JJVWpPellCeFduWktNbCUyRmpmS1NVakVBVlVXZk96OGRYVjZCZ3R3OEhEdDhCSk1uVGhMelIlMkZSSDZtUFVpTkhRRzY0UDNTRzBPZWpwMGhKQmFneFU2OUc5RHpwMzZvNHVuWHRBZSUyQkFnak5iVnhSamRJZkN3czhMUGxzY3hXbGRUMEppaFd0RG8xaEUlMkZmTjRXWDN6d1ByNzZ0QzAlMkIlMkZMQU5QdnpvVTZGeWpSMDNTWUJqcnVsQ2tQaTVDSDdPanFIN2prNnVJc1NkWUdCRlNmSE5QRGVtRElFblNLaEMwVUFuU0FnS0NSS0NoJTJCQ2dxNWZxR08wVXhualJYY3lVJTJCeHh4bHhPOTVIM2xNJTJGNyUyQnBtNjl3MiUyQnRBYlpCVTlRSUpFS2kwbVpUcnV4ZVhWV095dElpbE9Wa0lqJTJGJTJCQlJLOHZSQnc4eWFzRGgzQ2czMTdFWEw3SnRMOSUyRlZHVyUyQkJKMWVibW9MUzFCYlZVRmFobFBSQ2VBMExkclVjdHZxVk8lMkZWSXA1aW52bVkyT2U0T3daU3l4YWFJWXBreVpqSk1jeGh1aUpBVVIlMkJ1SlFoQmhyOUJvcklUbjRPdTJ1WG5nSW9kUDlPSFQ4Qkl3YnI0UFFSQzJ4YXN3SWpoZ3pFNUxGNkdERkVDOSUyQjNhNHN2UHZvUVgzJTJGYUZoJTJCJTJGJTJGeEUlMkIlMkJ1aFR2UGYlMkJ4OG9BeHprQ0hQeDhIVUhDanc5dDNySURmdjVCUWhmbSUyQklYczRRa1NWcG9xV0xoUHRZdnVYTm9abEJJMHhBa0tFdFV2cW1OVXVlamlaUURrM2J0M3hSZ0pBVVF2bWJ5ZmJFemVzM1g3NTlkQVV3RGhzY1lnb1lLck5OcW9kWEw1WTQ2OE00eWtobFJaaXNyaVFwVGtaS0VrTHd2VnhmbW9yU2hCVFRXWHU2OUNWVTBWS211clVGbFhnd29SWHMlMkJQd0tqb3R3UWZEVVlsU1Bpczh0SXlwQ2Fud01mTEc1Y3VYc0hHRFZzeGZacVJDRTRqVURqeTNxJTJCdnB2aG1QSUhTcVdNM01JaXRZJTJGdU82TktoTTNwMzc0N3VYVHFpUjllTzZOVzlFd1pvOU1ZM1gzNk9qOTklMkZINTklMkYwaGJ2JTJGZlY5dlBmZVIlMkZqTGY3JTJCUERoMjdpZ1VyQ0JBRHcxa0NKRWVQblVKb1dCUmVaWEdPZzJMQkJvSkVWaGliVHVaVkpRekJSR25DZUMzYUkweEpkQVhUaUNjd1NCdyUyRm9jRXV3U2VOVE41VDNsdXloendtOTF2VGYyd055SFpXVDlWQXduQUhoVWxHVnpDWDFDJTJGbjRtaUNtSzhWNnl1VjFWU2pxTEljZEJuVGp1SHklMkI2V29RU2xxVVlZNkpUSFA4eFdlQjFVR1lFOUtoaU16TXBVOU5vMHhlaTdvQTJjNHRZMk5IUTRkT2l6Q0U2WlBOeEJ4WFVPR0RJVzJOa2ZsQjZCWGo5N28yTEVqT25Sb2olMkIlMkIlMkIlMkZRcGZmTkVXWDdiN0hHM2Jmb3BQUG02RGp6NXNnelp0UHNkbm43ZkRsMTk5STc3dlNQZnZUT1BaV0xscWpaaFhNekN4QVFBQUE4WkpSRUZVd3ZrSkREZlB6c2tUMzVqbnJFSlpQcFpabGsxV25HdzJIdWVvTVZVdHVuMjVXb3FIaDRjQUNVSERCZWhvNUhOMG5RR01QRiUyRjFYbktmcWR4VTYwZ2VhMDMlMkZjVFVnMjFnOWJRd1M4VkZIeFJlTUNCSiUyQm9FV0NoQiUyQk5vZE5MaE5GVEF0U0RSNUhuRXRja2ZqdUR4RWhmRWolMkYycU1vUUxJRGNsNjh2OTltNXFvNllNczl3ZDA2WVlTd09BeG12WDclMkJKJTJGZnNQaWs5aTA3N1FIS2lOQVpxYTZOdXZOM3IyNm83T1hUdWpZNmVPWW9WR1J2NTI2dFJOaEtGd2hSUiUyQllaY2ZIdHF3Y1RQYzNEM0Y1QjI1cE9ackxzSEpEMVFxR1ZvYTdySzhURlUzdWMlMkJ5OHhwNnFrZ0VCVVBmZVV4TXlWVUJBYyUyQlYxJTJGRmV6S3Z2cXo2ak5mJTJCUHJRSFpIdXBwSTVCd3JRNkdqRXZYSWxPQ1FrekNZdlNER0dsVWhBMkpxWnZLZVNjY2V4VG4wQTFQU2NRZEpUR1VXNEpBTlczcTlTVkEza3pwQzFjd0ZDVU52NzdLQmM4eU1yUEZURGQ3UndjY3NqaUl4VXNYd1hqMlRFeVpOaFVqUjQyQnpoQTlhQTRjaEg0YUE2QXhRRk44OW0zJTJGd1VPSWlvNFJxaFduZ25JYWIybFpPY3JwVU9DZ200cGthNnFNcmNmJTJCZFd0QUhSeHl2eEZJQ0JHNUxuaDl2OG1NZE1wekVFV01OaXBIWXh1aFNlbTBWd0pKTVFGYUVmaWp1Q2NoMkVDODdSdlVqSGVCaGVYR1ZBRTBSWmc3dzdjWndNZkFSSDd2bmQ4ejRmTDljUWx4NHBzalZ0YjJ1SDdqRGk1ZnZTckNUMnpzYlBFcU93dGxGZVVpREtXeW1xUFBpazhiYzM0SjU5SEwzbDQlMkI4MSUyQlhKVnJmVEwwR0pDalUwMFlnYVhTUjRFdGx0SmpvMmhVTVh4JTJGeEpvR2pDcFFtOGlMTVFRVWNFaWh2QUVSRiUyRlZBdnBDckRNazlWaU5OMEZjRjNCQWtadlJMVnRaV29xV040SnZmSjlIWGlQSVo2MDlOR0loaGsxSzk2R1ZTamdGV2YyYWhlV25mJTJCWld1Z0tiN2pzY1lnSWVOTEVoeWsyS0VDeG04dDFZQ3hYZnhWb29FOWZEMDFaT1V0ZmswcU1QbVc2bGYxQ29tWFlWRnAlMkIxUlhvTHFXTGdhR2RFc2lHR3FGWktDYVJydW9naXV1VU9Jd0xvdTJsNW9rRSUyQkJWc3hIZVVweld2JTJGNEZhJTJCRGRRQ0pWSmFia2NFYTRLYUZSaFNwVW9BcjhPaDZENmVrZzVuJTJCS0VBWEZvbXJ5Y21wazlIclZqJTJCQXJOYkVtQkkyRW0waWJBa3B6QldjYnlYbmVFR1hoYkVldTk2cjRIcXp5QllTS1JsQklZQWlKSWlLZEZhb2ZuMG1BOEglMkJDcm5YNyUyRmRaQWM3eldTSkkwZDFMcjhhWkhZbHZyNWZkUkw2MGdlWXV6b0JVRXZ3OFF0TlRPclNCcEJVbjllRTFMelBKNyUyRmI4VkpLMGdhUVZKQ3p6UUNwSVdLdWozMm51MnZuZURxdGtLa2xhUXRFcVNGbmlnRlNRdFZGQnJqOXJRbyUyRjVlNjZJVkpLMGdhWlVrTGZCQUswaGFxS0RmYSUyQiUyRlolMkJ0NE5FclFWSkswZ2FaVWtMZkRBJTJGd0dhQkRERzJTdHpLZ0FBQUFCSlJVNUVya0pnZ2clM0QlM0QlM0IlMjIlMjB2ZXJ0ZXglM0QlMjIxJTIyJTIwcGFyZW50JTNEJTIyMSUyMiUzRSUzQ214R2VvbWV0cnklMjB4JTNEJTIyNDQwJTIyJTIweSUzRCUyMjYzNy4zOSUyMiUyMHdpZHRoJTNEJTIyMTI4JTIyJTIwaGVpZ2h0JTNEJTIyNDUuMjElMjIlMjBhcyUzRCUyMmdlb21ldHJ5JTIyJTJGJTNFJTNDJTJGbXhDZWxsJTNFJTNDbXhDZWxsJTIwaWQlM0QlMjIyMSUyMiUyMHZhbHVlJTNEJTIyJTIyJTIwc3R5bGUlM0QlMjJzaGFwZSUzRGZsZXhBcnJvdyUzQmVuZEFycm93JTNEY2xhc3NpYyUzQmh0bWwlM0QxJTNCZm9udFNpemUlM0QxNSUzQmVudHJ5WCUzRDAuMjgzJTNCZW50cnlZJTNEMSUzQmVudHJ5RHglM0QwJTNCZW50cnlEeSUzRDAlM0JlbnRyeVBlcmltZXRlciUzRDAlM0J3aWR0aCUzRDEwJTNCZW5kU2l6ZSUzRDMuMTUlM0JlbmRXaWR0aCUzRDExJTNCZmlsbENvbG9yJTNEJTIzZGFlOGZjJTNCc3Ryb2tlQ29sb3IlM0QlMjM2YzhlYmYlM0IlMjIlMjBlZGdlJTNEJTIyMSUyMiUyMHBhcmVudCUzRCUyMjElMjIlM0UlM0NteEdlb21ldHJ5JTIwd2lkdGglM0QlMjI1MCUyMiUyMGhlaWdodCUzRCUyMjUwJTIyJTIwcmVsYXRpdmUlM0QlMjIxJTIyJTIwYXMlM0QlMjJnZW9tZXRyeSUyMiUzRSUzQ214UG9pbnQlMjB4JTNEJTIyMzMwJTIyJTIweSUzRCUyMjYzNyUyMiUyMGFzJTNEJTIyc291cmNlUG9pbnQlMjIlMkYlM0UlM0NteFBvaW50JTIweCUzRCUyMjMyOS45OSUyMiUyMHklM0QlMjI1OTAlMjIlMjBhcyUzRCUyMnRhcmdldFBvaW50JTIyJTJGJTNFJTNDJTJGbXhHZW9tZXRyeSUzRSUzQyUyRm14Q2VsbCUzRSUzQ214Q2VsbCUyMGlkJTNEJTIyMjIlMjIlMjB2YWx1ZSUzRCUyMiUyMiUyMHN0eWxlJTNEJTIyc2hhcGUlM0RmbGV4QXJyb3clM0JlbmRBcnJvdyUzRGNsYXNzaWMlM0JodG1sJTNEMSUzQmZvbnRTaXplJTNEMTUlM0JlbnRyeVglM0QwLjI4MyUzQmVudHJ5WSUzRDElM0JlbnRyeUR4JTNEMCUzQmVudHJ5RHklM0QwJTNCZW50cnlQZXJpbWV0ZXIlM0QwJTNCd2lkdGglM0QxMCUzQmVuZFNpemUlM0QzLjE1JTNCZW5kV2lkdGglM0QxMSUzQmZpbGxDb2xvciUzRCUyM2RhZThmYyUzQnN0cm9rZUNvbG9yJTNEJTIzNmM4ZWJmJTNCJTIyJTIwZWRnZSUzRCUyMjElMjIlMjBwYXJlbnQlM0QlMjIxJTIyJTNFJTNDbXhHZW9tZXRyeSUyMHdpZHRoJTNEJTIyNTAlMjIlMjBoZWlnaHQlM0QlMjI1MCUyMiUyMHJlbGF0aXZlJTNEJTIyMSUyMiUyMGFzJTNEJTIyZ2VvbWV0cnklMjIlM0UlM0NteFBvaW50JTIweCUzRCUyMjUwMi41JTIyJTIweSUzRCUyMjYzNyUyMiUyMGFzJTNEJTIyc291cmNlUG9pbnQlMjIlMkYlM0UlM0NteFBvaW50JTIweCUzRCUyMjUwMi43NSUyMiUyMHklM0QlMjI1OTAlMjIlMjBhcyUzRCUyMnRhcmdldFBvaW50JTIyJTJGJTNFJTNDJTJGbXhHZW9tZXRyeSUzRSUzQyUyRm14Q2VsbCUzRSUzQ214Q2VsbCUyMGlkJTNEJTIyMjMlMjIlMjB2YWx1ZSUzRCUyMiUyMiUyMHN0eWxlJTNEJTIycm91bmRlZCUzRDAlM0J3aGl0ZVNwYWNlJTNEd3JhcCUzQmh0bWwlM0QxJTNCZm9udFNpemUlM0QxNSUzQmZpbGxDb2xvciUzRCUyM2Y1ZjVmNSUzQnN0cm9rZUNvbG9yJTNEJTIzNjY2NjY2JTNCZm9udENvbG9yJTNEJTIzMzMzMzMzJTNCJTIyJTIwdmVydGV4JTNEJTIyMSUyMiUyMHBhcmVudCUzRCUyMjElMjIlM0UlM0NteEdlb21ldHJ5JTIweCUzRCUyMjYwJTIyJTIweSUzRCUyMjEyMCUyMiUyMHdpZHRoJTNEJTIyMTIwJTIyJTIwaGVpZ2h0JTNEJTIyNDcwJTIyJTIwYXMlM0QlMjJnZW9tZXRyeSUyMiUyRiUzRSUzQyUyRm14Q2VsbCUzRSUzQ214Q2VsbCUyMGlkJTNEJTIyMjQlMjIlMjB2YWx1ZSUzRCUyMlN1cHBvcnQlMjBMYXllciUyMiUyMHN0eWxlJTNEJTIydGV4dCUzQmh0bWwlM0QxJTNCc3Ryb2tlQ29sb3IlM0Rub25lJTNCZmlsbENvbG9yJTNEbm9uZSUzQmFsaWduJTNEY2VudGVyJTNCdmVydGljYWxBbGlnbiUzRG1pZGRsZSUzQndoaXRlU3BhY2UlM0R3cmFwJTNCcm91bmRlZCUzRDAlM0Jmb250U2l6ZSUzRDE1JTNCZm9udFN0eWxlJTNEMSUyMiUyMHZlcnRleCUzRCUyMjElMjIlMjBwYXJlbnQlM0QlMjIxJTIyJTNFJTNDbXhHZW9tZXRyeSUyMHglM0QlMjI2MCUyMiUyMHklM0QlMjIxMjAlMjIlMjB3aWR0aCUzRCUyMjEyMCUyMiUyMGhlaWdodCUzRCUyMjIwJTIyJTIwYXMlM0QlMjJnZW9tZXRyeSUyMiUyRiUzRSUzQyUyRm14Q2VsbCUzRSUzQ214Q2VsbCUyMGlkJTNEJTIyMjUlMjIlMjB2YWx1ZSUzRCUyMiUyMiUyMHN0eWxlJTNEJTIyc2hhcGUlM0RpbWFnZSUzQnZlcnRpY2FsTGFiZWxQb3NpdGlvbiUzRGJvdHRvbSUzQmxhYmVsQmFja2dyb3VuZENvbG9yJTNEJTIzZmZmZmZmJTNCdmVydGljYWxBbGlnbiUzRHRvcCUzQmFzcGVjdCUzRGZpeGVkJTNCaW1hZ2VBc3BlY3QlM0QwJTNCaW1hZ2UlM0RkYXRhJTNBaW1hZ2UlMkZwbmclMkNpVkJPUncwS0dnb0FBQUFOU1VoRVVnQUFBRm9BQUFCTUNBWUFBQUR0SjZDRUFBQWdBRWxFUVZSNEFiUzhkWGhiVnhidUxTZWxLY3gwaWxObW5uSXpwVFRRTkUwcGJRcFRUTnN3cCUyQkUyYmNQTTZEQTREaWRPNHRoT3pHekx6QXl5TEpsa0VMTjBKUDIlMkJaeDg1bVU2bk0lMkZkJTJCZjF6NU9UN1NrYlMxOTd2WFh1dGRzSSUyQkMlMkYlMkZJSUJBTCUyRjVaM2c1ZiUyRjJmaURnZzRDRTMlMkI5RGtzRHU4TlBaS1ZGYjU2Rko3Y1pxbGZBSEFnUUNmZ2o0RUolMkJYZnlrQUFiJTJCRXp5JTJGaDl2bG9NZG5KckcwbEpyJTJCYXFOd0tvbkxMU1N4cG9LWmRqOFhyUlJMZjkzc0klMkJJUGY5OHZkJTJCdDk5JTJGcDhEJTJCbiUyRjhwaUk0eXQlMkY5aWhpMEFQb1NBcGZlJTJGczA0JTJGZ2pvQUg2OFVnQmRwNWZxR2pmS2JBOEo4VTRpSXgyY1B1dmszRmtuVVZFR09yczglMkJCRmd5ejhrRUJZJTJGaU4lMkZ2eCUyQkgxa2xlcjVreHVEWHVTU2xsd01wJTJCSmU1WE1EQzlnJTJGY1VLVHVWV2NhR3drbmFyQTBtQUhCQXRYZXJxYnpwNHFjJTJCWHolMkYlMkZydmNzZiUyQm4lMkYySkFpMGpHbHcwSEozQXNoU0p3WVBRbUxFMyUyQlhSeUFBSmtQNFQ3QUFPcDUlMkJrWkFzblQzZzVGQzZ4YTYlMkJmYmFGJTJCTm0lMkYyc25XcmwwTmhFckVYemJqZFFZQ0VkT09YWk1sMlN4TEpGWTBjeTY1ajNMWTRYcDBmU2IlMkJmTHZEaXp4ZjR4OCUyQlJ2REwlMkZIQ05XbkdkWFhER25Nc3ZwdE5qeHlYMjgxRCUyRmZwVTVlQmwlMkYwVyUyQjQ3UXViRkVSek5wZXZCOSUyRjR2OFAzdEYzNzdwVXZYZTMlMkZudDIlMkY5dGxXRkdLNCUyRktGJTJGeWY5R1pnQUJYQnZKZmt2MXYzUXdFOFBtRWFwQiUyQjI1WXNYVjRKNHVKc2JON2dZJTJGMTZQMnZYQlZpenhzJTJGeWxRR1dMZzJ3WnJXUHc0ZTYwUnZjTXJqQjMlMkZiaEQwQ050b1BqNmFWOHR6R0twMmNjNWRtNUVid3dPNExuWmtYd3pKd0lucDl6bHVkbkhtWDVzVlJxTlRyaWxjVjR2SklNWDdBaiUyRjIyWWw3cDVDWlhmblA5UFg3bjAxZCUyQmRMMyUyRnRVbFAlMkZaNkFGaEVLdiUyRm5ibWcwQUg1VU5JWEhCcGk5ZnlwMzAlMkJlWm4lMkZYcUxsWlJ3SWtKdm5ZZmx5RDB1WFNTeGRIR0RSUWolMkIlMkZMQWp3MDN5WSUyRjZPZkxadk4xTmM3eGJMcGJUcUE1UGR6THF1WXc0azVqRm9SeGtmTHp2SHF6QVA4YzlscFJxMCUyQnpaZHJ6JTJGREJ3Z2llRzclMkJURXhuVnNpUW41WmFnN1RMOGE4VmRsbDZCeWlVRWd1ZmZDb284M2w3aDZsMEx2NE94OSUyQlZsTlAlMkI5dFQlMkYlMkI4RzklMkI4ZzglMkJvSkF4RnVJa3VRbDRYQVJjN3VEaEZNOWQ0UGZLRWk2ckVYJTJCQWdOJTJCUDElMkJ2OUE3VWhXZzhPcWxIbFk4a2lCJTJGUG0lMkI1azdGJTJCYk9ncGslMkZCSmcyM2Nma3FSSno1amc1Y2NMY3ExJTJCRE10MXR0bk04THBmbTltN3NUamZMRDhmeTNQZnJHTDN5T0owV0I5cHVJOTh2UGNDVDM2emlwJTJCMFI5RmdjUk9kVWtaSmYwV3RjaFNyNzdRajk4b3FSVjJpdm1ndHFHU0V1bDNTN1dNMyUyRjQlMkZHYjlvSWolMkJ4JTJCZkZXJTJGOWp3OHBlazZmUkx0dkh6MjVHWFJtWnRLUmxFUnJZandkNTg3VHNYWVRYWHYyMHBtY2pNJTJGbGtJMldzUEp1dDFqMiUyRjZtamU5VWxCb09QbGNzTlRQbEJZdEkwUDVNbXdmanhBYjclMkJ4c2ZyJTJGVjA4OVlTRmFkTTFPRDJpamVDZ2E5UnQ3RHFienM0ajUlMkZGSWZpS1NsVHo1JTJCUUllJTJGM1FocVlVMTJGMGVmdHg4a2dkR3pHZmtyNkZFWlJTeDdFQTB4Nk1TOFFnVkpodlU0RmlEY0FpZ3hmRXZ6U3hlJTJGRXNsJTJGaWRvdjElMkJoTW5DOUg3dU1vZnhFTEglMkZCZXNTTCUyRjd1SFF2djNweWk3JTJCU2JVRzlmZ01SandPaHg0ckViMHA0JTJGVCUyQmNxck5GeiUyRlp6SmZlUTFKMXlHM0s0eVh6V2I3UTRrV3Nna1NMbGVBWGFGV1JvOE5NSEowZ0E5SCUyQkhuNldUZCUyRnZkRkZTSWliRzIlMkIwOGU2N0ZXaTExdDUyQWxRMnFBazlrOEx3U1V0cGJPbWl0Y2ZFNExHTHVXUFlOSFllajVKcFgySiUyQk5YY09uY3dYOHpjelpkVmVmdHA2bExCVFViZzkzc3VTJTJCYSUyQmhCNSUyQkolMkZ4NmZuMjZyRTFXbmtlbzJQVFZ0QnRSZFJveDJKejZoRnYlMkZiNDElMkJOJTJGZHQ0TDdmOG0lMkZmJTJGV3hPWHJpdGFYbndSMVl2UFUzenJ6YWdYJTJGSVJQcjhkMiUyRkRENm9RUG91T2RPNm02OGdjSzNodUszaUtVZWxFQ0gwNGtrQmZXNGFDaTRBTVYlMkZvZkU4JTJCSHglMkJUcDV3OCUyRlJUVnY1MnU0VnJyamJ3NXo5MzglMkJDREd0NGMwc3E4bjdxSXZtQ2d1OHNsZjhNZjhOUGVwV2YlMkZxUmplJTJGSElLZTQlMkJmbHlkMVplZ2hIaDg2a2pYN1R0S29iY0ZpY3pMbzY5bU1YclNEMXo2ZHhJYURaN2lRbElsZnFEVFJEN2wlMkY0b213S1g1Y0hpJTJGbHJkMmNMNmpoUUZZdG16TWEyWkN1WmtONkU5dlM2Z25MckNXNldFVk5oMTVlUmNHUjlQSjZNVERaTkFYYjlqbmRPTXNhTVViRjBSbCUyQkVzT1pDOWlMeSUyRkZhYlBJeUVyOGZ0QU4lMkZqTDZpNGRWWHNaJTJCUHBIN1FVR3B2dllXdWI3NUU5JTJGSSUyRlVEJTJGeUVLWlZheW4lMkIlMkI3T1VqUGlZZ05NcGMxMHhBSSUyRmJoVnZvYjVrUml1VXBPdE9yU2dJJTJCV1lmSHh4dDU0UDVTQmcxUk0zVm1PJTJGdkRUS1NrbWFtczdFSGQxRXA3V3pzOTNVWjV3c1VTOTNvbGpwNjV3S1NmVnpIOG02bTRQQks1SmVXTW43dUU5Nzc5Z1YySHp5TDVKTGFGUnpCdXdXWmUlMkZlQmI5cCUyQktvbGFsQ1NwSFdXJTJGNUVaTW0lMkJ0SmhzWE8lMkJRTVd1akhybVg2eGo1T0ZDM3R1WndaQnRHUXplbHNHdzBFeSUyQkNTdmd4d3UxYkUydkk2RzBHWk9RY0FRREN1b2I0WFQ1QXo0OG5WMTBoaDJuOGROeFZEdzNpUEw3JTJCMUg1OEt2VXYlMkZWUDJsWnZ4dEhhSWp0b0FUSGhjajh1eWZHJTJGem9xNmZpJTJGamE2akhXMXBNeTZ2OWFMdjJTaHB2dTUzT1RadWhVMGZoOHk5UyUyRk9FSUFrNTdMeDFEZGhUc3dsaktqUVpuME8zMm9GWnJpSXFNWk1FdkMzajN2UyUyQkpUMnlrcnRGQXM3YWQxbVlOMnFabTFJMXExQ28xV20wTGJlM3Q4a0FraExmb0l5MG5qNTNISTNsbDJCZmtGSmJpY3JrNWNUNk9XNTU2ZyUyRmUlMkJtMDZQeVVxbndjaUk3eWF6YU4wdXdrJTJCZFElMkZTamQ4WmxtUktUMW1LMnN6TzlpaldwRFh4NXFJakIyNVc4dmkyTDE3WXI2YmROeVF0YnMzbCUyQmN5YlBiVWpsaGZXSkROJTJCYnk0cjRPZzVuVkdHd0N3SHlFd1FOUENZVDJuVmJxWCUyRnRIU3J1ZWhiMVRjJTJGU2ZPT1RxSzUlMkZtS29ySDZUODFrZXBuJTJGY1R6dFoybVNqOHppSmZSbHBSOHZSVFNKWGxHTEl6NkZ5N2tyb1BSdEMxWWpXdFo4JTJGaTEyb29mZnBaU2olMkY2a0lCc0RJUExTQUJzTlBaUVYxZk5xWk1uJTJCV0g2REFhOE1aRGJicjJEYTY2NWhyNTklMkJ4SVMwb2RUcDA2aGJkYWdVYWxvVWpmU3BHNUNwVmJUMU5TRVJ0Tk1XNHRXWGgyeTBmTDdjTHBjbkR4M2tlMzdqck5uM3lHTVJqT1RadjNDMWZjOXglMkIxJTJGZjVXRTFBd3FxMnRac1g0cmU4S08wNndWa2lRcmpTRFlCRERZWEd4TEtHWkpRaU1mNzh2bTdSMlpEQWxWTWpBMGx3SGJjbmg5cTVKWHRtYlJiM00yTHdxd04yYng5TG8wQm14SllYNU1MWHVUS3VUVkZGd1hBYlJIVGxMeTltZlV2UDhkN1JQbjAlMkZ6aE9HcnU2MGZ0SFU5UlAlMkZnVDZ0NzRrS3k3bjBDOVlpTUJyJTJGY3lzTDklMkZvcWk0OXk2NnclMkZhaXo4OUZNcHR3dCUyQmp3V28zb2toTnAzN2VYeWllZm9PeWYlMkZ5VGdDVEtOb0JuM1UxWmF5UERoNyUyRkhYdiUyRjZWa0pBUUZQS2hRS0VJUWFFUVp3WHpmNTVIczFxRFdxVkYxYVNtVWQxRW8xcUZTdDBrWDIlMkZUdG1HM0NvTW9jQW9ROEhuUjY0MGNqempIbWJPUlZGWFg4UG4zazNqc2xiZnBOJTJGQWREaHc2U2xGcEpmc09IcUc4cWxyJTJCWHBCWkJGbUExJTJCJTJGbmRGNE44ODZYOGZuJTJCYkw0S1UzS3NSTXVLaEZyZTNwWEx3QjA1RE5pZXpldGJNM2wxY3piJTJGRUdCdnl1YTVEV2s4dXpxQiUyRnB2VG1YeXNnTFJLamN6ckF4NFAyZCUyQk5wWHJxTExvUFJWRHg0ekkwbTNmUzhzc3E2aiUyQmZqR3I1WmhvbnppSHY1Z2ZJZUtVJTJGdG1adHI5UDNlNWhCVVgzNzNUaVRZNUc4WnJ5U0U1OWtRWkxNJTJCTHhXTExHUktPJTJCN25mSXgzNE5IY09kZ3dFZ3dDMjJyaHZlSGY4RE50OXlPUXRHSFBpRUtRbVNBJTJCNkFJQ1FMOTlqdHZVVnRmUzFPVEJrMmpsbWFWVUJzTnFKdUNSMXRiQyUyRnFlSHRuNWtHUyUyRlNEZ3VJRnh4Wlc0JTJCWVllUEVycm5JT3UzNzJGNzZHNE9IRHpNeGRnNHV2VTlzazRVMGh6VW8wRnozTkJsWXZMaFZMNDlVc0FIZXpMNU9ib0VsejlBY2J1WlQlMkZjcEdiaEx5Y0NkU3Q3WW5pMnJrWmUzS2VtM0paTiUyQkc5TjRabjBxajYxSVpQRFdkS1lmVHFYTDZzQ3A2JTJCVGlpQSUyRm9PSHFZcWc5RzB2ejNnVlE5M3AlMkZPVGJzcG43JTJCTXBwVmJ5SHE1UCUyQmxYWHNmWjIlMkIlMkJrSXl2N012djVQZFNLb2hjZlJTbzZqNlJPeFNPTzVpUzg4dk1VJTJGQTJ4V005dXhaRzRGNDgyR2E4bUE2ODJGYThtRFd0VE9yUEdmc3FEZDkxRFNFaGZXWklGMENHS0szcWxPb1NISG5xSTNKeDhWTTBOUVVsdVVxRnFhcVpKMVl4YXJhYWpVMGRVU2lXSDQ1bzRrcURtV0x5YUklMkZFYWppYW9PUnF2SlR5dW1kRGp4U3pkbGNHNnNGd09YR2dndlZTSHllYVJPYkxNTm43RGxVJTJCa2xmREo5aVElMkIzSjNGaUwzWmZITWdoMlVYUzVseE1wZmh1N041WjFjMncwS3paSjNkZjFzbWcwTXplV05yT2k5dHl1RHBEZWs4dVRLUmg1WmU1TldWRVNSVWEzRjA5QkQxOVJlMG5UcEY2WUJoVk43MkNNVlgzazVwJTJGNkhVTFYxTiUyRm9CaE5DMWJRZEdZOFlUZGRUZHRXZG15SWY0OXlPSzF3bkolMkJJJTJGNmFVMGdWUjVIS0QlMkJLdENFTXEzNCUyQnZmQiUyRiUyQjhqQ2t5cU5JbGVGSUZmdVFLdmZqcVR5QXQlMkZ3QXZxckQ3RjQ4anFjZWU0USUyQmZVTmtuU3pVaGxBamw0N3JyNyUyQkJFOGRQb2RGb1pMMnNVamRTcjFHamFtNm12YTJOMmtZdG00OFdzTzVFUGV0UE5MTHBXQlByVGpTeTlsUUQ2MDgwc2Y2RW1zM2l2ZE5xTnAxcUpQUk1DNkZuR2ptVjNJRFo0WlhEc2NMTEU3UkthTWM1WVhHOHZma0NIJTJCM001Sk85U3FhZUxDYSUyQldzdUJQQlZmN0ZPeU9LR2NDOVh0ckV1cVluTjJIWmxhSTVFVnJYd1Zuc1BUNjFKNWZIa2k5JTJGd1N4WjJ6d2xrVnFjVHZjUk01ZWhRMTI3ZFJObmtLU2JmZlI4bXJRMUIlMkIlMkJERXQ2OWVUOGVvYnhBMFlRdG5LRmV4OTRRVk02dVlnTSUyRnNEcEJYZXlpTzRDM2RpTDltRHMyZ1A5dnlkT0hNMjRNcGJnN3RnT1ZMJTJCU2p6NXElMkZEbGltTTFibkU5ZHczZSUyRkxXazc1JTJGRFAxNThpU3V1dkpLJTJCSVZmUUo2UlBVRiUyRjM2bWlocDM5ZHNKQ1cxamEwQXR3V05lMXRMYlJvMmlrcFZiSHRTQ3J6dCUyQlV4YjBjUlAyNHY0ZWR0cGN3TExXRmVhRGslMkZiUzNoNTYxRkxOMVZ5SW9ESmF6Y1g4ekMzYVdzTzlYQXR0T1Y1RlYwWERhQXdoNWFQRDYlMkJXSHVTWVJzdjh1SHVkRDdhbjhrdjBTVjRBMURhYVdWVVdBN0hpcld5bWpJNFhFU1hhb21yME9LVSUyRkdTM21YbHVkVFQzTG9qbTFybG51R2JjSHNhRlJ1UHpCOGpac1lQTlR6eUdjdFowNmpadW9uckpJbUtmZkpLNDUxJTJCaWVzVXFhbGV2WXRkamp4TXo2d2Q4WHVtM3p1UyUyRndhM3dGbXpDa2JVU242VVd2NmNibjcwTlgzY1pycVo0dkFYYmNXY3R3YVZjZ3BUOUsxTDJBcVNzcFVpWlMlMkZCbUwwUWJQWmZoZzE3a29jY2U1b29yaE1wUXlJemoybXV2bFkza1hYZmR4Wmd4WTJRMVVWWlpTMUo2QVFkT3BiSnEyd1YlMkIzbmlSV1Z1eW1ibWxqQm5iQ3BtNXRZVFpXNHVZdWJXWTJadEwyWEswbU9LNmJuUm1GMmE3QjRQTnc4bFVOYk8zNUxQbFJDMm5reHBrU1JaMlZBQXR3UHR3Y1RqdnJyJTJGSWh6dFNHTDR2alFWUkJmZ0NQc3AwWmtic1RHWnZkcTBNZEZScE04OHZUMlRJOWhUVWVpczliaDl2cjQzaWpua251WDNXRVc0WnU1Mng2NDdoOHJpeDZEbzU5UG1YYkx6OU5uYmNlUmNIcnIyVzB5RWhITzNUaHdOWFhjV1dxNjRpZE9CQTlJME5CQUlpbWhta3UlMkYlMkJHc2xBZDd1eFZPRk1YNExlMVhnNGV5YzZIQ0NZNVduQnJFN0RuYjBSS240ZVVQZ2R2JTJCaHg4cWJQeHBNM0JuanFielRPRzBiJTJGZjh6ejMlMkZBczglMkZQRERQUDc0NHp6enpETzglMkZ2cnJmUGJaWjZ4YXRZcXlzbElTMGtwWWR5Q1YyWnN6bWJZaGwya2JjNW02cVlCcEd3dVl1a25KdEkxRlROdVl4OVJOMmZ5MExSTlZSOUE5RDRZVCUyRkhqOUFjNWtxcGklMkJPcGZWQjBvSWo2MUJHRkRaREFZQ1dOMWVQbGwyaUxmWFJqSmlhendmN2tyamw4aENPUk9UMjJMZ2pkVXhiRTJ2d1JzSXNEMnpub2VXSmpKd1l4ejEzV1lNYm9rQnE4JTJGeXpNJTJGSENVMnVKS3E0Z2R5cVpucE1Kc3dtSTdyYUtsUXhVYlJFeG5CeDVGZHN1ZllhdGw5OU5ldiUyRjhtZENoNzVGVzNVMUFaOGdoRUZTJTJCSHVReFd1Rk4zMGgzdmlwdUp1ajhQYVVCZ0gzaVVGS0lyQkhJT0RGNTlEZ3FBekRremdkZDlKVXBJUkplSklueTglMkJOc1hQWk52c1R2bjZ2UDE5JTJCJTJCaEVMRml5USUyQlhONWVUbEdvJTJGRnlwSyUyQnNycHUxWVlYTTJKVFBwTFY1VEZ5clpOTGFIS2FzVVRKcFhRNVQxaFl6WlYwaGs5ZG1zeU9pVFA1dDhVOFl2SllPQzdsbHJXdzlYYzdFVlJrczI1dkhnUXVWUVE5T3lIVUFXVkluYmpqS204dVA4Y21tV043WmtzckVRJTJCbDQlMkZINHl0WHBlV1hxZXpTazE4dWQycGRWdzc0SllYbGx6a1laT005MWVINjh0UHN5Q2s1bTR2Q0swSU9IeCUyQiUyQmkyZVdreE91bXd1bkI2ZzE2blVhVWhmZXQyTXJidW9QSkNEQTZ6VVE0NWlPeVFlQVQ1ajhEdDN5VmJJU1hNSkJEOUxjN1lzVGhpSiUyQkJNbklwVHVRSjN3emtrZTZzTU5DSmxKSmx4Tlp6R2xqUWRiOXhvZkJmSDRZMGRnM1J4REs3WUdmVEVMc0hVWEk0a0NScjRuNEdhNHFwT2x1OVI4c082TENhc1RHZjhxZ3dtck14bTRzcHNKcXpPazQ5eHE1V01YWjdPc2ZqcW9GRDRBMWhjRWd0MlpqQjJhU3JqVm1ZeWRtVVd2NGJtcyUyRmRNeWI4ODAxNGV2aWN5aFFIemR2UCUyQnVoanUlMkZpR01ZU3RQeWhLdDFIVHo3QzlIV1o5Y2dSUUlzRFdsbWx2bm5lVzVwWkhVZDVvd2VuMjhQSGNQcTg1bXlIMjN1THhVZFpsbzBSc3g5dWpvMHV1cGJldWh4JTJCYkVhTFBMVXU1Mk9ISDJtSEcxZGVEVU51UFNkZUEwbSUyQlhRaEVpSyUyRlA2aHNPNGNnbTNuS3poVEY4cTYycEUwQjFmTWFGd1h2c0dlTVJkdlN5SiUyQmIyJTJGc1dETGlxanVHSyUyRm9yJTJGS2MlMkJSanIyRnE1OWIyRGIzaCUyRkRuazl3YW9ya09SV3plV2xHTDUyekN0V01YM2lhajM2STRKUFowWHoxYXpMZkw4cGs5TEpNUnEzSVl2VHlESmJzSzJKWFJBVlpaUzFCbWlTTW5OTkRXRXdaTzg1V01HZGpCaDlNaVdUVSUyRkJqVzdFNlJKVGtvT0VIcHFWQzFNV2phRmg2ZXNKMiUyQlg2emwyWjhPY3JGTXphYkVjdTZmY1lEUlJ6SzRXTlhLcEhBbDEwOCUyRnd2M3pqckV2bzRxSW9pWWVuclNabFNjUzhOUmwwcTZ1Uk5QU2hDZnZLTjd6aTNFbmJjT3FLU1c1dGgxdHQ1bE9kUnN1czUzMiUyQkhqYTU4ekJPR1VpcHA5JTJCd3JGN0g4N3lDcXhtRXg2UFI0NHlDWkVUVXE2d3JYNEd3NiUyQjNJYlZrRXZBYWtHd3EzSFduMFVlT3h4ejZQUGJkcjJCTFdVVEExUldNSFh2MG1DN094cmprWHF3TGI4STIlMkZ3YnNpeCUyRkd2RzBvTGsyZVBKRyUyRld6WHl0WXpDSnI3JTJGOFFTRHZnM2psUzhPOE5yWGh4anc3VEhlSEJQQld4TWplV2ZpT2FLU0cyVnZUJTJCUUI1UW1TejBGajU1WDhiQXRUOHVJbmUlMkZsaVpnUXJkcVlFelk2c3AlMkJYUjRKWjhMTmw3bGlzR3owUXhZalY5JTJGN21HNjc5YXozVWp0M0QxNkIxY00yNG5meDYza3h2RzdlYUs4YnU1Y2t3bzE0M2N5SFdmciUyQlhxajFleEpqd1M4JTJCN1JHTmNNd1ptMERlTyUyQjBiam0zWTk3OWwzWWpzd2dMTGVCM0JvZHl2MGxsSnlvd1ZLbFFqTjdOcFolMkJ6JTJCRjklMkZnVThUNzlJeTh3WnVMcGFzUFUwNDNZNlpHUHN4NHZDdnVZWnpJdHZ4OWVlMDZ2TVJUUk93dTlzeDZIY2puM05FOWhYM0k3NXdsVDhIb01NZ045UWkybnp5emdXJTJGaG5IZ3IlMkZpV1BvUXB0QTMlMkZ6ZlFSV3BHelQlMkZGbTZPTzhPcFg0YnoyeldGZSUyRiUyQllvJTJGYjg1eWVzalQlMkZIYU4lMkJFY3UxaUZTd3FtdGZBRjNXb0J1RWNDaDl2UDFyQjhYdnc4akM5bW5XWEZ6dFNnNng3RVdKWnU4VTludERCczZpcXVHREtmdmg4c3A4JTJGSHF3bjViQTE5UDElMkJQNHF0TktMN2VTTjh2TnhMeTVRWVVYMnhBOGMlMkIxaEh5OGlpdmZXOExxc0hOWWRuMkg1WmNYc01Xc3hiSHZlM3dUcjhReiUyRmtvYyUyQjhZUmx0ZElSbmtIRjVZV0VqdTNrTng5RlpoVlhiVCUyQnNoalRxJTJGM3h2ZmdjYlJOSFl5bTdRRmZjUEJ5NlNseHVGMzU4S0J3YiUyRm81dHllMllZbVpnS1Q2STFGbElRTElFd2ZZNWNKZUVZZDcyRk9ZMTkySXYyMGZBYjVjZEJVZjJlc3dyN3NLNTZHWWNLeDdEdE9OdFhKcjglMkZ5clJtY1hOalBrNWdqZEhIZU8xcjQlMkZ5MnNqajlQJTJGMkpQMiUyRlBjdHJvODd3NnVqVGpGMmN5cklkT2NSbjF3ZGpId0dmVE8zV0gxU3llRWNXSSUyQmZHOHZMWHglMkZocVRpUXJkNmRmSmxMQlVKZjgwM0lFcmF4Qnl5dmZMdUxLUWJQbzg5NUMlMkJyNiUyRmpEN0RWOG1BaG55eWdyNGoxaER5MFZvVUg2NGk1SU1sOUhsM0lWY1Buc3JHOExQWWxhZXB5N3RJWVhraCUyQnZBWjJPWThnR24xVzdRVko3RTdvNUk2VlJmeEslMkZKSSUyQkxHY0Mwc3phYTNSSWZVWTZWeTVHdU5ycjlFeWVScU8wdE1ZdHoySU5lbG56SjNOY25KQjRkejhkMXlMYjhHJTJCOUNac0syJTJGQ3RQa0p6RW0lMkY0clBVRTBBaTRMUGhMTjZDZmQxZDJQYiUyQkE2bXJSSlo4bjZrQjY1NDNjQzM5QzQ1VmoyRGMlMkZUWk83WDhIT2tNQSUyRmV0WjNob3JKUGdrcjM5N212N2ZuJTJCV05VVkVNR0gyZTE4ZEcwMzlVTFAyJTJGT2NlbW8wSUZDWWtXRXVya25VbW5lVm1lbERQeTk3NmVGODJLUFptOVFBdVlneWtycDlPSjJXTEZZck5SWEtWaTVycERmTDg2bkZGcmp2TGs2QTJFdlBzcmlnJTJCV0VQTHVjdnE4dTR5UVliJTJCZ0dEU1Q2OTRZejdTVmU2bW9iOExoY2FJMk9kaVhWVVZTU1EzYTBqektLa3Jaa1ZaQlVhdUJyaFlUaWN2emlGJTJCWlExdFpoenl4TWtPeld1bmN2b2VLcVQ5Z0t6JTJCREtmUXVqRnZ2Umw5d0NKZlRpY0t4OVZtOFMyOUNXdkZuUEd2JTJCaW5mdHpUalczWTc1eEtmNFRIWEJ1S3lyQSUyQnY1YjdCdiUyRkJ2TzlGOWthUSUyRjRuZGhTRiUyQkpjOWhkczZ4JTJGRXRHOElidTMlMkYwTkhGR3NZdWlPU3RzYWZwJTJGMjBFcjM4ZnlSdWpvaGt3NmlKdmpvcGo4Tmc0Qm81UFpPRFlHTGFlTE93VlQlMkJnMk9SZ3hQWVlCbzJNWU9DcUcxNzglMkZ4MWZ6THJKeWIxWnZ5aTRJdE12aHdtNnpZWGZaY2J2Y2VGMXU3QTRYRHJ1NDVpUzNwb1ZuUDUlMkZMMWYwbmNYWCUyRmFkdzRZRHlQRDUlMkZDcVBsYlNNbXJrTUhRNnpweGViMXl0c1hvbGlqU1djblVtTWx0TTlOc2Q4dGVacnVxaDRRZGFlaTFSdGx6RFBpRVBmRUdFd1plTDdyQ1BHeTFrWmhDNzhheTdpclU0VjlnNlZDaGNHNSUyRkFmZnltN0R2ZVJsMyUyRmlZOFJkdXhIWDROeDdiYnNDVk5sV2tkQVM5dVZTVE83WGRqT2Y0bWZydEdOb3p1eG1oc2ElMkIlMkZFdHZGUnJIdUg0dm1mUUdzWnV5Q2F0OGFma2NGNlkzUTBBOFpjNEkxeGNRd2VsOFNiNDVJWU5DR1pRZVBqMlhheU9LaUNDQUw5MFl4NDNoaWJ3TURSc2ZRZmZaNnZmNHBqOVQ3bFpZa1dTUU9yeFNvRGJiV2E1WnltelduSFlERmdzYnN3R294eXJEc2h1NUNEWnhNNUZKbEtkR1loTmMxdDJPekJCSWJnd1ZhTG1lNnVianE3TzlIMzZERVllMmpSbTFBM3Q5RmUzWXFtdklXQ3RCSTYxVjBpTnlCSEd1VUNIbEZsRlFpV1lJZzM3STF4NkxmY2ptRk5IeW8zUGtkSGVRWUt4NDVuc0syNUEyJTJGTjBTQm5Sc0t0T29KOTd5UFk5ajJFdDFNWUhSJTJCNFduRWU3WWRsOXhONDI1S0NSbEZmZ1hYSDQxaTNQSTUxJTJGMUE4TGZuQndjczVQRUc1JTJGc1duTTRzMWpGOXdrVGNubnVPTlVURU1HaFBENERHeERCcVh5SnNUa3hnMEtZVWhFek1ZT2k2RjBPUGxjanRDVnJ0TVRqNmVsY1FiNHhJWU5GWUFIc1ZYdnlTd2RsOU9zSVpLTGlYem9ldnN3R0syNFBWNDZlelVvV3BTMGF4UjA5cXVvNjYyRnExV2c5WCUyQngwbGxNYXVpdHlKUjYzUTRNVnZOV0t3V3JGWVRuWjFkeEIyTkkyTFZSV0wzcGRHaDdVYVNBdmhsU2I1c2cyVnE1QXNJcDhhRHRUNE8zYnJiNlZ5aG9HVFozVFJtUmFCdzczZ1c2JTJGbzdrRm9TZXRQekFUeTZCQnpoVCUyQkhaZXpQTzRtVUVBbTc4QVR2MmhKSFk5OTZOVkxVRHVWRkhDJTJGYndnVGcyUDRyMW9KRG9naUJBZ3BaZDZuMlE0cEplMHNyWWhSY1lOaUdTTjJSSmptWEFoRVFHVFV4bDhPUTBCayUyRk80TTFwV2J3NUpaWFEweFV5anhZMHNkUGs1TlBaeVF5Y2tNemc4UWtNR0J2TDE3JTJCa3NtNWZ2ckFnOGtpRk5EWnJORFEyTktKV041T2ZuNDlLcGFLOXZaM201bWJxNiUyQnZKeWNuQlpESmQ1dmRCM2ZTZiUyRndYTHVjVDl4ZSUyRmJySGJpVGlRVGR5Q1poa1l6SjlOVmRCanNlTDBlT2FVbkV0RUJuMDh1MEpSOFhqd2VONmFxZU5TciUyRm9aMllSOHlGejVPdFRJQ2hXdmZTOWczM0l6OTRsaDhobng4bGpLYzZlUHhIdndiM3JDYmNXV094bSUyQnZ3ZSUyQnF3NUV4R3Z1Qk8zQVglMkZvTGthRVl5RldNJTJGT2dqUHRyOWpDZjhBVjJ0QmNPQUNwbDZBZzRRZHNvcGFtYmo0QXU5UGltR1EwTGZqNGhnMElZbkJFek1ZTWtuSlc1TnpHRG8xaTZGVDBnazlIZlFNeFlBN3pTNCUyQm01UEd3QWxaREo2WXlzQ3g4WHkzSUl0MSUyQjVSQk43MDNZZERkWTZDeXNwTEV4RVFLQ3d2SnlNaWd1N3VienM1T0dXUUIlMkZ2OE4wTCUyQkZYbmk0THFlRGpKUWNpa3RVTER4ZXhZZkwwNm5SZG1PeldoSFZBTTdlUkxVd2VBNjdIYXZGUW10eEJEV0xiNlY2ZmglMkJpRnZhanNUd1RoZlBJRUZ6YjdzRzE5UTZzWVMlMkZoT05JUDMlMkY0NzhCJTJCNkRmJTJCeG0lMkZDZWVoUjd6RkNjVVVQd25Id2M2ZURmY0I1NUZ0T0o5N0FlSG9KMXg0TjR3Z2ZRYyUyQlFMUE4xVlFZOU9sdWFnWkFpOFJZZkw2dHVadER5R0wzNU9wZiUyRjNGeGswSmw0JTJCQmdyVk1TbWRZVk9EWUw4OXVZQWRwMVhCbFNGNHNkbkQ1M1BUZUhOaU5vTW5KZlAyMUVSJTJCV0tOa1gwUmVVREg1a1dNTkJoSDg2V3dqTlRVVnE5VktibTZ1SEFOWEtwVmtaV1hSMHRKeUdlaExFdnRiVVAlMkZvdVloMGl3eE9ZVkU1diUyQjZMNWQ1Sk1UdzZOWkw4MmhaNk9uWG9qWHJaRHBndEJreEdBejM2SG5TNkR1cUxFc25lOWgySkc0WVRzWE1tM2JwMkZKM2g3eUdkSElMbjRKTjREdDZITCUyRnhPZk1mdlFUcDlQJTJGNno5eEdJdkElMkYlMkYlMkJmdnhuN3NMMzVsN2tVN2VoJTJCJTJGSXZYZ1Azb24zd0lPNFR2VEhldVJOdXVKWEV2QTZaS29sUjl4OHdaQzhBTm5xYzlOdU1MSXBMSTAxaHdwWXZDT1BaZUVGYkQxZnp2RzBCcExLT3lsWFdVZ3Q3bWIycGdLJTJCWDFMQ2p6dnIlMkJIRmJGVE0ybCUyRlAlMkJuSHplblpiSHgzT3ltTHFxaUdNWDZ0RGJQSmRMd2Z4JTJCQ1lOSlQwRkJIbVZsWmVUbDVaR2VuazVCUVFFeE1URWtKQ1NnMVdveG00TzFLWDhFNmg5ZGs0WEVEN291UFJOV0hlTEtqJTJGYnk0SVJUUk9jV3NDbHJJJTJCdnlON0t1YUJQcml6YXlvV0E5NiUyRkkyc0RKbkZjdlNsN0FvYVNIcklsYVNscGFDMXlPaGFGUHVvZVBJUDlHZmZBZlQ2U0VZejc2TiUyQmZ5N1dLUGZ3Uno3RHBha3R6RW52NGNsJTJGaDNNRjk3QkZQMDJoblBETUoxJTJCQyUyQlBKdCUyQms1TW9MVzZGOXc2dXBra3hLc3BBdEczWndCaVFwckc2Rk5xWlNaV2pDWUhiU2FyY1QyTkxLMEpZa3A2bE9NYkRySzNPYXpuT3dwb3Nmbm9GWnI1dWZRRXFhdHJtRGFxaEttckN4azR1cGNwcXpLWTlvYUpiUFhKRkxUcE8lMkZsenIyckppQ2hOeGhvYkZSUldscEtRME1ETlRVMXNnb1JvQmNWRmRIVDAlMkZQJTJGRzJpaCUyRndUWUhwOUVpcktRdjMlMkI1a1VkSDdXZG4lMkZEbHUzbkl6MSUyQiUyRjhDOWZ0dVlIcjlsN1A5YnV2NSUyRnFkMTNOZDZQWGNzUGtHYmw1Mkc1TzJUNlJOMXlaekFvWGtjZEtscmFTbE9JcVd3bk8wRkoybnRmZ3NyU1ZuYVNxTFFsdDZsdGJTTTNTVVJ0RldKbzVJMmtxajZHd1p6Wk1BQUNBQVNVUkJWQ2c5ajY0NENsMTlMaTZiVVhZdVJJc2lJaHQ4QkdoM21abmRFTW5pNWxqY2VESDdYWVMySmZKUzJVSWVxSnpQZlZVJTJGY25mVno5eFZQb3U3UzJZeVczV0VOb2VCdU13eW9oSktpWXd2NW54OENlY1Q4amdmVjBCTVVnbTFxbmE1UEF6Y2N2MUZMMSUyRkE0WERTMWRtRlVhJTJCWHc3Tkdvd21qeVlESllNQ29OOUtqMXlONVJQb3JXTVVrOTdJM1RuTEpqb2kyTHYwRjJ3M3lKb2N3eWc0dml3NG44TWJNTFd5SU9zeWZObDVOU0doZkZMdjYwR2RuSDBKMktsQ0lZMXNJMXklMkY3SzIlMkJ2Zm9mcXhuSzU2bGJzYkZBSWZSWGM2aUMyTllqQ0VYSDBXbEg1N01mcDlsTFoyRU9pc28zNDNGWVNjbHRKeW02VHp3bDU3U1RrdEpPZ2JDY3V0NDNFYkIzeE9lM0U1N2F3djdTVUw4djNFNmt2a2kzNTNxNDA3aXVkeFIxVjA3aTFaZ3EzVmslMkZpcHVwSiUyRkxsNkxIOHAlMkI1NGJpOGF3dXpNQmk5c3V4NkdEV1c2UjZlNDllaTJzNkhNd0klMkI5SDh2cXdPeHlZTEVZNW85N1YzWVZPNkU5REQyYXJFWWZUaFNqdUVZeEFxRFM1UGxEUU1Ea3pJenhLUWNtQzVXM0N3M1FIQXVqZEVvMDJOemtHSjlGYUUlMkJGMVhZUlc5YkMlMkJxb2RWT1dvV3hjUng5NEw3JTJCZE95UDlGMzdSVmN1U2FFSzFiMzRZWWxOJTJGRDBnaWY0YWQlMkJ2MUt2cmd5eE9YdWNCRkJxakU0JTJGUmhDc2hHYyUyRlpzM2lPSHNNVUU0VmZya1FTOVdzJTJCb2xMVkxObFp3dHhObFV4Ylc4cjB0YVg4c0thTUg5WVVNMjFkSVZQV0ZRV1glMkJwb0twcTJwWnNxNlVtWnRLbUg4a1hnJTJCSzlsTmxVdUwyZSUyRmdxOXJOWEZjNWtodHJSdktYMnBIOHBlb2JicWolMkJtbXNydiUyQktxeWslMkZvVSUyRndCVTJzMlkzQlpncUwwUjRwVE5xNlNYUHRuc2xqbElodTd6WUhiNjViTHlrUk5vRWNTTk11RnpXN0ZZTExoZERsa2IxYkVxVVJsblN4WWZ2QUUlMkZEZ2tpUjZYUkkzSlFYcW5qZFBOWmc3VjZObGUxYzJxR2hPTHFzejhYR2JreDZJdTVwZm9XRjVyWkZWWkczTWlEak50NXd3JTJCV2ZzcDc2MThqJTJCODNmczNpc0lWa0ZpUmpFc2tBV1JoNjgyeElLT1llS2NKcnNtTCUyQiUyQlJjcyUyRmYlMkJCN2M2JTJGMGZqQnUzajFYYkpiV2RIWXpjJTJGYmNwbTR0SURQWnFZeVFqNHlHREV6ZzQ5JTJGRU9kVVBwcWR3SWdmRXZsNGNqd2ZUMHZpazVuSmZEWWppWTlYbnVmTCUyRkZBYTNGMTAlMkJheU1xUDZWNjhwSGNIMzFjSzZ2ZVpkcnE5JTJGbDJzb2hYRjMyRW4zekh5VWs2WGFXVkc1RWVIV0NtJTJGNjNoOXZ0b0x2VGpOMHFQdWZxNWJGQ01nV1FRUzBtVnFid2FIMCUyQkNURWhack1GdjFldXJNUGs5VkhhYlNhbTFjU2hCaE03YXZSc3JPaGlUV1VQQ3lwTkxDd3hNYmZZd1BTQ0xxWVc2Smhjb0dOYW5wNUpTZ05UYzl0WlVtVmlmNlVPbzlVaDJ3WmRkemRXMGI3ZzA4RUlFYUtxWEN3YnNRakZWY1ZiQzZNd3VPeWtMWnRKeEZ0UEV0dnZIakslMkZmaDlQcDhneVEyeUdpc2tyczNsJTJGNmdYZW1aekVlNVBpZUdkS05NT25SekYxWlJhVGxtWHg0WlJ6TE55ZVE3eFN3ODdUSlh3MiUyQndMdlRVbGt5QThuZVR0aUFySDZCSHhJYkd6WnpmVlpUM0pGNGIxY1VYQTdmUXB1UUpIM0p4VEtLMUZrOXVIRmpINlUyeXF3TzIzJTJGVVU1N2laSTVYVTQ2Tzlwd1dLMnljJTJCRDFpV2l2R0Y2dzJGTFdyYkszZUVuTGlxS2ZBQTYzRTROWlQ1M0Z3ZTZhSHRaWEdsaFdydWVYVWhPemlqdjRzYUNWT1htdFRDem9ZSEpoRDVNTHU1bFUyTTJVZkIwVDhsc1lYZFRHbVB4dXh1VjBNcTJvaHczRnJUVFo3RUZWZEdseUJiakNpNWJQd1l0Q1NZa3JpdFBLQmxMVlNyNE1tOFR3ZlYlMkZ6N3RxaHJBcWRqdFhjSmJ2UVVZbU5qUGsxaXlIanpqTjB3bm5XN2l2aDhOa0dOdTVYMHRianBMWGJ5WWFkbVdqYUxQS0FuQjZKcllmTEdEb3Fta0VUVHZMSzRhJTJCWlhqa0xqOTlEcTZlVldkWHp1QzNyZHE3S3Y1cSUyQlJWZHdaZEZWM0pqelZ3WVdEaURKbklZNzRFWm5iOEhwJTJCJTJGYzZOZ0cwU0JHMXRyYktCcyUyRnV0T0R5U2tnJTJCb1FJQzVEWmIyQktuNVVCR0I4VTZKMDY1OUNrNFpqRndvWk1OTGlmN3FscFlVMjFoVG1FWFUlMkZJNm1aR3Y0MUNEZ1R5ekM2WEp4ZjRHUGRQeWRVeks3MlppUVRjVDhyc1puNmRqZEg0SFl3cmFHWlhYd2RqY0RwYVg2aWpvc2dTTloxRDVCOFZYd0NxemxkNnFybDU3b3VoMGRUTXRaaEZ2Ulk3bjJiQVBlR0xMcXl5SlhvSGRZNWNsJTJCbHhDSGQlMkZQVFdIZ3QyY1pOdUcwWEFKZ3NEcEp6cWxGRWtZS2lNJTJCc3dXb1hMRUEwN3Vkc2lrWU9aNzR5SnB3WERuN1BveW1QYzZ6ck9KNkFHNnZmeGdWekRFdGJsekZKTlltZk5ITTViamlHVnRMSWNEUzRHMWhldFJTRFclMkY5dm1rTUEzZFhWSlpjdUdFd1duRTY3ckFyRTlZb09HNE1YS2JsalZpRzMlMkZwQkh2JTJGbkpsR2pNY3R4Y3VPbTlwZyUyQmQxY1BhOGk1JTJCTGpFd09xJTJCRFNUa2RoS202c1BnREdIeCUyQlRMNEFkbCUyQkFYYlVkak1zUmdPcVlrZGZCM0x4T3hpdmJHSlhYeWFoY0hXTnlXcGhiMnMzWiUyQnA0Z3o1S05xJTJCQXhRYzRseUFRQk8lMkY2QTJHMG1pdVRiVWRpOWVqTGFpJTJGbnMlMkZBenUydndzZjE1MkQwdlBMTVFyaVhKWUNEdVJ5NkF2RCUyRkxvTzN0NDZaJTJGaGJENllSMlJxTGQlMkYlMkJlSklMbVhWRXBOUXhZczRaVWt2YXNUbmNOTFZabUx3eWplZSUyRk9NNWpIMjNuaVhXanVUZnZBVzdMJTJCUnViMmpaaXh5WjNSNmdTYjhDRkZQRGd4a08zdjRmamh0TU1LT25QRzBXdjAyUlYlMkZ4dlFMcGRMZHJGMU9oMUcyY0E1S2RFWTJaMnVZZnJSZWg2ZFY4Z0xTM0tZZGJ5VW44S1Y2QjJpYkN3Z0oycmtBZU9oeGVSbVJXa1hzd3M3R0pPalkycXVqakt6QzcxUG9zSG5SJTJCWDJvNWNDTkZvZFJHcTZ5VE00YUhWSzZEeCUyQjhneDI1aGEzOGFXeWpRJTJCU05IeWNybUYxVGdNMm9aZGxDUTdHejJWblRRQ01RN2lzJTJCUHdhTkIyTFVIaGE5JTJCSnhOckt6T0p3N05qekxsUXR1NGNkVFAlMkJFV200Y0lzQ3M4amNjSHJhZnZRejh4JTJCS3RRMUcxbTdDNHZxUVZOMUd0N3FOWDBNR2JwZVQ2ZmM1THdDeFZNV3hITlhZTTM4cWNYVjNIRjMlMkJkeDc1eHZlS3pvYVVJS1EzaTU4aVdhJTJGVTAwdUJzNVk0a2sxbldSTTdZSVZ1bFc4MUh6Y0c2dSUyQkJ0WEYxJTJGRmklMkJVdlVhQXYlMkJEZWdoVFNYbEpRZ2dEYVpqRGpkYmtKanEzbGxjUmJQTFNybWtaJTJGTCUyQldadlBUVmRUa3lPWHE5UlRLbE1WNE5TclhkSXJDMXVZMlpSRzklMkZtdHNtR3JjcmlvdHNib01JTjVRNGZqUjR2dGtBQXN6OGdnNjcxQm1oMCUyQnpCTEFWSjBab1lsVnZIaXhYcUdKVGN4SjZPR05vZFl5WUp1JTJCdkg3Skt4T0p4ZHpDeWhxYUVURTdDM21NNVNXRDBIaFVMNklyVFdNaTVwMCUyRnJieEphNWFjamRmN3ZnYXM5TWtEM1RQa1F5ZUdycVZrSWNYOE1YTUUxaGxTZW1WRnBtOUJHanZOcUZ1MSUyQk53ZSUyQmt5T1ZnZGxzbjFMNjFFOGV3UzdwczJsV2RLWDBSUkZzSWoxWSUyQlE3VmJ5Y2N0d2JtaiUyQk03ZTAlMkZJVWIycTdsU3MwVmhEUXBDR2xROEtmS3EzaWw4aFhTZENKVmRjbjVnZHJhV2tTdGlJaklHWXdHN0hZWG1rNHpzMCUyRlU4OHpTRWg1ZldNbmpQeGJ4NmNZQ1dpdDZjQmQzNHJmNmtFU2N1TGVmb2paamIya0xjMHU2R0puVHhwaHNMVWtkWnZRJTJCUCUyRm4yQUhuaWNMc3BkJTJGa29kMENKRFZMdFBpNWFmUlJiSmRxY0VsOW5OdkpTZkQxdkpUVXlJYk9CNHA2Z25wWnBvOSUyQkQwJTJCMWt3dHF0dkQ3aFI3cHNOYWhVbjZGcSUyQkFwRlolMkJMcm1MdVRtUjI1aUh0WFA4JTJCZHk1N2hoNk96c0FvdUMlMkJ3OW1zVlQ3NGFpZUhJSm44ODlnOFVwNmphRUtoYkxNa2hoZXZXJTJGSERvVmJ4cXNMajZhZGhyRjglMkJ0NGFQS3YlMkZLTnlNSDByJTJCM0pqM1kyODIlMkZJZTEybXU0cyUyRkdFTzR3WGNuZnpIJTJGaTF1N3J1VVY3SXpjMzNjcmp6WSUyRndlZEVYdE5qYlpKMTNpVHVJdUVWRlJRV3RyVzNvdTd1eFdTd1lIVDYlMkIzMVBKZmZOTEdiYTJoTVduS2xrYW5vOWhZUXI2QnpmUU9mMDg3b29lWEFVNmZBWVhIbiUyQkFpRW9OVXd0MWZKcmV5bWZwemV5czdjRVlDS0MwU2FUYUFzUTd2TVJaJTJGY1NZJTJGWnczQklnd2VvbnNrU2l4JTJCbERaM0h5VjNzQWI4YzI4bVZqUHQwb3Q1MVU2R1NmQnpTV2ZCNSUyRmtZJTJCbnBDOXczOGh0eTZwWlFYZmNQckxZb0ZLNmVUTHhlQzBXdFpTamJpOGpRNU5KcUVUdXdoQnpBN3VOS25oaSUyQms1RG5WJTJGTHNWd2RZdmklMkJIc01nU0hKTFFza0dpS0Q0YXBESHlFOXdlUDdQWHB4TFNieE1QanQ3RUt6RmY4WlRxYWU1b3ZKTUhWUGZ4Wk1kRHZHWjhsQSUyRk56JTJGR0olMkZoV0d0dyUyRml3OXAzJTJCYlQ0UzZibHppSldIWXRYR0pTZ0xNclVRVVRoQk5DaU1yVzF2WlB1SGlOeFZRWnVuNUxLTldQU1dYbXVGcHRid3RSb3BMdmZEcnhYck1iNThCWjZudDVFeDJQcjZOeWFpdVR5Y2JGT3d4ZnBkUXk4VUUlMkIlMkZtQXJHWmFubzlFT20yVXVrTVVDRXlVJTJCazNrJTJCTXdVdUt5VU9oeFVtajA0TkJramlnNnVidGxFWUdKVFV6T0xHQkwzTmEyVjZtQ2ZiUzU1ZTl6NXFXTmw2ZVBKTTUlMkI5ZFNydm9hdGZhZlNMNVdGTEo0OW01eWtjT0NRa2g3ZFk0TTlNbDhIdnZrQUgxZVhvJTJGaXRWQVVyMjduaFc5M1lSTTFBTDBQUWElMkJDQldUQllKSkw4dlBEOWpSQ1hnJTJGbG9TOE84dm5XSGN3b21jSFg1ZDh5dFdJU3kyb1hzNjklMkJCOUdOSjhoc2l5ZXFNSUxZa21qU3E1T3BVbFhRcmV2Q1pyUEtoMTdmTGV2a2pJeDBPU3BYVVZGSlhWME4ydlp1Wm9XVmNPV29kRzZia0VKeHMwbGVZYTdJV2t6WExjZmJaem1HV3hlaDd4ZUs1ckhsMkU1WDRyUTV5ZEcyTXlhdGlrR0pUYngwc1lZUmlmVkJkOXZxNHJEZVMzaTNuM1NMSk90bndic0V5UlJKRHJYRHdhOEZXajVJYW1GUW1vWkJ5V28lMkJVN2J3YTY0YXA4emIlMkZYSVpXVkZURTV1ano2SHAxcUJ1bjBWbCUyRmR0NDNJVW9BbjV2Y0p1d0xKUEJlSUJRN0tJS1UyaklYUkc1UFA3UEklMkZSOWJTY2hnJTJGZWdHTGFmJTJCMGFlSURTMmlUMkpqWnpPYk1ZdHlsVjdOMllLcyUyQk9XQXN6YWtVUElnUDA4OXRVUlZ1MVg0dkE1MFh1TTJIdzJQQUZocklJT2hzdnRJZVppREJhTHlINTRDZmhkJTJCUHd1Sko4THQ4ZUp4V3FtcDZlTHl1cEtVbEpTeWMlMkZQbzd5eWxNeUtGaDc1SVpVJTJCMzJjeGZIMGVabzhYeWVDa2UlMkZSSkpNVXlUQSUyQnV4bjZ4QnNrc1lXJTJGc3h0RmxScWZ2cHF5bGxaJTJCU1NobWUzc0lyY2ZXOEZWZERTcWVaTXBlYkF6b1B1em9DWERBNDVaaUhXRk4yb1FvbFAxcVhINzAzd0JtdGlRJTJGVE5MeVozc1pIeWhZbVp6ZWpjM2prMGpPbjN5ZnZNQkMzd2dnRTdEZzg2WlRVOVVmVDlpc0t2OXVFMTlpRTE5Q0FaS2pGYTJ6QWE2ekhhMmpFYTFLeDUlMkZCRm52amlNRmU4dnBlUW9RY0llZThJZlVhYzV0cFBJN2oyOHhpZW54NG5GNFVMQmlsV2hGRGJibSUyQkFtYnZ6Q1JteW4wZSUyQk9jYnlnOEV5aEVzcjRMZm45bzRPamh3JTJGaXRYaHBFcm5wckxEZ1YyU0NQakZWbWtQZnBNNFM2aWFtNGlQajBlWmxVMVJVUWtYMDh0NFpWNE05NHlOWm50c2cxeGk0TXB1byUyQmVSalhnVVMlMkJpYWVoYXYzb0hkNHNSc01zbUJlazFMRzFVTjlheEl5dWNUWlJ2JTJGU0twbGNId0RCMVI2VkM0ZiUyQjF1OWJPeVFPTmpoSXQlMkZxSmMzazRVeTdoVDB0RHRaclhGenNzdFBzOGpHM3VKMWhHVnJlenhJT1RCdkZPcU9jVnZPSUZlQUw0QlBCT0d3RSUyRkdaMFBYdFJhVmVpTUp5YVQlMkZldiUyRjZCendYTjBMbmdHM1lLWDZQcTFINTIlMkZ2RVQzb3VkWk8yRTBMNDQ4eHRVRGRoRHliaGg5UHpoTHlLY1hVSHdkaTJKa0trJTJGT1NVUG5Fdm82R0djUVo2Y0UwJTJGY1YwWGRZR0g4ZmU0YkY0ZjhkNktyS2NnNGRQa0ZNc1lHdmRuVHg0cnd5SWd0MEJOeGV2Sm50MkZka1lWbVdRSDFlQlJkaVl1UlVsVktaUTBGSlBsbWxEUnhMcXFLb3BnMWpleGU2NVJjd1hiTVkwM1hMc0o2dHdXQVFxYXd1V3R0YlVUYzMwVmhiVDBGaElWdFNDJTJGaE8yY29iU1EwTVRGS3pxTFFGbmRmSHdYWTdLN1FlbG1tOUxHMzJza2p0WkpIYXpxOHFpZmxORGpZMldHaDIlMkJWbFhwMk5ZVmpQdlpPb1lYOWhCVkYwTFhtR2U1RU5JYzlCaXlhdGN4R0w4VmhTV1NUZmltZFFINzhRUXVmVEpQdjRhSE9PdXhEWDJLbndUJTJCM0J1WkglMkJHZlJQSyUyRlNOUDAlMkZlOXclMkZUOThEUjlQciUyQkE0cnRFUXNhbWNPM1VMRjVkVmNBYkt3dnB2ektIQVlzeTZmOUxLbmVOTzhPZG82SjViZHA1anNSVnlFSXNpUDN2SHlXbHhldzdjbzRGcDdwNVlhR0J2MDZ2WjFsa0M1N0NkbHhURXBGZVA0SHglMkZ0VlVIb3dsS3pPVFE0Y1BrcGFlU2s1V0RrWDVSWlNWRlZOVlU0bXFyb0hhUThuVXY3dVYlMkJ2ZTJZU3ByUWQyc2t2ZkwxTlNxcUtpdXByU29pT3pNTExKYXVwbVVxV0pZbXBvQktScSUyQlRHJTJCaTN1VkRhWFN3b3NIQ25DYTNmTXhyY0RDM3djejhSaXVyVkJZeXVoMDB1U1NtbG5ieXJyS1Q0VmxkVEMzcllXJTJCcENvdmJpeVFDWVhJd1M0eFRTTFU0QjlXcXdqWGhhcVFKViUyQkdjY2hPMmplOWhqUGdSNDdrNW1NTEhZUG5wVVpvbjNzTzh6NzlpNE1Rd25wd1V4VVBqWTNsZ2FqSVB6bGJ5NkUlMkY1UExTZ2pBY1hsWEglMkZvbkx1JTJCN1dJJTJCJTJCZms4c0NNTko2WUVjdXJzeEw0Ym1tMFhJRXBBUDRqb0hOeWN6Z1RIYyUyQnZaelhjT2IyTUolMkJlVkVWdHV3QlpUZ2VHSmRiaHUyWUQ5JTJGV05VbnMlMkJncTd1VHlQTm5PSE1tZ3RTMFRGSnlzc2pMeTZXd0tJJTJCU3NoSnF5OHRSNVpaUmxWWk1YVVVkVlpWVlZKWlZVVkpjUm41QkhoZmo0bWdTbTVTY2JuNVVOakJDcVpVTjI5RDBaa0xyOWJTNUpUS01UclpySFd4WDJ6bmE1aUJaNzZUTTRaRUJibkw3Mk4xazRmT2NIajVTZHZCZHZvN3BaVDJFRjlYUVliS2hOMW14bU0xNDVVclNZUFpIQUMxQVZ6akhYNFZyM05WWWowekhiMmxER01kQXdJWGZaOGRWY1I3VHJQdG9tSEElMkYyNzU5bjBtalpqQnhRVGhqTnFjd2Fuc2FZN2ZuTVdabkVXUDJGVEoyVHhGamR1VXlibnMyRXpkbE1XRkRDaHZDczFCcDliTExmY241JTJCRDNZS2FtcEpLY2t5WEdJaXhYZDVLdkUzV2trQWtLJTJGcnNtZzY1MjlPRTdWVUpxWko3TVFvOW5Fa2NQaG5EbCUyQmlyUzBUREl6VTFGbTVxTE1LYUlnTDQlMkJDd2p6eUNndkpLeWlpSUwlMkJBJTJGTndjc3JMVGlJdzhRMzVSa2J4JTJGVU1TZ1Z4ZXAlMkJDYSUyRmphRnBMUXpOYk9lakxBMWJhcnNvZDNwcEZhVm8lMkZnQ3R2Z0FsVmc5eEhUYjJOUFl3czdLRHJ3dDFmRk9rWTN5NWdYbFZKbVpIWnhHM2F5czl1Vm1ZemNaZzZOUm93V0VYVzdwNzc3b2dBejNoVDlobTNJUlhxMFR5R09uTzJJcyUyQmFoa3ViVEVCdjRYdVhWJTJGTEUlMkJHZGREV3RQOXlEcWVBc2t0ZUR4JTJCdkc3WkZrVUp3ZUx4NlhCNCUyRkxMWWN1M1Y0dmJxOWdEejQ1UXkyQzhPTFdFNkptJTJCUGRGMm1xeGk3WlZneVQyT0hxZGVId3VKTW1PMXljMjluc0lPRHk0WEJieWNqTnh1WUkzVXpHWnpaeVBQTSUyRiUyQmZRZTRjQ0dHMUxRMFVqTFN5VW5MSURNem16UmxCaG5aNmFSbHBCRVZFODNKazZlb0xLJTJCUTQ4V0N1bm9ERXVFTkhVek83JTJCRDlkQzN2WkxieWJrNG5IJTJCVjA4VzFlRzNOTGRmeFMxczJNQ2gxVFN3MU1xelR4UTYyTldRMDI1bGFiJTJCYkdrazUlMkJ5YWxrU20wM1l6RzhvJTJGdTVXeW5lOFQzVE9jblpIclNTbm9waDJYUmNldHdCYlhzc29IQk91eFQ3bkRueTZHbndlQ3dibFNjeHhXM0czVnNwMHkxYVRqSDNmZHpnblhZdHg2aTFZaXlKa0IwSklwaHlya3QxRTBWaVFyc2tSUXptJTJCRXNEcDhtQzAyakU2SEJoc0RreTloOFBoeHU4TDV1N0U5MFRSaWMxdXh1V3k0WEJiY1htc3VEMDJQSklEbiUyQlRDWXRPVHBjd0lGbmRmYnRzbHE0dmp4NDl6TU93Z3gwNGVJJTJCck1HYUxQUlJOeExvSVRKNDV5NUVnNEYlMkJMamFXbnZ4TzcyeUU2V2NMU2NQb2tNbllsSnVTMk1LdXprdlN3dEglMkJSMDhWbXVnVzhMREl3dk56R2oyc1NQRFVZVzFsbFlWTm5Ga3FKbTFpZ3IyWlZad3NIRVBLSUxxeWdwcXlSdHpUVFVaNyUyQm50bmdxNFprZk1HWFRpJTJCVFVGS0J1TThpbEI4SXdpa1BoSG5jMXRqbDNJM1hWNHZlTGlKMmc2V0lQaTF2Yzh3dGZRTUpkZHdIVHRGdXhUTGtGZSUyRkZKR1dCeFBRaDJrRzBFZzkzaWJnQWkweEhBTGtxckxIYk1UZzlHdHhlRFU4TGdrREM2ZkpodEh2azlVV0VrVklwd1FHSmlvc2pPemlSYm1VbDJkanJaeW5TVU9Sa1VGdVdpVWpXU2w1OTdXY2RmVWolMkZpTEtKNm9ocEoxSEVJJTJCaGQ3TVZaTzhkZFVWTkRaMVlYTzdTR3Z4OFJaclk1d2paWGRhaHY3dEJZVzFwZ1lsdFRLbSUyQms2WG8xcjRxdmNEbVpVOURDanZJdTVCVm9XWjlXekpiV2NvemtGSkpYVlVxSFMwV0hRMDIzb29ycTJFVjJua2V5cURuN2NkcDdVcW1KcXRNZEpLNXZLcWVSWnFEdTBORFIxeWx1czVjcCUyRm9UcGNFNjdCTWZzdWZKMlZTQTR6cXVoMXFBNU9vZjdnRERRSkIlMkZGTEh0eTFVVmltM0lSNTZtMVlTcyUyRkluckU4V0prdiUyQm1WMUx3dTJBQzdneCUyQlp5MG0yMFlIRjRNVG04R0YxZURDNFBQVTRKdmNOSGo4TkRwOW1PM21LVlY1WUFYTndJUzZnS3Q5c2xlNEtpZnE2MXRZV1dGZzBhalZyT2JBdFFoUW9TdHhvU254ZmYlMkIlMkIxRG5uaDVvc1ZxUWQ3SmxkbHA0a2luazlBT0IlMkZNMFR0NnA2S1IlMkZoWTduQ2d3OHB1emliMGs2N281cTU3M0lTalpsbEhBJTJCdjVLaWVoWGF6azVNRGp0dTRkREpubktRTVhWMTkxQllYSU8ybzV1dHA3SjUlMkIlMkJjVDdMb1lTMnZUVERyeSUyQjZNcTNrS0xwbzNxeWlheWxmbUlVbUx4VURnbVhvMTEyczFJOWNuNFBWWXNOYkZZQzQ5aUtUaUt2UzZOZ05lSk8lMkJjZzlrazNZSjV5TTdiaUNCa2NNU2pCRTBXZXpPR3dZN05iWkVNamJ2elgycTJuM2VqQVpQZGljdmt3dWdLWW5GNzByZ0FHUjRBZWh5aW9zYU5wYlpkemV2S2slMkZZYVZCRjhIQnlZbTBPRnd5QldpQXVoTHo4VmRjQzRkZHJ0ZG5nQkpaRndrS2RpbVA0RGI1eWVxcFljbGFpdWpxbzE4VU5qRjY4bzJIa2hyNWM1WU5RT1RteGlXcXViaEM4MThGVmVMMW1JUDNuVXNLRFhCakVrdzlDZlROTEYyUmVsWlZtNGh0VTNOWkJVMmtGVFlRbFpoQ25YcFgxSWRNUUJ0YVN5MU5Xcnk4c3VJUzB5Vnl5REVlQlQyaVZmaG1IQWwlMkJqM2Y0dW1wSllCUUdjRzdMWXJrcHJlbENOTzZvVExIRnFyRFZuaENCbGpzS2hVaFFVZTdsdVo5dTZrNUUwRjNwMDdXcyUyRlhDd09tdHRIYWIwSmtzNkJ3JTJCOUc0ZkJVMDYxQ1lQYlJZWDlaMDJLdXBVMkcxV2VjWiUyRkMlMkZhJTJGbm9QSEkyR3hXSHNsJTJGaEtRd1dEN3BaVWdwRnllQkpzVGg4VW1iOWF4V3V6WTNXNk9OTFl6b2Q3TW0lMkZtdHpLdlFjYnJMemNERVpyNHI3cURJNnFIWTd1R3RORFdmSnpiSWFnWThzam9UMHl6c2pjeVc1RGtYaUV2WWJIWlNVakxJejY4Z3Y3aUNxbW9ORFUxTk5GYm5vU3BQcDZxOGh1ejhNaTRtcGhPZm5JWkh2cldFRFBRMSUyQkNaY2dWQWhwcDhldzdMaFhXd2JQOEM4OFFNc0c0WmltWE0lMkZuZ2w5Q1l6dmczbktyZGlLVGlLMnc3bXROanJpWXNoOCUyQldXU3I3cUNqSGZlb2FPaWh2cTZPdUt5OHptVVhNVGg1RUlPcDVmeFk5Z0ZscDlPNDRld0JNYnZPTSUyRktFMG44ZWpTRjBITXA5QmlEY2UlMkZmcXdCWnFBSWdwRldBR0ZRdGtseTRXRnRYZDduRTY5SjF3V1o4WHIlMkZNYW54JTJCTDI3SlQ3Zk53ZWJpWmo0czZHRmFTUWNOTGdtTmNEanl0S3h2Nk1Iazl4UFZhZVd4eUNaR0pxcnBkQWNMYkhvRGx3VHc0bkMzMGRCJTJCbnZUS2hVVG1mVTlNNFRqT1pNd2dLbjB2U1NrSjVPUVVVVkZUUzBWVkElMkJWVmphUms1QkFkbDhMQjhGTTBOVGYzcm40ZkN2MFA5JTJCQWJleVclMkI4UXA4WXhWNHg0WGdIZGNIOTdnJTJCU0tQNzRCM1hGOThFQmI1eGZlaVolMkZ4VE81anc4TGklMkZkS2Nra1Bmc2syWDM3VUh4VkNHbTMlMkZvVzZiVnZvYUZKUlVGbkw3dk1wbkMlMkJzWiUyQnY1ZE9ZZGpHWnpUQTdMem1ieDg3RWt0cHhKWnNsUlVYQWVJd2Z4JTJGVjRuUHBHakRGd2FxQSUyQnZ3NHpmNTVHRFRSNmhsd1dGOUhnd0dnekV4OFdTbkp3VXJFSXltV1dkTGNwb3ZhS213JTJCZkZLOGVGd2VIeHNUeSUyRm1TY1N0YnliMms2MHhrQ1R5OHZNbkNhMlY3VFQ3SlQ0UEsyVnY1N1VNRHBGVFpmblVtSlZHSFFuclYycG5FbjdqRjB4RDdBdDZpNjJSTiUyRkdsdWpiMlJKOVA5dWlueVU4ZVJKeHVXZkl5TTVDbVpsSHVqS2ZNMUV4SEF3N1RtSkM1bVcxS0tKQUNrdnlEcXpyaDhuU0s4NzJEWU93clg4THk0WWgyTmNNdzdMdUhjd2Izc1N5Y1RqMnZCTXlCWFFaVEdUJTJCODFNdTNQb1g0bTc1SzBsJTJGdXBLMGE2NGc5cjQ3YVltSW9GdlRUbzFLUlc1cEZZWFZUVlEwZFZEWDJrTmxjeGZsS2kwNVpYWEVaaFZ4N2tJQ1RuTXJodXAwZWlyU01EVVc0elozNDNPWWFDdE94R1h0eG1JMjR2YTQ1ZTBTTG84RHU5M0IlMkZyMTdVV1pua1pRUXo3bW9LTG4lMkJ1Yks4aUxyNmV0eHVJYzBlSk1IeHZUNlc1V200STFwTCUyRiUyQlEyRHRmMzBPNlNPRkxkUm9QVHk1YmFIdTQlMkZwZUdXTTYyTVRtdEc3d21tY2tVZXM2azlob094JTJGUWlOdllOZGlYZXpNJTJCRiUyQmRpYzh3TzdFQjltVjhCQ2g4USUyQnlJZm9CZHNXTzRQU0YzZXclMkZjSmpRM1FmWnZuTXZHUm5aOG0yS3hLcTg5RkRJb1VrNThDRTJJTHJsWFZkeTVNd243bVFyWHJ2Qkx6ekZZR2hUM0dUS2tGZklpZHR2SXZ2WkoyaGRzaFRUc1JNMERCOU94bzNYYyUyQjd1ZTBpZk1QYiUyRkslMkI1Y2dLcXU4amdPS0tBaW9tbVdOVnVqYVZuYXVxM2pOczNVYW1wcHUxbG11NW5WMkZxQ3VlYXJVSHlNcmFscHFXV2FxU2hxS0lvOGd5dDdCWkhTZktIaUkwVVVFWkdIQXZmNXYlMkI4WDhOazU1Mzh2b09FMk5qdXpkNGIlMkZQZmY4JTJGJTJGOXpmdWY3UCUyRiUyRmYlMkJUMFBWR1NsVTNPcWlQUEhUbkN3OENSSHo1Unc2SFF4QjQ4WGtmUFRTWkl5TlJTZE80JTJGbHJCYXZVazJqejRWWDBlR3o2ekJYbkthNktCJTJCdnk0blJxR0MwdUxGYWJMaWNDamFIbmEwSjI3bFNWazd5N2lTeXM3UFE1R2pKJTJGJTJGYyUyQjltbno4TGg5OHNHSWhIbkY2MlB1b2FzOG1GbkZ3TnliZkhYRmpFdjRBeHNhU2JpcTU1R01TcnBtMU5CTlUwNzBrUW9VTWFOcDRvYXBpUGk4UDdOb1Z5OG1yZXpPMkVWZEdUMm5DeSUyRkZkbVBjd2g3OFklMkJWOXpOdldueSUyQnlCN0lxWndBYnRXJTJGenc3RThpczlmeG1aMSUyQlBkakVzSkNBR1lJa3JFN2daVlZ1cWhrWDFKbURmZzRSQWlCNmpwdnhPbHlVeWtVZ29odzlvYUhrUFhJSXhnUEglMkJId1cyJTJCaXZiY0haYkh6T2I5Z1B2bCUyRkg4Zk9QdzBtNWJVeEhDMG9RSk4lMkZpT3lDbzJScjg5bWFuSW4yd0k5U2dyQ2VTTWVyM0pBQk5tTGhzZDY4VFBVcExRMWVsd3hLTkJ0TkdNMVdqRVlEWnNWQTFZMUtQbHUlMkJuSXZGSmF6N2VnMWJObTlpUiUyQklPVWxNeTBCNDRnTXVuTG93ZWx3dUR5OHVjSTJYMDFwVHprS2FhTVFlcnlkWFpXRmFzbyUyRiUyRjM1ZlJJciUyQldlekNxNlpWVXklMkIyUU5kcDhBeDR2MjFGeSUyQjBqek0yTGdvaGt6c3lMQiUyRlJqRnlabGRHek9qTU16RWRHVEFobE43andoZzRzVE92TCUyQjNOc295bnVGQ1oxYUswJTJCU09VV21DR0lBbTYxRjdFWGwyQ1J3bXJrMUE4MUsweVZSdUZPS3IxSWxLb09pMkRsQTRSYU1KRFNBOE40c2lVYUc1a3BwUDc2aWlLRnl4ZzclMkZQRHVEQiUyRlB0b2hRMGp1MjVlajJScSUyQlRkakd1aTA3MkxSbEc0ZVBIcGZCaDE2N0NhWDBPS2JMSjJud09tVCUyRjF0b0txazlvSmRFdXR4dWp4WVRlYXNDb21MR2JMQmpQJTJGTXl4akQzVWxWMWk4WXk1SkcxSllQV0t4VXljOUE3N2N2ZkxlQSUyQnprRHdzRnVxc0xxWWNMT0d4dkdvZTF0YlFKNmVLSnpYWGVDQ3RsTzVwTmR5YmNaT2Vta29pczZxSU8xV1BzN0VKcTZlU2pkcW4yYml2RDJ1em5tQlY1a0NXcGozRyUyRktTSEs1ODlyZ0FBQjNwSlJFRlVpTnZaazNrNzdpTXU4UUVtcmVuTzB6R1IzRE04aEpodjcyUFA0Um40bWdJcWQydUkxWEtRRU1hbGZ1YjNzNnBBaXljcnA3a3E0JTJGaFU3NTBJJTJGaEVMamVGMEladDc5U1ExTElpTXNDQyUyQmUlMkZCJTJCZEFjS09QZkpJbExDd3NnYU5KQ1NGY3ZaSE5XRnJCZUdVMWx5a1l1WExuR3RzbHBtUndueHJjRnR4VmglMkJqa2FmVU1lOWVKMEtIcnNlcjExUHhlRTB4QUpwZDlnd1dTeFl6QlljWWxhbnBsQTdOUnJUZTlIWXhyNUdYZlJrYmk1ZWpHN2QxNVNscFZKJTJGNFJKMnNmV0R5WXJGYktUT2JHWHRtV29HcDVmUVAlMkZVS2o2YVYwUyUyRmxDayUyQmtsdEklMkZSWlN2MHplMWxENjdTJTJGaThzQnBYUXdPVnVrTFdhUG9TbjklMkJQSlNuOWVIWmFSd2ElMkYzNDRoTWVJdmhEJTJCOEg4SWZQd2hqOU9MT1RObmFsZWs3STVtJTJCcXhNcnZoJTJCQjJWa3JGYVZmd2d4QmZqaGJ5WXZxdFFJTU1kdmxNY0JzeENzaG9ubU1CbkxHdlVaaWFBaHBYU0xZTjJvVXRUOGRKSGZpTyUyQnlLaXVEQWM4JTJCUyUyQnZqamJPalVnUk9yVnVLMmloZzEwWnFxc1ltb1RsZGRHY1pMSW9XdENaJTJGYnlmV3p4N2glMkJQSWZLazN2UlhTMUN1WEZWSnVyWWhEeHNWbkRYM2FSOHppeXNtJTJCS3hmck1SMjRpUm1GNzlLN1lwVTNBJTJCUHh6M3JCbFlkJTJCekFVWEVObzhXR3hhTEkwTjFhbDRlOWxRcVoxNjFvcXUxb2I5Z3BxSE9RWCUyQnNncjlaQmJvMUQxcFVxSWlHcWlkTHFJNnpaMjQlMkIxdWZlek9Ma0wwelowNXFOdFBZbE43TTdIaVZGOG1IQVBFMVozNDVuWkhSa2NFOHJrJTJCQ2htN1Fwaldjb3o2SzFWdCUyRkRsMW9BM2I5UjklMkI2TUlLQTIzMTR1V25CNFAxZnUxZlBkb1h4STdoWk14NkVseVhoeEZ3WmhYMEF6cWolMkJheDNtd0tEaUx0MVplb3Yzd0JvYkdwTEVvMWhndWd2Ylo2VEtYSFZmZW4yRUslMkJ3VXVEVSUyQkh5RDd0eDFsM0NVWGRkMm5idE5nV2IxWUtudkl6NjhXT3dybGhKemNJbHVKY3R4YlIlMkJQYzZNVFBRVDMwV1pQUjE5YkN6Mm44JTJCaGQxcXdXV3pTdzZLYUt2MURsa1MwSG41Z21yWFVYZGVkNW92TTMlMkZGWlppaEwwMEtZR2QlMkJPNlBYdG1iU3VIZSUyQnVDMkhTdCUyQjJJM3R5SldVbmRtTHdoa3VuZlJUQmpad2lmcHc5RmNkYiUyRkFxNUF5MEdCd3UzZkxVRGZla1pWSkpwd09teGMyNyUyQlA1R0ZEMmRneG5QaVFJT0tEZzFrYkdzeUc3ajNJZnZNZERLV1hwTzFDb0t5T1VReE01VVl5U2RSY2cxSldpTzFLSWJiS0VwcmNDcVlyaFJoTFQlMkJEeE9ERXBCcG5wWkhHNGNmMWNqUEV2STdHdVc4dVZsViUyRmlTTmlDSVdrWHV0MHA2Tk16Y09YbFVUVnZJYmJ6NXpBN0ZHd1dCNHBaYWZaMCUyRkFMalc0YWxTaHVpeXVhdTRjdTBwJTJGaFhTamlMMHNLSjNSbk9uTjBSekV2cHdyemtDR2J2Q0NkNll5amp2d2hoYWtJb00zY0ZNM1Y3ZTdiOUdJTzMwYUclMkJ0YmUwcmY2NGU2QmxHS3JJVm1yQ2JYZWdLN2xBMGZvMTVFMkpJV2ZDbSUyRnd3ZXhiRmUzWmpyS2lRU29aTTRaVldPbW5Na0wwS1hpJTJGbU5zSWI3ckxpVWVyeDJvV0NJa0s0Ukx5elU1WXRKaE5Pa1dic2NPRSUyQmM0SGEwUyUyQmh6UCUyQll1dVZMY2FTazR0NjJIZDJlWkN6WkdWaTJKNkNQJTJGUWgzVlFWV3V4V3J4U0ZWZDlWTSUyQmQ5aEZ0TkFMUGFTcENZZldVZmlXSkFjU1Z4eUpPOTkwNVhSaXlONU5pNlNFUXM3ODhicXpreExqR0o2WWdUVGRuWmdhbEo3Wm03cnhhbnliS2t4eTlTTiUyRndYUWdzOUtwNk9NSkJXaHRENDhMZ2MyUlVFeEdyQlpGWndlJTJGM2JCRWxBUkg2eHlhSFZKVlUyak1oaFFsU1RWUVFybyUyRlE5QWhpSTBOR0EyaU5SaUR5NFJMMTFiaDNITlYlMkJqSHYwWE5LeTlUTTI0cyUyQmduak1YODRuZnFac3pHdSUyRmh6ajhzOXdLeVljVmdHeVhTbzN6V3ZNcjJBdHFCUmlnVEJ3MUJqUHNuRDdVSjZLanFEemklMkIwSUdSNU04TEFRUW9hRkVmWkNPM3E5RWNiclgwYnhRWEluWXJhSEVwODdHYnZIN0g5UWJhQXNySGR0VjdmdDN3dGNHMkFmNmlBQ1FxT1lvYUpHQUNuOFpDcWJFT05UWDh4QXFWazZWd21UVjRvNmNZOXNVWlY0R3B0a0ZwVmVhb1pPbVVJbTRpVWFGU3UlMkJxOWZ4SFR1S0t6MGR5N3B2TUMzNWxLcjVjN0dmTzQlMkZENWNCaGQ4aDdoWGpZVEdPQSUyQkR0OHF6MEwxNU82ZWVGUFp3OHg0STNmMDM1b01MMyUyQjFvRUJrenZRZTBJSE9vNXNSJTJGQno3ZW40WEh0ZWpPdkJxb3h4bU8wMVV1JTJCNEU3c1ZYZDQxMEFFb3hTdlp2SlFJREFOaW92ciUyQlNSRGxtS1RFMHNJRG04Y3A3eEclMkZBcTM0diUyRjJCTllKb2I0TVBrMkpDSkFEcHpBYVpFT1N3VzlSc1ZXbSUyRmJzRG5kZE5vYzlCb3NVZzFYU2hVNG8weW1ReXF6ZHBQV3d0QnpSUzBGQUswU05PdllGOXEzMFdYenpKOTFkdDh1R2tRMHhMdlo4cldIcno4YVhkNkRvJTJCazc2ZyUyQkxOa1lSNTI1UWs2UUZwdTFPc0ZhR2xkTGR3MjB2RTFPNGdEa2FrT1NWdiUyRms5anU1bWlGc2NjR3J3MjBlbDd6VnYxSTJMNWhDaHBjYzAlMkYlMkZQYkpwazVwWFlHa0xNVklzSWJqVHFNZWpyMFJsMDFCcnIwQmt0Mk13S1ZydFQ1clhVRzNYWTdUYVZWUFgxOHpNcGxkWmJqd0lZbFQlMkZMT1NKWm1QaGZCaXBCRHElMkJKaTFVRjdDMWNRMUolMkJMTHNLUGlGNWZ6ekZWNHZ4JTJCbFFqV0NNZXFXekpHUzBHMThibnR3RXR1VVFiTFFZUTlIZlVmTVZ0OVczUWNVdVZJTGo1M2x2T3FEJTJGa2dBU1RhbEk5TTI2UEI3dmN2Y3NzMDVDRkVlcnVQcTE3YTExdTNZbzZBUUo5eXpOeVhQTFElMkJzSTJ5NzhOYU1rcDdrUlFtJTJGM2NWYVU2bUR2Zjhtdm43M3puJTJGJTJCJTJGTWZ3RFpYRmJDWHZzM2ZBQUFBQUJKUlU1RXJrSmdnZyUzRCUzRCUzQiUyMiUyMHZlcnRleCUzRCUyMjElMjIlMjBwYXJlbnQlM0QlMjIxJTIyJTNFJTNDbXhHZW9tZXRyeSUyMHglM0QlMjI2MjAlMjIlMjB5JTNEJTIyNjM3LjM5JTIyJTIwd2lkdGglM0QlMjI4MCUyMiUyMGhlaWdodCUzRCUyMjY3LjU1JTIyJTIwYXMlM0QlMjJnZW9tZXRyeSUyMiUyRiUzRSUzQyUyRm14Q2VsbCUzRSUzQ214Q2VsbCUyMGlkJTNEJTIyMjYlMjIlMjB2YWx1ZSUzRCUyMiUyMiUyMHN0eWxlJTNEJTIyc2hhcGUlM0RmbGV4QXJyb3clM0JlbmRBcnJvdyUzRGNsYXNzaWMlM0JodG1sJTNEMSUzQmZvbnRTaXplJTNEMTUlM0JlbnRyeVglM0QwLjI4MyUzQmVudHJ5WSUzRDElM0JlbnRyeUR4JTNEMCUzQmVudHJ5RHklM0QwJTNCZW50cnlQZXJpbWV0ZXIlM0QwJTNCd2lkdGglM0QxMCUzQmVuZFNpemUlM0QzLjE1JTNCZW5kV2lkdGglM0QxMSUzQmZpbGxDb2xvciUzRCUyM2RhZThmYyUzQnN0cm9rZUNvbG9yJTNEJTIzNmM4ZWJmJTNCJTIyJTIwZWRnZSUzRCUyMjElMjIlMjBwYXJlbnQlM0QlMjIxJTIyJTNFJTNDbXhHZW9tZXRyeSUyMHdpZHRoJTNEJTIyNTAlMjIlMjBoZWlnaHQlM0QlMjI1MCUyMiUyMHJlbGF0aXZlJTNEJTIyMSUyMiUyMGFzJTNEJTIyZ2VvbWV0cnklMjIlM0UlM0NteFBvaW50JTIweCUzRCUyMjY1OS41JTIyJTIweSUzRCUyMjYzNyUyMiUyMGFzJTNEJTIyc291cmNlUG9pbnQlMjIlMkYlM0UlM0NteFBvaW50JTIweCUzRCUyMjY1OS43NSUyMiUyMHklM0QlMjI1OTAlMjIlMjBhcyUzRCUyMnRhcmdldFBvaW50JTIyJTJGJTNFJTNDJTJGbXhHZW9tZXRyeSUzRSUzQyUyRm14Q2VsbCUzRSUzQ214Q2VsbCUyMGlkJTNEJTIyMjclMjIlMjB2YWx1ZSUzRCUyMiUyMiUyMHN0eWxlJTNEJTIyc2hhcGUlM0RjeWxpbmRlcjMlM0J3aGl0ZVNwYWNlJTNEd3JhcCUzQmh0bWwlM0QxJTNCYm91bmRlZExibCUzRDElM0JiYWNrZ3JvdW5kT3V0bGluZSUzRDElM0JzaXplJTNENiUzQiUyMiUyMHZlcnRleCUzRCUyMjElMjIlMjBwYXJlbnQlM0QlMjIxJTIyJTNFJTNDbXhHZW9tZXRyeSUyMHglM0QlMjI2Ny41JTIyJTIweSUzRCUyMjQ3MSUyMiUyMHdpZHRoJTNEJTIyMTA1JTIyJTIwaGVpZ2h0JTNEJTIyNTklMjIlMjBhcyUzRCUyMmdlb21ldHJ5JTIyJTJGJTNFJTNDJTJGbXhDZWxsJTNFJTNDbXhDZWxsJTIwaWQlM0QlMjIyOCUyMiUyMHZhbHVlJTNEJTIyQ29uZmlndXJhdGlvbiUyMFJlcG8lMjIlMjBzdHlsZSUzRCUyMnRleHQlM0JodG1sJTNEMSUzQnN0cm9rZUNvbG9yJTNEbm9uZSUzQmZpbGxDb2xvciUzRG5vbmUlM0JhbGlnbiUzRGNlbnRlciUzQnZlcnRpY2FsQWxpZ24lM0RtaWRkbGUlM0J3aGl0ZVNwYWNlJTNEd3JhcCUzQnJvdW5kZWQlM0QwJTNCZm9udFNpemUlM0QxMyUzQiUyMiUyMHZlcnRleCUzRCUyMjElMjIlMjBwYXJlbnQlM0QlMjIxJTIyJTNFJTNDbXhHZW9tZXRyeSUyMHglM0QlMjI4MCUyMiUyMHklM0QlMjI0OTElMjIlMjB3aWR0aCUzRCUyMjgwJTIyJTIwaGVpZ2h0JTNEJTIyMzUlMjIlMjBhcyUzRCUyMmdlb21ldHJ5JTIyJTJGJTNFJTNDJTJGbXhDZWxsJTNFJTNDbXhDZWxsJTIwaWQlM0QlMjIyOSUyMiUyMHZhbHVlJTNEJTIyJTIyJTIwc3R5bGUlM0QlMjJzaGFwZSUzRGZsZXhBcnJvdyUzQmVuZEFycm93JTNEY2xhc3NpYyUzQmh0bWwlM0QxJTNCZm9udFNpemUlM0QxNSUzQmVudHJ5WCUzRDAuMjgzJTNCZW50cnlZJTNEMSUzQmVudHJ5RHglM0QwJTNCZW50cnlEeSUzRDAlM0JlbnRyeVBlcmltZXRlciUzRDAlM0J3aWR0aCUzRDEwJTNCZW5kU2l6ZSUzRDMuMTUlM0JlbmRXaWR0aCUzRDExJTNCZmlsbENvbG9yJTNEJTIzZGFlOGZjJTNCc3Ryb2tlQ29sb3IlM0QlMjM2YzhlYmYlM0IlMjIlMjBlZGdlJTNEJTIyMSUyMiUyMHBhcmVudCUzRCUyMjElMjIlM0UlM0NteEdlb21ldHJ5JTIwd2lkdGglM0QlMjI1MCUyMiUyMGhlaWdodCUzRCUyMjUwJTIyJTIwcmVsYXRpdmUlM0QlMjIxJTIyJTIwYXMlM0QlMjJnZW9tZXRyeSUyMiUzRSUzQ214UG9pbnQlMjB4JTNEJTIyMjc1JTIyJTIweSUzRCUyMjQ3MCUyMiUyMGFzJTNEJTIyc291cmNlUG9pbnQlMjIlMkYlM0UlM0NteFBvaW50JTIweCUzRCUyMjI3NS4yNSUyMiUyMHklM0QlMjI0NDAuNzUlMjIlMjBhcyUzRCUyMnRhcmdldFBvaW50JTIyJTJGJTNFJTNDJTJGbXhHZW9tZXRyeSUzRSUzQyUyRm14Q2VsbCUzRSUzQ214Q2VsbCUyMGlkJTNEJTIyMzAlMjIlMjB2YWx1ZSUzRCUyMiUyMiUyMHN0eWxlJTNEJTIyc2hhcGUlM0RmbGV4QXJyb3clM0JlbmRBcnJvdyUzRGNsYXNzaWMlM0JodG1sJTNEMSUzQmZvbnRTaXplJTNEMTUlM0JlbnRyeVglM0QwLjI4MyUzQmVudHJ5WSUzRDElM0JlbnRyeUR4JTNEMCUzQmVudHJ5RHklM0QwJTNCZW50cnlQZXJpbWV0ZXIlM0QwJTNCd2lkdGglM0QxMCUzQmVuZFNpemUlM0QzLjE1JTNCZW5kV2lkdGglM0QxMSUzQmZpbGxDb2xvciUzRCUyM2RhZThmYyUzQnN0cm9rZUNvbG9yJTNEJTIzNmM4ZWJmJTNCJTIyJTIwZWRnZSUzRCUyMjElMjIlMjBwYXJlbnQlM0QlMjIxJTIyJTNFJTNDbXhHZW9tZXRyeSUyMHdpZHRoJTNEJTIyNTAlMjIlMjBoZWlnaHQlM0QlMjI1MCUyMiUyMHJlbGF0aXZlJTNEJTIyMSUyMiUyMGFzJTNEJTIyZ2VvbWV0cnklMjIlM0UlM0NteFBvaW50JTIweCUzRCUyMjQ2MCUyMiUyMHklM0QlMjI1MzAlMjIlMjBhcyUzRCUyMnNvdXJjZVBvaW50JTIyJTJGJTNFJTNDbXhQb2ludCUyMHglM0QlMjI0NTkuNzUlMjIlMjB5JTNEJTIyNTEwJTIyJTIwYXMlM0QlMjJ0YXJnZXRQb2ludCUyMiUyRiUzRSUzQyUyRm14R2VvbWV0cnklM0UlM0MlMkZteENlbGwlM0UlM0NteENlbGwlMjBpZCUzRCUyMjMxJTIyJTIwdmFsdWUlM0QlMjIlMjIlMjBzdHlsZSUzRCUyMnNoYXBlJTNEZmxleEFycm93JTNCZW5kQXJyb3clM0RjbGFzc2ljJTNCaHRtbCUzRDElM0Jmb250U2l6ZSUzRDE1JTNCZW50cnlYJTNEMC41JTNCZW50cnlZJTNEMSUzQmVudHJ5RHglM0QwJTNCZW50cnlEeSUzRDAlM0JlbnRyeVBlcmltZXRlciUzRDAlM0J3aWR0aCUzRDEwJTNCZW5kU2l6ZSUzRDMuMTUlM0JlbmRXaWR0aCUzRDExJTNCZmlsbENvbG9yJTNEJTIzZGFlOGZjJTNCc3Ryb2tlQ29sb3IlM0QlMjM2YzhlYmYlM0IlMjIlMjBlZGdlJTNEJTIyMSUyMiUyMHRhcmdldCUzRCUyMjEyJTIyJTIwcGFyZW50JTNEJTIyMSUyMiUzRSUzQ214R2VvbWV0cnklMjB3aWR0aCUzRCUyMjUwJTIyJTIwaGVpZ2h0JTNEJTIyNTAlMjIlMjByZWxhdGl2ZSUzRCUyMjElMjIlMjBhcyUzRCUyMmdlb21ldHJ5JTIyJTNFJTNDbXhQb2ludCUyMHglM0QlMjIzNDUlMjIlMjB5JTNEJTIyNDcxJTIyJTIwYXMlM0QlMjJzb3VyY2VQb2ludCUyMiUyRiUzRSUzQ214UG9pbnQlMjB4JTNEJTIyMzUwLjI1JTIyJTIweSUzRCUyMjQyNCUyMiUyMGFzJTNEJTIydGFyZ2V0UG9pbnQlMjIlMkYlM0UlM0MlMkZteEdlb21ldHJ5JTNFJTNDJTJGbXhDZWxsJTNFJTNDbXhDZWxsJTIwaWQlM0QlMjIzMiUyMiUyMHZhbHVlJTNEJTIyJTIyJTIwc3R5bGUlM0QlMjJzaGFwZSUzRGZsZXhBcnJvdyUzQmVuZEFycm93JTNEY2xhc3NpYyUzQmh0bWwlM0QxJTNCZm9udFNpemUlM0QxNSUzQmZpbGxDb2xvciUzRCUyM2RhZThmYyUzQnN0cm9rZUNvbG9yJTNEJTIzNmM4ZWJmJTNCJTIyJTIwZWRnZSUzRCUyMjElMjIlMjB0YXJnZXQlM0QlMjIxNCUyMiUyMHBhcmVudCUzRCUyMjElMjIlM0UlM0NteEdlb21ldHJ5JTIwd2lkdGglM0QlMjI1MCUyMiUyMGhlaWdodCUzRCUyMjUwJTIyJTIwcmVsYXRpdmUlM0QlMjIxJTIyJTIwYXMlM0QlMjJnZW9tZXRyeSUyMiUzRSUzQ214UG9pbnQlMjB4JTNEJTIyMzk3LjUlMjIlMjB5JTNEJTIyMzMwJTIyJTIwYXMlM0QlMjJzb3VyY2VQb2ludCUyMiUyRiUzRSUzQ214UG9pbnQlMjB4JTNEJTIyNDQ3LjUlMjIlMjB5JTNEJTIyMjgwJTIyJTIwYXMlM0QlMjJ0YXJnZXRQb2ludCUyMiUyRiUzRSUzQyUyRm14R2VvbWV0cnklM0UlM0MlMkZteENlbGwlM0UlM0NteENlbGwlMjBpZCUzRCUyMjMzJTIyJTIwdmFsdWUlM0QlMjIlMjIlMjBzdHlsZSUzRCUyMnJvdW5kZWQlM0QwJTNCd2hpdGVTcGFjZSUzRHdyYXAlM0JodG1sJTNEMSUzQmZvbnRTaXplJTNEMTUlM0JmaWxsQ29sb3IlM0QlMjNmOGNlY2MlM0JzdHJva2VDb2xvciUzRCUyM2I4NTQ1MCUzQiUyMiUyMHZlcnRleCUzRCUyMjElMjIlMjBwYXJlbnQlM0QlMjIxJTIyJTNFJTNDbXhHZW9tZXRyeSUyMHglM0QlMjIyMTAlMjIlMjB5JTNEJTIyMTkwJTIyJTIwd2lkdGglM0QlMjI1MzAlMjIlMjBoZWlnaHQlM0QlMjI2MCUyMiUyMGFzJTNEJTIyZ2VvbWV0cnklMjIlMkYlM0UlM0MlMkZteENlbGwlM0UlM0NteENlbGwlMjBpZCUzRCUyMjM0JTIyJTIwdmFsdWUlM0QlMjIlMjIlMjBzdHlsZSUzRCUyMnJvdW5kZWQlM0QwJTNCd2hpdGVTcGFjZSUzRHdyYXAlM0JodG1sJTNEMSUzQmZvbnRTaXplJTNEMTUlM0JmaWxsQ29sb3IlM0QlMjNlMWQ1ZTclM0JzdHJva2VDb2xvciUzRCUyMzk2NzNhNiUzQiUyMiUyMHZlcnRleCUzRCUyMjElMjIlMjBwYXJlbnQlM0QlMjIxJTIyJTNFJTNDbXhHZW9tZXRyeSUyMHglM0QlMjIyMTAlMjIlMjB5JTNEJTIyMTIwJTIyJTIwd2lkdGglM0QlMjI1MzAlMjIlMjBoZWlnaHQlM0QlMjI2MCUyMiUyMGFzJTNEJTIyZ2VvbWV0cnklMjIlMkYlM0UlM0MlMkZteENlbGwlM0UlM0NteENlbGwlMjBpZCUzRCUyMjM1JTIyJTIwdmFsdWUlM0QlMjJJbnRlcm9wZXJhYmlsaXR5JTIwTGF5ZXIlMjIlMjBzdHlsZSUzRCUyMnRleHQlM0JodG1sJTNEMSUzQnN0cm9rZUNvbG9yJTNEbm9uZSUzQmZpbGxDb2xvciUzRG5vbmUlM0JhbGlnbiUzRGNlbnRlciUzQnZlcnRpY2FsQWxpZ24lM0RtaWRkbGUlM0J3aGl0ZVNwYWNlJTNEd3JhcCUzQnJvdW5kZWQlM0QwJTNCZm9udFN0eWxlJTNEMSUzQmZvbnRTaXplJTNEMTUlM0IlMjIlMjB2ZXJ0ZXglM0QlMjIxJTIyJTIwcGFyZW50JTNEJTIyMSUyMiUzRSUzQ214R2VvbWV0cnklMjB4JTNEJTIyMzY1JTIyJTIweSUzRCUyMjIxMCUyMiUyMHdpZHRoJTNEJTIyMTkwJTIyJTIwaGVpZ2h0JTNEJTIyMjAlMjIlMjBhcyUzRCUyMmdlb21ldHJ5JTIyJTJGJTNFJTNDJTJGbXhDZWxsJTNFJTNDbXhDZWxsJTIwaWQlM0QlMjIzNiUyMiUyMHZhbHVlJTNEJTIyU21hcnQlMjBDaXR5JTIwU2VydmljZSUyMExheWVyJTIyJTIwc3R5bGUlM0QlMjJ0ZXh0JTNCaHRtbCUzRDElM0JzdHJva2VDb2xvciUzRG5vbmUlM0JmaWxsQ29sb3IlM0Rub25lJTNCYWxpZ24lM0RjZW50ZXIlM0J2ZXJ0aWNhbEFsaWduJTNEbWlkZGxlJTNCd2hpdGVTcGFjZSUzRHdyYXAlM0Jyb3VuZGVkJTNEMCUzQmZvbnRTdHlsZSUzRDElM0Jmb250U2l6ZSUzRDE1JTNCJTIyJTIwdmVydGV4JTNEJTIyMSUyMiUyMHBhcmVudCUzRCUyMjElMjIlM0UlM0NteEdlb21ldHJ5JTIweCUzRCUyMjM3MCUyMiUyMHklM0QlMjIxNDAlMjIlMjB3aWR0aCUzRCUyMjE5MCUyMiUyMGhlaWdodCUzRCUyMjIwJTIyJTIwYXMlM0QlMjJnZW9tZXRyeSUyMiUyRiUzRSUzQyUyRm14Q2VsbCUzRSUzQ214Q2VsbCUyMGlkJTNEJTIyMzclMjIlMjB2YWx1ZSUzRCUyMiUyMiUyMHN0eWxlJTNEJTIyZW5kQXJyb3clM0RjbGFzc2ljJTNCaHRtbCUzRDElM0Jmb250U2l6ZSUzRDE1JTNCZW50cnlYJTNEMC4yNzglM0JlbnRyeVklM0QwLjI3MSUzQmVudHJ5RHglM0QwJTNCZW50cnlEeSUzRDAlM0JleGl0WCUzRDAlM0JleGl0WSUzRDAuNSUzQmV4aXREeCUzRDAlM0JleGl0RHklM0QwJTNCZXhpdFBlcmltZXRlciUzRDAlM0JlbnRyeVBlcmltZXRlciUzRDAlM0JzdHJva2VDb2xvciUzRCUyM0ZGMzMzMyUzQiUyMiUyMGVkZ2UlM0QlMjIxJTIyJTIwc291cmNlJTNEJTIyMTIlMjIlMjB0YXJnZXQlM0QlMjIxMCUyMiUyMHBhcmVudCUzRCUyMjElMjIlM0UlM0NteEdlb21ldHJ5JTIwd2lkdGglM0QlMjI1MCUyMiUyMGhlaWdodCUzRCUyMjUwJTIyJTIwcmVsYXRpdmUlM0QlMjIxJTIyJTIwYXMlM0QlMjJnZW9tZXRyeSUyMiUzRSUzQ214UG9pbnQlMjB4JTNEJTIyNDAwJTIyJTIweSUzRCUyMjMxMCUyMiUyMGFzJTNEJTIyc291cmNlUG9pbnQlMjIlMkYlM0UlM0NteFBvaW50JTIweCUzRCUyMjQ1MCUyMiUyMHklM0QlMjIyNjAlMjIlMjBhcyUzRCUyMnRhcmdldFBvaW50JTIyJTJGJTNFJTNDQXJyYXklMjBhcyUzRCUyMnBvaW50cyUyMiUzRSUzQ214UG9pbnQlMjB4JTNEJTIyMjcwJTIyJTIweSUzRCUyMjMyNiUyMiUyRiUzRSUzQ214UG9pbnQlMjB4JTNEJTIyMjcwJTIyJTIweSUzRCUyMjM3MCUyMiUyRiUzRSUzQ214UG9pbnQlMjB4JTNEJTIyNDMwJTIyJTIweSUzRCUyMjM3MCUyMiUyRiUzRSUzQyUyRkFycmF5JTNFJTNDJTJGbXhHZW9tZXRyeSUzRSUzQyUyRm14Q2VsbCUzRSUzQ214Q2VsbCUyMGlkJTNEJTIyMzglMjIlMjB2YWx1ZSUzRCUyMiUyMiUyMHN0eWxlJTNEJTIyZW5kQXJyb3clM0RjbGFzc2ljJTNCaHRtbCUzRDElM0Jmb250U2l6ZSUzRDE1JTNCc3Ryb2tlQ29sb3IlM0QlMjNGRjMzMzMlM0IlMjIlMjBlZGdlJTNEJTIyMSUyMiUyMHBhcmVudCUzRCUyMjElMjIlM0UlM0NteEdlb21ldHJ5JTIwd2lkdGglM0QlMjI1MCUyMiUyMGhlaWdodCUzRCUyMjUwJTIyJTIwcmVsYXRpdmUlM0QlMjIxJTIyJTIwYXMlM0QlMjJnZW9tZXRyeSUyMiUzRSUzQ214UG9pbnQlMjB4JTNEJTIyNTkzJTIyJTIweSUzRCUyMjM2MCUyMiUyMGFzJTNEJTIyc291cmNlUG9pbnQlMjIlMkYlM0UlM0NteFBvaW50JTIweCUzRCUyMjQ5MCUyMiUyMHklM0QlMjI0MDAlMjIlMjBhcyUzRCUyMnRhcmdldFBvaW50JTIyJTJGJTNFJTNDQXJyYXklMjBhcyUzRCUyMnBvaW50cyUyMiUzRSUzQ214UG9pbnQlMjB4JTNEJTIyNTkzJTIyJTIweSUzRCUyMjM3MCUyMiUyRiUzRSUzQ214UG9pbnQlMjB4JTNEJTIyNDkwJTIyJTIweSUzRCUyMjM3MCUyMiUyRiUzRSUzQyUyRkFycmF5JTNFJTNDJTJGbXhHZW9tZXRyeSUzRSUzQyUyRm14Q2VsbCUzRSUzQ214Q2VsbCUyMGlkJTNEJTIyMzklMjIlMjB2YWx1ZSUzRCUyMiUyMiUyMHN0eWxlJTNEJTIyZW5kQXJyb3clM0RjbGFzc2ljJTNCaHRtbCUzRDElM0Jmb250U2l6ZSUzRDE1JTNCZXhpdFglM0QxJTNCZXhpdFklM0QwLjUlM0JleGl0RHglM0QwJTNCZXhpdER5JTNEMCUzQmV4aXRQZXJpbWV0ZXIlM0QwJTNCZW50cnlYJTNEMC4wODMlM0JlbnRyeVklM0QwLjU4MSUzQmVudHJ5RHglM0QwJTNCZW50cnlEeSUzRDAlM0JlbnRyeVBlcmltZXRlciUzRDAlM0IlMjIlMjBlZGdlJTNEJTIyMSUyMiUyMHNvdXJjZSUzRCUyMjEwJTIyJTIwdGFyZ2V0JTNEJTIyMyUyMiUyMHBhcmVudCUzRCUyMjElMjIlM0UlM0NteEdlb21ldHJ5JTIwd2lkdGglM0QlMjI1MCUyMiUyMGhlaWdodCUzRCUyMjUwJTIyJTIwcmVsYXRpdmUlM0QlMjIxJTIyJTIwYXMlM0QlMjJnZW9tZXRyeSUyMiUzRSUzQ214UG9pbnQlMjB4JTNEJTIyNDAwJTIyJTIweSUzRCUyMjMxMCUyMiUyMGFzJTNEJTIyc291cmNlUG9pbnQlMjIlMkYlM0UlM0NteFBvaW50JTIweCUzRCUyMjQ1MCUyMiUyMHklM0QlMjIyNjAlMjIlMjBhcyUzRCUyMnRhcmdldFBvaW50JTIyJTJGJTNFJTNDJTJGbXhHZW9tZXRyeSUzRSUzQyUyRm14Q2VsbCUzRSUzQ214Q2VsbCUyMGlkJTNEJTIyNDAlMjIlMjB2YWx1ZSUzRCUyMiUyMiUyMHN0eWxlJTNEJTIyc2hhcGUlM0RpbWFnZSUzQnZlcnRpY2FsTGFiZWxQb3NpdGlvbiUzRGJvdHRvbSUzQmxhYmVsQmFja2dyb3VuZENvbG9yJTNEJTIzZmZmZmZmJTNCdmVydGljYWxBbGlnbiUzRHRvcCUzQmFzcGVjdCUzRGZpeGVkJTNCaW1hZ2VBc3BlY3QlM0QwJTNCaW1hZ2UlM0RkYXRhJTNBaW1hZ2UlMkZwbmclMkNpVkJPUncwS0dnb0FBQUFOU1VoRVVnQUFBU0lBQUFDdUNBTUFBQUNsWmZDVEFBQUI3MUJNVkVYMTlmVUFqd0QlMkZKZ0NSa1pIJTJGJTJCd0Q1JTJCZm1VRVFDdHJhMEFBQUJCZ1AlMkJrcEtTM3Q3ZiUyRiUyRiUyRiUyRjYlMkJ2cno4JTJGTUFrd0IxVlNEJTJGJTJGd0NXQXdEbTV1Ymk0dUx0N2UzUjBkSGMzTnplM3Q3VTFOUUFpd0RMeTh1T2pvNmFtcHBRVUZCbVptWjBkSFREdzhOYVdscUNnb0pCUVVHSGg0ZUppWmRKU1VsMmRuWmpZMk14TVRFNE9EaTh2THhTVWxLWEFBRDAlMkZQd3RkJTJGOFRFeE02aFAlMkJKbHBmMDlmMGdJQ0FxS2lvQVpnQUFkd0Q0OUIySXZZbDd1SHk2MXJvbGx5WmRDUUI2RFFBekJBQlVlT2I4aEgzNHZiciUyRk9DYjhlM01tZFA4QVJRQUFVUUFBZ1FBQVZBQ1NrQURBdlFDV2xvNzclMkJZYjQ5N3I4JTJCV2FZdFB2RTB2aUFwZnplVkVydkl3Q3JHQUMlMkJoNFhZdTdxY0xDYXlaMlhrWTFyUXFxakVtSmF0WFZxc1VWQ1RmbHhOcWxObnIyaWp5NlZHb0ViVjVkYVhHeEtFdllXM3NkUlhqUDZRTVVYUzIlMkZTRlEyOUxCZ0N2d3ZjOEJRQjRWNXR2REFCbGslMkZ4cFpyM0ozY3IzOWR1a3U3V0FTWCUyQnJ2cWo3JTJCRTJ5dzU3Q3pvYVJLRFRMMUhqWTNtSDE4NUQzMDlGdlliQnFsT0olMkZvZEdMcWNlWHNMcnY3cndBTkFEeDc1OEFKd0RkMmdCYVdRQ2xvd0RVMFFDS09WcHRhd0RWMjJtVEZTdDJTd0J0Y1ZMZlpFUktnZ3lNYmh5cWc0R2ZaeDN6T2ltd1hCWE1abURFVVJEalB4bjM5c3o3JTJCSEZyZXhyWVJSTENIQURVaFlIdlNqMGFjWVNWQUFBVnhVbEVRVlI0bk8yZGlZUGJ4blhHc2NzZGNVVE1qRUlCZzJOQkVnQ1Brc3NqMHE2MXE4TTY3TlNKTEV1dDNjUTZiRXRKdTVMc3VvNmFPTEVUdTAyYjlJcHJXWTdUSzY2cUpxa3QlMkZhRjlBJTJGQW1TQkRITGxjT1A0a0xnamlJJTJCZkc5bWZjR0EwQ3FaWmVhcVliVXBtaXBHYUk1U1ViU1VqT0Vsb2pDdEVRVXFpV2lVQzBSaFdxSktGUkxSS0ZhSWdyVkVsR29sb2hDbFFnUm9pQUVFekZEOTVVMEluVGFFWFdueUolMkJLaVRqTXdOWG4lMkI2b0VpSkNjQTZtMFhXU1N4SXI3Wm8yVVNNakVtWUJDSTZOWXkzRWtVYTFRY0dFNU1UTVclMkZJUlpjWnl4dnk0SklvNkZaRkxHQnBJVVhDZmRYYUtSYVglMkZXZXc5enFEZlhYNGk4Q1JyTTlsYnZyOU5mQVNha1VVWlV3eFU2dWFFdURtaUgwYlozWUZRcVlGeWszZU5rTVV1WkRORm1WVGdhMlJDSU9PNTRpQ2czZFRoNFJhRzZtUFpubWNiZ3ZhRXFYSWR2VlZUdnl5WGRoQyUyQm5xcW5DT2lwSHBrSGhROU5raU90UUpKMGpmeiUyRndndlYweERVT0pXNWlGWFl6c2FGQVZGQXNqRjJ5aVJISFRTcmpobyUyQm9waGhLWEVKSkVSSHc4UkZFM2c5WVpxVGVzVEg4ME5UMVowdWxPcmE4MzNZN2k3TVVOYmZGZHhzdGpFdUliY0RIRGtYWXFXT2NvOG9PeGkxU3hCYTFjSWJVUzdDZldnUGpCalV4R0FXVWY4Y3pDbHlnWXh0S1h0V0RtbGpUc1VOb0dhdGNhdnVJaW91cWklMkZqbVpxZmtqRmdSVXZBR2ElMkJNY3FlT1N1d01IQ1h6Z01Fa0p0M0xxZHBsVnNLWGdLdEZ4QlZhR2xXVExvUlZjMUczd1Z5aXVqRGRSQm11OERZaGNEMUVKZDl4TjNHbzNzV0ppbk0zaUZ0V2F1TjNPNFJvWjNkQjNKTmhvRzFuQWo5aFlSN1NMQ0clMkZXczdFWkpVVGsyTFZSUkcxY2dYSnNRT2twcVdIVHhRMllMWk1PNWtUYXRFa09LMUIxOFNMVzRFc1ZXQUN0NFU0VFVRTiUyQmQ3eERZQm5MNHJwTDZRQVJJZzJzRXdCbkFsZllyMEtxR0ZFZDElMkJqb2h0d3JEdCUyRkdGbkVGSWdjUUlRJTJCUlZNeUMlMkZWbXhXNldFamdadHIzOHdZQyUyQkFpT1p3dFY0dkZRVWlXc0FtJTJGT29sTWR2QlNLeTNpVzBFTlVTdXZvbTh5dFdCdG9uak9vVSUyRk5zRk5BclE1MElGZENVZlR1b2dxZ0tnb0VOVUkzY0FxSUJMYjFxU3hEVVZwcERwWU1OSUVURml6aDRoUyUyQkcyQ1dzRDlRUVIyVU1RRkFzZFFFRTJNQzE0bDFFVmtkV2M3V1BoZ3pkSUprdGptSnBpQTJCNXZFMkpLTGJDd050RG9sWlNBanhnNW5BVXNBMFNlRllHZGJtNHlZVVhncWpVeXZpR29BMzVIQ0FlN2tqWmJDSUU5QVRHeHl4cU83V2tKRyUyRjFxYTZkTkZaaENoU25hR0lrMWNTTlR6VUl4QkNJTnRjU3NxSm9rQkl0MmRteFZGTm56TTJGV1ZVQ1F3MDBIdHFaZFI2dHM1SFl3MDZET3hxSzZ4dExBMGZCT0U1b0FJTmdxR21Bb294dHlFYWpCVmp2YkZkaHh2UXFNdFZZVGI3ZFVjUHc2M3VZeFM1a3N1cTQxSE1lMkVGSXFuVTVOOFVNVHBWS3ZOZ3hTc0JHU053ekVLNlZxQTBwb3c1SnRXODdnRWdFbjJlNyUyQm9wbFNXVVkwdTFHdmdGTTBvQUVzMmt3cnQyd1RvV3pIVVcxWmJFaXp0a0xiWlJYcW9rcTlJTDdDcnNyS1JwYU9iUWhMTkFlT3lNbFJWS2gyWklKTTIyazBiRlZwVkRzMUhqJTJCSFNJS0lDaDlDJTJGVVRFMzZIJTJGWGpTeXlFdE9lck1VV251bVFqVUR6VXloaThoUERMcGIlMkIyJTJCOUxidzVpcnI3OGZkRnZickliOXFoYmUlMkJ1TTdTaFdPSjVOZTN0Mko5Rnc0ZTMzNGlpZlpQU2hEQ21hU0Jhd21hTXIwUiUyQlFMMyUyRjJzZE1IeEZWVTRYUjZVYThiOVRpUjhoSnRLJTJCZElXZ29CNHV6ZVpySEV1RnJsJTJGMUZZVm9pQ3RVU1VhaVdpRUsxUkJTcUphSlFMUkdGYW9rb1ZFdEVvVm9pQ3RVU1VhaVdpRUsxUkJTcUphSlFMUkdGYW9rb1ZFdEVvVm9pQ3RXJTJCSVJLbklZNGRPJTJCYU5oa0p4dTJZWG92MUFoQ2ppNm8yYnQ2NiUyRiUyRnQzdiUyRmZsZjdPNiUyQmRmdjIyYnNjN2UlMkJ3dHZqYWEwU0lIbE52WHYlMkZlbTRlTyUyQnZyYXlzcTZwNVU3dTdmdkpqbTl0VzlLQVpFM21wQWhOSGxHR0Izak42NGZFblFPZFhYMGEwZFdlaEtjbmozTER6eWw1SWlRYkR0S3JxTHg4Uk9CRk4xNCUyRmMwQm5RbEVQcWFWM2JQU1FzNGd6cTNraUdoUkpjUUdTS04xOERGJTJCNjdWRG8zd0NFUG1VenR3OXlLYVVnaFc1amJMaUZvcXlQRFRna3FyWGowN3dDVWJrVWRxOXUzZVdORDZrT0dweFU2aUxLTEVLUkNsVzNHeHZSNVFIQTVxR2FFOGgzWDBXOUJiekIwRWdDYUdvNTcxVHNLSnNkc09VSEZMSnRidURnS1clMkZuQUpvT2lJQjZhMzQ0MXRtSGQ3WlM5QXVuR01TYlZmckpZVjBwRWJFSVgwcFdCSFhGTXBWeFBRdW9YZmVQdnhYVXdqTlFBU1F6cDNkQTBibzdEcnMlMkJ4eERhaE9SZHBsb3RMTCUyRmlQckR6TDIlMkY3RHZIRHg5JTJCJTJGdXN4RUFHazNmUU5xWWVJWm90VUlrM1NRb3RBTkx5N2Q5NEdRb2UzdnQlMkYzdEh2bm56dDA3OTZoOHhmbVFMU3l2cEs2SVFFaXo5Rm9MdWNocWk0WUVmcHJBUWowZkIlMkZSYzBkJTJGY09IOCUyQlF2bjU3RWlBZWxNeW96UWU3dWdaeG15eW9Ub3BVVWo4cHpNMDlZUGU2NzJMcjUzOVB5Nzk5NTlkejVFSyUyQnQzVW5ZMjFHMzBrYk5SYSUyQm1raVJaUVhmZkZmOVFqQkhxdGIwWDNMaHdGS3pvJTJGSnlLb3RlJTJGdVRSeUpESk1oU1pHVWlCZk1wSWpveE5zRFFJZTNmdHcxbyUyQmVnTGdJMyUyQjhHOWVSR0I5b3BSdk4ybWglMkJqRTRSRnREVFg4Yjg3Wm92WDEza0hLUjFKRDlNN1dLS0xnaG45T1JBZUtVVnFJM3YlMkZKdDhZUWJmMDBJTVNlRjlINkh2bGFIS1dFaUozT2YzQjhqTkhoQkZZRTlWSHlnMHBKNlNCaUg2NnQ1Zjltak5IV1AweTYydnlJenNXJTJCVUROdHBZTG94TyUyRlhRUG0lMkZIV2Ywc3dTSTFuZlRLRjRhU2dQUmlaZlhQT1glMkZicFJSdiUyQkdQZ3lqOU9EdXUwa0QwJTJGbHBYJTJCYjhmTTZOZmpkZllFUkN0ckwlMkJYU2drVEt3VkVKMDZ2OVJtOUV0THdSMEcwc2g3N0VyS1JFaDRUOHQ3Rml4MlRJenJ4ODdXQjhoJTJCT2hFZGJQJTJGMTZFa1M3S2JnYSUyQnNVM3Z3R0N5cCUyRm9iUzNPRHBNamVuOXRiWVRSMnlOMjlHWUNSQ3ZyWnhNZG1WJTJGQVAxNEZ2Y0FrV3JPekZSbFI0bDN5Rm1VUFNSR2QlMkJIQnRsTkhwSDgxbyUyQktNaFNxUGw3eUZDV3NmcnU2NTBjbFRkY0NLVU9TbWlYbXMyeEdqdEg0Y2F0ckdHUHlLaTlUTUpEcTFid0M0aVdzelNUTTFrS3FtekRUMUtrUk1qR2ljMHptaTB4bzZJYUdVbDhWVjZmVVM1SWxHTFJaSnh0aFc5bXRrJTJGS3pyeHI1T0lBTkklMkZEUmdOOWRIR1FMVCUyQlZ1S085Vjk4RSUyRlFOaHBSTmhjZzV0MEhLcWtRMklsVGNDUkh4MDBHSTF2TCUyRlBHRDBmQkpFS2VScXZVWWZtZlZTM1dRbFo0UFhiQ2ZLRGhJaENqWWl3ZWhmJTJCb3dHZmJSeEVLVlFHJTJGV0xTaVNvcmltaUVvMDBpaUFob21BakVvd0dpZiUyRldhMG1zYUNXViUyQkRHSkVpRml2NXhHYURqeEgwN1ZRaEFkRWYlMkJPaU5kS2I3MzEyMmtXTjQ0U0lUcnh5blJFa1BqM090bTJmalVub2lNWEw1NWN1WGp4bzBzdnZuVGs1S251bW5jVzNTdVNDQkdmUVdnNDhSODAlMkZHR09kdVJqTUtLUExwMTg4ZEtMZlROYWREYWJCTkhVeXJySDZOZkhlNm5hMGZtczZPVEhKNDhjT2ZYU3lvc25MNTY2MUVPVVhvVWRUNGtRRFhLUGZGNkVqT0wlMkZDS04lMkI1OGpjZGRISDYwYyUyQldnZFdKMSUyQjZ1Tjc3ZE1HZWxnU1JuOERtMTA3bjElMkI3Zmg5ZGElMkZ2NjRIYjJ5TlpxcWhReDdPSG5xbzVWVEY0JTJCc25IcnAwa3N2OWhBdDJ0TVNJR0plZXBhJTJGJTJGOG5sJTJGS2NQUHJsJTJGJTJCY3FWMDVmejQ0eDZuU00lMkZtOHVLVHAxY1AzSUpqT2dVJTJGTCUyRlVyNHdXN0drSkVQazkxbXRyOXklMkZuOCUyRmtIVnk1JTJGJTJCdUJ5Zmh4UkwlMkZIdk5meGhqbmFrNTNBclElMkJzdHVFMUxncWdMUVNCYSUyQjJUdDlKWExWeTdmRDJEa0piWGRQdG9Zb2VOSzBseldld3lEJTJGMmJrMDdtM2o0MkkzYzMzRWExOWRqcWYlMkYlMkZUSzVVbFA2eWYlMkJ6OGRIbEt3eVV1VjJ1JTJCMUtvdGZSR3BnamN0MTVpNTBBMGN0ZFFwOTljdVhCSjU4OXlIJTJCV2YzRDUwMGxFSUpINCUyQjMyMDhSRGRUdUJweUt3VkNvVWlrMmpGTG03NEhZNlVVRzlFMXB4N2lJMm8xMmVkNzhwJTJGRzBTb20lMkZqSHQ2TGRKSWowUWlhVEtVcElLeEdLa0dZM3VGUXM1MGgyUHhETnlqN0dHVUhpN3pYODhlcWljeWRpSGFGZndDNGltaXRTQ1NrdHlTcExKaW1yJTJCNEZJJTJCVEFjellEUlQ0NTd3Mm5pSVZwUFVGJTJGM0hJM21NbFNpYm8yZ0ZzbzVUWE5mRUVVZzVDZiUyQmtLckZRNVNrWHcycFdWbk95aEl5dGhIUnpRNVI2cHBOblAxQXhPNUdRaVRPJTJCRzk5JTJGMmhNSzNvdlNXWFViZlNwM0twWGFLRmMwbm5kS2V0eWRzOWJOUFolMkJPSlp4UnM4ZiUyRlhvOFJHZlRDQjZSMSUyQkhvM1N3U1JibXdNajZpR2QxcFV4ajklMkJ2QVBZeUpLMHVvbjFqNGlnc1QlMkYlMkJMJTJGOUlTSGlMd2ZIUURNWnZmTGpmNCUyQkY2TXpUaWVpWHAlMkJmVEtLUCUyRmlJZG9rWDM4OFIydCUyRlVmVFZQQ1U2ZXBQUnZTZiUyRnhVbnZINUtFYmw5Q0JGMGZYWDElMkY2SXolMkJvTkM5TUpxSEVaUEt5SXJPcUpuM2hCREVGWiUyRkU1WFIlMkJ1Mm5FNUVXSGRIbnE3NyUyQk8lMkJwWjZ3JTJCZVRrUm1aRVRQUE93aVd2MmZpT05EUGtqUzZKOFFraWF1cko3N3RINThSSHBrUW85VyUyQiUyRnJmYUdhVUpFZjczWiUyQkNmZzV2eE1OS0JsMEdxTGozT1pwYWpJam84OVVoZlJFSmtaNEFrZDg1S3A2eElSTTNJMjd1N3o4Um9BVUptJTJGOXdBQW5Odk1WTGZFUktMcHFuUGZOa0dOSHFiOWZEeWZSMEx1cFZkc1B5RUoyV2tHbzNrVnRFT2FySzFHZ1VVSld5V2tWQldTZUhWTmxScDBOSTBGJTJCVWpZVG9tZGRYUiUyRlhiUzNOWFNMdXBJSEt5UmF2STZzUnFrS2JoOGlyWjBJMDZjbW5EMHJBJTJCb3oySWo0aTNvMW5SNnJpdXpzc29XVmcwc0NMU2tvdXNSTFFLN3hCRXEyaW40VlNKNjdSY3JVWm03Q0FCb2tpdCUyRmpPdlRpQmFYWjB6R1VuVzV2JTJGdUZkRHZQVVR1ZG82MmlGeEJUY0trS21rUlFvd3F5YlMxMnF6bUxjRkpJaU9LRFYwUElEUjNvRzBtQ292OFJoOGNqZEpPampnZHUwWXlwVHF2RTdmdUZLU08wM0gzREZHayUyQnZxRlFFU3JuODNENkk2UlNsJTJCSWVIYWpHT1VvQmp4NlF4NFJaZjc4N0I3SUpJamt1UkYxTTQ4QXpaR01ySjlKVWxzblY0SnolMkJueiUyQkxPM3phWVRtU1VZV20zNGtHenlqZDRQSFFyMlNLWlRxTmJ1VHFaVURqV2lLbTNrS1QwWm10Y2o3b0NTSWVwR1IwM0dLOVVxeFVISWE5VUJDajJZUWdtUWtoTkd6NmxNN2VLYnZhVVhiS1RaTDlVS25WSFlxMGR6TTB4Y2hmcmJZcWlnWm9wNm4yVTZtbFhIS3hVcTVVNXBrTkpaNUJHaG1Nbkl1V1pPZlhFa1E5ZHEwV3FlY3FUWTZUcWFhS2RrVGlDWXlqd0ROQ0xUWHp5ell6eEtPdXpZOUNBM2JybVUybkdLakFtOG4lMkZTeWNFRENhR21pdlc0dSUyQndpSFpCUTVHZUNvYm1Ia0VhQnFqWjQybkc1RmloUkdha25rRUtEZ1pXWGNUVjliOXNZN0RpbkFwVWJJcmlYaTRHYzBLaVVZVkdHanZKZzZLM3ZrekllQ3N3UEgyY2VmMjY1SzlVRE9hbm5rRUtDalFUbXhFNk52Zk9uNzglMkJCWkRhb2ZRaWlzZUlpM0dpTFQ4NTliUGMlMkJQV3BGYzFocGhSV0VnMHFzbEElMkI5bkVSb1MlMkJMY1padmcySXlvUlVyQ3lqYlVXcHlDVXFaN09rWFptajhBa1JnUm5ONnNJZW5QT1lUeE85JTJGbGJ5bXFpSFNObkpaS3BXUVNZdFZ0VnlWVkl0cW0yYjIlMkIzUTBpZTl3cG9aTXpvZlF6S1BBSDB4V2xkJTJGa0R3OUEwYzdmTmh6dExxdTI1YlNNUnhXSXJST3FvUTRKdEhDbjBXYiUyQkZZRzNKemViVlNJU21nczBMNmpwWkI3dlBNZG9hNmp1YVJzYTZ4Sk9GZ1JwWlUyeVlZJTJGSUQweElxWk9yYkhETTQ5QVJvTUt5VTBsc1BidjY5aXJybVZNYUtGa2QyaUxJcVZxZDhMTk5QazlRN2clMkJwV3R0bnN3alFQMWtKQTAzRzVZWXRvJTJCUVhQQ3VzUFl1c2thRXplclg3eW81SXFhWVUxcTFXSVFHeWNodUdtNDJMbHFjY2NZc1dDbmN2MGkwYWdHTTVzMDhBdVFGMm5lc1BjbGZvOSUyRkNQbzI3WUhIRERXajU1ODQ4QWlSNiUyRmRzTDdtenNLNVhielhHOVBXbEU4MmNlQWZyTnlnY21YJTJGVFY1MTJsZ29oeFV4NG5GQ1h6Q0ZEV1hIQmY0MEFwM2RkUkdXY1VMZk9ZMEsyRFF5aTF1NE1xMmtqVEh6WHpHTlAxdldqTTRpcXRlOHdLUmtPRUltY2Vvelowa0FpbGQ2ZmlFVWJUTTQlMkJyNG5YVm0xNmR0czVOYmRIZDFTTWFJR0o4YWlNckRwajFqM29LVWFpUDJ0MzRhSHJtOGVXaGUxZmg5ZVcxYTlkV0x3U3Y4bEJPMlliR255WXpSV2hhMmZxSW1LdnIzVXV6a1Q4VlhVN2VLcm9MZnl6ZDY0TXlKUEc4RDlSYlpYaFh3TWoxVXRxWm1RZXdXZjN5MnFHcjF3NEZMMyUyQjFuWEpOYlY0WGdsMkNDY3dhcnBkbDNUOFRTJTJGcUlOSWc3RFVPRGxOaFVrR0VxaW1ZcU9tSXFJTklVcEppbVpHcWN1NXJtNnJDWWkxVmd6UkZHWExleVlabkhlZkc2ZWhYTTZGQ1FwejEyVXlhRWJvaUhqNzBwN3FYV3FPciUyQnFFYnZNbXZ4enZ1VjRiZUdlVkpsRkpFcTl6OGZqc0dIck1nMGtNVVZrNXZJWWk2WExHcEpscVFyZ0VpeHFNWk44RGVZTXFZaFZaZGNKRllaJTJCMVVZVnkyNU9EUHp1SERWZjRFVlhaMzB0Q2MzTFNQbGlCSGRFRGNJZUExJTJCJTJCUTBpTjRpYWtaRmk1YklJYVFXWFpDVXVVOVZTaWhsT1N1MkNRdW9jeVJtVjZvV2hxJTJGaUhyQWpnV1lpWmlxYWJ6RUxnV2NCQzFZU2pjVTBSaUV6ZFIwUjFVd2VPQ0w1ciUyRkxwZUxweHRCcUZyejEyNDlpVzhvQ0s2ZHVqTFNSUFMxTFN6amo0aXBkVXVXNnl1MUxJR3RteFhMZk1OM1RFdFRJcXlaYlp0MGl5NlZWSm51Wnphb2xWREMwSmtjUTdGNWhyWEpQR0dhZUlFbGlzcUhwUHpOdWVtQXVRb1ZLVVdWRHIlMkJLcHhQM1B0UE9GczdYbVQ5cW16cDZUZjJBMGVyWnV0VWF4V2NtdEVnY2k1YkxwUmxOMU4wdERKbnVVb0o2SUFOMWFWT3BkQlNhcllhZ0VqU2RSMnBVT2RDdFdOSUtpQUMyMEdhJTJCRkhodUEzRUZFbFhWUVRHcEJwUVhhbXdMbXd5V1NJbURPbG05TTYwSjdkY1U5MkR0QXpkJTJCTzdySUslMkZYTVpQVmJRcGVJUkRKR2ZqeGVkbldOeHhpVzJvSHFpSFNRbldwREkyV1JOUm1FS0xCJTJCYml1VmVuYVdHMHoxQ3oyTmdrNktNWU56YjBaclNzRUFHbHAxMEs5b3hhM2RSUzlqaVdpN0ZEYmNWemRJWEpHcWxkc25aUWRnck1rcyUyQkhVU2F2Y3laQVcxNnFWQmkxWG5DQkVLY3FITkwlMkI3dlhIVDNRc2ZtNUM0RkoxM24lMkJlRHFNSzgxa3cwYU55YmNoRTlRUTBMS3loRGdkVGVQQlNWTVFVZ3lZJTJGbjhiZUhqMlZYMDVXRDB2VXhxYjE2Yml5REFNQzAzR3dJcFNlUHdZQk1RMkVIRnREZUlaSzhpbHZYTEZlJTJCOWVoSlVQZmFDMDhlM1pKZHl6T2dBd3hvSkVjVHd3TEVmM0ZGRWdlWEJXJTJCQllpSnZBVk80JTJCSXo1NzVtJTJGT3VMZ3RseTBnVk9LeUFRbHNDVzNmZlBXNDBkdnZQcms0Y01YSGo1ODh1b2JqeDdmdWltN1lEJTJGQTUlMkJCNldGZERvYU5pZVhFUk0xU051cEIwS0pZcUpwSUZDd3pGWWhxRWo1cUlHUlhCMEZKVjFZUUl5ekpOUzdXbTdsOVFVZ3pnQktEY3RpOTRaMW1hYWFnSDNYNTg5UkdwR21TcmdNaEVDZ1RSRnZ4VmRBcFJKR1FmdXN1WVlRRThDQ0lsRFdraTNUVVVpTDhscERHeENzVGNzNzRETUFFblZUVjBYNGFxS3NKNm5nWSUyQjBqQWlBd0lqZ1FoeTF4NGlwRWtlS1FUc1RCOFI1Q2tVZ211eHVtUXhvS1JCUEkxbUklMkZMRVJyWG5CVXRQZzdwSU15RW5nOXFCVzZaR05hUVlpb0dFaVNDeHdJUXMzJTJGU3RTTkkwV0NaWmtFN0JDNWtDa2ZrMEZUbXFocUpyTDJRZTdpanF4OU85ZiUyRjJQdWxNa1NkTjdvcjR5MnNORyUyRjZ1aUphSlFMUkdGYW9CSVVibkUxRzRVeUkxRkh0VEIwbENYR2tTSGlxYUtXNDBpRVI2SlN0dVU0ajRPNml1azRZNVpqVUVNWkRHSUN5RnpZaHBFMGE0bW1acTU2R05jc0lhNzkxMm1RRXdFY3hhRnNGRVMzYkJpaWZWVkRucm0wUEJKSWtWMFR5UHZMZGU1cGxvUU9rb3dXU0xxV1pFS21hdjN5Q2RrUWNLbW1pcFlrUUZWbEx0RTFHM1J1TUlSODAlMkZSTU5IRkJZbW02UEdBanhkNWZBZEF5N2dvVkV0RW9Wb2lDaFVnYWxPMDFBelJuRlRMTGpWVGpmOEhIN3dORW1yZ0pqOEFBQUFBU1VWT1JLNUNZSUklM0QlM0IlMjIlMjB2ZXJ0ZXglM0QlMjIxJTIyJTIwcGFyZW50JTNEJTIyMSUyMiUzRSUzQ214R2VvbWV0cnklMjB4JTNEJTIyMzAxLjY3JTIyJTIweSUzRCUyMjQwJTIyJTIwd2lkdGglM0QlMjI4My4zMyUyMiUyMGhlaWdodCUzRCUyMjUwJTIyJTIwYXMlM0QlMjJnZW9tZXRyeSUyMiUyRiUzRSUzQyUyRm14Q2VsbCUzRSUzQ214Q2VsbCUyMGlkJTNEJTIyNDElMjIlMjB2YWx1ZSUzRCUyMiUyMiUyMHN0eWxlJTNEJTIyc2hhcGUlM0RpbWFnZSUzQnZlcnRpY2FsTGFiZWxQb3NpdGlvbiUzRGJvdHRvbSUzQmxhYmVsQmFja2dyb3VuZENvbG9yJTNEJTIzZmZmZmZmJTNCdmVydGljYWxBbGlnbiUzRHRvcCUzQmFzcGVjdCUzRGZpeGVkJTNCaW1hZ2VBc3BlY3QlM0QwJTNCaW1hZ2UlM0RkYXRhJTNBaW1hZ2UlMkZqcGVnJTJDJTJGOWolMkY0QUFRU2taSlJnQUJBUUFBQVFBQkFBRCUyRjJ3Q0VBQWtHQnhJVEVoVVFFaElWRlJVWEZob1lGeGNZR2hjZUdoVVdJQjRlR0JZZUhCc2JIaWtoR0J3bUhCY1ZJalFpSnlvc0x6TXZHeUUwT1RRdU9Db3VMeXdCQ2dvS0RnME9IQkFRR3k0bUlDWXVMQzR1TEN3dUxpNHVMaTR1TGk0dUx5d3dMaTR1TGk0dUxpNHVMaTR3TEM0dU1DNHVMaTR1TGk0dU1DNHVMaTR3TFAlMkZBQUJFSUFMVUJGd01CSWdBQ0VRRURFUUglMkZ4QUFiQUFFQUFnTUJBUUFBQUFBQUFBQUFBQUFBQkFVQkF3WUNCJTJGJTJGRUFFZ1FBQUlCQWdNRUJRa0dCQVFEQ1FFQUFBRUNBd0FSQkJJaEJSTWlNUVlVTWtGUk0xSlRZWEtDa1pLeUkwSmljWUhDRlhPejRSWWtOS0ZFZzdFbFExUmpaSk9Vb3RFSCUyRjhRQUZ3RUJBUUVCQUFBQUFBQUFBQUFBQUFBQUFBRUNBJTJGJTJGRUFDZ1JBUUVBQWdFQ0JRTUZBUUFBQUFBQUFBQUJBaEVTSVZFRE1VRmhrUk15OEhHQm9kSGhRdiUyRmFBQXdEQVFBQ0VRTVJBRDhBJTJCeXhwbkdZc3cxWWFHM0lrRCUyRnBYdnFvODklMkZtcGdPeDd6JTJGVWFrMEVicW40MyUyQk5PcWZqZjQxSnFMdEJXTVVnUyUyQmNvMld4c2MxamF4N2plMUtIVkI1NyUyRkdzOVZIblA4YTVuQUx0Q053bVRNaGtCWm5mUFpjdUhVWlN6RnNwSFdTYjZoeHBjV3olMkJzQmlkcWtSaVNLTVh5Wnp3OEpLUUZ4WU1iZ08yS0Y3MzRGNSUyRmVEcE9xanozJTJCYW5WUjU3JTJGQURWemNPTTJuWnM4S2l3RmlNbXB6S2hJJTJCME54WkpKTzdTUkJ6RFZHakcwMkp6SXk1cGNQSXd6S0FnQnd1OVZDSEpDYVl2TXZlQnBlJTJGRWc2enFnODklMkZqV2VxanpuJTJCTmM3UDElMkJUQjhhNUo5OWhpUkdiRVJoNFd4QXVIRnhiZml3SUpYVFhtVWslMkIwbGRsamlWb3hZS1dzR3kydzEydVhaczNIak5EZnlhOCUyRnZCMFhWUHh2OEFHblZSNTclMkZOWEw3UzJyam9ZeTdxZ1lrQkFGVTVtM0lld0dlNXZMbld3MTRSWUhuVSUyRkJ6NGllREVoOUNyU1J4R01sUyUyQlM0RGhnZEx0cHo3alFYUFZQeHY4YWRWSG5QOEFHdWZ4WFgxRzdpVWhRRTRycXpaYkF1Y3pzU1pNJTJCWmJIVExyZTliY0RKalhuVXl4bEkxZGpvVjdKUnJCck1jMW15Mk51JTJGd0RXZ3UlMkJxanozJTJCYW5WUHh2OEFHcUZldHBId283U2xqdkdaZ3luU1FxWWthU3dCZmRqa09GdkVhWWJFN1NCdnVrUEh5R1hzNXBCWU1YNzFFUnVSM25sM0JmOEFWUHh2OGF4MVFlZSUyRnhxZzZ4dEk2YnBWdHpOa056d1h0eDh0WlBoOFk4dU4yZzVlTkZzeWhjeENwY0FnbTZrc1FYTmwwdGF6SFc5ckIxSFZQeHY4QUduVlI1NyUyRk5YUEdYYUNxVlNJZmZ5NWlHMDR5cEpMM3padDJNdkxLVHIzREczMXg3WWVQZEsyOVdaaTRSd2hkRkxCQmZOWVoxeW0lMkJvQnRkU0xnQjBYVlI1NyUyRk5XT3FEejMlMkJOY3YwdXd1UGtMTmhkNnViREZBRWtDaFpTUzk5V0hGd0ttWWVrOEwyMWJSMmp0RVRCUkNCOW8lMkI0QlBiWVJZdnRaSkFHVGd3aDRyQzhuaUFWRHJlcUR6MyUyQk5aNnAlMkJOJTJGalZic21YRnRLJTJCJTJGVUxFRUc3Tmx6T3hrbEhGWmpZaU5ZRGJRWGMlMkZrdGZndXZSZ0lFWmhtMWVSZ1hmeWRzeTd3aU1XTW9KVFM2M0NnR3hEb3VxZmpmNDFqcWc4OSUyRmpWQ21KMmlRYnhLQ0VidVRpY0l0Z09Qa1hNbmh5SExuV1o4VHRDN0JJeGxDaktXQzNQSzl3R3NHN1hlUmF4dGZob0w3cW40MyUyQk5PcWp6MyUyQmFxckhIRVRZUmdva2luQVc0VXFDWEFVc0Eyb3kzSkZ3UnlPdFZlS3dlMGN6N3QzTVp4RVRhc0ZmS0ppMGdXN01OM3V5ZzVyY0llRzdHaEhVOVUlMkZHJTJGeHAxVWVjJTJGd0Fhck9qa09KU054TVdjN3daTTU0c21SQXhQRTFqbkVodGUydWxoYXF6Ym1HeGp5U21BVEl2SURlZVVPUWtPbDN0R0ZrTVF5OE44cmtnaTF3NlhxZzg5JTJGbXJQVlB4djhhNUFZTGFPOEZ6SmwzNFkya0F2OXNTYkROcEVZY2d0M1dZWlNUbUhjVUVicW40MyUyQk5PcWp6MyUyQmFwTktDRmNwSWlna2hnNU56NFd0JTJGd0JhVmpGZVdpOW1UOXRab05tQTdIdlA5UnFUVWJBZGozbiUyQm8xSm9GS1ZVVGRJSUVaMWtjUmhHQ2wzS3FnSkJJdVNkT3lScmE5eGJuUVc5SzB3U3E2aDBZTXJBRldCQkRBNmdnam1DTyUyQnQxQXBTbEFwU2xBcFNsQXBTbEFwU2xBcFNsQXBTbEFwU2xBcFNsQXBTbEFwU2xBcFNsQXBTbEFwU2xCQnhYbG92WmslMkZiV2F4aXZMUmV6SiUyQjJzMEd6QWRqM24lMkJvMUpxTmdPeDd6JTJGQUZHcE5BcXJ4R0hWWllXQXNXbE4lMkZ3RDI1Q2JEa0xuVTI1bldyU29lTjdjSDgwJTJGMHBLQ1pTbEtCU2xLQlNsS0JTbEtCU2xLQlNsS0JTbEtCU2xWJTJCSzJodTVBakxvVUxaciUyQkJWYlpiYWtsMUFvTENsVWo5STRRR0p6Y0pLOHUwd0NrajFXWnd1dmY2dGF1RWU0QjhSZWc5MHBTZ1VwU2c4M29EWFBiUXg4OG1JT0Z3alJydTBEVFNPaGNLemVUUUFNdkVSZGpyeXklMkJOU09qMjBYY1NSVFpkJTJGQzVTVEtMQmdlS05nQ1RZTWhCNTh3UjNWT1UzcHUlMkJGbE1lWDhldjZydWxLVldHS1VxQmlOclFJNWlhWkZjTG5LRmdHeWVOdWR0RFJaTGZLSjRwVkYwWG1rbFI4VElXQW1iTkVoJTJGd0M3aEF0SHA0c0JuUHRlcXJ5cEx1YlhMSGpkSWVLOHRGN01uN2F6V01WNWFMMlpQMjFtcXkyWUhzZTglMkZ3QlJxVFViQWRqM24lMkJvMVd4N2VCbjZ1WWlMdXlCdDVBUVNBVDJWa0xpNFUlMkZkMDc3VTBMdW9lTjdjSDgwJTJGMHBLbVZ6Mkl4RSUyQjlXOGVhMHh5S1RsRnNrb0hFVjF1dG01bncwb09ocFd1SWtnRWl4c0xpOTdIdkYlMkIlMkJ0bEFwU2xBcFNsQXBTbEFwU2xBcFNsQXBTbEJpdE1zQ04ybEIwSzZnSFEySkg1R3clMkJBcmRWTjBvMmcwTUJNZXNzaEVVSThaVzBYOUJxeDlTbXBicUxqamNySlBWVHo0N08wcGgyZkhQREN4UXNDb1puVUtYQ0lWcyUyQlVnTHo1cmJ1cnBObVklMkJPYUpKb21ESTYzVWp3OExkeEhJanVJcnhzYlp5NGVHT0JkUWkySlBObTVzeDliTVNUNnpWUnREb3FoRXJRU3pRdTVMcUVrZFVXVSUyRmV5RFEzSUJJT2gxcWRZN1g2ZVY0enAydmY5ZXJwalVMRDdTaGtkNDQ1RlpvemxkUWRVUHJGViUyQnp0dnEyRGJGU0RJWWxmZkozbzZYM2klMkZFRzNxSXF2MlAwWGlmRHd0T3JMT1FaSGVObVI4N2t2SXBkQ0NWdTFyRTkxT1Z2a2s4T1NYbjA2NmRiZXElMkZiVzBsdzhNazdDNFZiZ0RtemNsVWVzc1FCJTJCZFVzdXhNVkFTdUNtJTJCemswWVRNN21BOTdvV0pMYVg0Q2JYc2I4NjI0Ym9mQ2hqTzluYkl5dXl0SXpMSzY2aDNWcjhXYmk0YmFnVTNleXpEdzVkM0xjN2ElMkZOSnZSalpyUVFEZWF5eUV5VE40eXRxMzZEUlI2bEZhOXBiRmQ1aFBETTBMbE1qa0tyWjF2bVc0YlFGU1dzZnhHcjJsNnVwclRuOVM4cmwzVVhSN0h5RXlZYkVHODBKMWF3RzlqTjkzSUFOTlFMRURrd05YbGM1dDhDTEZZVEZmak9IYyUyRmhrSEJmJTJGbUlueHJadDNhTXhrWEI0VzIlMkJkY3pTTUxwaDQ3MnprZmVZa0VLdmVRU2RBYWt1cDFkTXNPZGx4OVoxN1R1bjdYMnRGaGsza3JBZHlyOTUyN2xWZWJNZkFWVWJINlBKSkVYeHNTeVRUdHZaQTRCeUVpeUlMOHNpQlYwN3dmR3B1enVqMFVUNzVpODAxcmIyVnN6ZXZMM0lQVW9GWFZYVyUyQnRaNXpHYXd0MzYzeSUyRllBdG9LOVVwVmNrSEZlV2k5bVQ5dFpyR0o4dEY3TW43YVVHM0E5ajNuJTJCbzF6dXpwaU1TVnZLUnZaYnR1b3dnQmQ4Z3puN1FpNnN0d0RxbmNDQ2Vpd1BZOTUlMkZxTmM0ME1DYlJRSmdJQTdBdWNTSW4zbVloc3hEcmh5bXZJbHBWUEZ5MUdaclk2eW9lTjdjSDgwJTJGMHBLbVZEeHZiZyUyRm1uJTJCbEpRVEtVcFFLVXBRS1VwUUtVcFFLVXBRS1VyWEs0VUZtSUFBdVNlUUE1azBIdWxjOHZUSEFFWDYzRiUyQldiaSUyQlU2JTJGN1Z0MjN0a0pnMnhNQkRsa0c1dHFIZHlGaTA3JTJCSmwlMkYzclBLZDNUNldlNUxMTjNYVnQyOXRZWWRWQ3J2SnBHeVJSQTJMdnpOejkxVkdwYnVBJTJGS29lRXdPSmx4Q1Q0cFlrV0pXM2FSdXpneU5vemtzaTJzdHdCJTJCSTFJMlJzSlltMzBqdk5PVnMwc2h1UU9aVkZBQ3hyY2NnQjNYdlYxVFZ2V3JjcGpOWSUyRkwxU2xLMDVPYTJ4MFVpbWN1cnZIdkN1JTJCVlR3VHFDRFowT2w3TGJNTEd4UE1hVjBZRlpwVWtrYXl6eXlrbHZrelNsS3JKU2xLQ202VllScGNMTWlkc0xuVCUyQlloRHglMkY4QTJVVkY2SDRkMlI4WktwV1hFTUhLbm5IR0JsaVQ5RjR2elkxME42Q3B4NjdkSjR0bUhEM2VxVXBWY3lsS1VFSEZlV2k5bVQ5dFpyR0s4dEY3TW43YXpRYk1EMlBlZjZqWE1BbDlvbzVqSXlsbExaSlB1aVFMWjJ3MXNwQkJJRW9XNTB2OTdwOEQyUGVmNmpYSlljNFliUkFWa01tZDlWNnBmT1JJV0RDd216QVhIRDNEWDcxQjIxUThiMjRQNXAlMkZwU1ZNcm5NWnN0JTJCc2J6Zk1ONjZBRlFBeVpFbk5nV0JXMW5BNWVQZWIwSFIwclRDbGxDbGkxZ0JtTnJ0NnpZQVhQcUZicUJTbEtCU2xLQlNsS0R5YUUxVzdWMnZEaHd1OEp6T1NFUlZabmNnWE9WVkJKc1AwRlU4ZXpXeHNobXhTT2tLZ3JEQXhLdHIycEh5blJ6eVVYMEYlMkI4MUxmU09tUGg3bTcwbjU1TEhhZTMwaVlReG84ODVGeEZIYTRIaTdIaGpYMXNmeXZVQ2ZaMk14V1ZNVnVvNE13WjQ0Mloya0ExQ014VlFGdmE5aHFCYnZxNjJac3FIRHFVaGpDQW01NWtzZkZtTnl4JTJGTTFQcWF0ODElMkJwamo5ayUyRmUlMkJmOEFqVUlWMDRSb0xEUWFEMWVGY1ZGc21WY2FtRXlIcXFTdGkwYTNDTkxMRjRYV1Yya0E4TGVHbmMwcTNIYVllTGNOJTJCJTJGNXQ2cFNsVnpLVXBRS1ZVYmJ3ODclMkJRZkw5aktPZk55RjNmZUxIUnVMdSUyRldvZUlUR3NEbGExbklYc2dzRlpTck5tRjdFQndRT2VuY1RRZEhTdWVuang0MFJ3ZGRTd1RVVzRjdGdPJTJCMmElMkZ1MTVFZU9VdGRseURsYkxtdHc4bWI3MTg5N2kxaXR0UlFkSFN1YmVQRm9HWXlHd2R1YlIzM2VZRzZraTJheFlETnBvdDdhMWU0V1hNaXNHRFhBTjFJSVBqWWpRaWczMHBTZ1VwU2dVcFNnZzRyeTBYc3lmdHJOWXhQbG92WmslMkZiU2cyNEhzZTglMkYxR3VaMmhPUnRPQk41RllyNVBQeG5oazRzaG1BUEt3SWlZMkIxSE5lbXdIWTk1JTJGcU5jc3dta3g2TmQlMkJDUmxhTXBqRlJZUXJaWERienE4anNTdXVYUU1SMmtvc2RsVUxIZHVEJTJCYWY2VWxUYWhZN3R3ZnpUJTJGQUVwS0lsZzBxaGs2S3dFbHQ1aVF4Sk54aUp4YSUyQnVnejJBOVZhdjhBRGtxY1VHT3hDc082VnQ4aDlSViUyQkw5UXdOVGQ3T2t4d3ZsbDh4MGxxVnpxNGphWTRUQmhYUG5pV1JBZmNNYkVmRTBYQzdUYlZzVGhvejVxd3U0SHZOSUNmZ0ttJTJGWmZwZDdQbiUyQm5RMW05YzZ1d2NTZFcybFBtNzhxUUt2NktZemI0bXZKNkxacjczR1l1UUhtcGtWQVIzajdKVk5qJTJCZFhkN0hER2Y5ZkVxVGl1bE9DakxLJTJCSmhWbDdTNTF1RDRXR3QlMkZWVVFZJTJGRjRvJTJGNWRlcnclMkJtbVFsMzlpSWtaViUyRkU5dlVLdWNIczJHSlFrY2FJcTlrS29GdSUyRjQzMXZVeW1yZk01WVklMkZiT3Z2JTJGU2wyVHNJUlNOUEpJMDB6REtaSENqS2c1S2dVQUl2ZWJjenpxN3BVREg3U2ppS3E1WXMxeXFvanV4QXRtT1dOU2NvdW92YTEyVWN5S3NuWnp5eXQ2MVlWcWxrQ2dzeEFBQkpKMEFBMUpKN2hWVU1WaUp0WUZFU0Q3ODhjbVolMkZFTERtUmtING5JTngyU0xOV3g5bXlTV0U4d2RBUXhSVXloeU9RYmlOMXZybDc3Qzl4Y0ZydWozaHRzd3V5cUdLbHV5SFIwejZYNGM2ak1iWE9uZHJWblVmRllaSkZNYnFHVTh3UmNlSSUyRlVHeHZWRXVQa1REbUFFbWRaZXJJVHFTeDFqa09idGtRa1RON0xqVWlyclk2V29lMGNXSWtMa0ZqY0txam16c1FxS1BDNUkxN3VkUlgyVTl1SEdZbFBXTnkzMXhNSzBDT1FTcSUyQktsaHlSQWxDRGxMT1FSbWRXMFVxbHhjTVFjN0d5MkFwb2Uyd000QmxXWTc2MXlwSjNKOEV5blZWJTJGR0xOM20lMkZacWRnTVlzc2F5QzR2b1FiWFZ3Y3JLMzRnd0trZUlybjA2YkpJVDFiQjR2RlJnMkUwTWNlNmNqUTVHa2tUT0FkTXdHWHdKcXV4ZTFzQTBqTGpjTlBnMmw3TDRrQll5OXJabzVFa2VPR1VCUnhYVnRGNTZVM0w1anZhck5yYk1FJTJCN0RHeXF6RTZLU2JxVjB6QWdjJTJCZk9xMDlLc1BoNFNjYmlJNDJUUXNTQnZoelNTTlJxNGRSZXkzc2N5NjVUVVhvJTJGajRkb3RLOGdZaU43TGg1b3lvV002eFNsSEYzTWlqTUdPZ0dnQUlZczEzRTJmWldLMTNlSnk2M0Z5ekFnRm1XNFBMVVJLUU5NcXQzdFdZZGlTa3NzMDdTUkhNTXR6Y2czeTM3dEFRTGFqaEI1azFzY1BobUlpaWFTS1RzSXQlMkZzNWZDJTJGSkltQXZma3BCNTVnSzE0bUxHTXU0Zkl3bHNHbGo0TjBoOHFDQzJZOE9aVWRibTdMZFJZc1doc3dFSzRsdXN1b2FNYVlkVFlqTDN6VzVabiUyQjZkYklCYTJaaFczcXNrTHNZRVZvM09ab3kyWEpKOTVrMElzM01qVFVYJTJCOGF0STBBQVVBQUFXQUhJRHVBcjNUWWliUHhZbFFQWWczS3NwdGRHQnN3TnROQ09ZME9oR2hxWlZSS056aUElMkYzSjdJJTJGcWxBJTJCemIxWmxHUSUyQnNSaXZlTHhyNTl6Q2dkd29abVkyampCTmhtdGRtWTJZaFFPN1VyY0V0QzBwVk1kbzRoTGg4SEpJdyUyQjlDOEpSdnkzc2lNcDB1UVJZWDBadWRlWXNiaUVrWHJDeHJIS2NxaE14TVQlMkZjRHVkR3ppJTJCb1ZRckFMeFpnYWFGM1NsS2dnNHJ5MFhzeWZ0ck5ZeFhsb3ZaayUyRmJXYURaZ2V4N3olMkZBRkdwTlJzRDJQZWY2alVtZ1ZUYlIyaEdza1FjNU1zaEpadUZiYnVSYjNQcjAlMkY2WHE1cW94T0RSWlkyc1NYbUpiTVNScEZKYXdQSWVvYWMlMkZHZ3M0NUF3REtRUVJjRWFnZzhpRDNpdGxjeE4wMHd5TVZNZUxBVWtGaGhjU1YwMDBJajFIckdsU05tOU10bnpuTEZqSVMzbUZnciUyQnZnZXpmN1VGJTJGU3RUVEtCY3NvSGpjV3FQTnRLRkJkcFVBUExpR3A4QU84JTJCb1VFMmxWUTJ5blBkejI3bTNNdXY2QmN3JTJGVVVPMHBXOG5oWkQ0TklValg5Ymt1QjdsJTJGVlRWRnBVWEY0Nk9LMmR3dVkyVUhteDVtdzVuVFhTb3ZVOFNkVGlRQ2VZRWE1VjlpJTJCb1ByWXQlMkJYZFc3QjdOU01sJTJCSjVDTE5JNXV4SGhma3EzMXlxQVBWUVJoaUpKMnRDelJ4TDJwY296TzNtb0hCR1VkN1c5UTF1UnZ3T0JXSm5jdXp5UGJOSSUyQlhNVlclMkJWUmxBQ290em9BQmRtUE1rbXhxbTIya0VvV09TYU5iTnhLeFhqUWdxNkVFOG1CcTdGelN1Um5XT0pNejdRaVFEVjJMaFF4dVdjSGpzRmElMkZQbUxDeHF1d0hTckFSeUNVNDNmY0JRRkVuZTl5bWdLaGhZWkQ2emZYWFV3ZCUyRlZUamNOREhLY2RMSmtDUjJZc3dFYWdYczV2eVlCbVclMkZneEhoVk5pT25lR1lDUENCc1RpVzBqZ0N1alg4NXk2amR4anZZJTJGN25TdmNIUm1XZDFsMmpNczVVNWt3MGE1Y1BHM2NTRGRwbUhjWDA4RkZVUmNWajMybVZ3JTJCR0VxWUk2ejRraG85OG5kRkFUWm1EJTJGZWtBdGxCQUpKcXhpNkE3TFhscyUyRkRmckdyZlVEWFMwcUR4R2dBQUFBQUZnQnlBN3JWNW1oVjFLT29aVG9WWUFnajFnNkd0dEtEbVIwR3dLbk5EaDBnWW5pYU5WQlpEMjQ5UVFFWVhCQXR6dUxIV3NiZjJYT3VJaXglMkJEUkdtVlRGTEU3NUZuaE9xM1lLMW1SN0VHM0ptSGZYVDBwc2NwZmJFdXYlMkJUd2dISlR2TVF6bjFrYm9JdjVYTmV2NGZ0YVRTVEc0ZUFmJTJCUkFXWSUyQnZOTTdCZnl5bXVwcFFjciUyRmd6TnhTNCUyRkh2SjNPSnpHRlA0WTRnc2Z4VTFxak8xTUtURUkxMmhHZFk1V2tTR1ZQd3k4T1YlMkZVNmklMkZpTyUyQnV2cFFjTHR2YXVQU015WXpDd3g0VTl0NEpIbG13eEhFa3hVeHFHUkdDazVia2MlMkJRTldteDl1WUpJc3o0JTJGQ083blBMSXNzWVZuSUEwQlkyVUFLb0JKT1ZWdVNkYTZhcXViWkdFVUYydzhObEJKTzZRa0Fhbmt0NnUlMkJtaFVmNDRnY25xME9LeGFnMk1tSGlMUjM3d0pHS3EzdWtpdFdMNlN1NnNqN0oyZ3lIbnd3WDhkQUo3Z2pRZ2pXOVg4VzA0TDd0WFVaY3d0YXlqSUZMYTJ0WUIwJTJCUHFOYjB4MGJNRVdSU3hVc0FDRGRSWUU2ZDF5S2dyZWpHME1OTWpuRG1VRld0SWtvbURvMXVUTExxTlBEU3J5bEtDRGl2TFJlekolMkIyczFqRSUyQldpOW1UOXRLRGJnZXg3eiUyRlVhazFHd1BZOTUlMkZxTlNhQlVQRzl1RCUyQmFmNlVsVEtoNDN0d2Z6VCUyRkFFcEtEd2RqNFltNXc4ViUyRkhkcCUyRiUyQlY0eE93c0pJbTdrdzBESjVyUm9SOENLc3FVMk9VbCUyRiUyRm5PeVdOemdZZnlBSUh3QkFyM0owQjJkb1lzT01PNEZsa3c3TkZJUGVqSUolMkZXOWRSU2c1WmVoVVgzc1hqM0hnY1ZNUG9JUCUyQjlEMFBJRm90bzdRaiUyRndDY3IlMkYxVVkxMU5LRGxSMFBZaXo3UjJnJTJGOEF6bFg2RUJvdlFpSHZ4V1BQamZGNGpYNE1QOXE2cWxCeTMlMkJBOEh5ellxeDdTOWF4Vm45b2J6V3Q4WFFqWmlpd3dHRzVXMWlRayUyRm1TQ1QlMkJ0ZEZTZ284TjBRMmZHd2RNRGhsWWNpSW93UiUyQlJ0VjBvQTBHbGVxVUdMZDlacFNnVXBTZ1VwU2dVcFNnVXFsdyUyRlNHRnVZWmVWcmk1T1lrTFlJU2JrZzZWN1RiJTJCSElkaXhWVnR4RldBSUtsZ1JweTRXSDVqMWk0VzlLcHY0JTJGQ1EyUWxpTTJYUnJNVlVNM0lHMXN3QnVMM3VMVmJSTmNBMnRjWHQ0VUhxaEZaclJpTVFxS1hkZ2lnWExNUUFCNnlkQlNRVm82T3daY3RtdGtDZG9uU3pnblh2TzhOejMyWHdyVENzTUplYzVnZDVJQW9JT2VSeUNjb3RjczJWUUJlMm41bXBYOFZMJTJCUWllVDhaR1NPJTJGZHhQWXN2clJXcWo2RzRwcDVKNUpvbVdTS1YwWXRva2IzNGxpSDNseTVXTXAxWU92SWNLNzQ2JTJCNzRUYm90bVFNcWw1UEtPY3oySklYdUNyNmxHbmRjM1BmVThWRncyS1dRRW9icjUzYzM1SHZIcjVWS3JGdTdzaURpdkxSZXpKJTJCMnMxakZlV2k5bVQ5dFpvclpnZXg3eiUyRlVhazFHd1BZOTUlMkZxTlNhQlhPNGphRXBsNFlqTHVwQ2QzSGtFZ0dWNHhjeU9xSE5tRGpVYWVOZEZVTGFzN3h3eVNSZ002b3pLRGMzSUJJRmhxZVhLZ280JTJCbGpNMGFEWjJOelN4TktpbnFxdHUxM1lZa05pQVZJTTBZeW14MU9taHJlblNTVWdFYk54dXFaeHJoT3olMkY4am42dWRlY1Z0T1paR3NpY0RXdmxKT1hpT1JOZUtSc2lFQTVScmJYaEpzZGs0MTVNMllBWlNPUUlzVGU2RzUxWmRMbjE4cUN1UFNXWFUlMkZ3ekhhSm5QJTJCazVhNkQlMkZBREdyYUhoR3ZMVFdzdjBsbEdhJTJCemNid29IUCUyQms3SnpXdCUyRm1OVHduUWE4dE5SWFIwb09ibDZTU3JtdnMzRzhJVW0zVlRveElGcllqVTNCdUJxTkw4eFdCMG1sdTRHenNZU2pxakFIQm16TUZZRFRFJTJCRWlHJTJGSUE2OGpWemo1blhKa0FOM1ZUZSUyRkklMkZseSUyRk9xR0xiZUk0anVsQXRmTmxQMmpaTG13RGNrWUJUcVR5NVVHOSUyQmtjb3YlMkZBTm00M1JsVSUyRndDazV0YTMlMkZFYWppRjI1RFclMkZJMEhTU1c1SDhOeHVqaEQlMkZwTzBRRzU5WTFGaU9MbDNYdlZ2czJabmpETmE5MkZ3TEJnR0lWZ0xtd1lBTno3Nm1VSE8lMkY0aWwwSDhOeHVyRkJyaE9ZQlAlMkZpT1doMTVWNVhwTEtjdHRtNDdpa2FNYVlVY1M1OHhOOFJ3cjltMW1OZ2JyWW5NTDlKVlR0Ykd5UnNBb1hLVVppeHZ3MmVOVDNnZGwzTmp6eTh3TDBFQ0RwUEk0VXJzN0dFTXpLQ0RnJTJCYTNEWCUyRnpHZ3VwRno2dkd2UzlJcFNWQTJiamVJRWolMkZTamxhOTc0alRub0R6MXR5cnlkcDRnSUh5S2dLb1NDamNFakkwaktRR0YlMkJJSXY1eWVJMTZKRGNBa1cwNWVGQnp5ZEpaQ1ZBMmJqYnVqT0w5VkhDcFVHOTUlMkJFOGEyVTZuWFRRMW4lMkZFa3RnZjRiamJGQyUyRiUyRkFBblpGdjhBMUdoMUhEejU2YVYwZEtEbUplbFRxcnUyenNhRlNQZU1UMVN3U3pIbjFqVWdJYnFOUnBjYWl2VSUyRlNPY0JpTm00czVWRGtac0xxRGUxc3M1ekhoT2cxMUhqVW5hR09sVXNvalZobnlnV0p6Z3FEYlVnYWt0cnJhM0k2bW8lMkJHMnZPektDaWk3Z1d5dGNnNU0xamZRb0dZbjJlN1dyTHElMkJSVUYlMkJrMjBBekQlMkJFdUFvVW04OFJQRVNCWUtDRHFOZGRCcWU2JTJGcVhiJTJCUEdhJTJCQWNXWkYwTWIzTGtLTGZhcUNBV0Z6ZlFYdmF1dnJGVzVkcHBuVjd1Sm0ydHRTN1pZQ0FycWxqaDBKdTJYVUVZNFhYakhFQllXYSUyRkkxcmZwRHRKQVMyR0xmYXJFUHM0a0daaUFPZU1iTUxzTlJwejFGZDNYT1RiVm40UVkwUGFKMFBEbGFUaTFJMEdSUHpMYzEwcHl1djhpY2ZldWZ3OCUyQk8wRGJQSjQ4Z0lXSUZTdHpjRnNVMlJRUTJXMmdOcld6YWVKWk1TMlJUZ2NXcFoyaVhKMUFBWlVlOXd3WUFaVmNBdHB4QUE4VnE2elpXMHBaSk1yb0ZGbVBJZzJHVEszTWl6NW1zUHduVTJOWFZPZCUyRk5MeDkzejdEVDQxY2dHRHhUa3V4elNIQjVzeWdqTTJSMFVIaEFCWlQlMkJkenJ1ajJoajJZZlk0JTJGakJJR2Jad0FDa0EzT1c2azVsMEp2MnJjdGU3cUR0VEU3dU12bUMydFlsUzJwTmdMWEdwdmE5d0J6T2xPVjl2aUp4OTY0MU5zWXR5aTlReGpGME1nRFlqRHhuSU1vSklSbHNidWdzYkhVJTJCR3Z2QjRxWVpKUDRaaU0yUXlLWkNrMGlqVGswdUp6SzFtdGwwUHEwdFZyTHRtY0clMkJTTzR1TkZZNVRaaXE1cjY3d29tVTZkb2FIU3JiWldMZVRQbkEwSTVBaXgxdWh1VGRsc05kT2ZLcHl5OHRycHpzdTNjYUZabnd1S0FXUGVIZHhZYTRXd3ZiTmltek53dlpiWDFHaDc4dmk3RTczWjJPbFpJd3pGamhTckE2WHlMT0kyY21NblJiNmprQ0JYYVVyT2pqRmJzekh0Sm1Wc1BMQVV0cEp1OVFiMkttSjNVOGpwZTQ4S3NxVXF0SU9LOHRGN01uN2F6V01WNWFMMlpQMjFtZzJZSHNlOCUyRjFHcE5Sc0QyUGVmNmpVbWdVcFNnVXBTZ1VwU2dVcFNnVXBTZ1VwU2dWWDdTMnBGaDFEU3NWQnZZNVdOeUZMVzRRZUlnR3c1azZDNXF3cUh0REFyTXFxOTdMSkhJTFc3U01IWG1QRlJRWk9PaUFKTWlDeHltN0FXYndPdWgwT2xaanhzVE5rV1JDMXlNb1pTYmp0QzE3M0hmVkZpJTJCaGVIa1NTTXRLRmtMWmdDdXF0dmN5M0ttNjNua0l2Y2cySUlOVE1KMGRpamtXVldmTXJ5dmE2Z01aWGtrWU5aUVdVTk05bEpzTkR6RjZDN3BTbEFwU2xBcFNsQXBTbEFwU2xBcFNsQXBTbEFwU2xCQnhYbG92WmslMkZiV2F4aXZMUmV6SiUyQjJzMEdYd2Q5UTdyejBCMHJWMVUlMkJrazd2dmYycFNsR09ySDBzbnpmMnJQVmo2V1Q1djdVcFJEcXg5TEo4MzlxZFZQcFpQbSUyRnRTbEE2cWZTeWZOJTJGYW5WVDZXVDV2N1VwVUhycVo5TEo4MWVSaFQ2U1R1JTJCOSUyRmFsS0RIVmo2V1Q1djdWNzZtZlN5Zk5TbEI1NnFmU1NkMzN2N1U2cWZTeWZOJTJGYWxLb2RWUHBaUG0lMkZ0WHZxUjlMSjgxS1VVNmtmU3lmTlRxUjlMSjgxS1VQUmpxUjlMSjgxT3BuMHNuelVwUkRxWjlMSjgxT3BIMHNuelVwVUFZSSUyQmxrJTJCYWd3UjlMSjgxS1VBWUklMkJsayUyQmFnd1I5TEo4MUtVQVlJJTJCbGslMkJhZ3dSOUxKODFLVUhycUI5TEo4YWRRUHBaUGpTbFZXT29IMHNueHJQVVQ2V1Q0MHBWR09vbjBzbnhySFV6NldUNXFVb3JaRmhjcERGbVlpOXJubGZuU2xLaVAlMkY5ayUzRCUzQiUyMiUyMHZlcnRleCUzRCUyMjElMjIlMjBwYXJlbnQlM0QlMjIxJTIyJTNFJTNDbXhHZW9tZXRyeSUyMHglM0QlMjI0MzEuNDYlMjIlMjB5JTNEJTIyNDAlMjIlMjB3aWR0aCUzRCUyMjc3LjA3JTIyJTIwaGVpZ2h0JTNEJTIyNTAlMjIlMjBhcyUzRCUyMmdlb21ldHJ5JTIyJTJGJTNFJTNDJTJGbXhDZWxsJTNFJTNDbXhDZWxsJTIwaWQlM0QlMjI0MiUyMiUyMHZhbHVlJTNEJTIyJTIyJTIwc3R5bGUlM0QlMjJzaGFwZSUzRGltYWdlJTNCdmVydGljYWxMYWJlbFBvc2l0aW9uJTNEYm90dG9tJTNCbGFiZWxCYWNrZ3JvdW5kQ29sb3IlM0QlMjNmZmZmZmYlM0J2ZXJ0aWNhbEFsaWduJTNEdG9wJTNCYXNwZWN0JTNEZml4ZWQlM0JpbWFnZUFzcGVjdCUzRDAlM0JpbWFnZSUzRGh0dHBzJTNBJTJGJTJGY2hhcmdlaHViLmNvbSUyRmltZyUyRm1vYmlsZSUyRkFuZHJvaWQtbWFwLWxhcmdlLnBuZyUzQiUyMiUyMHZlcnRleCUzRCUyMjElMjIlMjBwYXJlbnQlM0QlMjIxJTIyJTNFJTNDbXhHZW9tZXRyeSUyMHglM0QlMjI1NTUlMjIlMjB5JTNEJTIyMTAlMjIlMjB3aWR0aCUzRCUyMjM5LjM5JTIyJTIwaGVpZ2h0JTNEJTIyODAlMjIlMjBhcyUzRCUyMmdlb21ldHJ5JTIyJTJGJTNFJTNDJTJGbXhDZWxsJTNFJTNDbXhDZWxsJTIwaWQlM0QlMjI0MyUyMiUyMHZhbHVlJTNEJTIyJTIyJTIwc3R5bGUlM0QlMjJzaGFwZSUzRGZsZXhBcnJvdyUzQmVuZEFycm93JTNEY2xhc3NpYyUzQmh0bWwlM0QxJTNCZm9udFNpemUlM0QxNSUzQndpZHRoJTNEMTAlM0JlbmRTaXplJTNEMy4xNSUzQmVuZFdpZHRoJTNEMTElM0JmaWxsQ29sb3IlM0QlMjNkYWU4ZmMlM0JzdHJva2VDb2xvciUzRCUyMzZjOGViZiUzQiUyMiUyMGVkZ2UlM0QlMjIxJTIyJTIwcGFyZW50JTNEJTIyMSUyMiUzRSUzQ214R2VvbWV0cnklMjB3aWR0aCUzRCUyMjUwJTIyJTIwaGVpZ2h0JTNEJTIyNTAlMjIlMjByZWxhdGl2ZSUzRCUyMjElMjIlMjBhcyUzRCUyMmdlb21ldHJ5JTIyJTNFJTNDbXhQb2ludCUyMHglM0QlMjI1NzQuMiUyMiUyMHklM0QlMjIxMjAlMjIlMjBhcyUzRCUyMnNvdXJjZVBvaW50JTIyJTJGJTNFJTNDbXhQb2ludCUyMHglM0QlMjI1NzQlMjIlMjB5JTNEJTIyOTAlMjIlMjBhcyUzRCUyMnRhcmdldFBvaW50JTIyJTJGJTNFJTNDJTJGbXhHZW9tZXRyeSUzRSUzQyUyRm14Q2VsbCUzRSUzQ214Q2VsbCUyMGlkJTNEJTIyNDQlMjIlMjB2YWx1ZSUzRCUyMiUyMiUyMHN0eWxlJTNEJTIyc2hhcGUlM0RmbGV4QXJyb3clM0JlbmRBcnJvdyUzRGNsYXNzaWMlM0JodG1sJTNEMSUzQmZvbnRTaXplJTNEMTUlM0J3aWR0aCUzRDEwJTNCZW5kU2l6ZSUzRDMuMTUlM0JlbmRXaWR0aCUzRDExJTNCZmlsbENvbG9yJTNEJTIzZGFlOGZjJTNCc3Ryb2tlQ29sb3IlM0QlMjM2YzhlYmYlM0IlMjIlMjBlZGdlJTNEJTIyMSUyMiUyMHBhcmVudCUzRCUyMjElMjIlM0UlM0NteEdlb21ldHJ5JTIwd2lkdGglM0QlMjI1MCUyMiUyMGhlaWdodCUzRCUyMjUwJTIyJTIwcmVsYXRpdmUlM0QlMjIxJTIyJTIwYXMlM0QlMjJnZW9tZXRyeSUyMiUzRSUzQ214UG9pbnQlMjB4JTNEJTIyNDc0LjIwMDAwMDAwMDAwMDA1JTIyJTIweSUzRCUyMjEyMCUyMiUyMGFzJTNEJTIyc291cmNlUG9pbnQlMjIlMkYlM0UlM0NteFBvaW50JTIweCUzRCUyMjQ3NCUyMiUyMHklM0QlMjI5MCUyMiUyMGFzJTNEJTIydGFyZ2V0UG9pbnQlMjIlMkYlM0UlM0MlMkZteEdlb21ldHJ5JTNFJTNDJTJGbXhDZWxsJTNFJTNDbXhDZWxsJTIwaWQlM0QlMjI0NSUyMiUyMHZhbHVlJTNEJTIyJTIyJTIwc3R5bGUlM0QlMjJzaGFwZSUzRGZsZXhBcnJvdyUzQmVuZEFycm93JTNEY2xhc3NpYyUzQmh0bWwlM0QxJTNCZm9udFNpemUlM0QxNSUzQndpZHRoJTNEMTAlM0JlbmRTaXplJTNEMy4xNSUzQmVuZFdpZHRoJTNEMTElM0JmaWxsQ29sb3IlM0QlMjNkYWU4ZmMlM0JzdHJva2VDb2xvciUzRCUyMzZjOGViZiUzQiUyMiUyMGVkZ2UlM0QlMjIxJTIyJTIwcGFyZW50JTNEJTIyMSUyMiUzRSUzQ214R2VvbWV0cnklMjB3aWR0aCUzRCUyMjUwJTIyJTIwaGVpZ2h0JTNEJTIyNTAlMjIlMjByZWxhdGl2ZSUzRCUyMjElMjIlMjBhcyUzRCUyMmdlb21ldHJ5JTIyJTNFJTNDbXhQb2ludCUyMHglM0QlMjIzNDQuMjAwMDAwMDAwMDAwMDUlMjIlMjB5JTNEJTIyMTIwJTIyJTIwYXMlM0QlMjJzb3VyY2VQb2ludCUyMiUyRiUzRSUzQ214UG9pbnQlMjB4JTNEJTIyMzQ0JTIyJTIweSUzRCUyMjkwJTIyJTIwYXMlM0QlMjJ0YXJnZXRQb2ludCUyMiUyRiUzRSUzQyUyRm14R2VvbWV0cnklM0UlM0MlMkZteENlbGwlM0UlM0NteENlbGwlMjBpZCUzRCUyMjQ2JTIyJTIwdmFsdWUlM0QlMjIlMjZsdCUzQmZvbnQlMjBzdHlsZSUzRCUyNnF1b3QlM0Jmb250LXNpemUlM0ElMjAxMXB4JTI2cXVvdCUzQiUyNmd0JTNCVmVydGljYWwlMjBSZXBvJTNBJTIwRW5lcmd5JTJDJTIwTW9iaWxpdHklMkMlMjBFbnZpcm9ubWVudCUyQyUyMEhlYWx0aHklMkMlMjBDaXRpemVuJTIwRW5nYWdlbWVudCUyQy4uLiUyNmx0JTNCJTJGZm9udCUyNmd0JTNCJTIyJTIwc3R5bGUlM0QlMjJzaGFwZSUzRG5vdGUyJTNCYm91bmRlZExibCUzRDElM0J3aGl0ZVNwYWNlJTNEd3JhcCUzQmh0bWwlM0QxJTNCc2l6ZSUzRDI1JTNCdmVydGljYWxBbGlnbiUzRHRvcCUzQmFsaWduJTNEY2VudGVyJTNCJTIyJTIwdmVydGV4JTNEJTIyMSUyMiUyMHBhcmVudCUzRCUyMjElMjIlM0UlM0NteEdlb21ldHJ5JTIweCUzRCUyMjExMCUyMiUyMHklM0QlMjI2MTQuOTM5OTk5OTk5OTk5OSUyMiUyMHdpZHRoJTNEJTIyMTU1JTIyJTIwaGVpZ2h0JTNEJTIyOTAlMjIlMjBhcyUzRCUyMmdlb21ldHJ5JTIyJTJGJTNFJTNDJTJGbXhDZWxsJTNFJTNDbXhDZWxsJTIwaWQlM0QlMjI0NyUyMiUyMHZhbHVlJTNEJTIyJTIyJTIwc3R5bGUlM0QlMjJlbmRBcnJvdyUzRG5vbmUlM0JodG1sJTNEMSUzQmVudHJ5WCUzRDAuNSUzQmVudHJ5WSUzRDAlM0JlbnRyeUR4JTNEMCUzQmVudHJ5RHklM0QwJTNCZW50cnlQZXJpbWV0ZXIlM0QwJTNCJTIyJTIwZWRnZSUzRCUyMjElMjIlMjBzb3VyY2UlM0QlMjI0NiUyMiUyMHRhcmdldCUzRCUyMjEyJTIyJTIwcGFyZW50JTNEJTIyMSUyMiUzRSUzQ214R2VvbWV0cnklMjB3aWR0aCUzRCUyMjUwJTIyJTIwaGVpZ2h0JTNEJTIyNTAlMjIlMjByZWxhdGl2ZSUzRCUyMjElMjIlMjBhcyUzRCUyMmdlb21ldHJ5JTIyJTNFJTNDbXhQb2ludCUyMHglM0QlMjIxOTAlMjIlMjB5JTNEJTIyNjEwJTIyJTIwYXMlM0QlMjJzb3VyY2VQb2ludCUyMiUyRiUzRSUzQ214UG9pbnQlMjB4JTNEJTIyNDUwJTIyJTIweSUzRCUyMjM3MCUyMiUyMGFzJTNEJTIydGFyZ2V0UG9pbnQlMjIlMkYlM0UlM0NBcnJheSUyMGFzJTNEJTIycG9pbnRzJTIyJTNFJTNDbXhQb2ludCUyMHglM0QlMjIxOTAlMjIlMjB5JTNEJTIyMjgwJTIyJTJGJTNFJTNDbXhQb2ludCUyMHglM0QlMjIzNDUlMjIlMjB5JTNEJTIyMjgwJTIyJTJGJTNFJTNDJTJGQXJyYXklM0UlM0MlMkZteEdlb21ldHJ5JTNFJTNDJTJGbXhDZWxsJTNFJTNDJTJGcm9vdCUzRSUzQyUyRm14R3JhcGhNb2RlbCUzRYS/HbcAACAASURBVHhe7Nx5kF13fff5zz13v71vWru1WQJjDMZgG1sEA4ltkDMhkyFTCZPYYGMDAcuAE55KUoEMwWSpmn+mnlQmU/XkmarnmQmV5WEma1V4ILaTJ8Y8YGzZkmx51b50S7133/2cqe/v9mkdXd3b97Zsubul90kpat17lt95ndOu/PHONxYEQSA2BBBAAAEEEEAAAQQQQAABBBBAAAEEEEAAAQQQQAABBBBAAAEEEEAAAQQQQAABBBBAAAEEEFgRgRhB74q4c1EEEEAAAQQQQAABBBBAAAEEEEAAAQQQQAABBBBAAAEEEEAAAQQQQAABBBBAAAEEEEAAAQScAEEvLwICCCCAAAIIIIAAAggggAACCCCAAAIIIIAAAggggAACCCCAAAIIIIAAAggggAACCCCAAAIrKEDQu4L4XBoBBBBAAAEEEEAAAQQQQAABBBBAAAEEEEAAAQQQQAABBBBAAAEEEEAAAQQQQAABBBBAAAGCXt4BBBBAAAEEEEAAAQQQQAABBBBAAAEEEEAAAQQQQAABBBBAAAEEEEAAAQQQQAABBBBAAAEEVlCAoHcF8bk0AggggAACCCCAAAIIIIAAAggggAACCCCAAAIIIIAAAggggAACCCCAAAIIIIAAAggggAACBL28AwgggAACCCCAAAIIIIAAAggggAACCCCAAAIIIIAAAggggAACCCCAAAIIIIAAAggggAACCKygAEHvCuJzaQQQQAABBBBAAAEEEEAAAQQQQAABBBBAAAEEEEAAAQQQQAABBBBAAAEEEEAAAQQQQAABBAh6eQcQQAABBBBAAAEEEEAAAQQQQAABBBBAAAEEEEAAAQQQQAABBBBAAAEEEEAAAQQQQAABBBBYQQGC3hXE59IIIIAAAggggAACCCCAAAIIIIAAAggggAACCCCAAAIIIIAAAggggAACCCCAAAIIIIAAAggQ9PIOIIAAAggggAACCCCAAAIIIIAAAggggAACCCCAAAIIIIAAAggggAACCCCAAAIIIIAAAgggsIICBL0riM+lEUAAAQQQQAABBBBAAAEEEEAAAQQQQAABBBBAAAEEEEAAAQQQQAABBBBAAAEEEEAAAQQQIOjlHUAAAQQQQAABBBBAAAEEEEAAAQQQQAABBBBAAAEEEEAAAQQQQAABBBBAAAEEEEAAAQQQQGAFBQh6VxCfSyOAAAIIIIAAAggggAACCCCAAAIIIIAAAggggAACCCCAAAIIIIAAAggggAACCCCAAAIIIEDQyzuAAAIIIIAAAggggAACCCCAAAIIIIAAAggggAACCCCAAAIIIIAAAggggAACCCCAAAIIIIDACgoQ9K4gPpdGAAEEEEAAAQQQQAABBBBAAAEEEEAAAQQQQAABBBBAAAEEEEAAAQQQQAABBBBAAAEEEECAoJd3AAEEEEAAAQQQQAABBBBAAAEEEEAAAQQQQAABBBBAAAEEEEAAAQQQQAABBBBAAAEEEEAAgRUUIOhdQXwujQACCCCAAAIIIIAAAggggAACCCCAAAIIIIAAAggggAACCCCAAAIIIIAAAggggAACCCCAAEEv7wACCCCAAAIIIIAAAggggAACCCCAAAIIIIAAAggggAACCCCAAAIIIIAAAggggAACCCCAAAIrKEDQu4L4XBoBBBBAAAEEEEAAAQQQQAABBBBAAAEEEEAAAQQQQAABBBBAAAEEEEAAAQQQQAABBBBAAAGCXt4BBBBAAAEEEEAAAQQQQAABBBBAAAEEEEAAAQQQQAABBBBAAAEEEEAAAQQQQAABBBBAAAEEVlCAoHcF8bk0AggggAACCCCAAAIIIIAAAggggAACCCCAAAIIIIAAAggggAACCCCAAAIIIIAAAggggAACBL28AwgggAACCCCAAAIIIIAAAggggAACCCCAAAIIIIAAAggggAACCCCAAAIIIIAAAggggAACCKygAEHvCuJzaQQQQAABBBBAAAEEEEAAAQQQQAABBBBAAAEEEEAAAQQQQAABBBBAAAEEEEAAAQQQQAABBAh6eQcQQAABBBBAAAEEEEAAAQQQQAABBBBAAAEEEEAAAQQQQAABBBBAAAEEEEAAAQQQQAABBBBYQQGC3hXE59IIIIAAAggggAACCCCAAAIIIIAAAggggAACCCCAAAIIIIAAAggggAACCCCAAAIIIIAAAggQ9PIOIIAAAggggAACCCCAAAIIIIAAAggggAACCCCAAAIIIIAAAggggAACCCCAAAIIIIAAAgggsIICBL0riM+lEUAAAQQQQAABBBBAAAEEEEAAAQQQQAABBBBAAAEEEEAAAQQQQAABBBBAAAEEEEAAAQQQIOjlHUAAAQQQQAABBBBAAAEEEEAAAQQQQAABBBBAAAEEEEAAAQQQQAABBBBAAAEEEEAAAQQQQGAFBQh6VxCfSyOAAAIIIIAAAggggAACCCCAAAIIIIAAAggggAACCCCAAAIIIIAAAggggAACCCCAAAIIIEDQyzuAAAIIIIAAAggggAACCCCAAAIIIIAAAggggAACCCCAAAIIIIAAAggggAACCCCAAAIIIIDACgoQ9K4gPpdGAAEEEEAAAQQQQAABBBBAAAEEEEAAAQQQQAABBBBAAAEEEEAAAQQQQAABBBBAAAEEEECAoJd3AAEEEEAAAQQQQAABBBBAAAEEEEAAAQQQQAABBBBAAAEEEEAAAQQQQAABBBBAAAEEEEAAgRUUIOhdQXwujQACCCCAAAIIIIAAAggggAACCCCAAAIIIIAAAggggAACCCCAAAIIIIAAAggggAACCCCAAEEv7wACCCCAAAIIIIAAAggggAACCCCAAAIIIIAAAggggAACCCCAAAIIIIAAAggggAACCCCAAAIrKEDQu4L4XBoBBBBAAAEEEEAAAQQQQAABBBBAAAEEEEAAAQQQQAABBBBAAAEEEEAAAQQQQAABBBBAAAGCXt4BBBBAAAEEEEAAAQQQQAABBBBAAAEEEEAAAQQQQAABBBBAAAEEEEAAAQQQQAABBBBAAAEEVlCAoHcF8bk0AggggAACCCCAAAIIIIAAAggggAACCCCAAAIIIIAAAggggAACCCCAAAIIIIAAAggggAACBL28AwgggAACCCCAAAIIIIAAAggggAACCCCAAAIIIIAAAggggAACCCCAAAIIIIAAAggggAACCKygAEHvCuJzaQQQQAABBBBAAAEEEEAAAQQQQAABBBBAAAEEEEAAAQQQQAABBBBAAAEEEEAAAQQQQAABBAh6eQcQQAABBBBAAAEEEEAAAQQQQAABBBBAAAEEEEAAAQQQQAABBBBYBQK+72t+fl6zM7OanpnW1NS0zp07p9mZGRWLRfmBr2KxJNuvUikrCCTP89zK7TP3gaRAgWKxWO2O7CP7MbCv7ZuFffxAvl+Vb5/5vvvUfR8snGvh37GF/X0/UNX2sx0WzuN+ttMvXGvhn+fXs2ha2+/irbbG8Lq1c9X+2H2Ff2IxT/F4XJ4XW7hWzN1PzJO8mOc+c8fZMbGF4+Lx2ucL6wud3AcKzxPYT7VlhVzuJhbOt3hftl+N0hzOb+d/rq01VnsezvD8d/FEQpl02n0XOts57J5SqZQ6OzvU29urnp4edXZ2KpfLKZPJuO/ZEEAAAQQQQAABBK4eAYLeq+dZc6cIIIAAAggggAACCCCAAAIIIIAAAggggAACCCCAAAIIIIAAAqtMwGJWi3UnJ6d08uRJHT1yRK++9qoOHXpJhw8f1uTkhAqFgtunXC67cNf+hDGtxadBUPt3NKit5ae1rfb5xVHt+XPUR7mRIDg8x+KJFsrX2pnPh8OLyWt4zbrrWRxbFwBbcBuNgqPrqV2u8ZrrQ+LoIw3j4sWgeeHLWvQbhrznj7DIttm+jV+VWuxrW/ScLgyO0NSvI/pvC3XDP4lEQslk0oW8Q0ND2rFjh3bt2qVrrrlGIyMjLvK1wLfROlfZq8xyEEAAAQQQQAABBN6gAEHvGwTkcAQQQAABBBBAAAEEEEAAAQQQQAABBBBAAAEEEEAAAQQQQAABBJYrEIa8Z8+e1auvvqpnnnlGTz31lF548UXl5+fdhFab3hpOlr0wfG18tehQXtuj1peGU3D9xYMsLnUTfRcH+F4Yo7oJvBe0tAtzfRem/LaKg5tZRAPdWmN8YbB7wfdNYt7w3Evtu1QY3Ooa9WtvZ/9G4XF9JBzuY3+HIXD0M/u5Wq2qVCq5Z75u3TrdeOON+shHPqIbbrhBW7duVXd3N1N7l/uLxv4IIIAAAggggMAaEiDoXUMPi6UigAACCCCAAAIIIIAAAggggAACCCCAAAIIIIAAAggggAACCKx9AYtpbSLvoUOH9IMfPKnHH39cr7/+ugt4c7ms61xtGq/9scgzGn7W3/1S37UjtdQU3DBKrU3/rcW30Z+j5290nlbXbxTetnOvza7bKr5tdq/hpOBm34f33ep+7blGY+lG9x8GvdFA246xiNem9trEXvvbvrfJzDa914LeT3zif9Ktt+7W9u3bXOxdHwy3suZ7BBBAAAEEEEAAgdUvQNC7+p8RK0QAAQQQQAABBBBAAAEEEEAAAQQQQAABBBBAAAEEEEAAAQQQuEIELNC1qbw//OEP9Td/8zd6+sc/VjyRUC6XU6VSUbFYdNNzo5FpGIEaQaNodakQdSm2ZhFus9C23eu0E/c2m6K73DWF97fUVN56g6VC4ui+SwXC0WcSPhd7bvWf1z+zZuuNXteevUW9FvNa6GtTe9PptD760Y/qk5/8pN733veqq7t7cXrzFfKrwW0ggAACCCCAAAJXvQBB71X/CgCAAAIIIIAAAggggAACCCCAAAIIIIAAAggggAACCCCAAAIIIPBWCFiwe/r0GT322GP6L//lr/Xaa6+pq6vLTeG1aNOC0OhWH5Q2m5hrxzSLfpe6r3an84bnv1xB76VO1g3XFf17qWm7ocVyYuJWawvPGT67RkZhoN3s2S71jCzstcnNFvbaxN7rr79eD33xi/rwRz6ivr4+ot634heXayCAAAIIIIAAAm+RAEHvWwTNZRBAAAEEEEAAAQQQQAABBBBAAAEEEEAAAQQQQAABBBBAAAEErl4Bi3bPnDmj733ve/r2t7+t06dPu6m8NpHXQt/6LQxEoxFvuE8Y79rfYUAa/awd5UuZhNvuFNxWE3qXOs9youFG57nUoLfVvbW6p6WC3lbnbvS8wmPC+0kkEm5Kr70rW7du1b/76ld15113uSA8fEfaee7sgwACCCCAAAIIILB6BQh6V++zYWUIIIAAAggggAACCCCAAAIIIIAAAggggAACCCCAAAIIIIAAAleAgMWZk5NTeuKJx/V//cf/qGPHjyuTybiJq42m8kYD0Pqgtz7mrQ8/2+G6lGi23Si1Vfi61LXbjYztHutj5vr7Xmod9VN3W3m0c0/R9UTX0urczZ5X9LmG74hN6c1ms+7e3/GOd+h3fud3tHv3bhf6siGAAAIIIIAAAgisfQGC3rX/DLkDBBBAAAEEEEAAAQQQQAABBBBAAAEEEEAAAQQQQAABBBBAAIFVLFAqlXTw4EH98R//sX70ox+ps7ND8/P5xem64dIbRaHRoLc+5o3ecqvoNHqNRlT1kWt00u1yotRW62h2rkuNee1e3sj62glxW93TcqbzNltv/TNp9Kzts3g87iY72/P56Z/+aRf1XnPNNbLYlw0BBBBAAAEEEEBgbQsQ9K7t58fqEUAAAQQQQAABBBBAAAEEEEAAAQQQQAABBBBAAAEEEEAAAQRWsYBFmOPj4/qrv/pL/cmf/B/q7u5WPp9XtVpdXHUYjNZP5l1O/NoqOg0v1m78Goauyw1tWz2K+vM1uvfoOdoxCONXO65ZoFt///XBbBgwN3Naync5QW+7zym6jvp7SiaTblKvhb1f/OIXdd9996mrq6sVPd8jgAACCCCAAAIIrHIBgt5V/oBYHgIIIIAAAggggAACCCCAAAIIIIAAAggggAACCCCAAAIIIIDA2hWw2PPA/gP6rd/+LZ05c8ZNUi0Wi4s31CpAtR2Xmswbft+OULtxbjSyXU4A3GoN7cS50XO0s3+4T/0k40ZraRQTtzKpj4Xrz7vc8Hm5QW+zWNiC3lQqpeuuu05/+Id/qOuvv16JRKLVI+B7BBBAAAEEEEAAgVUsQNC7ih8OS0MAAQQQQAABBBBAAAEEEEAAAQQQQAABBBBAAAEEEEAAAQQQWNsC8/Pz+s53vqNvPfotrVu3TtMz04tTZNuJO6P7tBvXNhJrFa6Gx9QHxuG/o8Hscs4fPW/9ccudzlu//3I92g16W5lH72OpoHe562vk0yz4jsfj6ujocH+++MUv6NOfZkrv2v4vBatHAAEEEEAAAQQkgl7eAgQQQAABBBBAAAEEEEAAAQQQQAABBBBAAAEEEEAAAQQQQAABBC6TwOnTp/Xbv/3bev7552URZqFQcEGvba2C3qX2W+pYmwJsAW40Nm03Lo0GpPWTeuvj1WaRb6v7CqlbhbOtIuRGgW6zx7jUvnYfUa/o+sLPw+cV3nO4j03QbbXO6Jrasal3aRRV2zpsSm86ndbu3bvdlN4tW7a4+2BDAAEEEEAAAQQQWJsCBL1r87mxagQQQAABBBBAAAEEEEAAAQQQQAABBBBAAAEEEEAAAQQQQACBVS5gIeb+/ft1zz33qL9/QBMT47IA1LZ2w87lxKJ2Xot5bfP9wP1sfaddM7xuSNYs8G00BbdarbrjLUgOz29JckxhPFoLlJsHvrWr2lqaTZxtep/uOrWtds0Lt6UclwqG7Tu7r0ql4tZ9KXHy5ZjO22jN0aA3+n0qlXJR78jIiL71rW/ptttuUyaTWeW/FSwPAQQQQAABBBBAoJkAQS/vBgIIIIAAAggggAACCCCAAAIIIIAAAggggAACCCCAAAIIIIAAApdBwGLRf/yHf9CXv/IVNz11YmKi7ZDXltPuVN1w6RalWnBbqfgqlipKpZLKZJKqViouXm018bfR9xbylkolJRIJNw02DHpr12wW9LrVXyBqQ4nrg96m91c3ZXapmbONzhGdqtvIMTymXC6rWCy6WNnuK/y80bTeRq/Hmx30NpsiHH0uYXhsa7Zn0tHRoYGBAX3+85/XL/3SL6u/v+8yvMmcEgEEEEAAAQQQQOCtECDofSuUuQYCCCCAAAIIIIAAAggggAACCCCAAAIIIIAAAggggAACCCCAwFUnMDc3p//zT/9U/+HP/kxdXV3K5/NNDZaaJhse1Gqqr0Wp0aB3oK9LXZ1ZTU7PKp8vNJ2Oa+ePTs6NXsdCYIteLR5NJpOL4WuztURj2mggG16jEUC7U3aXeoFa2dQb2v5hrGw/2/Th+mdQHwbXX9+OX0503WqNjYLeZpGvrcWetU3k7e7u1s/93M/pkUce0ebNm6+63zNuGAEEEEAAAQQQuFIECHqvlCfJfSCAAAIIIIAAAggggAACCCCAAAIIIIAAAggggAACCCCAAAIIrCoBm8j7u1//up586geqVqpuSm6j6bGNItj6G2kVg9r+dh4LU2uhalkb1g0ok83o7LkJFQq1SbSNtkYxr30Wrssm9No02+i2VMgaTpENzxEeF/13q8m67QTO7Tzs+uuEa7Njw+/CELpR0Bvdr/7+o27t2iy15nqfMDoOn0OjwNiCXpvSe8stN+sb3/g9vf3tb3fPjQ0BBBBAAAEEEEBg7QkQ9K69Z8aKEUAAAQQQQAABBBBAAAEEEEAAAQQQQAABBBBAAAEEEEAAAQTWgMDp06e1d+9enThxQrOzs27FYZS51OTV+ltrJ+YNj7E4NbxGOp2SAqlQrMW8zSLc8PNm17FjLUauVCqL56g/plmgG66r2bmbTaWtj1KXWuNSk3TD8zSLXKNe9deIhsmNnsmbHfTaNaJrCM/fzML2T6fTLui99tpr9c1vflPvec973CRlNgQQQAABBBBAAIG1J0DQu/aeGStGAAEEEEAAAQQQQAABBBBAAAEEEEAAAQQQQAABBBBAAAEEEFgDAkcOH9HnPv85F/NOT09ftOJWIe1yQt7w5OGU12iMulR4upw1NNq31fH1N73UZF/bt1X4u5wQutEr0uz4Rp8vFQqHgXR43FLx71L3Vf/cwn3D89p16if0Rif5WtCby+V0zTXX6Hd/93d18803u3+zIYAAAggggAACCKw9AYLetffMWDECCCCAAAIIIIAAAggggAACCCCAAAIIIIAAAggggAACCCCAwBoQePWVV/XgZx9UqVTS1NSUCzNtayeCvdSYtxFLq8m80TVFj28V1zZ7BK2OaxX1huetD5HbPa7ZPbSaqNtsenL9fYbnaXc97T7LMNRtdv5G7004oXfbtm36zd/8Te3evVs9PT1r4LeDJSKAAAIIIIAAAgjUCxD08k4ggAACCCCAAAIIIIAAAggggAACCCCAAAIIIIAAAggggAACCCBwGQQOvXhIn3ngMy7gjU7ojYaZYeQbvXy7AWg7xywV1zYLXO284Xf162tnba1C11bfh/f1RoPe6HWWiqgb7WdriAa+UYdwOm/9K9MqZF7qFWu0hnA6b/g8oi7hz+GE3i1btuirX/2qfuqnfkoDAwOX4W3mlAgggAACCCCAAAKXW4Cg93ILc34EEEAAAQQQQAABBBBAAAEEEEAAAQQQQAABBBBAAAEEEEAAgatSYP/+/XrwwQcVi3manp5a0qCdULbRCZY67lIn89p12o1u69fUKmpt97yNYt4wsI1es937bxUvh+ds9Rzanc4bTtttZtnsZag/f/Q80cA3PG8Y9A4PD+vXf/3Xdfvtt2toaOiq/H3jphFAAAEEEEAAgbUuQNC71p8g60cAAQQQQAABBBBAAAEEEEAAAQQQQAABBBBAAAEEEEAAAQQQWJUCL774oh544AEFgTQ5OeEmvjbbWoWkjY5rN2YNj41Oqb3UY5eCvpSY187XbnhcH/Qu5x6aTeitP0cY0Eb3r5/Ou9Saoz7tPtNwv+hE4Pr1NpoWbPtY0JvNZjUyMqJHHnlEH/7whzU4OLgqfx9YFAIIIIAAAggggMDSAgS9vCEIIIAAAggggAACCCCAAAIIIIAAAggggAACCCCAAAIIIIAAAghcBoFDh17SF77wBRUKhaZBb7vRZ/3ylhOz2rGNJt42uuVwv/r4uJ11XkrQ207MG67/UoPeZtN5l5oW3GwacHSCbmhUHwFHXdtxC/ePrjM6jTc8v31mW3RtqVRKuVxO27Zt02/8xm/ogx/8oPr7+y/D28wpEUAAAQQQQAABBC63AEHv5Rbm/AgggAACCCCAAAIIIIAAAggggAACCCCAAAIIIIAAAggggAACV6XAyy+/rAcffFDlcuWioHc5oWcUr9VxS0WqzabUhudvFeQu9RBbHdvq+/o1RPevn2Br+y4naF4q6I3Gsa1sw6C2fr92760dv/Bc0aA3vN9G10kmk4tB71e/+u8Wgt6+q/L3jZtGAAEEEEAAAQTWugBB71p/gqwfAQQQQAABBBBAAAEEEEAAAQQQQAABBBBAAAEEEEAAAQQQQGBVCtiE3nvvvUcWXU5OTro1topGl7qRVscuNV23WdQaXu+NRKlLHbuc8Db0aRbMhvFtOw7R+2o0QbfRNRpNAI5OKrbIdqlguv7ZtVpno/3D5xSuOdwnDHyjn9tn6XTaBb3Dw8N65JFH9JGP/LQGBwdW5e8Di0IAAQQQQAABBBBYWoCglzcEAQQQQAABBBBAAAEEEEAAAQQQQAABBBBAAAEEEEAAAQQQQACByyDw4osW9P6qUqmUJiYmLvkKrcLQ+mm2YYRaH/EuN9ptdd3whlpFrq2+rz9Po+m8UbzlRMLtTudttIZozBsNbesfZLv3t9QLEF1nOAnY9q+PjOvXGU7o3bx5s7785S/rjjvu0NDQ0CW/axyIAAIIIIAAAgggsHICBL0rZ8+VEUAAAQQQQAABBBBAAAEEEEAAAQQQQAABBBBAAAEEEEAAAQSuYIEw6I1O6F3u7baKatuZjtsqgK2fBmtrbHXdpfYJj11OQLxUeBs1a7Wu+hi4nTW0OqddP4xsW8W7oWU75wz3iU4eDh3Cz6LfRUPt0N9icZvQS9C73N8s9kcAAQQQQAABBFafAEHv6nsmrAgBBBBAAAEEEEAAAQQQQAABBBBAAAEEEEAAAQQQQAABBBBA4AoQsKD3nnt+RRb0Tk1NLeuOWgWh7US6dsFW+zVaVKtrh8e0imVbfR+9dn3Qu5xjm62nWSQcdWknwF3udN5W7o3W2yyCjn7eLOjNZrMaHh5mQu+yfsPYGQEEEEAAAQQQWH0CBL2r75mwIgQQQAABBBBAAAEEEEAAAQQQQAABBBBAAAEEEEAAAQQQQACBK0DAgt5ftaA3kdT0dPtBb6ugtlHkGXJFI9a1GvPavdRPr41+1ujVaDY5t9VE3fC84STcZuduZ4JwO3Fw9Pz104TDtSx17/UTey0Wt6B38+ZhfeUrX9Ydd9yhoaGhK+C3h1tAAAEEEEAAAQSuPgGC3qvvmXPHCCCAAAIIIIAAAggggAACCCCAAAIIIIAAAggggAACCCCAAAJvgcChQy/pV37Vgt6EpqenW16x3ZDXThSNPsN/NwpEG130UqbfRs/T6vhW3zc6V/2E2jBcjYa2ywmU2w1wbS3txLxR83D9zcLqVs+x0fH1zzA6jTcMhevXYJ9b0NvR0aFNmzbpK1/+iu64k6C35S8aOyCAAAIIIIAAAqtUgKB3lT4YloUAAggggAACCCCAAAIIIIAAAggggAACCCCAAAIIIIAAAgggsLYFXND7K/+LEomEZmZmmt5MqwC0ne9XS8xrN9nOVNwQoz68rZ9OG51I2wyw/nrNYt5wbfWRcDtBb6t7Wu503vr7bxQ0Ry2j54+uxYLeXC6n4c3D+tKXv6w7CXrX9n80WD0CCCCAAAIIXNUCBL1X9ePn5hFAAAEEEEAAAQQQQAABBBBAAAEE2o53CAAAIABJREFUEEAAAQQQQAABBBBAAAEELpfAiy8e0q/+6q80DXpbhbq2rkaxan2AWh+DNrqf5Uy3XcpjqbB1OZN5w3trFCJHp9M2MqhfX7tBb6P97Fz11wvPHw2Dmx3bai2t3q3wGs0mFNcf7/u+W2/492LQOzysL33pS7rzzjs1NDTU6rJ8jwACCCCAAAIIILAKBQh6V+FDYUkIIIAAAggggAACCCCAAAIIIIAAAggggAACCCCAAAIIIIAAAmtf4ODBg7r33nsvCnrj8bjS6Yw8L9b0JoPAvnL/q+EWft/uZF53ttpBF23thMW145uvaamoeKnrtrr2UtN2wxtpJ7Zdyqmd2LnVhN7oWppN/G0VQ7dzjWq1qrm5ORf02pZKpZTNZjUyMkLQu/b/k8EdIIAAAggggMBVLkDQe5W/ANw+AggggAACCCCAAAIIIIAAAggggAACCCCAAAIIIIAAAggggMDlEThw4IALem2K6vT09OJFenv7tGvXLve5VIt6Ywttr0Wz0Z+XinprJ6xFuudb3Wi0ayc9/+8Le96gyTGNLVoHxuE6mkfI9WduJ+ZttJpmU33bDXPD/eon8zabfLyct8POHZ6nndC49uwuNGsW9trnMzMzevrpp1WpVNyywgm9FvQ+/PDDuuuuu5jQu5wHxr4IIIAAAggggMAqEiDoXUUPg6UggAACCCCAAAIIIIAAAggggAACCCCAAAIIIIAAAggggAACCFw5As2C3k2bNmn37p9SJpNx8We42eTebDbjJvpasJnP51Wt1iax1rZ2Ytlwn/C80XA3cqYLItLW521nOq9bYZMpwJf6VNuJdNs5d3SCcBjdLqourLk+6LXnkE6n5fuBisWCbDqubZ7nuWdkmx1TLpcXJubGFmJef9HBvrfnan/bM213onKjyNem8p49e1bf+c533DVtC4Pe4eFhF/R+9KMfJeht54VgHwQQQAABBBBAYBUKEPSuwofCkhBAAAEEEEAAAQQQQAABBBBAAAEEEEAAAQQQQAABBBBAAAEE1r6ABb333HOPiy5tsmq4bdq0WR/84O0XBL0WiG7YsEE9PV21bjcW09GjRzU7O6cgiEa9y3NpHMQ2jnwvPnM7oa+dq/V+y1t146m10Ym6l3JNO6a942Lu2WzdskUjW0ZULBb1+uuHdfLkCRf12nfr169XIpFUpVLW2NiYi68t3E2nM5qdrT1rC38zmaw6Ojrc1OX5+Xn3x8Lc2jpi7t2w52uBbi3ozrrjbL9UKuU+m52ddde1Y+xaf/mXf7k4odf2sWMIepf7hrE/AggggAACCCCw+gQIelffM2FFCCCAAAIIIIAAAggggAACCCCAAAIIIIAAAggggAACCCCAAAJXgMCBAwd17733KJ5IaPaCoHeTPvjBD10Q9G7ZMqLr3/lOeXFPhULBTXR95plnde7cuTYj1AvBmoWr7QWtdq7z8Wt0inD0Ku0Hsst7mK2m8rZ/D+ev22it9ZN6w70tqLVg913vepc6OztVKpU0OTmpffue08zMtDpyHdq+Y7s6O7uUn5/X8RPHXdDb29vrJiqfPn3KPTOLtHt7+5RMplStVtzpJycn3Plss3OPjGzR9PSURkdHXfhrUXelXNbY2XMaGRl278GxY8fcZN5wQu9f/MVfLE4LJuhd3rvF3ggggAACCCCAwGoWIOhdzU+HtSGAAAIIIIAAAggggAACCCCAAAIIIIAAAggggAACCCCAAAIIrFmB/fsP6FOfutdNWY1O6N282Sb0fkjZbMZNabVo8703vkc33XyTm85aqVTcVNbHHntMZ86M1gW9tcmutS38OfrZxdNtzwM2n8xrE2TDQbu1YPb81N1GQe/ljnmjsW348xu5ZrvH2n72vIaHN+vGG29UJpNzAa5N3f3Rj37sgtx0Oq11Q+uUTCUdbbFYcvvbsadOndbRo0fczxbbDvQPyA8Cd45cLufC3GKx4GLfTZs2adeuXTp69JjOnTurrs4uN2k3UO08g4MDblKvHfvCCy8sTuj99re/vfhORIPevXv36mMf+5iGhobW7O8MC0cAAQQQQAABBK5mAYLeq/npc+8IIIAAAggggAACCCCAAAIIIIAAAggggAACCCCAAAIIIIAAApdN4Lnnntd99326YdB7++21Cb1h0HvLLTfr/e+/xcWito2Njemf/umfdPr0mUjQe2G422jhjafXNg95Lz7H+cm84Xf1QW+7ceylwDZa/xsNepezXtvXomqbtvu+971P1113nebm5mTPct++Z1UsFt33FtKaS09Pj975zndq+7Ztev3wYb3y8is6shD0dnV1ue9SyZTGzp7V4OCgnn/uOU1NT7nz79y5U5s2bdbhw4f12muvKplMuqm/mzdv0tzcvFLJhCYmJpXNZbVv3z43odfeC4LeS3mzOAYBBBBAAAEEEFj9AgS9q/8ZsUIEEEAAAQQQQAABBBBAAAEEEEAAAQQQQAABBBBAAAEEEEAAgTUoYBHopz/9KRf02sTdcLMJvfVB780336xbb71lIfKVRkdHGwS9SyM0i2Hbp7s45m10bONouP2rNNszDG/fzInAy4l5bV3hvVmwu2PHDr33ve9VPp/XU0/9UKdPn1r83qLe7u5uN8X3Xe96l1LJpItuX3r5ZR05UpvQa9HubbfdpnXr1rlwu1DI65+//88aOzvmnvPAwIBGRkY0PT2tiYkJFwpbIDw0OKhjx49r48aN8qtVHT5yRMeOHbtoQq85WQSczWbdZN+HH37YTei1cJgNAQQQQAABBBBAYO0JEPSuvWfGihFAAAEEEEAAAQQQQAABBBBAAAEEEEAAAQQQQAABBBBAAAEE1oDAs8/u0wMP3K9YzLsg6LWprBb0ZrM2obe2bd++Xbt27VRmYULv+Pi4nt+/X9PTMwoC3wWhjbbmce3ypvLaudsJddvZ51IeTXjecBpv9BzLjXIv9djovVksm8vlXIxrk3FPnjypcrm8eOpEIqFNmza5Kbu9Pb3uu8NHDuvUqVM6e/ass+zs7NT111/v9vO8uM6dO6unn35ak5OTLt610Lujo8Odv1q1Zxy40Nc+t8jXjo97ns6Nj6tUKi0GvX/+53++uA4Lem2dFgbv3buXoPdSXj6OQQABBBBAAAEEVokAQe8qeRAsAwEEEEAAAQQQQAABBBBAAAEEEEAAAQQQQAABBBBAAAEEEEDgyhL4yU+e0ec+96CLccMJvYHkAs/bP2hBb1axhU7XJsKm02kXetpWqVTcZFiLPcOt3Zi2tp/9aW9b3nmbn7M+xm33vHbG+pg2+tlyzlN/rmZTiy3Yja630X62j8W1tkVjXvu3fZdKpReeWe1cFt3afuG+dqw9Y3uutpVKZc3Pz7lnG272vN3jUm06cjidOPpztVp1u9tnY2Njqg967RojI1tc0LtnDxN623vr2QsBBBBAAAEEEFh9AgS9q++ZsCIEEEAAAQQQQAABBBBAAAEEEEAAAQQQQAABBBBAAAEEEEAAgStA4Cc/+Yk++9nPujsJg1772aa6fuITn1BXV9fiXYYhZ/S2L45M6yJd+2f94N72O94LhJc+rBabLm7hjy2u3dZSFs578b7BYpPc1nkuhLtoqfZBuNzo+cLP/PD+gmAxhV7cP3rvde9l9Lk1DI9jsQuu6/apP59V3UtcI7ykrfHYsWP6oz/6Ixd627ksBLcJvcPDNqH3Ie3Zs0eDg4NXwG8Pt4AAAggggAACCFx9AgS9V98z544RQAABBBBAAAEEEEAAAQQQQAABBBBAAAEEEEAAAQQQQAABBN4CgWd+8ow+88Bn3NTVaNB7yy236Gtf+5r6+/sv6nEv97Jqs3trSaulpvVNrn3eMKBtIzi93Gtfy+cPp/C+kXvwA1/79x/QL/zCL8im9kaD3pGRET30EBN634gvxyKAAAIIIIAAAistQNC70k+A6yOAAAIIIIAAAggggAACCCCAAAIIIIAAAggggAACCCCAAAIIXJECtaD3finmaXZmZvEeP7B7tx599FENDAy42PdybhbvTlYreq08p0PFGZ0o5zUfVJWJxbU5mdE7Mt3alepUVyzxlsfFl/O+V+O5G07wvWih9j40nklsx+977jndddddFwS9HR0dGh4eJuhdjQ+dNSGAAAIIIIAAAssQIOhdBha7IoAAAggggAACCCCAAAIIIIAAAggggAACCCCAAAIIIIAAAggg0K7A0z9+Wg9+9gEX9M5MT7t41/7stqD3m9+8rEGvJaFT1bJ+nJ/Q4/NjeqU4qxm/ovLCfF7LRuOKqTOecEHvXZ3r9N5Mr7q8JGFvuw94Gfu1ntDbPOQNLxMNeiuVivs4lUopl8upNqH3Ie3Zs0eDg4PLWBm7IoAAAggggAACCKwWAYLe1fIkWAcCCCCAAAIIIIAAAggggAACCCCAAAIIIIAAAggggAACCCCAwBUl8MOnfqjP/9rnFPPiLui1zfO8yx70+gp0olLQd2fO6In5MZ2uFFUK7NOLN8tIbTbvUDylOzrXaU/XBm1IZOSR9b5p76JzD2xWstpQXQh7bXKzq4DDCc6BakHvPt1110cVDXptQu/mzcPau5eg9017aJwIAQQQQAABBBBYAQGC3hVA55IIIIAAAggggAACCCCAAAIIIIAAAggggAACCCCAAAIIIIAAAle+wFM/eEoPfvZBJVOptib0hvnmG/nbVE9U8vr7mVP6/tyYzlVKqjZMec/7Wyhq2WhfPKWPda3Xx7s2amMi20Z8euU/w/o7NCvf993HNm3ZAu1Wmx1T21pM4XVfn9/n/HsQU8wmKxP0tqLmewQQQAABBBBAYE0LEPSu6cfH4hFAAAEEEEAAAQQQQAABBBBAAAEEEEAAAQQQQAABBBBAAAEEVqvAU089pQcfeECpdFrTCxN6LQL9wO7devTRRzUwMOCi0Oj2RmJeO9OUX9Z3Z0f1/02f0KlKcTHmjcdiSstTImZx6Plr2vXm/Yqb4GvbhkRav9wz4qb19njJy0JrYapNmA2nzMbjcSUSibbi2MuyoDZOamsul8uamZlxf6q+r45cTj09PcpkMhc9x/CUbi7v4mjkZkHv+Sm8FguXSiWlUil5cS9yrA3sbTyhN5fLaXh4hAm9bTxHdkEAAQQQQAABBFazAEHvan46rA0BBBBAAAEEEEAAAQQQQAABBBBAAAEEEEAAAQQQQAABBBBAYM0KPPXUD/XgA59ZVtBrN3upUa+vQM8VpvSfJo/q+eL0YqTb4SW0LdWh6zLd2pjMKBXzXNTrxexaMf39uaN6oTijSkxKep6uT/fogb5tememW4k3eU6vBaszM7MaHR3V5NSkm3bb3d2tdeuG1NPd48Le1bZZSFssFnX8xAm9/PIrGh8fl+8H6ujo0LZtW7Vr5zXq7OxsGGdrcTrv+buy51spl124uzi916b9xmLus1defVXDw8Pq6uxUNptdCHtjCgJf+57bp7vu+uhiDG3hby3oHdbevXu1Z88eDQ4OrjZC1oMAAggggAACCCDQhgBBbxtI7IIAAggggAACCCCAAAIIIIAAAggggAACCCCAAAIIIIAAAggggMByBWxC7wMPPKi0m9A75Q5vNaG3EgSaDyoqNwhBbZhvNhZXJhZvmNlO+xX948xp/eXUcY37JRcGd3oJ3dYxqDu61mtdPKV8taKS72t9OqfBVEaW9v5vrz+jx6dOqZRKqpLw1BdP6Zd7hrWnc4N642/elF6LV2fn5nTk8BHNzc2pu7tLMS/uphenkklt2TKi3t7eVTept1Kp6syZM3ru+f06c+a0ksmkPC+uQqGgXDard7/7eu3cudN9Ht3cYN4LnmNtQq9FzKNjYzp27NhimGvvhUXB3V1d7jq5XFYdHZ26/p3Xur8lC3ovntBr17SwmKB3ub+d7I8AAggggAACCKw+AYLe1fdMWBECCCCAAAIIIIAAAggggAACCCCAAAIIIIAAAggggAACCCCAwBUg8OSTT+qzn/2sUqla0GvRZqugd8Yv65XSrCaq5YuHu8aknekODcdzilvdW7cdLc/r/546qn+ZO6t84MuTdFOuX7/YO6KOwNOPxk9p//RZWTT8S8Nv1619G5Tx4vrrU69p38yo5mKBDlXzmpOvn+oc1H29WzWSzL1pT6Jarer06TM6eeqUhoYGtXHDBudx9uw5nT59Wr19vdq8aZMLoFtt5XJZxVLRTbWNJxLub5uaW61WXPhqk34tqPU8rzY5N5Di8bhsDW4ucSymcrki+6pUrigRj7vr2j71W6FY1EsvvawDBw648+3atdNNxX3ppdq03pGRzbrttluVy563Oh/z1iLe6OYHNqV4RuPnxlUslVzga2GuTeO1dRw4eNBN2e3q6tLmTRuVTmfc4c2CXlvLyMgIE3pbvTR8jwACCCCAAAIIrHIBgt5V/oBYHgIIIIAAAggggAACCCCAAAIIIIAAAggggAACCCCAAAIIIIDA2hT4t3/7t8Wgd2ZmejHo3b17t7716KMaGBioxaaRbd6v6nhlXjN+pS4Dre00nMxqKJ5Woxm9B4rT+tPx1/VSaUaJmKceL6GP927We9I9+t6ZI/rn0SM6Vyrond2D+sKO9+iG7kElPE8vzk7qVHFWM9Wy/t/Rw3qpPKtru/q1d93bdG2qq+E04Et5IqVSWSdOnNDE5KS2jIxocHDAnWZqatpNq7WodWRk2MWyS20WwI6Njenc+DmlkillMhnFPE+VclkW+pqpxbn5QkGpVO37wPfV3d2t+fl5NxU3lUrqzOioMpmsi2tt0m5Pb6+GBgcvunS+kNfBgy/ohRdedFN0b7jh3ers7NDzzx/Q0aPHtG7doD50+wfdJF1Ld13CGwSLP9ef0L6xdebn85qcnFK5XHLvgt1/sVjQ6OhZDQz0u7V1dOQWI+NGQa+Fy9EJvXfffbeLgdkQQAABBBBAAAEE1p4AQe/ae2asGAEEEEAAAQQQQAABBBBAAAEEEEAAAQQQQAABBBBAAAEEEEBgDQhY0Pvggw+6oHR6etqt2E3o/cAHmga9c35Fr5XmNOWC3gsnu9rx25M5bUxmGwa9zxQm9e/Pvapi4OtdmR5tTXXops5+nZmf1f9z9KD2T511k2x/Zct1+p83v03r0zkXn/71qVf0w/GTmimX9MrcpCb9inb2DOiRkev1rmyvvDcp6bWQ9tSp0zpzZlQbNq6/YELviZMn1dXVqeHNm52XbWEcW/9z1fdrYfDEeC3mjXlu8m4+n3fBbTaT0Xw+r4nxCXlxz31mYe+6oUFNz8yoVCopm8nq9cOH1dvbq0Kh4M6TSae145od9QN13RTdV155Vc8/v1+VStnFyLa/xbwzs7Pavn2bbr75fW4dFuUm4omLpvIuZL7uvixInpiY0KlTp3RufELJZEKbN29WsVhSIT8vu7+45ykeT2jHjm3KLkz+DYPeO++8y92v/duuZ0GvTeh96KGHRNC7Bv7DwBIRQAABBBBAAIEmAgS9vBoIIIAAAggggAACCCCAAAIIIIAAAggggAACCCCAAAIIIIAAAghcBgELeu+//34XXDYLerUwoTec02tB75HyvGaqF0/otcB3SyqnDfGM4nWTfW35zxam9O/PvSIv5umDnUPalurQ27LdOjg1pv985KBemhnXjs5efWHHDbq1f6MynoWn0p8dPaDHx45qtlzWaHFeeb+iXZ19emTHe/Tujv43Lei1ANWm8R45esQFqX29vW6y7vi5cc3Nz2vzpo0ubLXpukttFsSOjo3q7NhZlSsV2ZRaz/PcxFubnBtPJDQ3N+dC3VQyqUrVV2dnTsPDw5qemtbs3Kyy2ayOHz+u7u4eFfJ5N9W2p6dH/f39F13a1mrTfJ99dp9OnDjprmdhtk3ZtWnC73vfjW7tx0+c1Ib169Xb2xfJkaNRtpvde0HQOz4xoWQiqQ0bN7gguTZh2HP7eV5c1zQJei2Ots2CXguWh4dHtPehh7Tn7j1M6L0Mv8ucEgEEEEAAAQQQeCsECHrfCmWugQACCCCAAAIIIIAAAggggAACCCCAAAIIIIAAAggggAACCCBw1Qk8+eST+tSnPuWCy5mZGXf/bkLv7t361re+pYGBAffv6DbrV/R6eU7TLui9cEKv/dum7m5ONJ7Qe7A0oz8df02HS3Pq9pJal8zo7p5N6g/i+qvjL+rpiTPas2G7Pjl8rUayXW5ar20/mjyjV+emNF0u6vtjR3Vkbkrv6OrXl7bfoGtzfW/SfN7aXVqIem58XKOjYy64rW2BqpWqC3k3bdroXCyabbZZ0Dt2dkyTE5OqVKuKx+NuYm65VJIfBG5ybeAHbihuRy6nufk5d+6NGzZodm5OY2NnlUwk3KTejs5Oxb241q0bcnGshcH1m53PguNDhw7phRdedLGwbbZGC5Df/e7r3XHPP39A1+zYrvUbNriQuPk9BCqXK+7+J6emXMRr68vnC+rp7nKxcbjlclkX9jqlINC+5/bJJvQ2Dnr3as/dHyPover+S8MNI4AAAggggMCVIkDQe6U8Se4DAQQQQAABBBBAAAEEEEAAAQQQQAABBBBAAAEEEEAAAQQQQGBVCfzbv1nQe68LemdnZ93aLODdvXu3fr9J0DvvV3SiktesX70o6LXjNyQzWm8TehtktsfKef351FE9Njemgu8r5Xm6o2u97u7aqCMzk3p+aky3Dw7rlv4N6ognF61+MHFKr8xNa6Zc1GNjR3W6MKvbB4Z1n4W/6c433dRiVItZ8xb0BoELX2067enTZ9y1hoc3a2CgX/F446jXwlY7thbWBkqlUm7fwPddpFut+kqmanGuhbs2Ydfa5Ww250LY6ZlpO8xFtF7cc0FvNKINb9hy6jC3tnB4bHRUzz+/X0ePHa9NGO7r1dvetktxz3Oh8LFjJ1wYbGu3eNjC5EabH/guRj5zZtStx6JdC5GPHz/hpjlbhGybrX/7ti3K2L+DC4Nei4BtCyf0joxs0d6HCHrf9JeVEyKAAAIIIIAAAm+hAEHvW4jNpRBAAAEEEEAAAQQQQAABBBBAAAEEEEAAAQQQQAABBBBAAAEErh6Bf/3X/6b77vu0mwI7Fwl6b7vtNv3B7/9+wwm9vgJVbMJsw5xXSsQ8JRRzs3svnO0r2XTf786e0Z9PHdNopej2GU7m9LHuDbox06u0YtqU7lBfKqP4wnRei2P/5PBzenzsmOYqZU2UCupOpnTvyDt058CweuKpN/zAGq3VTdF191m7Dwtkz507pzOjo+rq7HSTby24bbS5ucVBIJvUa6WuHR9OOrYw1r5bnHwcmYDsPrPjAt8FstFpvOH+0bWG85Ht/PZzsVDQkSNHdeDAQc3n89q16xpt375NU1NTmpqc0uEjR7Vh/XoNDA5o/bp16uvvqx14wRaTH1Q1Pj6u06fOuPi4q6tTlWpFhw8fqQW9HR3uCAuFd+7c4ULk2i2fn9BrQa/922JmC8YJet/wa8oJEEAAAQQQQACBFRcg6F3xR8ACEEAAAQQQQAABBBBAAAEEEEAAAQQQQAABBBBAAAEEEEAAAQSuRIF/+Zd/dUFvZ1fXkkFvo+A16tHs+/rPLQY+WJzRf548qh/nJ1QMfBf/DqdyujHbq7enOrU5mVXOS8hbuEDF9/Wfjh3UU+dOqlCtuGD4pr4N+szIdbo216tEGP42CIiX88xa3aOdyyLVcJJxV1eX4glb/aVv0SC30VnaWZMdF+5nsbCF2Rb15gt5bd26Vf19fS5Gtqh3377ntHPnNdqwYaOSyYTi8XjTxdu9Fosl973nxTQ/P6/xiQn19vYql826zy0ytsnBMc9zDmHQe8cdd7rJvrZdOKH3Ie25e48GBwcvHY0jEUAAAQQQQAABBFZMgKB3xei5MAIIIIAAAggggAACCCCAAAIIIIAAAggggAACCCCAAAIIIIDAlSzwxBP/ovvvv08Wp4ahqkWa9RN66yfBhhNho3+3cgrPMeNX9PjcmL4zfUKHy/Nu2q9N4+30EhqIJdTrx5Qq+4oFvg2rlUWqr8xO6Gwx72YCb81165Ob366P9G9WVzz5hoLaVmu27+ujWzd112JWz83drf0ciWrbOWe4T8PJwJEThOcNrxGup1lEbOcLfF/5fN5FvNlcVolE0q2ukC/o+IkTWjc0pK6ubhscfMFWv5balOHzK7UJvdVK1QW6jSYHu90XJvRa0GtBsG3nJ/SO6KGH9upugt7lvCLsiwACCCCAAAIIrCoBgt5V9ThYDAIIIIAAAggggAACCCCAAAIIIIAAAggggAACCCCAAAIIIIDAlSLwxBNP6P77728Q9N6q3//9P9DgwICbwrrYddbFq82C1EbBaXgO+/t0paDvzZ7Rd2dHdbySVyWoRbJxxRSrVBUUSwoKRalScVGvfW9/D2c79fEN23Xn4BatT2VVmwt76Vs7E3Lt7EsFu1GbcN/oitqdstvoLqLHNgpumzob1sIE3VqYG7gwulwqKZFoNJm3doeB+Td82rXVNb6X89lx/YRe+/f5oHeL9j60V3vu/hgTei/9leVIBBBAAAEEEEBgRQUIeleUn4sjgAACCCCAAAIIIIAAAggggAACCCCAAAIIIIAAAggggAACCFypAo899rg+85n71d3dfcGE3ltvvVV/8Afng167/zDmrP87tKmPT8PPo9FpGL9WFeh0uaAn58/psfkxvVKcVT6wTxcuVK3KL5UVFAryi2Vlvbje1tmnOwdH9IG+jVqfyimxMGJ2qej1Up9bs3usP187sW6zaLjZsUs515+rVVB9fspu7chGa7kw4g2fVn2m3J7k0hN6CXrbU2QvBBBAAAEEEEBg9QoQ9K7eZ8PKEEAAAQQQQAABBBBAAAEEEEAAAQQQQAABBBBAAAEEEEAAAQTWsIAFvffff596enqWDHqbTeitv/VmgWm4XzTutXx3olrSS6VZPZuf1IHijE6W85r1q6oGvrxAylUDbQziuiHXq/d2DWlXrke9ibTiCzGowazkAAAgAElEQVTvG6VvFgO/2ZFwoxDX1t4odo5atYqBW0fBgYKgfuruebWLJ/KGq2oe9C4VANcHvTbdOZlMqrOzUyMjBL1v9H3leAQQQAABBBBAYKUFCHpX+glwfQQQQAABBBBAAAEEEEAAAQQQQAABBBBAAAEEEEAAAQQQQACBK1LgiSee0L333qvevj7Nzc66e7QIs9GE3hAgGpleanBq57Jj7U8xqGqyWtZYpajRalGTfkXlwFdSMfV4CQ15SW1IZtWbSCkVi8t7E5/EG52wG11KNM5daomtzEKb+tjX/l1vv/Q1LeZ9E7FcfhydHxyeOybFAveVBb3P7tunO+64Q5VKxe2QSqXU0dGhLVu2au9De7Xn7o9pcHDwzVwY50IAAQQQQAABBBB4iwQIet8iaC6DAAIIIIAAAggggAACCCCAAAIIIIAAAggggAACCCCAAAIIIHB1CTz++OMu6O3r778w6H3/LfrWo99w4WWjYbj1Waelnp6XshrYRZ32xwWe1nq6H8y1lp+688Vsamy4r+++tom9lZhUjcXk2/nsj29hr/1c21/y5ZUmFKvkF+NSO59NoVXMU5DMKUh0SkrUPcjAhcqx2Pkc2A/82jojW20fu1JV8ucVU1mKpSQvJ8VsJXVbfVEbSL5fVeD77nbteu6PV7tX3z7Xwlrs/v2L12BXWAyNYzF5nrcQy/ryAzvWbjUuz85px1fLUmDxrF/7biH7DfyqVM4rqBQN6PzCwzUvXCSIZ+Sn+lWuVFUulZROZ1yMm0yllUwlVSoU3Nor1aqLc5OplIJq9byd+bunG5Nfreq555/XnXd91J3DLBOJhJvQS9B7df23hbtFAAEEEEAAgStTgKD3ynyu3BUCCCCAAAIIIIAAAggggAACCCCAAAIIIIAAAggggAACCCCAwAoLPP74E7rn3nvUvxD0WnDqJvS+/yb93td+Q309WSmoLqyy+bjXWDylTMdGeYmUisV5+S4yvfjm7CMvHlcqlXVfV8pF+ZWy29H+nUxllMrkFI9bPBuoMD+rcikvBRbCxiS/Im9yv1Jn/kXx/NnaUQvFcRCLq9q5RaWh2+R3bZe89EJCvBCcxjwXqSYSKXc9C2+rLr5dWGhM8mKe4vGEvGBSXvEZeeXjUnK9lHufgsTGhcy4NsW4vnS285WKBZXD+7fE1YsrnelQMp11x1SrZVXKpVqa7PsqlwoK/Nok2/qtZpVwVp4XVxD4KpeL7jzpTKfiCU9BcUzB3GtSZcZyWsUs7C3NK5g9q2D6tDR/TsFi/HzhYwy8hMqd21Ref7uqXTtUqfgqFkvKZDIql8tKLYS9E+PnnMnc3Kw2bt6ides2qFTKq1SYd/cTbrX7q+rA/oP62Z//xcUJvclkkqB3hX/PuTwCCCCAAAIIIPBmCRD0vlmSnAcBBBBAAAEEEEAAAQQQQAABBBBAAAEEEEAAAQQQQAABBBBAAIGIgAW99957j5vQOzsz46au1oLem/XNb/yOBvq65VdmVCnNupi20WbhaTq3TqmOITcptzA/7eLTxlvMRbv2p1opuzDUJsnaAFmbZJtMpuUlEkpnckokU6pWKpqbnVClVFg4XaBYcVLJc/9dyRP/VfH5M4sTaW0HP5FTufc6lTZ8WH7vtVI8446z+7JI2M5pIa6Ldm3ybYPNTej1pxUvPi2v+KzkZVRN36yit0tVP+Ui3UQ8pXgiUTtPPO7WbrFtfnZKpWI4Pbg2idium8l1uXuyKNmm2FYrRZWK8y4AjlrVJgYvTAm26bwW9GZySqdzrh+uTfiNuWvLL6s8c1jViQPS/El5cyeUmB+T8uNSYVoqFyQXVtemAodbEPNUza5TcegWVdd9QH7HsHOy6b8u6HaTky3s9jQ3P68zZ87Ir/rq6e3Xlm3XqLu7x4XQ9vwsti5a2Fspu2Ns/fsPHNTHf+GTLui1f9tU38UJvXv36u6792hgYIDfQwQQQAABBBBAAIE1KEDQuwYfGktGAAEEEEAAAQQQQAABBBBAAAEEEEAAAQQQQAABBBBAAAEEEFj9Ao89/rjuvac2oXcmEvS+//036xtf/y0NDQ0pHo9LfkmV0pSqpbnIxN7a/cW8tLI9I4oncyoW5twE2objeW3i7MLEWqtTbTqtTei1zcLPRLI2UbdarbjgN9vRo3gi6c43b1FvueiyVItZY8VpafS/K3Xivyo5d6w2mXZhHq8fT6nSvUuljT+jat/1ChI5F8baZF43lbdadpN47bNajGtXPb9ZyOrFqkpUX1e88N/kVUZV9oY1r3erHNukWKwWBdtxFgXbBF6bmGv/tkA5Pze9eF8LQu4+MtlOF+eaQaVSWoh/52uGds1EbY0WANs+tjb3txdXzPNqA4GDQIFfVlA4q8rZg6qc/KE0+ZLihTF55TnF/HItvLaIdzGqjtVy3nhaQfc2BRtvk99/g/zOESnVLZts7ELiIHATdn2/4qYm289V33dhrk3stfvs6x9UOp1x611YkAuULWYuFeZczPzcc/v185+4MOjt6urSyMgWPfzwwy7otfeNDQEEEEAAAQQQQGDtCRD0rr1nxooRQAABBBBAAAEEEEAAAQQQQAABBBBAAAEEEEAAAQQQQAABBNaAwD9//59176fudRNTLwh6b7lJ/+vXftN9btFqLSyNKfALqhan5Ffyi5NlUx0blMoNuH60kLcpv21O5y3OL051dVNvE0kXh1pQarFoOt2hTEeXC1wt/p2fnZRfrbjwt1Ipyi9OKz75glInv6/k9EvyquEUXynwUip3bFVp44dVHbhRXqZf8uLu+HB9tZA3FnbAi0/LPrdrphN5JcvPyCvtU1AtqxDsVCF+g3zPYtTzEbDZuAm82S55LuotuCnFtubaZjltLSB28W+2w5m6CLaYX5hMvBDyWmDs1uTqXTd9OKiWFBQnpflRBdOvSeOHFEy/rmD2tILihGLVoousY879wjg5kCelOhX07lSwcbfU/24pt0FBIqvASyjwA/mB3KThkMJWa1OTXdBrE5vdWQN5XkKJZLJ2BQuaZZFxzH1Wi4Et/C3qJz9+Wnft+dmLJvRu3bpVD+99WHf/7N3q6+tbA78dLBEBBBBAAAEEEECgXoCgl3cCAQQQQAABBBBAAAEEEEAAAQQQQAABBBBAAAEEEEAAAQQQQACByyDwve99T5/61Kc0ODio6elpdwWLNN+/GPT2L06wdVNkXdgr+dW8qqUZt3+ma6PiiXA6b23ibqPNgtB0NicFtUm21YpN8q1t8UTK/e1Xy7VpsQtTa9PZThfL2nVLhbzKZZvqW1o41ldQKcibeU2pU08oOfGcvPKMi09tC2IJVXMbVVl3kypDt6ia2eQ+a7VZeJtKZxX3JBVfU6LwA8WDUc3Od2v07ICC9BZ1DW1RIpVeiHVtUm9cbq0W9cbjbp2FuRl3n7VJubXQ1luY1JvJdLipu4v3Wkt3XUgrv6yYX1Asf1bViZdUHX1W3txJxfLnFJSmpUpeMYuXg6oLaWubRcCeAns4XlpK90odG+R371DQu0tB1w756X75Sqsa+LWQ2o4KYkqkMkpncrWG2IW6Mfkx6VylpJ/MT6jTS+jmjn6lbCqvi33tfgIXIpfLFfc+WBBs923388wzz+hDH/qwm+prWyqVUmdnp7Zs2aov2YRegt5WryDfI4AAAggggAACq1aAoHfVPhoWhgACCCCAAAIIIIAAAggggAACCCCAAAIIIIAAAggggAACCCCwlgW++93v6tP33eeC3pkWQa+7Tws+bYKtV5vOapNm48msfN9XsTC7EHs2EInFlExllUymXJBbLtmE34Vw184RT7qJsIFN541sFr1mst3KZDtdAFspFzU3M6lqJQyHbYJtWd7cMSXOPKnUuR8rXhxXzGJXF/XGrThWuf96ldbdrmrnDgVexsWo4Rauw/5tYW4ynXXTgqvVsiqFccVLr8grH9f42Kwmx32lekbUtf5tSma7F86zEOt6nlJh1OvF3X0W8tMqF2v3autPJFIu/LVg2OzMzSJmvzSvSn5C1dmTik8eUmL2NXnzpxTMjUqlWcX82hTeWhzsHkRtiq/dn03aTXa6gDfo2anAIt6OzQos4PWyqljYrLh7NrV7DRY74Fgs7tacy3XUvCQVfF+j1ZL2F6b1vZnT6o2n9HM9m7Q1lVOPl1B8YUdbf6Ewr1JhzsXIqWTGxcH79x/Q7R/6sJvQa+9IMplUR0eHtm7dRtC7lv9jwdoRQAABBBBAAAH3/xAW/b+eIUEAAQQQQAABBBBAAAEEEEAAAQQQQAABBBBAAAEEEEAAAQQQQACBN0XgH//hH/TAgw/Wgt6ZmVp4ujCh9xtf/y0NDJyf0Ft/QZuqm05nZVFooTinarn5dF6b4JrKdLjw0ybtWsQabolk2l03Op03ei0LYTs6+5XK5NxkWZt8W3DxcC3adZtfUSx/RomzP1Jy9Ckl8qcU82vXCGzibDKnSv/bVVr/IVW63i7FO1yMa/caDYuTqYySybR8v+pC3EqlJC/IqzR9XOPHDrl4tbN/nToGtinRuUmxuE3prQW9tlnkmsx0KOsm9SbcJOFCfs7FwclUWqlU1sXLtiq/klc5Py5/9rg09bK8yZcUmzoqb35UXnXeTeqVu0c3S1eBi6ltAq8FvBnF0t0KsoNS57ALedW1U35mnXwvrYovVau+qn7VmdWGFofTfM+zxby4UpkuF/TazN6pakU/zk/oX+fOugm95YWAOOfFtT3VoY90rtPb051KewlnZ3F1sTDjTu0s5emFFw/pY3f/vAt6bbMJvQS9b8qvKydBAAEEEEAAAQRWXICgd8UfAQtAAAEEEEAAAQQQQAABBBBAAAEEEEAAAQQQQAABBBBAAAEEELgSBf7+7/9en/vc59Tf36/Z2Vk3MdbCzFvff7NaBb1u4m4qI79aUbE413w6r2JKpXNKJJMqL0znDUfEWlBqsW+1Wrkw0I1ix2LK5rqVznTKi8dVrZSVn59WqZiPTKy1XrUqFSeUOLdPydEnlZg9rFg1r5nA00zMUyWRVaV7u8oDN6ua3aKe3Dp1pLsUs/+JebKwOJWqxcWlUsHFvLV1Bm6C7vz4Ec2NvSb5JeV6Btyk3mTnRnnJzELUWwtvXSSbziqT7VI8kXRxsJ3HwmRLfy3krc6PqTr9smKT++VNvaTY9EnF8lNSpaTY4pTimIt3lUir6qXlJ3LyMjnFu/oV5NbLTw+pktog5YYVz21QEM+q4geqlIqqVksK/Nral9rCoDeb69CsX9EP5sb1T7NntCmZ0Xuzfer2EqoEgU6U83o6P6F0zNMneob1jlyP4kFMM9PnVC7OL17H3p/9B1/Ux//HX1K5XGZC75X4Hw3uCQEEEEAAAQSuagGC3qv68XPzCCCAAAIIIIAAAggggAACCCCAAAIIIIAAAggggAACCCCAAAKXS+Dv/u7v9LnPf74W9M7MuMu4Cb3vv0nf+FrzCb0WgqYzOXleQqXivCrlUtN41CbS2nRei0uLhTkXANe2mAtebWs2ndfiWouGLQj2YlI8mXITbi0Mzs9NXXxdmyhbnlV84qCLeuNTh/RiuaL9SmsullDgpeSnelWNd+jGTTdr1/oblEh0Kp6oTc+14rZsMW+5uDC5txbpKvBVLc1p7uzrmjnzmqqlvFK5HnVt2Klc/1bFEjapd2FfO8Im9aZyymQ7Fu8xqJZUzZ+TP31IsYln5U0dkjd9UrKQ1/x8f4El5tapdK9iPSPyu3aomBpSEJdSyZJiyU6V44OqJPoVJHqVzPQoHk+rXC66P4FfWZw63Oq9CYPedDanl4tz+oup48p4cf1czybl/YqOl+ZdxDuczGq8WtLfTZ3S29Nd+kT/iPq8pGYmz6pSLpwPequ+Xjj0in72459wQa9tyWRSnZ2d2rp1m7708MO6+2fvVl9fX6ul8T0CCCCAAAIIIIDAKhQg6F2FD4UlIYAAAggggAACCCCAAAIIIIAAAggggAACCCCAAAIIIIAAAgisfYEw6B3o79dMNOi95aYlJ/RaZGsTem2yrgW9gU2hbbTFYkqnLWpNLEznLSxO1fW8uGLxhAt8mx1vk3PTFsV6CRXz59w030znkLx4UqXCvArzM6pWa+Gobba/629Lc/KmX1H8zFPaN/6K9gVxzcfT7jyxWFzzpVnd1jOg92y+ScnuXYrnNspLdKpcqahcLkSmDZ+PdGtR76zy40dVnDqpcnFWXiKn7g1vU7pn00LUazN4bQvcdeLJtJKJhDy/oGD+mGJTzyk+8Zy8maPS3KRUKtZC3iBQ4CUUJHKqpvtUzQ3LG7xe6c23KMgMqpQfVyz/iuTFVYitV9XrlmIpJVI5FztbEF0szkdi6fbeTXsG8Uyn8umU/nX2nL4/e0a/1LdFmZinb08c1XOFSXV4Cf1Mxzrd2bVeP5of13OFabfPuzJdqkxPXhj0+oFeee2o7vrY/6BKpRYWE/S29yzYCwEEEEAAAQQQWAsCBL1r4SmxRgQQQAABBBBAAAEEEEAAAQQQQAABBBBAAAEEEEAAAQQQQACBNSdgQe/nFyb0RoPeW99/s77x9d9Wf3+vm9gbbhZoevGE0jYxN55QsTCvamWp6bwpN8nXD3wX/i5O543F3KRdC18tCragtX6zT2xqrsXDfqWgwuxJKagq07VJmY5Bt3shP6uSTf31qy7mtTXZuVzkWy1Kcyf03IkndWh+VLFUhzozPUrEkzox/preUzquW/p6lO6/RkHPdaqkt6oYdKuqpJXBtcm8kam7tfUFUnVexcnjmj7zmvLTE0rletU3fK1SFvXGMwu3UbufmF9SvDqhRP51Jab3Kz75smKzY1IxL1WrtfuOxeUnO1TNbVa5e5cq3dvlZ9cp0bFenYM7FU9mVZ17XZWpgy7mLcf63TFuuq7zSatUzLs/tfUutcXcvTmrmOfOUUgm9axf0D9On1IlCPTlobfpB3Nn9b+ffVmT1ZKSMU/vTHdr7+BOd+L/MP66dqW79Ys9m7ShUJQizz/mJfXyq4f1M3d8dDHoTaVSTOhdc/9lYMEIIIAAAggggEBjAYJe3gwEEEAAAQQQQAABBBBAAAEEEEAAAQQQQAABBBBAAAEEEEAAAQQug8Df/u3f6td+7dfUvzCh14JdC3h333arHv29r6uvt0dB4Ls/4VabzptRtVptPZ030+HC3XIpr7JNo10ITv9/du48WK/7MO/79+znvOtdsRBcsHHTRm1cQVK0RFEiqUiOl6RJ2sZ2IxF0OpYV2bJbJ7FsRYk9bdIs7bQzTTLjSSdtPZYo0pPFSSpZki2JFLUSXEWKG4jt4m7vfvbO7/fiAhcgKJKyZAPkcyiI4L3ve95zPucCf33ncV0f1/Moi/y0c298xslwOG7iui6T4VHKyQp1XeKFbRqdHYRx116DWektinS6zgs2Gq6qyja5dZXznUN/yhPHHybwY2Zai0RexDNLj/Gm/iNcG6bErQ50tlIkF5JGl9qwtwpmqd0ImJ5z82Guh3JM/+iTrL3wGGU2Ju7M0956KfHcxThuCHWOm6/hp88RDB/H638Pt3cYRn0o8mnIa/7nhVSNbeQzV5LPvpmysZ3aC6ip8IMmzZkLiKKYIl1lvP4CqbNIjWdjY7NWbNZ5Hde1YXWRG4Oz/5DYKNssBnuejZ49s47seNQO9Gt4oOjz79cP4zoOH1u8lD8ZHuefL32PtSrHdxzeGHX5JRMXOw7/x/L3uSRs8F91L+TCND8t6I3iNo88+jjvvvU28ny6nLyx0Ltz5y4++ksf5Y47b2d2dvbH8NOsU0pAAhKQgAQkIAEJ/LgFFPT+uIV1fglIQAISkIAEJCABCUhAAhKQgAQkIAEJSEACEpCABCQgAQlIQAISeF0K/OF9f8hd++96UdB74759/M4//Ad2odcs6JrF26osbTw6Xef1SCfjl1znNUGuH8ZEUWLXc01wWlfl1PjkOq8ZqT0Rt55FP4gSgiCmzAekg8NU5cQGwSZE9eM5Gp0L8IMGRZHZdVqzFHxmIFxT851DX+Gxo9+ykWwStvBdn2O9F3jn+GmuZUgUeNBMcJodynjBBr15dAlleAFVMEftJjaGnV66a0NaM96b9pfoHX6c/rGnKfMJUXOWmQuvoDW3BTc9Sjh+FH/0PdzBYeitwHgMVXVi9NelCtuUnT3k82+1y7xl2DEFMmAWiyt831xWRejnjMtZ1gchjjcNnB3XIfBDwrhhn086GZ7yPc3Ssa/3/ADPC23Ma+PeuqKqa7ucXDs+/cDjS4MlvjhY4q/NXmTD3X+7+hyPTvokrsctrQVub2/nW+M1Hhyv8tPdHbw17lANepT5NNQ2kXbc6PDQQw/x7k0LvacFvR/9KHfeeSczM93X5Z833bQEJCABCUhAAhI43wUU9J7vT1DXLwEJSEACEpCABCQgAQlIQAISkIAEJCABCUhAAhKQgAQkIAEJSEAC56TAyaB3fp5+r8fGQq8Jen/3d/4h8/NzNtY0MW9R5riuh+8HlEVBlo1fIiKdhq+RWdf1fBvbmvXYk+u8ZiXW9W2IejLy3aRjrsHzQxsOO07NZHiYMl07bcnXrOBGzS0k7a24XkieTRgP+6cFxuY8tVPz8JGv8/DhBxhnQ3tdZoU2m6xyQ3GMdzAiNKu2vofTiHFaDQiblP4MZbCVIryQItxBFSxS+x1cP8ZxPRspV0VGOlgmXXue8doL5MMV5rfO0+h0YXSIVvkU/vAF6n4PJtnJmLd2A8rGVorZN5HPvYWyeQGV60Nd2gVix64YF4TOMi3/aaDk+Gg3x4YXkyRNwjCk1WrhByG+H5LnE7uAbFd/Nx02PjYhrx/alWTT8VZlRVkV1GbF2H4ehFGTIGnweNrn99cO0vYCbmtvpV/lPJOOiF2X3WGTflXyH3pH2Bk2+KnuDhZcn0F/jSKfhtbmeQdhwje+8XXe+74PUBSFvZqNoHeXWej96C9zx513KOg9J/820EVJQAISkIAEJCCBlxdQ0PvyRnqFBCQgAQlIQAISkIAEJCABCUhAAhKQgAQkIAEJSEACEpCABCQgAQlI4FUL3Hfffezfv5+5+Xl66+s26DWLrvv23cDv/qNPMzvbtaGoCXBNEeq6pn51bMxbZBP7+jMP8zWzrhuGZp13Yz3WLM+eWOf1A3tOEwVvRL6nn8MhjBN8P6JI10lHR6gLEwRvOsy1BAlJaztxc8GuzU5GfbLJyMa2p46aI/3nObT+DGkxmS7suuD2v8eete9yUd7DbO+Wvgl5E7ygxIldnDgBN6ByG5T+PEWwgzK6kDraSuW1qTABbk1d5ZAtM15+CmdylCiqWF8vKNKUhXiVmewFGKxAOY1bay+h6OwmX3gn+cyVVGHHRrwbq7wb1+3WAxrOk8TBEfqTLk8d2c642k7SaFKVBd3uDM1Wm0ajRWXXk9PTnoUNr4PIRr9m0dg8h6LIqcyvqrJrxaYbNovLYdy2510vc74yXOZLg+NsDSIui9q0THhNzVKR8lg6wMPhA51tvDHu4Nf1yaDXrP42WjP2Gh74yue5/UN/g7KcPgcFva/6j6XeIAEJSEACEpCABM5ZAQW95+yj0YVJQAISkIAEJCABCUhAAhKQgAQkIAEJSEACEpCABCQgAQlIQAISkMD5LHDfvfex/+79zM3N0du80HvjPv7Rp3+bTrthI03P8+3Kq2eWbB3PruuWRWYjUbOyu7HsOw2CPaKkZf+dpUOKPDtJZMJgs9pr3lvXJyLfTYCmDzarsyboNYu1k8ERymwdNl5reuKNw3EJwi5JdwdB2CLPMyajnl0D3hwaF1VObj7Pqe25/SDAXX+Y+Ln7iNaeIi0j+tUMYSOh5azhOBOc1gxO5OGSURNQel1qr0ltYl6/S+UmNmx26gK37FNlPdKsojdwWF5OKfOcmUbF1mCJ5uQFyEfUYZOieznZln0UnSuo/Ii6mtgo2MFEttPDMeu89RGa3mN4fsXaZDfPr15CXgVkWU6R5/YewjCi1Wzj+y5Jo0EUhtbJBNl2vTeI7PkK85zyzIbAU5dTEbZZGzZBb6PRtOHu8SLjwdEqD43XGVYlqVkMdhwS12PRj7m6McsbozZN16OuKgb9VesdhDFx0iJLBzzwp3/EB35m/4uC3p07d/LLH/2YFnrP578wdO0SkIAEJCABCbzuBRT0vu5/BAQgAQlIQAISkIAEJCABCUhAAhKQgAQkIAEJSEACEpCABCQgAQlIQAI/DoHNQe/6+rr9CBNw3rjvBv7Bb/99Op0mtqE1i7iOa2Nczw/sYq9DTVmVlEVu13bN0qzpRcMosYGn+XqWjjaFu44Ng01OauLSs67zOq59vwlv88kK2XiJujxjnXcThOOGRI0Fks42zO/T8ZB0PLDB8Znn90woHMY4rkMxPIhz7MvUxx+lt56yMvBoNnzmohFxsYQTtahnduD6GV41oPJnKf0Fc+U41Rjq6eLuNOqtcKsBaeaw1GuzvJKR5zlJ6LIt6bHA89RVRjl7OenijeSdN1K7MXU5AhP0mnNuuie37k/Xef2D1E6DQflWBryBrChYXV5lMBzi+75dIjbenueRJA2SJKHdbhMnDcbjsf16HIV2nfelvKdBb4skaZpboaqhVxY8n494JO3zJ8PjdLyA97a3sStqsdULiR3HXq8NenurlGVO0ujYzxsOlvnWg1/hAz/931EUhf1Z2ljonQa9v8wdd97JzEz3x/HjrHNKQAISkIAEJCABCfyYBRT0/piBdXoJSEACEpCABCQgAQlIQAISkIAEJCABCUhAAhKQgAQkIAEJSEACEnh9Ctz7uXtPW+g1CibC3HfD9Xz6U79Jt9u2Qe7J4NSEva6L65q1XrPa69uo1ASjJuysqooobtj4d2LD2nwTrGNjWrsSa5diX3yYZdkgTKDKp+u8Rf/UOu9Z3+HgBglJ+wLixrz9/PGoPw2Jq1MLwCZCNuf1XJci69lQmMkS9fAo6fKzLB0+DpEBAxAAACAASURBVLXDYrditngOr0opunupZy7Ed3q4pOTxborwEnsVTn1idbga4afPE0yeps7GDAYxy8OEYRHZe+yEE7Y2hwTNJunc1WTtN1N5LSgn1OUQ6twGzqeC3vLkOq/vDcirrQydfRT+dhvbjkcThiboDQJ7r2mWkk5SBoM+gR+y46JLaDZbLC0doSpLGo2E7kwXzzHulbXfWFM2z9kE2kHUtBGwzXSd6aPJ6orjecp3Jmu0PJ+3N+bsSq9T1TbkNof5fBP0mp8Hs85rwuFBb5kDD32XO3/yr9ug1xxhGNJqtdi1axcf/egvc+edd9DtKuh9ff6No7uWgAQkIAEJSOB8F1DQe74/QV2/BCQgAQlIQAISkIAEJCABCUhAAhKQgAQkIAEJSEACEpCABCQgAQmckwL33nsv+/fvZ25ujl6vd/Iab7j+Oj79qU+ysDBvV2lNHGqC0JOHDXs9G/R6XoDreSdjUfO1sshIJ8NpvPsKD7sWGyX2nNl4mXx83C7bvuzheATxDI32BfhRizybMBn2KIrMfv405o3tgmyRDex5y3wEdQllSj14geXnniYd9GmGBfPhGgkD6tql6uyk7mwjcFbADcha7yCPd4Hj4xTrBKNHiUYHqCfL1IN1nMGAsb+F5WoL/YmL41R2+TeZ3Y6/9e14rQvtPdXF0K7zGtv6RCBrol63HpI4T5H4z1PjMeZKJu7V1G5kGaq6piorHNe192Z+P8ky1tfWzLvZsnU7ZVlyfOmoDW5NQL1r116SRkJdllQnol7Hca2HMTe/7OLypplgc+6irhlUBS4OTcelzFMqE+k602dqguksS0kaTXwvZDIZ2Gd+4MDD3Pmhv3rWoPdjv/wxbr/jdgW9L/tDrRdIQAISkIAEJCCBc1NAQe+5+Vx0VRKQgAQkIAEJSEACEpCABCQgAQlIQAISkIAEJCABCUhAAhKQgAQkcJ4L3Hfffdx1110ng96N9dbrr7uGT/3W32VxcdHGuma91QSiZoXVvubEfZuVV8fxpmu9fmhjXBOGlmVBlk6ozGrvptf/IC4/iOyKblVOyIZHKPOhDV5f/nBwvISouY2kNW9DY7MOnI4Hdvt2GvOayHhANlq2/+ZknFxTZyN6h55isnyIIh0S+yWtqKTDKoFTUHQvw+nMEFTHKOKLSdvX23g2GH2XcHQAsiFVf4C7fhDP/D7sMPQXWS3nGDkzlI5H1Oowd/FleM0LKEsHqvE0KDZh7In/d+qSkGM0vMcIzDpvvYWhcy2Fd+FpG75nepjl3rKscL2QMIpYXV5maemoXc5tdbpccsluG91uLCObxtpxzRKzO/1kEwZXFXVlgl/zbKfLvSYGnn7fzvGSZRPydERR5NTm2musdaPVsa8ZDVbtcz9w4BE+8JPToNece/NC79/52N+xQW+n03n5x6pXSEACEpCABCQgAQmccwIKes+5R6ILkoAEJCABCUhAAhKQgAQkIAEJSEACEpCABCQgAQlIQAISkIAEJCCB14LA5qB3fX3d3pKJdK+79mo+9Vu/wcLCAq7j2kVYE+6a71Um/CxNrFnZ/954j1l6NWu4vh/Y0NOsx5ZVbgPQ6etPhcBn2pnXB1EDz3XJxsfJzeJtlb8yYscHr4UXdkgaM0Rxw15jOhnZa7Qxbz62563y/jRG3XzUFXl/hdHxZ+kdM1FvSjOq2Rat0C6PUAazlPOX4UcZBG0m7WtwygHR4OuQj6mGKd7qs7iTFUyUi+tTNboMkktYKrbboHd+q0N7tkHpbSMtt1IR2pB3I4w2v/fqAQ3n+8T+8+BG5P5VDHkzZeX/QAfzDDZiaBPUDvrrjIZDjHaj2WJmdo44bthPs8GuY3rm2ga85j9M2JvnKVlqVovN903QG+AH5ld0ItJ2ps+zyOzycZ6lFHlqY+kwjG3sayJqU/k+9JBZ6P0rJxd6gyCg3W6za+cuPv7xj/P+203Q235lz1avkoAEJCABCUhAAhI4pwQU9J5Tj0MXIwEJSEACEpCABCQgAQlIQAISkIAEJCABCUhAAhKQgAQkIAEJSEACrxWB++69j7v238Xs7Cy9Xs/e1smg95Mm6J0/Ee2a8NPBRLtm+dXGoWVBaaLQs4S9NjANQnu+qiztcutpYe9GyXoCMghiG4eWxZBsdOzEOu90u/YHHy64DRyvBW5gz5E0O/hBOP3cIqfIBjbmLTMT8xZnPV1trm+wxNoLTzHprxE5BVuiVbr5czhFStHchtPt4DRnyaNdePlxvPQw5ajCWT+MN17C2QiQkzZOd5a8uZX14K2QdOg2niH01ihpMSkvJK13UBJPvc3/2XXeozS8Jwi8PpV3IUVyK7mzhSzLKIv0JRlc1yc0MbQfkKVj8mxMZWZ7qW1YHcYNoiihLEvybDL9wLq2gbV5j/meed9k3D8ZaJvQ15zXPBdjaZ67+bfnevZ95nkaWxN6m2h61F+1oa85zhb0tlotdu/azcd/5ePcfvvtNvDVIQEJSEACEpCABCRw/gko6D3/npmuWAISkIAEJCABCUhAAhKQgAQkIAEJSEACEpCABCQgAQlIQAISkIAEzgOBe++9l/379zMzM0O/37dXbMLdfTdcz6c/9ZvMzLTtmuuJId4T33dtKGpiTlOHlmVuF3FPrs3WEEYxYZSYbnS6zOs4dhG2sGFvhglozbERlYZhguM6ZKMlisnKS4a3p5M64ES4QRecYLp467pESYskaeN6Hnk6Ytw/8rKLv+Y6KTIGR7/PyvNPURcTZpOcLcESSXYMqgKaTZzuAlXUxSmH1GYFtz/AnazhlNM14Tpq487vwGn4ZPFO0tlbceIuYXGAoHwYx0kpyg6T8mIyLqB0Qhwc3HpIwlMkwUGT4ZK5b6Jq3oTrd6jMgnA2tiu6FnTzYdZ5/dAGvcYynQypTlzLxrP0g9hGu3mR22jXft3mvg6BHxI32mTpdGF3Y3F5472eiXntKnOF75lgOsIPI/v8zaW4rpn7re17N2Li7373YT7wk9OFXnNNYRhig97du/mVX/lV3v/+9ynoPQ/+btAlSkACEpCABCQggbMJKOjVz4UEJCABCUhAAhKQgAQkIAEJSEACEpCABCQgAQlIQAISkIAEJCABCUjgxyDwUkHvjTfu43f/0aeZm+3aZV2zxmqWWE8PPjfCXg+HerrAW5nXQNzo4Hm+jTzNUq7n+3bh1Rx1VZ12Trvma9Z5s950nbcY29z05Q8Xx2/jx7OAb0PWmtrGrUmjjeeHdtl21HvBhsK1iXJf4rCdbFWTrjxjf03GOWU6YTbss8BhwskSeDVOp2PDXrIJ5foAZ5LimJVic71hA2dxL06nSVWXZJ2bKGZvoDI62WGi4gART+E4OUU5w7gyUe82e+0+x2h6jxO46+T1IkP3OupwJ37YsCu5xt6s6xb5xBpvHI7jWrsgTOz3jLd57anvm+A3tiu9Jrq2C70bUbBjglwfP0zs6nJpF3Y3TSebXtpx7a3VdXliodm3obQNuk2kXUMQBPaZmtVe8/nf/MaDvPf9Hzgt6DWLvBtB7/ved5uC3pf/4dYrJCABCUhAAhKQwDkpoKD3nHwsuigJSEACEpCABCQgAQlIQAISkIAEJCABCUhAAhKQgAQkIAEJSEACEjjfBe699z7uuusjzMzMMhicvtD7O7/zabZu2WoDULPCa5Z1p2HvdHF34zDRpwlDTeg5jX5du9BrQl6z3LrxNdfz8f0AzwtsN2oiUPO96dprSTY8RpGt2d+/ssMUqRGu38INmrheaM9lQmLfj/AD8zkO6WiVcf8QZd5/8cLt5g+qCtzh83jpIZbXKpaP9kn8CdsaAzrpM3jZOk4UQBxSZzlMUhsBG5/afPaWy3AXdlDnS+TRHrL52ymCBRvK1lWGVy2RVA8TOk/jUEyj3vISCqdD5DxP4j1vXSbVZYz9d1K7LXs/0+A5sVdaFCl5aqLeaZxszMOwYePlNB1SmGB302Gek/leFDftczPBrTExz8E8TxyXKG4RhpFdUDaHaZuzumKlLFgpM3xgix/RcX28E8/dPGOzhjwZj/BcExVHmOdrnvm3vvVNbrzpZvJ8ulpsFnqnQe8efvVXf5X3ve99tFrNV/aI9SoJSEACEpCABCQggXNKQEHvOfU4dDESkIAEJCABCUhAAhKQgAQkIAEJSEACEpCABCQgAQlIQAISkIAEJPBaEbjvPhP03kW3O3Na0Hv9ddfwD37777F16za7AGsWXM0yrFlhLfKMqixevNhrYlo/IAxjG/Wm44Fd4t28tmvj342w1w+mC7DU5JM1u85blekrXOfdeAJmRtbD8RKCaJYg7uDg2ADZ9QMbsprgdtw/zGR4lNqe/9RxWpxclwTpIaLJk4zyBoeXHMbryzTdPlu8Y3SKQ7jVBFxnGvJuLOX6MSzswt16GU69RpEXZLPvJ2+/xd7/ycXcOsevjhHXBwh51lwledWlKNuE3gq+OyCv5xk611L4FwOevVBjZKLcMJou6ZpzmqVdE1db76hhd3XTydB+b1NrbeNdE1AnSYuqrhgP+/b7JhDOsrE9d9ycIYkT+3zNP8eLjD8eLvH5wRLHihQfh0ujFre3t/KOxiwxng2JzdFfX6EsJvYzNpaCHzpwgH37bjwZ9JoF306nwx4T9H5iGvQ2zcqxDglIQAISkIAEJCCB805AQe9598h0wRKQgAQkIAEJSEACEpCABCQgAQlIQAISkIAEJCABCUhAAhKQgAQkcD4I3GcWevffxczMDP3+qYXe6669mk/91m+wsLBAEJi128jGpGbx9VTYm9qwd+MwcWyUtOzrTVhqAlPq6qwMJiT1w8jGv1WZkY6OUaRrL/n6H2zp4gUtwsYWvCCxy7MmeHVcj7jRIYoSymzMsPcCxWT5ZGBrrnfjsIvDdYWfHiMZfZvKn2Ol2MnK4YO448PMeKvMFs8R5StwYh3XvtfGvLupt7/d9rdu/2Hy5HKyxQ9SuE3K/PSA2MFEvUeIKxP1Pm82d6lNIOuU1HXIuN7LxHsHlds+/ZbNqq6JZqPExrNmoTfPUrumOzUsydLRyeXeU292cH2fRqNtn9tosG6foQl6jZEpgRMT9DZalGVpF3n/Q/8Iv7fyDAfzMYVZXMah4Xm8NZ7hrvndXN2YI7CryjX9tSUKe49mtdm1i7+PPPoE733fnRTF9GdjY6F3z549fOJXP8Ft77tNQe/58JeDrlECEpCABCQgAQmcRUBBr34sJCABCUhAAhKQgAQkIAEJSEACEpCABCQgAQlIQAISkIAEJCABCUhAAj8GgXs/d++JoHf2tIXe6659J7/9yd9gcWEBPzCLuw51VdplVi8IcJ1p0GlWYk1Aa4JSx3VJkrZ97WQ8sCu5m4/TA1rXLs76QXhynbeusle5zmvOboLVmDBZxAvbVGVFno3tkrCZojWfkTS7eJ5POlxh3H+BMh+e9jknV3pt0HuYZPQt6mCRfvR2Vo6tMjzyOF56lDlvmQXnCGHZs+u8tQlr566g2HETRXsv/ugJwvU/pZj7CdK591ibqipf9NScOsOvDhFVDxM6B3HdHGqHol5k5LyD3L2E2vHP8rQdu25sl3D9kNr8U4PrOnY1OU1H9hmdfkyD3iTp2KXi4XDN3nsQJJRlZp9h3OjSaLbJyoLvjtf5p0vf42ujZRb9iCuiNuO65JFJz572r81cxM/N72Z7aBZ9S/qrxymKU6vKJho+8PCj3PGXfsYu9JqfhdOC3k98gttuU9D7Y/ijrFNKQAISkIAEJCCBPxcBBb1/Lsz6EAlIQAISkIAEJCABCUhAAhKQgAQkIAEJSEACEpCABCQgAQlIQAISeL0JfO5z97LfLvSeHvRefc3b+OQnP8EFWy/E980CbGFj0bQekTspcdAiCbr4rm/6UIq8sAu+NtDNM7LUrPOa4PTUCu5mW88PieIGVBnp8BhF3vuh1nkdNyRI5gniWeraIUvHNqS1F0WN6/pEjTZx0rLnH/cPMxkeoT4jNrbXVhcE42eJxweooguZNN/OaDCmd+hxir4JedeZ91ZoOav4xZDaCcm230K241bKaIa4/zWitS9TLN5O1r3RhsXT63jx4dQpfn2IhEcJOAROSO5eyZg3kteNH/hjaKPeILK/zAqxOUw8bVaRNz7ODA6b2Nn+26whmwC4rhiZoLcGL4hOPNOKqNmh2ewwKnM+3z/Gbx99hHFVckdnuw14l4qUf73yDN8Yr3JdY57/YdsbuDI28XRBf22FopicvE/zvB966GHu+ODPnrbQ22q12LNnL7/2a7/Gbbe9Vwu9r7e/aHS/EpCABCQgAQm8ZgQU9L5mHqVuRAISkIAEJCABCUhAAhKQgAQkIAEJSEACEpCABCQgAQlIQAISkIAEziWBswW95vredvUb+PXf/EUu2XYpid+GsqasC3rFMcb1Oq4T2K+3onnioIOPj2viUsclHQ3saq8JSE8/TNzq2CVfu87rB+STVbLRcX6YdV7H8fCjWcJkHhyfLEuna7EnI+Lp5/l+RNLsEEQxZTZi2DtoP9cEvpsPpxwTDR8iyp4hj3ZRuW0YHmK42melVzIcZoROzmyzYtZfJUqPU3T32KC36F5BNPwWce8r5It3kravo8hN0PtSR43vViTBOmH9tF0TrsI3kVULTCZjirLAeYkY2JzRWPsnol4T+JpKt6qmEbM1th9bm9+eCHtdzHrueLhmI2sTVJvnY1Z248apoPc/9Y7yW0cfoaprfmbmQn5u7hKO5BP+t+NP8Sej47wzmeM3tr2RN0ZtqqpgsL76skFvEAS022327p0Gve99r4Lec+nvAF2LBCQgAQlIQAISeDUCCnpfjZZeKwEJSEACEpCABCQgAQlIQAISkIAEJCABCUhAAhKQgAQkIAEJSEACEniFApuD3n6/d/Jdb736Sn7l7/8C27dcSMPvEtIgr8b0yiXyemSjUNfxCL2Y2O/QCuZJwg6+G1CVJXmRU+aZDUbPPMyKbxg1bMSbjY5RZD/MOq+D6zeImlvtv4s8I88mZ0TE03VcxzEBcYO42cHzPCbDZca9F6iK0alLqyu8bJnG4AH8YonSbePkfZzeEdKxy0qxhdU0sSu+M0lFOxgT5UsE9YRqdifZ1hvwGBONHyJfeD+T1vXk+WS6kHuWw15TmJA0Ejx3bGNb1+9SVC799VUm4yG+5+C6L3ECO7zrEgYJQZTY+y6Lgqoup0Gz/d+p+w/C2Aa+42GPui5t0GtqX7PsGze6NJod0jLna8Pj/M6xx3kqG3J51Ob6xhy9MudLw+Mslxl/qXMB//2Wy7jYj+1i86sJei+99FIb9N56661a6H2Ffz71MglIQAISkIAEJHCuCSjoPdeeiK5HAhKQgAQkIAEJSEACEpCABCQgAQlIQAISkIAEJCABCUhAAhKQgAReEwKbg95eb93ek+M4XPXOK/nY3/t5FhbnCNyIgJiqLphUA3DKk+Gsea3rmn3eiFY0RzuaJ/JauI5LWZY2tK1KE5pWdhHXrOqGcQPf88lTs867dGKd99VxOm5AkCwQxLNUZU2Wje3nbCzUTs82Xas1h1m0jRttoqRlr33Ue4FscIy6zqf3XGWEo8dojL6FW6xTFyWY+HUwoKp8ht5WBu4cOB55XpEWDh1/yDyH8b2Mcm4XdXMOv1qjXLiZSefdZIVZAJ5GtWcenheQNLqESYOyyMnSkY1sJ2nKkUMvWKtGEpEk8UtGweYbZn3YrB2be8rSzQanPtGYx42WDZvHo75d1jWf77geZZGdCHrbFFXJ9ycD/uXK03x2/RCeA03Xp6xrhlXBnBfytxf38pe7O2g5ng2DB+trL7nQm+dT2zAM7UKvgt5X9zOuV0tAAhKQgAQkIIFzUUBB77n4VHRNEpCABCQgAQlIQAISkIAEJCABCUhAAhKQgAQkIAEJSEACEpCABCRw3gvcc8/nuPvu/czMzLI56H3j2y7jb33sr7J126KNc00067ouvfE6s+0WjTiaRrp2B3a6COt7IYnfYi7YQhx2cT2zCuvY0LYoTNhb4nq+DVCrMrXrvGXet/HqqztcvLBt13kdN7QhqwmHp/HsqYj39N+DH0QkzQ5BmJBnA8brB21UTFXi5ccJew/ijp+zgW01GsNghJNneBS4QUTR3M7AmWd95JBXAZ2kZLE+SDg6CCa87c7hxD5V+02kc3eQelts1Hxm1GvCWrOq22gYI4/JeEA6HlDj0OsNeO7Zp22H3O3OsLAwTxyH1NXZjBw8P7CeJqxOJyPrcOYqsPm8pNGxi7426C1N0Ovb9+ZZStzo0Gh17Epwr8j4z4Oj/K/Hn+LZ/NSCceS4XN+Y55e2XMZb4g5uXdtrGvQU9L66n129WgISkIAEJCABCZzfAgp6z+/np6uXgAQkIAEJSEACEpCABCQgAQlIQAISkIAEJCABCUhAAhKQgAQkIIFzVOBsC73mUi9/y27+67/9l9lxwXYbblb1NJQ93lvioq3bmO92qSioq2nQa4JS80/oBMzRJfSb+GELP2jieCF17VBXpV2FdR3IJqvk4+M/5DpvSNjYShB1KMqS3CzTViacNcdLB73mGs06sFnGtSHt8Djj3kHqyQpe/2HS3nOMiial06TOMhyzMFtMCLOjdNzjxDNtymSR/iRktecRujWL/hKN4dM4VYrbbuJ0W9TxAtnse0g7N1BUvl3E3Rz1mnXcjbVgEw+Phmvk2YSyrBgOxywvH2cwGDA3t8Dc3Dxh6Nno2fPcF/0UmXVkE/SaODedDG2ge7agN07a03seDSjLbLqqHEZk6cTGviboNc85r0qezob83uqz3Ns7xLAqcXG4OGjw8/O7+GD3ArqONw25zxL0mij4wIFHuOODP4sWes/RP/S6LAlIQAISkIAEJPBnEFDQ+2fA01slIAEJSEACEpCABCQgAQlIQAISkIAEJCABCUhAAhKQgAQkIAEJSEACLyVw3733cdf+u+warFnoretpnHvFVXv4+V/6abZt34qLS1lV9tcwHbJ1bo52M6FmGtGa1tdEpCbo7dQxTWL7HscN8PwEL2jhBQ1cN6B2oCpGZKNlynzwovXal39SDn40S9TcAnik6dgu6p4KZl866DWvMQvBJuiNkqYNjEfrz5Mf/ybjYw/Rr7eSxXtptOdtrGpCVhPJTla+Tyd7mK2tFeJGzNqkw3OHoMpStrZT5svnidJjOIGH023jtJrkzTeQzt1OmeymrMpp1HvC1iwEJ83uNMIdDxiPenY11zhWVc1gMKQ/GLCwZbsZ6mU06uM6Du2WMTRfOXWY9d0wahAE0TTozScvIjSvMUGvWeWdjPt2LdkEvUEYk6Yj4kaX5omg1wS547rka6MV/tXK03xjvEbT9bmjs52/ObeTPWETx8bdZw96zSLxgYcf5U4FvS//o6xXSEACEpCABCQggfNQQEHvefjQdMkSkIAEJCABCUhAAhKQgAQkIAEJSEACEpCABCQgAQlIQAISkIAEJHDuC/zhH/4hH/nIR+h2u6yvT4Ne13W56p1X8kv/499kccsCLh51bVZ6S8q6IjThqmuizsqu9k6Pmrj26dLAxz/5VRwXxwnwggTPS6idmjIfUeVD6npjVfeVOzluRNTabtd/8yyzAauJb08dPzjoNdcTRU3iZhvfD8mHh8mfv48XXjhEvfAuRvUsjUaTopgGuOPxmN7qUWa8o1zYOkYnXGdSdTmy0qJ3/BiJN2JLuMpM/ixe3sOJQ7vSWzW3kHZvJp99FwRtG+yaqNcsFMeNDnHSoipzRoN18mxs3aeHY5d6ayPouKysrBBFMWVR0G43CPzTV3qnQW8yjXMnI3uuMw/zmihu4fsBk8mAIk/tdZgQ2ETAm4Ne+5ypWS4y/qh/lHvWDzEfRPy3czu5pjFHaC9zeq1nLvSaezBB8EMHHuUDH9JC7yv/qdYrJSABCUhAAhKQwPkjoKD3/HlWulIJSEACEpCABCQgAQlIQAISkIAEJCABCUhAAhKQgAQkIAEJSEACEjiPBDaC3k6ne9pC79uveSMf//t/i7mFWcrStK0VYejZVV4T4tYnos6NW3Xrmm7doOFEdqn3RYcNez37ZRvy1psj3FcGVtcOYbJA2FgwW7tkkxFladZ5Nx8/OOg11+D5oQ1g4zjGGTxC8dxnePpQiX/Rh0jdLlEUkee5jWjNUm6/t04nqdkxkzLL93CqlLXyEpYOr1D0DrLQGLPIQcLhwWnfnETQnaHsXslk5j1UrStxvHC6+usHJI32iXXeIZNR7yz3YFpej9FwzPHlZWZm521YHIUBraYJo0/5mljXLP6a+8myMXlqgt6NOHjqMg16mzbotdFvPrHnN2GzCXxNYNxsde31medsjqKueSEf88BohbYfsq+1SMf1qKvpOq99jlVFv7dKWaTTxd4TQe/Djz7BHR/4KWtojjAMabfbXHrppfzar/0at956K81m85U9dL1KAhKQgAQkIAEJSOCcElDQe049Dl2MBCQgAQlIQAISkIAEJCABCUhAAhKQgAQkIAEJSEACEpCABCQgAQm8VgTuu+8Pueuuj3Bm0Pvmt1/O3Z/4G8zNzzLJTbAJW+cWcdySqi7OuH2zzhvYdd6AabT7ozhOrdZOz+Z6DeL2BXhBgzyb2F/TAHVzQPxSQa8JTk3capZvHVzHpeH2CNe+QHX4Tzi05DFaeD/MvYlGew7TrRZFTr/fZzDo04h8ts4GdMtHCSbfo8+FLPdbsPIkc9WTdKpj+OkymCjW96DVhtlt5N23k3Zuoo7NdUeEYUIYJ1RlyXi4RpaONq3znq6WZTm9/oC8KFldWbEB8uLiIo1GjOdO73ka9MY26jXrvNlZg16HMGriB6H9vnFz3GnkOxn1CeIWrfaMXSSuKhNsT4NdE/X26wLf9en6wTT43Rz01hWD3hpVmZ0Mes17v/f9g7z3ttvJMvN1Bb0/ij8LOocEJCABCUhAAhI4VwQU9J4rT0LXIQEJSEACEpCABCQgsXGZfgAAIABJREFUAQlIQAISkIAEJCABCUhAAhKQgAQkIAEJSEACrymBe++9j/3777ILqr1ez96biV4ve/NO/vov/iW2bFkgLwp83+eS7TvwPLPNe/oCrFtjY96EEPds67yvQuzMiHfjrTZcTbYQNRZsbJtOhlTlmWGxefWZQe/0DNNG9dR1e/kKjdHXCZa/Sr38HKNBzUqwl7T7JvzuBThBRO0GZHWLnJg4iWk3IuL8OeLB1ygrh2H4Jhj1aBz5z8SDp3Bs2FpROy51EMHMLHQvIu1cS9a5mqCxhaTZma7zTkaMh+uUxTR6PdthLMoKBoMhhw69gB8ERGHM7GyXbrdDXZXToDdKCIPYxrpmpffFC70m6G3g29eMTgt6x8Menh/RaHXt+4o8s1Hv9HBwPd8u+5pwuigyG/VuHOb6ssl4uri8Yet6PPv8UW6++ZazBr2//uu/znve8x4t9L6KPxN6qQQkIAEJSEACEjiXBBT0nktPQ9ciAQlIQAISkIAEJCABCUhAAhKQgAQkIAEJSEACEpCABCQgAQlIQAKvGYHPfe5e7r57P81myy7RmkjTdV2uvGovv/Cxn2XL4jw1DmEQMttpgVOcCHpPxbE/inXeF4e8ZoF2U4AbNIlbF+B6yXRltkg3Kt0znsXpQe+ZIa95sVMOiPoPEq98GXf5GeqRiYNr0jpiHMxSthZwGi3qYIEi2YkXz9sFXNePccgJR2al90nyeA9ZsBP/6DeIDn8BL1s7eS026m20YGaeqrObbPZmvPmriZsL1s8Eydl4SFlmL7nQOz2ZQ5bnrK/3GAyHjEdjZmZmmJ2dJfBdwjAiihs2vM0mI/J88uKfTcchDBt2yTe30e8Ix/XsQq8Jes1746Q1/ayJuabcrhib/zbvCc378tS+t2ZT0FuZR2D++9RzCqIGTz97iH37bjwt6O10OuzZs4ePfexjvPvd72ZhYeE182dINyIBCUhAAhKQgAReTwIKel9PT1v3KgEJSEACEpCABCQgAQlIQAISkIAEJCABCUhAAhKQgAQkIAEJSEACf24Cn7vnc9z9i3fTaDQZDgf2c81C71vf+QZ++e/+AvMLMzbwNb8ct6auTdBb2SjVMaFv7dMyC7YEP/Q670ut8m4gOI5H2NxGmMxRlpWNTk+tyJ5JNY1Lzxby2nurMoLhQyTLX8A7/hi1uWczg+s41H5MZSLcZowTBJRelyqYw/VCu4RbOyGVm+BUI/z0eXAjJq2rKcqE8OD/h7f8TfKqoLRNsQOeT93u4ncXCObein/BB3A7e8mz7OQ9mMVbE9BOw9izH8bHrCT3egNWV9eoqoo4jjGR7OLiVqI4pipLGwmXZTFtcTcfNuhNbJScZ2O7Dux6pwe9SaNt0SbjAVU1XT420a9d9rWLwkOKPD15VnNNZ4uwW90FHn/iKW644YYXBb27d+/m7rvv5pZ33cIlOy/5c/sZ1wdJQAISkIAEJCABCfzoBBT0/ugsdSYJSEACEpCABCQgAQlIQAISkIAEJCABCUhAAhKQgAQkIAEJSEACEpDASQET9O63C70m6B3aSNMEvW+/9o38ym/+AnMLM2ao9cRhIs5peOrjEdQeCQERAR7uq1LdiEHNZ20OQ8+MUU2Y64dtIrvOG9kYdXNYevqHmuszXzm1GHva9+sCf/yUjXmDpW9T99ehLO1Laj/E6cxTNdqkTsykalDSxI9ahHGE74FTpzjlCLfs4RWrOBTk8U7GjXdS99cYHPzPPD04wvqGhePgBBHz7RZ757czf8EtlLP7mOS+XcnFJNCOawPauppex0sdG1Hv2lqPY8eOURQ53e4s2y+4kNnZOYrixIKufX6nn8UY+0FCFCV2wXcyGdpAe2Oh1/MCkmbHPtvxqH/yWlwvsOu/Jtw276nMcu/GT8JZgl6z9DszdwEPHThw1qB3165dfOQjH+GWW26xa706JCABCUhAAhKQgATOPwEFveffM9MVS0ACEpCABCQgAQlIQAISkIAEJCABCUhAAhKQgAQkIAEJSEACEpDAeSDwuXvuYf/dd9ugdzA4tdD7tmvewK988ueZW+i+6C7c2qFJbGNeE/a6p4rfs97xD1rgnQa9ZiTXZTgO6Y8C0tTF86DVyGk3S9ozi4TJLGWRk6bjs8SvLxPymquqK/z0WaLlLxIc+wbOYBny6RItrkPVmGGQ7OZQejkv9C5kddylrCOSZsL8fMC2hZzZ9ojQWcfPjxJMnsLPnrOxaxpfSRpdybPHn+Rrh77Osaq0cWxlPtPxuKgRcePCDLvmLiJrvYNReCll7dsVX/OPWTs+USL/wJ8Y45hlOWvrPYbDEY1mm4XFLVRlwaC/RqOREEfhi84xDXpjoqhBnqekkwHOpqDXhLtxo2NXj80Sr7EyFbcJdM2yrzmydExVnQp6zSVXNuot7dM3nxFGTfusvvOdb3PDDftOW+htt9uYhd4Pf/jDNujdu3fvefCnQ5coAQlIQAISkIAEJHCmgIJe/UxIQAISkIAEJCABCUhAAhKQgAQkIAEJSEACEpCABCQgAQlIQAISkIAEfgwC99xzD3fffTeNRsMu9JrDxJkbQe/sfMf+98Zh4tOoDuiQEOHbIPVsx8bS79li3o1VXvtvYDQOee5ok2cPRxyfFKROjlt5NOqQi7f4vOWNHRbmPYpsSFFkp33c9Pwvsci76aq99BDRypcJjz2A0zsKRT6NaM01JE2OB2/kQO9GDhy+kuXhDF4Q4bgeWQZB4LDropo3XDphx5YJsTvEyw4SDb9NOH4cHJdJ4yoem7R54NjDjOuKSTFd4A2ATrbMLXMzXDrTIo+2MG5eSx7vAsd71U/U3G9Z1VSVix9GZFnK4UMHcR2HhcVFGklkE+HNh3EOwgZBGJNnE9LULPR6NvA1i7x+mNBszdgAucyN7/T9Zj3Y8wN7fyYaNivCm+PjuqoYj08s+joOnZktdvX3m9/8Bvv23UieTwPgMAxR0PuqH7XeIAEJSEACEpCABM5JAQW95+Rj0UVJQAISkIAEJCABCUhAAhKQgAQkIAEJSEACEpCABCQgAQlIQAISkMD5LmCC3v3799uF3lcS9Do1tOuEphPZbd7Nx9ki3tPiXRvfbj4cu8r72DNdHloqeKr1BEcXHydtrOEUPjPLl7D9hbfzpu5Orr8K5rtDHMx67CtY5D35MTVutkS0+qeER7+Ku34ITBR8IuYlSRgkF/Pgyh3c/9y1EHbZuztk+9YAz3NYXi144qmcpeM1uy8uufotKdsXcwI3xUtfIOp/nWj8MLUb8WixyJ+sDiFs2wjaeAQO+KuPc52XsmemTd1sk7euZNK+jipYtNHvqzscPC+w67lZlrG0tMRwNGTLlu202m3KfGLDW3PtG4d5fRg3cV3XLvAWeYrr+jbwnUxGxEmLZnvGmpRlSU7FcpFxMJ8wpOSSsMmusGmGjKdDwmaZ1/xTlfTXV06cz2Vu4UIcz+WB++/nXbf8xGlBb6fTYdeuXXah913veheXXnrpq7ttvVoCEpCABCQgAQlI4JwQUNB7TjwGXYQEJCABCUhAAhKQgAQkIAEJSEACEpCABCQgAQlIQAISkIAEJCABCbzWBD7zmc/Yhd5Wq/WioPfjn/w55ua7Jxd6TcQZ23XeBiH+ibrzxSI/OOI99fq89HjyuVnuP1jy3YUvM9h7gIsWOmyJZhnVE54YHmTy7AI77v8Q+xYv4ca3Z3Ra5YkTvNwq7/Rlbr5KuPo1oqNfxl1/DswCrY15wUliqs48T4xu5vPffz8DLuCat4VctgdcZ4xZoHXciBeO+nzlgZxjxwve9oacd7w5o92soM4xy79J7yuE4wN8b1Tx5VGLOtlB6IeMzRIuFd3B87x18iy74xC6s9DdTtZ+J2njLVR+91VFvZ4f2hi3KnPSLKXfH+K4PnPziwwHffq9VXzfo9Vq2mVcs8QbhjF+EFEWBROzqEs1jYJdjzxPiRsdmq0uVVWxkqc8OF7la6NljpcpaV1zW2srH+zuIHSn8fHG8zU+g94qeTYmCCO6c9uoqpI/+fIf897b7qAoCvt6cx0m6N29ezcf/lvToHfvpXtfa3+UdD8SkIAEJCABCUjgdSGgoPd18Zh1kxKQgAQkIAEJSEACEpCABCQgAQlIQAISkIAEJCABCUhAAhKQgAQk8Oct8Ad/8Bl+8RdPBb0bK7tXX3cVv/7b+2nNhtR1Se2AWzt0SGgSY5Z6N46NwHPztb+SqHel1+TBx2f5av1Vli77Y665+HLeztvpZB3qoObJ+Cn+YHQv7rfewvZv/yQ/fX2Ly3fleN4ri3mdckC49g2iI5/HW/0+5OmpmDeOYWaeYfsdfPm59/PA9/Zw1ZsTbrzGp67WT8TNNYEfEDdmOfCYy3/50pj5mZyfuD7lgi0ltm+tC/zxMyS9P+aZlUf5Qi9g1engOi5pPrZB70XlgOvyI+xxS+pmB3dmjrq7i7R9DWl0GZXXMpnsyzx6B8+fLvOWRW6DXvOsyrKixqWsYTye4Hse4/EQz4WFhUXipInvB/bcWZqSTgb2o0zgW5eVDXDjZoek2bYx7xf6x/jiYIl5P2TGD3lo3OPqZIafm9tpr/DJbEji+ewIEkLHZTwa2GuJogZR0iTPM774hf/EHR/4qbMHvR/+MDfffLMWev+8/6Dr8yQgAQlIQAISkMCPSEBB748IUqeRgAQkIAEJSEACEpCABCQgAQlIQAISkIAEJCABCUhAAhKQgAQkIAEJbBb47GfvYf/+u+xCb7/ft98yMe6NN93A7/7jT5F0PAaT40yKHmHl0nUaBLX3ihB/UOhrqtKnD81y/3MOD7T/DZfsKfnZC/4q7bUZKLBrsc3FBv9v8W/56gsPEv67u7l976Xc8LacllnHfbmjrvB7B4gP/Xv85cdw8tGJmNfBiSPq2S1ks9eyEu7jC9+9kmdeiHn/u33edIXDsWNHWF1dtdeQJAk7duzg8LGYe//jiMlkws3XpFy6syScdrJQZYSjRzl69PPcf/xZjhYB+G2qssBLV7mwGnNNPeAiMuogwul2cWYWqbpXkDWuIvUvonRb4LyUq4l5QzzPoyhyyjI/Lf+tqprhcMx4khJEMf3euo1+d+3aQ7szXViu64oiz2xwW1WFDXrzdGLj3jjp4jYafH24wv+z+iyXhE32hC2+M1njO+M13t/ext+cu4S8qrind4gjRcpfmbmIS8KEbDLBc12CKLHXl6ZjvvrlL3LbHR98UdC7Z88eu9B70803Keh9uZ9ffV8CEpCABCQgAQmcowIKes/RB6PLkoAEJCABCUhAAhKQgAQkIAEJSEACEpCABCQgAQlIQAISkIAEJCCB81vgM5/5LHffvZ9ms3la0HvLLbfwL/7FP2dufoZJ1qc/PkY96REUFa5j2tj6RCh6+lrumRHv2aJeI1bVLo98f5H7j6/x6PzvcdOeK/jg1p/hyJPHWF1ZJQxDLrvsMr7D1/lXB/8p3hfu5tr2O7n1hpz52ZdZ6K0r3OFBokN/RLh0P27WO22Zt5rdQTZ/PZPudaxn2/ji1+c4shRyx60+V+ytefrp7/PQQw/ZeHfv3r284Q1vYHmtwX3/ccT6+oQbr55wxe6SMDz17J1yRNE7wGjlSxTFcZi9mtqdh+e+QLL6GLN1TkIFjkudNHFn53C626nal5PHu0ndrRTOHLVrKuFNa72Og+cF9ldRpDYSPvOoayiKktF4wnA0Ikun4e7Fl+xmfmHBns0s8abjoam18Twfx/UYj3q4rkuUdOiFAb+/9jxPTfrc2t7K/aMVns1GTOqSm1uL3Nhc4Gg+pl8W/FH/KB/qXsCt7S04aUYQhoRRbC9rMh7xjQcf5N233kae5/Zr5ll2Oh1s0PvhD3PTTWahd+/5/QdHVy8BCUhAAhKQgARepwIKel+nD163LQEJSEACEpCABCQgAQlIQAISkIAEJCABCUhAAhKQgAQkIAEJSEACP16Be+75HHfd9ZGTQe9GqPuud93MP/9n/4ztF1xgLyAvU8p0SD5Zp5isU5UTu/r6wx4m6H30mQUeXOpzYP73uG73bj605Wf53oNP8cQT32NxcZHrrruWbzn3828O/u8EX/7bXNd5K+++vmBu5gcEvXWJMzhIePiPbczrZcs45jodcOKYam4nk4V9ZJ13UgVzTDKfP32ww/efT3jXDQFvuqLgmaef4Fvf+ibj8ZgrrriCN73pKg4fb/Pv/tOIuhzy7hsydl5Y4Z0xqOtUI5L0SZLh/ThuQD1zPfXKs9RPfg4Gh4ET1+0F0OrgzM5Rt3dStS6nCufJnRlyZ57SbZxY6zUproPrevb6zxbznvI3r3VJ85K19TXW11ZJ4oTZuXkWFhZN0stkbBaYp0Gv74eUVWnP6UdNnvUd/vXyU+zwE+b9kK8Ml7kqmeG7k3UuDBLeHHf42miZa5I5HhitsCWI+W9mL6ZV1ERxgu8HVGXJ+tpxHn74Ed7z3vf/gKBXC70/7J8bvU8CEpCABCQgAQn8RQso6P2LfgL6fAlIQAISkIAEJCABCUhAAhKQgAQkIAEJSEACEpCABCQgAQlIQAISeE0KnBn0btzkTTfu45/84/+JHRdeZFdczaKrWdutyowiHZCO18jTdeoyfVHYu3mV92wLvRtfe+ZQl28firl/5vfp7lzmg7MfwHs6ZPnQMs1Wk4uu3MFnRv8Xjx57juAL+7njyou55qqCRvISj6IupjHvkS8SLj2Alx4/EfM6kCRUs5eSLu4ja19FFczYALasHA48nvCNh9ts3xpy/TtqonCZtdXjlGVJu9PFC7bw7QMeX//WkIu2jXjXtQULc2ahePN1OARhRBL5BKMDOEt/DMEcdeNyyoNfg2f/C05mglpzOGa2Frpd6G6n6LyFqrET13OoHZ+CNoXToXQaJxZ73ROrvad94GkIrusTJU38IGZ1ZZnvP/UEw2Gf7swcOy68mEYjocwmNuzdiIRd38N1A5wg5jEy/uXSk7yzMcd6mXOsmPC2xiz/9+pzbPNj3t3ewpcHS7yjMcfRYsK4LPnw/G4Wapc4SXAdl3QyZHX5CI88+hjvv/OnKIrpmnAURbTbbfbs2XtiofdGLr300tfknyfdlAQkIAEJSEACEnitCyjofa0/Yd2fBCQgAQlIQAISkIAEJCABCUhAAhKQgAQkIAEJSEACEpCABCQgAQn8hQh89rP3nFzoHQwG9hpMcLsR9G7ZsoWyzO1KbBAm+EFgX1MVKXk2IBuvkqd96jKzsahZ+N04x8bvX+rGVnsR335ygW96j/HsZf+BSxY7vKO+isVykcxJOeA+zFdXv8bMw++h9fBP8DM/EXHpzgrX9K1nHpWJeZ+fxrzHv46XmmXeEvPiOm5SzV9BunAjWfsN1H7HxrymyHVcn5XVhM9/NeTI8YDL93hcubdmfra2n9PrwxPfhwe/k5HnY258R8pbrixJ4lMrwcbLDyLiRocwSnDKARz/Eqw8QBluo8wjeO5LuCuPgHUyyC7EMXRnqWd2U3TeDNECrmNC4Yoaj4qI0k2oaFA4bWo3pjbXbYLgTYd5NmHUIG527HMa9Nc59PwzrKws4wchcdIgimIajZg4CqA+ESOb6/Yj/KTN42T8n0tP8tZkhklV8nw+Yl9jgS8Ol5jzQi6P23x5cJxrG3M8m48o65oPL+xh3gS98bSw7q8tMRysceDAo9z5oZ89LejtdDrs3r3HBr033ngjl12moPcv5A+8PlQCEpCABCQgAQn8GQUU9P4ZAfV2CUhAAhKQgAQkIAEJSEACEpCABCQgAQlIQAISkIAEJCABCUhAAhKQwNkEPvvZz3LXXXfRaDQYDof2JSZQvfmmm/hf/sn/zOxMhzwb2697fkAQxARRbH8P9amwd7RGkfWpqpS6quw5XhT0mth3Y9a2rilKl0eenuWbz8c8u/07rOz9OuHckGYQktU5vfWU5MkrCe5/F2/bMsetN5TMzZwKaU/eT5XjDp8nOLw55q2mMW/SoZh/I9niPvLWFdRey8a8juvi+SFBEJLnHg98u+JL9zukqcfWLQHzs64NelfXSp47mLLWG3P5rjG3XF9x8Q6PwHdsV2uWcYMwJoqbdqHXBLV2BXdylOrof6Fe/S65OwvjCRz9NunacYrKwXNrKjewy8H+TJeyvRunvYcwbv7/7J0HeFzVmf7fW6ZJGnVLcm+ADdiYYoy7TQmYFAghYUMS0iCU9LL7T0jZDSkEQpIlPZuebMpmFwhJCL13TDU2xg13uUiy6tQ7t/yf9xtdMRa2RwTjyPZ3eAaNZs495/vec+bcK8/vvkf6NQIfBtvph45dVMAx6uEZSfiwxckXBl2T7QGY17YjKDg5ZNO9yGYzyGaz6OnpgVNw0dvTjapkEmPHjINlArbNOAkt24hV1WOL6eI3HRuQMC0cGa3Cg+l2TIvXoNGOwYWPDfk0ulwHcyuLkO/UWDXeWT8OVb6BaCwG3/PQ1dEK13WwfMVKvOmcl4HeaDQKAr3i0HvJJZi/gEDvUfqBVAVUAVVAFVAFVAFVQBU4CBVQoPcgHDQNWRVQBVQBVUAVUAVUAVVAFVAFVAFVQBVQBVQBVUAVUAVUAVVAFVAFVAFVQBVQBVQBVWD4KxA69IZALyFcwriLFi3Ed771TVQnK+G5+YFECKwK2BuNy0PA3iCA7+Xg5PqQy7TDy6cRBO4rkx8E9LJCe3cMjy9vwKo2G+kR2+C2bEFQ1QffsWDsbIG7ZjxqC0mcv8TCURM9WKbXDwr3g72EeVNbENn5IKLtdObtEBgWpgW/og5u43FwGufCrZyMwKqEYVgwLVucaS3bllzdgottOxzc8wjw7AoL2bwJyzIQ+AFyeQ+uW8DIpjRmTu/GlEkeWppqkExWCcAbiyXElZdwMNsKi+/l4XathLHzVhjZrfCMWqT7HOzs9JELqhGzDQRWHIFpw7RcuHYVzFgVWhorUZGwYMKFiQJMowCTzsfy/xg8g469EXh07TXrEUQaEE1UIRavQBB4yKV74eSzCAK6JQO5XB6ZbBZbW7fCsmw0N4+E6+QxbsIEFJy8aFlVMwIp28AtXa14ItuJhZUjsNPNYaOTRpw6ksNGgKnxauQDD89le3Bh3TjMqWyE6fmIRCPI57Lo7doB3/dfAfTGYjEkk0lMnjwZl1zyISygQ+8UBXqH/+qgEaoCqoAqoAqoAqqAKvBKBRTo1VmhCqgCqoAqoAqoAqqAKqAKqAKqgCqgCgxjBdasWYNbb70V48aNG8ZRamiqgCqgCvzzFaDb2YoVK3Dttdf+84PRCFSB11kBghymaaJQKMBxHFiWJQ8Wvs6H53n7jiKgq18/FGOUOvGFzwe/Nsitr/8Yzw0EZnkthWyOHenf2zuMaaBBxli67XX4vOS1/mN834PnF15LKHIstSwFhvbUYLn3eUy5bdD5frlx4liGY7u3xMr1M1RBGEu5tmzbLtvcULQp1whj4Tx/rWUoY1muj6GME0wDZv9nkO3ttlG7QFrFQm3keclnprRuQCfOMgENZZzKzZkwlnK5D+X9cuNN/bhWua4rc5kukpEIXUe1qAKHjwI33ngTrrjiciQSCaRSqYH1YNHCBbju2qtRXV0hwO7gYpgW6AgrYG+sAlyD6czr5PuQT7WhkO+B7znFRSU8nifVQW25noHVG6vw0NP12NwWhWs7gF2AVzCQ74sgAkOceU+dZ6OmxoJBeNh34fke4DkwU5sR2UFn3qdg5XcJzBuYEfiVI1EYcTwKjSfDqxiPwEwIyCuuvIRvTQuBT1jXkUc+72HtegN3P2Ji5VoTmRzgeYG45I5s9jDnBAdTJ/fCNvpEq6bmFtTU1iORqBwAg0ONPM+Fk8/ASe1ApO9JxPqWwney6PaasMOdAlQegWRVFQLDlHMb+8jn88h0b0ZTMo+KulGwLBO23wfb7xa4l0CtYRZhazoM+0YceWs0up1G5JwANTU1iEZt6Zd5hYUj5xY8dHb3iGMvnXTrGkZg1Kgx6O7sQDrVi3GTpsCI2FiZ7cafe7ahEASYEkuiEPhI+x5PI0iaNnK+h9X5PhwVS+K8urFojiTguQWZB6meXchmeiSfwQ69BHrp0DtpEoHeSzB//jxMmTLl8PmQaaaqgCqgCqgCqoAqoAocQgoo0HsIDaamogqoAqqAKqAKqAKqgCqgCqgCqoAqcOgpsH37dqxatQrTp08vC1gcetlrRqqAKqAKDF0BbnV7//33yxfYWlSBQ10BAn2E4wjzZjIZAVT4OwHIEBAtB16a3ELaJJxJDGUwRDTotcEEYskxNOgbAIP3Ijyh1H1Bf3S4exnEJYhU2tAQgF4ikoEBw+C22fumi8vFwp7LQa2sUw7EZZ39AVVyTMuBrUPJaSifiXL9sA32Va4MRZtybZSDRMsdH74/lHiH0lZZbQh/WUU0d/AUDD8+nFdsZ29Ar7zOPdpL3Cf3FNtQtOHasK/CNsqtEUPRJcxpX3UJ74bzmMAZH+yfsB4fQ8lnKLFoHVVgOCtAoPfyyy8DHXoJ9PKzw/Vpwfx5uPYbX0FdbXX/ZyE8h/Gmm5fPZ4RkY4mkQJ12JFq8caeQRT7diXy2A75bdIvd1x026Vwcz7xYjweeTGDLdiCfD+D5PmKRAKec4OPsxQHGjDSKN7VYJvifV8gAvesR2f4AorsI83b2w7xRuFUTUGieDbfhePjxZsAqOgnbdnTAUZjQbaGQh++5A2626Qzw3EoD9zxq4qVNQKEQoLEuwOwTA8ybGaC+toDeni6k0ylUJavR0DACtXUNSFRUDqxbAvPmMshl++A5acQKGxDPLYefakVP1kaHdRKc+BRZb7K5nFwjVVVVwXMd+L2rMMJYj3jjMTAqmhEL2mEFGQSw5O6L8MYLLsWGVYlU0ITNOwvo7u5GY2MT6utrZal+5bWCAT8wpL90Ko1RY8cj1deHrZs3yLo/48TZiMWi6PMcLMv24MF0B/p8FzVmBHHTFIfelO8iE7iYEKmO4l1iAAAgAElEQVTE6clmTIpXwTYscS/mmHfv2i457AvopUPvxRcT6J2PKerQO5yXBY1NFVAFVAFVQBVQBVSBvSqgQK9ODlVAFVAFVAFVQBVQBVQBVUAVUAVUAVVgGCuwc+dObNiwASeeeOKQwJFhnIqGpgqoAqrA66YAv3jv7e3FXXfdhXe/+92vWz/asCowHBQgxEH3NwJBdLokuMffCasQ9gih3nIOmALhirPtXhx5B2xD9+XYG7r87uZH+gqZCA6WA3rpBFgsg9saDPSGdfrrSXjF5/Q25VbY+yoElcpBnkNxQB0KhFgODGYb5aBfjme5dsq9P9R5O5R2hpL3UOqUi4mxDCWecu3I7CgDyJZrYyhxFD9Oewd6Sx16Jaa9OPT6zHvfH6eyDtKMl+tBufJadQnbL9cO53gIeYcAL9ev2tpa1NfXv+bxKZenvq8KDAcFBgO94do0b+5sXHP1VWhsqO8P82Wgl2c1Mr0F14Tj2jDNCoFi4/EIqmsSiMdtced1ct3Ip3fBdfoQeHSp39ONLQbMSBI92UY8sNTCg4+52N7mw7ICTJsSCMx71CQg2m+eLVBr4MHo2wB72/27wby+WYR5neb5cBtPBOIjYNhR2HZMgGPDKF6LuC5B2oI4CpfGRHC1sxtY+pyBR54ykEoHmD4VWHQKMGlCBKYZoKOjAz3dXXKDg2kYaBjRjFGjxgrUSzf+fC6NfDYlcCsCF1G3FdHCVjjZPnT3pJGLTYWbmCQ3PHV1dcH3AzSNaBT9IvlNqO65BzX19TDrjpYdAhyjHp6ZpD+vOPNSd3EhNiLoSgPbd3SIY3F9fQPq62ph28VdEQYXy4rIzVIEpaOxBLZs3ojOXR2IRKOYfMTRqKurl2uVTOBhg5PGi7k+bC/k5HcLBpKWjQnRShwbr8aoaAWiJvsxUCg4CHwXvV1t/WD03h16J08+Qm5wnDePDr1HDYfprzGoAqqAKqAKqAKqgCqgCrxKBRTofZWCaXVVQBVQBVQBVUAVUAVUAVVAFVAFVAFV4EAqQKD3pZdewsyZM4f0xfyBjE37UgVUAVVguCgQAr133323Ar3DZVA0jtdNAUIyhOHa2trQ0tIicB+BFZYQnGWdcqAot7j2vVJYt5QwLOPYWwILEdwh/LKvIm5/+4Qq2R+Bn7CUEo17AHp3Ix4HUEn4gSfAzb4KYd5yQC9hyHIQZ3lIuTxUub9cUglLlnWQHcKMLAdmsolyuuyvnIbiTDyElMrGO5Q2WKecNpy9fv/nYk8OvIKImWbxc0lQbFDH4TGu78Gjy+Y+Srm5x0OHMh/2h5PyQE77iJfa8cYDzp14PC43IGzatAmNjY0YNWpU2c/jUMdI66kCw1mBG264EVdccbk49Pb19Umo/PzMm3sKvvH1L6OxoeEV5tyuZ6AvZWNnRwRtnRFkc7bArMlKYMzoCMaPjaKulqCvDzefQi6zC4VsN3wvBwxaRwwzgkiiEVasHpu2erj7wRyeWeGhsR44bW6A6VOAikSJgn4BVt9GRLffj8iuZ2A6LzvzFgjztiyA23gSjMQIWBE680ZhWbZ8zj23AJdOuP2uvHsaF88H2jqAFasN0LF36hEWjpoURbI6IU61Pb3d6OvpkZ+ZVB+qqpIYN2Ey6htGoJDPFp15CfPKDRIuot422F4H8q6Nnr4sHLMJZuV4uJ6Hvt5eWZ3rauvgOlmgczlq2v+C+lofVuNU+NVTkbKPgW9W9d8gZMD1fGQyWaTTaeTyjvxbTG1tDaqrk4jITUp7nm3FG3WisCMxmHYE6VQKvb09yGbSiCcqMKJpJCzLhB2JiCN7n1tAl+sgG3gCLidNGzVWBJVWBJbJaydTzhcFtwAnxzHuFY2H4tBLoHfq1CnD+WOhsakCqoAqoAqoAqqAKqAK7EUBBXp1aqgCqoAqoAqoAqqAKqAKqAKqgCqgCqgCw1gBBXqH8eBoaKqAKjBsFFCgd9gMhQZyABQgqEfAZOPGjTjyyCPFpbdQKAhwGIJ+4Vbe+wqHrA+hmWIpA/AOJhSlPh8GDIF5920pKk5/+wR6S937huLQOyiz/vAlKtmifE/uhMVjysdShCHLgavlgGn2VQ6YZCzl4OKhTCnGOhSAs1xb5aBVmSklW8Dvqb39mVO5vsrlMzC7y8Rcrp0h6WKUAL2Dpl/48eFYD7S1tyka+PDKxLtbO+WC38v7+2vODDUWrlHsk87hPT09WLZsmdyQMGnSJHlNiypwqCtwww034IorrtgN6OV6MH/e7H6gd3e3as8z0NYZxap1MWxqNZEvEBQlpxug4AGxiImjj7RwwnQTLU0RcYx13SycTBec7C54Tno3x3ormkSsshmmnUAmk8P6jXmsXOujuRHizEtIeOA0TZi3dz2iO4owr5XvllsWBpx5WxbAa5wJo7IZdj/My1w8z4VXcOB5hf5z0t7PxRxv1wPSWV5DRFFbG0cyGYcdico1BZ198/kc2tt2om3HNnGlHTV6HKprapBN98E0eONScU01/CzifiusIIWCH0Uul0NXrgau1YSI5YsWdPGNGD7cVBvM9icxIr0UVRUezMZx8EbMRl/VAvh2nTjzyjWNaaGjYxe2b9uCRLwCtfV1qKlOIhqJSCyDS6mvMo+37SgisThM05abrtLplNzMwHUwGouhtrYBlZUVkqdLzfzi7gJyCxOh4EgMtmXDlBuiio7HqZ52uIXiDVzlgN5LL70U8+fPxxFHHHGof7Q0P1VAFVAFVAFVQBVQBQ5JBRToPSSHVZNSBVQBVUAVUAVUAVVAFVAFVAFVQBU4VBRQoPdQGUnNQxVQBV5PBRTofT3V1baHmwKEOujut2bNGhx33HGIxWLiHBe68vLzMBSHXsFGdidQBqVaCuLsAZI1Qoq2PNBbHswMYJhhe+WA3r3Aw0W+eJ8wr7w7BLhzKADn/poXwy2e/ZXX4dYOTaNLPzG7zdJBjrzlpuluBtR7EPJgnDMh3M6bDjo7O7F06VKMGzdOYDPelKBFFTjUFbjxxhtx+eW7O/QWgd45uObrX0ZDQ90A8M/TVGd3FM+uTGDNBhOVlQYmjbfQUG8K0Lujw8fqNS4yWQMnHQfMPxloaCAMG0HguyjkepGnW2++B75XgGFaiCYaEa1ohO/5yOezyOddpDMBYlEgHiuFeV1YvesQ3XYvIp3PwXK6xe03MKMoJCfCaVkIv+lkmJUtsKMJuSnF9wOBeAnz0kF4T8DrK8ZXnGwJIscEfI1E4/07C7x8AxDbSfX1oaN9Jxwnh4qKKjhOHr09XUgmqwSwReDB9rsE6A1gIIApOfYU6pDLB0C+HUFuJwynE3auE3ZqJ+K5rahCN2xevlRVw2+ajkzT2ShUHA3PN5DLuwIWM69t2zajsqICdXW1AvPu6YahPWHLvN2JjsUEng3TlGsPAr27dnUgkahEU/NIJBIVols+lxHXYQLRAQJYpo1YolJiIBjM410nj57uNgT94O++gF6uq5/4xCewcOFCuXFCiyqgCqgCqoAqoAqoAqrAwaeAAr0H35hpxKqAKqAKqAKqgCqgCqgCqoAqoAqoAoeRAgr0HkaDramqAqrAP6yAAr3/sHR64EGoAGHdrq4uvPjii5g5c6ZsYc/XCMyFbplDcejFvqjBENYd0Gcw0PsyvhJIO/t26C3nHktXQJNgzUApbW8P7e8l9mJUr3TOK2053Kp6X0M/VNfR1zp9huKSur8cb4cS63ACRYcSy1By2l9wdrl4BOjtt7csBXbDmbwvwHdwHuWA3qE4SA/F+Xl/aTOUcQjXADpbc/168sknMXnyZEyYMKEf4htKK1pHFTh4FbjxxptwxRWXI5FIyE05LPwMzps7B9dc/WU0NtCht5hfwTXw4roqPPp0FDU1wJyZUTTUZmFZBXiej2isGhs2A3+9IwvbMvHGU/M4+kgTlVUViEbjckYuFNIC9TrZbhiGhVhFE6xoJQqFvMCjBG9fUQKvCPO23o3IrmdhFXp3g3kLIxchaD4FZtVIWHaseMb1XLguXXldBH6p2/7ex4qutYRVI7EEIuLwG4FpFs/1oct+cX0yUCg44sjb19eDbDaHTCaN3p5uVFdXY2RLC8wgjZjXCjvog4cITLjwEUEhSABeBgFzcDph5lph9W2G1b0VVqYHpu8WA7RsBFUNKLTMRa7ljciZTejY1Skwb11dvQC0dAOOxaOyJ8Er1ut9TckAAvVakahAulwHc/mc5Jysru53Iy66+XNMnHxG3HqpRyxeCduOwI7EYJgG0n3dyKS6Bm5K2hvQW1NTIzdKfPazn8PixYuQTCYP3g+NRq4KqAKqgCqgCqgCqsBhrIACvYfx4GvqqoAqoAqoAqqAKqAKqAKqgCqgCqgCw18BBXqH/xhphKqAKvDPV0CB3n/+GGgEB04BAiF0uHzhhRcwe/ZscbfkZ4AuvSwhpFcO1uMWzgNoyr553H5HusEedP34rB+gCPXuvZSLRRzvjBDEHQTzhttfDzS/D4A4YEt7gJQGhVYuHtnCe2Dv8T3nVQ5S5lHloMqhwMVDmVlDiXco7YQuqvuqSyCzXBmKNuXa4PvlINqhtLE/4OyhgNcwOWdeptL35DMdjvcrIN/Sjxahtv0w98pps7/mzKuZw2Gf3d3deOaZZ3DkkUdi1KhRCvSWGyx9/5BQIAR6eRNOKpUaOF/PmzcX1137dTTUVQ842/b02Xjs2Wqs32xi0dwIZh4fw84dGwRwTadTGDNmjEC9f78rg3sfdjBzegFnLsyjuiqCaLwCsVgCpmXDc3Nwcj0CktqRKjlXu4U8PL/o6k9YdcBNN/Bh9m1ArPUORDqegVXo4SKMwIygkJwEd9SpQMscmFUtMK0IfM+D5xYE5vUDT+oOpdBxNhKrQDQW73eftXY735au++zDcbLI59LIpFNIpdLo7e1DKpVDVXUz6htGwvbaURFsRiziwrI8mEFWgF4YFgLDho+YQMlmoRNWdgOsrlUwOjcAqW6StMWQqVXtWGRGvQltkROxqzslcHIyWS0Ot3Q93tOyvFvGA7sEhCa+L7/LsbAtOu0yVxQdk2MxcSjme6Zhwg980bPg5OQcICAwHYzFKdhFb1cbnHxuwCG4HNB75ZVXYvHixaisrBzKsGgdVUAVUAVUAVVAFVAFVIFhpoACvcNsQDQcVUAVUAVUAVVAFVAFVAFVQBVQBVQBVaBUAQV6dT6oAqqAKlBeAQV6y2ukNQ4dBQjh9PT0CNA7a9YsRGQLaLrxFQTQCUs58JIOeZY44u3bYDd0yyP9y9rye/9zHlrs0hjom5/HUsiPvzMWxrYniFDqwhdghVuJh1BkyMYUGaEiYMu64pDX79xH4EbCMQknmzCMAIZZ6h7M9oqxhXBtGEMIDYXvs5e9AbhhPsyD0Ct/EqAOcyqdXRJjPxBs2/aAc7Jk0Z9D+Jw/d4OX+uMMxzGEitnXYNfl0rFmP4xpcFuD3X33Fi/zDnMc3Hf4e6k2YX5hfKXHUJ8wjlLdB38Cw/7CdkvHI8x1sF6lsQwGrkPX2j2Nb6lzdek4hG0MnguD+w/bLtWgVGt5bhowzSLszBktjHpIgAW+zFvWE2g6nMf9c0WOkblvwIxYMp/3pNfgORTWKY2Fc4VrAteD0rwGa8nfOW9eawndwffVTjgm4TjQoffpp58WoHfkyJFyU4IWVeBQV+DGG2/EFVdcIa76pUDvokWLcP1/fhs11RUo5DPyuW3dGcNDTyYFSl1yehSTxkfw/LLnZP3g+f/YY4/BiBEjsG6Di+v/qxdNDT7e/dYM6mqKjrCRaBxROrxGokDgybmKDyeXEYfegXOq7wncy3Opmd6MYOvD8NtWIchnYSGPmJmHXdMMf+xpAvMaFc084faDvAX4HteZfbvil44rY4tXVIv7rGkRbi2ee0rX8/DcQLjV6Xet9QgN+x5yOR+tOzLY3mbDRRNcLwHL70FNvBNN9TmMrm9HTbwbgWnDM2tQMBvgGxWQK4fAgeV2wspsQKTrOVhty2CkOmkxjAAWvKpmdNTMxiZ/KoxIDQw7gfq6etQ3NHD1ljzDNXXgKiN8IhdHu10JvGI68/wQAry8jCHES/dduvAK1MvzB68R5Lqm+Ahfz+cy6OtpFzfk0nV/+YqVeNM57xi4oSsWiyF06FWg91BfUTQ/VUAVUAVUAVVAFTjUFVCg91AfYc1PFVAFVAFVQBVQBVQBVUAVUAVUAVXgoFZAgd6Devg0eFVAFThACijQe4CE1m6GhQIEegjErV69GieeeKLAQaUQaSnEVzbgUhhlL5WLoDAhVlO2ffY9grlFWDHv5FFw+J6NbDYrgCC3d2aMjuNIXNxenCAff+f7pRAh3xdnYSOAbVtwCwUBUwm2sA2BbQlLBkUomK9xG2zCULW1dXIsH07eEUfCWMwWODgEblmfgEs6nR6Ij+8RIGRMBJwIP+ZydL0DKioq5GcI0PI5Y5A+HAdVVVXIZDKSYwhIlYK0zId68RG63fI567M/5j54fEqBYsbB9rgdO2Oksx5/5+vMmVqyX75OvVnYbujSHM4D9p3P56U/zo8Q5mQ7YRwheMufbJf5UQvmytfCWPk6jw/rMDb+zu3OWUfmQT4/ABzzeOrIWNhf2D+fsy3mwzEJ5wSfU1PmRxCJx/F3Hsc+Q+dpxsbXd+zYgXHjxg1AoKGe1Jl9sD3WZV/sg8eEGrNvthsC5uHYhWPJ46gr86emfIRasq1wflD3UqBa4O4gQCTGLeiLc4BwVzQakfmaphtnEEjfLLlsVmAuth/ja4GP9rZ20ZQwr+MWpF4YQziv+FoI8DMu5ht+TsJcqA8h2XAeMTa2y7aoBXVhHJxD5Ryky64fr6JCKYxNh/GlS5cK0MuxDHN6Fc1pVVXgoFPghhtuwIc//OGBc1J4fjn11FPxg+9/H3W11chmesWhdcv2GB5cmkRFZQRnnRrB2FEmHnnkYWzevEU+x2ee+QZx6d3RFuDa7/egMl7A+9+RRX1t8aROB1jCogRno3Tr5fmOa0Y2hXw2Jed0uXnGIM/qwk11omfzOnS0dqKjO46cG0XUclBfkULT+JFonjoD8dpGuVnBLTgC9L4aV96i42wEsVgFYokqgViLkb58EcJ12vN8OI6LTIYwbx6+l4NpOLBMH55noL0ziuWrTKzbZMD1udYbCDwPBbeAmoo8jh3fhmkTd6Cu1oRrN8M1awSKLhZeS7gwvTSs7EZE2x9GpO1pIN2FglmFzvgR2G6MRQY1qB8xGhW1o1FRMwqRSFTAWh7uecx7DwDzKwjfPU9Pam7ZEVgmr1WK1xeErulabNlFqLfo4tt/AxMvtoIAfb2dyGV6d4OneV5QoPegWwY0YFVAFVAFVAFVQBVQBYasgAK9Q5ZKK6oCqoAqoAqoAqqAKqAKqAKqgCqgCqgCB14BBXoPvObaoyqgChx8CijQe/CNmUb8jytwoIHeIuBJYLHosBuPxQQq2dm2E3fddRcefuhRTJgwEYT0Tj75ZLztbW8ToJGQXgjvbtu2TdwEQ3CvFO4rupa6yGbTSCarsG3bdjQ0Ngo8IxCvH6DgFAag1XVr1+HzX/gCfvjDH6GluRmmZeDzV34REyZMwvs/8F5EIkU3YOpEkLeurk7EPuuss3DSSSdhwoQJ8mCsBEhLocYQ3CUUKm6G/TArf2chuBrCqgRbQ+A2hHd5zMaNG0WXJ598UmI+77zzMGfOnCKs2e/YShCTx7M+X6cGISz6yCOPYM2aNTjllFNwzDHHSAzLly/H3//+d4m1ra0Nn/3sZ1FfXz8AxlLvEGAlrBk6yrIfthvmyPxYl7+HObFv5sXf+V7oKkxojM/D7bpZZ/PmzXjppZewYsUKvOc97xH9WJgnQVjWaWhoEO3D49k+x/HPf/4z7r//foHQ3vKWt2D69OmSN0He7373u3j00Udx/fXX49lnn5W6b3rTm6SPcCwZC/MhBHr33XfjqKOOGoCdQ+CYsbB+CPay34ceekjg0U2bNmH+/Pk47bTTJCe2x76ZN8FhtsHjQrdj5sK2+HsIWBPMZmF+1JDziz8FtEYAr99pMpNOo6qyStr0XBf33Xsvnn/+eUybNk3m4x233y4Q+iWXXIIJEyeip6sLn/7Up/Ceiy5CNpfDM889K5rOmzcPc+fOlf5COJ1jyLw4Dv/zP/8j841zmY+Ojg6Ze6NHj8Zll12G//qv/xLwn1oSnOU8ojMu8/jIRz6Cpqamf3whepVHKtD7KgXT6oecAgR6+bnjZ5trBwvXiMWLFuL7P/g+mptHopDPIpvpwY42Hw8urUYmH8eSU21MHOfj8ccfkc8912lCwJMmTcZzK3z85k8pjBuVwflnO6iuelk2wqORWAKJimqBRukS7roF5HNpOPlMv7tuACfdi62b0nhxNbC1IwnPTMKO8gYbH3TGbWmpxPRplZg8wUUskkfgvzpXXkKqNh2DYwlxDibMyiJO5gPO9bwxxEd7h4fWHQV07HKRz3mIRHzUVntorCvA9QysWB3H6peAeALiWlxfxxt9Auxo87BhkwN4WZwwpRszjnFRXVuJwCjuYLB7CWB4GVjZDYi1PwK0r0S3X4PtwSi0pywkYiaOaIoiWV2LQt2J8OOjYNq8CYgu+NRkENQ7RJg3jEGgXjryWoyt6OZOmJdjZLEfyxKNZOeBfsfeVKoLuUyfOvQecquCJqQKqAKqgCqgCqgCqsDeFVCgV2eHKqAKqAKqgCqgCqgCqoAqoAqoAqqAKjCMFVCgdxgPjoamCqgCw0YBBXqHzVBoIAdAgQMJ9IZgKDlUj1tze14R6EUgLqO/+/3v0NAwAifPnIVf/epXAgpeeuml4iC8bt06AQsnT56MF154QWBJQpIEC1mPYCpByebmZsRiUbRu24IZM2ZgzZq1aGxoFOCJQAsdgfk8Go0JFLx9+3ZcdtkV+NjHPiYOxZUVlfja17+O42ccj/PPfxu2bW8VQLilpQWNjY0DTrCLFy/GJz/5SZx55pkCRBI4JaDKuBjPcccdJ1AsgVL+zuMZL0FlAlgEb1tbW+V56JRLOJOQMvMlGMr42MaLL76IJ554QmDMUaNGSRxst7u7W4BUQpgPPvggjj32WAGNn3nmGdFh/PjxAlwSvGRuBHp5LUj9CHIyB8bLugRJWZe/U2PGRHdWgrV0Ep40aZL0w+P5PiGw0MGX+bNQf+ZIsJUgMI9lXY4znzNevs7cfvvb30qf733ve6VNxsbj29vbUVtbKyAvt4LfunWrgLAnnHCCxMTCPn72s5+JTtRx4sSJOOecc+Q99v2DH/wAt912G7761a9i5cqV+Otf/4qzzz4bb3/72yUGxsP2qT1h3je+8Y2iO2FVxsd5xvyYL8eLADWhXbb9wQ9+EO985zsF5g2dkgm+ch4RSCbcTeD3+OOPR29v74AjMOccx5JANNvmfOWYcBxWrVolsR9xxBHS/5YtW9CXTmH02DECyRKcs0wLvb09Airffttt8FxPcub5aukTS3HmG94g4PInP/kJEOK+5hvXiHtnW3s7Jh95hIwVtbz44osl1xAy5xiErsicw4TlOX+oG+fsggUL8I1vfANXXXUVvvWtb2HJkiWSB+PnXORPwsWEpzlPDlRRoPdAKa39DFcF9gb0zp93Cq7/zjcxdsIUce4mcNvTk8FDS2NYvT6BE6bbOHE6XVo3oa+vR9bX0aPHAEYj/n6Phyee7sOShRnMPoGO9C9nb5q2QLSEablm8Hc649JZ18ln4WTTcPq2Y/PmLJ5Y0YBtu5JoGZnAhLExVFbxBocAm7YWsGmLj7oaEyfPcHDk+BziMW+IEhuwIhFEY5XioE9nWq5rgR/0u/zT9b/olN/X52HDZh8rVrnYtMVFNl/sw/cAmpiPaqY7uYkNWwwkKwLMnx3DyCY6BWelDddP4KUNFh5ZmoWJPBbNLmDqET4iRXZ4DyWAX8jC7XkJ7q7V6MvkkC14yGQLqDO6MDm+Dbbho9A0C/mmhfDjYwTApVOvQL106vX9lw2GB5yGhyaNjIdliyY8lI7JBIZlvAj2WhF5L3TqdQt55HMZOLlU0QGeV2F7cejl+Xjy5CNw5ZWfk2uG8KacoUWmtVQBVUAVUAVUAVVAFVAFhosCCvQOl5HQOFQBVUAVUAVUAVVAFVAFVAFVQBVQBVSBPSigQK9OC1VAFVAFyiugQG95jbTGoaPAPwfoNQCDII4vUKc4uUYs3Pznm7F9x07MOO54PPbYYwPwKmHVc889VxxEr776aoEzv/CFL8jvb37zmwVEIdxJAJbw64wZ0/HXv/0VV1x+Oa688vO4+JKLsWHDRhxz9NGora3D6tVrsGvXLoFM33ruW/GOCy7A73//B/zud7/DW9/6VomDboUNjfXYtGkDZs6ciZtvvln6JnBJzRYuXIgzzjhDIFrCruvXr8e9994rcdLJ9De/+Q2uu+46gUUJ3x599NFYu3atAKUEcwml0jmXcC4hTTroEpRk+4RUCeoSDqU+BEbvvPNO+X3WrFm45ZZbpC4BV7ZDCJZg6NSpUzFlyhSBf5966ilpk+0TuKQ7K11XH3/8cQE++TshWWpH11i62jIXXitSR+pJsJR9Mk6CPH/6058we/ZsqUf4lXGysG/CSARTGTdhUDrnMnYCqRxftkWQlDETAiUkRP1PP/100YfHEdomLMTXQ2dbxstYqS/hbr7ONfr73/++QLtveMMb8KEPfUhi4XF873vf+55oQudexkLtOC7U47nnnpPc7rvvPhmn888/Hz/60Y/w05/+VHJkbAR1Oca33norrrzySoGSQ6CXDr2MibqwPvshME0omppw/vzhD3+QcWc9zg2OOeFktsP4GQNzIsBchMujEhP7IBROcHjs+HFobmnBaaefLq68uWwOiURcwPGnnnwKy59/XuYUc779ttsx7dhjRY+f//znuPnPf8Z9996HD136IWzesgU9fb0C6nJufelLXxqYZwSxOTbsPwRkORc5Hnyd846O0GyTuS07TagAACAASURBVNIlmu68rEP4fOTIkVKXzz/60Y8OANcHYnVUoPdAqKx9DGcFbvi/G/CRj77SoXfunJn41rVfwZjxU5CoSMoa7zh5LH/BwX2P8uaLKKYdbWHCWA/JqqKja0+fhRfXAQ8+lkHUSuHd5zkY0wKYZlGBojtvHJFIXM7bhUJeXovFK+V1lkLfDnSsexqPrmjBs5vGYsqUSsw+KYZENMWzBAzTQs6pxFPLXDyzzMHYkR4WnZLHyCZ3oJ+96c1j2Xc0UYFoJC5t0e2XNwbRfZYOtaR6fd9FKpXHuvUBnlwGbG/zUF8LjGqxEI8bSKUDbN7qor0jgB/YqE4aWHCKjVknRNDb24ZUqk9A2MrKKliREbj7wTSeWZbD9Cku5s10UFczYJ87KFRD3NB7unaJW2/vrk2I+7tQ6+9EbepFVLk7YMKHVzkShaY5yDcvgl8xth/qjchNTeLU6xE83lsf+56NA1CvVQSdfY/XVXEkKqoEwibc7XouQJd72xYQ2nGycAj2Olm4hQJWrVmHJW98az/kC7nxowj0TpZzoQK9w3lF0NhUAVVAFVAFVAFVQBUoc70Y8CpRiyqgCqgCqoAqoAqoAqqAKqAKqAKqgCqgCgxLBRTofXlYwm2q9zRQoeNc+N7gf+4oPVb/KWRYTvXXLSiOfehu9HqO/Z7m577m4d7mKl/f23zd22fg9czrdRuY/dywAr37WVBtblgrcKCBXoJ4dOg1TUOwFQNALp+DZZn479/+N1kTpNNZAVXpckqXVDqsEtqkg+xFF10kEC9h3p/85CcC2xKCJFhJ2JWuqNOnT8Ndd98hcOuWzVsxduxYbNy0SYBWQiybNm0W2JSg6uWXX4FPf/oz+NUvf4lvfOManH7G6bjzjrvE+ZfOg2vWrJL+CG1+6lOfEuiSORAkfd/73ieAC51J//a3v+Gee+4Rp99Pf/rT4hL7iU98AhdccIHAmnR5JWzMNZburtzqnIWurAR/r7jiCjzwwAMC1DIPtktINISV//KXv0g+BEE/+9nP9m+RPkkcZjdt2iRaMU8CnmyDjrEEOOl8S33oBkvXYLqv8kGomEBoeJ4gLHvZZZcJZMrj2SZBT2pGQJjgLceBLrR0ZqXeBH8ZH+FPwqF0HGYczI11+BrjIXzMtgiAEiwloM146JLL/O+44w6pw+fTp08X4JjtH3XUUQIJL1q0CMz/y1/+suREqJYuwxs2bJDxnjZtmrjVsn0Cr4R9CSIRKub8JgBNzQklEbol5PzNb34Td911l4zjr3/9a/zyl78UB1/mwJjZLuMg7Ms8w0Iwl9oSamVOhG85Vwm6Em5loV4XXnih6Ezwl1qyEKCmvtSHgDHL1772tQFHZMZM6JltdnTuEqCXDsZ9vX0CGfNz4+QdrFz5Ap5+6mlpm3B1R3sHdu7YITkwT9u2cNutt+FDl1yCSUccgVQmLbkwTs5hzn06D9OBOYSVGQuhadZjHIR0CTRfcskl+OMf/yjwOn9yjjz88MMCSp900klSj5oRZGZbB6oo0HuglNZ+hqsCewd6T8a1V/8HWkaORaKiGrFEpfwtsGtXDrffl8czyw3EorZArnW1dLQFdra7WL8pj86uHN58uoOFs3xUFA3RBZS17Zi4vbIduvHS4ZWFrq+EeqOmD2x7EC+u7MCdq04Bqsbg7DMqMX5MgNYtm2RNcgoFtIwcg87uGG66pQ+dXR4WznJw7FEFxGP+HmUuQqoRROMViEUTsCJROYe7riPOtnSltfth3oLjIJfLYOdOF48/G8X6zQYmjjdx/DQTddUFGIaHILDRviuCR5bmsWKVj8kTYzjnrDgmjQc2blwvN/rwpguem0aNnoinl+Vxx31pVCUKOGN+AeNGuXuO06RLfw7tHR2wLQvp3nbUmu0YlX0UFTuXwgzoggvAtOElmpEeMRu9I+bCiTWKe248WolYJIHA8/YD1BuRNgn0Up/KJJ3/Y+Lam0n3yI4DsVgForEKcSMmSJzPZ5DPZrB67Us49bQ3KNA7XD/0GpcqoAqoAqqAKqAKqAKvQQF16H0N4umhqoAqoAqoAqqAKqAKqAKqgCqgCqgCqsDrrYACvS8rTBAg3Pq7VHfCGSwEQEJYgF/slRY60RFgIahCKELLoatACO+GGXLsCflwy2wCL/sCw1+LKmyXgBTnIQvnGh+D+2M8rMPXQzfDEMgN6/J91iMkVHr83j4Dofvha4n/YD9Wgd6DfQQ1/lejwIEEetkX1yjCvHSho7set+wmYELYhEBvMlmN5uaRAhOOHj1awBoCn3RbJYx5+eWXizsu4cIf//jH4hjLdZnXOHR5JRi6ZMmZuOuuO/HrX/8Kn/r0Z/C3v92CyZMmSd3NW7Zi+7btsmYSsCXM+/73vx9XXfUVPPTggzjvvLfhF7/4BaZOPRoNDfV4+pknBWYkiEqomMcRuKQD67ve9S4BKOvr63H77bcLIEqg94tf/KK4v37yk5/EO9/5TnFoZT1CoLlcTuBP5rJixQqBPEPnYfZLl1pCwARNeZ6hZuybwDDzYzt0/2UchGuZOwFUnpdYCLRyDSN4ynWexxDc5HGEbQnK0iGWECYBX8K+1IUOvQRn6crKtgg2MVZCm4Q8WYdANa+TCIayD44N63FMCcmGUDVhW8K0HAtqRQiX7fI8RCddwqQEo9kOod2lS5cKAMz6bIfxsk0CzcydMDTB2h/+8IfSFoFZQqXMlVAvY/rwhz8s+TBvQrIEhumYTHCZoDT7YbzLli0TTeg6y7zo2su5RE0JUjMfwrMcM4LDHBuOA7Wkmy7bpOsw26RzIbXaunUrZsyYIXETsmU+7I+AL4FqtsXcGRPj47HUmud5Aut8jTkQaOb5mu3saNsJx3Vl/rS3tWHRwkVw3SIU9uLKlXjk4UekLzoAv7BihUBgPT290h+vF7561VV417vejYamRoG26JBMTQmhMxb2SW0JK3MsONacsxwbwtHMK3TiZT6c13Q+JjzNsee4ciypCYH1D37wgxg/fvyrWXpeU10Fel+TfHrwIaDADTfcIOse1w6uhSz8bM6dPRPXXv0ljGgaBTsSQ5xQb7xCbpZ5ca2Dm2/NYe16FwEMWJYB3wuQyXnIZB0cN9XDhef4aG4M3XlZxxZol861jpNDoZAVl95iMWAFOcS7V8Deegce33YS7t50Jmac1ILT5ieQiDt4ftnziESjyOWy4iJvR2oEkl36rIPpUwMsnOUiWUl32uLf12HhuiWuvHQBpsNsP3zK6wXmSWiVwCqvHQoEUnMZZLMFrNsUxVPPJxCJGlg0N4qRI/Lo7d0l55dYLIHaukasfsnA3+/Kylp57lkJHDPFxPPPP4dly55HRUVCbiyZMuVYrFhVwK13Z2AaHpacCkwYnRNn4IEYDQOu6yHvuAIeE1rOpPoQBB7qKjwke55EbNPfYWe2ys1LLJ5hoy3WhOWVR2FrZASidgzj64/EUc0zUBFNCmDLHP8Rp96iLlEZM89zEIkmBOjl2GWzfcikukVngaRjCcQTVTJH2JeTz2P58hWYv2DBHoDeI/odehfJ+UKLKqAKqAKqgCqgCqgCqsDBp4ACvQffmGnEqoAqoAqoAqqAKqAKqAKqgCqgCqgCh5ECCvQWB5tf3tHxjRBI+AVoOA3oREeHNwIurEPXPcIgIbhLgIAQCUEGOtsRvgihy8NoKh0WqRKW4iPcSpzAFCGc97znPQJr0SWScFAIlewvUdgnoSiCUwR9+DvhI85NAjaMh6/RIZBgEucx5ylBJgJFITDHL/gJEREYYx1CY3R3ZOF85vymOyWBotJCUI5w2uFcFOg9nEf/8Mv9QAK9XL+K52ETfuDLFs88J3NNI5Tz2GOPoSpZjUkTJ+O+++6TtYrQItcwgp48Z3ONuv766wWmJZDJ8zCP53rHdY/HHH/CDLy0bq3AmO94xwUCZhJ0nDBxArZuaUV7e4f0Sxh29uw5uOmmmzBt2nRkMxnMmTtXYMmm5hbU1dZg46b14nxL4JHAJ3+yEAiliy+vGQieEsLkmsprBsK9hIT5k5Ajj+E6TliXzwlFMieCkszvD3/4gzj6/va3v5U86HZKoIhwU5jb888/j5aWFgE4CWeuXbtW1nv2zzoEMfk7YU3qxLWdICrPU3yPgCkhW44Bzx+ETdkeoVrGQ7iZ9VmXIDXboj58zlj5kxAw9aV28VgMpmUJSM01k2Ao+2W+dKQlbMy++GhraxNtCMryPMWf7JfnOOrC9zmOjIsOtoyDxzN/AqPMmfOBoCnPd9SIjsm8FuOD405YllpQXzol8xrt8ccfl5+Mm+c1xkndGCtdcjmH6IT8v//7vwOOxOyTurBd1qVDbnidx1zYZgg8E0JmLmyfhbHyXM1xpv7MR5yefV/GKHRQpnMvY6WWdLilMy41ZV32QUA25+RRcF3UNzTgpbXrBOxlm3S6bN3aii2bNwtYzDZWLF+O+rp60YkxpVMpcTSecdwM5At5pDIZ6Z8a8HMgLpuOI+PF+cKceY1DjVno+st4Qpic/dIZmiA1j2EfbIsacS4yhtNOO20AKj8Qq6gCvQdCZe1jOCtw4403irN7CPSGO8zM6wd6G5tGwTBMuWkmVpEUKNcpmHjkiRxuvj2FLa0FOIVAgF7PDzBmpIeLzgtw9BFAJFLM3DAtgYFtOwq34MDJZ+RcPVDcDOyOpxDbdjfsvvV4qPdC3L/9HMxf0Iy5p8QQsfK484470dXdJWv3ggULUJVsxAOPZvHAozkcNRk4c6GFumofnlcQ513enEBQNxJLiJOsTVfeIJD+2bclf59FZR0rFBzks2kBenl8Jmti2apKrN4Qx5GTbMybFUHgd2H7tlbk846sUVxn07kEbrkzI8DuklMrMG8W8MzTS+Vvr0SiQtbxo4+egWeW+7jrgQxamgy88fQomhsc5DJ90hdhZq7RvDkinc4gCAzU1TciGuHNvj7isQgMpwuRHY8g1no77NRmcF8CFwY2IYYHzDqss2oRs+OY2jQDp4w/HXWVLbKeErplH69u1xRDtCHo7PhZgXSrq5pl3Akhp3s7kXeyELJb4G8C0zEBpuMVVTBgyM0+vAYK/zbkuZg3rvD8/LnPXYnFixXoHc5rgsamCqgCqoAqoAqoAqrAvhRQoFfnhyqgCqgCqoAqoAqoAqqAKqAKqAKqgCowjBVQoLc4OPyS6nOf+5zADoO/KPv2t7+Ns846S9wA6ZRHqONb3/qWgAsEGwhrfPzjHxeAgdsQE+4kFLGnItuE9jv47g36La2zJ8fgcu+H/RK8KD2+9LiwTnGb86I/0GAIdfDxg/Ph+yzUa0/HhvUHv1/aLrUIHW8Ht7G39/aW15703JPee4s7BFUYdymszd/ZDr/A5BbchHLOPPNMAbQIrhB2efe7343PfOYzsu00YZpQ11K35tL4BrcfxjR4vNkvH4R5ObcIK4XwG79MpbsitxEnfEMYl9uF0ymQdXgc4aDvfOc7sv086zz11FPiOEigjHFyi3Y6XIbuv9dccw1+9atfvWLqEmwiGPV6uQ8P4yVyIDQFeg+GUdIY95cCBxLoDZ3BeSoyTANev8u4HSGEYgoYYxo2KioqZW0j9Mk1lA+ChHRnTSQSApryZ9FxLyawIp/z/E64KR4vugE6BQfRSBSOU0A0FpXn2WwOqVRa2qTTXGgIyNfEQTZZLZAOXzcMbu1NqKZ4/iSQRGCU/TEG9snXCXWyPcZLYIjnC143hK7uXPfZV6n7PyFOAskEOnlN8fa3vx1//etfBYglOMx1n4X5he2E/bA9grc85zImxkB9GEOoD/vic2rGuNiOOBx6nujE1zgejIua8TlhWrbJHFg33I0ghIOZM58zN2pFLdivAL7xuNQPXxcAq98dnuAyXWwJBREWZR0WgqvMk/XYJ49hH2Ee4XmSeVBTFtZjf4yfECpzZ/xhrKzD9hgPcw3Px+wzhFiLALkv53he41133XVyvcf82RY1ZRusz/6YM5+HIDLzZoysG15P8DXWI0DNn2yrVBfGFe4CwWtJxkvt+Zx58D3GyJ883vU8xCoSaG3divadbTIn+LrknssLlBXOjXQqLYB1srpaIC6fjpG5nLxfIJid6pM5S0fd0uvSEBiX/vphe+rFMeV7zIV5he7P1CwEqBknj2HsjIkA9oEsCvQeSLW1r+GowI033oQrrrhc1oxwTeF6OG/Oyfjm1f+OxqaRA9fydGQl2BlLVKEvbeLWu1O47Z402jtcuF6AupoA558dYP7JQCJezJbAZzRWIe64dIx1cukS59gA8BxYu55DfOttiPSuAbwcns68Bfe1vwtHTJuIU+fHELH78Pe/3yJu4I2NDTjjjDegKjkSt92Xw7PLMpg53cX8WRZqa4qALs+1spbbUdjRGCzTgku4VVxxCaxGBFAm2Eu4mDCvW8gXjwPQ3RfBkyuSaN0WxYnTLcw6MYK+3uINkHSJ540pvMHRtGtw+z1Z3PtQDrNPjuPs00ykelvR1tYuN000UTurBQ886uL5F7OYfZKFs06tRGUCyOfSRajX5zVKATt37EBPby9sy0ZtXR1aWpoBuWbonzX5bthtjyG29XZE+tbDQ4DNRgyPRkZiR2IsonYUY6on4vjR81CbGCE5isOuXB85Q4Z6CUETfs57GeT8PiQTDaitHMmBRDbdg2y6d3cYuz88zo1kTYPA07zRZ09A7+TJk8Whl87yPD9qUQVUAVVAFVAFVAFVQBU4+BRQoPfgGzONWBVQBVQBVUAVUAVUAVVAFVAFVAFV4DBSQIHe4mATyuA22Pfffz9OP/10gWjCQucyQh109aNbHl33uAUx3dwILhBsIMRL+IZgL7cYJlRSWkJgJoQ0CFSEYA/rsX4IuRDeoNMcC6GeEHgNQRpCFYRbWI/vh6+HoBPrh1tZE6Yg9BKCxyEgErrpEbgIYRDWCwFSwhkEI9gOgY/SEoIqBFOYO+ETfpEXghQh1BQCPXwv3Jo6dNZj7Hwt1INgCKEYxhkCu9SA7TMG5sGY+TtzYKxsI3SUC7cWZ5vsl+3wuBA0YZuhwyxhoRAUYjshTEZojHqGkBT7I+jCfkIA6BOf+ITAVnS/uvDCC+VYHkcXQzrd8kth1uex1JU6cm6FOTB/Pvga++EX7tSLToQ8jnmGUBE1D8eDjn6EielGSa24hTu31aW7Iuclt6v9t3/7N3EUpCMeXfvoqERAl1vAE+plLNwam+68ocPeV77yFZx//vkSL2P6/Oc/L4AyIV9uwx6CcOH28YfR0viKVBXoPZxH//DLfb8CvUOQL3QRJzRDCKdQcMnpIGLbsg7mco6skeE5KzxfhueFEPzkuTR09y29WYVrtWkScE33gyeGrN/sN1xnCfjydwFTAgg8KXCjZUss5HA8j3hQIKBxwS0CsCHIEoLG4Y0k4XmfbYbn3HBdZ7vh62G90CWXazDPBbxphGswnVu5HtMBNQSZ2QfjD88jRZfWons88y8FNEMHd77Gc24IiYb6MBYeH8K+bJfn0dDZmOfdEPwNtQqhWvYVwsxhv6GmYQyhQyRz53vhOZxuuLyO4PVV6Ewb1g1vBAq1DKHnMP9QR/5k7OHrzLUU4mWcpXqEU7H0GNYPr6M4hnQ9Jmh2xhlnyPm2FBItvUmHx/G8GsLTbDsck/CYcC6GfVCrUNewLnMMHXHDeoyD9UpvopGdAQiECcieRUxgdEJsnNsWTMMYcOMv1Wng40caXa5BiuA8ga7w+ie8qWjwTTvhDW58PbwOYl0+wnkVtl96I1sIBYftDmEJ2C9VFOjdLzJqIwexAjfd9GcBenk+KAV658+fg29+4yo0NjTstq7QbTcaSyCeqEbbLhN/vjWFex9OCXy6ZLGP0+cGqE7y5kL5owSRSFzq8zPOG2Qy6aIDLl1+DdNHlbMGtTtvRqL7GVheRpTc7ByN29ouR67qJJyxOIHRI9No3codcYrnozFjJqCjK4lb7sqjsyuFsxbmxRGYbrZFt9gErAid9sPrgwICcey1BHQt/s3lCFzs5IquvAPrkmdie08lXlibwPZWG8dMtjB7poF03xY8+uijstbTxZznW99oxG335PHw4zmMGhnD4rlxHDnRR7KKN64CuzpNLF8V4MnnMohYGSw51cBJM5Li3svrFkK9Tj4LmBbSqQza23eCS22yqgqVlRVyM9BuxemF3f4k4q23IehZi62wBejtqJqEqkgMzVYUxzafjJq6qTCsWH+udBf24LoElge1N2jeUi87EkMhyCNV2CXwdmNyHCJWHLlsGplUdz8U/coJb0ViqKlthG3H9gn0/utn/hULFi6QGz20qAKqgCqgCqgCqoAqoAocfAoo0HvwjZlGrAqoAqqAKqAKqAKqgCqgCqgCqoAqcBgpoEBvcbAJItBhldsmX3TRRQJHhmAAIQZ+4fj73/9e3FDpbFoK9BK8CIFeAp/cUrsU6OUXjQQ26YrKLb4JkhCCnTNnjoCThEi5FfQLL7wg8Aj74xbjLIQxufUz4WGCL9zamNAmoRCCEnReXbJkCeiSQ6iU7qwshC8IATEXOvs9/PDDeOCBByTPEG5hv6eeeqpsec0vfhkL67LOd7/7XXH6+5d/+RfZ4jtsM3TK+9Of/iRgKGPiNqUEX7jlOeGW2267TfojdMw4CLryfcbK9wmN0gmJZfXq1bIlOb9Mfcc73iHbYBP2IaTKLU7ZBuPkts4ET6nL//3f/+G8886T9hgPAVvqd+6558q2rRwnxk5AmLqvXLlS3P7e/OY3i27UiO/TEfANb3iD9ElXxGuvvVZAbroGbt68WWJnnBdccIGAvf/5n/+JP/7xj7IF93HHHScQLQvHl7AT9eOYcgwJBLEfjmk4f6gBH/zS829/+xuefPJJ2eaa7rvMle2wDcKzBHfD+VeE2XLypXPogEj9r7rqKumL2+sSJOZYEYLmPCZsTDfej370owKac0yoI92oqAmdfm+55RbsCejluBJuJ9heCkMdzu684fznfLz77rvFkVmLKnAoK3Cggd5DWUvNTRVQBQ6MAgr0HhidtZfhq8Cf/3wzLr/8Mvlbj0BveP26cMF8fOu6q1FbXfmK3TboumtH4ognkmhts3Dn/RnUJIGTZ+RQU5EfAFEtK4ZYIiFtplIOtu8IsKk1gh0dFjLkWM0A9dYmTDDuxWT7YdSbrbANF32JKbir82I83zYTY8dU4PjpwKgWH/Eo4BQC7Gy38NRzHpa/mMaEMRmcucBFc2PRDTgWr0CiskZgVt9zBdwlXEy3XjrWEqQlRJvPpgZcecPR8XwTnfkEurIxdLcHWL3KRmUiinmzTNQmu7BjxxakUn2oralBc8t4bN5WiVvvyWHt+hxiURvNTTGMH2Ojvo4u9sD2HS5e2li8sXTOiQ5Omwc01McQr0hKnHKjjlsAXXED30dvTxdy2T5EbOtlZ97dpk4AOH2wdz0Hs/UO7OhZj8ftRrRXTUQCPkZld+L4ZAuSo0+FXzMVsOJFqNeKSN5ugU69/h4no9xEFInCg4uU0wEzYqMxOR6JaA0KTg6ZVBecfE5uUNq90PHYRmVVHRKVSbiuhyefeAyLTztD/v2ChX/z8u/qyZMm4/LLL8ecuXPk3yG0qAKqgCqgCqgCqoAqoAocfAoo0HvwjZlGrAqoAqqAKqAKqAKqgCqgCqgCqoAqcBgpoEBvcbBDoJcQJqFQAqP8Yo4g50knnSRuef8I0Bs6tf7ud7+TbbNZCK8SYg0hUkKgv/rVrwTUZX1CtQSCH3zwQXFg/fd//3eccsopAq7+8pe/FKCUTkIcuw0bNgi0y3gJaX7729+WtgmNEvbkF20EQQl0Er5l34RNCZMSQn7rW9+KP/zhDwJ9fuxjHxOolvUJEtMNkH1zS+eiA1xxe3PCpD/60Y8wZswY6YfOcszhbW97m4C8BGMJ09Jxj7EQMiWkStiZjrjMiXFMnDhRQGlCvYRMmcd//Md/CIjKLTxZl/X4k1AwIUqCvl/4whfwxS9+UeBbxvXb3/5WAGu+/r73vU+AVoLPhF8JQjMf5nzyyScPbP9M0JbjS/D1kksuETfbs846S9xtGTvh1RB0Ztzsi1twc4w2btwoMPCRRx4psC6BXILgjJlt0QGYMRE+JpjLuUOQli5+n/vc5wROJjBNDWfMmCGOzxzvO+64Q8aZ8ROOLnVeovahMyK/oP/v//5vXH311eJsSDCXY0v9CFdzHLn9KXWlngR+CaGyLzoF0+2X8f3mN7/ZI9DLOAh6sz7hdQLPbDfcvvwwWh53S1Udeg/XkT8881ag9/Acd81aFTiYFVCg92AePY19fyiwN6B30cIF+PZ116A6GX8F0Mt+eY1LSDYaq0JXbwxVVTbiUQf5XAoFJwMDJiJxwrG7sHHnJvS2jcPGjU1o3QlYJpBImHBdINWXRxU6cGztUpxUcxdG1PTBG30a1nmLcefSMdjREUdLk43RIy1UVpjIZn1sbi1gw+Yc4rEczl5cwHFTA8RjxXgSFdUCy/q+h3y+GAcdgunO67r9rrz5DDx2XgKn+oGBXieGrlwF4lYBQS6PZ5+PYsuOCkwcH8W0KQEa6lxE7ACOa2J7m4Wlz3h4YVUvTPTACyx09ybFjd+2DXh+gEymIFDxMUd5eNNpAY6cUHTrpwtuvKJa4iKEzDgIzWbTvfKTse+9BEAhBXS9gJ2tD+CJ3m3YZFYgHriYWujAHMtFde0UOCNPg1s3DUEkKcCwbRPqhTjsDm5fYF47Ct/wBOb1TA+N1eORjDcKcJxJ9Yib8GAYmO7vkWgCiURSciGFnO7rxpNLH8OSN50nruwspUDvBz7wAfnbddr0aftj+mobqoAqoAqoAqqAKqAKqAIHWAEFeg+w4NqdKqAKqAKqgCqgCqgCqoAqoAqoAqqAKvBqFFCgt6hWCPT+5S9/EVCVrrQEKgnXEpAk2PiPAL10viVQyjY6OjrEvZcwLt1z+SUY3WovvfRS3HzzzfjhD38oEO6HP/xhsYoUcAAAIABJREFUcYb92te+Ji6vhHTp7ErolyDmu971LjmWYCnb5VbcH//4x8WJia6thFU/9KEPyTGEZ6+77joBWgmvEtQlyMm2b7rpJoFc6TzL53T6/epXvyqwLwHW0G2YeoRf4m3dunXACZZtnHjiiQLt0gmK8CohU8LD3/nOdyTPVatW4Wc/+5nUIRzM1+jiQ5cfwsbsk464P/jBDwQAJsRMLb785S+Ley5jJrTKLycJ5xKoJbhLMJbOuSyDgd7/9//+n9Sjg+973/te6evrX/+6AK7U7Z3vfKf0QziY2vE9bv1NoJd6cUwIsdIJmPAyNfr1r38toO6nP/1pcQO+7LLLZBzonEt33U996lPi6sycCNiy/tixY+V16kJHXurF4y6++GKBqPk7weDPfvazAixzLOmyzNwZZ+nW3swzdMglrPzjH/9Y3J6pzzXXXCNuyR/84AfF8ZfzZ/bs2QJ7sw/Cv4R0CWYT6OUYcg4MBnqpE9vlXAi3/yZoTFibMXPcOJ/LbfH6atafg6muAr0H02hprK9VAQV6X6uCerwqoAocaAUU6D3Qimt/w02Bm2/+Cy699ENyvV7q0FsO6A3zsKwIoolKxOOV4HPPKyCXS8MgpmoAL7Y+j4eWrUNv6yJkU/U4cpKFoyZZqEkaKLhA63YPy14oIN3ZhZObHsIJx+aRnHgcCnYzHn0mhgeeiKKzhxCsKSBwwfGRzrqIRl0snAWcNtdDQ60vwGosUYV4okpCy+cyAqASNKVLbcHJi/stgdlgEDAbBAbShQg6cpWwDB+NiTQMz8PqlyJ4/LkK5AsJjGqx0VhnIBoDcjlg09YCVq9LI2p34chxbUhnbaza0IJd3QSVA/h+AMPwMWlsgCWL6V4cIBGnKnQmthBLJJGoSEpsdOclfJxJdYuL7itdcItqv/z3VADfzaCrazXWbHsE2zvXIuH2YTJymGZkUWlFUEgeCWfUYrj1J8GP1cK0orDtqEC3hHR935X2COVy3GACfYUOOMigrnIM6ipHsUPk0r3IZvp2g4D59w1ziMarEItXIhKNFZ2Ps2n09XVi2XPP403nvmPg3wL4tyRvVp08+Qj5d41Zs06WnWu0qAKqgCqgCqgCqoAqoAocfAoo0HvwjZlGrAqoAqqAKqAKqAKqgCqgCqgCqoAqcBgpoEBvcbBDoPfWW28VyJMwKQFHgrxvectbxO31j3/8I77//e+LKy0dYfkeoSdCj3SPJShJCJYusXyNhV+oEvgkJEooltAojyMcSidbOusS6Lz99tsF6CXISzdfHs8+vvnNb4obLaFSgpmMj8dMnTpVvrgjCEvglkAvodqvfOUraG1txbPPPovKykpxsP3Sl74k7r6nn346Fi9ejDvvvFOAU4KzzJXOwd/73vcEJiYcSiCVEDCBT9bnF3fsi/HTaZav0Y2XsCghT/bBB8Fcgp91dXUCrBKG7unpEWCYcCxhV37xx2Oo4U9+8hOBjukeSxCY4DNhVcLHzGPXrl3iZkvN6BZL59wbbrhBgF7qSTdhFgK9bCt06A2BXsK3BGrXrl0rUDSB7Pvuu0/aItBL6JgaEaClay374TEEaxk7++IYMXfqznFjfoRz2f9HPvIR2XaVrsTnn3++AL0EqTlmDzzwgIDDfI1zhEAzXYqZz7/+67/KeFOXN7/5zTKuLJwHjJFziOAv505Yil+2mti8ebO4+3LM6IjE8ZowYYI4DDM2gsiMixAugW++T1dnjjnn0L6AXuZJ6JnjwL74nH3RvZk/Oe/4OQiBmcNomZRUFeg93Eb88M5Xgd7De/w1e1XgYFRAgd6DcdQ05v2pwF/+8ldccsnFcmNeKdC7cMF8fPtb16AmSRfZIoi6t2IQ7owmxHU2Eo0K3MnPVj6fxrPrluG+x4De9qMxfUoC82bZqEpk4bl5cc01zAq8uNbAPQ/lYOZ34dR5BRx1ZByRqIn2TgN3PGDhiWUGensBzwc8z0csCsw8Poa3LoljXEsOhlEYcIo1LAtOnu3ztTgikZg482YzvSjks69wmWVOOc9GR6YShcBEQzyDqkgengdsbI3h8WcS2LItggABbNsnDwvPs5DLA5lMFg01fRjdkkIub2Hrzhps20kw2oHr+WhuCHDavACL5gB1NYZAztTStkscek1D+F3Pc5HLppDPpgSKLi17ujGS8bhuFpmel+BufwjxXc+gyulEMnBgw0dgxuAlJ8JpmYdC48nwEy2AHUfEjokrMPvgdZtl2YBNoLkTWb8H1YkRaExOgGnYEksm3SNa9v9hA9OwYEejiMUqi87HplWEuLNpcfElML3ihRfxpnN2B3pra2tlFx3+mwf/HlWgd39+irUtVUAVUAVUAVVAFVAFDpwCCvQeOK21J1VAFVAFVAFVQBVQBVQBVUAVUAVUAVXgVSugQG9RshDoffzxx8XVlXBlCLESZI1Go6B7L4FeQpGEbwnSsvT29uKiiy4SB16CtXRuLQV677//fnHObW9vFxCX4CwL2yTgee6554qjbAj0EvAkKEpQle6xBFWnTZsmoC9jIIRLN1vGzC9s+SXa2WefLVAqQVgCmXR65Rd7fJ9OtISDV65cKQArX6cDL2FTQqp0pyXQS5iWECphU75Gp1Y6vlIHAp7sj+69Z555pnyBx7joQsv2+KBjLCFbfrFHV17qwzwIrjL2Sy65RNyICfTSdZf5nnbaaQLZEjwlgPrYY49JjHQmvv766+X35uZm0fQzn/mMgMGEaQkpE6JlbOWAXubCcfvFL34xAPQ++uijAvlyLPcE9DIvQrOMPZPJCMTLmEOglw7BBGc5zqVAL11y+R4BW0K5H/3oR+VL8O7ubnEM5oNz66677hJI9pxzzhHnZRbmRIiaQPFgoJewdiqVEgiZoDHnEcFgQsIEz9evXy9QOTUnEExd6Y5MGJyx01WY84ZzrtShl47M1JFfSIfjzL443uzvxhtvFN2ZF3Pnl7cK9N4tWmtRBQ5lBRToPZRHV3NTBQ5NBRToPTTHVbMaugL824XX6yHQK66thgEBeq/7BmprKssCvdKbYSAWT6KquhamWdydI5fP4LkX1+HuBxsQuJW44JxKjGxysKtjp/wd6AcBCHrakTrcclcWTy9zMPdEB7OOd1BVQWQ1wEubTPz9XgPPrzSQzgawLeDISSbOf3MNTj6+ArGoK0Ap3WfpNFso5AUqtSNRAXp93yvCvLnMbi6zoUIF38KuXALpQgx10Sxq4lkYQYCungieXx3HC2t4s2SAUS0m6moNOAVg67YAO9roxOvDMvOIRHwEPpBzLHHqTaUKMM0cZs1wccZ8YFRzuGuKAcuOIlFRhWisUuDiQsGRv6EYL5166SJMsNf3XAlx37uckATOw+pbj8jOhxFtfwp2bifg0+XXAEwbfsVIFEbMhNM8B17lRAR2lcTAMaIDL6tl3R6k/E5UxetRXzUGUbsCjjgG94iWxeE1xU2YEG80VlF0FubNu46DbLZPIGq6/vqejxdfXP0Kh16O88SJk/D+9yvQO/RPp9ZUBVQBVUAVUAVUAVVg+CmgQO/wGxONSBVQBVQBVUAVUAVUAVVAFVAFVAFVQBUYUECB3qIUewJ6Q5EITLLQ5ZbgK8FTQpsXXHCBvH7HHXcIOEnIljDmokWLBralpMvqCy+8ALrGJhIJeZ8Qb1j4Pr90JXC6L6CXxxD0JZjJvgkBh4UAJtshBBsCvcuXLxfHXkKZn/zkJwXyJWw7ffp0+bJ14sSJcgy/gCWw/NOf/lTcaEOQk3FeccUVAvyGgAR/EgqePXu2ONgSQqbrK0Flgrvsg8cwX2pFgHTDhg0CxRLMpQZLliwpC/TGYjHRhLrTLfhHP/qRxPDzn/8cTz31lACm7IdQMWHqH//4x7jtttv26tC7J6CXDrqEY6uqqnYDet/4xjeKDkcddZSMNd12CUzTzZigcalDLzUi0EtgO3ToZVx0TSZkTMdfQsnUmQAxoWSOAesQlH01QC/HmnA3XaI5v9g342Lb/AKWwDBj5xhceeWVAk9zDAiecl7yuHHjxsmcIPhNiJgP5sq5xC/7OYb8Sf0J/tIhmc7HrMM5d+GFF0pbCvQq0Kun0ENfAQV6D/0x1gxVgUNNAQV6D7UR1XxerQL8u+kDH/iA/B3FvwFZeG0/f94cfOubX0dDfe0QgV4TiYokKqpY3xRYlW66y1a24/Z7q1CTNPGutyVgW2lsWP+S9EWH3lGjRmPUqFG492EHt92TxTFH5LFwVgH1dT5oXss/qZevAW69F3hpE9DUYOCsRQbmnVKFphFVAsKGMbsFR8BS/m1K8DSg+262T5xmQ0C2VB8vMNCVq0BnPoFkJI/GeBoRy0cub+L/s/ceYHZc5333f/rMrdsX2EXvIAESnQUAOylRFClSMiVRBCjJtuxEiZvi9iT+oji25bgkj53EjiVFT+zvsxzLanZoURRJgRBJECTYQHQQAFEX29ut0+d73jM7uxfAggsTDrjlPeR97t077ZzfmTlzL+5v/nPkXQtvHtCF8HrjdQoWzQcsK0SlImP/YQVv7g/guAFamoBZzTJUVUL/YIDT5wL0DwAtTT7uvtXGDSsDqIrI5oWiqjDMDAwrI6rhVMtwnTIo4di0MtCFgDwm9QY+Sb3UiglK4EKunIPeuwd67ytQSqchBfGdf0B9YdTBb1wNb9YWeLmVCLU6yKoh0nZDBHDCCiRDRkO6HbpqCYm3Ui7AtStiFZTCq2oGVN0UvFVVg+c6cB0brlsFcRdGMyDqf/jI0csm9D7xBAm9m8Tdb7gwASbABJgAE2ACTIAJTD0CLPROvT7jGjMBJsAEmAATYAJMgAkwASbABJjADCLAQm/c2ST0kmhJ4ubSpUuFqEqyJqWzfuELX8CmTZvEPCSBkni7YMECIeaS+PjCCy+IRNtf+ZVfEQm9JMySDEUlESW//OUv46mnnsLy5cvx0Y9+VCTDkuRKr7du3Yq//Mu/FOIqJbhenNBLibSPPPKISM5NUmU/97nPobGxEW+99ZZY5913341jx44JObWnpwcHDhwQsifVmSRfSnUloZikTto2ybYkJFMSLf1NgivJpyTG0t+UhEviLr1O0oToB1WSPEkYpdRXqjeJvSQ4U2IsJdZSwiylvt5zzz2C2dtvvy3EUuJJ0jDJolRfqjvJojTfc889h6985StCRqWEZEoh7ujoEHXbt2+fkF/b29tFYjAJwiTPkuxLcjK1jwRiEnMpMZgk3y996UuivfRMfXL8+HHRb9/85jdHE3ovJ/Rms1msX79e1I940nZI4iWBlvqatkH9Q6nBDzzwgGBAdaD+oe1RIi+1mbZHqbl33nmnqDslFJ85c0bwIfGWWJPQS/1P66NCyb00HwnYSUJvkpxL66Q6EA+SjWkfpX6hOlFiMvUlSeG0fH19vZB9KYmXUpcpHZpkYvqxnbiQXEx1owRf2g+oD6nu1FZiRMutXLlSPFPfUB2o75L9fQYNjxc0lTiQQE5MOKF3pu4FM6fdLPTOnL7mljKB6UKAhd7p0pPcjvdL4Ac/eEqkptJ3wHK5PPpddPOtN+OP/+B30NTUOKHQS593NSMlZF4hezo2/IBSahUcfKeAH+5Io6lew6MPmVDkIvbufUt816LvUGvXrsX8+QvwwisBnnq2ghWLbdx2k4fGupBCf0WxHWDvoQhvHgAWz5ew8UagsV4VArGZykJR4osVSSwNfFfIp5Isw7ErsCsFBD5daHupGFvydJwt5eCFKmanimgwKpClCAPDKl7Zm8HZTgUbblRxw3URQn8I1aqD3gET+w6n0dULLF4g47plEurzARQZqNoy3j0jYdceB9VqiNtv8rB+tQvTgKgjibyGGSceU91INPZ9V6Qba5oBK5WDphtjUm+lJNKHr6hEPmS7F1r/W9C7X4JaOAbJIyGXRFsJkZZB1LAMXustcOrXIDRaANmErKpQdQNmKg1NNuG6tmAmEncjiCRe4kmysUKNjDwEQQTbtuF7tqirVMOW+uHg4XfwkY9+fPRiZfq3Afq3DrprCwm99H1/zRoWeq+oX3kmJsAEmAATYAJMgAlMMgIs9E6yDuHqMAEmwASYABNgAkyACTABJsAEmAATqCXAQm9Mg37AIqn2xRdfFElAlMZKybUkQZLQSUIqvUfy6LPPPou9e/eKRNNkXkqmuffee4XYSqX2lpo0D83/zDPP4PDhw2I6/dBKgu22bdvEj580jSRZEjV/7dd+TUii9N7f/u3f4lOf+hTuuOMODA4OioReklEpaZXqTOug7d52221CwKRk2CS1NvkxlwTbl156SUiaJIOSLEvrJpmUJOYlS5aIZUksJfmTpF+SFimdl36kTAq9JiYkgpL4SYIqtY3kVhJXKX2X5F6advr0aSE103QSRmk61ZGYkfRMYu8Xv/hFIZS++eab+Na3voWBgQEhur7xxhsimZf2TdoeybXUfqovCdZf//rXhURNPyhef/31YhskVBOn+++/XyT2Uns//vGP4+GHHxaJtCQDP//88yJtltKJSXimhGFaxxNPPCFEYUrUffDBB0W7SVym9t50001C1iUmxJPqRoypH0mapfXTOogbvaYHLUdpydRPfX19oq/occstt4g2UMot1Ydui0t9T4nDVL7xjW+IOtL2SPqldiX8KRmZ2k1MUqmUSN4ivsSR1kvJvzTt+9//vpB46Ud8Entp/STzNjc3C2GahF6Sg2n/JGGd6k7rIYmYfpwl7nQM0L5F7c3lcmL/ov6j6TO5sNA7k3t/5rWdhd6Z1+fcYiYw1Qmw0DvVe5Drf7UEnnrqh/jsZ5+4JKGXhN4/+oPfQfNEQq+QUU2k0nlohimk2nJpCJFfhq64OHG+jKd3NELVW/DR+0zU54s4fGgfTp86jXQmjdWrVqOuYT52vBRg92sl3LSmipvW+sikhOc6Wio20NMXoT4HZDNS/L04nRfJtpT0m3w3p2RgSgimlNlqeVhIp7XfscfWGGHIsXCunIPt68jptkjoTakuuntUvPJWBkGo4L47dMxuqaKrqxOFYogz5+tw+JiF1lYFd242kU0VUCgMiG3Q9/50thU7d9nY+VIV89oC3LvFxZw2GYaVFum89N2AUm1tknV9RywXRfEFvZpuCUFZF1JvALtagl0pIggoqfcKShRCdgehDu6D0f0i1KFDkNwi/aOFSBqGaiGqWwKnfSvcho1QsgthWFlomiVgU+JupTIM37WhyIqQtHUjJZKFSdqN/ALgdKHq6nBDfVyuxP7o8dO4594Piws/qVwo9D4xIvSuuYIG8SxMgAkwASbABJgAE2ACk40AC72TrUe4PkyACTABJsAEmAATYAJMgAkwASbABGoIsNA7BuPs2bNCwCQhIP5BLhI/Xi1evBhNTU2jEiWJp5RwSoItFRJOSRIlgZIkzIt/aKQf9UiOIrGURFdajt6jdZIAnM/nxTSSaindiMRbmp/6hgRZEmJJmqV1Dw0NiRQkEk5J+m1oaBD1IwmV5GMSU+l9EpDpx9F33nlHJPSSSEvy8HXXXYejR4+KhNG77roLv/d7vyduk9nV1YW/+Zu/we///u8LOZTEV5JFx/vRlN6jOpAYTMItbZvqSO2nelM76EFiMSXnkgxLEiulydL8JDdT+6neJIlSm0gOJsF03bp1oh0kzFLSMImrc+bMESlA9MMqFdou8ad+ohRfqidtj7ZDt3mlutGytBw9KHWIplMbqa1UJ6obsSXRlpYjyZWE3l/91V8VXKgQP2oXrYMK8af9gepGcizVndpA81FyLtWF0nipPtTHtE2qBy1DjEjWpjbQemgarYP6nhKLqVDfUZ/T9qgdSUlEUtp3iBGVpF+o/sQ9EY5pH6b1DA8Pi/rRNmldxIokX1oHTaPlkvRf2l9ov6C6EVviQvOSLE4iMNWP2lS73Zk4iLLQOxN7fea2+VoKvYmEl1zAkIxNdL6gcwCNd8l5lOZNLnZI3qe/k/dnbo9xy5kAE2Chl/eBmU6A7uayfft2ce4sFosCB50/RULvH/7uhEKvohpIZfLQDUucVyulIbiVfmhhH0z0or93EDtfbcSJ4VuxenUdrl/uIQr74bkVkeBrWvXo7M3g+ZdcVCol3HWrjRWLI+japT0Ti68Q6buGkRaJtqqmj5i/iRgbf+exq2WRNEuCsZBZaeGLihsoGHAs9NspOIEGS/WQUysY7gP2HrBgWSruu11DXa4kvgufPlvBue55qLqN2LTOwM3rdQwNdqK7qwthFIrv5PQ96sTpAN/5PyUMDrl48B5g/Y2GEHplSRYJuCKZ1yOZl9Jzay7qlWSRhCukXsNEGJDUW4zl33+C1Ct5BeiFQ9BJ6h04AMmmf3+IEKhpVPQ2OA3Xo5pfhbbFN0PNzEYYUZqxI5h5ng1VIVk6K2RpSVYQ+h5ct4LI7oLmvYtq2ABXbgJAIjVxjc1rmpcSiN85dhJbtt42rtC7ffsTuOkmSuhloXemjz3cfibABJgAE2ACTGBqEmChd2r2G9eaCTABJsAEmAATYAJMgAkwASbABGYIARZ6xzqapKDkUdv9JDYlki/9KJo8audJBODxU4PiH1Np3ReXZLlknfR3rZCQiE3Jet9r27TuRChOElZJ6CVpl0RPSpslMZiE5L/6q7/Cz/3cz+Gzn/2skEEpJfcv/uIvREIspeTec88948rJSf1JCL24/Um9L55G89W2K5ley7S23rXJtMk2xuNSOy3hVCt7Xbx+mp/6kkrSH/RMqb+UaksJwyT0UnIwSbXJ8km7Er61qcW1/fJedUwY1PZ3bZtr151st5YvzZtIuONxT9o1HrvaaePt3wmXRI673D56uX17hgyVYp8hEZzSq0mI58IEpjOBayn00rZqz4HJmERjIUlJVOh1rfibjPk0LtLYROugi0a4MAEmMHMJsNA7c/ueWx4T+NGPfiQu4EyE3uSz/ZbNt0wo9MokfqZyMCglFz6q5SE4lUEofjfMsBtK+SzcjiM4cjKDH57fDj+9DMuXaJg/B8ik6S4uQFdvhANHfJw4VcWqZVXcfpOP5gb6fnqZHiLp1bDEdjXdjO9MEkXwAx+B74nvPlSvMPDh2BW4TmXkottQCLKxgBoXeuWHMoqugQEnJZ5lhKgOBzh2WIahqbh7q4qmumEcOLAPh48OorN/KTLZubhji4XVK1WcO3tC3I2HLqCkizo3bNiAvn7g20+WcPS4i0c+ouO2W1LiO7LrVIXMS9JsIhgn3/OSOpGsrCdJvSRJB75I6a1WS+L1FRVK6g1K0IrvQO/dDWXgACK3jJLagnN+GwKjDjZSWLFkCdJNixBAgR1Z8CMVsmLATOVgpbKjdSbR1/eqkPwBpMN34aABjjwLcuRDQoBQMhBJBnQrg1S6DvsPHMCtt26+rNC7adMmrF3LQu8V9SXPxASYABNgAkyACTCBSUaAhd5J1iFcHSbABJgAE2ACTIAJMAEmwASYABNgArUEWOidvvsD/dhI6bTf//738eyzz4qEWpId6FaZy5YtE0LvggULxI++u3fvxre+9S2R5Pvbv/3bIlFW/Dg6TgLSdCIW3yrVFam7v/EbvyHSiT/2sY+J9OTp3vbp1I/Xoi0s9F4LyryNyULgWgq9tWNtIu7S9ikZnM5JlBZOzyT2UCJ6cpFCkt5L4g1No79rL7iYLCy5HkyACVwbAiz0XhvOvJXJS+CZZ54RF53R+ZAuQqNC58WJhF5KYzXNjEhypddR9SzswnnAL0LHAJRKF6LO/Qi7j2KobOK57ofxSv/9kM1GNDZoSKUkeF6E3n4fXT0OmhscfOi2ANcvi2DGN/kYp0hQtbFEYEmKrV8SeR27LIRZknkNMwVV1REhguc6CHx39DlJxa1deRBJqHgaBp0UhhwThYKMM8dCOCUJ629UsWR+FUNDp9Fx3sa7Z1thuw24ab2BNasknD55BK/ueVXcqWTVqlW49dZb0dmj4rtPltDT5+PjH01h4xodnlsVSbuea48k88Zi8XhfmxOp10rH0jKJyNVKAfY/RepFBDmoQK2eQdS7F/7ASfiQcdZpQCgbcFwfc3IRZudVKKoEv24FguxSyOn5MFN1kBUFnlNFtVKM6xz60KJBpKNTcKM8fCkDDQVI8BFIGQTGIqRzLVB1A2+8/volCb10hxm6Sw0n9E7esYBrxgSYABNgAkyACTCBKyHAQu+VUOJ5mAATYAJMgAkwASbABJgAE2ACTIAJfEAEWOj9gMBfo82S1EsCFMlQg4ODQl6lW4g2NzeDbmdOYhTJVDSdfrykhMP6+vpRYeoaVfMD3wyx6OzsRC6XQyaTEXIYFyZQS4CFXt4fZhKBayn0koSXpPTS+YjGY5KRaBweHh4WQm9tOi/NS+c2ep9e07mLzmss886kPZTbygQuJcBCL+8VM53Ac88+i8c+8xlxDqXzJ5VE6P3Pf/R7aG5qHOdcKUE3UiDhVNU0uI6NsHgMsDugYRiK24+o8yCirkOAXYAfKThWXIF/PPtJ7B9YAy+0QMG6vh/CdQPksyHuuCXE5g0hGuvGT+cleVdRdZEcq5uUeBt/7wrDQCTx2pWCEHdpxapmwjBS0AwTsqQgCDwhw1Ja7+VSbsNIghOoGHYNDJc1nD8T4cRxBZmMgVUrJMxqcRCGEY4cU/DOCQWLFqi4aX0Ezz6HU6dOwPNczJ7dhrnzlmH/ERU/fK6M5ibgkY+YmNVaRbVaROgGkKIru/iVpF5Nt5AakXoDn5J6C7Dt8hUn9ZIs7HsVFHpPwR08jUa5HxWoKFccRE4Bc+QO5KM+KFIINK1E1H4HpLa7oVoNCNwyKqU+OI4nvvfLsGGEXTCiXvhI014iWEfQoGo6ouxaGOlG8XnslZdfxN333i9eU6GLrerq6kaFXk7onemjDrefCTABJsAEmAATmMoEWOidyr3HdWcCTIAJMAEmwASYABNgAkyACTCBaU+Ahd5p38WigSQ/0YNKcnvy2pYn08ebNjMIQYjvY2aRAAAgAElEQVTPyY+VM6XN3M4rJ8BC75Wz4jmnPoFrKfQSLUoSpKTddDotRF0ai2lMptLX1wdKg0sSeKluJO7RdHquVCoieZ6mc2ECTGDmEmChd+b2Pbc8JvDj557Dpx977IqFXjdwUXAGEakknBqgnFlKng2dQSj+APLoQ2vhBBQh8w4BUSjkzxIasKf8AP7x+P04cT4LxyUZN0I2I2HzRh13bwHaW1wociyB1haSeTXDgmGmoeuWSI+Nv5+GQiaulgvwverYnVIkujhVh2FlYBgWSI71fQ+uXRFSL4muURQgCoMLtiME2EiG6yvo6wP27DVw8qyBuryGeXMU5LIyuntCnDgVIJeVsGa1ggVzXFiGDUmKEAQ6egZMvPyah5Onq9h6i4LbNrtwo/Nw3QoMZKBLKciIv19PVKjdumEJcZqSeimJuFopwaGk3vBSTqPrI1s6gkjhLZZKGOjvQeCU0WQ5aEzbsHsOwyoeR71zGnJgE0nAzENqWQNp4YOQWtYhRAS3dG6UqxKVoWMQSuTAhwVPysGTGhEpGWQzFpT0PEiShnJxCLt3v4gHHnr0PYTejVi7du1EzefpTIAJMAEmwASYABNgApOQAAu9k7BTuEpMgAkwASbABJgAE2ACTIAJMAEmwAQSAiz08r7ABJgAE5iYAAu9EzPiOaYPgWsp9CbpvJS0SynyDQ0NQhyxbVtciEJpcHSxSSLxEmWaTu+RyEvPtCzJwJzSO332QW4JE/inEmCh959KjOefbgR+/OMf49Of/rS44IUulKHyXgm9BWcI+zpfRU/5vAhpFRd2+p6QY6XQwSyUcK99Cil7cETmpatENfh1i9GV+wh2vrsRO/ak0NElQdMirFtt4sH7sli5TIaCKjy3KtYnJNORohkppNJ5IRCT5EpFpPN7DqqVQizphiQOjxVZ0aBpBhRVE8tRui/N47k2gsAXy4hE33EKib22q+DICQsvva6it19BOqXCMmV4XoRSJYQsSWhskDG3XUJrkwxVAQaHQxw76eHdUzbmtPm4/z4PLe3dKDk9IknYkNNIyXUwpDQUxBcgTVQulnpJTLYrRTjV8rhSL8nL1DGVio1SqYzh4SE4dlV8NmqoS6O9zoPW/wr07lehDL4LBJ7oR5BkbOQgNayANPcOSK1rEWkaArsXgVuEFFagoYJQ0uGgCY7cjFDOwbDySGdykBVDJCUXh/vw5ltv4sGHP81C70Sdy9OZABNgAkyACTABJjAFCbDQOwU7javMBJgAE2ACTIAJMAEmwASYABNgAjOHAAu9M6evuaVMgAm8fwIs9L5/drzk1CNwLYVeEnlKpRIOHjyIt99+Wwi9H/rQh3D8+HEsX74cqVRKCEmU4JtIviTykrCUCLy0DpZ5p95+xjVmAv+cBFjo/eekyeuaigR2/PjH+NQ4Qu/WLbfiv/zx76OxsT72PcXdW1QMugPYdeIpdAyfhB9Qoq4KP/BgqCa8wEHe7sO2sBO5aCRBVlYQZefAbb8Dlfpb0THchJdeU/DGfqA+L+GerQY2rsuhvt4UArDrVOHYZfi+KwRcVdOQytTDMFIiaTcpsdhaGFdslSRFiLwkBdM66LVupkXKLYmtvufBrhZHROALU3rj9UuQFRNd/Rn85BUJB48G8PwI2oiD63mULixBliUoMq0/goQI5UqAwSEP+VyIe+5wccO6XoRKL7zQEXWRoYqE3pSchylnoYLqmNC9/N4zJvXGUvOo1GuXEQYxZ/o8Q7UIghCSomF4cBBDQ4NCXqY20wVM+VwOaSOAbp+CNrgXas/rwPA5wCnE/jQl+yomkJsLqe1WyHO3Iky1wHPKkNzzkMIiXCHztiCU09CNDNLZOqiaAc91UCoMiL7bf/AQPvrQJ8cVerdt245NmzZh3TpO6J2K4wXXmQkwASbABJgAE2ACLPTyPsAEmAATYAJMgAkwASbABJgAE2ACTGASE2ChdxJ3DleNCTCBSUOAhd5J0xVckWtA4FoKvSThkbx76tQpVKtVIbIsW7YMe/bswWOPPTaawGtZlphGD03TxPsemTiASPHlwgSYwMwmwELvzO5/bj3w/I4d+OSnPgVFUVAsFsV5ks6Zd9x+G/70T/4YDfU5IYVKkIQUO+T04ydH/wGD5W5UvSoyZlYIvXmrAW7goNr9FrYF55FHAFCabroZQfstqDbdAc+cAz9Q0dENnDgVIZcBli1W0NBgwkplhHBLxXNsOHYJQeDBNLMwUxnIyliibRgEsKslIfTSPLWF6k7pvCTB0jRKDqZ6qKoh1qMb9LlARuC5sO0yPErqFVJskggsiTTfEFm8c9LArj0+evpcNNQDTY0yFBkYHApxrjPE0LAE2wlRLDtwnQC+HyKdlrDl5hCbt/Qhle9CILkUJ0xqcSwKQ4YmWUgpeVhyDioMwXaiQpKybphIpXNQdXNE6i0JTiT1BmEE23ZEMq9hWmJ7w0ODyGYzUFUFhq5D01QhHsuRA9XrhlU5DrVwGtH5PUDh7AWJykg1Q5q9CdK8exHWLQWCYbh2AdUwh1BKQ9VTSGfqoBmW4FwpDgqZlz4LHjh4GA889Oh7CL0bsW7duomazNOZABNgAkyACTABJsAEJiEBFnonYadwlZgAE2ACTIAJMAEmwASYABNgAkyACSQEWOjlfYEJMAEmMDEBFnonZsRzTB8C11LopW11dHSIdN5z586htbUVq1evxtNPP42jR4/CdV0hJG3btg0bNmwQohIVeqZplNRLgi8XJjCTCIzdwD5u9XgKWe08o9NjD+2frVxJPSba2D/HOmgbLPRORJqnT3cCO3bswKdGhN5CoRCPDZKEO++8A3/+Z/8djQ118D1HpLeaqSz6Sl3Yceg7GK70wXYrSBsZqIqOjJEXUmzf2Z34jN+BPEJEVh5S+3rYLVtgmysQyZZYv+cDjgshx5oGJf+ScKtDN1PiIUsKPM9FGHjQDErXj5NsSTYmeZVSfO1KUaT4jom48aimKCpkWRGSbkgy74ioS5KuqulQFA26bkLRdDHdsStCRA0pETiizwkaFD2D7r4UXtoT4vQ5B4sXSLh+uYx81ocsARVbxpHjEfa86eFsZ4hi0UOh6ELXgPVrVNx9dwFNs8/Cj8qIovCS4ZOEYk0yYSk5kdZLr0n1naiQ1GuYJD/noSZJvdWSEKBdz0NXZ6dI5SVejY1N0HUVlmWKzz4k8tYWGQFMLYQpuZC7X0N4+hmg/zDg2yPjvQKYeUjNN0Cafx/QshYuLFQdYirBSudhWGnRvnJpCE6lKMZT6qP9Bw6NK/QuWrQY27dTQi8LvRP1NU9nAkyACTABJsAEmMBkJcBC72TtGa4XE2ACTIAJMAEmwASYABNgAkyACTABACz08m7ABJgAE5iYAAu9EzPiOaYPgWsp9JI0cuDAAXR2diKbzQqBhISgEydOgFJ5SdglgeWGG25AW1ubmJbMQ8vS33R8cmEC054AGWphBHLFfAkgtSz2c6X4Zu/hmA8XjcxDyY50dJAGLyfTyWK7ykOGthuO5FQm3MdbZe17F0jFIwtFkkTZn6Ml0eBo3vgxIq5R20fLhVuK7y4vsdA77Q8AbuBEBJ7f8Twe/eSj4rxZK/Tedddd+OpX/wItzc1CoiUJVdE0nB84iR2HvouBUhccrwJdNcWxZGpphFEIv3cvHg/OI6uZkNrXIJq9AWVrDXylnkaU96hOLOOS0GuYaSiqJsYpicYe0LEaCJHXd224ro3Ap2TeiyRVWRHL0XmeZGA671MhwVdWNUQknIYhVF2HYWZHEoEjeC4lApfFNE234IcpvLlfwqtvOmhpinDrRhV12QoqlYJYt2mmEEl5vPiKhx27HPT2+ahUXKxcpuHD9waYs/A0XPQgCiOEISUex6nHojZRPP7S/4qkw1KySMn1MKTUZaVeakYQyrAdGWGkwjRN5OsySKXozgM+At8XFyud7ziHnu4OKIqM5uYW5LJZ8rCTkbNmOCTWGsJIFkxnN6QR9bwBnP4hoq7XAGcoRkvs1RRQvwzS/A8B7XfA0xsBSgvWTUiyjGq5gEp5WOwjonnvKfQuwhPbn8BGFnonOix5OhNgAkyACTABJsAEJi0BFnonbddwxZgAE2ACTIAJMAEmwASYABNgAkyACbDQy/sAE2ACTOBKCLDQeyWUeJ7pQuBaCr0kjFBCb1dXl7ilM8m76XQa+/btw8MPPwzDMFjYnS47Frfj6giQzBuGwqNzSNgd0V1lSDAjCXISYEmzqZGYJxF6dZJ6aTpJvSR2KVdn9JIf5iMSq6OSrO3itSZi7ug8QoAbK4EkgdSxJDiYFEGaTs/x65EtXCz0RiNrkUaWZaH36vYtXnpaENj5/E781KM/dYnQe+edd+LrX/sqWmfNGjmfxsfPud6j+PHBv8O5gRPwfRuyJCMIPShKnHhb7/Rhm1JAbvb1kNrWwLaWwNYWI5KMK+JF8q2ZzsOyMpAVVSxD53wSR+1qUYijsah7ocwrhGOR5Ash+1JyrBhDxPs6rQSBkHxD0R56T7cyMI2UEFN9EoSjELKiY6ggY8cLAU6ctnHrRg03XiehVOzF0NAQ/MBHKpVCW9scHDku4Xs/KOPkGR+zWoD77tCweFkXyuG78CJbjJ0k9QopORnELqq6ImkwlQzSCkm9GcjiUoqx4vsyhooqOnt19PQrsKsSNF1Ga7OO+fMstM2SkLIiUf/C0AAGB3uhKYq4uCmWeS/NMyfGXgD09HRjaGgAK1dcj3xahVo6BZx9BtG5nwDF84KHqDjxy82DNPduIfZKdYshKaZINy4V+hGIpOS4TCj0PvEENm7khN4rOhh4JibABJgAE2ACTIAJTEICLPROwk7hKjEBJsAEmAATYAJMgAkwASbABJgAE0gIcEIv7wtMgAkwgYkJsNA7MSOeY/oQuJZCr+M4ImW3p6cHJ0+eRGNjI2bNmoXvfOc7+MxnPiNkG07gnT77Frfk/RMgOZf+Iy0rcXcpHZKEXpVE2SSBNwJEQq+c2LNxSq+aSLAjiZLvvyaxVkYJveOV2hDJSxJ6L1pECL01M9UKvaMJvZcIf2Txjgm9cR0kkShKhcaTgYEB7NmzB0uXLsW8efOgabEcyIUJTGcClxN6b79tK/78z/8b5sxdAHVElCUOg8UuHDzzIvr69yPsP4Kw3Ico9ETqLI01eYS4qWUhsgvXITIbUJSXw1OaRKrrlRRKjrUyeZHSS+IpFRJHi8N9Qhylc/vF53f6W1a0WC4OPCEWx4c4JdHqYn4h8ybvjxz/JAxTIjDJwyT40ghBI193b4gfPe+jp9fDvXdoWLYowrlzp3Hs2DGRhDt37lysXLkS57s1fO8HJZw7H+DOzQY2bCihFBxF2esXa6LhJZaPqc41VzGMvj9SRygw1DRSSj0sKQtF5KcDrifjfI+BfUdMHD8FOG4ETZUQCM9WQnurjvU36rhuGVCXi+A6FZGWG4W+mE4S88WFmIaRglOnTmJgoBepVBq5XB4LFy6EpsgwvH5InS8iOvU0osF3gMAVTq8naShbs+G3b4Y0/x5ImTmgz2KB48BS6DNXnL78XkLv4sWLsX37dhZ6r+RA4HmYABNgAkyACTABJjBJCbDQO0k7hqvFBJgAE2ACTIAJMAEmwASYABNgAkyACLDQy/sBE2ACTGBiAiz0TsyI55g+BK6l0Fsul0dvpe15nhDvKpUKvvvd7+Kxxx5DLpcTgh4XJjDTCXiIQDemr02wlSmZd8zbFYjI+xK6q/BeI+G+hvQYAahAuig38n2SHUcwiytw5esLSc6rSeglby1x5UadObGdpPajDbtwI5TQy0LvlYPnOaclgZ07d+LRRx8VSfeFQkGcW+nz621bN+PP/vt/xfyFS8S0yK8ISTSUNNjOMPyOHyM48m1g+CRAAqk4JmUEdatgLdyKTF5DgBQK8vUIlVSNzXp5jBKl81pZWKksFJXSeSX4noPi8ACqlaJI16Vze/KI10QyrwISgYPAFwm+yYBCkq+iqLHkGySjxtj2qa0k9aYz9TCtjEjqpaGjbyDEcz/xcb4rwG23qFi2OMCJ44fw6quvwbZ9rFp1A25cswZdPQb+/oclscwD98lomn0GA9UTCCKqQ3wBgRB66f+RsFsh9oq/adCNBy9JvJShK5ZI6rXkPKRQR1eviZffSOPIuyFamyMsX6Shrk5GtRrh1DkfJ08HyKS1WCZeo8IyA9jlAhy7PCY11+AmmVdWDPQP9OPM6VNClF6wcJHg2dzUJOakOxwYkgOl/y1E7/4AUc8bCN0ieqHjbWTQq9cB9UuA1CwhaTenW7F+zu2Q6IQRRSz0TstRghvFBJgAE2ACTIAJMIExAiz08t7ABJgAE2ACTIAJMAEmwASYABNgAkxgEhNgoXcSdw5XjQkwgUlDgIXeSdMVXJFrQOBaCr3UnGq1ijAMYZomaNtdXV145pln8Pjjj4v3OKH3GnQ6b2LSE6AbobtCswO0CFBDytGMi0+JvCN/kHNGib1a4sCSzCtTKmOc7Et5kVedVytuNR/Lbe+7kDNGybq0KiHCxfKheJeSO5MVX5LQO7LA6IZjmS4cEYw5ofd99wgvOMUJkND7yU9+UrSiWCyKZzqWtm7ZjP/6p3+C+QsWQpE8ROV3oUgBpPQ8wK0gPPT/Aqd+BDjDo3q9k1sCZ9HjUHMZZNQ+2GEOFXU5Ikm/IkqGmRHpvCql5YpUXR+V4pBInfV9b1Q2rpV6SYSldF0SZ0NK4Y1CMcyQ5EvrobTe+P1LBx56S9MtpLN10PSxzw2FUoTdr3nYfzjE0oUKbrzeR0/3Wex5/Qx6+iTU1behra0NpaqGg0cdLJob4f67fcjGORT8TkQIoMFEAB9uVI3rJHzikSsn4tDeeCykt2QJYpCOJGiyIaTeoNqMfQca8No+DbNaAnzknhRaGl34vkONQ7li4PW9AV5+zcHsFgMPftjCiiWKSDGuVgpw7UqN1CuJtGOSl4eHC+g43wFFlqHrGpqbm2DoBmRZEvWUJAW6YcBUZail48Dpp+CfexGnKkX8SGrAOSWLECEUWRPPi5tX4FMbfwlqpMAmkTjwsP/AYTzw0KPw/Vj0Jkm4rq4OlND7xPbt2LBxI9atW3dF+wTPxASYABNgAkyACTABJjC5CLDQO7n6g2vDBJgAE2ACTIAJMAEmwASYABNgAkzgAgIs9PIOwQSYABOYmAALvRMz4jmmD4FrKfSSyEuFnimhl4614eFhkdD7hS98QST2cmECTIBkXsABQFmXZgBINcJuVQXs+MbwApUJwPIkkRYpigw4KkTCL+l4V6bkvQd1Wm8wIvSOmreXmf9y0xMBeXSxkZTLEQlxbG2UFDn2l1hs9O+xOGIWevkomekEfvKTF/BTP/UJgaFW6N2wfh1+69/+OhYvWYJZdT405x3K34Ws5oDuw4je/RFQ7hyJngX8VBuqiz4Nr/lWpKKTSMm9KIetcNSFiKSJz8mUzpvK1MNKknLDEJVyAXZ1GIHvi/M9fc5ICp33KX2XRFxZkuD7rhBSqSSSLx3zQTD2/gV9TdKvqiGdrYdhpsQyYhu+C8+XcPyUhJ27AjiuhIXzALtcRNeJ81B6OpCyi4BqoF+bhS55NlZcn8I9W1xkMiXYUUEkf+uShQAeymE/7LAkEoLjVF5RwTil148HJUmJx1vxmtLQJR2Fvna8snshqlUZjz5kYdH8QNwliT7zkNCcyeTghfV48kclHDji4cN3GLhrq4l0WoPvuaiWC3AdSuqNU3Ntx4UfROjqPI9icRitrbMxa9YsqEos8tYWwVYzYOoGDK8H4bnncfL0C3jB8dFvtECRVOiqAT9wkItcfGrt40g1r4Xj+qhUCti79+3LCr3bt2/HRhZ6Z/qww+1nAkyACTABJsAEpjABFnqncOdx1ZkAE2ACTIAJMAEmwASYABNgAkxg+hNgoXf69zG3kAkwgasnwELv1TPkNUwdAtdS6CV5l24BnkrRbbwh5JaBgQH89V//NX72Z38WlmVxQu/U2XW4pv8XCVA+Ikm9agjoyZ3oKXVXBipqhMqI5UpSbwoSUoEMNbkzPSX0qnGKL+l4JAVfVbkSoXc8kfeS95L714/URkpMOIrsHTN+E1E5qXMs9SYyL1VG5oTeq+pQXng6EHjxxRfxiU98QsispVJptEmrV12HX/zXP4dlS+Zi4awIOXUYcmRDGXgX0dnXgGIX4thZCVGqFd6iT6DavBWBkkbG3wdTHkYpbIerzkMkTTx6aEYK6XQeqm4KAdW1yyKZlwTbpNDnDKpnkrZLnwM0jeYPxqRUIfpqQtANKJk3HJOAa/tLllVY6TxMKyPSfONtVmBXYwbFioWXX5fx9iFA8R00l45g/sBuLMAZ5C0fQRChu2LikLwKfXM2YcXGOtx4nQfT9MWoKtP4ghBuVEE5HIQdFOCHJBdHIpFXXHBAFzgQQfqbrqQYSewNAwVdHW147dUVmNUs4wvbsnDdIk6dOiWEXmp3Pp9HS+sCPP9SBU8/X8KqZSHuv0tD2+wsVC2WekmI9pwKfD9ET28vBgcHxAUclM67YMEipCy6wwFdsjFOkSSomh73SVjCyVM78PypXShLBgw1BU3RoVAyeu9beKS+AdnFD0Bqvw12aOC1117DvR964IKEXqrv0qVLQELvhg2c0Dsdxg5uAxNgAkyACTABJjAzCbDQOzP7nVvNBJgAE2ACTIAJMAEmwASYABNgAlOEAAu9U6SjuJpMgAl8oARY6P1A8fPGrzGBayn0khBTrdJtrCOYJgkpAfr7+/HMM8/gscceE4IvCS90DHJhAjOZAAUv0kOmAMaRhNpIBlwlQlWOUB3N541gktAbStBDOZ6fFpGBUAbojvBXfTjR9imhsiY5d7Rvag/Viw/bOMxybFZqkJD0Ru5bL5PQSxUcEXtFBGbtMiPS3OhaxiKIOaF3Jh8d3HYisOulXfj4Jz4uRNkkoZfeX7vmBvy73/hXWLkoh4Z0AEuxoRbeBc7uAYbOAiFdIQBEWhrSsk8CSz4JV86gWi3DdPbBkvpRitrgKhMLvaqqC7lWN1IIwgCuU4FTLY/IvBcOGHFSL0m9oRiU6HxPhVJ66bWsqCBZNwwDhEFyFcOFfU1pwIaVRSqVg6KqQvT3hAA7JKReGj3CSMfJDgu7XpXgnTiKtcM/wvUN/chfvwzSrDbA9xAcP4rzB89hl7sOAyvvxObbTCye718wVkYI4cFBNRhCJRyGF9oiNVcUGrZoXBoZXIWoHAKBp6DjTBveenMFFs7T8dlPpVCtFPDmm2/ixIkTaGhowOrVq9E+ZzF2vWrjB88VsaDdwYduD9E2OwUrnYOqavBcB3alhGq1gvPnO1AqFREEPubOmY98Xe6yfETVJAmabiGVqYOiaTjZvR/PH/o+qm5J1NtQLbEP6D178UjYgUxuDuQFH0Y078N4451e3HbHPfC8eB8xDAN1dXVYsngRtm1/Qgi969ev4wOQCTABJsAEmAATYAJMYAoSYKF3CnYaV5kJMAEmwASYABNgAkyACTABJsAEZg4BFnpnTl9zS5kAE3j/BFjoff/seMmpR+BaCr1JQh8dYyTw0Lbps8nf/d3f4ed//ueF5Msy79Tbh7jG/xcIkPeauK+0eokE3QieEsGRIrg1Qq8GCXokQQ0laKEMCoxMbgMvnhNf9v1WU6RP1gi9l/Hto7GQXVHfi/1fhURCIeqN3LpeiLxyLPQKMe5ioZdmjGJx7oK1cULv++1KXm76EHh518ujQm+hUBht2KYNa/BHv/sLWLUoDTl0oFQ6IJ97FVHvcUiBPXL8KUDrKmD1L0JpvhGRpMFxKkDpKAzvBCphHWxloXj/ckVWNJiprEjKpfGhWinCscsIL5ccK4aRSJz36bNAUuizAEmslCpL02n5JMm3dtv02UA300Ig1jRDTAp8T6TZ2tUiwiAeMKNIQlefib17XGhvPYcborcw+66bEdy4ASVZg6rIyJWH4T79JA7u6cCrzZ/AnM3LcedmH9olzY3gw4MdFlEJhuCEZQRRMDJcjVyYMFLJKIwQBTK6O1vwxqsr0NKYxacfMSFjCLt378ahQwfR0tKCjRs3YXbbMuzcZeP5l4pYtdzG3Zt95DIKdDODVDorkorL5SLOnnkXnZ0dsEwLmqZi7tx5kCVq43hXV8TjKrG00nUwrTQ8z8GJrv144eg/oK/UKZKHVUVD4FbQVjmPT4RdSJOJbNYjmr0F+0oLsPkT/+YSoXfx4kXYvm07NmwkoXf99DmIuCVMgAkwASbABJgAE5hBBFjonUGdzU1lAkyACTABJsAEmAATYAJMgAkwgalHgIXeqddnXGMmwASuPQEWeq89c97iB0fgWgu9ibArbl8tSRgYGMC3v/1t/MzP/Ay0S22aDw4Mb3lSEEgEMEpuLpfLsCxLpDgnxfdjQVSltMYRYYxuP5/JZMT+5brxbd9pGXokIlStOD7eex944wPAtwO4ngtV16CZKirVCsjW1TVKsYxvDy/a6AeIRLq1hlKxgob6OhAh8mcpBFMew/W+m3WxQCZ0shqBl6b7QQBZkUfVW1mSIY3ouCTaqb4DyakCiiokXq9ahazqUExLrCwckXsTMTjehIgHHl2LeE8ioTduCsmANIbs2bMHS5cuxbx583gced+9zAtOJQK7X96NRz7+iBBkE6GXxoOtt9yIP/vDL2J+awqSPQC58zWgcz9ACa3xUYMwOwvKws1wWj8MLTcPqtkASCR6DkGpvgO7UkRZmn9ZoVck5ZJcm8qBXjvVkpBqSbAdP8p7jKyQdsNQJPGSl0ouP41diqLG6b3jRYGTzKtbscyrxxf+0PJUz2q5AN+Px3kqQSDhTKeJo7v70Lz/77F8roO6hx7GcK4Bff0D0HQd7bNaIL3+Ms595+/xgrcV7qZ78bEPR8hnxxdlQ/hworJI6rWDIoLQQ0RXTiRjYJJirkgYHsji7deXolKcjbu26Fi60EZ310kMDUC6btIAACAASURBVA3BNC00NrWh6jTj2ReqOHu2hNtvtrFpTQiFxmpZFVw1w0KhWMCJY4cxONAvUnLb29phWbHIfLlCKccWSdbULwAq5WF09B3Hvo5X0FvuEowVSkO2e9A+fAybvQ6YEYnQlOpuYO9gM7b++ovw/Fi4poTefD6PJUsWC6F3/YYN2LBhw1Q6TLiuTIAJMAEmwASYABNgAiMEWOjlXYEJMAEmwASYABNgAkyACTABJsAEmMAkJsBC7yTuHK4aE2ACk4YAC72Tpiu4IteAwLUUehMpkJ7pQYIlSS4k9H7+858flTKvQbN5E1OIAMlfJG56nidEMJJ0Sf7WdV20Itmf6JnEXpqPSpICnci8NLYn8ya3e0+Wp+fJlA4dehE8N4CsKQgVCa7nwFAk6CS7OT5At0SXKbY3RCADvmWg5LmQDQuGqoP0ZjmKw3lptqspsVIbXaDZXay90VR/NHUzgiIrkEBybwjX9+D5PizfhSXSOyXs3rULQSRh0y2boVtphJKCSFEhyTJqhd44oTeW/GK5l/pJYaH3ajqUl50WBCj19ZFHLhZ6gbu3rMLX/+jn0FxvQup/Bzi1Cyj3xinbkozArAfa1kOdtRSu3g5Zz0JNt0O22gA5BQRF+JUuFG0TgfA6LzzaSajXjJSQeSkN1nWrqJaH4Xsk1V4mOfYS4rHUGwShGJNp7BX/UXq/Il8wFtN7imYilcpBNy0h9NMylAZcKQ3B95wLEmt9X8KpDhPHXu5G2+HvY8UyFZkHPoazvoRjx48jm0lj1apVMI/sQ9e3/jd2Dq/H8MaH8LH7gab6seTgi6ssxrKoimo4jGpYhBfaYnwbPYcQXhqrbQ0njs7BwX1L0NxoYuMaGW2tHkxDEsN2T7+E/Ycj7DtYxuzmCj50m4+5bcnYJgGSCsf1USgMC5mXznVNTc3IpOnCh8vXj8ZOw0gjlakT4m7Cp+oUUXSG4QYuFFWFYZjQ3AEYHTvQ0LULcrUXGJGr955xsPUr5y8RepcuWYxt27Zh3fqN2LiRhd5pMYBwI5gAE2ACTIAJMIEZR4CF3hnX5dxgJsAEmAATYAJMgAkwASbABJgAE5hKBFjonUq9xXVlAkzggyLAQu8HRZ63+0EQYKH3g6DO27xSAiR9JYIupQWSzEv7LIm7iZRL8yRJvjQPvW/b8a3lk+ReIYpRXO0EZbJIva4fwvEDGKYGyk8sDQ+iyUqhdL4TZtmF5oUAicuUVtzWDDTmUI0CeLqJou8grVpC6iXlOdae338h1YzygC+VeEcDKkdXHoQBXNeBaZiin5IHzZBFAKVSwnB/H/7j7/0+ttxxJx782MehZvMIgwgeCciKKiTmsVIr9FJSLxm9JPTGljIn9L7/fuUlpzaBROil8Y8ujBGHhiTh3i0r8fU/2I6WjITo/NviIQVxgm2kZxC23gC5bTXkVA5elIIXmZC1DNRUC7TMAkhqGlHgoFq1hRQaBp5wgYVUL0lQNVPIvJSUS8m4JPN6bvUCqfZKyCYXV8RpvSNiLx3TlKZOFwRQkiwlj6sGDCsNw0xBluOUddeJJWJ6jlN9x0oYSujo1nF0zzAaDvwAyxv6kb3vQzilmDh47Bjy2SzWXrcC6b170PH0Trwo341wwxY8eG+EdPq9hWRx4ULkwo6KqARDcMMKwigYGRsjSLIERTJQGmzHnpfn4/A7EWbPMjG/XUEmLaNqR+jo8nDqrANNqeLOWzzcsi6CacS+dRhGcD0fQ0PDcFxHcJk3bxHq6uvg2mV4rn1Je5N+p/5IpeugGSY81xGyM/EZk6xjYVrTdBiU+l49C+ncTkTndgCFM4h8B+MJvblcDiT0bt++nYXeK9mxeR4mwASYABNgAkyACUxSAiz0TtKO4WoxASbABJgAE2ACTIAJMAEmwASYABMgAiz08n7ABJgAE5iYAAu9EzPiOaYPARZ6p09fTseWkNBEci6JufQgoZeSeZPE3kQKo/2YkgwpjZemVauxYEaCLxWaLmQ0VRXPyXKJwDuaEkn3f58ExUEEm1KsKY2ShNpqEUdefgUndr+GfMlDqlCF4zjI5fOYe/NazL/vdqAujUFEGI58mJIFyshNA0hdZXtIlyOhd7xsyIQWPdODhDfHtmHoBjzPFXWnO9OToGdKAcLuDrywcye++j+/gX/77/8DVm+8GbAyoMhdSqUkQVk1tAtqTAm9yUPIaZLKQu9V9ikvPvUJkND78MMPi7HsAqF38zJ8/csfRVPUAwycBEo9kEh6VXRETUshzVkPKdMEF1mUw2a4SIv0a02JkG2YBz09C5KsIAh8IYTa1ZIQSWloVFUdphUn5YZBALtShOOUEYV02cGVlSSpP5mb/k6EXjq8hdArxntNSMO6bkHV6UKNWOb1XRuV8jAcm8b4S7dLY87AkIZD+yNI+17H8uJutFzfjsri5RiSFGiKjKZqCdGeV3D4pIRXm+7HvE3tuPNWOndcPgF3rHURAviwwxLK4QCcsIxwpP1U96zRhIy6GK+9JuH/+1YvIrkFmipDVSihN0Kl6kPTHGy6McCHb5fQ1hqnzNu2i3KlAtt2xNhuWhYy6Qza5y6EZaVGkpAL40i9EhRVQyqdh2llRL9VywXRb+PxoXZQP+qGCTMqQu55BdHJpxH2HcTe4/3Y+pWOCxJ6SehdsmQxnhBC7wZs3Ljxyjqa52ICTIAJMAEmwASYABOYVARY6J1U3cGVYQJMgAkwASbABJgAE2ACTIAJMAEmcCEBFnp5j2ACTIAJTEyAhd6JGfEc04cAC73Tpy+nY0tI9BJyk2miWCwKcY0Se1OpFCzLEu9T8X1fvFepVITYS/t1IvfS/DSdZF6an4TfJBWS5qExn/4Wt32fJEKvLyRagDKFfd9Btb8Pf/rl/wh5uITF2QakHR+O62K4MAxrfjs++5tfAprqUFBlRHoKLkLIUJCCDLpR+9UUUtwog5KeL9adqX6JzBs/S/BdT7CmZzF/GEtySuig58g+fP1rX4WeyuCXf/XXoTXPAkIZUDVQsibpeZI2lqQcb4/aEgipd0zojefhhN6r6VledioTIKH3Yx/7mGjC8PCwkEJp+Lpnwxx87ZfWoCU6D7gVSJEvUq2RnwNp7nqgbh5cKY9S2Ao7qkcITYj3cuQhm8sjUzcLqmbE42IQoFQcRl9vpxhvM7k6WKms2KZTKcK2SwgDGqneu1ws8VJFxX9U4ZHXNFhIkgpV04TMS5IqiaeU2p1chBH4XizzVkujEu14W67aMt45qePcviG0dbyMZfJx5GdloDQ2IPJ9eB1d6OyJsDvaiLP1C3DLrRLW3ZCHIseXJVxJiaXeIsrhoJB6KSnY0vJoyS1C3pqNt/aexV/8r/3oHboOVdsSw2AQhtB1H8uXVvGhOwOsWWHC1HSQDzwwOIiBwQF4rifOXc3Nzairq0NWMM8J0TlOJiapdywRWZZVmKmMEHqpkMhL6cUk9r5XIbaZfCN0yUXY8waCd5/G3ldfwNbfevMSoZcSerdt24Z16zZg002brgQPz8MEmAATYAJMgAkwASYwyQiw0DvJOoSrwwSYABNgAkyACTABJsAEmAATYAJMoJYAC728PzABJsAEJibAQu/EjHiO6UOAhd7p05fTsSUk2pKQS6m8nZ2d6OjowNGjR9He3o4VK1YgnU4L4ZcEKBJ533jjDaxatUok85LES8vRMjSut7a2ivkToZf2fRJP6W96Tc+TRegNI0qBjIRq5xSK2PnDp/CP3/zf+MxHH8Qtq9cA6SyZW3jz+R145fBBPPLTn8Xs61egrCtQc3UY9hxIioqMrMMSWvD7L6S3UV0Sza02lVemwNxR/00iYw3wfIqABPwglnkDeo5QGejES88+ib//++/hS7/+m1hy41qAJDTHB3QL0HVEtIpEqSPBTyT8stD7/nuPl5yuBEjofeihh8SYNZbQC9y9Ko+vf6EdLZYTC/UkzaabILWvBZqXw5GbUA5bYCOWeWsLibTpbB6pTA6aZghptrvzPM6ePoF0JoO2OfORTmcR+C7salE8X67USrySJEMaGV+T15S4Sw+SjYNAhhdQAq8ixmRdl2EaMgV2i+rTumiMJlnVrhRAYu97Fbo4oLtfx1v7dQyd6MGc0iHMic4go9hiiOrzsjgcLMUpbQHqWwexfnUZK1bMg2UaQEQXd1zZXkNSrxOWUImGEEoh6q12NGXnQ5IUHD95FE89+wYOHZ2Lju4FKJWpbQHmzqlg8+YBrL3BRVMuh5RSD4QayuUKBgYG4LqUcK4LoTedSom0YsPMCJF6TOodFkm9NELqZgrpTB0URRPCb6VEF73QtMsX6gPDSCGVqxfytG8XgKF3sPeFf8CW7X8Ij8ZuQJxHs9ksli5dim2PP46169bj5ptvujI4PBcTYAJMgAkwASbABJjApCLAQu+k6g6uDBNgAkyACTABJsAEmAATYAJMgAkwgQsJsNDLewQTYAJMYGICLPROzIjnmD4EWOidPn05XVtCMld8S3Ibvb29ePLJJ3HjjTdi9erVKJVKoM+3JO6S1PvNb34TX/ziF1GtVsW8JEWRAEwiL82fz+fFfLTfJ8LvZBR6EUSAH8uwTncXfuOXfhHLF8zH5x//DMw5s0VqLSVJdu7fj//zw6ehZ7L4/C//MmCYgGmi4vsoex4yVhqWblzVrkG+bjii8wrPjSReIdqOmLfiOYplXnqEEeC4gKICGgmDEuA4OPbmy/jWX38VlmXi3/zO7wKKDmgWIGviEak6IhkISeCj7bDQe1X9xgtPbwKXFXpXpvD1n25BS47Sx8nKzEKavQqYdQMcfTbK0Vgy73iESPC00hmkM3mEYYQTx4+gt7tLHI8LFi5Bvq4eoe8gDLxLxNdLknghCQlVVQ2ougFFVoTYSyIvSaV+IGO4CHT3Aj19EapVCIm3Li9jVouEpvoQlknJwyF834NdKY2k08ap35crtH4/SuHouxZeesVF77kCsuEQ0lIFXiijz01jMEhj/kIJq5eex+wWG0uWLoeESEjDpmlAhPVeQQkRwIMNxVCRT8+GpqRQrPSja+g4znWdxalTFvbvn4fjx9PI5z1s3DiANeuGUFcXQlfSMKMGRFUViGI2JOXquopsJgNFiS/GoLRi08zATGcFuzipl1KZgVQmD92w4HsuKqVhuA6lBb9HyrAkQddMpLJ10HULnuegUuyFJQ9j//6j2HzfZ+DRRRkXCL1L8Pjjj2OdEHpvvgIqPAsTYAJMgAkwASbABJjAZCPAQu9k6xGuDxNgAkyACTABJsAEmAATYAJMgAkwgRoCLPROz90hSZNLnhO/Imltcivk2tZf/EPfe/7wNz2xcauYwGUJsNDLO8dMIsBC70zq7anXVvp8QuItFRJvy+Uyvvvd72LTpk0iOfDMmTMiwZfmOXfuHFzXxUc+8hHs2LEDTU1N6OrqEgmWy5YtE4/6ekokVIXQS/OapinWS8vTMz0mRfEiwA6Avj785Mkn8Y2v/Tn+/Zd/C0tuXg/kDEALCAhQKeP5p3fge9/8Nn71S7+O+avWxK5vPg+QDKYq8fNVFuqHROYVq0p8sdj2FSJvVC5DslJAqYyDb++DKsuY3TobuXwepaEhPP/ck9j90tP4/E9/Dktv3QJoJhDKIp03CiW4kQxJ0yBrpNWx0HuVXcaLT3MCtULv4OBgPEZKwN3XkdDbGgu9mgE0LQXa18NNLUQJrXCiS5N5L0alKCrMVBqaZqKnpwuF4SHYdhVz5i0UsmupOARNVWAauhhfL/4emaTwUmosyaaabgopVZbkOHIXgOtJ6OgMcfCIjxOnPRRLASiRnWK6FVVCS5OKZQt9LJ7nIZehhPAAYeCL1GB6jqLxpV7aNm3PSOUwOKxi564Kdu6qoqs3FIHhfhCJ7SycG+CeLSGWLSghmzXQMqsdfb3dKBcLaGioF2JxPNa9hxwrApAlKJouZFtdtVBxiugtnsRQ9TyCyIHjKDh1Mo2jRzLI5XzccMMQGho9ITprUhph0UBlyIUECQ2NjSKVV1UonfjCcZtYmqkMzFROnKcooTcIA5hGWjAhwbdaLSEK43TdyxXqB0r0NawMwiBAYagfdqkHeeUMDh07jy0f+QUWeqf52MHNYwJMgAkwASbABGYmARZ6Z2a/c6uZABNgAkyACTABJsAEmAATYAJMYIoQYKF3inTUZapZexto+uGUfoyMwhCSuJUx/UgZIApC+IEPn8QK+qGTBAwNqBhRfKtTSkqSFGiyCkWKf6lUZRUS/XgqKXFyUs19Rln0ndr7DNf+/RFgoff9ceOlpiaBWOgdECmm69atE4KjkPck6QJRp/bcMH5LJ46zS84pSeIqJaXSrcK//e1v4/Of/7wQLbnMNAJjslT8amw/Gn2VzBJG4pbk//jUD7Bhwwb0DfSjalexcvly9HR24tnnnkMml8P2zz2B737ve5i/YCGOHj2CKIywauV1WLl8BZoamkCyWuj7cD0Sei1AkRAEYfw5aRz3Ndl8Uh+RTEuFnkfejKTYax17OwKtalSCrXXCRleU5OzGq6qdRSs7wGAJzpmz+Bf/4gu489678cQv/2ugOQ+4JYSmApmOF9fH4VffxP/6b1/F3NZ2/MJ/+gOgXIklXl0Tab0iJVdc3TUSfZvYsiO4qe70lmh6bSOUCHRje/rsqISAVOvPiTbUzEyJwpTOG8k4+cIu/Oev/CcM9w/i5k03YdMtN8MPAry+fw/0nIKf/3/+HVB14i1m8qgWytDTGUDVEdDnVG2sE2JUIaTRB8UDqwip0iOSN+0Te/bsEbeFnzdvHjSRCsyFCUxvArVCLx0D4nCWJNxzfQr/k4TeOh1SXTswdxPc3EqUpHY4UR1CXNnxQcJpOp2Dohkol0sI/ADpTBblchE93R1IWRbq8nlIkgLXleB6sggWV2UgndaRyhgwDB2qZowk8o6N7fTV9Xx3hFde93DoqA1VDdA2SxbJvK4LnO/y0dUbIZeOsH6Vg2ULXVhWINLVafymESuRe2t7mdpPacAk1xpGCo7j4+ixIp79SRW73wzQN0BfjSO0z4pw92Zg8wYgnwthmBZkRUdfXy9c2xbSsq5rMHRtxD++jNQrtqfDSmWhGSmRkjtU6kaf/S6qPiXoxhdC2I6MYkGDqobIZ0nmpZRcC2m1Bc4gMNDXT8Ma8nUZ1OcboFN6+TibVBRdSL0WSb2KMvJdH3DsEsrFQQRBfPHL5Qr1lZXOIpWuE+cDWoaE3sC3kUYnTrzzJm5/5D/A5YTe6T14cOuYABNgAkyACTCBGUmAhd4Z2e3caCbABJgAE2ACTIAJMAEmwASYABOYKgRY6J0qPXVpPekHQZnkKvoJMwzhOjYqpTKqxQLskyfhFIZRHR6GUyjA6e2F3d+HoGrD9130rEzjxeU29FQGhqQjq2cxKzMLTVazWGej1YCWTCuazCbUWXmYhikSlEjyJQlmYolr6nLlmjOB8Qiw0Mv7xUwiQBeDDA724+g772Dd2rUwSOilGDuJLgCJk/eE7FdzscelfJIs+PeWelnonUl71pW0NQKiOE0wFFIpJbPK4pn2JJkm+xE824GZMhG6lOAY4Nvf+y6uv2EVcvV5HD52FN1nzqDOSqG1bRb2HjqAW2+/Dc/ufB6ts2fj6JGjUCQZm25cj5vWrENTcytAm3Q9IfTq2bTwUiMlDouleogyIlPVirYk8trlKkxKndTUWJIdmc+TAVemVYfkB4tWkDan0nTa3gVhkiGC0Ids6ij7LgaKw8jU5cUx5wU+VEVBox0CB4/je9/6W/zgJzvwx1/7H6hfOA/IpOEjgi8BJlW46qHa1YN9L7+Kr/2PP8ef/Ml/QXbRAsApAZkUYKTjxkkRQlWBLERYBfBDeI4LLZuBT3/S+qiePkEfeegRhsW1XzL0SgQrVJC4gJ7vwJU8qIYqkiRVEskInhvhTz//L9GkWFixZBnOnTqDA+8ew5BTxfyNq/G53/xlWHV5KCTdqiMPIUaPJXeOuLqjO1DcJRf0BMIwBk9JlSz0XsmxxvNMNwLjC73A3den8I2fmY2WWa2Q5m6A27gGZWUe7CtI5q1lREmuuXwDUpmcSDAPfF+IvV2dHRgc7EMmk0Um04pyNYXuXgUDQxIcT4JlSpjdamL+PB2z/n/23gPMrqu+1353Pf1Mn1HvXbJsFRfJkpts44BLMCYQjJNALmkQki+5X3i+BFJIJe0ml3tJbipwMWBjiCk2BtsYWy6yii3J6lbv02dOP7t+z3+dObJsZCQMMra8FpxnRnN2W+/eZ+11vN/1W902yaTZDOVVCbki85YqMZu2hKzbVCOdDLhkkcnEcRGuI8m7JsWyzXPbIl7YETC+02fl8iqTxnkqcFwEWttxVfMrAqvvR9Q8A9+3MEyRkNO0tGZwXfBqJUZHSux8MeB7T8ds3RWTSsDKZbD6cpjQDZZlqETfMDYolyuMDg8paTmdTpPP59X2YrlPyViCV3RxhFEimSUpabdRRKVSpFIbphT2UQlH8KM6qgcl7dXYgAr5YZtJWlI9tGenENYNevuOUPVHcNIxSTdFyszhGElMaatfVgxV92y+g0Qyrd6R81Ipj6iE3h82EFe+27iJNOlsm9pGrVpidKhf/TcFOUYzqrF/1zpuevfvnBJ6XddVDGSwxJ3vex9Lli5jxYorLrSPkq6PJqAJaAKagCagCWgCbwkCWuh9S5xmXUlNQBPQBDQBTUAT0AQ0AU1AE9AENIE3KwEt9L55ztypaZ8NAw8oDAxQ2LGNwsGDjL74IqPbXqBwYBdRtYhRCBvClZqmtPGz8TuECZOjN0zgs0tPMpwOMCJDiboi7Mr/5Gmo+k3+bZvMTM9kYW4h01tnsLjrYuZ2zWFK62Rsy1b7kIeVajpUXTSBC5iAFnov4JOrq/YDBF4SenezdMlSEsmEGsyh7g8vE3rPEF36sq0pBfOHEtZCr74AX05A+ipikcZERiODNcZ6mdBrSpfDF7E3xEw05KaDBw/Q2tlOKpdhsDCMXyrRkkxgOTZeHGI4NvsPHlJpvdVKlXwuT1drBxknqVJmIz9SQpPsV8nDjtkIl7Uar1fKvE2VVAnGfkTSNBvLeBKQ6ynBNkraBK5FbES4ImwRITmSkmyrZN7TZ0FX/nuMHwVEjkk9CjBsR8nMEZKK65M/PkDvY0/x2f/7OeavWsEtH/gFzO4OfKmD2rpByo+xKj7RyCgn9u7l/3723+nsauUDv/IBrJ42wkoZQgsr06ZiM4WNm8krmTes1rGyWYI4wk/Y6vCySnSW4xVIMaRihpSRbJPzDJxmHeRtJyS0IyJTFOaQlJyYUoWt3/4e//zHf8VH3//LzFu2XLUJ5ZFBDg714Xe2Mv/6awldW6Vxy0v6u6+lNPuiWuh9LfT0OhcCgabQK3UZHh5WVRJZVAm9vz6XnoVXE0y4giKdP7LMK5+rTLaFXEu7SsX1vBq+V1fCa19/L5VymZrnMFLs4VhvCwPD0obKINBG82GaNlMnuSxb7DB7pkUy0QgOHx6FQiFmaDRm63ZJzK2zYrnNwjkiDA/jeXXVJmRzrQyPpnjgkRqHj/hcdVmNJQvruGONkG05WHaCSt3mZB+c6DUZLjTuH22tCSaMc+nuqJNyCxhxjXIlZsde2LoT8llYvhgmjQcZlyFSriTs2m6aUrHAsaMHKYyOkEgkaW/vUrMWVCtF3IQk9jbuG1JM08JNZlTirSTfVisl6tUiYSj3hDrVqEAlHMaLa43v5nK3MQws0yaX6KY7N5Nsqp26V6F35ACj5ZOERqP+CTND2syrn5YaRdEwiWV9kY8z+Q5cNzE29iLCq1WolEfVOTpjtC8S1J5QMq+bTDWShIf61TE3BnA1Bgzv3LmNd777l/CDRtJvIpEgl8sxZ85s3vfzWui9ENoNXQdNQBPQBDQBTUATeOsS0ELvW/fc65prApqAJqAJaAKagCagCWgCmoAmoAm8CQhooffcTpI8SGtOB958eCZ/k3QieagpD9N831di609yenDZdij78TyqfX2M7t/HwAtbOPKtewllf0MVwkpNJe/6fpkgrkIUvlwSOa2KSlqJLY68bRL/ftlxBpP+KxLiXsFD0tnMJGkzTdJIknEzpOyUepj39vFv57Key5nTNpuebI/6mzCSqdp10QQuNAJa6L3Qzqiuzw8jcE4JvXEjCfOHl2ZK76svpYVefS2+nMDpQm8jmTc6PaFXpCmRYQNJWvRIpF1CPyAQQ1YSdQ0IzRhTTFsjIqp7ZJ0EhAZxqYphu6dSdAPbILBMIsskMEzVf0k5CeIwImGahF6opjBvurpNiff0XFjZjUi6qshxeRF+5BPbJnHSoW7ExL5Hi+k23pePjIhSYy9J+JXXqbDZupjKslG7sazs3IJ6GDC85QWeuvuLbN2xnf/+l39KZvJE4vZW6qbK/VWbd2sBdsXHrNehUmPDU4/zz//yv7nh7TeQzKfoHx6g3Ftg6dyLufTaq0hNmSiGljr8cr2Om89RiSNioyFK50MwldA7liiZiCmpmd9N7FJEyrHUcfpeQGgEGE6MZcRYZozh+xzesYv/+am/oTOd5zc+9Kvkp05r1E/WiQIqQKq9UyIxVXvS7FOf3i7I/fdcZobQQq9uS97qBF5V6F3cxr///s30XPEB6smJjBbLBGGjfW2KoT+UnWGQSmVoaevEcRMESuQdJQx8lYDr+yHFUsCuvfD8doeal2TCOIcpE23SaYNCIWTvwYDjJ2MmT0xy49UOuazJwSMxLx4IGB4OqdZjRgoxCcfgiuUuM6eUCf0TxLGHaRp0dnaRb+nkO9+v88j3qyxd5HH15XVyGUlpj1SzUiqn2H8sx659JsMjDSlVheDGJsmEyZSJIfOmVxnXJSJwRLkKI6PgOiCB6PJTpFxJ101nWjAsi3JxlKHBXoqFAm4iRTbfyujIMCVJUc9mldzqOKbKkJf3U+m8EoJFeK6WiwRBrTG4VgZ54FOLSpSjcwZPPAAAIABJREFUYepRmSgO1QDalNuqZN62zASC0GO4fIyB0iFqfkkNjpD7g2VYuGaKlJUnaeRxjIRK6zVth0y2lUQqQyyDMTwPRwanGAb1WoVauYDv137g9FqWTSqTJ5nKq/UKo4OUCsMvDdJVoewx23fu4vZ336n+m4cU+b7fSOidpYXet3qDo+uvCWgCmoAmoAloAm96AlrofdOfQl0BTUAT0AQ0AU1AE9AENAFNQBPQBDSBC5mAFnrPfnZFMDh8+DDbtm1TU/hOmTKFBQsWsG/fPvr6+li4cCHd3d3q3yIcLF68+MdKrJVtNCWp4QMH6Nv2AgObN1Has5v6yT6qQwMUj+9RB27Is7XmFNAifrxyFs5XVk+eCYZjQu/lxxlMiDhydgY/sIwB01LTGJcaR1uqjZktM1nZfSWLuy5iWts0ld7beLh6Lhs/h/3rRTSBnzIBLfT+lE+A3v3rSqAh9A6xe08zoTd5KrFN5JPmABct9L6up+UtsrOXhN7YkHTahnSmUnPHCIhEK1KvjF8ybZlePCKWgFwzph54xCLROgY+AYkgJh4qkvENzJIHkkYr1pZsLGEwbATUbLBTeZWC62KTEEnK93BjE0d2cFoRYVjJuGMirvJzZVvS3RHp1Ze9RiDJvI5NXX6veWRJKqlY7N/YgboJkpuonF05lAhsT+puQqEMItQmxJxVJhdEHlsefpgHP/efLL50Ke/4zV9XeljU2kLdkGM0VaJu0otwvBg8GbAVUz12mM/886dJ5ZLEroFlmRQP9ZL1LVbeeD0X37AGHBNyaaquRdW0CLAUbelS5uW4mgGPUj8nxkuIm2xCOcRBBp5FhEaIZcXi5WLJwC7fpzYyzMMPfZv//ZnP8Ad//EcsufxSUm2tVKNAIjCxLEcZ2A52Y4aIsbRJ+dlsY+TnqRkqzvIJ0ELvW6SJ0NV8VQJNoVc+NyMjI+pzJP3X66+Yy3/8jz9g3OKb8SOojBwlqA3jR660ksQvDUs447bdRIKWti6SqQxhEFAtj1KvlRvbN01M06F/KMUTz5ocOhqwcL7L4vkG2bQ0HiGG6VAoJXj0iTo7X4xYelES1zU5eNgnjEJapFl2TSqViOGRmETCZsqEKrnki/j1I7S0ZFm0aBETJk7i8ad9vvFQmXkz66xZ6dHeGhPHIaWywbYX82zemSAIY6ZNMpk4XlK/oX8wZP/BgEIxYuaUiOWLa4zvDtTAA/VVVcRf+SFJuMm0knklvdarVymXRvC8KoEfYJg2dc9nYGBAycyu69Le3kFLa17NXpBIZbGdJF69Tk2Sef2akmVfKjEhIV5UoRwPU49L2KZLR2YqnblpSu4dKZ+gv7Cfsj9CbEirLjecRpso71tmgqSZJWO2kLJaVcKuSMRSapWCknilDiIly7pK6q2M4vsyMqPxvdwwTHWsUk8Re8ulUUaGetUyIjSrckro3cnt737/GYTe2bz/zjtZsnQZl19+mf5UagKagCagCWgCmoAmoAm8CQloofdNeNL0IWsCmoAmoAloApqAJqAJaAKagCagCbx1CGih9+znWhJ3n3rqKYRVOp1WQq+k8dx3333q4aLjOCrVTX7Ke1OnTn1tKbWmSRTHeIVRhvfsYfC5jQzv2cbozhcpHNqPN9wPktwm0oqEsb2W8lqF3jPtq5koZ0C728783Hymt05nXH4cV/dcw9y2OXRnu0nYjeReLfe+lhOm13mjENBC7xvlTOjjeD0IaKH39aCs93FmAiI/hSrNUDo8kgTbFHqby6tEWwnkNRtTuUu/qO7XsRyrIbkSYajZCgIYLbP5e09yfPuLOJWACW1d5Dva6Zw4gbb5M4ha0wzHHm5Xm6xFrVoln8pgBRFOJFrrWIdrLMiymawrOxaxuGH2jiVVyz6DgDAO8M2YyDaIHRM7skhEktBrqIFXng2iVjX1KtmMHLkRBORth/pwGbPmK+GKoGGb+ceO862v3cPurRv5yMd+l+y82cSmQT2VpG5bWIajiCUCcGWwlx+qhN64XODg4X0UKhJDaZDPZYkHCzz1re8S2za33XEHLbNnEGdT1FIuVdslxFIyr9Q800zobcK3wbdjAkOSk6FWq6s6OY6FHQTYIrnJ/ms+g/v380///E+Ugjof+/NP4na2qtRiSUOWPEtbTRwvOq9wbujap4u8pw8ckOTesxUt9J6NkH7/QidwutA7PDysqquE3uuu4j//9Z8YN3k2SiktHaQ+spdC2WGk3kU9zKow8IQbqpdKOB8rklJu2Qm6eiaopNxKqaBk1UjNyNJYLoos9hzM8f11Dl2dBjdckySdGKFaKajvxCKNdnb2cOS4xefuKYGRUqm+He0Bl17iMmmCJPNCrW5w4HDMc1t9RkartGb2knZ2MWF8lksvXc748dP4/jMRDz9eYcGsGlddFtCaj7CsiINHk3z/2TTFMqxY7rBgdoxj1Rv3hDjBkRMmT6/3GRoKWLrIZ+lFHplkTLVuUa5a+IGB49i0tWXpaE9h2z610gj1ekNcVvWMoVwuMzIigqxPMplmwsTJtLa1qfdNyyHwfaqVIr5XgZfJvC9dfXJMXlylTgk3kaYrP52EnaFUG6R3dB+FWi+RknlfXuKoIWhbpkPGbqMnO5t8tkuJyCJYl4sjhKGPbbkk0zklYDek3rI6F4FfV+s7TpJ0rg3HTeLVqkrmrZRH1UASNVBLbnQyMCaO2bFzN++8430/IPTOnTuHX/2VX2H5pZcjv+uiCWgCmoAmoAloApqAJvDmI6CF3jffOdNHrAloApqAJqAJaAKagCagCWgCmoAm8BYioIXes59sEXrlAWmhUCCZTKo03paWFu6//36WLFnCiRMnKBaLzJ49WyX3iuz7o8ir8mBNHgqWBwcpvLiHwY0b6X9hC30bn8If6YNq0JB4Xx4Sd/YDP9MSP0mh9/Ttv2z+abix+0YWdy9mafcyldo7MTeRpJ38sZKLX1uF9VrnQuDVUjabcsy5bEOWaU6J/aNc/+e67Z/2clro/WmfAb3/15OAFnpfT9p6Xy8nECnhrCGKqdjdU9PCK5l2zKFVqbxqsFCEm5Ap3qtKNrNtSZeNsTwPs1KjePA4n/+Hz2CNVOlyMmRMF8O1CSyDmSuXMe+qy6GzBT+bIHYsKtUqqWSShCTz1gMw3Mb0B80oXSMmMmIMEavE7pKXCL0i84q8JbaxEVIPPepRgOnapBJZiCSa1yQwwTfAF+dWqcvQmMhc6haRkUnUwwCjUKUlciC0oB5x+NHH+a8Hv8rk2RO5/aO/oRKASacoxiFVSYZMpJQka9UjktJtlGMqlYnrVYxsgqheBsfAlDTeesiGe7/K008+w5KLl3DVHe+Eng6G4gAz30aNWKUUJ4GUHJy8xLdtnA5VB8+IqRFRxVf6r0i5llchVQ9IeQYcG2D9U0/xuS9+gV/9vd9h4XVXUkya1IwY3zRIxCYpHJJGU+htMGjO7nB6P0In9Oo2QhM4NwKvJvTecP11/Od//Bs94yerDZVGRzl64CgHj/gcG2yhXEuTSBh0toeM76rT3V7HcUTZjwnCiGqtRnfPRNLpFPVqQaXTnl5qdYvNO7Js2p5g2WKba1clGRk+ppL+ReiVz/C0adNIJHL8x5cq7NlvkHA8brkxwbw5JqVCv0who4RYJ9HKlu0xDz9exoiHWTCrj5lTLTVotuZ38/gzIS/sqjGxx2fG5Ii2lpjO9oh9hzM8+7zB0sUWa1YniMMhisWCOsxEIkky1c7WHQYPP1GhPe+zclmEbZscPeFwos+gXDVwXIvuzgQzp9pM7CmTdkcwXiHWhmFEvV6nUq2RzbXS0zORRDKpBqH4fkCtUqJeLRLHzZb9zOdO3eEcU6XkplIt1L0SfcX9DJaOEIReY5xIM5a+uQl1zzNwzAQd2Sn0tMzGtVN4Xo1KcQjfa8SpK+nXbkq9WXXjrNVKSuqVW5TsUwaMhGFAYWSAYmGYSO47pnXqu1xzl/sOHObtN79T/beKBssE+XyeefPm8rGPfYyVK1fR2tpybheoXkoT0AQ0AU1AE9AENAFN4A1FQAu9b6jToQ9GE9AENAFNQBPQBDQBTUAT0AQ0AU1AE3g5AS30nv2KkFSwo0ePsn37dnbv3k0mk+HKK69UIon8u1QqKdFXHm6NGzeOyZMnK+H3bFKjPGyTh5z14SEG9+zh5Ib1nHz0YQbWfr8xu2bq7Mf2Iy9xvoTeVx5I4xkwF7VcxPWTr2f15KtY0DGfrlQXKSd1VjY/cr30Cq+JgDx8rgd1huvDBCIjjRWZPty1XLqSXace7Mr12nzJYqen6DVF3kCSCVUSl6VeF1LRQu+FdDZ1Xc5GoCH0Dqt73NKlS0kkE0gynBSRJiWsTk3/LEluZy2vNFJevkLzXtlsU6TtkKnCv/KVr/CBD3wAGVSjy1uJgNyZxoTeWHJbTxN6xzRfleEbxSqVV4TeVEoGDAX4fg3HsrBNA6dcJ+ofYdvG5/iXT3+GX//lX2FS9zi8ao2Tvb08vvYJ6hbceNstXHT9tUqQjY1IJciKiBtbJr4XkDeSGLGrnN5IpmeX1EIRhqMII4xBXvJ/GZRVLmAnHTKteUjYKqlRJFg7lSWObSLDVsGHEtQbyGvMlRVNqjkuyiQki4NV93BHa5gyJcPRPh6++1627t/BHf/tTqZevhQyKUgmKPke5Uik5iSWfB4rAYkQEo4Iyb6S5Ih9orBObEvqYoQVh/TufZHH/utBhvYf56bb38mM668jjHzoaGWoXiVnp5TUawhseVngW2N5nOrYY0phRSVvKpmXiGTFw65H0DfKnief5bsPP0w1Cvl/P/OPkLYYjX1Cx6QWhaRih7ydwpKY5bFmRNqAptArV/zp/Y5mP+OHfRJ0Qu9bqZ3QdT0TgVcTetdceyX/9n8+w4Sp8ymVTbbv8tnwXJkTvR6mZWBaJp4f43swriti8bwqMyZXldTbP9CnZM5sLk9PVxemikh/KcFXjqNSs9i0LcuOF1Ncsdxh1eUufb2H2LJlC319/UydOoVly5bR0tLGV74R8NT6GssvMXj7mhTJZJX9+/ZhmZJTHjNlylSGCym+8VCZYyd8Ll9qs2i+S7Vms3W3x+Zj/fSax4jSo7g4tHndTDA7qRfbKJQibrvJZfklNsePHWF0dFQ5sSKhjp8wkRN9Sb76rSJDwwHTJ1vquAeHY2w7JuFCGBqUKpJUbDFvZsCSBWW6O3zke9HppdFWgeMmyObbSCTTRJEIvR6BV8erlwmCeiPB/VWKZTmksiLzZgmjgOHSMXpLe6kGhcY9RcaGjCXDn+Idyx3RpiXZw/i2uaQTrYR+QLk0rJKET99fU+pNpfMkJKk3jqnXK6ovJ/82DJNScZjCcH9DBB6rpPy90b8zVMrvwUPHufqaa88g9M7jEx//OKtWr1b/HUQXTUAT0AQ0AU1AE9AENIE3HwEt9L75zpk+Yk1AE9AENAFNQBPQBDQBTUAT0AQ0gbcQAS30ntvJFlFRHoydPHmSHTt2KGnx1ltvZf/+/ezcuVP9lOTezs5OldArDy1lmVcr8pBOZoIuHN7Hwe8+xMG7/y/FbS+oFN74fD4Te72E3mbFx8TeyenJ3Db5Z7lt7m0s6l5IxsqoB7e6/HQJRHHEwZFDfGXHvQxUB08lQdmmzeT8ZH5tya8qYU+uffkMSCKV53mN5CfLUte6lGZ6tUh4IgH29PQoqf1CKlrovZDOpq7L2QiIGPcyoTeRODUQoyH0SkqcyL3nIvT+8L1pofdsZ+Ot9r7k1Db6T4YSemWEU8Nqaib0hkYj2VaWrNarpBKinsp07WXMOCZhWThFj4HNO/nSl7/E0f5ePvW//hFa8mBbUCqxce1TfOv+b9CezfO+u95P57x5Ki83TJpU7JiK1dCKO+IUidBV0qlnNWReMVydMMIUIzeMwPPZ9+x6tmzfip1ymL9oATPmzMJKpyVyFiwHEiliST8c87tE6pWXJ4m9Y2KvR6hk5hwJUjHYwxWoRBx87Gme/MZD5KaN47bf+CDk05DPgm0ieYxV2YeIz7GBHUQq/dYVZCo9OCasFJWQayVdcE0wPOKoyt7vrefJu79OOpPjPR/+CEwaD0mHQrFAPpVrHPeYUObbUBMfGGgo9jHloKRwOmFMIgCr6FHZf4xd659n57PPU6xWeMfPvYvJN16HwCqGdZx0iiCOSUYmtpVobExOnvCIolMzOcg9t9n/ONdPgBZ6z5WUXu5CJfBqQu+ypSv4+Mf/kRlzFjE0YvHks3WGRqrMmGoya7pDNm0wWgzZucdn196QrnaDG1fXmD4VioUBRkaGaMm30Naab0j4ryi+b7J5V1pJvRcvcrnqCpuB/v1sWP8s8t8aZsyYwcqVK3HcDr76rYhNW2vc/g6XlZc6+F6BjRs34dXrpNNpFl+8mJgWvvP9Cs9srDO+22XyxASDpQo7wm0cn7yOaMoR3JxPGBh4J1vJ7lpK7sXl9CTbeM9tSS6ab/Liiy+ydetWarUas2fNYtGiRQyOprn/wQp7DzTSeRPJkNnTTObPceloM6l7EfsPBWza7FEoweWXhFyxpEo++4Pf6UV8ddwk6WwLtpMkGEstlnYr8GrUqiU1yCRW7fPLi2laJFM5ta60ddVqkZHScYa949Tiohqg0rjvnZbSK805JtlEB+Pyc2jJdKttV4qjVKuFMw6WfaXUe/rACEkSHhnqV8cp7bm6t40lzhumieMk6OiZxM4du1h55ZUvE3rlO97cuXP5xCc+zqpVWui9UNsTXS9NQBPQBDQBTUATuPAJaKH3wj/HuoaagCagCWgCmoAmoAloApqAJqAJaAJvYgJa6D37yRNxcf369fT39ytxV4SB22+/ndbWVv7hH/6BD3/4w6xdu5aBgQHGjx+vphRdsGDBGYVeeUBmGgblUp31Tx3hyK/fRNB7VEm8EgB33svrLfQ2KyQCSwgpO8XvLPxd7pr/fia3T1ayRlPAOO911zt4GQF5qBsRsf7wej70nQ+xr7qvIdUAGTvDqp7V3HfLV9Q5koRMSeqUxMx169bhuq6Sdj/5yU+qVOo/+7M/Y/ny5TiOw549e7juuuuYNWuWkoAvlKKF3gvlTOp6nAuBHy70NtLb5HW6HNL8vfl32cbpqd6vtt9XCr3S5jQTej/4wQ+qNuh0cfj09PtX7vNc6qaXeWMTEKmoKfSaIvSOybxKbmqm2wL1yMe2HAqVEbLpNLboSKGPEYQkZK7yvhJb732Af/v8Z/nIJz7GnLdfT+SVVXKuaUp6rce3Pv9lHvnq17lk4WJ+6Vd+DcZ3Ux/qhbaMenmWQSq0sSOH0GkIrXJ0BjGJKMb2Y/AjKFd54POf56FHv0tgRCy9dClXXrWKebPnYibTEEiUY6IRsuhK2q8FkpbbTKcVQTkKKZXLeJUqGdslbUvH0ILBAt/+3Bc4umc/N7z3Dqa97TpVB0xZ3ziV9OtFMlAswsUkaY7dzpVw7CvxV73kAMyQulGjTJH8sRIHHnyG733nEdasuZFZN7+9IQuLdSzHKxwtg9BqiMciDzuSdulH2LKMFYGIZ6NlwqECR7bt4akHHmH71heYNX0W77zzvbStXgkyZX3KIYxD6r5PIInCWCRtFxJjCb3CIAxPGzjQGEx0Lsm8zStaC71v7M+2PrrzT+B0oXdoaEjtUD5Dk+dfxk2/+KdMzC0gKuUplQOWXhSzZFGA61Qhlvu1Sd3P8MjaiE1bIi5eaHH15YP0dKUojgySyaSwbeuMn0kZ4LP3UIInN+XI5VJK6M0mexkYOEa1WiWVytHTM40jJ3OsfTbm+MmAm661WXmpRb02wIMPPsjJkyeYMmWK+g5hO11857Eqj66t4vkmra02tfHbOXnR18nNHWJRbhbjjHHUjBpb4u3sP1Eg/ejPMOnoVbznpg6V/rt37w42bthApVpV38sXL15C31COBx+pc+BQTCoVsvxii8uXmqSTVTyvpr7vOIksO/YYfPOhRprtO66rs3CODGZ86fydEmUzedxEhjDw8GpVLNtWab3yfd8XqbdSxKtXkVkPmkU4u8k0mVwbktLr1StUSiN4XoV6XKYUDVOLRgnjYCxwt5ECLzJvys3Rk59Ne3aS+netXKBcGiWWJPZXK4aBYydI51pJJCWZV+4VAcNDvRRHB+XUq0EqcntSA2hkjIXlkG1pp7W9my2bN7Ni5cpXEXo/wapVq3RC7/n/aOs9aAKagCagCWgCmoAmcF4IaKH3vGDVG9UENAFNQBPQBDQBTUAT0AQ0AU1AE9AEfjIEtNB7bhzL5bISdmXKUUmlkSReSfzp6+tj8uTJ6neZ1lOExvb29jOmFoqQVKrB5v1w33qH3uGIK77+fjIHv4tRHzmVjnpuR/Qal/ppCb1yuGrqUIO82cKc/Bx+ef4HuWnmTfRke7TU+xpP54+z2suE3u9/iH3lfaeuQUlQXtXVEHrlmpZr+9Of/rSSd3/2Z3+WSqXCxo0befrpp/mjP/ojTpw4QVtbG/v27VNC75VXXqmF3h/n5Oh1NYGfMgER605P6JXplJuirrQd8rssI6/mwAyZ0lqEOvmbDISR+6Ism0qlzlqb5vZk/abQe++99yJCr/xNtt1M65TtN1PzZXBBc10RcXR58xMQoTccS+g1RVmSGFsVzdsQemMTJbFKmq0ITQ391yP26qRMSaYV+9Rn9KltrP23ezk5Osx/+7f/CfkENb9InEtiRzGWH+IfHeCxL9/P+kce5+Zrrmfpe38OCkMELoxYEU5nC3YiheEm1HqeZRIS4Ig0K9elmK7Ssesd4B/+4i8JbYNMe54jx44qF/a6K69ixZJl1EdKFAaGqZTKTJw5ndz4buhohWxaYq5BZK9yld6du3no699i6viJXLJwEa3TpuGd7OXzd3+BlvY23v07vwOdHWMisHGKxdhkCOrky7gcuxHMe2qWdvXGWNJubISUqFKjTlclgPV7efCe+9n4zEb+8F/+GaZMgJaMEnnjwCdwLQLbwiPCJyAdGBgDRVKSPkwAtSrlnft55jvf4/lnNpB3Ulyx5louvmENTJvcEHaVvGyoROJm6GTzSpXD+gkEfZ8aZCDblbZCZEYZjDd79mymTp2qRD1dNIELncCrCb2dK6Yw/xM/Q7Iyn9yuy5hnz2TNipikfYje3uMqXdZ1E0yYMIF0djr/9LkalarJNcu2sHhhGz3dHWMNyljE+BlADo9aPL0pzd7DGWZNc7l4kcn4nliNX+gfgH0HI7bsCDjZJ/0EmD3dYfklFl3tQ+zds4HC6DCdXZ0svngJxUo73/xOjXWbSoShQeekGiOLvkZq0Q5unnA9FwcX41QTWI7FidwJPlv/LId2WrR9/xdZNXEhb7vOxYiO09d3QvVJWlvbyeQmsm1Xgqc3+IwUYmZMhbdfn6C7o8LQYN+pQYjyPT6V7uT+b5f57vcr3LA64vora7gymmGsiPCaTOdIprJq+5VyAd+rqL5PMpklkcpiWTaB76n03XqtTCRT82CoVF+Red1EisCvUy4Oq/cbX5Vj/LhKORqmEo8QRF6jHY/AtdN05qbRnZ+u0s3rtQrl4hDhWDKwUn5l9hsjbnyvFst6rJi2QybTSiqTV/2yMAwojg5RGOlX68uiIiGLbCz7cxIJOrom4iaSPP/cJlZeuerMQu/HP86q1Tqh90JvV3T9NAFNQBPQBDQBTeDCJaCF3gv33OqaaQKagCagCWgCmoAmoAloApqAJqAJXAAEtNB7biexKQzJT3lYJ6+mzCTCo5RmMpi8d3qCoHpAF8dsO2zx8DaHzUcMihUTP4Qpvc+w4IEPkx16nvi0B4XndlSvYamfptDbPNwYkmaSiemJXD3uGt41812snrxKpb4KU11eHwIvE3off4XQa74k9Mp52bx5Mxs2bFAJVyLrikx35MgRPvShD/GlL32Ju+++m2XLlp1K6JVpdXVC7+tzHvVeNIHzQSAMI4aHh9i9ew9Lly4hmUwRqwS/RmJmwxNpyCIy0EVe6XRG/RRxzjQNKpWqSoI7m9Ar60iCn6wn021LaSb0vve97yWTyZwaMCNi8empvE2huHkfPh8s9DZfXwKSExiIvUSMfbrQKzaohMwa4BsxdSPExKQe14kCj4yIVHJtFstUBofZev9jbL3/e9x653sYf/P1kIigPUWRQNxSkliY5YChTdv4zpe/xu5nn2fq1CmU/Dr7Tx7jWHGIq25+Gz/3wV8i1dVBNWng5FqVPixH2IKNU4+hUOPwM+u574tfZtUN13LZmms4cfQwX//G13n8oYeJChXGt7QTlSo4tk058Ljj/T/P9e96J3S0SecRLJtjT6/jz//wjxnf2U2tXMHzPWbNn0fsWLj5DJdfs5qFa26AfCsoaQslyKrX2CmST6QIvYLJfBXvLjIi+qNhPNNnsufAzj62PfAo3/6vb/HB3/4oHdethtY0cegRpBzKoU+NENe2cU2LrG/AUEVZuNsef5S1jz3Kixu20molWXHpCtZcez3mJQshl4SwDh0thHJApxWRjeVvzVMqqu1p4Zev6YJrpobLylrofU0I9UoXAIGm0NtM2ZcqyT1z5prZrPnXGzmeH6a8bSKTNt7G6u5pXDSnwODAATVodcrkyWrg3sRJk/nMZyts2RZy46pjLL0IOttz6r7+w4q02LsPpPneUw4Dwybjum2mTnJIJkz2H/Q42VfHcUNSSYMgiCkUIZl0WDgnYvH8Oh1tIZZtUatn2bzd5tG1ZQ4cqpBKOXQtOsrI/LtZPruT23veRdxvUhgtqn7D+AnjeJhv8/Xeb+B9+z1MGryRVZenVcJwe1usBgwUS7B7b8y6TXWOnwxJp0yWLLJ423VJXHuEI0cOq36ItB0iNY8fP5HHnqrxha8UuXhBwC1r6rTkGo2qSLOJVIZkOq+a76qk8NZKxFGo+jymJSm9GSX72o5LvV5T8qzMiyKz9KSzrUr4ldTecnFEicxRGOK4cseT9U2CuE4lGqFyESLVAAAgAElEQVQalQgiX4m2GbudCe1zSCXy1GpVioVhAq+KY4+JuIaFV6+rY3CTiYZALDMpmJY6lnSmRR1bsy8n+yyMDlIcHSAMZHCWpC+bKmW4pa2LbL4V6QuuX/cU11x3wynhWQZYyeDmuXPn8olPfJwrr1xNKpW8AD49ugqagCagCWgCmoAmoAm89Qhoofetd851jTUBTUAT0AQ0AU1AE9AENAFNQBPQBN5EBLTQe+4n63SJ6Exrnel9JRUUIp7da/H4bpsdx00qdQNXjAsRL+Ialz7+B4zffg9W7RjxWQLEChEcCSBpQF8IiyRFLoKRENqtxqsvgBYL8mOzGL/sWN8IQm/zgGLodruZ2zqPaydfw/vmvI+prVN1Wu+5X5I/1pI/IPQWX5HQ291I6BWh9/HHH0faioULFyqpV4qk391yyy3cf//9/P3f/z2rV6+mo6NDJfRqoffHOjV6ZU3gp06gIfQOs3v3bpYuXaqmU34pobcR/BZFjQjQZkKv/JTpqQ3TONWOiwDUvDe+WqVku5Lme+DAAfbv369S7kUUueeee9SgAZF1mwNmmoNrZJsi8sjgApF65fh0uTAINHTZxvTfDgbW6dbqmNAbGBFVEXNNi2pQhiCg1U1gBQFU6hzYtJlvfvFrUAz46N/9NbQkqYVVjLYcJUQENrAwSIs0XKlzeMtOnv72w1hBxITuHto72nlhxw4ee3otv/Sbv87Fq1fgtySIkhmVHhzg0xJZJEbqYCRZ98V72Pj0Oq65+W0sumolODbFvl72PL8Np+oza/IU0m0tnNi3l/UbN7D3wH6WLF/GtWvWYLS3M7hzF/d88UscPXyEv/iLv4CEy8aN69n24m42btvCRcuX8u677qR9/kKwkmBYjdBi+QSO/Wye/bEgXvXPpn53uoYXETHgDRG6IePrCThRpbLpBb782S8y7aKFXPf//Aa0pAidmJHYw48CMA0SXkTSj0hFLuw7xqf+4s/Y03+YGXNnsXLhUhbPmEvHhEnQ0gYtaci6BAmbmmmMnUuwxV0eSw8WoTcY66dqoffC+OzqWvz0Caxbt071zeVeKf101Q4YBitXr+RPPv0nnJh+kq+NPED56Yu4tPc93LFmAo5xkMOHDnDRRRcpoVekzv/z+QKPP1PlvbcELF/k4TiNYQNy749Pi9k2jLghsYrkmsxS9TM8sjbgsSdrjBZFBE5hWQa2VWf+bIOF81w62y3q9YgXD/isf86jWrO5dEmaebNs/AD2Hgh4bmuVvv4yYeRjWily8/ZSXnAvV82azS1dt3HyxX4OHDhIW2srCxctZLO5gS8e+w8Kj95G+sWfoa0tqWTi8T0WlgkDgyF7D3oMDtfIZQzyuSSL5rtcf5WLbQyzadNGdu/eRXtHBytWrGDatGk8/ozH3fcVWTC7ztuuqpBNB40EXNOipaWdZCpD78mTFEaHSKUSWNLWiUArzEWiTWew7ATVak0NkGpva1FCr4iyXt3DdUyGhwbo7RtQ37UsEXmDgGQyQWtLDklTr4UVhgrDqr9jRWk6Wsep+165XFTblMEpE8Z3Ypg2A30nOXn8iBp0PH7SNDq7ugkDDzeRJp1rw7YdleorLxGOE8k0QeBRGBmgVBhWNxPTssi3tJNr7WwMzCoXWPf0k/zMzbf/gNA7Twm9n+DKVZLQm/jpX/z6CDQBTUAT0AQ0AU1AE9AEfmQCWuj9kZHpFTQBTUAT0AQ0AU1AE9AENAFNQBPQBDSB14+AFnrPH2t5IHq43+DR7Qbr99kcHjLxAk7JvLJnERpmHv0+s7//Z7QcfZT4LM/DjgfwfA0uMuCZGFYmYSiE4RA6rcbrRAizHMi80YVe9WS4wX9SZhJ3TL2DO2bfweKexVgyZbYu55WAStk0YjYf3cxfbforjpWOndpf0k5xScfFfOqaT6mHzJs2beK5555j0aJFpxJ6Dx8+zK/92q/xhS984ZTQ29bWpoXe83rW9MY1gdeHgBJ6h0bYvWc3S5csJZlKEEciqYgc1JR6GunzIvFG8qYSCEUIMYnCSP0UkedsRbYh7cmhQ4fU9np6etTrvvvu4wMf+MCp5HYRe6Xd8jxPLScSr4i+kvAriXG6XBgEROj1xjoHMnGB3RR6JcB/TOgNTRF6fSzTxotqmGFAOoqx6j7UfNZ+9X6++70nuOb6m1hz1/vBhlpYYzT2sNJJTOwxyTTGiH2i0TL+UAGnFtCSzoHtQt8Af/83f0PnjEm87d230TZ3KiNujGO5SjdO1SPShQCcHJ/57d+hs7Wdm95zO/npk5UASzoFhQpUfJCZHMIauCbB0eM88M1vsXf3HhYvWsT47h6eefppRkZHuflnb2P+238G6lXw61S9Kr3Dg2TaWuiaOB5SOeJERnIeG5+2M6TwNl275lunS72yfGxElMMSkRXSUjFgJIAjfXz3S19lz8mjfOQf/xpyLsWEQdEMcKU/FgUkinVy9Yih3Qf4j0/9AweOHeaWX/8F5l26hKmdEzBiCywH0hnIJig7BlVFylKpwSkgEY4lB0tzYYFvxgqVyNU/btEJvT8uQb3+hUDg1YTe5cuX86m//mtmL5/J50f/g8e2H2TK1l/mXUsXs2hWheHhXiZNmkRraxuFUsz/+VyRbTsr/OYHbaZNrBFFPp5vUCxZFIq2+t00YzLpkJZcSGtLkmy+Bct22fVima9/u8j2PQapVJqEG7L6CoerVyQhGlISqZRcvpMXdsZ87VslqnWH1habai1iYNBT9/k5030mjY/oG0xRzJ3k+IwvsWhmjls7bqV3ywA7t+1k3PjxLLtiKWujh3no2HcJnngvzoEVBIFJGFnYtqk6LLVaiOf7TJ4QsHCOS7WeJZtNsOQiG+IRdu7ayfGjB+npSnHlyksYN34a333c47uPFViycITLFo/iexWCMMSybCZOnEQun2fnzh0M9PfR3d2pRFqRd6X/pARcy8L3A/wgUDMW5HM5bMdRsw5UymUmTxqvxNwTJ/uZOGE8/QODDAwMkstm6RnXreRf17U5fPQIYRQTBhHpdE71eVynkcbrOBYLF8zBshz27trGieMHcWyHnonTmL9oCb5XJ5NrxU2k8LwaheF+qpUyqXSWfGuH+nvge4wO91OvVUmmsyqd17ZsPK+q/r5lyxbeceu7zyj0/uEf/iFXrlql+2AXQuOh66AJaAKagCagCWgCb0kCWuh9S552XWlNQBPQBDQBTUAT0AQ0AU1AE9AENIE3CwEt9J6fMyVOyb5eh0dfgEd32VQ9A+cVUw4395wISyxY93dM2fLvONUjPzSltzeEzTVoD+CYBUttKAHiZLhjrot4EVPtN4nQ24QQQ97Kc/PEW3j3/HdzWc+ltKZax6Z2f5V5o8/PqXvLbFUJvcScKJxgw4mNlHy5khrFNmy6011cPfVq9UC6v79fyXWpVIpLL71UPUzeuXMnR48e5SMf+Qh/8id/wlVXXaWSNSXRU9J6Z82aderh74UAVXgVCgUeeeQR7rzzzguhSroOmsCrEjhXoVekG0moE5lOxB2ZLls+KzIQQH46jk0iIXenVy+SsLt+/XrVnrS2tqptTZkyhUcffZTJkyerdkcEmBkzZtDZ2aneF5FXBF8pWui9sC7kYEzolTu/aNpK6A3lNdbJET/LjKibYoUahHg4cYRVrmKFUNizj2984UsMeiF3feSjtE+cKPO6K5N0ZGQIN53EySTxDVk/JoxDTC8gbdgYpRo4SegfhorHpu8+wtpNT3PZNStZ8o41BF05LMeRXGoS1QC7bsGxfj724Y9y8ztuYfUdt0J7ljCOsbLpxqitutREbPi6EosZKVA4OcBTjz3Ojue2MDwyTFt7O7e8653MWXYJZFPUamWSrS0NMTiOlZRlYmKlswRWAsmAlJRho5kGedoloPb2itReeVtke1leLOAQX72SFZkvHhgu8vx3vscXvvoV/uR//Q+SE7spJyBM2qQwsL0Ac7jIkee38eC9X+XQrj387C/8PPPfdjWZSeNwTIfQC4kkvdJxqRJTCH01AiBjJ1S1kxE4cg5VrHDcMHvFMJY6mq/SQf4RLm0t9P4IsPSiFyyBZ555hltvvVXVb3BwUP2Ue/HixYv55Cc/yTVrrua/hr7MfbsfI73p/dw650rWrHQgrpDNZonjBM+9EHLfN4tkMiEf/sUULTmP/oE6+w+ZHDhq0TtgUq+jkm9b8hFTJ8L8uQmmTk5hWwGFkVE2bqny9HMpegcSzJxucNvbUkyZaLB79w6V/Foul1USv+228KWvjfLksz6jhZBKNSCOQmZPj3n7dTEzp8YcO+my60TE1rYHCWa+wOr2ZUwdnko4FOOkHGo9FR4o3U///jS5jT/HZGcCA8Ow96BBrRYThtLWwLiumOtWwtxZCfYdznCo18DOlvHtYQrlUcJywLhMhmULJpBOtfO9J2v0Dwxz2eKTTJ9UUVJupVLBskXonUBbawv79u1jcHCIlpa8GmQ0PDJKrVol4brqO5b0byQZt1b3VL9FBj4mEwnKlTLTpkxS/ZjevobQe+z4Sfr6++lob1cDpyTxV/Zz9PgJ4sigXJFjKFOv1dQy0rdyEw7z587AdlIMD/bTe/KYEnrbOrqYMGkqpmUreTcMfIqFIYqjg4RBoOqQzrSQa+nAdZP4QZ1apUwylcVNJAn8mlreq5Z5YftOLfResC2GrpgmoAloApqAJqAJvNUJaKH3rX4F6PprApqAJqAJaAKagCagCWgCmoAmoAm8oQloofcne3pEKKjUYdcxk3ueSbDxiEnCbDz0fLUiUw5PGtjCvGf/ke7tdxM6jeSiM5WRCLZ68FytkcK7IoaKCUULajS8kdaxfcn7zitDz0KIQ4sjb5vEv19+nMGEfyol9ydL4rVtzQgNLslfwm8t+S2unnY1nekuLMNUApcu54eACLvysP+VpTm1vfzdNE0ee+wxtm7dqpaVf584cYLf/u3fVkmaf/u3f4ukf+XzeQ4ePKikX0n6kgfZF0rRQu+FciZ1Pc6FwKsKvUYjpVeaZEmLO3T4EF+97z4l1aYzGYYGh2hrb+Md73iHagNs2zqr0CttzZNPPsnIyAjTp09ndHRUpb2JmCTTf0vSXTqdZv78+YwfP161QQ1JxlZtkfwuP+Wly5ufgAi9tbGEXhF6HbFTA0M5sSrIVURQK8YzRZcSOdUjKYJrsazSeZ++7342P/4ks1at5oa7fkFNjy76q0rJLVfkwoVcCpQUHBM4Y5sUdMUKrp2GkTKUPDh0hP/8/L8SOzHX3HUHM666jMgyldBr+UDNZOu9X+fLX/giv/jBX2bumtVE7Rki2yKUa1+E3loMfpVyMsRMOjj1ANuP6d9/mM1PruNkfx8LFi1k6eoVGO156nFAzZDrO6lqF4chhheSMizMZBqvofKqjF5LObHKkD114iWhV3JxYzVop1lkjYY/q34aEVHkNeogbAsV9m/czKf+7u/45d/6MEuuvpIonySwIVkPsCp1jj63lYfuvofDhw7wvl+4k3lrrobuVkYdk1oQEBomlp0kwsYjVBJd2nLJYODGjXRedQ7leJVYLJJz1JB5LasR/f1jFC30/hjw9KoXDAG5b952223qe9PpQu+8efP4gz/4A659xzV8bfBuHt71ApnnfomVk5Zy7coMmZSk3VscOR7zxDM1Xtxf5vabM9x4dZJ6PeSZjQEbNvuUKyKlGmTSkpYPQ8MRYWQyb7bLiqUWPR0lorBEsRjy7OYs67e6XLrE5fqrkuSzIRs3rieOIkrlMsuWLaO1tYvHnqpw3zdLHD3uU6v7dLZFXL8arroM2lqhWDLZsivJptJh9s94CHdKP3OzUxlndlONquys7uLo8RLZ9Tcxs3gxKxbDwCA88pTJoaMQBNDaErNiqcG1Kx1iI8mGF322VQ4y0LkLv72X2A4xS3la+mcwpbIAu9DBsWMe0ycOsvqyEvms1DNGZt+RgUyplEsuk6ZYKlKr1TFNSwm95XKF/oEBgsAnl8uRSCRJpzMEQUgYScJuilQyycjIKJ2d7Spp98TJXlzHOZXmK+8Xi0WSSZeZM2dSLFfVdmRwZV/vScIwoLUlj+smVB+rp6tNdcyCIFLCr0i80mdqaWkjlc6p+2SlNEpxdAivXiNWMyrEajlJ7823dOC4SXXNiGwtMyyUikPUKgX1txe27fgBoVe+782fNw+d0HvBNB26IpqAJqAJaAKagCbwFiWghd636InX1dYENAFNQBPQBDQBTUAT0AQ0AU1AE3hzENBC70/2PFXrEc/tg/98Is3OfpOWRCN87FzK/Bf/k0Ub/oyob3/DuDhDORzApiq8HXjChJkujPdhQDwUG1IGnJApjYElCUi8yYReVeUQJiQn8tFLPsodc97FhOwELfSeywV0npcRWU4StUS2k9+7urpUslSgppKtqN/lwa/8WxI1zyQJn+dDPK+b10LvecWrN/4GI/CS0LuHpUuWkEwlEAdEnDt5iSgowp70IdY+sVa1Aa7rUCyWKBRGufba61i4cAHJVBLL+uE3QUmtk2Tvvr4+lcQrRdoQkXyvv/569W9pczo6OtT7sry0NU2htynyaaH3DXYRvcbDEce0rpRUlKjriHsk0umphN6m0BsSyXJxQEouylKVoZ17+Ppn7yZdC1j9i3fRcdmlagp4ah62JEUHMVRrkHaV0FvBp2qEGKahplF35P7lxxiyv1Idqh7P3nsPz699gpnXreDqu96FK8m5rgO+AUN1/uX/+yNMw+Y9d91F7uK51HMu5TikHAbkDZcWEoReHd+OMRwTOzYwZfp0z2dkYIh6va6u7WRGJOOxEWCWTBcfjn3OQkwZ2BSJuhxjJ9Oqi2gRvyT0Ngc9ibErn00jJjol9CqFd8yFHkvpNWPCKMCSY5FVinUG9h3mbz/1N8yYPYsP/Op/wxnXAXEAVZ/6voM89NWvsW3deq677W2s+Pl3QpskCLvEUUwxDqk5FrHpKKFXFGo7Ajc0yEibIeewWVQyr/xhTOiVEQKGZPieY2f5Va4rLfS+xg+cXu2CIrBu3TqV0PtKofeSZZfw+3/++2QvSvPNwf/i+LZOkpt+nu7EBGZPT5FKmRRLIQcP+xw5VmXGVJNf+6U2Jk9w2LQ15MGHa3h+jaWLHWbPMMhnDeoeSgDetMWntx+WLDS47OIKbXkRXGO27Mqwdn2KRfMTXLcqQTbj8dBD3+bI4SMkkgk18Ke9YwJPrff4xncqnDgZqPZ81rSQ61b6zJoakU7JwASDfYdsnt1usd85zMCMDXjjjmCnfCIfwoEWUjsvIbF7PtcuclmxLKBWi1i7wWLteoNSJeaieQY3rHbobE+x5WDIM4UXODHtSTIzh+nJZ1XK+JBf5OSJgGjjxaQ3X8n4RCs3rqpz8YJIzTrguCl1ryiXCkShhyMzEowNpxAJVjpHvh8wODRMtVqlo6Nd9VnSmTyJRIog8KhVK7gJSVk3legbRz6F0VG8elXJudK/aYi5VTLZLD3jxqloehGECyND1GoVdW4lnbfZ57EtozFzQWxiOTI7gqm+k2WyeXVfq1VKal2vXhkLSG/0oUSsth2XltZOcq0dalkZbOF5NQrDfYShr4XeC6p10JXRBDQBTUAT0AQ0AU3gBwlooVdfFZqAJqAJaAKagCagCWgCmoAmoAloAprAG5iAFnp/cicnxuax7Taff9xgsGycCpM7lz1ISm9ncT/zN/4rk9b+FVHuzGuJ0PtUDWbYsMeHm9KNGZxPhpA0IGXC2irkDLg63RB8X1be4Am9zWMV9cQ2bT686CP87iW/S1em84JKez2Xa+KNuIw8PBaxtTnl/RvxGM/XMWmh93yR1dt9IxJoCL2j7N7TFHpF3DtN6I0hkoT4coVDhw4p+cRNuDi2jQhFc+fNU1N853Pps3p6MgigVCopoVdSekWAkWmpH3jgAe666y4l0jRTeUV2kSLJ4vI6Pb39QhtE8Ea8Ll6PY1LBtypTUIRekUKVofqS0CvSqhlRbeTA4tomrhxYqcqjn/8i2554huuXXMrC972HwoRuMG1sLyBt21AJGhexFRNbUDECSvhEEhBr2phxQCKIsb0QpxbgWgnYvIOH//1zHE8ErHzfO5m9bAlkko3k3QO9/Pdf+U3uePd7ueLGG2DGOIppi2G/RiH0abVTdFlJHBloJUHDdZ/AiDFdh9A08ONQqqLEXCuKcWMZjjUWgS22nG2Cbamf1cCnFvkk0ikkI1j6fraIvPJBVIm3AkFF9iLBwBGNfmhD5m38T7m0sYHsxo8DApHH4ohEPSIaKPL5f/5Xdm/dxp//6Z+SmTaxId1WPQ488B0eeejbLJg9iyt/9U7oSkAmCzUHIhvSNiXTVOetjkEWi7QPVk1SIMc6oipSGEI7wjeaRxdiKQHYHlOOX/sVpoXe185Or3nhEHh23TpuOYPQe9HVF3Hnp+/icP4Yx45WSW24kdq2JQR1F1faGAM8L6Ja85Wr/4vvaeWalVmCyODLXwvZsmOUn1njcsUyh0pJZM9Q3Zdz+Q727Dd54OEqgR9yzYo6C2f5uG7MgSNJntiQIZdNsuYql862Cs888wTHjx9XabZXXHE1sTGBJ9cHbNlRp1yOsKyYrvaIaZMCpk/ymDjOJ5+FctViwxabjTtMRswifkcfYbpA7DnQ24V3vIU5E+CWNSHTJkuaLpzsg41bDUZLcMkCm7mzsxzrS/LI3r1s7/gGHfOGWZlfxoxgJm7kMpgY5CnzaZ4/eALrsRtZFq3i3W9PMm2ige0mMC2HWq1MtTRKGPgYYwMoXrp6Gt+PROqN4ljVMZ3Jkcrk1aCMWrVEtVJUvydSWVwZnCHJun6derWE51UJg7CRlGs5SgROpbMqkbdUHKZSKqiBHaZlqv7PK/s8UST3TQM3kSabb1UJvvVaRSXzVislNfhi7Jag7hmyH5F4cy1t5Fs71e+yhIjH1dKIWjcIA7bphN4Lp4HQNdEENAFNQBPQBDQBTeAVBLTQqy8JTUAT0AQ0AU1AE9AENAFNQBPQBDQBTeANTEALvT+ZkxPj8NX1Ft/YZDJahvCleY7PaQeyuIHPpEPf4dK1v485+MIZ1/NFoIrBlQevMWRNMJ00fhRiBKJRNN4XbyIjoWev3MqbROhtHnZ7op13TX8Xv3fJ7zG5bbKWes/pajq/CzWF3vO7lzfe1rXQ+8Y7J/qIzh8BJfQOj7Jn926WLF2qpn4+JfSO+YYi9IiY88gjD6sDEfFWUuTkb2vWXMfiiy8mlUydNXmzKenKT9/3lagiaeD33HOPEnpFipHBBDLNtSwjybySPielua5O5z1/18KPtOXGTN4vL82OSDPKUN5tLtPo/Jx6Nb3desP9BC8iaZiqT6OkVTVVeKgMWC+sK/FIphZHpjPvHeB//eXfkI4M3n/r7aRWXo7XksELQhKGhYOBV6rippJEUaCE3sg2VfivSFAePl6tSlsy9/+zdx7wcl31nf/eNn3mFb2np95lS5asbltWsS25NxkMmCw1QDaBJcluQkg2hAVDNhuyIZSEJUuyQDawkGAwuOACljuWLNmWJatYzer99Tf11v38z8xIT725qJzjz/vovZlbzvmeO/fe8f2e3yGolFUysCV77ulj3c9+xq+X/obBl4zhjjsXkRw1GvJl9i5fxRf/2xf5b//jfzDs8knQmqWQiSNSsvyksEn6BoYfqnRekbVU7q4kO1oGvuw5rN6zBRWXZDxeFZfDiNB1CaIQKxbDjEn6be0thUvyHasJvVWW/YAaEBpVsav6arUDlNKrXpDIXPDDgIrv4gYe2cgkVg548bFf8+2/+Vu+/pW/oXnipSCpxnv38fP/92O6erv52O98AmP0UEjbEE9IlLJyfqNkDNeyqBBQCUMSoanabvU/HmquciDpwErorVZeeldxPsuE3iPPB52dnSxbtozx48czcuRIdd7QRRO40Akse3GpOkcdmdA7ZN4oZv3PGwgZQHLNDHJbJkMxxf4DcoqTVFhJeI3IpiNuvi7BPXc1M3hQgi3bI374U0lqLfB7H8nRmPNZu3aN+jzJ9XfYsGGYVgOPPlni+aUlZk/3mH+FSyYd0d1n8+yyFLv3ppgxNc6EcRXcyn58r6TSZF2/jbUbEmx4w8M0AxpykpQO+XxEvhDS1BAyaXyFS0ZXVCLw7v0WTy0xWbFaUnerFw7PD3HdgGGDA951U8i0ywJ12pJ7gjA06OqVmUNkVpGUqufytQFP7F9M57BfceO4WVxtzSXsjJSMnMql2NG4jR93/phtSwczY/dHec8NrUydlFDibaVSppDvxnfLx5B5j7jsmaYSa1PpBmw7pmTdYr4bzy2retu2QzyZJpZIY1uOSsOtlAtKopVrXTyRJpGqju6VROB8b5cSf9UZ3DAOk3oPib0GTixOKtNELJ7Ac136ejso9vUevFfqd0lQ14R4IkVDU4uqS6gSecGyHQKRegu9FIt9vPbaam5f9D41A4uUeDxOLpdj4oQJfOELX2DuvHnqNV00AU1AE9AENAFNQBPQBM4/AlroPf/6TNdYE9AENAFNQBPQBDQBTUAT0AQ0AU3gIiKghd6z7+z2nogHX4vz3Os2B7rOfHuRAZniHsat+zcueeyPCVOn5jdIqpxKKYzEAjlJOc+EXmlNW7KNO0bcwX+d8ecMaxyKmtZUF03gbSaghd63Gbje3TtKQESdakLvemZMn0FchF65zkh+qBJ6I5Uad+DAfpYvX86wYUPxfA/PcxkyZDBNzU2kUykcJ4FBVb49Xqlvt56wKUKvJPXed999fOxjH9Mi3jt6JJzGzlW0X1XwPFj6yboHX6tLqPV/ZZlaequrkmVBnCcJpy3lyyTiNo5l4Fji83r4XplYTBIlI9zePmKSFOt6rHr2BX55/y+YPeMKFtx8KwxsQaId5d7q4OCm/rKxEnmPdItFg+23vCRCF3rofWMDv/rFL1m3YhVXTZnBTTfcDMkMT/zsfn79m3qPEHsAACAASURBVOf50jf/jsQlY9Voq1JMxFlT8nCJhQaGWMqyVduotrNWjuc9HyVEy/K1BhxR/X6gjz2K7HCh99Di9S7yAw8/cEnJDuTeattOPv3+D/Bnn/5DRsy+ChobeX3xr3nwqcWMnXw57/ntj4ITAztWlX0tGVWmDLOD3V53tKsS9hHHz2HtOF7tTuOYO2LR/oJ/f6F3xIgRBwcBnPnW9ZqawLlPYNmLL3LHnXceJfQOnDyFKz7xBySKEzB2D+TSwSajR8Brr5usfj0kX4xIxCOumAp33+Jw6SU5Mpk0K9ea/PRhj9HDfX7r3SKflnnxxRcpl8vq2jxp0iSamwfy9AsVfvZwH1MmuNw4z6MxFymhduXrMV54OYVtx5lwicPo4QbZtEHFM3j1tYA1G0oMGhgy6VJLnbLllNLdC+s3h2zY7NOQCbhyaolxI2WwD6zbZLL4eZPVG6AvLymzMGhgxE3z4drZIbl0NTnYUDOKyA9q38lMA119KZ5Z0cOzfQ/A8Ff4rXF3MbIyju2bt1MpVxg8ZAjJETF+2P5/WPJSgcu3f5rbrx7BtXNSSmYVwVWSdKOoKrYer8j+bUfSeRtw4gmV5lsq9ChZN1KDUqrFtGzi8ZSSaW0nTiSDmtwyYRQSi8lAJptSKU++p5NKpXT4jARqfZmpwFTysuzTsmNqn4l6qm9vNwURgWsi7mHXZbkzsx2yjQNIZxpUJr4kD0v9RCSW+ki9C31dvPzyS9x6x90HtyODt0TovWziRC30nvunBF1DTUAT0AQ0AU1AE9AETnzvGvWf90rD0gQ0AU1AE9AENAFNQBPQBDQBTUAT0AQ0gXOKgBZ6z6Y7RPzo4+VNHXz72WFsPdBAop+scSZblry25vbVXPXrPyG142kimWv6qJjdM9lybZ3zUOiVmrcmBnL3yHfz+as+T3OyWaUK6f/ldBbHgV71tAloofe0kekVzmMCxxd6I0xTzr+hmop5547tPP3M0yxatAjbsXArFRzHJpGIV1PkzBiOLSm9xy9a6D2PD5Qjqy7jio4lcYo8W0voVSmx9eTWfvanJNCK0CsvSTrvgf0FBjSmccsuJj6JmIllm0TlIuVCH8mGHJX2duLJFLg+3/vOP1PMF7j1ltsYO30GpJKQiCvZ9MxLCEEJ+jrZ8dp6nn3ocZYtfpZB2WY++KEP86//9mOmzr2aO3/7gzColdAxKNui8pqYkYkTGBhhbf/OsaZNOPOanc2aSmSOJKXXIwg91CfU89Uc9X/7Xz7DnMlTmXvXXWKM8aMf/At7KkXueP9vcenMmRKGjJ1uAM+FlERhnk1N3tx1tdD75vLUWzv/CIjQe+eiRSqRtaOjo9oAw2DgkPlMnfN3mOZABjTBnBkeY0aEbNlpsPRl2N8Bl4yJuG0BTBwLqVQ1QXbzthQ/eQhGDI34rXcnscwCixcvZtu2bTQ0NHDdddfR0jKUZ5Z4PPyrXqZMqHD9HJ9cNlKn3o5uk6deiPHa+jiWbTNwgEUmbarU2h27XVoHeNx4XZyhbZJQ26suILadIF9K8+xSj9fWVpgwxuXq6SUGNPoUSwYr1to8tcRg41ZIJ2H+lXD93IhBrSGmGj8h9yjVJFuRjhOpnJJU2zstnlnRxXP5R/CGL+PuMTczoncMa1eso1gocunECWTGJvjxge+zYkXI5Xs+ze1zhnH1rBhupaySeX2/jO+5h4m5hx8lIvPGSKayxJMZwjBQ16tyqU/9fmQxTQsnllCJvLF4UonI9eK5FXp7OijlZd3wmP8/QGRe27KwY1WZN5nOqZO7pPr29XSoQVaqHDEaRPabyuTINQ5QacHlYp5CvktJxZLam5RkYSeu1l++9AUW3niLFnrPv9OBrrEmoAloApqAJqAJaAInJaATek+KSC+gCWgCmoAmoAloApqAJqAJaAKagCagCbxzBLTQe+bso6iEZfwLm/dt4ecv3cqSzXPoLTUhzsaZFhFeYm43Y7Y8zqSHfhvDKmuht/YgMufk+L1Jv8fvTPodBqcHYxlqQm5dNIG3hYAWet8WzHon5wiBUxF6RerduGkjX//615g+fRr79++nra2VYrHI5MsnM23qVJqb2zANndB7jnTrW1oN8YUCosMCevsn4MrOa0G8WP2l3lqArXivviGub1WALeQ9sgmHmIi+hSJ2GGCqG6wIZW3V5SjfY/WSpXzjm3/PgoXXc/d730uypbUq8qbSZy30lvMdxO0QwzWgp8jOV9fw3W9+m/3724liNn9y7xcYM3sW5FJ4tknFlCFHVanXiQxsldArlnL/qOC3tCtOunGFvyb0hgQkRRYrl6GvyGP/+M9sXb2WT/7hf6Z99y7+8d9/zJhZ0/ngpz4F6QxuqUIs00hQLmNlk1roPSltvYAm8PYRWLbsRe6882iht3ngNUy+8ms0Ng5i0ECbYYMCEvFAJe13dFVHW8yZ5TNlQqTGQqjgdNOit5DkRw+kwLB536IYrU1FXn31JQ4cOEA6nWLS5CkY1iB+/YzH2vV55swoc+XUgGSiapDKqWXdZotfPWuzcYuJ58tAH4Nhg3MqHfzdt8WZPcsh33uArq5OtY4kwLa1DWXdJoNfPFIgGa9w3VUFRg7xsW1J8LV46TWTFWskndfg2qtg+OBQvSepvAeLYZBIpEllGrFsh45Ol2Wrijzf+TI7hz/GtBFDmF6ZTnlLGbfkMWB4M3tbdvL4/l/TvWISM4v/gXffMICRw3wl8UoarkrR9Sr4vlsVdGszF9T3aVkiQmeU0CvfG8qlAqVij0q7PV6ROovgLDKupOvK33J/Jev2dndQLhXVflXpPz6lNiDGcRzS2UYy2SbVZ6Vint7udiqVcvV6WR84I+sr0dkknkySa2whkUwh4rAk8Uo6sCwg78cSKVLpHJYd55WXX2Le/GvwvGobjkzonTd/vnpNF01AE9AENAFNQBPQBDSB84+AFnrPvz7TNdYENAFNQBPQBDQBTUAT0AQ0AU1AE7iICGih9ww7O8pjGEuxjd/Hju1hw87b+cXLH+O5DfPpLTWrqaLPpthuF9c9fDe5HcswwuKbJ0ycpwm9/Vn+9RVf4Z5L3seg9KCzQazX1QROi4AWek8Ll174PCdwakJvxPoNr/P33/wmH/7Ih0gmk+zYsV15lDNmzFDTV5vYoH6OX3RC73l+sNSqL86QR4hPeFRIryyiBLEjf2qukbwpulI14NfECyEKIuKStFipEJfUwsAHmTq8kGfPtq2EvkfrwIH05Pv46S9+zp72Du754AeYPHMmIgeHhoWdSB1hQJ0ua2lLhWKxm1RgYpgJyJdhbwevr3udX/7qcT75mf9CetRwwoRDxTKQPOGDQq/IT6H8VavG2YQFn27VT7C8sA7DCD/yicyQRBBi5PMCjR1PPcu3/+dX+dTvfZJVq1ezva+HeXfexpTrrwfHIaj4WFYcHLsapXyW97tvYrOqKZZKRDTp7Oxk2bJljB8/nhEjRiDSmy6awIVO4HgJvYOGLuDqhf9AQ2MrDTmDbLqatF8u+7ieyeDWiLmzyowa5hNzDsW5BqHJo0+nWbc5yYzLE0yfLCm4XepsbxgWQZRl05YYzy0tkU5VuPmakJFDXSwzODiTSqlssGylw6+fgy07QoIAxo9pVtLvJz6YZMI4k507t/PGG2+oz3BzczOXXnIp+9ttfvn4ASr5dq6c3M2YYS5OPEZopunoS7L7gEND1mTwQDk1RViWnJCqJ1m5Z5fkW0malX9FqO3p7uP1TT4vbOtkXevThGM3cGl2KCP9YcRCh06rk9WVdex9wya78lbmDpzG7QscHCsPUYgTiynxVooIvSLAhoF/sJ2mZRGLp5XMKwKxWylRKvTge5WTziojy0vCrqQJyz2U3BeJbF0q5Cnme3HVvmqz9hzsHgPDMkmlMuSaWnCcOJVKkd6udsrFwqF9HnbdMXBsh2xjM+lMg1qmmO+mXM4fkoYVP1MlBkt91qxZy5y5844Wei+7jHvvvZe5c+fq8+uFfmLR7dMENAFNQBPQBDSBC5aAFnov2K7VDdMENAFNQBPQBDQBTUAT0AQ0AU1AE7gQCGih93R7UZ6KlTB4hZj9RSzzxaqCYsLm3bfwwMv/kcdWL6TiNaowtjMpktIb4TJu71Im/fyTxIsbiKyjp+k8k21LVaPAYsfNw/juVbvpiHtHT499Rht++1Ya4gzl7+Z9letHXk86ln77dqz3dFET0ELvRd39F13jT1Xo3X9gP8899xx33H4bpmXQ0dFJKpVUaW2yDceOE4+LVHn8ooXeC+PwiogI1H9Vobf/DN/SwloQ78F/j9Xq6noGFc8j4SQQr8zL54nJTZZl4e3YyeJHHuWXDz9EsVggnk5hJeN0FvLceve7ufHO22ke1EZgmerYs5RMfoY3Y6ouET6u+kmKJVwJoehCyafc3YOTSmJl0yqd141ZuIYlmltN6DUQhVR+JJFYJK1zpQhnvyb0SuUcEaXzeWwnAZu38eef/gPGjhnL/o52rrzpeubefivJtjZIJNUtr1dycaTdIvOeQ+3SQu+5coTperxTBI4n9A4evoDrb/sWEye0MmGcTXNj9Rzd3hGx5nWfru6ISZf4KmG3uSlQIej1snmbw8NPZvD8OOPH2owabpLLGlRc2L03Ys36CvsPVLhyuskN800aMy6BX1ZCqkjDpuWQLyZY/HzAr5512XsgZMzIJgY0Onz4njgTxsGWLZtYsmQJlUqFCZdeyoxpkyn39bJm+Sr8nvUMbTpAc87HjichOZggNRbXHgxWUiX+mpap0mnlXl1OSo4jibcNKmlWRNhSsY9yKc++A/DSOotVxT3sG/US4YhtZLIRlmmQL7pUdmVxVs5kWM8Ubr4qy5QJFUK/rM7fIuzaTlyJs7IfaZ/IuiL3yj5j8QTJVE4tI4m+kszrlkuKwYmK1DueSKuEXsuy8T1PZd2LPCz3R+VyUUm9lVKRIPQPbkpy4CVpt6GpRa0v+5RkXlk2POY+DSzTJJXJkWscoPYlTIr5HoLg6ARhaaO0Zf3GrVy34PqDQm88HieXy3HZxIlVoXfePGyJR9ZFE9AENAFNQBPQBDQBTeC8I6CF3vOuy3SFNQFNQBPQBDQBTUAT0AQ0AU1AE9AELiYCWug93d42MY1VONZXscz7Dl/ZhD2dV/LLl/+A//Obe0hasTP2HOQhq2vDTY9+hAGbf4lRqU5DetblAhB6RSa5edAt/OcZf8i84fOwTElk0kUTeGsJaKH3reWrt35uEagKvd2s37CBGTOmIwJHXUoReUZ+V8luxRKrXlvJqpUrmTZ9Gj/72c/IpNPc8/57VDKmaViY5omTMbXQe271/ZnXpqq/ivGpEmD7Sb39Zd667Nv/fdlnPcFXfi9XKqTiSawgFPMUggjaO3n6kUdZ/OhjDBs6lAULF9BdLOBaJiTjjJ82haahg/BtE9eAhBkjjqPk2jMtoia7ePgExKWOZQ+z7GNKQm2hiBuGxJoaCeMWFdNQMq+vEnqrrqsoTnL017XiM6/Jmbbg2OsJexF6vcgjMsEJfMxSSSVZ0tnLtz/3eVatWsWgwUP4rU/9LhOumQuWTRSPY0QmfsnDTiaqCb3nSqNU6rBO6H1zjxS9tfONwPGE3mEjr+Ojv/O/eNftI2hrcQmDohplYJoptu+yefjXRQqFiFsXlLlsnEc8dmhIhhc4PPNilqdfCAlCg8acRSYj8qxJvhDR1e2RiEfMnBpj+uU2g1oCkvEyUVBSCbZyXrFjCbbvrPDLJ4osXRHQ1pIlnkhx/fwEV86AjgNvsHbNalzXZeTwwUwclcTsfJmOLS/jl/PE4jEsOdeHZSwrwMmNIGy6Aj85jtBKqboYpqlSekVUTaQaSKYySlouK5m3T6X0lisGG7Y4LHnNYLvbTaVtJ2HLASLTI+zJEm4dQrx9ELMvS3PD3JCGTAVDXc2qRfZhWzGcWFztR845ItIKy0QyrVJtAyUQ91IpF1T7T1TqSbgqSdiJ43kVVd8oCogl0sRiSSUPu5UyhXyPSt71A1+ddqUOIuam0jnCMKCvt4t8byeBXDcjGUVSTSo+VAwSiSTZxhYSyZRKGJZ0Xvm3fh92ZF1lM2tf38itt7/rKKF34sSJfEkLvefbKULXVxPQBDQBTUAT0AQ0gcMIaKFXHxCagCagCWgCmoAmoAloApqAJqAJaAKawDlMQAu9p945ETamsQfb/Fcc66+AylErh9i0913Gkys/xVce/ySNcQ5LOTrVvdWF3ok7nuHSx/6U9IFlRGKTnG25EIRemcI6ivGeEe/lk1M/yZXDrjgocZwtHr2+JnA8Alro1cfGxURACb1d3axfv54ZM2YcQ+iN1Hl3586d/OS+n5DNZNi7by9jRo+mt7eXmTNnMv6S8WSzDcRFEjxB0ULvBXJkifkjU4KLVFlPbu3vEtX9MJmFwJQJ21H6b73U5VdDbcevbksG7Mh6fQVeevJpHn/4ERrSGT74oQ/RNHYseBWwLULHpmIZhDEbIyFTsts4mMSwz8o3FaG3QIViUCaJTcqwMco+atIEy8Ytlog15ggsA9cQmVd+qs2vC73Srrr3eq64ryqhNwhxIx/fDLGDACcIiFkO5Ms888Mf89CDDzLzyiu58b3vpmXCeJnTntC2MCMLvFpnOqYWei+Qj69uxoVBQITeRXfdpaTSjo6OaqMMg8lTFvLf/8c/s/CaoXR17qW7u1tJnC0tLTQ0DOShXxV48vkK0y9zWTjHpSEbqlRaEViTqQYOdKX50f15XllVIQgMsrk4ibiNZYZYVkTMgXTKoqnJYvwoi8suiWhprGCZ/sH01kKhwLYdFVaskeXjbNyeoTGXYN5VNq0D8oRBn0wjQ8roIlt4nvLuJbhhCqdlGnZuFJgxwvIBvAMrMIqbiTWMwG9dgJcYS4SFYRpYlkMymSGVbVL7lXTbUqGnKt1K5noEnd0my161WLrSpL0vIHJcQkK8oqVG01423ua2BQbjR7rY1tHpuiLhiswrQq1txxVf+dtyYoS+p2RekWRFsj2eKFvtlmoCrkoSjkuSsEexICJwntCXgSO2Su1NJDPqd8+tqPdF6pXhM+lMA5lckxq0Iim7Pd0dtbTgWrdLi9Xgq1DtR5KAsw3NpDON6jWRecvlPFFtIMSxPgFS/9dWr+X2Re/DlyR3+Q4ei1UTei+7TAu9F8ZpQ7dCE9AENAFNQBPQBC5iAlrovYg7XzddE9AENAFNQBPQBDQBTUAT0AQ0AU3g3Ceghd5T7yODArb5L9jW1zGMPcddMYhk+uexLHn9Q/zz039AoZI59Z30WzIywAoKzFz61wxb+UOs/Dai2Blt6tBKF4jQK4JPk93Eb1/6Mf5g2h/Qlhl4lmD06prAiQlooVcfIRcTgarQ23WE0FuV+EzTVJKKLLNt2zZ+8pOf8K53LeL+++/nAx/8IJ0dHWpq6kFtbTQ3DyAWO/FoFC30XiBHVhiBK4m60SGjtR7NW4/lrUfXihNqHhoWJS/L7Y2jon0DMAIo9Il1CiJ+LX+Z+39yH17F4z3vvpuJV81WIi+S2BiPqd8rbgW/9ndggB0aJM0znylBekWq0xMUKRs+CWzikYUdRFiepDJ6xJMpIstU+/WMao6juL79hV6ReY/lN7+TvV4XeiuRh2cEWGFI0jBxRD3Ol9n96ip+89zzzLzyCoZNmoDZmMVKJZUobUoCcT2CWSf0vpPdqPetCRxFYNmyZSxatOgooXfu3Bv43//7e1wyvo03Nm9i1+7dSm4dOXIEo0eP5pXXPH740z4a0i7vuaVCW2uIpPHHk1klgAaRxdLlPdz3UIGOzhipVIxEImTYEINhgy3ijkFHd8CO3SGBbzLlsjhXzzJoawkxjQC3UqRSKeJ7IfmijPsweWppko1bkgxqi3HpOItBrQYJp0zWfZHUgR/heT6pse/CbJ5COXAIw4hEzMR291Le8nOsvtXQOhe3+VpCu0HFhcv9SSKZJZnJKWG2VBC5tnSYWCuXlR27DZ5aYrJ8pUFnt1xqIkwjYuwoi1sWGMy6PCCdCJTUfOxSlXhjiRTxRFrJvSLG9nYfoLd7vxJobSdWTcrl0KwGUj+plwrQNSCWyJDONqrXJJm3VMwrKbfY14XrlmlsaiOTG6D2I+vKa26lhGFYKplXRqy45aJK5xXht3o/JeJypFKLvUoR1y2SaxxIPJ4mnW1Q9RLhWPYnicAi94rse6xyMqH33nu/yLx58w9K2/ojqQloApqAJqAJaAKagCZwfhHQQu/51V+6tpqAJqAJaAKagCagCWgCmoAmoAloAhcZAS30nmqHS8rbD3DMb2Pbr5x0pRCHvvIoVm37FP/85AfY2dl20nWOtUBowNADrzDhqS8zYPMDRMkz2syhlS4UoVdaFMGo9Cg+cslH+MyMz+iHiWd4aMgD4lAEvSOfWsvD4FoaU33T8sBZllf4a0LfGe72vFtNC73nXZfpCp8FgVMVejdt2sR3vvMdJQQtW/YiMgVzpeJy7bXXqmTfhoaGI6Z8PrpSWug9i456B1atn/vr1wM5ViQNUu6SjNCqWrB1i7V6sQCRfcV0ld9NCMwQN2ZSFvEWQ6Xpxv0Qo+iBZYBMBx/5kM+zc/sOHnjgQXbt3sW11y3ghptuxkqmJCZQ7HJwbLAslVgYKqnWwIsCrMgkbp/dKChpSjFyCSRJUdonSbaRiROJKFYkmc0piSu0TAKZDb4mAdcFXoWhOvP5CcSwd6ATRTwOIipGgCcJm2FE3DRxpI9KLnT1cGDvXlqHDIFcGtcxMONxQsOSHEwsuTkVb6ze0HemCUftVY5FKXKf0tnZiciN48ePZ8SIETiOc47UUldDE3jrCCxfvow77zxa6J03/0b+6TvfZ8zoFlaseIXly5crIfXqq2czefJk1qwP+Nef9JGIlXnvrS6DB4bEEynSuWYcJYBW2Lunk6deiHhlTUalz86cajH9cotMysM0I3zfZutOk+eWViiWTG68NsmV0yxiTolKsQ/frwun1UvB+jdsHn06zt52h0zaIpe1aE51Mr3p54xKPEtmxBxyE+6hp+zQ0SmCq0tjQwOD2lrw9z5LZdOPwMkRDFpEkBpFZFS/n4jIGoslkT9934Po6JTdcgXWbzZ44nmDV9dEFMowdJDFDfMs5s4KaGoMsIx6rPyx+0skWJF5JWFXJFnfq9DZvpuezr2kVOpuQn1XCgKfSrmofrdtR60j9RKpNhZPksrkcGJJJR8HvqveEzFYkn6bBgxWQq+sq669QVUyFkFXrnm9XftxK2Vcr0wikVHvVyoFdc2RtGLpp3Kpl+bWESrlNwpl/ep3uSDwVL1kHam/1EXe61+00PvWfVb1ljUBTUAT0AQ0AU1AEzgXCGih91zoBV0HTUAT0AQ0AU1AE9AENAFNQBPQBDQBTeA4BLTQeyqHhg3Remzzv2NbD2CalVNZSYkmUTSRX636ED9Z9n427xutxI7TLXZUZsIr32HMS98m1rvh7FJ6LyShV0CGMLtlNl+c9UWuG3OdSozU5dQJmIaB0d0FG9aB61blqHpJpvCnzjj4cNeyLPUwvaenh3K5TDqdpqmp6aJhroXeUz+u9JLnP4FTEXpF4ty6dSvf/9732btvP65bUSKNmDq//bGPMWfOHBKJkwuVWug9P46X/v1Un3pbpjSX1+VvW6YhF6FXpheQ9F0LDBkYElEVRetCLyGuGeEmbUommEFAPDLJSGRvXwVsA4rtuJ37WL9pE88teYHdB/Zz5dy5XLNwIbkBAzATSVCCpswJbxApfUmKTD5eHfCjbK7+17QzwCyb8YiQicZFzq0Kukb1Xq7//ZwBdcdV/lUCr7jLIvPWlzuX5Nda/V2z2j5TTVgfERPLzpO+Egk7rDbENvAcg9AwCZR8beBoofcMjia9iibw1hNYLgm9d92lzskdHR2106LBzFk38Hdf+x4zpg1gzeqVvLpiBXJfP+uKKxh/yUReWB7x81/2ccnoIjdf49PaEiPb0KxE0zD0yPd0USgUWbEmxW9eTjGwNeCuW1Jk00XaD+xTKa/pVIZsw0CeX+by5HMVxo6KcdsNSYa0hQRuQYmqIpHKjwyEKJUNnn3R4sklFgc6DDXuY3BuN3dd+iMmDd1Oy9QPkR51Pbv3dbNz507KpRJtgwYxZswYnPJWCmv+Gb9vF+Hw92AMmIXtJPADXwmu1QjcavPrqbj9ZVU5BRaLBq9tsHh6iaT0Glwx1WTurJCBA1wVAH+iItuSFF6ReUWEFVG2Ui6pdN58bwfpbBOOE6+m7RZ6cMslJdSGoU8m26zul0qFHrWc1C/b0FJNyw1DKuUC5VJeybgiJieSGYrFXnzPxYklVOJw66BRlIp9FPLd6qqX7+2kqWVoNXm31Ffbt6dSfCUZubF5sNqmCMNh4KvtyEWsUipiy8AX0yTX2IIh10yV8lstxxJ64/E4uVxODeC69957mTdvnh5U+9Z/tPUeNAFNQBPQBDQBTUATeEsIaKH3LcGqN6oJaAKagCagCWgCmoAmoAloApqAJqAJvDkEtNB7Khw9LOMbONa/YppvnMoKh5aRxLZwHA+v/ASPrngfb+wdiydSy2kUSX0b2LGGCcu/xZDXvktoi21xhuVCE3ojaHVauW347Xx53pcYkBhw0jTIMyR3wa0mD6NF4AnXrcX5v3+P0XngkPxkOkTDxlH6s3vVg2b52b17t5L3+vrkQbGjOE+YMIHW1lb1ILf+oFxEQHkAXE/yFXD1ZKnzGaIWes/n3tN1P10CIpJ0dXWxfv0GZsyYTjyRIBLbRuQYQ/S/qCrzK3HSwHN99a8aJFBLeJP0OpnF+fhTVldrpYXe0+2dd2b5/hKvyNyVSgURe+qylNSq7Hr4YYRrVYVeKwI7MkgGBkmxYkX2NSKCmEXJMSgDvghFZY+WWIPE4cLeHbyxaSXPLX2WdRs3YKdSzFu4gDkLriM3cCBuFOEkkypZXk1lXtN4D8qz19ys5wAAIABJREFUdRdJhF6r3yCVM8Amm5JhQnLbJltSe6xLukcO0KrJY9X61Er/Zc4loVcaFYEv/VSjKNUTodf0ReaVhtcGSNkGFRF6qf6IRh3TQu8ZHE16FU3grSdwPKF3/KU38Eef/S43LWzBjNrp6+tS54BcwwAqfjOPPenz6uo+7lhY5oppBgNamkkk08rtLOa7VFqseLLPLG9kzQabBXNt5l4VJ9/Xzvbt29W1P5VKM3LUKHbuMbnvwTz5QsTdt2eYMimGbYVKVhVpVYRVr1JSye772w0eecpiySvQ3RPRlt3Neyb9GzPH7qFtxkdIDL+ODZt3qETh3t5epkyZwsyZM0mFuymu+ScqXduIRryP+LBrSaYa8XyXfE8nbqV0cNRFPZFWZNX+Uq9h2rh+ms07YvT0BowcUqalsazqeuJiqKTdRCqrZFu5hxGJVtJuRd6V9jU2DVJSbT7fpdJ2RayVFNxivlfunkilGpSEm8rILAYmiZSk6/pK4u3raVdSciyeUqm/sh8RcS07RibbRHctAbi3p50BrcPUTda+XRuVXNzX00EslsCyHVy3TDKZUeumsk3k5b3aNuV9uUeT7duyvGVX69Lvnqx+f/ba6rXcvuh9ShKXcrjQ+0XmzZuvhd63/qOt96AJaAKagCagCWgCmsBbQkALvW8JVr1RTUAT0AQ0AU1AE9AENAFNQBPQBDQBTeDNIaCF3pNxNLGMJTj2ZzCNFSdb+Njv16TeZ9Z8gJ8v/wAb911CxT98SsuTbVgcmNGb7mPKknuJ7VtLZJ9sjeO8f6EJvdLMCEamRvK5aZ/jnsvuIWadPBHyDOldUKspoTcKiV5aRuxL/xFj5+ZD7XPShJPnU/w/96kEL0nmfeihh9i2bRujRo2ira1NTWctv4vU293drR60x2IxGhsbyWazah15yC/ry/LJZPK85qeF3vO6+3TlT5NAVejtPIbQK9KupM/LVNY+QRiqFF5x//bvO0DzgAEEvk+5XFHng2QyrqTeExUt9J5m57xDi8s5XYr0q/S9CL1yXq9O3R0QmgYFI6SCQYCJh4HcqtiS/Br6xPMehuuTzGVwjYiKY1VlUq+CU/LIRSnY2cmvf/gv3PfYT4k1Jbj+llu54bbbyA4fhkQmBqaJZ5l4UYgTr15TlGhbS8M15cCsyaoqndc+O6FX3WL0k3KPmoH9WLMuHOs1ueU714TeEAK7KvRKkSqKrGsroTc62HC1TE2MlqZJQm+sPjDtXGqTcpCrIp4ck3KPsmzZMsaPH8+IESPUQCRdNIELncDxhN5hIxdy1/u+w+wrhzJxvEFjrjqYRpJpX10d8OIrBQY0FnjvrSGXXNJAJpPFMC3KxV4K+S7CIKDsmvzquWa27TJ51y1xLr/MYe/eHbz44otq5o7Ro0czY/p0+gpx/v3BPG9s9bj7tiRXzkiSSFhVWVQGcXiuEmDLpQKu67N1h8VDiw1eXhUQNzq4Y+IjLLh0BYMvv4nYyEVs2tHNq6++Sj6fV6mwU6dOJlteSXHddyl5cRhxD8lBM5XQKoJqX2+nSsSV1ODqObw6yFCJvZb8W/2JJdIkUzm8wKRYKBL5fRDJoNkTT6cjSbsi8sq6IglL8m250IvnuVTKeSUTN7cOJZnKku/torN9F6l0A04sTkFEasOgccAQ+rr2Uy7nMQyLppbB6pwrEm5vl8x4UFbpvJK4K6Kt1F/E3mxDK+17t6p04L7eDgYNG6cSgrdvfJV4KkdP5z71dzyRUu0VcVe2kUzn6OnYRzyRVEnB8URaCb1SV88rq2UGtA7HqqXu1z8nJ0vo/eIXv8j8+VrovdDPK7p9moAmoAloApqAJnDhEtBC74Xbt7plmoAmoAloApqAJqAJaAKagCagCWgCFwABLfSeqBPl0WNAzPoUlvkIhtF55j1uQhBkeWnjPfzoN1/g9b1DKAc21il6vZLS21jYzoSVP2DU018mTFbFmtMuF6LQK2lBRpwJmYncd/tPGJQZhHUyg+y0wV14K5yq0Cvy1saNG3nggQeYPHkyN998M6WSPCiPlNgl23nkkUdYsWKF+vvqq6/mqquu4vXXX1frpNNp3v3ud6sH/XVx73ykqYXe87HXdJ3PlMBBoXfDemZMn9EvofeQ0BtGkfr8y2XM80NKxZIS+1XSWyql0vpiMr7iJNc5LfSeaS+9vevV0/mkzz2vOlNAIiHTdkOhUCAgJEo4Kp23RECJEDuKSEQmDZFDJrSrCb0i/pb68LJxXGzSQCoEo6OM/+JaPv/f/pwrbpvPe373o9DYCLYNVnUUU75cxjUg29BIUJOuDgm9EUroVT8qShqsk9jkp4KwLgj3O46lGVIOCr51/+uYqb21qd+lPudKkaDFEKRLyjLDeq1eQjleT+itvepJQm+/ustHWgm9spLgPYeapYXec+UA0/V4pwiI0HvnokVqkEVHR0ftRGUwZPi1zLv+H2hsHkJbq0NTg0kYRuxvD9i+q6ykznfdFLBgbprWtkaVQCtJs5J2GwTV75yua/Ls8hzrtyRYMC/GFdNMdu3czFNPPaVm75DvCPIdoLM7xU8fLtLRWeLOG22mTUqSTMngnkOzeQSBp9JqS8U+wjDGa+tDHlksMm6ZhRNe4oqmn9EyqI342PfSa42mq8/H83wasila02WsfQ/S+8avKGdnYw1bhJVqU0JvGHm45aISkGXAkbq/qI/KkIB4w1RpsiK9ipBrOwnK5SKlQi+haueJZV4lAsdTpDMNKjFXhNhioVsJsdWk3rxKNE6lGw8Kv5LaK4KxyLJB4CspN4oCSoU+xTbwPJoGDsNQ6xcolwtKBpZ7qWJR6hWoe61cYwvpbDMH9m6r9k+poATleDLL/t1v0Dp4FOWiCMVFJf+alkMsFleMs7lmeroOVAduxOLEEilVJ9m/CMX53nZa2kaqFOH+39WOJ/Q2NDSoAZ1a6H2nPul6v5qAJqAJaAKagCagCbw5BLTQ++Zw1FvRBDQBTUAT0AQ0AU1AE9AENAFNQBPQBN4SAlroPR5WmVI8xDafI2Z9HMPYffb8a0FxG3ZezVcf+Hde3D2MxrhxWlJv2+5nmbf497HaXzuz+lygQq88f00ZaT476bN8fPrHaEm1nBmfi2it0xF6H330UYrFoprqVoSZxYsXq4fLCxcuZPjw4UrwzWQySuwV+VcE3n/6p3/id3/3d1Uynjw8P59lXjkstNB7EX04dFPVtM8qofcEQq/relQqrkqo27plK4sW3UVnZxfZbI6vf/1r3HnnIhIJMWhODFQLvefHASf9JOf/+o+c1yWBXcQxSe+NxSQJUAQhj0rMwHVMYhjEI5O0jEoSE1cOBssgDMoU0w49+ErmFeHX3NXNzkee56vf/Bp/+NUvMebKaWIMg2lTyhdwI0hmczipuArhrU+Krg4vSeglwiBUUpR6wTA5aTz0qaBXQm9NyjVqAcAHj2mRiGtib3+pt/6+arK8oUyyc8N+leqIkCv3gyp9t/qnvCxCr8i6Zr8Z5yuyTO1jLC2IixBWnXldC72ncvzoZTSBt5GACL133HmnOk/XhV65f7104jVcf9vfsXNfK0FoqXtaWaZcCVSS7ZyZ8L4744wf10g8HsdzXSV5iqhaL0FgsG5zkmdezDJ6ZJzr50Pg7WHTpg0qsX3QoEEMGz6OtRsS/PKJAm0Ditw4P2Tk8ATJVEqJpJbl1PYdkO/toFjIq6TYQsFj87aQYtliXOtOsu0/wimsJT1oMonhCzFzY8FwiCrtBPtfoG/bYvIlC4a/F3vgVURmTG3fNIzDknmljVFd7FXp3RbxZJpUOosjCbieq8RizythnETmlfN4LJYgmWlUQrCkAVdl3cLB7zieW1EpvCLuOk5MCbgiz/b1thMFIelsI40DBtPTtZ/2fdvVjAeJVJpUpknV26uUCSXRPpFRfysxOfCxHId0RkTrGD1d+zANiyD01XZEDi4Wehl76RVKmt6/a7NaJ9PQTENTmxJ/nXiCvu4Dqm6GaSshWe7dCn3dhIGnEnslxVeOi/7lZAm99977RebOnY/jnOnUQW/jh0PvShPQBDQBTUAT0AQ0AU3gKAJa6NUHhSagCWgCmoAmoAloApqAJqAJaAKagCZwDhPQQu/xOscE4wBJ+yoMY3/NfngTOtIEP4yzfe9k/vr+B1i1fxAxy8I5xVmh414vw7c9wYwfv4cgewZuyIUq9CoUBjknx4M3Psi0QdOURKrL8QmcjtD75JNPsnfvXqZOncqYMWNU+u7KlSvVQ3+Rd59//nn1mkxv3dTUxOc+9zm2b9/Ot771LWbPns0dd9zB0KFDD06HfT72ixZ6z8de03U+UwKnIvSGNYGxkC/yyisryOUa1I8kpLe0thCPxzBNsE8y070Wes+0l97+9aSv5Kcu/UhSr/ztOA7qNqZYkBhHiEHgGFh1edSLoFJLzg3K0JSmnDToNiTBNyTlG0QbdrP4H/6Vl9au5gv3/V/IJsCw8FwP245jWDGxsZDjrux6JJOOCvxVxRAhtS7yVnVfA0tJT2ddZIeySUmyFaG3LvUqgVh+UO08LK33YL0iwprQa54rcbZqzvsIRMqVhF4bApH7an6uCL12WBV8pb0i/IqLLU2SPo5H4IgBLEUn9J714aU3oAm8mQSWL1/O7bffrs7L/YXeuXPm8buf+luefXkgb2wDz4sIguo5c9KlCT74njgzp6RVkm4UBvT1dqqEXqJDdr+Ma+jstnhwcZZ8McUV0x0mXxrRkAsxzYhKxWTbLoNnlrhs2tzHNVeVuXpGQDZjKhE2nkjhxEXqjREGIZ3tu1Sabv2aIqKpJM9GXh53z7P4W+7D8feQahhILDcMrBh+4QDFzu0UCy4Mvpn46HdhpgapAROSgGvKTccR5aDUKwMWYkkl1YrA6ge+EmFFyCWqn9SO3xsi06YyDcSTGcLAV6m+ksgr90vqMiQzFshAkn5SrAjEkugbTySVzCx/S6qviLW+X1Hfi9Q6ci0xzeq1tXadFd6SmJtKNygpWPZTLvZREWZhqITi+v7l3zETrlD7kvfl71Qqq9bz3TKFfDVF+NAIq2q/ynfnSNU3Uts8siih97W13H7X+6in9Mt3v1wux8SJE/nSl+5l7tx5+jv3m/kh1tvSBDQBTUAT0AQ0AU3gbSSghd63EbbelSagCWgCmoAmoAloApqAJqAJaAKagCZwugS00HssYiZR1EcUPkom+fE3T+at78qQ6cnjbO2Yxr888XWWbJ2G6yeJnZJ3EpLp28L8xX9CesOjRE6lalicarmAhV6FIIB7p32JD13+QYZkh5z3qbCn2q1nspwSekV72vA6zr9/H6NDxPVasRzCEWMo//5nicVi7Nq1i2984xuMGzeOj370o2p69aVLl5LP59UDXfl97NixSuIV8VeSeWW93bt3c//996speGfMmKFSfOtTYp9Jnd/JdbTQ+07S1/t+uwmcqtAbhRE9vb1s3LCJz372Txk0aLBK8/74xz7B9TdcT0NDQgWlnqhoofft7t0z31+9r+rpjpLOnkwmlYTUs2sPW594knRHN+lhbWSHt6m0ZjFwvc4e8rsP0NnTTT4Gl103G2PUQHpsGwcfq+LTuXQNP/vv32TwJZdw9198hmjgABzTodBXIOkkITSVWyaDdcIgwowdio2NzJpoa4ZEBIQywwIWFvbJAqJPDuOg0BtJFVSarQrtraU5SjKwXEtVUq+8VgvkVfKvWlakX9F5LSVPveNF6ieCtQi9jgi9BkGtrtIOkXUPE3ptkIno5WN8mNAr21ENf8dbdLAC9fsLkfo6OzvVIKPx48ermQJEOtdFE7jQCSxbtpw77jha6L3umnn81V99hY3bBvLLxQa79kUEYcSwwTYffG8jC+ZmyGYs9b2pmO9SqbWS/HpkqbgGL70W4+mlSWwnzvjRMYYPNYk50N4Rsm6jy6YtRUYNLXHbgoDRI2QQiIHr2kRGQgmqyZRDKmlSLnbilvIqiVakVnmvem3xCfI7KW3+OZVtj4PbiWVVz52BH+DLdaB1FqlLP4DTMpXIcDAtSyXGH5kw27/+hmmRTOVIprIqwd2tlJVQ7HlFJeieqMj2k6kGlWIrJ/lyMa+EXkmkP1GRdok8nM41qXRdSc6trtutfleycW2QzJEyssi/iVRW7dcwjcPWk33KfZqI13JhTGUaaRk4glgireon7TFNW802VMz3UCr0nNF3Yqnb6tXruG3Re48j9H6JuXPnaqH3Qj+x6PZpApqAJqAJaAKawAVLQAu9F2zX6oZpApqAJqAJaAKagCagCWgCmoAmoAlcCAS00Ht0L4ahTCu9lpj5FyQST9QmIn4LetuAtTtv4P6ln+GFzXPoKeeIn0TqFX/C8fOM2/kkE+/7CKbVUxUqTrVc6EJvBBMbJvKXs/+SBcMWkLATp0rmolxOpqY1CgWi3TvBE2WnViStKZEkGDlapV3JlOqLFy9WKbzVBCqD3t5ebrzxRoYNG8YPf/hDUqkUktYocteiRYtYtWoVPT09rF27ViX0TpkyRUm+dSHsfAOuhd7zrcd0fc+GwCGhdwMzpk8nnkgg8q4oizJFtCTHuZ6H58q00g6dnd08++xzSugXqXfWrCsYPnwosdjJk+S10HvmPVXNV6xGJVd1p37KaC1B+UiHtOabHr3TEywvC1ffru5R9iVilVepqKnUS315Xln8FG/84lFiW3ZSSJgUEyaGZWKZJnFMUoGphNg3evaz6Hc+zKW3zKfUlCKqVAjyJbY+tYwn/vEHfPyP/pjWBfPojlnETAczNLFDEys0q60TS9YLISFJiLWGi2irfkKCmtDrYCE/Zy3RynGvoEUEpujCdaG3ykN81rrXqhJ7JV1RJQbXhV5ZzlSCsbTgHS/9hV4bKiL0ihBdk5KdECxJ6K21wbXAMw4Xem2BINuRiRDOgSbVmWqh9x0/unQF3mECJxJ6v/G1r2A5rTz5gsGTL1TP47cuTHDbTc0MGpjENEWmDVR6rEp+PYbkKtf+9i6Th5+IsWq9TRhZJGKmGrhTLIX09VVoyHrcvjBk1hQIQoe9B2LsPWDRl68u15CDYYMNhrQFxMxuDAKV3Os4CQLfrUqyoYfXsZr86z+mtGsJQblHXesMw8JuGEP60vcTH74Qw8mqK5LIvCcSeuUe3oklVcKuiMjyvUbaImc+kXoljTgMqonzRxa555FUXlnXtGwqpQLFQo9KyD1xMdS+VKpvIqUScD23ogRm33dVUq/vuer1UEnNEu5bTemV716StpvMNKrUYrdcoigpu2qftTrWllPjSKJI1S2daSSRzKi0X3lN9pHv7cTzymd0qpZtrN+4lZtuuUN9x5NyeEKvFnrf4Y+83r0moAloApqAJqAJaAJnRUALvWeFT6+sCWgCmoAmoAloApqAJqAJaAKagCagCby1BLTQe9RjO4KgC8KHSCX+BMvqe2s7wIQ1227jlys+wfMbr6Oz0HzSpF6ZGDnhdjL78f9M4+ZHsMJuolOVei90oVd6K4Q/n/o5PjzxQ4xsHPnW9t8FsHV5aBwa9SlXDzVIpCSCajqXLCOpvCL0btmyRT0kFnFXUpkkdXfJkiUqlVMepg8YMIDRo0erZbu7u9WD38svv1y9fj4XLfSez72n6366BKpCbxfr169X6dqHhF6qQi8RnucrqdOJxejo6OQHP/gB5VKZIUOGcO1116lUTNsydELv6cI/jeU9QioqAzZSbqXk0dqRiSGGZn9B16oKmtVk2X4erJznVQKtvGlUzdQQgijEdEwk+VZyC6u5t5J8G+GoRNoQR6Zrr/hQqrDuxeU8fv+DDE83ccmQ4QQtGdqNCu09XeTLRZrjKUakm8g5MR588AFaBrVx2wffy8BLRqvKdB7Yz5P3P8T6F17iL771v2DUcMqqOiIEWxhBP1VZGiH7tmsJvcJL5FPVBCFR/U/kWVn/rEvVYVZCb3+G1e1WIcte6m7x4epz/S/J6BW1+ByxX+tWck2Elq6vHxeWJA3Xjh35py771tun5OX6zOyHGn3WmN+MDWih982gqLdxPhNYvvwlldArn4WOjg7VFLl/lYReEXpbW1vY32Gw9BUDxzGYPzvDiBEijVbTXOVMJSJvqdBHpZxXKbKHLiZVMp4P6zZZPPSEyaatUK5EBEE18TebNrjualgwW3YcY83GBJu3mZTKEbYMHlCSKaRTBlMvc5g0vpeWJo9sLocTS+C5RSqlIn7gErl5yrtfoO/1+6jse5XQL2NlBpMacyfJMbdjpQcjqbvSPrmU1UVYEZMPLwaW7ah03lgipWTewPewHRvHjivBVoReEXVFmJW/+30bIhZPks40YcfieG65Kta6pZMOUKzvU1J2JUW3VMyr9UTytSxHibyVSlFJvZJKLH1WbYOl9ikisGLiVSjle3ArxZPuU6TlhqaBqr3yXU3WLfZ1q/2oiPvTLYbJ1u17uebaBVroPV12enlNQBPQBDQBTUAT0ATOAwJa6D0POklXURPQBDQBTUAT0AQ0AU1AE9AENAFN4OIloIXew/teKTHhCky+SjLx07fnwDDh9R238Oirv80zGxbS3td6QqlXpb4ZAaP2vcjUx/6QZNcqQk485efBhlwkQu+81nn80fQ/5qZRNyoZVZezJyAc6yzlobM8/FcPxYNAvV6f5lYeIKukqFqyr0i+9Sllz74W79wWtND7zrHXe377Cchn9jChNy7SS01erCW/1T/XIvtv2rSJ3/zmNwwaNIj9+/cze/ZsLrvsMiX+n2gKbGmZTug98/4tE9CHR0BEAoMEJvHQwvBE6K1ZmnIJdFDpuHU1S14yI0liDWXebhXBGnkGhm0qqVeFuBLiWxGRY6j1Anx8SVLExw59Mm6I4UV4m7bxr9/8NqYPCxbdzahZV8HgBnocj/19XRS8Ms12giFmArvks+qRX/PUAw+zYOECpsy+Elqa2L3uNX704//HsOHD+K3/+ueQzYHtnDkYveZFSUALvRdlt+tG9yNwKkKvDD8oV0yceJIBAxqwnCSlcoFiuZdkPItjp3DdiFKxD98tYBkVTFPScQ/tKF+AF142ePxZg117JLE/Ih43uGKqw5032qRTJi+95rBhM+SyEWNHmwxqtfCDiN17Atas9ymWba6abjJ3psvgwSniiaSSTisqMTeP57kExXZK258mv+khgnIXiSFzSI6+DbthNFiOGkgo3zfkPiIIZMgJKhXeMA8Nn5DkWkmtTSSzBKGItX0EXlkl30rybiyWUPcprlumXOxT0m71XBIp+VZSb2OJtEoPLhZ6qZTyR0i/Rx+CIuXKPpPpBpWWW0317VYisWk5xONJbEemMAC3Usb3K+o99f1K9pltJJ5IEwYBpUKPSkyW71tSqjOlHL1P2Y+0MZNrVkm/MjBL+lrk7I72fUShTyIZP61hJfFEhs1bdjJn7tzjCL1fZu7cOeo7oS6agCagCWgCmoAmoAloAucfAS30nn99pmusCWgCmoAmoAloApqAJqAJaAKagCZwERHQQu/hnR1FPgY/JWb9Cbbd9fYdCSZs2z+fR1/5JA+uvIV8uRnxak5UXBuu/80f0frav2P07alGxJ2snGtCb/2BZD0a7si5wI+cArz/cidqawR/Mf0v+P3Lf59cMncyKvp9TeCkBLTQe1JEeoELiMCpCL11oV/SuVetWsW2bdsYN24cL7/8MtOmTWP69OkqwftkRQu9JyN0/PclM9fFO5iuakqibWRhhiZGWEtalets/f6g5vhWA3lFfqqm++IbhJVqAq1hW5i2iee7RFGALVOVmwam7+MXi9h+gCmybbGI39PDE489xuOPPMqHPvxRZs5fAK2DIWFSMj1KoYeMUMrgEBNBqqcAB7r5wdf/HsP3ufOWW2mYMI4XnniMR554nI9/8j8yZt58yDSApQWhMz8yLs41tdB7cfa7bvUhAi+99BK3337ihF6RPR0nTizZgBek6OiCXfs66OrrJpvIEos1UynbuG6AZZbIpvIqRTedCrAlwlsGloYhBzojnnrB4tllBj29EeNGmyy6KcHkiSnWbnB47kWP5qaI6+claWstYRkeQRgQj+dYsyHi548UCH2TWxdWmHqZSa4ho0RXsVVFqhUJ1nVL+Pl9VPYsw4xcYm3TIDmEUOLjjeoMIocGFErgfEgUinwsSbcGpmURj6eUWKvk1mJepfFGoaeWseyYEm/jiRSmaeP7rhJ2K5WSamcqnVOSrGy3XOilVOpTCcYnKsJXJeymG5Sc63llCn1deBJNXEt1l4ReEXZtR5J0UbKwCMVRGCh5OJVpVOJtqZSnmO+hWAkoupZaO+UExO0Q64gkYsdJkm0YUEsSLilRWBKMJal5/95dpNNpGhqySng+MnX5WO0RHrnGgaxZu46r58w5TOjNZrNMnHgZX/7yl9RsLVro1WchTUAT0AQ0AU1AE9AEzk8CWug9P/tN11oT0AQ0AU1AE9AENAFNQBPQBDQBTeAiIaCF3kMdLVJRGGzBtr5LMv6Nt/8IMGFv13Qee/mP+d6Sd2FEaaxjRfDUauZaMKp9JZc9/jkad/6KyDnxA0a12rkm9EoAUr3aEsYnTy/rf9fl3fpzx7qUdHD669ryx+qpEO4Z+X4+PeXTzBo68+3vS73HC46AFnovuC7VDToBgVMRel1XBBRXSTF79+7l+9//Pm1tbSqh97bbblNCbyJRTb47UdFC71kcijKFtqTwGaLlGviSjC5TpmPIS4h7ZYc1n7fftTOyQjxTZGDJ95c1DQzfIDIi3DDAcWwS2BiRj110sSXor1iBve2EfXk1JXhvTyfrtm7ke//2A2ZdO4/3f/jD5NqGg50EW+oi2w8IbXAMg7jYwrINN+KVn/2CR+77GXdefyOTZ03jZw89wMY92/jTL38Bu6kJY0AbmFroPYsj46JcVQu9F2W360b3I/DSSy9z++23qTTXzs5O9Y5cg6+7Zh7f+NpXaG1txbZj2PEc3flSxjldAAAgAElEQVQ0GzfDhjdc9reXcb2glv6awPdtiiWPRDyiMeszZoTHxLEVBg7wsaxIpb/KGI09+y2eeRH2tcOsKQazpjr4QZpnl8XZudtn4TVxZk6JsXvnZlzPo1QqMnLkKBoamvnpw3089XyFaRM9rp/r0dpiE0+mlehqmRa+76mkXrdSwghdEsk0ZixNuVTCFSk3qibQHlnkPCB1k3bHk0nS6UYs26FSLlEu9Sl5tr/QKnKtSLTxZArHjilZWVKCpcg+Jfm2XMxTLPTU1j3BIScDYJw4yXSOWDxF4PsqYVdJxHK9VlfnCMuKYdtxIsNQ/aFmM6nNgiAysKT4VioFJfP25F3eaE+wqSNOGBmMaqpw6cASmfih1GSRb0UCTmUaVNJvId+l9lmpBOzdtxfbshjYNgRxeUVmNo+T8tu/ZYlkjkzDAF59dQVz5hye0HtI6NUJvfoEpAloApqAJqAJaAKawPlMQAu953Pv6bprApqAJqAJaAKagCagCWgCmoAmoAlc8AS00HuoiyMcbPNRHOsbmMZT70jfy4O9ntIonl35x3z+4d+jIebgnCB517MiZq74B0at/A5O59qT1/lcEnotYB3wBpAEhgOjgGcACTEq1P5uAXZIJBFwBbARkFlKW2vryfPRY5QJqQn8p0n/iY9P+/hJhbKTg9NLXOwEtNB7sR8BF1f7T0XoFWGop6eHN954g1GjRrFx40bknkJSeSWhV8ShUyla6D0VSsdZJpR03bDqJomoY5l4poFX05zMmtBr12VeNVAmJDJDPKsq9MqPH/qEbkRWRCoMJAfQDkIMJfJ60NFDZc8+2rftZMe2rRzYv58+v8yBYg+7utv5sy9/gQEjhoMZBysOtiXznhMRUA5FGQ5xLBNHKlkJ8Ddt41t/9RWGZhoZMW40K9etxmzO8Duf/yzINOSZRokKPgswetWLkYAWei/GXtdt7k/gxELv36hBN/FEls6+LC+ugNXrKjIUhAHNkExAqQx790cc6DTw/YjhQ6BciSiXYeoEn6tnlhnQGGDICFHDVOLs/k7IF2BQK2RSsH1PmqeXpkinTW66LsGo4SarVr1KpeLS19fLpEmTGDJkCKvWunz3//WQy3i891aXIW0RpmWrtFwRaSU9V8RhSbaVJF4nllB/lwq9Kr03DI8/kFUujZJOm8k0KlHXc11KhT58vyxG61EHjSwrIq3s14klD35vlLRdSQlWCbuV8kmTbUUcTqSyKtVXitS1XOwlCioQlTH8PGbkYTsJIiOORwzTyeDE0ypJ2I7FVVulzYV8NzIDwo4uh8dez7Fyp4PU/JKBPndP6WVEYxnbMlCJwIk0mdwAlUos8nGhr1NJ3cViiZ7ePloHDqahsZlCoU8Nxsmkkti2Sf3+60ggIgg3NLephOGXXlrOvHnz8f0q73g8TlXonchf/uVfMmfOHJ3Qq09DmoAmoAloApqAJqAJnKcEtNB7nnacrrYmoAloApqAJqAJaAKagCagCWgCmsDFQUALvYf6WR5UOfbfkYx9VQyWd+wACHHoKw/h+dWf4u+f+gTFcstxpV5xcwYUtjHh6S8z9LXvEYoYe6JyLgm9Uk8JSZLng/uAVcDdNfTSsOU1YXcosLe27CTgdWAc0HjipsaI8R/GfoDP/3/23gNKjus+8/0qdu7JAwxyJImcCIAEwAASTIAIiWLwKpGWrLCS1s/PT15b631vdxWgteRjW9basoK1aypLFCVKtESJYiYBEolEJggiZ0zunCq88/2rGxgAMwAoMGAw986p093VVTd899a91VO/+935/xUjkiPesfpUCV8eCiig9/KoR1WKC1PgQoBeHkOI9xvf+Abe85734MEHH0Q6nUapVMJnP/tZgTx43SiH3gvT/A86iuNnxQfofsvJPwbgGEC5z0QgywOsk0Bv4BDo664AvZUq0KuJq68PveIiYYZguBrQnQEKDlJ79mPtU89h9XPPoZDJItFYDysaQtvEsWibOA7X3HQ9kmNGArYNmDa9B6G5VYt9TtzRAUdzJX6TaTDPhQqe/dfvYtdLG9GV7kW0Lo5FK2/FnNtvhFHfEIDBLIwKSoE3oIACet+AWOrQy1KBjRtfxvLld5zl0HvD9dfhq3//ZbS1jYCn1WPjVgsvrC0jEXdw9WwT7MIjYR+lsoZDR4DnXirh0BENc2eFMHYU8PyLBaQzwHXzc5g/yxFwl/Bof2HvoQieWxdFY0MIy663MbJNw+rVz2Hv3n0ol0tYtmwZJkyYgNf2uPj299IIWQXct6KMkcM5bjBeQ6DacISgK13+ddDon/BpsZAVSNapnO6ye2Y+CPRyUkg8UQ/LslHIZ1Ap5auuvv1XPe9VmC6dbgn38nMtzXy2R5xvBwJga/kOReLizssy0CG3kO2FW05DLx+DntsLP38ccAsgMAszDi8yEn58IszYaESTLQIt+3QILuWlnNlcETvbw/jFlgR2tQdj4vCkh/sXZDClNYeQpQl0S5jXDoUFBM6muwJXY00T4Nr1fIGkTctCZ2eHOBzX1SVhWyY0WvlXnYFrqvA8OxxHXUMLXNfDSy++gJtuvlUBvZdlj6EKpRRQCigFlAJKAaXAUFdAAb1DvQWo8isFlAJKAaWAUkApoBRQCigFlAJKAaXAJa2AAnqD6iFm4jrbETL/FiH7R+94nRGIyRTH4NltD+D7L92PI93jYQ/ItlQweedDuGLd1xA5vhY+OZiBwqUE9BI46gGwD0AHADrx0oGXIQVgFwAaHMUBHKy68hZIMANore4/l4GfB9w07Gb8xezP4IbxN7zjdaoyMLgVUEDv4K4/lfs3psCFAL0VWT67IABvJBIRt166ttU+08WNy0hzO1dQDr1vrG5OO5oOurTjJafLMbW6OXqwKzDu9au7fWjiTOiKY66nndqKuQKcsoOmukZx0EWuJM68Lzz8CB59+BfI9KSw9NZluHX5ctSNGw1EeaPhwtcBrakBxa4uhOvqxF23SGfEigvT16DRAdDU4Gg+KpoLzfMQczX4qRy8Ez344f/6Jn712L9j8Q3X4WP/5c8RG9eGsq7DjiQV0HsRzWKonqqA3qFa86rcNQUGAnqvvfZ6fOHzf4uWliZkCkk8v85EPu/hlhtDuHKih1y2SyBghpaW4Xj1dR//+0cZhMM2PvnHCRw4VMIPHk5jWGMRty7pwNjRUcSiYRgmreEDELcWjnfYeGF9DBU3ghuX2Jgw1sWG9Wuwa9cucdhdunQpxo2bhDXrXfziNxmMG5nHHTc6aG48FY+4zoYiiESTAVyr0w3YRTGfEadd1y0PCNd6no98oYhCsYR4PIlEIgnfLcs55w4BHEugl069HEF5f+K5LkqFLErFPByH6fbn8KvDtiMC8zIOp1xEPpeCU+iBkdsFdK9FuWcvPE52MQjtcjwswQhFYbfMgN22FOGW6dB0G5VKWeBhbizHnnbgNzui2HHcgu9rGNdUwV0zMpjQVELINiXNaLxB9MlnUyjmUye1oY7MD1+z2QyyuRwqFQdEsSPRCGLRCAyd4PKpMgkgXNcM2w6jVCxg9QtP444Vd50G9CaTSVx11VXKoVd1PUoBpYBSQCmgFFAKKAUGuQIK6B3kFaiyrxRQCigFlAJKAaWAUkApoBRQCigFlAKXtwIK6A3q1+eSl/gxLOOfYBprL6zSaw54tWdgNaOi2vNIfn/2M78Li5tH6UA6NwlPbHs/Htv0Puxpv6rfcz0NSGYPY/Ir/4KJa78E/1yQ66UE9FIvrl7aCeAogAyApQAsABsAhAHQnZfl6apCvtmqay915XeEgPs3iBKSaXh4ON43+X34wrVfOK9L5IVXjDpyKCqggN6hWOtDt8wXAvQSdNmzZw/+7u/+Dj09PQL3Njc3o6urCx//+McF2iHoqxx638J2FPC5Abl7OlMlY6On+9WNXwcH674H0/egEd6ijaFsBIMdoFgBKd2jG17GN7/2z2g/fgI33XYrbl2xHHWTxgGxMBC2AcsMxl7fR29XN+obmuCVKnBNU5x6TV2H5muSpgMXHu+HNF08d02mwxuX7gxe/OW/4+e/fARXTpuCj/73/wLf9OCZFgyLyw30sRl+CyVUUV8+Ciig9/KpS1WSP0yBgYDeq2YswQc/8SUk441wivXYfzCMGVNM3HlbFJrfiyNHDkuCxWJRQM1QKI5/+GYPtu108bEPJXHlRAtf/l9dyGSKWDx7J2ZNr0NrSxNMTtrwXRj6qf46X9Dx4itRvL4/hulTQ5g91UOxcAS5XC98z0frsBFwvGb85okKtu9MY9mSIubPchHl775q8AjS+hpC4VjVZdeSewnXcVAu5lEq5QK4lha0fQLvSyoVD72pFNLpFKLRGFqaCaea/YK4fc81DAvhaEI2pkW3Ww5zph2SsY6ut8ViVvYTyK0FHksIVuDjcBSu66CQS6Fc6IWe2wPt+O9R6NwFPzIRVvNsaJEWwHPgZg/B7dkMG71IjL0e9piVKBtNUj4CuIZpBU7L6TK2HNbw2glThuvxjSXMbCugLqoJ6Ex33mgsLsBxNtUFz6MNfhBq8fA1n8+iUCjJ/Vq5VEIoHMGw4cPFqddzKzAMHbphIharRySeBPvTTG8n1q9bixXvvrdfh97Pf/7zWLx4MUyO/SooBZQCSgGlgFJAKaAUUAoMOgUU0DvoqkxlWCmgFFAKKAWUAkoBpYBSQCmgFFAKKAWGkgIK6K3VdhmW8XmY+vehabSL7ROqYK7nhQHNh66X4DpANh8cE48Dhg4UCKeSNw1zeUsgmwOSMT5Mu4gWpQOp3GSs2/0B/HrLf8CmA1dCPxPaITesASMOPo5ZL34eif2rB3bpvZSAXpaDjrt87tgOYDOAuwDQQGkNgEkAxlRhpV4AfNbcWIV/c9XvR52H+fGBm0cuw4M3/Rsaog0XURHq1KGugAJ6h3oLGFrlvxCgl6BJPp/HoUOHQLdeAh3lclmgj/Hjx4tbL915LYuzNAYOyqH34toWeSa5LyDXVLPlleXGffnCNXw4hnjyyoBqwIPteIBs3OUDxTKQKwBd3Vj/3PN46umnUdfYiGXL78CkObOAujgQMuFELLiGAUfXYBk2PNeBCR1mNW2XS6ObJnS6Kfo+HI8uvj50LXBpJuJrMl1fA7IFuF09OHrimDj9jr5iArRkDB406BYdgBXQe3EtY+idrYDeoVfnqsSnK/Dyy6/gjjtuD0DQ7u6g39U0tM2cjoX/6eOI2G0wu0bB7ByJJTPqseLmCHyvC1u2bEY2mwWd9RcsWICGxkY8+JM0Hn+6gHtXJnDDohC+9u1e7D+Qw/VX78O1C5pRX59Ab08nTMNAIhGHrmsCvnJM2rk3hNUbo/D8MKZMNjFhrI9kIjDz7UkB23f6eGljDvWJHO663cG4kfx9HZSFDrvFYgmZbA6abqC5uQXxRAK2HYJp2RJHpVxAqUC32SI8/uiWGS0aiqUSXFdDxXGQz2Vg2zbq6uKwzgOc6rqBUDgubre6YaBcLKCQT8tveO63w5ycpAvMS7depk9wl2kaphmAwBEuK+OjkM+glM8ApQ4YHU+jdOQ5OJFJiF9xH/zYWBTKgGFosFCEntmB4t5fIKTnEJ5wL0rJ+ShXHBlDCQmbpg3X85HOV9CddlBxKkiGHETswDk4m8sjEo2juWUYPKeEUpEzX08F1r1h2mD5yqU8yuUKUqk0CsUiQuEoWoe1IZ3qlvI2NTUhGk8inmiEbuhSjnRvB7Zu3Y4VKwcCer+AxYsXKaBXdURKAaWAUkApoBRQCigFBqkCCugdpBWnsq0UUAooBZQCSgGlgFJAKaAUUAooBZQCQ0MBBfTy4aIPQzsCy/wMDP3fT694LQB19+0D3Eocw0d4qG/Io6cL2L8f6OgArl7AB4tANiPGdGhqMmBYFrZtKWLevMDI7qKCrGZ6JVa/fh++v+b92Hn4qrOgXgK98WIHJr72C1z5xF/CN1L9J3kpAb18/krnXT57JMSbBrCg6th7rOrA2wSA4DRdfAlM05V3X3WJcb7n9+cCpj1gQfMCfPmar2DBqPkXVQ3q5KGtgAJ6h3b9D7XSXwjQS4j38OHD+NWvfiXgEMfScDiM48eP4/7778fcuXMFJCKYcq5Qg/DoDPjKK6/gtddew1133YWHHnoIDzzwgABGhJO4MS5CwgyyFLbnySshYqZ9Pjfgy60eHcJR2SKSiTDK2Qq0cgXxcDiAqri8uKFBCxmoaC4cr4KwZUF3KujYdxBrn3oWbiqHplAMdboJrzeD7a+/ho5cGhNnTsO1t92MpknjgZCFkuZDsy3ZAtBWJ3bLBcmJMwWvvgbD0+TVM4CKRoiY3wAGNDHbNwgP02KQO+kQTDLLdcThUePNEqErElSGdZGzod78mmb7k/tFw5C2yLZHWKxUKskrQ609sh3yPY/jd2yfBNvF9bFSkXbM97X2WoPa+R3f83sen8vl5Pya+yH383vGK6CWYUj6/L5vfMzLULsWavrzlTqxT1q3bh0mT56MsWPHKuDszb8kVIyXoAI1oJf9D93ya33BiOvG4dp/uA1OMoz88Tgi2+diSuFqvGtRC0a09uKlF58Rl94RI0bg5ptvRl1DMx78cQ5PPZ/DR96fxJTJNv7l39Lo7Mri3uUZzJhaj0Ihh8OH9svknbq6JMLh0EmoN5OzsXpjGC9vMwXKHd5ioK7OEFi3o9PB3gMlgWLvWOpg8dUe4tGamJoArIR5e7p74HmuOP/X1dUJ0EsI1Q5F5BqvVMooFXPiaMvjHMdFZ1eXQKuJZD0sy4Bl6rBM45z9IUFdxhmJ1QlE61SKyGVTqJQ465TDkoVQJC5p08HWdSoC9ZZKeRnD7FAMkVhCvmN+Crm0xGHk90M78GPkU51IzPgY7BFL0NGVQjabEwg6FLIxangC2d2/QGnvz2EPuwZO20p4JsFg9mOGAL2EmOlwT3fiSoXAcgVOxcGJ9naUymUZRgnjNjbUw+/jzhsoSvdgS/JGh2EeTJ1y+QKisaTEvW/PLtFvxIhRaBs5Rpx7CS5nUp1yzrbtr54F9CaTSUyZMgVf+MIXsWjRtSfvyy7BS0JlSSmgFFAKKAWUAkoBpYBS4BwKKKBXNQ+lgFJAKaAUUAooBZQCSgGlgFJAKaAUUApcwgoooDdgS0z9Jdjm56Brz51eWwZw4hjw04eAbBa44UZg5izg4D7g9T3Ak08C990DHDkSwLyNjRD4qKkpjk1bunDnSiBM/qUfV9031CwE6h2Jjfvvwlcf/zN0dU9E2aHX3anA902dm3HN83+B6L4n4AfM0+nhUgJ6mTPCugR5GVoBUKtM9VXoHwClqpNvsvqZhlPkifjwl8efvtrq6eX1gcmxyfj0lP+Ej8376BuSXB2sFOirgAJ6VXsYSgpcCNDLYzo7O/HSSy8JXEPQkNcJwdx58+Zh9OjRAnmcD+itwYx79+7Fb3/7W3EJ/MQnPoGf/OQnWLFixUn4kUAPod0a3Mu4uRGWpDNwLBYbchBjhUOm4yNfKML2fcRNCxFCseUyPC6DbhrwNReu5sGplBGORlDu6sGDX/8mOvYfxJjGYfBzRWSPHEfS1xBtbcS4eTMwfeliWONHwbE15Onta5iwYMKAXt04k0YTN11ubnVmTYhuwY4G1/JR1AKYlxuH6pALaGKkSKCX7sHBWM4JSb7mw6g5DAvQa1wyQC/bVg3AZdvr6OjA66+/jvnz5wts+/jjj2Pq1KkCwtUg2lqbJ1S6fft2XH/99fJdDfIlgFu7ZtivcD+vm/b2dtk/cuTIk8A6v+PxvE7oiM3rI5PJYNy4cdLueV4kEpFjaltfuLeWJx7LOAgKn++aHIx9HctW60sU0DsYa1Dl+c1QYCCgd/bS2fjk1z8Nt83DJncH9rxeQd2a5ViSWIBrZ5WQ6X0NqVQPCGrOmDkb+WIdHvxxHvsO5vF/fbQRvWng4V9n0Fyfx/ve7aKhDjh27BjS6RQsOwSa89bXN6ChoV6gXtOK4sCRCH79ZAVbd5ZRLvsw9ADWLRQ4IcLBgtku3nOrjxHDCK8Gpdc0Q1a5KZYryOdzcCslJBNxGfuDCT2Eawn1xmCYlsRTLuRQLOXR29ML/l+jVCqiuaUFjQ0NMLmEzjl+hLN/JMRLmJdQL2FZArkEc31aDVeDYZiwwzGEwjFYli33IXS8pUsu3XsFBC6XkM+lBFQmWKunt8Pb/V2UEUfL4v8GLzwC+/YfkDHEtizU1ddj6lWTUTryLLLbvw0/1Ap/zN3wI6NPpkvYmOW0xK3XCpzvK2Xk8jkcOHBA8kiwua1tBBrqk/D9M38UBw7C1M2plATcDcYcMsIGunt6cOLYUSlDIp7AFVfNgGVbyKa7UCxkJf6t23YMAPROxRe/+EVce+01Cuh9My5eFYdSQCmgFFAKKAWUAkqBd0ABBfS+A6KrJJUCSgGlgFJAKaAUUAooBZQCSgGlgFJAKXChCiigl4/5QrD1r8I0vgVN29WvdMeOA+vWAy2twKLFwSGlIvDwz4C24cDxExqaGgn1+th/gFAv8N57ArM5PkrkytcXHQi++GEcOnEN/u7Rn2NXRxJl9xS162pAuNKLK/b+DlN/ej+8WKW6DneflC81oLcK9ARufQMoRG6Ix9W+Z5Frq6tegKjNVjPe1fYufO2Wr6kHjheglzqkfwUU0KtaxlBS4EKA3ppD75o1a7Bw4UI888wzAhjy3KVLl2LSpEkCPF4IPHjkyBFx5t2xY4cAih/96Efxox/9SPpsAogE9QgJ022TcTINflcDiPk6FB16OSwS6s3ly+JGSKiKjrf0zg0bOnTXhVMswNQNoFji2uF4+qGf4Wc//imWXnc9Fly9AOVCEV2d7YhFbAwbNxot48YATXVwNB8VS4dvmfBhCMgb/NGbV5M/+vNy45DMzyZXIPcA1/RR4ESk6kVD/9pQ9TuBeQnxGkDZCI4h+iswsIzzGmdZndt9/228GNke2dYIyxIeJ8z73HPP4bbbbkM0GsV3v/tdaZts74TK6aqbSqXEOZfg1quvvorbb79dQLO2tjbZx/Y7ZswYOZ+feSzf9/b2ClDHNt7T04N4PI7W1lbZz/N5LRQKBblOlixZIkBXQ0ODOFjyGiEQzPPpSFtz9uUrrw+mweuT10nN0fdtlPEtT0oBvW+5xCqBQaDAQEDv4iWL8flVn0Pj6GYcbT6CH3c9hBNrxmPCnvtw27wWXDXRhWURtNVQcZPYsMnHE89l5bft0kVJvLy1jD3707jjxhKunevDND309qYFumWfRKi0rr4Bo0aNgWWZAr56iGD1ujwe/V0Wew44KBbpqh/0+FdN9HH3cmDa5GBCrPT8Oh18gZ7eXgFm47GEzO0wjb5O/xp0w4BtR8Q1lzCx7/lIp7tx6OB+AYzZ5zU1NiIei4rh+8CBsKuFSDQhcXFsKuQzKBYy8FwOWKcHOuZaoQjCki6d8HmKJ/c4ruucBIEFmqXrfGo7vD3fhWfWo3nRf0PFasXmzVvw8ssvIxGPY+asWZg9cxqcEy8gv/3bKGn1wNh74UfHnJ6wuLGbAdRLt17ocp+USqdQyOeQzaQxZsxo6AP8s4HuvAR6mS/X4ZI4QeBQnEqlkUqnZRxvbW3DqNHjZBBP9bTLsexXzwX0rlr1RVxzjQJ6B0HXoLKoFFAKKAWUAkoBpYBSoF8FFNCrGoZSQCmgFFAKKAWUAkoBpYBSQCmgFFAKKAUuYQUU0BsAvWHzFhg63Xn7oUoN4NhRYN26PkCvD2RSwF9+FvjLvwBaW5pw6FAJr+7MIp0Ghg0DjhwFrlsCjA1WrL54l162I02D64fR2T0NX/nlg3jp0CRosGFXuV663IULR3Hzk3+G6PbH4Jv5wOW2Fi41oPdtuDYIGU2rn4bf3/57WRZ2KC5DfT6Za2Bc3+Nqy3r33ceH1n2X/D5fvG/WuW8knbfqWAX0vlXKqngvRQUuFOgliEugd/bs2XjqqacESiTcc8MNN2DChAkCIBKuOVdgX0OYd9++fQIo8r7kU5/6FH7wgx8IAEkAkSAil3dmnIyv5jRK6IegIp3x2Y8NtUAgp1h2YdiGON0WPALVriwxHvJ96KUSrLIb2ODmSjj6yhb86ze/heGjRuE9d78XrdOmAiEbMD0gRBd8HY7voey58AgR0c1VM+F4LgzNgKkZAu4S6IUfQL0CNWlaMHGJt1AEei2cDfSSPK6ZB2pAhcf0ga3CAGxhjXzA0i4ZoJcQL/t/ti+2N7ZVOknPnDlTloH/xS9+gZtuuknaOtsqA50r6aZbX18vAPCwYcPkfAK/BLHYhumqS1CX8C/fcx+PY1t+9tlnBfgl1Dtx4kQZd3kev+f1tXr1akybNk3i5P6WlhaJi9ctj6HDb2Nj40mHbOaNea+lrYDeodZTqPIOFQU2bnwZy5ffIdc7HcKDn44arr32Wvz1X/81Ro8ajeFXDMN32r+OFzYfQ3L9A7iqfgpmT40hmdCQy/vYf8jFpu15HD5SwOQJUdi2gQOH8hg3qoS77/BRX6ejXNbhuB5ct4BykX1PHslkHC2tw+E4ZXGspeNrV3cJTzxXwJMveDh83Ifn+hjZpuE9t/lYOBuIc7UVgUs5OURHvlDAiRPHYOi69GvRSLhfKFfTdQFcrXAMumagN9WLI4f2w7ZDqK+rg80JLlXX34Hqnu63dN2NxpICzNKVl+68jsPBqv+ZuISOCfMSArZDUembOeaWinnksylxweW51FzP7YO75/uAm0fd7E/DSUzHpi2v4pVXXpHJGrNnz8KsqRPgHf0Nsju/j0J4KvRxfwTYDf1mmUAxdeUEm66uDoRCEYGny8U8wmHeZw2QZ02vgsBApVw8LW6Xdejxfwv8H0cbopEoPN9DLtuLUiEL16kMCPTSmf6LX1yFa65ZOCTvv4ZKn6LKqRRQCigFlAJKAaXA5a2AAnov7/pVpVMKKAWUAkoBpYBSQCmgFFAKKAWUAkqBQa7AUAd6CT905LvQVn8PwgutYf4AACAASURBVMaG/p+FnQn0LgKOHwV+8hMdtyxrxsQrusVd6OgRHwf2u2hvpxGeicXXNmH1ix24eZmHlqY3CegNnszChY3jXRPw9d/+C9bsW4iSG0a4yjIZXgkjuzZj9g/eA9s9Bt/s00iHINDL55uT4pPws1sfxoSm8TDoVKiCKEAojkt3Hzp0SB7+910unGDe+PHjTypFIIjOg11dXbJv+PDhFwxH84E3+xrCBYSqR48eLekNpqCA3sFUWyqvF6vAhQC9PIYw7fHjxwU85DXCa5v76BJKaJDAIQHFcwXGw36F7qKEJQkJ33333Xj44YfFqZfx1Pqr2kSDWrx9Pw/FyRoEestFuvHrAsF6ekDV+gRwS2XYDvt1Eyg4KO0/iG/+09eRy+bxx5/4ONomjAcScSARBaI6cnBQ8SqA4yFs2rA1A77jyThBV0XNMqEZrIvAlVfM830NkmTfjdwu3XdrS6gj4IUNdvk8jidqQMkETnkFBjyxXTNF5DB9TmfFi23hF35+X+dXttVdu3bhV7/6FRYvXizjGR16P/zhD2P37t3Sjgng8hog0Dtr1iwB3dleFyxYIHAvx84RI0Zg69atWLdunUDBBNUJARMS5pj8wx/+EPfff78cQ0iYYzFBXbrxMt4tW7bIGLp8+XKsXbtW4me+mMaoUaMEgOe1yGuC73kNshx01eZYfiGu2Reu0KVxpHLovTTqQeXinVVgw4aNWLFi+VlALycAfOQjH5E+ae41c/DdY9/Ek9t3wlp7P4yOK9GQDMG2dRSKHrq7K+hJl8Db9LqEJZNGEjEHy5caGNZiob3bQiYTOLOHLA8NdSU016cxvAWIRk1kc2m4jiMTGiLhMNo7XPz+BR+rN3DOiI9brtdw3QKgISk/aeH5PkolB7lcHplsRsavpqYmcdjVDZk+0m9g/+a4QL5ASFWTCQ3xRBLRSASuUzzpMNvfyYR5CRB7voZwJAbbCoBep1KUvvJcgW63kVgSkWhS3IJ9z0OlUhIYuFzKy/kEhLVKNyr7HoHfsQbx0dfBGPtutOdC6E3nBVhurAujNdyJ8r6fIXN8O5zW22GOXg5wzO6/xOLOm8sXcejQAYGXR40eg1gsArdSErB4oPNM0xKxHQK9J22LNQF9I7E6GKYNnRNzOK/HtOB6Lor5DPK5NDZv3owVK+8Vh3oGjie8xyPQu2rVKlmhYShOqHpnr3SVulJAKaAUUAooBZQCSoE3RwEF9L45OqpYlAJKAaWAUkApoBRQCigFlAJKAaWAUkAp8JYooIBeF2VvB5KRj8PUtpytsQF0dgBPPQVs2QJMmADMmQPs3w889piGuXPCmDS5hDnzPGzfCuRywJixwMsbdTQ0hBCLFjFvvo9k/E0EeplLPnHzgV1HF+GR9f8Pntu1DN35OoTlGSAfURax5InPoGn7wzCc9lNQ7xAFesdExuCfFn8dS8YuQsg8N1z2llxol2CkfBDOh86E5wgE0bmvBvnwwSyX8L7xxhtPOhNyidjt27cHy+DG4wIJ3XfffSeXvZeWJ+CXd/KcmqMhv+MS4XTgJJR09dVXn3wwfAlK02+WFNA7WGpK5fPNUOBCgF72BewH0uk0du7cKe66hAl5LuEhgosXAg7y+NqEArqMHj16VM59/PHH8a53vUvgEW6EJJkegcQaJCwueOKQFyx7PeSCD3gVN5ggYdJRVxeIidAOgV7ki3B6M8i3d2P108/j5Q0v454/+iPMuPEGIBICTB1eJIRsREeP4FkOotCQhI2Q48PPl2RZbp0wUMiEw+MFGaZLb7AAAGFdceYlA6WLcW+w1dhdv8rmVhkpmgV7OuBoTC0IvKXh7YvlVnnfS2jeDdsWtxrkxXHsySefxAMPPCDOul/5ylfwwQ9+UMZHjnME5jh+EtAl9EQol3Aa9xN+ZzwcQwnBHzx4UNpza2urXEd85VjMuOh6XRuXeQzzQIdfAr4E33k8wXdCwrw2Xn31VYF4CQvzODr81px5ORYzXR5HQF459A65nkIVeIgosH79ehk3axNlpH/VNHG4f+CBP8acebMxak4bvtf+bWzf5sNe+0GkD7bCc+nS6sN1gIrDSSE+dCMAPEO2jwVzbIwcHsXxDqBQ8mFZgKHRIT6Y3jGi1cNVE7MY1pyF52aRy6bR0NCIYcM4+Q84cqyCF9b7qE8Cc6YBTQ3BPBTpl8oVZDI5dHd3SV6bm1tQX5eojukDw7W6bqLsuOjtTSOfy6CppRVtbaNhWhYqpQKKhQycShm+X7OGrzWCYFJKsVSWfpj9Y1NjIyxT7+fY0xsOnYFtOyIQrGWHBOaVsY6TbStlgYIrlbJ89ip5lE+8BGfPDxE2S4iNuR56yzVAuBW+50DLHYTXvhrZI+tQNMfAmvgB6PVXDtBSCS97KJXLOH7suEzO4PgzdtwExOMJGffLpQI8z+kfSBZYl7/7TmmhG5a4E9Nt2IePQjYF13UQjiZh22Fx6i0Wsli39iXcdsdKBfQOkT5EFVMpoBRQCigFlAJKgaGlgAJ6h1Z9q9IqBZQCSgGlgFJAKaAUUAooBZQCSgGlwCBTYGgDvXywBejabxCy/hq6tuvs2tOBTAZ4bRdAY9LGRqC5GUilgKNH6VIDtLYC48YCx48DfE42YiRw8BBQLgMj2oJzTMIp5zb8+YNbzq5j1+OxTR/DM68ux4lMo0C9rg6MOr4RMx77OJJdL8OvwTFDFOhttYbhz6f9OT4y+8OIh0hXq8CHzdzozvv000+L+25foJdg0YoVK+RBN5cEf+ihhwQQmDNnjiwNzuMXLVokD8PpFkjXQLoI1twJCfgxbkJFBAkI+xFCItBLZ8Oa09NgqQkF9A6WmlL5fDMUuBCgl8cQKuns7JQ+4lvf+paAguwL3ve+94lbKMHb8znn1ty6BYhxXYFR2L888sgjuOeee6RfIsTI1xpUyePYh3BfzX30fOm8GbpcanEQJspmsohFo3BKRemb4VZQ6e5G9/HjOL7/IF5/dSde37ETnZ3dWPne9+KGu97LGx8gHAZsCyWngozuohTRobk+wtAR1S3YbuDAW7VQlHN8Q4MAuVUhApfeYGMg18vvCflqfV17CfjqgKsF9yd98aqqYa/cI0l8BIWZ7CUidm2SSq198r557969mDt3rgBVv/71r2U5+z179sh1wDGQQC/HPI6BHPPYRrmPGyfHdHR0yLhIB8v9+/eLK+/IkSPR2Nh40jl/06ZNMn7SvZfu1YR/GRe35557To6/8sorQQie8fNa2Lhxo1wrnDRDaLh2zfCV+ed1xcDja87Xl4jMF50N5dB70RKqCC4DBdatX487+wF65y+aj8+u+iySo5N4NbwNz51YA3fD9YjvXIZ0l4WeXh/lsg/PBwzDF8CXXbhl+pg5RcO40Q04egKIRF3MnRHC6DYdNM/v6PawZXsZBw/7GNnmYeaV3aiLdUBDBW0jRmHY8BECkRK47e4uSXyRcADzMvi+ht50GqVSBZl0SvqtpqZGccw91w9nOuyGI3FYdhTZfBYdx4/KRIaWYW0IhaMSNwHXYj6LSqUg4G0QgjEtly+gq7MLuVxW+kJOuqirS4hz7sBBE30sO4JEsgG6rqFYqPap4ShM0xaX3Eq5iHIxj1I5Dzd7FJX9v4Rz5HcIhwxEm8bAiDbDd11UsseR7z6MkheHPf49CI1bARiRfpIP6oLQczqdQWfHCXEibmtrE4d3llcmUDqOlNlxOBHn9H86cBzjPz3oKCwq6IboF43VyT6Cu/lMj+TftEICLNuhiPyfZOOGdbj+hqVyv1cbP5RD72XQWagiKAWUAkoBpYBSQCmgFOB9oX++9SmUTEoBpYBSQCmgFFAKKAWUAkoBpYBSQCmgFFAKvGMKDHmgFyYMfA229TXo2sH+6+FCTP9q4Io8JTtjqei+370VNa0Du49dh99t+hM8sWM52jMtCBkBODN/9WcxausPYGcPBy69QxToTRgJ3DLsVnztln9GQzjxVtTCoIuzBvTSRZBAL4GiGhDHB8MtLS3i8sUH3XQY5DHTp0/HsmXLAjdIQNz+fv7zn590LyRINGnSJIwdO1Zcfwn7Ely67bbb5EEwgSfGq4DeQddcVIaHmAIXAvTSLTebzQpQSKiXcCMhD+4jZML33CeQ6TkC+xNufR14CQX/+Mc/xqc//WlxGa1NAKiBvOyXaiBv7XymM9SgXnoDsh5MDSj3phENR5HbfwBPPPJLbFy3DqVcHqFYFNPmzMIVM2dg2tVXw25oQIXuyj4QisRovwtf82GFjMCj1/WRL+Slz+ay4WHbhkVXV+30pc8J6BLe5WhQM+it3QKF6bRL+93a/Q/vSUygTKiX0G/VkdckxEsgmHHQsVcL3rPFXMit19txWbJdEoitud2yvXGMLBQKAp/x8RdBXi5LTmfpcePGndbm+T3bL8+npnTd5XvRStNkjGX8jJevPJbXX18Xah7L82oO+fye+eKYy/gZD6877md8zB/T4H6myVd+rj2qq43/b4d+b1caCuh9u5RW6VzKCqxdtx4r7zzboffKpVfhvm/8EbJNeexOHYH52pUIrbkV0xqaYRvAus0+jh730VAHjGzTcPCIj2wOmDoZWDgnit0H4wKKvndFDOPH+CgVU9Kv6IaN3nQEjz9TwOt7XSycq2H6pE4k4i5aWoYhnqgHXW3pmFvIpwV2rbnEuq4HDzoqFVcmAvG7hoZ6hEMcAQaeBSv9mR1FJJ6ErhFGzSGfSwO+K665dJwNhWNBuuWSOPWWi3SvZR9roOJ46OzsQHv7CekXGxubEA6HEI9FBnT6Z27K5QpS6Qxc10dzcyvi8SicCsvji2tvABizT/ZQKuZRzGdQKedQ6dqG3I4HUT6xDqbuQzdNOcdxKvC1KMKjb0Zs6odgxEed8Q+EoKXJZBLPl0k5zLPnumgd1oqWllaYhg7D5KoFEXmViVblopSb5a3pWHOZDyZ36ALrxhL1MK0wKuUCcpkeOafmrS9jf5xOvTFs3bIFixYvPgvo5UoMq1atkslbHHNUUAooBZQCSgGlgFJAKaAUGHwKKKB38NWZyrFSQCmgFFAKKAWUAkoBpYBSQCmgFFAKDCEFhjLQS9cZx3URDf1/MPUfQdPaB2/N68DBjvn43Sufxq+23ImebCM0CxjZswNTn/0Cmvf8Cr6eH5pALx2mNAtjQmPx+F1PY1i8UQwHh3qoAT1HjhwRWJcwUF+glw69NaD3qaeeAo+bOXOmbOL0BLpUH8WXvvQlfPKTn5Rlvh999FEBm/7kT/4Eu3fvFqjvH/7hHyQeOhESHlZA71Bvear8g0GBcwK9mi7LM3NJ7tdf3yV9APsPTgogzLhu7Tp89rOfxcqVKxGJRgSqOV+oOb/VoEkCwk888QTe/e53CxyZSaeRiBOWsU/CvQQXi6USCsUCGhoaTgNh+keBuMg2t4sLQSwMp2KqvTst7r6Z6C9DdLrtJzNn7gpSGyAy3shwye9SGZpuAvkiHvn2d/Dko/8uffU9996DhrbhQEsTxBbRdZAtlRFL1gGGiVSK7oQ24rHQySRoyktXf/by3JiE5vvgnCBx7K3lRdx2fQF0ye56sqC3JiDu+YBecX4k1Esn36rLr6MHQC8/v2lAb1/ZzlnxtQPPrqhcLg/DsAMHRK5H7wOu5woIZtuWgL2EbwNYLHCR5pLrAtLqOqKRCAiusWRss7VxluAu3/N4Xm818J3Qbg3MJaxdg4fT6TQsy5a2znMJ8zqOi3QqJddZZ0cn9uzdix07dohz5JIlSzB16lTomi7XSDhMWO3i2v6lfLYCei/l2lF5e7sUGAjobV40CjO/cjOisVYkDkyBv3EWYtkk3rXUx/hRPp5br+PlrT5mT+UGrN4InGgHlt+s4ciJJmzY4mPZDRaWLg6hWOjB0SNHYFqmTPYYPWY8Xt7q4ue/zqGl0cVNi8oY3eYiHLYQjiQQikQFpHUqZRRyaZRLeXi+h2yugEw6i3CEMGwEmu+KMy/7r4GDBtOyEY3XwbQiAuoS2CVsLMvkQAsmokTiCEXj8p7OtYRr6V5LMLY3lUJnZ7vsTyToCNwMyzJPjuz9pU3ouLOrq/pbKVgZoKWlGZFwSABeQrKEeQkTWyG67PqSXj6bRq73BPKHnkX+1QfhZ/bC9zm71gfMMEKt85Cc8ccID58PaP1DsYybDsYHDh4QR+Fksk4c2kM2R1GOWZroS0iX7rrUzymXUS4X4LoVGWNk85hPwtBhROP1MqHHcxyBeUul/EnQulZ+zTAE6H1t1+5+HXoV0Pt2XdUqHaWAUkApoBRQCigFlAJvnQIK6H3rtFUxKwWUAkoBpYBSQCmgFFAKKAWUAkoBpYBS4KIVGMpAL4GJbLYbjfV/Dst4EpqWumg939EINKAzMwW/3fj/4v+8uAKOk4Bn6Ji5/TuY+Mo/IXRikzz3810Dh24bhe8sPIquUOVcJkjvaHHe1MR9IKJFsObdazCheQJMg2jS0A41qIjLeD///PMCJRFGYuArgd7bb79doKXVq1djy5YtAojRXZfAEUEjgkNc+vvee+/F6NGj8b3vfU9ceD/+8Y/jd7/7ncC9hIU/+MEPytKwdOtVQO/Qbneq9INDgfMBvYRRCC0WCkUU8nns278ftmlKv8H+ZOKEiZh8xWTEk0lY4rY3cKi5htZe2f/Q3ftnP/sZHnjgAZh0fvM86JyJUZuNIU74AerqcRlpOpyCfrWnTGGZYl88U4cHetASTh0wCFAawEQDIUUOHQWr/rE1Q372nDUwVZfoq98MlCFNQ6niIC8pBQ6rhqnDMnVx22UQQBQ+DJ2x+fCcCoRzIlBdIaxTgun6cLMF2HQFLJbwvQcfxJrVqzFv3jy85+570DJhPOSkMNc4JywUaMbltiVr1VXITwM9CfRy6yNSDYQm/EMYSTd0lOgACE9A0QpcYlTwPQOVkifwb0g3Ai01yLF6yIJmnQKWGGegW5ASIfEgO4SCAzh4oFADlGpjFttrzfm2BsqGQmF4jjQdsAmVKwE4Gw4bAdhajZ4wVsUpC6wbCtkoFvMC4VYIQvFcPQxdM4PjzwCE2RwDh9ygjDzBtAxxrX7xxTXYsGEDpk2dhnQmiztuX4Fhw4YLjFtz5a056NbAXULAiURC8lkrD4/lhJqXXnoJjuPh9tvvQDwWRyqVRmNjHfbs2Y9vfPMbaGxowMyZswT43b59u5xz/wP3Y+KEscKO5XIFgc5YRrFF5vVgGNL2mCc6ZDJtgvl01u4LHw+OXot1HbQgtovu7m6sW7cOkydPxpgxY066Ig+Wsqh8KgX+EAUGAnpHTr4W1937BZgYgdTxEJwicPMiHbff4KGhzkU2H8bR4w5aGh3UJXz0poFKRUNdEvjVk8Owc08Ff/onMUwcp6Oj4wT27t0nECzB1ilTpuDQMR0/+1UWqVQRS68tY+pkwrkcm02EowmEo3GYhgXHdVDMpWRCLR1v6ThbyGXR1NSEaDR8HpiX81AsRKJ1sMNReK6HYp6AcOBO3jcQcA2FowIUm3YIpVIRqZ4upHp7cOzYETiVClqHD0djYwMsDrLnDJo41/ekUkj19Mi9DycpDmtthW7IIBCcTcd1K4RIJCH5Yz/U29OJ/Xtfh5Nth9HxLNwDjwDF4+CsW7vxCiSnfQjR8bdCM0ID5sDzNPT0pnDo0AHRnONIY0P9WVoxPYOQcJhjliETTwgVO04ZvueKXrphIJZoQCSWlPTy2ZQ4J/P7/oLnAztf243bl7/7LIfeGdNn4Iurvoj58+crh94/5GJV5ygFlAJKAaWAUkApoBS4BBRQQO8lUAkqC0oBpYBSQCmgFFAKKAWUAkoBpYBSQCmgFBhIgaEO9GaynWhtvBaGfvzyaCQakK+04KmNX8LfPXUvHCeJejeNq57/n5iw9m/hhbyhCfTSMdAI4/EVv8f05mkImQM/OL08GsL5S1Fz6O3q6sK2bdsE0iXAQ6CID8b5sJpQGPfRLfNzn/scrrrqKnHj5TF02yUE9NWvfhWf+tSnBOh95JFHsHfvXtx444347W9/iy984Qv4+te/Dro40U1QAb3nrxd1hFLgUlDgQoBeuttx6Wc69ba3twtUmE1nEI/F8B/e9z6BfLi0dF+Is7+y9QV6+Z6QIYHen/70p/jIRz4iQK9AuDWYUsDeakx9wF63Sqf2hVHPAnoJo1bB3755qTG4dN/tDyM9FY8GAr0uAjD1NKDXBwyfLrYB2HOSiu1r/tq3DDqQ16sskEYIMcgR3VzpZEjGKGKbKOQysHQNYdOAX67AdxzoFp35SOMUgQpBJh3f+8Y38NLGDViy9EYsu+MONAxrRQUa7GgURihcBaCriZzBNEuZa4U5rZJOzzwhY2K3dAAMlk33AwfYUgGGbgn8Cp/LiQeALiFslosQl2kaAaRsENdl6Os83Jd8Zh6p77khq1q74cQRgqilUkngVHFuLhZRKvqIRpLibPjMM09j/fp1uOaahbjuusWIJ6Jw3Iq4OloWXQhNeL4ry5e7voNyqSgOklzG3NQjgN9PXvo0lEIhLyCvIWCYh97eHuzc+SpOnGjH9OnTsG3bDoweNQ6ZTE7GTjrax2Ixgdg4mYZu9wsXLsSmTZvEqZefOW6yTARzeU2wTOFwFEuW3IBcNo+6uiTo2vvXf/1fceed78LUqdPEbZKAHcfsNWteBCfs/Mf/+Ak0NCSlTgqFkiwtH8xp4pLvjoz3BMEI9CaTSUmHGiqg91LoiVUelAJvTIG169Zh5Z13ynXN+/tgoNLQ2HIdrpzzFWhmk/TfC2ZH8P73xjBhNB1cObnTR6Vcgu/Tb7063IoBvIaf/KYVB4/4+NSHoxg3WsOBA/vw2GO/ld8N06ZNxaJFi9DeaeNn/55FZ2cBSxeVME2A3mDCA+FaOuaGY0lxGfddTgUJxo5cLoP244cRsk2BVc8VOBGFgC4BYdchrJpDpZQXF9r+Aicw2KEwwlGOA2Xs3f0aurs7ZZxgX8cJhuwPAyD3XBN9DGi6JVNQ8rksMukeRCMhJJMJKd/pgZNzqg7BkTiy2YwAvaViAaXegwh1PQ2r/WlodgKJq/4I8ckrodvxAYvN6LO5Io4fP4pMOiXuvKNHj0EoVHPnPfNUpm8FY5dpyzhcKReDMc11BTSOJxslj6ViDvlMrwC/QaXTjv/0OyCWb+vWHVjxbv5PIWgbHGOo34wZM7Dqi6tw9fyrFdD7xi5TdbRSQCmgFFAKKAWUAkqBS0YBBfReMlWhMqIUUAooBZQCSgGlgFJAKaAUUAooBZQCSoGzFRiqQK8siexWcCJ3CBObboGpn7hsmgcfOBbdeqze+uf452c+jOPZNkw58GtMe+nvEd39DNzQ0HToDWthPHLbLzG3bQ6iVvTksteXTcX/AQWpQb215e5rUQQP4PXTHHvpNPib3/wGr732mrhwzp49Gx/60Ifw3e9+F7t37xY33lmzZmHZsmXy/stf/rJ8PnToEO666y40NjYKZMTXq6++WkCAwRSoFeGpJ554Ah/4wAcGU9ZVXpUCb1iBCwF6CYfQ5Y79B+G/dWvXoaOjHclEUgB/btFkInCIPUc4H9BLmPF0v9wAuj0rVuFLz4BrTvtIWIUHeWcAwbJH+Fuv5vrbBzfti5oS+LW4+XpgcnpGkHwJE9MHOj7zoD7nMbtlj0yuC6KytOcVI92qe63vlGH6HizHhSEZBJDNI33wMPbveh1d3d04cOwocqUitr66A9NmzsQdK1di3OSJ0EMh6LYNmCZtDatAbx/laqaCTO68MC+dkF2BxAKjZE0gKgFoDUOAXUJbnmtA1yw5xvUgLsJsI3bIEoiMS7SL0/JZXspBmYONUGxtG7jhsN3Q2bbmLFtzmuVrsLy4iUy6iFdeeQWHDx/GhAnjxQ3y6LEjmD17FmbMmA7L0qHpvoCwBHxLJbodW+LWy7jp8mvzfqE/uLhPA+S5BNxZNMM00NvTjfUbNuDVV3fIRJju7h5cdeVUbN/+KqZOnYr9+/fL0u3Dhg0T6I4AL93v+bpmzRqsWLFCjqmrq5PJMASAGYrFCqZPmyGwFsv4uc/9D3HOv+WWW9DUVI9iMQCuCBbv27cPzzzzDBoaGnHffXchlytL2ZjHVLoXoZCJaDR60nVRXK5dV2Atglt05685+b/hDuQdOkE59L5DwqtkLxkF1q5di5UrV54F9NY1LcGE6V+GHWrCxHEmPnhPHW5cXCfQreNUkM/1olzMnQ2o+sBjzzZg+64Q3nVbCPNmAYcP7cGzzz4n/eQVV1yJ+fMXYO/BEH72aBYhK4dbrytjzAhOzjklC/sSKxRFLN4Ayw4FfYvvI59PI5fphTcAlFuLQdzF6bgbq5NhvlTMS36D8waGcWWMssOoOD4OHTiAbC6DeDyOluYWgXLpOH82lHsq34ZhIZcvSj/N8YBjhWFw3OMYVXWXP2XQe/JEwzBh2VFOf5FxkOMU3XAtpx36iRfgGyHEJ90JPRQ45fYXGG257KC3N42eni4ZS9m3jx8/HpFI+Jz5Zn9uhSKw7Yg4s7sOJ7BUEIrEEI7EBN7OprtRKRckadGAbvOn2fUH+7du24EVKwcAeletkt90wX2aCkoBpYBSQCmgFFAKKAWUAoNNAQX0DrYaU/lVCigFlAJKAaWAUkApoBRQCigFlAJKgSGlwFAGej2/Atc/gmT4Zuja5QP0SgPWgExpFJ7b+jH8aN0H0Hkggulb/xUTn/jvAdB7xyh8Z+FRdIXoyjQEmrwPhBDCD27+IRaPWoREKDHoQJW3qpbOBezUHnLzGLr28YE2l+Mm6FNzt+Ky1txHAIj7COzWXAUJInF/c3OzAH98z4e+hIjO9QD9rSrrxcSrgN6LUU+dO9gUuFCgl1Avr/cTx0/gH//xHxGJRJBOpfD+970fCxYugB0JQ6xmzxHOB/TqhimgLVnWk464dMKtwrMnxzDOEehL3zLNvgazPFmMX/uQrNUIycq6esDLMhpuVfQ3vJYdSQAAIABJREFUgH37bHFoiJxpCFg15K0lKYauVf72dCA4EILZMB1AD8x1UfF9OJoHzwwyRBdcDxWYvg+z4sKmC2+2iK69B7Bz/cvYvWU78t29sJJxGK31SDkljJs4EXPnz0friDb4pgErHIEZi1QTrAG91RuEKg59Eko+C+jtK1wQRblSFvjJNC2BxVjvdN0Nh0LiAigrnvssGcFeL4BqxR2wDIsOuJ6HSKTmjt+fI2JtX62izg2CEz4ldMsxhf0zX5kmx5lgqfMctmzegY7OTkyfNg1jxoxGV1cndu/ZjQP796OltVmg3hEj28SlV9MICNPlFwIeB26EGizTFlj5XIGgFJc3N7jkuWGgs6sTL7+8EYcOHsT8BQsQsrkMewxPPvkUbrjhBqxfv15AXUK9BHdrDsN0xX/44Ydx7733YsuWLTJWjho1StyuCfeWihUkEvWSxsaNG/Hoo4/iT//0T9HU1HzSWDHQQhMQbMeOHTIJ5c4778Tw4cNRV5cAl1AvEoYrE162JQ3WTc2pl2N17b0Cegdbz63yO9QVWLt2HVauPNuht65xCSbM+BuMHd2MlbfquPWGKJpb6mHZYZGsVMqjmEuLkyv7+b5h554wHns2gbbhYdy+VEfI6kQm3V3t02Mw7WFY+7KG51/KYtrkPG5e7KA+eZbZq4Cl8bomRKL8DRYAsaViEYVcr7jI0sG9/6BJPiPxOui6iTId2EtZuE7p7Ek8Z0Wgw/V88LdKAOWG0NDUjNaW4XJrUioRCq7dPJx+Mh2BfV+TiRb8ncNx2TZNjBo1Bj4s5AsGCkVOaGGfS0d4F9GwC8vyZUwqFsvoTaUQTyRR39AI+FwlpwSvnJexSjvnajEaXM9DT08K3T098D1PHIH5+6u+Lim/qc73Az5wrA/BDkVgWBYIGfMzQy7bg3wuJfoxL8FkHTrqn36/di6gd+aMmVj1pVWymosCeod6z6PKrxRQCigFlAJKAaXAYFVAAb2DteZUvpUCSgGlgFJAKaAUUAooBZQCSgGlgFJgSCgwlIFe3y/C93YgHrkbmtZx+dW3BvTkJmHt63fh8VfuRefaAqa+9LdI7H4MB5cPTaD3nxd/HbdNuA0NkXoF9L7BFl9z8+17Wg366btPIK6qw688sK4u39oX4B1sMC/Lp4DeN9hg1OGDWoELAXrpFseNtOv6Devxb//n3zB61Ch0dXbh3nvvwYKFCxGORS8a6NVMExVNQ4BXBluVl5VXg464fbaT9C1roC83KgcHTrwDBoK5fd1/+3PhrVG/tUj6wrDVuJlGbfOqcfZFZJkVN1+E5Xni6KrR3Y7nel7g9Op70Elesv/0fFS6erD9lU3YsPpFdB49jrbmFlw1aTISrc2IjxyGrFvBxMmTEUokxIXP0zXolglqJ6+6XpUiyGDgcVw1KmZGawKeJcwpNejC6zNfmnEKADV0WDJZw0WhWIShW7CtsIC2DFzOvFQuiQssHQUJ/ZzihQZa5rwm6PmBXkK9BJxqgDEBVQbe227ZsgOdHT2YN+9qXDF5goCsruuJq+T27dvx4otrxOnwuuuXIBGPg3wZYSZCZQSVaVgYjHHaee8XWL6aqz3zRDd6ugLzPd3smS8CYc8++6wAtJwgw7Tposu8Tpw4EZs2bcLdd9+N559/XmBiTo5h4LLw/L6pqUmg6UrZxcGDh/Ctb31T3O9rMFVtPA5cajXYtobeVA4vPP8C9uzZLVAw0yY8HA7biCeiMgmHED7HN5aBsBvrjvkdbDAvtVIOvYN62FGZfxMUWLduPe68811yH85+qHb/2tK2BNct+xvcdF0zli3R0dgYQjSagGmFwEkznLTgVEoo5DMoF/PST9aA0XxRw09/Hcex9iimXRHCnJkGWpsJfwK9aWDbTgdr1ueh+VncsqSEmVN8hIKuuE/QEArHEEs0SJ9dcSoylnBscp0yivkMSsVcNd3TzzRMG5FYEpYVkUkXpWIWboXgMfu6cwVOjtGQyeRw5Mgh5PM5jBg5CmPHTUIyWS/nFws5lApZcZw//XcKh14NnV1dOHH8mIwJuqYjHInDDg9HZ08C+w5ZaO82UC5rCIWAlkYH40eXMWp4BbZdQjrVjUw6hWRdHUaOGoe6+noUcikp6/lCxXHFGTidzqBSKaOhoQH1dXUyWcMfEHzuL1ZCvSbsMJ1541LfdOvNZbpFb/aZtXKfCfMytnMCvTNn4kurvoS58+YqoPd8Faq+VwooBZQCSgGlgFJAKXCJKqCA3ku0YlS2lAJKAaWAUkApoBRQCigFlAJKAaWAUkApQAWGMtDreXm4zkYk4x+CrgUPPS+7QKfewjis3/0e/H7Ncpx4sh1znvkMDi+N4DsLjgwph17bt/H313wVd05+F5qijYMSVrns2ucgKpACegdRZamsXrQCFwr0VsrBctd79uzF9u3bhP85eOAAFi5ciDmzZyNRXw+YF+fQC9NEkcBhH9C2BvUy5trGQtN8V3DQKuArKVf3OTrA7TSn3+r5AgX3teKtva/xQn3Z075EMeOvcad9X6tMKmHek0BvDfatpllMp2D6LkKmFZgGu16QOQK2fC2WZOs5fgIbN2zA5s2bBb6ZMWMGrl10LeomTQTCdNvzUC4WYMfj4gAooJRpgOud+7ombrPMQ98gH6u6nNw/ID976gumTyiW7ooEnAJA1pXPpWJJ4Ck62hKKJQhEkMj1HAFUCc2ymBcO9J67GZ/pKkhglkAqlzane+3BA4cxZcp0zJkzB7bNZc+5vHtOAFbCus888zQOHjyIWbNmYe7cudX86lWQ14dlafKeoK8mjePMcIrk9ghdV5zA7ZBul8UScrm83Ge0DmuVEz3PwcGDB8Qlkm67BHZ7e3ulTvmeLpBXXnml3Jfv3r0bkyZNEkiYZSKESwiObpHtJzrw69/8Bu0n2vGZv/gMbNl/Cmb16ALp+QIis3Hmcllx8mU8rK94PIau7g5cccVkKTv3ByCzJ1AvX2Ox2FlOjRfdqbwNESig920QWSVxSSuwYcMGrFixQq5j9jUyRGkaZs1egr/6qy9jzswWNNRbCEeiMEwLbqUiUG0oFIVhBX03AddiISPgZzBJD9iy08ajT4aQL9hoabYwrFkHjcs7uzwcPFJCoVDAwtll3Ha9h+bGs915CZLGk42w7Qgcp4xsulvSDxMqNm34rotCIRvAupJu0OcSNg5HEgKjchxhviqlwlkuwv31zxyP8vkiMtmsgLWmoaN12DA0NDaLS7BthyUdcScuZOGUS/KZ41m54qC3N41Uqlf0a2hshG2FkMlF8Nq+BLbtMpDNe4iEPVgmBOrNFzTEo8CUyRWMGd4Op3QYpqlj5KgxaBsxBuFIBKVCHtl05znciAOMulis4NixY0ilepBM1mHYsGGIRaPiJP+Gg8YJHhHEko2wqkAv65jlLtMZ2R144spAQC/HsJkzZmDVqlWYqxx633CVqBOUAkoBpYBSQCmgFFAKXCoKKKD3UqkJlQ+lgFJAKaAUUAooBZQCSgGlgFJAKaAUUAr0o8BQBnpdNwtdexmxyP3QcJkCvfI0FMgWxmDj3vfgyd8vhfWTh5Ad8QS+c00XusLu+VbsvDyuGx8g0Ltq3v/EPVPuRkuMy1Of2/3v8ii4KsWbpYACet8sJVU8g0GBCwF6BV70fBTyAbi4Zs0acSXdvm0b3r1ypUAeoWhEHGLPFWrucDV3b7q49vT04Kc//Sk+8pGPCNDjckloGsnW6FnpvmWH7DkTcTnzc623rzn7Vs8+6fgrjExt6wv28sC+1rr8bACeOXCafUcWObW2owrQCtQKH5VML0Ikdz3AzebhFcoC24BLoGfy6Dl0GAcOHMCmLVuw78ghtI4aiSU33Yhpc2fDJDXE9cJpC2hYcPIFEOS0QjaIlNLdTzd1mNXPJ/NQrYga0Btkr0b21gratwR97YeBiuPAdTyYhJB1A4V8QfZxKXDH8XBg/wF0d3eJWx+dhw1dR1NTI5pbWsTd0LQMMR0+PfQHKJ1/fCZkRsCLabHtECxmINC2Y8cOTJgwEddcs0gcjyPRKPJVwDYWiyCbLci5Tz31tADAy5cvF7daMmS1uMJhU6pezJP1vkvBn0luB6u+53IFuR7C4bBAXJWKh3I5cL1lmQ3zFORWKpXkOwLP3Gqu9jWnX8MgYOsHZSNEXXVRLBZL2LxpCx755S/xl//5P2P48FZUKi48uRYJZRG0NqVOCBXbtiWfWdaOjg5xBqYD7+bNr6BYKuLqq6/G9OnT5VyWlYAx8x8Aveevg0utL1NA76VWIyo/b7cCNaCX/WF3d7ckz/H5xhuW4B///m/QOmw4QuGowKx02C8Ws3L92+EoIpEETDssw0W5lBe33koVci2UNPz66SheWOchmwN0TZM+qlRx4XsOpkz2cOcyH1MmApZ1eqkJ7kbj9QiH4wLMZtLd4lLLfDEvhHoFrmW6xSpcWylJJMxXOJIU6LhUzKNUBY3P9eOV/TELkS+URQNOZGB3lkzGZawydAN2KIJwNAnLDkl5K+WiQL2VUhG+piGdzqKjs0M0ort8S0srPD+Kza+GsG6zDV13MWuagasmmeBCBOkMsP21CjZtc1AulTF+5FGMG3ECbcPjGDlyFOrqGxGN1QnIm8v0CLg80GolmsFxIYx0JoOOE8eQSMRRX18XjJ1SuDcWCCiHInEBqhlYVgLUnu+iVORYWJY20J+mCuh9Y1qro5UCSgGlgFJAKaAUUAoMNgUU0DvYakzlVymgFFAKKAWUAkoBpYBSQCmgFFAKKAWGlAJDFegNnMjSCIc2w7Y/Cs3vGjRgK915NC1YzvqCgyz/PQpHDt+CH3//GrRv/h/43/Pa0RUaOkCv5Vv4q+mfxf0z7seIZJsCei+48agDqYACelU7GEoKXAjQKxCg5wks6DguNqxfD8syUSoUMX7CBLS2tsKOhGHYZ9A9Zwh5PqDXog2guNdWQRZSLTXOlGObrgnsK5v41Z7a+rK4NnREeOK5Vunu68Q7QIWXTR/5aiR90c4aLNzXwFf2+ac7B0u0vgcv3YtM+wl0HD6G1IlOaGUXdVYYhqfhxNHj2L//IF7b/ToSzU1YePONmH/jdbBGtCBTLiDnVxBqSMLWLERhQnOA3lQvLNsSgJSAJxPWCYTCAwHRvkEg3j4h+Hwm0NtH5CpHRDCK0KthmuCq372pFMKhMMLhEPbu3YsnnngC7R3tiIRDCIVDAobSWXDEiBGYMGECkomEgL5vxnyaAOjlPYwv5aWDbSqVwkMPPSQw6u233YG6+jpEIlFxniVsG4kEcG2lEoC7W7Zsw9atWzFq5GjceON1IBNMgJdbLuchEiGEzEqs+UP3Y8PM9ubSITdwxWX8ZKNkxXoNNJiW5up6vHdjnegCQhO+5XuWg/VDbXn9EFrPF/Kw7ZC4ILOMhMC4f9/+/Vi9+kW0trTgpptugmXZUg7D1KuwVwANsxyu60j9l0slRKJheG5AuQXlL+Pnv/i5wL3vfe97EY8H7peEn6llJBwOgN5BxvQqoHcojVKqrP0pQHfyO+64Qxx6TwN6r1+Cr331KxgxcrRAtPy+VMzBqfD3JPsmurmHAriWbr2GITBvIZ9GsZCDaYbQ3pPAjx8pYsPmIrI5F64b9GmjRwB3LPWxaB7EobZvYB9EcJaOuOzzCvkssqku6dP4mZ0MoVpxzA3RgZaTIYooFXLSt9lhTi4wUamUUC5m4VQCF91zhUKhCG4EYh3XFVd2jknxWEwmOTBNTkqx7AhMOyR9LScOsbxF5i+XxeFDB1Eo5NHc3CKu5uFwBIeO2Vi9IYquXg1LrjEwb4YOp5KRftS2bXh+HBu3+Hjy+RxsI4UFMzsx/coY6uvjsENhxJNNUlYCtblsCk4lcMft+w8I9tIySQO6uN2XSgXQcD9k04n9jcO81MkwLEQTDYhE4iiXCgJqcxxgfbPeqSmdejlmnAkMs51s274DK1beJ2MEA+8xxKF35szAoXfuXGkvKigFlAJKAaWAUkApoBRQCgw+BRTQO/jqTOVYKaAUUAooBZQCSgGlgFJAKaAUUAooBYaQAkMZ6C2XM3AqW6Dj8wBSb1utB3zEAA/lLgCe0DUHlt3+xvMrbE4L0j0345tfO4HvtD2JY2b6JCP1xiMcRGf4QA3o/cCU92Nk/Uj18HEQVd+lkFUF9F4KtaDy8HYpcCFAb6VcFic6woh7du/BJz/1STTU1YP3Ff/3n/0Z7ly5ErG6JK38zpnt8wK9mg4UK0Cp70SW6hhqGRDahUkQWpVxzq9CvkRZq6MtHVKhw/DPsNY9M2tnmdQGy42fDBrgaB4qIGAZOAafBHh9H7qv0RQ/SJQAMk+uvWdmCDBxf7GAo7tew+qnnsS6F19CT3sX4uEoYqEwysUyymUHibp63PP+92HG1fNgjGoDDA0e2ebI/8/ee4DLUd13/9/ZKdtvv7oq6Ap1ISHUJQMqSAgwRRiwcRzbMeCAHfMmMc7/dco/sRP771Ccf4JtsE0zMXltB4diwKYaUSWakIQ6EhIqqEu3bZ+yu+/z/c3O1SLUeznzPPvcvbtTzvnOzDkj3c/5HBOeFkIOLpycjeZYDdy8CytMay5g267AmAbhatuGbRfE8Mc2jFkT5JFpxStuY8E8OVCo8lzif66JFZYmQ36zq5Z+3bgNoVG74CAWs9DelsKvf/NrNDY1YMqUyQLuZnNZdHZ04o0338CiRYvEtky4t0dzDwFNWdZqsFeiYoa70777uHy4TXt7p8BFrPOK5SvEFE2g/MIZ08VWzIVwF42V8ThzYNnLyGZyAsS+NPtlvPPOPHz9699Ar14NyGaLoAn3g1UfYMjQQWhsiiOku/6eygRifTi6LO8ZJsHikpxWGol5GfqnuIhMJiuwF83EAC2/JdTX18t2juvC0GmK5DT3ZTlXrLsYdYtFmIYhoK7kXbER//HFF/Hcs8/h3//j31H0OEV9HjW1NQKFEZQWPq5ipyRkTHA3HLbkemK24bApZeV2769cgXVr16FPnz4YP2F8xS5MKM03H7McEn2VBVsEkT6PDsYQ/B78DI69++fVv1c3Bt232wE8+x5I26eA3gNJSa1zKiewYMECfPrTn/4k0DttCn561504o28/saXbdtY3te4GiRL+pM01Eo1DNyxpQzauX4P6xmZEY/V4970cfvNYJ1au8eC4QFNDGdPPBS6cDDTW+V1csPhm2Bhi8TrQ0ks4NZfugGMXfKBXD0lZuPBYkWgC4QiPa8j3vjVW8/uxQgZFl+XdN8wLTcemTZuwc8d26KYpAzoI5dYk4919nK4bArnSas+FdmAz7A/8yGYz2LZ1M7Zv2yIDLFpaeqGpsQGOW8LSVXG8MT+Cfn1DuGS6hYiVwebNm2EXCghHIujZqzfS2SQe/0MGGzdlce7YHCaO1hGLMhcdkWgS0XiN9H+e58LOZ8RIXCy6lfPAfreM9vYOdHV1Ih6Lo6GxQWBk5nFoiyY24kRtI/SQgVy2E7ks/8/DB7hZd8K4tPTyvBQ9lqUk1w9be/ZNS5evwKzP/MnHgF4a7UePHi1A75gxY9S/qQ/t5KitVAIqAZWASkAloBJQCRz3BBTQe9xPgSqASkAloBJQCagEVAIqAZWASkAloBJQCagE9p7A6Qr08g+YnGaZkMmyZR/CdX3rzLFYNI3TVftTie6+EPLwjUX7XkzzUP+wB1iugylLXsWtLQvwh/p27NCpltvfEU/y7xXQe5KfwONffAX0Hv9zoEpw7BIg/NjR0YGVK1eKfS0SiVRg0ArEWCoLbMNXiArTcglF10OBoOCKFaiprRV4M5ZMwAhb+yz4foFeYoPb2uCsWQePptJQCF3pFAqug6aWHkg0NAAEH+tqK0ZRKnEDCrGC9FKTGg4Dlg9LBnAMIRv2uT5z6/erhF6ChUAoIR+CP4STaEw1vCI0kkxCOvpAp/+qkJTcuKz5ADLX4+cF23/f0Ah0deHt117D7x57FLlMBhdMn45PnXsuIvG47C9kWcjYNs4YP97fP+tSeZVCGoohoqEafCRXA0u7Ow/Z7ZEt0wxbhOPYYinkTxoK+fzjGwVLAu+IwbfEKbjLiFg0/AI7d+5EQ31jxTxLAEqX44komRGTNS0DjlPGc889JwDslVddgT69ewmoFbasCvhbxNq1a/HgL36BZLIGX/rSlwSsJRAUifj2Zu7Tth0Bo/g5z5E8D2mhbnA0AEt3v5jyeUfWJQR23333ynU3c+ZMgbFoHaytrUE+V5DrhhnwPY8VDkdgGJbAU2/MfRNr1qwT6Pixxx7HKy+/gvaOdnzxi3+KSy+7AA1NCYGXeT5i0VgFsC2K5ZFmXYK85J88rwxd1+A4JSxdugxP/+FpuYfq6mvQp08v9G09A+effx7O6HOGALO89siz0Z7rA8M0DYeQTucEBE7WJKW6zGHDhg1YsHCB2BGnTJmCutqkwF+ElSPhsNSPkBivU1MA4r0vwrFpwLPPPIfly5fjuuuv862LNQnZKF9wYBqmXPsC9vIeKZdg6CF4xRJSXSnEEwmEw8yYOegCGAfrEy72XE8AYtcrSvnZpkid9QrnLtJtXsU0Re7/ufdAWj8F9B5ISmqdUzmBvQG9M2ZMx30//yl69uwJx8kLXFveAyQqxu+QLmZc2nqz2SzeX75Y7vd+Zw6Wbu2V11N47tUiOtNlTDwHmDkF6NPim827F02DZUYQS9bBtCJiAs5mOuEUstIWBCMP2HbLwAgxyRoVmDgJk/1HqSztoGPn4NhZgU33NZ0O7/+QbmFnWzu2bd0ig3vqauvQ2NiIiDyH0KKuC1zMhe0lM+BnWshEKp1BV2cHsrmM2Hnr6xvFhh4Jm1Lv+UuTmLc4goljdMycZiGbaceHH65BOp1GMpnEgAEDAa0Bz87OYvHyPMaMcHHuWAeJmP9sILbiSALhaByGyYEcJakbbcTMh/1vLlfAjp07xBbM/qqhvg6xWPSQ7bzsDwgSJ2obxMCeSbeLmVmG7cgAEgtmOOoDzqUiPKcghmSC3NIllcpYsmwFrrz6C58AekeNGoVbb71VAb2ncoOi6qYSUAmoBFQCKgGVwCmfgAJ6T/lTrCqoElAJqARUAioBlYBKQCWgElAJqARUAidzAqcz0EtDGUEGTrlMG1nwB8VjcT5pwzuc5VCnq46UihjcuRPnPnU3OrUsHpiQxP8ZYGNlOH9qQ70K6D2cy01tW/nDdyqVkinlCaSpRSVwKidwIEAv4UMCvZlMBosXLRYY0rFtJBIJ/OAHP8D06dMRicdgRSP7jOpAgN5FT/wesx/+Ld5ftUr6ajNsCfRJKoUWvkgsiu07d6CpuRm19XWIxGLo1bsXRo8di1FjRgNNTYBWAmpiEIVuuSxWUwI1YtgVsDKEcrG4y5SqEz7UqyilimfULQN5B2jvQOf27VJ/gq7RSETAZ1OmKneR6uxE+842pLq6kM1k0dHejs2bNmHDho+wbcd2XP25z2LCueei75DBQH0dyVhffZpMUq0KBBByRWVb1nyIlz/9Jwi+3zPMWw30VlYVIIgWPtM0ZfvtO7YL1JtIJkAatVzyELbCAlvt3LETzT16oLOjSyDcokcDrCEwMKFVmpkFUArpePXVV/Hww7/F3/3t36L1zL4wDILPNCyW4LmuZMhj0wa7afNmPPI/j+Cv/uqvcdbwIeAM38Hiejy+gWw2j3ffnScAMctHqInXVCKZlJ+0FfKkeW4RlkWDsG8LJlD8+pzXcc7IczBx0viK/dcHg30JpSZwsgC4PLcVwyxjX7JkGf77Nw9j/foNuO666zF1ylQBev/xH/8B113/p7hgxvkCpTIDHpD74T43btyEXj17ybVo6CYch3ZkA/PemYd3352PqVOnYfDgQWJPzuezeOGPz+PDNR/i6muuxtChQ+XaY96EcnleaDvmEkgzOfU6gTZ+99RTT2H+/Pn45i1/jR49ekAPERz2zcH8nvXh+lwI2O5r4f5dp4jVq1fjnXfelvP15S9/UTJz3ZLUh+UKoGyagz2viFwuC8M0kUzE5Bw4tm/Z7OrqEtCZYDj3bVk+FE/g2NBp2HSRy+URjUUF8iWfHpy3crm4XwD5QNtaBfQeaFJqvVM1gQDoZZvb1tbmN/+ahotmzsQDD9yPhvpa5PMpAUg/rp+vSkRM7hrCsRqsX7cOXV0d6Ohow+AhI9DU1ITOThvzl5TQ0QWMGQH07eV3V9ULQdFoog6RSExA0VymC4V8Rmy0fpl8nTjbUv/ftH6vRWtsPFEHKxKTQQG08xY9B8WiLX3UniBk2ZoDfTq7AM1ANJZAJpNCPpdFMhFHPB4TgzuPSZiXP1mOUqUDYpvFQSXZXAGZdFosvRxi0dKzt29UL9PaXsSCpTG8uzSOsecYmDHZQKprK9566y1s3LgR/fr1w4QJE2FYLXjupRyWrshi3Nk2Jo0pIh7d9W9+ltO0omIjtqyo3+Y6tmRDazut9tu3b0UsHkNtMikw76H+m5+5ENSNJmoRi9fALuSQSbVLnrsWDoYxYZphefntug9883mE52fJ0mW44jOf/wTQe845o3DbbbdhzJjRytB7qjYoql4qAZWASkAloBJQCZzyCSig95Q/xaqCKgGVgEpAJaASUAmoBFQCKgGVgEpAJXAyJ3C6A70rVqzA4sWLjznQe7yumeaudlz61h9Ru+YtaOUSPqoz8etRUfxqkIdlkdypC/UqoPd4XXKnzHGVofeUOZWqIgeQwIEAvbS98UXoksbXOa/Pkd8JtsRiMbHiJQmqkt7bx7JfoFfT4G7ZhLWLFwk4mEwkEY/FpN8u5PICzBLCoSE4nUrJ+3QqjZ07dqCrsxO1NbUYP2E8xl0wBb3Gng2QdRTzrU4KyCcLPa9i09VIRwK5PGwCu+0dyKbT8AhqEiQ2TGxbuwHvL1wksO7Otp3IFwoCRBo0ChLOKXrye7FcQiqTFkiHoDFzicZjaG7ugbPHjELPQQMQbW4GLNPX3fK6ydyoAAAgAElEQVTlFX3IygqjkMkgkkj65fSxY/lRrvLxlvh7pQqMWKx7layDcUM0p6Yzacmrrr5OysZyEcyUKcc1DRHTgFYqwqZJGJqAyQEIS/iV8Cyzb+/gdOmuAKRcMpks7rnnHnzrW99C7969EU9E5XTTNEhoimUhCCpl00LYvn077r33PsyadSXOOecchMM6CgVP1onFwti5swMPPvgL9O7dS2CvYqmEQqEg53jnzjaBkNvb2lBXVy9W2YtmThdDLMtx/wP3Y/jw4Zg0cSLq6uoArQivSBNvWIyTwVLmSaqkJIg2BcqFIjo7u+S6iURjOKNPswBeTz75NDZtWofJU87FyJEjZV1erwRHmZEP0PqmZJp5OzvS+OVDD2HL5i343LWfx/CzzoIVtkQOTYNvW1s7HnvsMbS2tgr81dRc7wPCZb9EhYKNZ555RvKxbd8qTPsup5B/5515MC0DV866QiDaosBovt1SgHTmzoNwX/uZ6YGWYsLYPE9vv/UW5r37Lq6//nr0aG6QsnA3vJd9izDgeoSz/YFvPDaXMGHqipQ6k8kL/EsI25dV+2ZrfpbN5pBIxgQKZzshtm8xYRP+LcP1XMTj+4b+D6DJklUU0HugSan1TtUE5s9fgEsv/bTcWx8Dei+6CA8++CCaGhtQyKVh27kK0LrnAaZsr6PxWnz00UcyGKGjvQ19zmhFXV0DctkUNC2MYimEeIz38sf3wUEN0XgSkViNtBk8Xj7bJdZXmr7FiFuhVFlOfha0W+FIXI7Lvrmjo1PaPg4kaG5qQENdDUIhDsYJDL+7zqJuWALWZnN5xGJxMdtyYAPbVbbNfttlSl9QLHlSd78tL0sfThCY8HGhkEc2k0IiWYuevc+Q7YquLe3Y8pUhvLkwhpYeYUw7NwRT347ly5eKzZ6DLIYOPRvZQhOemZ3Djh1ZXHi+jeGDSvJI8bFFzLim2HoJLjPrNAHkrG8v7uxok0EOiXi0u689tOtVg2mFkahpEFiX5y2b6ZCBWLsvWkiHaViV8mgCfNPkzMFJS5ctw+VXXvsxoJdGYhp6b7vtdgX0HtrJUVupBFQCKgGVgEpAJaASOCESUEDvCXEaVCFUAioBlYBKQCWgElAJqARUAioBlYBKQCWw5wROZ6CXkMiqVatAm9GxNvQe6+uxpIVQn89i9OrFGPXWHwA71V2ENU0Wnh4SxsMDS3izJntqQr3ko8oWfjDuVlw16DPoWdOibELH+iI8yY+ngN6T/ASq4h9UAgcK9BKYfW/he7jr7rswdsxYuI4jJtZp06bhsssvQ6/Wvp9UyO5Wkv0CvbqGQlcbvHwalmHCChP+03wtKzki20GuvRNWSIedzQHFMsyQDiefx/oP12HpkiW+ZdAtINqrEQOGDcHoUaPQv9+ZYn8tOS6cfAFlx0P7jp1YOH8+tm/Ziq0bN6OQzcHkNOAkckplqV+oWEZDTR0G9O+PMwf0R6KmBnm7gEw+B4/GYMuEbhkwoxGETANFDYgnE6hvbIDLKc41DfX9WoFEDHmUkepKidm0obZepre28zZiBHkJwgYwL6ndKpBXIiTMS4hT97vt3WFeAXsFQPUtsIQd3WJRANMizYiEmQjeEqz0HJRdVyzDBF4JZm7evAkP3P8ANny0ES0tLWhoaEBDfT0SiSRc1xOIlEv//v0xYMAAMRlaYUOgLcKfBIYJ/tq2I+bEHi3NSHVlMWfOXAFnzx45UiBnWoF5GglW0WD8w3+7A//0nX8UgJoLy044lKZGPrcRdM3mctj40UYsWLgA1193HcKRCGa/+CLOPe88jDz7bDk2pJYsJ8SAy/JGozEBlDwah0OG1J/5EK4SLJfwVtGHUWU6dMfGA7+4HwMHDsDFF1/smx61kJSX4HI6nZV9EhjbvHkbHn30UQFWJ0+eIubeWDwuluJ4IiyQLPlxWn0ffeRRDBs2FBdMnw5DN+C4DvK5nJiOvaInz6Zf//rX5Roj/PbEk08gk87gms9ehUZeR65v7eV5Yjn54nvWMbif9nXD53O2mBtpON6wYRPmzJ0j196Xv/wFv5wakEqxbtEqiMuSz2nd3bF9h5gpbcfGZZdeJuvxO17Hcl2SzxPGz4eft+/YIeD3qpWrcOONN2LSpEmSE9dnJszvSCwK6D0SKap9nMwJ0Ax+2WWXfgLonXnhhXjggQfQu09vAWLtfAZ2gQCp+4k2g+2gFYkjnmyQ9mv71k1IZzrR3NwbmzdvRCGfQ48eLWJL9823lc6mMnAjHEkglqiRNobgsA/z2j6IW7H/Vg86YJvFY9LOG43ViME2nU5h9eoPsHjJUgF7Bw8ejLNHnIXGhjqUig6KHsvtg6lsI8PRBFKpDDrad8q2BHrrOaCo4rMP6YaUh9vQUBu0k+zLOrtScFxPgN5I2BLLfDQWR7KmHqYVkV3QWLvhIxuvvhXC9vYIxpytY3B/Gxq6UCw6CIU4a0Atlq0y8c6CLJrqsrh4mofePQID8SevKg6WMcwoDCsiUHFH2w4pFx38kYiFSJjlPfQZfQgKh8MxJOuapD3OZbuQz6UqjbO/X7+ZZj/o/26Fo2IOpo2eGfNcv7foPVw263OfBHrPGYXbb78do5Wh92RuMlTZVQIqAZWASkAloBI4zRNQQO9pfgGo6qsEVAIqAZWASkAloBJQCagEVAIqAZXAiZ3A6Qz0Eg5Zu3Yt3n77bYE3AlvQiX3GDq10RqmEgZtWY/K8FxDf8sEndrKxPoznB0fwyyEe5tSeglBvGQiXLfx43I9x8aBL0FTTpIDeQ7uUTtutFNB72p7607LiBwL00vK2dcsWPPPMswL0DR40SOx2/+/f/wO+ct11uPbaa1HbUA/N2GVH3VOY+wN6Q4YGp1RASSuK1dMErXtllIsl6EJW6kDBgZfJCRgD3fBtu64nsG++oxObN27C+jVrsGrpMhRdAp1FAZHEQKrT2FcSWJdgruO4aO7RjD5n9EFTUzMiUd9W68OfZUQTCdQ3NaGmthaJulogGvWxmJLng7KU/xLqDVuAqaPEz+jV5XFAI6kHjce1InAREmBGK5eRjMRgaTrKbhEh3fK1rcLYVKG6lbcEecWEKoZeeeevVSaW6v+UhbsgiEzbqmXC8Ty4xZK8J5GaC4y8ho4QodBQSCy9jzz6CLZt3YrBQwaLPbCmpkasyIlkApZpIZ/PSy6ESvv27StTqvNzTlMeAFRiRNT8bGlmrUkm4LplMf3+4Af/issvvwJTp06TYhaLJbFJzn93PrZv34abbrrOlydXgGRJoYr5zOcdrFmzBsuWLUd7ezveeOMNXHX1VZg0cRJ69GgWu6HLadpLBFd1AZFokiaMy7KYpiUvYZjEaMtrSpOoCfwSNuM9QDB55cpVeOPNNzF40GBccslMeJ4P/MZiFhyH9kUfSv3Nr3+LbDaL8847D0OGDhV4jfvwwVvfoFsouFKe2bNfxNq16zB27BiMGzcOmzZvxisvv4wdO3bgiitmYeXKlXj//ffl++EjRsh3vPau+ezVKJeLsq94PC7XpeP406fzWj6w51gfWnZsws6aZLBk6RK88PzzAhHTfmwYBNh8Q2/Ak7GOnA5+/vz5eP31OWJDZplWrFiOcePH4/zzzhPom+dS4DxDQ0dHF1577XU8++wzmDJlioDTa9asxowZMzB+/ATJR9cJkRlHpJ1VQO8RiVHt5CROgCbvK664/BNA7/QLpuHnP7sLffudCcuKCGhv57MC9noCuO6ythJiJczLwTM0tXa2bUep5MFxi/hwzQdi1a6trUckGhWoN5lMSJ/MhTBuLFEL06TB3BaI1LXz3fvnPc+F7WD1QriVRl8rHINXLGLb1k1YtnQZNm3ehoJti3V9xIgRGDpkMPSQBruQgefaUk9uE0vWQUMIXZ1t6GzfAcsyEGYfzL4jpEvbw0XqWjHUEgQuI4R8wUEmkxEzbywWFYsxTeSGYSESpUWXbS0tui7eetfFnHfK0scMG2Sib58QohHa6sv4cH0Ri5fn4ThZTJ7gYMI5JTEY723hIBabzyrQBYDmQA3akCPhCBKJuIDH1eDywV6Wvim5BvFkvdQ7n01JZsEiduSS30+xD+fCTJgVwV7WnwNM2OZf/OkrPgb08pmAlv3bb1NA78GeF7W+SkAloBJQCagEVAIqgRMpAQX0nkhnQ5VFJaASUAmoBFQCKgGVgEpAJaASUAmoBFQCuyVwOgO9hCA2bNiAuXPnntJAb0nT0KttO0YvmYOhS1/Z6z2ws8bCH4fE8ZOhObxbY4OTOZ8yiwC9Yfz07J9g5oiL0Vjb1G0XPGXqeFgV2YP90Xcmdu+1enrcQz3UkdjHoR77cLdTQO/hJqi2P5kSOFCgd93atXj88cfxzW/eAsOykO3qws9/9nOMnzAeY8eORSyZgFGBavZW//0BvWUzhAJKyMETNNaED/WWQQjFEzOvwabK8RDWTWh8T5iXQCzJRAK+/H1HJ7z316FryzZs2PgRdra1wfZcMeqa0bCU04xFUdfUiLrmRvTo0wtmQz1QgV99BakGsD78TCDekq9qpSk15DthBdpFCQ4hGcK9uiG4rYcSdPB9GQXYCCMCC1YFhCrCKJYR0QwYkB35UDLLXgFNJb9KU10MQfYNjXsuyT7EMEs4VWDeir6X25R8y61u6LJNJu/AjFhwimXYris227iloWyXsWb1B3j++RcEJurVqycmT56MeCIOx7Z9ANok4OlTtqZlymdc+FlgASaoxRehVx+kpVGZQK5vcuQW3/vebRgzegzOO/98RMJRAWiXLF6Ce++7F//0j/+Ivq19xKxbkQB3w7wB1EsmLJcriNV3+fJlWLRoMS66aCZ69uxVgWeZCIHVIlKpLjz9zDNYsngxNLFJhmS7Cn/mF4gWfyuM1tZWzJx5kRiHPS8w+Vr47W8fQyaTxmWXXYbevXoJpEyDsGFqYvvdsWM7/v7v/w7Dhg3Dn37xi+jX2ooSwVsCbiZNwAB5KcLilmWis7MLs2fPFlh20KCBWL9+A7Zs2SxmX4KyxaKHl156CW072/Dh2g/Ro7kHpl0wDYMGDUCp7EkdCSgzX74I3jJzf/r68n6eb3zo23V5+dLsG8K2bTvw8ssvS1mvueYaOV+U7bLcXGg4pvlz0aL3JCNC4qNGj5ZyLlz4noDMW7duEetuU1OTQMZtbe1iVe7Xr1V+v/zyy9HY2Ij7778fDfUNmD5jOpqbm6FpZcnxSCwK6D0SKap9nMwJvPXW27jyyllShZ07d3a3vRdMnYwf/+iH6NPnDN+CG45Ku+c4eRRyabhuQUBXWmxjScK6cfk9m+5AIZ+WdoVAb9vOnWJIZxtKCLSmphZn9G1FqehKu0N4lKZb9geEeZ1CVtYL2qbAxhsY3qVvCOmIROIIR5MolUuwCzm0t23HqlVr8NHGzQLccrDAOSNHYNCgwWJkdx1bYGTuLxJLCoBKADaTaodj56r+7RKCTgO7xkEaLkpF/1+3/J3gMrdl75nqbEeqqwMm7bwV47i0g4Yp9t8wod6QiY82lvDcy3nMX+TKoIX6Oh2WqSGTLWLHTheOa+OcYS4unlrCGT139WF7uqYKtoPOzpQMsKA5v7auDg31TQgZBkzDlHNDi7Ln2N3A7cFcmzQeJwhmR6Io5LPIZToFrGbd2fH5XV9ZoGGeo+oBIQSsCWfrhoVFixdjxoUXS5/OJRwOyyAfAr133H6HGHqrz+fBlFGtqxJQCagEVAIqAZWASkAlcHwTUEDv8c1fHV0loBJQCagEVAIqAZWASkAloBJQCagEVAL7TOB0B3o3b96M1157TWCDAzObnVwXVJnAiedhzNJ3MH7BbFi5HfusQCaiY86QJP7pnAyWxYsoiPnvFFgI9CKM+8bcg5nDL0JtvO6UPN8Hf6ZkvnpAo7Gp6lwL62RAQ6J7l8Ef4YMPCM7ws90tW/sqA+8zwkc0Cx7ONLIHX8/D30IBvYefodrDyZPAgQC9Rc/Dpo0b8eyzzyKfy2PAgP4CKhohHaNGj8KZZ56JaCKOkLlv++b+gF4afnNlD57Ao4RXNR96JYriFeV47KrYYgnQWqJzr0KDkgAllegVAdpoi2Wx+aKQR9EuiLmWhl4zbEGLhIFIxAd2xVbInZHIJbAb8t8LUVqBWEuEJ0ti3tVM09fJytc0oHpiFaSZ1wqHBbgslkvQaeAlq2sXYAq8q8s2Yv/ltqGQ/PSLTLsrzbHC7crCegboIz+jnbccIv3r5yIwb/Cqhnor0GrB5foaUtkcZr/ysnDDhhVGrqMDZdsGz2mhUMCll16KAf37iXlWLIJ2QWBeAXgrMC+B12KpiEg4LO0515EpxA3Ttz9yf8USwlaYxBZKfB8mpFTCvHnvYvGiJRg9egzGjB2LXDYn1tdnn3sWd999p0RJmFdOX8kHhiVeqXyQQFmAKs/btS7X4TG5eF4Baz5ciccffwzPPvecnKva2lo5F6wT7Y2EYrk/2nTTmQy2b9uOiy+5BIMGDsQF06ejX+uZMPQoVq1cizlz5oiJctaVVyJs6cjnbaz5cA3efutNrF7zAR7/3eNoamzETTfdiFlXzkJzU5NYHgWaDYWknI7jCTTLcq5btxbz5s3Dxo2b0NLSA6NHj8bIkSNkHdolCXktXboUr776KkaMOBvTpk0TvlvXfTCa+w2eXWkBJlAVAK37fp7VUPT8Ke6DvAhq0Rj8X//1X/i7v/s7AbrZtwcA9ZIly/D6669JdpdccolAvezLuQ7big8++ECepTl9fUNDvQC+7e0dYrucOXMmhg8/C55L1L0sxuO5c+eI2XnG9BlIJHl9HJm2UQG9RyZHtZeTN4E333wTV111lVSAxm9pMTUNBHp/9B+3VwzmYR+CjcSl3XCdQgXqtcVIG43VyuAHArn5TFcVTKqJnT2Ty8GxCa86Au/2OaMVmXQXwuEIGptaoBsGCtkU8vl0xTDrDzSohnm72yhNg2XFxCRL0JSWf9fOSJna2juxfv1GMcn36tkTra1noL6+UWBjDpQpea60KQZt6zTBZzpRyGc+Vl72SXz5A07c7jIQdiXYTNjV8QpIpXbAyRdghAwxuVcvfEZgGQn2esUw3lvm4vcvZLHiAxueW/b7a7ckA0gGnVnCpy8oY9RZAB8p9rYQYiYgzXaSfSUHJ9GC39qvP0wzLIAyG2AadQn1OnZeniu6len7u0QrudbUNUn7mkt3IZvtrDS1fh/CL/znrz3/W1/MxrqF5e+vwoUXffoTQO+oUaNwxx13gD8V0Lu/E6K+VwmoBFQCKgGVgEpAJXBiJqCA3hPzvKhSqQRUAioBlYBKQCWgElAJqARUAioBlYBKQBI4nYFeAgz8Y+crr7wif6A8FRdP13HW+tUYs3A2em5YckBVLIY0vDcwiW+MzeG9Og/ux/+ueUD7OBFXiugRPDHzSYztOQYxK6aAXjlJRYS0D2DoLwHo6j5t5TKnKO+FsvZn8hn/4LtlyxaBn2jfIzTDact539CadSBQL//Yu3z5cmzatAkXX3yx/HH9ZFoU0HsynS1V1sNN4ECAXkKQuWwWK1euxF133SUALyFTwh2f+tSn0LNnT8DQfSB2H8v+gF6CO3mHJl1/+mzPKyJEeLUCqZomQUafSRFgiDCoplGaK/AKYRsCjEXXRgg0q/rTSvu2Vv/1sSXQwlYGLXR/x3XlF12O5zmegKBs/8ywP52332BWfu4SnH/CBguPylbCsVy/BBgaENHg6UCuXELJCIEuvKD75eTkfDEBk1Jg7psv6oiNIspayYd+BeataHy7f1bW1Wnn9aAZBh5/8iksWbEcNfX1AiSnduyAWSpj+LBhuGLWLEQips8wh5g34c+y5OVPy+4DQAR6aVMk0MsICZdyim7CU8HgDX+ac7+ehGjZh9i2J9Dqz376MzHazpp1GZYuXSWG2AkTxuPc88Z1A73SSxVp//WP68uBfQNtNEojLdDZmZFjsmycNp3f0yj7/soleOaZp/DSy7Mxftx4XDHrCgFMeb5oGEwmk2KUDezC7OOeeuoprFmzBh999BE+99nP4azhIzDgzOEYOGA43n//fSxbtgSDBg1CJBLGqlUr8c68d/DCC88JADtixFnYum0rmpubcN11X8Gll366YjBmXiGQxWJdAqDYMEJ45515WLHifYwfPw5nnz0crlusTHnOdX2zMuvKa5T5aVpJoF7/95JAtYR5gyVYd98DZjS4Dvt+/wahYZigNo26//3fv8HIkSNx7rnnwTB0OTbhXNqC2edfeeWVSMRjMk0878NkMoJMpuBP0W75ADDPr207Ai7zc56XSITPFEChYMM0Lfz+978Xoy+NxOeMGt5tYj7cdksBvYeboNr+ZE9g7tw3cM01V8u9u3379m6ANQB62T6x/aB5lvBuOJIQAJeWVtdzYJkRgWUJkWbT7fJ59cI2l+2O43rSDoTDbFMNbNu2GfF4Ar1690XYMpHPprqtv4Ru2edK91hme8O2wu9NCdbGEnVSHrtQgGNnpa/mejShs6+gQZftiamH5FhWJIZoLCkgL3tlGZqYzyCb6YDnOrvaQw4w0U3pp2jv9dtF1t1AJJpEJJYQkLY9sxmd2S0IlUKI6TUwtDC07t7X3x0t8qYZEYtwKhvGy3PSePqPKWzcXIJX1KCFyujbs4wLJwPnjQPqa4MBKJ+8osQOHI4KUF3IF7Bzx1ZksynUJmtQU5Os1DGOcCSGEMtf9MQ6LLZel/WofrjY8xXL8kaiNUjWNAgUnEm3wynkPlYogaxLJanb3gaBMLLlK1bh05dfJeedC/tPDo6pBnpPxUHRJ3tboMqvElAJqARUAioBlYBK4EASUEDvgaSk1lEJqARUAioBlYBKQCWgElAJqARUAioBlcBxSuB0Bnr5h6nOzk6xn6VSqW6z2XE6FUflsPW5LM6b+zsMWL0AGud7PsCFUO+q3kn89cQCXmzZ9cfRA9z8hFwtqkfx0oUvYWivoQIVqT8+8jR50EPzYer/CyHtw4+dt1J5GAruGwI/pdNpfPOb3xSz7i233II+ffrgvffeE0D385//vEy9GgC6hAgCQIrgUnXOjz/+OBYuXIjvf//73dOE+5ZATt27y/gbbMN7NACUgsIF+z7WF5kCeo914up4xzOB/QK9PlkpcAytrrwvCUHW1dWhrrZWoFEhacU6u2+gN4Dw+JMvAorsmx9++GHceOONPmxUIlCjoVgi3OkDvVx4XLYzHKBDCJUwoed6AiNyP77J1LeRBoBvsB33E7RbbOcMWcGHTwUm8nyjKOEjGlaFS5UqVY5dJIvr07tix60Axj7QK1SxX392vQRhSMfyRRhHovP36edUBixCvGXY5SJCloF80YWpmyiiBBMhAXr1MqCXfLjXB3pp9i1KNmLbK9LUWwF6uXOWuUjI0kUkbkqOL770Gp546ilcd8MNGDRkiOSbjGoCCfMxgXnRAss4gkWgaIFL/boT5tUJVzF7znAQ0iQ/rkc7Ms8Hs7Ms2nsr044L1OtHzJm7n3nmaQGQx44bhyVLluCVl1/Bv976A/DSyeVo+w2JRZfRS8yVS669owOrV3+AbDYn57+9vV36E8JgbW1tUj6CbIsXL0S+kMWMC2fgf918M5qamtHZ1YFEIiH9CqFvFkb6Hl4jIU3sxH/84x/xxO+ewKoPViGbyeGsYaNw/nkXYPCQwVixfDmefuZpAXpZhh49emDjxo9w/Q3X4/rrr8P8+e/i3nvvxaBBA/G33/42mpqbBBrmfnkOamtquuFVVomAr+Rdgcgd10U04gO6BduVa5nwlJSR51/X4LoOLMtfh9c1zwsNj1x4LF73wb3Ez6ohX37u/87rEHI/se7lsoZ0OosN6zfgf/7nUfzvb38bNckoXLeMt95+E5s3b8KwYUMw8pyRIEAfmIEtHqsM2AUbhkkI3LcEy3MAIbtCAfF4RK47AuL8STi7o70dr8+ZA891MfOiCxGPR6Uu/n0ckXs6qF81pLu/NlEBvftLSH1/qicwd85cXPPZa+TZnf/GD6y4uwO90jboBsLhmNh6aYX1uzYC/wUBQF27sFd7K9t16RdKZWl3c7mstCsNjU3o0dwsAC1B0uDZ3m9v/T40aJN4/Fi8VsBW17HFrlt0C92GXfa9HCTCvsQjkCsjdyDwbyxRL0Ay+yTukwbbfLYLjpP3IVUtJLCwP/hk17a07YYjcbHzss3vym7H9tQaZN0O6btiei3iegNMLdrd1wfXTChkIJogqRvGkqVb8ezsLixYFkNXxkBTfRmTJwAXnAv07lHp8/ZwsbGdM60IYvE6gXqZUVfnTuSyaWnXJSdCxzJQKCrAtUnLPSDnxc5n4Tq09fLBYu+z6DCjODOKJVDIZ5FJtQkYvPuy++wre/p+ydLluPzKaxXQe6o3Hqp+KgGVgEpAJaASUAmclgkooPe0PO2q0ioBlYBKQCWgElAJqARUAioBlYBKQCVwsiRwOgO9/GMYQd433nhD4A/+fipBno5hYPp7b2HYkpcRb9940JekY+pY1pLAbSMdPNKa36UKPOg9Hf8NTM1E/+gAPDrzEbQ2tgosciqd60NPmEDvu7D0r0HT1nTvplQKw/MmwMPzklVHRwcefPBBvPXWWzLt93XXXYfFixfLNNuf/exnsWrVKrS0tKCxsVHuJRr9aF7kH/mff/55AQomTZokADCB3u9973ti9/3DH/4g644fP16shzwOvycYOGDAAEyePFkAn82bN4sdkX/gnjp16scA4kOv+8FtqYDeg8tLrX1yJ0AIh/cj7btjx44VqDCwfnI6agI2gSn1cGtKGDOA+QgKxmIxdHV14de//jVuvvnmbgBRjl8Bgvzps0swDQMhPdQNZO4bHT7cklZtv3eOZs8H2dP61Z9VCi6C3UC0W9lTOpMWC65lWj5BVa4AoDKFuQZXLK2Gbw12PWknA/DWB5p9qzE/X7tuPf7yL/8S3/3nf8a48eNgWb7d8AC46yMWXoXJwpyG4MAAACAASURBVEcfbcRrr70mxlZC4ARz//SLfyLHISBKqyKvu+Da8M27eTH5/vhHP5J+h2ZBwmGsW/eLwGoohAnjx+Omr92EUaPO8fuMUkkA02A9bsdryIe9A3ukf12z33nnnXdA2+Urr7yONavXCijLF58babn8sz/7Cq6++iqxU994043o19qKjZs24Ud33omly5biK3/2FXzuc58TK3BRBlQRlPbNlAFoLgAqL+vAFg1N6s11CHb5AucSSgLP+1A1p6TnTxpzWRb2szQTc8ANDfr19fXdUCzryAFMPC7rFBh9dYNlKKNU1MTATKszr6Ed21P4l3/+Pv7mb/43Wlt7Cof+y1/+J5qa63H1NZ+RKeutMM3InvTdNTV13Xx6kBvLzmMKKMw6h3TkC3n5jAu/532+YMECeYbgs0PPni3yOeszePBgqYdkEAp1Q2TB9vu6EBXQe8RuU7WjkzSBuXPn4uqrr5Zn9/0BvXI/iu28BrFErYCyNPIS5iU4uj8TrBaiebuEnW1tyGYyMvilZ68+6NHSEyXPhV3ICEwr/TUB1IodPwB6I7EaAWvZuhWyadh2phs6FSDX4KActgGumHQrDQiscAzxeB0MGTBSrIC3bMsc5HNpuHYOLBu3LRbdj+3TikTlmIR9s3Y7tnV+iFRhG4plDl7VENajSOotiIVqPw70aprYiKPxOhS9EjZs+Ahr1tmYvzSBlR96GDZQw4WTdfTrDRmUsqfFNyOHEU/UiX23VCoin+tCPpuWrHc3q/tW4DCYE8Frdhw8P4SXfVuvbzL+5EJoOIyauh5yTnLZTmTTHYd0RbNMewN6R48ejdtvv0P6WPVv6kOKV22kElAJqARUAioBlYBK4LgnoIDe434KVAFUAioBlYBKQCWgElAJqARUAioBlYBKQCWw9wROV6CXiQRA77vvvotNmzYJ7HAq/EGKU5N6uo4emzdixtu/R68tHyDk+fa2g10c08S7vSL4+ZAiftUvB0QqVsCD3dFxXr/GqMFlLZfjexP/BS11LQro7T4fewN6I3DdT6GoPS1ZEbR68sknBbRtbW3FwIEDBbRasWKFTMH9q1/9ChMmTBCId9GiRQIR8PPvfve7AgDTuNevXz+x+i5btgzf+ta3xL45fPhw2T/hYL4n1Ltu3TqBpghtXXbZZbLtf/7nfwrYQzjqzDPPFOBv31OKH/kLTgG9Rz5TtccTN4F9Ar0VC/eRAnqZQgDi8T7jew4M+N3vfoebbrpJ4D/CfPxcTLqGIfd/N2BcKc/J1n/7jOa+yWDWObCvsl0MzKXBleM6hKENsZ4S8Ewmk92wKCFex/ENiQSjtm7dghtvvAl33HE7xowZg0iEkKefPQFPwzg2OLRvU+Q07mX85y9/ibfefBPnnnsuLr7kEpxxxhkCI9PQXFdXK+ebdlu2/1xoeb/jjjvk9+uvv176IRp3aYYmyMppwJlBNOobX7k9vwtgYH7Gbbg9nwEDC3xgteVzIJfA4s8MO9o7sGLFSrz99tvy3cSJEyVrwqiE3detX4eLL74YTU2NArfS8HvnnXdKP3bPvfegpUcLTIvmej53+jbrACAOLNH8Gdimeb75fQDRs4y+4deW51QCvPPnz8fs2bMxZ84cgXm5LevZq1cvjBw5EhdccIFk2rt3726DdQDaZjJphMMGdIOZ6ghpplyGZIspcHzxj3OwZcs2nH/++Uinu7B122b07t0DQ4cNRjhMODeLeMLPEGUdmUxWsmS/zDqzvLxn+RlzDO5XAsBcuB37ddZn3rx5kithZMK8LOP06dPleSDIwDdtH9i1qYDeE7dPUSU7NgkEQC/vH/aj3YbeaZPxo/+4A81NjR+7nwh8xhJ1iMaSAtzmMikx3RI23d+iG5YYZBHS0b5zO2y7gJaW3kgkawQ+de08Cvk0HLsgYC3bwGBQA+2ztOzS0u55NuxcSuzj/ggHGt9NMQjTKhu0mzIowrCkrFY4KnWzCzmpTyQaF+s9zcC0/XIbGm35u78QpjURjdcITOt4ebSlN6Ajtxle0fFzAhA1kkjqzTA1WnF3tTs8rg/ixuE4BXR2cCBFAavXZrD6w07075fEiKG1iEY4OOST/brfH5kC50bj7Kc1AXMJ2rK8e3sWIJgcicTFoqzrHIzqD6jyXEeAaWa8K59KTbUQwtE4krVN8l021SHn4UDb0erzvm+gdwxuv/02jBo16pD2vb/rS32vElAJqARUAioBlYBKQCVw9BNQQO/Rz1gdQSWgElAJqARUAioBlYBKQCWgElAJqARUAoecwOkM9PIP/wQMONXz6tWrBS44lD92HXL4R3HDYiiEi174DQauW4yo7UMUh7rYloX59Rru72/jl2cD4N849yQEOtQDHO3tykCz1YxvDL4ZXz37BjQkG7phmqN96BN//wcO9BKuIyxFEIdmPQJDa9euxaxZs/CTn/xEwF3ammg1JCD/mc98Bl/72tdw6623im2PYA9BJ95vX/3qV8USSbsv90dLI/dHkIcmXm5PgPjGG2+UKc35nqDXtdde221jPNbZKqD3WCeujnc8EziWQG9gx6+GLNPptNz3X/jCF7qhwCAP3ouEBvkKwEsCj2xLjl0ffrCK3k+ezYp0dZ+nmQBnAPEGhtUAbBZolQN4ikBHexfq62vFDOg4ZRk48cwzz2DDhg3o27cvtmzZgo6OTnzpS1/CpEkTZV3ymKlUXvrDRMKqZpeO6qVHuyGtyrbtyAwJLzz/PFpb+4lNlwZe1kvXfaiXcC7PMzN48803BZTl57fffrsMIqm+JqrhWB9iNuSa4EIoiddIALUG11oA8BIaZQ5cz5/KPJgWPiRIF6eV5/miDbFUKiOTTuM3v/kNvvOd7+C1119H//7+QBOWu6srLX3iQ798CNffcD2+/e1vy1TqhXwerudKmXi8nTt3ChTMn83NzWKmJZQc2HTZv3LQzNKlS6XP5WvjRn+2BcK+XP/CCy+UvpMGYhrw2ZdykBrX4/f/8A//IPdQsDAXvkJ6GSGN5mbf0svyEEZOp2nxLeO73/ln3HLLt/DQQ7/EhAljceVnZvq2YIHvHXR07pRzw6hi0bj0y4R4ea4CA7JvIvZftH3zJ7fheeGzdwBpE47mfUyolwvX4/N4YBMOZlQI1t/XxamA3qN666qdnwQJzJ0zF1dfc7Xch9VA7/QLpuInP/7/0Vhf1w2PygCHaEKAXsKmdj6DbKazCoLde4VDuo5IlHBqjdyz2XSn2HFpXI9EE7AiMd+w7Too5NIC3tKgy3Vpj40nGxDSLdiFPJxCBkVvl22WIC/h21KxhHKJAy98KJftM421ummJAZjtUdHl4AEPsbgPEdNozm3F+pvPiMVWTL8yKIT28CgMy0Im146u/DaUyh70sq/U5f4jRhwRMwmZiaDSSRN6JohLizFbwVw2jUIuBce2sW17O9raOhAOm2hqakBDfZ0MSqk25/pmXhORaFLAXEK5paIr2RDmdZy8mHf3ZNslxMtzZOgWvKIL3TBgWuwjdWnLCS1LPZ1CZWBUWezEuhmBrodhGCHks53dluKDvYT3BfRyYNBttymg92AzVeurBFQCKgGVgEpAJaASOJESUEDviXQ2VFlUAioBlYBKQCWgElAJqARUAioBlYBKQCWwWwKnM9AbAB5r1qwRQygBg2MHAx2dS7HMPxoWi+i35SPMfOEBRHOpI3Igzsi8rAb48SgNLw03sMnw4B0IjXREjn6YOykDva3e+JcR/4LLh1+OmlhNN0hymHs+BTb3ENKWwtL/P2jaR931KZXDKBbPhlf+ebeh95FHHsGAAQMEPOJ7AkU09V5xxRX4t3/7N4GKaGmicW/Hjh1i1/2Lv/gLAZv69Okjf2h+6qmnxOB73XXX4ctf/jJuueUWgaBoHKTdl1ARYSSCwy+88AI+//nPi3GQUBOB3vPOO08MhcdjUUDv8UhdHfN4JXAsgV7Cu4G1k/Xle9o6f//730sbEBg6A7hGrHwV4I/wZ7A+241j04cHaOPhnR2/C92/eTQAmAlMEuJhHoROfUBVhx4yBRjN5Xygh+3lwoULxc46fvx4FEtFWKYlpnV+lkzGZV2CkqZpCKAKrQTLolnw6C+eWxLDIJd8Loe29nZ537OlBeFIRKAmXQ9JXVhn1p+A8o9+9CMZ7HHzzTfLQBLmECzBea82t/N9ALASGOXv7D+YYQCHBusTHvVhsV02WH7GbEzDlO2YOWE1wloEj7tSKWxYvx6jx4zxrb8aYDt+/8Ty3nfffVj74VrcfffdaGpulP1HoxEx3T/33HMCXPNcEWhleXgtcwALoV7WmzA2742GhgacddZZGDp0qPSHfBHS5ot24qDMgcmXz/UEpR977DEZdEOIm1AxQWIfkjVQsHNob2/Dtq07sHr1WqxYvkpsvX/+1a+hd+9GPPTQo7j3nnvxJ1/4E3zhC9eid+9auVQJNrueDdPQBE42zQhCmi775TlgParPG+vE3Ph8HbxneZkn68j31SbiALgOzkuQu3+t7jrfe7tKFdB79O9fdYQTO4G5c+bg6muukfadbUFg6J0xYwZ+/tO7UV+f9OHZUkkst4R5TSsi4Gs21Q7XLex3BgwCqTTVxpMVENjOIZfplH1IH16BUCORhACoJfZX+YwAvywPTbc8puO4cOwsPCfXDbNy3wR+XccRuJhybjvP78tSXr7YFjmFyjaaLpZaw7Tk2ARcadONxBIy4IVAcGDz9TzfDF9CCflCCraTFVBWK9Hs68o+4ol6MfjKCI7KAANL6srBFgbsfNavawUoLhRstLW1I5vNIBaLo1ev3tKX0iwcbG+YYURjNQI5s0w0/LL8hKL1EMHcopTbdX2oOWj/fPg5Aisck3V4bPadBHoJTTMnrkOg2S5kUchnBXR2XA/tHV3IZjJobGpCJGzK61BmNtkf0Hvrrbdh9Ghl6D2xWwVVOpWASkAloBJQCagEVAJ7T0ABverqUAmoBFQCKgGVgEpAJaASUAmoBFQCKgGVwAmcwOkO9BIooMGI5reurq5jBAMdvQuC/qH6XAYzX/4dmjYuht491eiROWZbTMNPJoXxWH9gTdhB4WRQ9ZaBfpF+uG/0PRg1cAziMd8mpxYmUIKmbYGuvQFNS3dHUgbNVE0olq7oBno51Xn//v0xadIkmer7rrvuEgMvwSpOgd6vXz95ESAioHPVVVfhG9/4hsC7BO0IIdHeS4vg17/+dXz/+9/HF7/4RTQ2NgpoROCKUwUTRPrKV76Cp59+Wo5FwInWXkLBnEI8sCce6/OngN5jnbg63vFM4FgCvQGcyp9sO9gWcFDAo48+Km1MJpORKALjKn9yXTGNhkICaAYW12OTmXhKD/NQNPhxF/sGetnuBJBiMIsAM2J9+Xs0GkO5HIKhQ2ypCxa+J+3omf36YfLkyaivrxN0lkfJ5wuIxSLIZPOIhDloowjDNAVE9acy3z9cfJiVls1LJR/kFbtyBQAtEp6lHTESAd9bYVPqx3NNu/APf/hD6Rtodec1wW35CpZqG6ykWrE48xmPC8FXH3zyr5tqqJe/M08uARzLz7g+z5EPq4ags6yEgh0HjuvKtedfkzwfxe7nCm6XTqXwu989gR/+2w9lHcPQK7ZaSL24fwK6HAgzZMgQucZXrlyJzZs3d8OvHDDDdQhh014b1JkZ0XQbQMqsUzCNPffL3wkCc/DMww8/LPDw8OHDMXXqVMly/fr1yObSyKRTSKezKBQc5LI2TDOKyedPxY/u/AlCIUOA+omTJqJ3n54CqIXDBmwnB10HIlEfkKZtmWZPgrc8dmA65nt+z7oHYDV/cgAdy15XV9cNa9MuHKwf1CM4r8G2ASy8v+tPAb37S0h9f6onQEPvNZ/1gd6tW7d2A720ed97zz1ikSXQS+A0GksiEo370H26Q6DQPVliP5YZIVMzjESyEYbFfsSFncsIsFsq+QMjuNBqSxCVRlqCp+xjCOb6hnAfLvXcgliBuV3QbhPGpWE2k2pDV/tWGbTCfdFwS6A2EokLMBxArIRli54jx5c2W2zqhF7DqG/qg2g8KTBsLpOSARmsH0FhHpPbsL+R/bk0/pZQW9cskLPkIHWNyO+EgnkcP6ec1If9AjQduXwe6VRa+rNkTS00lGCE/GcWliMaq/WhYhBEziKXTcm+CPRaVgSsAxcaex07352jgNERmt8tOHZOvvOPq0m7G47G5cX3XGj7zWW7sHPnDmzZvNm3GesaevfqJQM5fMf6wS37A3qVoffg8lRrqwRUAioBlYBKQCWgEjjRElBA74l2RlR5VAIqAZWASkAloBJQCagEVAIqAZWASkAlUJXA6Qz0Mgb+EZNTAROA4bTHh2KvOZEuqFrHxuiNH2DUs/cftWKVNODuqY144MwUVkVd2MeGATrk+uiajhHJEfjteb8Vu6yY9BTQ+7E8y+Afg3eHnMv0SAkoRNj91VdfFSh34sSJAuU89NBDOP/88zF9+nQxDdIIyfuJgC4hpEsuuQRPPPGEfE646PLLL5c/Qq9btw433HCDWLEJG9E+2NLSIiZJQk0EeWkoZNt09dVXyznj8Qj2jh49WgG9h3wnqA1VAgeewLEEen0TaknaGYK8hAIJYNIwSuifFm+22T5gWe6GeAPYj7UiOHPsFsK8h2vp1YjlAOX9A72EUlm/AHpkFgQoaYmtqakFjbf8neZXDragzXzChAloamoS4MgwaR8koBpCOp0SoJTtdEhnpn5VaP0j+HMsFgK9NDYSgtVCmkyrLkC26VtYfYi5KAbZJUuW4Fe/+pU8o9EGT+s76ycwsBTeh3f39FOAsSrzLnPjZ4Gxktsxt8AuG8Co3BczD0BZWiQNnVCuAa9Y7AZVeVTd0CuWSVuuCIK7hM+4b8K5L774IhYvXoSwFRZYjPtkn0cj/aBBg7phXR6PxmWaqdlf8ljsF7ku++CgfsE9EEy3HoDHXL8a/ub63N/q1avlmnjyySflvLe2tgoIV1fPQTY90aNHC5oae8g09O+vWIU7/+Mn+MpXbsA3v3mLZFxXlwRvLUYc0iHT00MjUAYBnB3Hk+nsee8uXbpUztfGjRulL2eurC/fB9drUDc+h4l90jTF/H/xxReLhZjlC5agbsHvB2LfVkDvsbiD1TFO5ATYVl5zzTVybxHgD9q7mRdeiPvvvxfNzS0olf1BADS3c7hHLtuJfDbdDdbuq36832mrDUcT0pYUcmmBYtlme54jbXsAjvKeNcyIgMO00/JYwSwb5ZKHXLpdtvEXH1LlIBMabAnNcp9aWUNJrLUl2S2hXlrnuR6PJYMYPAeuk0csXiv1JajLQQmBfTgaTwgMyxdNuARn2R/SiMt+QWzBYvwto6auWSBc1o0QcSxRL9AzF7uQQS7dBc+zpVFkeVke2npp6vWKJWnvbLuAuto6ab8TSdqIwzIYhPAygVvPdf2+V/ovQr1hWOGIvPeKntSFxmDdtBAWO29JtiU8Xb2E2L9bEbH1Ehhm38N2fvOm9diyZaO0vxy8Q5t7SDt4mJfH2hvQy4EYY8eOgw/0nnPSD4g+ke9pVTaVgEpAJaASUAmoBFQCRzMBBfQezXTVvlUCKgGVgEpAJaASUAmoBFQCKgGVgEpAJXCYCZzuQC//SMY/vs2fP1+mNw6mdz7MWI/L5lq5jNatH+Ezsx8DutYd9TL8dCxw73ANy2rK4IzdJ+rSw+yBK3pege+M+478cfXYgl8naioHXy7+8T8A6PgH8MASSWgngIv4k69d05ObAvUEMB6PGuwjMPFx3WrAmu/5R2hOz83vAsg+mDr94Et+ZLZQht4jk6Pay8mRwLEGegny8pXL5aQfJoxE6P9LX/pSt1GVZlKWK2gz2AYFdtVqwPPoJ0ygN4B6D/VoBHpD+wV6WT+CmTLduGVJ+5rNZmUAEn/6MsQQOju6sGjRe2Iy56ALDr4QjzBtiJoP7hZLNBNmJdtoNOJbVWkyNAzoRgjHapyL6xZh6LqUJ4CUA9sy68lnsXffnYfXXntVrLU8z5/61KfE+j5ixAjZhv140G8EkGvQVwTQbjUEHvQ9ARxb3RcF0G9ge+Y61QboYtG3MQd9E79jhv76IQGTA3N8SNMEbOJ3hH/b29tlFgj/2vVhYMLqweCi4PoVo6TpWysDkDXoVwOIPahvUD8ek58Fr+BKDDINjMS0dPJe4rMun4FoFCYkX1tXg2QiiXg8gWgkgY0bt+DBBx/Cr3/937hwxkz89V/9FQYN7g+KkL0i++4iTEuvgMk+5Lxjx0689trrMuCHA28Ik7EefPEc8ZqlXTi4bvmeS5A5Ad8A4ue1S5PwpZdeKsDz7s8F1edub3edAnoPtT1S250qCewN6L1g2hT87O4fo7X/QBiGb8yVQQ12QYBez7X3GwGB01ii1gdnUUY+l0Y+0ynbiWWWFnTPRanoP7tL90QI1zARjfuWWrHt6jry2ZTArVxfyhLigA5LoGICwlwI3dJSy+04/oXQrazPjq/S1hL+1cD19O6BL2wbacvlsWPxGilzAB8TviUATKiXZeF2koNjC5hrmBYMw5L2h2Xm9qwJj8sXQWPactlhEm6WwSkuB4B4SGdySKXS0r7V1tWjtd8AxBNJsSHncxnkc10osW4BzVtJXMBnw4JpRQVUJrws0C/LF+KgkTxcO79XezLXC0fiAk4zaxrw23Zuk73nsmk0NTVKGY6UoZftOmdeUUDvfm8ZtYJKQCWgElAJqARUAiqBEz4BBfSe8KdIFVAloBJQCagEVAIqAZWASkAloBJQCagETucEFNDrA72rVq3CBx98IO8PxAJ2ol0zXkhHa+dOnLfkTfRe9CJQpiHp6C45E/jDyDr8bHgRr9amD38G8qNR3BIwNDEUf3nWX+Gzg64RkOZAoJCjUZRTbZ8BRLV7vfb2+cHW/0jt52CPu7f1FdB7pJJU+zkZEjiWQC/BH0KPBFQJmW7atEkASfbLI0eOFIs+4UC+p7U0gPsJSQaQZTBA4Nhky/7VhzwPfQkMvbub0T++R8LNzId5MIO2tjaBM2le7NmzJ8LhiBh62zs6xAI7cdJE9GxpQUXqCsoSCe3qIQ25fKFiZCzLsw6zoxlQwFAdiMejh16dg9iS5SUgFRhzAwiTU5a/9fZbePTRR7By5fsCJ9PeSnv7ueeeKxBsAP7yfO8+OCcAXXcfBEIguDpDFjWAZoN+JgByAxiX6wRmy+B98DPYlt+zHEE9qvuswPxLsJXvOUBlT8esBlADADkAWQPYNwCNq8tUvR2PS4CMS7W5N3jW4fGZVXUGhM/IlMmU8QIrmyjkHbS3d+K++x7A//mvX2HKlCk4a/hZSMRjiEQtxGIR6IZvL+7s7BCT5Pp1G8TMy2MQwiWQy+uS9eUxeY/S5EgAjPZhQmCBYToYULd27Vox+65YsULsxF/96lcxa9YsWTewDgc23/1dZgro3V9C6vtTPYG9Ar1TJ+PHd96Bvq39kaxtEqiU97Jvrc0K0EpQdjfWdFdcWkhMtYmaRrmHC/kssql2AVl9UFTzgV0aawWOtf2+muxtiKbbWsRjCbGas90Rk242jUI+VbHh0roOKYfYeGVghC6QajRWI20BbcA5MQL7EPBeF4F9Q4hGk4gmasSiK+05NLH70nZLiy/3I8eqMr2TFeZxI7GklJkDYlhXQryEfX34t1AZjELwln20vw/f0JuD6xXR0rMPGhqbEdIgMG8u0/kJw+7u5adVmLZg2npZBi7M1y5Uzs++6iyGeAuRWA0c10OqqxOJRBKJmlo4BZY/K6C03z8e+CjcPRl6FdB7qrciqn4qAZWASkAloBJQCZxOCSig93Q626quKgGVgEpAJaASUAmoBFQCKgGVgEpAJXDSJXC6A73yB8VCQaaqJpRAWOZkBHqjroMRqxZg4jvPwMh1HbPrsDNm4NVBMTx4FvBUU+rwGacjXfISMCY5Gt89+7uYMmSqwCUn4/k90rGo/R18AgroPfjM1BYnbwLHGuhlP5zP58XWyeeSuro6vPDCC+jfvz+6urrE0jpp0iS0trZ2Q34B6FhtLg2Az2q4strgGkCV1dbw4CwFdtRqaHT3M+jDMCVoGkEl2lR96yphpsCUypm0A1wmeM/1SiXfiCjHpm5Q01HhgOQwAbwYWM8JZAa2YuZD8JHQI+28NK0OHDgQsVhcLL+c7nvw4EGIx2MfA7JYNAGqABRsG7FoGLbtYt369VLuxoYGvP/+Spl6fNy4sWjvaJfsmTcX9plcLwCLAzMuAU4+LxHEHjNmTKXsZak4cxErcIgwUsm3tGu02dLMqMF2ON241g3MEqbdtnUr5sydi8cffxyrV6/GtGlTcc01V2PcuHEChwbWXB5Xpoq3fLBqXwuPyxfrwCU4r8F7br/7Pqotv8E5CY5RvW61SXdPQC/zkunOIxEpA8tbDQizLPw++Kwa2q2+HoPyVB+7Ortg3WAa+wDiDWDj6u0D6DcU0ipwsT99Pa+OUrEM2/Fg6Cby+QL+/d//A3PnzpFrlUZf1oN2XjFvamWkU10iyeRxBw8eItD1+eefjzPPPFPqyroFEHpwr/H+DuDqoN7BNU+T8YIFC/D+++8LuM/zThA4APZZzwMZjKWA3pO3z1ElPzIJ7B3onYK777oT/QcMRjgSEwhVIP9SCY5tY8f2LSiXXLnfOQCkIsHtLhRB02RdM3TdhOcUkE61C9ga9Ha099IOS6C3XDHp0wpLA26ypgFR2rnLmhhu+ZlphaX9JVBs0z5bKsIp5MXQ67e9IbHOxhJ10A1Dtstnu8QkHLRre0uM+7WsGGI19QK5srzs43wLbkQGlND2S8Owv79dA3TkuNEE4pXjEuTNpjvhug7C4ahkx3BoBmbZ2bdXCix1p2WXrwih3ApIzOPncimxIQf123vZQ1LGSCQmhl6x9XouPOlTCCD7zxJ7gnKlb4CO7dtp8E/LgJ+zRoyGFbYEPCbELGUuHjjYuy+gl+30rbfekO9/AgAAIABJREFUhlGjztlvf3xkrm61F5WASkAloBJQCagEVAIqgSOdgAJ6j3Sian8qAZWASkAloBJQCagEVAIqAZWASkAloBI4ggmc7kAvoyTkQIho0aJF2Lx5s4AOe1qqLYK9e/euTKFcEsiG04TTHkfoobOzU/ZBsxyhDmZcX18vdtijsRRDOkasXYHxC19Gw6blR+MQ+9xnR8LEm60WHhpWxv/0yp1YUG8ZmNI0BXeNvwt9W/oKTLI/COiYB6gOeFIkoIDek+I0qUIeoQSOJdDLYxHooyU/MM8S5H3kkUfE1Ml7j203+9EA6gsgygBcDKod2Ei5XmBsDdYlYBgAvYFZNdguWJfr8JkggD0JsFZDkv7zQQlaqCz79zzusyhsjRbitNmGwKvC6xIYhQ+uup4nU3PLOrohsJLAOiXfBMslgERZB5aZdSbIS2iWzyaEHflMQYCWr8C4GovF9n3WK1BvNVC6ZvUarF6zGo2NjVi4cKHsd9q0KWJFPvvssyUDvvg9AU1akmlQ5jkgYMvy8EXA+Fvf+lY3oOu5RTErmoYhU56zLtWwKZ+RbNvuhpeZJwdUPffss3ju+edBo+1nrrwSN910o08hq+UoJRAAYQy5EvRu0sbZs1+Va0+murdtZDJplMo+IG0YIYHJGxubMHr0aCSTSTl3AWzMaycAene/16ptwsF1H0D5h1PZ4B7mPrg/tinvvPMOBg8ejH79+n3C6Hw4x1LbqgRO1AT2BvTOmH4B7rvvHvQ7c6BAoYRZy6WyAKrsxzasW4O29h1o6dEiNm6f6PVbh5BhIpFkXxARIDWX7RLrLMFdWS3EARu8/4FyiRCvAVNsthU4NZqQtiGfzyCf6ZQ+IhqvEWCXgwrYN+ayKRTyaRk0wHUNMyJQrRmOCjhMwy1/VsO3ezsHJrdN1su2BFlzmQ44Tl6AXtp+BcoVmLiAAkFbMe4W5bhWOCYQsWGGBfbNpjvEzsuFdQxH4zAM0wd6C7nu7XTacaMJeTEP2n9L5ZJsQ9sugWWafu1CBkXXke/2tPh1D0s2bMf8ZxYOAvIHpXieI/sulrxK/lUwckhHsRTC+vUfSptd39CA/gOGiFlZZxlQFgMyjb+7wN59zzaggN4T9U5X5VIJqARUAioBlYBKQCVwZBJQQO+RyVHtRSWgElAJqARUAioBlYBKQCWgElAJqARUAkclAQX0+n8g41TAy5YtEziXFrE9QZ+Edjds2CBTVdOMR0MeASRCCwReaLXjOgSSCO/26tULW7duFfiFsC9/HumlGAqhMdWJSQtfxdAVbwJu9kgf4oD2l4oZePcMC78YVsTDZ9hiBDwRlj7RPvhc67X4f87+G7G9EThRi0rgUBJQQO+hpKa2OVkTONZA7/r160EQiTbeqVOnoqmpCS+++CIuvPBCtLS0dMdI8JSQC9vyAL4NgFvCtHsymlafg93BwT2Z/lh3HofgKaHawAa7C7ylnbcooK/gkBqNp4R2XQF7A9sq4d0A6mUZAgCXn/uW3hBs25E6p9Np+Z5gJF8EeTk4iK/FixcLWMnnjokTJ4IDigjJsv7RaAw0ru5rEUuvgMg0sRZhmIYc86XZLwmtRSjTNHSk0imx/xIW5rMN8+QzTZxmRUAAST7nECDm+aqtrRUY92tf+5qUxQeQaUE0JTMhvXhUgZs8gZrDliV2Rh6Hdd64cSOefvppvPbqq1K/r/75n2Pq1CkwTZpjT6TlcB9qTjQ6ubo+u5Wt8pXjFCtAmt59jYVC/nVMWyWvDxqYA2A3AGqDn3J/VEzMgWk3+J3XC9/vDvsezhlXQO/hpKe2PVUS2BvQe9FFF+HBBx9ES0sPAWcJyBLo1c0IMpksUl1dAvQmE0nU1tYhErHEAksYNZaoF9srYdpCjpbXbMVM6/dltO2GNB2eZ1es9RBbbzxeK7Zb9gGEX7OZjm7DLqFfQrc+uOoDrwR+7Tz/HVv2wdtoXPaXyxAgJoDstxv7Gpgp+03UC1jLbfMBKCwmXU3Kyn0T3GVf7Jtr0wK4cttYvBZWOIpi0ZOMWF9/xA7bK/ZtERDe5cJtPLcgdY1EkwIKi3XYyUt52e9xX5FIXCBdfkeglsejldgfDPRxoJZZWJEYCCUTNGZby3aSMLI864R06Vtp62XZxdorMwXIUCOx827auB4tLb3QQwYaWwI2M2eWgfvnytw3wV7+ZF33BkrvG+gdj1tv/VeMGjVKDZY9VRoQVQ+VgEpAJaASUAmoBE67BBTQe9qdclVhlYBKQCWgElAJqARUAioBlYBKQCWgEjiZElBArw8nEOIlzLty5UoBTfZkC+M6BHQJoRDWJWT01FNPyZTgtNYRGKXFjoALoRfCDoRxaAcj+HIkDGS7X1tGqYQxy97G8GVzUNu28bheenkrhOW9w/jhOSU82+IgbRwuAHOY1aGdt3EKbh5yM6b1myaQ1NE4B4dZSrX5SZKAAnpPkhOlinlEEjiWQG8Az3KwDEFWAqS0eL7wwgv48pe/LO0212Gf6kOERQFa+RnvSwKmAeTjw7UlWSdYAjMvYRgBTStLtRm3Gkbk1wGMyH0FVt8AIuL+igRoSmUBgmijJcQaTIHtg7uEfksIEQKirbZyTJaZ4I1lmchmc/K8MG/ePHz44Yfy3DB06FD06NFDBg7RLsrZA2bMmCGQLW25rD/3wXw4SIg5EKTd10LYmMCObxW0xZxICPi3v/2tALWf+tSnBAx+772FMviIzzY8LsHqxx57TCy8l19+OXr27Inly5fLM9CwYcPkmeell14SoJfgL88DYaFcNi+5cMpxAkuewL4VAMpx5TmJtuEnn3gSs1+aLXDRFbNm4as33IAz+/dHZ2cHmpoaj8h1fGR2cqSeZU40qHff6dgFF47Le8xfjz8J0vPa4fXN647XOsF3fs5rsfo+4vfBvchrlfd2AN8H924AywefH875UkDv4aSntj1VEtgn0PuLX6C+vkZAVdpnCbiyP3NcD6Wyhu3btoqJm2173zP6grJ5gqrJ2kYQ5qeVN5vqEEuv3yb4kCstux6tsUW3EiNNt1Ex3VphH0wV061T6B7owWMHtlvTisI0w8Rm4Tp5Mc8SQqXhXuDjbJfAq4Flfm9QL0220Xit2H+5ToFG4GyXGG398oYEviUca5gWTCsiP0tFT8pIaz7LLSAwIeI8IWIfuGU9Zd0S+/UQzHBEPpdBMlZYtmNfRpsvYV7mG5TXMMIIxxIIW1GxHROeJeDM8rFeAvZWoGGuG4nG5NdCIVs5Tyw7oV5DYGI+U7Cv9Z93OKuAi5JXRMFxsPqDVchm09KnD+g/AJaly3nmNpYVgxWJSv05sIblcG0btp2D1w32BvZ2/1TuDejl88q4cePwr//6f9l7E+g4rvvM96veG92NHQTABeBOgqRISiRFUqIWS7JlLVa02MrYYyWWPc5ynjQZJ28yczLnJbZjOx6/yPGScd6ZmcR2MnZkOZbjRJZlyVIkk6IkStw3cd83gNjRe1f1O9+/+oJFcAFIggAI/ounD4Cqu/zvV1W3brN+97sK9I6XvkPboQqoAqqAKqAKqALXpwIK9F6f511brQqoAqqAKqAKqAKqgCqgCqgCqoAqcI0ooECve6IIFxBgIaxC57nzbXyRRtiXTnl8kUXw5dlnn8XUqVMlOf/mUsTt7e1SHl+CEeQlyEA3Xxd28Q3bleFYFmacOoab1/4U9cd2D1u5V1KQ7bdwvDaOzy3N4dWGPLpCF1/K80rqGixvsBjEQ/UfwR+2fA6zJs/ph74Gy6fHVYHzKaBAr14X15MCIwn0GqddPh+Nyy4nw/z93/89nnrqKQEB+Rw17p78ybSEWgkTEgYkUMiYDfDLY9zPD/fzeWxgWLPf6/JnwEPjGuoFeQ3cy/NPaJHLk3P5ajrdEtgl/sL6+JHlsgndyNLXtowFTFyhYFCcCk3ZP/jB/wHHYHS3IyDLSUPbtm3Dvn37BDx+8MEHBe7lZBS2k23mfpOfvxtg6GLXJuOihhyDsBxZVjwUwltvvYWDBw9K3Vyl4L333sOdd94p9bzzzjsyWYlpGSMdk5PJpOhJUJMOvzz+61//Ws4Ry5axVDYv4FAg4Ec+X+gHsVkfY9i6dSu++93vymQou2Djox/7KD7xiU9gXksLYvF4vzOvgUjHxj13NuB0eTGJl/PlZR0DuQh+EUTn9cbrnz8jkTByubycM+O4a1a44P1qQHhz73nds80Y2V1CviDX+JVuCvReqYKafzwocEGg95578D//5/+HRCws0OmZzXW8pQN7Nuf22bbjYMbM2ejubBc4tr5+Imw7h77udoFHzeQVgrwETAn4yv6SKzuBUcK8dIWlm32ytwu5TF/JKd6tmUAqIVnb4bM6iGhZXFxz6ZLLjfczHXBTfZ3iass6Cdf29yMlB3zTr8pzLRxDrLxKymMbU72d4nDLvDJuYLyss+RIS7fdSFlC3HD5bHbrdcTVV0Bg2wWXfb4A/Fzhhf2fTHLwCYwsrrcB81y3xfGWjr6FQs4DLpfaywlF4TJEInEBgFmGXaA7MB2P0wIdu20oE9BYHHSzKXHf9W4CM3P8IWCvC1O7/7dgIZvPY//ePejr60E4FERT0xR4DfwNgE1YmgAyHXs5VnFXJUi7jsMDwF5OCNq2fQceeOhj0ldz4/Oc/7+xbNkyfPnLX8GiRQvHw62jbVAFVAFVQBVQBVQBVeC6VECB3uvytGujVQFVQBVQBVQBVUAVUAVUAVVAFVAFrhUFFOh1zxRfYNIRb/fu3di7d6+AJwM3vkQk9Etgly+y6Jb3wgsvCABDyIewL8FduvceP35cwF862XFramqS/YM56Q31uimWlvh+6M2X0LT3HQSTHUPNOiLp2mpq8NRNvXhxcg59NA8cBY5lcngyPtn8BD479z/IefE6M46ICFrJuFJAgd5xdTq1MYMoMJJAL0PhM5cfgrmEAfms5YSZz372szJRhs9YQoM8TqiUYCr38Rj3uctc5+R31yHXlnQEXQzoJ459pWc79/Pjdfb1SmJccA08bEBfF+71ySrZ+UJBYiDAGw7ToZdufUWpI1dyzo1GwyjkbYFhM9ks0qkU3lm3Dq+++ivcfvttuPXWW2QswXJdWNKFgjlWYB6CsmzjQEdCF8DJSRrmH2wz4K+pgzEzr3HWZX7+HReoNiguuidOnMD06dMlNq5OQFiTYC+fp4S/CAOz7pkzZ8r4Jx5PlIDmoLSDdbEd/L27qwvvvvcefuezvyNtevLJT+HhRx6RsVE4RDDJj3yugJ7eHoGBKysrBmvSCB6/XoDes52IeY2Z7YzzLuE2n0BgHNcZoJ7XiHHFNvcf8xvHbV5TTMvrwdyTLJvXBvPxGr/STYHeK1VQ848HBS4E9N591wfw19/6OirKY/1Arre9ZHHTmZz082WxcsTiCezYtlHA0Tkt8+GzHIE9CbxyI5DLY+4zxXWjdfcHBAKOliXEqT2bSQsg6zrWnulTzIQak68fAo7GpGz2HwRkXXferAeQLfZP0uGz2DwbCcHGEtUlR+CsQMT5XKoUl4F5AxID4Vn+NGBuWaxS3HdZFo+xzkyq13Xj9VkCvnIjHEzAlvBvOBJHWbxCNKBLLkHedKpHIN0LbjLhJ4RwlPAynXLd8QpBWjr2MqZgyP3SnE0nkc+f+38R3rIZhzgkl1yHCWRv3bIedqEgjvoT6mpL7r8DI2KbgmcA42BILNjpVEwXZQF781nRgv3zxYDer3zlK1i4UIHe8dB3aBtUAVVAFVAFVAFV4PpUQIHe6/O8a6tVAVVAFVAFVAFVQBVQBVQBVUAVUAWuEQUU6HVPlAEPuPw1oV6CLAPddAnP8DiP0aF39uzZsiQ4l8imWx2BhEmTJgm0QKdfgr50wOPy4VzCmhDMcAC9hHnzPj9m7NyGD7zzE1T2tI7Jq63PAf5gOfB3fM8XBXC2ydDVjdkGHpz0ID49+zNYOXGFQErD6Y58dYPX0seiAgr0jsWzojFdLQVGEug14KBx0iXgQqf8V155RYBewoB8/hIq5bOWEConyzAdHWwNEMvfvY68Bhgy5XqddgmpmHoFUBRQl8tXu46hBgwmsMt9XpAYINBrycSdY8eOCdRbXVONCRPqxWk04PcLyLhv/35s2bxZxgwOQaYSL0lIlo52k6dMEhCYcC0/ZmO7DPxofjf1GydhA8wSjmXsF9sMxMuYGJ8XfOTvXndixiFQU0kfA0sT9jVwM88FNx5jHFyenWNJjnX8vkC/a6u4KvuAtrZ2PPfcc3jmmWcwZcoU/PkXv4iWlnkoL0+Im6+US+0JYhcK8Pnp1HzxNl2t6/785Q4H0MuSx7JLr4F5z4Z6GbUB7ujUSOfOECG+EoTvgud9JcfeiFzHvHZ5/fDaNCA59/E64zVhIGDjMC3KDIMlswK9I3tXaG1jUwED9PL+4jPK3IN33nEbvvn1/47a2urS/eaDU5pt6ZM72hEH22w2JzAuJ20cOXwA4XAUVdXVqJ9QK8An4VWCpIEAXWYt5AnqllxkBZCNxAR0JWSazaQEDi3atrjd0o2XLrdesNeoyPR09aWDLUFghuTYNjKZJLKZPnHGNflct3DXrZcxBINhxBJVAsoyxlRfNzJpjhHOwMd0EhaHXZtQ7pn9jDcaI5jLSTlFevkKzEo4N51KClzsPutyUjbB12AgJHno0suN6VPJnn4od7Arw7L8CIYjiERjCIX4nPRL2bbtuhwTqqVzr9Q3yOZy1O7zs7sniSOH96O8vBIT6utRVVkhsXknZ3iL4/mOlpUjHCmTdvkISPv8cj4ZQ56gcTaDTZs34/6PPHaWQy//H4QOvQR6b7jhhsHC1OOqgCqgCqgCqoAqoAqoAmNUAQV6x+iJ0bBUAVVAFVAFVAFVQBVQBVQBVUAVUAVUASqgQO+Z64CQCl3pCPTu2rXrnAuEIBHdeQm2EN6dPHmyvCTjC1NudMPhSz+mI2BDyOjo0aPi/Et3Xrr6Dge0wLoChTx+87lnUNXdCt+A5TjHypXN16VHQ8A/zQvi75b4sD2aHTmo1waemv4Ufm/e72HihInDAlKPFV01jtFRQIHe0dFdax0dBUYS6GUL6QpI0M91uw0LTPT8888L0MtY1q5di3/8x3/Etm3bBCoxACzBQQK5/JuTbPis5c+WlhY0NzfL5Bs+j5mHH0KG3Lzwn/mb9fAjy16HQgIlMi7mN465fKZv3boDRw4fQ0V5BeKJhNRPWJagMccRAhkBcqyurg5VVVUCMrJM/kwk4qiqqiwBVGfH4nUMNq69jMMFp1y3PLbVHDMw8mBXiWmLQLYlYPd8rr+sg3EawLmrq6sfwty/f3//mIYOygSV2V5Zqj2bLbnyAuXlFaiuqhJ4l20nDPSrV17BghtuwNNPPY0FNyxwIWZZKtxCNpdz3Zbp3iruyxmUlXEW0FjZOJo5F3S9tOgMzDsKyxUMKVAv0Ov+Lk67dKi0XDfrgu0gnyPgXkR3VzfeW/8e7rzzDnFnXrduHRYvXizXAu+Dm266SSZSGWdrc5/yPuF1xOuCY2YzJh4MSh9KExToHYpKmma8K/Dmmjfx6GOPyvdR9tH9QO/tq/CNr38VEybUoQg/MnYIPVk61lqoiBQQCeRgFW3pg0OROE6eOIGO9jaBRSc0NKKxcaI49OZyaRdA5ZwL20Ex77qxk8mnS240XolQKCIgabKvC/ls1nXL93PSCmHe4llwLs8HodlIWUIgWfYJrIf1GmdcQsEEdF049czsUJbFvNF4BcpidHW3kOrrQV8f09LtHvD7CfwG4fdZLpTrhY/DZYjEyqUeOuvSkdYvqwAE0dPdidZTx+VZlYjHXGdei7EGESmLS7wW4d9CVsDbQj4v2rAOQrmDb3TrDQoAHYqUlRyCfa5LbjYt7sQuRGwLZnyxMgu2jfb2TqRSGWnD5KZmVFVWy8QYAXOp2wA4mDoHghGBeUXzfE7OKx2CqYc4qTucXJTCe++9hw9+6D55TnPjGIFjq+XLlwvQO3/+/MGbqylUAVVAFVAFVAFVQBVQBcakAgr0jsnTokGpAqqAKqAKqAKqgCqgCqgCqoAqoAqoAq4CCvSeuRII8tD1j86ABHoJ93pdXQkDGbc+vvwi1MvjhBfMEtksjen48tIsC06QgS+/vA58l3v9OVyKO5fFzds3YNG6nyIwyHKcl1vPcOXja9e2mIUXZwXwV0t82DZCUO/ttXfgM9M/jQ9M+YA4ElJ/3VSBK1FAgd4rUU/zXmsKjDTQy+emAVd5r3HyzE9/+lMBegmN7tmzR6CSnp4ehIIhcbw18GxPTy/a20/Lc9s497Lfp3MsAd+5c+di5syZqK2tRVNTk8A9BHT5TDbu/Jx4w8k6LNNAsoRf+RwnvHr48GEpm/nisQrEYuUC9CbKE1JOJpNFOk2gNy/uf1zOmjEQeonHYvI3jXT9PqBgu6sC+PyEg87viMrjLFegmpKLroGNuc9AudRsMOd/5iOYTO045uNP6m2cVNlOAzozLTUw7rucsEQobOfOnTI2okYENQkqG8iYYyBuXIXA7w+gULCRz+WknrbTp+XYLStX4t9/8pO4cfFicQIk1prL52VMJQA19Sm59br6jSWH3usF6D0b6uVfPD+Euuie6cJrBOj9cm5feuklLF9+Mw4dOogNGzbg7rvvEeC7vb0Dd95xJ4KhoNyTBLdramvkfjx27Kjcx4sWLxR3R15nBIR5T198894n54eijWsny+E9QriYoPGsWbME7h+OMfi11o9rvNefAoMCvfX16MlFcbAzinTe7WcnVjiYWJ5C0EnLvRgrr0G2UEB35yn0dHVg6sx5CIXLkMsVkMmkkC1mcDh1BDWBBOKFAKwi4A+6rrWhaEyg2TRdcjPJfvde9iHBUBSOU0A+m+l3z3VdfcvEnZfPD8KsqVSPzKEQB9twmTgCE+alay1dY+n2y40AaiQaRzRWLqBtb08ax0/0ob3TRjbLiQhFJOIWqistRCM5+C26y5dcfQkfl5UjGI5KeRk67OYyAtayrOPHj6H9dCtqautQUV5OD1xxj49GCR6XS0w5apFJlSYVhcT9N5dhfC74OpRNHIDDpVhCkf6VAgjmss35HCfLuK7nKLkSDyyX/XJ7R7e4CxNEnjNnrkyQYVsIORPozecJ+1I39qVnYGIC3Gw320JwOBAICZhNKDsQiop7Pvv3W1etOgfoXbFiBb7ylb/AvHktQ2mqplEFVAFVQBVQBVQBVUAVGIMKKNA7Bk+KhqQKqAKqgCqgCqgCqoAqoAqoAqqAKqAKGAUU6D1zLRCaIfTS2tqKAwcOYO/evcPmqDtcV1y46KCpoxW3/fIfEOs6Dqu0nOhwlX+1yjkV9+GlmUH870URvB3vQcEZinvRZUbjAH80/Y/wsZkfw7QJ08RdcDjc3y4zmmsimxdc9wZ8oWVaL7VRBkozS3dfav6xkF6B3rFwFjSGkVJgJIFeb79gXDYJ4xHo/fSnPy1A68aNm3D8+AkBUQm2ZNIZFOyCgKB0pyNoun37dnHK5UYIhUuH85nOdGwPnwPV1VUIhVyg14UJnX53XaY1UDHTiqufOMZmxWGfrr833ngjpk+bgXi8XABUv4FrHUcc+pjfTOIJhggG+aSMQMAHWUWcy4g7ECA5QLqXJBTxGlr/0bOX5RQKAtWKg14gIOUZZzwD81IT7mNsBI25MgB/J0Q8YcIEAXS5n4AlYejNmzfL5KOTJ0/KT+M6LG6JBddhkWUbkNe4AXMfy2IcdFRl2QQz+Tt/ejc68/r9dCvOSh2EsuneynSEN+fMmYNgkBC1C1SJa3I+LzqyXtno9EihxtTGc3SlYxbj0DtWGkZ0y112viT8eQNz7JJrtc8v54xDTgJohUIe+/btw7HjR9DW1gq/L4impma0n+5CV1cPpk6dgUg4grVvvYXbbluFd955CxUVccyZOwPvvLMW02dOxcoVNyMWJ0wXpucjCnmgs6sbvb1daG6eDJ+P7pq8l+XC6AfRXBz8PI7HvLdKY+KBQK8B+ceK+hqHKnC1FBgM6K1vmIgdbeU41BHAnHr2A5bcaxNjacR7jyPMCR2VNfDVViPXtxf5TCciFVORCzXjeFcA+YKDpN2BvZm1mB+ZgEldXDXGRnDCREQaJgMBP9KpXmSSvR6wlW6wIXHpFZddj1ssId9YolIg0kIuh1SyC7lsSp5JhIDD0TgikZi45hbsPLLpPnGvJTQcChEEroA/EEZ7h40d76ewa18Bp04DuZwljrrlCQsT6x1Mm5xFY10GZdGixEIoNxyOwSnayDDedJ/ERUg4nc6gre00ysriaJg0GZlUCl2dbUiUV6JuwkSEwmEBjwktE5aVOMNRycv28ZjXSfji59rVho6/dOyVZ7GfLvyB0sQdPidzyOcyUjZB3+I5YK8PdjEgzsSMp6I8gXAoKOXScZd9NvNJGYW8wMjhMF2Bw+ICLHp6HXwtC8EAYypHKBTFps2bcOuq284D9K4Uh14Feq/W3azlqgKqgCqgCqgCqoAqcPUVUKD36musNagCqoAqoAqoAqqAKqAKqAKqgCqgCqgCl62AAr1npDOADJ3H6Eq3Y8cOAWIMaHPZIg9jxvruDty6/R1M3vjSMJY6MkV1R/14eU4M35tbxOrKFHp9dBsa/rrnxlrwx7P+M+5svlPcEenOO5bO4fC3+PJLJFzWnQTaegLI22dDVOFgEdPrXfdEbgS8DJxmHCMNXDZYBHR4JBTG83GtQr0K9A52lvX4eFJgNIBeA/MSNu3q6sKPf/xjPPnkkwKTvr9zN7q6XGg1nckgl81KX0IAJhQOIRggzNKHWCwm8K0L3GTR2taGgwcO4OChQ+jsaEdvH134sgIAEzolAOwFWum8X1VVJQ60fHYQSiUEy/5rypQpmDRpkhwPh12HfnaPjIPOvCwvlUoin8tLTIyFbrZMz76PsC3zcRls5jUAMa8b44zLfRx3sC2MTeDlTEbabVx7qQ/rFC0iaxO0AAAgAElEQVTSaWkL0xMC5gQW1sefjIcTlAhHs5yamhqJQZY/9/kkNtddOCNpDYjMvs64H9N1d8aMGZg2bRqmTp0qZTMPAVx+zud6as4j4/W6Cg/1eTGe7qOx2RZCfFw/wQv0eiMtwbLFM2MCd8l3d795httOHt/5zrfF+Xr+vBuwffsulEXLEY9VIZ8vorKiWpwdn/z0E/irv/o6whEfnvjt38T69WuRKA9j4aL5qCgnUFeJbCaEjs4cXn/9VTRPnYSbblyAQIBwtw1YXOq+iICMRSz44COyD4DuorwBS7Fb7n3ETYHesXnlaVRXX4HBgN66hslYd7QC2Txw60wHx7r82NdqYYb/FKa3bkA07EexqxOBxZNhBQ4A/jiK+Q5sLz6Og12VCPgtHO/rhL/qTSzL+zFly0EEfQEEZ85BaPFy5HxAKtktEKrMYOH96OezIihOuI5NINXdTxC2LFaJcDQmzvbMR2DXC8MSbiV8SrA3GAzLsWw6CdspiLNvMBhBRxfw7qY83l6fQTJpo7bGQmW5hVweaGt3kEwVMam+iCULspg5DaiqiomzL+NLp/sE5iXwys6E8Gs2V0AqlUYsUY5EohJHjxzE6bZTqG+YhPqGRpkQlMskBYQlXEuXYYKzhF85KCA4y89QoF7CtcxHJ2LGQLdcmQQU4qQjjheCAuCyLE6AKeRZNsHenOxzncmBvmS2f5JTPBZFsch+k5OCQuIATCCa7siFXFbKI0DN/BlqWaBz8dkbgWJCxn5/CBs3bsAH7v7QOUDvypUu0MvJTrqpAqqAKqAKqAKqgCqgClybCijQe22eN41aFVAFVAFVQBVQBVQBVUAVUAVUAVXgOlFAgd6zT7SBZwjx0KGXDmRjAQZ1LAuJbAbz92/HirdeBFJt1+QVmvdbeK2lEn/TksfqqjQ6AsMP9f7HqX+Ax2d+DDPrZgqEpe68F75UnKKFfceL+JeNIXSlXN87bnTEq68q4nfvcl8sE+56//33BZQj2EXg7ODBg6ivrxdITJz76KxYgn/N72b/888/LzDY0qVL+4Eb1uNNZ/4eq8CvAr3XZJejQV+mAmMN6BX+pwTu0eHVth0XCrLYXxGstQRmERDGXwJtmcXhZISCwK+ZbBrt7afFxY7P+M7OToFhXTA4IAAvnxl0oZ04caIAr5zcQ+ff3bt3y5jg0KFDAr4S1mWd5mNgVf7NGMQZuFAAAWGWyZ8EYE2fyPQEacWFsATYGndeiZXQci4ncXMz9TCtSW/qMnUYOJeTkpiX+wnk0p10yZIl0gcTSGbdnKDhOgcHpHzjfOy9XMxxlkNtjPuwqZ/lGPd15mP8xu3dTPrw9vEK9F7mzTjs2S4G9JpRAEFZz++uebJs/UCvbePb3/4Wli5dgtmz5+L55/8ZU6Y0Y/q0mTh9uh1VldXYtWsXHnjwAfzwh/8HNTUVmDFzGnbv2YnJkxswf34LymIR2E4cqaQf27fvxpo338BHP/YwJk2qg8+iHXABTjEPH4FeAvSC8yrQO+yXhBY4bhRYs+ZNPPbYo9K3czKK6YPvvH0VvvH1r2JCwyRsOZlAW58fi6cU0ZX24e19PizMvo/FqU2Iz5qJ7JuvIrQsAX+dD8XKG2Gd+BF+3vvHKIbrUR714a0jPaibuAbLu3ox5c0tCE9sRmDOAljzFyHjFMShlqCr219A4FT2JsZdVr5n+PzikhstKxcIlo6+6VS3QL8DN8vyIxSOCIQbDEdL5Trw+wLI5ovYsKWAl1/n8zKPpYsDmDPDh0Sc7vMWTrQWsWFrHvsOFDC9CbjnthBmTo8iEPQLkJtO9ohLrQRaAmDptJuj2z/h3LyNI0cOibMtXXjDkYh874mGCSgTAi59b/L5BZLlR56puQxy+Qwcm5MnLrz56YQbicmzM5NJIZ9LS73UJ0AQmmBvKOI6HPv8KDpFcSommJvPu467uWxOvpPxK1hlZRXqamvOxCZjkqAbWzAE95teUa6LTJb1Zc507qUwqXckWiZaEx5+7911+PADj8g4gRvHA/w+uHLlLfiLv1Cgd9x0HtoQVUAVUAVUAVVAFbguFVCg97o87dpoVUAVUAVUAVVAFVAFVAFVQBVQBVSBa0UBBXrPPlNel16+CN24cWM/UDOa57RoWZhz/ABWbnwdFQc2jmYow1L36pZqfLMlg9dqM+j0X8gl7tKqItRVH67HN1q+gWVNy9SddxD5BCyDH1v2F/Gn/xLCqR4L/hK/EwwAcyc5+B//PiUQGsG37373u5g1axYeffRRHDhwAIR0b7nlFsycOVPgNr6MNlAYQQKWT2dIwmBf+9rXBOZ98MEHBXQzQBDdIo07JPPTVZLOV2MR6lWg99LuR019bSsw1oDeQqHkvEl4lzxfCRQi3OJw+WmniGAo4E5KcHkV17luwGng0uJsG+FUr5unF8g1ExPMceNYe/ToUQEUCfmyHzPus+zvysvLBQSmsy/deJmGHwLD7AdPnz6NtrY2+XR3d0te9nX8sN9jH8oy+CFITAiY5TIu9pP8EKIxsbNfJlDjuv6G+48zLvbX/MkyTDwG/jVjHMrCMky/bcBiU75xYzcgsXHdNX97ZTVOvKYMAy17+3Ev/Hxt3xnjIfoLAb1el/6SS2+/A657zJxT93oAtm3djmnTZiCeiGHTxk2oqChHRWWFQPPRaAQnTpzE3LlzsGnTJpkMxIlBdJOeM2cOmpunuhBb1sLJUz1449erxbV34cLprvM1AXGOD60CfYFLn/MAvRKYe9+rQ+94uD61DVeiwJrVa/BoCejld/yBQC8n4p3OxLC7LYK8zecpJ+QFsCh6Cg0H1go8b7e3Iri0Cf7wYSCUAHLtWJ/9OHZ3VMnY/nBPEjOnb8KNuQLq39uOYFk5fHPmwZ46HRk7dxbEymctXXY5UdD0HywjHEkglqiQY9lMCqneLhesvcDSLeI2G4wIBExnXsKt3I6fzOLl1wvY+n4Oq24O4PaVESR7T4pbPvuXyso6tLZH8fNfJdHRWcRdt0Wx4qYQwqGMwLwEWr2OwYRf6f7riGOvhXQmh76+JHr7+pBK9kl8tbV1MqGx6LhO52bMIBBukBNgItIfFfKEbrNw7MJ5v9fQ2TdESDhchnwhd447MdvHMqkRgV46+QaCYfj8rjs5yyWU23ryBPbt3Y3yigo01DcgVkYnY+93a0K9AdfROBQR2JrQdZbgtbTBs1mW1BOha3KxiGRft/TfDzz0sfMCvXTonTdPHXqv5J7VvKqAKqAKqAKqgCqgCoymAgr0jqb6WrcqoAqoAqqAKqAKqAKqgCqgCqgCqoAqMIgCCvSeK5Bx6SUUs3PnThDiIag4mk69Vcle3Lj5dSzY+Ktxc01vnJ7AMzcU8NPGDFLWQOzq0ptZ5i/D52b9IR6d+ggmVU1Sd95BJPQCvV98IYSepIWQ+34coQAwr9HGFx9P9wO93//+98Xh8aGHHhKXyp/+9Ke45557cOzYMdxwww1obGzEkSNHBFgjuEMHzFdeeQXTp0/H66+/jg984AOYN28etm7dKnUQYrv99tvlRTHvM8JrLIdLt47mvXYh2RTovfR7UnNcuwqMPaCX0IkFP106S0Bvv7pFwPE8QkpG4XKY0CHbQuAXdPkUR9ozib1OskzvLlHtutYaiJU/DfDL8YEZDxin2oHgqvese13LzdjCuO8yLpZhwF4Cu966vY63XsiY9ZtjBrw1zrisW9pbckw3+QSq8vkEZGZ+1kug19tO7+8GBvK6AV+oX/bq5AV+B07MMPnHYv9+7d6plxP5+YDes9145V4QJ1z3N+POa+4p98KxUMgXEQhaoAklYXlYXAK+IPeaZXE5+3TJITuHaCSGWKwcPstfAnbd0tvac3jzrXdwqvUkPvs7H5N9LotGWJ/Lyufg91kI+P3iLnmOQ6+bVIHey7kUNM+4U2AwoHfChDoUrQC6sxF0pEOwAmE0VEZQH7dRPLYHhfZWOJEIinXVCBZPwFdMwQlOwLH0dKw9GEbe5r2dx/I5HWiKRRE93QUrlwUqqpAriyKTS8tzxtyUTgkYPfOMIjAaQVl5NYLBsDjApvo6xZl2sMl8Pl8AZfEKRMoS/UDv9l0FvPByFoGgg4c/HEHzZB/27N4lLvXsFhoaGhAtq8Mba9N4c10Ws2cEcc9tPlTG+85yEmbZhGY5kYBgMaFXwrShcAw+fwin21txuu0U8rkcKiqrUVVVhXSqV/o5fp/xlQYedLcNllx15ZlbyAvUy5+cfOTtTP2BoLgOc0JqvzvvBa5Iwr8EeQOBUL8TMJ2Ek3292L9vN1pPnZBJFHPmtBD1PQeMJqhMoJdAMEFjuhOfzw3ZH+Qko7iMF7LpJDKZJLZu23ERoPfL8t1ON1VAFVAFVAFVQBVQBVSBa1MBBXqvzfOmUasCqoAqoAqoAqqAKqAKqAKqgCqgClwnCijQe+6JNg52vb29slzpjh07wN/PdrsZuQsk7w9g+aa1WLLxNUR7T4xcxVe5JttnYW9jBP9jAfDt6ekrrq0yWImfLPkJZkycgYryiv7lza+44HFawKUAvVzC/Utf+pI469Fpl9Auwdw//uM/xoYNG8SpivvfeOMNceCjiy9dm/7oj/5IgN8XXnhB3HkJh/3sZz/Dvffei+XLlwss//LLL+POO+9Ea2urpL377rvl5bALBIydTYHesXMuNJKrr8BYA3qlxedx3O135OVy3ra7jLTZeM/6fJbAgya/7RA4PJPG68zr3c/25/N5SUvQ1qQzS04TvDUwMNMZwJZ9HI8ZqNbk854xc8xAt940xiF3oNs583vh3fNBsV73Q299Jk4v9OsFfQV8KrWT8XshZMZh4jRw78WuvgvFIKevpLsCvVf//r14DQOB3gHOvHJ78L7xQr4DoV7ejBa6u9KIx6PIyb1SQDjiQyDIAlznSt60yVQa69atR13tREyZPB3hYAIBP2FgOlgCO3YfxEuvvIh/9/HHMW16rYReyDvI5VMo2FlEo0FEQmEpywV6GRfpYdel0tzb6tA72teV1j8WFBgM6K2rq5V7m+CpLxhFNFaBSCQsjrQC1mZSAsLyQ1dduY+tANJOHFuOhZC3gaYaG9PqgPI4YVQLRdsB/JwwUkAm3SewaD6fk0Lcus4o4w+EEEtUIRKJgc/jZG+HgKMEaC+2GTfbslgFAqFwvwvwxu0+vPhKFs1TLDzwwTAqyx288846nDhxHOFQCAtuuAENjc3YsCWLn7+SQlWFjQ/faaOxNgsDG7NswrzsT+wCJxHY4D4CsGWJKvh9AfT1dqOrsw2pVArBUFTa1dPdKRMZEok4yqLRfojWLS8sYC+dcfnsozZ2PisTaopFd4IS3XLphFvI50Q3E88gQghozPNH9+Cuzk7RkbAxnYNnzpqLdKq7pI871nHBZDoHR+W7FR2Rz+eGTCdgAsbBQAi5XKY/pvMBvVyJYOXKlfjylxXoHQv3vcagCqgCqoAqoAqoAqrA5SqgQO/lKqf5VAFVQBVQBVQBVUAVUAVUAVVAFVAFVIERUECB3vOLzJdvhFzoMnrw4EHs379fnMZGGkQhzDvz+GEsWf8KJh3aAsspjMBVMXJV5AI+HKwJ4Ydz/PjC/OTlVVwEmsJT8J9n/N+4q/ke1FTVqDvvEJT0Ar1/+i8h9KUsRAJA1gbyRWDuJAff+WRKwOiuri789V//tSzxTldeA+I+8cQTslT8T37yEyxatAjZbFaWe7/55pvxl3/5l5KHgNozzzyDZcuWye9vv/02/uRP/kQgue985zuYO3euwMBcmp5wMO+9hx9+uH9p1yE0ZUSSKNA7IjJrJWNEgbEG9DpOEY7twBa3XceFjXw+BAJ++P2uk6jXRdQL+nolNXDqwH2EbAzASyDX677rdcNlP0Aghh+m4Wfg5q2DeQ2cy3QG+DVwrfc4fzcOwYyBaYybrhey9brnskwTy8A28W/p54tF6Xs5pmEbWXYkEpHyuRmI2NTPPAbsNfExH/tsPg+MI68p3wsKDwb0GrfjMXKZX6dhEOglPOdCZe7mIe6K7u/uNWc+5wHqyfQKsOd+kuk0/AG6WtrI5zPwB9xl3pPJNHZu341gMIapzbORiFWAPBtv261bT+PNt9/AoiUtuHnFPLS19aC8PIayMr/AhLaTg+3kxaFX3LnPcugVS2A3fHXovU6vZW32QAVWr16Nxx57TPp5fsc3z6M7b1+Fb3z9qzBAL+FNwrHRsnJJk0p2IZPi5NULTKbzBZHMBVCEDxVlfiQSCQFW7TyfK3TIpcN8CE7RBUZTyW455v3eTEfZsnglonTYtSwke7vE5dYZ9LutC78y3lA4ioKdl1gZ954DUbzyax/qav24/54QaqryeO2112Qybjwel5VAJk+ZhXc35fHK632oq87g7lvyaKg7AxBTC0K7tlMQEJb9GaFdxkoQlu1L9XYjlyUIayOdySKTzSGZJLycRk1NjXwscFKRW65MKPIHEAiEEQgGXUfhIvs0gr2cBFREKBwW113qxbIvZeMkira2dpnIlM1mZKyw9OZbEI2WSXnUlXAyN56ncDjG6JDLpKR/PsdB3+eTNNSXbsLpdC8c253QcyGgd8WKlTJ5c968lksJXdOqAqqAKqAKqAKqgCqgCowhBRToHUMnQ0NRBVQBVUAVUAVUAVVAFVAFVAFVQBVQBQYqoEDvha8Jgix04qFL765du8SVlFDLSEK9xHfvWf1TzNm9HuFM77i8gPOEeqvC+PGsEP7bgm7XdO0StqpAFe6ougP/teW/oLFuIsoT5erOO0T9nKKFfceLePbtEHrSPvgJ0JSWr2+scvCH92dES0K63/ve99Dc3IyHHnoIhw4dwvPPP4+77roLCxYswDe/+U1x7yWcy795j3z+85/Hj3/8Y4HN+MKX0C639evX44tf/KLAZd/+9rcxf/58AYAJDfMY4TAFeod4AjWZKnCVFBh7QK8jAAxhGdfhlu6BBGZ8Jbc6C5lMWn4PEoYtQb798ki/xqXCXadY45LL4wNdaV1HwTOAowFYmcdAr8ZV18CsTEOgxgvv8hj7T4JV3o1lG4jWdRH2nTOuMOWEw2GZKMEP0xLEJVhr2pDJZKR8497rBXgNsGPiZj7TNjNpycDABmI25TJeE/dA8MfrMMx0pm7+bmBjL+Rr2m7KPh8EfZUuYy32AgoU+x10TQLeGPz9zHVPl8mzQF8ePo9LdjZHAK4If4DXQhFOMQ/bzos7tt8XFADuvfc2A8UgFsy/EQF/EJk0cPhQK3bu2Ito3I+7PrRcqo9EXEiY7pGWj3AwkM2mBeYti0Y8QK9x6fW6C599/XV0dGDdunWYNWsWmpqa5F7UTRUY7wpcCOi9/bZb8fX/98uorauVPjsciQuw6vf5kU73IZ2kq2v+4vLI88qPslglwtGY9PfMl8umBeaNlLmQrzxfsmmBbgv5bL9zbTiaQFm8An7pA/qQ6uuSvuLsu/jsENgfMH00lpCYCaWy3CyBU8dBW0cYr79dht5UBB++K4imiUls3bpZVvyg8/DcufOQqGjGr99ysGVHH26YncbyG21UJM56Kpcmv7iThVgf4WG2kROICCdn030y/mA8mWwWXV3d8r0nFAqjoXEyqqqrUchnpN1Mxza5Ex58Au1SH0LPAvZKX1qE5fPBLhCA7is55rqTI4ay2U4RyWQGqUxGIGRCxwsXLRVnYHbUeTrspuj6W0AoXCb15nJp5EvxDawjQLfgcEy6fMLA0gfLhCEH23fsxG88+vH+iZYcS7gOvbeUHHoV6B3KOdM0qoAqoAqoAqqAKqAKjEUFFOgdi2dFY1IFVAFVQBVQBVQBVUAVUAVUAVVAFVAFSgoo0HvhS8EAOoQZ6UhKl17+PlJAb8Hvx8I923HTuy+g+vSRcX3Nsq3HKyL43y1+fGNOL3ojpSXRz6yMfsH2L04sxtNTn8YdU++QF4wEoM4HE41rAS+zcXzZ3JsCjnYGkSuc/RY5EixizsScQDAEYwj0Eox59NFHceDAAXHlXbFihTjvvvjii/jhD3+IJUuW4Pd///fFFexb3/qWuPbyfLz55pu47777BIgntPulL31JQN933nlHjlVXVwuwxrS33nqr1GPAsMts2rBnU4feYZdUCxzDCow1oJdSecFSrwuugVgHHveCu+aYcZj1Su8FeE0eA9oah1r+ZF7CqF6wl+WY/F4XXW+83rj4bPJCwF63W1PWwOMD2z7wsjFA8ECnXa+DsImB/a6J0wsne6HigSCwFzr2wsimjx4IJZu/B8apQO/YueFdoHfAAKvkzOtGaaD289BlJaiXuVOpJMKRMMj+yjL1Phe0d881P0BPdx+OHj0BFAOY2NiMyooybFi/F++9twmNDZNw590rkaikw28OFeUh2A5QdOiATQifbtiuQ2/AHygBvcY1+Fzg2AuUK9A7dq43jWTkFFizZo2M0/m84oRU86xctOgG/Menfg9VlZXw+YMIR2IIBkPyPHOB0uw5rq3nRm0JlBqJJGTSTCGfQybTV3K1teAPhAQe5b3K/oGQKQFSgsIESsPRuKQhzEoHWC/seyGFxLU+GBHnWJ8vIHnoZivusQRX836s3xbGoWMhzJ3hx/yWIoL+bP8EXDrknmgNYP3mAnp707hpQQEzmt0JCOfb6AJON2ADwbIN1MfrXMzvTvlcHn3JFMLhKKpr62SijV0oCDRLZ1z3OWr6WLc/pQaEhelcLp0lUzhceaAgrriuU/HgX3zFqZzlBMIC2fb19UofyRVTguGonFfWb9t0HC5I3YyfkO/53JAty49gMCKOwo7tOi4bp2E4Rew7eAj/5b/+P/K9jRvbWlVVBTr0fvnLX1aH3pG7vbUmVUAVUAVUAVVAFVAFhl0BBXqHXVItUBVQBVQBVUAVUAVUAVVAFVAFVAFVQBUYPgUU6L24lnwhlkwmBeTdt2+fgL3pdPqqQr1FLtppAbGuLjz45s8w4dj78OeSw3fSx2hJts+HzkQcX5vVi3+YU8TJ8pI53IXebRaBGWXT8dGJH8Unpz2Buro6eZmpMO+ln+DzOUQa+IrH6FRNpztqvHDhQrS3t2Pr1q2YOnWqON9t3rwZP/jBDzBv3jx85jOfEbfdjRs3CvjLc0I33htvvFF+8h564IEH5GUz3SVfeukluadYD8uik+9YdHBUoPfSryvNce0qMBaB3ktR0wvKDgRqByvHCwsz7UBw9XwQLtMNnOxj6vXWfz73X+Y1ac53/Hxuwd76vCCxiW0gZGza7G2L2XehSUredl7Itdirpbeci5U5UpOiBjvPo3G8t7cXZWVlcq3weUhAiuAdASkB67JZef7RHZnHve7H3nPOdMxjnpV8hhoHWgJe3JjXuDcPvI7pqHsuOGbg3YE/CZ0RriWs6zpIMrdTdJCzUwgF/XKsUKCjbgB+fwiOzTx06AXS6SLee2+DAGMtLfOwc8dO7Nz5PurrG2RcMKEhCl8AyDMPHTAdG6FQQFYMKMJBNpeResPBsDhGutGZ387s8baRbVegdzSucK1ztBV4c80aPPzII9If8Du+ebZEo1FMmFBXcqT3iTOv5XPd4gl7DnRiv1A73HwujGrynknrOs6b7xTyDCmVzzwEWmUCjuOgIHDoEODVfhf7M3UyP2Fe2YpAOmMhk2N/B8TLLASDZyYicFJBOuMgnaHDfxGxaBEhmnVfwAnXgLfyzKNDrWNfcIJh0Sm6fXQgUHL49a4icP62sVTqfnYAzOe69va3a5ALyYLr/Mv+mCCxyUc411114My4gnHK6gbsyC+w+QgYy2QMuhCfHXsum8PRY8f6c57t0Psl+e6nmyqgCqgCqoAqoAqoAqrAtamAAr3X5nnTqFUBVUAVUAVUAVVAFVAFVAFVQBVQBa4TBRToHfxE01WUEAa1OnTokDgecd/VglKKfIloF3DzW7/Covd/jWimb/Agx1GKlAP8t5uAX7b4cJiubRbt2s5tYE2gBo81PIrfmv5baKprRiKREMBFt6ujgAGlva6OrIn3AZ12eV/MnDlTXuwyDdOb5dyZzvuC2EBlxkGSAJIBxgyMdHVacfmlKtB7+dppzmtPgWsd6L32FNeIrwcFenp6BOjls4/POuN4aNrO/Xx2EtgljGvGmfzJtLwvXVjLdXxkOj5bDUBn8pvn7UC4zn1mm9rOB5ydDZqR63KddgmCEdAllOfmd/jPysCCjTyhPdsHvz8Kv0WXRxe0Y9psBtiyZR/iiQS2bduKnp5OTJ02BXPmzkJdXTWCIRcWLth5yRQg0Oz3o1i0ZR8deun4GQqEPECvtMQDxbmNUofe6+Eu0jZeTIE1q1fjkZJDrxfoNeP18awee7QLcLryNfJCx8azJsPVNu93OAP03nLLLfjzP/8S5s9XoHe4dNZyVAFVQBVQBVQBVUAVGGkFFOgdacW1PlVAFVAFVAFVQBVQBVQBVUAVUAVUAVXgEhRQoHdwsfgSi+5nhHoJLRLqpW5XC+j1OQ5qO1vx0X96BoFCbvAAx2EKQr0/vCmEf5hvYUN5AX0WrdvONDTqi+Keug/i8SmPY0XDclRWViISiag77yhcC4SO3nrrLZSXl2PatGlyHgxUMwrhXLUqFei9atJqwWNQgbEH9A7u5Dc0GRXpGZpOmmq4FSCQyw+fmcYF2gvqsj6CUmbMGQ6HS0ulO/KTADBde5mfz1kD8zIf3TgN8Mvj/Nt1z3QdGQ0E7LbJ3Evee+pcV17bLk2mMpa8JRLYLjjgsaKVRzBShF3MAcUgLCsIv8Vl54FCHuLOGwwAmSywceN+rF27BvF4BPMWzEZLyyzEE1FYPhuBYAB5ZrBKcQp4V5QwZcl4h5r5EfQHBzj0mjN0JnYFeof7qtXyrjUFLgb0Xmtt0XjHpgJ8TlVVVWHlypX40pfUoXdsniWNShVQBVQBVUAVUAVUgaEpoEDv0HTSVKqAKqAKqAKqgCqgCqgCqoAqoAqoAqrAqCigQO/QZDeARWdnJw4fPs61284AACAASURBVIx9+/YhlUoNO0DqWD5UJHtwz1uvYPLu1bDE5uz63V5qSeBbN/nwSmU3Cp6VQpcnluPJ5idx+6TbUV1djVgsNuzn4vpV/dJbbmAhL0B06aWM7RwK9I7t86PRDa8CYxPovVKod+Ay18OrmZamClxMgUwmI8AunyW8v4zjoZkcZhztve66pjwD/nJ1CK9bfjQalSQEffkcZh08TuCXG8sy5Zp8LkwsRz3hnntvFAouSGyWnmdi8sG5fAEOYV/CuGECvQUEA1HACQrIyw9Xdqc7L38/dSqNZ5/9R7R3nMJv//YnMH3mZIQjFvwBBz6/jWLRgk2X4dKS77LsPJeIp0alGOnQG/D5Bzj0DlSburptYls7Ojqwbt06zJo1C01NTQI566YKjHcFFOgd72d49NtngF7XoffPZWUW3VQBVUAVUAVUAVVAFVAFrk0FFOi9Ns+bRq0KqAKqgCqgCqgCqoAqoAqoAqqAKnCdKKBA79BPNEGKZDIpkMDRo0fFqZcOacO5ldsFtBzfj6Uv/i/4r1N3Xq+euYCF1ZOBv7qxiJ9PAlDim7/Y/EV8uPnDaJzQiHg8LpCMbqrA1VRAgd6rqa6WPdYUUKB3rJ0RjedaV4DQLV12CZsaB13+zWcLYVz+7t1Pp10zWYZpCOIa2JdjT457eJ8yDcvm1tbWJuXV1tbC6/DLfGdcei8Exp/rXl0Ul1zCtYRkCfcSEnbPBOdY5Qp5BEPBfng3mzlzltpaU9i5Yyc2bNyAPXt24VNPPoGm5onI5fpQU1eB6uoKceiVNpXaZ3ITGHYKHPAR/KU7b0CA34sj+Qr0Xuv3iMZ/5QqsWbMajzzyqPQl/I5v+owrL3l4SmD/5+3LhqfUyy+F/aV3ssN4XGHk8tU5f04+eziZlkDvF77wBcyfP3+4q9DyVAFVQBVQBVQBVUAVUAVGSAEFekdIaK1GFVAFVAFVQBVQBVQBVUAVUAVUAVVAFbgcBRToHbpqfAFJqLevrw/t7e3i1Euod7he/tk+H6aePIIPrX0JsWNbhh7YOE/ZFwI2NQbxd0vL8b0J7fjDqZ/Dhxvvx8z6mSgvLxeoxbyMHedSaPNGUQEFekdRfK16xBVQoHfEJdcKx7ECHD8StuWHoC4nItFdl78TvKOjLtMYQHfz5s2YMmUKKioqRBXjlGvAXAK8ra2tki+RSMhxTjhjPqaZO3euLIluyiUsTKD3UsZKhQIBYsCxbTh00PX5EfD7BOq1bTr12sjkiiiLE7YFUkmgqzuJTDorK1gcPHgQ7763Dm+/vRb3338fWlpm4cChvaivr8XNy5egoXGCWPnSmNdxbAGGGSfz+n0BxKJl8AeCMu4myhsKhhToHcf3iDZteBQYqw697HvKysowadIk+R7N/ov39mht7DMNmMoJEPy9p6dH+uje3l5xNh+tjbFxQsb5JqzyGcE40+n0qMHaZ4DeW0tArzr0jta1ovWqAqqAKqAKqAKqgCpwpQoo0HulCmp+VUAVUAVUAVVAFVAFVAFVQBVQBVQBVeAqKqBA76WJyxdpfAHJl30nT57EkSNHhuWlJGHexp4u3LRjHWZvehXIpy4tsHGeOhXyYUdzLZ79zU/g3ln3obl2KqoqqgSIuRRAZZzLpM27igoo0HsVxdWix5wC4xPopcwX9/gccydCAxoXCnDc+MMf/lCgW4K23Ai2TZs2TaAtQrgEyJiOf//t3/4t7rrrLsyaNUvcdw2MS2deAsAEuljeJz/5SQG/OCYlvMv9rIMgcH19vQB0LJtlGMffoQra1dUrEC3LJ9ibz7tuwsEgwWD+DeRtIJ0GensLOHjoILZs3Ygjhw+iojKOFStvxty5s7B69Rv45BOfwJNP/jbaO07jP/2nP8DSpUsBuK7BAb+FnJ1GZ2cHujo75R6tq61DRXklAv4A8nQ1hoVgYCDQO9BpWB16h3puNd34VWCsAb3sM9g3TZgwATcuXox7770X23dsx49+9JzAs6O1sW+ks+yKFSvQ2Ngo3yXz+Rx27NiJNWvW4NixY8M2YfdS28g+l5Mybr/9dtTV1fWDz8bJ/dVXX8WGDRuGfZWgocZpgN5Vt96KP/v859Whd6jCaTpVQBVQBVQBVUAVUAXGoAIK9I7Bk6IhqQKqgCqgCqgCqoAqoAqoAqqAKqAKqAJGAQV6L/1aIOhEqKKrq0teRh49ehSnT5/uX/L40ksEQraNG/ZsxJJN/4ZI+9HLKWJc58lU1OLYig/j+GP/AfWNjaisrJQXxGeWkB7XzdfGjQEFFOgdAydBQxgxBcYW0OsX+M/9XMlmYF7+1E0VGDkFCOo+99xzAmcRtN2zZ4+sMMBlywmOcRxpVhsgWNbR0SErQXzqU5/C/v37JVACuTt37kRNTY3AXq+//jruv/9+vPbaawLaLl68GMePH5dyCMwyHX83oDAhMaYj4Mufg23JZAbhUBiBgIVs1h33MoZoNIhCAejqzGHX7ja88cY67Nu3G1OnTcYHP3Q7FiycgkjUvVudItDR0YYFC+ZJ/r/46lfx0cceBx0xs9kCDXph+W2cPHkI+/bvhW07WDB/ARomNAhMVyg4AjAH/UFY/f8YuekLvP2CDw4rBATOo4br1q0TKLqpqUnK0U0VGO8KrFm9Bo88+ohc7/yOz/t9tDYBP6uq5B5csnSp9DuRcBjd3d3455/9TPqr0djYP7S0tOCOO26XWN566210dnZi9uzZuO2223D48CH84hcvyUSJ0dg4qWP58uUSz/vvv48TJ05IGJyosXTpEhw7dlz6fU7gGI2tH+hdtUoceqmlbqqAKqAKqAKqgCqgCqgC16YCCvRem+dNo1YFVAFVQBVQBVQBVUAVUAVUAVVAFbhOFFCg9/JONAGJTCYjL9O4bChhDMIXBBaGAkp4a3UsH6YdP4ibNr2GKfs3Xl5A4zhXqrwWp268A+2/8SlUzpkrEAxhXoIluqkCI6WAAr0jpbTWMxYUUKB3LJyF6zmGwQBuA6SeH0xlbveId9l0bx5PvqHwbtaZEofMlfdXUUQ+V8A/PvsjlFdUyoSk7du3Y2Jjo7j1Hjx4UJx0ly5bhpd/+UvMbWkRGO/ggQNYsmQJevv6ZIzJdLlsGpMmNWDTxk1oaZmLhx9+BD/60Y8wZcpkLFiwQMakhNWmTp2KRCIhChAm5piV4yYQ6CX0avmNQGcusgE60IHX7yccC5jV5x0HOHmyTWCyl375Bm688XYsWXYrWlqmIFEOBEOA5QMKNpHbHCyfg+6eTrz8y5fwve9/H19/5q/Q3Dwd4VAU4WAIXT0pbN70LrZseQ+LFy5Ey7x5KCuLIRgIijuwz/Ihnc4IylsWLZNYz5y5gdeIOvRezz2Gtt1VYKwAvfyONmfObKxceYu4827cuFEA+xUrlqOhoUGA2dECetnf3nrrrWhubsIbb/wae/fuFfCZk0Q/9KEPYebMmfjXf/1XHDp0aFSAaAK9y5Ytk8kfa9euxeHDh+XccgLIPffcjXQ6LXGPJtDLCSOrCPR+/guY2zJXbz9VQBVQBVQBVUAVUAVUgWtUAQV6r9ETp2GrAqqAKqAKqAKqgCqgCqgCqoAqoApcHwoo0Hv555nAE1+q0amXDr1HjhwRqJfwxFA3x7IQzWVxy7pXMff9txHMdA0163WRjs68JxffgVMffBxVixYLCBONRuWlq26qwEgqoEDvSKqtdY22AiMJ9LpOnAWZDMO+nfAh3fJeeOEF/NZv/Zbs4wSaYCgAv8+HbC6HouPA7w+Ii2ckEkahYJNVhM/n90yqKcKYE5qJNt6/WabZzzr4IdRjwB6eA5bPj9mY3l2aOy8TeAhNMn0qlQIdUI1rPNvA7Uy9LixkNuOSmkwmJQ0BTlM2j7EOHovFYqINxxos37iMGqdVUzcBIO7L5XJSj6mLsTMW/s1jLMP7N/cTvDLt5jG2i+WZvDzO/YyD6U37mYfPY26mvfydx82kJ5ZBeMpMwKHm1I77jN4mr1lOvOjYKBYLCIdDEoO0K5+Dz0edeK4LyOXyiEbLkMmyvUEEAtTPBU/5IYQaDAB2oQ+ZTAqxeDkjQzadQThM+1jGSJ0DAqDCKeWzXCA11QeUxYB0mueQYGpO6vAHw2I7W8gXkM3mECuPuafUAQp5G4EAryFeL0VYQT9oQVu0C8hkC/i77/8Ad99zrzjn/vznPxftCPQSJiNse9dddwmc+/Ajj+DY0aOyf+XKldi2bVv/igTJvg6sXL4YW7dsFtjs4Yd/A7FYHNu2bZXzRifMSZMmSay8+LO5LPL5AuKJBBy7IOeGMG/eDiFbALI5R+6peBxwbCCZBEIhiANvOAwE/EDb6aK4CO/Zswvbtm2BU7Rx990fQPO0qQiVRRCviIHzq5iWUhZQhOPk4fdZcFBAOpPGgQP7cfTIUYH7Ojo60d7eIe6hJ0+cQqKsDIta5qN5yhRUVFYin8shFHKvU/d68kuMhHvP3c6mkNWhd7SfHFr/aCuwZvVqPPrYY9K/csLpaDn08hnyiU98HDNmzJQJAO+++6644RKYnTixcVSBXn6XvOWWlaioqMSaNatx5Ii7Mg6fNexzFy5ciNWrV4sjuvf5P1Ln9poCer/wBXGM100VUAVUAVVAFVAFVAFV4NpUQIHea/O8adSqgCqgCqgCqoAqoAqoAqqAKqAKqALXiQIK9F7ZiR4I9RJ64AtUAidD2XL+AJa9vxELN72KqtYDQ8kyLGmIm3jRiLMXLXarYBqzQLk5fj6cYlgCOk8hhXgFjt76EZz+0ONIzJot4AshIAFSdFMFRlgBBXpHWHCtblQVGGmg19tY1k3w55/+6Z/wmc98RmBQPlMJJhFK5TPAgK0GaCX8R1iVkKQBTg24yrQGGubvLEsA4WCwH6Q1QCvvcwPLEogiVEvY0jx3mJdleeFcTuQhpGlgZMbohWRZj4nFwMlcstpM/jEQMDUwdbMM5iOkybRe2JexsnzGwTIYE/9mOdxnjhlI2gDDBk42cK+BeZnOwLpGKx4jRMy/DXxsgGG2hc9ioymXJedS4KbNbAfjdmHrSL9WBko2WvM4dTXt537GIcypQ3iY8HYWlo+gt09+0lzWjSeAgD8A2wFyOVsA0HQ6LyAr93EIFgrm5EOolqOZTCaHaCSGYtGC3xeUURAPMS1Bb3/JiTafA8gp8xjr8wWI5xYEjCUAHAwGkM06CAZ9yOcYM/XgPkLblsCtuXwBtl1ALBYRQDhfAN7ffRCbt2xHeUUFmqZMQTgS6YftqFc6lUYiEUdjY6PcDl3d3QLSJvuSmNI0BfFYDKdbjyIaAeon1GLXrl1YunQp1m9Yj57uHsk3bfp0VJQTXnY3Mxbl9cR7gz87u3pgBeIIhOPIZAro6upBb08Sp093IJ+z0deXEkB9167d6OjowKTJjZg2bSomT25EbV01LKuIpuZJCJcBefAasZAtZBAMhGA71InngeeHGlOLrFxLdOPcvGULtmzejHnz5mH+/PmIxeOoK69BbbwKsIsCyPO6oB6Mnfe0uS/MPX+xjtHAd7yuGDsdQQk5NzU19fcZo9qxauWqwFVWgEDvYx/9qPSr/I4/WkAv79fFixdLH8VnBico7N69G0uXLkFtbS1efPEXo+bQy4kydAqmk/nbb7+DPXv2SIzsbzixYvLkyfjFL34hzrijoZ8Betmnv/322zJhmBu/BzM+jkveeOONMeHQ+/nPfx4tLS1X+arW4lUBVUAVUAVUAVVAFVAFrpYCCvReLWW1XFVAFVAFVAFVQBVQBVQBVUAVUAVUAVVgGBRQoPfKRRwI9RJaIIQxlM2xbTz2r3+DKcf2DCX5sKQh2tJjAwkf4C+tXZwtAmnHhXzLSyaCvQ4QtoCQBfB4vgjER4yltXD4Y/8Xuu5+BOGJk1BeXi6gh8K8w3IJaCGXoYACvZchmma5ZhUYSaCXACDvLwOIEjykQ+/3v/99PP300wLaGIdXA6Ua51YCOIQUWYaB/yi6ccY1J8BAqeanqcuUa4BZ7jcOvQSiCBZyM663pn4D3vKYcb711mGAWAO/EiBmXQaQZVoDHxoQ1rTJOPQyL+thDAYqNvvMftN+Qr98PnohXqZhen6Y30C73G8chlm3ea7yp4GVDWzLnwaiZl2MjeUZEJft4mYgYwNfe6Fnk9Y4DTNWAzmbOpnf7JOJRNSH7ff7xJmXQCisokCwdGwVSrZooVBw4BTp3EsXZ9dlVpya6RgrIC4h8CzC4QhSSdflOBBgO90rg/AwF1UgyMoymKeQByIRgqgAq8o5QDrnlhsM0rWZ59x1sPVZrqst0/O4LNBAl1/LhYTNz1gZcLrVRndXl2hXU1MFf6kulkdAi2NHpieUfPToEdBttru7Sxxt8/kcCE4fP9mKdCaHCfX1WLpkCWbPmYMg4dnSh+f15KlT6GhvR09vL/bt24dsJoNp06YjGApK/dXVlUjEg4iEgVA4gnAoKs7HluVHiA7ERUtcf7mcO6+9ispyiTdRHkM8HpF202y6N5VBqMyCY+UFOg4Eg+js6EBvXy+CgaDcwzt27sTevXvw9FNPSyyRaBTpVEqWjm9obJTrMuj4ELHC8MF1qjb3mLkPef1xY9rBNgV6B1NIj493BQzQyz7h5MmTowKkGo35rJkwYQJuXrYMU6dNkxVtGhrq0deXxD//8z/jxIkTo3I62AfPmTMHt6xciWQqhffff1/6YAK0C2+4AceOH8fLL78s+0ZjI3C8bNkymfRAJ3ZOFObG78HcR8fz119/Q54Jo7HxGc5JTKtWrYICvaNxBrROVUAVUAVUAVVAFVAFhk8BBXqHT0stSRVQBVQBVUAVUAVUAVVAFVAFVAFVQBUYdgUGA3oNdGJcvviyfSShSgOVmIYPdNG7mCAG0PEuBT3sApYKNMtL01WQrmDUlS8q6XJmHP+8dRe5hLQ/gI+s/RWm7XwD4b72qxXaWeX2OcCWDLA3A6xLA5+sAmoCwL4ssC0NnLSBj1UCnVy2ugSjzA0B3TawJws8Xnm1w7SQrmzGjsc/g+JNK1ExcTLKKyv7l+e+2rVfr+UbqG1g+4fqND0auhk3Sq971tW85xXoHY2zrHWOlgIjCfSyn+Ez9MCBA+Li19DQIA55zz33HH73d3+3Hx6lFoT7DOjHvwmWGOde/m6APq+jrYF0DSg7EJg1IC37FAOsEowkQGgAWgMVGxde75iE0CMdaw2Y7IWGeYx/E1JmTARg2QZOUjH1mXymH+bf/DCPcdM14ximMaAux2JsswF1vbCv12mY9Rn3QePq2w/PWtZZYzoDQvMn6zJ5TX/LOg2EyzQEighnMl6vrkzPdKyX+825oR6mbB43YDLbYKBkv+UXqDSXySEYCiBfyIvbrc/vEyjVEvC4KGCvzbFKCeKl0y5hYEK44uRLsDfoOvAG/EAq7YKohHbJaROeLdgFpFJJZDJpOOIKHJC2tLW1IkQAtjeF7rQfvVm/gLWnTp5CKp1FJBxFNuueJ7omUisXbi7KtUAnW0Kw4bALWvd2tuPA7p2oq6oUN2MCbbwG4vGYHI9G6Xhsy5iR5904M9OpkTBzX1+fwGUdPXn0ZvyIJyrEXdK4HstPuiH7fHLOHLod5wvSDsY1efIUiYWQb211AolID6LBbmkvgd5Eolxciwny5vMEwMsQCFjo7upBwc6LNh2d7chmM6iqrsDptlaUxSPYd3APGhonYPuO7aKD3+eX+BPlCRkH8zojxHf/ffejt6+v5D7MNR/okuyTa6OYd+Av+BCLlsn1wmvUgO/mb+MmPVh/qEDvYArp8fGuAIHeRx97TPqk0XTo9erM+7m5uVkmISxctBA7d76PF198EXS3H62N/TSdwhctWiQTPfgM4jOf393feustmWBh+pORjpHx0FmcUC+fATnOLgGfXX55ZtJ5fPPmzf0TjkY6Pj6r+dy/7bbb8Gd/9meio26qgCqgCqgCqoAqoAqoAtemAgr0XpvnTaNWBVQBVUAVUAVUAVVAFVAFVAFVQBW4ThS4GNDLF+2ECOgMQ/CAmwEXDIjhdZnjce73QrcG/jUwijefF3rxys00BBAIxvInoQVTdltbm+sYVlHRHxOPGcc446ZDoICgBf/mSydTl3HVMy/pzLLZBvgx8V7OSzwD9dLVjLEbsJeQrwGGGKtTsmxrOHwI9735Y5R3nZDlpUdiKxQBOu+mHOBXSaDSD8wLA5U+4Hge2MGlpn3A6RywjI5yDtBdAOr8wKww0OCuoHxVtkIwirapN+LEhx9DceESJBoa5Tzzpat3efOrUvl1WiivS95TPZs3wR7gRBVOJDD17nv6nS7NUvNmuXsDa420dAZm27hxoyzzyuuDG/fzXuPStHy5PNCh80rjVKD3ShXU/NeSAiMJ9PL5TCdBuuQRpiHA0tTUhE2bNuHjH/94P7RrgFjqaEBeA+EYZ1rzrB84RjGun8xLuMiMKQxgatIb91oDwHIcYcY1Bqb1ugSb3xmP2cy4iOlZDuug456Anb29Ag7Rac+UZxxIDTTLPExjHIcNWMvyDfTL46YvlnGF48iYx8Rh4F6m4X7jFMy6mJcaeMFgEzP3Ew5lvMZV2IDHRmPjwuuFlVm/d2KIqde0g3VxPMb4DBRt0hsXYbZDXIBtuGBqxkEg6EO+YMPv98HPJQUswHYI6brwLQHddMZ1yu3tywFFH7K5AjKZHLqTabR39yCXz6O3twenTp1EWSyKnp5ONDbWi1NvLp9BMET4uIie3i5YVhFVVZXo6GiXn+lsBmnHB9sfQmdnF44ePSogb2VFFfr6Uujp6ZXl4/kcYvvopBuJhFFfXyeOtl3dXeIQbGdy6DjZivrqGvQlk6I/rwEZU5dAcjrWGo2pH6F2cYnOZGA7DiK0xg3FkMwTRC6KKy7dcAkx79u/XxwTK8rLUVFZKecin8ujprZGnHIb6uvR2dUl5zWfTSFQ6EKg0CNgtF1wUCjYHMHj2LHjmDChAXaBIDZ1ziMUDiIcCiCdSSOfz6KyqkLaWRYrw/oN6zF33lyB8dkW6lCe4IoKcaQ5fm9uRsG25Z5mmeFQGLZD52n3mpV72RdEMesg4HdhdeOebQBxA4BfaOKRt19VoPdaesporFdDAQK9jzz6qPQB/P7unfR2Neq7lDL53Xz27NnyHGRfap59l1LGcKZlP1xfXy+wMfsu6kVH3J4efm/nxIPR2djn8VnJ/3vxOpPzXPIZwe86fD6P1rk9A/SuKgG980dHKK1VFVAFVAFVQBVQBVQBVeCKFVCg94ol1AJUAVVAFVAFVAFVQBVQBVQBVUAVUAVUgaunwGBAL1+6EfgjWMCNL78IcRhHPb50Mk5zhH95jC8RjRsdAQcD3BgYx7hvGUiTUAOBDkIkfEnED13KWK/rLDZZXrTxxZ8X6CXsSecvvtBiGSzPHGd61sv4+bKOaRkby2M6A4nyuHepbuNIyhdo3uW7h3oGDLzDdhPsPX36tDgkMU7z4rIIC5F0H+77xfcxsXU/ArbrvDPS2zfbgRsjwOIoUO4DdmWBV/qAD8SBjA0wqnYb6HGAMICpQWBeBIj4hj/STFU9Wm+6G6cXr4JzwyJU1NbJOeN5GArEMfwRXSclFos4sm0rdnzjq0gfOgqQ6SEcGwggMWcW7vzW34j+vDefffZZuY4JDfEevf/++/uhegPPGjDeuEOeb7+B5g1ANnASgAF6vOm8bpOMj/fxF77wBTz11FOYNGmSQEBMv337drzwwgt4+umnpa8ykB7zeEEfc3ZNvEM52wr0DkUlTTNeFBhpoHf9+vUCqRCsYT9D5z465BES5POU8XBc4QUeOeYwTra8P/mM5X1vYFXvxBwDCXIcQLjQjGXYt5k8xp2XYwTjEMqxCMcCpp8yqwYYZ1njPmt+GgjWlGX6QMbN+M1+xspyjXMtjxs4x0yKMnUJ5FosyjiJG/tkHmNsHH/xGNvFjWl5zIx1vM6D1Mv8TQ04RjHjH7aPMZgPdef4iPs5XjJ9pdGW5Zu2GniX6Yyups9mXAY89gK9bL/R2QDMBtws5Bz4EBI4l46EdNEl0Ev3W5KgdN7NpDPw+f0IBSOA5Uc6nYNl+ZFJ59Hbl0QqlUFrVxLHWrsE6O3u6UJr60lU15SjUMhh8pRGWJaNYMhCdU0FfH4HPT0diJaFMW1aEyLRMFpbT6CyphLxmnL4on5kMlkUnSLicU5w4+Q1C6fb2hGPJ8TNl+1gPcWig0iE49g+7Nu3F62tpzBvdgsiVgSBol+AsSlTpojjcC6bk3PAD5emT6aSaD3VKs80Lv/O7fiJ4/BZPlRWVsIXiSIHC6fa2mTcW1FRKfUdOngItXV1cm2YSXG9PT2YOHGilCmgdiqNeCIB2AVkO04DyV5Yls91Q87nJZZ9+w5gzpwWcffNFwqorqpCVXUlKqvKEQoGBcalq3A8XiZAc2dXNyZOmgzHdlwYt+jIaTITfuR+9Vly7TONuFH7rH54V8B0x0LYH0JvT6+ML2bMmCHPdbbFAOoszwvNX6ifVaB3vDyBtB2Xq8BYBnovt02ab2wpwL64proaq8Sh908xb54CvWPrDGk0qoAqoAqoAqqAKqAKDF0BBXqHrpWmVAVUAVVAFVAFVAFVQBVQBVQBVUAVUAVGXIGhAL10ziNYYEBdQqp8CW/c5whdEiwgTEtowAA2fAHPfTxGeIQuYTxuIBDmI+BBYNe41hEI4X6CKkxvoD/CDwR8WK9xoSNwQiCFabiPsANdcQmKsD6mZRksn/WyLlMeQRLm379/vwAxdC0z7r6MwYDFl3NCjFMe28B20fGHOhBSSmWzCKWSmHNgJ+781Xcvp/grzpMrAm8ngRMFYFUMmBQEjuSBbRnALgL3xN0q9ueBQ3mgswBELNfFN2ABt5eOX3EgAApllUhNmoGuhcvRufQuWDNnyfXC88HrgOdpuJ1WhyPu8VCGAFeOgyPvrsPbT30WvQf29TfLCkdQvXQ5Hnj+Bbl3CNo988wz8jvdbDeuCAAAIABJREFUtY4dO4aFCxfi3nvvlfuGgBLLq6urk/NHSI7XP695nsOGhoZ+x0fex7xPCS9xP126eA8S+GFZBMBYDvsJA9MxPcti2XTu5D3+5JNP4nOf+5yUSwiIfdSGDRvw3e9+F1/72tfk+mH/xryEw1kf+yT2GQcPHpS/WY8B9wY7pwr0DqaQHh9PCowk0EsQcu3atXLPc/lr3rccd7Dfee2116S/effdd8V520z0oJPvjh07cPPNN0t/wHgJANPR30z24b3O/oFjA44RWC77FzqqMs22bdsEVmX/wXTsK/isJlRsJgRwaeslS5b0u8ryOPsCgpLsT9gv7dy5U5aeZjv27dsnPzmRiPAsn/8cBzA96+I+wssEFs2zjm1h29mH8TjjYJnLly+XS4rlcazCGNlnsS2Ec00cbDv7UcZs+jlqxvEO4+B4hu1+6aWX8MADD0j/zHheffVV0WHatGlSD/tmjpm41DfzUNddu3aJphxT8XxwXGXAXcY10CmdZTAfNWUsbBv75bvuukvGjMaZkcfZ5zNmnhf29ezbGWd7WycKuSKmTG4WJ9cNmzagacoU1NRWi1NtJpvBkSNHBfwMhaKIJyqwbt16LFt6M4LBCDLZHA4fPoqedAFTZ82HXyaiZXD48AEsX7FUgN2Nm9ajYHPCWAPKYmGcbj+JU63HUVtbiWnTm8W991vf+gaWLLsJM2ZOQ97OYcuWrbBg4dZbb0NXF8eewCsvv4r77rtfdOHY+OTJ46iprUJ1TRV6e7rR1taKAwcP4N4P3gfLCeDddzaINrzG2P5du95HKpXG4sWLYNsOujo78c66dVixfLk429Jx99/+7d9EywU33ICunk70pnrQ3n4aN954k1yXW7dtFQ0XzJ+PRKIcbafdyXC8vhLxuEC8z/3oOTz4kQdF36qKCmx5910EHAcTJtSL0zGvlc2bt2DVqtvg2EVZ4n3L1i1omtKEhoYJAh/TtTiTSWPGzBnoaG/HoUOHEStLoKFhosC6J06eEBfe6poagX557rdu3YqHPvKQXFe1dbV47bV/E0h4Umminkx4a+/E7Bmz0dHeIdc4r/snnnhCdOLG65vtHMrkLgV6x9NTSNtyOQqspkPvI4/I/cLn1Wi5uF5O7Jrn2lBAgN6aGqxatQp/9qd/innzFei9Ns6cRqkKqAKqgCqgCqgCqsC5CijQq1eFKqAKqAKqgCqgCqgCqoAqoAqoAqqAKjCGFRgM6CUQQ0jGgG+EP/g3XxQSkiGEwTR8sUOYobq6WoANQhp8AU+4Y/r06ZJ+7969ko4wCf/mi3seZ9n8aeAW5jXl8qURYyRwQjDGONzxBSXrYjqWRZiF0K+Bdnns/2fvTuDkKut8//+qunpLd9KdpbOQJntIIAubkoCssijqHxkQ7jgwykWZ4eKVcWRGxEHRF1xHrv4HndHXS0UdHRkdZdBxQwQcdgRBCIEsJCEh+55OOt1Jb1V1X9+n+mmqO91d1dXV1XVOfY7T00ud5Tnv59Q5Dznf+h0FFxQKUuhDARnNq+UVNtFrCrQoEKSAosJ/ar/CAAquaLvZhAcG6lpfDVChCoVgfMXBvQearHrzBrvw0Z/axB2rC35ktCfN3ugw++o+s8vHms2rNBtbZvZsq9mqNrP3jDWbWm52XLnZa0fNjibNdnelCuNpvh2dZteMz0+zj0yZac3zTrXmU862tpNPt/LJU3rC1b7KXH62xFr6E+gV6P2rG+zwrjcsGUvNGa2qsUlvO8cu/dH97r2s41dBWQVwTzzxRBdI0/vkgx/8oD366KMuPKRAk0JHCn/p/fa73/3Ozav3rwJx+rtCZmvXru2p+vvud7/bHn/8cff+1rpXrlxpW7ZssWuvvdYFgbROvZf13td7WQE6nU/09aEPfciuuOKKnuqZCvvp/f9v//Zv9sUvftG1QeE6ve/1nleASiE6hR20T3r/L1y4sOeckukoIdCbSYjXwyRQyECvrue6Fm/dutW9NzUpdKtgqa4F+rrmmmvs6quvtgsuuMC953/4wx/ar371K/vFL37hrud67yuwev7557tg7Pr169369LOu8Xpd5xTtl973Gsv86Ec/cq+//e1vd9tbsWKFC6ieddZZPR9CuPXWW+3GG2905w6NC5588kk3xlGQRR9E2LRpk/3Lv/yL/dM//ZM7Dz7zzDMuRKWg8YIFC1wYU+dLVQ3XpBCs5r/uuuvcGEnjIC2j9qntCstqrKT9UxVyeWjM9e///u9uneedd54L2epcOW/ePFu0aJFbpwLRWpfOuRrnKIisdi5ZssSNsbTOj33sYy7Eq/m13r/5m79x27zyyivdefq5555z59rrr7/enTMVwlSg+rTTTnPjKK1Dpv48r/3VdeHSSy+1xYsXu5DxL3/5S2enc76MtfyPf/xj+/73v+/s5aX9veiii9x8snrxxRfduV0fENE47MknnrbyaKVdcvG7XDXXu+/+kr3j7HfYOeecbUlL2ksv/8l++ctf2aduvdXGj6+zjg6zH/zg3+2SS95txx+vMabZM8++aAdbO+ziS8+yeMJs3/6E3XPP/2+f/8LfW2Wl2W8fesKqqmK2ZOlJNmXqeNu5c4e98OJzNnbsGLvogndaR6LNPvnJT9jNN/9vWzBnrnUcbbOHfvuQNTcftv953UcsYlFrOnjQPvfZz9tdd/0fq6sbZy+vWGF/+tMLtnDhCbZ8+RnW0nLYnn7mKdc3/+euu82syn7ys5/brJmzbNbsWVZfV2+vrHzFjX/PfsfZVlFZ4X7+6U9/aro26rrY2dFpt33mNtfPN3zkejt0aK+9seE1a2raZxe+80Iri5bZ1u1b3XVU65g7a669vmGt7dy5ywVvG6c12qGWQ/b5O+6wT37yFjvuuGlWFonZ9/71ezZuXJ1ddPFFVh4rt5deetl+9atf25fv/rKGe64q8v+9+2679D2X2qmnnGoHmg7YihUv2+HDza6/dbw+8sjvrWHCZFt00mJraJhsTz75hPvvgSVLlrq26/30ta991e799r1u/rr6Ovvc5+6w888/z04//W2usvCqVaut6cBBu/yyy92+KmSv99hll13mPoyn95z/sJ3GHJkmAr2ZhHg97AKq0Hs5gd6wd/Oo7l9PoPcd77DPfe5ztmjx4lFtDxtHAAEEEEAAAQQQyF2AQG/udiyJAAIIIIAAAggggAACCCCAwIgLZAr0KqChYJzCeD4EokCHArAK5+p1BTBU7VZBBAVJNCmUopCOAiEKnehnBWx81TvdmPePfFbAV4EcH5hRsEM38BVG8aFfLaft+8q7Pnir8In+pm0rsKflNJ9CgKpipyCMtq/X1VYFg/xjnhU2WbdunQv36O9aVsFFLaegjgLLw61spFCM1qd1K+igdtiqP9npv/yuVTXts/KWJoskUo/RLsR0KGH2zBGznzebLapIBXobYmar21OB3sUVZnOrzJZXm/2q2eyUapfltfXt5qrRza40W1iZe0uTeix6dZ21TWywvWe+15rffr5Fjp/h+lCBbh1X/pHeuW+FJbMR6BXo/V832OGtb1iyLLVktGqMTTz9LHvPT3/u+kPHrir06n3iq+qqQq7OAaqSq2pgOsYVXlcIT0HcT33qU3bffffZI4884iov6n24atUqVx33wgsvdIG1j370oy7spnVqXQqbKdDz9a9/3QXYTjnlFBe003ta5xJVrdQ2FLDTNlXFT0EyhYcVMlPVYC2nQO/999/vKlhquwo7KQSo7X7rW99ygTW9v/UhAN2YzuZ9TqA3m6OKecIiUMhAr67/2p7e+88//7w7X6iiqyadf/Qe1bhD4wyNLXRd1flDHyb4yU9+4t6/en/qXKLzj68Srmu+3vd6r+scorGGrv+a3z9NwL//tX3No3XrNY09NJ+vQKuxjZbXNVzLqC2aV+vTGEnnL/1dHy7Sd40htO2HH37YBVZvu+22nmrzCrFqfp1PtV3/hAJtU8tozKB5tK/aF82nD0Jom6q4q3Zq3+Sm855+11hI4x5tW5POszLR2E2T2qq2aZykNmvShyS0TV1/tT2FgDVm0nlV7dDrspCfHyNpnVpG53id8/3TGtRWX4FX69e1XGM5VWlVW84880zXBs2jv/kxoF9G+6z2a54d23da/dh6a29rt3F14yyeiFssVubCvfp68U8v2M9+9nMXSG5sPN6OtnXa1q3bbdq06VYzptza2s3a2rssWh6z6lqFU82aDiZd9dyZM6dbTa08zFqPHLHy8jIrL49ae/tRi5aZ1Y4ZY22dR2xMebW99Oqf7IR582xCdb2VWcSOtBxxy1RVjbHamrGWSJgdOHDQJk2st7b2uLUcPmxHjyq4OtZqx9bY/n17XVsVbP3EJ2+xiuoxtu6NzTZx4iRXwdb3iyrxKlRbXa3jwdy+6Pipq0ttQ32v8O3MGdNMPdfRdtD27N7l+vKIxpaHD7twcGVVpTsWdFzomPJjYfWHxt+6FupvlVVVtn3XTiurSPXtkSOtrjqvrpN3fPYOaznS4o6RtrZ2186KsgrrSqaeeKF1KyScsISZRexQU7ONr0t9ykv/LaB+rxtXZ4lkwr1XNm3aaAsWLHR/6+zqdO3QMaxj2X/gLRots8mTJluXOsq0/1vdtVlt1THkP+CVzdMaCPSG5QrEfuQq8MzTT9v/d9llPRXisxnf5rotlitNgfQKvZ/77GcJ9JbmYcBeI4AAAggggEBIBAj0hqQj2Q0EEEAAAQQQQAABBBBAAIFwCmQK9CoUoKCHqthpUpBDgQ/dtFcQQEE/Bex0g17hD4XvfEU9hV8UdHFVxjo7XZjEV+bV8rohpBv6CtUqlKJ1KESgm/bartatgIduRirIp/CCtq8gi0IfCpwoUKK2qaqnKm6qGqfWqTCE1uUDLNq+2qnQib60DQUFVHFO1fs0aZ0KEGh5/ayAsX4f7qT2+/CL9kn71r5nt8146Bc2+aXfWkXzfot0dlgkqYBESKdI1BKxcuuorrUdC8+1re+72ipnph6NrmCPwlI+ABRSgaLbrfRA7/Of/t/W+vomi6gas6bKcqs79WR7788f7An0qqqkJgVxdE5QYFfBmzvuuMNOPvlk975SmEahIVXWU8j205/+tL3wwgvunKFJ71O9JxUy03vvPe95jzsGFPLR+1PvUwXIFLJXGFjr1vGhQJPOE1pG7VbVTAWK//Ef/9EF+O699173HlN1yp/97Gd255132i233OK2o3OS1q82XXLJJa5ipCoFqyql5td5JJvAA4HeojuEadAIChQy0Ju+GzoHKDSo84Dem37S+UHXCV3XdX3WuUBjDlXT1ftX5wm/rF9O13i9b/W6D7Hmg0w2fdepv+nLjy38OUXnSJ3//DlS29e4xX/4SR8i0lhIYxu1X+cxvSYDXRPzNaltWqcfn2ls48O4+q7XNF7TuV0Vi2Wsdml/1C591zz6rvbpu9ap+dIt+quu7wPXWe+LPkVkZvv37LX68fXW2aUgcJnFymPW2dlhW7dttZ27dtqyZcvMIlHr6FDwM2aJeNI6u+KWTEasorLaKirNxU4Hm1Kb8nPpt+6Nu+9JV4m3PBGzSPpQ0M+iRf3PEbOOIwqgm0VUZDpu1t4et3379rrr5PJz324WNTvc0mZlsZhVVsRcWxOJpFVUxCwaNRfe1Xe3zkhaq9O2EdXP2eyUG09GzMoibn3x9g4X+p46bapFYmXWHm9LVeSPmDsO1Pdr166xc84+x1Xnra6stkh3I9o629y4OBYrt9rqWuuMd1rTwSabUD/BysvKLdo9X//NluFbO6MKy9qo/8tby2jHhz8R6B2+IWsItoAqoL/vfe9z52n9N34249tg7zGtL7SAD/Sec845dvvtt7sPVjIhgAACCCCAAAIIBFOAQG8w+41WI4AAAggggAACCCCAAAIIlIjAYIFeEegmvqpy+cpYCt4qNOsrsPkAjUJ+mk+hG4VoFKhVIEfL+2q5CvKp2pyvxqdlNM/mzZtdhU7dfNSymhQS0ZcP36ryl9aj7SoorBuUCo74ann6XevTdwVkdFNf8/ufFepTuxWo1aT2+cq+Wk7b1bxqr0I0et23JR+HgtolK32pHXI63HTAanfvtKkP/ZeNf/UJq2jenY9NFeU6Omsm2v4FZ9qm895tifkLrXbiRBs7bpzrX3n3FwIqyh0JUaPSA73rHrjfOltbTZXy3KQqjFOn2rJbb3PvUb23VRFTj11XgFaBAVXRVBj+29/+tv3FX/yFC/Jq0vtb4VtV5k0P9KqP9d7V+1zBWoWIfKhfj2NXdU492l2PqX/ggQfc+1NVLRXs1ftXgTg9al4B4b//+7+3a665xr70pS/ZSSed5B5hr/1529ve5h7vftddd7ltq116XQE/ve6rP+tc9IlPfMI9KlaPpM8m8ECgN0QHP7uSUaCQgV4/jtD7UO9VvU+1fZ0v9LvOHZr0u69qq/OMzh96XfPq77q26ncf5PVB1fT1ZtzxLGZQGNaPQXw7NTbxHw7QOEL7oDZp3zSP2poe+PWhZZ1X/PrUbh889tV//b5n0axBZ1F7tR2tXy4a72g8prbqb74isW+vztO+gqqvnp+6NKQ+DOXXp3Vpef83/6GsYbVXH4LqaHfJ1vaOdld5tr29zbq6Oq2yutLKYlHnqrGDqrq2HmmzsWPHWVdnwqJlMffVdlRVnzutpkah6LREbE/D0kKmevxArwTtW69FkhErSypt22eP0kO9/iXNoyGsvne/3tbWaQqxlleUWaxa19eEtbe1pbwSyVTVYYXOE0krTwuwD+iXTAV0B526zPlon8rLYxbviltZVZkLGbvdjJrFkwlrS3RYNKp5VKU+7iroan7FbVUVWdtR21MfbEv1eyQStVhZuTuG9NiGyvLyXnK593t6gjn3tRDozd2OJcMhoPH5e9/7XvffVwR6w9GnxbYXGs9MmjjJUoHef6BCb7F1EO1BAAEEEEAAAQSGIECgdwhYzIoAAggggAACCCCAAAIIIIBAoQUyBXrVnvSwm6/K5sKA3ZXvfHU2X83WV2PzrysEoJvsmzZt6gnf6GaQr76rxzErGJj+OF2tQ18+VOuDKL49/jV99zfwfRDGh2Y0r6+k50NAfl98KCV9ven7ms2jfYfaV36fFIRQUEaVetsON1vH7t1WsXub1bz6ktX/6QmbsHPtUFddtPO3TZhhe05aZvtOXW6J2fOtvGGKVdfVuTBvepB3JLyLFqXIGpbs6HCP7Xbvje5MjaoAxqJRq+h+1Lqq933ve99zYV6FcZ944gkXtP3Xf/1X++IXv+jCagqAqSKuquuqAqUeNa9QrR43rwq5eo+rMu5jjz3m5lGo/eqrr3bB4O985zsu0HvBBRdYQ0OD3Xjjjfb5z3/eLr/8cvv1r39tq1atcmqqzq1zgoK+H/jAB1yFXV/d8rzzznPHlKr1fvWrX3XLqFqvzjMK6GtePcZb7dYHCN544w23HbWZQG+RHZQ0Z9QFChno1ftPAVddGxWE9ZVhdX3W+13XSoWT9LOunf66rzYqiKpzia7/+hCA1qOftQ5NWqeuL/pbvir1ap0+RKw2qZ3ahs5P2obOhdoP/8QAtV1/03w6Nyogq/n0gSS137/mO92vz38AIR8Hg7andqeHnjUu8k8P0H74EK/fP7Vb88hf7UyvGKz9d6FOU1Xa8p6KvX5sOLw2J80ScWs7csTKK8tdqFTR0q6uDhXktVhFzFWRjZUpxH3UYi6QqsBpzJqbD1tV1RirrqmxSLLDyiJxi/SUvNUFrveXy/IqJNvn76m/+T/HLVWitzsN615TcvetEGp7e6c7PhU61ufSyitiFomoYnCHHT1yxOrG1ZopGJtIHSsuQhxJLZ+IJ9yqnF13eH1gv5jiwX0CyL3n7uzqsmQi4fpFU2dnl6tsrH11H6xpO2pV1TXOtqOjy5JJBeLLrKX1sFVXVaZsYzGrKC+3o21tbluVFapkn1qXAsCxsqh1dnRaVaUCvZkSxpmOhvyEef2YX9/VFxq3/PGPf3TjFo0zvEem1vA6AkEWePrpp3sCvarKnc34Nsj7S9sLL0CF3sKbs0UEEEAAAQQQQGCkBAj0jpQs60UAAQQQQAABBBBAAAEEEEAgDwLZBHr7Bm0H26wP8fadRzcUFSTxAV199zfX9XcFcXKZ+tueb29/NzGzeU3tGMkboD6M5KsSKgTU3txsnbt3WmzLRqvb/LqNXbXC6tc/bxFVSQvgdHDeGXZ40anWMmO+HZ02w2zqcTZm4kQXylIwSH2fl0p+AbQptia791B3sCi9bZHuUL1/5PqWLVvc+3TKlCkuKKNH3p9xxhm2ceNG997WcV1XV2cTJ050QS89ul1Ve1UJUiE2vaYwnqrj+kqUc+bMcSEy/U3vAy2rINErr7ziKucqjKvQm9alAJlfTpWCX375ZRfaUyVLBeSmTZvm5lHF70WLFrk2KLTrKzlq3Qqkqb3+sfGNjY1ZP9aeCr3FduTSnpEUKGSgV/uh96mveuuv63oP6/3/u9/9zhTY1/Vj5cqV7lyhDwXo/axqhHr/61yjoP4f/vAHtx69rgC/D7H6KrP5+PCIv4b7dfkw79q1a91+6EMCOqfpyQI676jCuJbRhwx07VMlcp2/dF7TOU7nOp2L/H77DyWp7b66+HD72lcS1vbl9+ijj9qpp57qzqk7duxw51G1VV9r1qxxv+uDEDLfuXOnW2bp0qXOVddurc8Hj/NVRbhnH5MJaz2sYG6lPf/H52zqtKlWXz/ONm7cYNt3bLPJUyfbzFkzrenAAdu6bbtVVFTavPkL7LVXV1lbe4c1NEy246Y32tSGOqupVnVnX4E3LYjrQ7k+zJse0lVFXh/WjSQtXtZmcVPFYP3dv+a/p8KoW7dvtdWrV7nwqCoIv/nmRovHu2zK1AabMGG8vfzCi1ZpZXbGqafbzl277NDBQy5IO3PWLNf3CVVPVoXefq7Fvfo+Um5dVmEJ147+JwWgOzraTcHeyooKd33WtVt9qMr5CkLPOH6O1dWOt127d9rWrVusoWGSnXTSQnv1tZXW2tpiM2fOsKlTp9maNatt7959NmPGTDvxxEVWN67e4vGE6vVaRUXEyqK9axsP9zgd7vJU6B2uIMsHXcAHejW21jVmJP97NuhWtD83Af+h7HPPPdf+4R9utyVLFue2IpZCAAEEEEAAAQQQGHUBAr2j3gU0AAEEEEAAAQQQQAABBBBAAIGBBbIJ9OI3MgL+kdUKAClwoa8OVfjbt9ds03qLbXvdxu3YZuO2vWlj9rxpsaOHRqYheVhrPFZtbROm28F5J1rztOnW1bjAkrPnm02abOW1tS54pZvLCif56ot52CyrGAWBvqH4VFVCVflLVdT2j17v2zRfuVGBGx3zCoH5eftW/PbBfx/i9dW/fZXN9Ord2nbqUeCRXsEFvw4F03wQ2FfJ1vZ1LGrKNuxAoHcUDjY2OWoCoxHo1c76avq+cqzGKKoEfu2119quXbuch84D+tJ54cEHH7Tly5ebgiUK8Cu0qOuNXldQUhW/9R73VWTzWaXTV6lVW5ubm2316tWumu3MmTNNlRF1jlE7FJDVz7oGav9OP/10e+6559yHEBT61QcUFi9e7M6j6SFeX7F4uCFkP9bw4WZVMf7xj39s73znO13wWOtX+/Thi/PPP989TUHBz6uuusqeffZZF1JVMEyB6QULFrgP5Wg//PnUPx0hbwdrMmltrUdt/4H99vTTT9n8E+ZbItFpbe1HrKw8Zh0dbXb06FHr7Eqdx9dv2GjLl59p27btsJqasbb/wAEXRl2+7DSrjClwmx7ojXRX5FVr/c9p33uq7qaCukkFeqNdpv+9VcU3PdSbWs/zLzxvq1a9Zqe/7XQ7eLDJ9u/faxMnjrdt27ba8cdPt8qySquJ1djhA83u2FDoWx+Mqa4e4wLddXXjLFZZpQvSoIyJaMS6ImaJDNidXamKzOonXQNT19KIbdy4yZKJpO3Yus0Zjx9fb8lk3PYf2GeTJzfY+vWv25lnLbdXV660SQ2TrLqq2qJRvdeSLig9b94Jzs9dc111ZgK9eTvuWRECeRB46qmnXIVeXW90fcl2jJuHTbOKEhHQOEof/kkFev/BXcOYEEAAAQQQQAABBIIpQKA3mP1GqxFAAAEEEEAAAQQQQAABBEpEgEDv6Ha0v9GqgKG+FLxQUEUVTRVMGrNjm43Z/IaVbVtvlXu32bgD+6x67w6rOLxndBuuioq1DXakYZp1TphkHfWTrXXaHGs9YbG1Tj/eqseMcZX99KVwlUIl+qIq76h3Gw3IUYBAb45wLBZIgUIHen1oX1i+8quCp4cOHbJvfOMb9qEPfcgFITWp0rfCp6r6rXkVNFUwVddNVb9VyPP111+34447zk488UQXZtT1VR8myUeg11+39V3r1frVVgV31V6FNVX1VtvT76qGq5CvqgyvX7/eTjrpJFcpfNmyZabwlULHZ511lgvWan+0XD7Dsn5dstO4QkFPhaQvuugiZ6r2K4iswPR1113n/vaf//mfdtNNN7n5FA5TpWTNp6rH48ePd2ExTb6a8HBDx73eJMq0xs327tlrz/zhWZs7b44lEl3W0nrIpUcVmN2+Y7uNqRnjKgY/+4c/2KJFS6yqaoxNmTLVXl7xio0bV2cXvfN8Kzsm+qoYaiqs66ZkKu6rkGp/0VQFeruiao4P2qZV+U1r9KurVtuq1ats6dIl1tx8yA4earJYLGqvvLLCVS8cV11nY8vr7Y/PvGjxRNwuvfRS27J5i3V0dtjb3/52q6+rcpsvKxv8dKG26Guw2G88YZZImque6/PBTQePWF3dGCsvM1u1eqPt27nT9u3aaZOnNNjs2TNt06aNdvDgAdu9e6f99Y1/Zd/61jetvr7eBbXG10+0zZu3WixWbm972xkW7a4i3N7WaWPGlGcsKlzIEyAVegupzbaKUeCJJ56wyy67zP23F4HeYuyh4LclFHlwAAAgAElEQVRJYxQFes8551z7zGc+4657TAgggAACCCCAAALBFCDQG8x+o9UIIIAAAggggAACCCCAAAIlIkCgtzg62geEfMU/BZZUsVchIX2p+l/Zvj02ccsmq31jtVXsWmextqMWPdxsVUdarbKjzaKdbWZxPRY6z1NZhSXKq62jotKOVtdYYmydxaurrWPyXGuZc5J1zJht8YbJlqyrd0Eq3UT2lXj13T+OO6+BnzzvIqtDIJMAgd5MQrweJoFCBnrTQ3gKtOrLB28VQP3yl7/sgqb6uyrFKryrD7+ccMIJLgyrD4585StfceFDhSMVWFWVWVW+VXhW8+qrtrbWhWaHO6UHZBXoVVv1t5deesldqxctWuQCu2q7ruMvv/yyC/lecMEF9uKLL7rKvNu3b3dt1e+TJ0+2M888syfIK4/0iufDba+W92MLBXFkcc8999i73/1u9yGbpqamnurGqoS8du1aFwRTBd8f/vCH9o53vMMFerWs9kNBz76B3vQ2DttYadWkWaLD7NH//m9rPL7RamqqbOeuHbZ7zy7rjHdYsjtEfcqpp9pTTz9tc+fNt8qKKps8eYqtW7fe6saPt7PPOsui6QV6+4VMdodefUQ22Z3rTYvMqvq7W9aHefusKGm2c9c+e/75510F42jUbO/ePXaouclV6D333HPszU1vWixaYdu2brOjR9tcoHfdunXu2FFVZFXPTR33gyd6HU2GQ7izM2GJRLy7irIC8EddRV1tS8fi3r37bN7cebZj2w5r72izWbNm2J49O+3QoYO24Y119td/fYP9+Mc/svETJtiMGTNsTHWt7d+332prx9kpp5yeqqyf0HrbbcyYymEHeof/jnyrPwj05uNswTqCLPD444/b5Zdf7v47jEBvkHuyeNveO9B7my1durR4G0vLEEAAAQQQQAABBAYVINDLAYIAAggggAACCCCAAAIIIIBAEQtkE+hVsEQ3yf1jlX341Ic29Lt/3L3/2f+evuvpIQ8fiFEwQJNfzs/f93X93d+oHygsor+n38z36009ajh6TJAnfb/8sr4dLrCQVNAjFeNIb58P2oxkt/rwjQ8iKeCrL/2ugO/R1lar2r3TYhvW2aRdW63+4D6rPLTboi17LBmPWzQet2Rnh5Wp/YmERZJxi+p7Qg9qTlpUf3YpioglI1FLRqOWiJaZkijxSMQi5eWWKItZpKzMEmMmWnvdVGse32B7J0+3zvkLrG3KNKuqrXXhXd3Y05d+1pdCIz6MJddhh3tGEpp1I5ClAIHeLKGYLRQChQz0KoCr66ofY/hrtq51+vm73/2uXXHFFe7ap8q8Bw4ccGGlKVOmuODsnDlzbMWKFa56rAK2qtRbU1PjAr+aR0FJrV/XpXxcj/w4Qx2ta7KufxozqA2qyKsQsYLHClNpe6q6r3lU2VYBXwWL1W6FkbWu6dOnu7b78VD6OMb/bTgHlfZdBmqrws/6WUFdVQjWB27UVrnq+n3yySe7YLIq36pdjz32mGu7TFXxePbs2S7Mq+XSx2l+G2rvsNusqrmdZl2dZi+9vNLq6se5QK8Csgea9ltlVYXV1dfZli1bXXXmVavX2OLFi23nzl0W1bglErXjpjfavLkzU4HevlPvAr1pr6bGRxbp/t79SlkyapGkgraR/kvjJs3272+xF154wWbPnuUCrgea9ml0ZV3xTluwYL6tfn21JcuSNqZ2jO3es9umTplqO3busEmTJtnpp7/NksmEO1aiNnigV69GMyR6411dLtSu95OGgKq+PGHiBDvY1GTf+c53bN68+bZoySl25Ginq8rb2dVhHZ1tNmFCnb322qt20kkL7OChg+74PNJ6xOLxpNXWjrUpU46zKZOnWSRS5vq/qyth5eXR9HrHOR+m+Qr1EujNuQtYMCQCjz/+hL3//Zf1BHpDslvsRhEJaEyg68PZZ59jt932aQK9RdQ3NAUBBBBAAAEEEBiqAIHeoYoxPwIIIIAAAggggAACCCCAAAIFFMgU6PWPlFaYVAEZBQQUClHwQOEYBUMUoFEQxAdOfXVW/xhqH+7V8vqbX0Y/azm/DYVE/COnFdzRfAqfKByinxWK0aT1az7fDv3sq8BqOc2v9WpSqEHL+QCKD/P4wKxeU7hG++Kr4WoftV3No9f1mvZN29Wk7Wp9Pnw0kt3lwwk+jKNtqy1qq/f2+xI70mpVhw5a+8GDNvZQk7Xv2Gb1HW1WdqTVyo+02Jgjhy16pMWFL8Yk4nY0mnoYdaK6xo7WjLP2MTVmY2rtQKzCKo9rtJb6CVZeV2dHx46zjjE1zlR+cvBfvhqvLOSufhh2mGckQVk3AjkKEOjNEY7FAilQyECvD4OmfzhIaAoiKgSrSqYKvOp1/azrukK8uu6sWbPGXQvPPvtsd61+9tlnXfhUAU9VwtW8un76cUI+rk++gq7WqfGPvivgogCv2qyKu6rUu3nzZjeWUNVWXbtfe+0195hqvb5z507T+KuxsdEFZbW81pP+wSm1249thnsQpQcdNX548803bdy4cc5U1YxlpwrH2uaePXtccFftUZXhV155xY15Zs6caXV1db1C0X5Mpe+yHijQ2zdInd4eHwz2HwBKxM26OpIWjUSsubnFImURGzOmynbs2G5NTftt2nHTUgHVgwdt69Ztbgw3e85c27B+ve3dt8/mzJnr5lEV2bK++dhBk6MK83aXB3Y1efUVsagL9GrBPgunFfHtaI/bli1bbOKkSRaPd9nWLZstVh6zuXPnWGdnh61c9YpV11bboiWL3LGwcuVK125VPK6q0thXbY1ZpnisqxGcIdCr6sWa/Hi6LBbTp9JccPuVV1a4gG79+Ik2c/Zca2k5bBve2GDTj5tqCxaeYFu3brFnn33GLrzwne44ffXVV23//iabPXuOzZo125UH7uxUJWGF2Id7VL61PIHe/FmyptIWeOKJJ+zKK69052Jdk5gQyLeAxiu6Pmjc9elPE+jNty/rQwABBBBAAAEECilAoLeQ2mwLAQQQQAABBBBAAAEEEEAAgSEKDBboVchC1eT0qGUFPxQGUPhAvyvQqccuK7yiUIVCKXpss5ZRuGbs2LEuTKBHYyuQo2CsviusoqCLr/iranYTJkxwrysoouW0Ph+gVTBn3rx5LmCim5PanoIl/lGiWp9uKqlin0ISvgKfgqZqs0IrqoCm+bScDyFrPbrRqTb5EInakF6hV5X9FB7yAWIFd/Sz1qWfFW4p5ORDRPqu7Wt/fRhaQZou/U1VfNvbLZJMWPvRNnOJFlXn6+qyRFeX+1mTfwp16peIRWMxc6EPPVpaod2qaletN1Ze7l4rr6jo2XcFjHxVXl/5mEq8hTwS2NZoCBDoHQ11tjlaAoUM9I7WPrLdoQnomNC4Q+MNjQM0FtJ3jdc0tvIfvkoNKyI9FXx9mNo/8UCvK1Tsl/cf9PIfDOro6LSq7g9Q9QxYhtZUF8Ud3vTWWOmYIK9f8WAb6Tehmhx2u/IVfO1/n9J3KP3n9K3mrwXD65/+l6ZC70ioss4gCTz55JP253/+5+48TaA3SD0XnLbq30J8oPfWW2+lQm9wuo6WIoAAAggggAACxwgQ6OWgQAABBBBAAAEEEEAAAQQQQKCIBQYL9CpwocCtKrSpypxCtQrXKrircKzCsArn6ktBX/1dwQ7Nr3CubvhomRkzZrj1qPKbQh8KhOg1/6hnPdbZV5zV61pe8+h1/XziiSe6AKt+VthX21Zg11fC0+9bt251f1c7FULWjUxVwlOgV1XQ1FaFUBUYURvVZv2sULImBY9VQVghYC3v163lVT1Pk8LFPtCrALEqBubj8d1DPTx8NTv/3Ydh5OurH+s1GWjyr6c/JrzvNhXE8WEavSZ7H8LR333wxu+vfifEO9SeY/4gCxDoDXLv0fahChDoHapY+OfXGEiTxlo6PnRO1NhBYyr/lAb/oSr/BAWNJfzYQ+M4za+xicZqvoJseuBXYxg/vgi/KHuYbwECvfkWZX1BE1Cg95prrnH/XU2gN2i9F4z2vhXoPcc+85nbbNGiRcFoOK1EAAEEEEAAAQQQOEaAQC8HBQIIIIAAAggggAACCCCAAAJFLDBYoNcHX3WDXFV0dXNQ4Vg9KlrhDR/oVVi3oaHBBV4V0lDYNb2Krh6NrSCuKuD6Crl63Qd6Vd1XyypIq78p9KFAh7al4IeCtrt27XJhWwVtFQjRfJpfYWCtU4+21vyaV/MoTKLHbWu92q5CIlpe7dbvCgdrG2q39m/jxo0u3Kt90vLaBy2vRygruKtJy+gmln+Mqbadj8d3D+fw8BXvfLhX60qv5Kvf0+cZaFvpj83WPL7yrt+/vuHd0QgyD8eJZREYrgCB3uEKsnyQBAj0Bqm3CtNWjQH9+Mx/QErjC/1dx4vGR3pd4zN9afIfNNL8/gkI/nv6B5DSxxqalwmBXAQI9OaixjJhEnj88cftwx/+sPvvX/23LBMC+RbQtV5PPzr3nHPsC1/4gs2bPz/fm2B9CCCAAAIIIIAAAgUSINBbIGg2gwACCCCAAAIIIIAAAggggEAuAoMFehWm1Q1BBVkVlFUIQ6FXVeJVgMNXXlMoQxV5VQlI8yloq3CtbvjoZuLMmTNdoFcBYb+MAr0+GKtArw/ZKhCsdSuQq3kUolPI9o033nDr1Gu+Sq6WUfXc/gK9mk+Pg/Tb1bYU5lVQxFeUUxBZIV/9TW3WfqRXk9PNKlXoVXBX7ZCDD7Hs37/fbXu0A70D9Xn6o61zOS60DKHdXOVYLowCBHrD2Kvs00ACBHo5NvoKaJyksYXGXBof+g84abylv+mY0TjPj9H8B400r6/qq8CvxlFaxlf/13Y0/tJ8GlNpOY3XmBAYqgCB3qGKMX/YBJ566im7/vrr3X9/67/XmRDIt4AP9F5wwQV25513un/nYUIAAQQQQAABBBAIpgCB3mD2G61GAAEEEEAAAQQQQAABBBAoEYHBAr0iULC2ubm5R0OVehXIUNBX4QuFOPSlmzu6cegruyqY66voKgSsIIjmV4BDN9y1jObVevS6XlNAV8tpm/7Rzpp/4sSJ7sakAh8+6OEf2zx27Fi3Tr2uNuhLQREfIPE3M7VeXxVOYRK1QWFfrUdBE/1N2/TV5TS/AiVar0K/mnyIWdvT/mjbhF5L5I3Cbpa8AIHekj8ESgqAQG9JdXdWO+tDtz7Uq3OiD+H61zS20xhJv+t1jQP92EtjPF/JV3/T+Evzar70pwyoMcX6YamsoJhp1AQI9I4aPRsuEoGXXnrJbrzxRtuwYYP771wmBPItoH9rmTp1ql166aV2++23uw84MyGAAAIIIIAAAggEU4BAbzD7jVYjgAACCCCAAAIIIIAAAgiUiECmQK+CFvrSTXIfxvXVX/V3H7pQeEOTD/T6m+p+2f4409ed/rpfpw+BpG/bBz80/0DrHmi96dvobx5fGS69uq0PpmRatkQOF3YTgZIVINBbsl1fkjtOoLcku33QndaHrRTgVUhX4yWN+/TdV93VUww06QNS/kNb6R960jGlZTS/PjCl11TRV9+rq6oskUy6D3T5JyHQAwgMVYBA71DFmD9sAgryfvzjN9tzz/3B9CQaJgTyLaBA76xZs+wDH/iAffzjH3dPRGJCAAEEEEAAAQQQCKYAgd5g9hutRgABBBBAAAEEEEAAAQQQKBGBTIHeEmFgNxFAAIFBBQj0coCUkgCB3lLq7ez2VRV29YEnBXoV7FUw9+WXX7b169fb1Vdfbd///vftzDPPtPnz57snHyjU6ycFebWcD/X6D1X5ULCv5Ovno0Jvdn3CXL0FCPRyRJS6wKZNm+y2226zhx9+2D1hx78nSt2F/c+PgK7dCvTOmzfPPvzhD9t11/1PmzhxQn5WzloQQAABBBBAAAEECi5AoLfg5GwQAQQQQAABBBBAAAEEEEAAgewFCPRmb8WcCCBQugIEeku370txzwn0lmKvD77PCvBq0rlQgV5V09Xj3X/0ox/ZJZdcYo899pj95V/+pU2cONE96r22ttYmTZrkgr0KmWkZVd+dPXu2rVmzxtrb223ChAkuJKxKvVpuzpw5wCOQswCB3pzpWDAkAtu3b7c777zT/uM//sOdV3WeDvKUXuU9yPvh257+FKAg7o8+bDNmzBg74YQT7GM3fcz+7IorrL6+Loi7QpsRQAABBBBAAAEE9O87yaCPUOlGBBBAAAEEEEAAAQQQQAABBEIsQKA3xJ3LriGAQN4ECPTmjZIVBUCAQG8AOqnATfRhSZ0LVUlXt30U0v3e975njz/+uF1xxRWuQu8f//hH96j3mpoaF/w57bTT7JlnnrF9+/bZqlWr7O/+7u/sW9/6lk2fPt2FeJuamlxF38WLF9sZZ5zRUwW4wLvH5kIgQKA3BJ3ILgxLQB+m+MY3vmF33323q8575MiRYa1vtBbWdaasrMwUIO0b6h0o5Ku/DyWOkL6ebJYb6vz92alPdN0MauVkfUBn3LhxLtD7uc9+1s47/3yrqqoarcOE7SKAAAIIIIAAAggMU4BA7zABWRwBBBBAAAEEEEAAAQQQQACBkRTIFOhVaEOPWdaNJz1iUdXVNKmymqq16THJupHT3801LaP59FVXV9fvPCO5b6wbAQQQyJcAgd58SbKeIAgQ6A1CLxW2jekBJIWfFLbSOHDFihV2yy232Ne//nU3TvzBD35g06ZNc6GfzZs325/92Z/Zk08+accdd5x7RLfCvZ/85CftIx/5iI0dO9Y2bNjgvk+ePNne9a53ubCTAr5MCAxVgEDvUMWYP2wCOif/13/9l910003u/Nzc3By4XVSIV/++oH9zUIDUT5mCvUMJ9Pb37xaZQr0DBYkHW65vCFj/rqJ/F1HlZP0ctEnXeF2rTz75ZPvSl75kJ554Iv++E7ROpL0IIIAAAggggECaAIFeDgcEEEAAAQQQQAABBBBAAAEEilhgsECvblCpss+BAwfco5NbW1utoaHB7c3hw4d7Ar26MdXY2Nizl7oRp0k3qlpaWty8qsTmb2r5G1+6maXXx48f7+b3y+lnzZPpxloRs9I0BBAImQCB3pB1KLszqACBXg6QvgJ+TObHZzonKny7fv16u+eee+xTn/qU+/0nP/mJq8y7YMECN45T8Pe+++6zL37xi3bppZfab3/7W/vbv/1bF+4966yz3PIPPfSQ7d271775zW+6zSrMxYTAUAUI9A5VjPnDJqBz7gsvvGAf//jHbe3ate6/44MWHNU1w3+IWNeC4f57QN+gb/q/R2Squpu+7ECB3vRjqG9b+65f5ygFrfVvIPoK0qR/p1HlfX0457LLLnMf5FG4lwkBBBBAAAEEEEAguAIEeoPbd7QcAQQQQAABBBBAAAEEEECgBAQyBXoVuNVjknXzZuvWre67JoV0fQUdrUPBDd200pduUKmqr68+oxuJWs6HgH3FHd1k1LonTZpk9fX17qajwiCaNA8V2krgAGQXEQiIAIHegHQUzcyLAIHevDCGaiU+FOYDSQouacy2bds2e/DBB11Yd/78+fbII4/Y66+/7p7eMGfOHPe3r3zlKzZhwgRra2uzm2++2e666y5773vf6/6mCr8aLy5cuNDOO+88V603m+BUqHDZmbwIEOjNCyMrCbCAzstbtmyxr33ta3bvvfe6MK/Ou0GaFOJVoFf/zuA/QKLv6deF/oK42V43+n7AeDCbTIHe9A+69Lf9gQLD/glIQeoXVUvWh7CPP/54u/322+2SSy7h32qC1IG0FQEEEEAAAQQQ6EeAQC+HBQIIIIAAAggggAACCCCAAAJFLJAp0KsQ7p49e9zjk7dv395TiVd/100q3dxRBd+5c+e6vdTNt/3797twrl7XzXXNowoumk/VfDUprKubWarINnHiRBfqPXTokKtaoxuPCoKoGnC2N+eKmJimIYBACAQI9IagE9mFrAUI9GZNVTIz+uBS33GZjhUFyDRO1BhQYzsFsjTe03hOFf30N1Xt1aS/axkFtlSJUa9p3VrGP9mhrq6uZFzZ0fwJEOjNnyVrCq6A/hv8N7/5jd16663ug7P63b83grBXuo7og72+UrsP8w7l3wQyhWu9Q3/Vf4eyHa0nfR19l+379CHNr+ucroNBqtCr/dI1vGHyZFt2xhn25S9/udfTl4JwXNFGBBBAAAEEEEAAgWMFCPRyVCCAAAIIIIAAAggggAACCCBQxAKZAr0K2SrIqypq+nnq1KkugKGfdSNKwVv9rgq8vnrbzp073Y04VXFpbm52N62mTJnSE+bVzUW9ripsCvSq0osmzacbRgoE6+aYwiFDvalWxNQ0DQEEAixAoDfAnUfThyxAoHfIZKFfQGM0VeT1ASWdEzUG9JV6fSBXf/ehXQWA9LuvEqnxoq94qGPMP7FBwV991dbWOkcf5Ao9KjuYVwECvXnlZGUBFdD7YM2aNXbPPffYT3/6U3f+1ZNzgjTpWqHrgH/6j//3gMEq8/YN5xbDvyH49vu2+Qr3upb2FyYu1j7Sh7P14Wt93XLLLfbBD37QfWCbCQEEEEAAAQQQQCDYAgR6g91/tB4BBBBAAAEEEEAAAQQQQCDkApkCvS0tLdbU1GSzZs1yFXb1u6qq+QpsurHjK6yJSjenVNFXN3nq6+vd/KoMNG7cOBfe1bK+YpuCG/pbY2OjC4hs3bq1p6qbQh4EekN+8LF7CARIgEBvgDqLpg5bgEDvsAlDt4L0Co8+xKuxmj7cpXGgnrCg7wrzakynsK8PMwlDf9fr+vKTxpKa1z/RQevVuFEfCGNCYKgCBHqHKsb8YRTw59H//v1/2x2fv8M2btzozr86Rwdp6i/E27f9vnqv/zeIYtw/vx8+wBukIK88dY3Wv+Po33yWLVtmd911l82YMYMPXRfjwUabEEAAAQQQQACBIQoQ6B0iGLMjgAACCCCAAAIIIIAAAgggUEiBTIHegwcPugq9CteqKq9u6Cisq5uCvgqvr8yrdiuoofl141DhXVUEqq6udssopKGAh/6mRzCrQu+OHTvcd1UA3rx5s3ucowLAqsqjyr3FUF2nkP3BthBAoDgFCPQWZ7/QqpERINA7Mq5BXquvKKhwjwJJ+tJYTX/X2E/HjF7z1Xn1s770mn+ig+b1lXllod91bvXVffWBL40t9cWEwFAFCPQOVYz5wyqg94KemPPd737XvvnNb7r/Btf5VedcJgSyFdD1Wf82o3+n0dOYbr/9drv44ou5RmcLyHwIIIAAAggggECRCxDoLfIOonkIIIAAAggggAACCCCAAAKlLTBYoFcyCu4qYKtJwQwFcTUpnKHf+wtdaBkFOhT20Os+1KGbib4ymwK++tJ8WpdCvQr6Khzsl1MQmAkBBBAoBgECvcXQC7ShUALHBnqrLJlM9IwFfKBT13em0hDwgd70Crvqfx0r+vKhXvchr4j+L+LCuprHh34l5Ssq+iq/+psCvVqHltWHwTiuSuOYyvdeEujNtyjrC7KA/vv61VdfdYHeX/ziF+6/ufXf2oR6g9yrhWu7rt/6ILaeuFRXV2c33XSTXXvtte5nPnBduH5gSwgggAACCCCAwEgKEOgdSV3WjQACCCCAAAIIIIAAAggggMAwBTIFehW40A1yfffBXG3SPy5yoBs66ctofs3nK7H5RzDru9ajAIcPc2g5HwDhZtEwO5fFEUAgbwIEevNGyYoCIKDrctOBQ7Zv/z47/vhGF+rwQcxo9K1rt0Kc+t2FOpMKdcY0QLBEIm6RaMSikTJLKt1ZNFOyIC1xwcLuUKtcNJVFy5xhKvyqIHR+XOLxVJhWgetEIjVWi0TM/Wym38sy7nM2LUkPS6av0O+TC/eqcq+2GVEbIu5YSH03S2p85wPg3RV+495J40HXCIWAzaL6f4NOmV73Cw+/v7U/+j/fn/01y8+Tanb/bctqnmSqvYONf934u/vYGogo4zzape5tZTw4BpwhdR4YbHKh7miGvnKryLCeTMdD9yb0gUL/oUA9VWTlypU2depUmz17tvvvDCYESklA7wUFePU++MY3vmGPPPKI+12VevVeYUJgIAFfmVdPZqqtrbUPfehDdv3117vzKf8+w3GDAAIIIIAAAgiER4BAb3j6kj1BAAEEEEAAAQQQQAABBBAIoUCmQG8Id5ldQgABBIYsQKB3yGQsEGCBVKC32VX0i5XHXADVB4BiMQVEUx/G0ftCv+sDO/FE3CorKlygrrOr08oU6C2LWcIlNQcJ9blw4vCnzPlEBSGHH/BUSDXTWhLxeCpY212dVvtXXl7hgs6dXV1WUV7udjjTejIFJrUCBXr1NAT1h/+AlP8QlbahIGMmG+8/WD9kaouLD6eyu6n+TOVOLdq9k8fQd8/rl/HfHYyCvoNOqeq/g8+SCjQPOrlgcYZZuteR2lr3NtMDtS48nWpv+jy9wr2aJ+5D3t1z9hz3b+1HehDcr7DXdk2B8D6B3vT1uAx10pIJBakHaG8qNp2RJvM7sjvQO5hfd4Xmwdal48J9WCDTBjPMEC2LWntH6ukgepqIzl1btmxxTwCZO3cugd5MvrweWgEFeBXq/cEPfmC/+c1vrKmpyV3PVcHXn7tCu/Ps2JAEUmO6mDuHqlr++PHj7YYb/sr+x/+42oV5qZ4/JE5mRgABBBBAAAEEil6AQG/RdxENRAABBBBAAAEEEEAAAQQQKGUBAr2l3PvsOwIIZCtAoDdbKeYLg4BCgy2Hj9jhw4eto6PdheNaW1tMFVUrKspdwFchXoXnystj1tnZ4cKkCoCkAr0d3ZViyyzuKsUOPGUMZmYJmilwmlpNpghtFhvLmDxUNdqkM/KBXq1VoVsFfX2gV5aab3CcDO1xYUizisrKVKi6K+76wwd6tfZYWZnrm0H7IAuabPopkRbodTHu7gx1f4FhH7d1QV4f7vWNLNpAryufmxY+TVUUdpWG02PrfebRAgr09sogp8/T/ULGeVThuVf4NbX9ntCVDPIAACAASURBVKn7yRe9A7Lp86R+jkSipv8Nd+ouPj3Ymztj8NoFvTOkql3d5wzz6IMHXfEu1xZVlNTx2tLS4h4X39jYSKB3uJ3N8oEW8AH3hx56yO6//35bs2aNC/Qq2Ksv/2SdQO8kjc9ZQOfL8vJyq66udmMV/b5kyVL72MdusvPPP9/q6uoynstz3jgLIoAAAggggAACCIyaAIHeUaNnwwgggAACCCCAAAIIIIAAAghkFlCgd9OmTXbaaadlDHxkXhtzIIAAAuEU8IFePbL4mmuuCedOslcIpAkoG6dAb3tHm3tEd8vhw9YVj7uKvNFopKdCb99AbyKZsK6uzu5KblHrimcK9GqjWaRkM/ZOprCufz3TfINvyIUho4O3V+Go9Aq9yhFXVCrQm3DVixWYUQA3U3XEsrKyQWVU11TrVJC6s7PL4vEuF8pJr9CrdWhbg07d1XQHm0f7k6k6X7+BXh/s7bPygQK9ks0U3szuiMmiQm82Ee9eQdJUOdye3u8O5fbqx15h3rcCwAr99l0uRfLWCrWefufpXqdcegV6+4SCvV0vv/7mUf54eG8D1+5M1Y1dqDtTJWURZFiRi1BnWE8kai7Qq31XKE3vCR37qtDrA74ZTyHMgECIBfTBjkOHDtnrr79uGssq3Ltx48aeQK+uE+6DIfF4qtJ3P+/Lgf4eYrZA7Vrf8+1A51/9XedHVePVmEHf9Td9zZw50y5//+X2/svf76qbV1VVBcqAxiKAAAIIIIAAAghkL0CgN3sr5kQAAQQQQAABBBBAAAEEEECg4AI7d+60tWvX2pIlS7IKUBS8gWwQAQQQKBIBBSEef/xx++hHP1okLaIZCIycQCJurpqsArwK3LW3qwpvl8sf6rvChwp6KAjS1dV/hV6LRC3uAr0DB2BTOb18BHozWXSXi800W6bXBwg6pS/mK+MOWKG3osLiCvRmSkRmet25RayiotKFGY+p0Js013/xeKqC7EBTfxV0+86bTcjWBXqVvewOCPf93tfIRW7TKvT615MZK/RmExTNHOB2c2SsDptqVf9h3FQ7MlXodVV8R6RCbx+HjBV6U/Orsm7G6tCZ3gfZBnqjGSoBd1foHewM4INmAzVJq4gnunoq9CqoppCaD6q5/ssmWJxxn5kBgWAL6Dzug73r16+3559/3p588ilbu3aN7d+/3wV6B3qv+A8upF8L0uf1Yd/00K+fd6Drh6smnnbe6u+60992R6MXMp2H0tvkXfp+9w7+7/5DMu4DQN0O6aZ9f/Ze/u/+d79trSfd1K+z17W3zzVPY7iJEyfawoUL7eKLL7azzz7bZs6YaTW1NRk/xDMa/cA2EUAAAQQQQAABBPInQKA3f5asCQEEEEAAAQQQQAABBBBAAIG8C6xbt84efPBBmzFjRt7XzQoRQACBMAm0trbaa6+9ZnfffXeYdot9QeAYgUQiaW1HO1xot6amWrncXpMCQaraq/CPwiCdne0uJKSqmAqTuAq9ZVGLRMssqcTmoJOqwhWiEzIHPLNpRZkq2sVig87a1tZuqlQcjUSckbasqrzy7OrssvKK8tSHqDKESRWYHiyIqH46cuRoKtDb1WldXXFTxeRUhd64a6P6J2M51iwq9KaHIwfa+X4r9KatO72bM1XoHf4hkV2F3kx9nuoi7YSrE9szpfeL+uHYed46rt2rPqTcT8Xc7i30zNOrz9PmTx0yqXD2wPP4ypq931fp85dFYxbt+6bOBDFSr2dRKVjh40yhdPd+K4v0BNB8qE3npc7OTle1l1DvSHUi6w2igK5H7e3tdvhwi+3YscM2v/mmbdz4hm3c9Kbt37/PVejvaG83fTBF8+pL56BE4q0Kvj68q3Nj3L1PU6/5a44/f6Yvn7JKugqx6SFgb9jf39wS3dfL9O+pNmVxEhlmB7kwb3cb3EeUusO3Wu1gletdVfXuNqafv92gZ4B2992flMdbRcp7zLsr6qZeS53v9bM+xOOq+3dX4dXHUdRGjQ00RqupqbH6+nqbPHmyq8Y7b94893X88ce7auZ+2WGSsTgCCCCAAAIIIIBAAAQI9Aagk2giAggggAACCCCAAAIIIIAAAggggAACCCCAAAIIIIAAAggggAACCCCAAAIIIIAAAggggEB4BQj0hrdv2TMEEEAAAQQQQAABBBBAAAEEEEAAAQQQQAABBBBAAAEEEEAAAQQQQAABBBBAAAEEEEAAgQAIEOgNQCfRRAQQQAABBBBAAAEEEEAAAQQQQKCYBZ5ftcseeGKDa+KV582zZYumFnNzaRsCCCCAAAIIFECA8UEBkNkEAgggEEIBrh8h7FR2CQEEEEAAAQQQQCBrAQK9WVMxIwIIIIAAAggggAACCCCAAAIIIIBAXwHdbL3v4bW9/nztJQsJ9XKoIIAAAgggUMICjA9KuPPZdQQQQGAYAlw/hoHHoggggAACCCCAAAKhECDQG4puZCcQQAABBBBAAAEEEEAAAQQQQACBwgv0d7PVt4JQb+H7gy0igAACCCBQDAKMD4qhF2gDAgggEDwBrh/B6zNajAACCCCAAAIIIJB/AQK9+TdljQgggAACCCCAAAIIIIAAAggggEDoBQa72ep3/oLTGu2K8+aF3oIdRAABBBBAAIGUAOMDjgQEEEAAgVwEuH7kosYyCCCAAAIIIIAAAmEUINAbxl5lnxBAAAEEEEAAAQQQQAABBBBAAIERFHj85W32wOMbjtlCRXnMOjq7ev192aKppmq9TAgggAACCCAQbgHGB+HuX/YOAQQQGCkBrh8jJct6EUAAAQQQQAABBIIoQKA3iL1GmxFAAAEEEEAAAQQQQAABBBBAAIFRErjv4bWu+l76pCDv+849ySorYvbAoysJ9Y5S37BZBBBAAAEERkuA8cFoybNdBBBAINgCXD+C3X+0HgEEEEAAAQQQQCD/AgR682/KGhFAAAEEEEAAAQQQQAABBBBAAIFQCgx0s/XKi5Zaw/gat897m1oJ9Yay99kpBBBAAAEE+hdgfMCRgQACCCCQiwDXj1zUWAYBBBBAAAEEEEAg7AIEesPew+wfAggggAACCCCAAAIIIIAAAgggkAeBbG62+s0MFOptbKi1m686xaorY3loEatAAAEEEEAAgdEWYHww2j3A9hFAAIFgCnD9CGa/0WoEEEAAAQQQQACBkRcg0DvyxmwBAQQQQAABBBBAAAEEEEAAAQQQCLTAUG62+h1VqPeR5163fU2tvfadUG+gDwUajwACCCCAQI8A4wMOBgQQQACBXAS4fuSixjIIIIAAAggggAACpSJAoLdUepr9RAABBBBAAAEEEEAAAQQQQAABBHIQyOVmq99Me0eXPfD7lYR6c3BnEQQQQAABBIpZgPFBMfcObUMAAQSKV4DrR/H2DS1DAAEEEEAAAQQQKA4BAr3F0Q+0AgEEEEAAAQQQQAABBBBAAAEEECg6geHcbPU7M1io94bLFtuEcVVFt980CAEEEEAAAQQGFmB8wNGBAAIIIJCLANePXNRYBgEEEEAAAQQQQKDUBAj0llqPs78IIIAAAggggAACCCCAAAIIIIBABoGj7V127y9fs/XbDvaac2xNpb3v3EXWML5mSIYDhXqrK2N281WnWGND7ZDWx8wIIIAAAgggUHgBxgeFN2eLCCCAQBgEuH6EoRfZBwQQQAABBBBAAIFCCRDoLZQ020EAAQQQQAABBBBAAAEEEEAAAQQCIKCbrf98/wrbtrelV2snja+xKy9capUVsZz2QqHeJ1/aaGs27u61PKHenDhZCAEEEEAAgYIKMD4oKDcbQwABBEIjwPUjNF3JjiCAAAIIIIAAAggUSIBAb4Gg2QwCCCCAAAIIIIAAAggggAACCCBQ7AIjdbM1fb8feW4dod5iPxBoHwIIIIAAAmkCjA84HBBAAAEEchHg+pGLGssggAACCCCAAAIIlLoAgd5SPwLYfwQQQAABBBBAAAEEEEAAAQQQQMDMCnGz1UMPFOq99l0LbencSfQHAggggAACCBSJAOODIukImoEAAggETIDrR8A6jOYigAACCCCAAAIIFI0Agd6i6QoaggACCCCAAAIIIIAAAggggAACCIyOQCFvtvo97C/Uq9euvWShLVs0dXQg2CoCCCCAAAII9AgwPuBgQAABBBDIRYDrRy5qLIMAAggggAACCCCAQEqAQC9HAgIIIIAAAggggAACCCCAAAIIIFDCAqNxs9Vzr9m42xTs7TsR6i3hA5JdRwABBBAoCgHGB0XRDTQCAQQQCJwA14/AdRkNRgABBBBAAAEEECgyAQK9RdYhNAcBBBBAAAEEEEAAAQQQQAABBBAolMCB5ja795ev2ba9Lb02OWl8jV154VKrrIiNeFMI9Y44MRtAAAEEEEBgSAKMD4bExcwIIIAAAt0CXD84FBBAAAEEEEAAAQQQGL4Agd7hG7IGBBBAAAEEEEAAAQQQQAABBBBAIHACCvH+8/0rTBWU0qcT50yxc0+bU5Awr9/uQKHeC05rtCvOmxc4WxqMAAIIIIBAUAUYHwS152g3AgggMLoCXD9G15+tI4AAAggggAACCIRHgEBvePqSPUEAAQQQQAABBBBAAAEEEEAAAQSyEhjsZuvFy0/Iah35nkmh3if+tNE6OnsHjJctmmrXXrIw35tjfQgggAACCCDQR4DxAYcEAggggEAuAlw/clFjGQQQQAABBBBAAAEE+hcg0MuRgQACCCCAAAIIIIAAAggggAACCJSQQDHebPX8e5ta7YFHVxLqLaHjkV1FAAEEECgOAcYHxdEPtAIBBBAImgDXj6D1GO1FAAEEEEAAAQQQKHYBAr3F3kO0DwEEEEAAAQQQQAABBBBAAAEEEMiTQDHfbPW7SKg3T53NahBAAAEEEMhSgPFBllDMhgACCCDQS4DrBwcEAggggAACCCCAAAL5FyDQm39T1ogAAggggAACCCCAAAIIIIAAAggUnUAQbrZ6tIFCvY0NtXbzVadYdWWs6HxpEAIIIIAAAkEUYHwQxF6jzQgggMDoC3D9GP0+oAUIIIAAAggggAAC4RQg0BvOfmWvEEAAAQQQQAABBBBAAAEEEEAAgR6BIN1s9Y1WqPeR5163fU2tvXqSUC8HNgIIIIAAAvkRYHyQH0fWggACCJSaANePUutx9hcBBBBAAAEEEECgkAIEegupzbYQQAABBBBAAAEEEEAAAQQQQACBAgs8v2qX3ffw2mO2umzJDFu2ZGaBWzO0zbV3dNkDv19JqHdobMyNAAIIIIBARgHGBxmJmAEBBBBAoB8Brh8cFggggAACCCCAAAIIjKwAgd6R9WXtCCCAAAIIIIAAAggggAACCCCAwKgJDHSz9eLlJ9iJc6aMWruGsuHBQr03XLbYJoyrGsrqmBcBBBBAAIGSF2B8UPKHAAAIIIBATgJcP3JiYyEEEEAAAQQQQAABBIYkQKB3SFzMjAACCCCAAAIIIIAAAggggAACCARDIAw3W730QKHe6sqY3XzVKdbYUBuMTqGVCCCAAAIIjLIA44NR7gA2jwACCARUgOtHQDuOZiOAAAIIIIAAAggEToBAb+C6jAYjgAACCCCAAAIIIIAAAggggAACgwuE6War31OFep98aaOt2bi7184T6uXdgAACCCCAQHYCjA+yc2IuBBBAAIHeAlw/OCIQQAABBBBAAAEEECicAIHewlmzJQQQQAABBBBAAAEEEEAAAQQQQGDEBcJ4szUd7ZHn1hHqHfGjiA0ggAACCIRNgPFB2HqU/UEAAQQKI8D1ozDObAUBBBBAAAEEEEAAAS9AoJdjAQEEEEAAAQQQQAABBBBAAAEEEAiJQNhvtvpuGijUe+27FtrSuZNC0pvsBgIIIIAAAvkRYHzA+CA/RxJrQQCBUhPg+sH1o9SOefYXAQQQQAABBBAoBgECvcXQC7QBAQQQQAABBBBAAAEEEEAAAQQQGKbAb5970x78w5vHrOXi5SfYiXOmDHPtxbd4f6FetfLaSxbaskVTi6/BtAgBBBBAAIFREGB8kEJnfDAKBx+bRACBQAtw/eD6EegDmMYjgAACCCCAAAIBFiDQG+DOo+kIIIAAAggggAACCCCAAAIIIICABO57eK2pelL6VFEesysvWmoN42tCi7Rm425TsLfvRGgntF3OjiGAAAIIDEGA8UFvLMYHQzh4mBUBBEpagOsH14+SfgOw8wgggAACCCCAwCgLEOgd5Q5g8wgggAACCCCAAAIIIIAAAggggMBwBEr1Zqs3I9Q7nKOHZRFAAAEEwirA+IAP/YT12Ga/EEBgZAW4fnD9GNkjjLUjgAACCCCAAAIIZBIg0JtJiNcRQAABBBBAAAEEEEAAAQQQQACBIhUo9ZutvlsGCvVecFqjXXHevCLtPZqFAAIIIIDAyAgwPki5Mj4YmeOLtSKAQHgFuH5w/Qjv0c2eIYAAAggggAACwREg0BucvqKlCCCAAAIIIIAAAggggAACCCCAQI8AN1t7HwwK7Tzxp43W0dnV64Vli6aaHrHNhAACCCCAQCkIMD5gfFAKxzn7iAAC+Rfg+sH1I/9HFWtEAAEEEEAAAQQQyEWAQG8uaiyDAAIIIIAAAggggAACCCCAAAIIjKIAN1v7x9/b1GoPPLqSUO8oHptsGgEEEEBg9AQYHzA+GL2jjy0jgECQBbh+cP0I8vFL2xFAAAEEEEAAgbAJEOgNW4+yPwgggAACCCCAAAIIIIAAAgggEGoBbrYO3r2EekN9+LNzCCCAAAIDCDA+YHzAmwMBBBDIRYDrB9ePXI4blkEAAQQQQAABBBAYOQECvSNny5oRQAABBBBAAAEEEEAAAQQQQACBvAkcbe+yf75/hW3b29JrnZPG19jFyxdYw/iavG0r6CsaKNTb2FBrN191ilVXxoK+i7QfAQQQQAABJ8D4IPsDgfFB9lbMiQAC4Rfg+pF9H3P9yN6KORFAAAEEEEAAAQSGL0Cgd/iGrAEBBBBAAAEEEEAAAQQQQAABBBAYUYHBbrZeeeFSq6wgoNq3A3TT9ZHnXrd9Ta29XiLUO6KHKitHAAEEECigAOODoWMzPhi6GUsggED4BLh+DL1PuX4M3YwlEEAAAQQQQAABBHITINCbmxtLIYAAAggggAACCCCAAAIIIIAAAgUR4GZr7sztHV32wO9XEurNnZAlEUAAAQSKVIDxQe4dw/ggdzuWRACB4Atw/ci9D7l+5G7HkggggAACCCCAAALZCxDozd6KORFAAAEEEEAAAQQQQAABBBBAAIGCCnCzdfjcg910veGyxTZhXNXwN8IaEEAAAQQQKKAA44PhYzM+GL4ha0AAgeAJcP0Yfp9x/Ri+IWtAAAEEEEAAAQQQGFyAQC9HCAIIIIAAAggggAACCCCAAAIIIFCEAqV+s1U3SvcdbB20Z5pb2qy5tT1j77V3dtmKtduPma+6MmY3X3WKNTbUZlwHMyCAAAIIIFAMAowPGB8Uw3FIGxBAIHgCXD+4fgTvqKXFCCCAAAIIIIBAaQoQ6C3NfmevEUAAAQQQQAABBBBAAAEEEECgiAUGutk6Ek0+cc4Uu3j5CSOx6pzX+ca2/fabJ1fnvPxQFlSF3i98ZPlQFmFeBBBAAAEERkWA8QHjg1E58NgoAggEXoDrB9ePwB/E7AACCCCAAAIIIFBCAgR6S6iz2VUEEEAAAQQQQAABBBBAAAEEEAiGwH2/W2vPr95VsMZe9/6327iaqoJtL9OGHnluna3ZuDvTbHl7XVV65zfW5219rAgBBBBAAIGREGB8wPhgJI4r1okAAuEX4PrB9SP8Rzl7iAACCCCAAAIIhEeAQG94+pI9QQABBBBAAAEEEEAAAQQQQACBkAgU+obrFRcutcYpdUWj98CjK237nkMFaQ8VegvCzEYQQAABBPIgwPiA8UEeDiNWgQACJSjA9YPrRwke9uwyAggggAACCCAQWAECvYHtOhqOAAIIIIAAAggggAACCCCAAAJhFTjQ3Gbf/uVrtn1vS0F2sdgDvdMbaq26MnaMxcRxVaZA7nCm5YumDnsdw9k+yyKAAAIIIJCtAOOD3oEsxgfZHjnMhwACpS7A9YPrR6m/B9h/BBBAAAEEEEAgSAIEeoPUW7QVAQQQQAABBBBAAAEEEEAAAQQQyIPA1+5fYRu2HexZU7EHem++6hSb31ifhz1nFQgggAACCCAwkADjA44NBBBAAIFcBLh+5KLGMggggAACCCCAAAII9C9AoJcjAwEEEEAAAQQQQAABBBBAAAEEECgxAW64lliHs7sIIIAAAghkIcD4IAskZkEAAQQQOEaA6wcHBQIIIIAAAggggAAC+RMg0Js/S9aEAAIIIIAAAggggAACCCCAAAIIBEKAG66B6CYaiQACCCCAQEEFGB8UlJuNIYAAAqER4PoRmq5kRxBAAAEEEEAAAQSKQIBAbxF0Ak1AAAEEEEAAAQQQQAABBBBAAAEECinADddCarMtBBBAAAEEgiHA+CAY/UQrEUAAgWIT4PpRbD1CexBAAAEEEEAAAQSCLECgN8i9R9sRQAABBBBAAAEEEEAAAQQQQACBHAS44ZoDGosggAACCCAQcgHGByHvYHYPAQQQGCEBrh8jBMtqEUAAAQQQQAABBEpSgEBvSXY7O40AAggggAACCCCAAAIIIIAAAqUswA3XUu599h0BBBBAAIH+BRgfcGQggAACCOQiwPUjFzWWQQABBBBAAAEEEECgfwECvRwZCCCAAAIIIIAAAggggAACCCCAQIkJcMO1xDqc3UUAAQQQQCALAcYHWSAxCwIIIIDAMQJcPzgoEEAAAQQQQAABBBDInwCB3vxZsiYEEEAAAQQQQAABBBBAAAEEEEAgEALccA1EN9FIBBBAAAEECirA+KCg3GwMAQQQCI0A14/QdCU7ggACCCCAAAIIIFAEAgR6i6ATaAICCCCAAAIIIIAAAggggAACCCBQSAFuuBZSm20hgAACCCAQDAHGB8HoJ1qJAAIIFJsA149i6xHagwACCCCAAAIIIBBkAQK9Qe492o4AAggggAACCCCAAAIIIIAAAgjkIMAN1xzQWAQBBBBAAIGQCzA+CHkHs3sIIIDACAlw/RghWFaLAAIIIIAAAgggUJICBHpLstvZaQQQQAABBBBAAAEEEEAAAQQQKGUBbriWcu+z7wgggAACCPQvwPiAIwMBBBBAIBcBrh+5qLEMAggggAACCCCAAAL9CxDo5chAAAEEEEAAAQQQQAABBBBAAAEESkyg2G+4/vrJ1bZx2/6eXrnhssW2dO6kEusldhcBBBBAAIHCCjA+KKw3W0MAAQTCIsD1Iyw9yX4ggAACCCCAAAIIFIMAgd5i6AXagAACCCCAAAIIIIAAAggggAACCBRQ4ME/vGm/fe7Nni0uWzLDli2ZWcAWDL6p51/dbM+/uqVnpkuXz7L3nDmraNpHQxBAAAEEEAijAOODMPYq+4QAAgiMvADXj5E3ZgsIIIAAAggggAACpSNAoLd0+po9RQABBBBAAAEEEEAAAQQQQAABBJwAN1w5EBBAAAEEEECgrwDjA44JBBBAAIFcBLh+5KLGMggggAACCCCAAAII9C9AoJcjAwEEEEAAAQQQQAABBBBAAAEEECgxAW64lliHs7sIIIAAAghkIcD4IAskZkEAAQQQOEaA6wcHBQIIIIAAAggggAAC+RMg0Js/S9aEAAIIIIAAAggggAACCCCAAAIIBEKAG66B6CYaiQACCCCAQEEFGB8UlJuNIYAAAqER4PoRmq5kRxBAAAEEEEAAAQSKQIBAbxF0Ak1AAAEEEEAAAQQQQAABBBBAAAEECinADddCarMtBBBAAAEEgiHA+CAY/UQrEUAAgWIT4PpRbD1CexBAAAEEEEAAAQSCLECgN8i9R9sRQAABBBBAAAEEEEAAAQQQQACBHAS44ZoDGosggAACCCAQcgHGByHvYHYPAQQQGCEBrh8jBMtqEUAAAQQQQAABBEpSgEBvSXY7O40AAggggAACCCCAAAIIIIAAAqUswA3XUu599h0BBBBAAIH+BRgfcGQggAACCOQiwPUjFzWWQQABBBBAAAEEEECgfwECvRwZCCCAAAIIIIAAAggggAACCCCAQIkJcMO1xDqc3UUAAQQQQCALAcYHWSAxCwIIIIDAMQJcPzgoEEAAAQQQQAABBBDInwCB3vxZsiYEEEAAAQQQQAABBBBAAAEEEEAgEALccA1EN9FIBBBAAAEECirA+KCg3GwMAQQQCI0A14/QdCU7ggACCCCAAAIIIFAEAgR6i6ATaAICCCCAAAIIIIAAAggggAACCCBQSAFuuBZSm20hgAACCCAQDAHGB8HoJ1qJAAIIFJsA149i6xHagwACCCCAAAIIIBBkAQK9Qe492o4AAggggAACCCCAAAIIIIAAAgjkIMAN1xzQWAQBBBBAAIGQCzA+CHkHs3sIIIDACAlw/RghWFaLAAIIIIAAAgggUJICBHpLstvZaQQQQAABBBBAAAEEEEAAAQQQKGUBbriWcu+z7wgggAACCPQvwPiAIwMBBBBAIBcBrh+5qLEMAggggAACCCCAAAL9CxDo5chAAAEEEEAAAQQQQAABBBBAAAEESkyAG64l1uHsLgIIIIAAAlkIMD7IAolZEEAAAQSOEeD6wUGBAAIIIIAAAggggED+BAj05s+SNSGAAAIIIIAAAggggAACCCCAAAKBEOCGayC6iUYigAACCCBQUAHGBwXlZmMIIIBAaAS4foSmK9kRBBBAAAEEEEAAgSIQINBbBJ1AExBAAAEEEEAAAQQQQAABBBBAAIFCCnDDtZDabAsBBBBAAIFgCDA+CEY/0UoEEECg2AS4fhRbj9AeBBBAAAEEEEAAgSALEOgNcu/RdgQQQAABBBBAAAEEEEAAAQQQQCAHAW645oDGIggggAACCIRcgPFByDuY3UMAAQRGSIDrxwjBsloEEEAAAQQQQACBkhQg0FuS3c5O/y+JUQAAIABJREFUI4AAAggggAACCCCAAAIIIIBAKQtww7WUe599RwABBBBAoH8BxgccGQgggAACuQhw/chFjWUQQAABBBBAAAEEEOhfgEAvRwYCCCCAAAIIIIAAAggggAACCCBQYgLccC2xDmd3EUAAAQQQyEKA8UEWSMyCAAIIIHCMANcPDgoEEEAAAQQQQAABBPInQKA3f5asCQEEEEAAAQQQQAABBBBAAAEEEAiEADdcA9FNNBIBBBBAAIGCCjA+KCg3G0MAAQRCI8D1IzRdyY4ggAACCCCAAAIIFIEAgd4i6ASagAACCCCAAAIIIIAAAggggAACCBRSgBuuhdRmWwgggAACCARDgPFBMPqJViKAAALFJsD1o9h6hPYggAACCCCAAAIIBFmAQG+Qe4+2I4AAAggggAACCCCAAAIIIIAAAjkIcMM1BzQWQQABBBBAIOQCjA9C3sHsHgIIIDBCAlw/RgiW1SKAAAIIIIAAAgiUpACB3pLsdnYaAQQQQAABBBBAAAEEEEAAAQRKWYAbrqXc++w7AggggAAC/QswPuDIQAABBBDIRYDrRy5qLIMAAggggAACCCCAQP8CBHo5MhBAAAEEEEAAAQQQQAABBBBAAIESE+CGa4l1OLuLAAIIIIBAFgKMD7JAYhYEEEAAgWMEuH5wUCCAAAIIIIAAAgggkD8BAr35s2RNCCCAAAIIIIAAAggggAACCCCAQCAEuOEaiG6ikQgggAACCBRUgPFBQbnZGAIIIBAaAa4foelKdgQBBBBAAAEEEECgCAQI9BZBJ9AEBBBAAAEEEEAAAQQQQAABBBBAoJAC3HAtpDbbQgABBBBAIBgCjA+C0U+0EgEEECg2Aa4fxdYjtAcBBBBAAAEEEEAgyAIEeoPce7QdAQQQQAABBBBAAAEEEEAAAQQQyEGAG645oLEIAggggAACIRdgfBDyDmb3EEAAgRES4PoxQrCsFgEEEEAAAQQQQKAkBQj0lmS3s9MIIIAAAggggAACCCCAAAIIIFDKAtxwLeXeZ98RQAABBBDoX4DxAUcGAggggEAuAlw/clFjGQQQQAABBBBAAAEE+hcg0MuRgQACCCCAAAIIIIAAAggggAACCJSYADdcS6zD2V0EEEAAAQSyEGB8kAUSsyCAAAIIHCPA9YODAgEEEEAAAQQQQACB/AkQ6M2fJWtCAAEEEEAAAQQQQAABBBBAAAEEAiHADddAdBONRAABBBBAoKACjA8Kys3GEEAAgdAIcP0ITVeyIwgggAACCCCAAAJFIECgtwg6gSYggAACCCCAAAIIIIAAAggggAAChRTghmshtdkWAggggAACwRBgfBCMfqKVCCCAQLEJcP0oth6hPQgggAACCCCAAAJBFiDQG+Teo+0IIIAAAggggAACCCCAAAIIIIBADgLccM0BjUUQQAABBBAIuQDjg5B3MLuHAAIIjJAA148RgmW1CCCAAAIIIIAAAiUpQKC3JLudnUYAAQQQQAABBBBAAAEEEEAAgVIW4IZrKfc++44AAggggED/AowPODIQQAABBHIR4PqRixrLIIAAAggggAACCCDQvwCBXo4MBBBAAAEEEEAAAQQQQAABBBBAoMQEuOFaYh3O7iKAAAIIIJCFAOODLJCYBQEEEEDgGAGuHxwUCCCAAAIIIIAAAgjkT4BAb/4sWRMCCCCAAAIIIIAAAggggAACCCAQCAFuuAaim2gkAggggAACBRVgfFBQbjaGAAIIhEaA60doupIdQQABBBBAAAEEECgCAQK9RdAJNAEBBBBAAAEEEEAAAQQQQAABBBAopAA3XAupzbYQQAABBBAIhgDjg2D0E61EAAEEik2A60ex9QjtQQABBBBAAAEEEAiyAIHeIPcebUcAAQQQQAABBBBAAAEEEEAAAQRyEHjspW32syc29Cx5yoLpdu7pc3JY08gssmbjbnvkuXU9K1920lS79l0LR2ZjrBUBBBBAAAEEnADjAw4EBBBAAIFcBLh+5KLGMggggAACCCCAAAII9C9AoJcjAwEEEEAAAQQQQAABBBBAAAEEECgxgfXbDto/37+iZ6+nT66zKy9aWjQK23Yfsp/9fmVPe+Y11tvfXHVK0bSPhiCAAAIIIBBGAcYHYexV9gkBBBAYeQGuHyNvzBYQQAABBBBAAAEESkeAQG/p9DV7igACCCCAAAIIIIAAAggggAACCDgBbrhyICCAAAIIIIBAXwHGBxwTCCCAAAK5CHD9yEWNZRBAAAEEEEAAAQQQ6F+AQC9HBgIIIIAAAggggAACCCCAAAIIIFBiAtxwLbEOZ3cRQAABBBDIQoDxQRZIzIIAAgggcIwA1w8OCgQQQAABBBBAAAEE8idAoDd/lqwJAQQQQAABBBBAAAEEEEAAAQQQCIQAN1wD0U00EgEEEEAAgYIKMD4oKDcbQwABBEIjwPUjNF3JjiCAAAIIIIAAAggUgQCB3iLoBJqAAAIIIIAAAggggAACCCCAAAIIFFKAG66F1GZbCCCAAAIIBEOA8UEw+olWIoAAAsUmwPWj2HqE9iCAAAIIIIAAAggEWYBAb5B7j7YjgAACCCCAAAIIIIAAAggggAACOQhwwzUHNBZBAAEEEEAg5AKMD0LeweweAgggMEICXD9GCJbVIoAAAggggAACCJSkAIHekux2dhoBBBBAAAEEEEAAAQQQQAABBEpZgBuupdz77DsCCCCAAAL9CzA+4MhAAAEEEMhFgOtHLmosgwACCCCAAAIIIIBA/wIEejkyEEAAAQQQQAABBBBAAAEEEEAAgRIT4IZriXU4u4sAAggggEAWAowPskBiFgQQQACBYwS4fnBQIIAAAggggAACCCCQPwECvfmzZE0IIIAAAggggAACCCCAAAIIIIBAIAS44RqIbqKRCCCAAAIIFFSA8UFBudkYAgggEBoBrh+h6Up2BAEEEEAAAQQQQKAIBAj0FkEn0AQEEEAAAQQQQAABBBBAAAEEEECgkALccC2kNttCAAEEEEAgGAKMD4LRT7QSAQQQKDYBrh/F1iO0BwEEEEAAAQT+H3v3AWVFle1/fDc4BEEHFBx0HNQRRIYgUUFBQWEUQUAGQYJkkAwSGyQJLUjOIBkVURADqAMOKioKKEmSSBhHMICKwiiI+Aj/tev9m9c0t26de++5t6u6v7WWa/7/16f2OfU551b3Wvx6NwIIBFmAQG+Qd4+1I4AAAggggAACCCCAAAIIIIAAAlEI8A+uUaBxCwIIIIAAAplcgJ8PMvkG83gIIIBAnAT4/hEnWMoigAACCCCAAAIIZEkBAr1Zctt5aAQQQAABBBBAAAEEEEAAAQQQyMoC/INrVt59nh0BBBBAAIHQAvx8wMlAAAEEEIhGgO8f0ahxDwIIIIAAAggggAACoQUI9HIyEEAAAQQQQAABBBBAAAEEEEAAgSwmwD+4ZrEN53ERQAABBBAwEODnAwMkhiCAAAIIXCTA9w8OBQIIIIAAAggggAAC9gQI9NqzpBICCCCAAAIIIIAAAggggAACCCAQCAH+wTUQ28QiEUAAAQQQSKgAPx8klJvJEEAAgUwjwPePTLOVPAgCCCCAAAIIIICADwQI9PpgE1gCAggggAACCCCAAAIIIIAAAgggkEgB/sE1kdrMhQACCCCAQDAE+PkgGPvEKhFAAAG/CfD9w287wnoQQAABBBBAAAEEgixAoDfIu8faEUAAAQQQQAABBBBAAAEEEEAAgSgE+AfXKNC4BQEEEEAAgUwuwM8HmXyDeTwEEEAgTgJ8/4gTLGURQAABBBBAAAEEsqQAgd4sue08NAIIIIAAAggggAACCCCAAAIIZGUB/sE1K+8+z44AAggggEBoAX4+4GQggAACCEQjwPePaNS4BwEEEEAAAQQQQACB0AIEejkZCCCAAAIIIIAAAggggAACCCCAQBYT4B9cs9iG87gIIIAAAggYCPDzgQESQxBAAAEELhLg+weHAgEEEEAAAQQQQAABewIEeu1ZUgkBBBBAAAEEEEAAAQQQQAABBBAIhAD/4BqIbWKRCCCAAAIIJFSAnw8Sys1kCCCAQKYR4PtHptlKHgQBBBBAAAEEEEDABwIEen2wCSwBAQQQQAABBBBAAAEEEEAAAQQQSKQA/+CaSG3mQgABBBBAIBgC/HwQjH1ilQgggIDfBPj+4bcdYT0IIIAAAggggAACQRYg0Bvk3WPtCCCAAAIIIIAAAggggAACCCCAQBQC/INrFGjcggACCCCAQCYX4OeDTL7BPB4CCCAQJwG+f8QJlrIIIIAAAggggAACWVKAQG+W3HYeGgEEEEAAAQQQQAABBBBAAAEEsrIA/+CalXefZ0cAAQQQQCC0AD8fcDIQQAABBKIR4PtHNGrcgwACCCCAAAIIIIBAaAECvZwMBBBAAAEEEEAAAQQQQAABBBBAIIsJpP8HV78/fpFr80mPh8r4fZmsDwEEEEAAgUAL8PNBoLePxSOAAAIZJsD3jwyjZ2IEEEAAAQQQQACBTChAoDcTbiqPhAACCCCAAAIIIIAAAggggAACCIQT4B9cOR8IIIAAAgggkF6Anw84EwgggAAC0Qjw/SMaNe5BAAEEEEAAAQQQQCC0gO8DvY8++ih7hwACCCCAAAIZLDBr1qwMXgHT2xSY2ecFm+WohQACCCCAAAIBFDiTLZvsufpPgVl5vl9PyjVHjwVmvSwUAQQQQACBIArw80EQd401I4AAAhkvwPePjN8DVoAAAggggAACCCBgLtBpXBPzwRkwkkBvBqAzJQIIIIAAAkETINAbtB0Lv14CvZlrP3kaBBBAAAEEohU4/MfL5ae8eaK9PSH3ZTt7Ti7/7Te54vgJyfU//5OQOZkEAQQQQACBrCzAzwdZefd5dgQQQCB6Ab5/RG/HnQgggAACCCCAAAKJFSDQG6M3HXpjBOR2BBBAAAEELAgQ6LWA6KMSBHp9tBksBQEEEEAAAQQQQAABBBBAAAEEEEAAAQQQQAABBBBAAAEEEEAAAQQSIkCgN0ZmAr0xAnI7AggggAACFgQI9FpA9FEJAr0+2gyWggACCCCAAAIIIIAAAggggAACCCCAAAIIIIAAAggggAACCCCAAAIJESDQGyNz+kDvxIkTY6zI7QgggAACCCDgJfDYY49dMIRAr5dYsL6ePtBbu031YD0Aq0UAAQQQQAABBBBAAAEEEEAAAQQQQAABBBBAAAEEEEAAAQQQQAABBDwE3py/5oIRBHpjPDIEemME5HYEEEAAAQSiECDQGwVagG4h0BugzWKpCCCAAAIIIIAAAggggAACCCCAAAIIIIAAAggggAACCCCAAAIIIBCVAIHeqNjcbyLQaxmUcggggAACCBgIEOg1QArwEAK9Ad48lo4AAggggAACCCCAAAIIIIAAAggggAACCCCAAAIIIIAAAggggAACRgIEeo2YzAcR6DW3YiQCCCCAAAK2BAj02pL0Zx0Cvf7cF1aFAAIIIIAAAggggAACCCCAAAIIIIAAAggggAACCCCAAAIIIIAAAvYECPTas3QqEei1DEo5BBBAAAEEDAQI9BogBXgIgd4Abx5LRwABBBBAAAEEEEAAAQQQQAABBBBAAAEEEEAAAQQQQAABBBBAAAEjAQK9Rkzmgwj0mlsxEgEEEEAAAVsCBHptSfqzDoFef+4Lq0IAAQQQQAABBBBAAAEEEEAAAQQQQAABBBBAAAEEEEAAAQQQQAABewIEeu1ZOpUI9FoGpRwCCCCAAAIGAgR6DZACPIRAb4A3j6UjgAACCCCAAAIIIIAAAggggAACCCCAAAIIIIAAAggggAACCCCAgJEAgV4jJvNBBHrNrRiJAAIIIICALQECvbYk/VmHQK8/94VVIYAAAggggAACCCCAAAIIIIAAAggggAACCCCAAAIIIIAAAggggIA9AQK99iydSgR6LYNSDgEEEEAAAQMBAr0GSAEeQqA3wJvH0hFAAAEEEEAAAQQQQAABBBBAAAEEEEAAAQQQQAABBBBAAAEEEEDASIBArxGT+SACveZWjEQAAQQQQMCWAIFeW5L+rEOg15/7wqoQQAABBBBAAAEEEEAAAQQQQAABBBBAAAEEEEAAAQQQQAABBBBAwJ4AgV57lk4lAr2WQSmHAAIIIICAgQCBXgOkAA8h0BvgzWPpCCCAAAIIIIAAAggggAACCCCAAAIIIIAAAggggAACCCCAAAIIIGAkQKDXiMl8EIFecytGIoAAAgggYEuAQK8tSX/WIdDrz31hVQgggAACCCCAAAIIIIAAAggggAACCCCAAAIIIIAAAggggAACCCBgT4BArz1LpxKBXsuglEMAAQQQQMBAgECvAVKAhxDoDfDmsXQEEEAAAQQQQAABBBBAAAEEEEAAAQQQQAABBBBAAAEEEEAAAQQQMBIg0GvEZD6IQK+5FSMRQAABBBCwJUCg15akP+sQ6PXnvrAqBBBAAAEEEEAAAQQQQAABBBBAAAEEEEAAAQQQQAABBBBAAAEEELAnQKDXnqVTiUCvZVDKIYAAAgggYCBAoNcAKcBDCPQGePNYOgIIIIAAAggggAACCCCAAAIIIIAAAggggAACCCCAAAIIIIAAAggYCRDoNWIyH0Sg19yKkQgggAACCNgSINBrS9KfdQj0+nNfWBUCCCCAAAIIIIAAAggggAACCCCAAAIIIIAAAggggAACCCCAAAII2BMg0GvP0qmUGQK9J06ckO3bt8vGjRtly5Yt8u2338q2bdvk+PHj57UKFy4sN954oxQtWlTKlCkjlSpVkhtuuEFy5MhhWZRyCCCAAAIIeAsQ6PU2CvIIAr1B3j3WjgACCCCAAAIIIIAAAggggAACCCCAAAIIIIAAAggggAACCCCAAAImAgR6TZQiGBPUQO/Zs2edAO/cuXNlxYoVF4R3TR8/f/780rRpU2nbtq3cdNNNkpSUZHor4xBAIEaBn376SVq3bi1vv/22a6XBgwdLcnJyjDNxOwL+FCDQ6899sbUqAr22JKmDAAIIIIAAAggggAACCCCAAAIIIIAAAggggAACCCCAAAIIIIAAAn4VINBreWeCGOg9cOCApKSkyOLFi61o5M2bVx555BEnOFigQAErNSmCQFAEzp0753S01i7XLVq0SNiyCfQmjJqJfCpAoNenG2NpWQR6LUFSBgEEEEAAAQQQQAABBBBAAAEEEEAAAQQQQAABBBBAAAEEEEAAAQR8K0Cg1/LWBCnQq8FD7ebZt29f2bdvn2UJkVKlSsnkyZPltttus16bggj4UeDIkSPOmZ89e7ZouDCR3XAJ9PrxRLCmRAoQ6E2kduLnItCbeHNmRAABBBBAAAEEEEAAAQQQQAABBBBAAAEEEEAAAQQQQAABBBBAAIHEChDotewdlECvhnlXrFjhBA4PHjxoWeH/yhUuXNgJN1atWjVuc1AYgYwWOHXqlCxfvlxGjhx5Phw/ePBgAr0ZvTHMn6UECPRm7u0m0Ju595enQwABBBBAAAEEEEAAAQQQQAABBBBAAAEEEEAAAQQQQAABBBBAAAERAr2WT0FQAr07d+6UFi1ayJ49eywLXFyuYsWKMmvWLClWrFjc52ICBBIpoMH4bdu2SUpKiqxcufKCqQn0JnInmAsBcbpip730+w5X5hEg0Jt59pInQQABBBBAAAEEEEAAAQQQQAABBBBAAAEEEEAAAQQQQAABBBBAAIHQAgR6LZ+MIAR6f/nlF+nVq5csXrzY8tO7l+vYsaMTesydO3fC5mQiBOIpcOTIEZk8ebLTgfr48eMXTUWgN5761EbgYgECvZn7VBDozdz7y9MhgAACCCCAAAIIIIAAAggggAACCCCAAAIIIIAAAggggAACCCCAAB16rZ+BIAR633vvPWncuHHIEGJakFq1ajldfMuXLy8FCxaUHDlyOF8+ffq0/PTTT7Jjxw558cUXZcWKFZ61ChUqJM8884xUqVLFujkFEcgIgaeeekpGjBjhOjWB3ozYFebMygIEejP37hPozdz7y9MhgAACCCCAAAIIIIAAAggggAACCCCAAAIIIIAAAggggAACCCCAAIFe62fA74HeU6dOyaBBg2TGjBmuz16qVCkZOXKkVKtWTbJlyxbW6Ny5c/L2229L3759Zd++fWHHduvWTYYPH34+GGwdn4IIJFCAQG8CsZkKAQMBAr0GSAEeQqA3wJvH0hFAAAEEEEAAAQQQQAABBBBAAAEEEEAAAQQQQAABBBBAAAEEEEDASODN+WsuGNdpXBOj+zJqUNI5TZD6+PJ7oPfgwYPSunVr2bBhQ0hF7aQ7f/58ueuuuyJSfuedd6Rp06ZhO/VWrVpVFixYIFdffXVEtRmMgB8FCPT6cVdYU1YWINCbuXefQG/m3l+eDgEEEEAAAQQQQAABBBBAAAEEEEAAAQQQQAABBBBAAAEEEEAAAQTo0Gv9DPg90PvJJ5/IAw884Bq8ve+++2TevHmSL1++iGxOnDghvXr1kkWLFrnelzdvXnn99dfl1ltvjag2gxHwowCBXj/uCmvKygIEejP37hPozdz7y9MhgAACCCCAAAIIIIAAAggggAACCCCAAAIIIIAAAggggAACCCCAAIFe62fA74He9evXS40aNVyfu0mTJjJp0iTR8G2k1/Lly50uveGuZ555Rho2bBhpacYj4DsBAr2+2xIWlMUFCPRm7gNAoDdz7y9PhwACCCCAAAIIIIAAAggggAACCCCAAAIIIIAAAggggAACCCCAAAIEeq2fgaAHekuVKiXPPfecFC1aNGKbvXv3SvPmzWXXrl2u986fP18aN24cce2g3fDLL7/IqlWr5M0335RPP/1U9u3b5zyCdicuU6aM1KlTR26//XbJnTt3Qh7t3LlzcvDgQXnllVfkvffek82bN8vRo0clf/78Ur58ealcubLUrVtXbr75ZsmWLVtc1nTs2DHZsGGDrF27VrZs2SI7duxw1qCXrkPPns6vgfMKFSrIVVddJUlJSXFZS/qip06dkg8++MDpTr1mzRqng7XuVfXq1Z0AeigXAr3Rbc3Zs2fl66+/dpz1s/H5559fcBZSq6r/FVdcIeXKlZNKlSo55zTSzuHRrTCxd50+fVr2798vb7/9tnMG9XOhn9W0nwu1uPPOO50zedlllyVkgT/99JMsXbpUXnzxRdm4caPzGdV9uP/++50u7wULFkzIOiKZhEBvJFrBG0ugN3h7xooRQAABBBBAAAEEEEAAAQQQQAABBBBAAAEEEEAAAQQQQAABBBBAIDKBN+evueCGTuOaRFYgwaOTzmky0cdX0AO9Stu+fXtJSUmJqktvrFujIbLWrVs74Ta3S7+mAVSTy0a9cMHN9AHoEydOiIaWR48efT6s6rZODU136tTJCUHnyZPH5HGcMV7P1LZtW2f+1LDwgQMHnP1cvHix5xwapu3du7dUqVLFSrBXw5saBpw7d66sWLHCCcqaXrVq1ZLu3btHvZZw+6bPuWDBAicweuTIEUlOTpYXXnjBdWm6ljvuuEMGDRpkunwr5zeSybzOhdYaPHiw86wZcWloeuXKlTJjxgz56KOPIl6Cdg3X0LmeiZIlS7qGvb/88ktp1aqVc+7crlGjRkm3bt0iDowfOnTIeT9pKN3t0s9ZvXr1PJ8v1WPChAlOwN7k0lCtdkHv0qWLXHfddSa3nB/jdT7Sno2PP/5YevTo4YSLQ126F/ru0ndFogLGJg9LoNdEKbhjCPQGd+9YOQIIIIAAAggggAACCCCAAAIIIIAAAggggAACCCCAAAIIIIAAAgiYCRDoNXMyHuX3QO/OnTulWbNmTkfIcJcGHjUcpcHOSy65xPj5Yx3oFTrT+n4N9GqH4j59+sg777wTEYOGRTV8WqRIEaP7vIxSA705c+aU1157TR5//PHzHT9NJtCwngYGNawXSdA4fe1IgsTh1qUBRg3SRhpgNAn0andUfU7tXBzuKlasmBO81tBjrFck5zeSubzOhdbKqECvdpzt37+/E+qO9dLzOWzYMGnTpo3oGU9/nTlzRkaOHOl8ptwuDQbPnDkz4o6/7777rtOd1u2qWLGiLFy4UK6//vqwjxmrhwZ7NZTcqFGjkAahJvc6H6ln48MPP5SuXbue7yru9iD6edAwcizviFjPQvr7CfTaFvVXPQK9/toPVoMAAggggAACCCCAAAIIIIAAAggggAACCCCAAAIIIIAAAggggAAC9gUI9Fo29Xug98cffxQNfK5evdroyTWg9vDDD8uDDz4oV111VcQdLY0mSTPIK3SmQyMJRNqoZ9KhV+cJ19HSy0GdJ06cKGXLlvUaatSh98knn5Tnn39ehg4dGlFX3LSTayfSESNGiIYHI7m0ifbrr78uQ4YM8QwFmtbVbsZjx44VDZonJSUZ3eYV6J0zZ47TLVbrel0aXrz99tulc+fOXkM9vx7J+fUsFuFnJyMCvfv27XO6ua5fvz6Sx/Ecq2dTu/WG+oUDnat+/fquZ79QoUKyZMkSqVChguc8qQM0KDx8+HAZN26c6z0a6Ndznz17dtcxXt1vjRck4gTv9TNuEqr1ehfq2WjRooXz/eGDDz7wXIZ+dlq2bOk5LpEDCPQmUjvxcxHoTbw5MyKAAAIIIIAAAggggAACCCCAAAIIIIAAAggggAACCCCAAAIIIIBAYgUI9Fr29nugV8OWY8aMcYJpkV4aOtU/JV+tWjUpUaKE5MiRI9ISnuO9QmdaIJJApI16XoHegQMHOp0qN27c6Pl84Qao76xZs0S7wYa7vJ5Jg7jlypWTAQMGRB3mTZ2/Q4cOkpKSYhQY1Hv0fL300kvSrVu3mOdOb6CdWadOnSoPPfSQUajXK9CrZ9nUSMOLuXLlcrrCxnpFcn4jmcvrXGitRAd6jx075pwFrw7IkTxn6lg9D/PmzZM6depcdLvOqyHicB2BtcOtrs00IH7o0CHRz9batWtDLlfXoyFhfT+6XVu3bnU6n8f6rkhb3/Qz6nUGzNKSAAAgAElEQVQ+NIz8+++/y5QpUzy3Q99R+gsDxYsX9xybyAEEehOpnfi5CPQm3pwZEUAAAQQQQAABBBBAAAEEEEAAAQQQQAABBBBAAAEEEEAAAQQQQCCxAgR6LXv7PdCrj7tz506nE+OePXuifnoNr1WvXl0aNGggd911l7XuvV6hM11wJIFIG/XCBUO10+dll11mrRNt06ZNnXCw1nS7vJ5Ju9n+8ssvcvjw4aj3N+2N06ZNk1atWhkFHzXsqAHDgwcPWpk7fRHtFqydjBs2bOi5nnD7puc3d+7c8sMPP3iuMzW8uH37dgK9nlr/N0DD3QsXLpSuXbtGcFdkQ7Vzsn5eQnWo1bCvdvB1u2rWrOkEgq+88kqjSd9991154IEHXMfq+3Du3Lmi74RQ13fffed0eF61apXRfJEM0l/S0Nrhwsle742CBQvKyZMnjYL44dwjWbftsQR6bYv6qx6BXn/tB6tBAAEEEEAAAQQQQAABBBBAAAEEEEAAAQQQQAABBBBAAAEEEEAAAfsCBHotmwYh0Hv69GkZP358VF163bi0u+zDDz8sDz74YEzhXq/Qmc7vp0BvKI9GjRpJ+/btpWzZsk5oVLte7t27VyZPniyLFy/2PHFeAVoTo7STaAi2S5cu0rhxYylcuLBccskl8vPPP8u6detk5MiRsnnz5rBr0kDrs88+KyVLlgw7bv/+/dKuXTvP7qPly5d3Qp41atQQXZuGEHU9GzZskOnTpzv7G+4y7WQcLtDruQlpBqSGF9944w0CvRHAHThwQNq2bSvr1693vUt/IUA76aZ+VnSgvp80/Pr+++873WJ37Njher/e98wzz8iNN9540Zjdu3dLs2bNXH9xQUPdr732mlSuXNnzqc6cOeN8VvRMuV1DhgyRfv36hQzV6jNpp+uxY8eGnUsD/T169JCbbrrJ6YB+4sQJpyOw1+fU5DMa6Xsj3EK1Y3XLli093RI9gEBvosUTOx+B3sR6MxsCCCCAAAIIIIAAAggggAACCCCAAAIIIIAAAggggAACCCCAAAIIJF6AQK9l8yAEevWRv//+e+fPzWtI0falgdaOHTuKBi+zZcsWUXmT0JlfA70aENROmRoi1NBs+uvs2bOybNky6dWrlxw9etTVxavTp4lRanHdA+1oq8HHUNfx48dl2LBhMnPmzLD7lJycLAMHDpTs2bOHHHfq1CmnjgYww11ao2fPniE7qup9WufFF190gpG6NrerdevWMnr0aNc6ep+tQK9beNGr/uDBg0XdEnWZnItErkmDtto11u3STs4acg3VXTf1Hu0irsHRcKFet/eBnqVBgwaJ7p/bFS6Em/Ye7XatYfU1a9aELKVdeZcsWSIVKlQI+fVNmzY5gXq3rtle7w59X+jeLViwwPVZtBuxfgZz5swZcozJ+TA5q6kdq4sXL24yPKFjCPQmlDvhkxHoTTg5EyKAAAIIIIAAAggggAACCCCAAAIIIIAAAggggAACCCCAAAIIIIBAggUI9FoGD0qgVx973759TnfMcB00Y+GpVauWaGCudOnSxmVMQmd+DfSOGDFCNFQXKsybCnDu3Dkn+KedS8Nd2sm3Xr16IYeYGOmN2o139uzZUrVq1bBzaRfQ/v37hw0LajB44cKFcv3114estWXLFifIfPDgQde5THz0ZjV66aWXnMC5W6hXA5Dz5s2TOnXquM7nFbhNvVFr6X5oV+XrrrvO+T9rh1jt3vryyy/L1KlTJVR40at+IsOzumaTc5GoNZ08edI5U7pHoS7tiqtfS/V220TtjDt8+HAZN26c6z7Pnz/fCcuGut58803RXzBwu2rWrOms48orrwz7GXnvvfecOdzOY926dZ1QfL58+S6qYxos7t27d9h3h55JDUivWrUq5Fq9grYm5yO1cNGiRUXX88ADDzjPlNplXAPFv/76q7Mf4YLYxi98ywMJ9FoG9Vk5Ar0+2xCWgwACCCCAAAIIIIAAAggggAACCCCAAAIIIIAAAggggAACCCCAAALWBQj0WiYNUqBXH10DmBq8W7FihWWJ/y2XP39+mTBhgjRs2NCoW69J6MyPgd4GDRo4wc9Qgb70sL/88ovTpVdDu26XBky1A23u3LkvGmJipDdpt2ANACYlJXnu7c6dO6VFixaiHVHdLrfgpIYuR44c6XTEdbsi8dEaJh1/mzdv7pwtt2ChV+A2da3hgsYa4MyVK1fIoKVX/USFZ1Ofw+RcJHJNGgL9+eef5cCBA/LNN984Z2vXrl3O///BBx90AtsmZ1MD8G3atIn4XOoNXp11Ncyt9atVq+Za3+R861nQ5wl1ffnll9KqVSvZuHFjyK97heXT3rR8+XJp2rSp61q1Q7bbLwuYnA8tHO4XATRsr++vyy+/3POdkhEDCPRmhHri5iTQmzhrZkIAAQQQQAABBBBAAAEEEEAAAQQQQAABBBBAAAEEEEAAAQQQQACBjBEg0GvZPWiBXn187aY5d+5cJ0Cqf9rd9uX15+TTzmcSOvNjoDdcR91Qnl7BvEqVKjkdczVcl/4yMYokJKj1TbqIamBRu6XmyJHjgiV5BRZNQpOhjLxCxoUKFZJly5ZJ2bJlQx5Zr8Ct3hSus6rX58CrfiLDs7pWk3OR6DV5GZp83SvQG+6ZNICqwXY9t25XcnKyDBw4ULJnzx5yyI8//uiEZFevXh3y60WKFJHnn39eSpYsGfLrXl2CveZPW/TQoUPSunVrWbt2bci5mjRpIpMmTRL9zEXz3tB7Ro0aZRy2Ntm/RI4h0JtI7cTPRaA38ebMiAACCCCAAAIIIIAAAggggAACCCCAAAIIIIAAAggggAACCCCAAAKJFSDQa9k7iIHeVAINBC5atMj50/HaudfmpQEz/dP2derUCVvWJJTot0BvuPCt28OqrwbzNmzY4Orh9pwmRm7h23D4XsHDGjVqOCHjK6644oIyXvdFG5rVoLl2j9Zz43aF60jqFbjVmjNmzJCWLVtGddS96ic6PGtyLhK9pqhgReT06dOyf/9+0eD7Cy+8IPv27XMt5fVMmzZtksaNGzvdekNd1atXd36hQQPioa7169dL/fr1Rbs1h7rCdYrWQLF2r9b/3K6lS5dK7dq1jah+++03GTBggMyePTvk+Fh/EaBYsWJOOLl48eJG6/HbIAK9ftsRu+sh0GvXk2oIIIAAAggggAACCCCAAAIIIIAAAggggAACCCCAAAIIIIAAAggg4D8BAr2W9yTIgd5UCg1Srlu3zgnSrVq1ylrX3sqVKzvhzOuuu85V3SSU6LdAb7iumG4P+uuvv0rfvn1l4cKFrhbz5893gojpLxOjcEFXtwn37t0rGk7ctWtXyCGlSpWS5557TooWLXr+6yaBRe1+qv8lJSVF/GnT89K9e3fX+zp06OB0FM2VK9dFY7wCt16dVb0W61XfK2jqVT/Sr5uci0SvyfQZ9J2jIXcNuGv32UjeO17PdOLECenVq5fzywqhrnAdpE06/IYLhWsIuGfPns671O2K5H2mNcKdO32W119/XW699dao3hvRvMtM9zgR4wj0JkI54+Yg0Jtx9syMAAIIIIAAAggggAACCCCAAAIIIIAAAggggAACCCCAAAIIIIAAAokRINBr2TkzBHrTkmgYbsuWLaKhM+2WGa5Tpgml159zNwklRhKAs1HPK7jZp08fGTJkiGTPnt2EwBljEoR1CyqaPJOG+u6++27j9ejAI0eOSKtWrWTNmjWu96W3jyWYbLK4Dz/8UO69917XoW5dg/UGr33TzqwaqC5QoIDJUi4a41XfK2ga1aRhbjI5F4leU6jl6tn//vvvRTvn6nn6+OOPZdu2bVFzmDzTM888I507d3adIzk52Qmdp/8M//jjj9K2bVtZvXp1yHtDhdzTDvT6THndH2rSxYsXS/v27V2fRZ+1YcOGF33d5HzEEr6PegMt3kig1yKmD0sR6PXhprAkBBBAAAEEEEAAAQQQQAABBBBAAAEEEEAAAQQQQAABBBBAAAEEELAqQKDXKqdIZgv0puU5e/asfPfdd04HzVdeecUJfrr9GXo3Vq8/b28SOvNboNckUBjKI9pAqG2j1LVFUzeaeyL5yHl1Da5UqZIsWLBAChcufFFZL99Yu5F61Y/2XETik3asyV4kek1p1/fDDz/Iyy+/LC+++KJs3Lgx2se86D6TZ/ryyy+dsLrbvG7vpfXr10v9+vVd33MaEk5JSZGcOXOGfB79BYhHHnlEduzYYe15vQrpuezWrdtFw0zORzSdvb3Wk8ivE+hNpHbi5yLQm3hzZkQAAQQQQAABBBBAAAEEEEAAAQQQQAABBBBAAAEEEEAAAQQQQACBxAoQ6LXsnZkDvemptHvvhg0bnD9l/89//tMo3Kt/Ev61116TypUrh5Q3CZ1llkDvkiVLpE2bNq4nsEOHDqIdjXPlynXBGNtGqcVPnjwp/fv3l3nz5rmuKX33z3itJXUBXoHIcB1OvQK32nl19OjRkjt37qjeAl71TYKmUU3scpPJXiR6TbpUfU/Mnz/fsT569KjNR3ZqzZkzR5o2bRq27u+//+500Z46darruPRdrbWTsI4fMGCA6z1Lly6V2rVru37d6/xaxxCRWDp76z41btw4HstKSE0CvQlhzrBJCPRmGD0TI4AAAggggAACCCCAAAIIIIAAAggggAACCCCAAAIIIIAAAggggECCBAj0WobOSoHetHQHDhxwOlXqn4P3usJ1gTQJJWaVQK9b4NS2Uep+mQR60wf+4rWW1DV5BSJjCfQOHDhQ9L+kpCSvIxvy6wR6vdkOHjwoGrJctWqV9+AoR5iGUN977z0nrOrWVbxPnz5O6Dd79uzOSo4dOyadOnWSFStWhFxZ1apVne7QV199tevKvc5vlI8c9rZYAr1vvfWWVKlSJR7LSkhNAr0JYc6wSQj0Zhg9EyOAAAIIIIAAAggggAACCCCAAAIIIIAAAggggAACCCCAAAIIIIBAggQI9FqGzqqBXmXUTpyDBg2S2bNnh1UNF6S0HRA9dOiQtG7dWtauXeu6Jq+AcLyCm14detMHDFMfwLZRal2TQG/6LqbxWkvqmrwCkbEEemPtVhuvcxHtK8lkL2J95kjW9v3330u3bt3kjTfeiOQ20S7e2sG7Ro0azn+bN28W7VbtdpkGeiMN6G7atMkJAB8+fDjk1MnJyU4gPDUAHGqQ1/mNCMZwcKJ/EcBwWQkZRqA3IcwZNgmB3gyjZ2IEEEAAAQQQQAABBBBAAAEEEEAAAQQQQAABBBBAAAEEEEAAAQQQSJAAgV7L0H4O9J4+fdrpTvndd9+JBl337t3r/O/27dud/x0zZkzM3Rm//PJLadWqlWzcuNFV1i1wpjeYhBK9ArhpJzYJ1HnVi1dwM9q6to1SvaKpqyFJ3c9wHVi9fMN9BPWMNm/eXHbt2hVyWKVKlZwuqYULF77o69H6mr4S4l3fdB2R7F+iAr1nzpyRqVOnyuOPP+75GPnz55fq1avL/fffL+XKlZMbbrhBcuTIcf4+r+C7aaD33LlzzpoGDBjguqbUwLrXWA0d67qqVasW9vlM3j+eQBEOIND7f2CzZs2KUI/hfhYg0Ovn3WFtCCCAAAIIIIAAAggggAACCCCAAAIIIIAAAggggAACCCCAAAIIIGBDgECvDcU0Nfwa6DUJXmpAUTtqxnJpYLhnz57ywgsvuJbJbIHecM/jhqCBwZEjRzr/uV1u+2ESvDUNOaad+8iRI04Ye82aNSGXVKhQIVm2bJmULVv2/NdNuvpGs5bUCT788EO59957XY3uu+8+mTdvnuTLl++iMfEO3Ma7fqSfQ5NzkahAr0mwv2jRoqJdbh944AHJkyeP6+PaCvTqBLt375ZmzZrJnj17Qs6n77/hw4fLb7/9Jp07d5ZXX3015LiaNWs65+7KK68Mu00HDx50OoRv2LAh5LhwHaYj3X+v8SbnI5bwvdf8ifg6HXoToZxxcxDozTh7ZkYAAQQQQAABBBBAAAEEEEAAAQQQQAABBBBAAAEEEEAAAQQQQACBxAgQ6LXs7NdArwbUtDPl7NmzXZ+4bt26MnPmzJDhSFOmX3/9Vfr27SsLFy50vSWRgd6dO3c6Ab79+/e7rscrxOYV3NTuovq8BQoUMGUSE6dnnnlGGjZseFFNk2DewIEDRf9LSkoyXpNXN1wN8uqabrzxxgtqevlEs5bUCTQ02b17d9dnSA1gpu3omjrYa12xhlvjXd944/7/QJNzEeszm67JK4SrQVbd2xIlSniW9KoVSWD8xIkT0qtXL1m0aFHIeVM7Pv/444/OZ+/w4cMhx40aNcr55Qevz5fXL1Lo8+tabrrpJk+HWAeYnA+vd2Gsa4j3/QR64y2csfUJ9GasP7MjgAACCCCAAAIIIIAAAggggAACCCCAAAIIIIAAAggggAACCCCAQPwFCPRaNvZroFcfU//cvHbEdLv0z8gvXrxY7rnnnqhVDh065HSkXLt2rWuNcKFCk9DZ0qVLpXbt2kZrXL9+vdSoUSPsWK8Qm1dwM1TnWq/FeTmFq2li9OCDD8qMGTPk8ssv91rK+a+/++67TrdUt8ut5ptvvimNGjVyvS/aoHis3X+99i3WcGu86xtv3P8faHIuYn1mkzWdOXPG6XI7btw41+GmgVgtoHWGDh3qWiuSQK8WWb58uTRt2tS1nr5fvvjiC9d3pX42NWRcoUIFT47ff/9dhgwZ4rx73a7XX39d7r77bs9asQ4wOR9e78JY1xDv+wn0xls4Y+sT6M1Yf2ZHAAEEEEAAAQQQQAABBBBAAAEEEEAAAQQQQAABBBBAAAEEEEAAgfgLEOi1bOznQK+GW+vXry/Hjx93feo6deo44bOrrroqKhmvbppa1K3zrH7NJHQWSYDPq8OrzukVYvMKbmqNSAKKOt4rPFu1alVZsGCBXH311Rftg4lRJKFDncAkhNmnTx8nnJg9e/YL1rRv3z555JFHZMeOHSHPjAbF9VxUq1YtojOl3ZVbtGghe/bsCXlfsWLF5Pnnn5fixYuH/LrXvsUabo13/YiwDD87sT6zyZpiDWKnncMkEBvJ+0Bre4XpNZx+9OhRWb16dcjHjTQs7/UO0s9Uv379PLv9mtiHG2Py3vB6F8a6hnjfT6A33sIZW59Ab8b6MzsCCCCAAAIIIIAAAggggAACCCCAAAIIIIAAAggggAACCCCAAAIIxF+AQK9lYz8HevXPv3fq1ElWrFgR9qk7dOggKSkpkidPnoh0PvvsM+ncubNs3LjR9T6vEObPP//s1Hj11VddawwcOFD0P68/d//LL79Ir169nK7D4S6vEJtXcFNrlypVSp577jkpWrSop5lJ4LFbt25Ol9McOXJcVM8kmKc3tW3bVkaPHi25c+f2XJNXKFcLuHVGNnmeBg0aOEHxfPnyea5FB5w6dUqGDRsmU6ZMcR2v50TPac6cOUOO8dq3WMOt8a5vBJVmkMm5iPWZTdZkch7mzJkTtktu6jxffvmltGrVKuw7JdJAr4bXR44cKbp/0Vx6JvWzZXppML1Zs2ayf//+kLdUrlxZNPR73XXXeZbUX8ro0qWLXHvttc47R4P7JUqUkAIFCjj/Nw3Ph3pnaGGT8+H1LvRcYAYPINCbwRsQ5+kJ9MYZmPIIIIAAAggggAACCCCAAAIIIIAAAggggAACCCCAAAIIIIAAAgggkOECBHotb4GfA736qNodV4OQXpd2qdRApUnI7OzZs/Lee+85IVu3Lq2p8zVv3lwmTJjgGhb+7bffZMCAATJ79mzXJVavXl3mzp3rhNncrnPnzslLL70kGowN15FY7/cKsXkFN1PXYBKENl2XW3hW5zIJ5uk4DfdpiPahhx4KG34+ceKEDBo0KKx5pUqVnI7BhQsXDkn+xhtvOCHHcNYjRoyQ7t27yyWXXBL2+Ol50ufv0aOHaz3dez3LVapUca3ltW+xhlvjXd/rM5r+6ybnItZnNlmTSaDXJGx++vRpGT9+vBNsD3dFGujVWps2bZLGjRvL4cOHTR7p/BivX0gIVUw/X/qLBYsWLXKdS7v09u7dO+xnQ0Pu+jmdMWOGa526devKzJkzQwbnTc6H17swIqwMGEygNwPQEzglgd4EYjMVAggggAACCCCAAAIIIIAAAggggAACCCCAAAIIIIAAAggggAACCGSIAIFey+x+D/R+++23TvDygw8+8Hzy/PnzO1009U/Ma5BNu6tmy5bNuU9DexoQ++ijj5zw5cqVKz3racB0yZIlUq1atbBjNYSanJwcdky4cKgGQpctW+aE6I4ePeq5Lq8Qm1dwM+0EGsrr16+fE6ZNf2mYd/Xq1U5Q9eDBg67rql27tkyfPl0KFiwYcoxJMC/1Rg3gPvnkk1K/fv3ze5e2qO7jxIkTnTHhrieeeEI0LJc9e/aQw0y7IWvou2fPnq6Bbg0takBTw+ThwsEaDNYxbt15dZFe+xZruFW7quo63C6T0Krn4YxgQCTnIoKynkNDdaf2svcKm+vejxkzxgn0el3R7KNpt/L0c3v9QoLbWr0C7+qh7zz9ZYtQZ9ok5K5za9i3ZcuWUb83vN6FXnuR0V8n0JvROxDf+Qn0xteX6ggggAACCCCAAAIIIIAAAggggAACCCCAAAIIIIAAAggggAACCCCQ8QIEei3vgd8Dvfq42rm2a9eunp1rLdNIx44dJSUlRXLnzh22tHb71e6ZXp11NWys4VANG2vXVw2nbt26VebMmeOEjE0vrxCbVzgx/Tzly5d3uhXffvvtcvnll4t2GtUAr3YV1hBouOfSYN+0adOcrrpuVzTBTbXSIPFNN90kOXLkcKw2b94skyZN8gxjV6xY0Vl7kSJFwpKuX79e2rRpEzasrAXUR89fjRo1REPjSUlJ8vPPP8uGDRucILPuR7jLdD1e+xZNEDTtujScrs/rdulealhau13r9c0338i//vUvqVy5spQsWdL0eBqPi+ZcGBcPMzBUoPfNN988/9zhfLSrtb4zr7nmGuccaABf918/A3o+TS79rOl/en8kl2m38rQ1Fy9eLPXq1YtkGmesaeC9Vq1azjtNPyP6nozk3WHjFwG83oURP3iCbyDQm2DwBE9HoDfB4EyHAAIIIIAAAggggAACCCCAAAIIIIAAAggggAACCCCAAAIIIIAAAgkXINBrmTwIgV4NiU2ZMkU00JioyzSEqes5fPiwtGvXTtasWRPz8jRU+be//U0++eQT11peITavYGjMi0xTQAOOGnrOkyePa9lEBje9OqmmXaR2INaweLdu3TzD2NGaacfh2bNnS9WqVT1LeO1brIFePVMPPPBAxM/6+uuvy9133+25/kgHJPJcpF1bqECvzc+wl0OrVq1k7Nixcumll3oNveDr+/btk0ceeUR27NhhdJ++wxYuXCjXX3+90fj0g7Zs2SLNmjXzDLxHU1w/pxo2vueee2J6b3i9C6NZWyLvIdCbSO3Ez0WgN/HmzIgAAggggAACCCCAAAIIIIAAAggggAACCCCAAAIIIIAAAggggAACiRUg0GvZOwiBXn3kEydOyKBBg5xwZLwvDfxNnjxZbrvtNqOpNBiqwTnt4hrrNWLECPnTn/4kGpR1u7xCbF7B0Jo1a8qxY8dk48aNMS23Tp06MnXqVLnqqqvC1jEJbj788MPyxhtvRBw2TT+x+nXv3t3pgGxyaVhcu6uOGjUq5rnTz6dhXj1H6m3SjdVr32IN9B46dEhat24ta9euNaE5P2b+/PlOB2rbl8m5sD2n1gsV6NX/u1cHY9O1aFhVu9X+8MMPIW/RcPeCBQvk6quvNi3pjDt16pTzDpwxY4bRfRpUHz58uNPhOpornoF3k8+pyfnwehdG89yJvIdAbyK1Ez8Xgd7EmzMjAggggAACCCCAAAIIIIAAAggggAACCCCAAAIIIIAAAggggAACCCRWgECvZe+gBHr1sU+ePOl06p0wYYL18GUqa+XKlWXcuHFSpkyZiKRtBI4ff/xx0YDXihUrpE2bNq7ze4XYTIKh1atXlx49ehh3+0y/GHWaOXOmFC1a1NPJJJi3atUq2bVrlwwdOjTqve3SpYtzf7huwaEWq6FeDXP2799fjh496vk8JgM0NDpx4kSpVKmSUZhXa5rsW3Jyssn0IcecOXNGRo4c6cwTyfXEE09Inz59IrnFaKzJuTAqFOEgt0Cvjc9w6i8D7Ny50wmWh7o08KvnrVq1ahGuXOTdd991uiybXDY6K589e1aWLl3qvCuOHz9uMq3nGD1PGjbOmTNn2LEm58PrXei5mAweQKA3gzcgztMT6I0zMOURQAABBBBAAAEEEEAAAQQQQAABBBBAAAEEEEAAAQQQQAABBBBAIMMFCPRa3oIgBXr10TVg9v777zvBzc2bN1vTyJ8/vxOmVQ8N3EVzHTlyRDRw+cILL0R0u3Zy1ZBbgwYNnM6yXp1CvUJspsHQvXv3OkHNd955J6L11q1bV0aPHi26bpPLNJinHZFfe+010WDzwYMHTUo7Y3S/evXq5QQotTNqtNeBAwckJSVFFi9eHG0J574WLVrIsGHDnE7LkVym+xZJzfRjv//+eydMqd2QTa+BAweK/mfSZdi0po4zOReR1DMd6xbo1fs1tKp7p2H1SK+0n4utW7dKw4YN5fDhwyHL6HtCTbNnzx7RNFqvXbt2smbNmrD3aWB/7ty5UqhQoYjqhxqsnXo//vhj6devX0zvXA3/6zOnvue8FmZyPrzehV5zZPTXCfRm9A7Ed34CvfH1pToCCCCAAAIIIIAAAggggAACCCCAAAIIIIAAAggggAACCCCAAAIIZLwAgV7LexC0QG/q4+ufn//ggw9k3rx5Trgt2u6RJUqUkObNm0ujRo2shN90XcuXL3c6oe7bty/sbmkQ9cEHH5QBAwbIddddd35sogK9OqF2JZ0/f74T0PXqTpsayKtXr55nd820Dx5pMC+SYG2tWpBtvJEAACAASURBVLVk0KBBcsstt1gJnGpgfPv27TJ9+nSnU7LpudK91ECndgkuXbq0ZMuWLeJPaiICvbqor7/+2gmQmwaX27Zt65yPWMLSoTBMzkXEiAY3hAv06u2RfIZ1vL5DNBif9nPx888/S+fOneXVV18NuaKKFSvKwoUL5frrrzdY8f8N0XDt1KlTnXdGuCvawHC4mvqu0DMzZ84cp5u26aW/LKEh5K5du0qBAgVMbzMKfBPoNeZkYAYIEOjNAHSmRAABBBBAAAEEEEAAAQQQQAABBBBAAAEEEEAAAQQQQAABBBBAAIGEChDotcwd1EBvWgYNmmnA7NNPP3U6SGp31x07dlwUUL311lvliiuucAKXZcuWlTJlysi1114bVfjSaxtOnjwpmzZtckKh+r+ffPKJc4t2tdUw3z333CP333+/FCxY0KtUxF+PJhj6ww8/yD//+U+nW+/GjRvPd8hVswoVKjhhVf3faEKdJsHN9ME8DdZ+/vnnjt/atWsdQw3XajiwfPnyUq1aNcdPQ8bRhGdNUPVcbdmyxQmO67navXv3eRddhwZDb775ZqlRo4aoUzz20mSd0Yxx89VaGo7Wc6odk6tWrep8XnLkyBHNNIG+Rz/D69atc7oZ67sl9TOs4W01qlKlitSuXdv5f2tn7URd+ksM2o3a7dL1aafrypUrx2VJp0+flv379zu/SKGdezWAn2qT+o4rXry48zm98847pVy5cpInT564rCXoRenQG/QdDL9+Ar2Ze395OgQQQAABBBBAAAEEEEAAAQQQQAABBBBAAAEEEEAAAQQQQAABBBAQIdBr+RRkhkCvZZLAl4sm0BvPh44m0BvP9VAbgaAKaMi8V69esmjRItdH0PD9zJkzJV++fEF9zCyzbgK9mXurCfRm7v3l6RBAAAEEEEAAAQQQQAABBBBAAAEEEEAAAQQQQAABBBBAAAEEEECAQK/1M0Cg1zpphhck0JvhW8ACEIiLgHaJbtasmezZs8e1/qhRo6Rbt26SlJQUlzVQ1J4AgV57ln6sRKDXj7vCmhBAAAEEEEAAAQQQQAABBBBAAAEEEEAAAQQQQAABBBBAAAEEEEDApgAdem1qigiBXsugPihHoNcHm8ASELAscO7cOZk6daoMGDDAtXKhQoVk2bJlUrZsWcuzUy4eAgR646Hqn5oEev2zF6wEAQQQQAABBBBAAAEEEEAAAQQQQAABBBBAAAEEEEAAAQQQQAABBOIjQKDXsiuBXsugPihHoNcHm8ASELAsoF15W7ZsKTt27HCt3Lx5c5kwYYLkyZPH8uyUi4cAgd54qPqnJoFe/+wFK0EAAQQQQAABBBBAAAEEEEAAAQQQQAABBBBAAAEEEEAAAQQQQACB+AgQ6LXsSqDXMqgPyhHo9cEmsAQELAocPXpUBg8eLAsWLAhbdfHixVKvXj2LM1MqngIEeuOpm/G1CfRm/B6wAgQQQAABBBBAAAEEEEAAAQQQQAABBBBAAAEEEEAAAQQQQAABBBCIrwCBXsu+BHotg/qgHIFeH2wCS0AgQoHjx4/L4cOHpVChQpI3b17n7pMnT8rmzZtl0qRJsnLlyrAVq1evLnPnznXu5wqGAIHeYOxTtKsk0ButHPchgAACCCCAAAIIIIAAAggggAACCCCAAAIIIIAAAggggAACCCCAQFAECPRa3ikCvZZBfVCOQK8PNoElIBChwKFDh6R169aydu3aCO/83+HTpk2TVq1aSVJSUlT3c1PiBQj0Jt48kTMS6E2kNnMhgAACCCCAAAIIIIAAAggggAACCCCAAAIIIIAAAggggAACCCCAQEYIEOi1rE6g1zKoD8oR6PXBJrAEBCIU+Omnn5xA79tvvx3hnSJ169aVqVOnSoECBSK+lxsyToBAb8bZJ2JmAr2JUGYOBBBAAAEEEEAAAQQQQAABBBBAAAEEEEAAAQQQQAABBBBAAAEEEMhIAQK9lvUJ9FoG9UE5Ar0+2ASWgECEAidPnpT+/fvLvHnzIrqzYsWKMmvWLClWrFhE9zE44wUI9Gb8HsRzBQR646lLbQQQQAABBBBAAAEEEEAAAQQQQAABBBBAAAEEEEAAAQQQQAABBBDwgwCBXsu7QKDXMqgPyhHo9cEmsAQEIhT4/fffZciQIU6nXdOrVKlSMnnyZLnttttMb2GcjwQI9PpoM+KwFAK9cUClJAIIIIAAAggggAACCCCAAAIIIIAAAggggAACCCCAAAIIIIAAAgj4SoBAr+XtINBrGdQH5Qj0+mATWAICUQh4fXZTS+bNm1c6dOggPXr0kAIFCkQxE7f4QYBArx92IX5rINAbP1sqI4AAAggggAACCCCAAAIIIIAAAggggAACCCCAAAIIIIAAAggggIA/BAj0Wt4HAr2WQSmHAAIIRCmwfv16WbhwofznP/+Rbdu2yfHjx51KGuC95ZZbpESJEnLvvfdKpUqVJF++fFHOwm1+ESDQ65ediM86CPTGx5WqCCCAAAIIIIAAAggggAACCCCAAAIIIIAAAggggAACCCCAAAIIIOAfAQK9lveCQK9lUMohgAACCCBgIECg1wApwEMI9AZ481g6AggggAACCCCAAAIIIIAAAggggAACCCCAAAIIIIAAAggggAACCBgJEOg1YjIfRKDX3IqRCCCAAAII2BIg0GtL0p91CPT6c19YFQIIIIAAAggggAACCCCAAAIIIIAAAggggAACCCCAAAIIIIAAAgjYEyDQa8/SqUSg1zIo5RBAAAEEEDAQINBrgBTgIQR6A7x5LB0BBBBAAAEEEEAAAQQQQAABBBBAAAEEEEAAAQQQQAABBBBAAAEEjAQI9BoxmQ8i0GtuxUgEEEAAAQRsCRDotSXpzzoEev25L6wKAQQQQAABBBBAAAEEEEAAAQQQQAABBBBAAAEEEEAAAQQQQAABBOwJEOi1Z+lUItBrGZRyCCCAAAIIGAgQ6DVACvAQAr0B3jyWjgACCCCAAAIIIIAAAggggAACCCCAAAIIIIAAAggggAACCCCAAAJGAgR6jZjMBxHoNbdiJAIIIIAAArYECPTakvRnHQK9/twXVoUAAggggAACCCCAAAIIIIAAAggggAACCCCAAAIIIIAAAggggAAC9gQI9NqzdCoR6LUMSjkEEEAAAQQMBAj0GiAFeAiB3gBvHktHAAEEEEAAAQQQQAABBBBAAAEEEEAAAQQQQAABBBBAAAEEEEAAASMBAr1GTOaDCPSaWzESAQQQQAABWwIEem1J+rMOgV5/7gurQgABBBBAAAEEEEAAAQQQQAABBBBAAAEEEEAAAQQQQAABBBBAAAF7AgR67Vk6lQj0WgalHAIIIIAAAgYCBHoNkAI8hEBvgDePpSOAAAIIIIAAAggggAACCCCAAAIIIIAAAggggAACCCCAAAIIIICAkQCBXiMm80EEes2tGIkAAggggIAtAQK9tiT9WYdArz/3hVUhgAACCCCAAAIIIIAAAggggAACCCCAAAIIIIAAAggggAACCCCAgD0BAr32LJ1KBHotg1IOAQQQQAABAwECvQZIAR5CoDfAm8fSEUAAAQQQQAABBBBAAAEEEEAAAQQQQAABBBBAAAEEEEAAAQQQQMBIgECvEZP5IAK95laMRAABBBBAwJYAgV5bkv6sQ6DXn/vCqhBAAAEEEEAAAQQQQAABBBBAAAEEEEAAAQQQQAABBBBAAAEEEEDAngCBXnuWTiUCvZZBKYcAAggggICBAIFeA6QADyHQG+DNY+kIIIAAAggggAACCCCAAAIIIIAAAggggAACCCCAAAIIIIAAAgggYCRAoNeIyXwQgV5zK0YigAACCCBgS4BAry1Jf9Yh0OvPfWFVCCCAAAIIIIAAAggggAACCCCAAAIIIIAAAggggAACCCCAAAIIIGBPgECvPUunEoFey6CUQwABBBBAwECAQK8BUoCHEOgN8OaxdAQQQAABBBBAAAEEEEAAAQQQQAABBBBAAAEEEEAAAQQQQAABBBAwEiDQa8RkPohAr7kVIxFAAAEEELAlQKDXlqQ/6xDo9ee+sCoEEEAAAQQQQAABBBBAAAEEEEAAAQQQQAABBBBAAAEEEEAAAQQQsCdAoNeepVOJQK9lUMohgAACCCBgIECg1wApwEMI9AZ481g6AggggAACCCCAAAIIIIAAAggggAACCCCAAAIIIIAAAggggAACCBgJEOg1YjIfRKDX3IqRCCCAAAII2BIg0GtL0p91CPT6c19YFQIIIIAAAggggAACCCCAAAIIIIAAAggggAACCCCAAAIIIIAAAgjYEyDQa8/SqUSg1zIo5RBAAAEEEDAQINBrgBTgIQR6A7x5LB0BBBBAAAEEEEAAAQQQQAABBBBAAAEEEEAAAQQQQAABBBBAAAEEjAQI9BoxmQ8i0GtuxUgEEEAAAQRsCRDotSXpzzoEev25L6wKAQQQQAABBBBAAAEEEEAAAQQQQAABBBBAAAEEEEAAAQQQQAABBOwJEOi1Z+lUItBrGZRyCCCAAAIIGAgQ6DVACvAQAr0B3jyWjgACCCCAAAIIIIAAAggggAACCCCAAAIIIIAAAggggAACCCCAAAJGAgR6jZjMBxHoNbdiJAIIIIAAArYECPTakvRnHQK9/twXVoUAAggggAACCCCAAAIIIIAAAggggAACCCCAAAIIIIAAAggggAAC9gQI9NqzdCoR6LUMSjkEEEAAAQQMBAj0GiAFeAiB3gBvHktHAAEEEEAAAQQQQAABBBBAAAEEEEAAAQQQQAABBBBAAAEEEEAAASMBAr1GTOaDCPSaWzESAQQQQAABWwIEem1J+rMOgV5/7gurQgABBBBAAAEEsprAuXPn5MiPP8inO7bKth1bZdfnu+S77w/Lrt07L6AoUbyk/OmqQlLi5hJyS6myUrrELVKwwFWSLVu2rEbG82YSgdNnTsvBgwdk45aPZefuHbLv3/tk955dcuy/x84/4V9vuFGuL3zD+XNfplRZKXBlQUlKSsokClnvMc6ePSuHDn8rm7Z+4rzvdn++S74+9LV88Z9/X4BR9pbyclWBglK6ZBnnv1J/Ky35/piPvc96R4YnRgABBBBAAAEEEEAAAQQQQAABCwIEei0gpi1BoNcyKOUQQAABBBAwECDQa4AU4CEEegO8eSwdAQQQQAABBBDIBAK/nvxVVr+7ShYteVY+2fxxVE90803FpelDzaXu/Q9K/nz5o6rBTQgkUkAD7F99c1CWvvKCvPL6y/LNt19HPP2t5W+T5o1bSM2775NLc18a8f16g4ZHO/d+1AkQh7qKFyshM8bPEg0Uc9kROHrsqKz456uy+KVF8vne3VEVtbH3UU3MTRELbNq6Uf7RvK7rfXfdUU0mj5nB966IZaO74bfffpPho4fI80ufcy3QrNEjMqT/cMmVK1d0k3AXAggggAACCCCAAAIIIICArwUI9FreHgK9lkEphwACCCCAgIEAgV4DpAAPIdAb4M1j6QgggAACCCCAQIAFtDvluo8/lDGTRsm2nZ9aeZI/X3Ot9OraV+rWqi85cuSwUpMiwRXQ0Kx2eP7s853SqEET3zzI1998JZNnTpA3//WGnDhxPOZ1adi2Z6deUqtmnYjPfbwDvamf85O/nZSa1e+N+VmDXOD333+XlavfkEkzJ1zUhTfa59JfZhjQa5DceUc1upRHixjn+wj0xhk4wvIEeiMEYzgCCCCAAAIIIIAAAgggkAkFCPRa3lQCvZZBKYcAAggggICBAIFeA6QADyHQG+DNY+kIIIAAAggggEBABTRQM2fh0zJz/nQrgcb0DA3qNpRBfYfJlVdcGVAhlh2rwI8//eicsWdfXCgd23SW7h0fi7VkzPefPnNaXnvjFRkxeqgc+++xmOuFOvcDew+WggWuMq4dz0CvBpcnTB8rLy9/SSaPni716zQwXldmG6j7PX7qaHn2hYVxebSuHXpIlw7do+7UHJdFUdQRINDrr4NAoNdf+8FqEEAAAQQQQAABBBBAAIGMECDQa1mdQK9lUMohgAACCCBgIECg1wApwEMI9AZ481g6AggggAACCCAQQIFfT/4q02dPkWmzJ8d19X+/+z4ZNWyMFLiyYFznobi/BEJ1Qe3drV+GB3q1E++02VNkxtypcQWrULaijBo2Vm4qUsxonngEevUzvvilRTL16Ynng8tZOdCr4fKUscPklRXLjPYk2kEtmrSSAb0HE+qNFjBO9xHojRNslGUJ9EYJx20IIIAAAggggAACCCCAQCYSINBreTMJ9FoGpRwCCCCAAAIGAgR6DZACPIRAb4A3j6UjgAACCCCAAAIBEzh37py8+PJiSR7aJyErJ+CWEGZfTKJna9funTJh2lh55/3VF6wpowO9GuYdNSFFnnvxmYRYlS1dTsY9OUmK/LWo53w2A71nz56VdR9/KGMmjZJtOz+9YO6sGujVrswTp42L+y8wpGIn93pc2rfqKJdkv8Rz7xmQGAECvYlxNp2FQK+pFOMQQAABBBBAAAEEEEAAgcwrQKDX8t4S6LUMSjkEEEAAAQQMBAj0GiAFeAiB3gBvHktHAAEEEEAAAQQCJrB772fStXdH2f/FvoSsPE+evPLUsLFS9/76CZmPSTJGQDugzln4tDz74kLR8Gz6KyMDvdqtdtT4EfLsCwsTinNvjVoyauhYufKKK8POayvQ+/U3X8mE6WPl5eUvhZwvqwZ6P1j3vnTs2S7kuYzHgfjzNdfKlDEzRDs1c/lDgECvP/YhdRUEev21H6wGAQQQQAABBBBAAAEEEMgIAQK9ltUJ9FoGpRwCCCCAAAIGAgR6DZACPIRAb4A3j6UjgAACCCCAAAIBEjhz9oxMmj5epjw9Meyq8/0xnzSo+5DUvvcBufGGIvLHy/8o2bJlc+7RIM4PR76XjzdvkCUvL5ZPNn/sKVCz+r0yevg4ufKKAp5jGRBMAT1T46eOcV18RgV69czPXThLRo4fYQR7a/nbpEnD5lL5tjukwBUF5A9/+INz34lfT4gGZt96Z6XT4fqbb782qjc0ebi0bt5OkpKSXMfbCPSaBOSyYqBXw9xDUgbKS68tCbtfGsJ9+B9NpXrVe+T6wtdL3ryXnd8z3ftDh7+VDz56T5a88oJ8vne35943a/SIDOk/XHLlyuU5lgHxFyDQG3/jSGYweV/xGYpElLEIIIAAAggggAACCCCAQPAECPRa3jMCvZZBKYcAAggggICBAIFeA6QADyHQG+DNY+kIIIAAAggggECABL76+qB069tJtm7f4rrqevc/KP16DpBr//wXzyfTUI52ZZ05f7pn98u50xaKBnu5MqeAXwO9GuTr3q+zZwC3eLES8nifwXJHparnw+tuO6XdiJ+eP11mL5jpuZllS5eTqWNnyl+uLew5NpYBJgG5rBjo/XTHVmnfrbV8/8N3rrwdWneSjm26eHZS1gLH/ntMxk8d7dnt+aqCf5L505+VUiVKx7Kt3ItAphQweV8R6M2UW89DIYAAAggggAACCCCAAALnBQj0Wj4MBHotg1IOAQQQQAABAwECvQZIAR5CoDfAm8fSEUAAAQQQQACBAAmsXvOWtOvaynXFd99VQ8YMHy8FC1xl/FSnz5yWidPGybTZk8Pe06V9d+ndvZ9kz5bduDYDgyPgx0Dv8eO/yJCRj8vLy18KC6nnPmXQKNEuraaXnvuXX1sqT4we6hlmH9RvmLRr0SFsl17Ted3GmQTksmKgd+6zs2XE6KGuvE0aNpMhycPl0tyXGm+B6bkaOXSMaCiRCwEELhQweV8R6OXUIIAAAggggAACCCCAAAKZW4BAr+X9JdBrGZRyCCCAAAIIGAgQ6DVACvAQAr0B3jyWjgACCCCAAAIIBEhg+pwpMmbSKNcVa2deDd5Geu3dv0c6PdZe9n+xz/VWDU1Oemqa/PHyP0ZanvEBEPBjoPdf766SnsndwgZutYPuuCcnSZG/Fo1YWUO92qH6qQlPhr23SuU7ZeKoKaJdW+N1mQTkslqg99SpU5IydljYbrrTxj0tD9SqF/G2fLRhrbTv3ibs2WrRpJUM6jtMcubMGXF9bkAgMwuYvK8I9GbmE8CzIYAAAggggAACCCCAAAIiBHotnwICvZZBKYcAAggggICBAIFeA6QADyHQG+DNY+kIIIAAAggggECABLxCl9F2lPz9999l5PgRsmDRXFcN/dPzGp67vvANARJjqaYCXmerd7d+0r3jY6blYh7368lfZUjKQHnptSWutTRgO3n0NLn9tipRz3f4u8PSM7mrrP/kI9caefLklTlT5ssdlapGPY/XjSYBuawW6DUxWTTnRal6+11evBd9/b8//1f6Dn5M3np7peu9/BJDxKzckEUETD6bBHqzyGHgMRFAAAEEEEAAAQQQQCDLChDotbz1BHotg1IOAQQQQAABAwECvQZIAR5CoDfAm8fSEUAAAQQQQACBAAl4hS5jCdC8vPwl6TXQvbtv8WIlZMb4WfLXG260Jnbu3Dn55tuv5a13Vol2zNz86UY59t9jTv2yt5SX22+9QzRUV6Z0Wbkk+yVh5z1+/Bd5/6P3ZM0H78jmbZvki//82xmv6y1ZvJRUqni7VL/zHrn6T1dLUlJSzM+g3V3/8+UXsv6TdbJ956dy4KsvZdfnuy7o+KlB0BI3l5D8+fJLuVsqSIVyt8rfbi4hl+a+NOb5wxXQgPa6Tz6SxUuflQ83fOisST2rVK4qD9xXT4reeJNky5btghJeZyvRgd4du7ZLmy4t5PsfvnN91NbN28nA3oMlR44cMXk+v/Q5GfhEvwtq6LmpUqmq3HlHNSn5t9JSsEBBzzMYyyJMAnIEei8W1q7kHdt2kezZskfEr++eSTPGO/+5XXfdUU0mj5nhfH6juTQ0vHnrRlmz9h3Z8dkO2bpt8/kyJYqXlBtvKOK8lypXvF2uv+6Giz6T0czpdc/Zs2fl0+1b5IVlz4t2wNb3ra7l1vKVpM59dY3etV5zBPHrqe/z//0+tEn+/Z/9smv3zvOPou8D/WWW0iVukfJlK0q50uUkb97LrD6qH8+L2wOavK9i+XnEFqye90OHv5UP138gO3fvkH3/3ie79+w6/3NG6jz6/VE/56n7e0vJMpnyrxGknvMPPnrf+SWWz/bscn4G0yvfH/OJ/pxX7pbyUunW2+Nyxt32NZqfWWydEeoggAACCCCAAAIIIIBA9AIEeqO3C3kngV7LoJRDAAEEEEDAQIBArwFSgIcQ6A3w5rF0BBBAAAEEEEAgQAJeoUsNkD45+CmpV/vBhITD0tJ5BXzSh3u+/uYrmTB9rGiQ2OvScI0G97QTa/og6o8//SiLlz4nc5+ddVFIJ31d9an99zryWNe+ck2ha7ymDfl17Ryra1605Bn5fO/uiGtoaKZB3Yek7SPt5do//8X4/nB7nzZ4qB4pY4fJKyuWuda+566acluFSk5X5livlxetkAplK8Za5qL75z47W0aMHupa12bX3N17P5Mxk0ZJ2dLlnDOmgefLL7vcOPit4fHOvR91gmKhLrcwvNfn2QQ1tfYf/vAH6da3k2zdvsX1tkH9hkm7Fh2Mnyu10HffH5bu/brIho3rXGvPmjxP7qtxv8mSjcd4vVO00J+vuVbGpUyUyrfeEfFzGS8kwoH6bpu98GlZtnzpBQH/cGVuLX+btHmkvehnM9KA+mtvvCI9+nfxPHv67po+e4pMmz3ZdSn6rv37PffJ2MlPuY7Rz8nUsTPlL9cWjlBGxKTzdqiztGnrRvlH87qu80Ubvo72fR7tezzUAyT6vES8aSFuMPlsZmSgVwOi77y/WuY/N0c+2fxxxI+s31/uq1FL2rd8VG6+6W+u7xaTTt/R/uKJ/iLOoJQBYb+Xm77TUz1mzp0m23Z+auQR6xm3/TPLwD6DpchfixqtnUEIIIAAAggggAACCCCQGAECvZadCfRaBqUcAggggAACBgIEeg2QAjyEQG+AN4+lI4AAAggggAACARII1Uk0/fI1iNKwXiNp17KD/OXPhRMWcvMK+KSGezSstnL1m/LkuOHnO8OZbIE+V4+Oj0nblh2cTqnaYXPLtk3yxKghxgGV1Hk0BDlyyFNSrkwFk6nPj9n52Q4ZOvJx0XBZrJcGER/vM0Rq1axtFL42CcecOXNahjz5uLz51uthl6ehmIb1G8lTE56M9TEkHoFekyCTdjadMma6/OmqQjE/Q6wF/BDove6662XS9PGi58TturdGLRk7YmLEnSfXrntfmrd/2LVuLAHPcPZnzp6R8VPGyPQ5U8JukQbP2rV4VBr/o4lcVfBPsW5n1Pdr90sN12oQPbXTeKTFdI8G9R0qha+9zvhWk0BvoUJXOyFdDTiGu/Q9O3bEeFn80vNOV1O3a8zw8dL4H02N15g6cO/+PdLpsfay/4t9Ie+tUvlOmThqykX7aDvQq98/tEOpvgNNA46hFqxnT7uXP/yPZhEHsTPqvES8aSFu8Pp+r7dkVKBXO84+MXqIvPX2ypgfVT8P/XokS9OHHnHd3yUvL5Z+Q3pbfz/qL5p06tle/nPgi5C19V03Z+oCKVOqbNjnjNVDz/jjfYdK/doNIjrjtn9mmTlxjtxUpFjMe0oBBBBAAAEEEEAAAQQQsCdAoNeepVOJQK9lUMohgAACCCBgIECg1wApwEMI9AZ481g6AggggAACCCAQIAENNbV4tKlR10cNolSpVMUJotxaoZJcmvvSuD6pV8BHwz0Dew8WDSVPfnqi0TOkX7A+06iho+WBWvWdPxc/fPTQiELBaetpCHHck5OMO759vGmDJA/rIxretHWlPk/d+x/0DF57hWMmjJoiCxbNC9t9M3XdD9VvLBXL3yb9BveK+VHiEejVAFK3vp1l86fuwWntNJvca5BoZ9qMvvwQ6P3rDTc6QfNw7wfTAFhaT5NQbZf23aV3936SPVt261sRLqyafjINnv397vukUYMmTsgtkWfDpPutKY7utyRTnwAAIABJREFU5VPDxjldtE0uk0Dvx5s3SPLQPp7lNFA7YeRkWbFyuaSMGeY6Xt8hwweNjOj7ioZotfN2uLpuHUdtBno1SPvya0vlidFDo/o+FAqla4ce0qVDd2OPjDwvnofAYIDX93stkRGBXn0X9x38mJVfuknLkNzrcWnfqqPzy0TpL6/3v46PpoO51y9wNajbUFIGjRL9OcLt2vLpJhk4PNm1e7zBVp8foh3E+/ZINj7jtn9mifR9E8mzMRYBBBBAAAEEEEAAAQSiEyDQG52b610Eei2DUg4BBBBAAAEDAQK9BkgBHkKgN8Cbx9IRQAABBBBAAIEACfx09Cd5LLmrvPfhmohWnRruva9GbSckdnWha4y6wkYyiVfAp0nDZlK6ZBlJGftETCEq7Wz7yMMt5bkXn4k6zJv6XC2btnFCxrly5Qr7qPon0fVP2tvozJt+In2epyfNldIlbgm7Bq9wzH01axvbanfNnDlzOc8U6xWPQO/WbZulWfuHw56TkUPHOIExP1xegS7tCD1j/CzRoGbaK9yemj5X2tomf/7d9E+0p87/3feHpXu/LrJh47qQS9J3y5wp8+WOSlVNlxzROC9bt2Ia7r37rhpy/9/rOOHeAlcW9AzNR7SwNIP13ff0/Okycfq4aEtcdJ++FyaMnCKVKlb2rOkV6NVu7ROmjTV6X3bv+Jj07NJb/v3F/rCddDUcPn/6s1KqRGnP9aUO8Pr+FS5wbivQG48wb+rzhQt9pkXK6PNivGFhBnp9v9dbEx3o1fffgGF9PTvUR/P8+p6b9NRU5xcG0l+///67jBw/QhYsmutaunXzds7PGvoXCkwuky71Xl2yd+zaLoNTBsjW7VtMpjQa06JJKxnQe7BRqNf2zyzRdAQ3eigGIYAAAggggAACCCCAQNQCBHqjpgt9I4Fey6CUQwABBBBAwECAQK8BUoCHEOgN8OaxdAQQQAABBBBAIEAC2uHwxZcXG3VaDPdYGharWf1eqVXzfidka6N7r1fA58orCshvp36LKcxre6tMOpZqAGzitHFGnW+jXV9qiC5ch9Nw4RgNG+XKmUt+/OmI5xKK/LWo6J+u/uzzXb4N9L6+crl07dMx7LMsmvOiVL39Ls/nTcQAr9BpogK9+qxeXR2rVakuE5+aJlfkv8KIZu2696V5+4ddx2pH14mjpoh+luJx2fr8aZi69r0PSI1qf5cSN5e01r1X38kaqO2Z3NX641coW1Emj54u1/75L2Frhwv0RvJuSBvO1g6yQ1IGykuvLXGdO9Jw+Ecb1kr77m1cvweE6/prK9C77uMPpUf/rvL9D99Z3y/101/OuDPMe8kP58XGg3t9v9c5EhnotfWzUTibcOfT6z3p9j3Abb7dez+TTj3by38OfBFySOr38ZuKFAv59R+OfC/9hvSWd99/28Z2X1BjaPJw0YByUlJS2Nq2f2Zxe1brD0hBBBBAAAEEEEAAAQQQMBYg0GtMZTaQQK+ZE6MQQAABBBCwKUCg16am/2oR6PXfnrAiBBBAAAEEEEAgswrYDmqkdu9t+tAjcmuFSlGHe00CPmn35K47qon+CefyZSrIZZddLhrcO/jVQZk0fZws/+erEW3fPXfVlEfbdJZbSpZxuu1qGE2DW+OmjPH8U9N9uvWXro/2cA2nbN+1TTr2bBe2u6V2DG7WuIUUuaHo+aDg//zP/8jh7w7JW++ukvnPzQl7v3YSnfTUNPnj5X90fW4b3Vy1eGoo6V/vrPJtoHfus7NlxOihYc9APDoDR3To0gz2U6B37/49YTur6uf92VmLRcOiXteZs2dk0vTxomfP7fL6/HjNYfL1/V/sk659Onl+lk1q6Rjt3qudNhs1aOJ07/3DH/5geutF4zR417V3R9E1ul0aJu7UtqvzSxQ6t4YPv/72K6fLuAawtRun29W1Qw95rGsfuST7Ja5jwgV6I3mw9OHsVW//Ux7t0da1RCThcH0fPjUhRfSz7XbNmjxP7qtxf8gv2wj0Hv7usBO8Xv/JR65r0M9Hw3qNpMlDzc6/z/V70zfffi3LXlsq856bE3a/7q1RS8aOmOj6LvfDeYnkTLiNNfl+n8hAr0kXfQ30axC11N9Kn+/Kr3v7w5EfZN2GD2XOM7PCvmO0G/W0cU/L9YVvuIhFA+KPDeguH67/wJVXw/n16zQw4l/y8mInkOt2hbM1/SWIf9R7SNq36nj+nOvPTRs+WSeTZoyXbTs/dZ1bw8TTxj8txW/6W9hnsf0zi41fPDPCZxACCCCAAAIIIIAAAggYCxDoNaYyG0ig18yJUQgggAACCNgUINBrU9N/tQj0+m9PWBECCCCAAAIIIJCZBTZsXC+9BnY3+hPqkTho2ExDthr6vObqP0dyq5gEfFILdm7XTbp26C4ankp/Rfpnsx/r0kc6tulyPqCTtp6G7Po83jPsn5x+uGEzGTZghOTOlfuitZgEGk3+zLpXV0iT7n22wjFuf6bbq37vbv1EOwkn4vJai4lXItaZOke0gd60azT5/JgEwkz+/LtpCNcrpGbS4drGPmgAdsU/X5UBT/S33uFbw7Ytm7SWerUbSP58+SNarom1hvVTBo0S7Yqe/tLnev/DNTJweH/Xd7nep11fS5e4xXVttgK96TuFe+1/2o6+XnBffX1QuvXt5Pou9ur0HGugV60XLJorTzw1xHWpav14nyFSq2ZtyZYtW8j90jBwn0GPhf3e6xZM9st58dork6+bvK8SGej1CsC2aNJKBvQeHPYXlkx+ccDtF0n0fGlYPWXMMFc+Uw+T7tjhwu+f7tgq7bu1du1CrZ/bof2fkH/UbxTyFwWO/feYE75/Ydnzrs+iQeB+PQZIjhw5XMd4fR83OWc6xu1nFtP7GYcAAggggAACCCCAAALxEyDQa9mWQK9lUMohgAACCCBgIECg1wApwEMI9AZ481g6AggggAACCCAQQAENj7y+crkMThkgGr6wfWngo8XDraRj2y5OR0mTyyTgo3W0K9zwgU9K3ryXuZb16gyZemOThs1kSPJw15COOk2bNVnGTR3tOpd2Cp48ZkbIMN9PR3+Sx5K7ynsfrgl5v3b8GzVsbNjOunqjduAclDJAXlmxzHUdXh1nTcMxuncaHNKuwdde8xdnPu3qvHL1m86Z0fWG+tPVXvUTFejVEPX4KWNk+pwprlYEesN/IleveUvadW3lOsi0s+pHG9ZK++5tXEO0Xt1ITd4bpmO06+S8Z2bL5KcnWg/16hr0Pdet42PSvFGLkL8cEGqdXsE5PafTxs0U7Wjpduk7SgO52jnW7UoftE0/LpJAr75/O7TqJEVuLCrZs2V3vn988NEaWbBonvTtkSx3VKp6vrxJSLFL++7Su3s/p1a4yytw6RUyjzXQ++2hb+SxAd1Efxkm1KXvzVFDR0vd+x907dau95kEg1O7oKfvKOqX82L6mQs3zuT7vWmANdb1eK1Fu5HrL0Nc++f//X7odpl87wn3SxU7dm2XNl1auAZpTb9veXVZL1u6nEwdO1P+cm3hix7FJDSun7VO7buG7frt9Zcg9J02c+KckD9LpC7K62eK1HHR/swS67nhfgQQQAABBBBAAAEEEIhdgEBv7IYXVCDQaxmUcggggAACCBgIEOg1QArwEAK9Ad48lo4AAggggAACCARUwOnu+NF78sRTg0U7hMbj0iCMWwA0/XxeoRodb9rR8d//2S+de3WQz/fudn0s0+6ga9e9L83bP+xaJ9yf0dab9LmOn/hFvjz4pXzz7Vdy4KsDsvOz7fL1t187HWvd/kR8+gm9wi22Ar3hOgaf+PWE5MyZM2SQx2t9iQr0mpwj02BUPD4ToWr6qUOvrs9GZ1WT7tSD+z8h7Vp0SBSzaKhXw6sjRg+Nyy8y6INoSH/I/2PvvqPmqur98e+gICDFC9JBpEgRQYogRYqKolyvDblgQ1QiPSQEAoEQAsQQQkkMndBEQAQRC1IEQToKSA1NBBREunQVBH7rzPf3cEMyM+czM/t5OOfhNWuxlq58zmc+57X3zDx/vGfPXgemRRdZtO19RcKuY0aNa/gMGTKkba/iVPI99xuRLr70wqZ16669fpo66ei0yMLNZ4oGetudUloEAV977bVZwsy9hAv7bqbsCw2R9/JeA71lXxKJfjmjuKey04aXWXrZdOyUaWnlFT74xnpWab/keMFG3qcHKtBb3M8rr7ySnnv+ufTwIw+lRx/9e/rT/feme/50d3robw81XtOR12HRp+y11C7QGzlZN3LabFn4vbiXvXcfk2afffZZlrJsb7YLA8/crOw1M2H/SY0vD7V6lP1N0Xddt3+z5NjHehAgQIAAAQIECBAg0JuAQG9vfrNcLdCbGVQ7AgQIECAQEBDoDSDVuESgt8aLZ3QCBAgQIECAQM0FHnn0kXTY1Inp3F+c0y93UgRADhpzcCqCr+0ekYBP8bPqUycdkxZcYMG2vR57/NE0bNTO6fobrm1ZFz0d9OZbb0pfH7p1y1M9ByocWhZuaRcUKhDKri9qoibNUMv6C/S23rJVC/RGTqYuO/W17HTqZqHFfnkDatL0zrunp8OmHpJ+e8Ul/fKUn9h40zR+zMFpicWXbNn/+eefS6PGjkwX/Ob8pjWREyxnvPCMs3+U9jlgVMvnO33aWWnD9Tdu+u9lIcTiok6CfDM+SeTEz+N/cFLbLzaUnUzb6kTbGefoJdBbhD0nHjE+nXjaCS19I0HLvov/+a9/NkLl9z94f1py8SXTcssun5Zderm04ILvTe9/3/vTPO+ed5ZgdJX2S44XTeTzfiADvTnuqehR9loq+xwsu75sr0dc270XlJ3OXva+P6Nj2d9hX/78Vxrvk8UXtbr5m6LXv1lyrbk+BAgQIECAAAECBAh0LyDQ271d0ysFejODakeAAAECBAICAr0BpBqXCPTWePGMToAAAQIECBAYBAJFgK841fb4k49Jv/7N+dl/kj7yk9WRIEo04POPZ/6Rdhu1U+ME4laP6E+95whbdrtFiiDZ9LvvSL+64OfpwksvSH975OGWrXIEejsJpc08iEBvt6ucGidk7zRy+3TXPdObNomExiOvn7I9MuOTl4Uoi3D95IOnpuJ01GaPIkC5zfZfa/leUhZM614zdmVxmuxNt9yYpv3wuJYn28Y6Na8qO7G17BTxzT/9uVS8Huedd77QGGVfPGh3GnJZiLAYoJMg38wDl51y3m4vRMLlZYHgYp5eAr1PPf1UGjZqp3T1dVc2XYuBCKdXab+ENmRJUeT9Kvp5n2OeXnoUJ38/8OD96aJLLkg/O/+nbX/xoCzQW3ZCblnQv+yzpN37dvFam3LM4Y3/Wj1OPOrU9KmPbxbi+ve//53GHzounfbjU5vWr7X62unIQ49p+cWHsr8piqa9/M0SuglFBAgQIECAAAECBAj0q4BAb2Zegd7MoNoRIECAAIGAgEBvAKnGJQK9NV48oxMgQIAAAQIEBpnAU08/mS7+7UXp/It+ma65/qpsdzd02x3SqN1GpznmmKNpz0jApywM09c4EuhtF3CbccCygEwkbBlFfPGlFxthoJtuuSFd+/ur09XXXx0OV5eFNcvCMb2G0sr6R9cuatWurmyWXu81x4y591jk9VO2R2acqezn34tTFadNPTltsO6Gs3BEQphVCWIVsxZB+eL9rviJ+Jtv+2O25d1/7wPTt7+xXRoyZMgsPctCrp2GGcvep7b56rZpzJ7j0rve9a5ZZokEetud6lkG9vgTj6URo4e1DMS2CymWXVsWLO+brZdAb1mYdt21109TJx2dFll40TKKrv+9Svul65uY4cLI+1Wnr4Ecc0V6FLM//MhD6aabb0jX33hduuyKS9Mzzz4TuTSVfQ6++tqracrRhzdO1G/1aPfeWfZabhfMf/HFF9KY8aPTz37505bPfe7pv0zFF7Sij3afxcVnyBnTzkprfHitpu3q9jkeNVFHgAABAgQIECBAgMD/CQj0Zt4NAr2ZQbUjQIAAAQIBAYHeAFKNSwR6a7x4RidAgAABAgQIDFKBIuj25FNPpOv+cG26/KrfdhRaaUZSnOQ57chT0uqrrtFULBLwiYZwI4HeaLixLCjXbaC3OCH0748+km68+Q/pqmuvTDfdemPbk/3KtlnZ/ZSFY4pg3NRJx6QFF1iw7Kma/ntZ/7IgU1dP2uKislmKyzoNJuWcb+ZeOfZY5PVTtkdmnusn556ZRo0d2fLWW4XDnv7H02nE3ruk3119edNru33N9OcaFL37XpPF3FdcfVlHgfpms62x2prpyEOPTUst+b5Z/vncX5yTdt9nWMtb6vT1UnaK7Cc23jRNmXhUmn+++Wd5zrIQ4EorrJyOOeKEtNwyy3e1BMVnyYmnnZDGTxrX8vpW7+1FyHr73b7b8R6c+YJeAr1l13Z6mnI3iFXaL93MP/M1kferKgR6+/4OKk4sv/Ka3zVO9Z5+1x1dE0Re18UXqYYO+07Hp5uXmRYB2tOOP7NlILfsPaSb9+2yfXvUYcel//nsF7r6m6LXv1m6XkQXEiBAgAABAgQIECCQTUCgNxvl/2sk0JsZVDsCBAgQIBAQEOgNINW4RKC3xotndAIECBAgQIDA20TglVdeSfc/+Od0+ZW/7foky3anw5WFUQrmaCAxEuiN/nR0jrBl3xbpOw30vF+dW/rT3J1uqzKbspDrlz//lTR+zMGpCP108yjrHwkydfO8za4pCxEV10TXP9dM7frk2GM5Xz99s5b9/Hur01GLAOQ223+tZSCtOLV2n5H7tTyteyDMI89RmN79p7vSpb/7Tfr1xb/qKnDf6jTNstdLZL5Oatr9vH1ZoDfHCbT33ndP2nHE0HTf/X9qOvZmm342HXrQ5DcFjl9++eU04fCD0imnn9j0mrIvicx4UVkod+MNNkk/mHRM+q/3/Ncsz3XJ5Ren7XbZtiX3QARPq7RfOtl3rWoj71cD4dpqvuKXCopTu4vP6pyndkc+B5997tm0534j0sWXXth0vFYnWpd9jjR7jc34BGXX51j3mXu0+5JW2Z7v9W+W/rgfPQkQIECAAAECBAgQ6ExAoLczr9Jqgd5SIgUECBAgQCC7gEBvdtJKNRTordRyGIYAAQIECBAgQKBEoO/Uuksu/00671c/TX+46fchs00+9vE0eeJRaYH/WmCW+kjApyy02tc0EuiNntBaFnKJnlpXnH437dTj0mlnndoy6BhCbFF09g/PSx/9yLotW5SFY3oNT5X1jwSZern/Ga8t+3n6ojZ62nOumdr1ybHHcr5++mYtQvwTjxjfOF211eP0aWelDdff+I1/jpzGWqUwdXR9i9N7H37koXTBxeen884/N919712hS1u9rspeL6HmHRS1e58qC/S2C7tGRygL5zY7PbQsBLzlF7dKB46ZkOaea+7SMXoJ9Jb59PreWTp8SqlK+yUyb1lN5P1qIFxnnvOlf76Uzjzn9HTkcZPTM88+U3YbHf/7EROmpi2+sGXpdcV77kGH7N+ybsL+k1LhM+Oj7DTrss+8ss+h0qG7KGj3d0HZnn8r9kcXt+gSAgQIECBAgAABAgTaCAj0Zt4eAr2ZQbUjQIAAAQIBAYHeAFKNSwR6a7x4RidAgAABAgQIvM0FiqDbtb+/Ok2acnC69Y5b2moss/Sy6dgp09LKK3xwlrpIwKeugd7bp9+W9hs/OutJfzMDlgWUy8Ixw3camYr/hgwZ0tWOLus/kIHePz9wX9pp9++1DV1u89Vt05g9x6V3vetdXd3vjBcVwdfi/ovTPT/zqf9Oiy2yWEeOZUGqSGg85+tnxnsr+/n3nYcOSyOHjUrvmO0djcvKTpfMcdprzwvWY4MinHrhJeenKcceUXpqb6v7LXu99DjiLJf3Eujd+itfT+NGH5TmmnOunsYq20szn+B+xtk/SvscMKrlcx7/g5PSZzbdPDSTQG+I6Y2iyHtOZx3fXB15vxrowObfHnk4jRk/Ol12xaW93Frba6N/w5SF2Wc+nbYsMN/ub6++gcs+h/oDpZdAb69/s/TH/ehJgAABAgQIECBAgEBnAgK9nXmVVgv0lhIpIECAAAEC2QUEerOTVqqhQG+llsMwBAgQIECAAAECXQgUP6W+x77DS0OrrU6SjQR8omGYKp3QG3WZmfw9878nbbDuho3/ipONzz7vrDTlmMNbrkyvgd5eA7dlAcVe+3eyJYtQ6fC9d2kbzMoZLH3s8UfTsFE7p+tvuLYxZrFmW31567TJhp9M8883f+noZUGqSLgu5+tnxoE7DejecvvNaeiu306PP/FY0/ueObRZilPhgutvuC7tvs+wVAQBWz1WWmHldMwRJ6Tllln+TSVlr5f+uO1W7xEDdQJt2V762HobpckHT00LL7RI9mC4QG/nO6rsM6Xzjv93ReT9aiADvU8+9UQaPW5U+s1lF3V0W8XJ0muvsXbaaIOPp4022LjxpaaR++zWskf0b5hOA7oPPfzXtOueO7b8+ytymnXZ51BHMMHidmtc9h45kH9TBG9HGQECBAgQIECAAAECHQoI9HYIVlYu0Fsm5N8JECBAgEB+AYHe/KZV6ijQW6XVMAsBAgQIECBAYHAKFAGaF196sfGz8U899WQqgqYP/e2v6f4H70/vmuNd6dDxk9OCCyzY082X/eRz0bxVoCUS8ImGYaoS6C3uacLhB6UfnnlyqesSiy+Z1lt7/fTpT3wmrbLyh9Kiiy6W3vmOd75xXVm4pSx8VXZ9r+GY/u5fCjhDwauvvZqmHH1449Tcdo/Tp52VNlx/405aN6295PKL03a7bDvLvxVhr003/lT6ype2Suus+dE055xzNr2+LEj1VgZ6X3/99VT8/Pv4SeNaOvU5ltUWHtOmntwIPA/Eo3i/++c/X0oP/vXBxnve/X/5c/rz/felhx95OC37/mVT8RP0vZw6W3a/fffY7LVZ9nrpD5+3OtBb3FO7U3dn3B+5g+G9BHpbvb771mjm01L7Y+2qtF9y3F/k836gAr3F58WJpx7f+Kwue/R90WbTTT6dVvvQh9PSS70/zT777G9cVhaOj/4NUzQs+3tqwv6TUmEUqZ104OFpqy2+1vb2yj6Hymy6+XeB3m7UXEOAAAECBAgQIEBg8AgI9GZeS4HezKDaESBAgACBgIBAbwCpxiUCvTVePKMTIECAAAECBGogcPOtN6WvD906vfjiC02nLU5EPPno09Kqq6zW093cde+dacfhQ9MDf7m/ZZ+3U6C3LJRWIH34Q6unPXbbuxHmnTEYNDNgWaBLoPfNYtdcf1UaOuw7Lfd8UZ0jMPbSP19KY8fvk875+U/avnbaBbnKglRvZaC3uKmyn3/fbpvvpb13H5P+9a9/plFjR6YLfnN+U4vipOnJE49KC/zXAj29z0Qu/tWFv0i77LFDy9K1Vl87HXnoMakI0vfyuOraK9I3hm7dtkWz12YRkj7okP1bXtdrwL6TeyoLIeZ4nfTNU7aX+k5wPuX0k1r6FJ9X0448Ja2+6hrh2+wl0NvLteEBSwqrtF9y3FOVAr1lp9sW97vsMsulYduPSJtt+tk091xztyQoey11EugtTjkfMXpYuvq6K5s+3+af/lwqgrpzzjlXmnjE+MYXL5o9Ip8fxXXFSeO77rlTuumWG3rqk2N/FD3K/uYZyPfIXPekDwECBAgQIECAAAECbxYQ6M28IwR6M4NqR4AAAQIEAgICvQGkGpcI9NZ48YxOgAABAgQIEKiBwIN/faARbrt9+m0tpx0zalwqgnlDhgzp+o7+/MB9aafdv5fuvveulj3eLoHe4vTOo47/QTrsyENaWnxi401TccreYossVmpeFm4R6H0z4bPPPZv23G9EuvjSC1vaFieCHjflxLRRD6f0XnntFWmH4du1DQ6XBaqqHugtCy33hWOf/sfT6Ts7b5OKIFqzR473mNIXyv9fUPYlhqLs+B+clD6z6ebRlk3rfn/j9el/v/Wltj2avTbLAsfDdxqZiv96eT+O3lhZCDFnoPfll19unIR6yuknNh2vCH0fsO/30yGTJ7QMhm/5xa3SgWMmtA1Wzty8l1Bu2eda2es7ug7t6qq0X3LcT5UCvWX7v1jfKROPTCutsHLprZf16iTQW3bSfN8XsYovSLQL4n77G9ulfUbul+aYY4628xefmcP33iVddsWlTeuK+z/miBPScsssX+qQo6Dsbx6B3hzKehAgQIAAAQIECBB4awUEejP7C/RmBtWOAAECBAgEBAR6A0g1LhHorfHiGZ0AAQIECBAgUAOB559/ru3JmcUtrLfOBmnKxKPSooss2vUddXtaZfGEkYBPNAzzj2f+kXYbtVO64prftbyXsgBs34Xdhi2L05DHjB+dfvbLn7acIRoo/Pe//53GHzounfbjU7u+n/4Ox/R3/2425U/OPbOx79s91lhtzXTY96ek5Zf9QMdP8eRTT6TR40al31x2UdtrywJV3e6xGZ805+un2c2U/fz7iUedmv7y0F+ynqra8YLMcEHZaZNF6RZf2DIduM/30zzzzNv1U51x9o/SPgeManl9q7Bn8eWKduHnL3/+K2n8mINTETrv70dZCDFnoLe4l3anZxf3O2z74emkH01rGQyPvm/O6NZLoPepp59Kw0bt1PKk1OJ5Tp92Vtqwgy8GFEHwAybulxZZeNG0ykqrpIUXWjQtt8xy6X1LLp3mm2/+NO8886bZZpvtjVuo0n7JsR8j71e5912zuYvQ7OFTJ6Wjp01teVudfBGh6DNpysEte0X/hulrUHbK/357HZCWXmrptN0u2/b8d8Yrr7zS9qTfbvZ5L3ulin9T9HI/riVAgAABAgQIECBAYFYBgd7Mu0KgNzOodgQIECBAICAg0BtAqnGJQG+NF8/oBAgQIECAAIEaCEROiy1uY+/d901Dt90hvfMd7+z4riIBnVVXWS0dddhx6f3vW2aW/pHro2GYKgR6c84QCWSXBZT7OxwTy9JeAAAgAElEQVTT3/073pAppaeefjLtNXaPdMnlF7e9vDgpuQhPLrH4kuGneebZZxrhpx//9Iy21xSnKBZ7/qMfWbdlXR0CvY89/mgaNmrndP0N1za9jy9s/qX07HPPpN9dfXnTf+/7efh5550vbNxLYeT9pAiPHrz/Ienzm3+pq5NwI/ur2FvFFyXmn2/+N91OmedAnPraN9BAB3ojp2e3Wvu+06A7ea0WvXoJ9EaCjnvsulfaZfvdwvvoxNNOaBl+L+aduV+V9ksvr8u+ayOvz4EI9EbmiP7dEdkn0V59TmVfDCpOtJ5/vvekX1xwXtNl6fT1UvYFhU73eS97pYp/U/RyP64lQIAAAQIECBAgQGBWAYHezLtCoDczqHYECBAgQCAgINAbQKpxiUBvjRfP6AQIECBAgACBmgiUnfRW3Ea3AbfXXnst/eLX56V9D9o7FQGUVo92P5WeM1iTM0zbbdgyMsPZPzyvbdCzzzGydgK9zXfdlddekXYYvl3bfVlcWQQo991jv7TBuhu+6WTMmbsW4fjpd92RDpn8/VT0LntEQmnd7rEZnzvn66fZPZX9/HuZw4T9J6XCYiAfZacKF7MUwdAjJkxN6669Xkejvfzyy2naD49rexpn0XDYDiPS8J1HpnfM9o439Y+cDLr/3gem4nTnIUOGtJ2tWPuDJu2f7r3vnrToIoulFT+wUlpqiaXSYosukZZa8n1pnrnf3TiFuFWfgQ70FjcTOT272U238ixbvF4CvUXvsr3UyQn3kUDzzCf+Vmm/lFlH/j3yfhV574w8V7uayBzF+0NxmnfZ46GH/5p23XPHdPNtf2xZ2mmgt5fXSnHtzkOHpZHDRs3y/tNqwLvuvTPtOHxoeuAv9zct+cgaa6fiHpZcYqkyjkaIfq+xI9Piiy6eVm6cQr1IWnH5FdOCC7w3Lbbo4mmed8+TZp999pZ9BHpLiRUQIECAAAECBAgQqL2AQG/mJRTozQyqHQECBAgQCAgI9AaQalwi0FvjxTM6AQIECBAgQKAmAi/986U0dvw+6Zyf/6TtxEWod/iOu6dvbP2tNPdcc5feXdH39LN+mKYce0RpaHLSgYenrbb4WtOekWBNNAwTCdOWBWD7huw2bBmZYdTw0WmH7+7cNmxT+B44cWzpSbBl99Pf4Zj+7l+6EVsU/OfV/6Rjpx2VDjvykFCLjTfYpBHeWucj66WF3rtQ47TqIsT73PPPpbvumZ7OPu+sdNGlF5bu9eLJll/2A+mow49LK6/wwbbP3e0em7FpztdPq2EjwfJm1xYOx06ellZYfsXQGuQqevyJx9KI0cPS1ddd2bZlEerdc9je6b83+580xxxzlD79U08/lY47+eh0winHlr6XTpt6ciMk3uxxzfVXpaHDvtNyLxUh86MOO7axj9o9Iuty/A9OSp/ZdPOmbd6KQG8k/DjzsEUgcNqRp6TVV12jdI1mLug10BvZS9ET7n9z2UVp+N67tlz3j623UZp88NRGAHLGR1X2S8f4TS6IvF9VJdAbmSP6ORP9G2ZGsm5eK8X1xd9y7d5/mq1j5O/E4pTeHYfu0vaXHIovPEw4/KB0yuknttwum2362XToQZNnOb2874Kq/k2RY//rQYAAAQIECBAgQIDA/xMQ6M28EwR6M4NqR4AAAQIEAgICvQGkGpcI9NZ48YxOgAABAgQIEKiRQPS00uKWVlph5bTVl7+aNtpgk8Zpau+e+92NOy3CjS+88Hx65NFH0uVX/jadd/656e577ypVaBVS6rswEvCJhmEiYdqyAGzfXN2GLSP3U3Y66BNPPt4Ixfzslz8t9S2z6e9wTNlPdUdCUaU32WXBk089kcZ+f9/064t/1WWHzi/r5LTrbvfYjFNFTvDs9efSIyeLNpNqdzJ357LxK4r3qrPOPTPtvf8eoYvWWeujjS8cfHStddNC7104zTnnnI3rihPIn3/h+caplZdefnH62a/OTX975OHSnmX3XXiOHrdn231ZnIh58LhDW4ahH33s0bTf+NGpCIm2epS9974Vgd5XXnklTTxifDrxtBNKHfsKyjzbNeo10FvspSKceMDEsS2fpnjNj9pt7/S1Lb/ZMhh++/TbGuvV7hTXMaPGpe22+d4sJypXZb+EF6xNYeTzMcfzNOsx82d/2Wdj2Xt58asER50wNR1z4pGlI4/cdVTj1O5OHpFwbLN+Za/7VjOUBc4Lj2HbD0/f+ebQpvs8+osN7b7gVcxWti7dWHbirpYAAQIECBAgQIAAgf4XEOjNbCzQmxlUOwIECBAgEBAQ6A0g1bhEoLfGi2d0AgQIECBAgECNBIoQTREQ/eGZJw/o1EUAZOK4Q9PnN/9iy+eNBHzKQqt9zasQ6C1mKcJqBx2yf1vr98z/nrTrDiPSFp/fMhX/uwiOFUHeCy/5dfrhj09JRdgz8ij7WfD+DseUhQKLPXDQvhPSFz73pcbtPPro39PlV12WPrLm2qUn2Ebuv6ymCPWOHjeqbfCxrEcn/x49rbPomSPQW/QpW+MiQF6EqNb/6MfSq6++mu5/8M/p+huuTZ/c+FOhn1AvnuMn556ZRo0d2QlFanc6bEeNuiguTtMdfcCe6eJLL+zi6u4vKaynTjomFYHcdo/IlyyK94Wdtts1ffFzX24EjWebbbb0/PPPpRv++Ic05ZjD06133NL2OcreN8teu/0Vxi87cXbmm+plH/Ua6G28Zz32aBq+9y7puj9c09b7C5t/KX3zq9umVT+4WiMUXgQci/f0wrkIfT7z7DMtry/2S7FeSy6xVNOaKuyX7l8V/3dl5PM+x/M06zFzoPeSyy9O2+2ybdunKz6/ttl627TN176dFl140UbYuljHK6+5PJ102rTS12Bf8+E7jUzFf8X1nTw6fa0UvVsFw8uet/jC1tgJ+6Zzf3FO29Lic2P77+yUPvyh1Rv7vDiluPiiw+k/OS0VX/Apgs6tHp/6+GbpkAMPSwsu8N6WNWWfZwK9ZSvp3wkQIECAAAECBAhUX0CgN/MaCfRmBtWOAAECBAgEBAR6A0g1LhHorfHiGZ0AAQIECBAgUDOBgQ42Fjzf+tp30j4j93vjxMtmZJGAT1kwra9vVQK99953T9pxxNB03/1/6vddUhYU6u9wzM233pS+PnTrtiGeZginTzsrbbj+xv3uUzxBEe4cf+i40InHvQy0y/d2Szt/b1iae665Q21yBXp/deEv0i577BB6zr6iZZZeNh07ZVo4VF0268xPvsZqa6YjDz02LbXk+zqaK2dx8frbY9/hbU9Fzfl8Ra/i/W67bbdP75jtHW1bF6dvTvrBwWnaqcflHqHRb4svbJkO3Of7aZ555m3Z/60K9HZy4nOv+yhHoLcAvP6G69Lu+wwLndDc6YKWnQRb9KvCfun0vrr9vM/xPM16zBzoffyJx9KI0cPS1ddd2V9P+Ubfrb/y9TRu9EFprjnn6ui5nv7H02nE3ruk3119eei6hRdaJE078pS0+qprhOpnLrpt+q1ph+Hb9ds+P27KiWmjks/9/v6bpSsYFxEgQIAAAQIECBAgkFVAoDcrZ0oCvZlBtSNAgAABAgEBgd4AUo1LBHprvHhGJ0CAAAECBAjUUGAgA25f/vxX0pg9x6UFF1iwrdRgDPS++tqr6biTjk6Tphzc8y4pTrL717//1TIwWziPH3NwKkJhzR79HY557PFH07BROzdOfO3kEQ1pd9KzXW2xz3501qlp8jGHdxw+LpuhOEm1ODVw6y2+3vSnyFtdXxaSXXnFVdIxhx+fll1mubYj3HXvnWnH4UPTA3+5v2zUN/37zAG3dhd3+vPv223zvbT37mPS7LPP3tFMuYv7M4g586ydBrr760sWRQj2sO9PScsv+4G2nG9VoLcYKnri87AdRqThO48sDUi3utFcgd7iBPVfXnBeGn3AXtnfP767zdA0ard92n7xpbi/t3q/5HhtRj7vczxPsx7N3u/KXgPRWYrP3znfNWd66uknm16y7trrp6mTjk6LLLxotGWjrth3xYn/4yeNC123+ac/1ziNfd555wvVz1zUn/s8enp9f//N0hWMiwgQIECAAAECBAgQyCog0JuVU6A3M6d2BAgQIEAgJCDQG2KqbZFAb22XzuAECBAgQIAAgdoKFD+NfMAhY/v1p+i3+eq2aeSue6Ui6Fj2iAR8ouHPqpzQW9xzjvBVcZLduH3GN34C++hpU5tSFqG9YydPSyssv2LTf+/vcEwRXp5y9OGpeJ5OHqOGj047Dx3WySU91xZhpel33ZGmHj852/7fbNPPpmHbj0irrPyhjn9OPVeg96V/vpTGjt8nnfPzn3RkdNRhx6X/+ewXwtdcde0V6RtDtw7VD+QJzGUD3XHn7Wn/CfumItzZH48izLfjd3ZOQ7fdoTSUOfPzP/rYo2m/8aPTby67KMtoRZj3kAMPTyt+YKXSfmVhxq//7zfT2L0O7PieSp84pfTQw39Nu+65Y9vTk3s9bbSYI1egt+j1n1f/k879+dnpgEP2zxbq/c43h6Y9d9s7fKr3W7lfIutaVhP5vC/r0e2/Nwv0Fu+dBx9+UDrtx6d22zYVX7yYMHZiuuveu9I+B4xq2qd4j5g29eS0wbobdvw8nXxhY8L+k1Lxuu3l8dprr6Vf/Pq8tO9Be2fb58Xn/dBv7RD6wkt//83Si41rCRAgQIAAAQIECBDIIyDQm8fxjS5O6M0Mqh0BAgQIEAgICPQGkGpcItBb48UzOgECBAgQIECgxgJFiOXMc05PRx43OT3z7DPZ7uTDH1o9DdtxRPrERpum2WabLdQ3EvCpY6C3uPkifHXgIWPTry/+VchixqIZQ9GXXH5x2m6XbVv2KE7k22qLrzX994EIx3QTXh6+08hU/DdkyJCObXq9oAgs3XLbH9PpZ5+WLrr0wo5DS0VQ/dOf+Ez66le+nlZfbc3wXp957lyB3qJvN6dvHzFhatriC1uGOaM/Uf+x9TZKkw+emopAZlUeTz39VJp26nHptLNO7Xi9293DxhtskkbsvEdjH3S7l1988YV0zIlHpVPOOKmn2Yq13GPY3mnxRRcPsb+Vgd7IFwG2/OJW6cAxE8Jh12Y3nTPQW/QvvhRw3R+uSROP+H669Y5bQs7Niro91bvo9Vbtl65vdoYLI5/3OZ6nWY9WJ5IXnpN+MDGdesZJHT918YWO/fc6MC2x+JLp9um3pe/svE0q3iebPbo9bTr6hY2yL/d0cnPFPv/jrTemAw4e29M+L06XLz7n/3uz/0nvfMc7QyMMxN8soUEUESBAgAABAgQIECDQbwICvZlpBXozg2pHgAABAgQCAgK9AaQalwj01njxjE6AAAECBAgQGAQCxYm2xc+In/erc9uelFh2q5/c+FPpf7+8ddrkY5/o+DTHSMCnroHewq3T8PQ6a3007bbj7mn9j37sjaBocaryrnvulG66pfkJo0Wo6NCDJqf555t/lqUaqHDMI48+kg6bOrFxmnDk0Z+nf0aev6+mWJ87756ebvzjHxoBpseffCLdfOtNb7QoTlZcZaVV0qKLLJbWWv0jaa3V104fWG6Fjvd5s5lyBnqL/sV9HDb1kPTbKy4JEYzcdVQqQmbRR/Tn37sNrkXn6KXukb//rbFHf3b+T1Ph382j2BObbvyp9LX//Ub6yJrrhINq7Z6rsL373jvTtB8e33HIvNl7RuS+3spAbzHfLbffnIbu+u2WAcjjf3BS+symm0dupWVN7kDvjO8bxT46/Sc/THffe1d4xiLI++XPb5m++82hackllgpfN3PhW7Ffuh52hgsjn/c5nqdZj1aB3qL25ZdfThdecn6acuwRofeFlVZYOe00dNf02U3/+41TZ59//rk0auzIdMFvzm96C8Xp2Uceemxaasn3dXyLF116Qdp+t++2vS5HAH7mJyg+H7vd59/Y6lupOIF6wQUW7Oh+B+pvlo6GUkyAAAECBAgQIECAQFYBgd6snCkJ9GYG1Y4AAQIECAQEBHoDSDUuEeit8eIZnQABAgQIECAwiASKcFBxyur0u6enO+68Ld12xy2zBBuL2y3CSMXPSy/03oXSaqt8OK26ymqN/98sSDqIeLLcygsvPJ+uuOZ36fIrf5vuvGd6mn7XHY2+hWlxsnER4N30459Oy75/ua5PfM0yaA9NipNv//Tne9PFv70wXX/DdY3AXnH6YfFYZeUPpSUXXzKt+eGPpHXXWT+tstKH0uyzz97Ds7m0mcB/Xv1PuuW2m9NlV1yarv3DNW8KJ6/x4bXSUkss1QgmFz/9vsz7l+04jHrG2T9q+bPyxTxF2PW0489MH1lj7UovULFX//7oI+mOO29Pt995a+O977HHH33jddk3fHHy5jJLL5sWW2SxtNqHVk+rfnDVtOIKK/d0amwZzLPPPZtuuvmGdP2N1zXmeeAv96ci1N/3KNZx+WWWT2uvuU4qTkNebNHFa/ueUWZR9X8vXm9333NX+v2N16ff33hteviRh9+0h4oTSt//vmVSEeYs3uM/uNIq2feO/ZJvlxSB4z/88ffpkssuSrffefsb7599X+z46NrrpU99fLPG51n0xNkc01117RXpG0O3btsq+sWnbuYp9vkDD96frrn+qnTTLTemh/720Js+W4r3yRWWX7Hxt8x666zfeK+ce665u3kq1xAgQIAAAQIECBAg8DYQEOjNvMgCvZlBtSNAgAABAgEBgd4AUo1LBHprvHhGJ0CAAAECBAgQIECAwNtIIPLT7+1Oi34bUblVAgQIZBF49bVX05SjD0/FybWtHr2c/ptlSE0IECBAgAABAgQIECDQgYBAbwdYkVKB3oiSGgIECBAgkFdAoDevZ9W6CfRWbUXMQ4AAAQIECBAgQIAAAQLNBO69756044ih6b77/9QSaMyocWm7bb6XhgwZApEAAQIEehR4/InH0ojRw9LV113ZstO3v7Fd2mfkfmmOOebo8dlcToAAAQIECBAgQIAAgf4XEOjNbCzQmxlUOwIECBAgEBAQ6A0g1bhEoLfGi2d0AgQIECBAgAABAgQIvE0EXn/99XTiaSek8ZPGtbzjhRdaJJ189Glp1VVWe5uouE0CBAj0r8BFl16Qtt/tu22f5MSjTk2f+vhm/TuI7gQIECBAgAABAgQIEMgkINCbCbKvjUBvZlDtCBAgQIBAQECgN4BU4xKB3hovntEJECBAgAABAgQIECDwNhEoTuXdZY8d0133TG95x1t+cat04JgJae655n6bqLhNAgQI9J/AE08+nkaNHZkuu+LSlk/ysfU2SpMPnpqKL1R4ECBAgAABAgQIECBAoA4CAr2ZV0mgNzOodgQIECBAICAg0BtAqnGJQG+NF8/oBAgQIECAAAECBAgQeBsIPPPsM2niEePTj396Rtu7Pf4HJ6XPbLr520DELRIgQKB/Bf71r3+l404+Ok0++rC2TzRm1Li03TbfS0OGDOnfgXQnQIAAAQIECBAgQIBAJgGB3kyQfW0EejODakeAAAECBAICAr0BpBqXCPTWePGMToAAAQIECBAgQIAAgUEi8OKLL6THn3y8ccrju+d+d+OuikDZrXfcko4/+Zj02ysuaXunTokcJBvBbRAgMGACL7/8cvrrw39Jiyy0SJpnnnkbodxXXnkl3ffAn9K0U49L5/7inLazLL/sB9Kxk6elFZZfccBm9kQECBAgQIAAAQIECBDoVUCgt1fBma4X6M0Mqh0BAgQIEAgICPQGkGpcItBb48UzOgECBAgQIECAAAECBAaJwGOPP5qGjdo5XX/DtV3d0cQDDktbb/E1p0R2peciAgTejgLFFynGjB+dfvbLn3Z1+7t8b7c0Ypc90jvf8c6urncRAQIECBAgQIAAAQIE3goBgd7M6gK9mUG1I0CAAAECAQGB3gBSjUsEemu8eEYnQIAAAQIECBAgQIDAIBH4xzP/SLuN2ildcc3vOr6jzTb9bDp4/0PTggss2PG1LiBAgMDbVaA4Bf3AQ8amM87+UccEa6y2Zpo88ci0zNLLdnytCwgQIECAAAECBAgQIPBWCgj0ZtYX6M0Mqh0BAgQIEAgICPQGkGpcItBb48UzOgECBAgQIECAAAECBAaJQLfBsiJUdtj3p6Tip989CBAgQKAzganHTU6HHzmpo4uWWHzJdMSEqWndtdfr6DrFBAgQIECAAAECBAgQqIKAQG/mVRDozQyqHQECBAgQCAgI9AaQalwi0FvjxTM6AQIECBAgQIAAAQIEBonAK6+8kiYeMT6deNoJ4TtaecVV0oSxE9Oaq38kfI1CAgQIEPg/geI996BD9g+TFGHesXsdkDb75GfTkCFDwtcpJECAAAECBAgQIECAQFUEBHozr4RAb2ZQ7QgQIECAQEBAoDeAVOMSgd4aL57RCRAgQIAAAQIECBAgMIgEoidFvvvd86Rttt42Dd12h7TgAgsOIgG3QoAAgYEV+Pn5P0u77bVz6Em3+MKWafed90xLLrFUqF4RAQIECBAgQIAAAQIEqigg0Jt5VQR6M4NqR4AAAQIEAgICvQGkGpcI9NZ48YxOgAABAgQIECBAgACBQSRw4803pLN+ekb6y0MPpul3T08vvvhC4+6KAO8qK62SVlph5fTxDT+Z1lpj7TT/fPMPojt3KwQIEHhrBP78wH3p1DNOSn/685/SXfdMT888+8wbg6zx4bXS8sssnzbaYJO03jrrp/cuuJBTed+aZfKsBAgQIECAAAECBAhkFBDozYhZtBLozQyqHQECBAgQCAgI9AaQalwi0FvjxTM6AQIECBAgQIAAAQIECBAgQIAAAQIECBAgQIAAAQIECBAgEBIQ6A0xxYsEeuNWKgkQIECAQC4Bgd5cktXsI9BbzXUxFQECBAgQIECAAAECBAgQIECAAAECBAgQIECAAAECBAgQIJBPQKA3n2Wjk0BvZlDtCBAgQIBAQECgN4BU4xKB3hovntEJECBAgAABAgQIECBAgAABAgQIECBAgAABAgQIECBAgACBkIBAb4gpXiTQG7dSSYAAAQIEcgkI9OaSrGYfgd5qroupCBAgQIAAAQIECBAgQIAAAQIECBAgQIAAAQIECBAgQIAAgXwCAr35LBudBHozg2pHgAABAgQCAgK9AaQalwj01njxjE6AAAECBAgQIECAAAECBAgQIECAAAECBAgQIECAAAECBAiEBAR6Q0zxIoHeuJVKAgQIECCQS0CgN5dkNfsI9FZzXUxFgAABAgQIECBAgAABAgQIECBAgAABAgQIECBAgAABAgQI5BMQ6M1n2egk0JsZVDsCBAgQIBAQEOgNINW4RKC3xotndAIECBAgQIAAAQIECBAgQIAAAQIECBAgQIAAAQIECBAgQCAkINAbYooXCfTGrVQSIECAAIFcAgK9uSSr2Uegt5rrYioCBAgQIECAAAECBAgQIECAAAECBAgQIECAAAECBAgQIEAgn4BAbz7LRieB3syg2hEgQIAAgYCAQG8AqcYlAr01XjyjEyBAgAABAgQIECBAgAABAgQIECBAgAABAgQIECBAgAABAiEBgd4QU7xIoDdupZIAAQIECOQSEOjNJVnNPgK91VwXUxEgQIAAAQIECBAgQIAAAQIECBAgQIAAAQIECBAgQIAAAQL5BAR681k2Ogn0ZgbVjgABAgQIBAQEegNINS4R6K3x4hmdAAECBAgQIECAAAECBAgQIECAAAECBAgQIECAAAECBAgQCAkI9IaY4kUCvXErlQQIECBAIJeAQG8uyWr2Eeit5rqYigABAgQIECBAgAABAgQIECBAgAABAgQIECBAgAABAgQIEMgnINCbz7LRSaA3M6h2BAgQIEAgICDQG0CqcYlAb40Xz+gECBAgQIAAAQIECBAgQIAAAQIECBAgQIAAAQIECBAgQIBASECgN8QULxLojVupJECAAAECuQQEenNJVrOPQG8118VUBAgQIECAAAECBAgQIECAAAECBAgQIECAAAECBAgQIECAQD4Bgd58lo1OAr2ZQbUjQIAAAQIBAYHeAFKNSwR6a7x4RidAgAABAgQIECBAgAABAgQIECBAgAABAgQIECBAgAABAgRCAgK9IaZ4kUBv3EolAQIECBDIJSDQm0uymn0Eequ5LqYiQIAAAQIECBAgQIAAAQIECBAgQIAAAQIECBAgQIAAAQIE8gkI9OazbHQS6M0Mqh0BAgQIEAgICPQGkGpcItBb48UzOgECBAgQIECAAAECBAgQIECAAAECBAgQIECAAAECBAgQIBASEOgNMcWLBHrjVioJECBAgEAuAYHeXJLV7CPQW811MRUBAgQIECBAgAABAgQIECBAgAABAgQIECBAgAABAgQIECCQT0CgN59lo5NAb2ZQ7QgQIECAQEBAoDeAVOMSgd4aL57RCRAgQIAAAQIECBAgQIAAAQIECBAgQIAAAQIECBAgQIAAgZCAQG+IKV4k0Bu3UkmAAAECBHIJCPTmkqxmH4Heaq6LqQgQIECAAAECBAgQIECAAAECBAgQIECAAAECBAgQIECAAIF8AgK9+SwbnQR6M4NqR4AAAQIEAgICvQGkGpcI9NZ48YxOgAABAgQIECBAgAABAgQIECBAgAABAgQIECBAgAABAgQIhAQEekNM8SKB3riVSgIECBAgkEtAoDeXZDX7CPRWc11MRYAAAQIECBAgQIAAAQIECBAgQIAAAQIECBAgQIAAAQIECOQTEOjNZ9noJNCbGVQ7AgQIECAQEBDoDSDVuESgt8aLZ3QCBAgQIECAAAECBAgQIECAAAECBAgQIECAAAECBAgQIEAgJCDQG2KKFwn0xq1UEiBAgACBXAICvbkkq9lHoLea62IqAgQIECBAgAABAgQIECBAgAABAgQIECBAgAABAgQIECBAIJ+AQG8+y0Yngd7MoNoRIECAAIGAgEBvAKnGJQK9NV48oxMgQIAAAQIECBAgQIAAAQIECBAgQIAAAQIECNk0HmIAACAASURBVBAgQIAAAQIhAYHeEFO8SKA3bqWSAAECBAjkEhDozSVZzT4CvdVcF1MRIECAAAECBAgQIECAAAECBAgQIECAAAECBAgQIECAAAEC+QQEevNZNjoJ9GYG1Y4AAQIECAQEBHoDSDUuEeit8eIZnQABAgQIECBAgAABAgQIECBAgAABAgQIECBAgAABAgQIEAgJCPSGmOJFAr1xK5UECBAgQCCXgEBvLslq9hHorea6mIoAAQIECBAgQIAAAQIECBAgQIAAAQIECBAgQIAAAQIECBDIJyDQm8+y0UmgNzOodgQIECBAICAg0BtAqnGJQG+NF8/oBAgQIECAAAECBAgQIECAAAECBAgQIECAAAECBAgQIECAQEhAoDfEFC8S6I1bqSRAgAABArkEBHpzSVazj0BvNdfFVAQIECBAgAABAgQIECBAgAABAgQIECBAgAABAgQIECBAgEA+AYHefJaNTgK9mUG1I0CAAAECAQGB3gBSjUsEemu8eEYnQIAAAQIECBAgQIAAAQIECBAgQIAAAQIECBAgQIAAAQIEQgICvSGmeJFAb9xKJQECBAgQyCUg0JtLspp9BHqruS6mIkCAAAECBAgQIECAAAECBAgQIECAAAECBAgQIECAAAECBPIJCPTms2x0EujNDKodAQIECBAICAj0BpBqXCLQW+PFMzoBAgQIECBAgAABAgQIECBAgAABAgQIECBAgAABAgQIECAQEhDoDTHFiwR641YqCRAgQIBALgGB3lyS1ewj0FvNdTEVAQIECBAgQIAAAQIECBAgQIAAAQIECBAgQIAAAQIECBAgkE9AoDefZaOTQG9mUO0IECBAgEBAQKA3gFTjEoHeGi+e0QkQIECAAAECBAgQIECAAAECBAgQIECAAAECBAgQIECAAIGQgEBviCleJNAbt1JJgAABAgRyCQj05pKsZh+B3mqui6kIECBAgAABAgQIECBAgAABAgQIECBAgAABAgQIECBAgACBfAICvfksG50EejODakeAAAECBAICAr0BpBqXCPTWePGMToAAAQIECBAgQIAAAQIECBAgQIAAAQIECBAgQIAAAQIECIQEBHpDTPEigd64lUoCBAgQIJBLQKA3l2Q1+wj0VnNdTEWAAAECBAgQIECAAAECBAgQIECAAAECBAgQIECAAAECBAjkExDozWfZ6CTQmxlUOwIECBAgEBAQ6A0g1bhEoLfGi2d0AgQIECBAgAABAgQIECBAgAABAgQIECBAgAABAgQIECBAICQg0BtiihcJ9MatVBIgQIAAgVwCAr25JKvZR6C3mutiKgIECBAgQIAAAQIECBAgQIAAAQIECBAgQIAAAQIECBAgQCCfgEBvPstGJ4HezKDaESBAgACBgIBAbwCpxiUCvTVePKMTIECAAAECBAgQIECAAAECBAgQIECAAAECBAgQIECAAAECIQGB3hBTvEigN26lkgABAgQI5BIQ6M0lWc0+Ar3VXBdTESBAgAABAgQIECBAgAABAgQIECBAgAABAgQIECBAgAABAvkEBHrzWTY6CfRmBtWOAAECBAgEBAR6A0g1LhHorfHiGZ0AAQIECBAgQIAAAQIECBAgQIAAAQIECBAgQIAAAQIECBAICQj0hpjiRQK9cSuVBAgQIEAgl4BAby7JavYR6K3mupiKAAECBAgQIECAAAECBAgQIECAAAECBAgQIECAAAECBAgQyCcg0JvPstFJoDczqHYECBAgQCAgINAbQKpxiUBvjRfP6AQIECBAgAABAgQIECBAgAABAgQIECBAgAABAgQIECBAgEBIQKA3xBQvEuiNW6kkQIAAAQK5BAR6c0lWs49AbzXXxVQECBAgQIAAAQIECBAgQIAAAQIECBAgQIAAAQIECBAgQIBAPgGB3nyWjU4CvZlBtSNAgAABAgEBgd4AUo1LBHprvHhGJ0CAAAECBAgQIECAAAECBAgQIECAAAECBAgQIECAAAECBEICAr0hpniRQG/cSiUBAgQIEMglINCbS7KafQR6q7kupiJAgAABAgQIECBAgAABAgQIECBAgAABAgQIECBAgAABAgTyCQj05rNsdBLozQyqHQECBAgQCAgI9AaQalwi0FvjxTM6AQIECBAgQIAAAQIECBAgQIAAAQIECBAgQIAAAQIECBAgEBIQ6A0xxYsEeuNWKgkQIECAQC4Bgd5cktXsI9BbzXUxFQECBAgQIECAAAECBAgQIECAAAECBAgQIECAAAECBAgQIJBPQKA3n2Wjk0BvZlDtCBAgQIBAQECgN4BU4xKB3hovntEJECBAgAABAgQIECBAgAABAgQIECBAgAABAgQIECBAgACBkIBAb4gpXiTQG7dSSYAAAQIEcgkI9OaSrGYfgd5qroupCBAgQIAAAQIECBAgQIAAAQIECBAgQIAAAQIECBAgQIAAgXwCAr35LBudBHozg2pHgAABAgQCAgK9AaQalwj01njxjE6AAAECBAgQIECAAAECBAgQIECAAAECBAgQIECAAAECBAiEBAR6Q0zxIoHeuJVKAgQIECCQS0CgN5dkNfsI9FZzXUxFgAABAgQIECBAgAABAgQIECBAgAABAgQIECBAgAABAgQI5BMQ6M1n2egk0JsZVDsCBAgQIBAQEOgNINW4RKC3xotndAIECBAgQIAAAQIECBAgQIAAAQIECBAgQIAAAQIECBAgQCAkINAbYooXCfTGrVQSIECAAIFcAgK9uSSr2Uegt5rrYioCBAgQIECAAAECBAgQIECAAAECBAgQIECAAAECBAgQIEAgn4BAbz7LRieB3syg2hEgQIAAgYCAQG8AqcYlAr01XjyjEyBAgAABAgQIECBAgAABAgQIECBAgAABAgQIECBAgAABAiEBgd4QU7xIoDdupZIAAQIECOQSEOjNJVnNPgK91VwXUxEgQIAAAQIECBAgQIAAAQIECBAgQIAAAQIECBAgQIAAAQL5BAR681k2Ogn0ZgbVjgABAgQIBAQEegNINS4R6K3x4hmdAAECBAgQIECAAAECBAgQIECAAAECBAgQIECAAAECBAgQCAkI9IaY4kUCvXErlQQIECBAIJeAQG8uyWr2Eeit5rqYigABAgQIECBAgAABAgQIECBAgAABAgQIECBAgAABAgQIEMgnINCbz7LRSaA3M6h2BAgQIEAgICDQG0CqcYlAb40Xz+gECBAgQIAAAQIECBAgQIAAAQIECBAgQIAAAQIECBAgQIBASECgN8QULxLojVupJECAAAECuQQEenNJVrOPQG8118VUBAgQIECAAAECBAgQIECAAAECBAgQIECAAAECBAgQIECAQD4Bgd58lo1OAr2ZQbUjQIAAAQIBAYHeAFKNSwR6a7x4RidAgAABAgQIECBAgAABAgQIECBAgAABAgQIECBAgAABAgRCAgK9IaZ4kUBv3EolAQIECBDIJSDQm0uymn0Eequ5LqYiQIAAAQIECBAgQIAAAQIECBAgQIAAAQIECBAgQIAAAQIE8gkI9OazbHQS6M0Mqh0BAgQIEAgICPQGkGpcItBb48UzOgECBAgQIECAAAECBAgQIECAAAECBAgQIECAAAECBAgQIBASEOgNMcWLBHrjVioJECBAgEAuAYHeXJLV7CPQW811MRUBAgQIECBAgAABAgQIECBAgAABAgQIECBAgAABAgQIECCQT0CgN59lo5NAb2ZQ7QgQIECAQEBAoDeAVOMSgd4aL57RCRAgQIAAAQIECBAgQIAAAQIECBAgQIAAAQIECBAgQIAAgZCAQG+IKV4k0Bu3UkmAAAECBHIJCPTmkqxmH4Heaq6LqQgQIECAAAECBAgQIECAAAECBAgQIECAAAECBAgQIECAAIF8AgK9+SwbnQR6M4NqR4AAAQIEAgICvQGkGpcI9NZ48YxOgAABAgQIECBAgAABAgQIECBAgAABAgQIECBAgAABAgQIhAQEekNM8SKB3riVSgIECBAgkEtAoDeXZDX7CPRWc11MRYAAAQIECBAgQIAAAQIECBAgQIAAAQIECBAgQIAAAQIECOQTEOjNZ9noJNCbGVQ7AgQIECAQEBDoDSDVuESgt8aLZ3QCBAgQIECAAAECBAgQIECAAAECBAgQIECAAAECBAgQIEAgJCDQG2KKFwn0xq1UEiBAgACBXAICvbkkq9lHoLea62IqAgQIECBAgAABAgQIECBAgAABAgQIECBAgAABAgQIECBAIJ+AQG8+y0Yngd7MoNoRIECAAIGAgEBvAKnGJQK9NV48oxMgQIAAAQIECBAgQIAAAQIECBAgQIAAAQIECBAgQIAAAQIhAYHeEFO8SKA3bqWSAAECBAjkEhDozSVZzT4CvdVcF1MRIECAAAECBAgQIECAAAECBAgQIECAAAECBAgQIECAAAEC+QQEevNZNjoJ9GYG1Y4AAQIECAQEBHoDSDUuEeit8eIZnQABAgQIECBAgAABAgQIECBAgAABAgQIECBAgAABAgQIEAgJCPSGmOJFAr1xK5UECBAgQCCXgEBvLslq9hHorea6mIoAAQIECBAgQIAAAQIECBAgQIAAAQIECBAgQIAAAQIECBDIJyDQm8+y0UmgNzOodgQIECBAICAg0BtAqnGJQG+NF8/oBAgQIECAAAECBAgQIECAAAECBAgQIECAAAECBAgQIECAQEhAoDfEFC8S6I1bqSRAgAABArkEBHpzSVazj0BvNdfFVAQIECBAgAABAgQIECBAgAABAgQIECBAgAABAgQIECBAgEA+AYHefJaNTgK9mUG1I0CAAAECAQGB3gBSjUsEemu8eEYnQIAAAQIECBAgQIAAAQIECBAgQIAAAQIECBAgQIAAAQIEQgICvSGmeJFAb9xKJQECBAgQyCUg0JtLspp9BHqruS6mIkCAAAECBAgQIECAAAECBAgQIECAAAECBAgQIECAAAECBPIJCPTms2x0EujNDKodAQIECBAICAj0BpBqXCLQW+PFMzoBAgQIECBAgAABAgQIECBAgAABAgQIECBAgAABAgQIECAQEhDoDTHFiwR641YqCRAgQIBALgGB3lyS1ewj0FvNdTEVAQIECBAgQIAAAQIECBAgQIAAAQIECBAgQIAAAQIECBAgkE9AoDefZaOTQG9mUO0IECBAgEBAQKA3gFTjEoHeGi+e0QkQIECAAAECBAgQIECAAAECBAgQIECAAAECBAgQIECAAIGQgEBviCleJNAbt1JJgAABAgRyCQj05pKsZp+ZA73VnNJUBAgQIECAAAECBAgQIECAAAECBAgQIECAAAECBAgQIECAAIF8Ajse9tV8zfqh05DXX3/99X7om62lQG82So0IECBAgEBYQKA3TFXLQoHeWi6boQkQIECAAAECBAgQIECAAAECBAgQIECAAAECBAgQIECAAIEeBAR6e8ArLhXo7RHQ5QQIECBAoAsBgd4u0Gp0iUBvjRbLqAQIECBAgAABAgQIECBAgAABAgQIECBAgAABAgQIECBAgEAWAYHeHhkFensEdDkBAgQIEOhCQKC3C7QaXSLQW6PFMioBAgQIECBAgAABAgQIECBAgAABAgQIECBAgAABAgQIECCQRUCgt0dGgd4eAV1OgAABAgS6EBDo7QLNJQQIECBAgAABAgQIECBAgAABAgQIECBAgAABAgQIECBAgAABAgS6FBjy+uuvv97ltQNymUDvgDB7EgIECBAg8CYBgV4bggABAgQIECBAgAABAgQIECBAgAABAgQIECBAgAABAgQIECBAgMDACQj0Dpy1ZyJAgAABArUREOitzVIZlAABAgQIECBAgAABAgQIECBAgAABAgQIECBAgAABAgQIECBAYBAICPQOgkV0CwQIECBAILeAQG9uUf0IECBAgAABAgQIECBAgAABAgQIECBAgAABAgQIECBAgAABAgQItBYQ6LU7CBAgQIAAgVkEBHptCgIECBAgQIAAAQIECBAgQIAAAQIECBAgQIAAAQIECBAgQIAAAQIDJyDQO3DWnokAAQIECNRGQKC3NktlUAIECBAgQIAAAQIECBAgQIAAAQIECBAgQIAAAQIECBAgQIAAgUEgINA7CBbRLRAgQIAAgdwCAr25RfUjQIAAAQIECBAgQIAAAQIECBAgQIAAAQIECBAgQIAAAQIECBAg0FpAoNfuIECAAAECBGYREOi1KQgQIECAAAECBAgQIECAAAECBAgQIECAAAECBAgQIECAAAECBAgMnIBA78BZeyYCBAgQIFAbAYHe2iyVQQkQIECAAAECBAgQIECAAAECBAgQIECAAAECBAgQIECAAAECBAaBgEDvIFhEt0CAAAECBHILCPTmFtWPAAECBAgQIECAAAECBAgQIECAAAECBAgQIECAAAECBAgQIECAQGsBgV67gwABAgQIEJhFQKDXpiBAgAABAgQIECBAgAABAgQIECBAgAABAgQIECBAgAABAgQIECAwcAICvQNn7ZkIECBAgEBtBAR6a7NUBiVAgAABAgQIECBAgAABAgQIECBAgAABAgQIECBAgAABAgQIEBgEAgK9g2AR3QIBAgQIEMgtINCbW1Q/AgQIECBAgAABAgQIECBAgAABAgQIECBAgAABAgQIECBAgAABAq0FBHrtDgIECBAgQGAWAYFem4IAAQIECBAgQIAAAQIECBAgQIAAAQIECBAgQIAAAQIECBAgQIDAwAkI9A6ctWciQIAAAQK1ERDorc1SGZQAAQIECBAgQIAAAQIECBAgQIAAAQIECBAgQIAAAQIECBAgQGAQCAj0DoJFdAsECBAgQCC3gEBvblH9CBAgQIAAAQIECBAgQIAAAQIECBAgQIAAAQIECBAgQIAAAQIECLQWEOi1OwgQIECAAIFZBAR6bQoCBAgQIECAAAECBAgQIECAAAECBAgQIECAAAECBAgQIECAAAECAycg0Dtw1p6JAAECBAjURkCgtzZLZVACBAgQIECAAAECBAgQIECAAAECBAgQIECAAAECBAgQIECAAIFBICDQOwgW0S0QIECAAIHcAgK9uUX1I0CAAAECBAgQIECAAAECBAgQIECAAAECBAgQIECAAAECBAgQINBaQKDX7iBAgAABAgRmERDotSkIECBAgAABAgQIECBAgAABAgQIECBAgAABAgQIECBAgAABAgQIDJyAQO/AWXsmAgQIECBQGwGB3toslUEJECBAgAABAgQIECBAgAABAgQIECBAgAABAgQIECBAgAABAgQGgYBA7yBYRLdAgAABAgRyCwj05hbVjwABAgQIECBAgAABAgQIECBAgAABAgQIECBAgAABAgQIECBAgEBrAYFeu4MAAQIECBCYRUCg16YgQIAAAQIECBAgQIAAAQIECBAgQIAAAQIECBAgQIAAAQIECBAgMHACAr0DZ+2ZCBAgQIBAbQQEemuzVAYlQIAAAQIECBAgQIAAAQIECBAgQIAAAQIECBAgQIAAAQIECBAYBAICvYNgEd0CAQIECBDILSDQm1tUPwIECBAgQIAAAQIECBAgQIAAAQIECBAgQIAAAQIECBAgQIAAAQKtBQR67Q4CBAgQIEBgFgGBXpuCAAECBAgQIECAAAECBAgQIECAAAECBAgQIECAAAECBAgQIECAwMAJCPQOnLVnIkCAAAECtREQ6K3NUhmUAAECBAgQIECAAAECBAgQIECAAAECBAgQIECAAAECBAgQIEBgEAgI9A6CRXQLBAgQIEAgt4BAb25R/QgQIECAAAECBAgQIECAAAECBAgQIECAAAECBAgQIECAAAECBAi0FhDotTsIECBAgACBWQQEem0KAgQIECBAgAABAgQIECBAgAABAgQIECBAgAABAgQIECBAgAABAgMnINA7cNaeiQABAgQI1EZAoLc2S2VQAgQIECBAgAABAgQIECBAgAABAgQIECBAgAABAgQIECBAgACBQSAg0DsIFtEtECBAgACB3AICvblF9SNAgAABAgQIECBAgAABAgQIECBAgAABAgQIECBAgAABAgQIECDQWkCg1+4gQIAAAQIEZhEQ6LUpCBAgQIAAAQIECBAgQIAAAQIECBAgQIAAAQIECBAgQIAAAQIECAycgEDvwFl7JgIECBAgUBsBgd7aLJVBCRAgQIAAAQIECBAgQIAAAQIECBAgQIAAAQIECBAgQIAAAQIEBoGAQO8gWES3QIAAAQIEcgsI9OYW1Y8AAQIECBAgQIAAAQIECBAgQIAAAQIECBAgQIAAAQIECBAgQIBAawGBXruDAAECBAgQmEVAoNemIECAAAECBAgQIECAAAECBAgQIECAAAECBAgQIECAAAECBAgQIDBwAgK9A2ftmQgQIECAQG0EBHprs1QGJUCAAAECBAgQIECAAAECBAgQIECAAAECBAgQIECAAAECBAgQGAQCAr2DYBHdAgECBAgQyC0g0JtbtFr9Lt7yS9UayDQECBAgQIAAAQIECBAgQIAAAQIECBAgQIAAAQIECBAgQIAAgX4W2Oyc8/r5GXprL9Dbm5+rCRAgQIDAoBQQ6B2Uy/rGTQn0Du71dXcECBAgQIAAAQIECBAgQIAAAQIECBAgQIAAAQIECBAgQIDArAICvT3uiu233/5NHSZPntxjR5cTIECAAAECZQICvWVC9f53gd56r5/pCRAgQIAAAQIECBAgQIAAAQIECBAgQIAAAQIECBAgQIAAgc4FBHo7N3vTFQK9PQK6nAABAgQIdCEg0NsFWo0uEeit0WIZlQABAgQIECBAgAABAgQIECBAgAABAgQIECBAgAABAgQIEMgiINDbI6NAb4+ALidAgAABAl0ICPR2gVajS2YO9G6yz5gaTW9UAgQIECBAgAABAgQIECBAgAABAgQIECBAgAABAgQIECBAgEC5wO8mjH9TkUBvuVnbCoHeHgFdToAAAQIEuhAQ6O0CrUaXCPTWaLGMSoAAAQIECBAgQIAAAQIECBAgQIAAAQIECBAgQIAAAQIECHQlINDbFVvriwR6M4NqR4AAAQIEAgICvQGkGpcI9NZ48YxOgAABAgQIECBAgAABAgQIECBAgAABAgQIECBAgAABAgQIhAQEekNM8SKB3riVSgIECBAgkEtAoDeXZDX7CPRWc11MRYAAAQIECBAgQIAAAQIECBAgQIAAAQIECBAgQIAAAQIECOQTEOjNZ9noJNCbGVQ7AgQIECAQEBDoDSDVuESgt8aLZ3QCBAgQIECAAAECBAgQIECAAAECBAgQIECAAAECBAgQIEAgJCDQG2KKFwn0xq1UEiBAgACBXAICvbkkq9lHoLea62IqAgQIECBAgAABAgQIECBAgAABAgQIECBAgAABAgQIECBAIJ+AQG8+y0Yngd7MoNoRIECAAIGAgEBvAKnGJQK9NV48oxMgQIAAAQIECBAgQIAAAQIECBAgQIAAAQIECBAgQIAAAQIhAYHeEFO8SKA3bqWSAAECBAjkEhDozSVZzT4CvdVcF1MRIECAAAECBAgQIECAAAECBAgQIECAAAECBAgQIECAAAEC+QQEevNZNjoJ9GYG1Y4AAQIECAQEBHoDSDUuEeit8eIZnQABAgQIECBAgAABAgQIECBAgAABAgQIECBAgAABAgQIEAgJCPSGmOJFAr1xK5UECBAgQCCXgEBvLslq9hHorea6mIoAAQIECBAgQIAAAQIECBAgQIAAAQIECBAgQIAAAQIECBDIJyDQm8+y0UmgNzOodgQIECBAICAg0BtAqnGJQG+NF8/oBAgQIECAAAECBAgQIECAAAECBAgQIECAAAECBAgQIECAQEhAoDfEFC8S6I1bqSRAgAABArkEBHpzSVazj0BvNdfFVAQIECBAgAABAgQIECBAgAABAgQIECBAgAABAgQIECBAgEA+AYHefJaNTgK9mUG1I0CAAAECAQGB3gBSjUsEemu8eEYnQIAAAQIECBAgQIAAAQIECBAgQIAAAQIECBAgQIAAAQIEQgICvSGmeJFAb9xKJQECBAgQyCUg0JtLspp9BHqruS6mIkCAAAECBAgQIECAAAECBAgQIECAAAECBAgQIECAAAECBPIJCPTms2x0EujNDKodAQIECBAICAj0BpBqXCLQW+PFMzoBAgQIECBAgAABAgQIECBAgAABAgQIECBAgAABAgQIECAQEhDoDTHFiwR641YqCRAgQIBALgGB3lyS1ewj0FvNdTEVAQIECBAgQIAAAQIECBAgQIAAAQIECBAgQIAAAQIECBAgkE9AoDefZaOTQG9mUO0IECBAgEBAQKA3gFTjEoHeGi+e0QkQIECAAAECBAgQIECAAAECBAgQIECAAAECBAgQIECAAIGQgEBviCleJNAbt1JJgAABAgRyCQj05pKsZh+B3mqui6kIECBAgAABAgQIECBAgAABAgQIECBAgAABAgQIECBAgACBfAICvfksG50EejODakeAAAECBAICAr0BpBqXCPTWePGMToAAAQIECBAgQIAAAQIECBAgQIAAAQIECBAgQIAAAQIECIQEBHpDTPEigd64lUoCBAgQIJBLQKA3l2Q1+wj0VnNdTEWAAAECBAgQIECAAAECBAgQIECAAAECBAgQIECAAAECBAjkExDozWfZ6CTQmxlUOwIECBAgEBAQ6A0g1bhEoLfGi2d0AgQIECBAgAABAgQIECBAgAABAgQIECBAgAABAgQIECBAICQg0BtiihcJ9MatVBIgQIAAgVwCAr25JKvZR6C3mutiKgIECBAgQIAAAQIECBAgQIAAAQIECBAgQIAAAQIECBAgQCCfgEBvPstGJ4HezKDaESBAgACBgIBAbwCpxiUCvTVePKMTIECAAAECBAgQIECAAAECBAgQIECAAAECBAgQIECAAAECIQGB3hBTvEigN26lkgABAgQI5BIQ6M0lWc0+Ar3VXBdTESBAgAABAgQIECBAgAABAgQICx11ywAAIABJREFUECBAgAABAgQIECBAgAABAvkEBHrzWTY6CfRmBtWOAAECBAgEBAR6A0g1LhHorfHiGZ0AAQIECBAgQIAAAQIECBAgQIAAAQIECBAgQIAAAQIECBAICQj0hpjiRQK9cSuVBAgQIEAgl4BAby7JavYR6K3mupiKAAECBAgQIECAAAECBAgQIECAAAECBAgQIECAAAECBAgQyCcg0JvPstFJoDczqHYECBAgQCAgINAbQKpxiUBvjRfP6AQIECBAgAABAgQIECBAgAABAgQIECBAgAABAgQIECBAgEBIQKA3xBQvEuiNW6kkQIAAAQK5BAR6c0lWs49AbzXXxVQECBAgQIAAAQIECBAgQIAAAQIECBAgQIAAAQIECBAgQIBAPgGB3nyWjU4CvZlBtSNAgAABAgEBgd4AUo1LBHprvHhGJ0CAAAECBAgQIECAAAECBAgQIECAAAECBAgQIECAAAECBEICAr0hpniRQG/cSiUBAgQIEMglINCbS7KafQR6q7kupiJAgAABAgQIECBAgAABAgQIECBAgAABAgQIECBAgAABAgTyCQj05rNsdBLozQyqHQECBAgQCAgI9AaQalwi0FvjxTM6AQIECBAgQIAAAQIECBAgQIAAAQIECBAgQIAAAQIECBAgEBIQ6A0xxYsEeuNWKgkQIECAQC4Bgd5cktXsI9BbzXUxFQECBAgQIECAAAECBAgQIECAAAECBAgQIECAAAECBAgQIJBPQKA3n2Wjk0BvZlDtCBAgQIBAQECgN4BU4xKB3hovntEJECBAgAABAgQIECBAgAABAgQIECBAgAABAgQIECBAgACBkIBAb4gpXiTQG7dSSYAAAQIEcgkI9OaSrGYfgd5qroupCBAgQIAAAQIECBAgQIAAAQIECBAgQIAAAQIECBAgQIAAgXwCAr35LBudBHozg2pHgAABAgQCAgK9AaQalwj01njxjE6AAAECBAgQIECAAAECBAgQIECAAAECBAgQIECAAAECBAiEBAR6Q0zxIoHeuJVKAgQIECCQS0CgN5dkNfsI9FZzXUxFgAABAgQIECBAgAABAgQIECBAgAABAgQIECBAgAABAgQI5BMQ6M1n2egk0JsZVDsCBAgQIBAQEOgNINW4RKC3xotndAIECBAgQIAAAQIECBAgQIAAAQIECBAgQIAAAQIECBAgQCAkINAbYooXCfTGrVQSIECAAIFcAgK9uSSr2Uegt5rrYioCBAgQIECAAAECBAgQIECAAAECBAgQIECAAAECBAgQIEAgn4BAbz7LRieB3syg2hEgQIAAgYCAQG8AqcYlAr01XjyjEyBAgAABAgQIECBAgAABAgQIECBAgAABAgQIECBAgAABAiEBgd4QU7xIoDdupZIAAQIECOQSEOjNJVnNPgK91VwXUxEgQIAAAQIECBAgQIAAAQIECBAgQIAAAQIECBAgQIAAAQL5BAR681k2Ogn0ZgbVjgABAgQIBAQEegNINS4R6K3x4hmdAAECBAgQIECAAAECBAgQIECAAAECBAgQIECAAAECBAgQCAkI9IaY4kUCvXErlQQIECBAIJeAQG8uyWr2Eeit5rqYigABAgQIECBAgAABAgQIECBAgAABAgQIECBAgAABAgQIEMgnINCbz7LRSaA3M6h2BAgQIEAgICDQG0CqcYlAb40Xz+gECBAgQIAAAQIECBAgQIAAAQIECBAgQIAAAQIECBAgQIBASECgN8QULxLojVupJECAAAECuQQEenNJVrOPQG8118VUBAgQIECAAAECBAgQIECAAAECBAgQIECAAAECBAgQIECAQD4Bgd58lo1OAr2ZQbUjQIAAAQIBAYHeAFKNSwR6a7x4RidAgAABAgQIECBAgAABAgQIECBAgAABAgQIECBAgAABAgRCAgK9IaZ4kUBv3EolAQIECBDIJSDQm0uymn0Eequ5LqYiQIAAAQIECBAgQIAAAQIECBAgQIAAAQIECBAgQIAAAQIE8gkI9OazbHQS6M0Mqh0BAgQIEAgICPQGkGpcItBb48UzOgECBAgQIECAAAECBAgQIECAAAECBAgQIECAAAECBAgQIBASEOgNMcWLBHrjVioJECBAgEAuAYHeXJLV7CPQW811MRUBAgQIECBAgAABAgQIECBAgAABAgQIECBAgAABAgQIECCQT0CgN59lo5NAb2ZQ7QgQIECAQEBAoDeAVOMSgd4aL57RCRAgQIAAAQIECBAgQIAAAQIECBAgQIAAAQIECBAgQIAAgZCAQG+IKV4k0Bu3UkmAAAECBHIJCPTmkqxmH4Heaq6LqQgQIECAAAECBAgQIECAAAECBAgQIECAAAECBAgQIECAAIF8AgK9+SwbnQR6M4NqR4AAAQIEAgICvQGkGpcI9NZ48YxOgAABAgQIECBAgAABAgQIECBAgAABAgQIECBAgAABAgQIhAQEekNM8SKB3riVSgIECBAgkEtAoDeXZDX7CPRWc11MRYAAAQIECBAgQIAAAQIECBAgQIAAAQIECBAgQIAAAQIECOQTEOjNZ9noJNCbGVQ7AgQIECAQEBDoDSDVuESgt8aLZ3QCBAgQIECAAAECBAgQIECAAAECBAgQIECAAAECBAgQIEAgJCDQG2KKFwn0xq1UEiBAgACBXAICvbkkq9lHoLea62IqAgQIECBAgAABAgQIECBAgAABAgQIECBAgAABAgQIECBAIJ+AQG8+y0Yngd7MoNoRIECAAIGAgEBvAKnGJQK9NV48oxMgQIAAAQIECBAgQIAAAQIECBAgQIAAAQIECBAgQIAAAQIhAYHeEFO8SKA3bqWSAAECBAjkEhDozSVZzT4CvdVcF1MRIECAAAECBAgQIECAAAECBAgQIECAAAECBAgQIECAAAEC+QQEevNZNjoJ9GYG1Y4AAQIECAQEBHoDSDUuEeit8eIZnQABAgQIECBAgAABAgQIECBAgAABAgQIECBAgAABAgQIEAgJCPSGmOJFAr1xK5UECBAgQCCXgEBvLslq9hHorea6mIoAAQIECBAgQIAAAQIECBAgQIAAAQIECBAgQIAAAQIECBDIJyDQm8+y0UmgNzOodgQIECBAICAg0BtAqnGJQG+NF8/oBAgQIECAAAECBAgQIECAAAECBAgQIECAAAECBAgQIECAQEhAoDfEFC8S6I1bqSRAgAABArkEBHpzSVazj0BvNdfFVAQIECBAgAABAgQIECBAgAABAgQIECBAgAABAgQIECBAgEA+AYHefJaNTgK9mUG1I/D/sXfnUXaVVd74NyAgoiCTCjYQFcJgGGSIgAyCw9sCTtjYAiISZhCRKYQkhM5ICAQEBAFJABkFRZRJRQiDyCTIJLMy2BJFhCaCAzbhXee+v/CD5J57nlv1VOWcyueu1Wu1q/bZd5/PPvcWf3zrCQECBAgkCAj0JiA1uESgt8HLMzoBAgQIECBAgAABAgQIECBAgAABAgQIECBAgAABAgQIECCQJCDQm8SUXiTQm26lkgABAgQI5BIQ6M0lWc8+Ar313IupCBAgQIAAAQIECBAgQIAAAQIECBAgQIAAAQIECBAgQIAAgXwCAr35LFudBHozg2pHgAABAgQSBAR6E5AaXCLQ2+DlGZ0AAQIECBAgQIAAAQIECBAgQIAAAQIECBAgQIAAAQIECBBIEhDoTWJKLxLoTbdSSYAAAQIEcgkI9OaSrGcfgd567sVUBAgQIECAAAECBAgQIECAAAECBAgQIECAAAECBAgQIECAQD4Bgd58lq1OAr2ZQbUjQIAAAQIJAgK9CUgNLhHobfDyjE6AAAECBAgQIECAAAECBAgQIECAAAECBAgQIECAAAECBAgkCQj0JjGlFwn0plupJECAAAECuQQEenNJ1rOPQG8992IqAgQIECBAgAABAgQIECBAgAABAgQIECBAgAABAgQIECBAIJ+AQG8+y1Yngd7MoNoRIECAAIEEAYHeBKQGlwj0Nnh5RidAgAABAgQIECBAgAABAgQIECBAgAABAgQIECBAgAABAgSSBAR6k5jSiwR6061UEiBAgACBXAICvbkk69lHoLeeezEVAQIECBAgQIAAAQIECBAgQIAAAQIECBAgQIAAAQIECBAgkE9AoDefZauTQG9mUO0IECBAgECCgEBvAlKDSwR6G7w8oxMgQIAAAQIECBAgQIAAAQIECBAgQIAAAQIECBAgQIAAAQJJAgK9SUzpRQK96VYqCRAgQIBALgGB3lyS9ewj0FvPvZiKAAECBAgQIECAAAECBAgQIECAAAECBAgQIECAAAECBAgQyCcg0JvPstVJoDczqHYECBAgQCBBQKA3AanBJQK9DV6e0QkQIECAAAECBAgQIECAAAECBAgQIECAAAECBAgQIECAAIEkAYHeJKb0IoHedCuVBAgQIEAgl4BAby7JevYR6K3nXkxFgAABAgQIECBAgAABAgQIECBAgAABAgQIECBAgAABAgQI5BMQ6M1n2eok0JsZVDsCBAgQIJAgINCbgNTgEoHeBi/P6AQIECBAgAABAgQIECBAgAABAgQIECBAgAABAgQIECBAgECSgEBvElN6kUBvupVKAgQIECCQS0CgN5dkPfsI9NZzL6YiQIAAAQIECBAgQIAAAQIECBAgQIAAAQIECBAgQIAAAQIE8gkI9OazbHUS6M0Mqh0BAgQIEEgQEOhNQGpwiUBvg5dndAIECBAgQIAAAQIECBAgQIAAAQIECBAgQIAAAQIECBAgQCBJQKA3iSm9SKA33UolAQIECBDIJSDQm0uynn0Eeuu5F1MRIECAAAECBAgQIECAAAECBAgQIECAAAECBAgQIECAAAEC+QQEevNZtjoJ9GYG1Y4AAQIECCQICPQmIDW4RKC3wcszOgECBAgQIECAAAECBAgQIECAAAECBAgQIECAAAECBAgQIJAkINCbxJReJNCbbqWSAAECBAjkEhDozSVZzz4CvfXci6kIECBAgAABAgQIECBAgAABAgQIECBAgAABAgQIECBAgACBfAICvfksW50EejODakeAAAECBBIEBHoTkBpcItDb4OUZnQABAgQIECBAgAABAgQIECBAgAABAgQIECBAgAABAgQIEEgSEOhNYkovEuhNt1JJgAABAgRyCQj05pKsZx+B3nruxVQECBAgQIAAAQIECBAgQIAAAQIECBAgQIAAAQIECBAgQIBAPgGB3nyWrU4CvZlBtSNAgAABAgkCAr0JSA0uEeht8PKMToAAAQIECBAgQIAAAQIECBAgQIAAAQIECBAgQIAAAQIECCQJCPQmMaUXCfSmW6kkQIAAAQK5BAR6c0nWs49Abz33YioCBAgQIECAAAECBAgQIECAAAECBAgQIECAAAECBAgQIEAgn4BAbz7LVieB3syg2hEgQIAAgQQBgd4EpAaXCPQ2eHlGJ0CAAAECBAgQIECAAAECBAgQIECAAAECBAgQIECAAAECBJIEBHqTmNKLBHrTrVQSIECAAIFcAgK9uSTr2Uegt557MRUBAgQIECBAgAABAgQIECBAgAABAgQIECBAgAABAgQIECCQT0CgN59lq5NAb2ZQ7QgQIECAQIKAQG8CUoNLBHobvDyjEyBAgAABAgQIECBAgAABAgQIECBAgAABAgQIECBAgAABAkkCAr1JTOlFAr3pVioJECBAgEAuAYHeXJL17CPQW8+9mIoAAQIECBAgQIAAAQIECBAgQIAAAQIECBAgQIAAAQIECBDIJyDQm8+y1UmgNzOodgQIECBAIEFAoDcBqcElAr0NXp7RCRAgQIAAAQIECBAgQIAAAQIECBAgQIAAAQIECBAgQIAAgSQBgd4kpvQigd50K5UECBAgQCCXgEBvLsl69hHoredeTEWAAAECBAgQIECAAAECBAgQIECAAAECBAgQIECAAAECBAjkExDozWfZ6iTQmxlUOwIECBAgkCAg0JuA1OASgd4GL8/oBAgQIECAAAECBAgQIECAAAECBAgQIECAAAECBAgQIECAQJKAQG8SU3qRQG+6lUoCBAgQIJBLQKA3l2Q9+wj01nMvpiJAgAABAgQIECBAgAABAgQIECBAgAABAgQIECBAgAABAgTyCQj05rNsdRLozQyqHQECBAgQSBAQ6E1AanCJQG+Dl2d0AgQIECBAgAABAgQIECBAgAABAgQIECBAgAABAgQIECBAIElAoDeJKb1IoDfdSiUBAgQIEMglINCbS7KefQR667kXUxEgQIAAAQIECBAgQIAAAQIECBAgQIAAAQIECBAgQIAAAQL5BAR681m2Ogn0ZgbVjgABAgQIJAgI9CYgNbhEoLfByzM6AQIECBAgQIAAAQIECBAgQIAAAQIECBAgQIAAAQIECBAgkCQg0JvElF4k0JtupZIAAQIECOQSEOjNJVnPPgK99dyLqQgQIECAAAECBAgQIECAAAECBAgQIECAAAECBAgQIECAAIF8AgK9+SxbnQR6M4NqR4AAAQIEEgQEehOQGlwi0Nvg5RmdAAECBAgQIECAAAECBAgQIECAAAECBAgQIECAAAECBAgQSBIQ6E1iSi8S6E23UkmAAAECBHIJCPTmkqxnH4Heeu7FVAQIECBAgAABAgQIECBAgAABAgQIECBAgAABAgQIECBAgEA+AYHefJatTgK9mUG1I0CAAAECCQICvQlIDS4R6G3w8oxOgAABAgQIECBAgAABAgQIECBAgAABAgQIECBAgAABAgQIJAkI9CYxpRcJ9KZbqSRAgAABArkEBHpzSdazj0BvPfdiKgIECBAgQIAAgd4J/P2f/4zDj58aZ/3gstJGe35hhzjusENjicUX792buZoAAQIJApO+c1aM+/bppZVj9ts3Ru61Z0KnfCW9nenRJ5+KL484Mu579NG2Q607eHCcP/mYGDxo1dKhb73n3th62B6lP//EppvGuZMmxLJLL53vxheQTlW2BcOM6dNi0/XXW0BE3CYBAgQIECBAgAABAgQILOgCAr2ZnwCB3syg2hEgQIAAgQQBgd4EpAaXCPQ2eHlGJ0CAAAECBAgQKBVYEAO9s2fPjhvu/FX87R//iO232tLTQYBAzQR6G57ti9vp7UxNCPS+/Pe/x8XXXBMf3Xjj+MDKK/cFY217CvTWdjUGI0CAAAECBAgQIECAAIH5JCDQmxleoDczqHYECBAgQCBBQKA3AanBJQK9DV6e0QkQIECAAAECBEoFFrRA71PPPBPjTj8jLrjyqjh7wvjYadtPeToIEKiZQG/Ds31xO72dqc6B3jl/5DDmW9+KV/71v5UnBfeF7/zuKdA7vzfg/QkQIECAAAECBAgQIECgbgICvZk3ItCbGVQ7AgQIECCQICDQm4DU4BKB3gYvz+gECBAgQIAAAQKlAgtKoLc4eXLaZT+MyWedFc+/OKvlIdDrg0GgngK9Dc/2xV31dqa6Bnrf+EcOhdu6gwcL9JY8QDOmT4tN11+vLx4vPQkQIECAAAECBAgQIECAQO0EBHozr0SgNzOodgQIECBAIEFAoDcBqcElAr0NXp7RCRAgQIAAAQIESgUGeqD3jSdP/uo3D77JQaDXB4NAPQV6G57ti7vq7Ux1C/S2+yOHwk2gt/zpEejti0+WngQIECBAgAABAgQIECBQVwGB3sybEejNDKodAQIECBBIEBDoTUBqcIlAb4OXZ3QCBAgQIECAAIFSgYEc6J375Mm5EQR6fTAI1FOgt+HZvrir3s5Ul0Bvpz9yKNwEesufHoHevvhk6UmAAAECBAgQIECAAAECdRUQ6M28GYHezKDaESBAgACBBAGB3gSkBpcI9DZ4eUYnQIAAAQIECBAoFRiogd6U+xLo9cEgUE+B3oZn++KuejtTXQK9OeboC9/53fPWe+6NrYft0XEMgd75vSXvT4AAAQIECBAgQIAAAQL9KSDQm1lboDczqHYECBAgQCBBQKA3AanBJQK9DV6e0QkQIECAAAECBEoFUoKve35hhzjusENjicUXb4xkyn0J9DZmnQZdwAR6G56tI1ddgrR1maNuOxLordtGzEOAAAECBAgQIECAAAEC81tAoDfzBgR6M4NqR4AAAQIEEgQEehOQGlwi0Nvg5RmdAAECBAgQIECgVCAl+CrQ6wEiQKA/BQR6+05boLe9rUBv3z1zOhMgQIAAAQIECBAgQIBAMwUEejPvTaA3M6h2BAgQIEAgQUCgNwGpwSUCvQ1entEJECBAgAABAgRKBQR6P+XpIECgZgICvX23EIHe9rYCvX33zOlMgAABAgQIECBAgAABAs0UEOjNvDeB3syg2hEgQIAAgQQBgd4EpAaXCPQ2eHlGJ0CAAAECBAgQKBUQ6BXo9fEgUDcBgd6+24hAb3tbgd6+e+Z0JkCAAAECBAgQIECAAIFmCgj0Zt6bQG9mUO0IECBAgECCgEBvAlKDSwR6G7w8oxMgQIAAAQIECJQKzK9A7+zZs+PRp56Kq266OW64486468HfxPMvzmrNOXSddeJDa60Z//6Rj8RHNvhQLLXkkl1vMOW+zp4wPnbatveB3hdmzYrb7r0vfnLLLfHrhx6OO+6///V5119zjRi86qqx5UYbxZYbbhirrbJyLLzwwl3fT7cXFL53PvBATLvs8rjyxhtatsUsH/nQh+I/PvGJ2HidIfGWRRbpqu3/vvpqPPbUUzHjjjvjtnvvbe3vnocfedO9rrLiirHFhhu03mfIaqvFYosu2tV79La42Pstd/86vvfTn8b9jz76+nzFva8zeHDrmfrEZpv26Jmqmm0gPwfF8/Tff/pTXH/7HfHrhx+Oh594ouU75zM7x6b47C73zqVjw7XXjk3WXTc2/ODascxSS1XRzfPzbgO9r732Wjw9c2b8+IYbYsbtd8Zt9907z/fJp7faKjZdf71Ycoklup4nxwV1CdLWZY4cpjl7NCXQ+/Lf/x53/ebBuPXee+OuBx9sPfdv/B4uTIrv4eJ3zXvf/e74yPrrx2brrx/vX/nfuv7Oz+nbV73q+L1b3Ovv//jHOP/Kq+Kiq6+O4jNX7GTokCHxmW22jn/f/CN98juor4z1JUCAAAECBAgQIEBgwRUQ6M28e4HezKDaESBAgACBBAGB3gSkBpcI9DZ4eUYnQIAAAQIECBAoFUgJvu75hR3iuMMOjSUWX7xtn6og1Izp01pBuuJVBO/ueeSRGP/tM+Lqm2+u3MyySy8VI/bcM/bY4fOVQbyqEGDlm0XEuoMHx/mTj4nBg1atLH/qmWfim+edH+dfeWX89eW/VdYXBUXQ9Ws77xTbbrF5LL7YYknXzCm66OprYvfRR7W95o1zF4GvKdPPjmOnTS/tv9EH144phx7SCnpVvZ5/8cX43k9+GtN+cFk88PjjVeWv/7wIMBV7K/5v+WWWSb4u5X6Lmjc+V/985ZX44XXXx6TvfKcVnur0Kp6pA3fZJfb6wg49mmvu3gP5OShcr775F/GtCy+KW3796653+I4l3xaf2XrrOOjLu8Q6q68eCy20UFKPqs/ymP32jZF77dnqVfiPO/2MuODKqyp7F89k8flL+T6Zu1k3M7UbJEeQtuq79hObbhrnTpoQyy699OsjFJ/f3UaOjmtvvbXSp1PBnN8DP73llvjSYcNLS9+z/PJx6QlTY+MhH+z6/a677fbYbv8DSq/beMiQOO+YSTHovSt13bvqgirbub9zqvrl/nnxnJ9y4UVx4VVXzROkT3mv4g8s9t7xP2KX7bfr+Lv08uuvb8R++/t7t+rzO+cPhIr/xvnRjBkxfOqJrbB1u1fxO+ioffeN4jO16FvekrI+NQQIECBAgAABAgQIEJgvAgK9mdkFejODakeAAAECBBIEBHoTkBpcItDb4OUZnQABAgQIECBAoFSgPwO9xXsVAdgTzj03OQA7Z/AiEHzqqFGx9gfeX3ovVYG7lMcgJdBbnFR78dXXxPATTuhRsKqY47Nbbx2TD/lGvO+9700Zq1WTEuh977vfFUefelorgNnpVQQtL5l6fGw9dGhpWTch2U7vVYSjR+61V3z+Y9t0FWLudL/F+80J9P7pL3+JI795Ulx41dXJlkVhEWo+YfjhrROhe/Ia6M9BEUY7/PgTWuG03r6K523sAQe0grQpQfaqz3IR6B0+bPf4/s+ujTHfOrU0OFc2d/F9Uuz+Q2uumXxrKTPNCRm3a1oVCEz57qkKnfZHoPfFv/41hh01pnVac9nr2EMOjq/vsnNygLvo8+rs2TH2tG+3/hih7HXATl+KSQd9PekZSl7s/1dYZfvG75xue/emPsf3zBvf/+ObbhJTDz8s1hg0qO1Yf3zuuVrvN4dHT37/Vn1+i0Dvlz7173Hpz66Nb0yeXPnfBsV3xah99o5F+uHE/t48f64lQIAAAQIECBAgQGDBFhDozbx/gd7MoNoRIECAAIEEAYHeBKQGlwj0Nnh5RidAgAABAgQIECgV6K9A77prDE4KmnZaVXE649kTxsVqq6zStqwqcJfyGFSF6lJOv015n6KmCLqeNnpUbL7BBkmXpAR6f3H33bH/hImV/bb58NCYPn5cFKdptns998ILMerkU+LcH/24sldqwT5f3DH+a7/9Ypmll0q6JCXQu8Kyy8Q3jp0SP7/1tqSecxcVJ7aeMvLI+ORmm3YVPhzoz0ERXttn3LgoQo45XxO+fmB8Y9cvx1sWWaRj26rP8pF77hHvWHLJOOass7r+44A5b1zsftq4sbHFhmmfv6qZ3nhqcLubqwoEVn33FD2rQqf9Eeh962KLxeRp01vh27JXEZg8/eijYpml0j7rRZ+Zf/5z7DZqdNz0q7tK+1512qnxsU0+nPORfL1XlW1R+MZTwftkiLmaFuHVk8+/oFfPebs5i9+l3xl7dKz5vvfN8+PihNm67nd+fu9WfX6LQO+Q1VeLXUeMjIefeKLj45HyBzX98Xx5DwIECBAgQIAAAQIECFQJCPRWCXWYZs4/AAAgAElEQVT5c4HeLsGUEyBAgACBDAICvRkQa9xCoLfGyzEaAQIECBAgQIBAjwX6I9B7xamnxJU33hRnXHJpj+ecc2ERBhx7wP5tT2isCtylvHmnUF1hNfWcc2PCGWemtEqq6SZUWBXoLU7EHHf6GUmnlXY6HfDZvzwfB0ycGFfccGPSPXRT9OmPbtU6afldyy1beVlVoPeCYyfHxddc0+s5u9lBMfRAfw5emDUrvjZxUvzg2p9X7qjbgiLINn38+Cieg06vqs/yCssuG//45z96HOad897d7L5qpgUl0LvE4ovHnQ/8JnY85NAoTnNt9yr+UODSE6bGxkM+mPyIXHfb7bHd/geU1lf9EULyG5UU1jHQW3wHDzvqqF4/5+1u+Quf+Hh8a9TItqHrOu53fn/vVgV6i1OPf3nPPUnfm339LPf2s+B6AgQIECBAgAABAgQIzBEQ6M38LAj0ZgbVjgABAgQIJAgI9CYgNbhEoLfByzM6AQIECBAgQIBAqUB/BHo/tcXmcc3Nv8iyhU5BsarAXcoAZYHe4tTCIjy6++gxKW26qtl0/fXinAnjY9WVVup4XaeAaxGUfOvib40/P/985Xt3Oh2wOAFx5EknZwlflw1SBMlOHD68MtRbFehdf8014p6HH6m835SCrTbeKM4ePy5Wete7OpYP9OeguL+zf3h50inPKa7tanb9zKfjm0cMjyWXWKK0RY7Pcup8qSHzqpkWpEDvX1/+Wxw0eXJceNXVpcxH779fjNhjWNLJ16/Ont068XfK9LNL+3X6I4TUXXeqq1ug95lnn43djxoTN975qxy3N0+PTr8H6rbfOnzvVgV6i/82KQu4z43f189ynzwwmhIgQIAAAQIECBAgsEAKCPRmXrtAb2ZQ7QgQIECAQIKAQG8CUoNLBHobvDyjEyBAgAABAgQIlAr0R6B37jffdost4sBddooN1l47ln7726P4Z8WfnjkzTv/eJXHyBRdWbmvKoYdEcRrt3K+qwF1l44goC/Te/9hjlf+U9uBBq8ZhX90ttt9qq9aph0UI6amZM+PMS78fZ/3gBx1PWTxij2Fx1L77xFsWWaR0zKqAa8r9FTVlpwMWobqTzju/Fejt9CqCYF/efvsYtsPnY41Bg2KxRRd9fYfFjKdedFE8/+Ksjj0mfP3AKE5bznm/n9h00/jazjvFJuut+6bn6jvf/0GlfzFsyg4G+nPw1DPPxFdHHxVFuLHsVQSyD9jpS/GhtdaK4rTW4lV8hv/03F/ihjvvjJPOvyDue/TR0us3WGutOG/ypPjAyiuX1nTzWW73PL7yr3/FvY88GqdfcklccOVVlR+N4w87tHVPCy20UI9nWpACvQXSOZf/KPYdN77U65ObbRZnTxgXy73znZX+RRBy2FFj4vrb72hbW+z4x6ecEsUfP/TVq06B3uJ3x6kXXRyHHT+19HaL06WL34PF5/Hdyy0XCy+8cKv2pb/9LR763RNx3hVXtH73dHqN+9oBMXzY7m1L6rTfOnzvVgV6U5/LTkHq1B7qCBAgQIAAAQIECBAg0F8CAr2ZpQV6M4NqR4AAAQIEEgQEehOQGlwi0Nvg5RmdAAECBAgQIECgVKA/A71FkGXsAQfEHjt8PhZfbLF5ZipCgd887/wYffIpHTe25xd2iOMOO/T1MGG74pT7OnvC+Nhp209VPh3/fOWVVsi1CFiVvYpTiE8acUQUIau5X0U462e/vDUOnHRMK7jc7lVcd9Fxx8aGa69d+h65Ar1lpwPe9eCDsdPhR5TOWAy28ZAhceIRw2PDtdcqDT8+8Yc/xCFTjut4KnNxmuE5E8fHRzfeOMv9jt5n7zj0q7u1fSYK/5vvuju+NmlSFKGsstea73tfXDjl2Fj7A+9vW7IgPAdVIb59vrhjTDro6x1P1334iSfiK0eO6hjqnTF9WsdwZmqgt/jcnDLyyPjkZpu2fR6L75Tzr7gyDp86tWOgvniuzztmUgx6b/kp2VUz1TXQO/fDXBVMLPujhrn7PPmHZ2LXI0fGnQ880Pbz0k0Id8Ydd8QXDz2sdEef3XrrOP3oo1p/KNFXrzoFeqsCzsVzP23c2Nhiww1KOYpn/7izz2mdfFz26vS7tC77rcv3btXnJvW5LPuDmtTr1REgQIAAAQIECBAgQKA/BQR6M2sL9GYG1Y4AAQIECCQICPQmIDW4RKC3wcszOgECBAgQIECAQKlASvC1KkCbEoQqBkg5lfWFWbNi37Hj40czZpTOXJzEeu6kCbHs0kv36r5SA713PvCb2PGQQ0v/Oe0iAPfdYyZGEQgte6X8k+FV/wx3N4HeXbbfLg7+yq6tmRZZeOEoXItQcRFKHve1/WProUPfNGoRmjr61NNageqyVxF6/M7Yozve55xrn/3L83HAxIlxxQ03lvYrTpb81qiRpSG91PtNCZkWQxSnx3511FEd/1n0Yw85uHXqZbuTWgf6c1D1XVCcjnrOhPGx6krlodfCuTjpuQgRTpl+dunuqz57VeHZonERGL1oypT4+KabdPyGLz57Z//w8th/wsSOdaePOSq++rnPltZUzbSgBXqLU5CLP77odKr60fvvFyP2GNbx5OPieZl4xplR+Ja9On0uc/16T/k9VhVEzznLZw48sDTgnHKidDFLcbJt8Ucajz/9dNvROv0urct+6/K9202gd6MPrh2j9t47ttxow9YfPxTfrb9+6KE445JLWyeTj9pn79bvZS8CBAgQIECAAAECBAjUXUCgN/OGBHozg2pHgAABAgQSBAR6E5AaXCLQ2+DlGZ0AAQIECBAgQKBUoCrEV1yYI9Dbzal0Z/3gsvjaxEmlM2+y3rrx3UkT256GO+eilPuqChUWvYowYBFYO+KEE0vnSQ2bVYWVi/DPuRMnxIorrND2vXIEXIvg7uzXXpvnJNsHf/u72Hn4EVGcrtruVYQnp48fH5/+6FbJn6aqE3+r/unxlPtNDZkWQxcnVo4//Yw4dtr00nv45GabxdkTxsVy73znm2oWlOegCPHNeumlePKZmfGHZ/8UD//uifjN44+3/ncRwC4LO88NWrW7qs9eVXi2eL8j9hgWR+27T7xlkUUqn8nis1d8p/zg2p+X1lZ9z1XNtKAFegvIqpN1U773q06jLU7zvuykE2ODtdaq3HNvCuoU6C2+b2a9/HK88OKseOIP/906WfypmTPjnocfbn2PnXn00R1Pk57j8PyLL8ZuI0fHtbfe2pam6o9j5vd+6/S9mxro7fSHL7Nnz46X/v73WGrJJXvzqLqWAAECBAgQIECAAAEC/SYg0JuZWqA3M6h2BAgQIEAgQUCgNwGpwSUCvQ1entEJECBAgAABAgRKBVKCr1VBt5QgVMpJjXOG/MXdd8fH99y7dOaUfxI+5b6qQoXFAC++9FLsN258XPbz69rOU5yAe+GUY2PtD7w/6SmrCitfddqp8bFNPty2V1VIsrioCBOdd8ykpLDXnDdJCU3t+plPxzePGN46bTD1lRKgLQKixcnNiy266DxtU+43NUw9p3nVaY9l4cEF4TlI3WtKXdXuqsKvVeHZYk+XnjA1Nh7ywZRxWjVVM1X9oUDVTFX3VBUITPleq/qurQpoFg455piD/pf/+Z/YffSY+Nkvf9l2D1Wh/eKi4p46nUa783bbxkkjRrROZO7LV5Vt8d79dUJvrvusCvRWPXPze791+t6t+tzM2dnFx0+Jz22zTa4V6kOAAAECBAgQIECAAIH5KiDQm5lfoDczqHYECBAgQCBBQKA3AanBJQK9DV6e0QkQIECAAAECBEoFUoKvOQK93z/xhNh+qy2TNnH3Qw/FDgcdHMXJje1eVSGk4pqU+0oJ9D7y5JOxy/AR8cDjj7edZYePfyy+PeaoWPrtb0+6tzvuvz+22/+A0n9Kfcqhh7ROQW33qgokFteM3GvPrv8576rQVNG3pyGlqrBep1OJq+63Jyd3ptxru+diQXgOkh7gDkVFgPuxp56Ky6+fERddfXUrOFr2qgq/VoVnu/3cFXNUBfKKwGgRqB+6zjptx66aqeqeqt4/5XutKnTa34HelD8G6PSdVFw/edr0GHvat0ufldPHHBVf/dxne/t4Vl5fZVs0aEqgtziR+pZf3xPf/fGPW6co//Xlv/Xod+n83m+dvnerPr8FcMqJ1JUPogICBAgQIECAAAECBAjUSECgN/MyBHozg2pHgAABAgQSBAR6E5AaXCLQ2+DlGZ0AAQIECBAgQKBUICX42ttAb1VQbu7hqoIzKcG3lPtKCfRed9vtrQBu2avKptt72+eLO0Zx6uxbF1tsnresCrgWF3Q64bfsHqpCU0NWWy0umDI51hg0qOtP0sw//zl2GzU6bvrVXW2v7fRsVN1vpzBw2aBFQG3imd+JCWecWXov7YKZC8Jz0O1yi8/YU888E7fde1/cdNdd8ZNf/CKef3FWUpuq8GtVeHb4sN2jOPV7kYUXTnq/oqinYe45b1A1U9U95fheqwqd9negt7B58Le/i52HHxEPP/FE2110CjlWnQDb7QnoyQ9Dm8Iq2+KSOgZ6Z8+eHcVJvPc8/Ejcdt998dNbfhl3PvBAEkXK79L5ud86fe9WfX4L8J58LyUtShEBAgQIECBAgAABAgTmk4BAb2Z4gd7MoNoRIECAAIEEAYHeBKQGlwj0Nnh5RidAgAABAgQIECgVSAm+VoVWq4JQKaGhNw5YFZxJ6ZdyXymB3guuvCr2GHN0qV9ViG/uC5974YX4yshRcf3td7Tt+aktNo/p48fFMkstNc/PqwKuPQ3e/uLuu+Pje+5deo8pIcGyi//2j3/EoccdH2f/8PLS/mV7qLrfnbfbNk4aMSKKUHA3r6qdtnveq64ZCM9BJ8MiCP3s88/HnQ/8Jq699da4/b77WgHCnr6qvKrCs51Osi6b6R+vvBJHnHBinHHJpaVjd+pbNVPVPeX4Xqv6rk35rOaY442AL//97/GNY6fEeT++oq1r8fm8ZOrxsfXQofP8vOoE76rfPT19/tpdV2VbXFOHQO8r//pX68T4W37965hx+51x2333Jgfp577vlN+l83O/dfrerfrcFLbTxo2NXbbfLudjqRcBAgQIECBAgAABAgTmq4BAb2Z+gd7MoNoRIECAAIEEAYHeBKQGlwj0Nnh5RidAgAABAgQIECgVSAm+VoWqqoJQKaGhNw5YFZxJ6ZdyXymB3qoQX+5Ha5P11o3vTpoYq6y44jytqwKuPTmxtniTqr5V++9kkHIiblmIsq/m6knfBeE5aLfHPz//fHz/2p/HhVddnXzqZ8pnoir8WuWd8tltN0dV305z9ebaYpYc32tV37XzI9Bb3Nvl118fXzpseOnqR+61Z4zaZ+83nahcfDdMnjY9xp727dLrLj5+Snxum21SHqle11TZFm8wvwK9//vqq3Hn/Q/E2Zf/KK688YYeB3jnRkr5XTo/91v1mev10udq0On3b9Xnt2jVkxPyc9+DfgQIECBAgAABAgQIEMgpINCbUzMiBHozg2pHgAABAgQSBAR6E5AaXCLQ2+DlGZ0AAQIECBAgQKBUICX4WhXorApCbbDWWnHe5EnxgZVXTtpEVXAmJYSUcl8pocD+DhR1ureqIGpKmK/dAqr6Vu2/aqlVhmUhyr6aq+p5bXdKctU9VBl0+/P58Ry8ccbiVM5pl/0wJp91Vrbw4Bv7V51kWeWd8tltZ17VV6A3IuX7dW7bp2fObJ08ftu997V91Nv9scELs2bFvmPHx49mzGh7TadwZbefp5T6qu+Fokd/B3qL0PM9jzwS4799Rlx9880pt9FVzTYfHtr6A5Lll1mm43Xza79Vn9eubjahuNOzX/XfJfPj+Ui4JSUECBAgQIAAAQIECBDolYBAb6/45r1YoDczqHYECBAgQCBBQKA3AanBJQK9DV6e0QkQIECAAAECBEoFUoKvVYHOqiBUt0HTquBMSuAs5b5SQoF1ChRVBVx3//znYurhh8Xb3vrWrp74qr5V+696syrDugV62z2vVfdQZdDtz3sT6O3pczBnxiK8d9DkY+Oam3/R7djJ9VWfvSrvquvLBqnqK9Dbs0Dvq7Nnx8QzzozCt+w19+mldz7wm9jxkEPjj8891/aS4cN2j6P33+9Np/omP2A9KKz6PVa07M9Ab3Eq7/lXXBmHT50af335bz24o+pLUn83z6/9Vn1eq++wu4reBHqHrLZaXDBlcqwxaFB3b6qaAAECBAgQIECAAAECNRYQ6M28HIHezKDaESBAgACBBAGB3gSkBpcI9DZ4eUYnQIAAAQIECBAoFUgJvlYFOquCUKmhoTlDLsiB3sKgLDTWV8Hbvuo7Z59Voay6BXp33m7bOGnEiHjHkm97/XNTdQ998RXT389BcQ/P/uX5OGDixLjihhu7uqXCatP11o9PbLZJfHyTTeKu3zwYex79X6U9qgK5Vd5V15e9cVVfgd6eBXoL724CusXJsydfcGEcccKJbVdVPE+XTD0+th46tKvnsDfFVb/HOn039+Z9211b+HzvJz+NAydN6jrMO3jQqi23f//IR2L1VVeJg489Lq699da2I3bzu3l+7Lfq85rbvdOOc/x3SV/MqycBAgQIECBAgAABAgT6UkCgN7OuQG9mUO0IECBAgECCgEBvAlKDSwR6G7w8oxMgQIAAAQIECJQKCPR+quPTUadAUV8Fby/92c9i1xEjSx2qAt2dAItg2sQzvxMTzjiztGzKoYfE13fZeZ6f99X99qTvgvAcFKdwnnTe+THypJMrvzGXXXqpVmhwuy23jA3WXive/2//Fostuujr11UZVwVyq7y/NWpkFM9lt6+qvgK9PQ/0vjBrVuw7dnz8aMaMtmvZcqMN49yJE2LFFVaIqtptPjw0po8fF+9ZfvluV9zj+joFeh9/+unYffSYuPOBByrvZ/0114hPbb556/M4ZPXVYpmlloqFFlqodd3zL74Yu40cnSXQW7Wzvthv1ee1EqcHBWV/SCHQ2wNMlxAgQIAAAQIECBAg0HgBgd7MKxTozQyqHQECBAgQSBAQ6E1AanCJQG+Dl2d0AgQIECBAgACBUgGB3s6B3uIUyeFTTyj16xQAzP3YVYUkexq8rQqydXOK49z3/Ld//CMOPe74OPuHl5dynDd5Uuz4yU/O8/Oq++3pXBdceVXsMebo0nmKcPGErx/4poDqgvAcPPmHZ2LXI0d2DBEWp38euece8Zmtt44ll1ii1LBqd70N9I7eZ+8YtfderwcXUz5rr/zrXzH65FNaJ8OWvTrNVRUurPouyBEIzPFZzTFHmd85l/8o9h03vtT3+yeeENtvtWXc/dBDscNBB8cfn3uube3R++8XI/YY1tV+U56BTjVVtsW1ZWHP3r73G6+vOr14Tu0u22/X+iwWYfqFF1647Qg5A73FG/T3fuv0vduXn5ucz49eBAgQIECAAAECBAgQyCkg0JtTMyIEejODakeAAAECBBIEBHoTkBpcItDb4OUZnQABAgQIECBAoFRAoLdzoLfq9NqeBAt7+jhWhSR7GuitCioNWW21uGDK5Fhj0KCuR5/55z/HbqNGx02/uqvttcUJnJeddGJssNZa8/y86n57MlfKicHjvnZADB+2+5vmWRCegyrvdQcPjukTxkXhXvWq6tXbQO/O220bJ40YEe9Y8m1Vo7z+87++/Lc4aPLkuPCqq0uvueq0U+Njm3y47c8FequpH/zt72Ln4UfEw0880bZ4Tlj+9EsuLf1DieI74dITpsbGQz5Y/YYZK+oS6P3L//xP63Ten/3yl6V3V4THD93tK7H4Yot1FMgd6O3v/dbpe7fq92Tx/Xj+5GOi+KMHLwIECBAgQIAAAQIECAwUAYHezJsU6M0Mqh0BAgQIEEgQEOhNQGpwiUBvg5dndAIECBAgQIAAgVIBgd7Ogd6qkyR7Eizs6eNYFZLsaaD3xZdeiv3GjY/Lfn5d6WgXHz8lPrfNNl2PXoTkPnPggVGEKdu9PrnZZnH2hHGx3DvfOc+Pq+63uGDOiZ+pg6WEOtv1HOjPwauzZ8fY074dU6afXUp57CEHRxHIXGihhSq5iz5jvnVqaV1vA70bDxkS5x0zKQa9d6XKWeYUVAXyVltllbjouGNjndVXb9tToLea+p+vvBIjTzo5Tr3o4rbFm6y3bpx85IiYfNa00u+bz269dZx+9FGxzFJLVb9hxoq6BHrvf+yx2OnwI+Lxp59ue3fdPPu//f3vY9cRI1snIrd7dXvKeX/vt07fu1XfHwK9GT+MWhEgQIAAAQIECBAgUBsBgd7MqxDozQyqHQECBAgQSBAQ6E1AanCJQG+Dl2d0AgQIECBAgACBUgGB3s6B3qoTZvszxFMVcO1poLc4tXbytOmtQGfZa9fPfDq+ecTwWHKJJZI/Tf/76qsx/vQz4thp00uvGbnXnjFqn71jkTb/ZHzV/RZND9jpSzHpoK9XnlQ5Z4CqsFxZqHOgPwcp3wNVIdw5xq/8618x+uRT4uQLLizde1WvqvBs0bjbkPnl118fXzpseOlMncLlxUVVMxWnphbPc9krRyCwKnSaEtDMMUenL4Hrbrs9ttv/gNKSg768S3zvJz+NPz73XNuaKYce0gqO9/eryraYZ8b0abHp+uv16WhVc6TseM6AVYHYbnrN6dmf+63T925ff2769KHSnAABAgQIECBAgAABAj0UEOjtIVzZZQK9mUG1I0CAAAECCQICvQlIDS4R6G3w8oxOgAABAgQIECBQKpAS5KsKiuYMIBWD5gjOpNxXVaiwmCXl5NLjDzu0FSytOrm0mGn41BOi+GfL3/uuFeKDq60Wq660Uqz8nnfHoJXeG29f8m2x1JJLlvapCrhW7anTx6DqJN13LPm2mD5+fHz6o1slf5ruevDB1kmTT8+c2faa9yy/fFx6wtTYeMgH2/686n6Li4oe50+eFJtvsEHlXMUup55zbseTY3f4+Mfi22OOiqXf/vY39Rvoz0HK52XauLGxy/bbVTo/+YdnYtcjR8adDzxQWlv12asKzxaNP7XF5nH6mKPi3cstVznTrJdfjoOPnRIXXHlVaW2ncHlxUdVMAr3/j7YI6g47akxcf/sdlXuZu6DqlOSuG3ZxQdXvsaJVHQK923x4aHx30sRYfpllOt5d8YcaRaj+iBNOLK3rSaC3P/dbp+/dHP9d0sXjqJQAAQIECBAgQIAAAQK1EBDozbwGgd7MoNoRIECAAIEEAYHeBKQGlwj0Nnh5RidAgAABAgQIECgVSAnyVQVFq4JQ3YaGcgRnUu6rKlQ4B23GHXfEFw89LP768t/aOhan9H73mImx5vve1/FJu/OB38SOhxxaejJlcXGnU0erAq5Ve+o03AuzZsXXJk6KH1z789Ky4p96/87Yoyvvs2jwzLPPxkGTj40rbrixtF/VvFX3O6dxETI+ddSoeNdyy3b0v/muu2OPMUeXBoyLizudDjqQn4OUz0vVvgq/4lTm484+p+Npz0Vd1WevKjw7Z9ETvn5gfGPXL8dbFlmkdPdFsPHia66J3UePKa0pAuuXTD0+th46tLSmaiaB3v9HlxIkLUPuyUnguX69V/0eK96nDoHe1D9iePiJJ+IrR46K+x59tJSo29/N82O/dfnezfHfJbmeVX0IECBAgAABAgQIECDQXwICvZmlBXozg2pHgAABAgQSBAR6E5AaXCLQ2+DlGZ0AAQIECBAgQKBUIEeQryoI1W1oKEdwJuVkv6P33y9G7DGs8mTdlLBr8c+wF6HStT/w/rbWKQHX4uTF6ePHtU6dbfeqCrimBC47fRR+futtsdPw4aXB5eLaItR74hHDY8O11yp1e+TJJ+PQ446Pol/Za5UVV4yLjjs2Nlx77dKaqvt944U7b7dtHPONg0pPay3+6fmDjjm246mxRTD7/MnHxOBBq7adaaA/B1WB1SL0esrIkfGf//5/2u6+CLxPmT69FeitelWFX6tmmdO/mGnEnnvG13b6Uiy+2GLzvO3s2bPjh9ddH0d+86SOQe4vfOLj8a1RI2OZpZYqHb1qpqp7yvG9luO7duaf/xy7jRodN/3qrrb3Wpj++JRTovhO6+kr5Y8X2vUuTlz+6uc+29O37dV1Vba9at7h4rm/t6uek6JVpz9iKALVt917X+sPKjqFeYs+Vd95ZWP3537r8r1btZeeWvbVc6UvAQIECBAgQIAAAQIEcggI9OZQfEMPgd7MoNoRIECAAIEEAYHeBKQGlwj0Nnh5RidAgAABAgQIECgVGKiB3uKGqwJ4Rai0CJB9dOONWieLPvbU03HTXXfFtltsHquutNKbzFLCrssuvVQc9tWvxk7bfqoVLF144YXjxZdeil/++p6YeOaZ8avfPNjxSaw6tbQq4NrbQG/xLIz85knx7e9d0nHOIvD35e23j2E7fD7WGDQoFlt00Zbf0zNnRjHjqRddFM+/OKtjj0kHfT0O2vXLscjCC5fWVd3v3BcWQdzDvrpbbL/VVq1gZhFs+9Nf/tKa6fhzzsky00B+Dq688ab4j4MPqdz9PjvuGPv+5xdjpRVWaAV7i8Ddz355a3zrwgsrn/E5zUfvs3eM2nuv0lB41Wd37iG33WKLOHCXnWLoOuvEkkss0XoeixNKp/3gsjj/yis7htSL53n6+PGtkGSnV9VMTQn0Pv/ii7HbyNFx7a23lt5uYXHC8MNj5fe8p/Uddu/Dj8Rvf//72Gm7beOtbYLTczd6+e9/j28cOyXO+/EVyb99iz8WOO+YSTHovW/+7k1u0MvCugR6C+/9xo2Py35+Xcc72uiDa8d/7b9/fGSDD8USiy8er/zrX1H8McX0y35Y+czPaTxktdXigimTW9/j3bz6e791+N4V6O3mCVFLgAABAgQIECBAgMBAERDozbxJgd7MoNoRIECAAIEEAYHeBKQGlwj0Nnh5RidAgAABAgQIECgVGMiB3kt/9rPYdcTIrra/2iqrtCNwz88AACAASURBVE6OXWf11d903T9feSWOPvW0+OZ553fVL7V4l+23a518u9SSS5ZeUhVw7W2gt3jjZ//yfBwwcWJcccONqaN3XbfPF3eMItBbBC87varut+s37nBBpxMv33jZQH4O/vjcczHsqDFx/e135KRt22v3z38uph5+WLztrW9t+/NO4dkiiP/Od7yj8vTR1JvY7z+/GJO+cVArFNnpNVACvf945ZU44oQT44xLLk0latUVp2CfNGJEFAHolFe3n98DdvpS63uh3UnLKe/X25q6BHqL+zjn8h/FvuPG9/aWkq7/+VlnxuYbbJBU+8ai/txvHb53BXq7fkRcQIAAAQIECBAgQIDAABAQ6M28RIHezKDaESBAgACBBAGB3gSkBpcI9DZ4eUYnQIAAAQIECBAoFRjIgd77H3ssdjr8iHj86ae7egJmTJ/W9p+b76uwa3Ey5XfGHh1rvu99HeesClDlCPQWAxTBpX3GjYsi4Jb7VZzqO/HAA2OZpZeqbF11v1ttvFHMnj07br7r7spenQpS/ef0GMjPQZV5KnQR+nzr4m+NPz//fNtLttxowzh34oRYcYUV2v68U3j2E5tuGiP2HBYjTjwp7nzggdSR2talBrmLiwdKoLe4l7N+cFl8beKkruwK93MnTYhll1466bon//BM7HrkyOQdff/EE2L7rbZM6t0XRXUK9Bafm/3GT4ji1Ozevt6z/PJRhPXLXt8aNTKK3x3dvvp7v/P7e1egt9snRD0BAgQIECBAgAABAgNBQKA38xYFejODakeAAAECBBIEBHoTkBpcItDb4OUZnQABAgQIECBAoFRgIAd6e/LPghdQ502eFDt+8pNtzZ559tk4aPKx2U6wLcKkp485Kj642gcqn9KqsGWuQG8xyNMzZ8bhx58QP5oxo3Ku1ILDd/9qDB82LNsJn8X9Fqf9HvnNk6L4J9l78ho8aNU4bfSork+oHKjPQfGZGXnSyV2f3vpG+3UHD45TRo6I+x97vDQ0WgR+L5l6fGw9dGjbtVUFeotg6WNPPRUHTprc45N6P77pJvHNI4ZHcSp3ymsgBXof/O3vYufhR8TDTzyRcuutmg3WWqv13fiBlVdOuubV2bNj7GnfjinTz66srwp4VzbIUFCnQG9xO8UfKuwx5ujWd3FPX0fsMSx2/fT2sf+EiXHTr+5q22bXz3y69TmoOjF97ovnx37n5/euQG9Pn0LXESBAgAABAgQIECDQZAGB3szbE+jNDKodAQIECBBIEBDoTUBqcIlAb4OXZ3QCBAgQIECAAIFSgYEc6C1uugis7XX02ORTIotrpo0bG7tsv12p2V9f/lscf845cdrFF0fx//f0VbzH2AP2j39797uTWvRnoLcYqPhnzn943fUx6TvfaZ3a29NXEZr9r/33j89ts3UsvPDCyW1S73fWSy+1Qr0XXnV1cu+icNP114sThh8eH1pzza6um1M8UJ+D4r6OPvXUOO3i73Xt8tmtt47jDjskVllxxbj7oYdih4MOLj0ddORee8aoffaORdo8EymB3uKk2EeefDKOPPGkuPrmm7uadeftto1jvnFQvHu55ZKvG0iB3tdeey2+95OfxoGTJiV/hw1ZbbW4YMrkWGPQoGSzGXfcEV889LDK9+j0LCS/WS8L6xboLXZUhHq/NmlS19+/yy69VEw55JD40rafap1iPvrkU+LkCy5sK1ScDH/hlGNj7Q+8v2vB+bHf+fW9K9Db9ePhAgIECBAgQIAAAQIEBoCAQG/mJQr0ZgbVjgABAgQIJAgI9CYgNbhEoLfByzM6AQIECBAgQIBAqcBAD/QWN37vI4+2TopMDf2N2W/fKAJmnV5F2Or+xx6Lk86/IH48Y0ZlYO2NvT7yoQ/FqL33io9uvFGfBFyXWHzxrE/8rJdfjouvvibOvPT78cDjjyf3LgKAe+/4H61Q2VJLLpl83ZzC1EBvcb/dhI+LsNuIPfeMPXb4fNenUs59EwP1OejGszApdn34sN1boe3FF1usxfTiSy/FfuPGx2U/v67t7ovTqc87ZlIMeu9K8/w8NdBbXFicKnzeFVe0AshVwfN2c6Y+mAMp0Fvc8/+++mr84Nqfx8Qzz6x0m2M0Y/q0VhA+9fXCrFmx79jxHU/6rjqtOfW9eltXt0DvnPt56plnYtzpZ8QFV15VeYuF5ec/9vEYtfeesepK///n6sobb4r/OPiQ0uuPPeTg+PouO8dCCy1U+R5vLJhf+50f37sCvV09GooJECBAgAABAgQIEBggAgK9mRcp0JsZVDsCBAgQIJAgINCbgNTgEoHeBi/P6AQIECBAgAABAgu8QBFeu/P+B+KaX/wibrjzV3HH/fe/bjJ0nXVi0EorxibrrRdbD904Vl911XjLIoskmxWhptvuvS9uvvvuuOfhh+Pxp3//pn8mvei/xvsGxUfWXz+2+fDQ1om83ZxUmzxIHxcWJz3+95/+FNfffkfccs898cgTT77Jcf0112idzLrFhhvE5htsEOusvnpXjnOP302gd861Rfj42l/eGj+55Za4/b77Xg8qFrOtM3hw7PCxj8VHNvhQjwLGVbwD8TkoAv+33P3ruOLGG+PXDz38+r6L4OC6g9eILTfcILbbaqsofLv5zFRZ9uTnRbD3pl/dFZddd92bdl98/jYe8sEoTg/eeJ0hkTvw3pNZ63RN2WemCL4Xn5niBNfijxC22mjDeNeyy3YV+ixOUz1o8uSOp2d/crPN4uwJ42K5d76zTiy1mqUIsD49c2b8+IYb4sY7fxX3PfrY679jihPQ119jjdh2yy3jYx8eGissu2y/zV6H/Q7E791+W6A3IkCAAAECBAgQIECAQIWAQG/mR0SgNzOodgQIECBAIEFAoDcBqcElAr0NXp7RCRAgQIAAAQIECBBonEBPAr2Nu0kDExjAAg/+9nex8/Aj4uEnnii9y56eDjuA2Rpza/bbmFUZlAABAgQIECBAgAABAj0SEOjtEVv5RQK9mUG1I0CAAAECCQICvQlIDS4R6G3w8oxOgAABAgQIECBAgEDjBAR6G7cyAxN4k8A5l/8o9h03vlTlPcsvH5eeMLV1grJX8wTst3k7MzEBAgQIECBAgAABAgS6ERDo7UYroVagNwFJCQECBAgQyCwg0JsZtGbtBHprthDjECBAgAABAgQIECAwoAUEegf0et3cABd4Ydas2Hfs+PjRjBmld7rDxz8W3x5zVCz99rcPcI2Bd3v2O/B26o4IECBAgAABAgQIECAwt4BAb+ZnQqA3M6h2BAgQIEAgQUCgNwGpwSUCvQ1entEJECBAgAABAgQIEGicgEBv41ZmYAItgddeey0uvuaa2H30mI4ip485Kr76uc9Sa5iA/TZsYcYlQIAAAQIECBAgQIBADwUEensIV3aZQG9mUO0IECBAgECCgEBvAlKDSwR6G7w8oxMgQIAAAQIECBAg0DgBgd7GrczABFoCdz/0UBx0zLFx5wMPlIpsPGRInHfMpBj03pWoNUzAfhu2MOMSIECAAAECBAgQIECghwICvT2EK7tMoDczqHYECBAgQCBBQKA3AanBJQK9DV6e0QkQIECAAAECBAgQaJyAQG/jVmbgBUjgD396tnW3Kyy7TCy26KKtU3lfmDUrrrzxxjj+nHPj0Sef6qgxcq89Y9Q+e8ciCy+8AKk151bttzm7MikBAgQIECBAgAABAgT6SkCgN7OsQG9mUO0IECBAgECCgEBvAlKDSwR6G7w8oxMgQIAAAQIECBAg0DgBgd7GrczAC5DAdbfdHtvtf0CP7njN970vzps8KdZZffUeXe+ivhew37439g4ECBAgQIAAAQIECBCou4BAb+YNCfRmBtWOAAECBAgkCAj0JiA1uESgt8HLMzoBAgQIECBAgAABAo0TEOht3MoMvAAJ3HrPvbH1sD16dMeTDvp6HLTrl53O2yO9/rnIfvvH2bsQIECAAAECBAgQIECgzgICvZm3I9CbGVQ7AgQIECCQICDQm4DU4BKB3gYvz+gECBAgQIAAAQIECDROQKC3cSsz8AIk8OiTT8WXRxwZ9z36aFd3vc8Xd4wi0LvkEkt0dZ3i/hWw3/719m4ECBAgQIAAAQIECBCoo4BAb+atCPRmBtWOAAECBAgkCAj0JiA1uESgt8HLMzoBAgQIECBAgAABAo0TEOht3MoMvAAJPD1zZnxl5Ki47d77ku965+22jSmHHBzLL7NM8jUK54+A/c4fd+9KgAABAgQIECBAgACBOgkI9GbehkBvZlDtCBAgQIBAgoBAbwJSg0sEehu8PKMTIECAAAECBAgQINA4AYHexq3MwAuQwPMvvhi7jRwd1956a+VdDx60aozca6/4/Me2icUXW6yyXsH8F7Df+b8DExAgQIAAAQIECBAgQGB+Cwj0Zt6AQG9mUO0IECBAgECCgEBvAlKDSwR6G7w8oxMgQIAAAQIECBAgQIAAAQLZBP75yivxvZ/8JK688aYoTnO95+FHXu+9yoorxtofeH8MXWed+MSmm8Z6awyOxRZdNNt7a9T3Avbb98begQABAgQIECBAgAABAnUXEOjNvCGB3syg2hEgQIAAgQQBgd4EpAaXCPQ2eHlGJ0CAAAECBAgQIECAAAECBAgQIECAAAECBAgQIECAAAECBJIEBHqTmNKLBHrTrVQSIECAAIFcAgK9uSTr2Uegt557MRUBAgQIECBAgAABAgQIECBAgAABAgQIECBAgAABAgQIECCQT0CgN59lq5NAb2ZQ7QgQIECAQIKAQG8CUoNLBHobvDyjEyBAgAABAgQIECBAgAABAgQIECBAgAABAgQIECBAgAABAkkCAr1JTOlFAr3pVioJECBAgEAuAYHeXJL17CPQW8+9mIoAAQIECBAgQIAAAQIECBAgQIAAAQIECBAgQIAAAQIECBDIJyDQm8+y1UmgNzOodgQIECBAIEFAoDcBqcElAr0NXp7RCRAgQIAAAQIECBAgQIAAAQIECBAgQIAAAQIECBAgQIAAgSQBgd4kpvQigd50K5UECBAgQCCXgEBvLsl69hHoredeTEWAAAECBAgQIECAAAECBAgQIECAAAECBAgQIECAAAECBAjkExDozWfZ6iTQmxlUOwIECBAgkCAg0JuA1OASgd4GL8/oBAgQIECAAAECBAgQIECAAAECBAgQIECAAAECBAgQIECAQJKAQG8SU3qRQG+6lUoCBAgQIJBLQKA3l2Q9+wj01nMvpiJAgAABAgQIECBAgAABAgQIECBAgAABAgQIECBAgAABAgTyCQj05rNsdRLozQyqHQECBAgQSBAQ6E1AanCJQG+Dl2d0AgQIECBAgAABAgQIECBAgAABAgQIECBAgAABAgQIECBAIElAoDeJKb1IoDfdSiUBAgQIEMglINCbS7KefQR667kXUxEgQIAAAQIECBAgQIAAAQIECBAgQIAAAQIECBAgQIAAAQL5BAR681m2Ogn0ZgbVjgABAgQIJAgI9CYgNbhEoLfByzM6AQIECBAgQIAAAQIECBAgQIAAAQIECBAgQIAAAQIECBAgkCQg0JvElF4k0JtupZIAAQIECOQSEOjNJVnPPgK99dyLqQgQIECAAAECBAgQIECAAAECBAgQIECAAAECBAgQIECAAIF8AgK9+SxbnQR6M4NqR4AAAQIEEgQEehOQGlwi0Nvg5RmdAAECBAgQIECAAAECBAgQIECAAAECBAgQIECAAAECBAgQSBIQ6E1iSi8S6E23UkmAAAECBHIJCPTmkqxnH4Heeu7FVAQIECBAgAABAgQIECBAgAABAgQIECBAgAABAgQIECBAgEA+AYHefJatTgK9mUG1I0CAAAECCQICvQlIDS4R6G3w8oxOgAABAgQIECBAgAABAgQIECBAgAABAgQIECBAgAABAgQIJAkI9CYxpRcJ9KZbqSRAgAABArkEBHpzSdazj0BvPfdiKgIECBAgQIAAAQIECBAgQIAAAQIECBAgQIAAAQIECBAgQCCfgEBvPstWJ4HezKDaESBAgACBBAGB3gSkBpcI9DZ4eUYnQIAAAQIECBAgQIAAAQIECBAgQIAAAQIECBAgQIAAAQIEkgQEepOY0osEetOtVBIgQIAAgVwCAr25JOvZR6C3nnsxFQECBAgQIECAAAECBAgQIECAAAECBAgQIECAAAECBAgQIJBPQKA3n2Wrk0BvZlDtCBAgQIBAgoBAbwJSg0sEehu8PKMTIECAAAECBAgQIECAAAECBAgQIECAAAECBAgQIECAAAECSQICvUlM6UUCvelWKgkQIECAQC4Bgd5ckvXsI9Bbz72YigABAgQIECBAgAABAgQIECBAgAABAgQIECBAgAABAgQIEMgnINCbz7LVSaA3M6h2BAgQIEAgQUCgNwGpwSUCvQ1entEJECBAgAABAgQIECBAgAABAgQIECBAgAABAgQIECBAgACBJAGB3iSm9CKB3nQrlQQIECBAIJeAQG8uyXr2Eeit515MRYAAAQIECBAgQIAAAQIECBAgQIAAAQIECBAgQIAAAQIECOQTEOjNZ9nqJNCbGVQ7AgQIECCQICDQm4DU4BKB3gYvz+gECBAgQIAAAQIECBAgQIAAAQIECBAgQIAAAQIECBAgQIBAkoBAbxJTepFAb7qVSgIECBAgkEtAoDeXZD37CPTWcy+mIkCAAAECBAgQIECAAAECBAgQIECAAAECBAgQIECAAAECBPIJCPTms2x1EujNDKodAQIECBBIEBDoTUBqcIlAb4OXZ3QCBAgQIECAAAECBAgQIECAAAECBAgQIECAAAECBAgQIEAgSUCgN4kpvUigN91KJQECBAgQyCUg0JtLsp59BHrruRdTESBAgAABAgQIECBAgAABAgQIECBAgAABAgQIECBAgAABAvkEBHrzWbY6CfRmBtWOAAECBAgkCAj0JiA1uESgt8HLMzoBAgQIECBAgAABAgQIECBAgAABAgQIECBAgAABAgQIECCQJCDQm8SUXiTQm26lkgABAgQI5BIQ6M0lWc8+Ar313IupCBAgQIAAAQIECBAgQIAAAQIECBAgQIAAAQIECBAgQIAAgXwCAr35LFudBHozg2pHgAABAgQSBAR6E5AaXCLQ2+DlGZ0AAQIECBAgQIAAAQIECBAgQIAAAQIECBAgQIAAAQIECBBIEhDoTWJKLxLoTbdSSYAAAQIEcgkI9OaSrGcfgd567sVUBAgQIECAAAECBAgQIECAAAECBAgQIECAAAECBAgQIECAQD4Bgd58lq1OAr2ZQbUjQIAAAQIJAgK9CUgNLhHobfDyjE6AAAECBAgQIECAAAECBAgQIECAAAECBAgQIECAAAECBAgkCQj0JjGlFwn0plupJECAAAECuQQEenNJ1rOPQG8992IqAgQIECBAgAABAgQIECBAgAABAgQIECBAgAABAgQIECBAIJ+AQG8+y1Yngd7MoNoRIECAAIEEAYHeBKQGlwj0Nnh5RidAgAABAgQIECBAgAABAgQIECBAgAABAgQIECBAgAABAgSSBAR6k5jSiwR6061UEiBAgACBXAICvbkk69lHoLeeezEVAQIECBAgQIAAAQIECBAgQIAAAQIECBAgQIAAAQIECBAgkE9AoDefZauTQG9mUO0IECBAgECCgEBvAlKDSwR6G7w8oxMgQIAAAQIECBAgQIAAAQIECBAgQIAAAQIECBAgQIAAAQJJAgK9SUzpRQK96VYqCRAgQIBALgGB3lyS9ewj0FvPvZiKAAECBAgQIECAAAECBAgQIECAAAECBAgQIECAAAECBAgQyCcg0JvPstVJoDczqHYECBAgQCBBQKA3AanBJQK9DV6e0QkQIECAAAECBAgQIECAAAECBAgQIECAAAECBAgQIECAAIEkAYHeJKb0IoHedCuVBAgQIEAgl4BAby7JevYR6K3nXkxFgAABAgQIECBAgAABAgQIECBAgAABAgQIECBAgAABAgQI5BMQ6M1n2eok0JsZVDsCBAgQIJAgINCbgNTgEoHeBi/P6AQIECBAgAABAgQIECBAgAABAgQIECBAgAABAgQIECBAgECSgEBvElN6kUBvupVKAgQIECCQS0CgN5dkPfsI9NZzL6YiQIAAAQIECBAgQIAAAQIECBAgQIAAAQIECBAgQIAAAQIE8gkI9OazbHUS6M0Mqh0BAgQIEEgQEOhNQGpwiUBvg5dndAIECBAgQIAAAQIECBAgQIAAAQIECBAgQIAAAQIECBAgQCBJQKA3iSm9SKA33UolAQIECBDIJSDQm0uynn0Eeuu5F1MRIECAAAECBAgQIECAAAECBAgQIECAAAECBAgQIECAAAEC+QQEevNZtjoJ9GYG1Y4AAQIECCQICPQmIDW4RKC3wcszOgECBAgQIECAAAECBAgQIECAAAECBAgQIECAAAECBAgQIJAkINCbxJReJNCbbqWSAAECBAjkEhDozSVZzz4CvfXci6kIECBAgAABAgQIECBAgAABAgQIECBAgAABAgQIECBAgACBfAICvfksW50EejODakeAAAECBBIEBHoTkBpcItDb4OUZnQABAgQIECBAgAABAgQIECBAgAABAgQIECBAgAABAgQIEEgSEOhNYkovEuhNt1JJgAABAgRyCQj05pKsZx+B3nruxVQECBAgQIAAAQIECBAgQIAAAQIECBAgQIAAAQIECBAgQIBAPgGB3nyWrU4CvZlBtSNAgAABAgkCAr0JSA0uEeht8PKMToAAAQIECBAgQIAAAQIECBAgQIAAAQIECBAgQIAAAQIECCQJCPQmMaUXCfSmW6kkQIAAAQK5BAR6c0nWs49Abz33YioCBAgQIECAAAECBAgQIECAAAECBAgQIECAAAECBAgQIEAgn4BAbz7LVieB3syg2hEgQIAAgQQBgd4EpAaXCPQ2eHlGJ0CAAAECBAgQIECAAAECBAgQIECAAAECBAgQIECAAAECBJIEBHqTmNKLBHrTrVQSIECAAIFcAgK9uSTr2Uegt557MRUBAgQIECBAgAABAgQIECBAgAABAgQIECBAgAABAgQIECCQT0CgN59lq5NAb2ZQ7QgQIECAQIKAQG8CUoNLBHobvDyjEyBAgAABAgQIECBAgAABAgQIECBAgAABAgQIECBAgAABAkkCAr1JTOlFAr3pVioJECBAgEAuAYHeXJL17CPQW8+9mIoAAQIECBAgQIAAAQIECBAgQIAAAQIECBAgQIAAAQIECBDIJyDQm8+y1UmgNzOodgQIECBAIEFAoDcBqcElAr0NXp7RCRAgQIAAAQIECBAgQIAAAQIECBAgQIAAAQIECBAgQIAAgSQBgd4kpvQigd50K5UECBAgQCCXgEBvLsl69hHoredeTEWAAAECBAgQIECAAAECBAgQIECAAAECBAgQIECAAAECBAjkExDozWfZ6iTQmxlUOwIECBAgkCAg0JuA1OASgd4GL8/oBAgQIECAAAECBAgQIECAAAECBAgQIECAAAECBAgQIECAQJKAQG8SU3qRQG+6lUoCBAgQIJBLQKA3l2Q9+wj01nMvpiJAgAABAgQIECBAgAABAgQIECBAgAABAgQIECBAgAABAgTyCQj05rNsdRLozQyqHQECBAgQSBAQ6E1AanCJQG+Dl2d0AgQIECBAgAABAgQIECBAgAABAgQIECBAgAABAgQIECBAIElAoDeJKb1IoDfdSiUBAgQIEMglINCbS7KefQR667kXUxEgQIAAAQIECBAgQIAAAQIECBAgQIAAAQIECBAgQIAAAQL5BAR681m2Ogn0ZgbVjgABAgQIJAgI9CYgNbhEoLfByzM6AQIECBAgQIAAAQIECBAgQIAAAQIECBAgQIAAAQIECBAgkCQg0JvElF4k0JtupZIAAQIECOQSEOjNJVnPPgK99dyLqQgQIECAAAECBAgQIECAAAECBAgQIECAAAECBAgQIECAAIF8AgK9+SxbnQR6M4NqR4AAAQIEEgQEehOQGlwi0Nvg5RmdAAECBAgQIECAAAECBAgQIECAAAECBAgQIECAAAECBAgQSBIQ6E1iSi8S6E23UkmAAAECBHIJCPTmkqxnH4Heeu7FVAQIECBAgAABAgQIECBAgAABAgQIECBAgAABAgQIECBAgEA+AYHefJatTgK9mUG1I0CAAAECCQICvQlIDS4R6G3w8oxOgAABAgQIECBAgAABAgQIECBAgAABAgQIECBAgAABAgQIJAkI9CYxpRcJ9KZbqSRAgAABArkEBHpzSdazj0BvPfdiKgIECBAgQIAAAQIECBAgQIAAAQIECBAgQIAAAQIECBAgQCCfgEBvPstWJ4HezKDaESBAgACBBAGB3gSkBpcI9DZ4eUYnQIAAAQIECBAgQIAAAQIECBAgQIAAAQIECBAgQIAAAQIEkgQEepOY0osEetOtVBIgQIAAgVwCAr25JOvZR6C3nnsxFQECBAgQIECAAAECBAgQIECAAAECBAgQIECAAAECBAgQIJBPQKA3n2Wrk0BvZlDtCBAgQIBAgoBAbwJSg0sEehu8PKMTIECAAAECBAgQIECAAAECBAgQIECAAAECBAgQIECAAAECSQICvUlM6UUCvelWKgkQIECAQC4Bgd5ckvXsI9Bbz72YigABAgQIECBAgAABAgQIECBAgAABAgQIECBAgAABAgQIEMgnINCbz7LVSaA3M6h2BAgQIEAgQUCgNwGpwSUCvQ1entEJECBAgAABAgQIECBAgAABAgQIECBAgAABAgQIECBAgACBJAGB3iSm9CKB3nQrlQQIECBAIJeAQG8uyXr2Eeit515MRYAAAQIECBAgQIAAAQIECBAgQIAAAQIECBAgQIAAAQIECOQTEOjNZ9nqJNCbGVQ7AgQIECCQICDQm4DU4BKB3gYvz+gECBAgQIAAAQIECBAgQIAAAQIECBAgQIAAAQIEyQSGVgAAIABJREFUCBAgQIBAkoBAbxJTepFAb7qVSgIECBAgkEtAoDeXZD37CPTWcy+mIkCAAAECBAgQIECAAAECBAgQIECAAAECBAgQIECAAAECBPIJCPTms2x1EujNDKodAQIECBBIEBDoTUBqcIlAb4OXZ3QCBAgQIECAAAECBAgQIECAAAECBAgQIECAAAECBAgQIEAgSUCgN4kpvUigN91KJQECBAgQyCUg0JtLsp59BHrruRdTESBAgAABAgQIECBAgAABAgQIECBAgAABAgQIECBAgAABAvkEBHrzWbY6CfRmBtWOAAECBAgkCAj0JiA1uESgt8HLMzoBAgQIECBAgAABAgQIECBAgAABAgQIECBAgAABAgQIECCQJCDQm8SUXiTQm26lkgABAgQI5BIQ6M0lWc8+Ar313IupCBAgQIAAAQIECBAgQIAAAQIECBAgQIAAAQIECBAgQIAAgXwCAr35LFudBHozg2pHgAABAgQSBAR6E5AaXCLQ2+DlGZ0AAQIECBAgQIAAAQIECBAgQIAAAQIECBAgQIAAAQIECBBIEhDoTWJKLxLoTbdSSYAAAQIEcgkI9OaSrGcfgd567sVUBAgQIECAAAECBAgQIECAAAECBAgQIECAAAECBAgQIECAQD4Bgd58lq1OAr2ZQbUjQIAAAQIJAgK9CUgNLhHobfDyjE6AAAECBAgQIECAAAECBAgQIECAAAECBAgQIECAAAECBAgkCQj0JjGlFwn0plupJECAAAECuQQEenNJ1rOPQG8992IqAgQIECBAgAABAgQIECBAgAABAgQIECBAgAABAgQIECBAIJ+AQG8+y1Yngd7MoNoRIECAAIEEAYHeBKQGlwj0Nnh5RidAgAABAgQIECBAgAABAgQIECBAgAABAgQIECBAgAABAgSSBAR6k5jSiwR6061UEiBAgACBXAICvbkk69lHoLeeezEVAQIECBAgQIAAAQIECBAgQIAAAQIECBAgQIAAAQIECBAgkE9AoDefZauTQG9mUO0IECBAgECCgEBvAlKDSwR6G7w8oxMgQIAAAQIECBAgQIAAAQIECBAgQIAAAQIECBAgQIAAAQJJAgK9SUzpRQK96VYqCRAgQIBALgGB3lyS9ewzd6C3nlOaigABAgQIECBAgAABAgQIECBAgAABAgQIECBAgAABAgQIECCQT+D/XPrDfM36oNNCr7322mt90DdbS4HebJQaESBAgACBZAGB3mSqRhYK9DZybYYmQIAAAQIECBAgQIAAAQIECBAgQIAAAQIECBAgQIAAAQIEeiEg0NsLvOJSgd5eArqcAAECBAj0QECgtwdoDbpEoLdByzIqAQIECBAgQIAAAQIECBAgQIAAAQIECBAgQIAAAQIECBAgkEVAoLeXjAK9vQR0OQECBAgQ6IGAQG8P0Bp0iUBvg5ZlVAIECBAgQIAAAQIECBAgQIAAAQIECBAgQIAAAQIECBAgQCCLgEBvLxkFensJ6HICBAgQINADAYHeHqC5hAABAgQIECBAgAABAgQIECBAgAABAgQIECBAgAABAgQIECBAgEAPBRZ67bXXXuvhtf1ymUBvvzB7EwIECBAg8CYBgV4PBAECBAgQIECAAAECBAgQIECAAAECBAgQIECAAAECBAgQIECAAIH+ExDo7T9r70SAAAECBBojINDbmFUZlAABAgQIECBAgAABAgQIECBAgAABAgQIECBAgAABAgQIECBAYAAICPQOgCW6BQIECBAgkFtAoDe3qH4ECBAgQIAAAQIECBAgQIAAAQIECBAgQIAAAQIECBAgQIAAAQIEygUEej0dBAgQIECAwDwCAr0eCgIECBAgQIAAAQIECBAgQIAAAQIECBAgQIAAAQIECBAgQIAAAQL9JyDQ23/W3okAAQIECDRGQKC3MasyKAECBAgQIECAAAECBAgQIECAAAECBAgQIECAAAECBAgQIECAwAAQEOgdAEt0CwQIECBAILeAQG9uUf0IECBAgAABAgQIECBAgAABAgQIECBAgAABAgQIECBAgAABAgQIlAsI9Ho6CBAgQIAAgXkEBHo9FAQIECBAgAABAgQIECBAgAABAgQIECBAgAABAgQIECBAgAABAgT6T0Cgt/+svRMBAgQIEGiMgEBvY1ZlUAIECBAgQIAAAQIECBAgQIAAAQIECBAgQIAAAQIECBAgQIAAgQEgINA7AJboFggQIECAQG4Bgd7covoRIECAAAECBAgQIECAAAECBAgQIECAAAECBAgQIECAAAECBAgQKBcQ6PV0ECBAgAABAvMICPR6KAgQIECAAAECBAgQIECAAAECBAgQIECAAAECBAgQIECAAAECBAj0n4BAb/9ZeycCBAgQINAYAYHexqzKoAQIECBAgAABAgQIECBAgAABAgQIECBAgAABAgQIECBAgAABAgNAQKB3ACzRLRAgQIAAgdwCAr25RfUjQIAAAQIECBAgQIAAAQIECBAgQIAAAQIECBAgQIAAAQIECBAgUC4g0OvpIECAAAECBOYREOj1UBAgQIAAAQIECBAgQIAAAQIECBAgQIAAAQIECBAgQIAAAQIECBDoPwGB3v6z9k4ECBAgQKAxAgK9jVmVQQkQIECAAAECBAgQIECAAAECBAgQIECAAAECBAgQIECAAAECBAaAgEDvAFiiWyBAgAABArkFBHpzi+pHgAABAgQIECBAgAABAgQIECBAgAABAgQIECBAgAABAgQIECBAoFxAoNfTQYAAAQIECMwjINDroSBAgAABAgQIECBAgAABAgQIECBAgAABAgQIECBAgAABAgQIECDQfwICvf1n7Z0IECBAgEBjBAR6G7MqgxIgQIAAAQIECBAgQIAAAQIECBAgQIAAAQIECBAgQIAAAQIECAwAAYHeAbBEt0CAAAECBHILCPTmFtWPAAECBAgQIECAAAECBAgQIECAAAECBAgQIECAAAECBAgQIECAQLmAQK+ngwABAgQIEJhHQKDXQ0GAAAECBAgQIECAAAECBAgQIECAAAECBP4ve/ceZ2PV/3/8IyWSRInSQbkloqLIIYqQSEk555TDOM04jBFizDhnMM6MnEUOUQkpiiiKUg6FhHRTSSWlk9L9e6z9+838Zsy+rrX23mtP+5p57cejx/f+Np/rs9Z6rrWv/nnPGgQQQAABBBBAAAEEEEAAgawTINCbddaMhAACCCCAgGcECPR6ZquYKAIIIIAAAggggAACCCCAAAIIIIAAAggggAACCCCAAAIIIIAAAggggEA2ECDQmw02kSUggAACCCBgW4BAr21R+iGAAAIIIIAAAggggAACCCCAAAIIIIAAAggggAACCCCAAAIIIIAAAggg4CxAoJfTgQACCCCAAAKZBAj0cigQQAABBBBAAAEEEEAAAQQQQAABBBBAAAEEEEAAAQQQQAABBBBAAAEEEMg6AQK9WWfNSAgggAACCHhGgECvZ7aKiSKAAAIIIIAAAggggAACCCCAAAIIIIAAAggggAACCCCAAAIIIIAAAghkAwECvdlgE1kCAggggAACtgUI9NoWpR8CCCCAAAIIIIAAAggggAACCCCAAAIIIIAAAggggAACCCCAAAIIIIAAAs4CBHo5HQgggAACCCCQSYBAL4cCAQQQQAABBBBAAAEEEEAAAQQQQAABBBBAAAEEEEAAAQQQQAABBBBAAIGsEyDQm3XWjIQAAggggIBnBAj0emarmCgCCCCAAAIIIIAAAggggAACCCCAAAIIIIAAAggggAACCCCAAAIIIIBANhAg0JsNNpElIIAAAgggYFuAQK9tUfohgAACCCCAAAIIIIAAAggggAACCCCAAAIIIIAAAggggAACCCCAAAIIIOAsQKCX04EAAggggAACmQQI9HIoEEAAAQQQQAABBBBAAAEEEEAAAQQQQAABBBBAAAEEEEAAAQQQQAABBBDIOgECvVlnzUgIIIAAAgh4RoBAr2e2iokigAACCCCAAAIIIIAAAggggAACCCCAAAIIIIAAAggggAACCCCAAAIIZAMBAr3ZYBNZAgIIIIAAArYFCPTaFqUfAggggAACCCCAAAIIIIAAAggggAACCCCAAAIIIIAAAggggAACCCCAAALOAgR6OR0IIIAAAgggkEmAQC+HAgEEEEAAAQQQQAABBBBAAAEEEEAAAQQQQAABBBBAAAEEEEAAAQQQQACBrBMg0Jt11oyEAAIIIICAZwQI9Hpmq5goAggggAACCCCAAAIIIIAAAggggAACCCCAAAIIIIAAAggggAACCCCAQDYQINCbDTaRJSCAAAIIIGBbgECvbVH6IYAAAggggAACCCCAAAIIIIAAAggggAACCCCAAAIIIIAAAggggAACCCDgLECgl9OBAAIIIIAAApkECPRyKBBAAAEEEEAAAQQQQAABBBBAAAEEEEAAAQQQQAABBBBAAAEEEEAAAQQQyDoBAr1ZZ81ICCCAAAIIeEaAQK9ntoqJIoAAAggggAACCCCAAAIIIIAAAggggAACCCCAAAIIIIAAAggggAACCGQDAQK92WATWQICCCCAAAK2BQj02haNrH7RyZsja0LMBgEEEEAAAQQQQAABBBBAAAEEEEAAAQQQQAABBBBAAAEEEEAAAQQQCLPAlD4PhHmE0NoT6A3Nj6cRQAABBBDIlgIEerPltqYtikBv9t5fVocAAggggAACCCCAAAIIIIAAAggggAACCCCAAAIIIIAAAggggAACmQUI9IZ4KqKiojJ0SE5ODrEjjyOAAAIIIICAToBAr07I2z8n0Ovt/WP2CCCAAAIIIIAAAggggAACCCCAAAIIIIAAAggggAACCCCAAAIIIBC4AIHewM0yPEGgN0RAHkcAAQQQQCAIAQK9QaB56BECvR7aLKaKAAIIIIAAAggggAACCCCAAAIIIIAAAggggAACCCCAAAIIIIAAAlYECPSGyEigN0RAHkcAAQQQQCAIAQK9QaB56JELA70xrWp4aPZMFQEEEEAAAQQQQAABBBBAAAEEEEAAAQQQQAABBBBAAAEEEEAAAQQQ0AtMXrI1QxGBXr2ZawWB3hABeRwBBBBAAIEgBAj0BoHmoUcI9Hpos5gqAggggAACCCCAAAIIIIAAAggggAACCCCAAAIIIIAAAggggAACCAQlQKA3KDbnhwj0WgalHQIIIIAAAgYCBHoNkDxcQqDXw5vH1BFAAAEEEEAAAQQQQAABBBBAAAEEEEAAAQQQQAABBBBAAAEEEEDASIBArxGTeRGBXnMrKhFAAAEEELAlQKDXlmRk9iHQG5n7wqwQQAABBBBAAAEEEEAAAQQQQAABBBBAAAEEEEAAAQQQQAABBBBAwJ4AgV57lr5OBHotg9IOAQQQQAABAwECvQZIHi4h0OvhzWPqCCCAAAIIIIAAAggggAACCCCAAAIIIIAAAggggAACCCCAAAIIIGAkQKDXiMm8iECvuRWVCCCAAAII2BIg0GtLMjL7EOiNzH1hVggggAACCCCAAAIIIIAAAggggAACCCCAAAIIIIAAAggggAACCCBgT4BArz1LXycCvZZBaYcAAggggICBAIFeAyQPlxDo9fDmMXUEEEAAAQQQQAABBBBAAAEEEEAAAQQQQAABBBBAAAEEEEAAAQQQMBIg0GvEZF5EoNfcikoEEEAAAQRsCRDotSUZmX0I9EbmvjArBBBAAAEEEEAAAQQQQAABBBBAAAEEEEAAAQQQQAABBBBAAAEEELAnQKDXnqWvE4Fey6C0QwABBBBAwECAQK8BkodLCPR6ePOYOgIIIIAAAggggAACCCCAAAIIIIAAAggggAACCCCAAAIIIIAAAggYCRDoNWIyLyLQa25FJQIIIIAAArYECPTakozMPgR6I3NfmBUCCCCAAAIIIIAAAggggAACCCCAAAIIIIAAAggggAACCCCAAAII2BMg0GvP0teJQK9lUNohgAACCCBgIECg1wDJwyUEej28eUwdAQQQQAABBBBAAAEEEEAAAQQQQAABBBBAAAEEEEAAAQQQQAABBIwECPQaMZkXEeg1t6ISAQQQQAABWwIEem1JRmYfAr2RuS/MCgEEEEAAAQQQQAABBBBAAAEEEEAAAQQQQAABBBBAAAEEEEAAAQTsCRDotWfp60Sg1zIo7RBAAAEEEDAQINBrgOThEgK9Ht48po4AAggggAACCCCAAAIIIIAAAggggAACCCCAAAIIIIAAAggggAACRgIEeo2YzIsI9JpbUYkAAggggIAtAQK9tiQjsw+B3sjcF2aFAAIIIIAAAggggAACCCCAAAIIIIAAAggggAACCCCAAAIIIIAAAvYECPTas/R1ItBrGZR2CCCAAAIIGAgQ6DVA8nAJgV4Pbx5TRwABBBBAAAEEEEAAAQQQQAABBBBAAAEEEEAAAQQQQAABBBBAAAEjAQK9RkzmRQR6za2oRAABBBBAwJYAgV5bkpHZh0BvZO4Ls0IAAQQQQAABBBBAAAEEEEAAAQQQQAABBBBAAAEEEEAAAQQQQAABewIEeu1Z+joR6LUMSjsEEEAAAQQMBAj0GiB5uIRAr4c3j6kjgAACCCCAAAIIIIAAAggggAACCCCAAAIIIIAAAggggAACCCCAgJEAgV4jJvMiAr3mVlQigAACCCBgS4BAry3JyOxDoDcy94VZIYAAAggggAACCGQ/gZ9O/yCx3dvI1k1vOi6uV/8E6dF3cEiL37F9izwT3UFOHD+m7XNzydIyYvxMqVSlhraWguwj8Mcfv8uo+FhZunCW46LGTVsojz7RKvss2nAlq1cukX492jpWt2jbRQYNGy958+Yz7EiZLYGseofami99EEAAAQQQQAABBBBAAAEEEEAg8gQI9FreEwK9lkFphwACCCCAgIEAgV4DJA+XEOj18OYxdQQQQAABBBBAAAFPCWRFGG3n+1tlcGxXOXr4oNam+PU3yXNT5knlqjW1tRRkLwECvc77SaA3cs96VrxDI3f1zAwBBBBAAAEEEEAAAQQQQAABBGwIEOi1oZiuB4Fey6C0QwABBBBAwECAQK8BkodLCPR6ePOYOgIIIIAAAggggICnBMIdRjt8aL8M6NVRdu/aoXUhzKslytYFBHqdt5dAb+Qe/XC/QyN35cwMAQQQQAABBBBAAAEEEEAAAQRsCRDotSX5//oQ6LUMSjsEEEAAAQQMBAj0GiB5uIRAr4c3j6kjgAACCCCAAAIIeEognGE0dSPvwD6dZdeObVoTFeZNHDtNatR6SHLlyqWtpyD7CRDodd5TAr2Re97D+Q6N3FUzMwQQQAABBBBAAAEEEEAAAQQQsClAoNempogQ6LUMSjsEEEAAAQQMBAj0GiB5uIRAr4c3j6kjgAACCCCAAAIIeEogXGG070+dlPi4brJx/WqthwrzDkwcJ3UbNCbMq9XKvgUEep33lkBv5J77cL1DI3fFzAwBBBBAAAEEEEAAAQQQQAABBGwLEOi1LEqg1zIo7RBAAAEEEDAQINBrgOThEgK9Ht48po4AAggggAACCCDgKYFwhNFUmHf4oF7y+msvaS0KXllYEsZMkQaPNSPMq9XK3gUEep33l0Bv5J79cLxDI3e1zAwBBBBAAAEEEEAAAQQQQAABBMIhQKDXsiqBXsugtEMAAQQQQMBAgECvAZKHSwj0enjzmDoCCCCAAAIIIICApwRsh9F+/+1XGTtsgCyeP0PrkP/yAjJs7HR55PEWhHm1Wtm/gECv8x4T6I3c82/7HRq5K2VmCCCAAAIIIIAAAggggAACCCAQLgECvZZlCfRaBqUdAggggAACBgIEeg2QPFxCoNfDm8fUEUAAAQQQQAABBDwlYDOMpsK8E0YPkQXPT9YaEObVEuW4AgK9zltOoDdyvw4236GRu0pmhgACCCCAAAIIIIAAAggggAAC4RQg0GtZl0CvZVDaIYAAAgggYCBAoNcAycMlBHo9vHlMHQEEEEAAAQQQQMBTArbCaOf//lvmzJwg40YM0q5fhXkTxkyVRk1aykUXXaStpyBnCBDodd5nAr2R+x2w9Q6N3BUyMwQQQAABBBBAAAEEEEAAAQQQCLcAgV7LwgR6LYPSDgEEEEAAAQMBAr0GSB4uIdDr4c1j6ggggAACCCCAAAKeErARRlNh3nmzJsq0CSPl17O/uK5fhXljB42Qlm2jJPfFF3vKismGV4BAr7Mvgd7wnr1Qutt4h4YyPs8igAACCCCAAAIIIIAAAggggID3BQj0Wt5DAr2WQWmHAAIIIICAgQCBXgMkD5cQ6PXw5jF1BBBAAAEEEEAAAU8JhBpG+9///idrXl4q8f27G4V5e/R9Vjp06U2Y11OnJGsmS6DX2ZlAb9acwWBGCfUdGsyYPIMAAggggAACCCCAAAIIIIAAAtlLgECv5f0k0GsZlHYIIIAAAggYCBDoNUDycAmBXg9vHlNHAAEEEEAAAQQQ8JRAKGG0QMK8CqXf4FHSsWvfLA/znv3lZ/nwg3dl/Wsr5cBnu+WzvZ/49qj49TfJbbffIfdWf0Bq1KonN5csLRdddJH1/Ttz5rR8vHO77Ni2Rfbt/lD2f7pHzvz0o2+cglcWljK33yElS5WR+2rVkzsqVJKrixSVXLlyWZ9HpDcMd6D3999+lT2ffCjvbt4gH+14V/bv250WQld7X/LW26Ry1ZpSqWpNua1M+bCc07/+Oid7du2UzW+9nmEO6uZqtfdq/LoNHpf/3Fomw1kMZ6D3h++/k7ffXCPbtrzl+24cPXzQd1SUSYV7qvi+G1XuqyVXXX1Nlh2h1O/MOxtfl0/37pJPPvogbeyy5e/yze3eavfLvdXvl5tuLhWW763pYkN5h5qOYaPun3/+kW++/u//3ec9H8vhQ/szvItSx7jr7nvlykJXSfm77pEK91SV8hXukYIFC9mYQkT1UDfLHz1ySN7d/KZ88N5mOfDpHjlx/FiG9/Kdd1fxnTNlcnmBK7Jk/uo8qV+SefWlxbJ71w7ffyMqVqoqtes9InUefixLv4dZsmAGQQABBBBAAAEEEEAAAQQQ8AkQ6LV8EAj0WgalHQIIIIAAAgYCBHoNkDxcQqDXw5vH1BFAAAEEEEAAAQQ8JRBKGG3H9i3yTHSHtBCU28JthHl1gc8WbbvIoGHjJW/efL6pqADn0kXPy/TkUWkBWrc51qrbUGL6J0jZcneFHKhV4TkVxnpxYYpsWPeK9vbi9PNS8+jQtY8v3GkSMD7+1VHp07W1bzx/nwtd3AwOfrZXojs1ky+PHPJbVrP2Q5I0dYEUKny19pzr5nVhL93+qgHHTVsojz7RSjt2+oIffzglSxfOknkpk4zOgXr21jLlpFW7rvJ4szaS77L8AY3nr/jcuT/lzbUvy8zJY+Tz/fu0/S48i+EI9J7475cydfwIWb9mpfZ8qlBhy3ZR0r5LjBS+qohv/m5zUkH5SbNe9AVvA/moOc2ZkSwvL1+onVNq33uq3CftOsVIrXoNJU+eSwMZzkptKO9QKxPQNFFnb9Oba2XB7Mny4fvvBjykCpvXbdBYno7qI6XLlnd8N+q+72rggQlJ0j6qd8Dv1+++/Vpiu7eRD7a94zj/qXNWSL2Gj2vXl+oxa+pY2fvJh9p6VaDOf+OmT/nOf/EbShg9k1qkOx+9+idIj76DfeUff/i+DH2muy9c7O+j9qJNx57SpWdclgWMA1osxQgggAACCCCAAAIIIIAAAkELEOgNms7/gwR6LYPSDgEEEEAAAQMBAr0GSB4uIdDr4c1j6ggggAACCCCAAAKeEtCFjdRi0geOUhcXSJg3dtAIX0A11LCdLvCZPrj66d6PZfizvWTXjm0B7YcKTHXvM0jadY4Jer4qlDgpKVFeWb4ooLEvLG7crI30ihuqDZDpXO6sWFmSZy6W62+8WTufda8ul95RzoHZIkWvlZRFr0q5Oypqe731xmvSrZ1zwK73M4nSrfegtHCfbh1qwEACveoG6a2b35SRg/um3TqrnfQFBRUrV5PBw5Pl9jsqBhxCTG2lbkVNGj7Qd+tmIB91FvsOHC7N23T23S7dr0dbx8cDCW2rsPkba1fJ2MRnjML46QdVHkNGTpLby1ewGuhVt6WuXrVERsX3Mw5dX4ihQqcDho6VG266JRDmkGuDfYeGPLBBA3Xj7Kj4WN8vFYT6SX8e/b3Lz58/L1PHD5dpE0Y4DqX2aFTy8wHf+PveOxulQ/P6jn1N33Gheqhg74CEsdKoSUvj/z7ozkfqf193vr9VBsd21b6rmjRvJ0NHT7byiwahngmeRwABBBBAAAEEEEAAAQQQsCdAoNeepa8TgV7LoLRDAAEEEEDAQIBArwGSh0sI9Hp485g6AggggAACCCCAgKcEdGEjtZgLA73qT7UP6NXR8UbY9ADR/eKlc8+4tFtzQ8HRBT5TQ43q1kWTYJTbXPrHj5EOUX0kd+7cxlNWAdKNr78q40Y+qw1lmTZVN5w+O2KC1HignmugVHeD64wFL8uDDzVyHVYF8iY+N1RSJo9xrTMJ1ep6qXDgnCVrRQVEUz+6/VV1JmOrOhUQVbcjjx812PimV6dFqxBfwpgp0uCxZgGHeo8ePigD+3QOOFiefi5dew2Ua6+7XoY+08NxX0wDvcpl3qyJMm3CyKBdil9/kzw3ZZ58+/Vxx5BxIDf0qpu0Z0waIzMnjTb9WjjWqe/LiPEzpVKVGiH3Mm0QzDvUtHcodTbOnr/x3W5bV79A0bFVQ8ezpX4hYMb8VXJHhUrGS9O9S1SjqJgBon5BwO19rbv91nhCIr5f+FBhe5Pbu3XnQ/339cmWHSSuZzt5/73N2mmMnDBLmrZ6WltHAQIIIIAAAggggAACCCCAgLcECPRa3i8CvZZBaYcAAggggICBAIFeAyQPlxDo9fDmMXUEEEAAAQQQQAABTwnowkZqMekDvYGEeQMJPZmg6QKfKtSoQqsJz/QM+ObRC8dXocUpc5ZLuTvvNplE6y5eAAAgAElEQVSaqDCvuoE1vn/3oIOSTgOp8OuwsdPlkcdbOAZKVXivV5eWjn+q3STwdvrH732hsi1vv+G65g5RvUWF+i65JI9jna5XzdoPSdLUBVKo8NVpPXT7qwpNAr0qtLpq+ULfzaS/nv3FaP90RSZ7cGGP70+dlPi4brJx/Wpde+3PVRDy1MlvHOtMAr02z6i6EbVi5eoyb2ay3zmZBnrVnj8/NUmmjBumNTAtSA0cV65a0/SRkOoCfYeGNJjhw2fOnJb4ft3k9ddeMnzCvEx9F9R3t079RzM9pMYd1Kez643AAxOSpH1Ub+Nw/Hfffi2x3dvIB9ve8TtJNZ/p81ZK1Rq1HRexb88uSRzQ0+iXUEwlWrfvJuoXP3ShXt35UO/mv/46J3NnTNAOXbJUGZk8e5mUKl1WW0sBAggggAACCCCAAAIIIICAtwQI9FreLwK9lkFphwACCCCAgIEAgV4DJA+XEOj18OYxdQQQQAABBBBAAAFPCejCRmoxqYHeQAKKjz7RSoaOniIFrihozUMX+KxYqaqcPfuLfL5/n5Ux23aK9gW2/P15+QsH2LF9izwT3SHkILHTxHW3xKpbThMHxsiqZQv8tvAXoL2wUIXeoto85hocVc9Uq/mgTJjxghS+qoijs+6mzh59B0vP2CEZbtTU7a8azCTQ+/67myS2R1vtOgI9JIGEvNVaxg4bIC/MnRboMEHVmwR61Z6oYOSJ48eCGiOQh0wCvSpgrG6WViFy2x918/P4aQul+A0lbLfO1C+Qd2jYJyPi++WCFYvnyOB+XcM2XJPm7WTo6Ml+w6xLF87y/WKD08fkXZT+2ffe2Sgdmtd37KfeR0lT5osKvfv7nPruW3m2bxfZvHGddY9nh08Q9d+JXLlyOfbWnY+rrr5G1PvC5JcP3NytL46GCCCAAAIIIIAAAggggAACWSpAoNcyN4Fey6C0QwABBBBAwECAQK8BkodLCPR6ePOYOgIIIIAAAggggICnBHRhI7UYFeht3qZzQLeNqvDj+OmLRAXrbH1MAp/px1Ih2E49YuWRxs2l2LXXS+6LL5Zffj4jO9/fKhOfi3e8zTa1hwoIj5/xgqi1uH2+PHLIF0rcvWuHa135u+6R9l16SY1a9UTNTYXA1Hw+/nC7LHh+smzd9Kbr8+pW1DGT5oi6pdHfZ8WSub7gmr+PCrulLHpVyt1R0XGMV5Yvkv4xHbTbZdJrXspEGT20n99eTjdqmuyvLtB78psT2j9dr+yjYvrLo01aydXXFPPtgwqrv/rSC5Iyeayc+elHR4PGzdpI/MhJcnmBK1yd3t28QaI7NdOG9NRZUDdZV7inqi/8/s8//8iJ/34pr760WBY8P8V1LuknoAv0nv3lZxn2bC9Re+z2ublkaXnq6W5Sv9GTcnWRor5S5aHO5vxZk2TvJx9qz4cqMAn0Hvxsr/SOaiXq1m+nj5pPl+g4383bat9UWFX5LFmQIio46haC7NproPSKG+r73ofzY/oOVSH2rPgoHxVoVwFup8/DjZ70BVFvv7Oi5M2bz1embrY+depbeX/rJpmbkuz6flTvkeSUJXLTzf/JNMShg59JTKfmjvuqvv9zlqw1+m/D+fPnZer44TJtwgjHtfR+JlG69R7kN1Sr1jQpKVFmThrtSq++1x279pVbSpX23TyufkFC3Qisbo52O/PqXTwxZYmULlvesb/J+TA9FyMnzJKmrZ42LacOAQQQQAABBBBAAAEEEEDAQwIEei1vFoFey6C0QwABBBBAwECAQK8BkodLCPR6ePOYOgIIIIAAAggggICnBEzCRh269pFzf/whi+fPCGhtKjQ2bNwMKViwUEDPORWbBD5Tn73vgboyeESy3PKf2/y2UyHCAb06akO4S1dvcQ2enTv3p0wYPUT759Kj+8VLp+6xjn+eXfVRIc5R8bGuIcVmT3WSZ4eN99tHBSRViFQFjP19ho2dLir46e+j/uT7uBGDRAVxTT5uvVTIMnFgtLyy4gW/rZxu1DTZX7dArwp7zldB4oQ4xyWoUPTQMVMdg83qluLEAT0dz4UKIyZNXSB16j/qOIbutuTUB9WZ6NwzLi1QeWFD3VzS1+sCvSYB4wfqNJChY6Y4BthVsDdpxCBZ/sJs7RHRBXrVeVc3GC+cPcWxl9t81F5v3fSGDO3fw/HG4UBuVNYuyKXA5B2aest5KOOYPusW7Fc9Wrfv5rt5PN9l+R1bqvdjn66tXUO9Tu9Gk711C+Gmn9Spk99IXHR72bblLb9zVb9cMGP+KrmjQiW/P9/z8U7p1r6J423d6vs8aNh4adKsrd/gt8mZf7pbX+k7cLjjTe4m58Nkb1V4ePLsZVKqdFmTcmoQQAABBBBAAAEEEEAAAQQ8JkCg1/KGEei1DEo7BBBAAAEEDAQI9BogebiEQK+HN4+pI4AAAggggAACCHhKwFbYyGnRI8bNlKatO7r+SXJTMJPAp+qlu8k2dbw3174sPTs2dR1edyPsvt0fSXTHZo6hQtW83+BRvtsfdTeFqpDimpeX+v5cvdPNo26BUl2QtnHTp2To6Cmielz4+e7bryW2exvfrZQmnw5RvX3rUrdZXvjR3dAZFTNAVKAvd+7cGR412V+3/Tj+1VFfCNHppmQV/hs/baFUua+W6xLff3eT74ZTFSb099H92XtdiFD1NAlVqrod27fIM9EdXM+XqnML9JoELE2/M+om4/i4brJx/WpXQ12gV2eknk+eudjxNmo1uPq+rF65xHcjs9NH3YrbM3ZIprNmcsZNa0zeoVkV6NV9h9SN6eo7UPyGEq7LUzfjTnxuqKRMHuNY5/ZdfOuN16Rbu8cdn61Z+yFfML5Q4atd57F969vSvcMTju/Dug0ay6jk5/3+0ojJuVfvoajoZ1zfzae++9Z38/nmjev8zlUXtDU5H6mNU2+krvPwY741qV+0OHLooCx7Ybb88ftvMmTkRNcgtumZpQ4BBBBAAAEEEEAAAQQQQCDyBAj0Wt4TAr2WQWmHAAIIIICAgQCBXgMkD5cQ6PXw5jF1BBBAAAEEEEAAAU8JBBI2CmZhJn+S3LSvLqyW2sf0z5KbhFgHJo4TFV719zH5c/CB3lJscuOvW6BU3bA7emg/v/N1C1nu2rFNOrZq6Ho7cPqm91a7X8ZPXyTXFLsu01gqZNmvR1vHbZ23bL1Uv79Opp+b7K9biFAX0G7bKdp3M2mePJe6HjldELDELaVkyuzlUrpseb993PZAPaDCsyqsev2NN2uPvsmtw6qJW6D36OGD0qtLS9fbVgMJ3u98f6v0jmrlGHhW83E7ayZrGpiQJO2jemt/EeDMmdMyqE9n2bDuFb+WbudUi29YYPIOzapAr5qyCoH+8vMZOfHfY/Lt18dF3bZ7cP8+OfHfL0W9j0xcVR/d99jtu6i7WVf9UsH0eSulao3ajsom71e397Mu4B/I91D3bnG7sdzkfCgEdaP0c1PmSeWqNTOZqO/M2V9+lgJXFDQ8lZQhgAACCCCAAAIIIIAAAgh4TYBAr+UdI9BrGZR2CCCAAAIIGAgQ6DVA8nAJgV4Pbx5TRwABBBBAAAEEEPCUgGnYKJRFNXuqkzw7bHzINwuaBD51N4OmX8fvv/8mIwb3kRWL5zguzy2IpwuMmYTW/A188LO9vsCkCuL5+6ibZlMWvSrl7qiY6cf79uySqDaPOYYtZyx4WR58qFGm53Qh1AsfcJqDChOOGzFIVD9/H7eApcn+OoUIdeMGuhfvvbNROjSv73gunAJ8uluSVUN1K2i33oO0YdXUwXU3Hqs6t0Cvbi2BBBvVWL//9qskDoyRVcsWOPq4fQ9V2FTdeLp+zUq/z+tuPL3woaULZ/lutXb6OAXIQ3mnpX/W5B2alYFeW+vSBXrd1qQCqDMmjvLd8uv00d2efPrH7323L295+w2/LXTBet0twbrx0w+q++UPt9vPTc6HGss0xG5rf+mDAAIIIIAAAggggAACCCAQWQIEei3vB4Fey6C0QwABBBBAwECAQK8BkodLCPR6ePOYOgIIIIAAAggggICnBEzDRk6LuuGmW+THH0653uyqwpTqBtCGjZuHZGMS+Kz/yBOibug1uclQFwJVk3ULrekCY25/Dt4NwmSdToFSXVgyKmaAL1CaO3futCmYjOdvvv7moAu+qduO+w0eJZdckidTS5N5OAV61Rns2+0p2bblLb+0FStVlfEzXvDdgmnyOXb0C+kT1UpUQNrfx2kdJ44fk9huT8mundv9Pqe+C3OWrJWKlauZTMNXYxISdgv06sLabnviNEldiNYt0HvkiwMS07mFfL5/n9/2gXyHVYNPPvrAF75WTv4+bre4Gm+CS6HJO9Qrgd7zf/8tR48ckjfXrpJXX1oi6nZnp49uTXs+3ind2jdx/OWCajUflKQp80X9coC/j+7WcLebylWgeOr44TJl3DDH+Tv9coO/B/788w8ZMzROFs+fEfD7xeR8BBpit3Fu6YEAAggggAACCCCAAAIIIBBZAgR6Le8HgV7LoLRDAAEEEEDAQIBArwGSh0sI9Hp485g6AggggAACCCCAgKcETMJGTgtStxL2HjBMZk8bLy/Mnea6bnULaNLUBaJuVQz2YxL4bN2+mwxITJJLL81rNMy0CSNk0tgEx1qn0JpJYCy6X7z0jB1ifBNr+knoApNO61Tzmp8yUUYnxPldU83aD/n2oVDhq9N+7hZCffSJVqJCuu+/tzlTP39z2L71bene4QnHcKVbiM5kf50CvepW4+hOzeTLI4f8rrtGrXoyfvoiubLQVUbnQve9eKBOA0matkAKFiyUoZ/uhuRAg8WpzXXn1CnQaxJadwqHu0HpQrRugV7djcFu4WR/c1Kh015dWsqBT/f4nXKg7wSjA5KuSHdWVKku/BromLbq1XfuxH+/9AXQd27fIps2rJMzP/1o1F63Jt1Nzm63Zpvc8Kt+caNpq6f9ztUkBL909ZaAgvVu30G1FnUT9F1335tpPibnw+2GX6PNoAgBBBBAAAEEEEAAAQQQQMDzAgR6LW8hgV7LoLRDAAEEEEDAQIBArwGSh0sI9Hp485g6AggggAACCCCAgKcETMJG/hb0cKMnZcioSXJ1kaKiwpS9o1rJ4UP7Xdf+dLe+0nfgcMmT59KgjEwCn7qQ2YUD64KSTv1+//03GTG4j6xYPMdxLU7hU5PF73x/q7RuXMux1C2g6nazpboNc8b8VXJHhUppvd0Cls9NnitHvvhcUiaPyTSXe6vd7wvJXlPsOt/PdCE8XZjVZH+dTHVegYZEdftb7o6KkpyyRG66+T8ZXJR9i0drOu6bUxBYdyZWr1wi/Xq0dSxzWp+JaSA3laZOQBeidQv0vrJ8kfSP6eC4lkC/w7rbmYM11+1J6s9N3qGBrsl07EDq1Pfz+1MnRd2c++6mN+Xjj7bLZ3s/CaRFhlqTNa1YMlee7dvFcYwefQf7fukh/Y3hqvj0j99LXM92suXtN/w+63a+1AO6M6F73t+gunM7MWWJNHisWaZHTc5HKL/8EfQG8iACCCCAAAIIIIAAAggggEBECRDotbwdBHotg9IOAQQQQAABAwECvQZIHi4h0OvhzWPqCCCAAAIIIIAAAp4SMAkbXbig9GFe9bPz58/L7GlJMn7UYNe1q1sMp8xeLvc9UDcoI5NwoknILP3gwQZ6TdwCvQEy/byOfHFAYjq3kM/37/Nr5RaO1YXhBiaOkw5RvX193UK46jZltV8H9+/1GyZV+zlnydq0Wy5/+fmML7y3fs1Kv3NWY/YbPEouuSSP35+b7K9ToFcXeA3qwLk8pILRKYteFRXsTf/RzSPQYHFq72ADy+E6p6EEJnXfOdt7pQuShzqeiXGg76VQ55T++R++/05eX71CXn1psezetcNaa5M1Hf/qqPTp2tpx3Go1H5SkKfNFfZ/Sf9x+KUHVte0ULf3jxzj+cogucG4NIV2j9O/V9P1Nzkcwt2SHYw30RAABBBBAAAEEEEAAAQQQ+PcECPRatifQaxmUdggggAACCBgIEOg1QPJwCYFeD28eU0cAAQQQQAABBBDwlIBJ2Cj9gurUf1SGJc3w3cyb/nPymxO+GxXff2+z6/qrVH9AkqYukKLXFg/YySTwGTtohETFDDDurQsXOoXWTNxCCfTqAmluN0zqbspN/+fd3f40ff1HnhD1Z+2/Pv6VRHdqJl8eOZTJNX0QTd3U7FSnHpw6Z4XUa/i4496Y7G+kBHrVIvztb7gCvbqbf52CwuE6p7q+budT950z/vIaFgZzG6tha1+ZzkLVmIRfAxnTpPb3336VpYuel+nJo+TMTz+aPBJQzdjJ86Rxszauz/z11zkZN2KQzEuZ6Fg3b9l6qX5/nbSfq/fX/JSJMjohzvEZ3a3SuvdnQAs1LA7lvxWh3OZuOD3KEEAAAQQQQAABBBBAAAEEIlyAQK/lDSLQaxmUdggggAACCBgIEOg1QPJwCYFeD28eU0cAAQQQQAABBBDwlIBJGC11QU5h3tSf68KMqXW9n0mUqOhnJPfFFwdkFUrg02kgXbgwlJDWvxXoVWvdvvVt6d7hCVGB3Qs/6QOObsE3tU/deg+Ss7/87Hjzbvog6dKFsyS+f3e/1HdWrCzJMxfL9Tfe7Ljnoeyv6dkL6MBpign0tpGtm970q0SgNyNLVgd6Txw/JokDomXzxnU2j3yGXqYhVLd3kWqofgFDvWty587t63/mzGkZ1KezbFj3it+531vtfhk/fZFcU+w6x7V5LdC7+JVNUqlKjbDtFY0RQAABBBBAAAEEEEAAAQQiX4BAr+U9ItBrGZR2CCCAAAIIGAgQ6DVA8nAJgV4Pbx5TRwABBBBAAAEEEPCUgGmgV4V5h46e4nqzrgpixffrJq+/9pKrQfHrb/IFsipWrhaQVSiBT6eBsmug97tvv5bY7m3kg23v+F166g2Xb73xmnRr5//W3NQatxt/U8N1V1xZSEbFx4oK9fr7ON0gm742lP39NwK9/gKNunmYOPjz44begF4VmYpDCdfrRjZ5h2ZloPf7UyclPq6bbFy/Wjf1DD/Pf3kBubtyNbnvgXq+f/Z+slOeiXnasYdpoDfQgO6ej3dKt/ZN5NTJb/yO3aPvYOkZOyQtAOyv6N8I9Gb1LdkBbS7FCCCAAAIIIIAAAggggAACES9AoNfyFhHotQxKOwQQQAABBAwECPQaIHm4hECvhzePqSOAAAIIIIAAAgh4SsAkjPZAnQYydMwUUUFc3Wfn+1uld1QrxzBW6vN1GzSW4UkzpPBVRXQt034eSuDTaZBgA70qpBbXo53rDZihhAiPfHFAYjq3kM/37/M79YqVqsr4GS847sn58+dl4nNDJWXyGL/Pq1sxo/sNkSnjhvutufCG1ffe2SgdmtfP1EuFAOcsWStFrysusd2ekl07t/sdzyT8F8r+6oK0xocsgEJ/a3ILSKvWjZs+5QvGK7dAPsEGen///TcZMbiPrFg8x3G4iSlLpMFjzQKZjugCk5F0Q69aWCjfRR2MyTs0qwK96ns/LyVZxg4boJu2FLyysFSrUVtq1XtEyt91t9xYoqRcckmetOd03ymT77Rqpn4hYH7KRBmdEOc4p3nL1kv1++toa9X3Zvq8lVK1Rm3X9enOpxYniAICvUGg8QgCCCCAAAIIIIAAAggggECaAIFey4eBQK9lUNohgAACCCBgIECg1wDJwyUEej28eUwdAQQQQAABBBBAwFMCtsNo5879KRNGD5G5MyZoHZ4dPkHadoqWXLlyaWtVQSiBT6cBgg30hmMu6eeogtGtG9dydFEh66RpC6RgwUKONU4hXPVAtZoPypCRE2XScwmyfs3KTD0uDJ6eOH7MMbA7MHGcLwzodNOvW7gz/cChmOqCtMHejGt0MNMV6YK3NWrV891OfWWhqwJqrQtXOq3vzz//kDFD42Tx/BmO46n96xDVO6D5fPLRB76A969nf/H7nNuez1PhzqH9HMfLqvBrQAt2Kbb9Dg1lXse/Oip9uraW3bt2OLa5uWRp6d5nkNRr0FjyXZbfsU535kwDvWqAQwc/k5hOzeXwof1+x1Pnr9/gUfLH77/Ls327+H0nqQdr1n5IkqYukEKFr3ZlcntfqQdN30mh7EXqsybnI5yBcxtroAcCCCCAAAIIIIAAAggggED4BQj0WjYm0GsZlHYIIIAAAggYCBDoNUDycAmBXg9vHlNHAAEEEEAAAQQQ8JSASdgo0ICdCm2pUNmBT/e4WpQsVUbU7aCly5Y3Mgsl8Ok0QLCBXtVP92x0v3jfn4Y3DSynn+PShbMkvn93R5fUAFz6GzUvLHYLtambLns/kyiL582QL48cyjTOhSFPFdxMHBgtr6x4IVPtky07yKV588niedP9ztc0TBvK/uoCpk1bd5TBI5IlX77LjM5asEW6m5WDDRKqm5bHjxrsOC03Y12AtnX7bjIgMUkuvTSv8bJ159NtneteXe67xdvpE8r3xngBFgvD8Q4Ndnq6EK7al3FTF8qtZcpph9D1CiTQ+/tvv0riwBhZtWyB33FTbxw//eMPEtXmMccb3gcmJEn7qN7ad6ruBnW1/snPL5Vb/nOb1iHUApPzQaA3VGWeRwABBBBAAAEEEEAAAQS8L0Cg1/IeEui1DEo7BBBAAAEEDAQI9BogebiEQK+HN4+pI4AAAggggAACCHhKwCRsFGigV/2J9YWzp8jIIX21Fo2btZH4kZPk8gJXaGtDCXw6NdeFct3WrrsVtm6DxjIq+XnXW3T9zcvWOv/665yMGzFIVKDT36dI0Wsdg3Pzlq2X6vfXyfCYUzBUhYPz5s0nP3z/nd9xRk6YJU1bPR3W/dXdyHlvtft9N+NeU+w67TxCKfjxh1PSt9tTsm3LW45t/Nm6jekWpk59zi3Q63ZTs3r+zoqVJXnmYrn+xpuNlq4LZ6omboHefXt2uYY2L7wd2mhS/2JRON6hwSzn/PnzMvG5oaLC304f00Csel4XIg8k0Kv6vbn2ZenZsanj3GYseFm++vKw4+3N6n01Y/4quaNCJS2P7t2nGgT6PdQO6lBgcj4I9Aary3MIIIAAAggggAACCCCAQPYRINBreS8J9FoGpR0CCCCAAAIGAgR6DZA8XEKg18Obx9QRQAABBBBAAAEEPCVgEjYKNNCrAE5+c0LieraT99/brPVQf0L90SdaaW9dtBV0TT+hUAK9Rw8flF5dWjreRKyCrtPnrZSqNWprDdIXHPxsr+8GU6c/T69uNp48e5mUKl1W21cXOvbXIPW2zOLX35Thx7t2bJOOrRqKCpiafgKZayj7qwu9qr2Ys2StVKxczXTqQdWZBAl79B3su7k5d+7cRmOo8xDdqZnfm5RTG7gFenVhZ9VjxLiZom4xNrlN+t3NG3zzcTsHboHe7779WmK7t5EPtr3jd/3B3mJshBmGonC9QwOdaijfnwvHMjnHgQZ6dfv+yOMt5Oczp2XL22/4XXr9R54Q9csBBa4oaESju0Va3VDerfcgozNvNKBDkcn5INAbijDPIoAAAggggAACCCCAAALZQ4BAr+V9JNBrGZR2CCCAAAIIGAgQ6DVA8nAJgV4Pbx5TRwABBBBAAAEEEPCUgEnYKJhAr0LYuH61L9SrC4CqG0LHTJojKvzp9rEZWEsdJ5RAr8l8Hm70pAwbN8P4lt5z5/6UCaOHyNwZExwp2naKlv7xYyRPnku1Z+34V0elT9fWsnvXDm1taoFTOFQXyPM3QJPm7WTo6MmS77L82vFNPN1ChLoA39Pd+krfgcO1buqG6RkTR8nmjevk6muKye3lK/hu9r2xREkpfv2NUqDglVKgQEG56KKL/K5p9col0q9HW8f1BhJYPf/33zIpKVFmThrt6ucW6FVnauywAb5bs50+pt/BU999K8/27eKzcfu4rdHkJtlnh08Qdc51AWN1ZkYP7SeHDn4qRYsVl9JlyknxG0rItcVvkOtvLCH58xfw3f6t66M9nC4F4XyHBjIvk+/P2MnzRN2KrvuYvDcCDfSqfZ86friod24wn2Fjp4s656YfXRBehfvHT1voOy+6j/plhmdjo+Ta4tfLbWXvlCJFi8mtt5WTwlcV8f079QsDl1ySx28bk/NBoFe3A/wcAQQQQAABBBBAAAEEEMj+AgR6Le8xgV7LoLRDAAEEEEDAQIBArwGSh0sI9Hp485g6AggggAACCCCAgKcETMJGwQZ6z/7yswx7tpe8snyR1uSpp3v4Qqp58+ZzrDUJrAUaMgsl0KsmahJa7jd4lHTs2ldyX3yxq8M///wjr616URIG9HQMQas/Oz8xZYlUqlJDa6oKTMwubOQUnDO5tdO0l7/Jm8zVbX8PHfxMYjo1d7zZWNmpAF+V+2q52pmEGQcmJEn7qN5+g6Imz7du38133nVB5/ff3SSxPdrKqZPfuM7ZLdCrHty+9W3p3uEJ13D9A3UayNAxU+TCm5lTB1Y3/SYOiNaGeVW9LrSsm496PnnmYm3If8/HO6Vb+yauPlPnrJB6DR83+r4EUxTOd2gg8zH5/ujOiRpPhchTpjwnE58b6jp8oO9a1cxkv/wNGshN36nP//7br5I4MEZWLVvguA51S29U9DOu72aTQHzdBo1lVPLzfn9xw+R8EOgN5KRTiwACCCCAAAIIIIAAAghkTwECvZb3lUCvZVDaIYAAAgggYCBAoNcAycMlBHo9vHlMHQEEEEAAAQQQQMBTAiZho2ADvQpC3WwY272NqDCg20fdcJg0dYHUqf+oY5lJYC3QkFmogV7T0HJ0v3jp1D3WMcCpQmPLFj3vu53X7UZj01tm0yPqboxNX6v2Yd6y9XLX3ff63YdAepW4pZRMmb1cSpctb/SdCHV/TW43vrlkaRmWNF0qV63pN4yr7JNGDJQl82c6zlkXLjS9iVSdic494/yG2NUtwTu2b5H4uO5y9PBBrZ8uqGkSblSDKJ8u0XHy4EONpOCVhTiO22UAACAASURBVEXN4/vvvpU31q6SF+bOMJqL6qML9J45c1ri+3WT1197yXFt6gbV4UkzpVTpsn5rTn5zQhIHRvtC9U6fajUflKQp80WFucP1MXmHhmNsf8a695n6fqvA/iOPt3A8/zMnjfEFenWfYP67oPZ9UJ/OsmHdK7r2GX4eyE3f6R/U/cKF8ujeZ5C06xzj9+Zuk1+yUOONnDBLmrZ62u+aTM4Hgd6AjgPFCCCAAAIIIIAAAggggEC2FCDQa3lbCfRaBqUdAggggAACBgIEeg2QPFxCoNfDm8fUEUAAAQQQQAABBDwlYBI2Cia4lYqgbnuclJQoMyeN1rpUqf6AL9Rb9NrifmtDDXz6a6oLwJms3TS0XP6ue6R9l15So1Y9X1gyV65c8svPZ+TjD7fLgucny9ZNb7oa3Vmxss9HBWUD+ahAaK8uLeXAp3u0j91b7X4ZP32RXFPsOr+1+/bskqg2j2lvjFUPN276lAwdPcX35+hNPjb29+Bne6V3VCvHW3rVPNR8VAC2Zdsuvtto1c3Jauy9n3wos6eNk00b1rpON3bQCOnUI05y587tWGdqrs6CChNWuKeqFLiioO92VBV+f3HhLFm6cJZruDv94LpAr6rdt/sjie7YTBuuN9krXY0u0Kuef3fzBonu1Mx1jep7EhXTXx5t0kquvqaYXHTRRb7vzEc73pMp44b59sztE2jAX7cufz83eYcG01f3jD/jt954Tbq1c7+NWJ1/dUN066e7SdFixX3voTM//eh7/8yfNUlrmjovFUjvGTvEbzDYbe4rlsyVZ/t20S0vw8+DvWXZ9BcuatVtKJ169BP1jla3xAfyPVTh9xHjU+Sqq6/xuyaT80GgN6DjQDECCCCAAAIIIIAAAgggkC0FCPRa3lYCvZZBaYcAAggggICBAIFeAyQPlxDo9fDmMXUEEEAAAQQQQAABTwmYhI1MQq1uizYNN6oeXXsNlF5xQ/3+CXQbgc8L52kj0KtuMV3z8lKJ79/dOIAZ6CFRwdPnpszz3Swb6Mf0dlbVt0NUb+k3eJRcckkev8Oc/vF7ievZTra8/YZ2GgMTx/n6mX5s7K/ai4Wzp8jIIX1Nhw2oThc6T22m5qFuM1ZWNj4qxH3JJZfIoYOf+W1nEui1eU5VeFHtl9Nt0iaBXpMblUOxa9ysjcSPnCSXF7gilDbaZ03eodomQRT4Mz518huJi24v27a8FUTHwB5p2rqjDB6RLPnyXRbQg4H890A1Vr/IkDxzsVx/480BjZNaHM4guwpHq1vI73ugruPcTM4Hgd6gtpaHEEAAAQQQQAABBBBAAIFsJUCg1/J2Eui1DEo7BBBAAAEEDAQI9BogebiEQK+HN4+pI4AAAggggAACCHhKwCRsFGqgVwUJVyyeI4P7ddXaFCl6rYyftlCq3FcrU62NwOeFTW0EelVPdaPjvFkTZdqEkdZDvSrMmzh2mtSo9VDAt2Gmrlfd9qoCx7qP7kbT8+fPy8TnhkrK5DGurdQ+pix6VcrdUVE3ZNrPbe2vCjCPHTZAFs+fYTy2SWGgoWo1jwmjh/huXw7lo8ZNeG6qqNtX1T76+5gEelPP6ZyZE2TciEFBT6lO/UelTceeMjqhn+OtzyaBXjWB70+dlPi4brJx/eqg5+PvQRUCHTNpjpQsVcZqX3/NTN6h4ZiEk7EKkvfr0TbkIVVYVd1W+8P33/ntpbvN22kCKsitvp8qeG/y0f2Sga6HzSD7hWOpX37o2LWv319ASa01OR8EenW7yM8RQAABBBBAAAEEEEAAgewvQKDX8h4T6LUMSjsEEEAAAQQMBAj0GiB5uIRAr4c3j6kjgAACCCCAAAIIeErAJGwUaqBXgahQ2ODYKF8oUfdRgcFhSTPk6iJFM5TaCnymb2or0Kt6qlDv6lVLZFR8P9+fsLfxUaG9hNFTpUKlqkGHedU8Dn62V6I7NZMvjxxynJa6BVbdNlm6bHnXqas97Nbucdea+o88ISMnzJICVxQ0ZrC5v+rm2KQRA2XJ/JnG47sVqlDt6Imz5d7qDwS0D6GGegteWVgSxkyR2vUekdEJcSEHelPP6YsLU2T8qMEBh88bN31K4oaMkbO/nJFeXVqGHOhV8zn5zQlJHBhtLdSrwrwjJzwvt952u5W91zUxeYfqegTzc6dAr41Au+qd+Nx0OfjZHsdfBFCB3+nzVkrVGrUDnv5772yUDs3rGz03b9l6qX5/HaNap6J//vlHXlv1oiQM6BnwmXfqGTtohHTo2kfy5LnUdW4m54NAb0jby8MIIIAAAggggAACCCCAQLYQINBreRsJ9FoGpR0CCCCAAAIGAgR6DZA8XEKg18Obx9QRQAABBBBAAAEEPCVgEjayEehVKOoWzrie7YwCVf3jx0iHqD6SO3fuNE+bgc/UpjYDvak9T/z3S5mUlCivLF8U0ll4smUH6TNwuBS5plhIfdTDKuCqQpOvrHjBsVfN2g9J0tQFUqjw1a7jHT180DXMqR4emDhO1M2agXxs76+6CVTdDD3xuYSQAta16jaU3s8MkzLl7gxkORnO7dwZE+T5aeOMzn7qg+nD3H/++YeMio+1EuhV/dWtpZ/t+0Qmj02QTRvWatd1c8nS0jN2sDz0SBNfgFF3Bkxv6E0dWJ3PlCljZdGcqQEZXTjxxs3aSJ8Bw+Ta627QrslWgck71NZY6fu4GStPdTu08gz0U7dBYxk0bLyoEPu+Pbskqs1jcurkN37b9Og7WHrGDsnwnjYZT/WLi24v27a85VpereaDkjRlvqgbv0P9qDP/8Yfvy8ghfWTvJx8G3U59F6L7DZGHGz3pejNv6gAm54NAb9DbwYMIIIAAAggggAACCCCAQLYRINBreSsJ9FoGpR0CCCCAAAIGAgR6DZA8XEKg18Obx9QRQAABBBBAAAEEPCVgEjayFeg1CWym4qkw2ZQ5y6XcnXeneZo8P27aQnn0iVbGexCOQK8aXN0Iuf/T3bLg+cmyYd0rxiFFdeulCtS16xwjZW6/Uy666CLjtegK56VMlNFD+zmWRcUMkN7PJGrDebpwsArfzZi/Su6oUEk3pQw/D8f+qgFUwHr+rMm+MHMgNyffWqacdI0ZIPUaPq69hVO30EACtOpW3pbtoqR9lxgpfFURX2udTYu2XXwhzLx58+mmkuHn6pyqcO7bb66R99/dJHs+/jDN6K6775U7KlT2nUd162363rYDvWpSykjdJD03JTmg74x69p4q90nPvkOkyn21rH5nTDBN3qEmfQKt0YWmVaD9jTWrZOr4Eb491n38nfdffj4jz/btIuvXrPT7uDoXyTMXy/U33qxrn+Hnaq/nq/dRQpzrc8EGht2aqhuMX16+SJYsmCmf799nPG9/30uTh03OB4FeE0lqEEAAAQQQQAABBBBAAIHsLUCg1/L+Eui1DEo7BBBAAAEEDAQI9BogebiEQK+HN4+pI4AAAggggAACCCCAQAYBFSDb88mHsmPbO7Ln453yxcHP5MTxY74aFRIrc/sdUrJUGbmvVj1RIcqrrr4GwTAIpN8HdUPnsaOHMwQdy5a/S9TtmxUrVZWqNR6Um28pZXQDZyBTVQHaLz7fLxvWvSy7dm5LC9CqALsKR1Z/oK7UrvdIxJ8BXaBXGY6f8YLvltdgPmfOnJaPd26XHdu2yGf7PpZjR75I+86ofup7cst/bpO7760u6hZXdSOvzfB7MHOO1GdUGPzD99+Vt9avlk/37pJPPvrAN1X1ywPq1unKVe+XBx9qJGXL3WX9vLuZLF04S+L7d3csUfObs2StVKxcLSy05//+W44eOSTbt74lu3Zu9wX/U23UgOrs/qd0Wd8vJlSudr/ccdc9ku+y/GGZC00RQAABBBBAAAEEEEAAAQQQINBr+QwQ6LUMSjsEEEAAAQQMBAj0GiB5uIRAr4c3j6kjgAACCCCAAAIIIIAAAghkawFdoLdGrXoyfvoiubLQVdnagcUFJ6DC9YkDY2TVsgWODdTN0KOSn5eCBQsFNwhPIYAAAggggAACCCCAAAIIIOAhAQK9ljeLQK9lUNohgAACCCBgIECg1wDJwyUEej28eUwdAQQQQAABBBBAAAEEEEAgWwsc+eKAxHRuIZ/v3+d3nY2bPiVDR0/x3QLLB4ELBQ4d/ExiOjWXw4f2O+IMTEiS9lG9JVeuXAAigAACCCCAAAIIIIAAAgggkO0FCPRa3mICvZZBaYcAAggggICBAIFeAyQPlxDo9fDmMXUEEEAAAQQQQAABBBBAAIGIEfjp9A/SP7qD/PH7b3JVkaJSukw5KVDwSrmlZGnfDbrXFr9e8ua7TPLmzWc85/fe2Sgdmtd3rI+KGSC9n0mU3LlzG/ekMGcI/O9//5P5KRNldEKc44KLFL1WUha9KuXuqJgzUFglAggggAACCCCAAAIIIIBAjhcg0Gv5CBDotQxKOwQQQAABBAwECPQaIHm4hECvhzePqSOAAAIIIIAAAggggAACCESMgAr0xnZvI1s3vek6p4GJ46RDVG/tvM+d+1MmjB4ic2dMcKwdO3meNG7WRtuLgpwnoG7l7dO1tRz4dI/j4ps0bydDR0+WfJflz3lArBgBBBBAAAEEEEAAAQQQQCBHChDotbztBHotg9IOAQQQQAABAwECvQZIHi4h0OvhzWPqCCCAAAIIIIAAAggggAACESPw559/yJihcbJ4/gzXOT1Qp4GMnDBLilxTzLFO3a665uWlEt+/u/x69he/dSVuKSVTZi+X0mXLR4wBE4kMgTM//ShJIwbJ8hdmu05o6pwVUq/h45ExaWaBAAIIIIAAAggggAACCCCAQBYIEOi1jEyg1zIo7RBAAAEEEDAQINBrgOThEgK9Ht48po4AAggggAACCCCAAAIIIBBRAksXzvKFcHWfWnUbSqce/eT28hXksvyX+8r/+ecf+fnMaTm4f5+sXDpfNqx7xTHMq+q5XVWnnL1/roLep777Vq4pem3aGfrjj99l7ycfyuxp42TThrWuANVqPihJU+ZLkaLXZm8oVocAAggggAACCCCAAAIIIIBAOgECvZaPA4Fey6C0QwABBBBAwECAQK8BkodLCPR6ePOYOgIIIIAAAggggAACCCCAQEQJHD18UHp1aSkHPt0T1nnlv7yATJ+3UqrWqB3WcWgeuQLfffu1xHZvIx9seyeoSY4YN1Oatu4ouXLlCup5HkIAAQQQQAABBBBAAAEEEEDAiwIEei3vGoFey6C0QwABBBBAwECAQK8BkodLCPR6ePOYOgIIIIAAAggggAACCCCAQEQJ/O9//5PVK5dIXM92YZ1X114DpVfcUMl98cVhHYfmkSvw0+kffIHerZveDHiSdRs0luFJM6TwVUUCfpYHEEAAAQQQQAABBBBAAAEEEPCyAIFey7tHoNcyKO0QQAABBBAwECDQa4Dk4RICvR7ePKaOAAIIIIAAAggggAACCCAQcQLnzv0p82Ymy/hRg8Myt2ZPdZK4waOk4JWFw9Kfpt4Q+OOP32VUfKwsXTgroAnfWbGyjJk0R0qWKhPQcxQjgAACCCCAAAIIIIAAAgggkB0ECPRa3kUCvZZBaYcAAggggICBAIFeAyQPlxDo9fDmMXUEEEAAAQQQQAABBBBAAIGIFDj/99+y7IXZkjwmXs789KOVOea/vIB06h4rT3ftI/kuy2+lJ028K/DXX+dk3IhBMi9lovEibrv9Dkl8brpUuKeK8TMUIoAAAggggAACCCCAAAIIIJCdBAj0Wt5NAr2WQWmHAAIIIICAgQCBXgMkD5cQ6PXw5jF1BBBAAAEEEEAAAQQQQACBiBb4+sRX8vKyhfLSknly4vixoOaqbuJt3PQpadupp1x/482SK1euoPrwUPYTmDZhhEwam6BdmAqDt27fTZ7u1kcKX1VEW08BAggggAACCCCAAAIIIIAAAtlVgECv5Z0l0GsZlHYIIIAAAggYCBDoNUDycAmBXg9vHlNHAAEEEEAAAQQQQAABBBDwhIC6sferY4dl3+5dsn/fbjnw2W758YdT8tneTzLMXwUvy5S7U4oWKy7l77xb7rq7iu//50ZeT2xzlk9y145tsnzxHN/ZUufq17O/+OaQeo5K31Ze7q/zsFSoVFUKFiyU5fNjQAQQQAABBBBAAAEEEEAAAQQiTYBAr+UdIdBrGZR2CCCAAAIIGAgQ6DVA8nAJgV4Pbx5TRwABBBBAAAEEEEAAAQQQQAABBBBAAAEEEEAAAQQQQAABBBBAAAEjAQK9RkzmRQR6za2oRAABBBBAwJYAgV5bkpHZh0BvZO4Ls0IAAQQQQAABBBBAAAEEEEAAAQQQQAABBBBAAAEEEEAAAQQQQAABewIEeu1Z+joR6LUMSjsEEEAAAQQMBAj0GiB5uIRAr4c3j6kjgAACCCCAAAIIIIAAAggggAACCCCAAAIIIIAAAggggAACCCCAgJEAgV4jJvMiAr3mVlQigAACCCBgS4BAr7Pkt99+K3v37pUffvhBvv/++7T/6+9///bbb7a2hD4IIIAAAggggIBfgTx58kj+ywtk/Cd/Abn8gn9XqnRZuf2OilLillJIIoAAAggggAACCCCAAAIIIIAAAggggAACCCCAAAI5QoBAr+VtJtBrGZR2CCCAAAIIGAgQ6P2/SMeOHfOFd/fs2SMffvih7Ny5U44fP24gSAkCCCCAAAIIIBCZAlcULCTl77pHyt15t5QuU05KlykvpW67PTIny6wQQAABBBBAAAEEEEAAAQQQQAABBBBAAAEEEEAAgRAECPSGgOfvUQK9lkFphwACCCCAgIFATg30qrDunDlzfAFe9c8XX3xhoEUJAggggAACCCDgbYEi1xSTsuUrSO16j/j+KXptcW8viNkjgAACCCCAAAIIIIAAAggggAACCCCAAAIIIIAAAiJCoNfyMSDQaxmUdggggAACCBgI5LRA7+HDh2X27Nm+MO+pU6cMhChBAAEEEEAAAQSyp8Bl+fNL7XqN/l+4t5Go/58PAggggAACCCCAAAIIIIAAAggggAACCCCAAAIIIOBFAQK9lneNQK9lUNohgAACCCBgIJBTAr2ffvqpL8Sr/vn5558NZERKlCghDzzwgJQuXVquuOKKTP8ULFgw7d9deumlRj2zuig6eXOGIWNa1cjqKTAeAggggAACCFgS+OvcOfn111/k17Nn5dezv/z//33Bv/vq6GHZtXO7HPnigPHI6qbe1Ft773/wYePnKEQAAQQQQAABBBBAAAEEEEAAAQQQQAABBBBAAAEEIkGAQK/lXSDQaxmUdggggAACCBgIZPdA765du9KCvH/++aerSGqAt0aNGnLffffJrbfeaiAY2SUEeiN7f5gdAggggAAC4RQ49d23snvXDtn90Qeya+c2X8j3/Pm/tUO2aNtFusYMkOuuv1FbSwECCCCAAAIIIIAAAggggAACCCCAAAIIIIAAAgggEAkCBHot7wKBXsugtEMAAQQQQMBAIDsHepOSkqR///6uCiq826RJE6levbpUqlTJQMxbJQR6vbVfzBYBBBBAAIFwCpz56bTs3vWBL+T72qoX5csjhxyHU2FeFepV4V4+CCCAAAIIIIAAAggggAACCCCAAAIIIIAAAggggECkCxDotbxDBHotg9IOAQQQQAABA4HsGuht1aqVvPjii34FLr74YmnZsqXvn4cfzt5/UppAr8GXgBIEEEAAAQRyoMC5P//0hXrVP9u2vuUo8GD9R33B3jsrVs6BSiwZAQQQQAABBBBAAAEEEEAAAQQQQAABBBBAAAEEvCJAoNfyThHotQxKOwQQQAABBAwEslug96uvvpKHHnpIDhw4kGn1//nPf3whXhX2ve222wx0vF9CoNf7e8gKEEAAAQQQCLeACvSmhntV0PfCzyV58vhCvdH94sM9FfojgAACCCCAAAIIIIAAAggggAACCCCAAAIIIIAAAkEJEOgNis35IQK9lkFphwACCCCAgIFAdgr0vvrqq9K4cWO/qx41apSotebNm9dAJfuUEOjNPnvJShBAAAEEEAi3wJdHDvmCvVPGDfM7VNyQMdK5R79wT4P+CCCAAAIIIIAAAggggAACCCCAAAIIIIAAAggggEDAAgR6AyZzf4BAr2VQ2iGAAAIIIGAgkF0CvYmJiZKQkJBpxXny5JGUlBRp3769gUb2KyHQm/32lBUhgAACCCAQboGXly+SYQOj5ddfz2YaKn7UJHnq6R7hngL9EUAAAQQQQAABBBBAAAEEEEAAAQQQQAABBBBAAIGABAj0BsSlLybQqzeiAgEEEEAAAdsC2SHQ+8EHH0iVKlUy0ZQoUUJWr14t5cuXt83mmX4Eej2zVUwUAQQQQACBiBI4cuiA9OrSUg7u35tpXiMnzJKmrZ6OqPkyGQQQQAABBBBAAAEEEEAAAQQQQAABBBBAAAEEEMjZAgR6Le8/gV7LoLRDAAEEEEDAQMDrgd6TJ09KsWLFMq20evXq8u677xoIZO8SAr3Ze39ZHQIIIIAAAuEW6NHhSdnw+iuZhhk3baE8+kSrcA9PfwQQQAABBBBAAAEEEEAAAQQQQAABBBBAAAEEEEDASIBArxGTeRGBXnMrKhFAAAEEELAl4PVAr7qZV93Qm/6TkJAgQ4cOtUXk6T4Eej29fUweAQQQQACBiBB4ZcUi6R/dIdNclq3ZKhXuqRoRc2QSCCCAAAIIIIAAAggggAACCCCAAAIIIIAAAgggkLMFCPRa3n8CvZZBaYcAAggggICBgJcDvX379pXk5OQMq2zRooW8+OKLBivPGSUEenPGPrNKBBBAAAEEwi3w4oIUGfpMjwzD1Gv4uEydsyLcQ9MfAQQQQAABBBBAAAEEEEAAAQQQQAABBBBAAAEEENAKEOjVEgVWQKA3MC+qEUAAAQQQsCHg1UDvxIkT5cK5V6hQQXbt2mWDJdv0INCbbbaShSCAAAIIIPCvC/Tq3EJef+2lDPMYP32RNGrS8l+fGxNAAAEEEEAAAQQQQAABBBBAAAEEEEAAAQQQQACBnC1AoNfy/hPotQxKOwQQQAABBAwEvBjoXbNmjTRq1CjD6i677DI5cOCA3HDDDQarzjklBHpzzl6zUgQQQAABBMIt8Ocfv0vNiiXk9I8/pA1VtnwFWbZmq1x6ad5wD09/BBBAAAEEEEAAAQQQQAABBBBAAAEEEEAAAQQQQMBRgECv5cNBoNcyKO0QQAABBBAwEPBioPfJJ5+UlStXZljdunXr5OGHHzZYcc4qIdCbs/ab1SKAAAIIIBBugffe2SgdmtfPMEyfAcOkW+9B4R6a/ggggAACCCCAAAIIIIAAAggggAACCCCAAAIIIICAowCBXsuHg0CvZVDaIYAAAgggYCDgtUDv1q1bpWbNmhlWNnbsWImLizNYbc4rIdCb8/acFSOAAAIIIBBugUljE2TahBFpw1xR8ErfLb0lS5UJ99D0RwABBBBAAAEEEEAAAQQQQAABBBBAAAEEEEAAAQT8ChDotXwwCPRaBqUdAggggAACBgJeC/R27NhR5s6dm7ayMmXKyCeffCJ58uQxWG3OKyHQm/P2nBUjgAACCCCQFQJ1qpSWr748nDZU+y69ZNCw8VkxNGMggAACCCCAAAIIIIAAAggggAACCCCAAAIIIIAAApkECPRaPhQEei2D0g4BBBBAAAEDAS8Fevfs2SMVKlSQf/75J21lI0eOlEGD+BPPTltNoNfgS0AJAggggAACCAQskDggWhbPn5H2XLk775ZVb3wQcB8eQAABBBBAAAEEEEAAAQQQQAABBBBAAAEEEEAAAQRsCBDotaGYrgeBXsugtEMAAQQQQMBAwEuB3r59+0pycnLaqgoVKiS7d++WG264wWClObOEQG/O3HdWjQACCCCAQLgF3npjtXRr1yTDMJt2HpbiN9wU7qHpjwACCCCAAAIIIIAAAggggAACCCCAAAIIIIAAAghkEiDQa/lQEOi1DEo7BBBAAAEEDAS8Eug9duyY73be06dPp60qJiZGJk2aZLDKnFtCoDfn7j0rRwABBBBAINwCNSrcJCe/OZE2zJhJc6VJ87bhHpb+CCCAAAIIIIAAAggggAACCCCAAAIIIIAAAggggEAmAQK9lg8FgV7LoLRDAAEEEEDAQMArgd7ExERJSEjIsKKdO3fKPffcY7DKnFtCoDfn7j0rRwABBBBAINwCg/p0lpdenJc2TJPm7WTMpDnhHpb+CCCAAAIIIIAAAggggAACCCCAAAIIIIAAAggggEAmAQK9lg8FgV7LoLRDAAEEEEDAQMArgd6GDRvKunXr0lbUvHlzWbp0qcEKc3YJgd6cvf+sHgEEEEAAgXAKvLdlo3RoVj9tiBtvukU2fvB5OIekNwIIIIAAAggggAACCCCAAAIIIIAAAggggAACCCDgV4BAr+WDQaDXMijtEEAAAQQQMBDwSqC3SJEi8v3336etaM2aNaJCvnzcBQj0ckIQQAABBBBAIJwC95YtKqd//CFtiE07D0vxG24K55D0RgABBBBAAAEEEEAAAQQQQAABBBBAAAEEEEAAAQQyCRDotXwoCPRaBqUdAggggAACBgJeCPRu375dqlWrlraaSy+9VL7++mspXLiwwQpzdgmB3py9/6weAQQQQACBcAtEtXlMNm1YmzZMyqJXpVZdfukq3O70RwABBBBAAAEEEEAAAQQQQAABBBBAAAEEEEAAgYwCBHotnwgCvZZBaYcAAggggICBgBcCvcnJydK3b9+01VSvXl3effddg9VRQqCXM4AAAggggAAC4RR4NraLrFg8N22IkeNnSdPWT4dzSHojgAACCCCAAAIIIIAAAggggAACCCCAAAIIIIAAApkECPRaPhQEei2D0g4BBBBAAAEDAS8Eelu0aCHLli1LW02vXr1k4sSJBqujhEAvZwABBBBAAAEEwikwcUy8TJ84Km2I3gOGSffeg8I5JL0RQAABBBBAAAEEh93YMQAAIABJREFUEEAAAQQQQAABBBBAAAEEEEAAgUwCBHotHwoCvZZBaYcAAggggICBgBcCvSVLlpQjR46krebFF18UFfLloxcg0Ks3ogIBBBBAAAEEghd4Ye50GTYoJq3BU093l/hRk4NvyJMIIIAAAggggAACCCCAAAIIIIAAAggggAACCCCAQBACBHqDQHN7hECvZVDaIYAAAgggYCAQ6YHe48ePyw033JBhJSdOnJDrrrvOYHWUEOjlDCCAAAIIIIBAOAXWr1kpMZ2apw1R/5EnZPLs//+XFcI5Nr0RQAABBBBAAAEEEEAAAQQQQAABBBBAAAEEEEAAgVQBAr2WzwKBXsugtEMAAQQQQMBAINIDvStWrJBmzZqlraRUqVLy+eefG6yMEiVAoJdzgAACCCCAAALhFPhox3vS8tH704a4u3J1eXH1O+Eckt4IIIAAAggggAACCCCAAAIIIIAAAggggAACCCCAQCYBAr2WDwWBXsugtEMAAQQQQMBAINIDvYMHD5aRI0emraRDhw4yd+5cg5VRogQI9HIOEEAAAQQQQCCcAseOHpa6VUunDXHTzSVlw/aD4RyS3ggggAACCCCAAAIIIIAAAggggAACCCCAAAIIIIBAJgECvZYPBYFey6C0QwABBBBAwEAg0gO9Xbt2lZSUlLSVjB07VuLi4gxWRokSINDLOUAAAQQQQACBcAr89utZuavklWlDXJb/cvnk8E/hHJLeCCCAAAIIIIAAAggggAACCCCAAAIIIIAAAggggEAmAQK9lg8FgV7LoLRDAAEEEEDAQCDSA71PPvmkrFy5Mm0l8+bNk/bt2xusjBIlQKCXc4AAAggggAAC4Ra4tdjFGYb4/Nu/wz0k/RFAAAEEEEAAAQQQQAABBBBAAAEEEEAAAQQQQACBDAIEei0fCAK9lkFphwACCCCAgIFApAd6a9WqJZs3b05bydq1a6VBgwYGK6NECRDo5RwggAACCCCAQLgFCPSGW5j+CCCAAAIIIIAAAggggAACCCCAAAIIIIAAAgggoBMg0KsTCvDnBHoDBKMcAQQQQAABCwKRHugtX7687Nu3L22lO3bskEqVKllYec5oQaA3Z+wzq0QAAQQQQODfFCDQ+2/qMzYCCCCAAAIIIIAAAggggAACCCCAAAIIIIAAAggoAQK9ls8BgV7LoLRDAAEEEEDAQCDSA73XXXedfPPNN2krOXr0qJQoUcJgZZQoAQK9nAMEEEAAAQQQCLcAgd5wC9MfAQQQQAABBBBAAAEEEEAAAQQQQAABBBBAAAEEdAIEenVCAf6cQG+AYJQjgAACCCBgQSDSA7158uSRv/76K22lZ8+elfz581tYec5oQaA3Z+wzq0QAAQQQQODfFCDQ+2/qMzYCCCCAAAIIIIAAAggggAACCCCAAAIIIIAAAggoAQK9ls8BgV7LoLRDAAEEEEDAQCCSA71nzpyRK6+8Mm0VKsirAr18zAUI9JpbUYkAAggggAACwQkQ6A3OjacQQAABBBBAAAEEEEAAAQQQQAABBBBAAAEEEEDAngCBXnuWvk4Eei2D0g4BBBBAAAEDgUgO9B45ckRKliyZtooSJUrI0aNHDVZFSaoAgV7OAgIIIIAAAgiEW4BAb7iF6Y8AAggggAACCCCAAAIIIIAAAggggAACCCCAAAI6AQK9OqEAf06gN0AwyhFAAAEEELAgEMmB3h07dsi9996btspKlSqJ+nd8zAUI9JpbUYkAAggggAACwQkQ6A3OjacQQAABBBBAAAEEEEAAAQQQQAABBBBAAAEEEEDAngCBXnuWvk4Eei2D0g4BBBBAAAEDgUgO9G7atElq166dtopatWrJ22+/bbAqSlIFCPRyFhBAAAEEEEAg3AIEesMtTH8EEEAAAQQQQAABBBBAAAEEEEAAAQQQQAABBBDQCRDo1QkF+HMCvQGCUY4AAggggIAFgUgO9Krw7oMPPpi2ShXufeuttyysOue0INCbc/aalSKAAAIIIPBvCRDo/bfkGRcBBBBAAAEEEEAAAQQQQAABBBBAAAEEEEAAAQRSBQj0Wj4LBHotg9IOAQQQQAABA4FIDvRu3LhR6tatm7aKOnXqyIYNGwxWRUmqAIFezgICCCCAAAIIhFuAQG+4hemPAAIIIIAAAggggAACCCCAAAIIIIAAAggggAACOgECvTqhAH9OoDdAMMoRQAABBBCwIBDJgd4333xTHnroobRV1qtXT9544w0Lq845LQj05py9ZqUIIIAAAgj8WwIEev8tecZFAAEEEEAAAQQQQAABBBBAAAEEEEAAAQQQQACBVAECvZbPAoFey6C0QwABBBBAwEAgkgO9Krxbv379tFWocO/69esNVkVJqgCBXs4CAggggAACCIRbgEBvuIXpjwACCCCAAAIIIIAAAggggAACCCCAAAIIIIAAAjoBAr06oQB/TqA3QDDKEUAAAQQQsCAQyYHe119/XRo0aJC2yocffljWrVtnYdU5pwWB3pyz16wUAQQQQACBf0uAQO+/Jc+4CCCAAAIIIIAAAggggAACCCCAAAIIIIAAAgggkCpAoNfyWSDQaxmUdggggAACCBgIRHKgd+3atfLII4+kraJhw4ayZs0ag1VRkipAoJezgAACCCCAAALhFiDQG25h+iOAAAIIIIAAAggggAACCCCAAAIIIIAAAggggIBOgECvTijAnxPoDRCMcgQQQAABBCwIRHKgV4V3GzVqlLZKFe597bXXLKw657Qg0Jtz9pqVIoAAAggg8G8J/B/27gM8jurc//ir3VWvlmXJuBe5gAGDsTHFgI0hITe9EUgIaZAnDZJ/SO83PZAKJCSEJIQ0QkISctMoAUwvNmCDcZV7k2zL6n21/+fMasa7KqOz0lnp7O53eObOzO6ZM+f9nBOSCz/PEugdL3meiwACCCCAAAIIIIAAAggggAACCCCAAAIIIIAAAq4AgV7Da4FAr2FQukMAAQQQQEBDwOZA79///nd5/etf71Xxute9Tu655x6NqmjiChDoZS0ggAACCCCAQLIFCPQmW5j+EUAAAQQQQAABBBBAAAEEEEAAAQQQQAABBBBAYDgBAr3DCSX4PYHeBMFojgACCCCAgAEBmwO9f/vb3+SNb3yjV+Ub3vAG+etf/2qg6szpgkBv5sw1lSKAAAIIIDBeAgR6x0ue5yKAAAIIIIAAAggggAACCCCAAAIIIIAAAggggIArQKDX8Fog0GsYlO4QQAABBBDQELA50KvCu29605u8KlS49y9/+YtGVTRxBQj0shYQQAABBBBAINkCBHqTLUz/CCCAAAIIIIAAAggggAACCCCAAAIIIIAAAgggMJwAgd7hhBL8nkBvgmA0RwABBBBAwICAzYHeu+++W97ylrd4Vb75zW+WP//5zwaqzpwuCPRmzlxTKQIIIIAAAuMlQKB3vOR5LgIIIIAAAggggAACCCCAAAIIIIAAAggggAACCLgCBHoNrwUCvYZB6Q4BBBBAAAENAZsDvX/605/k0ksv9ap461vfKnfddZdGVTRxBQj0shYQQAABBBBAINkCBHqTLUz/CCCAAAIIIIAAAggggAACCCCAAAIIIIAAAgggMJwAgd7hhBL8nkBvgmA0RwABBBBAwICAzYFeFd5929ve5lWpwr1//OMfDVSdOV0Q6M2cuaZSBBBAAAEExkuAQO94yfNcBBBAAAEEEEAAAQQQQAABBBBAAAEEEEAAAQQQcAUI9BpeCwR6DYPSHQIIIIAAAhoCNgd677zzTrn88su9Ki677DL5wx/+oFEVTVwBAr2sBQQQQAABBBBItgCB3mQL0z8CCCCAAAIIIIAAAggggAACCCCAAAIIIIAAAggMJ0CgdzihBL8n0JsgGM0RQAABBBAwIGBzoPf3v/+9vOMd7/CqfPvb3y6/+93vDFSdOV0Q6M2cuaZSBBBAAAEExkuAQO94yfNcBBBAAAEEEEAAAQQQQAABBBBAAAEEEEAAAQQQcAUI9BpeCwR6DYPSHQIIIIAAAhoCNgd6VXj3iiuu8KpQ4d7f/va3GlXRxBUg0MtaQAABBBBAAIFkCxDoTbYw/SOAAAIIIIAAAggggAACCCCAAAIIIIAAAggggMBwAgR6hxNK8HsCvQmC0RwBBBBAAAEDAjYHen/zm9/IlVde6VX5zne+U+644w4DVWdOFwR6M2euqRQBBBBAAIHxEiDQO17yPBcBBBBAAAEEEEAAAQQQQAABBBBAAAEEEEAAAQRcAQK9htcCgV7DoHSHAAIIIICAhoDNgd5f//rX8u53v9ur4l3vepfcfvvtGlXRxBUg0MtaQAABBBBAAIFkCxDoTbYw/SOAAAIIIIAAAggggAACCCCAAAIIIIAAAggggMBwAgR6hxNK8HsCvQmC0RwBBBBAAAEDAjYHelV49z3veY9XpQr3/upXvzJQdeZ0QaA3c+aaShFAAAEEEBgvAQK94yXPcxFAAAEEEEAAAQQQQAABBBBAAAEEEEAAAQQQQMAVINBreC0Q6DUMSncIIIAAAghoCNgc6P3lL38p73vf+7wq3vve98ovfvELjapo4goQ6GUtIIAAAggggECyBQj0JluY/hFAAAEEEEAAAQQQQAABBBBAAAEEEEAAAQQQQGA4AQK9wwkl+D2B3gTBaI4AAggggIABAZsDvbfddptcffXVXpVXXXWV/PznPzdQdeZ0QaA3c+aaShFAAAEEEBgvAQK94yXPcxFAAAEEEEAAAQQQQAABBBBAAAEEEEAAAQQQQMAVINBreC0Q6DUMSncIIIAAAghoCNgc6FXh3fe///1eFSrce+utt2pURRNXgEAvawEBBBBAAIHxEIhIT2+XhHu7o8dwV991l/RGeqQ30iuRSFh6+/ZIpDfm3P38eJto22ibwe47/lm/fiUiop6l/oqo/9srEnMe/WyQNn2fq3G594r06yemzRdec0sc8tf/8UHJygqISJZkZWVJlgTUmXMu6tz5bLDraDtx7+lrF39PbL9ZEsgKSlZW0DkePw/EfR79Pv6zaNvoZ/F9qPEN/CyQFZJgIEdCgRwJBvuOgWznWtXJhgACCCCAAAIIIIAAAggggAACCCCAAAIIIIAAAuMrQKDXsD+BXsOgdIcAAggggICGgM2B3p/97GfygQ98wKtC/W+Fn/70pxpV0cQVINDLWkAAAQQQQGBwARVW7Qq3SXe4Xbp62p1juPd48Lantzvu2vsuJpzbv000xBsN8mbS9qXXxv+Bq6/+3/E/kJUJDsFA9vGwrxv6dY4xn3sh4Jx+bePvzQ7mSU6wQLJD+ZIdzHfCxmwIIIAAAggggAACCCCAAAIIIIAAAggggAACCCAwvACB3uGNEmpBoDchLhojgAACCCBgRMDmQO8tt9wiH/rQh7w6P/jBD8pPfvITI3VnSicEejNlpqkTAQQQyDyBgYHcNukKt0t3T9/RCer2BXbjPm9zArw9vZ2Zh0bFKScQCuQ64d6cYDTg64Z9o9fR4O/g3+VLTqhA1JuF2RBAAAEEEEAAAQQQQAABBBBAAAEEEEAAAQQQyAQBAr2GZ5lAr2FQukMAAQQQQEBDwOZArwrvfvjDH/aqUOHeH//4xxpV0cQVINDLWkAAAQQQSAWBzp4W6expla6+o3fdHf1cXXep71UwN0wgNxXmlDHaIaDeHhwfBC6Q3FCR5GYXSW6oMHoeKpKcmHP1eVZWwI4CGAUCCCCAAAIIIIAAAggggAACCCCAAAIIIIAAApoCBHo1oXSbEejVlaIdAggggAAC5gRsDvTefPPNcs0113jFfuQjH5GbbrrJXPEZ0BOB3gyYZEpEAAEELBPQCef2D+9aVoKR4QQDIXH3UCDbO1efqbBkICsw7NG/TdDpw7eNZElWVpZI3zFL4s/7fzfcdWw/g7cViUQi4vwViYj0HeOu/b4bwb29kV5Rb2v2Ow78LjzsPW6fx+8NS7i3R3p6eyQc7j5+3tttZL3Y1ol6u2807FsoOX2h39gAcG72wM9tq4HxIIAAAggggAACCCCAAAIIIIAAAggggAACCGSWAIFew/NNoNcwKN0hgAACCCCgIWBzoPfGG2+Uj370o14V1157rfzoRz/SqIomrgCBXtYCAggggIAJge5wu3R0N0l7d5NzPH7e2O+6ycTjxqSP6JtLsyUUzJFQIMc5V5+pwG1IhXGd62goNz6Qmx393tmHah9yQrRsmSGggr7RsG806Bvu7e4L/kbPvSDwIOfOd30BYdW2O6zu7ZKecJdzrj5LlS0vu0Tys0tEHaN7ady1+516YzAbAggggAACCCCAAAIIIIAAAggggAACCCCAAAKmBQj0GhYl0GsYlO4QQAABBBDQELA50KvCux/72Me8KlS494c//KFGVTRxBQj0shYQQAABBIYS6I30DAjpDgztRgO7toQKVfjWCeEGcpwgbrYK4/ZdR8+j19l93zvnfYFd77u+6+gbZtkQsFtAvelYBXy7wyrk2+0EfftfdzsB4Oh3Tru+6+g9bvvo9zZsKggfDf+WeuHf+CDw8WBwIEuF49kQQAABBBBAAAEEEEAAAQQQQAABBBBAAAEEEBhegEDv8EYJtSDQmxAXjRFAAAEEEDAiYHOg9wc/+IF8/OMf9+pUY/3+979vpO5M6YRAb6bMNHUigAACgwt09jRLS8cRaelU++G+4xFp6Tgs7d2N484WyApIbnaB5GUXSG6ooO88P+ZcfZYveX3fjfuAGQACKS7Q2d0mHT3too7O3qPevj34uXp78HhvKvRblDdJinIr+va+87wKyQ0Vj/fweD4CCCCAAAIIIIAAAggggAACCCCAAAIIIICARQIEeg1PBoFew6B0hwACCCCAgIaAzYHe733ve/KJT3zCq+K6666T7373uxpV0cQVINDLWkAAAQTSX8AL6w4S3O0Jd4w5QCiQ7QRzY4O4TmDXCe3mR8O7fQHenFDumI+PByKAgJ6AesOvG/p1gsB9AeDBzrvDnXqdGmwVCuYNGvQtyo2GftkQQAABBBBAAAEEEEAAAQQQQAABBBBAAAEEMkuAQK/h+SbQaxiU7hBAAAEEENAQsDnQq8K7n/zkJ70qVLj3hhtu0KiKJq4AgV7WAgIIIJAeAp09LdLcUStNHbXS3N537LseiwqzsrIkL7vQC+O65yqcq87dt+yqcxXoZUMAgcwS6I2EncBvR3dr3LGza+Bnqu1YbCV5VVKcVyXOMb/vmFcluaGisXg8z0AAAQQQQAABBBBAAAEEEEAAAQQQQAABBBAYYwECvYbBCfQaBqU7BBBAAAEENARsDvRef/318ulPf9qr4lOf+pR85zvf0aiKJq4AgV7WAgIIIJBaAk5gd5Dgrgr0JmPLCeUNEtKNBnejb9LtC/GG8pPxePpEAIEMFOjq6RgQ/o2+9Tc+DKzaJWNTgd7Bgr4q+MuGAAIIIIAAAggggAACCCCAAAIIIIAAAgggkLoCBHoNzx2BXsOgdIcAAggggICGgM2B3m9/+9vy2c9+1qviM5/5jHzrW9/SqIomrgCBXtYCAgggYKdAV0+bHGvbJw3t+6ShbV/0vG2f8cHmhPKlMLfE2Qty+o4x18FA0Pgz6RABBBAwIRDuDUtbV5O0djZJW2ffse9afdbV027iMXF9lBVMkwkF00Qdy/Kj5zmhAuPPoUMEEEAAAQQQQAABBBBAAAEEEEAAAQQQQAAB8wIEeg2bEug1DEp3CCCAAAIIaAjYHOhV4d3Pfe5zXhUq3PvNb35ToyqauAIEelkLCCCAwPgLtHQe9gK7bni3reuYkYGpQG5RbpkU5pVJYU6JFLhhXXXMKZFQMNvIc+gEAQQQsE2gJ9wtrV0xYV8V+u1qkpaOBmlqrxeRiJEhF+RMOB7y7Qv8FuVOMtI3nSCAAAIIIIAAAggggAACCCCAAAIIIIAAAgiYEyDQa87S6YlAr2FQukMAAQQQQEBDwOZA7ze+8Q35whe+4FXx+c9/Xr7+9a9rVEUTV4BAL2sBAQQQGHuB1q56qW3cJIeaNsuhpk2i3sY7mi0rK8sJ7Rbl9e0x5wU5xaPpmnsRQACBtBVo7jjmBHub2+ulqaPv2F4vvZHwqGvOCRXKCaWLZErpSVJZPF/yc8pG3ScdIIAAAggggAACCCCAAAIIIIAAAggggAACCIxOgEDv6PwG3E2g1zAo3SGAAAIIIKAhYHOg92tf+5p86Utf8qr44he/KF/96lc1qqKJK0Cgl7WAAAIIJF+gp7dLaps2SV3TNqlr3uq8jXckmwrulhVUSlnBJCnNn+gFeAtzS0fSHfcggAACCAwi0NrZ6AR9nbBvR/So9nBv94i9JhbOksmlJ8qkomqZVFwtwQBvRx8xJjcigAACCCCAAAIIIIAAAggggAACCCCAAAIjFCDQO0K4oW4j0GsYlO4QQAABBBDQELA50KvCu1/+8pe9KlS493//9381qqKJK0Cgl7WAAAIIJEegueOwHGzcKLXNW6Suaat0h9sTelAwEHKCu2WFlTJBHQsqpbSgIqE+aIwAAgggYE6grbPJeZNvNOB7dMRBX/X23sriec6be9VbfIvzJpkbJD0hgAACCCCAAAIIIIAAAggggAACCCCAAAIIDClAoNfw4iDQaxiU7hBAAAEEENAQsDnQ+5WvfCUuwKuuYwO+GuVlfBMCvRm/BABAAAGDAm6IVwV51Z7INqGwSiqKpsiEwkonxFucNyGR22mLAAIIIDBOArFB36MtB+Rw037pDndqj0aFet2dcK82Gw0RQAABBBBAAAEEEPAViEQi0t7eJh3tbdFjW9+xvU26urulR+09au+JHp3rQc6d7/o+9ztX98b22XceDoelt7c3Zj9+HXE+7//9YJ/1tQlH+4n43KNQAoGABALBvqM6D0jWIJ/FtQtG20Xbxt/bv6/+/YdC2RLKDolzdM7Vse96wHn0u2zn87523nn/fmL7DElOdo7k5RdIfn6B5BX0Hfuu1a9asSGAAAIIIIAAAjoCBHp1lBJoQ6A3ASyaIoAAAgggYEjA5kCveiPv1772Na9S9cbeL37xi4Yqz4xuCPRmxjxTJQIIJE+go7tZ9tSvcwK8uiHevOxCL7irQrxqV/9yhA0BBBBAID0EjrXWiRPubd6XUMDXDfbOKD9D8rKL0wODKhBAAAEEEEAAAQQQGEIg3NMjTU0N0tTYKM1NDdLc3DRoADc2mNve3n68jQrrtsWEdp3wbrsT4O3sSOyXkpik1BbIzct3gr75+fnHQ7/quqAg/jo/2s4LBg8SEC4uLpHiklIpKSmT4tJSJ3jMhgACCCCAAALpI0Cg1/BcEug1DEp3CCCAAAIIaAjYHOhV4d2vf/3rXhUq3PuFL3xBoyqauAIEelkLCCCAwMgE1JtettY9JFtrH5LWzqO+nagAb2XJdKkoniJlBZVOmJcNAQQQQCAzBHojvU6492jzATnSclDqGvdIRCK+xRfmTpT5VatkfuUq4U1TmbFOqBIBBBBAAAEEEEhFgf6B3KbGBieg29zY2HeMXruB3f7ft7W2pGLZjDnDBAoKCqW4tExKSkqluC/k64R9S8qkpDT6mfOd00Z9XiolpX3HkjLJyc3NMDHKRQABBBBAwG4BAr2G54dAr2FQukMAAQQQQEBDwOZA7+c//3n55je/6VXxjW98Qz73uc9pVEUTV4BAL2sBAQQQSFxg19FnnCBvfevuIW8uyS+XypIZTpBX7cFAKPEHcQcCCCCAQNoJtHY2SW3Tbqlt3OOEe3t6u4essbxwphPsnTXxzLRzoCAEEEAAAQQQQAABuwSO1R+VY/VHpEEdjx2R6PVRaaiPOT92NC6wSyDXrjlkNHYK5Obl9QV9owHg0rJymVA+USaUV/Tt7nn8Z4Egv+Zl54wyKgQQQACBVBcg0Gt4Bgn0GgalOwQQQAABBDQEbA70fvazn5Vvf/vbXhXf+ta35DOf+YxGVTRxBQj0shYQQAABfYGGtn2yft89crBx46A3FedNkGkT50tVyXSZWDRFv2NaIoAAAghkpEBHd5vUNu6W2qY9cvDYjiHDvSeULpLF014vZQXTMtKJohFAAAEEEEAAAQQSE9AJ56rQrhPe7QvsJvaE1Gidn58vBQUFA/bc3FzJzs529lAo5J0P9Vn/NsNdx/YbDAYlEAg4e+x5/2u/74a7N/Z7NTO9vb0SDoedo7uP5trvXvVdd3e39PT0OEd3j70e6Xf9++3q6pK2trZBd/VLWum2lZZOkLKJwwd/o8HgaDs2BBBAAAEEEBhegEDv8EYJtSDQmxAXjRFAAAEEEDAiYHOgV4V3v/Od73h1qnDvpz/9aSN1Z0onBHozZaapEwEERitwuHm7PLXz19LaeXRAV1WlM2V6+XyZPnGBBLICo30U9yOAAAIIZKBAW1ez7D+2XfbX18jRlgMDBApzJ8pZs98lk4qrM1CHkhFAAAEEEEAAAQSamxrlyOFDcriuVo7UqeMhOVJXGz06nx+/ThWtwsJCKS4u9vaSkpJBA7iDhXJ1PsvKykoVCsY5SoH29nZpbW0dMvAbGwQerl1TU5M0Nzd7u2qfKtukyslSUVklznHS5OjRva5U11XO58UlpalSEuNEAAEEEEDAuACBXsOkBHoNg9IdAggggAACGgI2B3o/9alPyQ033OBVcf3118snP/lJjapo4goQ6GUtIIAAAsMLHGh8SZ6quV26wm1xjWdPWiQzJp4oFcW8jXd4RVoggAACCOgKHG7aJ7uOvCx7jm6OuyU7mC9nz3m3TCk7Rbcr2iGAAAIIIIAAAghYLNDd3RUfzHWDuof7grrOdTTA29HRbkUlKoCrgrf9g7jutd93/e9Vb6VlQ8B2AfUWYjfg2z/s63c91Hc21JuXly8VbsDXOaoAcF8Q2L3uCwJnZ+fYMGTGgAACCCCAgDEBAr3GKKMdEeg1DEp3CCCAAAIIaAjYHOj9xCc+Id/73ve8Kr773e/Kddddp1EVTVwBAr3kDnigAAAgAElEQVSsBQQQQMBfoLnjsPzzxS/HNQoFc+Scea+VScVT4UMAAQQQQCBpAjvqXpQNex+VcG9P3DNedfIXpTT/hKQ9l44RQAABBBBAAAEEzAnUHzkse3bXyJ5dO2Tv7h2yZ/cO2bsreqw7NPCXGcw9Wa+nnJwcqayslKqqKmcf7lyvV1ohgMBQAnV1dVJbWyuDHft/1tHRMe6QlZOnyIyZc2T6rDnR48w5MsM5nyvlFZPGfXwMAAEEEEAAgUQFCPQmKjZMewK9hkHpDgEEEEAAAQ0BmwO9Krz7/e9/36tChXs//vGPa1RFE1eAQC9rAQEEEPAX2Fr7sDy35y6vUW4oX15z+tWwIYAAAgggMGYC/95wu7R1NnnPO3nqq+XkKa8es+fzIAQQQAABBBBAAAF/geMh3RovrOuGdltbmsecr7CwUDugO2HChDEfHw9EAAE9AfWWX90A8LFjx/Q6NdiqsKg4PuzbF/R1w78GH0VXCCCAAAIIGBMg0GuMMtoRgV7DoHSHAAIIIICAhoDNgV41th/+8IdeFT/4wQ/kYx/7mEZVNHEFCPSyFhBAAAF/gfte/rbUt+7xGi2ZtVpmT1oEGwIIIIAAAmMmUNe0Vx7d8lfveertvOotvWwIIIAAAggggAACYydwrP6o7Ny+RXbUbIket2+VnTXquGVMBhEMBmXy5Mlae1FR0ZiMiYcggIA9Al1dXXLo0CE5ePCgc3T32Gv3XLUdi21O9QKZPXeBzKmeL7OrF8icuQuc44TyiWPxeJ6BAAIIIIDAoAIEeg0vDAK9hkHpDgEEEEAAAQ0BmwO9H/3oR+XGG2/0qvjRj34k1157rUZVNHEFCPSyFhBAAAF/gTuf/VBcg+VzXyXTyufBhgACCCCAwJgJHG7eL49svjvueZct+8mYPZ8HIYAAAggggAACmSSgArrRoO7WuACvCvQmYysvL9cK6U6axE/bJ8OfPhHIRIH6+nrf4K8bDFbtkrGpQG9swNcJ/DrB3wXJeBx9IoAAAgggECdAoNfwgiDQaxiU7hBAAAEEENAQsDnQq8K7N910k1eFCvdec801GlXRxBUg0MtaQAABBPwF+gd6c0J58trT3w8bAggggAACYybwzxd+IR3drXHPI9A7Zvw8CAEEEEAAAQTSVKCxoV42bdwgm19aL5s2rpfNG6NH01tFRYXMmjVLZs+eHXd0P8vLyzP9SPpDAAEEjAh0dHTIzp07ZdeuXc7unrvHI0eOGHlObCcnLlosCxctFud4sjqeKqVl5cafQ4cIIIAAApkrQKDX8NwT6DUMSncIIIAAAghoCNgc6P3IRz4iP/7xj70qbr75Zvnwhz+sURVNXAECvawFBBBAwF+gf6BXtQ4Fc+Scea+VScVT4UMAAQQQQCBpAjvqXpQNex+VcG/PgGcQ6E0aOx0jgAACCCCAQBoK7NlVI5v6BXcP7t9rpFIVyJ03b57MnTt30OBucXGxkefQCQIIIGCbQHNz86BB323btsnLL78skUjEyJBPmDo9GvDtC/qeePJimTFrrpG+6QQBBBBAIPMECPQannMCvYZB6Q4BBBBAAAENAZsDvR/60Ifklltu8ar4yU9+Ih/84Ac1qqKJK0Cgl7WAAAII+AsMFuh175g9aZHMmHiiVBRPgREBBBBAAAFjAkeaD8jOwy/JnqObh+yTQK8xbjpCAAEEEEAAgTQU2L9vtzyx5gF5XO2PPCCNDcdGVWUwGHRCu7H7/Pnznevp06ePqm9uRgABBNJVYPPmzU6wV+2bNm3yjp2dnaMuuWxCuZx/4SXOvvycC6TqBF68MGpUOkAAAQQyRIBAr+GJJtBrGJTuEEAAAQQQ0BCwOdCrwrs//elPvSpUuPcDH/iARlU0cQUI9LIWEEAAAX8Bv0Cve2dV6UyZXj5fpk9cIIGsAKQIIIAAAggkLNAb6ZW9R7fI3vqtUtu4e9j7CfQOS0QDBBBAAAEEEMgggfb2Nie8+/QTD8szT6xx3sY7kk0Fd5csWeLsixYt8gK86u27bAgggAACZgRqamriQr5u6Le1tXXED1i85Ew594KLZenyFbL0rBWSl5c/4r64EQEEEEAgvQUI9BqeXwK9hkHpDgEEEEAAAQ0BmwO96n8b3HrrrV4VP/vZz+T973+/RlU0cQUI9LIWEEAAAX+B/oHeyaUz5dAQQavivAkybeJ8qSqZLhOLeGsvawsBBBBAYHiBoy0HpLZpr+w7ulWaOwZ/c9xg/91DoHd4W1oggAACCCCAQHoL7N65XR558D/y5GMPOSHepsaGhArOz8/3wrsqwHv66afL4sWLE+qDxggggAAC5gR27drlBH03btwYd0w06Kve3nvmORc4b+5Vb/CdObva3CDpCQEEEEAg5QUI9BqeQgK9hkHpDgEEEEAAAQ0BmwO9V199tdx2221eFT//+c/lqquu0qiKJq4AgV7WAgIIIOAv0D/Q++Zl1zo/gb69dr0ca60d8uaS/HKpLJkhlSXTnT0YCEGNAAIIIICAhHt7pK5pb9++R5ra64dUmVBYJdVVi2XGxIVy97M3xrUj0MtiQgABBBBAAIFMFHBDvGv++x8nzJvItmzZMlmxYoUsXbrUCfIuXLgwkdtpiwACCCAwTgKxQd8nnnhCHn74YWlo0P9DHCrUe8HqSwj3jtP88VgEEEDANgECvYZnhECvYVC6QwABBBBAQEPA5kCvCu/+4he/8KpQ4d73ve99GlXRxBUg0MtaQAABBPwFBgv0qjsikYhsr3tBamrXS2tnk28nedmFTqi3oniKlBVUyoTCStgRQAABBDJIoLHtiNS31sqR5v1OkLej2/9nRAtzS2Ru1WKprjxNsrKyHCkCvRm0YCgVAQQQQAABBOIEjh6pk3/dc5ckEuKdMmWKnHHGGc5+7rnnOkHevLw8ZBFAAAEE0kRg3bp18uijj8qaNWsSCvi64d7/ef2lMrGCf0abJsuBMhBAAIGEBAj0JsQ1fGMCvcMb0QIBBBBAAAHTAjYHet/73vfKr371K6/kX/7yl/Ke97zHNEFa90egN62nl+IQQMCAwFCBXrfrzu422Vu/TWobd8mhxt1aT1QBXxXqLSuslIqiKc4eCAS17qURAggggIDdAr2RsNS31Dpvca9vPSRHWw5Ke1eL1qAnl86UqtJZMr18nuRmF8TdQ6BXi5BGCCCAAAIIIJBGAr29vXLHbTc5+749u3wrUwHeiy66yAnvukHeNKKgFAQQQAABH4Hu7m557LHH5PHHH3eO999/v6j/DvHbps2YJVdedY2zBwIBfBFAAAEEMkiAQK/hySbQaxiU7hBAAAEEENAQsDnQ++53v1t+/etfe1Xcfvvt8q53vUujKpq4AgR6WQsIIICAv8Bwgd7Yu1s6GpxQbyLhXvd+9bPqKtjrBn2L8yYwNQgggAACKSDQ3HFMGlrr5FhbnRPerW85lNCo3RCvOhbllQ15L4HehFhpjAACCCCAAAIpLnDPn3/nBHlffGHtkJUsWrTICfGqffXq1ZKfn5/iVTN8BBBAAAETAjt37pT77rtP7r33XufY2jr0r+ScctpSJ9T7+re8w8Sj6QMBBBBAIAUECPQaniQCvYZB6Q4BBBBAAAENAZsDvSq8e8cdd3hVqHDvlVdeqVEVTVwBAr2sBQQQQMBfIJFAb2xPbrj3cPNeOdy0X7rDnQlRBwMhKSuY5LzFd4I6FlRKaUFFQn3QGAEEEEDArEBj2xFpaFPh3cNOiLeh7bCEe3sSekhOKE8mFU+ViuJpMlyIN7ZjAr0JMdMYAQQQQAABBFJUYPPGDfLdb3xOHnnwP4NWsGDBArn88sudAO+KFStStEqGjQACCCAwVgKHDh3ygr1///vfpaVl8F/QOf/CS+S6z39DTly0eKyGxnMQQAABBMZJgECvYXgCvYZB6Q4BBBBAAAENAZsDve985zvlt7/9rVfFb37zG7niiis0qqKJK0Cgl7WAAAII+AuMNNAb26sKe9U27ZHDTfvkSPN+JwA2ki0rK8sJ9qqgb2n+ROdNjmovzC0dSXfcgwACCCAwhEBrZ6OoP5ih9sb2o87ft1WQNxKJjMisvHCyVJXOkIlFU6SieIqoP7SR6EagN1Ex2iOAAAIIIIBAqgmsffox+dQ175F9e3YOGPoll1ziBHkvu+wyycnJSbXSGC8CCCCAgAUCe/bskbvvvtvZH3/88QEjmjp9llx/069k2VnnWTBahoAAAgggkCwBAr2GZQn0GgalOwQQQAABBDQEbA70vuMd75Df//73XhW/+93v5O1vf7tGVTRxBQj0shYQQAABfwETgd7+T2jrapbaxj1S1xTdu3oSe3tv//5U0LcoNxrudfaY84KcYqYYAQQQQGAQAfX3Yje029IZDe86e2fDiIO77mPUW3jV23erSmc5b+PNzyka9RwQ6B01IR0ggAACCCCAgMUCa/77b7nuQ++UpsaGuFFeddVVzi+ynXce4SqLp4+hIYAAAikn8NBDD8ntt98e9yugqoiS0jK54eZfy6qLX51yNTFgBBBAAAE9AQK9ek7arQj0alPREAEEEEAAAWMCNgd6VXj3D3/4g1erCveqNzWw6QsQ6NW3oiUCCGSmQDICvf0lWzobpbHtsER/yj16VEEzE1swEHQCvoXqTb45JVKQWyKFuX3HnBIJBbNNPIY+EEAAAesEesLd0trVJG2dTdLa2XfsapLWvtBuuDdsZMzqD06UFlRE355eUCGlBZOkKAlvTifQa2S66AQBBBBAAAEELBTYvXO7XHz2wriRFRcXi/pp9JUrV1o4YoaEAAIIIJAuArfccotcd9110t7eHlfSv9ZskOoFJ6VLmdSBAAIIIBAjQKDX8HIg0GsYlO4QQAABBBDQELA50Kt+Yu2Pf/yjV8Wdd94pb3vb2zSqookrQKCXtYAAAgj4C4xFoHewEXT1dEQDvu3xQV/T85UTyncCvk7INycm7Nt3rQLBbAgggICNAiqQ26YCum5YVx37rtVnXT3x/zLORA2xwd2y/GiAV72Ndyw2Ar1jocwzEEAAAQQQQGA8BH7zi5vla5//mPfoiooKOXz48HgMhWcigAACCGSowOzZs2XXrl1e9dd84kuidjYEEEAAgfQTINBreE4J9BoGpTsEEEAAAQQ0BGwO9F566aXypz/9yavirrvukre+9a0aVdHEFSDQy1pAAAEE/AXGK9A71KiaO46J2lvUsT16rnYVAE7GpoJqedkFkptdIHnZhc758aP6PPpZbig/GY+nTwQQyECBzp526ehuk87uVucY3d3zVuns+yyZf98rzpsgzp4/QYrc87wJ4zobBHrHlZ+HI4AAAggggEASBd70ijPlpQ3PeU+49dZb5eqrr07iE+kaAQQQQACBeIEHHnhALr74Yu9D9XZe9ZZeNgQQQACB9BMg0Gt4Tgn0GgalOwQQQAABBDQEbA70qvDun//8Z68KFe59y1veolEVTVwBAr2sBQQQQMBfwLZA71CjVcE2N9yrgr5O4LdvH4s5zsrK8oK+8eHfaAA4+ln0PBTIHosh8QwEELBIoKe32wvlRgO58WFdN6SrPo9EImMycje06wR28/sCvHkTxuyNu4kWSaA3UTHaI4AAAggggECqCMyfHIobKi9tSJWZY5wIIIBA+gg8/PDDsmrVqriCth7qSZ8CqQQBBBBAwBMg0Gt4MRDoNQxKdwgggAACCGgI2BzoffOb3yx/+ctfvCruvvtuedOb3qRRFU1cAQK9rAUEEEDAXyBVAr1+VbR2NkpLZ6O0djSKOo9eq5+pb5SecNeYLwEV6FUB39zsfMkLuW//jR7Vm37dNwLnhgokJ5Q75uPjgQggoCfQ1dMpnT3qTbrRt+iqN+t65+oz57voZyrQO9ZbKJgjhbmlUpRb4hydPU9dR89TbSPQm2ozxngRQAABBBBAQFegf6C3vLxcjh49qns77RBAAAEEEBi1wNSpU+XAgQNx/RDoHTUrHSCAAAJWChDoNTwtBHoNg9IdAggggAACGgI2B3rf+MY3yt/+9jevir/+9a/yhje8QaMqmrgCBHpZCwgggIC/QDoEev0qVAE8FfR1Ar8xe0tHo/MGzfHeAlkB7+2+KuAbfdNvvhw/jw8Gj/d4eT4CqS7gBHL7grhOSNcJ6qrAbjSYGz2Pft4b6R33ctVbv4vy+sK6fUFdJ7CbV+r8AYF02gj0ptNsUgsCCCCAAAIIxAr0D/Sq74qLi+Xvf/+7rFy5EiwEEEAAAQSSJnDLLbfIddddJ+3t7QOeQaA3aex0jAACCIyrAIFew/wEeg2D0h0CCCCAAAIaAjYHelV495577vGqUOHe17/+9RpV0cQVINDLWkAAAQT8BdI90OtXfW8k7AT3ouG9Vu9cBX3dQJ97Hu614yfo1Bs5s4PZEgrkSPRcHaPX0fPodXbf9865+myQ66ysLP7jgYD1ApFIRHp6u6Q73CU94W7nrdv9r7t7j3/ntOu7jt7jto/ea8MWDIScN3WrsG40xB89jx5ViP/4eSAraMOQx2QMBHrHhJmHIIAAAggggMA4CAwW6HWHcdVVV8mVV14p55133jiMjEcigAACCKSrwKOPPiq33Xab3HHHHUOWSKA3XWefuhBAINMFCPQaXgEEeg2D0h0CCCCAAAIaAjYHel/3utfJ//3f/3lVqLc2vPa1r9WoiiauAIFe1gICCCDgL5DJgd5E1oYKBh4P+vqHfxPpdzzbBgMq7JsdDQE7geBsUZ+psGEoEJKgcx3quz5+rto43zv7UO1DIkJgeDznd+yerQK3PaJC786uQrfedbfzWfQ6eh69Pn7ev323c380iKvO1X2psumFdAudkD3bQAECvawKBBBAAAEEEEhXAb9Ar1vzJZdcIpdffrlcdtllkpPD/15M17VAXQgggEAyBbq6uuTOO++UP/zhD/Kf//xn2EcR6B2WiAYIIIBASgoQ6DU8bQR6DYPSHQIIIIAAAhoCNgd6X/Oa18g///lPr4p//OMf8upXv1qjKpq4AgR6WQsIIICAvwCBXvMrpKunQzp72iX22NXTLp3dHaKOg31vfhTj36MbBo4GhGMDwSHJygpIICsw7NG/TdDpw7eNZEn0TcTRo/or9rz/d8NdD3+viHqjrPNXJCLSd4y79vtuBPf2RnolEumVwY7Rz8KDfufe43d/bL9eYLd/INeSt1ebXvE5oTzJDeVL7DEnlC+52XmijoN9b3oMmdYfgd5Mm3HqRQABBBBAIHME+gd6X/WqV8m///3vQQEWLFjgBHtXr14tK1asyBwkKkUAAQQQGLHAY489Jv/973+dIO+WLVsG7Wew/+4h0Dticm5EAAEErBYg0Gt4egj0GgalOwQQQAABBDQEbA70qvDuv/71L68KFe79n//5H42qaOIKEOhlLSCAAAL+AgR67VgheiHgDukOd0b3nk7nLadsCCDgL6DC5NmhXMkORvfckArkRkO5hHPtWj0Eeu2aD0aDAAIIIIAAAuYE+gd61R/+++1vfys33nijPPvss0M+aNGiRXLRRRc5uwr45ufnmxsUPSGAAAIIpKxAe3u7E+B94IEHnH3jxo1D1rJs2TK59tpr5Yorruj7Q+/HmxLoTdklwMARQAABXwECvYYXCIFew6B0hwACCCCAgIaAzYFe9SdmY38WR725Qf38Gpu+AIFefStaIoBAZgoQ6E3deVdvT1Xh3q5wlxPwjQ37dsUEf7vV96pdvzYEglN37jNp5P0DuTleODfHC+rmqLBuTGhXnecEc5wAr3obNFtqCBDoTY15YpQIIIAAAgggkLjAYIFe1Us4HJabbrrJCfbu3LnTt+MpU6Y4wd5zzz1XzjjjDGdnQwABBBDIHIH169fLM888I+ptvCrEe+DAAd/iZ8+e7QR5r7nmGgkGg07b6C9THd8I9GbO+qFSBBDILAECvYbnm0CvYVC6QwABBBBAQEPA5kDvK1/5Srnvvvu8Ku699155xSteoVEVTVwBAr2sBQQQQMBfgEBv5q6QwQLB4d4eie7d0uOd97sOdzttot9Hz6PXx8/VNVvmCAQDIXF3FcA9fp0tIfe7YPTz6PXxNv2vnTfpEsjNnMUTUymB3oycdopGAAEEEEAgIwSGCvS6xdfW1spdd90l6mUOatfZVMDXDfaqkO+KFSskLy9P51baIIAAAghYLtDZ2em8wV0FeJ966il58sknZd++fVqjVi8KUvull14qVVVVcfcQ6NUipBECCCCQ8gIEeg1PIYFew6B0hwACCCCAgIaAzYFeFd69//77vSpUuPfiiy/WqIomrgCBXtYCAggg4C9AoJcVkhyBSHwgOHw8INwbCYsKE/f27e758Mewc09C90pE1M/ZSt8xIvHn/b8b7jq2n8HbRt924vzlvPUkeoy79vtuBPcGsgLOW2j9jvHfBX3b9u/r+L3B44HcvnCuG9BVdbIhMFoBAr2jFeR+BBBAAAEEELBVYLhAb+y4t2/f7gV7dcO97v3qZ9VVsHfp0qWyZMkSWbhwoa0kjAsBBBBAIEZg8+bN8txzz8natWu9AG8iQG6IVx2rq6uHvJVAbyKqtEUAAQRSV4BAr+G5I9BrGJTuEEAAAQQQ0BCwOdCrfkbtv//9r1eF+hmd1atXa1RFE1eAQC9rAQEEEPAXINDLCkEAAQQQsEGAQK8Ns8AYEEAAAQQQQCAZAokEemOf74Z7H3zwQXn44YeloaEhoeHl5+c7wV53P/3002Xx4sUJ9UFjBBBAAAGzAuvXr5fnn3/eCfC6e3t7e0IPKS8vl5UrVzr7cCHe2I4J9CbETGMEEEAgZQUI9BqeOgK9hkHpDgEEEEAAAQ0BmwO9F154oTz00ENeFeof3q5atUqjKpq4AgR6WQsIIICAvwCBXlYIAggggIANAgR6bZgFxoAAAggggAACyRAYaaA3dixtbW3OL7mpYK/aX3jhhRENNRgMegHfRYsWybx585x97ty5I+qPmxBAAAEEBheoqamRbdu2OfvGjRu98G44HB4R2fLly51f8DzvvPOcXf2hjUQ3Ar2JitEeAQQQSE0BAr2G541Ar2FQukMAAQQQQEBDwOZArwrvqn9A624q3Kv+xC2bvgCBXn0rWiKAQGYKEOjNzHmnagQQQMA2AQK9ts0I40EAAQQQQAABUwImAr39x7J7924n4Ovux44dG9VwVdDXDfe6x/nz5zufTZ8+fVR9czMCCCCQrgJ79+51Artbt271wrtuiHekwV3XSr2FV719V+3q3wtOnTp11IwEekdNSAcIIIBASggQ6DU8TQR6DYPSHQIIIIAAAhoCNgd6L7jgAnnkkUe8KtasWSPnn3++RlU0cQUI9LIWEEAAAX8BAr2sEAQQQAABGwQI9NowC4wBAQQQQAABBJIhkIxAb/9xbt++XdTPuKtdvb1XHffs2WOknLy8PO8tvrNmzZLZs2dL7LG4uNjIc+gEAQQQsE2gublZdu3aJTt37ow7um/f7ejoMDLkGTNmyOLFi+W0005zjmqvrq420ndsJwR6jZPSIQIIIGClAIFew9NCoNcwKN0hgAACCCCgIWBzoFf9bM5jjz3mVfHoo4/KihUrNKqiiStAoJe1gAACCPgLEOhlhSCAAAII2CBAoNeGWWAMCCCAAAIIIJAMgbEI9A427vr6+riArxv0NV1jRUVFXMDXDfy6oV8VCGZDAAEEbBRQgVw3rDtYcPfIkSPGhx0b3HUDvOptvGOxEegdC2WegQACCIy/AIFew3NAoNcwKN0hgAACCCCgIWBzoFeFdx9//HGvChXuPffcczWqookrQKCXtYAAAgj4CxDoZYUggAACCNggQKDXhllgDAgggAACCCCQDIHxCvQOVcuWLVtE7Zs3b3aO7p6M4JoagwqqTZ48edh90qRJyeCnTwQQyECBw4cPy6FDh4bd1R98SMam/qDDggULvH3hwoXeeTKep9sngV5dKdohgAACqS1AoNfw/BHoNQxKdwgggAACCGgI2BzoPeecc+TJJ5/0qnjiiSfk7LPP1qiKJq4AgV7WAgIIIOAvQKCXFYIAAgggYIMAgV4bZoExIIAAAggggEAyBGwL9A5Vowr0xgZ8YwO/yXDp32cwGBw29OsGg4uKisZiSDwDAQQsEmhpaRk2oOuGeMPh8JiM3A3txgZ21Wcq0GvjRqDXxllhTAgggIB5AQK9hk0J9BoGpTsEEEAAAQQ0BGwO9J511lny9NNPe1U89dRTsnz5co2qaOIKEOhlLSCAAAL+AgR6WSEIIIAAAjYIEOi1YRYYAwIIIIAAAggkQyBVAr1+tdfU1MiOHTtksGNzc3My2Hz7LCwslKqqKmevrKz0PZ8wYcKYj48HIoCAnsCxY8ektrZW6urqnKPfeWtrq16nBlsVFxfL3LlzZc6cOYMeDT5qTLoi0DsmzDwEAQQQGHcBAr2Gp4BAr2FQukMAAQQQQEBDwOZArwrvPvPMM14VKtx75plnalRFE1eAQC9rAQEEEPAXINDLCkEAAQQQsEGAQK8Ns8AYEEAAAQQQQCAZAukQ6PVzUUG8ocK+Bw4cSAZpQn3m5OQMG/qNDQYn1DmNEUBggIBuQFf9vaOrq2vcBadMmTJkaFf9gYF02gj0ptNsUgsCCCAwtACBXsOrg0CvYVC6QwABBBBAQEPA5kDvsmXLZO3atV4Vzz77rCxdulSjKpq4AgR6WQsIIICAvwCBXlYIAggggIANAgR6bZgFxoAAAggggAACyRBI90Cvn5kK6x06dEhrb29vTwZ/wn2qN3KWlJSIOrp77LXfd/3vDQaDCT+fGxAYa4FwOCzqTdtqb2pq8s6Hux6q7ViPf7Dn5efny+TJk7V2FfrPlI1Ab6bMNHUigECmCxDoNbwCCPQaBqU7BBBAAAEENARsDvSeccYZ8txzz3lVrFu3TpYsWaJRFU1cAQK9rAUEEEDAX4BALysEAQQQQMAGAQK9NswCY0AAAQQQQACBZAhkcrvucooAACAASURBVKA3Ec/Gxkat4K8KCKfKVlhYOCAYXFBQIKb2/uG8VHFhnIkJRCIRaWtrM7b3D+K2trYmNqBxbK0b0i0tLR3HUdr7aAK99s4NI0MAAQRMChDoNakpIgR6DYPSHQIIIIAAAhoCNgd6VXj3+eef96pQ4d7TTz9doyqauAIEelkLCCCAgL8AgV5WCAIIIICADQIEem2YBcaAAAIIIIAAAskQINBrXvXIkSNy9OhRiT0Ode62Mz+K8e9RvYV0sHBwbm6uZGdnO3soFPLOh/qsf5vhrmP7VW8hDgQCzh573v/a77vh7o39Xqn39vaKequsOrr7aK797lXfdXd3S09Pj3OM3ft/luh1/347OzsHDe3a8vZq0yu+oqJCJk6cKLHHoc7ddqbHkGn9EejNtBmnXgQQyFQBAr2GZ55Ar2FQukMAAQQQQEBDwOZA72mnnSbr16/3qnjhhRdk8eLFGlXRxBUg0MtaQAABBPwFCPSyQhBAAAEEbBAg0GvDLDAGBBBAAAEEEEiGAIHeZKgm3qdOCLi+vl4aGhq8vaWlJfEHcQcCGSZQVFQkZWVl3l5eXu6EdAnn2rcQCPTaNyeMCAEEEEiGAIFew6oEeg2D0h0CCCCAAAIaAjYHek899VR58cUXvSo2bNggp5xyikZVNHEFCPSyFhBAAAF/AQK9rBAEEEAAARsECPTaMAuMAQEEEEAAAQSSIUCgNxmqY9OneuNqbMC3/3ljY6Pv9wSCx2aeeMroBPoHcmPDueq8tLQ0LrDb/3v1Rme21BAg0Jsa88QoEUAAgdEKEOgdrWC/+wn0GgalOwQQQAABBDQEbA70qvDuSy+95FWhwr0nn3yyRlU0cQUI9LIWEEAAAX8BAr2sEAQQQAABGwQI9NowC4wBAQQQQAABBJIhQKA3Gaqp0Wf/QHBTU5O0tbUZ2dvb21MDgVEaEcjPz5eCggIje0lJSVxAl0CukSlKiU4I9KbENDFIBBBAYNQCBHpHTRjfAYFew6B0hwACCCCAgIaAzYHeRYsWycsvv+xVsXHjRjnppJM0qqKJK0Cgl7WAAAII+AsQ6GWFIIAAAgjYIECg14ZZYAwIIIAAAgggkAwBAr3JUKXPSCQyZDC4q6tLuru7nV2Fit3z4a792g71XTgclt7eXmePPe9/7ffdcPfGfq9mPhAISDAYdI7uPpprv3vVd9nZ2aJCr+ro7rHXI/2uf785OTlDBnb7BzH5TwACIxEg0DsSNe5BAAEEUk+AQK/hOSPQaxiU7hBAAAEEENAQsDnQe+KJJ8rmzZu9KjZt2iQLFy7UqIomrgCBXtYCAggg4C9AoJcVggACCCBggwCBXhtmgTEggAACCCCAQDIECPQmQ5U+EUAAAQQSFSDQm6gY7RFAAIHUFCDQa3jeCPQaBqU7BBBAAAEENARsDvSq8O6WLVu8KlS4d8GCBRpV0cQVINDLWkAAAQT8BQj0skIQQAABBGwQINBrwywwBgQQQAABBBBIhgCB3mSo0icCCCCAQKICBHoTFaM9AgggkJoCBHoNzxuBXsOgdIcAAggggICGgM2B3vnz58u2bdu8KrZu3Srz5s3TqIomrgCBXtYCAggg4C9AoJcVggACCCBggwCBXhtmgTEggAACCCCAQDIECPQmQ5U+EUAAAQQSFSDQm6gY7RFAAIHUFCDQa3jeCPQaBqU7BBBAAAEENARsDvRWV1dLTU2NV8X27dtl7ty5GlXRxBUg0MtaQAABBPwFCPSyQhBAAAEEbBAg0GvDLDAGBBBAAAEEEEiGAIHeZKjSJwIIIIBAogIEehMVoz0CCCCQmgIEeg3PG4Few6B0hwACCCCAgIaAzYFeFd7dsWOHV4UK986ZM0ejKpq4AgR6WQsIIICAvwCBXlYIAggggIANAgR6bZgFxoAAAggggAACyRAg0JsMVfpEAAEEEEhUgEBvomK0RwABBFJTgECv4Xkj0GsYlO4QQAABBBDQELA50Dt79mzZtWuXV8XOnTtl1qxZGlXRxBUg0MtaQAABBPwFCPSyQhBAAAEEbBAg0GvDLDAGBBBAAAEEEEiGAIHeZKjSJwIIIIBAogIEehMVoz0CCCCQmgIEeg3PG4Few6B0hwACCCCAgIaAzYHemTNnyp49e7wqdu/eLTNmzNCoiiauAIFe1gICCCDgL0CglxWCAAIIIGCDAIFeG2aBMSCAAAIIIOAv8PSLe2TbnsOSn5stJ1dPlgWzKiHTECDQq4FEEwQQQACBpAsQ6E06MQ9AAAEErBAg0Gt4Ggj0GgalOwQQQAABBDQEbA70qvDu3r17vSpUuHf69OkaVdHEFSDQy1pAAAEE/AUI9LJCEEAAAQRsECDQa8MsMAYEEEAAAQT8Be5+YIPsr2v0Gp116kw582RePjDcuiHQO5wQ3yOAAAIIjIUAgd6xUOYZCCCAwPgLEOg1PAcEeg2D0h0CCCCAAAIaAjYHeqdNmyb79+/3qti3b59MnTpVoyqauAIEelkLCCCAgL8AgV5WCAIIIICADQIEem2YBcaAAAIIIICAv0D/fzGsWp80p0pWLquWUDAA3xACBHpZGggggAACNggQ6LVhFhgDAgggkHwBAr2GjQn0GgalOwQQQAABBDQEbA70TpkyRQ4ePOhVceDAATnhhBM0qqKJK0Cgl7WAAAII+AsQ6GWFIIAAAgjYIECg14ZZYAwIIIAAAgj4CwwW6FV3TKsqlQuWVsvE0gIIBxEg0MuyQAABBBCwQYBArw2zwBgQQACB5AsQ6DVsTKDXMCjdIYAAAgggoCFgc6BXhXcPHTrkVaHCvZMnT9aoiiauAIFe1gICCCDgL0CglxWCAAIIIGCDAIFeG2aBMSCAAAIIIOAvMFSgV91VXJgrK5dWy+yp5TD2EyDQy5JAAAEEELBBgECvDbPAGBBAAIHkCxDoNWxMoNcwKN0hgAACCCCgIWBzoLeqqkrq6uq8Kmpra6WyslKjKpq4AgR6WQsIIICAvwCBXlYIAggggIANAgR6bZgFxoAAAggggIC/gF+g173z/DPmymkLpkAZI0Cgl+WAAAIIIGCDAIFeG2aBMSCAAALJFyDQa9iYQK9hULpDAAEEEEBAQ8DmQO+kSZPkyJEjXhWHDx+WiooKjapo4goQ6GUtIIAAAv4CBHpZIQgggAACNggQ6LVhFhgDAggggAAC/gL9/8Xw0kXTZe3GvQNuOm3BVDn/jDlw9gkQ6GUpIIAAAgjYIECg14ZZYAwIIIBA8gUI9Bo2JtBrGJTuEEAAAQQQ0BCwOdCrwrtHjx71qlDh3okTJ2pURRNXgEAvawEBBBDwFyDQywpBAAEEELBBgECvDbPAGBBAAAEEEPAX6P8vhq99+3mycfshWbOuRnrCvXE3z5k6US5YNleKC3IznpVAb8YvAQAQQAABKwQI9FoxDQwCAQQQSLoAgV7DxAR6DYPSHQIIIIAAAhoCNgd6y8vL5dixY14V9fX1MmHCBI2qaOIKEOhlLSCAAAL+AgR6WSEIIIAAAjYIEOi1YRYYAwIIIIAAAv4CgwV61R17DzU4od76xra4DiaWFcrKpXNlamVpRtMS6M3o6ad4BBBAwBoBAr3WTAUDQQABBJIqQKDXMC+BXsOgdIcAAggggICGgM2B3rKyMmlsbPSqaGhokNLSzP4H4BpTGteEQG+iYrRHAIFMEyDQm2kzTr0IIICAnQIEeu2cF0aFAAIIIIBArMBQgV7VprG5wwn17jpQH4eWHQrKBUvnyklzqjIWk0Bvxk49hSOAAAJWCRDotWo6GAwCCCCQNAECvYZpCfQaBqU7BBBAAAEENARsDvSq8G5TU5NXhQr3lpSUaFRFE1eAQC9rAQEEEPAXINDLCkEAAQQQsEGAQK8Ns8AYEEAAAQQQ8BfwC/SqOyORiKxZt0M2bD0woKMzT54hZ506MyOJCfRm5LRTNAIIIGCdAIFe66aEASGAAAJJESDQa5iVQK9hULpDAAEEEEBAQ8DmQG9xcbG0tLR4VTQ3N0tRUZFGVTRxBQj0shYQQAABfwECvawQBBBAAAEbBAj02jALjAEBBBBAAAF/geECve7dz23aJ489v3NAZwtmVcqqZdWSkx3MKGoCvRk13RSLAAIIWCtAoNfaqWFgCCCAgFEBAr1GOUUI9BoGpTsEEEAAAQQ0BGwO9BYWFkpbW5tXRWtrqxQUFGhURRNXgEAvawEBBBDwFyDQywpBAAEEELBBgECvDbPAGBBAAAEEEPAX0A30ql627z0ij6ytkZb2rrhOT6gokZXL5sqkCZnz0gICvfwnCwEEEEDABgECvTbMAmNAAAEEki9AoNewMYFew6B0hwACCCCAgIaAzYFeFd5tb2/3qlDh3vz8fI2qaOIKEOhlLSCAAAL+AgR6WSEIIIAAAjYIEOi1YRYYAwIIIIAAAv4CiQR6VU919S3yyLoaOXC4Ka7jwvwcuWDpXKmeXpER5AR6M2KaKRIBBBCwXoBAr/VTxAARQAABIwIEeo0wHu+EQK9hULpDAAEEEEBAQ8DmQG9eXp50dnZ6VXR0dEhubq5GVTRxBQj0shYQQAABfwECvawQBBBAAAEbBAj02jALjAEBBBBAAAF/gUQDvaq3jq4e5029m3fVDeh8xemzZcmJ09KenUBv2k8xBSKAAAIpIUCgNyWmiUEigAACoxYg0DtqwvgOCPQaBqU7BBBAAAEENARsDvTm5ORId3e3V0VXV5dkZ2drVEUTV4BAL2sBAQQQ8Bcg0MsKQQABBBCwQYBArw2zwBgQQAABBBDwFxhJoNft8akNu+WZl/YMeMAp806QVcuq05qeQG9aTy/FIYAAAikjQKA3ZaaKgSKAAAKjEiDQOyq+gTcT6DUMSncIIIAAAghoCNgc6FXh3Z6eHq8KFe4NhUIaVdHEFSDQy1pAAAEE/AUI9LJCEEAAAQRsECDQa8MsMAYEEEAAAQT8BUYT6FU9v7yjVtasrZHunnDcg2aeMMEJ9ZYU5aXlFBDoTctppSgEEEAg5QQI9KbclDFgBBBAYEQCBHpHxDb0TQR6DYPSHQIIIIAAAhoCNgd6g8Gg9Pb2elWEw2EJBAIaVdHEFSDQy1pAAAEE/AUI9LJCEEAAAQRsECDQa8MsMAYEEEAAAQT8BUYb6FW976ttkDXrdsjRhta4h00oyZcLllbLjMllaTcNBHrTbkopCAEEEEhJAQK9KTltDBoBBBBIWIBAb8Jk/jcQ6DUMSncIIIAAAghoCNgc6O3//1xHIhGNimgSK0Cgl/WAAAII+AsQ6GWFIIAAAgjYIECg14ZZYAwIIIAAAgj4C5gI9KonNLV2OG/q3bm/Pu6BgUCWrFw6V06uPiGtpoJAb1pNJ8UggAACKStAoDdlp46BI4AAAgkJEOhNiGv4xgR6hzeiBQIIIIAAAqYFbA30qvBu7Nt41f+jHfu2XtMO6dofgd50nVnqQgABUwIEek1J0g8CCCCAwGgECPSORo97EUAAAQQQGBsBU4Fed7Rr1tXI+i0HBgz+jJOmybmnzR6bosbgKQR6xwCZRyCAAAIIDCtAoHdYIhoggAACaSFAoNfwNBLoNQxKdwgggAACCGgI2BroDYfDEgqFvAqCwaD09PRoVESTWAECvawHBBBAwF+AQC8rBAEEEEDABgECvTbMAmNAAAEEEEDAX8B0oFc97fnN++XR53YMePC8GRWy6sx5kpdz/J+Ppur8EOhN1Zlj3AgggEB6CRDoTa/5pBoEEEBgKAECvYbXBoFew6B0hwACCCCAgIaArYHe7u5uycnJ8SrIzs6Wrq4ujYpoEitAoJf1gAACCPgLEOhlhSCAAAII2CBAoNeGWWAMCCCAAAII+AskI9Crnrhj31FRb+ttbu2MG0BleZGsWlYtVROLU3pqCPSm9PQxeAQQQCBtBAj0ps1UUggCCCDgK0Cg1/ACIdBrGJTuEEAAAQQQ0BCwNdCrwru5ubleBSrc29kZ/w+1NcrL+CYEejN+CQCAAALDCBDoZYkggAACCNggQKDXhllgDAgggAACCPgLJCvQq5565FirE+rdX9cYN4i83JCsXFot82dOStnpIdCbslPHwBFAAIG0EiDQm1bTSTEIIIDAkAIEeg0vDgK9hkHpDgEEEEAAAQ0BWwO9HR0dkp+f71WQl5cn7e3tGhXRJFaAQC/rAQEEEPAXINDLCkEAAQQQsEGAQK8Ns8AYEEAAAQQQ8BdIZqBXPbmrO+yEejftqB0wkLMXz5Jli6an5BQR6E3JaWPQCCCAQNoJEOhNuymlIAQQQGBQAQK9hhcGgV7DoHSHAAIIIICAhoCtgd62tjYpLCz0KigoKJDW1laNimgSK0Cgl/WAAAII+AsQ6GWFIIAAAgjYIECg14ZZYAwIIIAAAgj4CyQ70Os+/ekX98jTL+4eMJhFcyfLhWfOk6ys1JopAr2pNV+MFgEEEEhXAQK96Tqz1IUAAgjECxDoNbwiCPQaBqU7BBBAAAEENARsDfSq8G5RUZFXgQr3trS0aFREk1gBAr2sBwQQQMBfgEAvKwQBBBBAwAYBAr02zAJjQAABBBBAwF9grAK9ahSbdtbKI2t3SGd3T9ygplWVyYVnVktZ8fFfNrN93gj02j5DjA8BBBDIDAECvZkxz1SJAAIIEOg1vAYI9BoGpTsEEEAAAQQ0BGwN9DY3N0tJSYlXQXFxsTQ1NWlURJNYAQK9rAcEEEDAX4BALysEAQQQQMAGAQK9NswCY0AAAQQQQMBfYCwDvWok++sa5ZF1NXL4WPyvlpUU5smqZdUyc8qElJgyAr0pMU0MEgEEEEh7AQK9aT/FFIgAAgg4AgR6DS8EAr2GQekOAQQQQAABDQFbA72NjY1SVlbmVVBaWioNDQ0aFdEkVoBAL+sBAQQQ8Bcg0MsKQQABBBCwQYBArw2zwBgQQAABBBDwFxjrQK8aTXNbpzyytkZq9h0dMLgLls6VxfOnWD9tBHqtnyIGiAACCGSEAIHejJhmikQAAQQI9JpeAwR6TYvSHwIIIIAAAsML2BroVeHdCROOv2VChXuPHTs2fEG0iBMg0MuCQAABBPwFCPSyQhBAAAEEbBAg0GvDLDAGBBBAAAEE/AXGI9DrjujR53bI85v3Dxjg6QunynlL5lg9dQR6rZ4eBocAAghkjACB3oyZagpFAIEMF+ANvYYXAIFew6B0hwACCCCAgIaArYHe+vp6mThxoldBeXm5HD068E0UGiVmdBMCvRk9/RSPAAIaAgR6NZBoggACCCCQdAECvUkn5gEIIIAAAgiMWmA8A71q8Ou3HJA162oG1DFn2kRZvXye5Odmj7rGZHRAoDcZqvSJAAIIIJCoAIHeRMVojwACCKSmAIFew/NGoNcwKN0hgAACCCCgIWBroPfIkSMyadIkr4KKigo5fPiwRkU0iRUg0Mt6QAABBPwFCPSyQhBAAAEEbBAg0GvDLDAGBBBAAAEE/AXGO9CrRrdzf70T6m1q6YgbbEVZoaw6s1pOqCixbhoJ9Fo3JQwIAQQQyEgBAr0ZOe0UjQACGShAoNfwpBPoNQxKdwgggAACCGgI2BroVeHdyspKrwIV7q2rq9OoiCaxAgR6WQ8IIICAvwCBXlYIAggggIANAgR6bZgFxoAAAggggIC/gA2BXjXCow2tsmbdDtlX2xA34OxQUFYtq5aFs4//M1Ub5pRArw2zwBgQQAABBAj0sgYQQACBzBAg0Gt4ngn0GgalOwQQQAABBDQEbA301tbWyuTJk70Kqqqq5NChQxoV0SRWgEAv6wEBBBDwFyDQywpBAAEEELBBgECvDbPAGBBAAAEEEPAXsCXQq0bZ3RN23tT7ck3tgEEvP2WGLD9lpjXTSaDXmqlgIAgggEBGCxDozejpp3gEEMggAQK9hiebQK9hULpDAAEEEEBAQ8DWQO/BgwdlypQpXgUnnHCCHDhwQKMimsQKEOhlPSCAAAL+AgR6WSEIIIAAAjYIEOi1YRYYAwIIIIAAAv4CNgV63ZE+89IeeWrD7gEDV2/pvWj5fAkEssZ9Wgn0jvsUMAAEEEAAAREh0MsyQAABBDJDgECv4Xkm0GsYlO4QQAABBBDQELA10KvCu1OnTvUqUOHe/fv3a1REk1gBAr2sBwQQQMBfgEAvKwQBBBBAwAYBAr02zAJjQAABBBBAwF/AxkCvGvGWXXWyZm2NdHT1xBUwZVKJXLh8npSXFIzr1BLoHVd+Ho4AAggg0CdAoJelgAACCGSGAIFew/NMoNcwKN0hgAACCCCgIWBroHffvn0yffp0r4Jp06bJ3r17NSqiSawAgV7WAwIIIOAvQKCXFYIAAgggYIMAgV4bZoExIIAAAggg4C9ga6BXjfrg4SZZs65G6upb4ooozM+RC8+cJ7Onlo/b9BLoHTd6HowAAgggECNAoJflgAACCGSGAIFew/NMoNcwKN0hgAACCCCgIWBroHfPnj0yc+ZMr4IZM2bI7t0Dfz5Oo8SMbkKgN6Onn+IRQEBDgECvBhJNEEAAAQSSLkCgN+nEPAABBBBAAIFRC9gc6FXFtbZ3OW/q3b73yIBaz18yR05bePzX0EaNkUAHBHoTwKIpAggggEDSBAj0Jo2WjhFAAAGrBAj0Gp4OAr2GQekOAQQQQAABDQFbA70qvDtr1iyvAhXu3bVrl0ZFNIkVINDLekAAAQT8BQj0skIQQAABBGwQINBrwywwBgQQQAABBPwFbA/0uqN/7Pmd8tymfQOKOXX+FFm5dO6YTzOB3jEn54EIIIAAAoMIEOhlWSCAAAKZIUCg1/A8E+g1DEp3CCCAAAIIaAjYGujduXOnzJkzx6tg9uzZsmPHDo2KaBIrQKCX9YAAAgj4CxDoZYUggAACCNggQKDXhllgDAgggAACCPgLpEqgV1WxYdtB5229kUgkrqhZU8pl9fJ5UpifM2bTTaB3zKh5EAIIIICAjwCBXpYHAgggkBkCBHoNzzOBXsOgdIcAAggggICGgK2B3pqaGqmurvYqmDt3rmzfvl2jIprEChDoZT0ggAAC/gIEelkhCCCAAAI2CBDotWEWGAMCCCCAAAL+AqkU6FWV7DpQL4+s2yENze1xhU0oKZDVy6tlyqTSMZlyAr1jwsxDEEAAAQSGESDQyxJBAAEEMkOAQK/heSbQaxiU7hBAAAEEENAQsDXQq8K78+bN8ypQ4d5t27ZpVESTWAECvawHBBBAwF+AQC8rBAEEEEDABgECvTbMAmNAAAEEEEDAXyDVAr2qmvqmNnlkbY3sOdQQV1wwEJBVZ1bLSXOqkj7tBHqTTswDEEAAAQQ0BAj0aiDRBAEEEEgDAQK9hieRQK9hULpDAAEEEEBAQ8DWQO/WrVtlwYIFXgXz58+XLVu2aFREk1gBAr2sBwQQQMBfgEAvKwQBBBBAwAYBAr02zAJjQAABBBBAwF8gFQO9qqJwuFfWrKuRl7YfGlDgskXT5ezFs5I69QR6k8pL5wgggAACmgIEejWhaIYAAgikuACBXsMTSKDXMCjdIYAAAgggoCFga6B38+bNcuKJJ3oVLFy4UDZt2qRREU1iBQj0sh4QQAABfwECvawQBBBAAAEbBNxAb+vRk6WzZYb0dI3NT2DbUDtjQAABBBBAIFUFrn37eSk19LUb98oT63cNGPP8mZPkorPmSygYSEo9BHqTwkqnCCCAAAIJChDoTRCM5ggggECKChDoNTxxBHoNg9IdAggggAACGgK2BnpVePekk07yKlDh3pdfflmjIprEChDoZT0ggAAC/gIEelkhCCCAAAI2CLiB3oZ9q6WrvdKGITEGBBBAAAEEEBhGINUCvaqcrbsPy5q1NdLe2R1XXdXEYrlo+TyZWFZofN4J9BonpUMEEEAAgREIEOgdARq3IIAAAikoQKDX8KQR6DUMSncIIIAAAghoCNga6N24caOcfPLJXgWLFi2Sl156SaMimsQKEOhlPSCAAAL+AgR6WSEIIIAAAjYIuIHeum2X2zAcxoAAAggggAACwwiUlxbIFa8+IyWdDh1pljXraqT2aHPc+PNzs+XC5fNk7rSJRusi0GuUk84QQAABBEYoQKB3hHDchgACCKSYAIFewxNGoNcwKN0hgAACCCCgIWBroPfFF1+UU0891avglFNOkQ0bNmhURJNYAQK9rAcEEEDAX4BALysEAQQQQMAGAQK9NswCY0AAAQQQQEBPYGplqUyrKpPlp8zQu8HCVm0d3U6od9vuwwNGt+L02bLkxGnGRk2g1xglHSGAAAIIjEKAQO8o8LgVAQQQSCEBAr2GJ4tAr2FQukMAAQQQQEBDwNZArwrvLl682KtAhXvXr1+vURFNYgUI9LIeEEBgJALBpgbJrdkq6hhsapRgc6ME3PN+x6zOjpE8wrp7vvaV6JuV3rzsWuvGxoAQQAABBNJfYKhAbyr+lHf6zxYVIoAAAgggkD4Cj7+wS9a9vHdAQafMO0FWLas2UiiBXiOMdIIAAgggMEoBAr2jBOR2BBBAIEUECPQanigCvYZB6Q4BBBBAAAENAVsDvS+88IKcfvrpXgWnnXaaPP/88xoV0SRWgEAv6wEBBHQEcvbslPxNGyTP2V+UnH27dW5LqzYEetNqOikGAQQQSDkBAr0pN2UMGAEEEEAAgbQReGn7QVmzdoeEe3vjapo+uUwuPmu+FBXkjqpWAr2j4uNmBBBAAAFDAgR6DUHSDQIIIGC5AIFewxNEoNcwKN0hgAACCCCgIWBroPe5556TM86Ivi1RbUuWLJF169ZpVESTWAECvawHBBAYTCBv2ybJe3m95G1+SfK2bJTs2gMZD0WgN+OXAAAIIIDAuAoQ6B1Xfh6OAAIIIIBAxgvsOXhM1qyrkWNN7XEWpUV5snr5fJlWVTpiIwK9I6bjRgQQQAABgwIEeg1i0hUCCCBgsQCBXsOTQ6DXMCjdIYAAAgggoCFga6BXhXeXLl3qVaDCvWvXrtWoiCaxAgR6WQ8IIBArULj2CSn+sxlKwAAAIABJREFU77+k+JH7geknQKCXJYEAAgggMJ4CBHrHU59nI4AAAggggIASaGhulzVra2T3wWMDQFYvnyeL5k4eERSB3hGxcRMCCCCAgGEBAr2GQekOAQQQsFSAQK/hiSHQaxiU7hBAAAEEENAQsDXQ++yzz8qZZ57pVbBs2TJ55plnNCqiSawAgV7WAwIISCQiJSrE++C/pGC93h+M6CmvkPbTlknnjNnSW1DYtxfFnLufFUokOyelke989kNx43/zsmtTuh4GjwACCCCQmgIEelNz3hg1AggggAAC6SbQ2xtx3tT74raDA0pbetJ0Oee0WQmXTKA3YTJuQAABBBBIggCB3iSg0iUCCCBgoQCBXsOTQqDXMCjdIYAAAgggoCFga6D36aeflrPOOsurYPny5fLUU09pVESTWAECvawHBDJXIHisXkoejAZ5c3fV+EKEi0uk48RTpX3RYmlbcpZ0zpmfMXAEejNmqikUAQQQsFqAQK/V08PgEEAAAQQQyDiBdS/vk8df2Dmg7uoZFXLR8vmSkx3UNiHQq01FQwQQQACBJAoQ6E0iLl0jgAACFgkQ6DU8GQR6DYPSHQIIIIAAAhoCtgZ6VXj37LPP9ipQ4d4nn3xSoyKaxAoQ6GU9IJCZAoXPPiGTbv2+ZB/YOyRA1/RZ0nL+xdJ+4inSfupSiQT1/2VcOqkS6E2n2aQWBBBAIHUFCPSm7twxcgQQQAABBNJVYNueI87betvau+JKnDShSC46a56oo85GoFdHiTYIIIAAAskWINCbbGH6RwABBOwQINBreB4I9BoGpTsEEEAAAQQ0BGwN9D7xxBNy7rnnehWcc8458vjjj2tURJNYAQK9rAcEMk+g7G93yqSf/2DIwlvOvkBazrtIms+/SCQrkHlA/Som0JvxSwAABBBAwAoBAr1WTAODQAABBBBAAIF+ArX1zfLI2h1y8EhT3DfqDb3qTb3qjb3DbQR6hxPiewQQQACBsRAg0DsWyjwDAQQQGH8BAr2G54BAr2FQukMAAQQQQEBDwNZA72OPPSbnnXeeV8GKFSvk0Ucf1aiIJrECBHpZDwhkjkBWT49U/eCrUvzwvQOK7p48JRriPe8i6Zy7IHNQNCol0KuBRBMEEEAAgaQLEOhNOjEPQAABBBBAAIERCnR0djtv6t2y6/CAHs45bZYsPWm6b88EekcIz20IIIAAAkYFCPQa5aQzBBBAwFoBAr2Gp4ZAr2FQukMAAQQQQEBDwNZArwrvnn/++V4FKtz7yCOPaFREk1gBAr2sBwQyQyBn9w6Z+ZF3iPT2Dij4yHuvkYbXvEUiuXmZgZFglQR6EwSjOQIIIIBAUgQI9CaFlU4RQAABBBBAwKDAk+t3ybMb9w7ocdHcybJ6+bwhn0Sg1+Ak0BUCCCCAwIgFCPSOmI4bEUAAgZQSINBreLoI9BoGpTsEEEAAAQQ0BGwN9K5Zs0ZWrlzpVXDBBRfIww8/rFERTWIFCPSyHhBIf4GJv79Nyn/38wGFqgDvwc9/W1rPODv9EUZRIYHeUeBxKwIIIICAMQECvcYo6QgBBBBAAAEEkiiwseaQrFlbIz3h+D9QPK2qVC5aPl9Kigb+YWICvUmcELpGAAEEENAWINCrTUVDBBBAIKUFCPQanj4CvYZB6Q4BBBBAAAENAVsDvQ899JBceOGFXgWrVq2SBx98UKMimsQKEOhlPSCQ3gIFLzwjUz9/zYAiO+cukANfukF6KqrSG8BAdQR6DSDSBQIIIIDAqAUI9I6akA4QQAABBBBAYIwE9h5qkDXraqS+sS3uiUUFuXLxWfNl+uSyuM8J9I7RxPAYBBBAAAFfAQK9LBAEEEAgMwQI9BqeZwK9hkHpDgEEEEAAAQ0BWwO9Kry7evVqrwJ1/sADD2hURJNYAQK9rAcE0lcgq6tTqt+0UiQS/1ac5gteIYc+9bX0LdxwZQR6DYPSHQIIIIDAiAQI9I6IjZsQQAABBBBAYJwEGls6nDf17jpQP2AEq5ZVyynzTvA+J9A7TpPEYxFAAAEE4gQI9LIgEEAAgcwQINBreJ4J9BoGpTsEEEAAAQQ0BGwN9Krw7sUXX+xVcNFFF8n999+vURFNYgUI9LIeEEhfgenXXSV5m1+MK7D+HVfL0bdflb5FJ6EyAr1JQKVLBBBAAIGEBQj0JkzGDQgggAACCCAwzgKRiDhv6t2w9cCAkSw5cZqsOH228zmB3nGeKB6PAAIIIOAIEOhlISCAAAKZIUCg1/A8E+g1DEp3CCCAAAIIaAjYGui977775JWvfKVXwSte8Qq59957NSqiSawAgV7WAwLpKTDp1h9I2T13xhXXcdKpsveGn6dnwUmsikBvEnHpGgEEEEBAW4BArzYVDRFAAAEEEEDAMoHnN++XR5/bMWBUc6dNlIvOmi+nzMiL+y6iksBsCCCAAAIIjLEAgd4xBudxCCCAwDgJEOg1DE+g1zAo3SGAAAIIIKAhYGug9z//+Y+86lWv8iq45JJL5N///rdGRTSJFSDQy3pAIP0EitfcJ5Ov/2JcYd1VJ8iuX/4t/Yodg4rSOdC7fct2+X9XfVx2bDv+L1aXnbNMrv/Jd6RycqVxXfUvZe/42R1y/VduiOv75l/fJKteucr482zv8Kff/6ncdP3N3jAvvfJS+fRXPy15ebm2D93o+J5/5nm54nXv9PpcsGiBfO/W78nsubOMPkd19o+7/yGf/vBnjPQ7ZdoUmTlnplSdUCUnn36ynLrkVJl/4jzJzs420j+dINBfgEAvawIBBBBAAAEEUlmgZu8RWbNuh7S0dcaVMbGsUG758julbu8W73MCvak804wdAQQQSF0BAr2pO3eMHAEEEEhEgEBvIloabQn0aiDRBAEEEEAAgf/P3nnHyXR3f/wEUaIF0VsIlujRe9sgajy6ZRG9l9WtGuwu1updtNV7TYJElmjRiRqrRCeIFn39Xuf6zTV35s7MvbN3rntnPt/X6/nDzPmW8z7f8cTMe85oTMCoQi/LuzVq1BCzZbl369atGmfv/ctB6PX+GiND3yIQ98F9ytynDX186/3PWb79+GO6OnEhvfj8C9+CoVG23iz0PvvvGY0aOJrWr5DK3p4SbB89fERDeg2hHVt/EatTqnwpCpkyhlKnTa1RxT7sMsyUpdESZUtQlmxZnB4GQu87PGYVeuWKyxJyQNsA+rbxt5Tok0Qf9jJid68jAKHX60qKhEAABEAABEDA5wjcffCEog5F0427jyS5v371grZFjqaLJ3cLj0Po9bmrgYRBAARAwBAEIPQaogw4BAiAAAh4nACEXo0RQ+jVGCiWAwEQAAEQAAEFBIwq9G7ZsoVq1aolZlCzZk3avHmzgowQYk0AQi/uAwh4F4EUayLpsx+mSJK63WsoPfKv6V2J6piNNwu9jHHHlh3Uo01PCdHmbQMoaGgQxY8fX1PS+3fvp+6te9DTJ0/FdfsN70uBHQLJ9g1zTTfWYbGXL1/S9s3baUb4DIqfMIGiDrMQet8VxpuEXstVq1a7mtBtOW167Ttd63CdsYVBCUDoNWhhcCwQAAEQAAEQAAFVBF68fE1Rh6Pp7KU7knkP792gxaMDhMcg9KpCimAQAAEQAAGNCEDo1QgklgEBEAABgxOA0KtxgSD0agwUy4EACIAACICAAgJGFXo3bdpEderUETOoXbs2bdy4UUFGCLEmAKEX9wEEvIjA27eUpWsAJbgcLSZ1r2Vnut+opRclqX8q3i703r19lwZ2G0T7du0T4frl9VMkpKqpRsybGJoWPp1YYrWM7DmzU8TcCZTDL4eapQwXe+3KNRoTHEJR26OEsynlB6H3XSm9UejlvCpXr0zDxw2jVKlTGe7O4kDmJACh15x1w6lBAARAAARAAASkBBwJvdcvHKN103sJwRB6cWtAAARAAAQ+BAEIvR+COvYEARAAAf0JQOjVmDmEXo2BYjkQAAEQAAEQUEDAqEIvy7t169YVM2C5d8OGDQoyQog1AQi9uA8g4D0Eku3YQmkjRooJvUqXga5MX0ZvEyT0niQ/QCbeLvTKibaMeeSEkVS/2f80I37j2g3q26kfHTt4TFzz28bfUnDIYEr0SSLN9vkQC7krpELofVctd/m5U+vNazZT/y4DJFNnLZtJ+QrlU7Xcm9dv6O9Lf9O50+dp+5btxN2n5QZ3um7VoSXFiRtH1foIBgE5AhB6cS9AAARAAARAAATMTuDugycUdSiabtx9ZJfKumm96Hr0u38vQug1e6VxfhAAARAwJwEIveasG04NAiAAAmoJQOhVS8xFPIRejYFiORAAARAAARBQQMCoQu/69eupXr16YgbffvstrVu3TkFGCLEmAKEX9wEEvIdAxkFd6JPjh8SEHjQMpH9adfGeBD9QJt4u9DLWk0dPUrdW3Ym79VqG1rLtji07qEebnpIqTpo3kfxr+n+gymq3rZ5CqnanNs5KevKTE3ojNy6mwsULuw0kJiaGjh48SmOHjaM/j/0pWcdbulC7DQcTNSUAoVdTnFgMBEAABEAABEBAZwLRV/+hqMMX6cl/LyQ7x43zEc0aXJeeP30oPg6hV+fiYDsQAAEQAAGBAIReXAQQAAEQ8A0CEHo1rjOEXo2BYjkQAAEQAAEQUEDAqELv2rVrqX79+mIG//vf/2jNmjUKMkKINQEIvbgPIOAdBBIf2ksZhr37aUrL+HvyInrxhZ93JPgBs/AFoffZf89o1MDRtH7FepF01uxZaeLcCMr1Za5Y05dbv1T5UhQyZQylTps61ut/6AX0FFI/dK6e2F9Pfp4Qei1MLv51kQb3CKYTR05IMPUb3pcCOwTafSjkCZZY07sJQOj17voiOxAAARAAARDwZgJHz16n3Ucu2qWY7rNk1KhqQcqVLp7kOQi93nwbkBsIgAAIGJcAhF7j1gYnAwEQAAEtCUDo1ZImEUHo1RgolgMBEAABEAABBQSMKvSyvNugQQMxA5Z7V69erSAjhFgTgNCL+wAC3kEgXVgwJd21XUzmSakKdDN4rHck94Gz8AWhlxGvWbqWhvYeKqHdf0Q/QUSM7bhw7gL1atubWHi0DG+SHPUUUmNbCyPO15OfJ4VeZivXibpOw9oUHBJMiZMkNiJ+nMlEBCD0mqhYOCoIgAAIgAAIgIBA4O1boqjD0XTi/A07IgVyZaCKRb8QHofQiwsDAiAAAiBgBAIQeo1QBZwBBEAABDxPAEKvxowh9GoMFMuBAAiAAAiAgAICRhV6V61aRY0aNRIzaNiwIa1cuVJBRgixJgChF/cBBMxPIOFfZyhzz1aSRG71+54eV6hq/uQMkIGvCL3X/r5OfTv2lXQX9a9Rhb6P+J6SJU8Wq0osmrWIwoa9F8y5K++UBZMpf+H8sVrXKJP1FFKNkrOW59CTn6eF3hvXblDfTv3o2MFjIqJCxQrRuBljKUOmDFpiw1o+SABCrw8WHSmDAAiAAAiAgIkJPHzynKIORdPlG/ftsvAvmYu+zJ5WfBxCr4kLjaODAAiAgBcRgNDrRcVEKiAAAiDghACEXo2vB4RejYFiORAAARAAARBQQMCoQu+KFSuoSZMmYgaNGzem5cuXK8gIIdYEIPTiPoCA+Ql8unElpZ4VLibyMvPndGXGMqKP4pg/OQNk4CtCb8ybGJoWPp1mTpgpUtdCvH308BEN6TWEdmz9RVz328bfUnDIYEr0SSIDVDj2R9BTSI39aY23gp78PC30Pn70ROh0vW3zNhG0X14/Cp8dTtm++Nx48HEiUxGA0GuqcuGwIAACIAACIODTBK7e+lfozHv/4X92HJrV+Io++1T66xUQen36uiB5EAABEDAMAQi9hikFDgICIAACHiUAoVdjvBB6NQaK5UAABEAABEBAAQGjCr0s7zZt2lTMgOXeZcuWKcgIIdYEIPTiPoCA+QmkDR9OyX79UUzkfkA7utesrfkTM0gGviL0Mu79u/dT99Y96OmTpyL9bv27UYee7cn2DW2l5ZFbc9K8ieRf01/REm9ev6Ezf56h33/9nY4cPEp/Hv2THv77UJibJ38eQZKsWLUilSpfilJ+llLRmpYglpenjJ0qzgmbFkq16teit2/f0vnT52nJvCW0b9d+4q6rvE/BooWoZr0a9FXJIrRg+nzJXFcbd+vXlTr27igJs92/UWAj6j+yPyVMmMDVcuLzz5+/oJNHTtCe3/bS8cPH6dypcxI+fl/6UZlKZahk2RKq+Vg2YR737t6jP/YepCP7D1P0Xxcl+1jXgrvRci0+/+JzihNH2ZcKIPTKl/v+P/dp/+8HaM/OPXTu9Dk6c/KMEJj80+TEkvBXxQtTpWqVKE++PBQ3XlzFd4YDHd19fi4mJoaiz0fTTxt+Eu4/3yse3GGY9y1bqSxVrFqB0qZP6/bfC9Z36/bN27Rrxy46uPegkOOl6MuSPAsWKUhlKpam/F8VUPXaUAXEJMEQek1SKBwTBEAABEAABHycwKnoW0Jn3tdvYiQkkiZOQK3rFpelA6HXxy8N0gcBEAABgxCA0GuQQuAYIAACIOBhAhB6NQYMoVdjoFgOBEAABEAABBQQMKrQu3TpUgoICBAzaNasGS1ZskRBRgixJgChF/cBBMxP4PN2DejjG1fFRK6PmUb/FSxq/sQMkoEvCb1y3XRZzgyZMoa4W6/aIdf1l4XPcTPGCnKgs/Hy5UvasWUHzZk8h86f+cvl1omTJKaqtapSp6COlDFzRpfxHCAnNX5T9xtasWgFTRwzSSI2Wy9Yv9n/BB4zI2Yp2oeDtBZ6n/33jNavWE9L5i4RBUhnh2E+TVo1oVadWlHKVCkUnZvFzmMHj9HCWQslHZaVTC5Ssgh16t2RSpQt4VLs9Sahl+Xvvp36Cdwso1jpYjR2ehilSZdGCTq6fvU6zQifKXT5tZbrHU3OlScnteveTpDk48ePr2gPR0LvrRu3aHLoZNqwcqPLdeo2qkNd+nZR/HqzXtCdu8VSfUDbAOIO397S3dslZJsACL1qiSEeBEAABEAABEBAbwL7jl+mg6fevz9h2f+LTKmoZvkvHR4HQq/elcJ+IAACIAACcgQg9OJegAAIgIBvEIDQq3GdIfRqDBTLgQAIgAAIgIACAkYVeiMjI6lFixZiBs2bN6fFixcryAgh1gQg9OI+gIC5CXx8/W/6vH1DMYk3yT+lS4u30tu46ro1mpuCZ0/vS0Ivk1yzdC0N7T1UAnXOijlUukIp1aDl5EbuUtslqDPFieu4eyvPCxsaploi5QOyKNxnWBB9XfNrlyKprdQYOjWU4sT5iEb0G+lUpOQOwxfOXfhgHXpPnzxNYwaHEIuwagd3WB0aNpQKFS3odCqLpHOnzKUl85YqkkrlFmOJmOvdsn2g0w6y3iT0bl6zmfp3GSDBobTzMnej3rx2M4UNHSt2WVZT3zoNa1PQkCD6LM1nLqfJCb3C3eg9jE4cOeFyviWAJdsBowZQmYplFHfrje3dKl2xNA0aNZCy5cim+JzeEgih11sqiTxAAARAAARAwPsIPH/xiqIOR9O5y3ftkitVICsVy5fFadIQer3vTiAjEAABEDAjAQi9ZqwazgwCIAAC6glA6FXPzOkMCL0aA8VyIAACIAACIKCAgFGFXpZ3AwMDxQxY7l20aJGCjBBiTQBCL+4DCJibQNLffqZ0497Ll4/L+dOtAaPNnZTBTu9rQi//3H1Q+yA6d+qcWInADoHUO7gXffzxx6qqwx12e7TpKc7hrrZTFkym/IXzO1yH9x/Sa4hDWTVP/jyU4v87zN68ekO2Oy2LpENCh1DN/9VwKvXaSo3V61QXZEYWinnwOrnz5Ra6nl65eEV43NKx+PTJM3Th7LvOwbdu3KalPyyV5FmnQW1KniK5+FiO3Dmpgn95Sd62+ysRPw/uO0SDug0Sz2gL0sLn9avXQg0f/vvQjnWBrwrQ6EmjKHvO7LJ14O6/4SPDadmC5bLPs8SZPvO7DstvY96KbOSCmWHo1BCqXL2yw5p7i9B78a+LNLhHsJ0QO3LCSOKuzs4Gy7wLZy8SukbLdeVN/mlyYuE23sfx6MXzF3T2z7Oyccw5OCSY0qZ33g3Y9u616dqGDu49KDk7y/HcXfiLXNnp1ctXdPTQMeF1aXs+PltwaDB9U7e6S6n33t17NHrQGPp508+yOHjPrNmz0kdxPqIH9x7QmZNnHN7B4eHDqWhJ3+pGD6FX1f8FIRgEQAAEQAAEQEAnArfvP6Zdhy7SzX8e2e1Yt2I+yprB9S+EQOjVqVjYBgRAAARAwCkBCL24ICAAAiDgGwQg9GpcZwi9GgPFciAAAiAAAiCggIBRhd6FCxdSq1atxAxatmxJCxYsUJARQqwJQOjFfQABcxNIM30cJd+yWkziTpf+9LCGc3HM3Bnrf3pfE3pfvnwpyJyRc5eIsFkAHTdzHGXKklFxAZ4/fyF02V25aKU459vG31JwyGBK9Eki2XVY9hvedwT9+tOvkudZIG3TrQ1V+aYKJUueTHzu7du3gti6ceVGWjwnUiKvKhFJbaVGy8I897vOral5u+aUJGkS4eGYmBg6e+osXb9ynfxr+kvERXeFVLVCryNhNF+hfPRdl9ZUvkp5CVuWRM/8eYamh8+gqO1REqb+NarQsHHDKeX/y9GWJ5np5jVbaEBXaZdZRzWwzHv08BH98uMvNG/KPDvJmvf6PuJ7Se2sD+MuP8WX0SpQroNu5MbFVLh4YXeWE+YwM+YcMXoi7f1tr2Sd4mWKE3d+dibY8vyt67bKdoau26gOterUmr7ImV3S5ZhfXwf3/iHc+z0790j2rFa7Gg0fP8whbw52dPf5ORZ0O/bqQA1bNLR7rd69fZcWzlpI86dL/5ubZePxM8c5lMR5XUeiOL/eGgU2pCYtm1CGzBkkEv6Tx0+Ee7VgxgI6f+adQG8ZrsR0twtq4IkQeg1cHBwNBEAABEAABHyUwF9//yN05v3v2UsJgQTx41GLWkXpk4TKvhQKoddHLxDSBgEQAAGDEYDQa7CC4DggAAIg4CECEHo1BguhV2OgWA4EQAAEQAAEFBAwqtA7f/58+u6778QMWrduTT/88IOCjBBiTQBCL+4DCJibQNYuzSj+5WgxiSszltPLLL73M+SerKKvCb3Mcv/u/dS9dQ9JJ85J8yYKIqvSceHcBerVtjexhGoZzjqVsnw6ddxUmj1pjmSLOg1rU9CQIPoszWcOt2Yh8tjBY/T9wFGSzsIsaYZNC6WMmeVFZEdSI3cjbtWxlUSgdJa3u0KqGqGXRetJIZMFsdF6NGjeQOiezBKmo8EdVSeMmkDLF6yQhMjVg4XNgd0G0b5d+8RYNeLk7Zt3aNTAURIpmzszT1s8jfIW+FL2iO7yU3oXreO0Enr/e/ofPX70mE6fOE1b1/8oCNO2nWs5b75/JcqWcHrU86fPU1CHPpLXCneq7TMsiL6u+bXTLtO8J79m5k6ZK9ljwPcDqHnbAIcdcx3dfRZzh4YNpUJFCzo8M79WVyxaQRPHTJLk7KzDtCNRnPcbEhJMhYoVctrd9/69BzQpZBKtjnz/BRY+IAvPg0YPEsV7d+6EmeZA6DVTtXBWEAABEAABEPB+AodPX6M9xy7ZJZo2VVJqXK2QKgAQelXhQjAIgAAIgICHCEDo9RBYLAsCIAACBiMAoVfjgkDo1RgolgMBEAABEAABBQSMKvSyvNumTRsxA5Z7582bpyAjhFgTgNCL+wAC5iUQ9/Ejyt7kazGB15+lpUsLN5o3IYOe3BeF3gf3H9CArgPp919/F6viTNaTK92iWYsobNhY8SlXXX5PHj1J3Vp1JxZKLaNy9co0fNwwSpU6laLbcXDfIRrUbZDQtdcy+g3vS4EdAmVlQTmpsVK1SjQyfASl/Cyloj05yF0hVY3QK8dHjcz4z51/aGjvoRS1Y5eYV9VaVYml3qTJ3nUh5rFjyw7q0aan+GclnY5tQckJ4eNnjadv6laXZeouP8UFsgqUE3rdWcfVHOY2bOxQqlGvhlNRVa4jttK5ljPIdb519XqTu/ssEY+ZMoaKlSrqKj1iqXfOlLk0JWyKGMsC85QFkyl/4fx28+VEcTX78YJyYro799NlcgYOgNBr4OLgaCAAAiAAAiDgQwRiYt4KXXlP/nXTLuv8OdNTpWI5VNOA0KsamdsT9uzZQ2XLlpXMj4yMpICAALfX5In8Jb4VK1ZQly5d6P79+5K1SpQoQXPnzqV8+fJJHv/+++9p6NChsdo3a9aslDNnTsqUKRMVK1aMKlasSLly5aJ48eKpWvfcuXPUuHFjOn78uDiPvYSIiAhKlEj+V4ZUbfCBgp89e0b8+c6sWbM0OUHhwoUpderUVLBgQSpUqBCVKVOGMmfO7PSLqJpsjEVAQCcCEHp1Ao1tQAAEQOADE4DQq3EBIPRqDBTLgQAIgAAIgIACAkYVevlNwHbt2okZtG3blubMkXb1U5Cez4dA6PX5KwAAJibwydE/KGNwNzGDR1Vq0u3esfsgxMQ4PHZ0XxR6+YM4FnLHDh8ncs2eMztFzJ1AOfxcfzj76OEjGtJrCO3Y+os4v2PvjtQlqDPFiRvHrlYxb2JoWvh0YsnQMlj2mzgvgvIWzKu4trzOvGnzhM6hllGqfCkKmTKGWDa0HXJSozMB2NFB3BVSlQq9WvFZs3StIPVaRtbsWWni3AjK9WUu4aFXr17RhFERQu0tw79GFfo+4ntKljyZ4jqwUN23Uz+ha7JlcKfaWvVrya7hLj/FB7IK1EPozVcon9A1uXiZ4k5lXj6WXCfrVp1aUY+B3Sl+/PiKU7wUfZmC2gdJOlQ764gtd/fb92hHXft2VdyZ+trf16lvx7504sgJl69zW1GcJ4wYP5zqB9R3ycgaAnf87tOxryTPbxt/S8EhgynRJ+b9kF1poSH0KiWFOBAAARAAARAAAU8R+PfxM4o6FE1Xbj6w26JKiZyU94t0bm0NodctbG5N8oTQ60zmZeEp7MKsAAAgAElEQVSTm3D4+fnZnVcLoVcOQv78+alTp04UGBhIiRMnVsQJQq8iTLJB1apVo/79+1OFChUg9rqPETMNQgBCr0EKgWOAAAiAgIcJQOjVGDCEXo2BYjkQAAEQAAEQUEDAqELv7Nmzyfq/Ddq3b6/ZN80VYPGaEAi9XlNKJOKDBJJGbaN0Y4eImf/TqjM9aNjSB0l4NmVfFHqZqJxo6EwQtK4CC5odmnUUOmrycNa5k5+/c+sO9evcnw7uPSgu07xtAAUNDVIlNfLkUydOU5cWXSSdfuesmEOlK5SyuyhyUqOjWGe3zF0hVanQK9cx2R0+LH2O6DtCkHNZOvXL60e58/pR2vRphfS4W+yRA0fozMmzQv0vXbhE1etUEzocqxn/PvhXqOeenXvEadytlrs8yw13+ak5kyXWk0Ivd8Vt0qoxcedjpXLpykUraUS/kWIqrl4rjnKWk7HrNKxNwSHBxF1sbYft3bOVu5WwlRPNi5UuRmOnh1GadGnEJeTOVqRkERo3Y6x495TsxzFye7pzdqX7GS0OQq/RKoLzgAAIgAAIgIBvEfj75gOhM++DR88kiceJ8xE1rlaIUqd4/8sfaslA6FVLzP14rYVelnmXLVtGHTt2pMePH0sOVrVqVZo6darQQVdueErotezF+0+aNIly587tEhiEXpeInAYkTZqUgoODqUePHpQgQYLYLYbZIPABCUDo/YDwsTUIgAAI6EgAQq/GsCH0agwUy4EACIAACICAAgJGFXr5Z6L4jULL4P9OmDnzfWc/BakhhIgg9OIagIB5CXy6aRWlnjleTOBO5770sGYD8yZk0JP7qtD7/PkLChsaRiwcWgaLiiz1Jk3m+INaOeHOVZfX44ePU7vG7UUBmPcbP2s8fVO3uupbwd2BB3QZQFE7dolzew7qQe26v+/qb3nCVmrMlScnTZgzgbLlyKZqX3eFVKVC7/nT56ln21505eIV8VzOOt6qOrwHguWE3m79uhJ3aZYb7vJz5+haCr3cRbpanaqUJ18eKly8MKXLkE5VN6IXL17QuGHjaNmC5WIqFfzLU+i0UFUdkS2Tf9zwE/Xp0EdcK2+BL4XXUZZsWexQ2d49Z/KvM857o/ZRu8bvX1ssJE9bPI14b8uQE/b59di9fzfZjt2u6mr7hQGOn7pwClWqVsnVVNM/D6HX9CVEAiAAAiAAAiBgWgJ/XrhJUYcu0puYGEkOKZIloha1isY6Lwi9sUaoeAEthd6YmBhaunQpde7c2U7mrVmzJk2bNo2yZs3q8GyeFnp54xIlStD8+fMpT548ThlB6FV8hZwGhoaGUlBQEMWLF0+bBbEKCOhMAEKvzsCxHQiAAAh8IAIQejUGD6FXY6BYDgRAAARAAAQUEDCq0DtjxgzhzULL4J/Rmj59uoKMEGJNAEIv7gMImJdAyqVzKdWSOWICt/oMp8eVvjFvQgY9ua8KvVyOHVt2UI82PcXKKOkeeuPaDerbqR8dO3hMnOeqs6+tZMkdReesmE0FixRUfSvkRGTuDNt/ZH9KmFDaJcZWaixVvhSNnTGWUqZKoWpfd4VUpUKvrTQZGz6qElMR/N/T/+jvS3/TsUPHafuW7bR/937JbCMLvbOWzRQ6FsuNmJi3dPXy37Qvah+tWbqW+H5bj7qN6lCXvl0oY+aMKmi9C5UTn5u2akJ9R/R1q6OR7T3kPSI3LhZkY9the/c69+lMnYM6ke0HV66S4i7Ovdv1pvNn/hJDbWV8OSF9zOQxxOzcGXJ/xziS9t1Z38hzIPQauTo4GwiAAAiAAAh4L4E9xy7T4dNX7RLMnikV1Sr//otcsSEAoTc29NTN1UrodSbzNmzYkCIiIihjRuf/TpITevn9fVfyrXXGDx48oDNnztDBgwfpl19+sROLOZbPw81BUqRw/G99XxJ6q1SpIjRGccZD7lY9evSILly4QLt27aJVq1YRM7MdLHAvWbKEypQpo+5iIhoEDEIAQq9BCoFjgAAIgICHCUDo1RgwhF6NgWI5EAABEAABEFBAwKhCL3/Dv2vXrmIGXbp0EX7CC0MdAQi96nghGgSMRIC783KXXsu4MXQ8PS1RzkhH9Iqz+LLQe/f2XRrYbRDt27VPrGW/4X0psEOgQ/HPVgIu8FUBGjdzHGXK4viDPFu5kIXV3PlyUwIbAVfphbp59QZdir4shpepVIbGTg+jT1N8KlnCdl9Hca729bTQays8++X1o/DZ4ZTti89dHU3T51mWfvjgX7r29zW6df0WXb18lU6fPEMXz0dLeMttamSh15H0apvH/XsP6Idp82j+9AWSp7hTb/8R/ahKjSqqhFi+o0Htg+jcqfcfgnJN02fO4FbdXjx/QWf/PCvpdO2ok7Pt3Xe347Nc911mwX9HWIYa0VhJ4nIidGw6/irZ0ygxjoReo5wP5wABEAABEAABEHhPIGOa5JQp7adUIr/9ryWYhdN/z19R1OFo+uvKXbsjl8ifVdPcIPTqdyu0EHpfv35NCxcuJP7c4PHjx5LDt2jRgsLDwyl16tQuk5ITen///Xe3ZdDLly/ToEGDaNmyZXZ7R0ZGUkBAgMMz+ZLQW61aNUG6TZUqlcsaOQp49uwZzZs3j4YNG0b379+XhLVq1Ur4nCZx4sRur4+JIPChCEDo/VDksS8IgAAI6EsAQq/GvCH0agwUy4EACIAACICAAgJGFXr5TaFu3bqJGbDcO2XKFAUZIcSaAIRe3AcQMC+BdGOHUNKobWIC10Jn0LP8X5k3IYOe3JeF3rdv39KsibNpStj7/38tW7kshU4NoRQp7TvbyHXHVSLa2cqFWl8Fswu9tnzyFviSuAtqlmyelQPevH5DJ46coJ82/kR7du5xKe06q5s3CL2cHzNZMHMBTRgVIUmXJfRhY4dSjXo1FEu9ckKv1ndfqdBr21VX6Tnk5FrbWtt2mOa1lUrUcudQ04VbaR5miYPQa5ZK4ZwgAAIgAAIg8I5AyuSfUPOaRUyJ49Y/jwWZ9/Y9qazJydSukJeyZUypaV4QejXF6XSx2Aq9zmTedu3aUWhoKKVMqex+aC30cuJPnz6lfv362f2SX7169QQB1VFXWgi96u8gv2fE8nTHjh0lYnf69Olp/fr1VLx4cfWLYgYIfGACEHo/cAGwPQiAAAjoRABCr8agIfRqDBTLgQAIgAAIgIACAkYVeidPnkw9evQQM+jevTtNmjRJQUYIsSYAoRf3AQTMSyBjcDf65OgfYgJ/T15EL77wM29CBj25Lwu9XJKTR09St1bdibv18mBxcfL8SVSyXEm7il04d4F6te1NF/+66DLWMllOztP6KjjqaGuWDr1anVMpV/5QjkXeaeOnCyKvmsH3o2ipokL3Xss94PneIvRyLs/+e0bhI8Np2YLlEjTcqXfMlDFUrFRRRcjkOtcqmqgiyBF32zvlrmCrROi17TDNx3d3P54LoZfo32tV6OWzNCpuAkJBAARAAARAAAQ+FIHuzcz3Kzrnr9ylqEPR9OzFKwm2JJ8koMbVClHiRPE1xwmhV3OkDheMjdDLMu/MmTOFLri2nXk7depEYWFhlDRpUsXJeELo5c3PnDlDTZs2pePHj4tnYcl006ZNVKSIvGQPoVdx2SSBL168EARq/qzGevA9sfU63NsBs0BAXwIQevXljd1AAARA4EMRgNCrMXkIvRoDxXIgAAIgAAIgoICAUYXeiRMnCj/rZRk9e/akiAhptzQF6fl8CIRen78CAGBiAlm6B1KC6Pc/1X557hp6lT6TiTMy5tF9XehleXHUwNG0fsV6sUAde3ekLkGdKU7cOJKirVy0kkb0Gyk+5l+jCn0f8T0lS57MYXFj3sTQ5LApNGfyHI9dgELFCtG4GWOJhUvroZUoaytmOhKIbRO03b9RYCPqP7I/JUyYwOk5HeWjBUDuQLt+5QYKGxpGT588dblk8k+TU77C+eirYoWpRNkSlDtfbhI+0OvcXyIDe5PQy1Du3b1Hw/uOoF9/+lXCqMBXBWj0pFGUPWd2l+zOnz5PPdv2oisXr7iMdTeg/4h+FNgh0G667d2bs2IOla5QSvU2SoRezTv0PntOIcEhtHrJGvG8jl47qhMy+ARLh96n9/LRiydZ6PXL5AY/MY4HAiAAAiAAAiBgNqH30KmrtPf4ZbvCZUyTnOr7F/BYQSH0egyt3cLuCr3OZF5uujF69GhKnDixqkQ8JfS+efOGhgwZQiEhIZLzLFy4kAID7f99xEEQelWVThK8ceNGqlu3ruQx/tyGuzXHj6/9FwDcPylmgoBrAhB6XTNCBAiAAAh4AwEIvRpXEUKvxkCxHAiAAAiAAAgoIGBUoZfl3d69e4sZ8DknTJigICOEWBOA0Iv7AALmJZCtVR2Kd/e2mMDFpT/Rm+QpzJuQQU/u60Ivl2XHlh3Uo01PsULFShejsdPDKE269x0iHz18REN6DaEdW38R40ZOGEn1m/3PZWW1EmtdbmQToNW+nhZ6N6zcSIO6DxJPr1QYVsuD47eu/5GG9xkuK/Ny59liZYpTvkL5KG26NJQxSyZKkjQx2X7YoUTytD6bu/zcyU/LbrF8bhaXb1y7ITkKi+zDxg2nlKmc/318KfoyBbUPonOn3n8xI2xaKNWqX8ud1FTNsb377u7796W/qU+HPnTqxGlx/zGTx1DdRnXEP8t1Io5Nh165+9W5T2fqHNTJ7i6qgmKCYIvQazlqk2LTTXBqHBEEQAAEQAAEfIuA7QfDZhF637yJoajD0fTnhVt2BcuXIx1VLp7To4WE0OtRvJLF3RF6Webl9+JZwLXtzMvdevl/amVePpSnhF5ee8WKFdSkSRNJ7iNHjhREX7kBodf9O3j48GGqXbs23bx5U1yEnQ6+M4kSJXJ/YcwEgQ9AAELvB4COLUEABEDgAxCA0KsxdAi9GgPFciAAAiAAAiCggIBRhd7w8HDq06ePmEFQUBCNHz9eQUYIsSYAoRf3AQTMSyDH/yrQRy+eiwlcWL+b3n6MzhdaVxRCL9G1v69T34596cSREyLeqQunUKVqlcQ/s7TXoVlHUQTlDqURcydQDr8cLkti29k3b4Evafys8ZQlWxaXc2MTYBah98cNPwnSpGUkTpKY5qyYTQWLFIxN+nZzb9+8QwO6DqA/9vwhea5151bUskNLSp02taL97ty6I4iuB/ceFOO9rUMvJ/b27VuKnLuEQoeE2nEJGhpErTq0tOtibR0ox6nnoB7Urns7RZxjE2R79x118nW1B4u8XVp0obu374qhtt1+5ToR20q/rvaxfl5OItaLm5pzeiIWQq8nqGJNEAABEAABENCWgBmF3vuP/qNdh6Lp71v/2sFgkZeFXk8PCL2eJvx+fbVCrzOZd8yYMULDjQQJpL8yozQbTwq9cnkOHDhQkIjjxo1rd0QthN6XL1/SsWPH6Oeffybe/+DBg3T//n1hr6xZs1LevHmpWLFiVLFiRSpRooQusuuzZ8+EXzmcNWuWmHO1atVoyZIllCpVKqWlchqnldAbExMjdEpmfjt37qTjx4/TlSvvftHGz8+P8uTJQ1WrVqVatWpRpkyZVH2h8969exQQECCszaNgwYKC9M3r8mBOu3fvpmXLltG+ffuEc/AoXLiwENugQQMqV64cJUvm+BeolMLkvQ4cOEDbtm2j33//XbgzFlGe9+Mz8R2pUaOG6jyVngFxjglA6MXtAAEQAAHfIAChV+M6Q+jVGCiWAwEQAAEQAAEFBIwq9I4bN4769esnZtC3b18aO3asgowQYk0AQi/uAwiYl0DOmiUkh/9rywHzJmPgk0PoJYp5E0PTwqcTS4CW0bxtALG0yD+f6Op5V+XdG7WP2jWWSoy2UqCrNdx53ixCr5w06U5HVa7TlLFT6PCBI5Q5a2ZBti5YpAAVKlpIEE9tOzEz0/Y92lHXvl0pbjz7DzwdMb904RL1btebzp/5SwzxRqGXk+PO1MP7jKCfN737UNAyMmTKQBPnRVDegnkdXs2nT57SqIGjaOOqTWJMnYa1KTgkmFja9uSwvfuNAhtR/5H9KWFCdR/E23Y8zpo9K02cG0G5vswlHl9OXGZpuXv/bk6FZ0f5y/19YfsFA0+y+5BrQ+j9kPSxNwiAAAiAAAgoI2A2offyjfu06/BF+vfxM0mCCeLHo3qV81OalEmUJR7LKAi9sQSoYroaoZdlXm6qMWDAAMkOSZMmFTrd8ucG8eLFU7G7NNRbhN4XL17QmjVriDsAW0RQV1BY8O3Rowe1b9/ere7Grta3PK+H0Ltx40aqW7eu5EjO5Gnbs7PI++uvvwr8WKpVMurVq0fBwcGCcGsrYMrNdyT05sqVS5CH+Y6zgO1spEyZUtjT3ZrxGRYsWEBTpkwRRWVXuTZt2pT69+9PBQoUUJSnq/XwvGsCEHpdM0IECIAACHgDAQi9GlcRQq/GQLEcCIAACIAACCggYFShl+VdfjPDMljuDQsLU5ARQqwJQOjFfQAB8xKA0KtP7SD0vuN88uhJ6taqu9iJs8BXBWjczHGUKUtGshX2WEacPH8SlSxXUlGRLkVfpqD2QXTu1LsOKDw69u5IXYI6qxb+LILlg/sPiKXK7DmzUY7cOalcpbJ2a5lF6JUTIq2FakWQ/18+HdJrCO3Y+os4pVv/btShZ3vhz9PDZ9D08dPF5+TkTCV7yQmX3ir0Mg/uTs0diW9cuyHBU7dRHRo0ehAlSSovQXCH31kTZ9OUsCniPDWdrW1rwUL2zImzKE3a1JQ7X276NMWnVL1udUqTLo1d2WzvvvXrWUmNOYa7T4WPDBe6FFtG1VpVaeSEkZQ02fucX716RRNGRdCiWYvEuCIli9C4GWMpbfq0SrcT4uS+PODuPVW1sUGCIfQapBA4BgiAAAiAAAg4IWAmoffEXzcp6lC08MsT1oMl3ibVC+taZwi9+uFWKvSypDphwgQaNGiQ5HAs83Jn3o4dO8ZK5uVFPSn0ykmmLIyyiCw33O3Qyx14WQadM2eOW0UsU6YMzZs3T+wU69YiTiZ5WuiVW5+PExkZKXTEdTWYH9dk+vT370W4mmN5nu/i6NGjBcHWVZdoOaGXu/Fyd+HOnTuLHXKV7M0ycUREhNB1Wcngv2O562/Pnj1dSsNy66nJU8l5EOOcAIRe3BAQAAEQ8A0CEHo1rjOEXo2BYjkQAAEQAAEQUEDAqEJvaGgo8Te9LYPfOAsJCVGQEUKsCUDoxX0AAfMSgNCrT+0g9L7jzKKsrQxq6RK78+ed1LVlN7Eg/jWq0PcR31Oy5Mp+ivD58xcUNjSMVi5aKa7BYmP4rPGSTp9KKm7bMZTn9BvelwI7BNp1MzGL0CsnMbrD59D+Q9SnQ19RymY2lk7IcjXwy+tH4bPDKdsXnytBL8TIrcOPe7PQ++b1G1owc4EgrdqO0KmhVKt+TYeddFgG7tCsI3G3Xstwpyvy/X/u09CgYcSvRctwJuna3n2eM2L8cKofUF9x159Tx09Rzza9JCJz/xH9hNea7ZDr/qx2P17z/OnzFNShD13866K4hZxErPjCmiwQQq/JCobjggAIgAAI+CQBswi9vx+9REfOXLOrUc4sn9E3ZfPoXjsIvfohVyL0OpN5WWRs2bJlrGVezthTQi8LlCx62sq7CxcupMBA+3+v8FncEXpZZuUmI1OnTrUrIEuYhQoVokSJEgnPPXr0iPbv3y9baO5uO2vWLEqbVt0XHpXcGk8KvcyZpViWux8/fiweJ0+ePLRq1SrKm9fxL9Zw8O3bt6lbt25CrNzw8/MTpdm7d+/S0aNHZeNYMO/du7dTqVdO6P3mm29o2rRpkrNzx19/f39KlSoV8ZwdO3bI7qtUxGZGK1asoC5duhDLy3KjZMmSlCxZMuIvwx4/ftxhHHd05nudOLFnf9FHyb3y5hgIvd5cXeQGAiAAAu8JQOjV+DZA6NUYKJYDARAAARAAAQUEjCr08hs1gwcPFjPgbgH8hgaGOgIQetXxQjQIGIkAhF59qgGh9z3nNUvX0tDeQ8UHuEtsr8G9aGbELJoz+X03GkcCrbOK7f1tL/Vs20siNjYIqE/9RvQj7virZLDkN7hHMJ04ckIM5y69E+dFUN6C9h8kmUXo5WRsOyTzY01bNaGgoUGU6JN3HxA6G08eP6Exg8fQhpUbxbBS5UtRyJQxlDptaqHz6eSwKZI6qu18yh9UbV23lUb0GympI2/ozUIv5/fPnX+E10bUjl2SMrBUGzo1hJil3JCrC9eD68IdrpX8dKgjobhVp1bUY2B3ih8/vt3WckIvC9zjZ44jlsVdjXt379HwviPo159+FUOdCeB3b9+lgd0G0b5d+ySvzTFTxlCxUkVdbSc8z9Lz2GFjafWSNZJ47ghcv9n/FK1h9iAIvWavIM4PAiAAAiDgCwSMLvQ+ffZS6Mp74eo/duUoni8LlSygrOOk1rWE0Ks1UcfruRJ6WQDlX8YbPny4ZBEWVLmLarNmzShOnDiaHNhTQu/169epRYsWtHPn+y88pk+fnjZt2kRFihSRPbs7Qu+2bduoQYMGEiG0adOmQhMSllrjxYsn2YvZsiDKojGLm9Zj4sSJ1L17d0X/BlQD31NCL0vfLOIGBwfTlStXJEfiz2lGjBjhVPp++vSpIEPbduZNmTKl0PGY68eCs/W/ie/cuSPIsSzhcr3U8LMVem0ZFitWTOg8XblyZcn9jomJoSNHjgifQ3G9rUe7du2ETr3OBNuoqChBgLdlxPsNGzaMKlasKJnP+50+fVrojr169Wq7zsHc5CYoKEgToV7NPfKlWAi9vlRt5AoCIODLBCD0alx9CL0aA8VyIAACIAACIKCAgFGFXpZ3+Q0jy+A3VUaNGqUgI4RYE4DQi/sAAuYlAKFXn9pB6H3P+drf16lvx76iMFuoWCHqMySIJoVOpoN7DwqBLANGzJ1AOfxyqCrQs/+eUejQMFoduVoyr07D2hQ0JIg+S/OZ0/VuXLtBowaMshMqnXU79ZTQywe1dL51dmjb/RsFNqL+I/tTwoQJ7KZx59vwkeG09IelkufadmtLnKMz6Znn/jB1Hk0bL/0JS9sOqdwhmWVcyX8n9O9G7bq1pbjx4jrlz1Lp5rWbKWzoWHr470O7WG8XejlhOSmdH3cm1vLzB34/QP27DJB0TmYRvc+wIPq65tdOPyxn7utXbhA6XFt3+XXVwVlO6OWzFC5emIaPG+b09cv15W7Etq9VlstbdWhJceLaf7jPsvfmNVtoQNcBkrvBEvCQkGDiv0ucycv37z2gSSGT7PbkbuDDxg2nlKlSqPr7xqzBEHrNWjmcGwRAAARAwJcIGFnovXn3EUUdjqY7959IShInzkdUo2weyp4p1QcrFYRe/dA7E3odybyW082ePZvatm2rmXTqCaH39evXFB4eLkih1qNevXo0b948SpFC/t8OaoVeOVG2c+fOggztqoPqmTNnqHXr1nTgwAHxiNWrV6fFixfTZ585f+9D7U3RSuhl0fThw4d069Yt+u2334TOvLt377Y7Ts2aNWnu3LmULl06h0flfx9yTPv27SUxVatWpUmTJlHu3Lmdpnn27FnibrXWgm3WrFkFAbZoUfkvjDoTelke5juTOnVqh/tyh2AWablG1iMyMpICAgJk5zErfr1s2bJF8jzfTZaeWZJ3NJj3jz/+KHT2tZaBeQ7nyawwPEMAQq9nuGJVEAABEDAaAQi9GlcEQq/GQLEcCIAACIAACCggYFSh1/YNP/5m+8iRUglFQXo+HwKh1+evAACYmACEXn2KB6H3PeeXL18KUmnk3CXig41bNhJEPYtMyF17WeyT6wrqqmJyHXZ5TrYvPqem3zWlb+p+Qyk/SylZhjucbt+yneZNmUeXoi9LnmM5MWxaKGXMnFF2a62E3vOnzwvdha9cfN+VhvfuHNSZcufLTfwBedy48ShJ0sSSDz7VCL2cgCM+ZSqVodadWlHRUkXp448/FnNl2fPY4WM0b+oPFLU9SsKgWu1qNHz8MEqWPJn4+IVzF6hX297CPpbBonCTVk0EKVVOmuQ9zp4+RwtmLBC68zoa7bq3o+79u8nKnkf/OErN67QQpzrr9OrqDrl6fvOazYI8az0iNy4WRNbYDn59TAqZLLCwHsxw4twIKl2xtOwWjjrscnCNejWoWeumxJ1+raVq/nAv+nw0zZ8+X9J12bLBgO8HEL8WHUmyjoRens8ycevOrahOwzqUJGkS8cwshrN8PH38dPrz2J+SXCpXryyIwKlSO5ZAWNrnvz+WLVhux6dRYENq0rIJZcicQSIw8+ub7+6i2Yvt9uRzjp0epkntYlt7veZD6NWLNPYBARAAARAAAfcJGFXoPXf5jtCZ9/nL15LkUiRLRPUq56ckn9h/qdB9CupnQuhVz8zdGY6E3m+//VboUMr/czRYmly4cCFVqFDB3e0l87QWernrK3c2HTdunF1nU2fiJR9KrdB748YNQeRkudUyuBtr+fLlFbFZu3Yt1a9fX4xlUZMF1ZIlSyqarzRITuhVOldtXIkSJWj+/PlCd2Jn49KlS8SdjK2FZqVzLevKSdHc4ZiF6gQJ7P8+cyT01q1bl2bNmiV0A3Y15ARdZ6I4C+Qs9FoPpdI3z2HxmbtMf/fddxKpt2HDhsKZHcnprvLA884JQOjFDQEBEAAB3yAAoVfjOkPo1RgolgMBEAABEAABBQSMKvTyzzZZ//QX/0SR7U+BKUjP50Mg9Pr8FQAAExOA0KtP8SD0Sjnv372furfuIekGah2hpDOts8od2n+IhgcNt5NzLXNY7k2fOYPwxwf3HtCZk2dkl2MpdGjYUCpUtKDD7bQSeu/cukP9OvcXuxTLbSjXfVet0MvrOuPD4igLxAkSJqDXr17TuVPnZLvlsrz6fcT3gihtPZyJpck/TS50US1QOD99HP9jevMmRlj/xJETxN2RrUeFrytQwoQJ6edNP4sPO+s+7C1CLyfLUveArrw4QSUAACAASURBVAPFLtYWABX8y9PICSMddppm2ZU70C6eEyl7X5XWlidzx+b2PdpTok8SKb773FH71atXEimdJxcsUpASJ01ML56/oLN/npV93Tu6T3Kb37t7j0YPGiO5G9ZxLOlmzZ6VPorzkdPXN8eNmvg9FS9TXLPuYPr8P0rsdoHQGzt+mA0CIAACIAACehAwotD7x59/0/4T7798aOHweYaUVKdiXj2wuNwDQq9LRJoFyAm9M2bMoKtXrzqVeS0HUNKBVelhYyv0WrrGXrx4kXbs2CHIpCzm2g4lAqRaoVcuXo3Qy11X2XuIFy8eFSpUiLJly0b+/v7E0rSWQy+hNzAwUPj1xMyZM7s8vq3oyjIzd75luVbNWLJkCTVv3lycwiLxqlWrKG9e+7/X5IRed7rdyonY69atoypVqkiO/uDBA2rTpg3xc5ZRqVIlIc+MGeW/dC6XO3ecDg0NJW5mYxl8brk91bBDrGMCEHpxO0AABEDANwhA6NW4zhB6NQaK5UAABEAABEBAAQGjCr0s77LUaxn8Z5Z6MdQRgNCrjheiQcBIBCD06lMNCL1Szo8ePqIhvYbQjq2/2BWgVPlSFDJlDKVO6/hnCpVUjcXB8FETaO9ve5WE28WwYDho9ED6Mv+XTudrJfTGvImhedPm0cQxkxzux110uZvopyk+FWPcEXp58umTp2nM4BBiEVbtYNm2/4h+gjQpNxx1UVWyD0u/HXt1oIYtGtJv26OoT4c+4rRipYsJ+adJl8ZuKW8SermDDnesHtBV2gWYk+bO1a06tJTtUszPcwfc5fOX0fTwGQ6FeWd1YOn3uy7fCd2UEyZ03mFN7u5V+aYyhQaHOpTp5fb2r1GF+o/sL3T1VToe/vuQ5kyeQ/OnSzsZK53PnY6DgnsL8rqvDQi9vlZx5AsCIAACIGBGAkYSel+9fkNRh6PpdPRtO5QFcmWgikW/MAxiCL36lUJO6E2fPj3dvHlTcgg/Pz/q27evIMnyHOvRtWtXoRNqokSOv0SoJCM5oVfJPDUxSju/qhV65Tr0qum+qiaH2MR6UuhlsbR69erEnXFLly4t+bUVR2d+/PgxdenSRRBbLcNZl1tnubMU3axZM9q79/17RzNnzhREadshJ/S2aNGCpk2bRpyH0sGvE5aXWSC3jIEDBxLf5bhx44qPHT58mGrXri15XU2fPp06duyo+kupp06dIpbSuSuxsz2V5oA45wQg9OKGgAAIgIBvEIDQq3GdIfRqDBTLgQAIgAAIgIACAkYVeocOHSq8UWIZI0eOlHxTWUFqCCEiCL24BiBgXgIQevWpHYReKWcWFhfNWkRjh4+zK0C/4X0psEOg6g8n5CrJYun6FetpydwligVDlgpbtGsuCKXOupNa9tNK6OX1WFKcMCqCVkeulr2Y3DE4fHa4pCuuu0Ivb8B8Vi1eRTMjZsl24bU9hBo2LJauXLhC8dosklatVZU6BXWkjJnfdZo5deI0dWnRhe7eviv8mWMmz59EJcvZ/3yoNwm9nOuTx09ozOAxtGHlRkkZuAYT50VQ3oKOu6Dx6+v86fM0d+o82rpuq+K/5Fis7dCrA+XJl0fR68/R3bt39x+aNm6a3dltD8LdnTsFdaKva31N8ePHV3xOSyB30jq075CQ556dUjnA0WK58uSkxi2bUN1GdRS9vlUfygQTIPSaoEg4IgiAAAiAgM8TMIrQe+/fpxR1+CJdu/2vXU0qFctB+XOmN1StIPTqVw45odd294IFCxJ37S1VqhRt27aNGjRoQCxiWgYLkCxONm3aVNG/Pxxl52mh1zoPV4TVCr1Pnz4lFpsXLJB+UZFlzz59+hB3i+Xuux96aC30litXTpB4ixYtSsWKFaMUKVKoSvHChQvUpEkTYuHVMsaMGUMsxaodz58/p6CgIGJR1jJYqg4PDxd+Nch6yAm9juRfZ+d48+aN8BlUSEiIGMavj7lz51Ly5MnFx2bNmiXIu5aRM2dOWr16NRUoUEBtmiRXQ7k9VS+MCbIEIPTiYoAACICAbxCA0KtxnSH0agwUy4EACIAACICAAgJGFXqDg4Np9OjRYgb8k06DBw9WkBFCrAlA6MV9AAHzEoDQq0/tIPTac75w7gL1atubLv51UXwye87sFDF3AuXwy6FpYV69ekXcsZelv+OHTxDvfePaDWEP7gjLomzBIgWpTMXSlP+rAi47k1ofTkuhl9d9+fIlHdp3mLas3ULHDx2zE5EjNy4m7h5sGbERei1rsNjLQuyvP/1K58/+JbB6+uSp8DRz+TJ/HirnX56KlPiKkiRNoqo2LKbu+W0P7dqxm86dPkdnTr7rBsNyLndHzZU7p7B24WKFKFnyZJK1Hz96QkN7D6Vtm7eJjzdvGyB0qbUVQL1N6OWETx0/RT3b9BLvqgUCy6iDRg9yWQsWe+/dvUd/7D0o3P1LFy7R8cPHRZZ58ucR5HDufFzevzylTZ9W1Qfpzu4ey7YnjpykH9dvpcMHjoh15z35HvnX8Ff9WnN08Xivy9GX6fedewTB9+L5aPF1w6/vfIXz0VfFClPZymUFWTluvPcdj1RdZi8JhtDrJYVEGiAAAiAAAl5NwAhC76Xr94XOvI+ePJewTvJJAqpZLg+lTaW8G6VexYLQqxdpErrtli1b1uGG3NGWu5YWKVJEiHn9+jWFhobaNdLImjWrICiy2Onu8JTQy8IxC4/8636ZM2dWdDy1Qi8vunbtWqpfv77s+synYsWKgvxavnx5SpcunaIOtooOqyJITgatUqWKIGQ7knF5zp9//knLli2jdevWSWTulClTEn8u0759e0qcOLGKk7wLlbt/y5cvp8aNG6teiyfY3qFq1arRkiVLKFWqVJL15ITeqKgooTZqx6JFi6hly5biNH6tcA45crx7P0xO+vX396elS5dS6tTu/aJVREQE9e7d2+GeanNAvGMCEHpxO0AABEDANwhA6NW4zhB6NQaK5UAABEAABEBAAQGjCr0s7/K3ty2D5d5BgwYpyAgh1gQg9OI+gIB5CUDo1ad2EHr14YxdQAAE9COghUyu32mxk4UAhF7cBRAAARAAARAwPoEPLfQeP3dDkHltR8Y0yalelfwU56OPDAkRQq9+ZXEm9LLMy51G8+XLJznQ7du3iT+j37Bhg+TxunXrEnciTZs2rVsJaCn0ssRbpkwZqlOnDtWqVYsyZcqk6kuP7gi93KW3X79+kg6xjkD4+fkRy6Y1a9Z0q7OtW4D5132ePSP+fIfrZBmOpFfbPfiLpkePHhW653KnZutRtWpVmjp1KnHnWTWDZdvmzZtLppQsWZKSJZN+SVjpmnfv3hXOaBnclXnFihXEvK2HrdDrKE7Jvtu3byfO3zLSp09PmzZtEiV4Oeb8+mEpN1GiREq2sIux5Rabjr9uHcCHJkHo9aFiI1UQAAGfJgChV+PyQ+jVGCiWAwEQAAEQAAEFBIwq9PIbSdwdwDL4Z44GDBigICOEWBOA0Iv7AALmJQChV5/aQejVhzN2AQEQ0I8AhF79WGu5E4ReLWliLRAAARAAARDwDIEPKfTuPnKRjp69bpfYl9nTkn/JXJ5JWKNVIfRqBFLBMo6EXpZh582bZydCWpbkeQEBAXTlyhXJLtxggzvhxosXT8Hu0hA5oXf69OmUJ08exWuxTMzdb1nodecMlo3cEXp5LgulQUFBtHjxYsVn5kCWjplnjRo13JZZlWwYG6HXsr4joZsF8Pnz56uql5zQqyQPpTFKhV7brrpK1+c4udfQ77//LgjlPB4/fkxdunSR3InYCr2u9lRzfsQ6JwChFzcEBEAABHyDAIRejesMoVdjoFgOBEAABEAABBQQMKrQ279/fxo7dqyYQVhYmPCNeAx1BCD0quOFaBAwEgEIvfpUA0KvPpyxCwiAgH4EIPTqx1rLnSD0akkTa4EACIAACICAZwh8CKH38X8vaNehaIq+ds8uqZIFslLxfFk8k6yGq0Lo1RCmi6XkxEAl3Va5W+vkyZOpZ8+ekh1YpJ05cyY1bdpUVUdcXkRO6LUWI/WjQuSu0MtnfPHiBW3evJkmTZpEu3fvVnXslClTUnBwMHXs2NHt7q3ONtRC6OX1z5w5Q61bt6YDBw5ItlPbpVnLrsyO8pa7Q7YdepV2KZbbw5Vca7sXrwGhV9XL4oMGQ+j9oPixOQiAAAjoRgBCr8aoIfRqDBTLgQAIgAAIgIACAkYVelneHTdunJgBy719+/ZVkBFCrAlA6MV9AAHzEoDQq0/tIPTqwxm7gAAI6EcAQq9+rLXcCUKvljSxFgiAAAiAAAh4hoDeQu/1Ow9p1+FouvvgqSShBPHjkX+JXPRF5lSeSVTjVSH0agzUyXJyMmJkZKTQLdbVePr0KfFnBXPmzJGEutOplRfwFqHXAiMmJoYuX75Mq1evprVr19rJr874du7cWWhekjhxYldlUPW8VkIvbxoVFUUtW7a069Ks5uyzZs0S5GVPjfTp09OmTZuIO/BaD1vJtmLFisTdgjNkyKD6KK6EXk906N21axdVqFBBctYPJb+rBmayCRB6TVYwHBcEQAAE3CQAoddNcI6mQejVGCiWAwEQAAEQAAEFBIwq9Pbp04fCw8PFDMaPHy/8vBWGOgIQetXxQjQIGIkAhF59qgGhVx/O2AUEQEA/AhB69WOt5U4QerWkibVAAARAAARAwDME9BR6z1y6TbsOXaQXr15LkkmTMgnVLPclJU2cwDNJemBVCL0egOpgydgIvbyko06t9erVI5Y1U6dOrTgZbxN6bRN/8OABHTx4kLZs2SJ07j169KhTNiz09u7dm+LGjauYoatALYXeN2/e0IQJE2R/JVHp2Vmibd68uXjsggUL0ooVK8jPz89VKrF63lbojc2+fN4mTZqI58mfPz+tXLmScufOLTwmxzy2HXptudnuGSs4mCwhAKEXFwIEQAAEfIMAhF6N6wyhV2OgWA4EQAAEQAAEFBAwqtDLb25FRESIGfCbSbZnVZCez4dA6PX5KwAAJiYAoVef4kHo1YczdgEBENCPAIRe/VhruROEXi1pYi0QAAEQAAEQ8AwBvYTeAyf/pgMnr9glkTPLZ/RN2TyeSc6Dq0Lo9SBcm6VjK/S+ffuWli1bJnRZ5U6k1iM0NFRouBEvXjxFCXm70GsLgQXfvXv3CgIrS77379+XhHCnY2abLVs2RfyUBGkp9PJ+nAP7GqtWrZJsnzVrVqHjbZkyZZwea/v27VS1alUxJmnSpLRt2zYqWbKkknTcjrEVeh118lWyAX8mxZ9NWYZtt18Wn4cMGUIhISFijL+/Py1dulSV8G59Fl5r0KBB4kPcgXj58uWUI0cOJUdGjAoCEHpVwEIoCIAACJiYAIRejYsHoVdjoFgOBEAABEAABBQQMKrQy+eaOHGimAG/kdKzZ08FGSHEmgCEXtwHEDAvAQi9+tQOQq8+nLELCICAfgQg9OrHWsudIPRqSRNrgQAIgAAIgIBnCHha6H356g1FHY6mMxdv2yVQ5MtMVKaQdiKgZwjJrwqhVz/asRV6+aQvXrygwYMHS349jx9nOXP16tUSYdNZZr4m9FqzuHjxInXv3l0Qe60Hy61ff/21ZhdCa6GXD3bo0CFq0KABXbki/VJBw4YNhS7NKVKkcHj+EydOCHP/+usvMWbmzJmCJOzJYSv08l6RkZEUEBCgals5ni1atKBp06YJ998ymANL75aRM2dO4bVRoEABVftxMIvzXbp0ocWLF4tzmeHcuXMpefLkqtfDBOcEIPTihoAACICAbxCA0KtxnSH0agwUy4EACIAACICAAgJGFXp79OhBkydPFjOYNGmS8CYYhjoCEHrV8UI0CBiJAIRefaoBoVcfztgFBEBAPwIQevVjreVOEHq1pIm1QAAEQAAEQMAzBDwp9P7z4Kkg816/81By+DhxPqKKRXNQvhzpPJOUDqtC6NUB8v9voYXQy0tdv36dWGTcuXOn5PDcZXb+/PmUJ4/rTtFmFXq5A+vJkyfp9OnTdOzYMUFwLV26NI0YMYLixo2ruJi//PIL1atXT9Lp2B3J1NmGnhB6OX/+tcR+/frZbT179mxq27Yt2UqRlsB//vlHuDc//fSTOLdVq1Y0depUSpw4sWJ2HMhi+YABA+jw4cOUMWNGyp8/P2XJkoVYLE6QIIFkLTmhlz9LGjt2rF2ss0NcunSJmjZtSgcOHBDD5H45ks9Uu3Ztunnzphg3ffp0QfJ1xMbRvqdOnRJyOnPmjBgycOBA4tePmvumCq4PB0Po9eHiI3UQAAGfIgChV+NyQ+jVGCiWAwEQAAEQAAEFBIwq9Hbr1k14o8cypkyZQl27dlWQEUKsCUDoxX0AAfMSgNCrT+0g9OrDGbuAAAjoRwBCr36stdwJQq+WNLEWCIAACIAACHiGgKeE3ovX7gky7+OnLyQHT5EsEfmXzEXpP0vmmYR0WhVCr06giUgroZdP/Ouvv1Lz5s0l0iI/3q5dO+Jf03MlaJpZ6B0yZAiFhISIhfP396dFixZR+vTpFRfz7Nmz1KhRI0EOtgwzCL181tu3bwtddTds2CDJt2DBgrRs2TKHQvfbt29p9OjRxPwsQ21nZ8u8Xbt2UZMmTST3z5GkKyf0snS+fPlyxV1z+ezcYMb6VyK53ps2baIiRYpIODx48IDatGlD69atEx+vVKmS0GWX5WOl4/Xr1zRs2DAaM2aMZApzr1OnjtJlEKeCAIReFbAQCgIgAAImJgChV+PiQejVGCiWAwEQAAEQAAEFBIwq9LK8yz9lZBks9/JPD2GoIwChVx0vRIOAkQhA6NWnGhB69eGMXUAABPQjAKFXP9Za7gShV0uaWAsEQAAEQAAEPEPAE0Lv0bPXafeRi3YH/jxDSqpZPg/FjRPHM8nouCqEXv1gayn0smwYHh4udEm1HaGhoRQUFETx4sVzmJxZhV5OaOPGjVS3bl1JbixrBgQEKO7AunbtWqpfv764hiM5NDa3wxMdei3ncSR08+c23Pk2UaJEskc/ceKEIOJad5ytWbMmzZw5kzJlyqQoXTmhmMVgroFtXXhBOaGXH1cqn3NsVFQUtWzZkq5cuSKekd0Vltflcp03b57Qrdh6dO7cWWDjSnbnOSwQcxfnwMBAibTsjjyuCCqCBAIQenERQAAEQMA3CEDo1bjOEHo1BorlQAAEQAAEQEABAaMKvfzmx4wZM8QM+CeLOnXqpCAjhFgTgNCL+wAC5iUAoVef2kHo1YczdgEBEAABEHBOAEIvbggIgAAIgAAIGJ+A1kIvd+U9fu6GXeIFcmWgikW/MD4QhSeE0KsQlAZhWgq9fJy7d+8KnVqtO5Hy41mzZqWFCxdShQoVHJ7azELvzZs3BdFyx44dYn6c8w8//EDcidVWCrSFwDJr69at6cCBA+JT9erVI5ZAU6RIoUGl3y3hSaHXUfdYZ2Itn4nnsfBt3aWXH69atSpNmjSJcufO7TT/+/fvCxL5nDlzJHFcD/4Vx2TJ7DuWOxJ6eQH+JUjuGszndjQOHz4sNJOxrhfXe8mSJVSmTBnZabdu3RKE3i1btkie57MPGjTI6X4xMTH0448/CntaC8R8xtmzZwtCNIZnCEDo9QxXrAoCIAACRiMAoVfjikDo1RgolgMBEAABEAABBQSMKvR27NiRZs2aJWbA3+C2/W8FBen5fAiEXp+/AgBgYgIQevUpHoRefThjFxAAARAAAecEIPTihoAACIAACICA8QloJfQ+evqcog5F06Xr9+2SLvdVdiqcW/lPthufGhGEXv2qpLXQyyc/dOgQNWjQQCIe8uMsOkZGRtLnn38um6CZhV7unjp37lxq3769JDcWLvkzCm48wnnHsemg/eDBA1q/fj2FhYXRuXPnxLmuJFh3b4gnhV4+0+XLl6l58+bE98p6sNTM3XIzZpT/u0quwy7PT5kyJfXo0UOQpVmYtZYrORfuCjxixAg6ePCgZD+OXb16NRUtWlQWlTOhlydUrFiRgoODBQHduqv0nTt3BDGdBWQWia2Hki7Ucl19eY1ixYrRsGHDhH2tu/WyyHv69Gnhcy/e9/Hjx5I9XXU/dveeYN57AhB6cRtAAARAwDcIQOjVuM4QejUGiuVAAARAAARAQAEBowq9/N8F/G1ky+A3OWzfQFOQns+HQOj1+SsAACYmAKFXn+JB6NWHM3YBARAAARBwTgBCL24ICIAACIAACBifgBZC77Xb/1LU4Yt079+nkoSTfJJA6MqbPVMq44NQeUIIvSqBxSLcE0Ivy63cqbRFixZ2J+Nf2Rs7dqxEWrQEmVno5RyePn1K/fr1I/7lQLnBcmrBggXp448/Fp7mTqvWEq/1HJZU+/fvTwkSJIhFde2nelro5R2XL18ufC5jK59yfbkbrbUga31CZtGmTRs7GdgSw5Juzpw5BSn60aNHtH//flk2HDdhwgTiDseOOiPLCb0lS5akU6dOSc5tXTPuPn306FHZPVk65q6+1jKuXCC/NlasWCF02rUVgi3xfA7uKvzq1Ss6fvy4wziWxFkEd9ZJWNPL46OLQej10cIjbRAAAZ8jAKFX45JD6NUYKJYDARAAARAAAQUEjCr0tmvXTvgWvGXwTyzxTxhhqCMAoVcdL0SDgJEIQOjVpxoQevXhjF1AAARAAAScE4DQixsCAiAAAiAAAsYnEFuh9/TF20Jn3lev30iSzZgmOX1dMhclS5LQ+BDcOCGEXjeguTnFE0IvH8WZ3MpNOfh9e1tRzuxCL+fNkuaQIUMcSr2uysRyJkvBQUFBlChRIlfhqp/XQ+jl2vNnSPz5jPVg0ZZFb+7U7GhcvXpVEJmXLVumOjee4OfnRxMnTqRq1ao5lHk5Tk7oXbBgAXEHXr6HtjKyo8O4Uy+WermzMNeYhV21g/fkbr4sx3vijqg9j7fHQ+j19gojPxAAARB4RwBCr8Y3AUKvxkCxHAiAAAiAAAgoIGBUoZe/vf3DDz+IGcybN4++++47BRkhxJoAhF7cBxAwLwEIvfrUDkKvPpyxCwiAAAiAgHMCEHpxQ0AABEAABEDA+ARiI/TuP3GF/vjzb7skv8yelvxL5jJ+8rE4IYTeWMBTOdVTQi8f48yZM9S6dWs6cOCA5FQsdi5cuJAqVKggedwbhF5O6MWLF7R27VoKCQmhkydPKq4Id5Tt3bs3lS5dWuhC64mhh9DL5z5x4gQ1adJEuAPWo2HDhsS/rJgiRQqH6TG/zZs3C91nDx48qAgDd9Lt2LEj9ezZk1KnTu1yjpzQGxkZSU2bNhVk20GDBrncu1atWsSdlAsXLuxUHnZ0GO74yywiIiIcduG1nssir+WOFChQwK09XYJBgB0BCL24FCAAAiDgGwQg9GpcZwi9GgPFciAAAiAAAiCggIBRhV6Wd+fPny9mwHIvv2GIoY4AhF51vBANAkYiAKFXn2pA6NWHM3YBARAAARBwTgBCL24ICIAACIAACBifgDtC7/OXr2nXoWg6e/mOXYIlC2Sl4vmyGD/xWJ4QQm8sAaqY7kmhl4+xYcMGatGihV3H07p16woyY9q0acXTeovQa0no9evXdPToUdq5cyft27ePrly5IvzZMlgE5Y6yFStWpOrVq1PmzJk9JvJa9tRL6OUutJMnTxYEW9vhqEOzbRzzO3/+PG3bto2ioqIEOfjcuXNCGMuthQoVovz581ONGjWoXLlylCxZMsU335HQGxAQIKzBXYY3bdpE69atE4R0rh3vWbx4capatSrVrl1bqJ0W4vWjR49o9+7dtHXrVkEAP3bsmPh64TtSsGBBoeNw5cqVKU2aNIpzRKA2BCD0asMRq4AACICA0QlA6NW4QhB6NQaK5UAABEAABEBAAQGjCr2tWrUSvtlvGfwTSS1btlSQEUKsCUDoxX0AAfMSgNCrT+0g9OrDGbuAAAiAAAg4JwChFzcEBEAABEAABIxPQK3Qe+f+E9p1OJpu3H0kSS5B/HhUsegX5Pe5b8hcEHqNf7dxQhAwMwFXQq+Zc8PZtSUAoVdbnlgNBEAABIxKAEKvxpWB0KsxUCwHAiAAAiAAAgoIGFXoDQwMpMWLF4sZLFq0SPj2P4Y6AhB61fFCNAgYiQCEXn2qAaFXH87YBQRAAARAwDkBCL24ISAAAiAAAiBgfAJqhN4LV/8ROvM+efZSklialEkEmTfdZ8q7TxqfjPMTQug1ewVxfhAwNgEIvcauj5FOB6HXSNXAWUAABEDAcwQg9GrMFkKvxkCxHAiAAAiAAAgoIGBUoZfl3cjISDEDlnubN2+uICOEWBOA0Iv7AALmJQChV5/aQejVhzN2AQEQAAEQcE4AQi9uCAiAAAiAAAgYn4BSoffImWv0+9FLdgnlzPIZfV3Kj+LFjWP8ZDU8IYReDWFiKRAAATsCEHpxKZQSgNCrlBTiQAAEQMDcBCD0alw/CL0aA8VyIAACIAACIKCAgFGF3oCAAFq6dKmYwZIlS6hZs2YKMkKINQEIvbgPIGBeAhB69akdhF59OGMXEAABEAAB5wQg9OKGgAAIgAAIgIDxCbgSet++fUtRhy/SifM37JIp8mUmKlMom/GT9MAJIfR6ACqWBAEQEAlA6MVlUEoAQq9SUogDARAAAXMTgNCrcf0g9GoMFMuBAAiAAAiAgAICRhV6mzZtSsuXLxczWLZsGTVp0kRBRgixJgChF/cBBMxLAEKvPrWD0KsPZ+wCAiAAAiDgnACEXtwQEAABEAABEDA+AWdC78PHzynqcDRdvnFfkkicOB9RxaI5KF+OdMZP0EMnhNDrIbBYFgRAQCAAoRcXQSkBCL1KSSEOBEAABMxNAEKvxvWD0KsxUCwHAiAAAiAAAgoIGFXoZXl3xYoVYgYs9zZu3FhBRgixJgChF/cBBMxLAEKvPrWD0KsPZ+wCAiAAAiDgnACEXtwQEAABEAABEDA+AUdC79Vb/woy7/2H/0mSSJEskSDzZk73qfGTD1QgrQAAIABJREFU8+AJIfR6EC6WBgEQgNCLO6CYAIRexagQCAIgAAKmJgChV+PyQejVGCiWAwEQAAEQAAEFBIwq9DZq1IhWrVolZrBy5Upq2LChgowQYk0AQi/uAwiYlwCEXn1qB6FXH87YBQRAAARAwDkBCL24ISAAAiAAAiBgfAJyQu+pC7cEmff1mxhJAp9nSEkVin5ByZMkNH5iHj4hhF4PA8byIODjBNCh18cvgIr0IfSqgIVQEAABEDAxAQi9GhcPQq/GQLEcCIAACIAACCggYFSht0GDBrRmzRoxg9WrV1P9+vUVZIQQawIQenEfQMC8BCD06lM7CL36cMYuIAACIAACzglA6MUNAQEQAAEQAAHjE7D9YLho3sx06NRVu4MXyJWBKhb9wvgJ6XRCCL06gcY2IOCjBCD0+mjh3UgbQq8b0DAFBEAABExIAEKvxkWD0KsxUCwHAiAAAiAAAgoIGFXoZXl37dq1YgYs9/7vf/9TkBFCrAlA6MV9AAHzEoDQq0/tIPTqwxm7gAAIgAAIOCcAoRc3BARAAARAAASMT8D2g2G5E5f7KjsVzp3R+MnoeEIIvTrCxlYg4IMEIPT6YNHdTBlCr5vgMA0EQAAETEYAQq/GBYPQqzFQLAcCIAACIAACCggYVeitV68erV+/Xsxg3bp19O233yrICCHWBCD04j6AgHkJQOjVp3YQevXhjF1AAARAAAScE4DQixsCAiAAAiAAAsYn4EzoTfJJAqErb/ZMqYyfiM4nhNCrM3BsBwI+RgBCr48VPBbpQuiNBTxMBQEQAAETEYDQq3GxIPRqDBTLgQAIgAAIgIACAkYVeuvWrUsbN24UM9iwYQPVqVNHQUYIsSYAoRf3AQTMSwBCrz61g9CrD2fsAgIgAAIg4JwAhF7cEBAAARAAARAwPgFHQm/GNMmpQtEv6LNPExs/iQ9wQgi9HwA6tgQBEAABELAjAKEXlwIEQAAEfIMAhF6N6wyhV2OgWA4EQAAEQAAEFBAwqtDL8u6mTZvEDFjurV27toKMEGJNAEIv7gMImJcAhF59agehVx/O2AUEQAAEQMA5AQi9uCEgAAIgAAIgYHwCckLvl9nTCjLvx/HiGj+BD3RCCL0fCDy2BQEQAAEQkBCA0IsLAQIgAAK+QQBCr8Z1htCrMVAsBwIgAAIgAAIKCBhV6K1VqxZt2bJFzGDz5s1Us2ZNBRkhxJoAhF7cBxAwLwEIvfrUDkKvPpyxCwiAAAiAgHMCEHpxQ0AABEAABEDA+ATW7DhB1+88FA9askBWKp4vi/EP/oFPCKH3AxcA24MACIAACAgEIPTiIoAACICAbxCA0KtxnSH0agwUy4EACIAACICAAgJGFXpr1KhBP/74o5jB1q1b6ZtvvlGQEUKsCUDoxX0AAfMSgNCrT+0g9OrDGbuAAAiAAAg4JwChFzcEBEAABEAABIxP4MqNBxR1OJpSJEtEubKmJr/P0xj/0AY4IYReAxQBRwABEAABEIDQizsAAiAAAj5CAEKvxoWG0KsxUCwHAiAAAiAAAgoIGFXoZXn3p59+EjNgubd69eoKMkKINQEIvbgPIGBeAhB69akdhF59OGMXEAABEAAB5wQg9OKGgAAIgAAIgAAIeCsBCL3eWlnkBQIgAALmIoAOveaqF04LAiAAAu4SgNDrLjkH8yD0agwUy4EACIAACICAAgJGFXqrVatG27ZtEzP4+eefqWrVqgoyQog1AQi9uA8gYF4CEHr1qR2EXn04YxcQAAEQAAHnBCD04oaAAAiAAAiAAAh4KwEIvd5aWeQFAiAAAuYiAKHXXPXCaUEABEDAXQIQet0l52AehF6NgWI5EAABEAABEFBAwKhC79dff007duwQM9i+fTv5+/sryAgh1gQg9OI+gIB5CUDo1ad2EHr14YxdQAAEQAAEnBOA0IsbAgIgAAIgAAIg4K0EIPR6a2WRFwiAAAiYiwCEXnPVC6cFARAAAXcJQOh1l5yDeRB6NQaK5UAABEAABEBAAQGjCr0s7/7yyy9iBiz3VqlSRUFGCLEmAKEX9wEEzEsAQq8+tYPQqw9n7AICIAACIOCcAIRe3BAQAAEQAAEQAAFvJQCh11sri7xAAARAwFwEIPSaq144LQiAAAi4SwBCr7vkHMyD0KsxUCwHAiAAAiAAAgoIGFXorVy5Mu3cuVPM4Ndff6VKlSopyAgh1gQg9OI+gIB5CUDo1ad2EHr14YxdQAAEQAAEnBOA0IsbAgIgAAIgAAIg4K0EIPR6a2WRFwiAAAiYiwCEXnPVC6cFARAAAXcJQOh1l5yDeRB6NQaK5UAABEAABEBAAQGjCr0VK1akqKgoMYPffvuNKlSooCAjhFgTgNCL+wAC5iUAoVef2kHo1YczdgEBEAABEHBOAEIvbggIgAAIgAAIgIC3EoDQ662VRV4gAAIgYC4CEHrNVS+cFgRAAATcJQCh111yDuZB6NUYKJYDARAAARAAAQUEjCr0sry7a9cuMQOWe8uXL68gI4RYE4DQi/sAAuYlAKFXn9pB6NWHM3YBARAAARBwTgBCL24ICIAACIAACICAtxKA0OutlUVeIAACIGAuAhB6zVUvnBYEQAAE3CUAodddcg7mQejVGCiWAwEQAAEQAAEFBIwq9JYrV45+//13MYPdu3dT2bJlFWSEEGsCEHpxH0DAvAQg9OpTOwi9+nDGLiAAAiAAAs4JQOjFDQEBEAABEAABEPBWAhB6vbWyyAsEQAAEzEUAQq+56oXTggAIgIC7BCD0ukvOwTwIvRoDxXIgAAIgAAIgoICAUYXeMmXK0N69e8UM9uzZQ6VLl1aQEUKsCUDoxX0AAfMSgNCrT+0g9OrDGbuAAAiAAAg4JwChFzcEBEAABEAABEDAWwlA6PXWyiIvEAABEDAXAQi95qoXTgsCIAAC7hKA0OsuOQfzIPRqDBTLgQAIgAAIgIACAkYVelne3bdvn5gBy72lSpVSkBFCrAlA6MV9AAHzEoDQq0/tIPTqwxm7gAAIgAAIOCcAoRc3BARAAARAAARAwFsJQOj11soiLxAAARAwFwEIveaqF04LAiAAAu4SgNDrLjkH8yD0agwUy4EACIAACICAAgJGFXpLlixJBw4cEDPYv38/lShRQkFGCLEmAKEX9wEEzEsAQq8+tYPQqw9n7AICIAACIOCcAIRe3BAQAAEQAAEQAAFvJQCh11sri7xAAARAwFwEIPSaq144LQiAAAi4SwBCr7vkHMyD0KsxUCwHAiAAAiAAAgoIGFXoLV68OB08eFDM4I8//qBixYopyAgh1gQg9OI+gIB5CUDo1ad2EHr14YxdQAAEQAAEnBOA0IsbAgIgAAIgAAIg4K0EIPR6a2WRFwiAAAiYiwCEXnPVC6cFARAAAXcJQOh1l5yDeRB6NQaK5UAABEAABEBAAQGjCr0s7x46dEjMgOXeokWLKsgIIdYEIPTiPoCAeQlA6NWndhB69eGMXUAABEAABJwTgNCLGwICIAACIAACIOCtBCD0emtlkRcIgAAImIsAhF5z1QunBQEQAAF3CUDodZecg3kQejUGiuVAAARAAARAQAEBowq9RYoUoSNHjogZHD58mL766isFGSHEmgCEXtwHEDAvAQi9+tQOQq8+nLELCIAACICAcwIQenFDQAAEQAAEQAAEvJUAhF5vrSzyAgEQAAFzEYDQa6564bQgAAIg4C4BCL3uknMwD0KvxkCxHAiAAAiAAAgoIGBUobdw4cJ07NgxMYOjR4/S/7F3H3By1PX/xz/Xe8n1XHLplZCE3iH0IjZsPw0KqAl/pYlSRCkioFQFQUEBEVCKBQUUBaQFJLRQ0ntyySWXXO+31+//+M7uzu3OXpm7++7dzO5rfcxvZme/853v5/n96i/JvW/2oIMOslERTQIFCPSyHhBwrwCB3rGZOwK9Y+PMXRBAAAEEBhcg0MsKQQABBBBAAIFIFSDQG6kzS10IIICAuwQI9LprvhgtAgggMFIBAr0jlRvgOgK9mkHpDgEEEEAAARsCTg30qvDu6tWrzQpUuHfx4sU2KqJJoACBXtYDAu4VINA7NnNHoHdsnLkLAggggMDgAgR6WSEIIIAAAgggEKkCBHojdWapCwEEEHCXAIFed80Xo0UAAQRGKkCgd6RyA1xHoFczKN0hgAACCCBgQ8Cpgd5FixbJ2rVrzQrWrFkjCxcutFERTQIFCPSyHhBwrwCB3rGZu5c33Ca1LbvNmx0y7RSZnr9gbG7OXRBAAAEEEBCRysYyeWvzP0yLrJSJctaB12ODAAIIIIAAAghEhACB3oiYRopAAAEEXC9AoNf1U0gBCCCAgC0BAr22mOw3ItBr34qWCCCAAAII6BJwaqD3wAMPlPXr15tlrlu3ThYsIGA13Hkn0DtcMdoj4BwBAr1jMxdbKt6Qj3b/xbxZUnyKfPrg5WNzc+6CAAIIIICAiPxnzaPS2t5oWhw46Ww5sPhsbBBAAAEEEEAAgYgQINAbEdNIEQgggIDrBQj0un4KKQABBBCwJUCg1xaT/UYEeu1b0RIBBBBAAAFdAk4N9Krw7oYNG8wyVbj3gAMO0FV21PRDoDdqpppCI1CAQO/YTGpTW5W8sPYnQTeLj0uUY2Z/RvIzJo3NILgLAggggEBUCuyoXCtryt6S7p6uoPrV03nVU3p5IYAAAggggAACkSBAoDcSZpEaEEAAAfcLEOh1/xxSAQIIIGBHgECvHaVhtCHQOwwsmiKAAAIIIKBJwKmB3vnz58umTZvMKjdu3Cjz5s3TVHX0dEOgN3rmmkojT4BA79jNaXnDOnl3+6PS0d0adNPp+QtkSu58ycsoHrvBcCcEEEAAgYgXqG4ql51V62R3Td/fd1TRCXEpcvSMC6Q4e2HEG1AgAggggAACCESPAIHe6JlrKkUAAQScLECg18mzw9gQQAABfQIEevVZGj0R6NUMSncIIIAAAgjYEHBqoHfu3LmyZcsWs4LNmzfLnDlzbFREk0ABAr2sBwTcK0Cgd2znrqppm7y78zFpaa8JuXFh1lQpyZkjJblzJTYmdmwHxt0QQAABBCJCoKe3R8pqNktZ7RapaNgVUlNaUq4cNf18yc+YFRH1UgQCCCCAAAIIIOAXINDLWkAAAQQQcIIAgV4nzAJjQAABBMIvQKBXszGBXs2gdIcAAggggIANAacGelV4d+vWrWYFKtw7e/ZsGxXRJFCAQC/rAQH3ChDoHfu5q2/dI6v3PCf7Gtb3e/OM5AkyOXeOFGaWSG46T+0d+xnijggggID7BGqay6WisUz21GyRpra6fguYmLVAFk/+nGSnTnZfgYwYAQQQQAABBBAYQoBAL0sEAQQQQMAJAgR6nTALjAEBBBAIvwCBXs3GBHo1g9IdAggggAACNgScGuidNWuWbN++3axg27ZtMnPmTBsV0SRQgEAv6wEB9woQ6B2/uSuteV+2VLwutS2hT1D0jyozJUcKMqdIQWaJscXFxo/fgLkzAggggIBjBLp7uqSyscy37ZZGT+2AY8tJmypzCk+SablHOGb8DAQBBBBAAAEEENAtQKBXtyj9IYAAAgiMRIBA70jUuAYBBBBwnwCBXs1zRqBXMyjdIYAAAgggYEPAqYHeGTNmyM6dO80KduzYIdOnT7dREU0CBQj0sh4QcK8Agd7xnbve3l7ZUvm6Eextaa8ZdDDJCWlGqDcvo1iyUwtkQlrB+A6euyOAAAIIjKlAQ2u11LZUSHXTXiPI29bZMuj905JyjSDvnIKTxPoDxTEdODdDAAEEEEAAAQTGQIBA7xggcwsEEEAAgSEFCPQOSUQDBBBAICIECPRqnkYCvZpB6Q4BBBBAAAEbAk4N9KrwbmlpqVmBCvdOmzbNRkU0CRQg0Mt6QMC9AgR6nTF3bZ1Nsrv2Q9nXsN7Y7LxUwFeFerPTCiQvvdjYYmPj7FxKGwQQQAABhwv09HZLbXOF1LVUSG3Lfqlp3ieejmZbo56YtUDUNiXnUElOyLB1DY0QQAABBBBAAAG3CxDodfsMMn4EEEAgMgQI9EbGPFIFAgggMJQAgd6hhIb5OYHeYYLRHAEEEEAAAQ0CTg30Tp06VXbv3m1WuGvXLpkyZYqGiqOrCwK90TXfVBtZAgR6nTefTW1VZrDXbrjXX8WEtEIj2OsP+mYkT3BegYwIAQQQQCBEoKmtTupbKqWutdII79Y27x+Wkj/Eq/YZyfnDupbGCCCAAAIIIIBAJAgQ6I2EWaQGBBBAwP0CBHrdP4dUgAACCNgRINBrR2kYbQj0DgOLpggggAACCGgScGqgt6SkRPbs2WNWWVZWJpMnT9ZUdfR0Q6A3euaaSiNPgECvs+fUH+6taNoslY1bpLPbM6wBx8XGS3ZqvvEU3wlqn1ogWal5w+qDxggggAACegUaWqulvlWFd6uMEG99a5V093QN6yaJ8WlSkDFbCjLmGE/jJcQ7LD4aI4AAAggggEAEChDojcBJpSQEEEDAhQIEel04aQwZAQQQGIEAgd4RoA12CYFezaB0hwACCCCAgA0BpwZ6VXh37969ZgUq3Dtp0iQbFdEkUIBAL+sBAfcKEOh1z9x19XRIReNGqWzcKpVNW6Sute8XUoZThfpHZRXsVUHfrJRcSU/ONra0pKzhdENbBBBAAIEhBFraG6S5rd7YGjw1RnBXBXl7e3tHZJebNk2KsuZLfvosyc+YJXGxCSPqh4sQQAABBBBAAIFIFCDQG4mzSk0IIICA+wQI9LpvzhgxAgggMBIBAr0jURvkGgK9mkHpDgEEEEAAARsCTg30FhcXy759+8wKysvLZeLEiTYqokmgAIFe1gMC7hUg0OveuWvpqJWKho2yv3GT7G/cKB1draMqRv1jc3qSN9xrbAHHqYkZo+qbixFAAIFIFWjtaDJDu83t3vCusbXXjzi467dST+FVT98tzjrAeBJvSmJ2pDJSFwIIIIAAAgggMGoBAr2jJqQDBBBAAAENAgR6NSDSBQIIIOACAQK9mieJQK9mULpDAAEEEEDAhoBTA71FRUVSUVFhVqDCveocr+EJEOgdnhetEXCSAIFeJ83G6MbS3F5lPLW33rep49aOutF16rs6LjbOCPimqSf5JmZKalKmpCX59omZEh/HUyK1QNMJAgg4TqCru1NaOhqltb1RWtp9+45GafGFdrt7urWMOTVxgkxInSzZvk0dpyfla+mbThBAAAEEEEAAgWgQINAbDbNMjQgggIDzBQj0On+OGCECCCCgQ4BArw7FgD4I9GoGpTsEEEAAAQRsCDg10FtYWCiVlZVmBSrcW1BQYKMimgQKEOhlPSDgXgECve6dOzsjV0/tNUK+Hm/Q1x/4tXPtcNokxqcYAV8j5JsYEPb1vVeBYF4IIICAEwVUILdVBXT9YV21971X5zq6PNqHrUK7Zng3xXucGJ+q/T50iAACCCCAAAIIRJMAgd5omm1qRQABBJwrQKDXuXPDyBBAAAGdAgR6dWqKCIFezaB0hwACCCCAgA0BpwZ68/Pzpbq62qygqqpK8vLybFREk0ABAr2sBwTcK0Cg171zN5qRN7ZVSFNbhRh7j2/fViHtXc2j6XbAaxPjkyU5IVWSElIlOSHNOO7bq/Pec0nxKWG5P50igED0CbR3eaSts1XaO1uMvXfzH7dIu+9cR1dbWHCS4tMlI7lQMpMLJSPFt/e9D8sN6RQBBBBAAAEEEIhyAQK9Ub4AKB8BBBBwiACBXodMBMNAAAEEwixAoFczMIFezaB0hwACCCCAgA0BpwZ6c3Nzpba21qxAhXvVOV7DEyDQOzwvWiPgJAECvU6ajfEfiwr09hf0VcHfsXipf/D2B32Dw7/eALD3nPc4PjZhLIbEPRBAwEECXT2dZijXG8gNDuv6Q7rqfG9v75iM3Ajs9hPcVYFeXggggAACCCCAAAJjJ/CF04+QdWs+Mm/44IMPyvLly8duANwJAQQQQCDqBV555RU57bTTTIdZcw+Qf69YE/UuACCAAAKRKECgV/OsEujVDEp3CCCAAAII2BBwaqA3JydH6urqzApUuHfChAk2KqJJoACBXtYDAu4VINDr3rkb65E3t1dLc3uVNLepve/Y2FdLV3d4nnA5WI0q0KsCvkkJKZIc73/6r3evnvTrfyJwUnyqJMYnjTUX90MAAZsCHV3t0t6lnqTrfYquerKueazOGZ95z6lA71i/4uOSJT0pz7fle/fJ6r33mBcCCCCAAAIIIICAMwT++Ptfy83XXm4ORn0Lm/o2Nl4IIIAAAgiMlcD06dOltLTUvN2lV94gauOFAAIIIBB5AgR6Nc8pgV7NoHSHAAIIIICADQGnBnqzs7OloaHBrKC+vl6ysrJsVESTQAECvawHBNwrQKDXvXPnpJG3dzX1G/RtbqsST2ff/58drzHHxsSaT/dVAV/vk35TpO84OBg8XuPkvghEioARyPUFcY2QrhHUVYFdbzDXe+w939PbM+5lpyRkSXqyL6xrhHf7grtJ8RnjPj4GgAACCCCAAAIIIDC0wK6d2+S0o+cFNczIyJDnn39eTjzxxKE7oAUCCCCAAAIjFHjggQfkiiuuEI/HE9SDejqvekovLwQQQACByBMg0Kt5Tgn0agalOwQQQAABBGwIODXQm5mZKU1NTWYFKtyrzvEangCB3uF50RoBJwkQ6HXSbETmWHp6u6Sts1E8nY3G3r8FvlehX3W+exyevtmfenxcoiTEJUh8bKJ4j9Xe+9577H2f4PvcOFbn+nkfExMTmRNLVREl0NvbK109HdLZ3SFd3Z3SpfaW9509fZ8Z7Xzvvdf423uvdcIrLjZBkhMyRYV11d577N1b38fGxDthyIwBAQQQQAABBBBAYJQCK179j1xx0TeksaE+qKdly5bJeeedJ8cff/wo78DlCCCAAAII9Am89dZb8vDDD8vjjz8exJKZlS13/voxOem0s+FCAAEEEIhQAQK9mieWQK9mULpDAAEEEEDAhoBTA73qKQ3Nzc1mBSrcm56ebqMimgQKEOhlPSDgXgECve6du0gceWe3JyT86w3+egO/gcFgt9SvQoVGONgX+FXH6lxcbLzEx8ZLnPE+3ve+71i1MT43toHaqxAigWG3rIXRjVMFbruk27+p0K35vtM4733vPfa+7zvutrTvNN57g7jq2ClhejtGocHcrKCgrj+0mxCXYqc72iCAAAIIIIAAAghEmMCq9/4nV1/6Tdmze2dIZWeeeaZ87Wtfk69+9auSmJgYYZVTDgIIIIDAWAh0dHTI008/LU899ZS8+OKLIbecVDJN7rjvD3L4UfwSyVjMB/dAAAEExkuAQK9meQK9mkHpDgEEEEAAARsCTg30pqWlSWtrq1lBS0uLpKam2qiIJoECBHpZDwi4V4BAr3vnLtpH3t7VLO1dLdLh25vvO73n+/s8Es38YWBvQDgwEBwvMTGxEhsTO+R+8DZxRh+DtpEY8T6J2LtX/wk8tn421PuhrxVRT5Q1/tPbK+LbB70f7LMRXNvT2yO9vT3S3957rrvfz/zXDHZ9YL9mYNcayO3pisTlK0nx6ZIUnyaJvr35PsF7vr/PIxKCohBAAAEEEEAAAQS0Cmxav0bu+tmP5c3XQoNW6kZz5841gr2nnHKKHHfccVrvTWcIIIAAApEp8L///U9effVVI8i7efPmfos84eQz5YprfybzFyyOTASqQgABBBAwBQj0al4MBHo1g9IdAggggAACNgScGuhNSUmRtrY2swIV7lXneA1PgEDv8LxojYCTBAj0Omk2GEu4BeyEgDtUSLjbI53drdLR5ZGunvZwD4v+EXC9QHxskiTGp0hCXKokxqVIYmAYl3Cu6+eXAhBAAAEEEEAAAbcKPPe3J+Txh++TtZ+sGrCEBQsWyKmnnmpsKuDLvw27dbYZNwIIIKBXwOPxGAHeV155xdjWr18/4A0WHnSYnLfsUvncl87VOwh6QwABBBBwrACBXs1TQ6BXMyjdIYAAAgggYEPAqYHe5ORkaW/vC+qocG9SUpKNimgSKECgl/WAgHsFCPS6d+4Y+dgIqKendnS3Sme3xwj4GkFfFfjt8u2N877Pg84TCB6bGeIuOgSsgdyEeG8wN8EI56Z69+q9eT7VF+BV51ONp0DzQgABBBBAAAEEEEDAiQI9PT1GqFdte3aXDjrE4uJiI9h77LHHyqGHHmpsvBBAAAEEokdg9erV8v7774t6Gq8K8ZaXlw9a/OQp04wgr9piY/m3kehZKVSKAAIIiBDo1bwKCPRqBqU7BBBAAAEEbAg4NdCbmJgonZ2dZgUdHR2SkJBgoyKaBAoQ6GU9IOBeAQK97p07Ru4OgdBAsEe6ezqkq6fDt+8Mem9+1j1wG/+13T19f4Zxh8boRtlSc6C0t0wyOklK2ytpuetG16HLro6LTZC42ESJj0207APOx/V9Htw2+FpvUNcX2CWQ67KVwHARQAABBBBAAAEERiJQU10p/37uL7Li1RflzddetNWFCvj6g70q5HvccceJekAELwQQQAAB9wuoh/188MEHRoD33XfflXfeeUf27Nljq7ATTj5Tlpxypnzqc1+R3LwCW9fQCAEEEEAgsgQI9GqeTwK9mkHpDgEEEEAAARsCTg30xsfHS3d3t1mBCveqc7yGJ0Cgd3hetEbASQIEep00G4wFgeEK9PqCwZ3efUAIuKe3S3p6e6S3t1t6fJsKF/cd+8/3tfG29bbp77q+c5Z+pVdE3Uv9p1f93x6RgGPvuX7a+M6rcfmvFbH042vTWHWgtNTOCwJKy9kkmfnrJEZiRGLU/42VGGMfIxJwrJ4e228b33nvNd5rxWgZ0I+vTWxMnKgtxtjHBhyrc973fZ9723jb9n+N97z1OvU+vi+sa4ZzE4wQrxobLwQQQAABBBBAAAEEEBi9wK6d24xQ73DCvf67Hn744Uaw97DDDpNDDjlE5s0L/nvK6EdHDwgggAAC4RDYtGmTfPSC8VJLAAAgAElEQVTRR7Jq1SozwDuc+/hDvGo/dfqs4VxKWwQQQACBCBQg0Kt5Ugn0agalOwQQQAABBGwIODXQGxcXJ+pr1/wvFe7la3FsTKilCYHe4ZtxBQJOESDQ65SZYBwIIDCQwIoPt8vqzf1/xeHiucWy5NCZ4CGAAAIIIIAAAggggAACIxLwh3vf+d/r8v7KFdLYUD+sflJSUoxgr387+OCDZfHixcPqg8YIIIAAAnoFVq9eLR9//LER4PVvHo9nWDfJnpAjRxyzRI48ZokQ4h0WHY0RQACBqBAg0Kt5mgn0agalOwQQQAABBGwIODXQ630SW99LPUGO1/AFCPQO34wrEHCKAIFep8wE40AAgf4EXn1/q6zftn9QnAWziuSUI2YDiAACCCCAAAIIIIAAAgiMSsDjaZW3V7wi7618wwj3bly3ekT9qYdI+AO+CxYskNmzZxvbzJn8MuKIQLkIAQQQGEBg+/btsnXrVmNbv369Gd4N/GbO4eAtPuQIOXbJaXLYkcfJYUcdJ8nJKcO5nLYIIIAAAlEkQKBX82QT6NUMSncIIIAAAgjYEHBioFeFdwOfxquOR/qXfBsEEd2EQG9ETy/FRbgAgd4In2DKQ8DFAi+v3CybSittVTBvWoGcfsxcW21phAACCCCAAAIIIIAAAgjYEdi7Z5esXPGKEfJ9+81XpKG+zs5lA7ZRQV9/uNe/nzNnjnGupKRkVH1zMQIIIBCpAmVlZUZgd8uWLWZ41x/iHe3P9NRTeNXTd9WmnsRbOHFSpDJSFwIIIICAZgECvZpBCfRqBqU7BBBAAAEEbAg4MdCr/qIfHx9vjl79g2pXV5eNamhiFSDQy5pAwL0CBHrdO3eMHIFIFeju7pGXVm6WbWXVISWeetQc49wr724J+WxWSZ6cccxciYuLjVQa6kIAAQQQQAABBBBAAIFxFNhdut14au/G9atl03rvft/eMi0jSk5ONp/iO23aNJk+fboE7jMyMrTch04QQAABpwk0NTVJaWmp7Ny5M2jvf/puW1ubliFPnFQi8xcslnkLFhv7+QculinTeHK6Flw6QQABBKJQgECv5kkn0KsZlO4QQAABBBCwIeDEQG9nZ6ckJiaao09ISJCOjg4b1dDEKkCglzWBgHsFCPS6d+4YOQKRKNDe0WWEeUvLa0PKO+vYeTJ7ar5xfuuuKvnP25tC2kwrzjFCvUmJfb+0FYlO1IQAAggggAACCCCAAALOEGior5WN69fIJkvQV/fo8vLyggK+/sCvP/SrAsG8EEAAAScKqECuP6zbX3C3ujr0F7pHW0dgcHfegSrAu0iysnNG2y3XI4AAAgggYAoQ6NW8GAj0agalOwQQQAABBGwIODHQq8K7SUlJ5ujVsa7f9LVBElFNCPRG1HRSTJQJEOiNsgmnXAQcLNDi6TDCvHsq6kNG+ZklC2T6pOAfvOzcWyv/XLE+pO3kwmwj1JuW0veLWw4um6EhgAACCCCAAAIIIIBABArs2LZZdm7fLDu2bZGd2zbLju2bjX1dbU1Yqs3JyZGioqIht/x87y9J8kIAAQRGK1BVVSX79+8fcqutDf2l7dHeW10/ISdXps+aKzNmzvXuZ82R6TPVfq6O7ukDAQQQQACBQQUI9GpeIAR6NYPSHQIIIIAAAjYEnBjoVeHdlJQUc/TqKQYej8dGNTSxChDoZU0g4F4BAr3unTtGjkAkCTQ0t8lLKzfJ/uqmkLLOOWWhlBRm91tuWUW9/OPVtSGfFeVlyBnHzJOsdJ5SFUnrhFoQQAABBBBAAAEEEHC7gAr0BgZ8jcCvEfzdPCalxcXFDRn69QeD09PTx2RM3AQBBJwj0NzcPGRA1x/i7e7uHpOBq4CuN6g7JyjAqwK9vBBAAAEEEBgvAQK9muUJ9GoGpTsEEEAAAQRsCDgx0Nva2ippaWnm6FNTU6WlpcVGNTSxChDoZU0g4F4BAr3unTtGjkCkCNQ0tBph3uq64D+HxcbGyJdOXSwqnDvYS4WA//bKaunp6Q1qljchzQj15malRgoVdSCAAAIIIIAAAggggEAEC+zetUPKSnfI7l3bfXv/+x3S0hz6y4/hplD/dl5YWGhsBQUFgx5PmDAh3MOhfwQQGKFAXV2dVFRUSGVlpbEf7Hg8fkaWlp4hU6bOkJJpMwL2M833IyybyxBAAAEEEAirAIFezbwEejWD0h0CCCCAAAI2BJwY6FX/MBH4lAF13NQ09v8waoPP8U0I9Dp+ihggAgMKEOhlcSCAwHgKVNQ2y8srN0ldY/C3JCQlxMsXT1skedl9v3w12Dir61vkmf+ukfbOrqBmEzJT5PRj5klhDk+WGs955t4IIIAAAggggAACCCAwOoHa6ioj6Lu7dIeU7VKh376wb+X+8tF1ruHqxMTEIUO/gcFgDbekCwSiWsBuQFeFeDs6OsbdqqCoODi0O3WGTDECvDMlJy9/3MfHABBAAAEEEBiuAIHe4YoN0Z5Ar2ZQukMAAQQQQMCGgBMDvSq8m5mZaY4+IyNDGhsbbVRDE6sAgV7WBALuFSDQ6965Y+QIuF2gvLJBXlq5WZpa24NKSUtJlC+eukiyM1KGVWJ9k0eeeWWNtHiCf1CVkZokZxwzV4oLsobVH40RQAABBBBAAAEEEEAAATcIdHZ2SFXlfqmurPDt93v3VYHvK6S6cr+0tQX/MuV41af+LV7927za+7fA94N9Zr02Li5uvMrgvgjYFuju7jYeKKM29XMo//FQ7wdqa/vGYWyYnJwieQVFkl9Q6NsXSV5+oeQXFPW9L/C+T0hIDONI6BoBBBBAAIGxFyDQq9mcQK9mULpDAAEEEEDAhoATA70NDQ2SnZ1tjj4rK0vq6+ttVEMTqwCBXtYEAu4VINDr3rlj5Ai4WWD3vjojzOtp7wwqIysjRb54ykJJT00aUXnNre3yzKtrpaEp+IfUKUkJRqh3ykS+BnZEsFyEAAIIIIAAAggggAACESHQ1Ngg1VUq8OsN+AYFgY3zfcFgtxSclpYWEgxOTU0VXVtMTIxbKBjnKAR6e3ultbVV22YN4qpvjHTLyxvI9QVz81VgN+C9P8CbXyQZmfzitFvmlHEigAACCOgXINCr2ZRAr2ZQukMAAQQQQMCGgBMDvSq8O2FCX6hDHdfW1tqohiZWAQK9rAkE3CtAoNe9c8fIEXCrwI49NUaYt7OrO6iEvOw0+cIpCyU5KWFUpbW1d8rfX10r1fXBPyxLiI8zQr0zJueOqn8uRgABBBBAAAEEEEAAAQSiQaCutkbqaqulXu3rqsX7vkbqa/uO1Xnjc9+5SHRJSUnpNxyclJQkCQkJxhYfH28eD3TO2mao94H9qqcQx8bGGlvgsfX9YJ8NdW3g52oee3p6RD1VVu3922jeD3at+qyzs1O6urqMfeBmPTfc99Z+29vb+w3tejzOeHq17v8OTcjJlQk5eZKt9hPyxPs+V7Jz+o7VeeNz3zndY6A/BBBAAAEEIlGAQK/mWSXQqxmU7hBAAAEEELAh4MRArwrv5ub2BTpycnKkpqbGRjU0sQoQ6GVNIOBeAQK97p07Ro6AGwW27KoywrzqyTeBr6K8DDnn5EWSEB+rpazOrh75x2trZH91U1B/6slKKtQ7Z2q+lvvQCQIIIIAAAggggAACCCCAQJ+AnRBwfV2NNDbWS1NDg7FvbWmGEAEEhhBITUuXzMxsycjKMvbZE7zBXMK5LB0EEEAAAQTGR4BAr2Z3Ar2aQekOAQQQQAABGwJODPRWV1dLfn5fmCMvL0+qqqpsVEMTqwCBXtYEAu4VINDr3rlj5Ai4TWDDjgp55d0tIcMuKcyWz5+8UHR/i6nKDD/72lopq6gPueepR82RA2YUuo2Q8SKAAAIIIIAAAggggAACESfQ3dVlBHsbGxqkydjXBwV+m3zvB/qcQHDELYmILMgayM3MypaMzGzJ9AV0M7KygwK71s/j4uMj0oWiEEAAAQQQcKsAgV7NM0egVzMo3SGAAAIIIGBDwImBXhXeLSgoMEevjisqKmxUQxOrAIFe1gQC7hWY9YUlEtPeZhaw7dm3pDch0b0FMXIEEHCkwJqt++SND7aFjG36pBz5zJIFYR3zP1esl517a0PuceLhs2TR7IlhvTedI4AAAggggAACCCCAAAIIhFfAGghuamqUNk+reDyt0tbq2/vf+/Yej6evjTrX2hr83uMxrm9v84R38A7tvffQQ4NGFvPhhw4dqd5hJSWnSEpKqqSkpEiysU/17lN9e//7FG+7oDbqfWrfNRkZmUGBXQK5eueK3hBAAAEEEBhvAQK9mmeAQK9mULpDAAEEEEDAhoATA70qvFtUVGSOvrCwUPbv32+jGppYBQj0siYQcK/A9As+K/FVfb/MsOPJF6U7a4J7C2LkCCDgOIGPN+2Vtz7aETKu2VPz5axj543JeP/z9ibZuiv0mxiOP2SGHDxv0piMgZsggAACCCCAAAIIIIAAAgi4S6C3t9cbDO4nINzR2SldautSW5d3b7zv59j4zHd+sGN1bWCfvuPu7m7p6ekJ2Pre9xrnrZ/3d87XptvbT+9g1xxySNBEpW7YKLGxscYWExvnPY7zvo/1v/d9Hvre2ybG/Dz0mri4OImPT5D4hASJj48PPTY+850f7Fhda/Th6yfw2Nd/YkJCXxA3IICrAroxur86yF3LndEigAACCCCAwDAECPQOA8tOUwK9dpRogwACCCCAgF4BJwZ69+3bJ8XFxWahEydOlPLycr2FR0lvBHqjZKIpMyIFplx2niRt32zWVvrwM9I5cXJE1kpRCCAw9gIfrNst76zZFXLjA2YUyqlHzRnTAb3y7hbZsCP02xiOXjRVDj9wypiOhZshgAACCCCAAAIIIIAAAggg4FSB2WcfGTS0rS+859ShMi4EEEAAAQQQQGBcBAj0amYn0KsZlO4QQAABBBCwIeDEQO/evXtl8uS+0NqkSZNkz549NqqhiVWAQC9rAgH3Cky67lJJ/fh9s4Dd9z4u7TPnurcgRo4AAo4ReGd1qXywvixkPIvmFMuJh80cl3G+sWq7rNkS+gtchy8okaMXTxuXMXFTBBBAAAEEEEAAAQQQQAABBJwkQKDXSbPBWBBAAAEEEEDAiQIEejXPCoFezaB0hwACCCCAgA0BJwZ6VXi3pKTEHL0K95aVhYZObJQX9U0I9Eb9EgDAxQJFd1wvGSteNivYc9sD4lkY/LV6Li6PoSOAwDgJvPXRDvl4096Qux86f7Ice/D0cRqV97Zvf7xTPtwY+ktcB8+bJMcfMmNcx8bNEUAAAQQQQAABBBBAAAEEEBhvAQK94z0D3B8BBBBAAAEEnC5AoFfzDBHo1QxKdwgggAACCNgQcGKgd/fu3TJ16lRz9FOmTJFdu0K/EtpGeVHfhEBv1C8BAFwskP/buyT7n381Kyi/4S5pOfJ4F1fE0BFAYLwFXv9gm6zdui9kGEcunCpHLpwy3sMz7v/e2t3y3trQP/ctnD1RTjp8liPGyCAQQAABBBBAAAEEEEAAAQQQGA8BAr3joc49EUAAAQQQQMBNAgR6Nc8WgV7NoHSHAAIIIICADQEnBnpLS0tl+vS+J8RNmzZNdu7caaMamlgFCPSyJhBwr0Dukw9LzhMPmQXsv/JGaTrpLPcWxMgRQGBcBf777hbZuKMiZAzqqbzq6bxOeqmn9Kqn9Vpf82cUymlHzXHSUBkLAggggAACCCCAAAIIIIAAAmMmQKB3zKi5EQIIIIAAAgi4VIBAr+aJI9CrGZTuEEAAAQQQsCHgxECvCu/OmNH3tcoq3Ltjxw4b1dDEKkCglzWBgHsF1NN51VN6/a/Ki66ShrO/5N6CGDkCCIyLQG+vyEsrN8mWXVUh919y2ExZPKd4XMY11E1XbymXFau2hzSbMzVfzjhmnsTEDNUDnyOAAAIIIIAAAggggAACCCAQWQIEeiNrPqkGAQQQQAABBPQLEOjVbEqgVzMo3SGAAAIIIGBDwImB3u3bt8usWX1fqTxz5kzZtm2bjWpoYhUg0MuaQMC9AhkrXpaiO643C6i+4CKp+/L57i2IkSOAwJgLdHb1GGHeHXtqQu59ypGzZcHMojEf03BuuH77fnn1va0hl8yYnGuEehPiY4fTHW0RQAABBBBAAAEEEEAAAQQQcLUAgV5XTx+DRwABBBBAAIExECDQqxmZQK9mULpDAAEEEEDAhoATA71bt26VOXP6vk559uzZsmXLFhvV0MQqQKCXNYGAewVSP35fJl13qVlA46lnS8X3b3BvQYwcAQTGVKCtvVNefHuz7N5fF3LfM46ZK3OnFYzpeEZ6s82llfLSys0hl08pmiBnHjtXkpMSRto11yGAAAIIIIAAAggggAACCCDgKgECva6aLgaLAAIIIIAAAuMgQKBXMzqBXs2gdIcAAggggIANAScGelV4d+7cueboVbh38+bQIIeN8qK+CYHeqF8CALhYIK6xQWZ87XSzgs7CiVL6yLMuroihI4DAWAk0t7bLi29vkvKqxpBbfur4+TKrJG+shqLlPtvKquXfb20M6as4P1POPHaepKcmabkPnSCAAAIIIIAAAggggAACCCDgZAECvU6eHcaGAAIIIIAAAk4QINCreRYI9GoGpTsEEEAAAQRsCDgx0Ltp0yaZP3++Ofp58+bJxo2hIQ4b5UV9EwK9Ub8EAHC5wNTvfFUSy3aaVZQ++FfpnDTF5VUxfAQQCKdAfZPHCPNW1jaH3OazJy6QacU54bx92PouLa+V599YH9J/QU66EerNzkgJ273pGAEEEEAAAQQQQAABBBBAAAEnCBDodcIsMAYEEEAAAQQQcLIAgV7Ns0OgVzMo3SGAAAIIIGBDwImB3g0bNsiCBQvM0R9wwAGyfn1ogMNGeVHfhEBv1C8BAFwuUHDfrZL1Yt9TeSsuv04aT/uMy6ti+AggEC6B6voWI8xb29AadIvY2Bj5/EkHyuTC7HDdekz63VNRL8++vk56enqD7peTlWqEevOy08ZkHNwEAQQQQAABBBBAAAEEEEAAgfEQINA7HurcEwEEEEAAAQTcJECgV/NsEejVDEp3CCCAAAII2BBwYqBXhXcPPPBAc/Qq3Ltu3Tob1dDEKkCglzWBgLsFMl95QQrvvsksovHUs6Xi+ze4uyhGjwACYRHYX9MkL729SRqa24L6T0qIl8+etEAm5mWG5b5j3em+6kZ5/vX10t7ZFXTrrPRkOePYeVKUmzHWQ+J+CCCAAAIIIIAAAggggAACCIyJAIHeMWHmJggggAACCCDgYgECvZonj0CvZlC6QwABBBBAwIaAEwO9a9eulUWLFpmjX7hwoaxZs8ZGNTSxChDoZU0g4G6BxNLtMvXipWYRnYUTpfSRvif2urs6Ro8AAroE9lQ0yEsrN0mLpyOoy7SURPnsiQskf0K6rls5op+qumZ5/o31/dZ7xjHzZHJhliPGySAQQAABBBBAAAEEEEAAAQQQ0ClAoFenJn0hgAACCCCAQCQKEOjVPKsEejWD0h0CCCCAAAI2BJwY6F29erUcdNBB5ugXL14sn3zyiY1qaGIVINDLmkDA/QLTz/u0xNdUmYWU3fOotM2e7/7CqAABBLQIlJbXGWHe9g7LE2szUuSzSw6QCZmpWu7jtE7qGlvl+RUbpKHJEzS0pMR4UaHeacUTnDZkxoMAAggggAACCCCAAAIIIIDAqAQI9I6Kj4sRQAABBBBAIAoECPRqnmQCvZpB6Q4BBBBAAAEbAk4M9Krw7sEHH2yOXoV7P/74YxvV0MQqQKCXNYGA+wUm/vwaSX/7dbOQquWXS/3nv+b+wqgAAQRGLbC9rFpefHuzdPf0BPWVl50mn16yQDLTkkZ9Dyd30NjSLv9asV6q61uChhkXGytnHjtXZpbkOXn4jA0BBBBAAAEEEEAAAQQQQACBYQkQ6B0WF40RQAABBBBAIAoFCPRqnnQCvZpB6Q4BBBBAAAEbAk4M9H700Udy6KGHmqM/5JBD5MMPP7RRDU2sAgR6WRMIuF8g5y+PSe5j95uFeBYcJHvu+J37C6MCBBAYlcDm0kp5aeXmkD6K8jLk0ycskNTkhFH175aLW9s65V9vrpf91U0hQz7jmLkyd1qBW0phnAgggAACCCCAAAIIIIAAAggMKkCglwWCAAIIIIAAAggMLkCgV/MKIdCrGZTuEEAAAQQQsCHgxEDvqlWr5PDDDzdHf9hhh8kHH3xgoxqaWAUI9LImEHC/QOpH78mk6y8LKqT8p/dIy2FHu784KkAAgREJrN++X159b2vItZMLs+XTJxwgiQlxI+rXrRd1dHbLv97cIHsq6kNKOOXI2bJgZpFbS2PcCCCAAAIIIIAAAggggAACCJgCBHpZDAgggAACCCCAwOACBHo1rxACvZpB6Q4BBBBAAAEbAk4M9Krw7hFHHGGOXoV733//fRvV0MQqQKCXNYFAZAhMuu5SSf24738HG08+SyquuDEyiqMKBBAYlsDqLeWyYtX2kGumFecYYd7Y2Jhh9RcpjXt6eo1Qb2l5bUhJSw6bKYvnFEdKqdSBAAIIIIAAAggggAACCCAQpQIEeqN04ikbAQQQQAABBGwLEOi1TWWvIYFee060QgABBBBAQKeAEwO97733nhx11FFmmUceeaS8++67OsuOmr4I9EbNVFNohAtkvPGSFN15g1llb1yc7P7Nk9JRMi3CK6c8BBAIFPhwwx55+5OdISizSvLkU8fPB0tE/v3WRtlWVh1icexB0+XQAyZjhAACCCCAAAIIIIAAAggggIArBeIa6mTG0jPNsfekZ8j2P7/iyloYNAIIIIAAAgggEC4BAr2aZQn0agalOwQQQAABBGwIODHQ+84778gxxxxjjv7oo4+WlStX2qiGJlYBAr2sCQQiR6Dk+9+U5C0bzIJqv/Ztqfn6hZFTIJUggMCgAu+t3S3vrd0V0mbutAI545i56AUIvLRys2wurQwxOXLhVDly4RSsEEAAAQQQQAABBBBAAAEEEHCdQMraj2TyNd81x90+c47svvePrquDASOAAAIIIIAAAuEUINCrWZdAr2ZQukMAAQQQQMCGgBMDvSq8e+yxx5qjV+Het99+20Y1NLEKEOhlTSAQOQJZLzwjBfffYRbUWVwiu37zpPQmJkZOkVSCAAL9Crz9Sal8uKEs5LMFM4vklCNno9aPwKvvbZX12/eHfHLoASVy7EE83ZxFgwACCCCAAAIIIIAAAggg4C6BrBf+JgX332kOuvmYE2Xftbe7qwhGiwACCCCAAAIIhFmAQK9mYAK9mkHpDgEEEEAAARsCTgz0/u9//5Pjjz/eHP1xxx0nb731lo1qaGIVINDLmkAgcgRi2ttlymXfkMQ9fU/orDn/Iqn9yvmRUySVIIBAiMCbH26XTzaXh5xfPKdYlhw2E7FBBFas2i6rt4TaHTS3WE44FDsWDwIIIIAAAggggAACCCCAgHsE8h+6R7KffcoccN05S6V62ffcUwAjRQABBBBAAAEExkCAQK9mZAK9mkHpDgEEEEAAARsCTgz0vvnmm7JkyRJz9CeccIKsWLHCRjU0sQoQ6GVNIBBZAhP++pjkPXp/UFEV379BGk89O7IKpRoEEDAEXnt/q6zbFvqU2UPmT5bjDp6Okg2B/328Uz7auCek5YGziuTkI3i6sQ1CmiCAAAIIIIAAAggggAACCDhAoPimKyXtvb4Hn1R95wqp/8xXHDAyhoAAAggggAACCDhHgECv5rkg0KsZlO4QQAABBBCwIeDEQK8K75544onm6FW494033rBRDU2sAgR6WRMIRJZAXF2NlFy5TBL29z1xsjchQcrueUzap/G0yciabaqJdoGX39ksm3ZWhjAcceAUKSnK1sIzqSBLSz/h6mRvZYOWrsv218v763aH9DVveoGcfvRcLfegEwQQQAABBBBAAAEEEEAAAQTCJZCy7mOZ/MPvBHVf/pNfSMsRx4XrlvSLAAIIIIAAAgi4UoBAr+ZpI9CrGZTuEEAAAQQQsCHgxEDv66+/LieffLI5+pNOOklee+01G9XQxCpAoJc1gUDkCWSseFmK7rg+qLDOwolS+sizkVcsFSEQpQJvrNoma7bsG5Pqj1w4VY5cOGVM7mX3Ju+t3S3vrd1lt/mo2i2aM1FOPGzWqPrgYgQQQAABBBBAAAEEEEAAAQTCKTDxlh9K+jt9Dz3xLFgse+54MJy3pG8EEEAAAQQQQMCVAgR6NU8bgV7NoHSHAAIIIICADQEnBnpfffVVOfXUU83Rn3LKKfLKK6/YqIYmVgECvawJBCJTIP/BuyX7uaeDims7YJGU3flQZBZMVQhEmcBDz7wrnvbOMak6LSVRvn3OkWNyL7s3+f0/3pMWT4fd5qNql5KUIMu/eNSo+uBiBBBAAAEEEEAAAQQQQAABBMIlkPHmf6Xo9uuCut/3o59L83GnhOuW9IsAAggggAACCLhWgECv5qkj0KsZlO4QQAABBBCwIeDEQK8K75522mnm6FW497///a+NamhiFSDQy5pAIHIFSq5YJsmb1gYVWHPucqlduixyi6YyBKJE4KWVm2RzadWYVXvZ0uPH7F52bmT9Bzc714y0zdxp+XLGMfNGejnXIYAAAggggAACCCCAAAIIIBBWgZIrvi3Jm9aZ92g+eonsu+6OsN6TzhFAAAEEEEAAAbcKEOjVPHMEejWD0h0CCCCAAAI2BJwY6H355ZfljDPOMEd/+umny0svvWSjGppYBQj0siYQiFyBmI52mfWFE0V6e4KKbFpyuuy/+ubILZzKEIgCga27q6W0vFYam9vCUu3eyoagfp0e6J1UkBUWh8z0ZJlWnCOzp+SFpX86RQABBBBAAAEEEEAAAQQQQGCkAol7dknBr26RlA1rgrrYc+v94ll06Ei75ToEEEAAAQQQQCCiBQj0ap5eAr2aQekOAQQQQAABGwJODPS++OKLctZZZ5mjP/PMM7+IiNcAACAASURBVOU///mPjWpoYhUg0MuaQCCyBVI/eV8mXXtpSJHtM+dK+Q13SldeYWQDUB0CCIxIwPoPWk4P9DptfCNC5yIEEEAAAQQQQAABBBBAAAEEbAqkvfumFNx/h8TXBH97T8MZn5PKy35ssxeaIYAAAggggAAC0SdAoFfznBPo1QxKdwgggAACCNgQcGKgV4V3P/WpT5mjV+Hef//73zaqoYlVgEAvawKByBfIefJhyX3ioZBCe5OSZd+1t0nLoUdHPgIVIoDAsAQI9A6Li8YIIIAAAggggAACCCCAAAIIjJlA9nNPS/6Dd4fcr/Hks6TiihvHbBzcCAEEEEAAAQQQcKMAgV7Ns0agVzMo3SGAAAIIIGBDwImB3hdeeEE+/elPm6M/++yz5V//+peNamhiFSDQy5pAIDoEEnftkKmXnCvS0xNScPW3LpX6z/2f9MYnRAcGVSKAwJACBHqHJKIBAggggAACCCCAAAIIIIAAAmMqkPb+/yTrP/8Qtbe+Gs46RyovuWZMx8PNEEAAAQQQQAABNwoQ6NU8awR6NYPSHQIIIIAAAjYEnBjo/ec//ymf/exnzdF/5jOfkeeff95GNTSxChDoZU0gED0CMV1dUnj3TZLxxkshRXeUTJOmk8+SxpPOkq78wuhBoVIEEOhXgEAvCwMBBBBAAAEEEEAAAQQQQAABZwgMFuRVI6w7Z6lUL/ueMwbLKBBAAAEEEEAAAYcLEOjVPEEEejWD0h0CCCCAAAI2BJwY6FXh3c997nPm6FW497nnnrNRDU2sAgR6WRMIRJ9A9rNPS/5DoV/LpyS60zONYK/a2mbPjz4cKkYAAUOAQC8LAQEEEEAAAQQQQAABBBBAAIHxE4j1tErK2o8GfCKvf2S1X/uW1Hz9/43fQLkzAggggAACCCDgMgECvZonjECvZlC6QwABBBBAwIaAEwO9zz77rJxzzjnm6D//+c/LP/7xDxvV0MQqQKCXNYFAdAqkfbBS8h/8pSSUlw0I0HTCad5g7/yFRtCXFwIIRI8Agd7omWsqRQABBBBAAAEEEEAAAQQQGH+BmO5uSd6wRlI2rvbu130sKtQ70Ev9u139Z74ibQcsGv/BMwIEEEAAAQQQQMBFAgR6NU8WgV7NoHSHAAIIIICADQEnBnr//ve/yxe/+EVz9F/4whfkmWeesVENTawCBHpZEwhEr0B8bbVkvvy8sSVU7BsQojch0Xhab/vsedI2b6F4FhwkXbn50QtH5QhEgQCB3iiYZEpEAAEEEEAAAQQQQAABBBAYF4HYlmZJLC+ThL27jX3yuo+NAK8K9Q71aj3kKKn/7Fek5fBjh2rK5wgggAACCCCAAAL9CBDo1bwsCPRqBqU7BBBAAAEEbAg4MdCrwrtf+tKXzNGrcO/f/vY3G9XQxCpAoJc1gQACcU2NZrA3cc8uWyCdxSXiWbBYOiZNkZ7UNN+WHnDsP5cmKhDMCwEE3CVAoNdd88VoEUAAAQQQQAABBBBAAAEExligp1tiOjslpqtz0H1cfZ0klO+WxL1l5j6uvnbYg22bu8B4Im/TSWcO+1ouQAABBBBAAAEEEOgTINCreTUQ6NUMSncIIIAAAgjYEHBioPevf/2rfOUrXzFH/+Uvf1n+8pe/2KiGJlYBAr2sCQQQ8AvEtrVJ5svPGeHepJ3bgEEAAQQQQAABBKJWoDcpWbozs6Q7Mzto36PeZ6jz3s86ps2Urgm5UetE4Qgg4A6BuMZ6Sdq+RdQ+rrFB4poaJNZ/bNnHtLe5oyhGiQACCESBgGfhIdK6+DDxHHiwqGNeCCCAAAIIIIAAAqMXINA7esOgHgj0agalOwQQQAABBGwIODHQ++c//1m++tWvmqP/v//7P3n66adtVEMTqwCBXtYEAghYBdTX+6lQb8q6TyRpx2ZJ3L0TJAQQQAABBBBAAIEBBLryCqRt9gHSPnu+tE+fJe3TZklXQRFeCCCAwLgJqL/DpWxcI8nGtlbsfhPLuA2YGyOAAAIIGAI9KanScsRx0nLEseI58BBRf87khQACCCCAAAIIIKBXgECvXk8h0KsZlO4QQAABBBCwIeDEQK8K737ta18zR6/CvU899ZSNamhiFSDQy5pAAIGhBOJrqyVp2yZJ3rbJ2Cdt3yzx1ZVDXcbnCCCAAAIIIIBA1Ap0Tpws7dNnS8f0WdJw5uelKycvai0oHAEEwi+QvHWjJG9YLcmb1kny5vWSUFEe/ptyBwQQQACBEQuob3zonDhJOosm+faTjT1P4R0xKRcigAACCCCAAAK2BQj02qay15BArz0nWiGAAAIIIKBTwImB3ieffFLOPfdcs8ylS5fKE088obPsqOmLQG/UTDWFIqBVQIV8E3ft4CtbtarSGQIIIIAAAghEooAK8zaedQ7B3kicXGpCYJwF0latlIxX/y0Zb/53nEfC7RFAAIHoE+iNj5fe5BTp8W2DHXdnZPjCu5ONfU9aevSBUTECCCCAAAIIIOAQAQK9mieCQK9mULpDAAEEEEDAhoATA71/+tOf5Bvf+IY5+q9//evyxz/+0UY1NLEKEOhlTSCAAAIIIICAVcD6D1qXLT3eUUhOH5+jsBgMAgiMSCCms0NiW1v62ZrNc+or7FPWfiQJFfts3UMFexvOOkcaeWKvLS8aIYDAAAK9vZKpQryv/VtSV6+yxaT+98dz0OHSPmW69KSm+bb0gGP/uTTpTUi01SeNEEAAAQQQQAABBBBAAAEEEHCjAIFezbNGoFczKN0hgAACCCBgQ8CJgV4V3j3vvPPM0atw7+OPP26jGppYBQj0siYQQAABBBBAwCrg9MCs08fHikIAgegSSNi7W1I2rJaUdR/bCvgS7I2u9UG1COgSiKurlczXvEHepNLtg3bbnZEpbfMXiWfBYmk95ChpnzFH1zDoBwEEEEAAAQQQQAABBBBAAAFXCxDo1Tx9BHo1g9IdAggggAACNgScGOh97LHH5IILLjBHf/7558ujjz5qoxqaWAUI9LImEEAAAQQQQMAq4PTArNPHx4pCAIHoFkjeulGS138i6SvfkJT1nwyI0VlULDXnfVealpwe3WBUjwACQwqkfbBS8h/8pSSUlw3YtqNkmjSfcJp45i8Uz6LDpDcubsh+aYAAAggggAACCCCAAAIIIIBAtAkQ6NU84wR6NYPSHQIIIIAAAjYEnBjo/cMf/iDf+ta3zNF/85vflEceecRGNTSxChDoZU0ggAACCCCAgFXA6YFZp4+PFYUAAgj4BdJWvSPpK16SjBUvS0x3d78w9Z/7qlRd+H3QEEAAgX4Fsp99WvIfuntAneajl0jz8adK0wmnisTEoogAAggggAACCCCAAAIIIIAAAoMIEOjVvDwI9GoGpTsEEEAAAQRsCDgx0KvCu9/+9rfN0atw7+9//3sb1dDEKkCglzWBAAIIIIAAAlYBpwdmnT4+VhQCCCBgFUgsKzVCvWrr7wmbbfMWyp5bfyO9iUngIYAAAoZATFeXFN59k2S88VKIiHrCtxHiPf5UaZ85FzEEEEAAAQQQQAABBBBAAAEEELApQKDXJpTdZgR67UrRDgEEEEAAAX0CTgz0Pvzww7J8+XKzyGXLlslDDz2kr+go6olAbxRNNqUigAACCCBgU8DpgVmnj88mM80QQCAKBWI6OmTCs09J7mP3h1YfEyt7b/mVtB50RBTKUDICCAQKJO7aIVMvOVekpycEpvpbl0r9p78kvUnJoCGAAAIIIIAAAggggAACCCCAwDAFCPQOE2yo5gR6hxLicwQQQAABBPQLODHQ++CDD0rgnwsuvPBC+d3vfqe/+CjokUBvFEwyJSKAAAIIIDBMAacHZp0+vmFy0xwBBKJQIPOVF6Tg17dKTGdnSPU15y6X2qXLolCFkhFAQAnkPvmw5DwR+kvrKsC779rbpOXQo4FCAAEEEEAAAQQQQAABBBBAAIERChDoHSHcQJcR6NUMSncIIIAAAgjYEHBioFeFd7/zne+Yo1d/Rvjtb39roxqaWAUI9LImEEAAAQQQQMAq4PTArNPHx4pCAAEE7AgklW6XiTddIQkV+0Ka77r/KemYOsNON7RBAIEIEkj95H2ZdO2lIRW1z5wr5TfcKV15hRFULaUggAACCCCAAAIIIIAAAgggMPYCBHo1mxPo1QxKdwgggAACCNgQcGKg94EHHpCLLrrIHP13v/tduf/+fr6y1EZ90d6EQG+0rwDqRwABBBBAIFTA6YFZp4+PNYUAAggMR6DkquWSvGFN8CWxsbLtH29Jb3z8cLqiLQIIuFggpqNdZn3hRJHenqAqmpacLvuvvtnFlTF0BBBAAAEEEEAAAQQQQAABBJwjQKBX81wQ6NUMSncIIIAAAgjYEHBioPc3v/mNXHLJJeboL774Yvn1r39toxqaWAUI9LImEEAAAQQQQMAq4PTArNPHx4pCAAEEhiuQ8+TDkvvEQ0GXNZ14huy/6qbhdkV7BBBwqUDJFcskedPaoNHXnrtcapYuc2lFDBsBBBBAAAEEEEAAAQQQQAAB5wkQ6NU8JwR6NYPSHQIIIIAAAjYEnBjoVeHdSy/t+wpCFe697777bFRDE6sAgV7WBAIIIIAAAghYBZwemHX6+FhRCCCAwEgEiu64XjJWvBx0adXy70v95786ku64BgEEXCSQ/+Ddkv3c00EjbjtgkZTdGRz0d1FJDBUBBBBAAAEEEEAAAQQQQAABRwoQ6NU8LQR6NYPSHQIIIIAAAjYEnBjovffee+V73/ueOfrLLrtMfvWrX9mohiZWAQK9rAkEEEAAAQQQsAo4PTDr9PGxohBAAIGRCky57DxJ2r456PLyG++WlsOPGWmXXIcAAg4XUEF+FegPfHUWTpTSR551+MgZHgIIIIAAAggggAACCCCAAALuEyDQq3nOCPRqBqU7BBBAAAEEbAg4MdB7zz33SOC4Lr/8crn77rttVEMTqwCBXtYEAggggAACCFgFnB6Ydfr4WFEIIIDASAXiqytk2oVfkZj2NrOLzuIS2XP7b6UrJ2+k3XIdAgg4VCCurlZKrvy2JOwvN0fYm5AgZfc8Ju3TZjp01AwLAQQQQAABBBBAAAEEEEAAAfcKEOjVPHcEejWD0h0CCCCAAAI2BJwY6FXh3R/84Afm6NUYf/nLX9qohiZWAQK9rAkEEEAAAQQQsAo4PTDr9PGxohBAAIHRCKR9+I4U33B5UBe15y6XmqXLRtMt1yKAgAMFJjzzJ8l75L6gkVV8/wZpPPVsB46WISGAAAIIIIAAAggggAACCCDgfgECvZrnkECvZlC6QwABBBBAwIaAEwO9v/jFL+TKK680R3/FFVfIXXfdZaMamlgFCPSyJhBAAAEEEEDAKuD0wKzTx8eKQgABBEYrYA35qafzlv3qMZ7SO1pYrkfASQK9vTLlknMlqXS7Oaqa8y+S2q+c76RRMhYEEEAAAQQQQAABBBBAAAEEIkqAQK/m6STQqxmU7hBAAAEEELAh4MRA75133ilXX321OfqrrrpK7rjjDhvV0MQqQKCXNYEAAggggAACVgGnB2adPj5WFAIIIDBagZiuTplyydclsazU7Iqn9I5WlesRcJZA5isvSOHdN5mD6iwqll33PyW9ScnOGiijQQABBBBAAAEEEEAAAQQQQCCCBAj0ap5MAr2aQekOAQQQQAABGwJODPSq8O4Pf/hDc/Qq3Hv77bfbqIYmVgECvawJBBBAAAEEELAKOD0w6/TxsaIQQAABHQI5f3lUch97wOyKp/TqUKUPBJwjMOnHF0vq6lXmgOq+fJ5UX3CxcwbISBBAAAEEEEAAAQQQQAABBBCIQAECvZonlUCvZlC6QwABBBBAwIaAEwO9t912m/zoRz8yR3/NNdfIrbfeaqMamlgFCPSyJhBAAAEEEEDAKuD0wKzTx8eKQgABBHQIxFdVGE/pjWtuNLurOXe51C5dpqN7+kAAgXEUSFu1Uop/8v2gEey+93Fpnzl3HEfFrRFAAAEEEEAAAQQQQAABBBCIfAECvZrnmECvZlC6QwABBBBAwIaAEwO9P//5z+Xaa681R//jH/9Yfvazn9mohiZWAQK9rAkEEEAAAQQQsAo4PTDr9PGxohBAAAFdAvm/+6VkP/9nszue0qtLln4QGF+Botuvk4w3/2sOovnoJbLvujvGd1DcHQEEEEAAAQQQQAABBBBAAIEoECDQq3mSCfRqBqU7BBBAAAEEbAg4MdCrwrvXXXedOXoV7r3llltsVEMTqwCBXtYEAggggAACCFgFnB6Ydfr4WFEIIICALoHkrRul5PILgrrjKb26dOkHgfER6O+/1/uvvlmalpw+PgPirggggAACCCCAAAIIIIAAAghEkQCBXs2TTaBXMyjdIYAAAgggYEPAiYHem2++WW644QZz9Ndff73cdNNNNqqhiVWAQC9rAgEEEEAAAQSsAk4PzDp9fKwoBBBAQKcAT/LUqUlfCIy/QPbzf5H83/3CHEhHyTTZ9cBTIjGx4z84RoAAAggggAACCCCAAAIIIIBAhAsQ6NU8wQR6NYPSHQIIIIAAAjYEnBjo/elPfyo33nijOfqf/OQnQe9tlEUTnwCBXpYCAggggAACCFgFnB6Ydfr4WFEIIICAToG0D96W4ht/YHbZWThRSh95Vuct6AsBBMZQoPAXN0rma/8x71h77nKpWbpsDEfArRBAAAEEEEAAAQQQQAABBBCIXgECvZrnnkCvZlC6QwABBBBAwIaAEwO9KsyrQr3+l3qvQr28hi9AoHf4ZlyBAAIIIIBApAs4PTDr9PFF+vqgPgQQGFuBuOZGmf71syWms8O8cenv/y6dRZPGdiDcDQEEtAhMW/4lSSgvM/va+/PfSOviw7T0TScIIIAAAggggAACCCCAAAIIIDC4AIFezSuEQK9mULpDAAEEEEDAhoATA7033HCD3Hzzzebob7rpJrn++uttVEMTqwCBXtYEAggggAACCFgFnB6Ydfr4WFEIIICAboHJV10oKRtWm93u+/Gt0nzsybpvQ38IIBBmgYS9u2XahV8279KdlS07//hv6Y2LC/Od6R4BBBBAAAEEEEAAAQQQQAABBJQAgV7N64BAr2ZQukMAAQQQQMCGgBMDvdddd5387Gc/M0d/yy23yLXXXmujGppYBQj0siYQQAABBBBAwCrg9MCs08fHikIAAQR0C+Q/+EvJfu7PZre1/3eB1Jz3Xd23oT8EEAizQMYbL0nRnTeYd2k6/lTZf03fv2+F+fZ0jwACCCCAAAIIIIAAAggggEDUCxDo1bwECPRqBqU7BBBAAAEEbAg4MdCrwrs///nPzdGrcO+Pf/xjG9XQxCpAoJc1gQACCCCAAAJWAacHZp0+PlYUAgggoFsg483/StHt15ndthx2jJT/9G7dt6E/BBAIs0DB/XdK1gt/M+9SefEPpeFTXwjzXekeAQQQQAABBBBAAAEEEEAAAQT8AgR6Na8FAr2aQekOAQQQQAABGwJODPT+6Ec/kttuu80c/a233irXXHONjWpoYhUg0MuaQAABBBBAAAGrgNMDs04fHysKAQQQ0C0QX1Ml08/7tNltV06e7PzjC7pvQ38IIBBmgakXL5XE0u3mXXY98LR0TJke5rvSPQIIIIAAAggggAACCCCAAAII+AUI9GpeCwR6NYPSHQIIIIAAAjYEnBjo/eEPfyh33HGHOfrbb79drr76ahvV0MQqQKCXNYEAAggggAACVgGnB2adPj5WFAIIIBAOgWnLvyQJ5WVm1zsf/5d05eaH41b0iQACYRCIa2qUGV89zey5K69Qdj72fBjuRJcIIIAAAggggAACCCCAAAIIIDCQAIFezWuDQK9mULpDAAEEEEDAhoATA70qvHvnnXeao1fh3quuuspGNTSxChDoZU0ggAACCCCAgFXA6YFZp4+PFYUAAgiEQ6Dwnpsl87//Mrvee8t90nrwEeG4FX0igEAYBFI/fl8mXXep2XPjKWdLxQ9uCMOd6BIBBBBAAAEEEEAAAQQQQAABBAYSINCreW0Q6NUMSncIIIAAAgjYEHBioPfKK6+UX/ziF+bo77rrLrniiitsVEMTqwCBXtYEAggggAACCFgFnB6Ydfr4WFEIIIBAOAQm/PUxyXv0frPr/VffLE1LTg/HregTAQTCIJCx4mUpuuN6s+fqCy6Sui+fH4Y70SUCCCCAAAIIIIAAAggggAACCAwkQKBX89og0KsZlO4QQAABBBCwIeDEQO8PfvADufvuu83R//KXvxTrOG2URhMRIdDLMkAAAQQQQAABq4DTA7NOHx8rCgEEEAiHQNYLf5OC+/u+qabqO1dK/We+HI5b0ScCCIRBIPuff5X8395l9lx50VXScPaXwnAnukQAAQQQQAABBBBAAAEEEEAAgYEECPRqXhsEejWD0h0CCCCAAAI2BJwY6FVjuueee8zRq3Dv5ZdfbqMamlgFCPSyJhBAAAEEEEDAKuD0wKzTx8eKQgABBMIhkPH6f6TorhvNrmvPXS41S5eF41b0iQACYRDIefJhyX3iIbPn/VfeKE0nnRWGO9ElAggggAACCCCAAAIIIIAAAggMJECgV/PaINCrGZTuEEAAAQQQsCHgxEDv9773Pbn33nvN0f/qV7+Syy67zEY1NLEKEOhlTSCAAAIIIICAVcDpgVmnj48VhQACCIRDIO29t6T4pivNrtXTedVTenkhgIA7BNTTedVTev2v8hvukpYjj3fH4BklAggggAACCCCAAAIIIIAAAhEiQKBX80QS6NUMSncIIIAAAgjYEHBioPfSSy+VX//61+bo77vvPrnkkktsVEMTqwCBXtYEAggggAACCFgFnB6Ydfr4WFEIIIBAOARS1n4kk6/5rtl105LTZf/VN4fjVvSJAAJhECi643rJWPGy2fOe2x4Qz8JDwnAnukQAAQQQQAABBBBAYHwF2ts80qY2j3fztLVKuzr2n2tr9X5m831nZ4f09PT4tu6AY++5XuOz0PPea7znvW3s96EEY2NjfVucxJjH/nNqH2e26fu871zf9d62Q/WRkJAoySkpkpyc4tun2n6flJIiKcm+9r4+kpJTxnchcHcEHCpAoFfzxBDo1QxKdwgggAACCNgQcGKgV4V3f/Ob35ijV+Heiy++2EY1NLEKEOhlTSCAAAIIIICAVcDpgVmnj48VhQACCIRDIGn7Zply2Xlm160HHyF7b7kvHLeiTwQQCIPApOsuldSP3zd73n3v49I+c24Y7kSXCCCAAAIIIIAAAggMLdDb2yutLc3SorbmptDjZvWZ73zQcZNxTZsnMJTbGhDO9Yjqm9f4C8TExASEg1VIOLXvfUqqpKWlS1p6hqSqfVqGpKWnhx6nZxjtjDYBx6pvXgi4VYBAr+aZI9CrGZTuEEAAAQQQsCHgxEDvRRddJA888IA5+vvvv1+++92+JxXZKIsmPgECvSwFBBBAAAEEELAKOD0w6/TxsaIQQACBcAgk7Nsj05Z90exaBQFVIJAXAgi4Q0AF8lUw3/8qffgZ6Zw42R2DZ5QIIIAAAggggAACjhPo7uqSmpoqqa2ukpqaSmNfW1MldbU13nBuszd4G3zcJC1GONd7nhcCIxXwhoBVyFeFfb2h375wcN/xhJxcycnNl5y8fMnNLfDt8yUuPn6kt+Y6BEYtQKB31ITBHRDo1QxKdwgggAACCNgQcGKg9zvf+Y787ne/M0f/29/+Vqx/TrBRGk1EhEAvywABBBBAAAEErAJOD8w6fXysKAQQQCAcAnENdTJj6Zlm1135hbLz0efDcStX99nR0S7tbW1ifMVru9r7tnaPdLS3S3d3t7Gpr131Hnd53/vOBx93Sbf6etaAz/o+t1zn66/H15+1T+97b3/mGILuqT7zfg2sepqV8ZWwvb3S26u+Eta7Dzrvb6fOD3ZNT6/0+K412xnXDN53j+/e/bVTC0Q9jSkmRn1trHcf49vHqvOxscbn6utl+2sXq9oHtgu83t9f4PXqq22t1/TXt+WaOHVdXLzExcUZW6xvb7xXX40b8Jn1c/OzWOu18cH9+Ps12nnvFXifvuN4OfeReyW9qcH879dzV98ikpMvScnJxpacpPYpxnFiYpKr/3vI4BFAAAEEEEAAAQSGL6D+vF9TXWmEcr0hXe++tqZSatTeF9j1t2morxv+TbgCAYcIZGVPMIK+uXkFfYHfvHzJCQj9qhCwvw1PBHbIxEXIMAj0ap5IAr2aQekOAQQQQAABGwJODPSqPxM8+OCD5uhVuPfCCy+0UQ1NrAIEelkTCCCAAAIIIGAVcHpg1unjY0UhgAAC4RCI6eyQWZ8/3uy6NylZtv19RThuNeo+VRjVCNK2e3z7NuPrV73n/CFbj3HcFtjO93lw28A+AvoMuM7bhzfEy1e7jnr66CBMAi0HHyypsbFm78kffSTtA3wVsfphtRHuTUqWZF/gNynJG/Y1tqQU73kjBOwLAvuOk33X9d/W10d/bX39qyA2LwQQQAABBBBAAAF9Aq0tLbKvvEz2l5fJvr17jOO+wK43wKsCu3W11fpuOgY9xcfHS1JSku3N++fXkbVX9zJ+eU790l7Apvuc6tvfpyJUf7f1/kKo+kXL4K2/86M919XVJe3t7cbm/Xuu99jONtz26l5uek3IyZNcX8A3J69Acn1P/Z1YXCITJ02WIrUvLpHUtDQ3lcVYx0mAQK9meAK9mkHpDgEEEEAAARsCTgz0Ll++XB5++GFz9A899JAsW7bMRjU0sQoQ6GVNIIAAAggggIBVwOmBWaePjxWFAAIIhEtg9tlHBnW99YX3RnSrzo4O8XhaxdPa4tu3isfTIp7WwP0Anwe0aQvqo68vFa7lhQACwQK9hx4adCLmww8dSaRCwimpqZKSkiopqWnmPtl4r86nefeBx0FtA9r42wZ8npCY6Mi6GRQCCCCAAAIIIDASgc7ODjOkGxjYNQK8vvCuE5+kq8K1WVlZYKqtaAAAIABJREFUQ26ZmZmSnZ0tam9tr/rg5V4BFQBuaGgI2hobG6W+vl7U3vpZf+9VH057qSf/qmBv0aTJxt4a+FXh34QE/k7itHkb6/EQ6NUsTqBXMyjdIYAAAgggYEPAiYHeb3/72/LII4+Yo//9738v3/rWt2xUQxOrAIFe1kQ0CqindqkAgxFAUHsjlOB939HZKV1q61Jbl3dvvO/n2PjMd36wY3VtYJ++49Df1u77TW/1dbjqa4BDf/Pbes73vtv72+G9g1yj5tr72+vBv8muvhLXei6oXVzfb73HWK4d9LrYWImPT5D4hHjv3jhWe9/7kGPvZwnGeV8789jaT2Cf8ZKYkCjGD5hTUiXZ98Nn/3u+iika/1tOzaMVcHpg1unjG60/1yOAAAKBAip829TUIE2NjXLqJUuDcG74wjeM862tzb4wbmAIt8X7591+QrpuexIPKwKBSBBwS6A33Nbq73x9QeG+8K83MNwXIPYGilMlNTVdMjIzJT0jy9hnZGRJemaWZGRkSkZmlnFe/R2SFwIIIIAAAgggEA4BFcxVT9U1wroBT9j1h3WrqyrCcVvbfebm5kpBQYHk5+cbe/+mwreEcW0z0nCEAnZCwZWVlVJVVSWB++rq8X0adV5+YXDo1xf+NZ7y6zseIQmXuUSAQK/miSLQqxmU7hBAAAEEELAh4MRArwrv/uEPfzBHr8K93/zmN21UQxOrAIFe1oRTBbq7uqSxsV4aG1R4oV6amhr7DeAGBnM9Hk9fG194wQztGuFdjxHcVV/Fyyt6BNRX1Ro/DE5J6Qv9+n44bIaAfZ8bgWB/MLifgLD/h8aZmdmSkZVlBI95IRCJAk4PzDp9fJG4JqgJAQRGJtDa0mz8Oba5scG79wVzjX1TozQ1Nkiz2jc1SHOjb2853x7wxBsCgUPPgwr2GX/uS042Nuux+vpU/+b/2lYd53T1pX4ZTf1y3XD3I7lmoHsM1ZeaBfVLksYvFA6wH+yzoa61fj7SvtQvUKpNBdj9x6M9N5q+ni8vD1rAR8XHG1+jqzbj77IBx52dnUMvdlqYAsnJKb5wb1/Ity/86w0Be4PAvmMzIKwCwd5rVB+8EEAAAQQQQCA6BdTfy3Zs2yw7tm2SHVs3y3bfXr0f65cK4QaGcwc69od41d9leCHgNgH1d77+gr7W4K//fV1d3ZiXOGPWPJkxe67M9O2N97PmGn934OV+AQK9mueQQK9mULpDAAEEEEDAhoATA70XXHCBPPbYY+boH330UTn//PNtVEMTqwCBXtZEuASsgdzGBvU1PfXS1NDg23vf+wO71s9V+IEXAk4XSE1Nk4ws9ZVj6mlR3pCvEfbNzJbMLO854zOjjTqfJZlZvn1mtiQmJTm9RMYXpQJOD8w6fXxRumwoG4GIFGhubpKG+lpRX5Hq3fqOmxrUL535ArkBwVz1xFx/YLenu1uri1sCvSoQ2l+YdqCQrc7z/EBb65KjM50Chx0W3NuqVQP2roLH/QV9BwoA6zyvAtTR+FK/DOB9CrD36b/epwB7nwrsfzpwZtYEUV/ha2zGcY5k+t6rXw7lhQACCCCAAALOFijfu9sI7BrBXRXg3bpJtm/bLFUV+8I+8OLiYikpKTG3iRMnmk/TDQztqr8b8UIAgWAB9YuV/gBwYOh3//79UlZWZmy7d+829urvUuF85RdOlJmz5sqM2d6Arz/4WzxpSjhvS9+aBQj0agYl0KsZlO4QQAABBBCwIeDEQO95550nf/zjH83RP/744/KNb3zDRjU0sQoQ6GVN2BGoq62RutpqqVf7umrxvq+R+tqA47qaoMAugVw7srSJdoGk5OSgALD6gfCEnFyZkJPn2/zHwediefJCtC+dsNfv9MCs08cX9gniBgggMCyBzs6OfgO5AwV1zfMNdaJ+Sc1JL12BXvU02bS0NGNLTU21tbfT1t+GH0I7adUwFscIDCPQO55jVuHg1tZWaWlpMTb/8UB7O20C+1M/jI/El/plTX/I1wz9Zk/wBn594d/A8+pcZnaOEQ5W/5vMCwEEEEAAAQT0CbS2tMimDWtk84Y1QXt1PhyvvLy8oLBuYHDXf8wvHoZDnj4RCBUoLy83w72BQV//cUVFRVjYUtPSZN4Bi2TuAYuC9uo8L+cJEOjVPCcEejWD0h0CCCCAAAI2BJwY6FXh3T/96U/m6FW49+tf/7qNamhiFSDQG31rwk44V4V2jfCuL7AbiUrqq3dVeMG6JSUliXoyj9rUD9X8xwOds7YZ6n1gv+of8dTTy9QWeGx9P9hnQ10b+LmaR/W0JfUbymrv30bzfrBr1Wfqq2LVD2zV3r8Fvh/pZ9Z+Ozo6jB8097epr2+KtJf64W927tDBX28w2NuOFwLDEXB6YNbp4xuONW0RQMC+QG9vj1RXVUpNVaXU1lQN+ORcI5Db4H+ibp24/RfN1J/nsoxvAciU0rzg/59+0RFHGJ9lZGSEBHMHC+AmJibah6clAgjoEXBJoFdPsQP3ov7uNlgI2PpZU1OTNBjf9NNo7AM3/zm3P1U4LT1jwCf/Bj4NWB3n5OZLbn6B5OUXSExMbLini/4RQAABBBBwvMDu0h1mcNcf4lXndL3U38P6C+gGnlM/a+CFAALuEFB/H7E+1dca/FV/59D1mjJthhny9Qd+1Tle4ytAoFezP4FezaB0hwACCCCAgA0BJwZ6zz33XHnyySfN0T/xxBOydOlSG9XQxCpAoDcy1kRTY4NUV+2XqsoKqa5U+/1SXVnh3Rvn+967pWIVQFDBBP+m/uGsvwDuSM/FxMS4hYJxjlLA4/GYPzAeKPTrP+//4fFA7dQPjNUPlP2bau+WV35BkeQVFIqxzy/y7v3vC9T7QuO8+opZXgg4PTDr9PGxghBAwL5Ae3ubEdCtqa6U6qoKY6/eV1dXeM8HHKsQr9teKjir/hyrQrf+zfreH9YdqI3687D5IhDotiXAeBHgv79jsAb8od/+gr+DBYH94WDVRv1g320vM9ybV2iEfI2gr/84T4V+CyU3z3s+KYmv73bb/DJeBBBAAIFQgT27S2Xt6lWy7pNVsvaTD43jluamUVOpbxiZM2dOv1tubu6o+6cDBBBwl0BNTY1s2bKl3019o8loX+kZmf+fvTsBl6K49////bEKCCiL7LsIiMgmoIACKrgvoBiNiiZRbqIxuf9ojNGruW43uZpoEjVGjVdDJC5BjbsoKCgioCgIiMiOCiI7h0WQ5f98G3ucGXqmq2dq5tRMv/t55pk551RXV726Bqa7P1Mt3Xv1le69+smRPftIl67dpVmLVvlWy/oRBAj0RsAyKUqg10SJMggggAACCNgVcDHQe8EFF8gTTzyR6Ojjjz8u559/vt2Ox6Q2Ar3u7mi9NXBKMNcP6q75Nqjr/bwvwPv119ud6IiGDTSgkB7ETQ7lZvpb+rrcgsqJXUojQgR0FmI/3Jse9s32c6a/uQB+wAG1pJEf8PWeNQD8bRDY//nbIHD16szu58I+K0QbXA/Mut6+QuwT6kSglAS2VGz+NqCrQd19wVxvZl3/tR/WXfuV6BfTXF707goHH3ywNGjQYL9n/V1YWNf6TE0Eel0eLrQNgewCvH+dHiH6RdCg2X+TQ7/r168XfWzYsGG/Z72LjMuLfnHTD/d+F/rVL3XuC/w2bPTt60aHiAYMWBBAAAEEEKhsgTWrV8m8OR/Kx3M+3Pf80YfyxefL82pWmzZt5PDDD98vuNu6deu86mVlBBCIj8CKFSv2C/rOnz9fli1blhdCqzbtvZCvhns7d+3uPeuELCyFESDQa9mVQK9lUKpDAAEEEEDAQMDFQO/3vvc9eeqppxKtf/LJJ+W8884z6A1F0gUI9FbumFi/do2sWL5Y9BZQny1fIiuWL5HPlu17/urLlZXbOBHRGcUOOeQQadKkifcIe13pDaYBCJS4wFdffSWrV6+WoOf039n4Jni+XIc0bS6t27SXVm3b73tu0170dlGt23SQBo0a51s961eigOuBWdfbV4m7jk0jUFCBr1avktWrvvAeX375hfd5dd8MujqT7r7ZdTW4u8ORL5slY+jst5mCudl+nzI7bkF1DSsnEGgIRTEEHBTg/evgTrHXJP2iZ1DQN1MA2P+9zdv52upNTf2Spxfy1bBvE2n07Sy/TZo2lybNWkrTZi2kSbMW3pc/WRBAAAEEELApsGjBx/L2pNdkypuvec+5Ls2aNZOuXbvKEUcckXjW1wceeGCuVbIeAgggkFVA7+b48ccfy7x581Ke8wn6Hjt4mAwcMkz0+dBOh7MHLAoQ6LWIqVUR6LUMSnUIIIAAAggYCLgY6NXw7r/+9a9E6zXcO3LkSIPeUCRdgEBv4cfEdyHdxYmwrh/atXE7qKg9qFOnjnFAV8MNLAgg4KaAzvJrGgDWC8vFXuocWDc17Ptt0NcP/xa7PWwvmoDrgVnX2xdNm9IIVL7Ajq+/9gK6fljXD+x+9/NK7+979+yp9MZqwNb/kpne+jTb7LnJfyubuz8QCKz0MUgDEMhZgPdvznTlvKLe9SU9CJwpBKy3/vW/AKoB4spe9P/Wps1aeuFeP+TbtHnaz81aStn8H1zZ4GwfAQQQKFMBnYH37TdfkymTXpPpUydH7mXnzp2lf//+0rt370SAV48VWRBAAAEXBJKDvnPmzJHp06fLtGnTRI8Doiz9+g+SgYOHybFDhsnh3XpGWZWyAQIEei0PCwK9lkGpDgEEEEAAAQMBFwO95557rjz99NOJ1o8bN07OOeccg95QJF2AQK+dMbFh/TpZumiBLFm8YN/zok9l6WJ9XmBnAyG1eBdRmjY1evAt9KLsEjaCgFMCO3fulC+//FJWrVrlPfuP5J/911q2GEv7QztJuw6dpP2hh0m7QztJ+w6dvOeDG3DCvRj+YdtwPTDrevvCfPk7AsUWWPPVl999sWz5ksQMu35gd+OG9cVuUsr29GJrprtBpN8honbt2pXa1krfOIHASt8FNACBnAV4/+ZMx4r7C2zbti3xBc+gu7wk/06DwJW56Ey+34V+W0qzFi2lVWu9w0s771H/oAaV2Ty2jQACCCBQCQKffjJXxr/4jDcL76z3pxm3oFq1al54Vx8DBgzwnhs04P8RY0AKIoCAEwIa5n3vvffk/ffflxkzZngh308//dS4bT2OOtqbtfek00fIYZ2PMF6Pgt8JEOi1PBoI9FoGpToEEEAAAQQMBFwM9I4YMUKeffbZROufeeYZGT58uEFvKJIuQKA32pjQgO6+oO6nKQFeDfQWYtGTUSZB3caNubV9IfypE4E4CuhsUNmCv34wWMsVYtFAb3LA1wv8esHfToXYHHVmEHA9MOt6+xhYCBRb4Jtvdspny5emhHY/W75EvDtFLF8iX2/fXtQm6ZfN/CBueiBXg7vJ4V39u16UZTEUIBBoCEUxBBwU4P3r4E6JR5N27dq1391dkgO/6YHgqLOF5atYr/5B0rL1vnBvqzbtpZX3+tvAb+t2UqVq1Xw3wfoIIIAAAg4I7Ny5wwvxvvri0/L6y/82apHebXDw4MFywgkneOHdfv36Ga1HIQQQQKDUBBYtWuQFfHX23okTJ8rcuXONujD01LPl5NPP8cK9NWrUNFqHQiIEei2PAgK9lkGpDgEEEEAAAQMBFwO9Gt7997+/O+DXcO/ZZ59t0BuKpAsQ6A0eE5s2rpf58z6ST+bOlvnzZssn8/Y9214aNWokbdu2lXbt2qU8+7874IADbG+S+hBAAAErAl9//bUsXbpUli1b5j381/7z2rVrrWwnuZIuXbtL567dxXs+Qp+PZDYn68r7KnQ9MOt6+wq0W6g25gLr163xwrka3F2xbF9Q1w/tfrny86Lo1K1bV1q0aJHy8AO6ySFd/YzLUiABAoEFgqVaBIogwPu3CMhswoaAHsulB37155UrVyYeX3zxhWzcuNHG5kLraN6yTWI23+SZfTX026AhX3APBaQAAgggUMkC8+fOkhf//aSMf/Fp71g225I8A+/QoUPl+OOPr+TWs3kEEECgcgR01l4N9r7xxhvec9jSum17Oen0c+T0s78nXY7oEVY89n8n0Gt5CBDotQxKdQgggAACCBgIuBjoPeuss+T5559PtP65556TM88806A3FEkXINArsmLZYpmfFtxd9cVnVgaLBnI7duwoHTp0CAzuaiiCBQEEEChHgYqKisCg78KFC+Xjjz+WvXv3Wul2sxat9gV8vw36djmiu7Ru28FK3XGuxPXArOvti/PYoe+5C+jseX5g1w/rerPurtgX4t26pSL3yg3WTA7qNm/efL/grv6dz64GkIUuQiCw0MLUj0DhBHj/Fs6WmitFYNu2bSkhXw38atA3Ofirr7VcoZY6B9bdF/Zt/e2Mvt7Mvt+95i4AhZKnXgQQQMBM4OG//EHuu/t22VKxOeMKrVq1Er3mN2jQIDnuuOO8u72wIIAAAgh8J6CTqPjh3hdffFH02kum5cC69eTK/+8G+dEVV0OYRYBAr+XhQaDXMijVIYAAAgggYCDgYqD3jDPOEP3A6i8vvPCCnH766Qa9oUi6QBwDvV98vlymTp4g7+jjrQmyaeOGvAaG3lJYQ7vJj8MOO8z7WU9GsSCAAAII7C/wySefeMFefcyfPz/xvGPHjry5Djq4gRx3/Mneo1//QdKkWYu864xbBa4HZl1vX9zGC/01F9i9e5f3RbJlSxamhHdXLF8itr5QFtSahg0bSvv27b27QuhDP6Omh3bNe0HJShUgEFip/GwcgbwEeP/mxcfKpSugM/mmB32XL18uS5Ys8e70oo/du3cXpIP6BdDWaSHftu07in4RtGrVagXZJpUigAACCIjMnPGO/OWu2+XtSa8FctSuXdubpEeDvPqsP7MggAACCIQLfP755/LMM8+I3r140qRJGVc4dvAwueIXN0jvvgPCK41hCQK9lnc6gV7LoFSHAAIIIICAgYCLgV4N77700kuJ1mu497TTTjPoDUXSBeIQ6N2+fZsX3p0+dZLMmDrZC1Hksmhwt1evXt6ja9euiQCvzr7LggACCCBgR2Dx4sUpIV8/9Lt169acN9C9V18ZMGioHNVvoBx19EA54IBaOdcVlxVdD8y63r64jBP6mV1g08b18rHeBWLurH13g5g7Sz79ZG5B2PSuEMmBXQ3tJv9cr169gmyXSitBgEBgJaCzSQQsCfD+tQRJNeUosGLFipSAb3LYd9WqVQXp8mGdj/BuR6zhXn0+/IjuUv+gBgXZFpUigAACcRK45/e3eLPy7gn4skbv3r3l0ksv9YK8TIYSp1FBXxFAoBAC77zzjhfsfeqpp+Szz/a/82yVqlW92XqvuuamQmy+pOsk0Gt59xHotQxKdQgggAACCBgIuBjoPfXUU+WVV15JtP7ll1+WU045xaA3FEkXKNdA7/Kli+StN16Vd6e86YV4N2/aGGnn16pVKxHe1QBvz549pXv37pHqoDACCCCAgD2BZcuWeUHfefPmpTxHDfrq7L19+w/yZu7VGXzbtDvUXiPLqCbXA7Out6+MhgJdMRT4fMUymT/vu+CuBnhXfrHCcG2zYi1atPC+UObPspsc2G3WrJlZJZQqfQECgaW/D+lBfAV4/8Z339PzvAS+/vrrlLCvzuirgd+FCxd6d3vZs2dPXvUnr9y8RetEwNcL+nbtIS1bt7VWPxUhgAAC5S6gYV59pC8a5B09erT3YEEAAQQQsCugd8R47LHHZOzYsTJt2rT9KtdAL6HeVBYCvXbHoBDotQxKdQgggAACCBgIuBjoPfnkk2X8+PGJ1r/66qty0kknGfSGIukC5RTo9UO8kye+6oV5oyx9+vSRgQMHylFHHeUFeTt37hxldcoigAACCFSSQHLQd+rUqd5tpvQElumiod5BJ5xMuDcNzPXArOvtMx1/lCtNgUWfzpeP53wo8z76wHv+eO4sqdi8yUpnmjRpkrgLhIZ3kx/cgtQKcelXQiCw9PchPYivAO/f+O57el5QgQULFnjBXv+hXwTV19u2bbOy3br16svhOoNvt57S9che3vOhh3WxUjeVIIAAAuUkEBTmbdmypdx4440EectpR9MXBBBwWuCZZ56RO+64Q6ZPn57STkK9qbuNQK/lYUyg1zIo1SGAAAIIIGAg4GKgV8O7r732WqL1Gu4dNmyYQW8oki5Q6oHedWu/kpefe0qihHibN28u+o1wfQwYMMAL8uptilkQQAABBMpDYObMmfL222/L5MmTIwV8/XDvqWedJw0bHVIeGDn2wvXArOvty5Gd1RwU+GTebJnnhXc/3BfinfOB7Pj667xa2rBhw4yh3Xr16uVVNyvHQIBAYAx2Ml0sWwHev2W7a+mYmwLLly9PCfr6gd9169bl3eCaBxwgXbvtC/d2PbKndO3WUzp35c5eecNSAQIIlKzAKy+Mk59ffn5K+0eOHOmFytq2Zabzkt2xNBwBBEpSoKKiQn7yk594M/YmL3fd/5icPjz13+qS7KCFRhPotYCYXAWBXsugVIcAAggggICBgIuB3qFDh8qECRMSrX/99dflxBNPNOgNRdIFSjXQq7fTG/O3e7yH3uI426IBXh0fGt71g7yMBAQQQACBeAh88803MmXKFHnnnXe8Z/3MEHZLVr2l6qjLrvIeVapUiQdUWi9dD8y63r5YDpoy6PQXny2X6VMny6z3390X4p3zoezZvTuvnnXt2lW6d++e8mjatGledbJyzAUIBMZ8AND9khbg/VvSu4/Gl4/A6tWrU2bz1Rl99fHll1/m1ckqVat6wV599OrbX44eMESaNm+ZV52sjAACCJSKwG9/c4088sAfE80dPXq0PPDAA6XSfNqJAAIIlKXAJZdcImPGjEn0beSFP5Lb/8C/zQpCoNfykCfQaxmU6hBAAAEEEDAQcDHQe8IJJ8gbb7yRaL2Ge/V3LNEFSjHQ+9y4sV6Qd86s9zN2WMMTGuLVh46NWrVqRcdhDQQQQACBshNYunSpN8u/zu6vz1u3bs3Yx249jvJCvWede2HZOYR1yPXArOvtC/Pl724I+AHeGVMny/vTp8iKZYtzbpjOrKvB3R49eqSEd6tXr55znayIQKAAgUAGBgKlK8D7t3T3HS2PhcCGDRu8YK//0Bl99fVnn32Wc//bd+ws/Y89Xvocc5z07H00Ad+cJVkRAQRcFzhpwOGydPGniWa+//773uQqLAgggAAClScwadIkGTJkSKIBLVu3kzdmLKy8Bjm0ZQK9lncGgV7LoFSHAAIIIICAgYCLgd7jjz9e3nzzzUTrNdyb/IHUoFsU+VaglAK9n8z7SH5/+/Xy1huvBu6/Tp06yQUXXOAFeAcOHMg+RgABBBBAIKuAzsDkB3uff/552bJlS2D5444/Wa6+4XbpEqNbqLoemHW9fbz13BRY9cVnMnPGO97jgxlTZf682Tk1tGHDhtK3b1/p169fIrzbrl27nOpiJQQiCxAIjEzGCgg4I8D715ldQUMQiCKgtyz2w70fffSRd/eXGTNmRKkiUfbInn2kd98B0uOoown45iTISggg4KrAYU2rpTSNQK+re4p2IYBAnATSA73a90+/3BUngox9JdBreRgQ6LUMSnUIIIAAAggYCLgY6B08eLBMnjw50Xr9QDpo0CCD3lAkXaBUAr06a9q1V/1APl+xdL+dePLJJ3tB3vPPP19q1KjBTkYAAQQQQCCywIoVK+Tpp5/2HnqBNn1p0aqt3HHPI9Ln6GMj112KK7gemHW9faW4z8u1zSs/XyGTJryceETtZ9WqVb3wrv/QEG+HDh2iVkN5BOwJEAi0Z0lNCBRbgPdvscXZHgIFE9i1a5dMnTrVO3b0n3WG36jLgEEnyoDjThR97nJEj6irUx4BBBBwRiA90Dt69Gh54AFu6+7MDqIhCCAQS4GLLrpIxo4dm9J3Ar37OAj0Wn5LEOi1DEp1CCCAAAIIGAi4GOg97rjj5O233060XsO9+juW6AKlEOidPPEVufqKi2Xzpo0pHbzssstk1KhRcuyx8QhXRd+7rIEAAgggkIuA3gXg0UcflTFjxqSsXq/+QXLnvX+XIUNPy6XaklrH9cCs6+0rqZ1dho1d+9WXMmnCK4kQ786dO4x72aVLl5QA71Hp4SvjmiiIQIEECAQWCJZqESiCAO/fIiCzCQQqT0Bn8fUDvhryXbBgQaTGdO/VVwYMGuqFe+PyRdJIQBRGAAGnBdIDvdrYkSNHyh133CFt27Z1uu00DgEEECg3gUWLFskvfvELeeGFF/brGoHefSQEei2PegK9lkGpDgEEEEAAAQMBFwO9GuCcMmVKovUa7h04cKBBbyiSLuB6oHf50kUy9JjOKc2uW7eu6K3RdaZmFgQQQAABBAolcP/998vVV18t27dvT9nEy5M/kkM7HV6ozTpRr+uBWdfb58ROjFkjtm/bJq+//GwixLtlS4WRgM68279/f+9uH/rZ8qCDDjJaj0IIVJoAgcBKo2fDCOQtwPs3b0IqQKCUBNauXeudv9aJKPTucrNmzTJufofDungz95561kjp1ae/8XoURAABBCpLICjQq21p2bKl3HjjjaIz9rIggAACCBRe4MEHH5Sbb75ZVq5cGbgxAr37WAj0Wh6LBHotg1IdAggggAACBgIuBnoHDBjg3c7MX3T2A70QzxJdwPVA7z8evlduveE/Ex1r1KiRrFmzJnpHWQMBBBBAAIEcBdq1ayfLli1LrH3VNTeJPsp5cT0w63r7ynlsuNa3ObPel1eeHyevvDBOvvjsu/dpUDv1S2Ea4PUfBHhd25u0x0iAQKARE4UQcFKA96+Tu4VGIVAsAQ1VaMBXHzo5hWnA98STz5Kzzv2+nHT6OcVqKttBAAEEIgtkCvT6FfXu3dsL9RLsjUzLCggggICRgAZ59TFz5sys5Qn07uMh0Gs0rMwLEeg1t6IkAggggAACtgRcDPQec8wxMm3atEQXNdwSFOu0AAAgAElEQVSrv2OJLuB6oHfEsL4y96MPEh3Tg5HLL788ekdZAwEEEEAAgRwFJkyYIEOHDk2srbPz6iy95by4Hph1vX3lPDZc6JvOxqsB3ldfGOfNyJttad++vZx44omJx8EHH+xCF2gDArkLEAjM3Y41EahsAd6/lb0H2D4CTgnMnz9f3nzzTdHjTX1UVGS/w8SRPfvKWede6IV769XnM61TO5PGIICApAd6q1atKrt3795PRoO9l156qZx11lnSqlUr5BBAAAEE8hD47LPP5LnnnpNHH300MMgb9G8xgd594AR68xh4QasS6LUMSnUIIIAAAggYCLgY6D366KNl+vTpidZruLdfv34GvaFIuoDrgd70E0FPPfWUjBw5kh2JAAIIIIBA0QT09qhDhgxJ2V65n/hyPTDrevuKNjhjuKG//eUPMvaR+7POxqsXCJNDvDFkosvlLEAgsJz3Ln0rdwHev+W+h+kfAjkL6N3I/GCvPq9YsSJjXc1atJKLf/RTueyKq3PeHisigAACtgXSr+PoTOS33XabjB8/PnBTtWvXljPPPNML9uqz/syCAAIIIBAusG3bNnn++ee9IK8+689By0knnST/9V//Jccee2ysrmuEC+4rQaDXVMqwHIFeQyiKIYAAAgggYFHAxUCv3ib3vffeS/RyxowZ0qdPH4u9jk9VpRbobdCggaxbty4+O4ieIoAAAghUukCLFi1Eb4+avBDordzdQqC3cv0rY+uTJ74qD957h7z37luBm2/Tpo0MHz5cRowYsd+J6spoL9tEoGACBAILRkvFCBRcgPdvwYnZAALlILBr1y557bXX5F//+pf32Lp1a2C3+hxznIz+6bUy6ISTy6Hb9AEBBEpcID3Qu3fvXq9Hv//97+XWW2+VzZs3Z+yhztSrwd5BgwbJcccdJ4ccckiJa9B8BBBAwK6AXhd/66235I033vCCvDozb6alXr16cuONN8o111zjFfl//+//pRQt9+sapvIEek2lDMsR6DWEohgCCCCAAAIWBVwM9B511FEpt47QcK/+jiW6QKkFerWHdevW9b51OHjw4OgdZg0EEEAAAQQMBe6//365+uqrZfv27futUe4nvlwPzLrePsMhRjEDgZVffCYP3nOH/PPR+wNLa4DXD/Iyo48BKEVKX4BAYOnvQ3oQXwHev/Hd9/QcgRwFli1blgj2Jk9ukVzd9y/9iYy+6lpp3oJb1+fIzGoIIGBBIFOgV6ueNWuWPP744/L000/L4sWLs26tWrVq0r9/f+8xdOhQOf744y20jioQQACB0hOYOnWqF+J98803vSCvfukr29KhQwc555xz5IILLpAePXokihLoDVYj0Gv5PUGg1zIo1SGAAAIIIGAg4GKgV2+j+8EHHyRaP3PmTOnVq5dBbyiSLlCKgV6/D5dddpmMGjWKWdgY1ggggAACVgX0toB/+9vfZMyYMRnrJdBrlTxyZQR6I5OV5AobN6yXUecOlU/mzd6v/foZ8MorrxS9cwcLArESIBAYq91NZ8tMgPdvme1QuoNAcQVeeOEFuffee73Ze9OXLkf0kDHjXpf6Bx1c3EaxNQQQQOBbgWyBXh9px44dXqh33Lhx8uyzzxrZ1alTx5vY5YQTTvBCvv369TNaj0IIIIBAqQlMnz5dNMQ7adIkL8C7ZcsWoy7oRAfnnnuuF+atWbPmfusQ6A1mJNBrNLzMCxHoNbeiJAIIIIAAArYEXAz09uzZ0/tWr798+OGHKd82s9X3ONRTyoFef/+cfPLJ3jcOzz//fKlRo0Ycdht9RAABBBCwLLBz50554oknvBlDXn311dDaCfSGEhW0AIHegvI6U/lPLhkuE8e/kNIePUmtQV69mMeCQCwFCATGcrfT6TIR4P1bJjuSbiBQuQJjx46V++67T959992Uhpx0+jlyz9+erNzGsXUEEIitgEmgNxln7ty5Xrh3/Pjx+/17lg0xeQbfAQMGeCHfBg0axNadjiOAQGkKrF+/3gvvvvPOO96zPsJm4E3u6THHHCMnnXSSF+I94ogjsiIQ6A3mIdBr+b1DoNcyKNUhgAACCCBgIOBioLd79+7y0UcfJVqv4V79HUt0gVIL9J5yyinyyiuvBHa0U6dOXrBXAx4DBw6MjsEaCCCAAAKxE5gyZYpMnDjRC/IuWLAgsP9B//cQ6K3coUKgt3L9i7H122/8hfz9oT+nbOrOO++Ua665phibZxsIuCtAINDdfUPLEAgT4P0bJsTfEUAggsDtt98u//Vf/5Wyxg/+4z/l1zf/PkItFEUAAQTsCEQN9CZvVe/GqbOPa7hXZ6aMunTu3NkL9uqdPTXY1rVrV2nYsGHUaiiPAAIIFERg3bp1Mm/ePNEvMugdhzW8+8knn0Tels5WriHeYcOGRbprMYHeYGoCvZGHYPYVCPRaBqU6BBBAAAEEDARcDPQeeeSRMmfOnETrNdzbrVs3g95QJF2g1AK9e/fulccee0z+/Oc/y3vvvZdxh+pJmxNPPNF7aMC3Vq1a7HwEEEAAAQRk+/btXoB3woQJ3kNPpmVa+vTpIz/72c/koosukrid+HI9MOt6+3ir5Scw96MPZMSwvimVPPLII3LppZfmVzFrI1AOAgQCy2Ev0oe4CvD+jeuep98IFEzgoYcektGjR6fU/8Tzb0mvvv0Ltk0qRgABBIIE8gn0Jten5+n8cK8GfHNdmjVr5gV7/YCvPuvjwAMPzLVK1kMAAQSyCmzZssUL7erDD/Dq86pVq3KW0wCvH+LVf9NyWeJ2XcPUiECvqZRhOQK9hlAUQwABBBBAwKKAi4FePfBODuDoh+NcP8hapCrJqkox0KvQu3fvlnvuuccL9i5dujSrffPmzb1gr96CSb+lrQ8WBBBAAIH4CMyePVtmzJghOhuvhnhXrlyZtfPt2rXzgrxXXXWVVK1a1SsbtxNfrgdmXW9ffN5dhenpg/feIb+/7fpE5dddd5389re/LczGqBWBUhMgEFhqe4z2IvCdAO9fRgMCCBRAQI9d9Rypv1x+5TXyyxt/V4AtUSUCCCCQWcBWoDd5CxqC09l7P/zwQ+9ZH8uXL89rN7Rp00YOP/xwOeyww1IerVu3zqteVkYAgfgIrFixQj799NOUx8cff5z3v0/t27eXfv36eXck7tGjh/fctGnTvGHjdl3DFIxAr6mUYTkCvYZQFEMAAQQQQMCigIuBXj3gnj9/fqKXGu7V37FEFyjVQK/f09WrV8tTTz0lr7zyivcwWTTg6wd7NeQ7cOBAOeCAA0xWpQwCCCCAgOMCO3bs8GZw1wDvtGnT5N1335XPP//cqNWnnHKK6OO8886TJk2apKwTtxNfrgdmXW+f0YCjUEaBM4/vJZ98/FHi79yNg8GCQJIAgUCGAwKlK8D7t3T3HS1HwGGB6dOny9FHH51oYftDO8mrUzLficbhrtA0BBAoYYFCBHqDOHRyl/fff9976Pk/fa6oqMhbTq8PpYd8/Z8bNmyYd/1UgAACpSWwbt26/UK7foj366+/zrsz9erV88K7+ujbt68X3i3UFwvidl3DdOcQ6DWVMixHoNcQimIIIIAAAghYFHAx0NulSxf55JNPEr3UcG/nzp0t9jo+VZV6oDd5Ty1atCgR7DUN9/rr623VNdh71FFHSa9evRhP8XkL0FMEEChxAf08oDN06Al8P8AbpUt+iFefDz300Iyrxu3El+uBWdfbF2UMUnZ/gfQLgTrLhX7+Z0EAAREhEMgwQKB0BXj/lu6+o+UIOCyggTYNgiQvn365y+EW0zQEEChHgWIFeoPsFi9eLPpFYH3oXbr0WX9na9HgXatWrbI+atWqZWtz1IMAAgUW2L59u3z22WdZH5s3b7bWig4dOsiRRx7phXb1WR/6u2ItcbuuYepKoNdUyrAcgV5DKIohgAACCCBgUcDFQG+nTp28b8b5y4IFC7xvz7JEFyinQG9y7/1w7xtvvCGTJk2SjRs3RsLREzAa7PUfPXv29A62WBBAAAEEKk9AT8on32ZPg7x6Ai7K0qBBAxk8eLD3CAvxJtcbtxNfrgdmXW9flDFJ2f0F0i8EXn/99XL77bdDhQACKkAgkHGAQOkK8P4t3X1HyxFwWOAnP/mJ/PWvf01pIYFeh3cYTUOgTAUqM9AbRLply5b9Qr4a9NXfF2Jp1KhRaOi3atWqhdg0dSKAQJLA7t27Q8O6a9euLYjZgQcemAjsJod39feVucTtuoapNYFeUynDcgR6DaEohgACCCCAgEUBFwO9HTt2FA1s+ouGe/V3LNEFyjXQmyyxbds2ef31171grz5mzZoVHUpE9ISLH/Dt2rWrN+b0UcxvUubUcFZCAAEESkxAZ9FYuHCh95g3b543A68+9IRcLoveumro0KFy7LHHeo9cZs2I24kv1wOzrrcvl3HKOt8JpF8I1L888sgjcumll8KEAAIEAhkDCJSuAO/f0t13tBwBRwUefvhhueyyy/ZrHYFeR3cYzUKgjAVcC/Rmol6xYoV398/0x6pVqwq+d5o3b54S+m3WrJkccsgh3qNx48aJ1wcccEDB28IGECg1ga+//lq++uor77FmzZrEa33vJs+2u3LlyoJ3Td+7etfg9Efr1q0Lvu1cNhC36xqmRgR6TaUMyxHoNYSiGAIIIIAAAhYFXAz06i2xk2+Zo+FeQpW57fQ4BHrTZZYvX+4FfP3Hhg0bcsP7di0N+vrhXv9ZZ4zW13orJhYEEEAAgf0F9ESbBnb1Szl+eNd/zjW4629FZ+HV2Xf1oTPxtmjRIu9dELcTX64HZl1vX94DLuYVBAV6leTOO++Ua665JuY6dL+kBfTC0kMPiVx+uUjz5rl1xVYgsKJC5PHHRQYPFuFuN7ntC9ZCIKqArfdv1O1SHgEEylLgf//3f+W6664L7BuB3rLc5XQKAacFSiXQmwlx06ZNgUFfDf4We6lXr15KwDc57Jv82g8CM/NvsfcQ27MhoOf/k4O56UHd5L/p682bN9vYbKQ6gkK7+rv69etHqqeyC8ftuoapN4FeUynDcgR6DaEohgACCCCAgEUBFwO97du3l6VLlyZ6uWTJEmnXrp3FXsenqjgGetP3rgbC9Tbu+tDZe/VZv6ltY9FvU/uz+LZt29Ybp8nPdevWtbEZ6kAAAQScE6ioqJBly5Z5/18nP/uz7+q36m0s+s13vYVVjx49vGd96Bd/bC9xO/HlemDW9fbZHn9xqy9ToFcdhg8fLldeeaWccMIJcWOhv+Ui8N//LfLiiyJnnJFbsDffQKAf5NUwr97l5sEHy0WWfiDgvkC+71/3e0gLEUCgCAITJ06U++67T5599tmMWyPQW4QdwSYQQCBFoNQDvdl2Z/Lsn0GvV69eXamjoWHDhvvN8qthXw0dajj4oIMO8p715+QHMwFX6m4rm43rOX4NxCc/NHy7ceNGL4Srv/dn1k0O7a5bt65SDZo0aZIyY7ZOzpT+qNQGWtx43K5rmNIR6DWVMixHoNcQimIIIIAAAghYFHAx0KuBSJ1l1V80LKS/Y4kuQKA32Gz9+vUpAV8/6BtdOPsajRo1Sgn4+oFfP/TLSRXb4tSHAAK2BPRknR/WDQrurl271tamEvUkB3f9AK/OxluMJW4nvlwPzLrevmKMyXLeRrZAr9/vUaNGecHevn37ljMFfStHAZ2l98wzv+tZ1GBvroHA5CCvvtblgQdEevcuR2X6hICbArm+f93sDa1CAIEiC8yYMcML8o4ZMyZ0ywR6Q4kogAAClgXKOdAbRrVz504JC/3me5fIsDbk8ne99pQe8g36mVBwLrqlsY5JGDc9rJv+s61JO2yKHXzwwaFh3Ro1atjcpNN1xe26hunOINBrKmVYjkCvIRTFEEAAAQQQsCjgYqC3TZs2KTOoarhXZ+hjiS5AoDea2YIFC0Qfeqsl/7U+FyK4pi3ToFrTpk1DH3qrJRYEEEDAhoDewurLL78MfegXHwqx6BcdOnXqlHjobaz8nwuxPdM643biy/XArOvtMx1XlAsWSL8QeMUVV8hf/vKXwMIjRozwZu3V59q1a0OKQGkI+LP0JrfWNNgbNRAYFOTV7fbqxey8pTFaaGU5CUR9/5ZT3+kLAgjkJLBt2zZ55plnvNl49TloCfqsTKA3J25WQgCBPATiHOg1YduyZUtK6Pfzzz/3Zi3V87DJz4W6zmTSxlzKVKtWTWrWrGn80BBxruV1W1WrVpUqVaqkPGz/Tuv361STPXv2yO7du73n9EfQ7/P93a5du2THjh3eQ8Oy/muT56jldVultOh1A519Wq+HJj+3bNkyJcB74IEHllK3Ct7WuF3XMAUl0GsqZViOQK8hFMUQQAABBBCwKOBioFdve6EHvP6i337VD+ws0QUI9EY3C1pDT7QkB3yTA792tpC9Fj3BYBL81TIczBZjj7ANBNwS0JPGJiFdLaMnHYux+CHd5MCu/k5PzLm4xO3El+uBWdfb5+IYLqU2BV0IfOWVV+R3v/udvPXWW4Fd0S/8+cHeY489tpS6S1vjKJA+S2+yQViw1zQQmCnI62+L2XnjOPLocz4Cn34qMmmSyAUXiNStm1tNpu/fsNr99/fgwSKHHRZWmr8jgEAJCrz99tuJIG/yXeqSu3LcccfJddddJ6eccorE7Xi1BHcpTUag7AUI9NrZxXv37g0M+qYHf/2fXZz5144EtcRBQGfSDQropgd2/Z/TP+/EwchGH/mcGKxIoNfG6Eqqg0CvZVCqQwABBBBAwEDAxUBvixYtZKVeBP120XCv/o4lugCB3uhmUddYvHixLFmyRIKeK/zb3UatNI/yderUkSZNmngPPVjO9loPqFkQQMBNAT1hu3r1au8krz5ne71169aid6Ju3brSoUMHad++feBz0RuU5wbjduLL9cCs6+3Lc7jFfvVsFwLvvPNOb7beZcuWZXTq3bu3nHjiiYlH7EEBcFMgaJbe5JZmCvaGBQLDgry6DWbndXNM0Cr3BUaPFlm4cF+oN5dgb9j7N0wg+f3dsSOzbId58XcESkxgwoQJ4j9mzpyZsfVt27YVnZX3l7/8ZaJM3I5XS2zX0lwEYiFAoLdydrPOsOrP8Jsc+tUJaHSCB73+lO1Z/8aCQK4COnmQPvQ6QLZnncAjOaTrv9ZZl1kKL8DnxGBjAr2Wxx6BXsugVIcAAggggICBgIuB3ubNm8uqVasSrddwb7NmzQx6Q5F0AQK9lTsm9GRLprBvcmi9slpZo0aN0NBvcjC4strJdhEoFwHTgK7+27Fz585K77b+f5wptKtfGCinJW4nvlwPzLrevnIa+5XRl7ALgfolhX/961/e4+WXX87aRP1SQXK4ly8rVcYeZZuBAtlm6U1eIT3YmykQaBLk9etldl4GJQK5CWjA7j/+Y9+6Oktv1GBvroHeoPc37+Pc9iFrIeCQgH5JNznEq+cHsy2nnnqqjBw50nvol/WTl7gdrzq0G2kKAgh8KxB2HA+UmwI6I7BJ8DdTMHjbtm2ij+3bt3uP5NdaN0vlC+hnhFq1anmP2rVrp7zWn00CuZkCu8yYW/n716QFfE4MViLQazJ6IpQh0BsBi6IIIIAAAghYEnAx0Nu0aVNvJkJ/0VuEa6iQJboAgd7oZsVaQ8N6OrZNHnqyxIVFD+zr1avnfSPXfyT/nO1v6etWrVrVhS7RBgSyCuzevdub6UAfmzdvTrwO+zlTWRe49eSe/j9r8tDQf1yWuJ34cj0w63r74vK+KFQ/o1wIfO+99xLh3myz9mpb9bNG3759E4/BgwfLQQcdVKhuUC8C4QJhs/Qm1+AHe888M7XeN98UefzxfQ+Tu38wO2/4fqEEAtkEdJbeDz74rkSUYG/UQG+moD7vY8YoAiUpoOcB3n33XZk2bZr3rA/9XbZFZ+P1Q7x9+vTJWDRux6slOQBoNAJlLhDlOL7MKejetwJ+yDc56Jsp/Bv2e/37N998I3oufs+ePSkP27/T+v06tStVqlQRvValz+mPoN/n+7vq1asngrfpAdxMwdz03yevp39jibcAnxOD9z+BXsvvCwK9lkGpDgEEEEAAAQMBFwO9Ouuf3j7GXzTcW24zARrsGitFCPRaYaz0SjZt2mQU/NVwcKksOttIejBYT0TYevDt4VIZCfm1U2cC8GcKsPGcHsTVWSJLZTEJ6GqZ+vXrl0qXitrOuJ34cj0w63r7ijo4y3BjuVwI1H+Pn332WXnppZe8WXvDwhE+mwZ8+/fvL4MGDRICvmU4mFzvkuksvdn6oWFCkyCvXwezero+Kmif6wLJs/Qmt9Uk2Gsa6A2bcZv3seujhPYh4AnoubopU6akPExo9MvwOhvvaaedJsOHD99vNt6gOuJ2vGriSBkEECiuQC7H8cVtIVtDAAEE4inA58Tg/U6g1/L7gUCvZVCqQwABBBBAwEDAxUBv48aNZe3atYnWa7i3UaNGBr2hSLoAgd74jQl976xbt857D/nPmV77fy9HJf8WQ+kB4Zo1a4p+C1of1apVS7zO9Lv0MmE/J9eb/G3t9G9um/4t6BvimerS/Zj8DXP/2+zp32KP8nO2svo3/eb8rl27vOfkR/rvov6cXu+OHTsCg7uuzF5t+z2k/+c1bNjQ+7/Pf8702v+77TbErb64nfhyPTDrevvi9v6w3d98LwTqF5j8YK8+6/8RpkuXLl1SZvE9Kj18ZVoR5RAwFYgyS69pnZnKMatnvoKsj8A+gfRZepNdsgV7wwK9YUFe3Q7vY0YhAs4KvP/++zJjxozEY/78+cZt1XNRGuD1g7z6ZdsoS9yOV6PYUBYBBIojkO9xfHFayVYQQACB+AnwOTF4nxPotfxeINBrGZTqEEAAAQQQMBBwMdCr4aT169cnWq+hwwYNGhj0hiLpAgR6GRMmAiYhYH1Pbty4MfHYsmWLSdWUQSDWAgceeKB3u3f/of+XaTCXcK57wyJuJ75cD8y63j73RnBptcjmhcDly5d7M/ZqsFcfURf9kozO4us/+vXrJx06dIhaDeURyCxgY5ZeU19m9TSVohwC2QUyzdKbvFZQsDdToNckyOvXzfuY0YmAEwKLFy+W6dOnpwR49UvNURcN8fpB3jZt2kRdPVE+bserOUOxIgIIFEzA5nF8wRpJxQgggEAMBficGLzTCfRafjMQ6LUMSnUIIIAAAggYCLgY6D344IO90KC/aJBQf8cSXYBAb3Qz1jAT0BlXkwO+6a/11oPZ/k4g2MyZUpUrkB7ITQ7n6uv69eunBHbT/64zOrOUhkDcTny5Hph1vX2lMardbWWhLgSuWLFC3nnnHe+htz+ePXt2Tgj65UIN+Gq4t3v37t6jXbt2OdXFSgh4AsWYpZdZPRlsCNgVyDZLb/KWkoO9Q4aktuHNN0Uef3zfQ0O9YQvv4zAh/o5AQQSWLl3qfW7Uhx/i1cklcln0M+SAAQPkmGOO8R4tW7bMpZr91onb8aoVNCpBAAGrAoU6jrfaSCpDAAEEYijA58TgnU6g1/KbgUCvZVCqQwABBBBAwEDAxUCvBqI0DOgvGgrU0BRLdAECvdHNWKM4AumB4M2bN8u2bdusPLZv316cTrAVJwRq1aoltWvXtvKoV69eSkCXQK4Tu7gojYjbiS/XA7Out68og7KMN1KsC4HLli2TSZMmyeTJk72A76JFi3JW1f8fNNjbo0ePRMhXf65evXrOdbJijASKMUsvs3rGaEDR1aIImMzSm9wQDfamh3aDfpet8byPi7Jr2Uh8Bb755ptEcFfDu7NmzfJ+1vNRuS6dO3eWE044QQYNGmQ1wJvenrgdr+a6P1gPAQQKJ1Cs4/jC9YCaEUAAgfIU4HNi8H4l0Gt5vBPotQxKdQgggAACCBgIuBjo1QvmFUkXQjTcq79jiS5AoDe6GWuUvsDevXszBoN37twpehFHHxoq9l+H/ZytbKa/6e0Y9+zZ4z2SX6f/nO1vYesm/133XJUqVURvH67P/iOfn7Otq3/TIJOGXvXZfyT/nOvf0uutUaNGxsBu+gmL0h/B9KAyBOJ24sv1wKzr7auMMVpO26ysC4F+wHfatGnywQcfeI9cbp2cvC+6du2aEvDVkG/Tpk3LaXfRF1sChZylt1kzkRdesNVS6kEAAV/AdJZeG2LMzmtDkToQSAh8+eWXKeFdDe7OmzcvLyE9B9KrVy/v0b9/fzn++OOtzcAb1rC4Ha+GefB3BBAovkBlHccXv6dsEQEEECgtAT4nBu8vAr2WxzGBXsugVIcAAggggICBgIuBXr3F+datWxOt13Cv/o4lugCB3uhmrIEAAgggED+BuJ34cj0w63r74vcOsdtjly4EarjDD/f6z19//XVeHW7YsKF07Ngx8MGXFPOiLe2VCzlL729+I3LGGaXtQ+sRcFEg6iy9+fSB2Xnz0WPdmArozLoLFy4MfKxbty4vlQMOOCAR3vVDvPrFrcpa4na8WlnObBcBBDILuHQcz35CAAEEEPhOgM+JwaOBQK/ldwmBXsugVIcAAggggICBgIuB3jp16niza/qLhnv1duos0QUI9EY3Yw0EEEAAgfgJxO3El+uBWdfbF793iN0eu34h8OOPP5YPP/wwEfTV2zFv3LjRCkKTJk0yhn053rFC7HYlhZill9l53d7ntK70BYoxSy+z85b+OKEHBRPQ88OZQrurV6+2st2DDjpIevTokQjw9uzZUw4//HArdduqJG7Hq7bcqAcBBOwJuH4cb6+n1IQAAgiUlgCfE4P3F4Fey+OYQK9lUKpDAAEEEEDAQMDFQG+tWrUkeWYsPXmrv2OJLkCgN7oZayCAAAIIxE8gbie+XA/Mut6++L1D7Pa4FC8ELlu2zAv5arjXf6xYscIqTIsWLbywb7t27bxH+/btE6+baWiTpfQFCjFLL7Pzlv64oAduCxRjll5m53V7DNC6ggusWrVKli5d6j2WLFmSeK1B3i+++MLq9lu3bu2Fd/2HhnfbtolxGGwAACAASURBVG1rdRuFqCxux6uFMKROBBDIT6AUj+Pz6zFrI4AAAqUhwOfE4P1EoNfy+CXQaxmU6hBAAAEEEDAQcDHQW7NmTdm5c2ei9Rru1d+xRBcg0BvdjDUQQAABBOInELcTX64HZl1vX/zeIXZ7XC4XAtevX58S8NWg75w5c+xifVub3vY5OeCbHvitV69eQbZLpQUQsDlLL7PzFmAHUSUCAQKFnKWX2XkZcjEQ2Lx5c2Bg1w/wJk/qYJOjW7duKeFdDfE2aNDA5iaKVlfcjleLBsuGEEDAWKBcjuONO0xBBBBAoEQE+JwYvKMI9FoewAR6LYNSHQIIIIAAAgYCLgZ6a9SoId98802i9RrurV69ukFvKJIuQKCXMYEAAggggEC4QNxOfLkemHW9feEjihLZBMr5QuCuXbu8kK/OKKczzCU/bM/om2zcsGHDlMBvq1atpHnz5qKz/voPRqUjAhUVImecIbJlS/4NYnbe/A2pAQETgULO0svsvCZ7gDKOC+gsuv5j5cqV8tlnn6UEeNetW1ewHuiMu/qlp+SH3vFAw7vVqlUr2HaLXXHcjleL7cv2EEAgXKCcj+PDe08JBBBAwF0BPicG7xsCvZbHLIFey6BUhwACCCCAgIGAi4FePeG6e/fuROs13FtOJ2ENdou1IgR6rVFSEQIIIIBAGQvE7cSX64FZ19tXxm+FonQtrhcCNeybHvJN/rlCg54FXJLDvelhX/9vdevWLWALqDoh8OCDIvrIZ2F23nz0WBeB6AKFmKWX2Xmj7wfWKKqAfjZJDusmh3aTf1/IRulnk/TAbvLPcTlfHLfj1UKOKepGAIHcBOJ6HJ+bFmshgAACxRPgc2KwNYFey2OQQK9lUKpDAAEEEEDAQMDFQG+VKlVk7969idZruFd/xxJdgEBvdDPWQAABBBCIn0DcTny5Hph1vX3xe4fY7TEXAoM916xZkwj8Ll68OCX8qzPdFWPR0Exy8FdfN2nSJPE45JBDvNeNGjUqRnPKdxs2Zulldt7yHR/0zE2BQszSy+y8bu7rGLRq7dq1snr1avnqq6+8Z/+RHt4t9JeNfGq9s0BySLdDhw6Jnxs3bhyDPRLexbgdr4aLUAIBBIotwHF8scXZHgIIIGAmwOfEYCcCvWbjx7gUgV5jKgoigAACCCBgTcDFQG/6h8/kcK+1jsekIgK9MdnRdBMBBBBAIC+BuJ34cj0w63r78hpsrCxcCIw+CHbu3JkS8E0P/G7bti16pXmsUbVqVfHDvf6zBn2DXuvv4jJ7XiTSfGbpZXbeSNQURsCagM1Zepmd19puoSIRvQuAH85NDukGvdbfJd8VrRh+tWvXzhjY1SBvjRo1itGMkt5G3I5XS3pn0XgEylSA4/gy3bF0CwEESl6Az4nBu5BAr+WhTaDXMijVIYAAAgggYCDgWqBXw7vJs/Hq62KfaDZgK5kiBHpLZlfRUAQQQACBShSI24kv1wOzrrevEodqWWyaC4H2d+OqVatSAr+ff/55yi2y161bZ3+jEWps2LChN7NvpsCvPwuw/l1DP7FY8pmll9l5YzFE6KSDAjZn6WV2Xgd3sFtN0i/rZArk+jPq+n934f/55Bn+W7ZsmRLgbaZfRGHJSyBux6t5YbEyAggURIDj+IKwUikCCCCQtwCfE4MJCfTmPbRSKyDQaxmU6hBAAAEEEDAQcC3Qq+Hd5Bmc9PU333xj0BOKBAkQ6GVcIIAAAgggEC4QtxNfrgdmXW9f+IiiRDYBLgQWf3xs3749JeDr31I7Pfi7Z8+e4jcubYt169ZNBH81CHzwwQdLgwYN9ntO/53OGlxySy6z9DI7b8ntZhpcZgI2Zulldt4yGxTZu6PnOTds2CDr169PPCe/Tv6bBnM1rKtB3Qr94kclLzrJQnpQN/ln/3WtWrUquaXlv/m4Ha+W/x6lhwiUngDH8aW3z2gxAgjEQ4DPicH7mUCv5fFPoNcyKNUhgAACCCBgIOBaoFfDu8m3WqtevbroLWZZchMg0JubG2shgAACCMRLIG4nvlwPzLrevni9O+z3lguB9k1t1bhy5cqU4K/+7AeLkmcD1ICwa0v9+vUzhn8zhYL19xogrrQll1l6mZ230nYXG0bAE7AxSy+z85bkYNKAbXow1+TnTZs2OddfDeAGzZrfvHnzlACv/szihkDcjlfdUKcVCCCQLMBxPOMBAQQQcFOAz4nB+4VAr+XxSqDXMijVIYAAAgggYCDgWqBXw7s1a9ZMtFxff/311wY9oUiQAIFexgUCCCCAAALhAnE78eV6YNb19oWPKEpkE+BCYOmPj82bN6cEfbPdEtzFIFPyHtAvkGabBbhevXqiYWH/kf5z3rMSRpmll9l5S//NQw/KQyCfWXqZnbfSxoB+GUX/T/If+n9Z+s86c26m2XNdv3uY/j/VpEmTRFA3KLDr/07/L2MpLYG4Ha+W1t6htQjEQ4Dj+HjsZ3qJAAKlJ8DnxOB9RqDX8lgm0GsZlOoQQAABBBAwEHAt0Kvh3eSLovp627ZtBj2hSJAAgV7GBQIIIIAAAuECcTvx5Xpg1vX2hY8oSmQT4EJgvMaHHt9lC/wmzwC8Zs2aksPRu8uEhX41ZJWpzEFVq8qBF1wgsmVLeN+ZnTfciBIIFEMgn1l6mZ03pz2ks+NmC+ImB3P1dVBYtxTv/tW4ceOUkG62wO4BBxyQky0rlYZA3I5XS2Ov0EoE4iXAcXy89je9RQCB0hHgc2LwviLQa3kME+i1DEp1CCCAAAIIGAi4FujV8G6dOnUSLa9du7Zs3brVoCcUCRIg0Mu4QAABBBBAIFwgbie+XA/Mut6+8BFFiWwCXAhkfGQS2LNnTyL8q+HeTLMkpv9+i0kY1mH2m1u0kJuaNs3awk21a8sjI0Z4x8p6jKzPya/93/nPGjRmQQCBAgrkMktvTGbn1eCsnsfT83tBz+m/88O66SHc5GCu/v9QysuBBx6YcTb49Fnik0O8VapUKeVu03aLAnE7XrVIR1UIIGBJgON4S5BUgwACCFgW4HNiMCiBXssDjUCvZVCqQwABBBBAwEDAtUCvntjXE93+oq/15D5LbgIEenNzYy0EEEAAgXgJxO3El+uBWdfbF693h/3eciHQvmnca9Tw2IYNG7IGgDOFg3ft2lXpfDpL77Ju3aR+1aoZ2/KDZcvk0XXrjNtarVq10NBvegg4W0A4PUTMTJDGu4KC5SqQyyy9jszOqzOn+2HbbMHbKGWSy7rw72ohhp3+u5oevvV/btCgQdbALl+yKMQeiVedcTtejdfepbcIlIYAx/GlsZ9oJQIIxE+Az4nB+5xAr+X3AoFey6BUhwACCCCAgIGAa4FeDe/q7Uj9RV/rrBwsuQkQ6M3NjbUQQAABBOIlELcTX64HZl1vX7zeHfZ7y4VA+6bUmLuAzgiZKQy8ceNG71g0edbI9Ne7d+/OfeNJa/538+bym2bNAutavnOntJ0zx8p2bFWis0ZqqLdWrVreczFfV80SfLbVP+pBwEggyiy9abPz6r8dGqzdvn2791zM16U+263RvgkopP926DnG+vXre4+g1wcddJBkCucmn6vMtQ2sh0CuAnE7Xs3VifUQQKBwAhzHF86WmhFAAIF8BPicGKxHoDefURWwLoFey6BUhwACCCCAgIGAa4FevWCqJ9D9RU+y64VUltwECPTm5sZaCCCAAALxEojbiS/XA7Outy9e7w77veVCoH1Taqw8gS1btoSGfvUYN1swWIN82WbpjTo7b+VpFGfL1atXzxok1tCe/9AZNZN/1te5/i7X9dK3qZ85NBAd9TmXdTJtI6wu3ZN79+4VDX5mes72t7B10/+ea10aitWHzgjrv873d1Hq6rRli/xm5Uqjgf+9jRtlUkVFIrj7zTffGK1HoX0C+qWBbEHcTAHd5N8n3w0MVwRKTSBux6ultn9oLwJxEOA4Pg57mT4igEApCvA5MXivEei1PJoJ9FoGpToEEEAAAQQMBFwL9Gp4V29Z5y/6Wm+PypKbAIHe3NxYCwEEEEAgXgJxO/HlemDW9fbF691hv7dcCLRvSo2lLbBz504v8Fv14YelwbhxKZ2pOPBA+dOJJ8rWrVu9h39b+7Dncr3lfWnvaVpfjgKTDjtMBtWtm7VrkysqZPCnn5Zj9wP7pOH3OnXqSO3atY2etWxYWLdGjRqx8aOjCAQJxO14lVGAAALuCXAc794+oUUIIICACvA5MXgcEOi1/P4g0GsZlOoQQAABBBAwEHAt0Kvh3YYNGyZarq/Xrl1r0BOKBAkQ6GVcIIAAAgggEC4QtxNfrgdmXW9f+IiiRDYBLgQyPhDIIFBRIXLGGSJbtnxX4De/2fe7iIuGhDMFgMPCwCZ/11mFWRBAQGRw3bry5mGHZaUY8umn3uy8riw6261p2DZbuUx/I3zryp6mHeUkELfj1XLad/QFgXIR4Di+XPYk/UAAgXIT4HNi8B4l0Gt5pBPotQxKdQgggAACCBgIuBbo1fBu48aNEy1v1KiRrFmzxqAnFAkSINDLuEAAAQQQQCBcIG4nvlwPzLrevvARRYlsAlwIZHwgkEXgwQdF9KFLs2YiL7zgJNeePXtEQ73bt29Pec7ld1HX2bt3r5MmNCq+Atlm6c00O69+9qxVq5ZouFYf/mvT3+Wyjl93lSpV4ruz6DkCJSoQt+PVEt1NNBuBshbgOL6sdy+dQwCBEhbgc2LwziPQa3lQE+i1DEp1CCCAAAIIGAi4Fuj96quvpEmTJomWH3LIIbJ69WqDnlAkSIBAL+MCAQQQQACBcIG4nfhyPTDrevvCRxQlsglwIZDxgUAWgeRZenOcnbfcfXfs2JEIEieHgfW1Pnbv3r3fY9euXTn/Tuuzub4GkjUQHfU5l3UybSOsLh1D+tlIg5+ZnrP9LWzd9L/nWlfVqlVFH9WqVfOe0x9Bvzf9XaZ6g9Zv+sUXMvAf/wh86y285hrZ1b37fuHdmjVrlvtblf4hgIBFgbgdr1qkoyoEELAkwHG8JUiqQQABBCwL8DkxGJRAr+WBRqDXMijVIYAAAgggYCDgWqBXw7tNmzZNtFxfr1q1yqAnFAkSINDLuEAAAQQQQCBcIG4nvlwPzLrevvARRYlsAlwIZHwgECKgM/TqzLyOzs7L/kMAgQCB0aNFPvgg9Q+9en034zZoCCCAQB4CcTtezYOKVRFAoEACHMcXCJZqEUAAgTwF+JwYDEigN8+Blb46gV7LoFSHAAIIIICAgYBrgV4N7zZv3jzR8mbNmsnKlSsNekKRIAECvYwLBBBAAAEEwgXiduLL9cCs6+0LH1GUyCbAhUDGBwIhAjpL78yZIoMHQ4UAAqUioO/Z//iP1NY+8IBI796l0gPaiQACDgvE7XjV4V1B0xCIrQDH8bHd9XQcAQQcF+BzYvAOItBreeAS6LUMSnUIIIAAAggYCLgW6P3iiy+kZcuWiZa3aNFCPv/8c4OeUCRIgEAv4wIBBBBAAIFwgbid+HI9MOt6+8JHFCWyCXAhkPGBAAIIIFCWAsmz9DI7b1nuYjqFQGUJxO14tbKc2S4CCGQW4Die0YEAAgi4KcDnxOD9QqDX8ngl0GsZlOoQQAABBBAwEHAt0Kvh3VatWiVarq9XrFhh0BOKBAkQ6GVcIIAAAgggEC4QtxNfrgdmXW9f+IiiRDYBLgQyPhBAAAEEylIgeZZeZucty11MpxCoLIG4Ha9WljPbRQCBzAIcxzM6EEAAATcF+JwYvF8I9FoerwR6LYNSHQIIIIAAAgYCrgV6Nbzbpk2bRMtbt24ty5cvN+gJRYIECPQyLhBAAAEEEAgXiNuJL9cDs663L3xEUSKbABcCGR8IIIAAAmUroLP06vLgg2XbRTqGAALFF4jb8WrxhdkiAgiECXAcHybE3xFAAIHKEeBzYrA7gV7L45FAr2VQqkMAAQQQQMBAwLVA77Jly6Rdu3aJlrdt21aWLl1q0BOKBAkQ6GVcIIAAAgggEC4QtxNfrgdmXW9f+IiiRDYBLgQyPhBAAAEEylZAZ+nVpXfvsu0iHUMAgeILxO14tfjCbBEBBMIEOI4PE+LvCCCAQOUI8Dkx2J1Ar+XxSKDXMijVIYAAAgggYCDgWqBXw7vt27dPtFxfL1682KAnFAkSINDLuEAAAQQQQCBcIG4nvlwPzLrevvARRYlsAlwIZHwggAACCCCAAAIIIGAuELfjVXMZSiKAQLEEOI4vljTbQQABBKIJ8Dkx2ItAb7RxFFqaQG8oEQUQQAABBBCwLuBaoFfDu4ceemiinx06dJBFixZZ73dcKiTQG5c9TT8RQAABBPIRiNuJL9cDs663L5+xxroiXAhkFCCAAAIIIIAAAgggYC4Qt+NVcxlKIoBAsQQ4ji+WNNtBAAEEognwOTHYi0BvtHEUWppAbygRBRBAAAEEELAu4Fqgd+HChXLYYYcl+tmxY0f59NNPrfc7LhUS6I3LnqafCCCAAAL5CMTtxJfrgVnX25fPWGNdAr2MAQQQQAABBBBAAAEEogjE7Xg1ig1lEUCgOAIEeovjzFYQQACBqAJ8TgwWI9AbdSSFlCfQaxmU6hBAAAEEEDAQcC3Qq+HdTp06JVqurz/55BODnlAkSIBAL+MCAQQQQACBcIG4nfhyPTDrevvCRxQlsglwIZDxgQACCCCAAAIIIICAuUDcjlfNZSiJAALFEuA4vljSbAcBBBCIJsDnxGAvAr3RxlFoaQK9oUQUQAABBBBAwLqAa4FeDe926dIl0c/OnTvL/Pnzrfc7LhUS6I3LnqafCCCAAAL5CMTtxJfrgVnX25fPWGNdZuhlDCCAAAIIIIAAAgggEEUgbserUWwoiwACxREg0FscZ7aCAAIIRBXgc2KwGIHeqCMppDyBXsugVIcAAggggICBgGuB3o8//li6du2aaPnhhx8u8+bNM+gJRYIECPQyLhBAAAEEEAgXiNuJL9cDs663L3xEUSKbABcCGR8IIIAAAggggAACCJgLxO141VyGkgggUCwBjuOLJc12EEAAgWgCfE4M9iLQG20chZYm0BtKRAEEEEAAAQSsC7gW6NXw7hFHHJHop76eM2eO9X7HpUICvXHZ0/QTAQQQQCAfgbid+HI9MOt6+/IZa6zLDL2MAQQQQAABBBBAAAEEogjE7Xg1ig1lEUCgOAIEeovjzFYQQACBqAJ8TgwWI9AbdSSFlCfQaxmU6hBAAAEEEDAQcC3Qq+HdI488MtHybt26yUcffWTQE4oECRDoZVwggAACCCAQLhC3E1+uB2Zdb1/4iKJENgEuBDI+EEAAAQQQQAABBBAwF4jb8aq5DCURQKBYAhzHF0ua7SCAAALRBPicGOxFoDfaOAotTaA3lIgCCCCAAAIIWBdwLdA7e/Zs6dGjR6Kf3bt3l1mzZlnvd1wqJNAblz1NPxFAAAEE8hGI24kv1wOzrrcvn7HGuszQyxhAAAEEEEAAAQQQQCCKQNyOV6PYUBYBBIojQKC3OM5sBQEEEIgqwOfEYDECvVFHUkh5Ar2WQakOAQQQQAABAwHXAr0a3u3Zs2ei5fr6gw8+MOgJRYIECPQyLhBAAAEEEAgXiNuJL9cDs663L3xEUSKbABcCGR8IIIAAAggggAACCJgLxO141VyGkgggUCwBjuOLJc12EEAAgWgCfE4M9iLQG20chZYm0BtKRAEEEEAAAQSsC7gW6NXwbu/evRP97NWrl8ycOdN6v+NSIYHeuOxp+okAAgggkI9A3E58uR6Ydb19+Yw11mWGXsYAAggggAACCCCAAAJRBOJ2vBrFhrIIIFAcAQK9xXFmKwgggEBUAT4nBosR6I06kkLKE+i1DEp1CCCAAAIIGAi4Fuh9//33pU+fPomWH3XUUfLee+8Z9IQiQQIEehkXCCCAAAIIhAvE7cSX64FZ19sXPqIokU2AC4GMDwQQQAABBBBAAAEEzAXidrxqLkNJBBAolgDH8cWSZjsIIIBANAE+JwZ7EeiNNo5CSxPoDSWiAAIIIIAAAtYFXAv0ani3b9++iX7q6+nTp1vvd1wqJNAblz1NPxFAAAEE8hGI24kv1wOzrrcvn7HGuszQyxhAAAEEEEAAAQQQQCCKQNyOV6PYUBYBBIojQKC3OM5sBQEEEIgqwOfEYDECvVFHUkh5Ar2WQakOAQQQQAABAwHXAr0a3j366KMTLe/Xr59MmzbNoCcUCRIg0Mu4QAABBBBAIFwgbie+XA/Mut6+8BFFiWwCXAhkfCCAAAIIIIAAAgggYC4Qt+NVcxlKIoBAsQQ4ji+WNNtBAAEEognwOTHYi0BvtHEUWppAbygRBRBAAAEEELAu4Fqg991335X+/fsn+nnMMcfI1KlTrfc7LhUS6I3LnqafCCCAAAL5CMTtxJfrgVnX25fPWGNdZuhlDCCAAAIIIIAAAgggEEUgbserUWwoiwACxREg0FscZ7aCAAIIRBXgc2KwGIHeqCMppDyBXsugVIcAAggggICBgGuBXg3vDhgwINFyfT1lyhSDnlAkSIBAL+MCAQQQQACBcIG4nfhyPTDrevvCRxQlsglwIZDxgQACCCCAAAIIIICAuUDcjlfNZSiJAALFEuA4vljSbAcBBBCIJsDnxGAvAr3RxlFoaQK9oUQUQAABBBBAwLqAa4FeDe8ee+yxiX4OHDhQ3n77bev9jkuFBHrjsqfpJwIIIIBAPgJxO/HlemDW9fblM9ZYlxl6GQMIIIAAAggggAACCEQRiNvxahQbyiKAQHEECPQWx5mtIIAAAlEF+JwYLEagN+pICilPoNcyKNUhgAACCCBgIOBaoPett96SQYMGJVp+3HHHyeTJkw16QpEgAQK9jAsEEEAAAQTCBeJ24sv1wKzr7QsfUZTIJsCFQMYHAggggAACCCCAAALmAnE7XjWXoSQCCBRLgOP4YkmzHQQQQCCaAJ8Tg70I9EYbR6GlCfSGElEAAQQQQAAB6wKuBXo1vDt48OBEP/X1m2++ab3fcamQQG9c9jT9RAABBBDIRyBuJ75cD8y63r58xhrrMkMvYwABBBBAAAEEEEAAgSgCcTtejWJDWQQQKI4Agd7iOLMVBBBAIKoAnxODxQj0Rh1JIeUJ9FoGpToEEEAAAQQMBFwL9Gp49/jjj0+0fMiQIfLGG28Y9IQiQQIEehkXCCCAAAIIhAvE7cSX64FZ19sXPqIokU2AC4GMDwQQQAABBBBAAAEEzAXidrxqLkNJBBAolgDH8cWSZjsIIIBANAE+JwZ7EeiNNo5CSxPoDSWiAAIIIIAAAtYFXAv0Tpw4UU488cREP0844QSZMGGC9X7HpUICvXHZ0/QTAQQQQCAfgbid+HI9MOt6+/IZa6zLDL2MAQQQQAABBBBAAAEEogjE7Xg1ig1lEUCgOAIEeovjzFYQQACBqAJ8TgwWI9AbdSSFlCfQaxmU6hBAAAEEEDAQcC3Q+/rrr8uwYcMSLR86dKi89tprBj2hSJAAgV7GBQIIIIAAAuECcTvx5Xpg1vX2hY8oSmQT4EIg4wMBBBBAAAEEEEAAAXOBuB2vmstQEgEEiiXAcXyxpOOznb1798rq1atlxowZ3mPWrFmycuVK+fDDDxMIDRo0kO7du0uXLl1kwIAB3qNVq1ZSpUqVvKDeeecdGThwYEodt9xyi9x444051btr1y5ZvHixTJkyxXvoa+1PRUWFV1/dunWlR48e0qFDB2+7+tDX1apVy2l7rIRAsgCfE4PHA4Fey+8TAr2WQakOAQQQQAABAwHXAr0a3j3ppJMSLddw7/jx4w16QpEgAQK9jAsEEEAAAQTCBeJ24sv1wKzr7QsfUZTIJsCFQMYHAggggAACCCCAAALmAnE7XjWXoSQCCBRLgOP4YkmX/3Y2b94sL774ovz1r3+Vt99+O3KH+/XrJ5dccolceOGFUq9evcjr6wq2Ar3al7Fjx8r9998vc+bMidSWbt26yejRo+WCCy6Qhg0bRlqXwggkC/A5MXg8EOi1/D4h0GsZlOoQQAABBBAwEHAt0Pvqq6/KKaeckmj5ySefLK+88opBTygSJECgl3GBAAIIIIBAuEDcTny5Hph1vX3hI4oS2QS4EMj4QAABBBBAAAEEEEDAXCBux6vmMpREAIFiCXAcXyzp8t3O1q1b5cEHH5Q//elPsnz58rw72qlTJ7npppvknHPOkZo1a0aqL99A7549e7zr1ldffbUsWLAg0rbTC2s/brvtNhkxYkTeMw/n1RBWLlkBPicG7zoCvZaHNIFey6BUhwACCCCAgIGAa4Hel19+WU477bREy0899VR56aWXDHpCkSABAr2MCwQQQAABBMIF4nbiy/XArOvtCx9RlMgmwIVAxgcCCCCAAAIIIIAAAuYCcTteNZehJAIIFEuA4/hiSZfndmbNmiW/+tWvRO/Qanu54oor5NZbb5UGDRoYV51PoHfXrl3e7MLXX3+9VFRUGG8zrOD//M//yC9+8YvI4eSwevl7+QvwOTF4HxPotTz2CfRaBqU6BBBAAAEEDARcC/RqePf0009PtFzDvXr7FZbcBAj05ubGWggggAAC8RKI24kv1wOzrrcvXu8O+73lQqB9U2pEAAEEEEAAAQQQKF+BuB2vlu+epGcIlK4Ax/Glu+8qs+V79+6VN998U374wx9mnJVXZ6g988wz5ZhjjpF27dpJq1atEk3+6quvZMmSJTJ+/Hh5/vnnM9ahod477rhD6tSpY9TdfAK9TzzxhIwePTowzNumTRsZPHiwdO/eXY444gipXr26155vvvlG5s6dK7Nnz5ZJkyZl7Mfvfvc7b9bfatWqGfWDQgioAJ8Tg8cBgV7L7w8CvZZBqQ4BBBBAAAEDAdcCvS+88IJ38OYvZ5xxhnegxpKbAIHe3NxYCwEEEEAgXgJxO/HlemDW9fbF691hv7dcCLRvSo0IIIAAAggggAAC5SsQt+PV8t2T9AyB0hXgOL50911ltnzy5MlysBySywAAIABJREFUySWXBAZYhw8fLnp9WoO8JgHWHTt2yIQJE+Tmm2+W9957b79uRQnD5hroXbZsmVx00UWi6ycvffr0kdtvv12GDBkS2pft27fLG2+8EdgPDQSPHTtWBgwYUJm7jW2XmACfE4N3GIFeywOZQK9lUKpDAAEEEEDAQMC1QO9zzz0nZ599dqLlZ511lvz73/826AlFggQI9DIuEEAAAQQQCBeI24kv1wOzrrcvfERRIpsAFwIZHwgggAACCCCAAAIImAvE7XjVXIaSCCBQLAGO44slXT7bmT9/vvzgBz+Q6dOnp3RKZ+S97bbbZMSIEVKlSpXIHd66davceeedXiA2edEw7Lhx4+Soo44KrTPXQO/DDz8sl112WUr9F198sfzhD3+Qxo0bh243ucCaNWu82Xj/8Y9/pKx36aWXyr333ms823CkjVK4LAX4nBi8Wwn0Wh7uBHotg1IdAggggAACBgKuBXo1vKvfzPQXDfc+++yzBj2hSJAAgV7GBQIIIIAAAuECcTvx5Xpg1vX2hY8oSmQT4EIg4wMBBBBAAAEEEEAAAXOBuB2vmstQEgEEiiXAcXyxpMtjOzoL7bXXXusFU5OXfv36yX333Se9e/fOq6O7du3yQrTXXXddSj0/+9nP5I477pCaNWtmrT+XQO+mTZu8MK+Ghv1F+6OB3I4dO+bUn6AZf5s1ayZ6J9t8jXJqECuVpACfE4N3G4Fey8OZQK9lUKpDAAEEEEDAQMC1QO8zzzwj55xzTqLl+i3Np59+2qAnFAkSINDLuLApoCdi9N+MBx54IFFt9+7d5cknnxT9ZrWNRW8ppLctSl6mTJmS8TZD69atkwsvvFDGjx+fWOWxxx7zfsdSXIFbb71VbrrppsRG9fju7rvvllq1ahW3IZW8tfQTgrbfI5XcvbLdfNxOfLkemHW9fWX7RihSx7gQWCRoNoMAAggggAACCCBQFgJxO14ti51GJxAoMwGO48tshxa4O6+99pqce+65UlFRkdiSzqD797//XQYNGmRl6zrDrV5/SJ4QqkuXLvKvf/1LunbtmnUbuQR6Fy1aJOeff77MnDkzUbdeD7nhhhsk/f/pKB0MmvX3r3/9q9c3FgRMBPicGKxEoNdk9EQoQ6A3AhZFEUAAAQQQsCTgWqBXv904cuTIRO/0oE8PwFhyEyDQm5sbawULEOjNfWToraA0rHz88cfLoYcemntFDq9JoHffziHQ6/AgzdK0uJ34cj0w63r7SnOUu9NqLgS6sy9oCQIIIIAAAggggID7AnE7XnV/j9BCBOInwHF8/PZ5rj3evHmzXHXVVTJmzJiUKv74xz+KzqCbT/g1vU3PPfecXHzxxSnB4bvuusublCbbkkugd8GCBfK9731PZs+enajaxsQyQfX++te/Fr3WUrVq1Vx3A+vFSIDPicE7m0Cv5TcBgV7LoFSHAAIIIICAgYBrgV4N75533nmJlmu496mnnjLoCUWCBAj0Mi5sChDoja65Y8cOb5bxW265RQ444ACrsxlHb01h1yDQu8+XQG9hx1mhao/biS/XA7Out69Q4zAu9XIhMC57mn4igAACCCCAAAII2BCI2/GqDTPqQAABuwIcx9v1LOfaJk6cKMOHD08J2Z555pny0EMPySGHHGK16xs2bJAf/ehHKbP0/vjHP5bf//73UqdOnYzbshXotTGT7qZNm+Syyy6TxYsXS+PGjaV69epy9tlny6hRo6RGjRpWvaisPAX4nBi8Xwn0Wh7vBHotg1IdAggggAACBgKuBXqffPJJ77Yl/qLfeHziiScMekKRIAECvYwLmwIEeqNpLlmyRH7+85/Liy++6K3YvXt3Ar3RCEuyNIHektxt+80O8emXu0qzI4atdj0w63r7DJkplkGAC4EMDQQQQAABBBBAAAEEzAUIaphbURIBBAojwHF8YVzLrdbdu3fLzTff7M0um7z87W9/84K3tpe9e/fKvffeKzNnzpQRI0ZI3759pUmTJqGzAOcS6F25cqVceOGFMmnSpEQ3NHR7zz33SL169Wx3jfoQMBbgc2IwFYFe4yFkVpBAr5kTpRBAAAEEELAp4Fqg9/HHH5fvf//7iS5ecMEF8s9//tNml2NVF4HeWO3ugneWQG804rgFO5mhd9/4iNt+j/aucLd03E58uR6Ydb197o7k0mgZFwJLYz/RSgQQQAABBBBAAAE3BOJ2vOqGOq1AAIFkAY7jGQ8mAkGh1379+ole923Xrp1JFUUpk0ugV+/EeO2118qf//znRBvr1q0rf/nLX7xr2lWqVClK29kIAukCfE4MHhMEei2/Vwj0WgalOgQQQAABBAwEXAv0anhXv+XoL3ogNHbsWIOeUCRIgEAv48KmgIuBXpv9s10XwU7boqVRH/u9NPZT3E98uR6Ydb19pTnK3Wk1FwLd2Re0BAEEEEAAAQQQQMB9AYIa7u8jWohAuQtwHF/ue9hO/6ZNmybDhg2TioqKRIWaAbv77rulVq1adjZioZZcAr262YkTJ8rw4cNT+qeh3ksuuUT0WruGltP/z7bQXKpAIKsAnxODeQj0Wn7jEOi1DEp1CCCAAAIIGAi4Fuh97LHH5OKLL060/KKLLpJ//OMfBj2hSJAAgV7GhU0BAr3RNAl2RvMql9Ls99Lck3E78eV6YNb19pXmKHen1VwIdGdf0BIEEEAAAQQQQAAB9wXidrzq/h6hhQjET4Dj+Pjt81x6PGbMGC/cmrzcddddXtjVpSXXQK/O0nvDDTfIH/7wh8DunHDCCXLOOefIKaecIi1btpRq1aq51G3aUqYCfE4M3rEEei0PeAK9lkGpDgEEEEAAAQMB1wK96Qd8o0aNkr///e8GPaFIkACBXsaFTQECvdE0CXZG8yqX0uz30tyTcTvx5Xpg1vX2leYod6fVXAh0Z1/QEgQQQAABBBBAAAH3BeJ2vOr+HqGFCMRPgOP4+O3zXHp86623yk033ZSy6muvvSZDhw7NpbqCrZNroFcbtH79ernuuuvkoYceytq+Bg0aiAZ8jz32WOnfv78cfvjhTs1SXDBcKi66AJ8Tg8kJ9FoeigR6LYNSHQIIIIAAAgYCrgV6Nbx76aWXJlqu3+Z89NFHDXpCkSABAr2MC5sCBHqjaRLsjOZVLqXZ76W5J+N24sv1wKzr7SvNUe5Oq7kQ6M6+oCUIIIAAAggggAAC7gvE7XjV/T1CCxGInwDH8fHb51F7HHTtqG7duqKB3qOPPjpqdQUtn0+gVxumfdVZeu+44w6pqKgwbuugQYO8kO9JJ50kPXr0kBo1ahivS0EEMgnwOTFYhkCv5fcMgV7LoFSHAAIIIICAgYBrgd5HHnlEfvjDHyZa/oMf/ED+7//+z6AnFAkSINDLuLApQKA3mibBzmhe5VKa/V6aezJuJ75cD8y63r7SHOXutJoLge7sC1qCAAIIIIAAAggg4L5A3I5X3d8jtBCB+AlwHB+/fR61x8W4dhS1TZnK5xvo1Xr37t0rn3zyidx5550ybty4SMFeXV9n8D3rrLPkRz/6kfTr10+qVatmq3vUEzMBPicG73ACvZbfCAR6LYNSHQIIIIAAAgYCrgV6H374YbnssssSLdeDmb/97W8GPaFIkACBXsaFTYFinJQZO3asXHTRRSnNnjJligwYMCCwK+vWrZMLL7xQxo8fn/j7Y4895v3OZNm6dau899573jfFdTuzZs1KnHzp1KmTdOnSRY455hgZMmSI9OzZM/TEStBtpbK145ZbbpEbb7wxtKm7du2SDz/8UF599VXRE07aZr29ky5+O/Ub3vrtbv25SpUqoXX6BRYsWCDf+973ZPbs2d6vtA7dDw0bNhT1GTNmjDz55JMyefJk0W/V9+3bV4YNGybnnXeetGnTRvwTBul91+O7u+++O9KtpJL7OW3aNJk3b54sX7480U/dB4MHD5ZTTz1VWrZsmdi2cWe/LbhhwwaZOnWq1yd1XbhwYWI7yaZR9r3fBgK9UfeGG+XjduLL9cCs6+1zY9SWbiu4EFi6+46WI4AAAggggAACCBRfIG7Hq8UXZosIIBAmwHF8mBB/t3ntKP16RVTdsOtDNgK9yW366quvvOtTegfaiRMnRm2unH766XLzzTd715/S/8+PXBkrxE6Az4nBu5xAr+W3AoFey6BUhwACCCCAgIGAa4FeDe9efvnliZZruPehhx4y6AlFggQI9DIubArYPCmTqV3FCvRqUPXBBx+U2267LRGMDbPq1q2b/PrXv5YRI0ZIzZo1A4vbDvRqO/Ub3noLpzlz5oQ10fu7BnJ/9atfiQZ8TYK9mQK9Ghj+6U9/6oWdgxYN9z7//PNewFaXfAK9O3bskBdffFH+93//1wsrmyyjRo3yTnS1bdvWpHhe35o32fd+Iwj0Gu0O5wrF7cSX64FZ19vn3AAusQZxIbDEdhjNRQABBBBAAAEEEKhUgbgdr1YqNhtHAIFAAY7jGRhhAjavHZVaoDfZRq/n6KQxb7zxhhfu1QlFTBa91nLttdfK1VdfHWmCFJO6KVPeAnxODN6/BHotj3sCvZZBqQ4BBBBAAAEDAdcCvRqwS/5MMHr0aHnggQcMekKRIAECvYwLmwI2T8pkalcxAr064+uVV14pL730Uk48I0eOlHvuuUeaNGmy3/o2A716y6Zf/vKXXtA1l+W6666T66+/3ptVN9sSFOjVAPENN9wgzz33XMZVhw8fLjqr+sEHH+yVyTXQq/tD/y969tlnI3dTZwi+6667RNuS7dvrGhjWL4zcdNNNxgHuoMb8/Oc/l9tvv13q1KmTsa0EeiPvRidWiNuJL9cDs663z4lBW8KN4EJgCe88mo4AAggggAACCCBQdIG4Ha8WHZgNIoBAisD8ubOlyxHdU37HcTyDJEwg6NpRs2bN5IUXXpDevXuHrZ7y91IO9KZ3dOfOnbJ48WKZNGmSNzmKXjuoqKjI6GFy/SESJoXLXoDPicG7mECv5aFPoNcyKNUhgAACCCBgIOBaoPevf/2r/OQnP0m0/Mc//rHcf//9Bj2hSJAAgV7GhU2Bcgj0rlmzxvvSQFB4tEGDBtK9e3epXr26x6ZlP/zww0DCK664Qu644479gp0aEp47d663zueffy733ntvYn09gXXxxReLbsdfjjjiCDnttNP228Zbb70l+oUGPXkVtOjtlxo3bix79uyRhQsXioZig5Zs4WO/fPoJMjVo1apVSpC4U6dOouHZzZs3y7Rp07xVNSD7ox/9KLHZXAK98+fPlx/84Acyffr0wPb7283WT22X3s5KZyQOWnbt2uXNcKwB56BF1+/YsWNiNmO1zOSu6//xj3+Un/3sZxkDxAR6bf6rU7y64nbiy/XArOvtK97ILM8tcSGwPPcrvUIAAQQQQAABBBAojEDcjlcLo0itCCBgKnDP72+RGVMny0+vuUn69d93vpXjeFO9+JbbvXu33HjjjfLb3/42BUFnqD3uuOMiwZRToDe94zqDr96h8JFHHvGuUQWFe3XiK717bbYJTCKBUrisBficGLx7CfRaHvYEei2DUh0CCCCAAAIGAq4FejW8q0E5f9Fw71/+8heDnlAkSIBAL+PCpkCpB3r37t3rhVA1KJu86L+DP/3pT6Vt27aJUKf/dw2wjhs3Tm655ZaU0KzOevuPf/xDzjrrrIzEuQY7M4VcNdz6q1/9Ss4+++zErLi6ce2XhlD1CxEPPfTQfjPQZgof+w3PdoJswIABXhi2T58+CRs10Zl7Bw8e7AV//SVqoHf16tVeuDp9FmDt51VXXSXf//73U/qpoV79Nvttt90mY8aMSXHv16+ftz80mJu+6O2tLrroIlm1alXiTxqq1oCvBqx1puX0kx56Yk2/NX/zzTd7J9iSF93W448/Lu3atQvc97nud5vvVeqKLhC3E1+uB2Zdb1/0EcYayQJcCGQ8IIAAAggggAACCCBgLhC341VzGUoigEAhBDZv2ihD+nSQis2bvECvBnsvHnFCyqb0fDQLAukCerdVnaQpedGJOEaNGhUJS0Ous2fPFp2oI2zRaynJ15S1/GOPPSYXXnhhxlXTz99rQb3+o4HkYi36HtLJZH7zm9/sd4fGsOsPxWoj2ykNAT4nBu8nAr2Wxy+BXsugVIcAAggggICBgGuB3vvuu88L1vnLlVdemTLDpUGXKJIkQKCX4WBTICjQa7P+THVNmTJFNFgatKxbt847OTN+/PjEnzOdsFm7dq0X4Hz11VcTZX/3u9/J1VdfLdWqVcvaFf0m+SWXXJIS6tXjl7vvvltq1aoVuG4uwU4Nkuq/yxrMTV603TojcNOmTTO2U08Cvf/++14YNn3G22zf6s4U6NUTR/pN8S5duhjt5iiBXm3rn//8Z/nP//zPlLp1tmL9f0Bnzc207NixQ+666y65/vrrU4roCTc9AVa1atXE79VT/0959NFHE78Lm9E3uVI9eagh6vSZ4jWEfOaZZ1rb70bAFCqoQNxOfLkemHW9fQUdjDGonEBvDHYyXUQAAQQQQAABBBCwJhC341VrcFSEAAI5C+gsvfrItBDozZm2rFd8/fXXZdiwYSl91Gsdeg2mRo0aBel7UDi3FAK9Psb69eu961PJ1y/0b+l3RywIHpWWhQCfE4N3I4Fey8ObQK9lUKpDAAEEEEDAQMC1QO8999zj3crcXzSYpqEvltwECPTm5sZawQKlHuj96KOP5Nxzz5WFCxd6HezWrZs89dRT0rlz59BdricpNbyrJ1f8pXfv3vLEE0/IoYceGrh+LoHeiRMnyvDhw1NutaSzAOu323UmWZNl7ty53i2ZkkO9GojWE1k6C3H6kinQG3biK72eKIHepUuXygUXXJDSxiFDhniz7LZo0SK0m0HB5/79+8s///nPlDDwjBkzvBmNk2fn/eMf/+j9P2N6y6p58+bJyJEjRb/t7y//8z//I7/+9a+t7ffQDlOg4AJxO/HlemDW9fYVfECW+QYI9Jb5DqZ7CCCAAAIIIIAAAlYF4na8ahWPyhBAICeB5Fl6gyog0JsTa9mvpHcR1LvuTZ06NdFXvcvf2LFjpXnz5gXpfzECvS+99JK8/PLLsmjRItFrZLVr1/auYzRu3NhKn/S61fnnn59y/aHQQWgrDacSJwT4nBi8Gwj0Wh6eBHotg1IdAggggAACBgKuBXo1vPvzn/880XINXf3pT38y6AlFggQI9DIubAqUeqA3/eROlECvOs6cOdMLgh5yyCHSq1cv6dChg/eN80aNGgUyRw306syz1157bcqXGHR2XA0NH3nkkca7Uk+o6kkyndU3ecn0re6gQG8ut3WKEuh9+OGHvdCxv9StW9c7CabhZdMlKPz82muvydChQxNVaAj7F7/4ReLnXPq1adMmr63jxo1L1JPtFlxR97tpfylXWIG4nfhyPTDrevsKOxrLv3YCveW/j+khAggggAACCCCAgD2BuB2v2pOjJgQQyEcg2yy9GtLUO6XpMwsCvkDQ9Q3929NPPy0jRowoCFQxAr3p1xg6duzoXSuIcs0mW+f1LoF6t1q9PuIvOjGNXs+pX79+QdyotHwE+JwYvC8J9Foe4wR6LYNSHQIIIIAAAgYCrgV6debE5Dbp7dj1YIklNwECvbm5sVawQKkHetNn6NVe6u2edNbdatWqWd/tUYOdQd9g14Dv7bffHrl9OiPtqFGjZMKECYl+acD3vvvuEw3PJi9Bgd5MZbMhmQZ6g8aRzkqsId+DDz7YeD+sXbtWLr/8ctm5c6f07NlTdMbkrl27ymGHHebVsXv3bi+Erfvh/2fvXcB3qPb+/89DOeRKl2yd1KYdmxKxoxyKouigHHKmEvJHOlxUSjroSURUDhUR0RbRQSkpSfIoqZxy+IVot5OyN7va7WdX6H+9127uZ+75rplZM/fM/Z37O+91XV3PfnzXrPms91oz96y1Xuu9sHt+06ZNcs455wjcdYMc8aWLF+68qG/p0qWLxBu03Y0rzIyxKpC2ia+kA7NJjy/WzpiCwgn0pqCRWUUqQAWoABWgAlSAClCByBRI23g1MuFYEBWgAjkp4OfSi8IJ9uYkcYm8+MUXX5Srrroqq25Yp8DprBUrVoy8zvkAel955ZUiRiRu5ilhKqhbf2jTpo0ybalcuXKYInlNihTgd6K+sQn0RvwQEOiNWFAWRwWoABWgAlTAQIGkAb0TJkzIOtIezorjx483qAmz6BQg0Mt+EaUCuokF7EbGbvyqVatGcqsVK1bIyJEjs8patWqVNGvWTFv+3//+d+nZs6csXbo08/dnn31W/Zsz6SBXwK0YhwwcOFCqV68upUqViqQeKCQo2PnWW28px197cjrOmgYHl16AwHfffXfmkqZNm8rcuXOlWrVqWcXogF60Kf5zTgZ43d8U6N2zZ49qH7S1lXDtXXfdFeh+plrkmk/X79FnsNmkfPnyRYoP2u65xsfro1EgbRNfSQdmkx5fNL0uvaUQ6E1v27PmVIAKUAEqQAWoABWgAsEVSNt4NbhCvIIKUIG4FPBy6bXfk2BvXC1QeOUeOHBA+vbtKy+99FJW8HCfxZpAkPUGk9rnA+jVGcVECSnrHHrDGK6Y6MU8JU8Bfifq25RAb8R9nUBvxIKyOCpABagAFaACBgokDegFvHvrrbdmIodz5sMPP2xQE2bRKUCgl/0iSgV0YONZZ50l8+fPl1q1akVyK+w67tWrV1ZZUQG9gFwBYeK9okuoQ6tWreSyyy6Txo0by7HHHpvTBFNQsHPq1KkyYMCATGh169aV559/XmrXrh1KW+fOccDLAIRRN3vSAb3PPPOMcvgNkkyBXt0E2Lx586Rr165BbhdrXvT13bt3y0cffSRwFXj77bcFE2tWItAbq/zFUnjaJr6SDswmPb5i6aQl6KYEektQY7IqVIAKUAEqQAWoABWgArErkLbxauyC8gZUgAoYK2Di0msvjGCvsbQlOuOiRYsEQKp9Ph0mI1hzaNGiRaR1zwfQ+91330m/fv1k4cKFmdix1jJt2jTp1q1bzvXZvHmzdO7cWbZu3Zopy+uEwJxvyAJKlAL8TtQ3J4HeiLs5gd6IBWVxVIAKUAEqQAUMFEga0Dtu3DjBEfNWuu2222Ts2LEGNWEWnQIEetkvolSg0IFeaPHNN98oR15MKvmlBg0ayOWXXy6XXHKJ1K9fXypUqOB3SdbfgwK9TiA212OVdJNZOsdfHdDr5nLsJYAp0KuLywvaDiR6gMw///yzwDFgx44d8u2336oJs02bNgn0WLdunWdJBHoDCF0gWdM28ZV0YDbp8RVIt05smAR6E9s0DIwKUAEqQAWoABWgAlQggQqkbbyawCZgSFQg1QqYuvTaRSLYm+ouIz/++KNa53388cezhIA5zBNPPCFNmjSJRKC9e/eqU/+efvrprPL81jZ06xP3339/1mmHzgB1RjRR1AdrbqgDjGjsKezJjZEIy0IKSgF+J+qbi0BvxN2YQG/EgrI4KkAFqAAVoAIGCiQN6H3ooYfkjjvuyEQ+bNgwGTNmjEFNmEWnAIFe9osoFSgJQC/02L59uwwePFi51Zom7Lhu27at9O7dW84//3wpX76876VBgN5Dhw6pCaPRo0dnys0V6DUFdU3z+VXYFOh1Tn65OQf73S/o3w8fPixbtmxRjtKvvfaaL7TrVT6B3qDqJz9/2ia+kg7MJj2+5PfoZEdIoDfZ7cPoqAAVoAJUgApQASpABZKlQNrGq8lSn9FQASoAl96GtX4XSgiCvaFkKxEXYQ0GLr1r1qzJqg9ORcSprD169JCyZcuGqiuAYZxsiPVkrG04UxxA7759+5RRzEsvvZR1OzgPP/DAA8phN2h9UA+YXI0cOTKrzA4dOsiMGTOkUqVKofThRelSgN+J+vYm0Bvxc0CgN2JBWRwVoAJUgApQAQMFkgb0At7FUSJWAtxrB9wMqsQsNgUI9LI7RKlASQF6oQkmS2bPnq12hMOVNUiqVauW3HvvvWqS5ogjjnC9NAjQq9M2LUAvdrIDsoWucSVMIKLNnnvuucC3aN26tXLyXbt2beZaAr2BZUz8BWmb+Eo6MJv0+BLfoRMeIIHehDcQw6MCVIAKUAEqQAWoABVIlAJpG68mSnwGQwWogFLAOY4PKgvB3qCKlYz8H3/8sdxwww1FoF7UrlGjRnLLLbcoE5WKFSv6VvjXX39Vpy8uWLBApkyZogV5UUifPn1k1KhRcsIJJxiv2yCjn0Mv8rz77rty7bXXyhdffFGkbKzl3HzzzYK+7mcGg7Wg5cuXKyD5vffeyyoL5icLFy4UrEkwUQETBfidqFeJQK9J7wmQh0BvALGYlQpQASpABahARAokDeh98MEH1fEiVho+fLgafDGFU4BAbzjdeJVegZIE9Fo1PHjwoGzdulXt6MZkkG5Ht1t/wAaEoUOHukK9QYDeOBx6t23bJl26dMkClnW704vboffEE0+UV199Vc4+++zIHz1M9L3xxhsycOBA7USb84aYMKtfv76cd955avINE4vlypUT/FZOnTo1k51Ab+RNVewFpm3iK+nAbNLjK/YOW+ABEOgt8AZk+FSAClABKkAFqAAVoAJ5VSBt49W8isubUQEqYKRArkCvdROCvUZyl6hMn3zyidx0002CtRJdwnx8q1at5JJLLpEzzzxTatSokVlv+f7772XHjh3ywQcfyNtvv62AWrcUxPnXuW6DMk2AXqw1wDBkwIAB8sMPP2hDQRyoT8OGDaVOnTpSoUIFlQ8GM5s3b5aPPvpI1WX//v3a6/3WnEpU52BlIlGA34l6GQn0RtK9/q8QAr0RC8riqAAVoAJUgAoYKJA0oBdHk+DYeSuNGDFCcIw7UzgFCPSG041X6RUoiUCvvabWLu8PP/xQHZ30/vvvewK+mGyaNm2adOvWTStYEKAXBeBdd88992TKytWhVzcxhUmv5s2bZ8Wbb6B35cqV0qJFi6wYVq1aJc07XsHxAAAgAElEQVSaNYv80YMGPXv21MK8DRo0kIsuukiaNGkiJ598svzhD39Qx1iVKlUqKw5dvyfQG3lTFXuBaZv4Sjowm/T4ir3DFngABHoLvAEZPhWgAlSAClABKkAFqEBeFUjbeDWv4vJmVIAKGCkQFdBr3Yxgr5HsJSbT3r17lZHT008/HUudrrnmGhk5cqRUr17dqPywQC8KP3z4sMybN09uvPFGVyjXKAhHJqw13X777cpAxs/hN0z5vKbkKsDvRH3bEuiNuM8T6I1YUBZHBagAFaACVMBAgaQBvU6gDXAvdkYyhVOAQG843XiVXoGSDvQ6a20Bvjj+CO692Dnt3HndoUMHmTFjhgJBnSko0AsHWOzutlLdunWVc3Dt2rVDdcn58+dnwcaYFHrzzTelcePGWeXlG+jFjnocGWXXEpNgXbt2DVVPt4uwgx8Ta7Nnz87K0r17d8HmkVNPPVWckx26shAnjgabM2dO5s8EeiNtqkQUlraJr6QDs0mPLxGdtoCDINBbwI3H0KkAFaACVIAKUAEqQAXyrkDaxqt5F5g3pAJUwFeBqIFe64YEe32lLzEZAMJinQXrve+9914k9Wrbtq0MGzZMmjZtWsSkw+sGuQC9KBfrRuvWrZN7771XFi9enHNdatWqpdYrOnbsGKgeOd+YBZQIBfidqG9GAr0Rd28CvRELyuKoABWgAlSAChgokDSgF7so77vvvkzkGBDZ/3+DKjGLTQECvewOUSqQNqDXrh0maXAcEgDRNWvWZP5Us2ZNWbhwodSrV6+I1EGB3rfeekuBrvYEAPfiiy8O3IyHDh1SbuejR4/OXIuJrblz50q1atWyyss30PvFF19Ijx49ZPXq1Zk4sJkDu/RNAFt78ICgZ82apXbfA4CG627Lli2lbNmyAqfl9u3by9dff525BLv1J02aJBUrVjTWdN++fSreZcuWZa4h0GssX8FkTNvEV9KB2aTHVzAdO6GBEuhNaMMwLCpABagAFaACVIAKUIFEKpC28WoiG4FBUYGUKxAX0GvJSrA3PR3s4MGDan0FJimLFi0K7HKLtQ2Ar3369JEzzjgjFACbK9BrtdZPP/0k77zzjkyZMiUU2Iv1jIEDB6oTBoOsV6Snt7CmJgrwO1GvEoFek94TIA+B3gBiMSsVoAJUgApQgYgUSBrQC4DX7sgLwNd+BH1E1U5NMQR6U9PUealoIQO9mFzBrunNmzfLJ598Ips2bZKrr75arr/++kDaYaKpX79+WdesWrVKmjVrVqScoECvDnTFMUujRo2SI444IlCcgFgBr9ohVNQXk0tw6rWnfAO9OsdbL6djt4qjTaHPxIkTM1nsoC2cea+99tqsy8MA0hs3bpROnTrJ9u3btfdxxhe03QM1LDPHpkDaJr6SDswmPb7YOmJKCibQm5KGZjWpABWgAlSAClABKkAFIlHAbLz6q/z6a9jb/XZh9v8xLMx2U/3/9ChHE7BxGS6V9S7yt1g8hPIt1kBk1zIMrkWE2mz/94++pRTJUPQK8zLcc3qWof7oexfVHvrqml1rda7s3L+a3jqrb/6nDOMOqOnXjhICVaFIDQLUQX8jsybwCdIm5blnHG/4TsgtG8He3PQrtKt//vlntU4D4w/899VXX8n69eszJ/thHaN+/fpy2mmnyXnnnaecePG/y5Qpk1NVowJ67UEcOHBA1q5dq0xh8H/37t0rOKnQnnByIk5jRF3wH+oSdN0np4rz4hKpgNl3YomsumelCPRG3OYEeiMWlMVRASpABagAFTBQIGlAL+BdODVaCXAvXCaZwilAoDecbrxKr0AhA706iLR3794yefJkqVChgnGTr1y5Ulq0aJGVPyqgVweonn766TJv3jytA7Bb0HATnj59uvTv3z8ry4QJE8T5zkeGfAO9uKcTjMbkHJyOnQ7FXg2ji/vJJ58Ua1yJ3xLnhhC3tnK7D5yOx44dK8OHD8/KQode40emYDKmbeIr6cBs0uMrmI6d0EAJ9Ca0YRgWFaACVIAKUAEqQAWoQCIVCHqaUSIrwaCoABWgAgEUINgbQCxmpQJUINUKpG1dw7SxCfSaKmWYj0CvoVDMRgWoABWgAlQgQgWSBvSOGDFCuVFa6YEHHlDHsDOFU4BAbzjdeJVegUIGelGjRx55RIYMGZKp3IknnijPPvustGzZ0qjJAcqijKFDh2byY1f43LlzBUc9OVMYp9a3335b4FYLANlK7dq1k6lTp8rxx5s5IVjuwxs2bMiUATB4wYIFUqdOnSJxFgfQu2vXLunevbs6XitMPXE0FxzdH3zwQdc6QrMBAwZk1TeoQ++7776rXH7hnmxPBHqNHpmCypS2ia+kA7NJj6+gOncCgyXQm8BGYUhUgApQASpABagAFaACiVWAQG9im4aBUQEqELMCBHtjFpjFUwEqUPAKpG1dw7TBCPSaKmWYj0CvoVDMRgWoABWgAlQgQgWSBvTCBXH06NGZGgLWuvPOOyOscbqKItCbrvaOu7aFDvRu3rxZOnfuLFu3bs1Ide655yo32zPPPNNXPh3cedNNNykH17Jlyxa5Xnd0kx9Q+uOPPyoX3aeeeiqrvKuvvlrd54QTTnCNE8AxjnS68cYbs0BZXIBrATOXLl26yPXFAfTC+RaOwbfffnvgegLmfeaZZ5ROdvAZvx8jR47MHFP11ltvFXH8vf766xWU7efKDC2XLl0qt9xyi3IwdiYCvb6PS8FlSNvEV9KB2aTHV3AdPGEBE+hNWIMwHCpABagAFaACVIAKUIFEK0CgN9HNw+CoABWIUQEYLdx3331SvXr1GO/CoqkAFaAChatA2tY1TFuKQK+pUob5CPQaCsVsVIAKUAEqQAUiVCBpQC/g3TFjxmRqCLj3jjvuiLDG6SqKQG+62jvu2hY60KtzdYVmxx57rHrPAJqFC659AAyw85tvvpE5c+aod9P+/fszMsOVd+HChdKwYUOt9Bs3bpROnTrJ9u3bM39v1qyZcpatX7++lCpVSsGnFStWzLongOPrrruuCJRbq1YtGTZsmLRv314qVaqUKRMxwkF29uzZ8thjj2XFiExw/IVbbZUqVbRxFgfQi0CgK8aAixYtyoqrUaNGctttt8lll12WBd4ePnxYtmzZIuPGjVN1tSfoCrdl++Tu119/Lddcc40sW7YsKy/+DeCvbiIY99i5c6dMnDhRQcN2YNheCPrKlClT5Oijjy6iaRhn5rifXZbvr0DaJr6SDswmPT7/HsUcXgoQ6GX/oAJUgApQASpABagAFaAC5gqYA73/Jf/1X+blZuf87cL/EglehO2K/yvGMBDH3bz/X0eZmkiN/smjhi5/+r9/NlDHNct/mWmrvT5ABEWuL1qgZy2y/uie078Mf63cpfK/1t4ZsnOH6sS/tU3gDvxbGP+5LhNHoPCLRB/gIdTfSP2rbww+GRwyHtj/d8NnOppsBHmj0ZGlUAEqUPIVSNu6hmmLEug1VcowH4FeQ6GYjQpQASpABahAhAokDegFrAYnSSs99NBDRRwcI6x+iS+KQG+Jb+K8VrDQgV6I5QaRWkIC0q1Zs6aCbQF3AsYFLOtMADnh9NqnT58sGNeeb8+ePdKzZ09ZsWKFazu5Ob2uXLlS+vfvr3WHRWENGjRQgK5XjMjXrl07BZ5WrVrVNYbiAnoREO7dt29fAQSrS40bN1bAs1c9ATpPmzZNmjdvnlUEQOfnnntOBgwYUATMRfudc845gvItKHfbtm3y/vvvF9EcgDH0xj2s1KZNG/nzn/8slStXLhI2gd68vpYiu1naJr6SDswmPb7IOl5KCyLQm9KGZ7WpABWgAlSAClABKkAFQimQtvFqKJF4ERWgArEq4BzHx3UzgrxxKctyqQAVKKkK8DtR37IEeiPu8QR6IxaUxVEBKkAFqAAVMFAgaUAvXBkffvjhTORwYrz11lsNasIsOgUI9LJfRKlASQB6oQcAXbz7XnrppVDywNF3woQJCtaFw65bOnTokNqgMHz4cNc8XmDo+vXrlSPvm2++GSpOvDvheo54vVJxAr25tgdgW7jpAszVJbgyjx8/PpTTO0DfQYMGydChQ5Vrb+vWrTNgMKBvuDPXq1evyG0J9IbqrsV+UdomvpIOzCY9vmLvsAUeAIHeAm9Ahk8FqAAVoAJUgApQASqQVwXSNl7Nq7i8GRWgAkYKxA30EuQ1agZmogJUgAoUUYDfifpOQaA34oeFQG/EgrI4KkAFqAAVoAIGCiQN6AWABvjKSoB7AVMxhVOAQG843XiVXoGSAvSidj/++KNyXH3ssce0Drw6BQB4durUSbDxoHbt2q7OvPZr9+/fr2DSp556SivqWWedJfPnzxe4zOoS4pw1a5ZMmjTJ1a3XeV3btm1lyJAh0qJFC+U07JeKG+hFfD/99JO88MILcv/99xvVE5AynHdvueUW5VTslQD1LliwQEaOHGlUNsrq0KGDjBgxQjnzYkIEEHiPHj1k9erVmVtNnz5duQs7E4Fevx6XzL+nbeIr6cBs0uNLZi8unKgI9BZOWzFSKkAFqAAVoAJUgApQgeJXIG3j1eJXnBFQASrgVCAuoJcgL/saFaACVCA3BfidqNePQG9u/arI1QR6IxaUxVEBKkAFqAAVMFAgaUAvIDQcY28luGA6YzSoFrP8pgCBXnaFKBUoSUCvpQvqtGbNGlmxYoV89NFHsmPHjizoE86vgHfhpHvBBRfI8ccfbwTy2nUHrLpy5UqZO3euvP/++0Wg0lWrVkmzZs08m8qKE269H3zwgWzYsEEACyMBBgZ4ivguu+wyOfnkkwPFmASg16r8zz//LB9++KG8/vrrReqJOgKARlu0bNlSjjvuuEDdGxq+9957smjRIvnkk09U+Vbya2fEBTDb/vsE6HfGjBlSqVKlrDgI9AZqlsRkTtvEV9KB2aTHl5iOW6CBEOgVwWYTuL/jGwD/4X/Dmf+HH35QrYpNRPXr15fTTjtNzjvvPPUf/rfXyQAF2h0YNhXwVeC///u/5Z577snkwxoCvsnKly/ve22QDH//+9/VCRxLly4Nclkmr/XcVqxYUT2/55xzjvovzPghVAC8KLACf/7zn6VXr16Br9NdUK1aNcEpHhiL4RSRc889V+rWrStlypSJpHwWUjgK5OudVTiKMNIoFEjbeDUKzVgGFaAC0SoQNdBLkDfa9mFpVIAKpFcBfifq255Ab8TPBIHeiAVlcVSAClABKkAFDBRIGtALt0U4Zlrp0UcflZtvvtmgJsyiU4BAL/sFFaACVIAKUAF/BdI28ZV0YDbp8fn3KObwUiDNQO/3338vAMieeOIJ2bRpU6COAjCsf//+0r17d6lcuXKga+2Zf/31V1m3bp0CiPv06RO6HF5YVAHrxAFstjr77LMpUUQK5AuOyxXodatu0NMzIpItsmJKcr+OEujVCY53wY033ii9e/eWChUqRNYmLCjZCuTyzsIJPeiX2MBao0aNZFeU0eVVgbSNV/MqLm9GBaiAkQJRAb0EeY3kZiYqQAWogLEC/E7US0Wg17gLmWUk0GumE3NRASpABagAFYhSgaQBvYB3J06cmKki4N6bbropyiqnqiwCvalqblaWClABKkAFQiqQtomvpAOzSY8vZDfjZb8pkEag9/Dhw7JkyRIZOnRoEaf+oB0DgNgDDzwgHTt2lFKlSgW6fPfu3XLvvffK7Nmz5f7775e777470PXMrFcA7bt8+XIZPny4rF27Vrku+52+QC3NFcgFjjO/i0hcQK8VA2D8hx56SE455ZQgYRVb3jT067iBXqvxOnfurFylq1atWmztyRvnT4Ew7ywLnMdvc7ly5WT+/PnqJB4mKmApkLbxKlueClCB5CmQK9BLkDd5bcqIqAAVKBkK8DtR344EeiPu3wR6IxaUxVEBKkAFqAAVMFAgaUAv3EsmT56ciXzSpEkyePBgg5owi04BAr3sF1SAClABKkAF/BVI28RX0oHZpMfn36OYw0uBtAG9Bw8elCeffFLBnj/88ENknePBBx+UIUOGSNmyZX3LPHTokEyfPl3FsH//fpWfQK+vbEYZAIEOGzZMZsyYkclPoNdIOuNMYeA448JtGeMGenGrs846Szl0N2nSJEyIebsmLf06X0AvGq5du3YydepUOf744/PWjrxR8SgQ9J31+eefq5PJFi9erALGe4JAb/G0XZLvmrbxapLbgrFRgTQq8NWXu+XCRuGc4wnyprHHsM5UgArkUwF+J+rVJtAbcS8k0BuxoCyOClABKkAFqICBAkkDem+44QZ5/PHHM5FPmTJFBg0aZFATZtEpQKCX/YIKUAEqQAWogL8CaZv4Sjowm/T4/HsUc3gpkDagd968edK/f38tzFutWjW54IILFLxz5plnypFHHqmk++WXX+TTTz+VDRs2yIoVK+SLL77QSjpmzBjl+nvEEUd4drr//d//FYz7AJNZiUBvNM/p//t//0+6du2q2spKBHqj0dYqJSgcF/buOqD33HPPlbvuukuOPvpo32L37NkjX375pWzbtk3ef/99VzduuG5OmzZNmjdv7ltmcWVIS7/WAb1wU2/UqFEg6bFxY8eOHbJx40Z54YUX5O2339ZeP3bsWLURo3Tp0oHKZ+bCUiDoO+t//ud/5LzzzstUkkBvYbV3vqJN23g1X7ryPlSACpgpMOymPvLS87PNMv+WiyBvILmYmQpQASoQWgF+J+qlI9AbukvpLyTQG7GgLI4KUAEqQAWogIECSQN6Ae/CscZKgHsHDhxoUBNm0SlAoJf9ggpQASpABaiAvwJpm/hKOjCb9Pj8exRzeCmQJqB39+7d0qtXLwGsY0+AxUaNGiUXXnihEYy7fPlyGTlypKxduzarHADBANKaNWvm2ekI9Mb3TKYFfIxPQf+Sg8Jx/iXqc+iA3jZt2qhnrHLlyoGKPXz4sKxfv14A3S9YsKDItQCFZ86cKaeffnqgcvOVOS39Wgf05grko+3xzsdmC+c7G+2N/lCnTp18NSXvUwAKEOgtgEZKQIhpG68mQHKGQAWowG8KBHXnJcjLrkMFqAAVyK8C/E7U602gN+J+SKA3YkFZHBWgAlSAClABAwWSBvQOGDAgyzkKx9M6vxEMqsUsvylAoJddgQpQASpABaiAvwJpm/hKOjCb9Pj8exRzeCmQJqB3xowZ0q9fvyw5rr76ahk/frxUqVIlUEfZt2+fAsTmzJmTdV3v3r1l8uTJUqFCBdfyCPQGkjpQ5rSAj4FEiThzIQK9lgQ//fSTcuOFy+8PP/yQpczgwYMFjq3ly5ePWLHci0tLv44D6LXU37p1q1x33XWyZs2arAbB+x/zcM5vz9xbjSUUqgIEegu15fIbd9rGq/lVl3ejAlTASwFTd16CvOxHVIAKUIHiUYDfiXrdCfRG3B8J9EYsKIujAlSAClABKmCgQNKAXhxH+9RTT2Uix+LX9ddfb1ATZtEpQKCX/YIKUAEqQAWogL8CaZv4Sjowm/T4/HsUc3gpkBag97vvvlMw78KFCzNywJUTQG7NmjVDdRKd4++JJ54or776qpx99tmuZRLoDSW30UVpAR+NxIgpUyEDvZAEjq1z584VnEZkh3qPPvpo9X5o3bp1TMqFLzYt/TpOoBfqv/jii3LVVVdlNQQ2dUyZMkXQ/kxUAAoQ6GU/MFEgbeNVE02YhwpQgfgVMHHnJcgbfzvwDlSAClABLwX4nahXh0BvxM8Ngd6IBWVxVIAKUAEqQAUMFEga0At4d/r06ZnIAfc6Xa0MqsUsvylAoJddgQpQASpABaiAvwJpm/hKOjCb9Pj8exRzeCmQFqB3x44d0q1bN/n4448zcgBMhFNnLs6MOtdfv1NNCPTG90ymBXyMT0H/kgsd6EUN4dSLZx/urPZk4rDtr1D0OdLSr+MGer/44gvp0aOHrF69OtNITZs2VYB3tWrVom84lliQChDoLchmy3vQaRuv5l1g3pAKUAGtAl7uvAR52WmoABWgAslQgN+J+nYg0Btx/yTQG7GgLI4KUAEqQAWogIECSQN6+/btK08//XQmcixY9+nTx6AmzKJTgEAv+wUVoAJUgApQAX8F0jbxlXRgNunx+fco5vBSIC1Arw6Ie/bZZ6Vnz545dRBduXfeeacAeixdurS2bAK9OUnueXFawMf4FPQvuSQAvailm8P2yy+/LOecc46/EHnMkZZ+HTfQq3NqP+uss2T+/PlSq1atPLYob5VkBQj0Jrl1khNb2saryVGekVCB9Crg587766+/plcc1pwKUAEqkCAF+J2obwwCvRF3UgK9EQvK4qgAFaACVIAKGCiQNKD3uuuuk1mzZmUinzlzpsC1himcAgR6w+nGq6gAFaACVCBdCqRt4ivpwGzS40vX0xF9bdMM9Po56ZqobQFiO3fulCpVqsiRRx4p7du3l2uuuUbKlCmTKUIH5HmVr4PMnJAR5m4feeQRKV++vOzbt0+w+fL555+XdevWybHHHitwnrziiitUPMcdd5y6XRRgYFRA8sGDB1Wsb7zxhnzwwQeyefNmgYMmEuC6Bg0ayAUXXCCXXXaZnHzyya5OyjoI0Etbu25Wvigg1SAQmE7DVatWSbNmzeTw4cPy7rvvyhNPPCFvv/227N+/X2lx/vnnS5cuXeTcc8+VI444wrWK0PWzzz5T18KJFOAq9LXS0UcfLfXr15e6deuqMlu2bJnpHyZ9PgqtTO7z97//XQH3S5cuzWRv06aNoL0rV65sUoRnHkAPeH6GDh2alS+Mc/eBAweU1mg39Ont27dn+rLVn08//XRp0qSJXHjhhao9vdoQ10TRr3UCxN0/cmmYQgJ6v/32W1m+fLnqnxs2bFDtjoR3L97feJavvPJKo7Z2auZ8xuybT/B+2LJli4KQly1blnm24TCM+15yySXStm1bz3emaRvhGfnrX/8qr7/+uqxYsULVEb8h9no2btxYWrdurd5L+C0Km1CvL7/8Uv0eOO+Vj3eWU3O/etx///1y9913+2WTODV0/p7b348//vijzJ49W/UTvJegITYqoK3wOwK94Va9Zs2aTB1uuukmGTt2rJQtW9a3Xs4M+L3p0KGD/PDDD+pPeN8tWLBA6tSpE7isQrkgbePVQmkXxkkFSrICXu68qDeB3pLc+qwbFaAChaQAvxP1rUWgN+JeTKA3YkFZHBWgAlSAClABAwWSBvQC3n3mmWcykQPuxfE9TOEUINAbTjdeRQWoABWgAulSIG0TX0kHZpMeX7qejuhrmxagd8+ePQoOBChkJUC3kyZNkooVK0YvrKPEOIHe9evXy8CBAxVUpksANwH1ALBJAtD7008/yeLFi+Whhx6StWvXGmmPtho5cqRUr169SP4owMcoINUogF6Atg8++KD6zy3dd999CiQrVapUVhYAXAsXLpTx48fLpk2bjHRFJoBenTp1knvuuUerr7OgKLQyCS5uoBcxACLv3LmzbN26NRMStJg+fbocc8wxnmECmti2bZuMGzdO6W6BbCZ1wzMJJ++OHTu6wnNR9Gt7LPnqHyb1d8sTN9CLDQOAGAFfWwmbBnDfk046ySh0APKAOU3b3KSt/Z4xC+gF8DpixAgFavolr3em37WAPaHRhAkT5KWXXvLLrv6OTRg33nijMgCoUKGC0TXIhOcIoPC9996rfhdMUhzvrKiB3nxo6Ab0YhPI4MGD5c0339TKCf1efPFFBWpjU4OVAGU/99xzcuqpp5o0QybPoUOH1G/S6NGjM/+WCxwc6ObFmDlt49VilJq3pgJUQETs7rwdulwjN912j1zYqEaWNgR62VWoABWgAslQgN+J+nYg0Btx/yTQG7GgLI4KUAEqQAWogIECSQN6sQgwZ86cTORYOLj66qsNasIsOgUI9LJfUAEqQAWoABXwVyBtE19JB2aTHp9/j2IOLwXSAvQCIr399ttl4sSJGTkAtTz++OMK8HLCkVH3mriA3uuvv15uuOGGLJc9Z+x2sKa4gV4AdRjzmkJi9rrAgRKAGVwA7b8TUYCPUUCquQK9gM3hpHvHHXe4dr8TTzxRXn75ZeW0aE8AS2+77TZjIE53AwB506ZNk+bNm3t2/yi0Mnm+8gH0AsLF82Of8wCACafr2rVru4aJ9wmgX0DQgOfCpptvvllGjRqlBSCj6NdWXPnsH2G1wHVxA7268nWO3bo6wNkY1w8ZMiRUm2MeDe6nJ5xwgq9EOodeuO/269fP813vLBjP9KOPPipwbnV+W7sFgWdizJgxarNLEEjdKg8OsI899pjn82PlhaYwEMBvQph7wQ15ypQp0rVrV8/6mbyzogR686WhDujFho677rpLFi1a5NrP8BsKR/9PPvkky1UXF9jdoH076m8Zdu3aJd27d8/qm7g/HKpLckrbeLUktyXrRgUKQQG48yIB5K16yn82OKZlHF8I7cMYqQAVoAJ2BfidqO8PBHojfk4I9EYsKIujAlSAClABKmCgQNKA3l69eqlFCyuFmdw1qHZqshDoTU1Ts6JUgApQASqQgwJpm/hKOjCb9Phy6Gq8NGULgc4jodEBAPXiBBKMw+BKZwo9Be08e/fulXnz5glAwF9++UUdKw4A1EqXXXZZFkiJI6+7deuWBX85gdELL7xQHZuN47St1KBBA6lSpYrs27dPuR6ifoBnW7VqpbIUJ9ALF9TrrrvOFUgDfAZoF3Xavn27AP51JvwdAFiLFi0yfwIEa2kAuBJw5tdff535O5wKTz755Mz///vf/16uuuoqKVOmTObfTIAvvzbPFejF2BsQlAW2AVYDxIcE92XUDe6XkydPzgJA/XRt3LhxxoX6f//3fwWOzm7wXLNmzRTQpXNCtuofhVZ+WuLv+QB64WQG52f8Z09wtrz44ou1YQJCBDTnBl6jj9asWTOzSQD9GM+dWwJwCeje+e6Jol/jnvnuHyZt65YnTqDXTQeA2X379vUMG20OJ1P0fd2zYz2rRx6raMUAACAASURBVB55pHg9Y+3atVMAatWqVT3v53zGhg0bptzl16xZk7kO/QzuwnBe//nnn5WjLt5BzvhMoVcU/M033yiX3QULFmjjs/dt6zdGl9F0cwB+E/v376/V1PotQ/n4zbTegSa/Cc48Ju+s1157TT799FN16V//+lf1nrUSNlIAyIaWVjrzzDPl8ssvL1L9fGro/D3H78Upp5yStbHD+l39/vvv1YYRJKvP/+1vf1P1wveIlXS/MX7PNNx+8ZtqpYsuuki5SEO3kpzSNl4tyW3JulGBQlAADr0WyGvFS6C3EFqOMVIBKpBGBfidqG91Ar0RPw0EeiMWlMVRASpABagAFTBQIGlAL46lnTt3biZyLLDAwYopnAIEesPpxquoABWgAlQgXQqkbeIr6cBs0uNL19MRfW3TtBAImBbOdYDxdAnQK6CUSy+9VAGgRxxxRPSCiyjgC+O+qVOnZsrHEe44storOYFRe1447j300ENSo0aNDBgIqBVgIlzyKlWqpLIXF9ALyAlzzU7XQOuYdowxrRgRJ6DenTt3ygMPPFDkeHkcCw5oF9CkM4Wtnwnw5dcZcgV6rfIBjY0bN045HpYvX179M4BCQMulS5dWEJ+VfvzxR9WXnnrqqazw2rZtqxx7AfPawWVL2927d8sTTzyh+qATAMTzgTLd4PYotPLTEn/PB9CL+wA8A9RvT4DGcVqRLi1fvlwAX9uhcbQZAF/Acccff3wR7dBOADIBDq9duzarWJNj7sP26+LoHyZt65YnDqAX0DY2N9x5553qfWhP2BSBd4kXYIvrn3vuORkwYECRZwV95NZbb1VQrf33Au94tDecapcuXZp1z86dO6vnzv6+c+rh5RaLvjZixAgFwlaoUCHrUvRJuJg//PDDWf8O0BN1QJxuCX0FLvZwrbcnbArBu3vgwIEK9Le72QMSxYYRvDM2bdpUpF/PnDnT9Z5fffWVel7eeeedzHWIE3Vv2bJlkbrhN2HLli3y4IMPqrrYk5+mQd9ZQd7l9jjyraGX8z82Z6BdGjVqlGkztBd+g/EbAvAXfRug+tChQzPVQB8B0F2nTh2jRxl1xqaZWbNmZfL7/YYYFVwAmdI2Xi2AJmGIVCB1CqRpHJ+6xmWFqQAVKGgF+J2obz4CvRF3awK9EQvK4qgAFaACVIAKGCiQNKAXi4hwzbASJs7hFMUUTgECveF041VUgApQASqQLgXSNvGVdGA26fGl6+mIvrZpWwiEyynAOycA6VQW0BQA3/PPP1+aNm0qZ5xxRgauzLUVogZ64foIQAwgoV8KCwbayw0aP6ChiRMnyi233JIVHtwN4VYJ10e3BAgbgNrw4cOzsgB+vvfeexXgak9h6xcU+NLFGwQC02mIMgHPPfnkkwrmNXGL1rlODxo0SMaOHVsEiHPGjHYBTNenT58sN+ROnTopB8djjjlG2yxRaOXXT/H3fAG9b731lrRu3TorJDfAXgev6Vyj3eoHeBpuq4Cp7cnvePqw/bo4+odJ27rliQro/ec//yn/+Mc/5JNPPlHzWYsXLy4C48I9FG7UgEe90saNG9UcGBx+rYQ2B3SPDSB2wNVZDtobAOqYMWOy/uTmymxlcgN6Abyi7zRp0sQ1ZMD/eIfgnWmH9bHWB3jT2iRgLwDvAmgPwNaecD+8o/Eb6PU+glsvNss4f1cBPE+aNCnjEG4v29nWANu9AGDrWh00i/fmkiVLBBCrLgV9ZwV5l1v3Kw4N3YBeUy0RO/o33vlwxbcS+o9zbditw23evFkAVFvPB56rl19+Wc4555xcXgUFcW3axqsF0SgMkgqkTIG0jeNT1rysLhWgAgWsAL8T9Y1HoDfiTk2gN2JBWRwVoAJUgApQAQMFkgb0du3aVZ5//vlM5PPnz5cuXboY1IRZdAoQ6GW/oAJUgApQASrgr0DaJr6SDswmPT7/HsUcXgqkcSEQMCUc5AA96o5Pd9OrRYsWCvJt06aN1K9fv4jzqWlPCwrEWuXqHHoBzwBYa968udHtw4KB9sKDxr9r1y4FqNqPizdxxrTuqXMZBWCGk2ScMHDY+gUFvnRiB4HA3IBeL+jOeU/AznDUBCxtJQBtgBThpGmSDh06pFxjUX8rnX322apPwe1Zl6LQyiS2fAG9uucKsDj+c36PfPjhh9K+ffssd14/ONNZVycAh78D+oSDrFsK06+Lq3+YtK1bHh3Qm0t5bteagvM6DU2vtb+/nM63fq7MOqA3CDgOqBcQsd313Qu0hLMv4Ntly5ZlJAtyP1ykg9WhFRyQsenEnvDeQWyjR4/O/LPbM6drQ91vitczFPSdFeRdbsWXbw1xXzegF78BOG3NJOk2Kfht6rCXC0h8yJAhmX/q3bu3TJ482XdDiUlsSc+TtvFq0tuD8VGBNCqQpnG8blyQS5vjFJPKlSurMT02oeA/3SkbudyD1yZfAefYA/M8+Df0DSYqkIsC/E7Uq0egN5depbmWQG/EgrI4KkAFqAAVoAIGCiQN6AW8i+PWrAS4F+4LTOEUINAbTjdeRQWoABWgAulSIG0TX0kHZpMeX7qejuhrm6aFQLt6cNPbtm2bcllcuHBhILAX5cDBF5BS3759BXCW/bh1v1YKCsRa5enAww4dOsiMGTM8j2+3xxMGDHTWJ2j8iK9fv36ZYtwgLy/ddE6jb775plx88cVZl4WtX1DgSxdrEAjMDeh94YUXpGPHjn5dSP39iy++kB49esjq1asz+cMcdf7KK69kAXdw5cRG3lq1amnjiEIrkwoWJ9DrBlY74TU/MFNXz++++049D3jvWMnNEdj6e5h+XVz9w6Rt3fLkA+ht1KiRgl2xqcDPBVsHXw8dOlRGjRolZcuWNa6qrv3ggo3fD13SAb1w3AV8b/pbo4Ne3ZzNX3zxReU2bE/Tpk1T/dRPI/s1cGnF5o0NGzZk/lkHeOref0GA3p9//lk5An/88cdy+umnq80H2MyAzQhO13YEEvSdFeRdblU03xrivrp+Fead5Izd1GX3wIEDqg+/9NJLmfYOAhMbP0AJzZi28WpCm4FhUYFUK5CmcXzUQK+u4+AbBidp1KtXL9D3T6o7YYFXPhegFxv/MHbHmBnfoExUwK4AvxP1/YFAb8TPCYHeiAVlcVSAClABKkAFDBRIGtALZwYMTKyERSfnRL9BtZjlNwUI9LIrUAEqQAWoABXwVyBtE19JB2aTHp9/j2IOLwXStBDopsO3334rS5culWeeeUYAjgZNbdu2VaBVgwYNjBb/ggKxVjw6oBeunoCVdBCTrh5hwEBnOUHi1+UNCiHj/n/729/k+uuvF4Bc0BmLZnXq1JE//vGPWeGFrV9Q4EunbRAITKdLzZo1FeSJRWSTBE0ANe/cuVM++eQTBfjiyPugC4rOuP3iiEIrk/olDeiFqygAQui1Y8cO2bRpk3LzgjNomTJlTKqk8uja3u85DtOvi6t/GAuhyRgn0AvQceDAgYI5rgoVKhiFOXXqVBkwYEAmryno6Cwc76077rhDAIRb6eqrr5YpU6YINjg4k/MZ83smdZXRuW9fcMEFynXspJNOylyii+38889XDugnn3yykU5WJt09dbHrHHrRPjNnzlSAbtQp6DsryLscsRaHhriv7r3g1a/cdNXB3yabQ5yO5WFg4qjbOp/lpW28mk9teS8qQAXMFEjTOD4fQC9Ux6bdSZMmSbdu3aRUqVJmDcFcBatAGKD38OHDsnz5csFmu7Vr18qqVavUxjImKmBXgN+J+v5AoDfi54RAb8SCsjgqQAWoABWgAgYKJA3ohTuQ3W0Bzg1YgGUKpwCB3nC68SoqQAWoABVIlwJpm/hKOjCb9PjS9XREX9s0LQSaqIfjp9evX68WaQD3vvvuuyaXKSgLx6rDvbF8+fKe1wQBYu0F6YBeQMg4Kt00hQEDnWUHiX/Pnj3q6O8VK1ZkigFcBXfFIM6PcdcvKPCliycIBKbT8KKLLlIQXZUqVUyrG0k+Xb/yWpiMQiuTwIsT6B00aJAAaCtXrpxJqIHy6NrezRHYKjiK5zZQkLbMQftH2PvguiiB3mrVqqnTpbABAIvsp5xySiAw49///rd6nz/++OOZKl1++eUyZ84cY0d0uxZwvQYcYiWA9/PmzVPuss7kfMbCQJoo86233pLWrVtnigeQ/Oqrr2ZB/7p3tB9g7tXG6C+XXnppluv9okWL5Morr8y6zOncjj/CPRlOvQCPTaFrk/4W9J0V5F2O+xeXhrr3QhCnY0s7HYiN36PZs2cL+owu6a5xc4A2aaNCzJO28WohthFjpgIlXYE0jePzBfSiz2Bc/+STT6pTB+IYr5b0fllI9QsK9KIfwsUZ37FWItBbSC2ev1j5najXmkBvxH2QQG/EgrI4KkAFqAAVoAIGCiQN6AW8+/LLL2ciB9zbvn17g5owi04BAr3sF1SAClABKkAF/BVI28RX0oHZpMfn36OYw0uBNC0EhukJcN6DAyqA1FdeeUW5c/7www+uRd18883qOHYvGCkIEGu/kQ6sA3DcvHlz46pFAQYGiX/jxo3KEXP79u2ZGAGxde3a1TjmIBnD1i8o8KWLKQgEptMQx9s/9thjctRRRwWpcuC8cBXCYuTmzZsVtL5gwQLl9GhPaQd677//fgGcFlVCe+/evVs++ugjwSZp6G5/jyQJ6M21f+SimQ7oXbJkiQI9dQmx4v0McBUL63CptidsdoB7evXq1QOHpQNHcgG9g4DRzvdRGEgTFd62bZt06dJFuUlbyfn+1b2jg24UsYuLNujRo4esXr06889wsQYkbE86V1jr7wBpAGG3adNGAJbCiT2IC7azsYO+34O8y3Gv4tJQ93sXtu3wTsL8r/VeQhtg/rdVq1baZ+frr79Wm4mWLVum/u6XP/ADWAAXpG28WgBNwhCpQOoUSNM4Xvdddt1116mTaoJuwMPpPJ9//rk6oQfje+f3IzoSXOexiQsnDTCVXAWCAr1h5xpKroKsmZsC/E7UK0OgN+JnhkBvxIKyOCpABagAFaACBgokDeht166dGthaSeesYVAtZvlNAQK97ApUgApQASpABfwVSNvEV9KB2aTH59+jmMNLgTQtBEbRE+Dgi6MVcTQ4YBcd3Dtt2jQBnOnm6BMEiLXHHAQIc6trFItQQeKPIuYg7Ra2fkGBL11MQSCwMC6tQXT49ddf5fvvv1fOkfgPulhA6YYNG2T//v2exaUJ6NVBpDoA0U9/wP8HDhyQHTt2CECBrVu3KpAS2q9bt87z8nwDvXH2Dz+dvP6uawtT16t9+/bJ2LFj5eGHH866BZx6J0yYoGDFIC5rundJrVq1BOWFSXjm4f5u/8149tlnlYO5MznfR275/OLQOcdCC/u8Y9TvaB1wo3P8RR987rnnZMCAAZ6bZFBHHH8NsPSKK65QG1iCui0Hfb8HeZcjvuLSUNdHw/YVvLv69u2bdUKbl1Mz5okxX2wlPF+A6itVquTXLUvM39M2Xi0xDceKUIESpECaxvG67wu/72eTpsbvH74dJ02aVOR7JG3O8yZ6pT1P2LmGtOuWxvrzO1Hf6gR6I34aCPRGLCiLowJUgApQASpgoEDSgF5MmC9evDgTOY7na9u2rUFNmEWnAIFe9gsqQAWoABWgAv4KpG3iK+nAbNLj8+9RzOGlQJoWAqPsCYCRAOnBOdE+XsI94OgDUOnUU0/V3jIIEGsvIApoKIpFqCDxOwE9uPi9+eab0rhx4yibI1NW2PoFBb50wQeBwOIAegHwvv766xkHWD9o16sB0gT0PvLIIzJkyJAsOUygOLjDbtmyRebPny+vvfaaL7TrpbcfkBC2X9vvma/+kcuDnQvQi/sePHhQxo8fL3fccUdWGGGOTtZpnkvddNeaAr1hXc118IvTfRruxq1bt84KzxSi1tUpyLsN7YUjrYcPH+4L9drvVbduXenVq5dyHwZg7QdqB32/B3mXI67i0jBKoBf1cL4LmzZtKnPnzi0Csf/0009y++23y8SJEzPN4gTFo35Wklhe2sarSWwDxkQF0q5AmsbxcQG9Xt+PfmP6tPe/NNY/ijFZGnVLY535nahvdQK9ET8NBHojFpTFUQEqQAWoABUwUCBpQC/gXSxOWQmL1ZdffrlBTZhFpwCBXvYLKkAFqAAVoAL+CqRt4ivpwGzS4/PvUczhpUCaFgLj6AmAJocOHSqzZs3KKn769OnK7U6XggCx9utLAtB71llnKQASTpdxpLCLbEGBL13sQSCwINCbn06AqwAGjhs3TrnBBkmA4Ro1aiQLFy7MuiwtQC9cdQF/AmSzJz+gcfv27QrmB7gfNAGehBsYnL6tFCfQm+/+EVQPe/5cgV6UBRd1wIaPP/54Vijo688884y0aNHCKETd+9bowgCZnHCtdanzfeTXH91uaQL0RqG5/f5B323YHLNx40blouzmeu8l6TXXXCMPPPCAcu11S0Hf70He5bhncWkYNdC7efNm6dy5s3IXt9ILL7wgHTt2zJJ2165d0r17d1mzZo3699NPP10WLFggderUCdD7Cz9r2sarhd9irAEVKHkKpGkcHyfQi56hc6rHv2Mj6sUXX1zyOg9rFEqBsHMNoW7GiwpaAX4n6puPQG/E3ZpAb8SCsjgqQAWoABWgAgYKJA3oveyyy2TJkiWZyOH4c+mllxrUhFl0ChDoZb+wFMjV8QfHTgKIOOaYY9QifMOGDdX/TdMRh4XUm3QLm7nE36BBA6lSpYrqA/Xr15dmzZoFPno0l/vzWioQtwJpm/hKOjCb9Pji7o8lvfw0LARigyLGMTt27BD8Jh911FEyZ84c9VsaRQKM1K1btywIBuO6MWPGSJkyZYrcIs1A74knnig49eXss8+OQvoiZYRdZAsKfOmCDwKBBYXe3MQCUA4g9amnnjLSEyA1viMvuOAC9d9pp52moKzzzjsv6/q0AL379u2THj16yLJlyzL1R9+EI2qNGjWKaAr48I033pCBAwfKF1984as5nGHxrQ59oTfGa+XKlRO8H6ZOnZq5Pi6gtzj6h68oHhmiAiO/+eYbgaaLFi3Kuhuc1mbOnKkARL+E93qnTp0E8HZcyc3V1Pk+CguTmAC9UbvL/utf/5Kbb75ZsKnFSn7928oHmGbp0qVq08fbb79t7Nrr165B3+9B3uWIvbg0jBro1f0u3XTTTTJ27FgpW7Zspj1nzJgh/fr1y/z/ujxxPTNJKjdt49Ukac9YqAAV+I8CaRjHW20dN9CL++hO7UijAz2fL3cFws41UNP0KcDvRH2bE+iN+Fkg0BuxoCyOClABKkAFqICBAkkDei+55BI1oW4lLF61adPGoCbMolOAQC/7haVArkCvTkksGHfo0EEdGVuvXj3foyeT2BpwVMJCbsuWLbWL6EmM2SSmqIFe3T3xbh42bJhynSpVqpRJWMxDBRKrQNomvpIOzCY9vsR25AIJLA0Lgc7FuZo1aypHUnwvRZF++OEHueGGGxQkbCWAYACasPnKmQod6NXV181pcuXKlUUcMcO6TZq0VdhFtqDAly4WJ9Tl5UYcBdCLMuBEOnny5CLhYPNfq1at5Pzzz5czzjhD/vCHP8gJJ5wg5cuXL5I3qPNzFFqZtKVu4R7fuxgrVK5c2aQI3zyoOzYso09b6eqrr5YpU6YIxlbOhPw9e/bUwrwApS+66CJp0qSJnHzyyUpzbLZ0fpeHafsw/bq4+oev6B4ZogJ6cQu3tsJ4GTC134aOqGHJILo4nzE4cKPfBU3YxILNJh9//HHmUrgUw9XWSkGff78YdM8t3Kzxn/P73qssuGdv2rRJgb0Amj/88ENPwNerXYO+s4ICvcWlYRx99MUXX5Srrroq0zTO3zHM1wwePDjrVAKdi69fPykJf0/beLUktBnrQAVKmgJpGMdbbZYPoPeVV16Rdu3aZXUTtzFuSetLrI+ZAmHGZGYlM1dJU4DfifoWJdAbcU8n0BuxoCyOClABKkAFqICBAkkDerFghslzKwHuxRGRTOEUINAbTreSeFUcQK9dp1tvvVXuvPNOwWJ+ISQcBYuFIEyUwbUqzqOYi0OPfAC9qBfAgxEjRihXJLuLTnHUmfekArkokLaJr6QDs0mPL5e+xmvT4eyjW5wDbNu3b99IuoDud94LPEwa0AsXyyuvvNJYCxPXR6uwDz74QI0f7cAk3E+7du1qfL8gGcMusjmBLy8g2y0eJ4wYN9CLcTritGtbrVo1dfw8gCwdvKuLPai7ZFA4Lkj72fPGDfQeOnRIRo4cKaiPPT355JPK3dWZvv/+e7nxxhtl9uzZWX/C0fPQ/NRTTzUCFnVAvJ+DaZh+XVz9I2x747oogV64KU+cOFFuueWWIiHBcRSbYEuXLu0a7p49exREu2LFikyeBx98UI2x407OZyysOxxA3iuuuEK+/vrrTMhOt1+dE7ET+g1SXx1EHIVuAHzXr1+vHN4XLFggeCacyQ0sDfrOCgr0FpeGcQC9un5v/15y1hWbGPBOhPt+2lLaxqtpa1/WlwoUggIEev8/5aprOubxa9OogN6DBw/KunXr1Kke+KZYu3at4NQMJGwAxIkp+D7Db+hxxx3nF1bW352//c45B4xXcDLRSy+9pE5hsU4Uady4sZxzzjnKCAYnG0ShGeY0cA98W2LDLr7TrHGpVU+cUIITYLHZMcjGLnul8U2P0zfwTY616Q0bNih9rYS61a5dW52IgnmHIPdyjj10czi68YlXo/mN6+zXfvvtt7J8+fIi9bJOealbt67SD5t0K1asGKivuG0QhJ74nps0aZI6pQZ9BH0Sm1IxroWOGA8PHTo0cz9857388suqDwVNus1gd999t9rs5zUWC3qfpOXnd6K+RQj0RtxTCfRGLCiLowJUgApQASpgoEDSgN6LL7446/hJLPZhsMkUTgECveF0K4lXxQ30QjNMYsCxCy50SU6ff/65AlAXL16swvSCH5JcD6/Y8gX0WjHgiG9MvBxxxBGFKhnjTrkCaZv4Sjowm/T4Uv645Fz9NCwE6mAbOBRiESPowohOcB2g5+XymTSgN6j7ow7YcnMvwgJRjx49ZPXq1RnpsLh01113BV7Ug6vmrFmzpHr16oLFLSwU4lQH+yamMOAjAnMueIVxgh09erQMHz48U884gV5shoM7L4BFK2HhD87TQTfgAsa69tprs7q2l4tyUDgu7EsqbqBX11dOP/10BQvWqVOnSNhwCG3fvn0WHBnmPbJv3z71TGAB1Up+C79B+3Vx9o+w7Y3rogR6Ud6BAwcUnI02tSeA73hWGjZs6Bpu0Pd6LvV2XhvVM+bUU+dOrwM4AS0jhjCL7LoNAkE3jfhpCTBg3LhxCsi3J7e4g+oZFOgtLg3jAHp1Gx169+6t5pUqVKig3K0HDBiQ8++5XxsXwt/TNl4thDZhjFQgbQqkYRxvtWk+HHqdp/rg3m4b/XR9Dd/fcLrHmBCnDPgljN2wOfOee+5R41uT5Ab04lQgfO/i20i36cleNuBN3BMbQMOYgaAtMCbHXIoFDPvFDlAUpwoGPVFy9+7dCvx0bqj0uh+gZZidYK7ADyIuDqAXQO22bdvUtyzGI/bNuW71gmEPuAGMa/xOGbHK0AG92FSNPo05C7f7YtM7vv26dOmSNe4dP368isFPU2cdnHNxucDBfv0sSX/nd6K+NQj0RtxLCfRGLCiLowJUgApQASpgoEDSgF4c04ldglbCcXdYNGUKpwCB3nC6lcSrdIsvWCAeOHCglClTxrfKO3fuVLuTsSvZvuPaeWGzZs1kxowZaqdtUlPQBbOk1sMrLh24g/crJlFwFG+QhN32AGlwhLWbOxEWqTEphfZnogKFqEDaJr6SDswmPb5C7ONJijkNC4Hfffed9OvXTy2YWAkLaNOmTVPHkeeaNm/eLJ07d5atW7dmivICopIG9AZ1Y9QBW25Arw6KwyIbvk+DfAPpAEUdBBkUfLQazLnghU2sc+fONV4w09UzTqBXB4V6QeRufRzwFhxysPBsTyUd6EV/AlSOhUl7uummmwTurbrFbR347HQ7NXmX6DYYRA30Fmf/MNHALU/UQC/ug7EmnHadwIEfjI3F9lGjRqnnw0pewLdfvQF4wMn5pJNOkvr160vlypWVUzn+f2dyvo/gpPbcc88pF2jTpHtn6pzH4Xx7xx13KIc7K8EFDO8/OJwFSToYVAcRoy0+/fRTNZcB1zo42QEU1Wnhdn+4DqMNTcD4uIHe4tAQusQB9KJc5+YFq9///ve/lxtuuEHmzJmjmiUtQIZbH0zbeDXIu4B5qQAVyI8CaRjHW0rGDfTCKfX6668XuPRaCfMFS5YsMZpbx7cN1nXhjBs0YQ4fcCcA21KlSnlergN6n376acF43r6x1CSGQYMGqQ1cpqc74tv4/fffV6df4PstaIKe+Lbu37+/L0iMe8HhGOtkptCwPR7cC9/waBMvs5N8A734PsfJBwCqLdfmIDpifmHKlCnStGlTX7DW+f2L7zf0L2zM8oKIceIFNjcPHjxYgdtWuuSSS9Q34O9+9zvjkNGOGGPY3X7DnIRkfMMEZeR3or4xCPRG3EkJ9EYsKIujAlSAClABKmCgQNKAXsC777zzTiZywL0XXnihQU2YRacAgV72C0sB3eKL30Kum3pYAHv33XfVAqH9SFArf7t27dQC2fHHH5/IBkgr0BvG+c3ZgACCAMRgt7pzIsjupJPIhmdQVMBDgbRNfCUdmE16fHyYclMgLQuBOlAMCyJPPPGEOl4wbMJvMcBAOwyFsrxAv+IEenWLoUHcGHWQGOrrBvTib/hWAVBtpTBOsrpvZ51jUlig18TJ0quP6Nxb4wR6oxpLuJ0aUpKBXiwsAo50Lmb6ubY6F0XRH7x00vUXAI8Ahp0L7n7jwKD9ujj7R9h3Ka6LA+jFWBngNqBVZ8KiNGBfN6cpjFMvvfTSrEVvtB3cz4KchKKDRLwgXV1fwwYUpKY/XQAAIABJREFUvEdNXbE++ugj5fpmhyAmTJigwAZnAmwMiMSegt4P1wJWxyYZ++YW3aK9c1MIfhMAwGDDq2n617/+pU75ARRhJbfnKG6gF/fPt4a4Z1xAr24TFJz8AaLbNy+lfb4hbeNV02eT+agAFcifAmkZx0PROIFet29FbPDEhj5sYPFK+D2Gqym+G3UJTrGWqyq+y3QOuvgWevzxx9UpHl5Qr/O3/4ILLlBOtM65iBYtWsh5550nKPcvf/mLwKRJd1/8rsNp12/NCOOn+fPnq409biBq48aN1elHv/zyi9q05ZYP328Ae+H875bcNuQhP0xrMG5DOnz4sGzfvl0L/aLumC+AO7Db97MJ0PvBBx+odTck1AnjB2wssxLAV/smOGyAwne107AHJ0xg3uixxx7TVhtgNeYPjjzySIGZC+6rS8gHqBcbA73GBc7vXzju2k2BoA++7bCR1dLQ3ued2oT5XsdpKXg27KA7vt3xbyU98TtR38IEeiPu+QR6IxaUxVEBKkAFqAAVMFAgaUAvBoXWgAXhAxbEgJApnAIEesPpVhKvimqR1a4Ndtc++OCDMmbMmCKSYeF4yJAhoY7NjFt/Ar2Vc5LYDUpIu2NOTqLy4mJXIG0TX0kHZpMeX7F32AIPIC0LgXCsxFyn0zUHi0HYFIXFrKBHTrod++3nQFucQG9QJ1l797accrB45HR18QJ6d+3apRbSsIBkpSAbzrDIis1L+M61kptTZlDw0SpP5zqM+91+++2+38//+Mc/BM6ulmuhVWacQK/uiPegDr3ov6gfFo+dqaQCvQDSAaZh3sXZh7HoCejTDdR0HjUPzYI69GJu5dprry2y6Bw10Fuc/SOXn8Q4gF7Es3fvXgXDvvbaa1nhAarFcwsXWV3CYvqNN96YdcwvxliAOwCfmsC1bpAInKoAM+h+d3RAL94nANHx7vNLOMkHfWrRokWZrF7vI53bLX4b4fZmOv+H5wnzDXbAFjfXLdoDZgGwsnr16kx8cMUDjOIFd9jrrftdcQOW8wH05ltDaBEX0IuynRtx8M4888wzswCMtAAZbs9b2sarfu8d/p0KUIH8K5CWcTyUjQvoxXgIG3wxlnWODUw2N+m+uRAvoNNhw4YJTmO0n0qD8TS+g/AtCbDTDr0CmMR3KcbJbsltM6aVv23btmrjGSBf++8Uvkdh1ISxH2Bbe/IbAyGv2ximUaNGapyONWT7NxxA2y1btgi+zXBKklNbrF3hW1g37tJ9f+O7FK62mGdxnvJjaTpx4sQiYDNOLsTYr3r16lpJTYBe+4Vh5xq8NhjixIlbb71VfePb9cCcEdrsoYcekvfeey8rfpPvdN14AoWgn912221qYxwAbCS01/r16wXf1x07dlR9R/etDddjtHfp0qWNXngAydFmVvuHOXXE6EYJzMTvRH2jEOiNuLMS6I1YUBZHBagAFaACVMBAgaQBvc2bN88aMGDwhn9jCqcAgd5wupXEq+IAeqETFqkxWeJ0fcKkwLx586RevXqJk5NAb25Ar9XumJTD5JU96ZzrEtcBGBAV0CiQtomvpAOzSY+PD1FuCqRpIdBtIQoKwjkfixpYjCpfvrynqF6LKybuszqg1wTGdH4zIcigDqG6Yw9RDmAqLKy5HbmJRR4cv4jFH92xl15AL1xJ8X2KbxV7Qp2x6eyEE05w1RuLX4DKnACmm0umqZOv84a6BSsslGGBF8dLuoF7AAVRLyfMi/LjBHp1YDZAQyxY4pQdv4TFYyzI6WBev34VFI7zi8Xt77qF+7AnXPz888+ycuVKefjhh2Xp0qVFbmkCmOugb1MIEc8d7osjanXuWGGAXq/v/OLsH2HbG9fFBfSibMDXcIt1AgVeYC2uw0J6r169spy4TI9Gdnt/+Y3N3RbgASUALK9Tp46rzHi2AaY/9dRTWXm8Nviif0J7vJPtyfRYX2yYgeOY855YwEe8liudVTZ+EwCboJ72hE0UgIL9NtfoNiN4bWYN+s7S/db6wfv51hC6xQn0OstGX4B7H3RAShOQ4fawpW28msu7nddSASoQjwJpGsdHBfTi2wzfgp9//rlyrcXYadOmTUUayOQbX7fpFAWZjHHx3YCNTXC8tQO2fgCqF9CL8TH+89ocBSdWOMpav+eIF99QWDNyW/N12xiH703cD/MfbglzCEuWLFH1tM8heM2ZOE/IMIFXcX83aBZtjBM5dClfQG8u4wm3TeQ4RRdzEFWrVtXWzW084QVT2wvC9zrmC0aPHp35Z8yVQbOTTjrJ96Wm+97HJmiMSfy+9X0LL4AM/E7UNxKB3og7L4HeiAVlcVSAClABKkAFDBRIGtB7/vnnq0ViK2E3II5rYQqnAIHecLqVxKviAnqhFY6zwbf8ggULsqQLuos2X7oT6M0d6EVbvfLKK0V28eM3BRM1zmOe8tW2vA8VCKtA2ia+kg7MJj2+sP2M1/1HgTQtBLq52tv7AoBWOC82bNhQQVPWghgWUjZv3iw4xhyLf25HSJoskOgWR7CohQUOHD9oOaXg3+y/4VEAvair7ih2/LvlsIPx3jHHHCPQC+6zOO4R4OfixYuVVIgLACQWx6zkBfQij5t7Ee4JSPiyyy7TuvqMGzcuyx0TZXktdOqcSeGQdN999wkWveB6g2NMUT/7cabYFAcgbfz48VmvBtQV39UDBgxQR3viesChOLoUbplwMbQWJ+FkiTLfeecdVUacQC/Kdzoo4t9QV7gX4ZhP3UIZ+vHrr78u0HXt2rWur0EveC0oHBf2XatbuAdEhnbyWji27rdz505Bf/jwww/VgrnbM4syZ86c6et8qnPgxL3gqgQ4Uef8hEVsxIFNdwDTnTCpFasf0B+mXxdX/wjb3rguTqDX6xmHc1jr1q21oXs5asF5HIAC+pDdUctyJdO9v3CTRx99VL3v3TYKuC3A41q8h+DihX5n/Vbg362NJuiLzmfbBFh3c+y23oEDBw5Ufdz+3oSDGn4XUB/nPREn2hPva13auHGjdOvWTbZu3Zr1ZzjL4TcBxzY7x7B49+L3CLpav0fWxUEcj/0AesQG+BvQi5VQDziS4WhiaID2hv72Nsy3hnECvXhedBuGLT04zyBFnt/P9h7M5fXHa6kAFaACgRVI0zheNy4ILJjhBSbfTSgKYww48GKMYCXTa638ug3HGI/id1b3negG9A4aNEiBkiYnHeDbC9+wdpDYC7TUjSmC3A9zChgf9+nTJwvqxQlJ2PjldNx1noqCUzbgZnzUUUf5tiDWxDCfYj+VCbFC03LlyhW5Ph9AL74PAVHPmjUrc398X2NzJtrB5MQPNwMfrzGFbjxx5ZVXqg14xx13nK+WyOB02MW/4QQQlOOXnCdyoM5oF8y1pSGlbV3DtE0J9JoqZZiPQK+hUMxGBagAFaACVCBCBZIG9GLS2n4MHhaRmzZtGmGN01UUgd50tbdXbeMEenFfHaiRVBcVAr3RAL0ff/yxXHHFFVkTiX6LlXwiqUBSFUjbxFfSgdmkx5fUflwocaVpIRBtAtAKDjQ4Rt0N8AvTdligAPwCqMjP4RflOxeqdPd0uu9GBfS6uQmZ1hvQMmArOLRYyQ/oRT58/2KBDfXQJZQJQAptBJBK5wQMYBXHn7o5COmcSZ33cnN5dQPMTHTBd/aUKVPUAhnaFiluoNcNksa9oVOTJk2kdu3aKhboAhAOC892qBT9tkuXLvLpp5/KmjVrMlX1cjIqTqDXpC2C5DFxPLXK89oQAB3POecc9VxYsPG2bdvk/fffL+LIC4gdx+CiH1vJz3k4TL8urv4RRH9n3jiBXtwL7xXA0/a+jn+//PLLZfr06a5u4ViIB0gOmECX0OYAPfHu/+WXXxQg4fb7YuKe5nzGsLkEMKsdMEUc1jsTMC+OydUB4+jjADHwTvBL6DP4bXRuDLauA6Rbs2ZNBbTClXfdunXaIpHv6aefVpso3CAFkw02Vv1wE8DDeIfpEjaEAIo45ZRTtH8P+s7SAfTOgt3G2fnUME6gF/XVuZLj39MGZLg9N2kbr/q9P/h3KkAF8q9Amsbx+QB68fsG+BNjerdTa6xW1rmP4vsHm8SwMdg0oRyAuPaTFi+66CK1oRXOuc6k++33O/nBWYbuxB6Uge8/5ykQOkDWzxlWV3fMP2AOAWYzVnL7nnB+twUBelE2vtdxstBpp52m6oNxFzYs6za75gPo1YHfbqcNefUbnVOyV1/RAb1esLju3rr2N3XZffHFF9UmYyvh1CM4Cv/ud78zfTwKOh+/E/XNR6A34m5NoDdiQVkcFaACVIAKUAEDBZIG9GIR0D5pDrgX/8YUTgECveF0K4lXxQ30ujmqeC3O63TGJA8WpVasWCFw6MYubucCJSZGsEAI2B8TCfjfduceXblerkO6/CaQCK7DRAPeU9jhjgVGJwyC2DBJhfcYJqAQu91NKa6+pjta22/hPmgsUQG9gGjQP3EsMHbQo70toMbSDw5WcE86+eSTjXaSW3VxTsA6QRfohH4Gxzs7AIF2Ql44JcE53u5GFVQnKz/uhcV8ONABmLIvglt9GqASFoiD1jNsTLzu/xRI28RX0oHZpMfHZyc3BdK0EGgphe8bfCfAbc/p8hdGTfw+PvDAA9KxY0ffbyCrfK/jMq08zu+2qIBelO92LLtf/S0YDb+b9pNbTL/V8E2BMa/dNcfvntbfAULC6RSQl1fSQYH2/G6gLfrFG2+8IXCi1MHEbvdEeU888YQC+lC3fAG9iAff5tddd10RQNFEU+iJI+7xDQ9HTLgwW+nOO+8UfK+XLl26SFFB4TiTWHR54ly4txbsAeBXqVLFOEQvt1a/Quz3hGsvvqctABOQJACAevXquRYTpl8XR//w0yHos+vc2JBL+XjGoSOgXmcCTDFkyBBtn0dejB3wjMAB181p2Su2IJs+dM8YHOBuueWWIoC41z07dOggjzzyiHL1NU34bcDRug8//LDpJVn50K8feugh9T70S3ie0B7QPewGG5M6Bn1n6eAaZ128xvL50jBuoNfNlRyaAxJ3Our5tXdJ+3vaxqslrf1YHypQEhRI0zg+znEB4F2AhxjHYTOkiWOqbvOPKejo7Hu6+Xy301J0v/1e4za3fo6Th+CQaz8pAZujnGyYLjZ8D+P0GhOd7PfX3VMXu3PjM75jcdIJTsOJOuUD6MW3OL51rYRx3/z589WaVNCkc0t26yu6tTevU3h0sejgbxPDIN26ZFCYOKg2ScvP70R9ixDojbinEuiNWFAWRwWoABWgAlTAQIGkAb1YLLW7lwDuxUc7UzgFCPSG060kXhU30AvNdMfimB6NCKgTYOyECRMCAxcALnHUb8uWLV2hliiBXkwuwAELR29iITzIAmvdunUFk0cAcHQ7taPqe/kAel955RV1/LU9BZnUQ5svX75cAOQAqjVJWMwbMWKEmoQymchzA3r/+Mc/Knj4jjvu8Dz+GTFhohX37N+/v9FRYs56IAYcczVp0iRjWAdHYA0bNkxBFib1NNGOebwVSNvEV9KB2aTHx+cpNwXStBDoVAoLDfj9gbNqGLAX3xGAP3v27Bl4s4kJPOqEZKMEeqEF6g9oGN9Q+Db1SoCWAUBj4Q+boZyxmAK91n3hmoNr/O5r/fZj0RAwmwl8ie8uwHn33Xefa5W8IEFsCENdscHIL+HYe8DccIZ0fu/F7dBrxfbll1+qbyM4OZkkLIrefPPNWd9SzoXGIG4/cZ0IEcfCPb4jAXMiZtMFe6emgBDhYAWw06T/4nrnN7PzCFLkgUMsHKzdUth+ne/+YdIH3fLE7dCL+8LpFS60zufFxFUN7204eQNYNXk/WPUMOmZyA1Cx0RbvJr9nHe9rjMcBp4QZ42JciA2yqCc2eZok6/cQ70ST456tMq0NNniPBtnogfsByMeGT7/7BQV6EZvfphev9zuuz4eGcQO9OogDdUsbkOHW/9M2XjV5DzAPFaAC+VUgTeP4qMcFMKmAiQPWPrEJye9bwtmyWCO1b87D33EKUNeuXQN3ApiTYHzy2muvZa7FpkvM6TuT7rc/KKSJMnWnf+jWjJxwrckmRK+xjH3zK/LhOw5joGOOOSZzmW49C9+2mJfHBrcoNxTFDfTqdEZbY/7JOtUlSIfRtT/W7pxMAcp0fv/i2/n555/PnOBjel8diO03bnVe4+YAbRpDIebjd6K+1Qj0RtybCfRGLCiLowJUgApQASpgoEDSgF4cG7l27dpM5DgiBE4+TOEUINAbTreSeFU+gF7dbnEszs+dO9cThsBkA45BAvAYBI61txMmJXCMEt5pOgfcqIBegCiYRMCCZVhXH8QNqGHUqFGBJ/BM+2bcQK+ufMRm6sgM7dBedmc207qhraEdAFu/BWMd0IvFcOz4x7FmQfqbiRuTvQ5YkITrL2Ag++9aHPU0LZP53BVI28RX0oHZpMfHZyk3BdK0EOilFBbS8Pvw0Ucfqf+LIw2dx3tjwQ8QIJxp8R+OcczV6f8vf/mLWvzDQhzGWvbfQicoGTXQa+mB4+RxGgM2RsGZ3zpGHQtnONUAG1uwYQvHyVspF6DXKgNHyKPOr7/+utLafgqE5c4PF0RsEjvuuOMCdXTAVNiYCm2xUcl5NLzfNxK+Gz777DNZtGiR2vCEPoHvJXz3YIyMBdwuXboo50vrN6u4gF4Ig3gBib788stFTlhAjDhuFP0XemLRukyZMll66tyXAF1j05szhYHjAjXeb5lzXbgHvAvoDvXHHAY2JmMh01n3MLHhGutkCfSRTz75JOt9Yb0roDdggeOPPz5rUxj6PjayAaS2konrZdh+nc/+EVZPXJcPoBf3wXseAIHTiRswKsbAfqeB2E+xAfCKzaX234tcT/vwesbc+gDuifc0+hH6uv19HbZN7Ce3APCFi5sFseP5wnPVrFkzwRG6uZ58A03/+te/Zk5PgYu1/QQVk/eYWz3DvrMw17By5Uo1f2I/Pca6j4l7dJwaxg30op7OY6LTCGS49au0jVfDvkd4HRWgAvEpkKZxvG5cgFNK8Btfrlw5rcjYxIUxDtxdnZt3c9385PxmxRgR43m/k2R0germ9N02TDp/+8NCmvjuwuZE/Gelyy+/XObMmZMBZnFiAdYKcHKDlUzWlbx6vHMT6dlnn63G6zVq1MhchnkZbHJ02+gFp95WrVqpcS3qn8s3b9xAr25tDpvz8F8Yw5DvvvtO+vXrp+ZtrIT1FGy2cj4Hzu/fsG2HuaLBgwcrcxQr9e7dWyZPnuy6juZ0EvbLH99bsvhK5neiXnsCvRH3SQK9EQvK4qgAFaACVIAKGCiQNKC3YcOGauBrJSxk4t+YwilAoDecbiXxqnwAvf/6178UqArg1Up+O6kxSL/99ttdwU5MeFlHdmJxCg5mbkcSYzILE0FO11jEgl3nn376qQoLC3eYBLDSiSeeqHamY5HQSmeeeaZgYsme/I68RZyob6lSpdRliNPLRevRRx8VHI8VZkLFr4/GCfRiEg5QLJzr7BCQ6WIbnJ7gUgWnMV2yt/m+ffuKADHWNXAPwBFSXlCvDui99NJL1c50e+xYEMZEU+XKlQXXLFu2THtfLCBjkggxeiVohOOsbrjhBlfwG5OuWLz/5ZdfsoAiZ7lxw99+fSktf0/bxFfSgdmkx5eW5yKueqZpITAuDVkuFaACVIAKUIGoFAgLoEZ1f5ZDBSwFnEBvXI7shah42sarhdhGjJkKlHQF0jSO1wG9pr9JWL+A6+ttt92m5nvtCesPgCFNToGxX+f8VsMaCDZNhoVLnWsWgFUBm2Je3J6c60lu+Uz6vtN9t2nTpmoTk7XuEwQ0Nrkf8jgBWrd1Kmwku/baa31P1oPuWBu48sor1SbgoBuu4wZ6o958pWsTN8dfZx/Npa+8+OKL6uQPK3mtL+qgY7eNwqb9phDz8TtR32oEeiPuzQR6IxaUxVEBKkAFqAAVMFAgaUAvdknCbcZKgHv/9Kc/GdSEWXQKEOhlv7AUyAfQq9ttjftjUqR58+ZFGgP5MZGBiQB78jvWCDun4QaGIzmdwKyJ05TT4c3v+EorNril9erVS77++utMuICA4XaFOjidsJDJcqDDDnSnSyucjADGnnrqqZF31LiAXrgGAcTFMctOsHr48OFqp72Xc6AbwO2l47fffqvgWEC4zvb2g6L9nNbg8gQwGJNwFoiNxsDkK36L7rrrLuV4YE/XX3+9cjfzOh7NbSIQ98OueDin2a/H/bZs2SI4tgq73p3OwXCwxhGvuboyRt7RSlCBaZv4Sjowm/T4SlDXL5aqpGkhsFgE5k2pABWgAlSACgRQgEBvALGYNTYF4MyH+QT0RyulEchwEzht49XYOhoLpgJUILQCaRrH5wL0WgLjpAG4+uIUF3uCEQngVqwjmKagJw+almvlMwV6na66Qe7jhFmd6zGYC4cxBsxarGQKUbvFYXriENao4NAL4xA3IxndPQAjY62oW7ducsYZZ2StLejyxw30bty4UZ0KAkMcK/mdFOTXhqagrmk+v/vh72iDHj16yOrVqzPZsWbiZBnwR+dmMCcobnK/kpCH34n6ViTQG3HvJtAbsaAsjgpQASpABaiAgQJJA3rhkohj7qyEo0qx25QpnAIEesPpVhKvygfQC92cu63xb24TBwBjccwo3FCtBMh15syZArdXv/TVV1+piR4cO2sluO2++uqrgs0BbikM0Ks77geTNjhGC0cv+SVMSg0bNkyeeOKJrKyIHbu6o05RAb0ATbHTGceA42hsAMg4RtqZMKEHZ+YTTjjBtSqYHEOe/v37Z+XBEdKPPfaYOlLcK+FoWbjV2gFbtAEAWDcndy+g18QVAQ7BAGntk4lefRp/g1Y4jgqu0PYE8BvQM3bzuyXovWTJEtWv7ROIuAb1hFZM8SiQtomvpAOzSY8vnl6YnlLTtBCYnlZlTakAFaACVKBQFSDQW6gtV7Li3rVrl3Tv3j0DPuEEndmzZwvmeJikyMlOn+09SFmoABWgAnlVIE3j+CiAXjSOm+HDoEGDZOzYsZ5mEVbj6ub4o254N7MT53pSLoCtH9AbleZ2bUyBXuua3bt3C8xDsA6wf//+QDK3bdtWbUryWsuOG+jV1bcQgV7dJi+diQ/WmmC6grUbK919993KTKV06dKB2q/QM6dtXcO0vQj0miplmI9Ar6FQzEYFqAAVoAJUIEIFkgb0YvCInYRWAtyLf2MKpwCB3nC6lcSr8gX0OicmoCWgV4C7zuQ8PgfQIiZMsFPdNOEIKwzo7Y6m8+bNk65du7oWEQbode72ReF+7rDOADZv3iydO3cW7NC3Etxh77zzTtPqGufLx2SfFYwphO1coMP1ptda99K5G9x0001qErRs2bJF9HEDeoO4IegAXS8n6BkzZiig156CTNRiMuqdd96RPn36ZEG96DsA5itVqmTcD5jRXIG0TXwlHZhNenzmPYs5dQqkaSGQPYAKUAEqQAWoQNIVINCb9BYq+fEB3MCYHhtgrYQjyTFn7RynlXw19DVM23g1re3MelOBJCuQpnF8VHAp5nhhjjFgwIDQp7HhNxKQ4ujRo2PrHm6ups71JJhj4AQ9L7MKtyD9gN44HHpXrlxZxIhl1apV0qxZM08tYeyC9SPAsDDsMIV7/cxf4gZ6o3bo1Z3G6ebmHKVDLxoH+l966aWZ5wYbvHBi5znnnJNpO6dZkC5PbA9Nwgrmd6K+QQj0RtxRCfRGLCiLowJUgApQASpgoEDSgN569erJpk2bMpFjEFK3bl2DmjCLTgECvewXlgLFCfTef//9auLJnn7++WeBYyl20VrJC5J0a0ndETx+O4/DAL2IE8cuWQkgKibkTj31VONOBqdbgJ5wWrWSThvjAj0y5gvoBaj9wAMPyCmnnOIbthN0DQNw4ybOyS+4OS9YsEDq1KlTJAbdBGwYt1sdfI6juFq1apV1zwMHDkjfvn3VMV1WuvDCCxWoXrVqVV+NrAwHDx6UMWPGZD03iFt3T+NCmdFTgbRNfCUdmE16fHycclMgTQuBuSnFq6kAFaACVIAKxK8Agd74NeYd3BXQnVLj5hSYZh3TNl5Nc1uz7lQgqQqkaRwfFdCLtsQc/e233y6TJ0/OalrM806bNk26devm2+RRw5K+N/wtg3M9yQ3mNCkPQLJ94w6c+OfOnStVqlRRl+vWMnJxBEaZzjUErDM///zzvqcE2uuDOfqdO3fK8uXL5fXXX5fVq1d7Ar5YM8I6QM2aNYvIEjfQq1v/81sn82o7XZtgbQsnLR511FFZl0bdR3VrLLjHXXfdldns5TT6CbO2aNJ3CyEPvxP1rUSgN+LeS6A3YkFZHBWgAlSAClABAwWSBvSeeeaZAhdLK3366adaSMugaswiIgR62Q0sBZIG9P7000+CHdHr1q1Tz/y2bdukS5cuyoElSNJNsD355JPiHFvYywwK9GIn/Mcff6x2Bu/YsUNtOsBuYLjrlilTxjhc3SQI3HkxGRH1MUBxAr2YcLzkkksEzrjYwV+qVClfDXS77MNOsuggbrc21/WPMG4Czh3fqLCu7dBPrrjiCkF+Kz3++OPKiSGos5DO0Tmu/uLbgCnIkLaJr6QDs0mPLwWPRKxVTNNCYKxCsnAqQAWoABWgAhEoQKA3AhFZhJECOPloxYoV0qBBAznyyCNlz549ym0NG3TtCXMtgJ+inicxCjKhmdI2Xk1oMzAsKpBqBdI0jo8S6EWn2b17t/Tq1UutLdiTF/xpz4cT2zC3bKWzzz5bcEJhjRo1Yu2TzvUkNydfvyB0xi7O+XmdE7ET+vW7j/PvTog4Ct0A+H722WeyePFigQHImjVrioTldspA3EAvvqt69uypvrWsdO+99wr+C7ougesB1aKd4FJsJZxCiPqVK1cuq95RA70o3Nnv0R9mz54tcOLV9Zfp06cro5U0Jn4n6ludQG/ETwOB3ogFZXFUgApQASpABQwUSBrJKdlzAAAgAElEQVTQe8YZZ2QdRw+gCf/GFE4BAr3hdCuJVxUn0IvFGICIcSTdBJuf621QoDequOPYae4WW9RA7/nnn68g3oYNG0qjRo2kUqVKgWQBCA3HAQCvVgrbL/7973/L0KFDBaCs32RSGOBbVzHdJFGnTp0EE0XHHHNM5hLnRBN248ORGe7zQZOuDXX3DFou8+sVSNvEV9KB2aTHx+coNwXStBCYm1K8mgpQASpABahA/AoQ6I1fY97hPwp88MEH0rp16yLHjtv1wTHYcJOrXr06ZbMpkLbxKhufClCB5CmQpnF81EAvWnPRokUKjoTphT1hjnvUqFFStmxZ10Z/66231O+nPb355pty8cUXx9pRnOtJMPlYsmSJ4Lc6SPrb3/6m6v7GG29kLtOZVkQ5r64zF4l6Xh2GNfhmwRq7vV3dzETiBnp1dQ5jbGI1Ek7PhWbbt2/PtNuECRO0hjxxAL1OsxP76YVOeDntpzvwO1H/RiLQG+RNbZCXQK+BSMxCBagAFaACVCBiBZIG9OLodDh1Wmnr1q2BjkCJWJ6CL45Ab8E3YWQVKE6gN5ejfXQC/POf/1ROue+//7688MILguN17ClJQC+gTOzC/+ijj9SubcRqn+DJ9egotw6ig0FbtWolcLJ1g3FxDVzRn3vuOXnppZey4jz22GNlxIgR0r9/f6lQoULgfumEqFEAnAS6du0auCxcYDpJpJuAfffdd6V58+aB74sd4Ndee23mOueu/jicBB555BEZMmSI6z0DV4IXuCqQtomvpAOzSY+Pj1JuCqRpITA3pXg1FaACVIAKUIH4FSDQG7/GvMN/FNDNS9m1qVatmjzzzDPSokULSuZQIG3jVXYAKkAFkqdAmsbxcQC9mHeH+/zkyZOzGheQIswgnMCuPZPu9/Puu+9WzqtB3ezhuor1CEC2+N2tXbu24NRUGHk4y9Ld18191qvHwqG/ffv2WSfaAXC+8sorsy7L98l30ACnRwJcxdrN3r175bHHHgtkzPHjjz/K4MGDZdasWZm6tGnTRgDvVq5cOat+cQO9uJlzLQFmI/Pnz1enIwRNM2bMkH79+mVd5gaSm67VBIkBwDSemYkTJ2Yus/r98uXLs54ZnCQ5duxYTzA+yL0LLS+/E/UtRqA34p5MoDdiQVkcFaACVIAKUAEDBZIG9NaqVUsdWWIlDBr/+Mc/GtSEWXQKEOhlv7A/S4AnN2zYkBElDpjUOXjHzcKAm5jkwuTZrl275Msvv5SdO3fKJ598ohy88V7wSvkGenFsFCbDABl/++23KsZNmzapODEp5JXiaAPcTwf0uk0mOeP79ddfVdzYKY9JGnvC5CImHjEZFCQ5J6xwbePGjaVixYpBisnk3bdvX5a2bruwnROwuezWdroh4HinV199VQD2ummea/s6dcvF8TeU0Cm6KG0TX0kHZpMeX4oejViqmqaFwFgEZKFUgApQASpABSJUgEBvhGKyKE8FMI7v0aOHLFu2rEg+zAc/+uijgnmLMMdCl3Tp0zZeLentyfpRgUJUIE3j+DiAXrQ51gyuu+46WbNmTVYXuPzyy9UpcCeccIK2a+jm+WGMhDWXoKfC6ebo3SBdHdB74YUXypw5c6Rq1apG3RhQ5l133SW4h5WaNm0qc+fOVUCxPWF9pW/fvspoxEpB74frDh48qGBnnA5oT06IWOdAi3ZADKYJ6ygjR45U/1mpOIFeHTw9fPhwFd8RRxxhWi356quvlKvyO++849tuyBAH0ItyX3nlFWnXrl0mBoDngKenTJmi7olkd+41rmAJy8jvRH2DEuiNuKMT6I1YUBZHBagAFaACVMBAgaQBvYCVAMVZCXBvUHDMoNqpyUKgNzVN7VvRfDj0Amy944471E5ge1q1apXvUUyYaMFk1vPPPy9Lly71hXa9Khw30Hv48GHZsmWL2t382muv+UK7XrHmCny6lZ0L0GuV+c0336gd+5jssqdzzz1XZs6cKZg4NE26yULTa03ymQK9Tlddk7KtPDqXYXvf1h1rlWv7+t0zSPzM661A2ia+kg7MJj0+Pk+5KZCmhcDclOLVVIAKUAEqQAXiV4BAb/wa8w7/UQDzFABlMMcA4ARjaLjxXnHFFXLNNddIlSpVKJWLAmkbr7IjUAEqkDwF0jSOjwvoBfyJOXKAks4Ed1Gc0ubmuAvTjU6dOmWdqAf31AkTJiig0STpgGJAtXAIbtiwYZEi3Jz18e2INSA/QBT1xUmAAwYMyIoboC2cV3V11bnCDho0SLmvmpwaiHvihER8V3z99deZOl100UWC0/dg0GGl7777TjnQov5W8oOrnSLpIGSsuY8ZM0bKlCmTlT0fDr06x2D0D5za2L17d6NNU4Cwofc999yTFb+XK3RcQC/aEG1pbQZD+z399NPKSfmNN95Q8ena1uR5KEl5+J2ob00CvRH3cgK9EQvK4qgAFaACVIAKGCiQNKC3Ro0ayonTSoB7TzvtNIOaMItOAQK97BeWAvkAenWTIH6OqJhkAch73333KZA3SMJkBBZ/8M7AhJSV4gR6t2/frnZ4YzIqaIK7LSZ51q5dm7k0V+DTLYYogF6U7eYcgJ3RU6dOleOPP95IBp1zs9GFATLpwHHnBKypS7Hutn5wbRyTvX73DCAPs/ookLaJr6QDs0mPjw9UbgqkaSEwN6V4NRWgAlSAClABKkAFqAAVkCIAzmd7D1IWKkAFqEBeFUjTOD6OOV6rsb7//nu58cYbFVxqT15gLfIB1MRa7lNPPZV1HeBgwJdu7r5W5i+++EJuuOEGZU5iT17urW5AL9ZkRowYITfffLOULVtW2w+x5gPgcuDAgYJ7WwlGIXD4dTNx2rt3r4JsnXECIEasXvAyTFiWLFmi6mm/J66ZNm2adOvWrUisOoAYMT/00EO+oDQMauA8jNjs6YUXXpCOHTsWuVcUQC/AXCdT57zR8uXLpVevXllAM/rXuHHj5KqrrpJSpUq5vjvQz5DP7jiMzH7tFhfQi340atQoAUxspQ4dOsgHH3yQqZ+bw3ReX5DFfLO0rWuYyk2g11Qpw3wEeg2FYjYqQAWoABWgAhEqkDSg9w9/+IPs2rUrU8PPP/9cTj311AhrnK6iCPSmq729apsPoHfbtm3SpUsX2bRpUyYU7GrGJE2lSpWKhIdJj2eeeUZNRsGZxS8de+yx0qhRI+X227JlS6lfv778+9//lp49e2bBwHEAvW6TUG4xY6II8Z133nlywQUXqLjLlSun6goQ1kpJB3oR57vvvivXXntt1kQY/j3I7njUGbvx40rYnf3qq68KHHjtyTkBi7bA5NlJJ50UOBQ/uDYOh96VK1cqaN2eTByvA1eOF6RugTTpwGzS4+Mjk5sCaVoIzE0pXk0FqAAVoAJUgApQASpABQj0sg9QASpQ/AqkaRwfJ9CLlvzoo4+U264dOsW/w4l00qRJUrFiRW2Duxlv1KpVS0GsXbt2leOOOy7rWgDEAEwBqGJ9yJ6wxvLss89K9erVtfdzA3qtzJ07d1YwK9ZALEgUayio15QpU9QaiH3Nx9Qp1m0tAusrMFrB/L7drdc6TRH3w1qTc51p8ODBCnouX758kXp+9dVXyjH5nXfeyfqb272QCWtaaIuHH364CJgNTRCHbi0sKNC7Z88ete61YsWKTGxoaxjjXHjhhcohGbofc8wxWZCuG2hs9bFbb71Vnbxod1iGOQzuA+dbp+mOFxBtBRYX0IvycapD+/btswBl675ua0LF/8bMbwQEevV6E+iNuB8S6I1YUBZHBagAFaACVMBAgaQBvRg82geygHvdBpQG1Ut9FgK9qe8CGQHyAfQ6JyVw8zvvvFMwoNcdoTRv3jzp37+/FuYFxGiBsFWrVlVgPyaznINT3QRbHEAvYE5MoDgn2lDHBg0aqKN9mjRpIieffLJgYwImbZy7nXWuuYUA9B46dEgd34WjsJzJ7zgwK7+zb/g5N0f15Dr7Ry73nT9/ftZO/rp168rzzz8vtWvXVuHG0b5O3Zz3jEonlpO+BdKkA7NJj4/PTG4KpGkhMDeleDUVoAJUgApQASpABagAFUjfeJVtTgWoQPIUSNM4Pm6g12uuHcYoWINwroFYPQLmD1hPccK51t8BfMKNFWnfvn2ybt06bWfCHPkTTzyh1jPckm49qWnTprJ69eqsS3A/OO5iLQRrJ7rYAIXCZRXr0XaQVHdvQMGYhwekvH//fm14jRs3VmtFv/zyi2zYsME1n4nbrhtAbN0Yaz9VqlTJzP+vX79eu54FTeG8XK9ePW3MQYFenXmIs2C30wjhtHvXXXcpQFeXYJyDeI888kgB9A3HW11Cuz3++OPSo0cPT2ffOIFeLx169+4tkydPzgK8k/f2jD8iAr16jQn0Rtz3CPRGLCiLowJUgApQASpgoEDSgF4M/v7yl79kIscA8Pe//71BTZhFpwCBXvYLS4G4gV5MEmC386xZs7JEf/PNN+Xiiy8u0hBuu5+xQ3jIkCGC3bUmSbdTOWqg1+0orO7du8sDDzygYGO3STZ7HeJwcHXTSAeXuk3wmOh84MABdZzTggULsrLjnY3JKOzo90pvvfWWtG7dOpMFk0HoG5h8izM5J2Bz2bX9yCOPqL5pJafbLyZjMTE5evToTB6A3nPnzs1M+gWtK8rCcWJWggMxQPgaNWoELYr5fRRI28RX0oHZpMfHByo3BdK0EJibUryaClABKkAFqAAVoAJUgAoQ6GUfoAJUoPgVSNM4Pm6gF625d+9e6devn7z22mtZjXvuueeq0w4ByLolAKXDhg1Tc+thEubxJ06cKH/60588L9etJ73xxhuyZMkSV1BUVyDgUZiFAFT2g3mt6wH1Ll++XIYOHaqA3aAJaw9w88UJgzpnXnt5uBdcaW+55RZXUNrv/iaaBgV6cU+dgY49Fi/zEqwPAcYdOXKk0emYzjqi7PHjx6uTMv3WvuIEehHXjBkz1PPiTHCf7tixo1/zlPi/p21dw7RBCfSaKmWYj0CvoVDMRgWowP/P3n3ASVXd////sL2wC8vSBEHEBlYUC8GGImqMvSSWxJKof0vU/NUYjWl+EzVqNEZjokRjYvKN5htLLFETIQFsWLCgCGpEFAXpsAtb2eX3+NyZuTszO3f3zuyZmXPnvubxmMe0c8/9nOc56O7Me88ggAACBgVsC/SOGjVKPvvsM3eES5cudXa85JKZAIHezNwK8ahsB3r1r8NPPfXUhK++0TCj/lVyqnDuo48+KieddFICtQYX9Q0Gv2/s6MGLFi2Sr371q/LOO++4fZkO9Kb6Wp/evgIr1RrSv4rXv2aeMWOG+3IQduiNFev1dWA9fZVU7Nj58+c7XyX24YcfumO/++67nZBwNi+p3oDVrxLTNxDTuaQKSOvXcenXh+kbhLGLfqXWBRdc4D7WN18ffvhhz7/M76mGVAFwNbz33nudr9LiYlYgbG982R6Ytb0+s6svfL2F6YPA8M0uI0YAAQQQQAABBBAwLRC231dN+9EfAgj0XSBMv8fnItCrM6KBXH2vV98Djr9oiPX666+X8vJyz4nTzVV0Y5U777zTdwhVN+a47LLLnB1+q6ure10UqT5PeuGFF2TvvfcWDVLqZzBeOwXHOtfPUPTznky/hVU/T9H323WjDa/deuMHou/Tn3DCCc6mHLpTbm9B1PhjlyxZ4oxJ38tPnhMvLDW95JJLRHeKra+v79E0k0Cvfiah35D4k5/8xLNvnROvzVY0rKyfy9x0003y4IMP9jrn2kDHpGvkvPPO871JSbYDvfpNvrq5ziuvvOKOQcPvOibdbCfsF35OTL0CCPQa/pdBoNcwKN0hgAACCCDgQ8C2QO/IkSNFd9yMXTTcq89xyUyAQG9mboV4VDYDvV67t+pf8Op/Y5J/odQ3EvSNHL3GLpkGH5N3ftX+TAd6NZR81llnJSwLr52He1o7qUKtQQr09vR1YNOnT3f+StrrTbLVq1eLBmD1r/hjl0y/Eqm1tVWuvvpqmTdvnvP/h912283ZyV2DxclvdKZ6A/bSSy913gjr6U3R5HlM9aaR7iyQ/P9QremYY45JCLbrX8JryDedNxD1/AsWLHDGtHDhQreca665RvQNsuLi4kL8z1RexxS2N75sD8zaXl9eF2sBnDxMHwQWwHQxBAQQQAABBBBAAIE8C4Tt99U8c3N6BBBIIRCm3+NzFejV97ivvfZaZxfU+IuGUjVUGv9td16Lsq2tTXTHXt1hdu7cuc77yfqtp3rRnXF1l1X9hjztSwOQve1WG38er0BvLDyqThrsffLJJ+Wll15yArd6zsmTJ8tRRx0lRx99tLNZU7rviacaq36D4vPPPy9PP/20s7GLjjkWut1zzz2dceq3E+puskOHDu3Tv+GVK1c6uwPr+fR9ed0hOBYmTjbdZ599fIWjtaBMAr16XGdnpxNk1W/t05refPPNhPH52bxEP4/Tz9rVb9asWU4QO9aPrrcJEybIAQcckNE60WKyHejVfytXXXWVs7N07KLflKi7MPM5Cd/k4PUPnkBvn/5T2P1gAr2GQekOAQQQQAABHwK2BXpHjBiREITScG+q3T19DI0mIkKgl2UQE8hWoHfz5s3Om04asIy/6Bs7+mZCqr++TrXbaU9fD+Q1i6n60bamA73Jb0joOXr6y+dU9WoYVkOkugtx/CVIgV6te8WKFc6uuo8//njCOHT+9C+ix48fn3K69E0j3VlA32iJXdJ5czK+01S7QXuFdFO9Aas16htg+lf6fi5au75ZpF+7Fbvo/5f0zcqJEycmdKHh9m9961vy2GOPuc8fcsghzlelpfPHKfrvSt+QuuGGGxL6V/djjz3WT9m0SVMgbB+Q2h6Ytb2+NJcXzZMEwvRBIJOPAAIIIIAAAggggEBfBcL2+2pfvTgeAQTMC/B7vHlT23vsLdBre/3UVzgCyYFe/VzpmWee8dyZuHBG7m8k/JyY2olAr7/147sVgV7fVDREAAEEEEDAmIBtgd7hw4c7gbHY5YsvvpBhw4YZG2/YOiLQG7YZ9x5vNgK9+tVOt9xyS8JOu7EKNMB4xhlnpPwLbA23arDzxhtvdAtOd4deDVlqgFR3Pk3+CiTTgV79Wic9T/wl3R16Z8+e7ezyG/sL+VhfQQv0at36F+pf//rXE/74Qp//9re/7YSWvf7SX3coPvXUUxN2nP3KV74id999t/PX+n4uqQLF+gaOrrfjjjuuWxepAr3aSL8ySr+qy8/Xi6Wau57m7b777nN2K46/XHTRRY6Nn/Pp2p45c6boV5ItX77c7eawww4T3S2aP3Lxs1LSbxO2N75sD8zaXl/6K4wj4gX4IJD1gAACCCCAAAIIIICAf4Gw/b7qX4aWCCCQKwF+j8+VtD3nIdBrz1yEvZLkbzI84YQTRD+DqaurCzuNM35+Tky9DAj0Gv7nQaDXMCjdIYAAAggg4EPAtkCvfh3KqlWr3Mo1vNXXr0jxwVCwTQj0FuzUpj0wk4FeDfLq1/NomPe1117rVouf8GKqkKzuhKs7/ZaUlPQ4Pt29VL+i6PLLL3e/7ij+gHQDvXpsTwHd5557rttXXPkNhGo4U7/ySnd31TlIvgQx0Ou1e2xPwVodtx7385//PGGXXn1ev/LrV7/6lYwbN67HedevttL18bvf/S6hnQZf77zzTqmtre12vFegVxtecsklzq7BWrfXZd68eXLxxRc7X2sVu2yzzTbO+ot9vVjysfqHKBro/cc//pHwktauOzT3dD79Ci3963I9Z3z4W4+ZPn26E4jmkh2BsL3xZXtg1vb6srMKw9MrHwSGZ64ZKQIIIIAAAggggEDfBcL2+2rfxegBAQRMC/B7vGlR+/sj0Gv/HIWhQv18TTdmueKKK9zh3nvvvc63JHKJCPBzYuqVQKDX8L8QAr2GQekOAQQQQAABHwK2BXqHDBkiq1evdivXcO/gwYN9jIQmqQQI9LIuYgKp3oA5/vjj5cILL5SysrIeoXRHXT1+2bJlMnfuXHn11Ve77Yob60B3SdWwbm87ayf/Va0er6FFDQPrL+f634LkiwZC3377bbn11lud3Xm9Ltdcc41oOLi4uDhlE90p9uSTT5YPP/zQfV3DmT/+8Y9lwoQJUlRU5ISKNSCqvwzrLqkaGp0xY0ZCf/rcddddJ2PGjOl2Hg1mfvTRR3LHHXfIH//4R0+vb3zjG3LXXXf1GPLMZBU3NzeL/vdd5yJ2OeKII5wgan19fSZdJhyzZMkSZ5feF198MeH5Qw45xNktd+TIkSnPkWqHXW04aNAgueyyyxxnDczGvwmhY9FdgdU6OUCubR9++GHZe++9U56vp0CvHjBlyhT5wQ9+IAcffHBCkHzlypXOvGkAWYPE8Rd9TtdoT8Fzrx2Z99lnH2ed6Xnjd+vV9fLee+8585VqvfS2+3GfJ5QOQvfGl+2BWdvr459M3wT4ILBvfhyNAAIIIIAAAgggEC4Bghrhmm9Gi4CNAvweb+OsZLcmAr3Z9aV3fwLJ63C//fZzPhvcdttt/XUQglb8nJh6kgn0Gl78BHoNg9IdAggggAACPgRsC/Rq0Cw+PKVhLA16cclMgEBvZm6FeFSqN2BMj/OUU05x/lrWK8wZfz4N52owV3ctTb7ov/nJkyfLvvvu64SNNVCsQV7dJTV+11I97uijj5bKykr529/+5nbT2663Gkw+44wzZNasWZ4E8X3oXwHrmwQXXHBBt2CuhpC1zkmTJrmh3EWLFsnLL7/cbUdeDXPuueeezk6rsYvJkG38YLId6NVzPfTQQ3L++ed3M+ltp2Vdi/oX1Mlh4Fj9GtLdYYcdnGB1Q0ODEyJPddF2t912m+hXLCW/aRFrnyrQq3OlgfLGxka3W11ze+yxh5SWljq7xL/55pspz6mhY93VNz6Mm6qhrpm//vWvzk67yYHgWHutQ0Pj7e3tzvr2aqeh+5tuusl46Nv0v/+g9xe2N75sD8zaXl/Q13u+6+eDwHzPAOdHAAEEEEAAAQQQCJJA2H5fDdLcUCsCYRHg9/iwzHTXOAn0hm/ObRuxfk5z7bXXJnxj4w033CBXXXWV52Y+to0hF/Xwc2JqZQK9hlcfgV7DoHSHAAIIIICADwHbAr11dXWyfv16t3INOOlzXDITINCbmVshHpXNQK+GIXWXUw139hZ0jLfdtGmT88v3b37zm7TJ48/51FNPyamnnur2obuf6k60I0aMSNmvBoRvvvlm+f73v+953uSgbU8B5N6Kj995WHftPfzww90wqQZXdYfZ3Xffvbdu0no9F4FenT/9f8jvfve7hNo0aKv+uuux12Xp0qXyve99r8edlnsa8E477SS333676Dx5hXn1+FSB3j/84Q+iO/Bq8Dg+1NvT+XQOda3qzrwaIPdz0VCv7iysx2hgN92LnlN389Vdq/2eM91z0L5LIGxvfNkemLW9Pv7t9E2ADwL75sfRCCCAAAIIIIAAAuESCNvvq+GaXUaLQDAE+D0+GPNkskoCvSY16asnAf2c6fe//73zzZL6mZ5ugKIb5vzlL39J2DRHN2TRTVT0syEu4f1cw+/cE+j1K+WzHYFen1A0QwABBBBAwKCAbYHegQMHyoYNG9wRarh3wIABBkccrq4I9IZrvnsabTYCvRrc1J1WzzrrLBk9enRG2Bo8vfvuu+VnP/uZ5w6l8R1ryPHkk0+WH/3oRzJmzBjnpXnz5skxxxwjy5cvdx5rm8cee0ymTp3qWZP+sYDuDpwcRo0dkOrNAQ316k7A1113Xbfdd71OpLvHathZd+bVD2B0h+HTTz9dXnrpJfeQe++913E0eclFoFfrnT9/vhOmXrhwYUL5ulvzPffc0+MfZLS2toqGsXX32ddee83X8DXIrTslf+c735EhQ4b0ekyqQO+f//xnOe2005ywrYa6ezu37gKtcx6bw15PmtRA/5JcLXT3aq9deJPXuK6byy+/3Al69xRYTrcW2nsLhO0DUtsDs7bXx7+lvgnwQWDf/DgaAQQQQAABBBBAIFwCYft9NVyzy2gRCIYAv8cHY55MVkmg16QmffUk0NLS4myK0tvGP7rBy6WXXsrnJUmY/JyYenUR6DX83x0CvYZB6Q4BBBBAAAEfArYFevXrx+N3TNSvW9dwHpfMBAj0ZuZWiEf1NdCr4V3dTXbHHXeUvfbaSw444ADZbrvtpKSkxAiX/lv/5z//KU8//bSzm+mbb77p9Kv//idMmCC77babHHXUUTJ58uRuIVH9I4Bzzz3X2ek2dtFf7HUX3vLycs/6NFA6Z84c5y999S9+1Sj+8sILL6TcZVbDss8//7w8/vjj8sYbb8jcuXPdwyZNmiTjxo1zdo7VnYKHDRuW8AZDW1ubEyTWcGfsouHN++67z+hu5LkK9OoutHfccYcTsE2+TJ8+3ZmX3gKpGpT+4IMP5F//+pfMnj3bCQfH5iJ5/g888EDR/0/4vXgFes844wynC/3r7yeffNIJgL/yyitO4FrPue+++zo7KWtQXP/iu6ioyO8pPdvpGtd1o2v8nXfekbfeesv9/52GhTVEruvm0EMPlaFDh/b5fHSQnkDY3viyPTBre33prS5aJwvwQSBrAgEEEEAAAQQQQAAB/wJh+33VvwwtEUAgVwL8Hp8raXvOQ6DXnrkIQyX6bYq6iY/XRb/FUD/vS+cbQsPgpmPk58TUM02g1/C/AAK9hkHpDgEEEEAAAR8CtgV6+/fv7wSsYhcN9+pzXDITINCbmRtHIYBAYQj0FugtjFEyChMCYXvjy/bArO31mVhzYe6DDwLDPPuMHQEEEEAAAQQQQCBdgbD9vpquD+0RQCD7Avwen31j285AoNe2GSnseh544AHnm0BTXTTMq4Ff/fZGLt0F+Dkx9aog0Gv4XwuBXsOgdIcAAggggIAPAdsCvfrXdU1NTW7lGu6tqqryMRKapBIg0Mu6QACBMAsQ6A3z7Kc39rC98T1MWdQAACAASURBVGV7YNb2+tJbXbROFuCDQNYEAggggAACCCCAAAL+BcL2+6p/GVoigECuBPg9PlfS9pyHQK89cxGGSvRbO2+//Xb3mzT1G0P1GzDPOecc0W9tNPENioXqyM+JqWeWQK/hFU+g1zAo3SGAAAIIIOBDwLZAb2VlpbS0tLiVa7hXn+OSmQCB3szcOAoBBApDgEBvYcxjLkYRtje+bA/M2l5fLtZkIZ+DDwILeXYZGwIIIIAAAggggIBpgbD9vmraj/4QQKDvAvwe33dDekAAAQSyIcDPialVCfQaXm0Eeg2D0h0CCCCAAAI+BGwL9JaXl0tbW5tbuYZ79TkumQkQ6M3MjaMQQKAwBAj0FsY85mIUYXvjy/bArO315WJNFvI5+CCwkGeXsSGAAAIIIIAAAgiYFgjb76um/egPAQT6LsDv8X03pAcEEEAgGwL8nJhalUCv4dVGoNcwKN0hgAACCCDgQ8C2QG9ZWZm0t7e7lWu4t7S01MdIaJJKgEAv6wIBBMIsQKA3zLOf3tjD9saX7YFZ2+tLb3XROlmADwJZEwgggAACCCCAAAII+BcI2++r/mVoiQACuRLg9/hcSXMeBBBAID0Bfk5M7UWgN7111GtrAr29EtEAAQQQQAAB4wK2BXpLSkqko6PDHaeGe/U5LpkJEOjNzI2jEECgMAQI9BbGPOZiFGF748v2wKzt9eViTRbyOfggsJBnl7EhgAACCCCAAAIImBYI2++rpv3oDwEE+i7A7/F9N6QHBBBAIBsC/JyYWpVAr+HVRqDXMCjdIYAAAggg4EPAtkBvUVGRbNmyxa1cw736HJfMBAj0ZubGUQggUBgCBHoLYx5zMYqwvfFle2DW9vpysSYL+Rx8EFjIs8vYEEAAAQQQQAABBEwLhO33VdN+9IcAAn0X4Pf4vhvSAwIIIJANAX5OTK1KoNfwaiPQaxiU7hBAAAEEEPAhYFugN/4HT73f2dnpYxQ08RIg0MvaQACBMAsQ6A3z7Kc39rC98WV7YNb2+tJbXbROFuCDQNYEAggggAACCCCAAAL+BcL2+6p/GVoigECuBPg9PlfSnAcBBBBIT4CfE1N7EehNbx312ppAb69ENEAAAQQQQMC4gE2BXt2ZN343Xr2vO/RyyVyAQG/mdhyJAALBFyDQG/w5zNUIwvbGl+2BWdvry9W6LNTz8EFgoc4s40IAAQQQQAABBBDIhkDYfl/NhiF9IoBA3wT4Pb5vfhyNAAIIZEuAnxNTyxLoNbziCPQaBqU7BBBAAAEEfAjYFOjV8G5JSYlbtd5vb2/3MQqaeAkQ6GVtIIBAmAUI9IZ59tMbe9je+LI9MGt7femtLlonC/BBIGsCAQQQQAABBBBAAAH/AmH7fdW/DC0RQCBXAvwenytpzoMAAgikJ8DPiam9CPSmt456bU2gt1ciGiCAAAIIIGBcwKZAr4Z3y8rK3DHq/dbWVuNjDlOHBHrDNNuMFQEEEEAgU4GwvfFle2DW9voyXWccFxHgg0BWAgIIIIAAAggggAAC/gXC9vuqfxlaIoBArgT4PT5X0pwHAQQQSE+AnxNTexHoTW8d9dqaQG+vRDRAAAEEEEDAuIBNgd62tjYpLy93x6j3W1pajI85TB0S6A3TbDNWBBBAAIFMBcL2xpftgVnb68t0nXFcRIAPAlkJCCCAAAIIIIAAAgj4Fwjb76v+ZWiJAAK5EuD3+FxJcx4EEEAgPQF+TkztRaA3vXXUa2sCvb0S0QABBBBAAAHjAjYFejW8W1lZ6Y5R7zc1NRkfc5g6JNAbptlmrAgggAACmQqE7Y0v2wOztteX6TrjuIgAHwSyEhBAAAEEEEAAAQQQ8C8Qtt9X/cvQEgEEciXA7/G5kuY8CCCAQHoC/JyY2otAb3rrqNfWBHp7JaIBAggggAACxgVsCvRqeLe6utodo97fuHGj8TGHqUPbA70nHr6vvDv/DXdKpk+fLuedd16YpoixIoAAAgjkWWDGjBkybdo0t4rtd9pZnp49P89VZff0tgdmba8vu7NT+L3zQWDhzzEjRAABBBBAAAEEEDAnQFDDnCU9IYBAZgJH7L+zfPzRB+7Br7/+ukycODGzzjgKAQQQQMCIwKxZs+SQQw5x+9p69Lby71c/NNJ30Dsh0Gt4Bgn0GgalOwQQQAABBHwI2BTo1fBuTU2NW3X//v2lsbHRxyho4iVge6D3T/f9Wn567Xfc8gcPHiyrVq1iQhFAAAEEEMiZwLbbbitLlixxz3fJlT8SvRbyxfbArO31FfLayMXYCPTmQplzIIAAAggggAACCBSKAIHeQplJxoFAcAVu/PGVcv89t7sDOP/88+Wee+4J7oCoHAEEECgAgbPOOkseeOABdySnnPEtuf5W/tusIAR6DS9wAr2GQekOAQQQQAABHwI2BXo1vFtbW+tWrfc3bNjgYxQ08RKwPdD7ycf/lWlfGpdQvoa6n3jiCZkyZQoTiwACCCCAQNYEfvvb38oVV1whzc3NCefQ3Xl1l95CvtgemLW9vkJeG7kYG4HeXChzDgQQQAABBBBAAIFCESDQWygzyTgQCK7AM08+LJedd2rCAE455RS5+eabZcyYMcEdGJUjgAACART473//K5dffrk8+eSTCdXf9ts/y9EnJP63OoDDM1IygV4jjF2dEOg1DEp3CCCAAAII+BCwKdCr4d2BAwe6Vev9devW+RgFTbwEbA/0at2zZz4jV1z0DWnYsD5hGOeee66ceeaZcuCBBzLBCCCAAAIIGBN4/vnn5d57703463XtvHbAQLnl13+UQ6Z9xdi5bO3I9sCs7fXZOq9BqYtAb1BmijoRQAABBBBAAAEEbBAg0GvDLFADAgjc+Yv/Eb3GX7beemv54Q9/KLpjLxcEEEAAgewLTJ8+Xa677jpZtmxZwsnC8K2D6egS6E1Hy0dbAr0+kGiCAAIIIICAYQGbAr0a3h00aJA7wrq6Olm7dq3hEYeruyAEenVGXn/lBbnqknPks08/7jZBRx55pJx22mly6qmnSllZWbgmkNEigAACCBgRaGtrk4ceekgefPBBefbZZ7v1OXLUGLn5zvtln0nh+CMS2wOzttdnZFGGuBMCvSGefIaOAAIIIIAAAgggkLYAgd60yTgAAQSyJJAq1KunmjhxohPqJdibJXi6RQCB0AtokFev8+bN62ZBmLf78iDQa/ifDIFew6B0hwACCCCAgA8BmwK9Gt6tr693q9b7q1ev9jEKmngJBCXQq/UvWjBffnH992XOv7sHrfT1nXbayQn2Tp06VQ444AAmHQEEEEAAgV4FXnjhBZk5c6YT5H3//fdTtj/o0CPlimuvl/G77NFrf4XSwPbArO31Fco6yNc4CPTmS57zIoAAAggggAACCARRgEBvEGeNmhEoXAEN9d71y+uls6Oj2yA12Hv22WfLcccdJ6NGjSpcBEaGAAII5EBg6dKl8vjjj8sf/vCHlEHeouJiufj/v1Y00MslUYBAr+EVQaDXMCjdIYAAAggg4EPApkCvhneHDBniVq33V65c6WMUNPESCFKgNzaGxx/+X3ng3jvlnbde95zYXXbZRQ477DDnqgHfyspKFgECCCCAAALS3NzsBHhnzJjhXBcsWOCpstuEveXMcy+R404+I3Rytgdmba8vdAvG8IAJ9BoGpTsEEEAAAQQQQACBghYg0FvQ08vgEAikwLxXX5Tf3Ha9PD/rXynrr6qqkmOPPdYJ9uqtPuaCAAIIINC7QFNTkzzxxBNOkFdv9XGqy4FTDpeLLr9WJu67f++dhrAFgV7Dk06g1zAo3SGAAAIIIOBDwKZAr4Z3hw0b5lY9dOhQWbFihY9R0MRLIIiBXh1LZ2enE+rV62efLulxgkeMGOEEe/fff3/nq530ygUBBBBAIDwCb7/9trz66quiu/FqiHfZsmU9Dn7r0WOcIK9ei4qKwgMVN1LbA7O21xfKRWNw0AR6DWLSFQIIIIAAAggggEDBCxDoLfgpZoAIBFbgvt/c6uzWu7GxwXMMulOvBnsPPvhgOeigg0Q/9+OCAAIIINAlsGbNGpkzZ478+9//doK8ujOv16V/Ta2zK++3LroCwh4ECPQaXh4Eeg2D0h0CCCCAAAI+BGwK9Gp4d/jw4W7Ven/58uU+RkETL4GgBnpj41mzeqU8/fj/yeyZz8qcfz/ra6I14BsL9mrI94ADDpCKigpfx9IIAQQQQMBugdbWVnnttdecAO/cuXPl5Zdfls8++8xX0QcdeqQcPPVIOeq4r0r94HB/eGB7YNb2+nwtOBp5ChDoZXEggAACCCCAAAIIIOBfgECvfytaIoBA7gUWvvuWPPX3v8o/n3pEPl2yuMcCSkpKZPLkyc512rRpcuihh+a+YM6IAAIIWCDw0ksvOSHe//znP06Qd/PmzT1WNXrMWDni6JPk6OO/JuN3nWDBCOwugUCv4fkh0GsYlO4QQAABBBDwIWBToFfDuxrGjF30/ueff+5jFDTxEgh6oDd+XJ98/F8n1JtOuDd2/D777OMEe/fee2/Za6+9ZNy4cSwaBBBAAIEACCxatEjeeOMNef31190Abzplx0K8ervNttunc2hBt7U9MGt7fQW9OHIwOAK9OUDmFAgggAACCCCAAAIFI0Cgt2CmkoEgUNACbW2t8s+nHpVnn3pEnnv6777GWl1dLVOmTJGpU6c6Id/99tvP13E0QgABBIIm8Morr4iGeGfNmuUEeDdu3OhrCNOOOl6OPPokOeLoE6WsrNzXMTQSIdBreBUQ6DUMSncIIIAAAgj4ELAp0Kvh3a233tqteuTIkb533fMx1FA2KaRAb/wExsK9L7/wH3n1pdnSsGF9WvNbWVnpBHtj1z333FP22GOPtPqgMQIIIICAWYG3335b3nzzTSfAG7s2NzendZKBdYNk38kHy36TDxZCvN50tgdmba8vrUVJ424CBHpZFAgggAACCCCAAAII+Bcg0OvfipYIIGCHwAeL3nXCvc/P+pe89fpc30XF7+Cr376oId9Bgwb5Pp6GCCCAgA0Ca9eudcK7L774onOr19524I2ve8Lek+TAKYc7Id4dx+1qw5ACVwOBXsNTRqDXMCjdIYAAAggg4EPApkCvfmX2qFGj3Kr1/qeffupjFDTxEijUQG/8eJubm+TF2TPklZdmOeHehe++ndGCKC4udgO+u+yyi+ywww7OdbvttsuoPw5CAAEEEEgt8NFHH8mHH37oXBcsWOCGdzs6OjIi22OvfWX/g6fJ3vsdIHtPOkAqKioz6idMB9kemLW9vjCtlWyMlUBvNlTpEwEEEEAAAQQQQKBQBQj0FurMMi4EwiHw3jtvyvP/+Ze8MOtf8spLs9MetH7bogZ7J06cKLvuuqvoZzf19fVp98MBCCCAQDYE1qxZ43zG8e6778q8efOc8K5+62C6F92g5IAph8uBhxwuO++2Z7qH0z5JgECv4SVBoNcwKN0hgAACCCDgQ8CmQK+Gd7fZZhu3ar2/ZMkSH6OgiZdAGAK9yWP//LNP5KXZM5yQ74tzZsiG9ev6tEA06BsL98Zud9xxR+e5+AB6n07CwQgggECBCSxdutQJ7H7wwQdueDcW4s00uBsj0l14dfddveobXcO2Gllgetkfju2BWdvry/4MFfYZCPQW9vwyOgQQQAABBBBAAAGzAgR6zXrSGwII5E/gv++/5+za+8J//uXcZnrZaqutnGBvLOCrt3rt379/pl1yHAIIINCjwMaNG53Qrl5jAV69Xb58ecZyugvvAYcc7uzGu/1OO2fcDwd2FyDQa3hVEOg1DEp3CCCAAAII+BCwKdCr4d1tt93WrXrMmDHy8ccf+xgFTbwEwhjoTbb4dMlHzq69Cxe8LYsWRG6Xf77UyKKpqKhwd/HV9arrN/62pqbGyHnoBAEEELBNoLGx0fmjG/3/dPxtbPfdlpYWIyVvNXKUjN9lDxm3yx7O7fhd95DRY9g5va+4tgdmba+vr/5hP55Ab9hXAONHAAEEEEAAAQQQSEeAQG86WrRFAIGgCKxasVwWvPOm6A6+zu38N0U3a+nLRTcJ2nnnnUU3ZIm/jh49ui/dciwCCIRIQDcf001K4q/vvfeefPJJ3/77NGqbsaLfNBj/WcfgocNCJJvboRLoNexNoNcwKN0hgAACCCDgQ8CmQK+GgsaOHetWrfc1GMQlcwECvantNqxfKwsXzJdFSUHfzKVTHzl48OCEgG8s8BsL/WogmAsCCCBgo4AGcmNh3VTB3dWrVxsvO/7NrHG7aoB3dxkwcJDx89ChiO2BWdvrYw31TYBAb9/8OBoBBBBAAAEEEEAgXAIEesM134wWgTALfPbpEnnn7dfl3bdel3femufc37Sxsc8k+jlMcsg39ri+vr7P/dMBAggES2DNmjXdQruxAK+JjUr619Q64d099tpPdt9zHyfEqxuXcMmdAIFew9YEeg2D0h0CCCCAAAI+BGwK9Gp4d/vtt3er1vv69dxcMhcg0Jue3eL/vi8ff/S+LP7vB/Lxf9+XxR+979yuW7smvY58th40aJAMHz681+uQIUN89kgzBBBAoGeBVatWyRdffNHrde3atVmhrBtUL9tuv5OM3W6nyO32O8q22+ntTlk5H52mFrA9MGt7fayrvgkQ6O2bH0cjgAACCCCAAAIIhEuAQG+45pvRIoBAosCnSxbL++/Nl0XRq97X50xdamtrZdSoUT1eKysrTZ2OfhBAIMsCzc3NsnTp0h6vDQ0NxqoYPWas7LTz7jIuetX7+hyX/AoQ6DXsT6DXMCjdIYAAAggg4EPApkCvhnf1r2Jjlx122MH5CzkumQsQ6M3cLv5IDfTGB3ydwK8T/H3fzAl66aW4uLjX0G8sGNy/f/+c1MRJEEDAHoGNGzf2GtCNhXg7OjpyUrgGdCNB3R0TArwa6OWSfwHbA7O215f/GQx2BQR6gz1/VI8AAggggAACCCCQWwECvbn15mwIIGC/QNOmTU7ANxb0jd3q89m46Dcx9hb61c9wuCCAQHYF9LON3sK62fhmQR1VVXW1E9qNhXdjt/o8F/sECPQanhMCvYZB6Q4BBBBAAAEfAjYFejW8u9NOXTv06f1Fixb5GAVNvAQI9GZ/bXz6yWJZumSxfPrJR9Hb2OPFRr4OKt0RVFdXy7Bhw5zr0KFDe7xfV1eXbve0RwCBHAmsW7dOVqxYIStXrnRue7q/KUtvVvc01Or+NTJ6m7EyaszYuNvt3Mc5YuI0GQrYHpi1vb4M2TksKkCgl6WAAAIIIIAAAggggIB/AQK9/q1oiQAC4RZY9vmnsvhD3YhlkbMZy+IPF8lH/31fVq1YnnWYESNGJIR+t9pqK+fzGb3qNzDG7ldUVGS9Fk6AQNAEWlpanM9B9KrfMBi7v3z58oQA77Jly7I+tCHDtpLt9JsFdxjnfKvg2O3HydgddpIRI0dn/dycwJwAgV5zlk5PBHoNg9IdAggggAACPgRsCvRqeHf8+PFu1Xr/vffe8zEKmngJEOjN79pYu3qVE/TVr4Ba+omGfrvCviu/yP4vnr2NvqysrNfQb3wwuLf+eB0BBHoW8BvQ1Tes2tra8s45dPiIxNDuNmOdr4savc12MmjwkLzXRwGZC9gemLW9vszlOVIFCPSyDhBAAAEEEEAAAQQQ8C9AoNe/FS0RQACBVAKNDRsiAV8N+n74vnwUvdXHub7U1tYmBHzjw77x92NBYHb+zfUMcT4TArqTbnwwNzmoG/+a3m9oaDBx2rT6iAV1t4sGdp3H2+8kNbUD0uqHxnYKEOg1PC8Eeg2D0h0CCCCAAAI+BGwK9Gp4d5dddnGr3nnnnWXBggU+RkETLwECvfaujfb2Nlm18gtZvXJF9PaLyO2q+McrZPXKL6SlpdmKgdTU1Ii+4aS3sWv8455eSz6WN6KsmFKK6EVA33hqbGx0rvqmUux+b4+92toAXlFRKYOHDpchQ4dFb4fL4CHDZMjQ4V2Ph0Yel5aW2VAyNWRBwPbArO31ZWFKQtUlgd5QTTeDRQABBBBAAAEEEOijAIHePgJyOAIIINCDwPJlS2X555/JF3obva+3X3z+mfNYP6/J56W+vr7bLr8a9h0wYIDzWc3AgQOdW30cf2Un4HzOWuGcW3fO3bBhQ8JVP/tYv36983mJvhbbTTc+tLtmzZq8IujnHVuNGCXDR27t3G4VvR0edz+vBXLyrAsQ6DVMTKDXMCjdIYAAAggg4EPApkCvhnd33XVXt2q9/8477/gYBU28BAj0Fsba0L8gX71KA7+RgG9CENh5visYHJQRV1dXdwsGV1VVialr8ocdQXGhzvQEtmzZIk1NTcauyUHcTZs2pVdQHltHArnRYO4QDezGPY4FeIcM5y/M8zhHNp3a9sCs7fXZNJdBrIVAbxBnjZoRQAABBBBAAAEE8iVAoDdf8pwXAQQQENGNWTTw64R84wK/8aHfDevXWUelgd7kkG+qx4SCrZs6YwX5CeMmh3WTH2sftl0GDKxLDOtGQ7pOWDd6n41KbJu13NdDoNewOYFew6B0hwACCCCAgA8BmwK9Gt7dfffd3ar1/ttvv+1jFDTxEiDQG761sW7tGlm3drWs19t1qyXyeI2sX9t1X593Xo8+V4hKlZWVKcPB5eXlUlpa6lxLSkrc+17PJbfp7XF8v7oLcVFRkXONv5/8uKfXejs2/nWdx87OTtFdZfU2du3L456O1dfa29tl8+bNzm38Nfm5dB8n99va2poytNvcbMfu1ab/DdUNqpe6QYNloN7WDZbI43oZOKjrvj7vvB59znQN9FfYArYHZm2vr7BXR/ZHR6A3+8acAQEEEEAAAQQQQKBwBAj0Fs5cMhIEEChMgaZNm7oFfteuXiVr1qyStatXyto1q2TN6lXO5zFBuuhnIfp5it+rhoj9ttV28e31XMmfk6T6bKSvz/n5PMXrc5VUn72k+5x+TqKfdehVw7Kx+35u022v5wrSRT/nqB88RAbVD5FBg4dKvXM7xA3pxgK7VdXVQRoWteZJgECvYXgCvYZB6Q4BBBBAAAEfAjYFejW8O2HCBLfqPfbYQ9566y0fo6CJlwCBXtaGHwE/IeD169ZIQ8N6adywwblt2rTRT9e0QSDUAlXV/aW2dqDUOF+BNlAG1kWCuYRzQ70srBi87YFZ2+uzYhIDXASB3gBPHqUjgAACCCCAAAII5FyAQG/OyTkhAgggkBUB/ba5NdGAb1fgd5WsXbPSCfzqc5HwbyQEbOPOv1mBodOCFNCddDWcWz94aDSkq/c1sDvUCerGAruxNnzrZkEug7wNikCvYXoCvYZB6Q4BBBBAAAEfAjYFejW8u+eee7pV6/033njDxyho4iVAoJe1kS2Bjs2bnWBvw4YN0ujcrk8I/DZGH3u9TiA4WzNDvyYFkgO5tQMGSk3tQKmNBnRrBgxMCOwmv15cUmKyHPpCwJiA7YFZ2+szNhEh7YhAb0gnnmEjgAACCCCAAAIIZCRAoDcjNg5CAAEEAi+gn8FEdvnV3X5XuoFf3aBFP1/ZtLFRNm3amHS/UTZt3Og+H3gEBpA3Af1spFqv/ftLVXVN9H6NdD0fua+bl0R21dWQbldYl89G8jZ1nFhECPQaXgYEeg2D0h0CCCCAAAI+BGwK9Gp4d+LEiW7Vev/111/3MQqaeAkQ6GVt2CqQHAhubGyQluYmaW5ukpam6G3scfS2ubm5q40+19SU+Li52Tm+taXZ1mHnva7x+xwpBxx/sVPHC3+/Sxa+9mzea+prAeUVlVJZWSWVlZVS4dxWRW6rorexx5WRdglt9HFV1zE1NbUJgV3edOrr7HC8rQK2B2Ztr8/WeQ1KXQR6gzJT1IkAAggggAACCCBggwCBXhtmgRoQQACB4AnojsBO8Dca/u123wn+NkYDwfH3I0Fh/bymRT+TaYl8LhO5jTzWvrnkX0B/Rqio0M9FKqO3VV2PK6uSQrg10XCuBnXj7vePhHWdoG7cfXbMzf/8UkHmAgR6M7dLeSSBXsOgdIcAAggggIAPAZsCvRre3Weffdyq9957b3nttdd8jIImXgIEelkbYRTQN5OcYHCKgHBbe7ts1utmvW6O3DqPU9x3Xos+39N9PTa+z+j9jo4O6ezsjLt2Pd7iPJ/8eqrnom06Iv1s6eEYneuioiIpKiqO3ur9yLVfUbHssOdU+dKxkTBv7DLvn/fK0oUvpjxG++kXPT5Vv8XFxVJSUiolpaVSUlLS/b7zWvT5nu7rsU4f0X7i70f7Lyst7QrixgVwNaDLG0th/FfOmPsqYHtg1vb6+uof9uOPPXQvWfTefJdh/vz5sttuu4WdhfEjgAACCCCAAAIIINBN4JVXXpFJkya5z4/dfid59oUFSCGAAAIIIJBXAd1UxQ346kYrLU3S6oZ/9bX4MHDvj9vb21J+jhL7fMX785Suz1QibWLX7p+9JPehgLHPT7p/FhL7bKXrs5auz0q6f/4S+/wk8fOU7n2UlpbFhW81hKsbkMTCuD0/LtcNS2Lto8foZidcEECguwCBXsOrgkCvYVC6QwABBBBAwIeATYFeDe/uu+++btV6X9+05JK5AIHezO04EoFCEli4eIU8N/eDlEOaNmlHGT92WCENl7EggEAvArYHZm2vjwXWN4Hpv75ZfvGz77udXH311XLjjTf2rVOORgABBBBAAAEEEECgAAUuvfRSufPOO92RnXfxlfLdH/68AEfKkBBAAAEEEEAAAQQQMCNAoNeMo9sLgV7DoHSHAAIIIICADwGbAr3JOw7o7gMvv/yyj1HQxEuAQC9rAwEENMirgd6eLoR6WScIhEvA9sCs7fWFa7WYH+2789+QEw/v+iM+PcP9998vZ599tvmT0SMCCCCAAAIIIIAAAgEVuO++++Tcc89NqP6hJ+bIXvtODuiIKBsBBBBAAAEEEEAAgewLEOg1bEyg1zAo3SGAAAIIIOBDwKZAr4Z3J0/uekPyLwq5nAAAIABJREFUS1/6krz00ks+RkETLwECvawNBMItkCrMW1ZaIm3tm7vBEOoN91ph9OESsD0wa3t94Vot2Rnt9T+8XP74uzsSOr/lllvkyiuvzM4J6RUBBBBAAAEEEEAAgQAJ3HTTTaLfZBF/Oef/+45cc90vAjQKSkUAAQQQQAABBBBAIPcCBHoNmxPoNQxKdwgggAACCPgQsCnQq+Hd/fff361a77/wwgs+RkETLwECvawNBMIr4BXmPemw3WX1uo0ye97ibsHe/XbbRvbbbXR40Rg5AiERsD0wa3t9IVkmWR/mhWedIDP/+WTCeU444QS5+OKLZerUqVk/PydAAAEEEEAAAQQQQMA2gZkzZ8pdd90ljz32WEJpRxx9ktx5719tK5d6EEAAAQQQQAABBBCwToBAr+EpIdBrGJTuEEAAAQQQ8CFgU6BXw7sHHnigW7XenzNnjo9R0MRLgEAvawOB8Am0tm2WGXM/kI8+W5MweN2ZV8O8Q+qqnedXrdskj8yY3y3UO37sMNHderkggEDhCtgemLW9vsJdGbkd2fp1a+XMk6fJogVvdzvxmWee6QR7991339wWxdkQQAABBBBAAAEEEMiDwKuvvuoEeR944IFuZx+/6wR54OHnZMDAujxUxikRQAABBBBAAAEEEAiWAIFew/NFoNcwKN0hgAACCCDgQ8CmQK+Gdw8++GC36oMOOkhmz57tYxQ08RIg0MvaQCBcAhrmfXTmfCesG39JDvPGXiPUG671wWgRiAnYHpi1vT5WkjmBZZ8vlel33ix/+cNvU3Z64okniu7aq7dVVVXmTkxPCCCAAAIIIIAAAgjkWaCpqUkeffRRZzdevU11Of3sC+X8S66SESNH5blaTo8AAggggAACCCCAQDAECPQanicCvYZB6Q4BBBBAAAEfAjYFemfNmiWHHHKIW/WUKVPkP//5j49R0MRLgEAvawOB8Ah4hXkH11XLSVN3l/KykpQYhHrDs0YYKQIxAdsDs7bXx0oyLzB75rMy/dc3y2svp/52jm222cYN9sZ/o4f5SugRAQQQQAABBBBAAIHsCjz//PNukPeTTz5JebJ9vnSQnP/tq+TgqUdmtxh6RwABBBBAAAEEEECgwAQI9BqeUAK9hkHpDgEEEEAAAR8CNgV6Nbx76KGHulXr/ZkzZ/oYBU28BAj0sjYQCIdApmHemA6h3nCsE0aJQEzA9sCs7fWxkrIncO9vbpX/vf+38vnSJZ4nmThxohx22GHuNXvV0DMCCCCAAAIIIIAAAmYEZsyYIbHrvHnzPDsdOWqMnHHOhXLuRVeYOTG9IIAAAggggAACCCAQMgECvYYnnECvYVC6QwABBBBAwIeATYFeDe/qh/Oxy9SpU503OrlkLkCgN3M7jkQgKAIaxn105nzRUG/8pbedeZPHR6g3KDNOnQj0XcD2wKzt9fV9BuihJ4HmpiZ55smH5dknH5ZZM57uEWvs2LEJ4d66ujpwEUAAAQQQQAABBBDIu8C6devcAK++v7148eIea5py2FFy5DEny5ePOVkqq6ryXj8FIIAAAggggAACCCAQVAECvYZnjkCvYVC6QwABBBBAwIeATYHe5557Tg4//HC36mnTpsm//vUvH6OgiZcAgV7WBgKFLeAV5h27db1Mm7SjlJeVpAVAqDctLhojEFgB2wOzttcX2IkPYOHvvPW6PPPEw07At6dde3VoNTU1su+++7rXKVOmyMCBAwM4akpGAAEEEEAAAQQQCJpAQ0ODvPzyyzJ37lznVq/6XE8X3Y1XA7xfPvZk2W3C3kEbMvUigAACCCCAAAIIIGClAIFew9NCoNcwKN0hgAACCCDgQ8CmQK+Gd4844gi3ar3/7LPP+hgFTbwECPSyNhAoXAGvMO/4scOcMG+mF+33qTkLpHFTa0IX2u9Be41NOyScaR0chwAC2ROwPTBre33Zmxl69hLQXXufe/oxZ8devW7c2OgLSwO+kydPloMPPlgI+PoioxECCCCAAAIIIICAD4ENGzbICy+8kHD1cZj0718juhuvXqcddQK78fpBow0CCCCAAAIIIIAAAmkIEOhNA8tPUwK9fpRogwACCCCAgFkBmwK9Gt798pe/7A7wyCOPlGeeecbsgEPWG4HekE04ww2NwEefrZEZcz+Q1rbNCWPua5g31pn2+8jM+bJ63aaE/ofUVcuJU3cn1BualcZAC1XA9sCs7fUV6roIyrhWr/xCZs14xg33trUl/gFKT+MYP358wi6+e+/NTmhBmXfqRAABBBBAAAEE8inw+uuvy6uvvupeFy5c6LucsrJyN8Q75bAvy+Chw30fS0MEEEAAAQQQQAABBBBIT4BAb3pevbYm0NsrEQ0QQAABBBAwLmBToPfpp5+Wr3zlK+4YjzrqKPnHP/5hfMxh6pBAb5hmm7GGRWDh4hXy3NwPug3XVJg31jGh3rCsKMYZRgHbA7O21xfGNWPrmJd99qkb7NWde9O9FBcXJwR899tvP9luu+3S7Yb2CCCAAAIIIIAAAgUk8NFHH8krr7ySEODt6OhIe4SxnXj1dsTWo9M+ngMQQAABBBBAAAEEEEAgfQECvemb9XgEgV7DoHSHAAIIIICADwGbAr0a3j366KPdqvX+k08+6WMUNPESINDL2kCgsAS8wrwH7TVWJowbaXywhHqNk9IhAlYI2B6Ytb0+KyaRIroJLP98qcx79UXn+sarL8nCBW9npFRfX++EfDXcu8ceezjXbbfdNqO+OAgBBBBAAAEEEEDAboGPP/5Y3n77becaC/GuWbMmo6J333Mfmbjv/jJh70my58RJMnzE1hn1w0EIIIAAAggggAACCCCQuQCB3sztUh5JoNcwKN0hgAACCCDgQ8CmQK+Gd4899li36mOOOUaeeOIJH6OgiZcAgV7WBgKFI+AV5p02aUfR3XmzdSHUmy1Z+kUgfwK2B2Ztry9/M8eZ0xH4fOkn8spLs+XVl2bL66+8IJ8u+SidwxPa1tbWOsHeCRMmuCFffVxaWppxnxyIAAIIIIAAAgggkDuB9vZ2N7ir4d233nrLedzQ0JBxEWN3GCeTDzxU9vnSQQR4M1bkQAQQQAABBBBAAAEEzAoQ6DXrKQR6DYPSHQIIIIAAAj4EbAr0Pv7443L88ce7VR933HHy97//3ccoaOIlQKCXtYFAYQg8N/cD0UBv8iXbYd7Y+Qj1FsY6YhQIxARsD8zaXh8rKZgCsYDvW6+/LAveedO5dmbw1cnxo99ll10SAr4a8h0+fHgwgagaAQQQQAABBBAoEIEvvvgiIbyrwd0FCxb0aXRFxcWyy257Ote99p0sk/Y/hB14+yTKwQgggAACCCCAAAIIZEeAQK9hVwK9hkHpDgEEEEAAAR8CNgV6Nbx7wgknuFXr/UcffdTHKGjiJUCgl7WBQPAFUoV5y0pL5OCJY7O6M2+yHKHe4K8lRoBATMD2wKzt9bGSCkdg0YK3I+He+W/Ke07I9w1pbWnp0wDr6+tlhx12SHnVnX65IIAAAggggAACCPRdQHfW/fDDD1Ne16xZ06cTlFdUyC677SU7a4B390iId9wue/SpTw5GAAEEEEAAAQQQQACB3AgQ6DXsTKDXMCjdIYAAAggg4EPApkCvhndPOukkt+oTTzxRHnnkER+joImXAIFe1gYCwRbwCvOedNjuMqSuOueD6ynU+5WDdpba6oqc18QJEUAgfQHbA7O215e+OEcESeC/HyyMhHvnv+HcvvfuW9LYsMHIEIYNG+YZ9q2qqjJyDjpBAAEEEEAAAQQKRaCpqckztLtiRfdvMcpk3DW1A2TnXSdEw7uREO/2O47PpCuOQQABBBBAAAEEEEAAAQsECPQangQCvYZB6Q4BBBBAAAEfAjYFeh9++GE55ZRT3KpPPvlk+dvf/uZjFDTxEiDQy9pAIJgCGpyd88ZiWbg48QMq3Zk3X2HeeMlUQePyshI5cWp+gsbBnGWqRiB/ArYHZm2vL38zx5nzJfDZp0tk4YK3ZOG7b8vCdyO3yz7/1Gg5I0eOdMK+2267rXMdO3ase3+rrbYyei46QwABBBBAAAEEbBFYvny5fPzxx8518eLF7n3dfffzzz83WuaIkaNl/K57yPhdJ0Rud5kgW48eY/QcdIYAAggggAACCCCAAAL5FSDQa9ifQK9hULpDAAEEEEDAh4BNgV4N7371q191q9b7f/3rX32MgiZeAgR6WRsIBE9Aw7yPzpwvq9ZtSijeljBvrChCvcFbW1SMQEzA9sCs7fWxkhBQgQ3r18p7cQFfDfp+sOjdrOBUVFQkBHyTA7+1tbVZOS+dIoAAAggggAACfRVoaGhIGdiNBXhbWlr6eoqUx+84bteu4K7uwLvrHjJg4KCsnItOEUAAAQQQQAABBBBAwB4BAr2G54JAr2FQukMAAQQQQMCHgE2BXg3vnnrqqW7VX/va1+Shhx7yMQqaeAkQ6GVtIBAsAa8w7+C6ajn6oJ2ltrrCqgER6rVqOigGAd8Ctgdmba/PNzQNQyfQ0bHZ2b13yeIPZekni2XpJx87t59+sliWf740ax719fUJgd9Ro0bJiBEjRHf9jV2zdnI6RgABBBBAAIFQC+guurHrsmXLZOnSpQkB3jVr1mTNZ6uRo2T0NmNllHPd1rkdM3YHZ/fd4uKSrJ2XjhFAAAEEEEAAAQQQQMBeAQK9hueGQK9hULpDAAEEEEDAh4BNgd4HH3xQTj/9dLfq0047Tf7yl7/4GAVNvAQI9LI2EAiOQE9h3pOm7i7lZXZ+GEWoNzhrjEoRiAnYHpi1vT5WEgKZCGzevDkh5OsGfj+NBH83bWzMpFvfx8SHe5PDvrHXampqfPdHQwQQQAABBBAobIHGxkY3qJsc2o1/nE2F6v41kaDu6K7Abnx4t6TEzvdJsmlC3wgggAACCCCAAAIIINCzAIFewyuEQK9hULpDAAEEEEDAh4BNgV4N755xxhlu1Xr/z3/+s49R0MRLgEAvawOBYAisWrdJ/jHnPWnYlPhVk7ozr81h3pguod5grDOqRCAmYHtg1vb6WEkIZENg7ZpVbuD30yUa8o1cdXffL5Z9lo1TdutTA73xwV+9P2zYMPc6dOhQ5/7gwYNzUg8nQQABBBBAAAHzAqtXr5YVK1bIypUrndvYNT6kq/c10JuLy/ARW8ftsjtWRo/pCu8Oqh+SixI4BwIIIIAAAggggAACCBSQAIFew5NJoNcwKN0hgAACCCDgQ8CmQK+Gd7/xjW+4VX/961+XP/3pTz5GQRMvAQK9rA0E7BfQMO+jM+eL7tAbfxk5dIAcfdDO1u7MmyxLqNf+tUaFCMQEbA/M2l4fKwmBXAu0t7c5u/guXRIJ+MaHffV+S3NzTksqLi6WWLg3dqtB31T39Tl2z8vp9HAyBBBAAIGQCei3AMTCufEh3VT39bmOjo6cClVUVoruqjt6Gw3qRq7O/Whwt7S0LKf1cDIEEEAAAQQQQAABBBAobAECvYbnl0CvYVC6QwABBBBAwIeATYHeBx54QM466yy36jPPPFP++Mc/+hgFTbwECPSyNhCwW8ArzDt+7DCZNmlHu4tPUR2h3sBNGQWHVMD2wKzt9YV02TBsiwVWrfwiIey7Yvnn8sUXn4ve6nX9urV5rb6+vt7Z2dcr8BvbBVhfr6qqymutnBwBBBBAAAEbBJqamhJ20O0psLtmzZq8ljywbpAM22qkcx0+PHIbH9odMnR4Xuvj5AgggAACCCCAAAIIIBAuAQK9huebQK9hULpDAAEEEEDAh4BNgV4N75599tlu1Xr//vvv9zEKmngJEOhlbSBgr8BnKzbIP55/r9vOvEEN88akFy5eIRrsTb5oQFnHxgUBBPIvYHtg1vb68j+DVIBAegKtLS0JAd/kwO+K5cuc17d0dqbXcRZa19TUuMFfDQLX1dXJoEGDut0mP6e7BnNBAAEEEEDANgHdDXfdunWydu1a9zb+fvxrGsxdsWKFE+RtbGzM+1D6FRVFA7ojugV24wO85RUVea+VAhBAAAEEEEAAAQQQQACBmACBXsNrgUCvYVC6QwABBBBAwIeATYFeDe9+85vfdKs+55xz5Pe//72PUdDES4BAL2sDATsFvEKvQQ/zxrQJ9dq57qgKAa83tC49/UCrcAj0WjUdFBMigZUrlru7+mrAd+UXy2TNqpWyevVKWbNqhaxZvVJWr1oprS3N1qkMGDDAM/zrFQrW5zVAzAUBBBBAAIHeBDRgmxzM9fN4w4YNvXWd89fLKypl8JChUj94qNQPGSaDnduhMnT4CHeHXQ3sDh22Vc5r44QIIIAAAggggAACCCCAQF8FCPT2VTDpeAK9hkHpDgEEEEAAAR8CNgV677vvPjn33HPdqr/1rW/Jvffe62MUNPESINDL2kDAPgGvsOtBe42VCeNG2ldwhhUR6s0QjsMQyIGA7YFZ2+vLwRRxCgSsFtjY2OCGe9esXhEJ/a5aKe796HMaAG5ssC/IFI9bWlra4y7AtbW1omHh2DX5cWVlpdVzRXEIIIAAAhGB5uZm0XBt7NrQ0NDtse6c67V7bnt7u9WUNbUDogHdoTJ48DAnoFs/eFgkuBt/f/BQ6V9Ta/VYKA4BBBBAAAEEEEAAAQQQ6IsAgd6+6KU4lkCvYVC6QwABBBBAwIeATYFeDe+ed955btV6f/r06T5GQRMvAQK9rA0E7BIIW8g1bOO1a7VRDQLeArYHZm2vj7WFAAL+BVpbW5zAb2R338guv5FdfyNB4Pj7a9es8t+xJS3Lysqkt9CvhoF7asMuwZZMJmUggIC1Aro7bk9B3Pigrt5PFdZta2uzdnxehQ2qH+KEcd2Abvz9wUNl8JBhboi3vLwicOOjYAQQQAABBBBAAAEEEEAgGwIEeg2rEug1DEp3CCCAAAII+BCwKdCr4d34nwfOP/98ueeee3yMgiZeAgR6WRsI2CMw543F8taiz7sVNG3SjjJ+7DB7CjVcCaFew6B0h4ABAdsDs7bXZ2AK6AIBBFIIbNnSGdnpd9VK0XDvhvVrZcP6ddFr0v0NsefXSdOmjYH2LCoqcnYATg79xj+nod+qqiqprq52b+PvJ7+mQWMuCCCAQD4ENDi7adMmaWpqSnmb/FosrJscwo0P5nZ2duZjKMbOWVXdXwYMrItcB+jtoK7HSffdEO+QodKvX5GxGugIAQQQQAABBBBAAAEEEAiLAIFewzNNoNcwKN0hgAACCCDgQ8CmQO/dd98tF154oVv1BRdcIL/97W99jIImXgIEelkbCNgh8NzcD0SDrcmXQg/zxsZLqNeOdUgVCMQEbA/M2l4fKwkBBOwSaG9v8w7+egWC9fkN66Rj82a7BmOompKSEif821PoN52AcKxtrL+KCnaCNDRVdINAzgVaWlrcsG1PwdtYINdPm/i2mwv0v6vFJSXRMG7PgVw3uBsX1C0t5Y8scr7QOSECCCCAAAIIIIAAAgiEVoBAr+GpJ9BrGJTuEEAAAQQQ8CFgU6BXw7sXXXSRW7Xev+uuu3yMgiZeAgR6WRsI5F8gVZi3rLRETjpsdxlSV53/AnNUAaHeHEFzGgR8CNgemLW9Ph/ENEEAgYAIbNzY6LkTcOOG9dLYuEE2NjZIY0P0tnGDNDY0yEa9bWyQzo6OgIzUbJm6q7CGeisrK53bXN4vLi42Oxh6QyAPAh0dHaLB2ubmZuc2l/eDvtttptNVVFwsNTW10r9mgNTU1kpNzQDpX1MrNbXRW31+wEDPnXP796/J9NQchwACCCCAAAIIIIAAAgggkEMBAr2GsQn0GgalOwQQQAABBHwI2BTo1fDut7/9bbfqiy++WH7961/7GAVNvAQI9LI2EMifQGvbZpnzxuJuO/OGMcwbm4XPVmyQp+a8J23tibvhjR87THS3Yi4IIJAbAdsDs7bXl5tZ4iwIIBAEgaZNG51g78aGSMDXCfrGBX7jg8AbGxpSBoRbW1qCMFRraiwtLe0xSKyB39hVdyqOf6z3M30u0+OSz9mvXz/RQHS6t5kc43WO3vrSyd6yZYto8NPrtqfXejs2+fVM+9JQrF51R9jY/b4+Z7KvnsK67e3t1vybCkIh5RUVKQO4/ZOCufGBXSe4qwHe2shtVXX/IAyVGhFAAAEEEEAAAQQQQAABBPooQKC3j4DJhxPoNQxKdwgggAACCPgQsCnQe+edd8qll17qVn3JJZfIHXfc4WMUNPESINDL2kAgPwIa5n105nxZtW5TQgFhDvPGINTkkRnzCfXmZ2lyVgQcAdsDs7bXxzJCAAEETAq0t7U5Qd/4IHByQLipaaM0NzVJc3OTNDdtcm9bnMf6/KaE1wv1K+9NutMXAghkR0DD75VV1VJZWSWVVVVSWVnt3FY4j2PPd71eVdXf2TE3OYAbv5NuaVlZdoqlVwQQQAABBBBAAAEEEEAAgYITINBreEoJ9BoGpTsEEEAAAQR8CNgU6P3Vr34l3/nOd9yqL7vsMrn99tt9jIImXgIEelkbCORewCvMO7iuWqZN2kmG1FXnvijLzkio17IJoZzQCdgemLW9vtAtGAaMAAKBE9CQcGL4Nz70mxj+jbSLez3ufiQw3BUgjrVtbWVX4cAtCgpGICpQXl4RDdomBmwjgduuAG7C/YQwblybaFg3Et6NhHQJ37LUEEAAAQQQQAABBBBAAAEE8ilAoNewPoFew6B0hwACCCCAgA8BmwK9Gt6Nr0fDvb/85S99jIImXgIEelkbCORWoKcw70lTd5fyspLcFmTx2Qj1Wjw5lFbwArYHZm2vr+AXCANEAAEEehHo7OyU1pYWaW1tjt62SEtL133nNX3cqs/HtXPuJ7eN7yO5beS1SB+RPrds2cL8IBB4gX79+kl5RaVouLaiokLK9VpeGbmN3neeL48+jrbV1yri7ndvG+0jelxC22j/RUVFgfdjAAgggAACCCCAAAIIIIAAAgh4CRDoNbw2CPQaBqU7BBBAAAEEfAjYFOi97bbb5IorrnCrvvzyy+XWW2/1MQqaeAkQ6GVtIJA7AQ2ozpj7vuht/EV35iXMm3oeCPXmbn1yJgTiBWwPzNpeH6sJAQQQQCB/Am1trZEQcUuztDgh3+i1tVnaWlulo6PDuXZ2Rm47OjZHHkefT7y/WTo6E1/rej3puGh/ndH+kvuMPI7059aQcE59rVO26HXLFtFQtN5u2dIpnZ2R24TnY+30+Z6O6dwindFj3XbOMT333Rk9d6p2OrsaOO3Xr0iKiiK3/aK3Rfp8UZHzugZDU7Ur0vbx7eKPj/UXf3xRkXQ7JlXfSccU63HFJVJcXOxci6K3zuMifdz1WvLr7mtFyceWJPYT69dpF+kv/jxd96OvRfvTdmXl5Qkh3QonZBsJ3JaVlefvHxFnRgABBBBAAAEEEEAAAQQQQKCABQj0Gp5cAr2GQekOAQQQQAABHwI2BXp/8YtfyHe/+1236iuvvFJuueUWH6OgiZcAgV7WBgK5EdBg6qMz54vu0Bt/Iczbuz+h3t6NaIGAaQHbA7O212d6PugPAQQQQAABBBBAAAEEEEAAAQQQQAABBBBAAAEE+i5AoLfvhgk9EOg1DEp3CCCAAAII+BCwKdCr4d2rrrrKrVrDvTfffLOPUdDES4BAL2sDgewLeIV5x48dJtMm7Zj9AgrgDIR6C2ASGUKgBGwPzNpeX6Amm2IRQAABBBBAAAEEEEAAAQQQQAABBBBAAAEEEAiJAIFewxNNoNcwKN0hgAACCCDgQ8CmQO9NN90kV199tVv19773Pfn5z3/uYxQ08RIg0MvaQCC7Al5h3vKyEpmw08g+n3xIXbVoX4MHRm4L+dKwqUWemvOerF63KWGYanDi1N0LfvyFPLeMzT4B2wOzttdn34xSEQIIIIAAAggggAACCCCAAAIIIIAAAggggAACCBDoNbwGCPQaBqU7BBBAAAEEfAjYFOi98cYb5fvf/75b9TXXXCM33HCDj1HQxEuAQC9rA4HsCWgA9cFn3pTWts3ZO0lczxpq3XrYgJycy+9J/jHnPfnoszV+m2fcTkO9p315r4yP50AEEEgUsD0wa3t9rCcEEEAAAQQQQAABBBBAAAEEEEAAAQQQQAABBBCwT4BAr+E5IdBrGJTuEEAAAQQQ8CFgU6BXw7vXXnutW7WGe6+//nofo6CJlwCBXtYGAtkT+GzFBnl05vzsnSCpZ93x96CJY3N2vt5OpLsTP/jMG701M/b6QXuNlQnj+r7rsbGC6AiBAAvYHpi1vb4ATz2lI4AAAggggAACCCCAAAIIIIAAAggggAACCCBQsAIEeg1PLYFew6B0hwACCCCAgA8BmwK9P/vZz+SHP/yhW/UPfvAD+elPf+pjFDTxEiDQy9pAIHsCujPvPQ+/nL0TJPU8dut6OfqgnXN2vt5OlOtA8/ixw2TapB17K4vXEUDAh4DtgVnb6/NBTBMEEEAAAQQQQAABBBBAAAEEEEAAAQQQQAABBBDIsQCBXsPgBHoNg9IdAggggAACPgRsCvT+z//8j/z4xz92q/7Rj34k1113nY9R0MRLgEAvawOB7ApoqHfxZ2ukYVOL8RNpYPbzlRvcfvfbbbTst9s2xs+TaYevvPOJvPLOp5kentZxNdXlctJhu0ttdUVax9EYAQRSC9gemLW9PtYVAggggAACCCCAAAIIIIAAAggggAACCCCAAAII2CdAoNfwnBDoNQxKdwgggAACCPgQsCnQq+Hdn/zkJ27VGu6Nf+xjODRJEiDQy5JAILgCyYFZ2wO9purTkPSqdZvciSsvK5EhddXBnUgqR8BCAdsDs7bXZ+GUUhICCCCAAAIIIIAAAggggAACCCCAAAIIIIAAAqEXINBreAkQ6DUMSncIIIAAAgj4ELAp0KsBXt2lN3bRgK/u0sslcwECvZnbcSQC+RYIa6A33+6cH4EwCNgemLW9vjCsEcaIAAIIIIAAAggggAACCCCAAAIIIIAAAggwuoJYAAAgAElEQVQggEDQBAj0Gp4xAr2GQekOAQQQQAABHwI2BXp/+MMfys9+9jO36p/+9Kfygx/8wMcoaOIlQKCXtYFAcAUI9AZ37qgcAdsFbA/M2l6f7fNLfQgggAACCCCAAAIIIIAAAggggAACCCCAAAIIhFGAQK/hWSfQaxiU7hBAAAEEEPAhYFOgV8O7119/vVu1hnuvvfZaH6OgiZcAgV7WBgLBFSDQG9y5o3IEbBewPTBre322zy/1IYAAAggggAACCCCAAAIIIIAAAggggAACCCAQRgECvYZnnUCvYVC6QwABBBBAwIeATYHe73//+3LjjTe6Vd9www1yzTXX+BgFTbwECPSyNhAIrgCB3uDOHZUjYLuA7YFZ2+uzfX6pDwEEEEAAAQQQQAABBBBAAAEEEEAAAQQQQACBMAoQ6DU86wR6DYPSHQIIIIAAAj4EbAr0Xn311XLTTTe5Vf/85z+X733vez5GQRMvAQK9rA0EgitAoDe4c0flCNguYHtg1vb6bJ9f6kMAAQQQQAABBBBAAAEEEEAAAQQQQAABBBBAIIwCBHoNzzqBXsOgdIcAAggggIAPAZsCvRrevfnmm92qNdx71VVX+RgFTbwECPSyNhAIrgCB3uDOHZUjYLuA7YFZ2+uzfX6pDwEEEEAAAQQQQAABBBBAAAEEEEAAAQQQQACBMAoQ6DU86wR6DYPSHQIIIIAAAj4EbAr0fve735Vf/OIXbtW33HKLXHnllT5GQRMvAQK9rA0EgitAoDe4c0flCNguYHtg1vb6bJ9f6kMAAQQQQAABBBBAAAEEEEAAAQQQQAABBBBAIIwCBHoNzzqBXsOgdIcAAggggIAPAZsCvVdccYXcdtttbtW33nqrXH755T5GQRMvAQK9rA0EgitAoDe4c0flCNguYHtg1vb6bJ9f6kMAAQQQQAABBBBAAAEEEEAAAQQQQAABBBBAIIwCBHoNzzqBXsOgdIcAAggggIAPAZsCvRre/eUvf+lWreHe5Pp8DIkmcQIEelkOCARXgEBvcOeOyhGwXcD2wKzt9dk+v9SHAAIIIIAAAggggAACCCCAAAIIIIAAAggggEAYBQj0Gp51Ar2GQekOAQQQQAABHwI2BXq/853vyK9+9Su36ttvv10uu+wyH6OgiZcAgV7WBgLBFSDQG9y5o3IEbBewPTBre322zy/1IYAAAggggAACCCCAAAIIIIAAAggggAACCCAQRgECvYZnnUCvYVC6QwABBBBAwIeATYHeSy+9VO6880636jvuuEMuueQSH6OgiZcAgV7WBgLBFSDQG9y5o3IEbBewPTBre322zy/1IYAAAggggAACCCCAAAIIIIAAAggggAACCCAQRgECvYZnnUCvYVC6QwABBBBAwIeATYFeDe/++te/dqvWcO+3v/1tH6OgiZcAgV7WBgLBFSDQG9y5o3IEbBewPTBre322zy/1IYAAAggggAACCCCAAAIIIIAAAggggAACCCAQRgECvYZnnUCvYVC6QwABBBBAwIeATYHeiy++WH7zm9+4Vd91111y0UUX+RgFTbwECPSyNhAIrgCB3uDOHZUjYLuA7YFZ2+uzfX6pDwEEEEAAAQQQQAABBBBAAAEEEEAAAQQQQACBMAoQ6DU86wR6DYPSHQIIIIAAAj4EbAr0XnjhhXL33Xe7VWu4V5/jkrkAgd7M7TgSgXwLEOjN9wxwfgQKV8D2wKzt9RXuymBkCCCAAAIIIIAAAggggAACCCCAAAIIIIAAAggEV4BAr+G5I9BrGJTuEEAAAQQQ8CFgU6D3ggsukHvuucetWsO9yT8f+BgSTeIECPSyHBAIrgCB3uDOHZUjYLuA7YFZ2+uzfX6pDwEEEEAAAQQQQAABBBBAAAEEEEAAAQQQQACBMAoQ6DU86wR6DYPSHQIIIIAAAj4EbAr0nn/++fK73/3OrXr69Oly3nnn+RgFTbwECPSyNhAIrgCB3uDOHZUjYLuA7YFZ2+uzfX6pDwEEEEAAAQQQQAABBBBAAAEEEEAAAQQQQACBMAoQ6DU86wR6DYPSHQIIIIAAAj4EbAr0nnvuuXLfffe5VWu4V5/jkrkAgd7M7TgSgXwLEOjN9wxwfgQKV8D2wKzt9RXuymBkCCCAAAIIIIAAAggggAACCCCAAAIIIIAAAggEV4BAr+G5I9BrGJTuEEAAAQQQ8CFgU6D3W9/6lvz+9793q9Zw7ze/+U0fo6CJlwCBXtYGAsEVINAb3LmjcgRsF7A9MGt7fbbPL/UhgAACCCCAAAIIIIAAAggggAACCCCAAAIIIBBGAQK9hmedQK9hULpDAAEEEEDAh4BNgd5zzjlH/vCHP7hV33///XL22Wf7GAVNvAQI9LI2EAiuAIHe4M4dlSNgu4DtgVnb67N9fqkPAQQQQAABBBBAAAEEEEAAAQQQQAABBBBAAIEwChDoNTzrBHoNg9IdAggggAACPgRsCvSeddZZ8sADD7hVa7hXn+OSuQCB3sztOBKBfAsQ6M33DHB+BApXwPbArO31Fe7KYGQIIIAAAggggAACCCCAAAIIIIAAAggggAACCARXgECv4bkj0GsYlO4QQAABBBDwIWBToPfMM8+UP/3pT27VGu79xje+4WMUNPESINDL2kAguAIEeoM7d1SOgO0Ctgdmba/P9vmlPgQQQAABBBBAAAEEEEAAAQQQQAABBBBAAAEEwihAoNfwrBPoNQxKdwgggAACCPgQsCnQ+/Wvf13+93//1636z3/+s5xxxhk+RkETLwECvawNBIIrQKA3uHNH5QjYLmB7YNb2+myfX+pDAAEEEEAAAQQQQAABBBBAAAEEEEAAAQQQQCCMAgR6Dc86gV7DoHSHAAIIIICADwGbAr2nn366PPjgg27VGu7V57hkLkCgN3M7jkQg3wIEevM9A5wfgcIVsD0wa3t9hbsyGBkCCCCAAAIIIIAAAggggAACCCCAAAIIIIAAAsEVINBreO4I9BoGpTsEEEAAAQR8CNgU6D3ttNPkoYcecqvWcO+pp57qYxQ08RIg0MvaQCC4AgR6gzt3VI6A7QK2B2Ztr8/2+aU+BBBAAAEEEEAAAQQQQAABBBBAAAEEEEAAAQTCKECg1/CsE+g1DEp3CCCAAAII+BCwKdD7ta99Tf7v//7Prfqvf/2rfPWrX/UxCpp4CRDoZW0gEFwBAr3BnTsqR8B2AdsDs7bXZ/v8Uh8CCCCAAAIIIIAAAggggAACCCCAAAIIIIAAAmEUINBreNYJ9BoGpTsEEEAAAQR8CNgU6D3llFPk4YcfdqvWcK8+xyVzAQK9mdtxJAL5Fnhu7geycPEKt4xpk3aU8WOH5bss9/zJgeOD9horE8aNtKY+CkEAAW8B2wOzttfH2kIAAQQQQAABBBBAAAEEEEAAAQQQQAABBBBAAAH7BAj0Gp4TAr2GQekOAQQQQAABHwI2BXpPPvlkeeSRR9yqNdx70kkn+RgFTbwECPSyNhAIrsAjM+bL5ys3uAM4cerusvWwAdYMyPb6rIGiEAQsFLA9MGt7fRZOKSUhgAACCCCAAAIIIIAAAggggAACCCCAAAIIIBB6AQK9hpcAgV7DoHSHAAIIIICADwGbAr0nnniiPPbYY27Vjz76qJxwwgk+RkETLwECvawNBIIrYHtg1vb6gjvzVI5A9gVsD8zaXl/2Z4gzIIAAAggggAACCCCAAAIIIIAAAggggAACCCCAQLoCBHrTFeulPYFew6B0hwACCCCAgA8BmwK9xx9/vDz++ONu1Rru1ee4ZC5AoDdzO45EIN8Ctgdmba8v3/PH+RGwWcD2wKzt9dk8t9SGQEqBLVuks7Mz6drR6+MtqY7piO/Hu4/EYxPbdb2WfHyk7y2dqZ/vjD6fsq64WnvqP/KaV/9pnnuLtu+ULVu2dL9K5DlJ9VrCc5Hje2/XdY5ubaPnSqyjs299etQtsoV/ZCET6Nevn3S/FjnPScrXUrWPtpXUr0X6z7BPrxrccxWlVWe/oiIpcq/FcfeLpOu1xOdj7fsVpX6+KPp8Yt96Hv/9R4717r9737FxRI7p7dzxfXufK/n8xVJU3OWVevzR8+t64YIAAggggAACCCCAAAIIIIBADgQI9BpGJtBrGJTuEEAAAQQQ8CFgU6D3uOOOkyeeeMKtWsO9xx57rI9R0MRLgEAvawOB4ArYHpi1vb7gzjyVI5B9AdsDs7bXl/0ZCv4ZOjo6pKNjszi3m6O3+nhz7PnIc5sTXuveLjGEGh/CjN53wqU9BFM7UhyTHOjs1kfSMZ4BVp81aH1uH5Fjeg60xp0/qTbvMGrP4Vw9jgsCCCCAAAL5EtDQdiT43D2U7AaB3XBwiuBwQtA60k9P4eui4p76iL7mnC++XdIxCX2kaJey3qR2cYHnlOfqVkOKmpLPU1wsxc61RIpLSpz7JXpfn4s+jn8tcj/SPr5dvtYC50UAAQQQQAABBBBAAAEEsi1AoNewMIFew6B0hwACCCCAgA8BmwK9xxxzjDz11FNu1U8++aQcffTRPkZBEy8BAr2sDQSCK2B7YNb2+oI781SOQPYFbA/M2l5fujOkAc7N7e3Svrndud28uV3a9TZ6P/m1hMfucZud43pq6wRo3cBsJDi7OT5AG/+aE6TtCtB2tYsFcFOEcRP6Sw7qxoVxOzoiO45yQQABBBBAAAEEELBSoCsUHA0HJwR/EwPD8aHgruCwBoRj7br3Ed9/JEjcFSyO78MJJJeUSklpqZSWlkbvl0hp9Dn3teTHbttSj7YlTl9On6Wlzvm5IIAAAggggAACCCCAQDgECPQanmcCvYZB6Q4BBBBAAAEfAjYFer/yla/I008/7Vat4V59jkvmAgR6M7fjSATyLWB7YNb2+vI9f5wfAZsFbA/MJtf3zWMnyOb2toQwaywQ64ZkneBrtE00LJv4moZh29wgbffXIkHb7oHZzV1B3KRQbspwbYqQrgZ6uSCAAAIIIIAAAggggEB+BHSXaCc07BUUTvlaiXNMt1Cxz35iAeXS0rJIP3HHxYLGpSWR17oeR9pFnitLCCVr7boLMxcEEEAAAQQQQAABBBDoWYBAr+EVQqDXMCjdIYAAAggg4EPApkDvUUcdJc8884xbtYZ7v/zlL/sYBU28BAj0sjYQCK6A7YFZ2+sL7sxTOQLZE9BdU9vaWuWeR15LOMmlpx+YvZNm0HPyG26/vvyQDHrhEAQQiAl0fdW5fpV3kfO13JGvPjf/OLnvVOfzOq9X21R9ptM2G8fH+lTbnq5aZ29t/Lxuoh8TfWitXMIjoD839PWqf9RiQx9ag59atE1HR4fTNv6a6jkTbU300dfako+Pf9zTa6lq92rPzv3h+e8GI82ugP5/OBL+TQr7RoPHsde6wsTRgLC7W3GZuxOyGyJ2Q8uR10rLyqSsrFzKorelcffLysvjXk9qUx47rqsNPzdkdz3QOwIIIIAAAggggEBqAQK9hlcGgV7DoHSHAAIIIICADwGbAr1HHnmk/POf/3SrfvbZZ+WII47wMQqaeAkQ6GVtIBBcAdsDs7bXF9yZp/JCEdi8ebMTnm1rbY3cprjf3tbW9Vpbm7S7bbued9s4r7VJe6yv6LHO49YU7Z12bc75I8fo7rRtDu+3b/tPAjOB3kJZdfaMQ4ODJSX6Vcf6Fcv6Vcpdt709F/96quBnfDgz1f3eXk8OgtrQvq8h294Cuto/FwQQQAABBPIlEAtUmwoIpxMmTm7rFVjO9vOm6tA69feM2G38/VTPeb2er7XAecMloLsMazDYCQWXdwWANTDcFRzW16JtUgWJneM8gsSp+oy2d0LJKe7r7xpcEEAAAQQQQAABBApbgECv4fkl0GsYlO4QQAABBBDwIWBToPfwww+X5557zq1aw736HJfMBQj0Zm7HkQjkW8D2wKzt9eV7/jh/7gU8w7NxYdeU4dqUgdtIELa3QG7i63HHtLVKZ0dH7hF8npFAr08oQ800bOnsdpXla7rB2Vj73gK2qdr1dgy7cRlaPHSDAAIIIIAAAghkQaCvgWCTx2vouL29PatXPQcXBFSgqLg4ugNxUsg4Fv7tJRCcEExO1dbz+OgOxileZ2YQQAABBBBAAAEEzAoQ6DXrKQR6DYPSHQIIIIAAAj4EbAr0Tps2TWbMmOFWreHeww47zMcoaOIlQKCXtYFAcAVsD8zaXl9wZ74wKm9paZbWlhaJ3DZLS0tL9DbVY6926R1fGHK5GUXQAr1//PGxbhjW2eEpKRib6XOx4zScqvf93GYSytVALBcEEEAAAQQQQAABBBDIj4DuEp3t0HCs/8g3oyQGlE09RzA5P+sn22etqKiU8ooKidxWSkVFRfQ21WOvdukdn+0x0T8CCCCAAAIIIJBPAQK9hvUJ9BoGpTsEEEAAAQR8CNgU6J06dar8+9//dqueOXOmHHrooT5GQRMvAQK9rA0Egitge2DW9vqCO/PZq1x3k21pbpaW5iZp1tuWJvexBm/d15z70dfcNpH2znH6Wlx7vd+c1D57o6DnvgpocPX8n/8zoZtLTz+wr90aPT5ob7gZHTydIYAAAggggAACCCCAAAIpBDSYbCoc7BVAbnW+qaZN9DZ2TedxfFutl4udAhWVGhyuEr2trKxywsQVeus8H7lfGdcmvr3zWor2sTbOcdG+ysrK7QSgKgQQQAABBBAoaIGgfb7Qb4vlPzkT6C3ofy8MDgEEEEDAUgGbAr2HHHKIzJo1y5XScK8+xyVzAQK9mdtxJAL5FrA9MGt7ffmev3TP39raEgnaNmloVsO0kdtUjyOvberhtdTHdXZ2pFsW7fsgUFRUJOXl5WldNWwbf0w2Hvfr109s//kgaG+49WGZcCgCCCCAAAIIIIAAAgggUJACGu5NJwzc1zBxfAjZ6z67HOd2qRUVFUtllYaDNSwcuU14nPK16kjbno6Lvq7tyssrcjsozoYAAggggAAC1gsE7fMFAr3WLykKRAABBBBAIPcCNgV6p0yZIrNnz3YRNNx78MEH5x6lgM5oe2CngKgZCgLGBWwPzNpen/EJSdFhZ2enbNzYIJsaG2VjY4Nz37nVx9H7mzZGX3Ne72qXfExHB2Hbvs5ZaWlpWuHZdMO26bbXemy92P7zQdDecLN1nqkLAQQQQAABBBBAAAEEEECgS0Dfe+kp+NvS0tLj635Cw15tUvWtOyVz6ZtAcXGx9K+plf79a53b6poa937//jWR1/T52H2nXfT5pGP0D7O5IIAAAggggEDwBYL2+QKB3uCvOUaAAAIIIICAcQGbAr0HHXSQPP/88+4Y58yZIwceaNdXQBufgCx3aHtgJ8vDp3sEAi1ge2DW9vpSTX57W5ts2rRRmqLXVPd7ei45nKv9cEktEPlqxgrnKxpj1/jHmb6W3G98P3zw4n812v7zQdDecPMvT0sEEEAAAQQQQAABBBBAAAEEIgL6h+JNTU0J1+bm5m7PaZtUz/t9TkPGXHoXqKruL8khYH2uurq/xN/29lzs9dKyst5PSgsEEEAAAQQQMC4QtM8XCPQaXwJ0iAACCCCAQPAFbAr0HnDAAfLiiy+6qBru1ee4ZC5ge2An85FxJAKFL2B7YDbX9emHHA3r18mGDeukYcP6yO369dKwoeu5yOuR5zR8mxzO1UBvmC8ahq1yvrLQ+9ZUmzA7B2Hstv98ELQ33IIw59SIAAIIIIAAAggggAACCCAQTgF9T013CI7tEhy7b/K5TZs2SaprOMUjo9ZAbywMHAv56k7BtQPqZMCAgVI7sE5qBwyUAQP0tk5qB8buR28H1gl/vB7mFcTYEUAAAQQyFQja5wsEejOdaY5DAAEEEECggAVsCvTuv//+8tJLL7naGu6dPHlyAetnf2i2B3ayL8AZEAiuQK4Ds+lKZVpfc3OTrF+3RtavWyvr10Zvo48jIV0N7HYFczW0q89vbGxIt8TAtNevB9SgbW/X6urqXttoH17tAgNCoVkXsP3ng6C94Zb1CeMECCCAAAIIIIAAAggggAACCARMYMuWLQkh340bN3YL/fp5TtskXzdv3hwwjczK7V9TGwn8DhzYFQR2HmsouE4G1g2SgXX1kdtB0du6eqmsrMrshByFAAIIIIBAAQgE7fMFAr0FsOgYAgIIIIAAAqYFbAr0fulLX5K5c+e6Q3z55Zdl0qRJpoccqv5sD+yEajIYLAJpCmQamE3zNBk3T65vTO1Gad+4sius64R0EwO7+ri1pSXjc9p2YP/+/aWmpkZqa2uda/z95Mc9vaYhXC4I5FLA9p8PgvaGWy7njnMhgAACCCCAAAIIIIAAAgggEHaB1tbWbiHfWOhXdwpOFQKOhYf1trGx0b3GHrcV0Dd7lVdUdAV9Y4Ff57Yr9Ksh4LpB9VI/eKgMqv9/7N0JuBPV/f/xb7kIXK5chMuVRaysAlJWFVFAURDEtYgLKKJVsda1gtrWXavV2lrrhkv159Y/qIh1rQqooIiKIptUBRFUkH0XkP3/fMdOOsmdSWaSSXImeZ/nmSe5ycyZc15nMvfe5JMzlVKnvG6xH1b0HwEEEECgQASi9vkCgd4COfDoBgIIIIAAAmEKmBToPeSQQ2TatGmx7mm4Vx+jpC9gemAn/Z6xJQKFLxC1QO+/Rl0hS76aaezA7LHHHqIB3HQXt+Aul70zdrhpWAoB0/8+iNobbhxwCCCAAAIIIIAAAggggAACCCAQbQENCTuDvm73E8PA9jobNmwQ56Kh4qiVGjVqSP3/hnsrGlRa9ysq/nurP1dU/hT+bVBpPV5auyxqXaS9CCCAAAJFIhC1zxcI9BbJgUk3EUAAAQQQCCJgUqC3W7du8vHHH8ear+Hegw8+OEh3WDdBwPTADgOGAALeAgR6/2dTs2ZNqVevnuy1117Wkuq+hm8Tg7taBwUBBH4SMP3vg6i94cZxhQACCCCAAAIIIIAAAggggAACCNgCO3fujAv4athXw7+Jwd/En9evXy/2sm7dOtm8ebOxqLXL9pTKvRtJZcPGP91a9/X2vz9b9xtZIWAKAggggAACuRSI2ucLBHpzeXSwLwQQQAABBCIiYFKg96CDDpLp06fH5DTcq49R0hcwPbCTfs/YEoHCFyi0QG9JSYnUr19fKioqXG+ThXVLS0sLf8DpIQI5FDD974OoveGWw6FjVwgggAACCCCAAAIIIIAAAgggUCQC27dvjwV8NeirId/E0K/zZ72/du1aa9F19Xb37t151dIrnNmh34aNmkjjffaVRk32lcZNmlr3G//3frWSkry2k50jgAACCBSOQNQ+XyDQWzjHHj1BAAEEEEAgNAGTAr1du3aVGTNmxPqm4V59jJK+gOmBnfR7xpYIFL5A1AK9P1v2nlTU3pU0sFv4o0YPEYiGgOl/H0TtDbdojDqtRAABBBBAAAEEEEAAAQQQQACBYhPQYK8d7k0M+zqDv3p/1apVsmzZMmvZsWNHTqn21rCvhnw14LvPvvLzZi2lVZsDpHWbA6R+RWVO28LOEEAAAQSiLRC1zxcI9Eb7eKP1CCCAAAIIZEXApEBvly5dZObMmbF+ari3c+fOWel3sVRqemCnWMaBfiLgR2DN6pUy/8v/yFe6zPuPVG/UTepUNottenKfjtK0YV0/VeVkncTA8WWndpbWTffKyb7ZCQIIZCZg+t8HUXvDLbPRYGsEEEAAAQQQQAABBBBAAAEEEEDALAEN9y5dujQW8LWDvom3a9asyXrDNdCrwV4N+Lba/6dbgr5ZZ2cHCCCAQGQFovb5AoHeyB5qNBwBBBBAAIHsCZgU6O3UqZPMnj071lkN9+pjlPQFTA/spN8ztkQg2gI//rhFZn06TWZ/Ok1mzZhm3V++dElcpwZe/HfZp+X/zoEEeqM95rQeAZMETP/7IGpvuJk0trQFAQQQQAABBBBAAAEEEEAAAQQQyJXA9u3bZcWKFbFl5cqVSe9v2rQptKY1bLyPdOraTTp16SYd9bZrN6lVqzS0+qkIAQQQQCCaAlH7fIFAbzSPM1qNAAIIIIBAVgVMCvR26NBBPvvss1h/Ndyrj1HSFzA9sJN+z9gSgWgJrFu7Rt59+w2ZNnWyFd798vM5KTtAoDclESsggECaAqb/fRC1N9zSHAY2QwABBBBAAAEEEEAAAQQQQAABBIpKYN26dbJw4UJrWbRoUZX7mzdvzsijTbsOVrD30MP7SK8j+0l5OVeUywiUjRFAAIEICkTt8wUCvRE8yGgyAggggAAC2RYwKdD7i1/8QubOnRvrsoZ727dvn22Cgq7f9MBOQePTuaIXmDPrE3l/0kR5f/IE+Wjq5EAe1atXl8EjRslejVrHtmOG3kCErIwAAkkETP/7IGpvuHGwIYAAAggggAACCCCAAAIIIIAAAghkLrB8+XIr5PvNN99UWb799lvZsGFDoJ0c0WeA9Ox9tHQ77Ahp154rggbCY2UEEEAgogJR+3yBQG9EDzSajQACCCCAQDYFTAr0HnDAAfL555/HuqvhXn2Mkr6A6YGd9HvGlgiYK/DO+FflmX8+KnqbqjRu3FjatGlTZWnZsqXcM3amfLV4XawKAr2pNHkeAQT8Cpj+90HU3nDz6856CCCAAAIIIIAAAggggAACCCCAAALpC6xdu9YK+upnidOnT48tGzduTFnpkf2Ol8FDzxe9pSCAAAIIFK5A1D5fINBbuMciPUMAAQQQQCBtAZMCvW3btpUvv/wy1hf9h1wfo6QvYHpgJ/2esSUC5gmsXrVCrhlxgWeQt7y8XA499FDp06ePHHHEEVaIt27dup4dIdBr3hjTIgQKRcD0vw+i9oZboRwX9AMBBBBAAAEEEEAAAQQQQAABBBCIosC8efOscO8nn3wi06ZNk48//li2bt3q2hUN9N7x90elXv0GUewqbUYAAQQQSCEQtc8XCPRySCOAAAIIIIBAFQGTAr0abtN/uu2i4d7999+fUctAwPTATgZdY1MEjBO44sIz5bUXn698kdsAACAASURBVI1rV/v27eXUU0+V7t27W0He6tWr+273jY99KGs2/Bhb/5yTDpbyslq+t8/2iuMmzpYlK9bHdvO7oQdJ08o9s71b6kcAgRAETP/7IGpvuIUwJFSBAAIIIIAAAggggAACCCCAAAIIIBCSgIZ5NdSr4d7Ro0dbYV9nOW3oeXLrXx8OaW9UgwACCCBgkkDUPl8g0GvS0UNbEEAAAQQQMETApEBv69at5auvvorJaLhXH6OkL2B6YCf9nrElAuYJ7N+oalg3k0Cv6a/fqP1DbN4RQ4sQyJ8A55f82bNnBBBAAAEEEEAAAQQQQAABBBBAAIHsCuzcuVPeffdda9FAr3MyIXvP85btyG4jqB0BBBBAIC8CUfv8kkBvXg4TdooAAggggIDZAiYFelu2bClff/11DEzDvfoYJX0B0wM76feMLREwT8At0OtsZXl5uRx66KHWTL1HHHGE6KzkdevW9eyI6a/fqP1DbN4RQ4sQyJ8A55f82bNnBBBAAAEEEEAAAQQQQAABBBBAAIFwBdavXy961c+pU6fK5MmTZdKkSbJu3bqkOyHQG+4YUBsCCCBgikDUPr8k0GvKkUM7EEAAAQQQMEjApEBvixYtZOHChTEdDfc2b97cIK3oNcX0wE70RGkxAt4CqQK9bls2btzYCvYmLvplBtNfv1H7h5hjFwEE/ifA+YWjAQEEEEAAAQQQQAABBBBAAAEEEEAgagILFiywgruJy9KlSwN3hUBvYDI2QAABBCIhELXPLwn0RuKwopEIIIAAAgjkVsCkQG+zZs3km2++iQFouFcfo6QvYHpgJ/2esSUC5gkkBno//vhjGT9+vEyYMMGaESBIqV69ulx454S4TS47o1eQKrK+btT+Ic46CDtAIEICpv99wPklQgcTTUUAAQQQQAABBBBAAAEEEEAAAQRCFFi9enUssDtv3jzrvn27Y8eOQHs69thj5eijj5bevXtLly5d4rYl0BuIkpURQACByAhE7fMFAr2RObRoKAIIIIAAArkTMCnQ+/Of/1y+++67WOc13KuPUdIXMD2wk37P2BIB8wQSA727d++ONXLNmjXy+uuvW8HeadOmyezZs1N24JK/vRO3DoHelGSsgAACPgVM//sgam+4+WRnNQQQQAABBBBAAAEEEEAAAQQQQKDoBVasWGFN7uO1rFu3Lm2jjh07Srdu3aRv377Sv39/2WuvvWJ1/exnP4url0Bv2sxsiAACCBgtELXPFwj0Gn040TgEEEAAAQTyI2BSoHffffeVxYsXxyA03Nu0adP8wBTIXk0P7BQIM91AwBJIFuhNJNqyZYt89NFHVrhXb3VZsmRJ3GoEejmwEEAgWwKm/30QtTfcsjVO1IsAAggggAACCCCAAAIIIIAAAghEQUBDuCtXrrQWDeza950/62d+GuLV98bDKPvss48ccsgh1qIhXr0tLS31rJpAbxjq1IEAAgiYLxC1zxcI9Jp/TNFCBBBAAAEEci5gUqBX//n+/vvvYwYa7tXHKOkLmB7YSb9nbImAeQJBAr1urdc3N+fOnSv/+c9/rNtqrU6NW40Zes0bc1qEQFQFTP/7IGpvuEX1OKDdCCCAAAIIIIAAAggggAACCCCAgFNArzq3evVq0SvOud06H1u1alUswLt9+/asQVZWVkr79u3lgAMOiLvVx4MUAr1BtFgXAQQQiK5A1D5fINAb3WONliOAAAIIIJA1AZMCvY0bN5Zly5bF+qrhXn2Mkr6A6YGd9HvGlgiYJ5BpoDexR6a/fhP/Ia626F9Sv359qaiocL11Xt7MvNGjRQgUl0DUzi/3XdG7uAaI3iKAAAIIIIAAAggggAACCCCAAAIZCuisuV7BXK/H165dm+Fe09u8SZMmolfxtJdWrVrFArxBg7teLSDQm97YsBUCCCAQNQECvSGP2K9//eu4Gu++++6Q90B1CCCAAAIIIJAoYFKgt1GjRrJ8+fJYEzXc27BhQwYtAwHTAzsZdI1NETBOoNgDvfePODLpmJSUlKQM/Grot169eqK3zvvJLpVm3IFAgxCIgIDpfx9E7Q23CAw5TUQAAQQQQAABBBBAAAEEEEAAgQgKbNmyRTSYq0FbvU28nyywu3Pnzrz3uFq1atbEPfr5n16R0xnadd7X946zXQj0ZluY+hFAAAEzBKL2+QIz9Jpx3NAKBBBAAAEEjBIwKdC79957W5fnsYuGe/UxSvoCpgd20u8ZWyJgngCB3uSB3kxGrGbNmq5BX68AcJ06dWTPPfeMW7QOCgII/CRg+t8HUXvDjeMKAQQQQAABBBBAAAEEEEAAAQQQSBTYunWr/PDDD3HLxo0bkwZ0E4O7WoeJRd97tYO6yW5N+oyPQK+JRxJtQgABBMIXiNrnCwR6wz8GqBEBBBBAAIHIC5gU6G3QoIGsXr06ZqrhXn2Mkr6A6YGd9HvGlgiYJ0CgN3uB3jBGe4899qgS8k0M/Sb7WUPC5eXl1mLf1xkmKAhEUcD0vw+i9oZbFI8B2owAAggggAACCCCAAAIIIIAAAv8T2LVrl2zYsEE0cKu39v3EQG6Qn7dv3x4Z4ho1algT7OhSWVlZ5X7iY2VlZZHpm91QAr2RGzIajAACCKQlELXPFwj0pjXMbIQAAggggEBhC5gU6K2oqBC9PJBdNNxbv379wh6ALPfO9MBOlrtP9QjkVCDbgd5BfTta/alTVlPKy2rltG9uO0v8h/jolhusL2XYl3nT+24///jjj3lve1gN0ACwW9A3MfjrDAG7PVe7du2wmkQ9CPgSMP3vg6i94eYLnZUQQAABBBBAAAEEEEAAAQQQQCB0gc2bN8cFcO0wrls4N9lzGtQtlFKrVi3Rz9vsRT9nc/tZJ9Sxg7p169YtlO579oNAb8EPMR1EAAEELIGofb5AoJcDFwEEEEAAAQSqCJgU6K1Xr551qSG7aChMH6OkL2B6YCf9nrElAuYJZDvQa0KPNUhcvmdNqymLl6+Pa9J9V/T21UR9k90O+yYGfvWScvaivw+cP+sb7oVaSkpKREO9qRad+SLVOvq813qF6ke/gguY/vdB1N5wCz4CbIEAAggggAACCCCAAAIIIIBA4Qvo+4CJy6ZNm6o8lsl6O3fuLFhInRhAPyOzl7322ivuZ6/ALpMHuB8SBHoL9qVCxxBAAIE4gah9vkCglwMYAQQQQAABBKoImBTo1W8AOwNbGuYqhm8FZ/OwND2wk82+UzcCuRYohkBvMlO/gd50x0XfnE8M+Sb7WS+PpzNr2Ld6f9u2benuviC2Ky0ttQLByW7DWqcgwAq4E6b/fRC1N9wK+FChawgggAACCCCAAAIIIIAAAgUmsGXLFitQm+w2rHUKjC5Qd2rUqCF6dS/7Cl/2rVc4NzGsqz/rJACU8AQI9IZnSU0IIICAyQJR+3yBQK/JRxNtQwABBBBAIE8CJgV69dvGGryyi4Z79VLmlPQFTA/spN8ztkTAPIGwA713/PMTWbIyGpd6q19eS24+r7t5g5LQIg30arA3MehrP+a8dQaB7ccTL9VXSJfiC3vwNBisl/fTW3tx/pzuc4n1OuupVq1a2N0o2PpM//sgam+4FeyBQscQQAABBBBAAAEEEEAAAQSyJrBr1y4rVKvLjz/+6Ho/8bkg6zrrdG6XtQ5FvGIN3OpnVLro51J6awdyE4O5iY+7Pa+BXopZAgR6zRoPWoMAAghkSyBqny8Q6M3WkUC9CCCAAAIIRFjApECvvumhl1uyi4ap9DFK+gKmB3bS7xlbImCeQNiB3sUrf5DXP1gkm7fuiOvsmg0/ii6mlNKa1WVA92ZyZNempjQpZ+3QD1405Otc9HdX4mP2z8meK+TLA+ZqQPbYYw+pWbOmMYu2x9Ri+t8HUXvDzdRxpl0IIIAAAggggAACCCCAAAL/E9i+fbts3brVmEXbQ8lMQGewtUO4ibd2KNftebfn+KJ4ZmMRha0J9EZhlGgjAgggkLlA1D5fINCb+ZhTAwIIIIAAAgUnYFKgVy8Drt8Ut4uGe/UxSvoCpgd20u8ZWyJgnkDYgV7zevhTi+YvXhfXtNZN9zK1qZFql86aopc7dC76ezDMxwgN5/aQ0A+CggaMdfYW5zbZ+Fk/vEj8+yC3MsH3dt8VvYNvxBYIIIAAAggggAACCCCAAAJ5Edi9e7foVZKc4dls/+wnqKtfzKbkTkDDtvr5jnMpKysL9TG9chMFAb8CBHr9SrEeAgggEG0BAr0hj9+vf/3ruBrvvvvukPdAdQgggAACCCCQKGBSoFcvo62BJrtouJc3ZDI7Zgn0ZubH1ggEESiWQG8QE9Y1S0A/3NKAsP5+9XPrZx2vuszqOa1xCmhI+II73owUCoHeSA0XjUUAAQQQQAABBBBAAIEsCOiXdHVGV+eiIdkwHwsrgKvtopgroAFb/Swmndsg2+gXlikImCRAoNek0aAtCCCAQPYECPSGbEugN2RQqsurgH771PkBuPO+/iO7Y8cO65/sVLd+1kmsw7mNfttU/8nX28QlG48rus5EpYt+89K+n3ibznNe2+ilbKtXry5667xvP5bsuSDr6wffzn9UnfcT/wHI68HHzhEIKGBSoFff4HG+2afhXt70CTigCasT6M3Mj60RCCJAoDeIFusWuoAGfXXR3+X2/SCPpbNdoZuG2b+BF90t+7TqHGaVWatr6dezZfyT18X+39P/y+z//ezbdB+zt9P/GfW+n9vEffv5Wf+XpSCAAAIIIIAAAggggEB+BNyCsIkhWLef9bM3+/O8VLe6fWK4NuywLVfdyc/xk+29arBWF53YxL4f5LF0tst2n6gfAVMFCPSaOjK0CwEEEAhXgEBvuJ5CoDdkUKpLKaD/jK9fv95a1q1bJxs2bKgyW5VXKNeeicpt1ip9zDnDZMqGsELkBfQfZvuSMYnfanX7tqpXMFi3LS8vl7p161rLXnvtZX2oTEEgmwImBXo1EKHnZrvom576GCV9AQK96duxJQJBBQj0BhVjfQTCFfBzec1crmPyh63d+p8trTr1lvqNmoU7CCHXtmbZIvlq1iSZ9uaTIdec2+o00Osn+JvpOrof/f/RvnXeD/uxVHXzpdfcHmPsDQEEEEAAAQQQ8Cugk9Ho+6/6/4reOu+7PZbqeb/1eK3nJ1ib6Tom/2/md9xYLxwB/b9IJxAxaQmnZ9SCAAJ+BAj0+lFiHQQQQCD6AgR6Qx5DAr0hgxZBdYmBXGc418/9TZs2FYESXYy6QFlZWSzg6wz62vcTbzUE7HyM2U2jfgRkv/0mBXo1GOB8g1XfrCXUntkxQKA3Mz+2RiCIAIHeIFqsi0DhC+j/q0ECxPpFprAub6r1uNXHZU8L/7gzpYd6lR79Oz5V8NctaOzcxu0KQM6r97jdT/V84hWFTFjf7SpHiVcpSvZzqnW1fgoCCCCAAAL5Ekh15UDnlQQTryqYyc9e9Zr0eNC2eAVxg4RudTwoCORCQK+CooszPJvtn1MFdfmsIRcjzz4QMFeAQK+5Y0PLEEAAgTAFCPSGqSnCDL0he0atutWrV4u9rFmzJnY/8XFnUJdAbtRGmfbmQ0BnD7Zn+9XbevXqSUVFRcqFy8LmY7Tys0+TAr36QbPOEmEXfVObD58zOy4I9Gbmx9YIBBEg0BtEi3URQCAfAvp3lh0adgZ+0w0TJ86U5feSsm6Xo3V7jLBBPo4S9lmIAvqhpR2OzjQ8nGr7xHCx2/puQe2gj3nVm6v92/tR22SLtjPVOn6eD6OeMOpg9u1CPEN490n/bsh00d/lJtShbfDTFl0nMUCa6WNR2D6T0Kxb/xLrc77XV1yvInqLQLgC+rvceVUPDccmXuXD7TFdx++6GojNJHTr3Ja/G8Idf2pDAIHMBQj0Zm5IDQgggEAUBAj0hjxKzNAbMmgeq/MbznWul8fmZm3XpaWlUrt27SqL/kNs/5Ot3wZN/Ic78bGgP2t99jZeM80km5Em1YczyZ5XTD9v4gV5kzDZuvqcfvCr30B3fpjs/Dnd5xLr1Q+nN2/e7LoU4puSOtOvHfxt0KBBygCwrkuJpoBJgV7nP9N6nxBH5scUgd7MDakBAb8CBHr9SrEeAggg4E/A/n/PLSjsNxRs/5/oVUeml+/1sz2X+PU33qyFAAIIIIAAAggggEA2BPRzssTP4XL1c6YBW2cYl0lYsnF0UCcCCBSTAIHeYhpt+ooAAsUsQKA35NEn0BsyaMjVbdiwQZYvXy7Lli2zbpMtIe86a9WVlZVJnTp1Ykt5eblrANctlOvnMb59mrWhM67iLVu2iM4Y7RX4dT6eaj19rW3cuDG2RGkm6oYNG0qypVGjRtbz+lqjmCNgSqBXg/HO2Xj1PuGHzI8TAr2ZG1IDAn4FCPT6lWI9BBBAoLgE7GCyn/Bv4hdVNYisX1JNdWt/ITXdyzCnukxz0OcL8UuvxXXU0lsEEEAAAQQQKFQB/dxKg6E6KYx963U/28/bE9PorQZf/dymE8QlCFuoRzP9QgABBIIJEOgN5sXaCCCAQFQFCPSGPHIEekMG9VGdfiCUKpxrP6+BRROKBnA1DJgYxLV/TvZc4rb8E2/CiNKGVAL64a8d8E0M+yb72eu5VPvLxfM6e3Wq8K/9vL6RR8mugCmBXj3W9U1bu+h9DSZQMhMg0JuZH1sjEESAQG8QLdZFAAEEEChkAf3b3itcbD+X6nldz3nFHhPuJ16RKKw2ZXqlo1RXQeLKJ4X8aqNvCCCAgPkC+qV95+K8qmC2riSYrF6vqxqmc7XDoHVlun5iEDedwC2fi5n/mqGFCCCAAALZESDQmx1XakUAAQRMEyDQG/KIEOgNGfS/1a1cuVIWLlwYW77++uvY/aVLl2ZnpwFq1bDe3nvvHQv3pbofoGpWRQABF4EVK1ZYQX6328THfvzxx7wbNm7cWJo3b24tLVq0iN3XnysrK/PevkJogCmBXg3vOgPcen/r1q2FQJzXPhDozSs/Oy8yAQK9RTbgdBcBBBBAAIGICOiMyRrqtZdUAeBsP+/VDrdgs9djQdZN7E8Y+7frVNtki+4r1Tp+ng+jnjDqYPbtiLzoQ2qmBh4yXTRUaUId2gY/bUkMgdoh1MQAapD1gqzrtp9sbJ8sUOu2v0zX50qGIb0oqQYBBBBAAAEEMhIg0JsRHxsjgAACkREg0BvyUBHoTR/UDuw6w7r6mP78ww8/pF9xmluWlZX5DujWq1cvzb2wGQIIZFtAZ/n1GwBeu3ZttptTpf4999yzSsjXGfrNeYMiukNTAr0a3q1Vq1ZMsWbNmmJCqDyiwxprNoHeqI8g7Y+SAIHeKI0WbUUAAQQQQAABBBBAAAEEEEAAAQQQQAABBBAoFgECvcUy0vQTAQSKXYBAb8hHAIHe5KCrV6+WefPmyfz5861b5/2Qh8K1Ov0WdqNGjXwtGrKjIIBAcQls27ZNli1bJjrzt97ai/Nn+76um4uy//77S+vWrUVvnfcrKipysfvI7MOUQK+Gd0tLS2Nuen/z5s2RcTS1oQR6TR0Z2lWIAgR6C3FU6RMCCCCAAAIIIIAAAggggAACCCCAAAIIIIBA1AUI9EZ9BGk/Aggg4E+AQK8/J99rEej9icortKuB3myU+vXr+wrpcmn7bOhTJwLFKbBmzZqkwV87GKzrZaNooNcr7JuN/ZlepymBXg3v6gzvdtH7+Zhl3vTxCto+Ar1BxVgfgfQFCPSmb8eWCCCAAAIIIIAAAggggAACCCCAAAIIIIAAAghkS4BAb7ZkqRcBBBAwS4BAb8jjUWyBXr08/ezZs2XOnDlxtyGzSoMGDaRZs2bSvHnzuFv7MeflzcPeN/UhgAACmQjojK0LFy6URYsWWYt9375dtWpVJtW7btuxY0fp0KGDOG/r1asX+n5MqtCUQK+Gd+vUqROj0dneN27caBJVJNtCoDeSw0ajIypAoDeiA0ezEUAAAQQQQAABBBBAAAEEEEAAAQQQQAABBApagEBvQQ8vnUMAAQRiAgR6Qz4YCjnQ+/XXX8eFdjXIu3jx4lAENZCrl5Rv2bKla3DXGY4KZYdUggACCBgioGFPt6Dv/Pnz5T//+Y/s3r07lJY2bdrUCvg6Q74tWrQIpW4TKjEl0KvjWV5eHiPR++vXrzeBKNJtINAb6eGj8RETINAbsQGjuQgggAACCCCAAAIIIIAAAggggAACCCCAAAJFIUCgtyiGmU4igAACQqA35IOgkAK93377rbz99tuxRWfjzaSUlJRYoV3nYl8uft99982karZFAAEEClbgiy++sIK9unz++eex261bt2bc5/r160u/fv2spVevXtKkSZOM68xXBaYEejW8u9dee8UY9H6mvz/zZWrSfgn0mjQatKXQBQj0FvoI0z8EEEAAAQQQQAABBBBAAAEEEEAAAQQQQACBKAoQ6I3iqNFmBBBAILgAgd7gZkm3iHKgd/PmzVZ4991335X33nvPmo03naLB3a5du1pL+/btYwFenX2XggACCCAQjsCCBQviQr526HfTpk1p7+Dggw+WPn36yGGHHWYtpaWladeV6w1NCfRqeFeD0napV6+erFmzJtccBbc/Ar0FN6R0yGABAr0GDw5NQwABBBBAAAEEEEAAAQQQQAABBBBAAAEEEChaAQK9RTv0dBwBBIpMgEBvyAMetUCvBsLGjx8vkydPtoK8QS8LrmEvO7yrt126dJFOnTqFrEp1CCCAAAJ+BRYtWmQFfefOnRt3GzToq6FUnbVXF53B1/QvZZgS6NXwbkVFRWy49P6qVav8Dh/reQgQ6OXQQCB3AgR6c2fNnhBAAAEEEEAAAQQQQAABBBBAAAEEEEAAAQQQ8CtAoNevFOshgAAC0RYg0Bvy+EUh0GuHeDXIq0uQorM39uzZUw466CAryNu2bdsgm7MuAggggECeBJxB36lTp8qkSZNk3bp1vlujoV57MTHca0qgV8O7lZWVMVe9v2LFCt/OrOguQKCXIwOB3AkQ6M2dNXtCAAEEEEAAAQQQQAABBBBAAAEEEEAAAQQQQMCvAIFev1KshwACCERbgEBvyONnaqBXw0Tjxo2zArx+Q7xNmjSRAw880Fp69OhhBXlr1aoVshjVIYAAAgjkS2D69Ony3nvvWbO0Bwn42sHeQYMGyd57752v5sft15RAr/6+bdiwYaxt6rN8+XIjjKLcCAK9UR492h41AQK9URsx2osAAggggAACCCCAAAIIIIAAAggggAACCCBQDAIEeothlOkjAgggIEKgN+SjwLRA765du2TUqFHW8s033yTtrQZ4+/bta4V37SBvyDxUhwACCCBgqMD27dtlypQp8v7771u3EyZMEP0dkqzst99+ctFFF1lLtWrV8tozUwK9Gt5t1KhRzELvL126NK82hbBzAr2FMIr0ISoCBHqjMlK0EwEEEEAAAQQQQAABBBBAAAEEEEAAAQQQQKCYBAj0FtNo01cEEChmAQK9IY++SYHeMWPGWEHeTz/91LOX7du3t0K8uvTp00dKS0tDFqE6BBBAAIEoCixcuNCa0f3NN9+0bjdt2uTZja5du1qh3iFDhuStq6YEejW8q1+QsYveX7JkSd5cCmXHBHoLZSTpRxQECPRGYZRoIwIIIIAAAggggAACCCCAAAIIIIAAAggggECxCRDoLbYRp78IIFCsAgR6Qx55EwK9c+bMkRtuuMEKYLmVNm3aWKErDfD27NkzZAGqQwABBBAoNIFly5bFgr0vv/yy/PDDD65d7Nevn9x8883SsWPHnBOYEujV8G7Tpk1j/d9nn31k8eLFOfcotB0S6C20EaU/JgsQ6DV5dGgbAggggAACCCCAAAIIIIAAAggggAACCCCAQLEKEOgt1pGn3wggUGwCBHpDHvF8B3qnTp0qw4cPl0WLFlXp2THHHGMFeQcPHiw1atQIuedUhwACCCBQDALffvutjBs3zlref//9Kl3eb7/95JFHHsn5F0ZMCfRqeHffffeNueh9NaNkJkCgNzM/tkYgiACB3iBarIsAAggggAACCCCAAAIIIIAAAggggAACCCCAQG4ECPTmxpm9IIAAAvkWINAb8gjkM9Crl0U/99xzZd26dXG9Ov/882XYsGHSq1evkHtLdQgggAACxSzwzjvvyBNPPCFPPfVUHEPdunXlsccekwEDBuSMx5RAr4Z3NdRsF73v9iWbnMEUyI4I9BbIQNKNSAgQ6I3EMNFIBBBAAAEEEEAAAQQQQAABBBBAAAEEEEAAgSITINBbZANOdxFAoGgFCPSGPPT5CvQuWLCgyiXO69SpI3pp9N69e4fcS6pDAAEEEEDgfwIPPvigjBw5UrZs2RLH8sknn0i7du1yQmVKoFfDu82bN4/1uVmzZrJw4cKcGBTyTgj0FvLo0jfTBAj0mjYitAcBBBBAAAEEEEAAAQQQQAABBBBAAAEEEEAAARECvRwFCCCAQHEIEOgNeZzzFejVMNWVV14Z602DBg1k5cqVIfeO6hBAAAEEEPAW0CCrczbaa6+9Vq655pqckJkS6NXwbosWLWJ91vv6pRtKZgIEejPzY2sEgggQ6A2ixboIIIAAAggggAACCCCAAAIIIIAAAggggAACCORGgEBvbpzZCwIIIJBvAQK9IY9AvgK9PXv2lBkzZsR688gjj8jw4cND7h3VIYAAAggg4C0wceJEOfroo2Mr6Oy8OktvLoopgV4N77Zq1SrWZb0/f/78XBAU9D4I9Bb08NI5wwQI9Bo2IDQHAQQQQAABBBBAAAEEEEAAAQQQQAABBBBAAAFhhl4OAgQQQKBYBAj0hjzS+Qr0lpWVxfXkueeek1NPPTXk3lEdAggggAAC3gKTJk2SI488Mm6FTZs25YTMlECvhnf333//WJ9bt24t8+bNy4lBIe+EQG8hjy59M02AQK9pI0J7EEAAAQQQQAABBBBAAAEEEEAAAQQQQAABBBAg0MsxgAACCBSLAIHekEfalEBv/fr1ZfXq1SH34YM37gAAIABJREFUjuoQQAABBBDwFthnn33k+++/j1uh2AK9Gt5t06ZNzEDvf/HFFxw2GQoQ6M0QkM0RCCBAoDcAFqsigAACCCCAAAIIIIAAAggggAACCCCAAAIIIJAjgZ/97Gdxe5q3bEeO9sxuEEAAAQRyKUCgN2RtUwK92q06derIyy+/LL179w65l1SHAAIIIIDA/wQefPBBGTlypGzZsqUKS7EFejW8265du5iD3v/Pf/7D4ZKhAIHeDAHZHIEAAgR6A2CxKgIIIIAAAggggAACCCCAAAIIIIAAAggggAACORIg0JsjaHaDAAII5FmAQG/IA2BSoNfu2vnnny/Dhg2TXr16hdxbqkMAAQQQKGaB9957Tx599FF56qmnPBmKLdCr4d327dvHPA444ACZO3duMR8mofSdQG8ojFSCgC8BAr2+mFgJAQQQQAABBBBAAAEEEEAAAQQQQAABBBBAAIGcChDozSk3O0MAAQTyJkCgN2R6EwO9dhePOeYYGTJkiAwePFhq1KgRcs+pDgEEEECgGAS2bdsmzzzzjIwZM0beeOONlF0utkCvhnd/8YtfxFz0/pw5c1I6sUJyAQK9HCEI5E6AQG/urNkTAggggAACCCCAAAIIIIAAAggggAACCCCAAAJ+BQj0+pViPQQQQCDaAgR6Qx4/UwK9AwYMkNdff921d23atLGCvX369JGePXuGLEB1CCCAAAKFKDBlyhR56623rCDvl19+6dpFt989xRbo1fBux44dYz56f9asWYV4SOS0TwR6c8rNzopcgEBvkR8AdB8BBBBAAAEEEEAAAQQQQAABBBBAAAEEEEDASAECvUYOC41CAAEEQhcg0BsyqSmB3t27d8s///lPuffee+Xjjz/27KVeFrxv377WogHf0tLSkEWoDgEEEEAgigJbtmyxArwTJ060Fp151qscfPDBctlll8nQoUMl8R/JYgv0ani3c+fOMapOnTrJzJkzo3gIGNVmAr1GDQeNKXABAr0FPsB0DwEEEEAAAQQQQAABBBBAAAEEEEAAAQQQQCCSAgR6IzlsNBoBBBAILECgNzBZ8g1MCvRqS3fu3Cn33XefFexduHBh0sY3adLECvb26NFDDjzwQGuhIIAAAggUj4CGUadNmyY6G6+GeL///vuknW/evLkV5L300kulpKTEWrfYA70a3u3SpUvMTe9/+umnxXMQZamnBHqzBEu1CLgIEOjlsEAAAQQQQAABBBBAAAEEEEAAAQQQQAABBBBAwDwBAr3mjQktQgABBLIhQKA3ZFXTAr1295YvXy7PPfecvP7669bip2jA1w72asi3Z8+eUqtWLT+bsg4CCCCAgOECW7dutWZw1wDvhx9+KB988IEsXrzYV6sHDBggupx22mnSsGHDuG2KPdCr4V3nF2L0/ieffOLLlZW8BQj0cnQgkDsBAr25s2ZPCCCAAAIIIIAAAggggAACCCCAAAIIIIAAAgj4FSDQ61eK9RBAAIFoCxDoDXn8TA30Orv51VdfxYK9fsO99vZ6WXUN9h500EHStWtXadu2bciCVIcAAgggkA2BL774wpopVsOldoA3yH7sEK/etmrVynPTYg/0qq/+rrSL/r7U4DQlMwECvZn5sTUCQQQI9AbRYl0EEEAAAQQQQAABBBBAAAEEEEAAAQQQQAABBHIjQKA3N87sBQEEEMi3AIHekEcgCoFeZ5ftcO/bb78tkyZNknXr1gUSKS0ttYK99qKXFu/UqVOgOlgZAQQQQCBcgVmzZsmMGTOsAK+9bNmyJdBO6tevL71797aWVCFeZ8XFHujVGY8POeSQGEm3bt3ko48+CmTPylUFCPRyVCCQOwECvbmzZk8IIIAAAggggAACCCCAAAIIIIAAAggggAACCPgVINDrV4r1EEAAgWgLEOgNefyiFuh1dn/z5s0yYcIEK9iry8yZM9PSKSkpiQV827dvL61bt7aWli1bplUfGyGAAAIIuAssWLBA5s+fby1z586NhXd37tyZFpkGUY8++mjp1auXteiXNoKWYg/0ani3e/fuMTa9/8EHHwRlZP0EAQK9HBII5E6AQG/urNkTAggggAACCCCAAAIIIIAAAggggAACCCCAAAJ+BQj0+pViPQQQQCDaAgR6Qx6/KAd6Eym++eYbK+BrL2vXrs1IS4O+drjXvt1///2tx/bdd9+M6mZjBBBAoFAFvvvuOyuwO2/evFh41w7xphvcta10Fl6dfVcXnYl3n332yZix2AO9Gt497LDDYo6HHnqoTJ06NWPXYq+AQG+xHwH0P5cCBHpzqc2+EEAAAQQQQAABBBBAAAEEEEAAAQQQQAABBBDwJ0Cg158TayGAAAJRFyDQG/IIFlKgN5Hmq6++Er2Muy46e6/efvvtt6EI1qpVKzaLb7NmzaR58+bivK1Tp04o+6ESBBBAwDSBjRs3yqJFi2ThwoVxt/bsuz/++GMoTf75z38unTp1ks6dO1u3urRq1SqUup2VFHug9/3335eePXvGSHr06CFTpkwJ3bnYKiTQW2wjTn/zKUCgN5/67BsBBBBAAAEEEEAAAQQQQAABBBBAAAEEEEAAAXcBAr0cGQgggEBxCBDoDXmcCznQ60a1Zs2auICvHfQNmVUaNGgQF/C1A7926FcDwRQEEEDARAEN5NphXbfg7qpVq0JvtjO4awd4dTbeXJRiD/RqeLdXr14xar3/7rvv5oK+oPdBoLegh5fOGSZAoNewAaE5CCCAAAIIIIAAAggggAACCCCAAAIIIIAAAgiICIFeDgMEEECgOAQI9IY8zsUW6PXi+/LLL0WXL774wrq1l2wE17QNGlRr1KhRyqWysjLkEac6BBAoVoGVK1fKsmXLUi76xYdsFP2iQ5s2bWJL27ZtY/ezsT+/dRZ7oFfDu0cccUSM6/DDD5fJkyf75WM9DwECvRwaCOROgEBv7qzZEwIIIIAAAggggAACCCCAAAIIIIAAAggggAACfgUI9PqVYj0EEEAg2gIEekMePwK9yUE10OsM+DoDvyEPhWt1JSUlKUO/djB4zz33zEWT2AcCCBgk8MMPP6QM6Noh3p07d+ak5XZo1xnY1cc00GtiKfZA76RJk+TII4+MDU3v3r3lnXfeMXGoItUmAr2RGi4aG3EBAr0RH0CajwACCCCAAAIIIIAAAggggAACCCCAAAIIIFCQAgR6C3JY6RQCCCBQRYBAb8gHBYHe9EEXLFggX3/9tbjdbty4Mf2K09yyrKxMGjZsaC1777130vv16tVLcy9shgAC2RZYu3atLF++XFasWGHdJru/adOmbDenSv116tSRli1bSosWLVxvc96gDHdY7IFeDe8eddRRMUW9/9Zbb2WoyuYEejkGEMidAIHe3FmzJwQQQAABBBBAAAEEEEAAAQQQQAABBBBAAAEE/AoQ6PUrxXoIIIBAtAUI9IY8fgR6Qwb9b3UaxPMK+37//ffZ2WmAWmvUqJEy9OsMBgeomlURQMBFwG9AV88d27Zty7thkyZNPEO7+oWBQirFHujV8G7fvn1jQ9qnTx+ZOHFiIQ1xXvpCoDcv7Oy0SAUI9BbpwNNtBBBAAAEEEEAAAQQQQAABBBBAAAEEEEAAAaMFCPQaPTw0DgEEEAhNgEBvaJQ/VUSgN2RQH9VpWG/ZsmW+li1btvioMfur6Iyc5eXlorf24vw52XOJ25aUlGS/wewBgQwFdu7cKTrTti4bNmyI3U/1s9e6GTYnlM1LS0ulUaNGvhYN/RdLKfZA74QJE6Rfv36x4T766KNl/PjxxTL8Wesngd6s0VIxAlUECPRyUCCAAAIIIIAAAggggAACCCCAAAIIIIAAAgggYJ4AgV7zxoQWIYAAAtkQINAbsiqB3pBBQ65u/fr1voK/GhCOSikrK6sSDK5du7aEtST+URgVF9oZTGD37t2yefPm0JbEIO6mTZuCNSiPa/sN6datWzePrTR318Ue6NXwbv/+/WMDpPffeOMNcwcsIi0j0BuRgaKZBSFAoLcghpFOIIAAAggggAACCCCAAAIIIIAAAggggAACCBSYAIHeAhtQuoMAAgh4CBDoDfnQINAbMmgeq1u1apWsXr1anLde9+318tjcrO1aZyF1CwfXrFlT9thjD2upXr167L7XY4nrpPrZWa/OQlytWjVrcd5P/DnZc6m2dT6vmLt27RKdVVZv7SWTn5Ntq89t375dduzYYd06l8THgv6cWO/WrVtdQ7umzF4d9oHcoEEDqaioEOet1317vbDbUGz1FXugV8O7AwYMiA37McccI6+//nqxHQah95dAb+ikVIiApwCBXg4OBBBAAAEEEEAAAQQQQAABBBBAAAEEEEAAAQTMEyDQa96Y0CIEEEAgGwIEekNWJdAbMmjEqvMTAl6zZo2sW7cutvzwww8R6yXNRSD3AnvuuafstddesaV+/fpWSJdwbu7HItUeiz3Q++9//1uOO+64GNOxxx4rr732Wio2nk8hQKCXQwSB3AkQ6M2dNXtCAAEEEEAAAQQQQAABBBBAAAEEEEAAAQQQQMCvAIFev1KshwACCERbgEBvyONHoDdk0CKoTmdcdQZ8E++vX78+6fMEgovgICmALiYGcp3hXL1ft27duMBu4vM6ozMlGgLFHujV8O7xxx8fGyy9/8orr0Rj8AxuJYFegweHphWcAIHeghtSOoQAAggggAACCCCAAAIIIIAAAggggAACCCBQAAIEegtgEOkCAggg4EOAQK8PpCCrEOgNosW6YQgkBoI3bNggmzdvDmXZsmVLGE2kjogIlJaWSu3atUNZysvL4wK6BHIjchCE0MxiD/RqePfEE0+MSZ5wwgny8ssvhyBb3FUQ6C3u8af3uRUg0Jtbb/aGAAIIIIAAAggggAACCCCAAAIIIIAAAggggIAfAQK9fpRYBwEEEIi+AIHekMeQQG/IoFSXV4Hdu3d7BoO3bdsm27dvtxYNFdv3U/2cbF2v53bu3Cm7du2yFuf9xJ+TPZdqW+fzil6tWjUpKSmxbu0lk5+TbavP7bHHHqKhV721F+fP6T6XWG+NGjU8A7uJ/wDk9eBj55EVKPZA70svvSS//OUvY+N30kknyYsvvhjZ8TSl4QR6TRkJ2lEMAgR6i2GU6SMCCCCAAAIIIIAAAggggAACCCCAAAIIIIBA1AQI9EZtxGgvAgggkJ4Agd703Dy3ItAbMijVIYAAAghESqDYA70a3h04cGBszPT+Cy+8EKkxNLGxBHpNHBXaVKgCBHoLdWTpFwIIIIAAAggggAACCCCAAAIIIIAAAggggECUBQj0Rnn0aDsCCCDgX4BAr38rX2sS6PXFxEoIIIAAAgUqUOyBXg3vDho0KDa6J598sowbN65ARzt33SLQmztr9oQAgV6OAQQQQAABBBBAAAEEEEAAAQQQQAABBBBAAAEEzBMg0GvemNAiBBBAIBsCBHpDViXQGzIo1SGAAAIIREqg2AO9zz//vJx66qmxMTvllFNk7NixkRpDExtLoNfEUaFNhSpAoLdQR5Z+IYAAAggggAACCCCAAAIIIIAAAggggAACCERZgEBvlEePtiOAAAL+BQj0+rfytSaBXl9MrIQAAgggUKACxR7o1fDuaaedFhtdvf/ss88W6GjnrlsEenNnzZ4QINDLMYAAAggggAACCCCAAAIIIIAAAggggAACCCCAgHkCBHrNGxNahAACCGRDgEBvyKoEekMGpToEEEAAgUgJFHugV8O7gwcPjo2Z3h8zZkykxtDExhLoNXFUaFOhChDoLdSRpV8IIIAAAggggAACCCCAAAIIIIAAAggggAACURYg0Bvl0aPtCCCAgH8BAr3+rXytSaDXFxMrIYAAAggUqECxB3o1vHvGGWfERnfIkCEyevToAh3t3HWLQG/urNkTAgR6OQYQQAABBBBAAIHsC2zZskWuuOIKefjhh0PfWffu3aW8vFw6deokbdq0kZ49e0rLli2levXqoe+r2Cp8//33LU9n6d+/v/y///f/pKKiwmiOP/7xj3LDDTfEtfGWW26R66+/3uh207h4AT3Whg4dGjqLniv2228/adKkiXTs2FG6desmnTt3lrKystD3RYXFI7B69Wo588wz5c0334zr9JQpU6RHjx7FA0FPEUAAAQQQCFGAQG+ImFSFAAIIGCxAoDfkwSHQGzIo1SGAAAIIREqg2AO9Gt7VN6rtovf/+c9/RmoMTWwsgV4TR4U2FaoAgd5CHVn6hQACCCCAAAImCWQz0OvWTw3qXXDBBTJ8+HCprKw0iSJSbTEp0Lty5UrrC8TDhg2TevXqpXQk0JuSKBIrZCvQ69b5OnXqyMCBA2XEiBFWyDfxPb9IgNHIvAqEFejdvXu3zJgxQ2bOnCnnnntuXvvEzhFAAAEEEMi3AIHefI8A+0cAAQRyI0CgN2RnAr0hg1IdAggggECkBIo90Kvh3bPOOis2Znr/qaeeitQYmthYAr0mjgptKlQBAr2FOrL0CwEEEEAAAQRMEsh1oNfuu87C+fe//110VlnCecGPCBMCvVu3bpVx48aJzq7brFkz37MDE+gNPt4mbpHLQK/dfw32Xn311TJy5EgpLS01kYU2GSoQRqBXv7xw1113yahRo+Sqq65iVnFDx5pmIYAAAgjkToBAb+6s2RMCCCCQTwECvSHrE+gNGZTqEEAAAQQiJVDsgV4N75599tmxMdOZcp588slIjaGJjSXQa+Ko0KZCFSDQW6gjS78QQAABBBBAwCSBfAV61aB+/frywAMPyOmnn06oN+BBke9Ar85Oef3118urr75qtVyD2RrwrKioSNkTAr0piSKxQj4CvTbM5ZdfLrfddpuUlZVFwopG5l8gk0Dvjh07ZOzYsXLzzTfLl19+aXVGv8ig50AKAggggAACxSxAoLeYR5++I4BAMQkQ6A15tAn0hgxKdQgggAACkRIo9kCvhnfPOeec2Jjp/ccffzxSY2hiYwn0mjgqtKlQBQj0FurI0i8EEEAAAQQQMEnAK9C73377SevWraVatWppNVdnMtTLkqcquh8NBvbo0SPVqjzvEMhnoPerr76SwYMHy/Tp02MtItBbfIenW6BXZ9Dt3Llz2rPn6vlIw+IbN25MCXrnnXfKiBEjpKSkJOW6rIBAJoHeZ5991jrnOQuBXo4pBBBAAAEEpMqXMuct2wELAggggEABChDoDXlQCfSGDEp1CCCAAAKREij2QK+Gd88999zYmOn9xx57LFJjaGJjCfSaOCq0qVAFCPQW6sjSLwQQQAABBBAwScAr0KvvLd99991pB/O0jzqr4eLFi+Vf//qXPPzww7GZDRP7r1eUue+++6S8vNwkGqPbks9Ar85QqbMqz5o1K2ZEoNfowyUrjXML9Hbq1Ek0/NimTZu097l7925Zs2aN6DE+atQoefPNN13rateunTzzzDPSsWPHtPfFhsUjkEmg1+1YJ9BbPMcOPUUAAQQQ8BZghl6ODgQQQKA4BAj0hjzOBHpDBqU6BBBAAIFICRR7oFfDu+eff35szM477zx59NFHIzWGJjaWQK+Jo0KbClWAQG+hjiz9QgABBBBAAAGTBLIZ6HX2U2fsvemmm6yAXmLRWT2ffvppOemkk0yiMbotUQ70Gg1L43wLZCvQ62zA1q1bZfTo0XLllVdaId/EMnLkSLntttukZs2avtvNiggEFSDQG1SM9RFAAAEEikWAQG+xjDT9RACBYhcg0BvyEUCgN2RQqkMAAQQQiJRAsQd6Nbw7fPjw2Jjp/UceeSRSY2hiYwn0mjgqtKlQBQj0FurI0i8EEEAAAQQQMEkgV4Fe7fOmTZvk6quvdg31hjEjsEmu2W4Lgd5sC1N/KoFcBHq1DTpj75gxY+TCCy+UjRs3xjUrjBmBU/WT5xEg0MsxgAACCCCAgLsAgV6ODAQQQKA4BAj0hjzOBHpDBqU6BBBAAIFICRR7oFfDu86/BfT+Qw89FKkxNLGxBHpNHBXaVKgCBHoLdWTpFwIIIIAAAgiYJJDLQK/2e9GiRTJ06FDRQKqzHHjggfLMM89Iq1atTOIxti0Eeo0dmqJpWK4CvQqqM/Vee+21ctddd1Xx1fPG6aefXjTudDT3AgR6c2/OHhFAAAEEoiFAoDca40QrEUAAgUwFCPRmKpiwPYHekEGpDgEEEEAgUgLFHujV8O5vfvOb2JjpTCYPPvhgpMbQxMYS6DVxVGhToQoQ6C3UkaVfCCCAAAIIIGCSQK4DvTrb5m233SbXX399FYbJkyfL4YcfbhKPsW0h0Gvs0BRNw3IZ6FVUPeYHDBhQZZbeG2+8UXRJfB+waAaCjmZdgEBv1onZAQIIIIBARAUI9EZ04Gg2AgggEFCAQG9AsFSrE+hNJcTzCCCAAAKFLFDsgd5Ro0bJxRdfHBviiy66SB544IFCHvKc9I1Ab06Y2QkClgCBXg4EBBBAAAEEEEAg+wK5DvRqjyZMmCD9+vWr0rl//vOfcuaZZ2a/0wWwBwK9BTCIEe9CrgO933//vXV+mDRpUpycfg529913S2lpacRFab6pAgR6TR0Z2oUAAgggkG8BAr35HgH2jwACCORGgEBvyM4EekMGpToEEEAAgUgJFHugV8O7l1xySWzMNNx7//33R2oMTWwsgV4TR4U2FaoAgd5CHVn6hQACCCCAAAImCeQj0OsWRlUTAr3+jwwCvf6tWDM7ArkO9K5evdoK9L755ptxHSLQm53xpdb/CRDo5WhAAAEEEEDAXYBAL0cGAgggUBwCBHpDHmcCvSGDUh0CCCCAQKQEij3Qe99998lll10WG7NLL71U7r333kiNoYmNJdBr4qjQpkIVINBbqCNLvxBAAAEEEEDAJIFCCfTu3r1bli9fbs3e+d5778mcOXNk5syZsnHjRou7TZs20q5dOzniiCOkf//+1s/VqlULdSh27NghCxYskClTpsinn34qn3/+ucyaNUvWrFkT20/9+vWlU6dOVlt69OghvXr1kqZNm0riexipGpbLQO+XX34pp59+utWXoEUttJ/O8sc//lFuuOGGuMduueUWuf766z2rd2uDWwB8xYoVMnHiRHnllVdkxowZotvZ49+lSxc54YQTpG/fvrL33nsn7YqOpW7/8ssvy+TJk2PHUp06daRz587WcXTiiSeK1lm9evWgLK7rb9u2zdqPHsMffPCBdfzY7bf326FDBzn22GOt46a8vDyU/aZbSSEEenN53kg87vU88Oyzz1rnIrts2LDBCiz/+9//tl5vegxq2W+//aR9+/bWcXf88cfL/vvvH9pxZ+9bj/l58+bJW2+9JVOnTrWOPXv/uk737t2lbdu20rNnT+s1tO+++4Z2Dk127Nv7btSokdV/Pfb1dVCjRo1Ah65XINztHOV2bPvZmf5u0W0rKir8rC67du2S7777zjpnaTu++OIL+fDDD2Pb6vlFj4/DDjtM+vTpk9G4pzr+li5dKqNHj7bOnXrOs911rO1znT4+cODA2O9VXUfPTa+//nqV87wvAMdKL7zwggwaNChuM31f+84775SaNWsGrY71EUAAAQRyJECgN0fQ7AYBBBDIswCB3pAHgEBvyKBUhwACCCAQKYFiD/Tec8898tvf/jY2Zpdffrn8/e9/j9QYmthYAr0mjgptKlQBAr2FOrL0CwEEEEAAAQRMEshHoPepp56Ss88+uwrDSy+9ZAWHghQN5Gno7NZbb5V//etfvjfVUJj+n6zhuEzDQhoUe/LJJ+WRRx6JBTB9N0TEasOIESOssJrfkDGB3vgZnTU0PWrUKLn77rvjAtRu46Ch6uuuu04uvPBCKS0tjVvFPp5uvPFGefXVV1MOo47dzTffbAV7g4ay7co3bdpkHTv6Ps4333yTcp+6gvbhrLPOst73adasma9twl4p14FeDTuedtppVljfWa644gq54447AgU883HeSBao3Lp1q4wbN0402G6HuJONl56/NBR/1FFH+T5neNWnx9/zzz8vd911VxXbVG343e9+Z4V70z2H6rnziSeeEJ2UwO+xr23SgPMFF1wgw4cPl8rKSl+HtkmBXh1vDfH++c9/tr6A4rdokHnkyJFyyimnSFlZmd/NrPW8jj8Nh7/44ovyhz/8Iemxp8ecnqO0nsTftfplDD1nlpSUBGqT8xyoV5nTY8EuGhTW/WiQmYIAAgggYK4AgV5zx4aWIYAAAmEKEOgNU1NECPSGDEp1CCCAAAKREij2QK+Gd/VDDbvohzz6wRYlMwECvZn5sTUCQQQI9AbRYl0EEEAAAQQQQCA9gVwHejU8lhjc0Za3bt3aCpV17NjRd0c0xKmz92mQ056J1/fG/11RZxv861//Ki1atAi6qeiMlmPHjrUCnX5CeKl2cNFFF1lhKQ1rpioEev8X6NXZkHUmRzUJUjQMqEFQ21tDdhqsvfbaawMdT7r9Aw88YM1iHCTUq6HSd955R37/+9/Lxx9/HKTpsXV133r8nnHGGWmHKtPasYg1E+nQoUPjNnebdTbd+hO3e+yxx+T888+vUt1DDz1U5bOwZPvM13nDK1CpgVQNROp5LGg599xz5bbbbhOdvTZoCeP4031qqP0vf/mLNXtvkKIz0errNt1jX/els9fqlzlOPvnklMFmUwK9Ogu3jrefLwx4eR588MHWpA2HHnqo73OO1/E3d+5c6wslqQLV+nmzvq+sX8jRL0M4i4a69fHGjRsHOQRi62obTj31VGtWcrtkWmdaDWEjBBBAAIHAAgR6A5OxAQIIIBBJAQK9IQ8bgd6QQakOAQQQQCBSAsUe6P3b3/5mzdpgF31zVmfboGQmQKA3Mz+2RiCIAIHeIFqsiwACCCCAAAIIpCeQ60Dv+PHjrdkFEwO4+tijjz4qdevW9dWR+fPnW8FgrS/ToqEwDXIefvjhvqtSNw0T33TTTb638bOihnq13lSzLxLo/SnQq0Hs3/zmNzJr1iw/vFXWueaaa6xAthYY9o1gAAAgAElEQVR9z0TDtekUnTFUA+kHHXSQr801DK5BVN1/umF05450tmkNdqY6bnw1zudKuQz0LlmyxJqRWAPQzqIBwldeeUUOPPBAX63O53nDLVCpIeX/+7//SyvMa3f4uOOOswLlegz6LWEff3oO1YBp//79fQVMJ0+ebM3SnipE6qc/OpOrvpaGDBmSdN/5DvRqgFpnnPUTnvXTbw3z63u/Z555plSvXj3lJm7HnwaL9fFU50/nbLlu4VvdeToz7NuN1qCwujiLno91ooogX5JIicAKCCCAAAKhCxDoDZ2UChFAAAEjBQj0hjwsBHpDBqU6BBBAAIFICRR7oFdnaLnqqqtiY3bllVdaM2ZQMhMg0JuZH1sjEESAQG8QLdZFAAEEEEAAAQTSE8hloFdn3/vVr34lH330UZXGapj3vPPO89UJnQ1X1/WakVXDZSeeeKI1e2G9evVk586d1gy6U6ZMsWZFdAtQahjuySeflCOOOCJlGzSYpe3VS767Fd2/Xia8a9eu0rJly9gqa9eulenTp1vt0ECbW9Hg1NNPPy0nnXRS0nbkMtCr4T8127Vrl9Wmr7/+2vKfM2dOrI3aXw3VqbezaH9q1KgR91hisEyfvOWWW6xZK72Kjp/OgOsMnun6b7/9dpXjoEuXLtbY//znP7fGXmfEfOutt0RnZk0sGgjVkN2CBQusWSedx4YeE71795Z27dpZm+nxO2nSJM8Q4jnnnCP3339/ylCtemqATR3cjkU1U8+jjjpKDjjgAOsy9vax8/LLL8e5O/vjNwye8gD3uUKuAr06q/fVV1/tGnr1a65dyvd5I/G411nJO3ToIC+88EKceK9evazXl37BoLy8XPQc/dlnn8mYMWOsY9XtmNHzxcMPPywNGzZMOXqpjj+tQI+/fv36ib6W9thjD9Ex0Jl033jjDdfzt27j9xy6bNkya6bl1157rUpb7XO33trnTvv8rTP66jZur2N9jT7zzDNJZ3gPEuhV882bN8fap2OUeL7XMH5iCLVatWrWl1L01ln0d8azzz4rF198sWv7dd1DDjlEjjnmGNHZdzWYv337dpkxY4b1pRU9f3n9vvATZtZtE48/Pc+UlpbKihUrYlXrbMu6qL+ecyZMmCD//ve/rd9lGj7X87vOZK6vx3vvvTeuSTrbsn4ZpWbNmimPQecKuh893vXYtkvQoH6gHbIyAggggECoAgR6Q+WkMgQQQMBYAQK9IQ8Ngd6QQakOAQQQQCBSAsUe6NXwrr7BahcN9+obq5TMBAj0ZubH1ggEESDQG0SLdRFAAAEEEEAAgfQEchHo1QCZBi/1f1S3mQB1hkkNyPq5bLyGf/R977Fjx1bpsIYvb7jhBiuUmxiosldeuXKlNROrXt4+MRjXo0cPa9bXZs2aJcWcPXu2DB48OO7y4LqBhqBuv/12OfbYY5OGmjTctXDhQmtmWL1MeWLxE1LMZaA3sX1u4VqdmVMDnhUVFSkPxLACvYk7GjZsmPXFZg3BJo6/jru+J6Jffk4snTp1knXr1sWCuhqo09lujzzyyCozX+rrZdy4cXLddddVCfb6DaHpTJY622zi8acBO/0yts44XFlZ6eqooWp9LWmYUAOWiUVnSdVgXS5mtcx2oNd+nai1hlkTi3rr61WDz6mKCecNt+Pe2W4NxN56661y6qmnup4/1EMDnn/4wx9cZybX+nWG6VSztXodf9oWfQ3deOON0rx5c9djSI+/Tz/91Dp36ZcjEouGUh9//PFYCD7xee2DBkF/+9vfxj2l5049L+t5JFn7k72ONeCvbdcAvFsJEuhN3N7tWE/1JQRnHZ988ok1M73bjMQaoNV2a2jW7fdWqt8XfoPUyY4/rUPfRx40aFCVNmiYW7/EoeFzu2jAWdd1Fh17fZ3qsROk6O+yAQMGxJ0P/fwODLIP1kUAAQQQyJ4Agd7s2VIzAgggYJIAgd6QR4NAb8igVIcAAgggECmBYg/0/vnPf467VOTvfvc7ueOOOyI1hiY2lkCviaNCmwpVgEBvoY4s/UIAAQQQQAABkwSyEejdtm2brF+/3pr19N1337VmoHSblVcd/IaRdF2vMJg+d+mll1ohTA1Fpipaj840qcHJxICVBiU1rOYVKtPZIvV5DUc5i84QqTMY6sywfovOdKh1aQjYWTRgqrM5asjNqxDo/Z+MjrmOvc6gmWx2SA2m6SXc//GPf3i6atBWg4VegVr7ONTgWuKMvvqczpaZ+LmMc2eLFi2SoUOHVplVWMdat9Uwup8wrs5SquHNxL74manU7/GZar2wA70aFtXzhs7gqgFIPW/ozKRuM9Jq2/Q9rpEjR6YMsJpw3tD2JgtU6mv+wQcf9HX+WL58uXWMaTDXWfRc+vzzz8tBBx3kOXRLliyxwuTvvPNO3Dr6GtJZo88+++yUnrqhjsmf/vQn1/cZhw8fbtWls8wmFh1fnZ1X22mXIMFs3UbPmxrO1y9vOMthhx0mo0ePtn6nuJV8BXo3bNhg/X5y+/LGTTfdZH3RRWfKTVW034888ohce+21VV4Tfr4U43X86dj7neXXbuPSpUut8PfEiRPjmq0B+zPPPDNVV2LPe/0+DVqP7x2yIgIIIIBA6AIEekMnpUIEEEDASAECvSEPC4HekEGpDgEEEEAgUgLFHujVDwT1g0i76Awe+mY7JTMBAr2Z+bE1AkEECPQG0WJdBBBAAAEEEEAgPQGvQG96tQXbqn79+vLAAw/I6aef7ivEqLPaDhkypEo4+KKLLrICXm4BMq8WachPL/GtMwE6A4OpQnEaAD7jjDNk6tSpcVVr0EqDan7CmM4N586da83I+fnnn8fVN2XKFNEZg70Kgd7/yaQKYTsNNSA6cOBA15Con1CcXZeGgy+55BJ54okn4oZIA8MaNK1Ro0aVodNjToOOGkJ1liChdud2GurVz4Cc4Uh9XuvXgHOycHOwV6r72m6B3jDq9VPH5ZdfbvXRz2vehPOG9skrUJnO+HsFw5ONvVewOZ1Ap/ZHXwMaRtXZzp1F69Njsl+/flWG0m12bw0Y6+8BP1/GsCv0GtPJkyfL4Ycf7noI5SvQ6zUjst9AurMzOtu9fuFAw/yJJdXvIK/jT4O59913n5SXl/t56Vnr6LGkrz+dFdlZgs6s+/3331sB4EmTJsWqSXemX9+NZ0UEEEAAgVAFCPSGykllCCCAgLECBHpDHhoCvSGDUh0CCCCAQKQEij3Qq+FdnbXBLvoBl77ZSslMgEBvZn5sjUAQAQK9QbRYFwEEEEAAAQQQSE8gX4FenZFSg0lHHXWU7xCszoCroVln0fDP008/La1btw4MoDMe6v/N2g5nSXbp9gkTJlQJqvXt29eafVFnmgxa3Gas1Do0BHbiiSd6Vkeg9yeaoOEvtwCZjTxu3Dg5+eSTfQ/hww8/bM3S6yz6mYyGdt1m3PSa1VLD6CNGjJCSkhLf+7ZX1JlsTznllLiZpnWW3rFjx0r79u0D1xdkg3wEejX0eeONN4qG+P3Maqr9MeG8oe3wClTq4xrQ9JoV3GtMdAbjQYMGxT2dbHZvr+Mv2Yy6qY4Hrxl/vYKdbuctPaffc889Urt27VS7iz2vM7vqDL3vvfeedOjQQVq1aiW/+MUvZP/99zdqhl6v4H+QLw8konjN+Jvq95DX8ZfubLjTpk2TX/7yl6LHlV3097CGuTt27OhrLN2OYZ2QQtuazvnQ105ZCQEEEEAgVAECvaFyUhkCCCBgrACB3pCHhkBvyKBUhwACCCAQKYFiD/TeeuutcTMlXHfddVUuCRqpATWksQR6DRkImlEUAgR6i2KY6SQCCCCAAAII5Fkg14FenY1SLz+uga+KigrfvfcKvmoYV2dFDTozrr1jDZgNGDAgbsbWZMEonaH3s88+s2bU1dl1FyxYIL169ZJbbrklrQCSl3+qkBWB3p9GMNmMuG4Hl5f3YYcdJqNHj/YMA7rV5Rbu7t+/v2jQ1e3Yfvnll+Wkk06KqypoIDmxHV79efTRR+W8887z/fpKZ8VcBno1yKvB5auuukratm3r+/VuynlDfd0ClZmEr70Cul7nDrfZqfVLCC+++KJ069YtnUPA2sYtMO3Vr9mzZ1vjOH/+/Nj+dN1nnnnGdwg03YbmY4ZerxnYg355ILHPbmOprxGddb5Pnz6uRG7HX9AArrNindn+4osvtr5Q4yx/+9vfrPNyqqJfqNEZnu+9997Yqqn6kKpOnkcAAQQQyL0Agd7cm7NHBBBAIB8CBHpDVifQGzIo1SGAAAIIREqg2AO9+mGizlpiF5254uabb47UGJrYWAK9Jo4KbSpUAQK9hTqy9AsBBBBAAAEETBLIRaBXQ7y9e/eWM844Q3r06CFlZWWBCdyCYBpGe+WVV+TAAw8MXJ+9gduMrRoqGj9+vHTv3j3tev1uSKD3Jyl9DyPx8u1Owy+//FJOP/10mTVrVhytBgH1cb9l27Zt1myoOouusySbWder7iChap1RVPt3++23x1UXNJDs1ha3mYJ1BlsNu9eqVcsvTeD1sh3o1dehni8GDhxozVbdsGFD30FeuzMmnTfcApWXXXaZ6AzNNWvWDOy/e/du60pcia8br2NKjz29epezaLhWw99169YNvH97g4ULF8qQIUPko48+Svna9Johu1+/ftZro0uXLoHH2G/D8xHoffbZZ2Xw4MFxTUznywOJfVy7dq0V2NcAr7Po1dp0hlu34nb86ZdX9IsMlZWVfhnj1nMLc+vrVR+vV69e0jrdws5+t02rsWyEAAIIIJAVAQK9WWGlUgQQQMA4AQK9IQ8Jgd6QQakOAQQQQCBSAsUe6NXw7k033RQbMw33On+O1GAa1FgCvQYNBk0peAECvQU/xHQQAQQQQAABBAwQ8AqUaghXZ++rVq2aZyu3b99uBSzXrFnjuo6G8O644w5p06ZN0nr8MLjNbqohYQ0VNmnSxE8Vrut49f/JJ5+UYcOGpV1vsg137Nghixcvti4Xr5cc19kWdbZDZ2GG3nhBr0DvlClTrNBnkOIWbEsVKHarP0ig12um2IceekgSP8cJ0hdd160dmQb1/LTBLdCrIdzOnTtLaWlp0ip0pmsdU7fSokULK3Ctsx2nE3R11mnSecPtuMv0POPWv+OOO86aNdUZqPQ6z2mbrr322oxCtJs3b5bLL7/cCgY7i9tryitQb293/PHHiy469k2bNpXq1av7ORR9rZOPQK/bmKfz5YHEDmqYW9/3TZy4IVndbm05//zz5Z577pHatWv7MkxcyS3M7XfWZ7cwsN/ZfdNqLBshgAACCGRFgEBvVlipFAEEEDBOgEBvyENCoDdkUKpDAAEEEIiUQLEHejXAq2+e20Xf5NVZeimZCRDozcyPrREIIkCgN4gW6yKAAAIIIIAAAukJeAW9/IaOdu3aJQsWLLAum63htMRgqoZ59X/RQYMGZRTO04DfiBEj4jp5yCGHWGE0DRFmUnSGwn/84x9xVaQT8Exsww8//CDr1q0TDT3NmzfPCjB++OGHMnPmzCpOidsS6I0XcQv0durUSXQGTD3GghS3YFs6wdoggV4NsOoM1VOnTo1rqr53o8H0TMqSJUusYN/8+fNj1aRrE6QdboHeIPvVWUb1tXffffdVCffqa1pnGR45cmTas4dqX0w6b7gdd+kE0p1jNH36dDnhhBNk6dKlsYd1xnKdubpVq1axx7zCrEFnuPY6PoIEVz/55BPRmYH1NZGs2DO7H3PMMXL44YdLo0aNMvpiSK4DvV6/W5PNopvp60+D0Pq6rKioqFKV2xhlOkP41q1b5eqrr7Z+/ztLqqC42xcc2rVrJ2PHjpX27dsHYWBdBBBAAIE8CxDozfMAsHsEEEAgRwIEekOGJtAbMijVIYAAAghESqDYA716yb1bb701Nmb6Zup1110XqTE0sbEEek0cFdpUqAIEegt1ZOkXAggggAACCJgkkGmg1+6LzhioYcWLL77YmrU3sWg4T/8vrV+/flrddwsjpVWRz420vXfddZfUqlUr5Rba9+XLl8ukSZOsWXfnzJnjK7SbrGICvfE62Q70pvJ2G6sggV6vGYZTHlxprqCB2PHjx0v37t3TrCH1ZpkGeu09LFu2zAoF6qyyiUVnX9awYNeuXVM3yGUNk84biW0JEn726rzbcdWhQwd57rnnpG3btrHNvALlmQaK7R24HQsa2tVZe+vWrRvX/J07d1qzwupVxBK/AJJskDW4r4HVgQMHysEHHyxlZWWBjolcB3q9ZuVO51zj9/xz2GGHWSF5DUMnlrBmJk+sV2eY1zFxjqXOEP7UU0+JztbrVqZNmya//OUv44Lofr9EFGjQWRkBBBBAIOsCBHqzTswOEEAAASMECPSGPAwEekMGpToEEEAAgUgJFHugV8O7t912W2zMNNyrMxdRMhMg0JuZH1sjEESAQG8QLdZFAAEEEEAAAQTSEwgr0Gvv/bPPPhO9jPdHH31UpUHDhw+XO+64I3Co98cff7Rm6hw1alR6nUxjKz/hIp2dePLkyaKXCX/11VfT2Iv3JqlCX0HCpKE2TMSaTfX000+PC24nmxkycf/pBMvc9qmhMQ2vVVZWBuqi2/5TebvtIMgY6MzM/fr1CxRgDNQpl5XDCmt6tSOsQK/Wr2HA3/3ud/Lggw9W2Z3OxP3AAw+IzjwbpJh23shVoFeNEsfe7fUTZujb7VhIdk7YsWOHNZOszrq+Zs2aIMNqratt79Onj1xwwQXWDNelpaUp68h1oDfbsyK7nX+ShcTTOe+mRBWRVatWyVlnnSVvvPFG3Or6hYKjjz66ShX6BRh9v1ononCWcePGycknn+xnl6yDAAIIIGCQAIFegwaDpiCAAAJZFCDQGzIugd6QQakOAQQQQCBSAsUe6L3mmmvk9ttvj41ZWJd0i9RBkIXGEujNAipVIuAhQKCXQwMBBBBAAAEEEMi+QNiBXm2xhlzPPvts10uq68y3d955Z6DZFb3amE2dVIHe7777zroKjs5CmE7RmYqPO+44K8D0wgsvVJmdNFXANEiYNJ32JdvGlEBvkBCxsz/5CPS6jVfY45JYX5QCvdp2neVaX3cvvfRSFRoN9T7++OPSrl0732ymnTcSj7t0j18ngNfMz34CvWHMEGy3JWig195u0aJFcsstt8jzzz+fdthdZyTW2X51xtdq1ap5Hh+mBHrDel2aEujVgO7dd99tfenGWa644grrCzw1atSIe3zp0qUybNgwmThxYuxxDWXrMdSkSRPfr29WRAABBBAwQ4BArxnjQCsQQACBbAsQ6A1ZmEBvyKBUhwACCCAQKYFiD/T+/ve/lz//+c+xMdM3UXW2E0pmAgR6M/NjawSCCBDoDaLFuggggAACCCCAQHoC2Qj0asBnzJgxcuGFF7qGtPT/Uw3/VK9e3VejTQvmff755/KrX/3KdRZirw51795dunbtKj169JAuXbpIy5YtraCTV98I9MZLZhoidtZGoNfXyy7lSmHO0GvvLNlr66STTpKHH35YGjZsmLJtuoJp543E4y6MEKPfmXf9rucL1mWldAO9dlVr166VN998U5599ll566230gr3pvq9Ykqg95lnnrFmOM+0mBLo1X7Mnj1bTjnlFJk/f36sWxrC178DmjdvHtfVCRMmWLOVO4vO1nvjjTdKSUlJpixsjwACCCCQYwECvTkGZ3cIIIBAngQI9IYMT6A3ZFCqQwABBBCIlECxB3o1vKuzHtlFw71XX311pMbQxMYS6DVxVGhToQoQ6C3UkaVfCCCAAAIIIGCSQDYCvdo/rVf/B73//vurdFcvl64zMiaGerxcNCB88803W4uz6MyOiZftzrZtsllEdd9t2rSxLgXft29fadu2rTRq1Ejq1q3rOXMkgd6fRizVWEY90PvFF1/IaaedJnPmzIkdomHOkJrt496t/mwEenU/Gni84IILXEOdejUqPQ/4+TKASecN7VdioDeM8Xd7XbjV+80338gZZ5whU6dOjRvKsGaL1ZnKdVZ2Zzn//PPlnnvukdq1awc6PDdt2iQzZ86UN954Q1577TWZMWOGr+3198pDDz0kQ4YMkcT3hLWCXAd6169fL2qgv+ucJdWXNXx1VkTeffddOeKII+JW1987o0ePlsrKyirVuH2RIdV5129bdMwuueQSeeKJJ+I2GTdunDULvV22bdsmOgGFzuhrl8aNG8uLL74o3bp187s71kMAAQQQMEiAQK9Bg0FTEEAAgSwKEOgNGZdAb8igVIcAAgggECmBYg/0XnXVVfLXv/41NmZ/+ctf5Morr4zUGJrYWAK9Jo4KbSpUAQK9hTqy9AsBBBBAAAEETBLIVqBX+7hkyRI566yz5J133qnSZZ2pVoNNzZo188XhFka66KKL5K677pJatWr5qiPTlTQgeO+998pvf/tb1/786U9/kp49eya97Hvihps3b5bLL79cHn300binUoW+3GZn7N+/v3XZ8oqKiky7mnT7TMO16QTLMt2ns0P5mKE32zOkZnXAPSrPVqB3x44d1myd+npKLBrafPrpp0Vn6/VTTDhv2O1MbEvr1q2tsGfHjh39dMV1HbfzgNvMv15h1jBmi/UKTod1ftZg7GeffSZvv/22FfD96KOPPL000KrhYg2JJpZcB3q9frfqcf2HP/wh7TG3N3QLUR933HHW66NevXpV6k/nvBukkS+88IIMGjQobpNzzjnH+lJPWVmZ9fjChQutwLVzDAcOHCiPPfaYa5uD7J91EUAAAQTyI0CgNz/u7BUBBBDItQCB3pDFCfSGDEp1CCCAAAKREij2QK9evvRvf/tbbMz0Q84RI0ZEagxNbCyBXhNHhTYVqgCB3kIdWfqFAAIIIIAAAiYJZDPQq/0cP368dSnujRs3Vum2/t962223Sc2aNVOSuIUHjznmGCu81KBBg5Tbh7HC0qVLZdiwYTJx4sS46jREpTNDNm3aNPBuvEJmBHrjKaMe6E13nAMfUDncIFuBXu1CWF8GMOG8YQ+JW6DypZdekhNPPDHtUXMLdeqXKB544AHR8LNdvM7z2qZrr73WdUZbv43Sc/vFF19snYudJazZX511anhYZ0nXfd1xxx2yZs2aKs30Ms11oFcb5jbm+rmtzlBbWlrql7jKejt37rRmp7/99tvjnktWd7YDvW5h3Xbt2snYsWOlffv2VjvdQr/6ZZbzzjsvbQs2RAABBBDIrwCB3vz6s3cEEEAgVwIEekOWJtAbMijVIYAAAghESqDYA70a3nVewkzDvVdccUWkxtDExhLoNXFUaFOhChDoLdSRpV8IIIAAAgggYJJAtgO9qWbb1Bkq+/Xrl5Jk+vTpcsIJJ4iGau0SxqW6165dK/o++qpVq2S//fazgkcaQmrRooV16ywffvih1dbEcHLiZcVTdsaxwhdffCGnnXaazJkzJ24zAr3xilEP9Lpdal57eNlll8mdd97pK9TudVxpSO7WW2+VJk2aSOfOnaV58+bSpk0b6dSpU1yoM8hx6WfdbAZ6df/JvgxwzTXXyM033yzVq1dP2lQTzht2A90ClZkEar2OKa86Nfypbs6iX7bQQGXdunX9DLnrOm6vTV0xjNl/kzVq8uTJcvbZZ8s333wTt5rXDLj5CPQ+++yzMnjw4Lj2HXbYYTJ69Gjr9026RX9faXD7jTfe8NV3XSnbgV4NGetrUvfjLHZgd+vWrXL11Vdbs9zbJTHwm64H2yGAAAII5E+AQG/+7NkzAgggkEsBAr0haxPoDRmU6hBAAAEEIiVQ7IFevQToPffcExuzv//979ZlPCmZCRDozcyPrREIIkCgN4gW6yKAAAIIIIAAAukJZDvQq61atGiRDB06VPTy8IlFZ7fVwE+jRo2SdsArwKSzFN54441SUlKSFsBbb70leslvPyFdt3BWhw4d5LnnnpO2bdumtX+3GQu1IgK98ZxRD/Rqb9wCsJkG2jZt2iSXXHKJPPHEE3FgubiMfbYDvRoA1Nlj9YpTiUXD/PoaOeqoo4w/b9gNdAtU9u3bV3SWXe1P0OI2I6rOyvuvf/1L+vTpU6U6t3Od7leDt4cffnjQ3cfWf+yxx+T888+P275169aiX9bo2LFj7HH9csfixYtl7ty51jJjxgzRL1Toe5caQA9avH53ec0MnI9Ar/bz1FNPlc8//zyue6nO76ksvH5vaQj+6KOPdt0824Fe3an+jh8wYEDc79NzzjlH7r//futLM2eccYZMnTo11r4wvtCQyornEUAAAQSyK0CgN7u+1I4AAgiYIkCgN+SRINAbMijVIYAAAghESqDYA736puh9990XGzOdAeHSSy+N1Bia2FgCvSaOCm0qVAECvYU6svQLAQQQQAABBEwSyEWgV/url0HXGQUTg7P6nF46feTIkUln2/Sa/U8DkRpIcwbH/Ppu2LDB+j9ZA3XOcsghh8iYMWOsmU6dJewAoz07sF6SPLGkCnxpcKpnz55xm/Xv398KjVZUVPglSGu9TMO16QTLMt2ns6Nu+0/l7QYVdAy8wn1+Z5t1a4PXLLYagtWrNCW+N5bWgHtsFPbrwW03yb4McNJJJ8nDDz8sDRs29OyWCecNu3Fux50+l86xp/3SK3HpjKfOkiwgrLObDxs2TCZOnBi3zfDhw60rfJWVlQU+PJYsWWKd19955524be0Qp7NOry9lpDvDuRroFzp05mFnMSnQ6xW49/tFFrcB8fq9lSocns55N+gBob/TzjvvPCtUbhedKVy/DKPncH3NOkuyAHLQfbM+AggggEB+BAj05sedvSKAAAK5FiDQG7I4gd6QQakOAQQQQCBSAsUe6NUPJXUGBLtouFdnbaFkJkCgNzM/tkYgiACB3iBarIsAAggggAACCKQnkKtAr+5Hw2fO/1PtFuulxzUc2KNHj6Sd+OSTT0QvEZ94iXU/wb7Einfv3m2Fdi+88MIqIWOvWX9ffvnlKoEknRHz9fPy6tgAACAASURBVNdfT9n2xP3rbJUauvz973/v2udUIb+gYdL0jg73rTIN16YTLMt0n86e5CvQ6zXjrB5DDz30kAwZMiRQAHf58uWinwFpWN5ZMp311++xkotAr7ZFA/sXXHCB65cB7rzzThkxYkTSGbrzfd6wPb0CvfoFgscff1x03PyWyZMny9lnn13lXPjII49Ys+W6Bbn1nKdf9tcreiUWneFZg7nVqlXz2wTRsKqe00eNGlVlG7eQrlcAV2eT1mB2ZWWl733ril4BZT1eTj/99Cp15WOGXm2E15dZNHisfjVr1vTd72S/N1KF+NM57/pumGNFHUv9veosejzo69AZvk4VQE5n32yDAAIIIJB7AQK9uTdnjwgggEA+BAj0hqxOoDdkUKpDAAEEEIiUQLEHei+++OK4N9UfeOABueiiiyI1hiY2lkCviaNCmwpVgEBvoY4s/UIAAQQQQAABkwRyFejVPutlxzW0OGvWrCoEellyDQLVq1fPk0fDTDfeeKP86U9/qrKOhtE03NeoUaOUvBpse+ONN+Q3v/lNlUBcsjDk7NmzrUDx/Pnz4/YRdIZLDXZq8O7aa691DSlq5Tr7ps6w6lVMC/R26NBBnnvuOWnbtm1K/3SCZYUQ6FUYPYYGDx5svRacRUPtf/nLX2TQoEG+QpVr1qyxwuD/+Mc/qnh7BdJTDkzAFXIV6NXgqL4W3Pqqbs8//7wcdNBBxp437IZ5BXr1eZ2xVd+30/6kKh988IF17ko8jx555JHy9NNPyz777ONZhdeMuhoq11l6NSRcvXr1VE2wzlt6HtbZ1RNLsnP5W2+9JRrgTZyp/aabbrLCraWlpSn3rSt4BVu9ZlfXbcIO9Gpw+p577pHatWsnbbPXjLq6UZB+J/u9oV+G0S+BNGvWzLMt6Zx3fQ1GwkpuM5GfeeaZ8v3338fN5JwqgJzOvtkGAQQQQCD3AgR6c2/OHhFAAIF8CBDoDVmdQG/IoFSHAAIIIBApgWIP9Oqb+zrDi10efPDBKjMkRGpADWksgV5DBoJmFIUAgd6iGGY6iQACCCCAAAJ5FshloFeDtI8++qg126ZbSTa7pL2+VyBNn9dLe19zzTVywgkneAbDNFyl+9HZERNDZVpHsjbottp2vXx4YtFwpe5bg3FeZdeuXfLpp5/KzTffLK+++mrSkfe6bLy9UT4DvTpD8hlnnCFTp06N64P2X5eysrKkfUsnWFYogd5UrwF9L+fKK6+U5s2bu86yah9DGgbXy9UnFj+hzrBOObkK9Gp7vYLQ+tywYcNEr0pVXl7u2bV8njfsRiUL9NrnL/1SwlFHHeUaqtVgs56fbr31VtFAt7PoeUfDvDpbeariNWOsbalfmkh1/Hmdw1LNtp4s3Kpf9tAwun4pwG2GYbtfK1eutL688de//rVKVzVkrMHgkpKSKs9lEuh1m529cePG1vuuxx9/fMoQvtcs0dpI3V7Nu3bt6lqPnjMWLlxo/d546qmnqvRLx16PC/2iQLKSznk31bHk9rwGj3UMdDZor6J2L774onTr1i2dXbANAggggIBBAgR6DRoMmoIAAghkUYBAb8i4BHpDBqU6BBBAAIFICRR7oFf/DtA3dO2ibzIn/m0QqQE1pLEEeg0ZCJpRFAIEeotimOkkAggggAACCORZIJeBXu3q2rVrrf9Nx44dW6XnGsgdM2ZMykvPe81QaVeoobJjjz1WevbsKU2aNLEeXrBggehl6l977bUqYTh7O72qjQbFkgVSk4XhdJbaoUOHyuGHHy4tW7a0wlk6k+S8efNk+vTp8sILL8h7770X128NYx144IEyadKkuMc14KWLV7Atn4He9evX/3/27gTepnL/4/jvcpzjJHRIEl1NktslKkMkytiIcM1U5CUaLv4JhatRdZGrAeXeTCEkFYVkqIQGU1K5t2gyhTjJdI7zf/3WsZe911l7WHuvs8fP83qd19ln7ed51rPez9qn8N2/LVqdUiujWpvaV6lSxQymacBOr8+7hRMsS5ZArzpoMFNd7CpNe5yaNGkizZs3l1q1akmxYsWMMZ9++qlRWXrt2rW2vzXUfsqUKdKoUaOo/FaJZqBXQ40aEPz73/9ue20aZtUqoIGCoLH8vaGLDhbo9VyY/h65/fbbpXbt2sbvIv2dqeF5/Z2pYXq7ppVyBw4cGFJ1Xf2dpNV4dT12b2rQ+cO5/8qUKWNUGe7QoUPAfQgUbtVza5Xdpk2bGr83PBXbT5w4YYS6P/roI9Eqv3br1jCzVnkvX768rVEkgV79/a1vFNm5c2eBufU1Wq5cOeP4n//8Z+O/IdZK83r/6htB9NPUrGFsz4R63S1btjT3Xa95/fr1RnBfr9mu6X8/NAStFayDVVYO5/duuL9I9L91Wm3cX7vjjjvk+eefD/rmj3DPzzgEEEAAgegJEOiNnjVnQgABBGIpQKDXZX0CvS6DMh0CCCCAQEIJpHqgV6sGeX8coYZ79WNAaZEJEOiNzI/RCDgRINDrRIu+CCCAAAIIIIBAeALRDvTqKgMFuvTPrRo2C1blNVg4z6mGVkZ9+umnA1bY1Tm1+qB+TLrdR807PWfVqlWNapsaOtYgl3dILdjHuccy0Jubm2tUi9SAWLCmHwOvQUvvFk6wLJkCvWoRSqg3mK338xrm/fe//y1aoTdQqNXJnMH6RjPQq2uJxpsBgl2z9flQf2/oOLv7Xn+P6O8yfaNAuE2D4QMGDJCMjIyQp9BQr77xXytq+wv1hjyZiOj9N2bMGGnTpk3Q+y+UcKuTc2tfDcP+5z//CfhmkEgCvRrk1UrQ77//fsCl6ZtSNLirv9utTa97/vz5xl75C2Y7uW4N8+re9+nTJ2iY19/9F6wSvJP1ePcN5qWV+nv27Bnu9IxDAAEEEIgjAQK9cbQZLAUBBBAoRAECvS7jEuh1GZTpEEAAAQQSSiDVA736j3+TJ08290zDvXqMFpkAgd7I/BiNgBMBAr1OtOiLAAIIIIAAAgiEJxCLQK8GQjX8pR/LbW2hfny4jvvxxx/lkUcesf0Y8lA1tKqkzqGhqMzMzJCGuRHG1HCYhmIvuOACI9zVuXNnowqnp9WvX19ee+01Iyhn12IZ6NX1bN26Ve68806/1WI9a7YLjBHozdfRUKVWXdX7QAPL4bZbbrnFCIvWrFkz3CnCGhftQK8uUu97DYjbBSLvvfdeozpqsNdxrH5v2N33Gnhv3LixUWHVrmp5oI3xvCFAq/lqNXCnTQOmy5cvl8GDBxvVn8Ntev89++yzctlll4U8hZ578eLFRsXlSO59PaGGiPVNIP5+V3oWFUmgV9er1eP1vxPBAtBaRbhBgwZ+LTZs2GBU1X3nnXdC9rJ21OrNzz33nFxzzTVBA9SeseH83g13ger1xBNPGNdpbRq+VssLL7ww3OkZhwACCCAQRwIEeuNoM1gKAgggUIgCBHpdxiXQ6zIo0yGAAAIIJJRAqgd677rrLqM6hadpuFeP0SITINAbmR+jEXAiQKDXiRZ9EUAAAQQQQACB8ARiEejVle7atct40+nChQsLLFzDUBp007BrsHby5ElZuXKlERB2EpDS4HC7du1k+PDhIZ3Hug4NY86dO9eokLh58+ZgyzSe13Nq+OyBBx4wwpeeEJ4GxPSj2KdNm+Yzz7x580TDenYt1oFeXdOaNWvk/vvvDxgG1H+j0LCdd8gynGBZslXo9d7TvXv3Gp+wpJ+s5KRyZ/Xq1WXIkCHGPeKkOmtIN2sInWIR6NXXnVa1tQsK6utLX0OtWrUKuvpY/N7wF+jVgLL+HtaKuVqxe//+/QHXr29C0ACwvrbKlSsX9FqDddA3KLz66qsyfvx4R+FaDfJqILdRo0YhVYi1W0e4977O1bBhQ+M+0KrUaWlpwS5TIgn06uR67+nrVN8AEmiP7KqSWxenld71v1daFd5JmFqv+b777hO1DxZct54znN+7QVEDdFi3bp20bt1atFqvd9N7V1/D6enpkUzPWAQQQACBOBEg0BsnG8EyEEAAgUIWINDrMjCBXpdBmQ4BBBBAIKEEUj3Qq5Vy9C/kPU3DvXfccUdC7WE8LpZAbzzuCmtKVgECvcm6s1wXAggggAACCMSTQKwCvWqwZMkSI1RrV/FQPwpeK5eGEtTSubQi4O7du2XFihXy4YcfGhVkN27caAavNASnH4d+9dVXGwE0rYCblZUV8VZoyGv9+vXy3nvvGQHXLVu2mKFMzzmrVasmN910U8Bz6ptwrZ+qo1V8NWRXqlSpAuuMh0CvLkrDgG+//bYsWLDAcLBW22zRooVo8LNs2bLmNYQTLEvmQK8H5vjx46LVO/Ue/uSTT4z7SE09rVatWqJVWfXebdKkiVx66aUhvz4ivtFtJohFoFeX8fPPP0u3bt2M6rLWpuFODfVWrFgxpEuO5u+NQIFez2IPHTokixYtkvnz5xvVrz0B73r16smVV15p/B7RUKfd74SQLjhAJ/1dtmnTJlm1apXxJgn9Her9etY1aBVefU1rVeHy5cuHXB022Nr03tc3RmiVcv3avn278fvU0zSsrW+CuPjii6VZs2aGQaVKlRydP9JAr2ctP/zwg8yaNUs++OADI4xrDffaVSX3d/0aLN+2bZvxmtcv9bZ7zat3y5Yt5fzzzw+rGrOeP5zfu8H2LdDzdm9U0X3Ue1t/f9EQQAABBJJDgEBvcuwjV4EAAggEEyDQG0zI4fMEeh2C0R0BBBBAIKkEUj3Q26NHD5+PHdVwrx6jRSZAoDcyP0Yj4ESAQK8TLfoigAACCCCAAAIIIIAAAgjEq0Aogd54XTvrQsCpwMGDB403qWgle0/TCvX65hU33kzjdD30RwABBBAoHAECvYXjyqwIIIBAvAkQ6HV5Rwj0ugzKdAgggAACCSWQ6oFerVaiH/PmaVOnTjUqmNAiEyDQG5kfoxFwIkCg14kWfRFAAAEEEEAAAQQQQAABBOJVgEBvvO4M6yoMgXXr1knr1q1l586d5vSjR4+W/v37O6qsXBhrY04EEEAAAfcECPS6Z8lMCCCAQDwLEOh1eXcI9LoMynQIIIAAAgklkOqB3q5duxofa+lpGu7t0qVLQu1hPC6WQG887gprSlYBAr3JurNcFwIIIIAAAggggAACCCCQWgIEelNrv1P5anNzc2XkyJGi97ynVatWTebMmSOXX355KtNw7QgggEDSCRDoTbot5YIQQAABWwECvS7fGAR6XQZlOgQQQACBhBJI9UBv586dZebMmeaeabhXj9EiEyDQG5kfoxFwIkCg14kWfRFAAAEEEEAAAQQQQAABBOJVgEBvvO4M63Jb4Pvvv5dOnTrJ2rVrzanvv/9+eeaZZyQjI8Pt0zEfAggggEAMBQj0xhCfUyOAAAJRFCDQ6zI2gV6XQZkOAQQQQCChBFI90NuxY0eZPXu2uWca7tVjtMgECPRG5sdoBJwIEOh1okVfBBBAAAEEEEAAAQQQQACBeBUg0BuvO8O63BTIy8uTV155RXr37m1OW7JkSZk/f740adLEzVMxFwIIIIBAHAgQ6I2DTWAJCCCAQBQECPS6jEyg12VQpkMAAQQQSCiBVA/0dujQQV5//XVzzzTc+7e//S2h9jAeF0ugNx53hTUlqwCB3mTdWa4LAQQQQAABBBBAAAEEEEgtAQK9qbXfqXq1K1eulB49esiOHTtMgjZt2sjkyZMlKysrVVm4bgQQQCBpBQj0Ju3WcmEIIICAjwCBXpdvCAK9LoMyHQIIIIBAQgmkeqC3ffv2MnfuXHPPNNyrx2iRCRDojcyP0Qg4ESDQ60SLvggggAACCCCAAAIIIIAAAvEqQKA3XneGdTkV+PXXXyU7O1sqVqwo6enpcvLkSdm1a5fMmDFDRo0aJfv37/eZct68eXL77bc7PQ39EUAAAQQSQIBAbwJsEktEAAEEXBAg0OsCovcUBHpdBo1guuPHj8vmzZtl9erVxtf27dtlzZo15oxVq1aVSy65ROrWrSs33HCDXHnllZKZmRnBGVNv6J49e+TNN9+Ut99+2zD2/KWBx7Zx48bSp08f+fnnn0WrVm7cuNFE+uijj6RBgwaph5bCV/zNN99wH6TA/qd6oLdt27byxhtvmDut4V49RotMgEBvZH6MRsCJAIFeJ1r0RQABBBBAAAEEEEAAAQQQiFcBAr3xujOsy6nApk2bpF27drJt27agQ7t37y7jx4+XUqVKBe1LBwQQQACBxBMg0Jt4e8aKEUAAgXAECPSGoxZgDIFel0EdTpeXlydff/21TJw4UaZNm1bgXamBpqtcubL07t1b7rzzTqlQoYLDM6dW95ycHOOdvwMGDAho3K1bN3nhhRfkl19+IciZpLeIvubWr18vGzZskLvuuivgVRLoTdKbwHJZqR7o1coH8+fPN1U03KsfcUaLTIBAb2R+jEbAiQCBXida9EUAAQQQQAABBBBAAAEEEIhXAQK98bozrMupwH//+1/p2LGjfP755wGH6r9zaoGJq6++2ukp6I8AAgggkCACBHoTZKNYJgIIIBChAIHeCAGtwwn0ugzqYDqtwDtixAiZOnWqg1EFu5YpU0b++c9/SufOnSUjIyOiuZJxsAY4Z86caVTe1Y/4CdSGDBki+pdm+pcNVOhNvrvB+zX36KOPyrBhwwJeJIHe5LsH7K4o1QO9rVu3lgULFpg0Gu7VY7TIBAj0RubHaAScCBDodaJFXwQQQAABBBBAAAEEEEAAgXgVINAbrzvDupwK7Nu3T7p06SKLFy/2O1T/bVML7Oi/xVn/jt7p+eiPAAIIIBC/AgR643dvWBkCCCDgpgCBXjc1RYRAr8ugIUx38uRJmTdvnjz44IOyY8eOEEaE1uW+++6TJ554QkqWLBnagBTppSHOrl27yscffxz0iidMmGC8JghyBqVKqA65ubnyyiuvyNChQ80KzQR6E2oLC3WxqR7ove222+Ttt982jTXcq8dokQkQ6I3Mj9EIOBEg0OtEi74IIIAAAggggAACCCCAAALxKkCgN153hnU5Ffjjjz/kgQceMP5dxq5VrVpVnnvuOWnRogVhXqe49EcAAQQSTIBAb4JtGMtFAAEEwhQg0BsmnL9hBHpdBg0y3bFjx2TcuHHy+OOP21aL1Xektm/f3vhD7IUXXijnn3++MaOGgDWY+sUXX8g777xjfNm1vn37yjPPPCMlSpSI7oXF8dmWLl0qzZs391mh/mWB3vtahbJUqVLGcz/++KNkZWWJfsQPgd443tAwlnbkyBHp37+/TJw40RxNoDcMyCQdkuqB3ltvvdXnvyka7r3llluSdLejd1kEeqNnzZkQINDLPYAAAggggAACCCCAAAIIIJAMAgR6k2EXuQYV0CIrK1eulGnTpsknn3xi/Jub/vtn/fr1pVOnTsbfP3v+bQ4xBBBAAIHkFiDQm9z7y9UhgAACHgECvS7fCwR6XQYNMF1OTo6MHj1aBg8eXKCXBkwfeeQRadu2rWRmZgZcVF5enmzZskWGDx8u+tHo1jZq1CgZOHCgpKWlRe/i4vhMGuLs06ePucIKFSrI9OnT5YYbbojjVbM0NwXCDfS6uQbmil+BVA/03nzzzbJo0SJzg/QNI3qMFpkAgd7I/BiNgBMBAr1OtOiLAAIIIIAAAggggAACCCCAAAIIIIAAAggggEB0BAj0RseZsyCAAAKxFiDQ6/IOEOh1GTTAdLNmzZLevXsXqMyrVXX/8Y9/SLly5RwtRkOKWo1Xx3q3kiVLGu96bdWqlaP5krWz9V3tTZs2lddee82xd7L6pMJ1EehNhV0O/xpTPdB74403ynvvvWcCarhXj9EiEyDQG5kfoxFwIkCg14kWfRFAAAEEEEAAAQQQQAABBBBAAAEEEEAAAQQQiI4Agd7oOHMWBBBAINYCBHpd3gECvS6D+plu+/bt0rVrV/n44499egwdOlT0q0SJEmEt5PDhwzJo0CB58cUXfcbfdttt8vLLL8s555wT1rzJNMga6O3Vq5eMGzdOzjjjjGS6TK4lgACBXm6PQAKpHuht2bKlLF682CTScG+LFi24aSIUINAbISDDEXAgQKDXARZdEUAAAQQQQAABBBBAAAEEEEAAAQQQQAABBBCIkgCB3ihBcxoEEEAgxgIEel3eAAK9LoPaTJebmysjR44UDZZ6t7vvvlvGjh0bdpjXM9fPP/8s3bp1k+XLl/vMP2/ePLn99tsL/wLj/AzWQK/e8+qemZkZ5ytneW4JEOh1SzI550n1QG/z5s1l6dKl5uZquFeP0SITINAbmR+jEXAiQKDXiRZ9EUAAAQQQQAABBBBAAAEEEEAAAQQQQAABBBCIjgCB3ug4cxYEEEAg1gIEel3eAQK9LoPaTLdlyxZp3769bN261Xy2WrVqMmvWLKlRo4YrC5gxY4ZRAdi73XHHHfL8889HHBh2ZYExnIRAbwzx4+TUBHrjZCPidBmpHuht2rSpLFu2zNwdDffqMVpkAgR6I/NjNAJOBAj0OtGiLwIIIIAAAggggAACCCCAAAIIIIAAAggggAAC0REg0BsdZ86CAAIIxFqAQK/LO0Cg12VQm+m0GuyAAQN8nhk2bJiMGDFCihYt6soCdu7cKd27d5f333/fnE9Dw3PmzJHLL7885HPs2bNHPvjgA+Pj1zdu3Cjr1683xpYsWVJq1qwp1atXl5tuukkaNmwopUqVCnle7WgN1n700UfSoEEDc45Dhw7JokWLZMGCBcZ5v/nmG+O5WrVqyRVXXGGcVz8GPth5recJZZE6/+zZs6Vq1apGdz13hw4dDANPs6432Lx6PR9++KHMnTvXx1LPcc0110i7du2kcePGZuB637590qVLF8M+2DndCqhag+Dqq8fKli1b4PKsJt59Dx8+LFOnTjUMV65cadwvderUMap8/u1vf5PKlSuL9X/WvU+Qk5Mj3377rREqXL16tWzfvl3WrFljdvG+//Teu+GGG+Scc84JuAV2exhogPUecOs+yMvLk59++sm4t1esWOFzb5cpU8a4t+vVq2dY1a1b13Hl6Gi9roLd74n8fKoHeps0aWL83vc0fR3qa4wWmQCB3sj8GI2AEwECvU606IsAAggggAACCCCAAAIIIIAAAggggAACCCCAQHQECPRGx5mzIIAAArEWINDr8g4Q6HUZ1DLdwYMHpVevXkao09MqVKggb775phF4dKtpaHDcuHFGGFLDWdddd51cfPHFkp6eHvQUOvbrr7+WZ5991lhndnZ20DEaROzfv7/o/VOuXLmg/bWDv+ChhlMnTJggjz/+uOzfvz/gXHreRx55RHr37u238nCsA70abp00aVJI16PhXg12awVnvVcSMdCre3bvvffKkiVLbPdOw7hvvfWWEV62NrXSe2706NGyefPmkO4j7aRzaiB6+PDhcsEFF9iOi3Wg9+TJk8brccyYMTJ//vyQrk3vh/vuu0+0unaJEiVCGhOt11VIi0nQTqke6L3++uuNsLmnabhXj9EiEyDQG5kfoxFwIkCg14kWfRFAAAEEEEAAAQQQQAABBBBAAAEEEEAAAQQQiI4Agd7oOHMWBBBAINYCBHpd3gECvS6DWqbbtGmTETzctm2b+UzLli1l2rRpcvbZZxfuyUOY/dixY/LKK68YwchgYVq76bS66AsvvCD169cPWIFVx9oFDy+99FIZOHCg4eGkaQB2/PjxUr58+QLDYhno3bFjhxF0DjXA6Vn80KFDjXC0BpUTqUKvBnEffvhho6qyv9amTRuZPHmyZGVl+XTREPmDDz4o77zzjpOt9+mrAVgNT2uA3dpiGejVUPyoUaOMezSUgLx17VqtVwP6l112WVCbaL2ugi4kgTukeqC3UaNGsmrVKnMHNdyrx2iRCRDojcyP0Qg4ESDQ60SLvggggAACCCCAAAIIIIAAAggggAACCCCAAAIIREeAQG90nDkLAgggEGsBAr0u7wCBXpdBLdPNnj1bOnbs6HN0yJAhRri1aNGihXvyILNrdVQNY2pw0K5pNVwN7BYrVkwOHToka9as8dtPQ70dOnQIGOq1Bg/fe+89o3Lriy++GJaDBoGfeOIJycjI8Bm/cOFC+fLLL81jGlRbtGiR+XODBg1EQ9V6XZ6mc+g+nXvuucYhuzDoRx99JDrWX9PQdqBKtfXq1ZNSpUr5tezRo4ds2LBBNm7caJ7C3zm1qrEGhydOnGj2ffTRR2XYsGGOLGfMmCFdu3Y1x7Ro0UL0WNmyZQvMYzXRe+P888/3CeRqwLZy5co+16iB8Z49e/rMt3XrVrnzzjtl7dq1tuv1WOmTeq3q4i8Yq3syffr0ApV6d+3aJbNmzRINrZ84cUL0fvv444/N8910000+QWDrPRDufbB7926jyu6cOXNsr019qlSpIkWKFJG9e/fK+vXrbfsFCit7D4jW68rRjZVgnVM90KuB+A8//NDnd2bDhg0TbBfjb7kEeuNvT1hR8goQ6E3eveXKEEAAAQQQQAABBBBAAAEEEEAAAQQQQAABBBJXgEBv4u4dK0cAAQScCBDodaIVQl8CvSEgRdDlqaeeEq2+6t2mTJki3bt3j2DWyIfm5OSIVlcdPHhwgcl0bf/3f/8n1apVk7S0NPN5DVbqR7E//fTTPuEv7aAhRb2uQFUdrcFDreq7evVqc/5OnTpJ3759pWbNmnLmmWdKXl6eUTVYK9Y+99xz8umnn/qstUKFCvLmm29KnTp1AoJYz6v3/NixYyUzM9PvOKeBXg1Ha8D25Zdf9plTQ5mPPPKIaJXaEiVKmM9pfw0ZP/vsswWuy3uCeA70eq9TQ7V6P9WuXdsIqmrTELhW7m3cuLER/PU0f1a33HKLUbFXw7zp6ek+jidPnpTt27fLSy+9ZISYreFePbf6W/9A4Jkk3AB0OPfBoEGDCoTUS5YsaVRgvueee4zgscfI46QVnfUaNm/e7HPddevWlf/85z/Ga9Ffi9XrKvLfQvEzQ6oHx6q/EAAAIABJREFUeq+99lqfsLuGe/UYLTIBAr2R+TEaAScCBHqdaNEXAQQQQAABBBBAAAEEEEAAAQQQQAABBBBAAIHoCBDojY4zZ0EAAQRiLUCg1+UdINDrMqjXdMePHzcCsxoe9W7BKr0W3opOz6zBXK3MunPnTvOghnI1YNq2bVufwKF1PRrI1H4jR470eer666+XadOmScWKFW0vwRo89HTSSq86X5MmTfyeV4O9amkNzOqcWmXYX5BTzxGNQK+10q2e9+abbxatXKyu/ppWkdUAqLrZtUQI9IYSOvW+tmXLlhkBZ+9Qrga5n3nmGZ/Qs52HhryXL18ud911l+zYscPs0q5dO9FKwKVLl7Z1jEagV9em90G3bt181qD3t94HGmAPdJ9qtV69l633uAbsx48fb1R3tmuxel1F4/dUtM6R6oFevTc/+eQTk1srWesxWmQCBHoj82M0Ak4ECPQ60aIvAggggAACCCCAAAIIIIAAAggggAACCCCAAALRESDQGx1nzoIAAgjEWoBAr8s7QKDXZVCv6exChFWqVJG5c+dKjRo1Cu/EQWbWQO69994rr776qtlTK4hOmDBBtEpuoNChZ8CxY8dkzJgxBaoPayXd+++/33YOu+BhKJV9Pee0q5YaLMipYws70KuhaA1dvv/++6anhpvV989//nPQfd69e7dRvVWr2VpbIgR6p0+fLl26dAl6ndpB7xsNMP/rX/8y+2t1X51DK9eG0nJzc40wue6rp1111VUya9YsueSSS2yniEag1+4+cHJ/68I15PzQQw8ZlYg9TV+bGvhu1aqV7bXF6nUVyl4lSp9UD/Rec801smbNGnO7NNyrlbJpkQkQ6I3Mj9EIOBEg0OtEi74IIIAAAggggAACCCCAAAIIIIAAAggggAACCERHgEBvdJw5CwIIIBBrAQK9Lu8AgV6XQb2mswsRarXO2bNnS9WqVQvvxEFmXrdunbRu3dqnOu/QoUONkGRaWlrI69Lqsr169ZKFCxeaY5o2bSpTp06VChUqFJjHLng4bNgwGTFihBQtWjToee0qHjdu3Nioinreeef5HV/Ygd633nrLJ2wZLIBpt9DPPvtMNJzsXXVW+8V7oFer886cOVMuvPDCoPunHfT6OnfuLKtXrzb7jx49Wvr37x9SkNwzyGoe7HUVjUDvG2+8YVS39m6TJk0yXiOhhOQ947Zu3WoE6zdu3GhOdccdd8jzzz9vW8E4Vq+rkDY8QTqleqBXX8f63wVP03CvHqNFJkCgNzI/RiPgRIBArxMt+iKAAAIIIIAAAggggAACCCCAAAIIIIAAAgggEB0BAr3RceYsCCCAQKwFCPS6vAMEel0G9ZouXgO9Y8eOlQEDBpgr1arBGjKuVauWY4zJkycbgUXvtmTJEmnWrFmBuazBQw2+vvvuu6IVWkNtEydOlD59+pjdgwU5tWNhBnrtQsZt2rQRdcnKygr1smwr1+rgeA/0duvWTV544QXRvQyl/frrr6L3x//+9z/54osvjIDvyy+/LFph10n7+OOP5dprr/W5hwNVvi7sQK/dfdCwYUN57bXXpFKlSk4uTewqEAeq7B2r15Wji4rzzqke6K1du7bomwo8TcO9eowWmQCB3sj8GI2AEwECvU606IsAAggggAACCCCAAAIIIIAAAggggAACCCCAQHQECPRGx5mzIIAAArEWINDr8g4Q6HUZ1Gu6eAz0ZmdnS79+/WTatGnmSp2GMr3FvvnmG+nQoYNPNdExY8YYFVetzRo8rF+/vhF4rFy5csiboNV4u3btavaPdaB37969RsXZ999/31yTXufDDz/sqCqrDrZemx6L90CvVlfWLycVaEPe7AAdrYHeQFb6XGEHen/55Rfp0qWLrFixwlz1kCFDjDB5KNWnrZeq13fjjTeKvl49bcGCBXLbbbfFzevKjX2MlzlSPdB79dVXy+eff25uh4Z7nYbs42Uv42kdBHrjaTdYS7ILEOhN9h3m+hBAAAEEEEAAAQQQQAABBBBAAAEEEEAAAQQSUYBAbyLuGmtGAAEEnAsQ6HVuFnAEgV6XQb2mswsRVqhQQd5+++2YhaXsgoeRhDIPHjxoVOjV6qie1rdvXxk9erQUL17cB9ca6L355puNYLGTSrarVq2SRo0amfPGOtC7adMmadeunWzbts1ck7/gZbA7zW6ueA/0TpkyRbp37x7s0iJ+/uTJk7Jv3z7ZsmWLLFu2TObMmSMaJvdu/qy0T2EHeu32LhIbrVysQfHVq1ebl/jkk0+KhoStLVavq4g3NY4mSPVA75VXXinr1683d0TDvXqMFpkAgd7I/BiNgBMBAr1OtOiLAAIIIIAAAggggAACCCCAAAIIIIAAAggggEB0BAj0RseZsyCAAAKxFiDQ6/IOEOh1GdQynTVsp0+vXLlSrrvuusI9sZ/Z7SrqTp8+3aguGk6zC0r6q/hrtdB7b+zYsZKZmRnyqa2VWWMd6LUGjPVCAgVLA12oXYgz3gO9kdw7Vou8vDw5dOiQaOhcv/Re3b59u2i10I0bN8r+/fsD3iexDPQ6rRgc7IbX8LK+JhcvXmx29VfxN1avq2DXkEjPp3qgt2bNmj5V1jXcq8dokQkQ6I3Mj9EIOBEg0OtEi74IIIAAAggggAACCCCAAAIIIIAAAggggAACCERHgEBvdJw5CwIIIBBrAQK9Lu8AgV6XQS3TTZ06VXr06OFzNJLKnZGu1q6SaKShTGugsEWLFjJjxgwpW7asz3JjFTwM57x2wWe7wKheZ9euXc3rDCVg7G8P7UKcyR7o1QDvokWL5I033jAq7wYL7Qa6/2MZ6F26dKk0b97cZ3nhBrt1ErugvL8AfDj3t9UxnKB8pL+L4ml8qgd69feW/rfB0zZs2CB6jBaZAIHeyPwYjYATAQK9TrToiwACCCCAAAIIIIAAAggggAACCCCAAAIIIIBAdAQI9EbHmbMggAACsRYg0OvyDhDodRnUMp1dBVd/lTYLdyX5s9tVEiXQW1CeQK9vGFuF3KzufOzYMdH77tlnnzXmddIqV64stWvXlrlz5/oMi2Wg1xrs1oUR6HWyq7Htm+qB3urVq8uXX35pboKGe/UYLTIBAr2R+TEaAScCBHqdaNEXAQQQQAABBBBAAAEEEEAAAQQQQAABBBBAAIHoCBDojY4zZ0EAAQRiLUCg1+UdINDrMqhluh07dkjnzp1l9erV5jMtW7aUadOmydlnn+3qyX/55Re577775C9/+YvoOf76179K6dKlfc7hdoXevLw8GTlypPHlaalcoVdDcK+//rpcdtlljvc2VSr0ahXewYMHy8svvxySUdWqVaVWrVrSuHFj4+viiy+WtWvXyrXXXuszPpaBXrcr9P7xxx/ywAMPyCuvvGJeIxV6Q7pdwuqU6oHeyy+/XL766ivTTsO9eowWmQCB3sj8GI2AEwECvU606IsAAggggAACCCCAAAIIIIAAAggggAACCCCAQHQECPRGx5mzIIAAArEWINDr8g4Q6HUZ1DKdViIdNGiQ/Otf/zKfKVmypLz77rvSoEEDV0+u1XdvvPFGyc7ONue94447jHPrObW5WWVV5zty5Ij0799fJk6caJ6zV69eMm7cODnjjDN8ru+xxx6T4cOHm8f8BRQDoVgrDOvHws+ePVs09OmvhXPeUCv0uhnktAt/+wup2rk/+uijMmzYMEf3lO5bnz59zDH+wthu3Tu6bn09PP/88wXWWaZMGWnSpIk0bNjQCKVfdNFFcu6550pmZmaBvnaVpmMZ6HW6nmCbZBfuHjFihOiX9Q894dzf1vOH87oKdg2J9HyqB3r19bZ161Zzy7Zs2WK8BmmRCRDojcyP0Qg4ESDQ60SLvggggAACCCCAAAIIIIAAAggggAACCCCAAAIIREeAQG90nDkLAgggEGsBAr0u7wCBXpdBbaZ74403pG3btj7PDB061Khqm5aW5soCcnNzjfk03OfdxowZYwRuPU2r+Hbp0kVWrFhhHvMXFAxlYQcOHJBu3brJwoULze59+/aV0aNHS/HixX2miFXwMJzzhhro/fzzz+XWW2+VnTt3mtc6a9Ys6dChQyh8Pn3sqic7CfTqPo8aNUrS09NDPrfVprADvUuWLJF27dr5hM4rV64sjz/+uPEasQvv2l2M0yB1uAHoUO8Du72bMmWKdO/ePeS98O743//+Vzp27Ch6f3nak08+KUOGDCkwXzj3t3USAr1/8iE5fPhwWPvmdJD372Yd6/3GCKdzRdJfK4rrve5pGu4Np8p4JGtIxrEEepNxV7mmeBWwBnrff/99401CNAQQQAABBBBAAAEEEEAAAQQQQAABBBBAAAEEEIiNwDvvvGNkKbzbt7tyYrMYzooAAgggUKgCBHpd5iXQ6zKozXQa9tRgn4YLPK1atWqiwc8aNWq4sgANFGoA0LvKYoUKFeTtt9+Wq666yjyHVu/t16+fTJs2zTymgdwXXnjBrOLrZEF2QUZriNgzX6yCh+GcN9Qgp11VXT3fww8/XKCSajDXt956S1q1auXTzUmg12nF46NHj8rAgQPlxRdfNM9ZmIFef9Wq586dK82bNw/G4/P81KlTpUePHiFZaafCDvTaBeU1fKv3QtGiRR1dm3a2CywvWLBAbrvttgJzhXN/Wych0Jvagd5LL71Utm3bZt4W+vtPj9EiEyDQG5kfoxFwItC/TxdZ+OZsnyGXX365tG/fXurVq2eEe916E52TddEXAQQQQAABBBBAAAEEEEAAAQQQQAABBBBAAIFUEdAidKtWrTK+tPjV999/73Ppf+vaUx7/5+lPfk4VF64TAQQQSAUBAr0u7zKBXpdBbabLy8uTsWPHGuFJ73b33Xcbx0uUKBHRIrSa5KBBg3yCmTrh/fffL88884xkZGT4zK/nHDBggHmsSpUqMnv2bKlVq5bjdUyePFl69erlM06rsDZr1qzAXLEKHoZz3lADvXZB0TZt2oi6ZGVlheyp/3M7bNgweeqpp3zGOAn06j6MGzdOzjjjjJDOaxdCLcxA7969e6Vz584+wfZwwuROrRSjsAO9x48fl8GDBxuvZ09r2LChvPbaa1KpUqWQ9sPTya7atr5GNfhs9waAcO5v64II9KZ2oFfvL60K7Wnffvut6DFaZAIEeiPzYzQCTgT2/bpHhg7oLcuXvGM7rFSpUnLNNdcYwd5GjRpJ1apVpXTp0k5OQV8EEEAAAQQQQAABBBBAAAEEEEAAAQQQQAABBBDwEjh48KDxKaCrV6+WlStXGp8S/dtvv9kaXd/8Fhn13CuSVeZsDBFAAAEEklCAQK/Lm0qg12VQP9Nt375dunbtKhqc827/+Mc/jDBuZmZmWAvJycmR0aNHG2FC71a5cmUjAHj11VcXmHfdunXSunVr0crBnjZ06FAZOXKko+plP//8s2ggc/ny5eY89evXN0KMen5ri1XwMJzzhhro1Wt84403pG3btubllixZ0rB3UnV2y5YtRhU57wrLOqG/QK8+Z72uxo0by4wZM+S8884L6V6yrlsHFWag187UaVVhXaPdPMGsCjvQa3cf6LFJkyYZgfc//ck3MBpog+yqbbdr105eeeUV2/BROPe39fwEelM70HvxxRfLd999Z94WGu7VY7TIBAj0RubHaATCEdBA76zpr/gN9nrPqZ9kocFe6xe//8KRZwwCCCCAAAIIIIAAAggggAACCCCAAAIIIIBAsgr873//M/6N3vrlnTfxd+0a5O3YtZfodxoCCCCAQPIKEOh1eW8J9LoMGmC6WbNmSe/evSU7O9unV9++fUWDveXKlXO0GK3MO2bMGHn22WcLzKkhPw352n28sI6799575dVXXzXPpyHUCRMmSKdOnUIKHx47dsyo/jt8+HCfNWuV2REjRkjRokULXEusgofhnNdJoFf/R7V79+4+lWdvvvlmI4B57rnnBt1TfxWWdWCgQO/EiROlT58+PvNPnz5dunTpEvScP/zwg9xxxx0+YWwdVJiBXruKwE4r9IZrFY1Ar919oMF2/TgRrQYYStPfDVo9W+8d76Y/9+zZ03aKcO5v60QEelM70HvhhReKvunE0zTcq8dokQkQ6I3Mj9EIRCKweeNn8vGK9+XjlUtl7eqVjqbS/3fWkO+ll17q812PlS1b1tFcdEYAAQQQQAABBBBAAAEEEEAAAQQQQAABBBBAIBEE9u3bZwZ29dM8NS/h+a5F5py0Rk1ulGsbN5M69RtJtcuvcDKUvggggAACCSpAoNfljSPQ6zJogOn8VdPVIRoSeOihh4xKr/qxwIHayZMnjY8tePrpp+Wddwp+tHCrVq1Ew57ly5f3O80HH3xgVAz2fteUhg81HKxrKFKkiN+xGqrUflrR17vVrVtXpk2b5vej2mMVPAznvE4CvWqglXHV07tpxd2xY8dKxYoV/VpqgPPJJ5+UUaNG2fYJFOi1q7Sse/DCCy/IVVdd5fecX3/9tTzwwAOyZMmSAn0KM9Cr19qvXz/jHvE0rY6nIeQbbrgh6Atx//79ooHxF1980bGVXaA3lDCxk/sgLy/PuA90Xu92xRVXGHui1asDVerdu3evPPzww/Lyyy/7jG/Tpo3xevYX+A/n/rYCEuhN7UDvBRdcIDt27DBvi++//170GC0yAQK9kfkxGgG3BH47sF9WffCerFu9UjZ+sU6+2bo57KnPOuss41Mo/H2dc845Yc/NQAQQQAABBBBAAAEEEEAAAQQQQAABBBBAAAEECktgz549xr8H+vv67bffwj511WrV5Yor68g11zWRhtc3l1Klzgp7LgYigAACCCSmAIFel/eNQK/LoEGmC1RhVIeWKVNGtLpry5Yt5S9/+Yucf/75xowaSNRwoQZ5Fy5cKGvXrrU9U/PmzeX555/3G6r1DAoULtZqs//3f/8n1apV86nwq2tYsWKFjBs3ThYvXuxzfq3wO2nSJOnYsaNfgVgFD8M5r5Mgp16wv33VoPYjjzwiGsosUaKEaXP8+HFZtWqV/POf/yxg6Q0YKNB74MAB0dfvnDlzfMz1HtLqzFqpVysEazhb927btm3y73//2wjUajhW2y233CI//vijbNy40fi5MAO9Ov/kyZOlV69ePutVI630rEHyjIyMAveP2i5atMgIkX/66ad+7y8NKDdr1sz2+dzcXCMM/NRTT5nP6z17//33G5VvPSF6PZaenm72ces+0Hl1r+655x4jKOkdmD906JARzH/uuecKXJ8GhjQk3KBBg7h7XUX3N2fhns0atNZ7Lhqtf//+PqfR4HYs2p///Gfj94Cn6R/k9RgtMgECvZH5MRqBwhI4evSIEezd9MU62bh+nfF4986fXTldZmamEfbV/3/XN+JowFe/e768f9ZwMA0BBBBAAAEEEEAAAQQQQAABBBBAAAEEEEAAgXAFNISrRaP0SwO7nsfeP+u/Aeq//WlewI1WvkJFI7x7Ra06UkO/X1lHihfPdGNq5kAAAQQQSGABAr0ubx6BXpdBQ5hOw2JalVW/3GwaGtWKsBokCKXpOrQiqAZ07ZoGQ7W6aLFixURDh2vWrLHtp2FFrZrauXPngJV9wwnWWk8YTiXRcM7rNMip69QxGg7VNdq1evXqGcFR/Z/lDRs2iFas9TQ11Kq6Gpj2boECvdpPQ6zt2rXzmSuUvdc+Wsn5iSeekIEDB5qh4sIO9O7evdsIti5YsKDAMjXYe80118hll11mPKc+es9pJWKr1d/+9jf58ssvfYLtWulXQ8z+moYl+/TpE5DH6h3OfaDXeN999xUIWntOrK/PKlWqGK8V/cPU+vXrbdek/TSAff311wes7BvO/e3G6yrU+ywR+qV6oLdSpUry88+nw2z6B3s9RotMgEBvZH6MRiCaAvv37ZVt33wl/9Wvb/O/6896vLCa/v+1J+B79tlnS9myZY039ul378eeY57vgar9F9ZamRcBBBBAAAEEEEAAAQQQQAABBBBAAAEEEECg8AT0k2D37dtnFOWy++597NdffzUDvCdOnCi0RZUpW06qVP2LXKJfl+Z/15/1OA0BBBBAAAGrAIFel+8JAr0ug4Y43cmTJ+WNN94wqrdqaDCSpv/Ar/P07t3bpwpsKHNquFTDuCNHjgwrFKqB39GjR8sNN9wQMHSoa4lV8DCc84YT5NRr1Cq49957rxG0DbVpmFfD3dWrV5fGjRubw/Tn119/3Qy42s2nlZanTJkiWunTO/Qa7NyeSs5672gI1lNxubADvbqurVu3yp133um3ynSgtdeuXduwql+/vjz44IPGvetpQ4YMMe6xokWL2k5ht6fWjtZQcLj3gf5hS6sBawXmcJruz9NPPy01a9YMOjyc+9s6aThB+aALS6AOqR7orVixovzyyy/mjv3000+ix2iRCRDojcyP0QjEg4B30PeH7f+TnT//KDt/0a+fZM+u0783o7nWrKysgIFfawBYf6YacDR3iHMhgAACCCCAAAIIIIAAAggggAACCCCAQCoLaNVcf8Fcf8f1k3lj0c459zypcF4lqXDe+VKh4vny5wsuJrgbi43gnAgggEASCBDodXkTCfS6DOpwOq2SO3XqVHnppZdk8+bNjkbrP9Dffffd0rdv34g+Hl3f8bVp0yYjQDhz5syQ1qDVQzVArOfXjxEOpcUqeBjOecMNcqqD7umkSZPk8ccfN/5nPVDzBFQ1EP3JJ5/Itddea3bXsPTs2bNFK9cGarp/a9eulX/84x9mMNdffw0P6/0yaNAgowqcvpsv2oFeXZtWANUQut77oTS93x544AGf0LpWox4wYIA5vGnTpsZ8FSpUsJ1Snd577z255557jI8VsWuPPvqoDBs2zHwqkvtAQ/srV640XleewHSwa9UQt66ve/fuIYfzw7m/resg0PsnHxJ9DUejaRDfu2kV6Vg0fc3s2rXLPLWGe/29jmKxvkQ9J4HeRN051o1AaAInc3ONYK8R8DWCvj/JrlOPd+/6Rfbu2SV7d+8U/f+BWDd9s5Nd0NdTCVgDv/qlYWHr48xMPiot1vvH+RFAAAEEEEAAAQQQQAABBBBAAAEEEEAgugJaFE2DuRq01e/Wx4ECu7m5udFdrM3Z9JNiy5WvIOXOOVfKa2i34vlyroZ2NbxbUb/nPy7ip1BWzC+ABSCAAAIIJJwAgV6Xt4xAr8ugYU6n/9ivIUcN1unXt99+a1R79Q4earCzWrVqcs0110iDBg3kyiuvFDf/kV0Dj1qZcdGiRbJixQqjcvD69euNK9IgqFYL1cCpVg+tW7eu43PHKngYznkjCXJ6boE9e/bIBx98YIQ5N27caFrqPuoedurUSRo2bGg6Ll261LD1tFADvZ7+eg/pfr355ptGkHTDhg1G1V4NcGhF21tvvVVat25tfLyzp8Uq0Kvn1/tN729d7/Llyw0jz/2uAd7LL79c6tWrJ1o1WO+99PR0n1fX559/blzTzp07zePz5s2T22+/PeCr8IcffpBZs2YZVZTXrVvnU9lYfx9qUNjzunLjPtB90Xn0PtB90QrFnqrcujca6tbXc8uWLaVWrVqSlpbm6LdIOPe39QQEelM70Fu+fHnR31eepuFePUaLTIBAb2R+jEYgWQT2/brnVLh3V/73PTtl727P4/zQrx7/4/DvcXnJGRkZtkFffwFg/TPDmWee6fOlc9AQQAABBBBAAAEEEEAAAQQQQAABBBBAAIFoCBw7dkx+//13ny/9N/NAAV1rcFfniMd2RokzjZCuJ6yb//hcKXdOfng3//G5Uvbs03mAeLwO1oQAAgggkHwCBHpd3lMCvS6DMh0CYQrMmDFDunbtao7WIKse0+ppNAQQKDyBP/0ptQO9GvLfu3evCbx7926f4H/hySf3zAR6k3t/uToE3BY48sdh2bdvr+z/da9oCHj/Pv2uP+85dXxP/s9Gnz1y/Phxt5dQaPMVK1asQMjXGvoN9LOGhEuVKmV8eR5rhQkaAggggAACCCCAAAIIIIAAAggggAACCCS2gBZGOnTokFGASb97HlsDuU5+PnHiRMKgaEGrMmefI2XKlpOyZ5czHpcte+q7/mwcP0fKnF3OOJ55RomEuTYWigACCCCQWgIEel3ebwK9LoMyHQJhCjz11FMydOhQc3SvXr1k3LhxcsYZZ4Q5I8MQQCAUgVQP9J599tmi1bo9TcO9eowWmQCB3sj8GI0AAoEFsg8dPBX63SMH9u+T3w7sl98OeH8veOzY0aNJw6oBYLugrzX46x0CtnuO/89OmluCC0EAAQQQQAABBBBAAAEEEEAAAQQQiKLAH3/84RPA9YRx7cK5gZ7ToG6ytIzixeWsrLJyVlYZy3ffY1llyuaHdMuWk5KlSifL5XMdCCCAAAIpLkCg1+UbgECvy6BMl3ICM2fOlJdeekkqVqwo1atXlzp16kjjxo0lLS0tZAv9GI+ePXvK/PnzzTGPPfaYPPzww2ING4Y8KR0RQCAkgVQP9JYpU0b0d5CnabhXj9EiEyDQG5kfoxFAwH2BI0f+OB36tYSADx48IId+OyCHDh6Qgwd/M74f+u030eO/Zx9yfzFxMmPRokWNN88F+ypRokTQPjqHv35xcrksAwEEEEAAAQQQQAABBBBAAAEEEEAgBQQ0bGv9Onz4cIFjkfTLzc1NWskzS5aS0qWzpNRZZ0mp0llSunT+91Jn6eMs38BumdNh3cxMinQl7U3BhSGAAAIIBBUg0BuUyFkHAr3OvOiNgFVgxowZ0rVrV/Nw3bp1RUO+F154YUhYeXl5Rv8+ffoYHyeiTSuOabi3SZMmIc1BJwQQCF8g1QO9WVlZ8ttvv5mA+/fvFz1Gi0yAQG9kfoxGAIH4ETA+9u43Dfpq4Dc/5Kth3/zwb/6x/Ofzjx3+PVsOH/5d/jj1pY9PHD8ePxcUg5VkZmYageBA393qE4PL45QIIIAAAggggAACCCCAAAIIIIAAAkEEjhw5YgRqA313q0/GEdMqAAAgAElEQVQqb0ax9HQpUeJMOePUlz4ucWbJ08Hcs7KkVOmz8gO7p0K7+Y9PHTsrS4oUKZLKhFw7AggggAACYQkQ6A2Lzf8gAr0ugzJdygl8/vnncuutt8rOnTvNa3/yySdlwIABkpGREdBDw7zLly+Xu+66S3bs2GH2bdOmjUyePJlQXcrdTVxwLARSPdBbunRp42ORPE3DvXqMFpkAgd7I/BiNAALJJaCBXmvI1zvwq4/tnvcc05CwVgo2vn7PNsLCNHsBDQYXL17cCA97vrx/Dvc567ze8/CPHNyNCCCAAAIIIIAAAggggAACCCCQKAL65nUNzurX0aNHbR9bn3PS13tO73GJ4hPtdWrw9swzS4pWxdUvDd/qMU8o1xrO9X7O7rEGemkIIIAAAgggEH0BAr0umxPodRmU6VJOQD+qXl9Hc+bM8bn2Tp06Sd++faVOnTqSbvnDg/5hcfv27fLSSy/JxIkTzcq8OkGFChVk+vTpcsMNN6ScJReMQCwEUj3QqxXBf//9dDBKw716jBaZAIHeyPwYjQACCAQS0P+X/v33Q3I4+1TQ9/dTYV/9+dRjawg4PwxccEwyfzxgtO6iYsWKGW9kjJcvXQ8NAQQQQAABBBBAAAEEEEAAAQTiQ+DEiRNy7NixuPnS9dAiEyhatGh+APfMUyHckiXNx9Zw7ul+p0K7ljG8UTyyvWA0AggggAAC8SJAoNflnSDQ6zIo06WkwMqVK6VHjx4+VXa9IerVqyelSpUyDum7MTds2OAT4vX01RDd2LFjjbnS0tJS0pKLRiDaAqke6D3zzDPl8OHDJnt2drboMVpkAgR6I/NjNAIIIBAtgWPHjsrRI3/IEeMjD//If+zn5/znDtv2DTTu5MncaF0O5xExPhbRabhY34DpPaYwfrb+PyebhQACCCCAAAIIIIAAAggggICbAvqpoMePH/cJzhb2z6EEdfWN2bToCRQpUlQyzzhDMjPPkOKZ+d99frZ9rkR+30DjTj2v/TIyikfvgjgTAggggAACCCSEAIFel7eJQK/LoEyXkgL6h+TFixfL3//+d/nmm2/CMqhcubI8++yz0rZtW+MfoWkIIBAdgVQP9J5xxhnGGw08TcO9eowWmQCB3sj8GI0AAggkk8Dx48fkqH6MoxEI1o9z1OBw/s9Hj+r3U88Zj089Z/bJ72+Ms/TXsfkh5NNzJpNbsl2Ld0g40sCwViH2/tL53DymlXZoCCCAAAIIIIAAAggggAACIvrJPlrR1ftLQ7JuHvMOxUYSwNWxtPgVKJ6ZKcWLa8g2Mz9sWzzTCNHmH89/nOnVx7u/8ZxNf08fY9ypudLTM+IXgZUhgAACCCCAQNIKEOh1eWsJ9LoMynQpLbB371557rnnZMKECbJ///6QLLQqr1bkHThwoFxwwQUhjaETAgi4J5Dqgd7ixYsb79j3NA0M6TFaZAIEeiPzYzQCCCCAQHgCGvI9dvSoERQ+pgHho0dPfbf72V8/Z+PDWymj4llAA71uBoStgWPPz/qpNPo4lO/W9YTyM8HkeL7LWBsCCCCAAAIIIIBAsgvYBWGtIVi7n3Nycowqs6F81/HWcK3bYVu9DlryCWiANqN4cSNIm6FB2eLFT323+9lfP2fjk0+RK0IAAQQQQAABBE4LEOh1+W4g0OsyKNMhICKHDh2SDz/8UFauXCmfffaZbNy40Qz4aoC3Zs2aUr16dbnpppukfv36kpWVhRsCCMRIINUDvfrx0t7v3Nfgjx6jRSZAoDcyP0YjgAACCCSOgFYgPn7smBjfvR8fO17wmM/zNmOOHz89l92ctuO9xhw/Jif5x9bEuXkKeaV2weRQgsBO++h5NJTs+e792O1jwea2/tmmkImZHgEEEEAAAQQQQCBEAf2URw2oajhUv3s/tjsW7PlQ5/HXL5RgbaR9CMKGeHOkQLciRYuKVo01vjL0e7rXY88x7+ctj+3GmHMFGm85j9eYFGDnEhFAAAEEEEAAgagKEOh1mZtAr8ugTIcAAgggkFACqR7o1cCC/gWxp2m4V4/RIhMg0BuZH6MRQAABBBAIVyC/ipOfkPGp4yc0OOwJIOtHpZrh4dPHzT7Gc8flhFd/HWv87BVats6pIef8MfpRrHzsabj7yThnAkWKFDHCxcGCv3ZBY+8xOo9+ab9QHzvp63Tuwupvndfpz97XbDdWj9EQQAABBBCIlcDJkyfF+0vDlf5+DvScjnHyvHffeH3sdF3+grhOQrfqSEMgGgLFimmINV2KWcOz6RlSzBOkNZ471ccI2uYHX40x+tgI0Fr6e/p4h2s9fU71Px3Y9Q3k6p81aAgggAACCCCAAALJLUCg1+X9JdDrMijTIYAAAggklECqB3r1H6G9/0JZ/yKajyeO/BYm0Bu5ITMggAACCCCQLAJajSs/BOxdtbhgSNjs4xUwLhgk1oDwCck5oR9Be+LU4xNyIkePnf45/7nj+cdOPWc+7zMuv4/3c4QNkuXO4zpiLaB/1vQEop2GhZ32t4aL/QWM/R1PlPGedaptoC+9zmB9QnnejXncmIPq27F+NUf3/Pr/DZF+6X/L42EOXUMoa7ELjEZ6LBHGOwnJOg3Vetyje/dyNgSSUyD/TXPFjCIYaae+iqWlG4+NYwWey++nwVp9zuynx7x/Nh6nG3OcDtpagrWnQrk+QVzv8G3GqQq0XuFb/r8hOe9DrgoBBBBAAAEEEIh3AQK9Lu8QgV6XQZkOAQQQQCChBFI90Kt/Ian/wOJp+o8JVJKK/BYm0Bu5ITMggAACCCCAQGwEjI/lNYPAvqHg/DCxJSScc6qP7XP54WP7cflzafjYZ07j5xzfILInlGzb91SQ2fIcweTY3D+cFQEEEEAAAQQQQAABFTCCsF4hVp/gqyfYeuq7GXz1/GyO00+fOBWKDdrXE7pNN4Oz3uf3BHI9YVz75zyh3dNzUPyC+xkBBBBAAAEEEEAAgeACBHqDGznqQaDXERedEUAAAQSSTCDVA73e16+PCT64c4MT6HXHkVkQQAABBBBAAIFwBfT/a61BYU+w2D5EbA0q5weLg/XNzc2R3JxcMb7n5n/PMX+2PJejfez65Uqu93PGY8+c3vN5+p16zqdfrs8b9cJ1YxwCCCCAAAIIIICA+wL6964aDC1aNC3/e5p+936c/1xamqdPwefyx1j7nerv9VxRrzlOz+fpd2q8JWhrDd6mFUuzDcX6DdeeqlTrPQ9FI9y/j5gRAQQQQAABBBBAAIF4FSDQ6/LOEOh1GZTpEEAAAQQSSiCVA70acvCuMKCPc3JyEmr/4nWxBHrjdWdYFwIIIIAAAgggkLwCp0PA1uDv6XCwUYHZOwjs8zi/n/454fRXbsHHufq893HLz7k2Y4w5vY4XmMMyxnje8xXGGvRc5hz54/Ns57M5h2Vt+eOs1xvE4NT5kvdu48oQSAyBi6pfK006PmQs9qM3X5Ctn76XGAtnlQi4IPCnIkWMCqmnv4oG+Vn7FhXfcUWlSNFAc+SP0XOcHnfqPMY473PanN+c20+/gHMEWpvXfEUjXEORIvnBWzMk6xvGTfMO0tr2Ox3idWFbmQIBBBBAAAEEEEAAAQQQiEsBAr0ubwuBXpdBmQ4BBBBAIKEEUjnQq/+Yr3/p7Gn6WKuW0SIXINAbuSEzIIAAAggggAACCCCQ0AJ5eZZwdPAQsAaHTwePvcLGfgPOvnP6jvUNIQcONGvg2S60fHp+23V5hb8Dze8/FJ1/jY7OnZcfzs7Lyyv4JfnHxO45n2P544P3O32OAn1Pnct3HScjm9PPukXyEvqlEKvFV6vdUpp0yg/zetqymU8nQKj3T6J/VxXsS0Lo45kjv2+RgnOK73mcz+lnXq+1mXNazmVenwZO/3Q6MFogFGoJpf7JJyBaMLBaMMRqFzj1jPMNmIZ/bmugteD8BUKy/oK2BQKsnqBssDCu9fkiovY0BBBAAAEEEEAAAQQQQAABBKIhQKDXZWUCvS6DMh0CCCCAQEIJpHKgV8O76enp5n7p42PHjiXU/sXrYgn0xuvOsC4EEEAAAQQQQAABBBBAAIFkF9j63W5ZuuZb28useVlFue7Ki5KdgOtDAAEEEEAAAQQQQAABBBBAAAEEoiZAoNdlagK9LoMyHQIIIIBAQgmkcqBXw7vFixc390sfHzlyJKH2L14XS6A3XneGdSGAAAIIIIAAAggggAACCCSzQKAwr+e6q11UXprVuzSZGbg2BBBAAAEEEEAAAQQQQAABBBBAIGoCBHpdpibQ6zIo0yGAAAIIJJRAKgd6jx49KpmZmeZ+6eM//vgjofYvXhdLoDded4Z1IYAAAggggAACCCCAAAIIJKuAvzBverE0OX4ix+eyCfUm613AdSGAAAIIIIAAAggggAACCCCAQLQFCPS6LE6g12VQpkMAAQQQSCiBVA70ani3RIkS5n7p499//z2h9i9eF0ugN153hnUhgAACCCCAAAIIIIAAAggko4C/MK9W4j0760yZ9/6mAqHeiyuVlab1LpWM9LRkJOGaEEAAAQQQQAABBBBAAAEEEEAAgagIEOh1mZlAr8ugTIcAAgggkFACqRzo1fBuyZIlzf3Sx4cOHUqo/YvXxRLojdedYV0IIIAAAggggAACCCCAAALJJhAozKuVeLXtPXDYNtRbLquE3N6kBqHeZLspuB4EEEAAAQQQQAABBBBAAAEEEIiaAIFel6kJ9LoMynQIIIAAAgklkMqB3uzsbClVqpS5X/r44MGDCbV/8bpYAr3xujOsCwEEEEAAAQQQQAABBBBAIJkE7MK86cXSpNk1l4pW4PVux47nyLxlm+TXA4d9jhPqTaY7gmtBAAEEEEAAAQQQQAABBBBAAIFoCxDodVmcQK/LoEyHAAIIIJBQAqkc6NXw7llnnWXulz4+cOBAQu1fvC6WQG+87gzrQgABBBBAAAEEEEAAAQQQSBaBVV98Jxu+/tnncjTM27ZpDdGQrl0LFOptWq+q33HJYsZ1IIAAAggggAACCCCAAAIIIIAAAm4LEOh1WZRAr8ugTBdzgX379kmXLl1k8eLFrqylXr16UrZsWalZs6bUqVPH+CpfvrxYQ4CunIxJEEAg6gKpHOjV8G6ZMmVMc32sv0NpkQsQ6I3ckBkQQAABBBBAAAEEEEAAAQQQ8CewdM23otV5vVuwMK+nr79Qb0Z6mtzexH8YmN1AAAEEEEAAAQQQQAABBBBAAAEEECgoQKDX5buCQK/LoEwXcwG3A712F9SpUyd56KGHpEaNGgR7Y77jLACByARSOdC7f/9+4w0LnqaPf/3118hAGW0IEOjlRkAAAQQQQAABBBBAAAEEEECgcAQiCfN6VqShXq3waw0FE+otnD1jVgQQQAABBBBAAAEEEEAAAQQQSF4BAr0u7y2BXpdBmS7mAtEI9OpFaiXL8ePHS8eOHaVIkSIxv24WgAAC4QmkcqBXw7vlypUz4fTxnj17woNklI8AgV5uCAQQQAABBBBAAAEEEEAAAQTcF3AjzOu9Krv5NNR7c8O/SKXypd2/AGZEAAEEEEAAAQQQQAABBBBAAAEEkkyAQK/LG0qg12VQpou5QLQCvXqhJUuWlAkTJohW7LWGAmMOwQIQQCAkgVQO9Gp4t3z58qaTPt61a1dIbnQKLECglzsEAQQQQAABBBBAAAEEEEAAAXcF3A7zelZnN68+16zepVLtotN/b+Lu1TAbAggggAACCCCAAAIIIIAAAgggkBwCBHpd3kcCvS6DMl3MBewCvXfeeac89thjUrx4cUfr07Dbd999J4sXL5a33npLduzYUWB83bp1Zdq0aVKlShVHc9MZAQTiQyCVA727d++Wc88919wIfbxz58742JgEXwWB3gTfQJaPAAIIIIAAAggggAACCCAQVwKFFeb1XOSGr3+WVV98V+CaCfXG1W3AYhBAAAEEEEAAAQQQQAABBBBAIA4FCPS6vCkEel0GZbqYC9gFevU+Hzt2rGRmZoa9vgMHDsg///lPGT9+vGRnZ/vMM2zYMBkxYoQULVo07PkZiAACsRFI5UCvhnfPO+88E14f//zzz7HZiCQ7K4HeJNtQLgcBBBBAAAEEEEAAAQQQQCBmAoUd5vVc2Nbvdouey9quu+oiqVm1YsyunxMjgAACCCCAAAIIIIAAAggggAAC8SxAoNfl3SHQ6zIo08VcoLACvXphOTk5Mnr0aBk8eLDPdWqV3pkzZ8qFF14Y8+tnAQgg4EwglQO9Gt6tVKmSCaaPf/zxR2eA9LYVINDLjYEAAggggAACCCCAAAIIIIBA5ALRCvN6Vuov1FvtovKi1XppCCCAAAIIIIAAAggggAACCCCAAAK+AgR6Xb4jCPS6DMp0MRcozECvXpxW6u3Zs6fMnz/f51qXLFkizZo1i/n1swAEEHAmkMqB3p9++knOP/98E0wf//DDD84A6W0rQKCXGwMBBBBAAAEEEEAAAQQQQACByASiHeb1rPZ/P+2TpZ98K8dP5PhcAKHeyPaT0QgggAACCCCAAAIIIIAAAgggkJwCBHpd3lcCvS6DMl3MBQo70KsXOHbsWBkwYIDPtY4ZM0b69+8f8+tnAQgg4EwglQO9Gt6tXLmyCaaPt2/f7gyQ3rYCBHq5MRBAAAEEEEAAAQQQQAABBBAIT+DY8RxZ9cV3otVyvdvZWSWkbZMakpGeFt7EDkbtPXBY5r2/iVCvAzO6IoAAAggggAACCCCAAAIIIIBAagoQ6HV53wn0ugzKdDEXiEag96233pJWrVr5XOujjz4qw4YNi/n1swAEEHAmkMqBXg3vXnjhhSaYPv7uu++cAdLbVoBALzcGAggggAACCCCAAAIIIIAAAs4FNMz7xrJNooFa7xbNMK/nvP5CveWySsjtUQoWOxdkBAIIIIAAAggggAACCCCAAAIIIBBdAQK9LnsT6HUZlOliLpBIgd6cnBxZv369vPfee/Lxxx/Lp59+Kvv37zcMa9WqJVWrVpVbb71VmjZtKuecc44j22+++UY6dOggGzduNMa1aNFCZsyYIWXLljV+PnTokCxatEjmz58va9eulR07dhjH69WrJ3Xq1JE2bdpI3bp1JTMz09F57TofOXLEOMeSJUvko48+kg0bNkh2drbPdTZu3FhuuukmqVSpklgDlhEvgAkQCCCQyoHe77//Xi666CJTRx//73//435xQYBArwuITIEAAggggAACCCCAAAIIIJBSAvEU5vXAa6j3nVVbJPvwMZ+9INSbUrcmF4sAAggggAACCCCAAAIIIIAAAgEECPS6fHsQ6HUZlOliLhCNQO/YsWNlwIABPtc6YcIEsb6e/GEcO3ZM3njjDXnqqadk8+bNQc1Kliwp7dq1k+HDh8sFF1wQtL928BfoLV26tMyZM0dGjhxp9AnUNFCs52zbtq1kZGSEdF7vTroXr776qowfP94MDAebpFOnTvLQQw9JjRo1CPYGw+J5VwRSOdCr4d1LLrnEdNTH27Ztc8U11Sch0JvqdwDXjwACCCCAAAIIIIAAAggg4EQgHsO8nvXr2uYt2yS/WqoGE+p1ssP0RQABBBBAAAEEEEAAAQQQQACBZBUg0OvyzhLodRmU6WIuUNiB3j179sjdd98tb731lnmtGrh99913pUGDBkGvXyvh9u/f36iM67RVrlxZnn32WSNgW6RIkYDD7QK9//73v2XKlCkydOhQR6fu27evPPbYY1KmTJmQxuXl5cknn3wif//7342qw06bej7xxBPSu3fvsILETs9H/9QWSOVAr4Z3L730UvMG0MfBgv6pfbeEfvUEekO3oicCCCCAAAIIIIAAAggggEBqC8RzmNezM/5CvRnpaXJ7kxqi4V4aAggggAACCCCAAAIIIIAAAgggkIoCBHpd3nUCvS6DMl3MBQoz0JuTkyOjR4+WwYMH+1xn06ZNZerUqVKhQoWA169BuZ49e8rHH39s269WrVpSrlw54zkN/toF6zTs+uKLL0rnzp0Dhnqtgd7GjRuLzq/Vhb1bo0aN5NprrxWd94cffpBly5bZnrd9+/ZGpd3y5csHvEYN886ePVv69esn+/fvt+1br149KVWqlJw4cUI2btzot98DDzxgBHtLlOAvxGP+wkriBaRyoPfbb78VrcTtafr466+/TuLdjt6lEeiNnjVnQgABBBBAAAEEEEAAAQQQSFyBRAjzenR1re+s+kp+3nPQB5xQb+Lef6wcAQQQQAABBBBAAAEEEEAAAQQiFyDQG7mhzwwEel0GZbqYCxRWoPfw4cPy0ksvyaOPPirZ2dk+1zlp0iTp1auXWIOB3p12794t+npbsGCBz1gN0D300EPSunVrycrKMp/TYKyGejUoPG7cOJ/Qq4Zvp02bJq1atfLrbQ30WjvecsstMnLkSCPk671uDS1/8MEHMmjQICNs6920Sq+GmdPS0vyed+XKldKjRw9j7d6tdu3aMmLECNFgsXdA9+TJk/LVV1/JmDFjZO7cuQVsR40aJQMHDgx4zpjfdCwgoQVSOdCr4d1q1aqZ+6eP9fVIi1yAQG/khsyAAAIIIIAAAggggAACCCCQ3AKJFOb13omla76Vrd/t9tkcQr3Jfa9ydQgggAACCCCAAAIIIIAAAggg4F+AQK/LdweBXpdBmS7mAm4FejXYqsHd7777zqhaO336dNm8eXOB67v77ruNqreBqsjqXBpmffLJJ33Gd+vWTZ555hk599xz/bppsHf16tVGxVvvgG2DBg2MNV1wwQW2YwMFeocOHSr6FWjN27Ztk3vvvVeWLFlizq8ViGfNmiXXXXed7Tl37dplBJsXLlzo87yGgPV8GkT21zTY++677xrX6R0G1jEa9G3evHnM7y0WkJwCqRzo1fDu5Zdfbm6sPv7yyy+Tc6OjfFUEeqMMzukQQAABBBBAAAEEEEAAAQQSSiBRw7weZH+h3uuuvEiqXRT4E84SaqNYLAIIIIAAAggggAACCCCAAAIIIBBEgECvy7cIgV6XQZku5gJ2gd7CWpRWyJ04caKULx/4L2nXrVtnVODduXOnuZRQx3oG2FW+HT16tPTv39+2MrC/QG/fvn2NEHGgMK/nnFu3bpVOnTr5BInvv/9+Y3xGRkYB1smTJxuBXu/m5HwaXl6+fLncddddPqHe9u3bG87eFYwLa0+ZN/UEUjnQu2XLFvnrX/9qbro+tnvjQurdFZFfMYHeyA2ZAQEEEEAAAQQQQAABBBBAIDkFEj3M69kVu1CvPtes3qWEepPz1uWqEEAAAQQQQAABBBBAAAEEEEDARoBAr8u3BYFel0GZLuYC0Qj0atVYDaoOGjRIypQpE/Cac3NzZeTIkfLYY4+Z/SpXrmxUnb366qtD9tJ5NEirlW49rWnTpjJ16lTRyrnWZhforVatmlFht0aNGiGdVwO2Wn144MCBZn+dY86cOT5VPfXJAwcOSM+ePWX+/Plm3+uvv16mTZsmFStWDOl82kmrGY8aNUqGDRtmjlFvnbdJkyYhz0NHBEIVSOVAr4Z3vX8f6GPvSuChGtKvoACBXu4KBBBAAAEEEEAAAQQQQAABBAoK+AvzXlSprBGEzUhPSyi2rd/tFg32Whuh3oTaRhaLAAIIIIAAAggggAACCCCAAAIRCBDojQDPbiiBXpdBmS7mAoUZ6NXwbtu2bY2quJdddpltZVwrwC+//CJdunSRFStWmE8FqnIbCPDzzz+XW2+91afS75IlS6RZs2YFhtkFeocMGWIEi4sWLRryPmkFT62Qq9V6PW3ChAli/d1ht7YXX3xR+vTpE5KT94LszhnO2kO+SDqmtEAqB3o1vFuzZk1z//Xx+vXrU/p+cOviCfS6Jck8CCCAAAIIIIAAAggggAACySKw98BhWbjqKzl0+KjPJVW7qLwR5k3U5i/UW7d6Zalb/c+JelmsGwEEEEAAAQQQQAABBBBAAAEEEAhJgEBvSEyhdyLQG7oVPRNDwO1A7y233CKNGzeWevXqGcG3EiVKOIJYs2aNNG/eXLKzs81xWiW3Q4cOjubRzloFt1u3brJw4UJz7JNPPikadrU2u0Cvv/BvoIXouvv162dU2vU0DTRrFd309HTz2MSJE43wrqdVqVLFqEIcajVg7zUcOXLECE3rnJ7Wrl07eeWVV6R06dKO3RiAQCCBVA70anj3yiuvNHlq1aolX3zxBTeMCwIEel1AZAoEEEAAAQQQQAABBBBAAIGkEdAw7xvLNolW6PVuiR7m9VyLv1Bvslxf0tyIXAgCCCCAAAIIIIAAAggggAACCLguQKDXZVICvS6DMl3MBewCvXfeeadRmbZ48eK26zt06JBohdkpU6bIO++849OnatWqMnz4cKMyb0ZGhuPrmzFjhnTt2tUcV7JkSdFgrQaEnTa7oKu+hseOHSuZmZk+01kDvdWrV5fXX3/dqCzspOXl5cnIkSONL0+7+eabjYBvVlaWcSg3N1eGDRsmTz31lNmnadOm8tprr0m5cuWcnM7sq9c0YMAA8+errrpKNAh9ySWXhDUfgxDwJ5DKgV4N7+pry9P08WeffcbN4oIAgV4XEJkCAQQQQAABBBBAAAEEEEAgKQSSPczr2SS9znnvb5LjJ5IztJwUNyMXgQACCCCAAAIIIIAAAggggAACrgsQ6HWZlECvy6BMF3MBu0Cvv9CrdbEnT56UZcuWyYMPPij6UfTeTSvjjh492nFAVYPEGgj2NA30aqVfawA3VLgdO3aIhnU9rUWLFqKh4bJly/pMYQ30+usXynmt1Xfr169vhHUrV65sDHcSNA7lfNrHGoSOpOJvqOekX2oKpHKgV8O7tWvXNjdeH69bty41bwSXr5pAr8ugTIcAAggggAACCCCAAAIIIJCQAqkS5vVsjr9Q78WVykrTepdKRnpaQu4ji0YAAQQQQAABBBBAAAEEEEAAAQT8CRDodfneINDrMijTxVwgkkCvZ/Fbt24Vreq7du1an+tp1S1OzrIAACAASURBVKqVaLi1fPnyIV+nNdAb8sAQO4Ya6LVW1Q1xeqObNVx7xRVXyOzZs0WrF2vLzs6Wfv36GVV7PS3UELW/dXz88cdy7bXX+jz90UcfSYMGDZwsnb4IBBVI5UCvhnfr1q1rGtWpU6fA772ggHSwFSDQy42BAAIIIIAAAggggAACCCCQ6gKpFub17Le/UG+5rBJye5MahHpT/YXB9SOAAAIIIIAAAggggAACCCCQZAIEel3eUAK9LoMyXcwF3Aj06kWsXLlSevToIVoR17v17dtXnnnmGSlRokTQa7WrXBt0kMMO1nCtZ7i1Qm8kAdtggV63zL0vnUCvwxuB7mELpHKgV9+0UK9ePdNOH3/yySdhWzLwtACBXu4GBBBAAAEEEEAAAQQQQACBVBZI1TCvZ88PHT4q76z6Sn49cNjnNiDUm8qvCq4dAQQQQAABBBBAAAEEEEAAgeQUINDr8r4S6HUZlOliLuBWuDQvL09mzpwpffr0MSrQerdRo0bJwIEDJS0t8Eek5ebmyrBhw+Spp54qNJf69evLa6+9JpUrV/Y5hzXQ261bN3nhhRekZMmSjtcSLNBbGBV6V61aJY0aNfJZKxV6HW8dA0IQSOVAr4Z39XeIp+ljDdPTIhcg0Bu5ITMggAACCCCAAAIIIIAAAggkpkCqh3k9u3bseI7MW7bJNtR783V/kVIliifmBrNqBBBAAAEEEEAAAQQQQAABBBBAwEuAQK/LtwOBXpdBmS7mAm4FevVCtMLuoEGD5Pnnn/e5Lg3FTpo0STp27Bj0eh977DEZPny42a9FixaiAdmyZcsGHRtJB2ugN5LzaiB56NCh5nKaNm1qhIjLlStnHLOrRBxJRWCd0xoirl69urz++uty2WWXRcLCWAQKCKRyoNdaCbtBgwaiwXla5AIEeiM3ZAYEEEAAAQQQQAABBBBAAIHEEyDM67tn/kK9GelpcnuTGqIVe2kIIIAAAggggAACCCCAAAIIIIBAIgsQ6HV59wj0ugzKdDEXcDPQqxezfft26dq1a4GqlXXr1pVp06ZJlSpVAl7zxIkTjSq/nnbVVVfJrFmz5JJLLilUK2ug118l32CLOH78uAwePFjGjh1rdrVW+7WrRGwN/QY7j/V5a4g4Wm5O10n/xBdI5UCvhncbNmxobqI+1urYtMgFCPRGbsgMCCCAAAIIIIAAAggggAACiSVAmNd+vzTUu3TNt/LdT/t8OhDqTaz7m9UigAACCCCAAAIIIIAAAggggIC9AIFel+8MAr0ugzJdzAXcDvTqBS1YsEA0xJqdne1zfQMHDpQnnnhCMjIy/F730qVLpXnz5j7PL1myRJo1a1aoVtZAr1YVfvfdd0UrcDppv/76q3Ht7733njlsyJAhopWHixYtah6zBpc16Dx37lypUaOGk9MZfdW5X79+RmDa09q1ayevvPKKlC5d2vF8DEAgkEAqB3o1vNuoUSOTRx+vWLGCG8YFAQK9LiAyBQIIIIAAAggggAACCCCAQMII/LT7oCz88CvR8Kp3a1bvUql2UfmEuY7CXKiGerd+t9vnFBrqvbnhX6RSef7OszDtmRsBBBBAAAEEEEAAAQQQQAABBApPgECvy7YEel0GZbqYCxRGoPfIkSMyaNAgef75532uT0OyGlq1Bna9O1mDtfrcsGHDZMSIET6B2FDgDhw4IPqa1ZBt5cqV5bLLLpO//vWv0rJlywJz2Z139OjR0r9/f7EGGAOde926ddK6dWvZuXOn2U0DzrfddpvPsM8//1xuvfVWn34vvviiUZ3Yyfl00i1btkj79u1l69at5jnsQsShmNEHgWACqRzo1fDu9ddfbxI1btxYli9fHoyM50MQINAbAhJdEEAAAQQQQAABBBBAAAEEkkJAQ6oaVrU2wrwFt9cu1Ku9sEqKlwIXgQACCCCAAAIIIIAAAggggEBKChDodXnbCfS6DMp0MRcojECvXpSGS++8805Zu3atzzXefPPNRuXYc8891/baNQysIVqtYOtp1apVk1mzZjmuXjtjxgzp2rWrz3n8hXTtAr0a3NOqtxUrVgxpn44dOyYPP/yw6Dk8rX79+vLaa68ZgWLvpmHjnj17yvz5883DTs+nA3Nycoyw85NPPukzv12IOKSLoBMCQQRSOdCr4d0bbrjBFNLHy5Yt455xQYBArwuITIEAAggggAACCCCAAAIIIBD3AoR5nW/R2s07ZO3mHwoMJNTr3JIRCCCAAAIIIIAAAggggAACCCAQewECvS7vAYFel0GZLuYChRXozcvLEw3UduvWrcA1PvPMMzJgwAC/FXeXLFki7dq1k+zsbHNsr169ZMyYMaJVfkNpdoFiDdVqheCrr766wBR2gV7t9Nhjj8ngwYMlLS0t4Gn1emfOnGlU2PVetwZttVpx0aJFC4yfPHmy6HV5t759+4r6lChRIuhl6jk1TNi9e3efSr9NmzaVqVOnSoUKFYLOQQcEnAqkcqBXX2/6+vI0fbx06VKnhPS3ESDQy22BAAIIIIAAAggggAACCCCQ7AKEecPfYezCt2MkAggggAACCCCAAAIIIIAAAgjElwCBXpf3g0Cvy6BMF3OBwgr06oUdOnRI7rvvPiNc6t0CBWu13+HDh40qvS+//LLPOA0Ha9jVX3VfT+cdO3ZIv379ZOHChT7jhw4dKiNHjrQN5/oL9GqA+JFHHpEHHnhAMjIybPdLg7Xvvfee3HPPPaLn9rS6desaFX6rVKliO27Xrl1GoNe6Tg0Q61oDhZdPnjwp7777rnGd3ufUMZMmTZKOHTvG/N5iAckpkMqBXg3vNm/e3NzYZs2aib4BgRa5AIHeyA2ZAQEEEEAAAQQQQAABBBBAIH4FCKRGvjf+DKtdVF60Wi8NAQQQQAABBBBAAAEEEEAAAQQQSAQBAr0u7xKBXpdBmS7mAoUZ6NWL++yzz4xqu96hUz2uVWXHjx8vpUqVsjWwq7CrHatWrWqEWDt06CDnnHOOz1gNEM+bN0+efvpp0YCud2vQoIFMnz5dLrjgAtvz+Qv0ejq3b9/eqNRbs2ZNKVKkiHFYg7x6XS+88IJMnDjRpzKvBmsnTJggnTp1EmsA0nsBK1eulB49ehTwqV27towYMUIaN27sU61Xg7xfffWVcb4pU6b4nFPnvffee43Qc2ZmZszvLRaQnAKpHOjV8G6LFi3MjdXHGuanRS5AoDdyQ2ZAAAEEEEAAAQQQQAABBBCIT4FUDvMeOnxUvvtpnxw7nut4c3498LscO5HjM27vgcNy7LjvMe1AqNcxLwMQQAABBBBAAAEEEEAAAQQQQCBGAgR6XYYn0OsyKNPFXKCwA725ubkyZswYGTRoUIFr1eq1Xbp08Rt4XbVqlfTu3btAONczkYZ7tdqvtr1798r69ettPa+44gp56aWX5JprrvHrbRforV+/vqxevdpnjJ5PK+5qqFfDvNbgsHbWMO+wYcOMKsNpaWkB91hDwbNnzzZCyvv377ftW69ePSP4fOLECdm4caPfflohWMPMgSr7xvyGYwEJL5DKgV4N7954443mHurjRYsWJfyexsMFEOiNh11gDQgggAACCCCAAAIIIIAAAm4L+AvzZqSnSbmsEo5O99Pug7b9da6LKpWV6668SPRxvDQN87664NOoLefm6/4iF1cqG7XzcSIEEEAAAQQQQAABBBBAAAEEEEAgHAECveGoBRhDoNdlUKaLuUBhB3r1Anft2iW9evWShQsX/j979wEmVXX+D/ygEUTFgt3YsPsjYqKxxGiMJRh7N9iwt2AFBQXRIFYMYlcsEYmKxq6JUWMXYwmigr2jxl5RRFHw/5z5PztZ1p29Z3fu7t5lP/d55tlh9tz3vudz7sz6JN89O9N811lnnRBDvTEgW+l4+umnw4ABA5r8Z+3jzrznnntuWGONNRq0ri/QG8N7//znP8M555yTvE5du3YtBZhjUDkrzFtTNIZ677vvvtCvX79SYLexRwzwxt18//jHP9qZt7F4xjdaoD0HemN4d8sttyybbbHFFj/6XGs0qBNKAgK9bgQCBAgQIECAAAECBAgQmNUE4m6yY/45vsWm9bt1VyrtVFuU4+kX/xseGv96i7WzzmpLh3VW+/+bPzgIECBAgAABAgQIECBAgAABAkUVEOjNeWUEenMGVa7VBVoi0BsnGf9U/U477RS+/PLLmeYcQ6ynnHJK6NSpU0WLKVOmhFGjRoXzzjuv4m69dU+OO+keccQRpR1+5547e7eL+gK9Y8eODb/85S/DjTfeGE466aTMa/fu3TsMGTIkLLvssk1a17jL8MiRI8OIESMq7sJbu3AM8m6//fahb9++oUePHhV3Om5SM04iUEGgPQd64y8lbLXVVmWZ+Pz22293r+QgINCbA6ISBAgQIECAAAECBAgQIFAogUq78zZXk0ULtD4+cVJ4fOJbzTXdmep2nOMnYZ9t1yrUDsUtMnEXIUCAAAECBAgQIECAAAECBNqcgEBvzksm0JszqHKtLtBSgd5vv/02DBo0KAwfPnymOcdQ6g033BB69uyZaTFt2rQQd+y96667wmOPPRaee+65MGnSpNJ5cWfc1VdfPay77rqlWnH3386dO2fWrBlQKdAbd/iNR3SKwd4Y3vv3v/9dCtzGa6633noh7tIZg31LLrlkLqHayZMnh4cffjjE3UAnTpxYmnNNEPoXv/hFaZ6bbbZZ2HjjjcMiiyySPEcDCeQh0J4DvfH9v80225QZ4/Nbb701D9Z2X0Ogt93fAgAIECBAgAABAgQIECAwywl8O+37MPKGR1tsXkUP9P50kfnCkovOl+yx0ALzhE5z/CRpfGPqJhU0iAABAgQIECBAgAABAgQIECDQTAICvTnDCvTmDKocgYIIZAV6C9KmNgi0ukB7DvTG8O52221XXoNtt9023HLLLa2+JrNCAwK9s8IqmgMBAgQIECBAgAABAgQI1BWIod6PPpuSC8zCC8w90w60dXfALXqgt2j95bIoihAgQIAAAQIECBAgQIAAAQIEGikg0NtIsKzhAr1ZQr5PoG0KCPS2zXXTdcsLtOdAbwzvbr/99mX0+Pymm25q+UWYBa8o0DsLLqopESBAgAABAgQIECBAgECzCgj0Niuv4gQIECBAgAABAgQIECBAgACBZhEQ6M2ZVaA3Z1DlCBREQKC3IAuhjcILtOdAbwzv7rjjjuU1is9vuOGGwq9ZW2hQoLctrJIeCRAgQIAAAQIECBAgQKBIAgK9RVoNvRAgQIAAAQIECBAgQIAAAQIE0gQEetOckkcJ9CZTGUigTQkI9Lap5dJsKwq050BvDO/uvPPOZf2ddtopXH/99a24GrPOpQV6Z521NBMCBAgQIECAAAECBAgQaBmBp1/8b3ho/Ovli/185Z+G36y5XMtcPOEqr73zSfjHQ8+XRy635IJhq9/8X8KZhhAgQIAAAQIECBAgQIAAAQIEZl0Bgd6c11agN2dQ5QgURECgtyALoY3CC7TnQG8M7+6yyy7lNYrPr7vuusKvWVtosG6gty30rEcCBAgQIECAAAECBAgQIFAkgZ8uMl/YcdMehWnpnQ++CDfdO6Ew/WiEAAECBAgQIECAAAECBAgQIFBEgfOO+m0R2yr31OGHH374ocgdCvQWeXX0RqDpAgK9TbdzZvsSaM+B3hje7dWrV3nB4/MxY8a0rxugmWYr0NtMsMoSIECAAAECBAgQIECAQLsREOhtN0ttogQIECBAgAABAgQIECBAgMAsJCDQW+ViCvRWCeh0AgUVEOgt6MJoq3AC7TnQG8O7u+22W3lNdt1113DNNdcUbo3aYkMCvW1x1fRMgAABAgQIECBAgAABAkUSEOgt0mrohQABAgQIECBAgAABAgQIECCQJiDQm+ZUcZRAb5WATidQUAGB3oIujLYKJ9CeA70xvLv77ruX1yQ+v+qqqwq3Rm2xIYHetrhqeiZAgAABAgQIECBAgACBIgkI9BZpNfRCgAABAgQIECBAgAABAgQIEEgTEOhNc6o4SqC3SkCnEyiogEBvQRdGW4UTaM+B3hje3XPPPctrEp+PHj26cGukIQIECBAgQIAAAQIECBAgQGDWF3jlnc/Dudc/XZ5o0QO9Kyw5fzhi55/P+gtjhgQIECBAgAABAgQIECBAgACBWUigww8//PBDkecj0Fvk1dEbgaYLCPQ23c6Z7UugPQd6Y3h3r732Ki947969w5VXXtm+bgCzJUCAAAECBAgQIECAAAECBAohINBbiGXQBAECBAgQIECAAAECBAgQIEBglhYQ6K2wvOuvv3546qmnyt+95JJLwgEHHDBL3wwmR4AAAQLFErjnnnvC7373u3JTq666ahg3blyLNHnUUUfNdJ2RI0e2yHVrX2TUqFFhn332Kb+09957hyuuuKLF+3BBAgQIECBAgAABAgQIECBAgIBAr3uAAAECBAgQIECAAAECBAgQIECguQUEeisIX3TRReHoo48uf3ehhRYKH330UXOvh/oECBAgQKAs0K1bt/Dmm2+W/z1o0KAwcODAFhEqQqA3hnf33Xff8nzj88svv7xF5u8iBAgQIECAAAECBAgQIECAAIHaAgK97gcCBAgQIECAAAECBAgQIECAAIHmFhDorSD82muvhR49esz03S5duoTbbrst/Pa3v23udVGfAAECBNqxQPylkn79+oWpU6fOpBB354279LbEUYRAbwzv7r///uXp7rfffuGyyy5riem7BgECBAgQIECAAAECBAgQIEBgJgGBXjcEAQIECBAgQIAAAQIECBAgQIBAcwsI9DYgfNddd5V2Bvz8889nGhXDRb179w4bbLBBc6+P+gQIECDQjgQefvjhUmB19OjRM816vvnmK+1Mu/nmm7eYRhECvZdeemk48MADy3M+4IADwiWXXNJiBi5EgAABAgQIECBAgAABAgQIEKgREOh1LxAgQIAAAQIECBAgQIAAAQIECDS3gEBvhvC///3vEANEtf/kec0pv//978Ouu+4aevXqFTp27Njca6U+AQIECMyCAtOmTQvXXnttGDNmTLjzzjt/NMNlllmmFGJdf/31W3T2RQj0xnkfdNBB5XnH5xdffHGLOrgYAQIECBAgQIAAAQIECBAgQCAKCPS6DwgQIECAAAECBAgQIECAAAECBJpbQKA3QXjixInhhBNOCHfffXe9o1deeeVSsHeTTTZp8cBVQvuGECBAgEABBcaOHRvuvffeUpD3pZdeqrfDnj17hiFDhoQePXq0+AyKEOiN4d1DDjmkPPeDDz44XHTRRS1u4YIECBAgQIAAAQIECBAgQIAAAYFe9wABAgQIECBAgAABAgQIECBAgEBzCwj0NkI4hq4uvPDCMH78+Ipnde/ePWy66aalRwz4du7cuRFXMJQAAQIEZlWBqVOnlgK899xzT+nx3HPPVZzqGmusEf74xz+WflmktY4iBHrjz9w+ffqUCaLJBRdc0FokrkuAAAECBAgQIECAAAECBAi0YwGB3na8+KZOgAABAgQIECBAgAABAgQIEGghAYHeRkLPmDGjFOqNj0mTJjV49hJLLFEK9v76178Oa665ZunhIECAAIH2I/DMM8+EJ554IsTdeGOI9913321w8ssss0wpyBsfs802W6tCFSHQG8O7hx56aNkhPj/vvPNa1cXFCRAgQIAAAQIECBAgQIAAgfYpINDbPtfdrAkQIECAAAECBAgQIECAAAECLSkg0NtE7Q8//DDceOON4e677y49Uo4Y8K0J9saQ7/rrrx/mnHPOlFONIUCAAIGCC3z77bfhP//5TynA+9hjj4VHH300vPPOO0ld9+zZM8THjjvuGBZZZJGkc5p7UBECvTG8e/jhh5enethhh4Vzzz23uaeuPgECBAgQIECAAAECBAgQIEDgRwICvW4KAgQIECBAgAABAgQIECBAgACB5hYQ6M1B+LXXXisHe1PDvTWXXWuttUrB3l/+8pch/on1VVZZJYeOlCBAgACB5hZ48cUXw/jx48O4cePKAd7GXLMmxBu/Lr/88o05tUXGFiHQe84554QjjzyyPN8jjjginH322S0yfxchQIAAAQIECBAgQIAAAQIECNQWEOh1PxAgQIAAAQIECBAgQIAAAQIECDS3gEBvzsI14d4HH3wwPPTQQ+GLL75o1BU6d+5cCvbWPH7xi1+E1VdfvVE1DCZAgACBfAWeeeaZ8NRTT5UCvDWPqVOnNuoiXbt2DRtssEHpUdQQb+0JFSHQG8O7tfuI4d4RI0Y0yt1gAgQIECBAgAABAgQIECBAgEAeAgK9eSiqQYAAAQIECBAgQIAAAQIECBAg0JCAQG8z3h9ff/11uO+++0rB3ocffjhMmDChSVebffbZywHf7t27hxVXXLH0KOKOjk2aoJMIECBQEIH4SxmvvPJK6fHcc8+Vw7vTp09vUodxF/ZNNtkkrLfeeqVH/KWNtnIUIdB71llnhX79+pXJ+vbtG4YPH95WCPVJgAABAgQIECBAgAABAgQIzEICAr2z0GKaCgECBAgQIECAAAECBAgQIECgoAICvS24MG+99VYp4Fvz+Oyzz6q6egz61oR7a76utNJKpdeWWmqpqmo7mQABArOqwNtvv10K7L788svl8G5NiLepwd0aq7gLb9x9Nz7iTrxLLLFEm2UsQqD3z3/+czjmmGPKhkcffXQ488wz26ypxgkQIECAAAECBAgQIECAAIG2KyDQ23bXTucECBAgQIAAAQIECBAgQIAAgbYiINDbiiv1+uuvl3btnThxYulrfLzzzju5dDTnnHOWd/FddtllQ7du3ULtr126dMnlOooQIECgaAJffvllePPNN8Mbb7wx09ea3Xe/+eabXFpecsklQ48ePUqP1VZbrfR1ueWWy6V2EYoUIdAbw7v9+/cvc8Rw77Bhw4rAowcCBAgQIECAAAECBAgQIECgnQkI9LazBTddAgQIECBAgAABAgQIECBAgEArCAj0tgJ6Q5eMu/bWDvnWhH3zbnOhhRaaKeBbE/itCf3GQLCDAAECRRSIgdyasG59wd2PP/4497Zrh3ZrwrsLLLBA7tcpUsEiBHrPOOOMcOyxx5ZZBgwYEE4//fQiMemFAAECBAgQIECAAAECBAgQaCcCRQ/0fvTZlDDmn+PLq7HkwvOEAXv8sp2sjmkSIECAAAECBAgQIECAAAECBGYNAYHeNrKONX8aPn6t/fyTTz5plhnEPxu/2GKLZT4WXnjhZrm+ogQItD+Bjz76KLz//vuZj08//bRZcBZccMGw0korlXY3j19rP2+WCxa8aBECvaeddloYOHBgWeq4444Lp556asHltEeAAAECBAgQIECAAAECBAjMigJTv/0+9L9wbHlqnTr+JBy0068KNdVzr3l4pn7OO+q3hepPMwQIECBAgAABAgQIECBAgAABAg0LCPS28TskBnorhX1bYmqzzz57Zui3Jhg8zzzztERLrkGAQIEEvvrqq8yAbk2Id/r06S3SeaXQbgz0Ov4nUIRAbwzvDho0qNxUDPeecsoplokAAQIECBAgQIAAAQIECBAg0CoCh414YKbrHr7bBq3SR6WLCvQWajk0Q4AAAQIECBAgQIAAAQIECBBotIBAb6PJ2s4J8U/Sx8frr79e+lr73zFk19LH3HPPHRZddNHSY5FFFmnw+az+p+xb2t71COQp8Nlnn4UPPvggfPjhh6WvDT2fMmVKnpdOqhV/eWC55ZYL3bp1Kz9q/zupiEGhCIHek08+OQwePLi8Gscff3wYOnSo1SFAgAABAgQIECBAgAABAgQItIqAQG+rsLsoAQIECBAgQIAAAQIECBAgQKDdCAj0tpulnnmi8U/b1w351vz7vffea3WVjh07ZoZ+aweDW71hDRBo4wKpAd0Y4p02bVqrz3bxxRevN6wbQ7wLL7xwq/c3KzRQhEDvSSedFE488cQy5wknnBCGDBkyK/CaAwECBAgQIECAAAECBAgQINAGBQR62+CiaZkAAQIECBAgQIAAAQIECBAg0IYEBHrb0GK1VKsxrFez62bW16lTp7ZUWw1ep0uXLmHeeecN8WvNo/a/G/pe3XNnn332QsxJEwQaEpg+fXr48ssvS4/JkyeXn2f9u9LYImh37ty5vHN3zW7elb7G0L+jeQWKEOiN4d0//elP5YnGcG/tfzevgOoECBAgQIAAAQIECBAgQIAAgZkFWjvQ+9FnU8K0776vuCw33jNhpu+dd9RvLSEBAgQIECBAgAABAgQIECBAgEAbEhDobUOLVcRWYzgwhn7ff//9zBBwEfuvr6e55577R8HgueaaK+T16NChQ1uh0GcVAj/88EP4+uuvc3vUDeJOmTKliu5a9tSscO5iiy1WCvLG4L2jOAJFCPTGAG/cpbfmiAHfuEuvgwABAgQIECBAgAABAgQIECDQGgJ1A71LLjpfxTZi+PbbaZXDty3Rv0BvSyi7BgECBAgQIECAAAECBAgQIEAgPwGB3vwsVcoQ+OSTT0LN49NPPy0/b+j1WRE17kJaXzi4U6dOYY455ig9fvKTn5SfV3qt7pisf9euG3chnm222UqP2s/r/ruh72WdW/v7cR1nzJgR4q6y8WvNo5p/N3Ru/N53330Xvv/++9LX2o+6rzX233Xrfvvtt/WGdouye3Xe76EFF1ww1Dy6du1aft7Q63n3oF7LCBQh0Dt48OBw8sknlyc8dOjQcPzxx7cMgKsQIECAAAECBAgQIECAAAECBOoI1A30Fh1IoLfoK6Q/AgQIECBAgAABAgQIECBAgMDMAgK97ohCC6SGgL/44osQH59//nloSzuXFhpfc7O0QNyJev755w/zzTdf6SGcO0svd5MmV4RAbwzvnnLKKeX+Y7h30KBBTZqPk2YWeOGff0BCgAABAgQIECBAgAABAgQINFLgspf3C9NmdGzkWa0zvNs8b4TNl7yzdS7uqgQIECBAgAABMwcvpwAAIABJREFUAgQIECBAgACBggqsuvl1Be3s/7cl0Fvo5dFcUwTijqu1A76NfS4Q3BR157S0QN1Abu1wbsrzuKOzg0BDAkUI9A4cODCcdtpp5TZPPfXUcNxxx1m4HAQEenNAVIIAAQIECBAgQIAAAQIE2p3A2A9+HSZ81qPV5r1Qp09Cx9m/zbz+Qp0+Dqt3nRC6zPFl5lgDCBAgQIAAAQIECBAgQIAAAQLtSUCgt8rVPuigg2aqMGLEiCorOp1AwwJ1A8GTJ08OU6dODV9//XX5a6XnNeNqf7/2a9988w3+diQw55xzhrnmmqv06Ny580xfs16r+/155513ph11BXLb0Y3USlMtQqD32GOPDWeccUZZ4PTTTw8DBgxoJZFZ67ICvbPWepoNAQIECBAgQIAAAQIECLScwJffdQmTv+uSecF55/hSoDZTyQACBAgQIECAAAECBAgQIECAQMsKCPRW6S3QWyWg0wsl8MMPP1QMBk+bNi3EMPF3332X+TVlTN1atc+ZMWNGmD59eohf6z6a4/W4CLPNNlvpMfvss5ef17zWHK/PMcccIYZe49faz2tey/qaek7Hjh0rBnU7dOhQqPtPMwQaI1CEQG8M7w4bNqzcdgz39u/fvzHTMLaCgECvW4MAAQIECBAgQIAAAQIECBAgQIAAAQIECBAgQIAAAQIECBBobwICvVWuuEBvlYBOJ0CAAAECTRAoQqD3mGOOCX/+85/L3Z955pnh6KOPbsJsnFJXoG6gd9X1BaXdJQQIECBAgAABAgQIECBAgAABAgQIECBAgAABAgQIECBAgMCsJfDC2P9tJBdnJtBb5foK9FYJ6HQCBAgQINAEgSIEevv16xfOOuuscvfDhw8Pffv2bcJsnFJXQKDXPUGAAAECBAgQIECAAAECBAgQIECAAAECBAgQIECAAAECBAjM6gICvTmvsEBvzqDKESBAgACBBIEiBHpjeHfEiBHlbmO4t25fCVMxpB4BgV63BQECBAgQIECAAAECBAgQIECAAAECBAgQIECAAAECBAgQIDCrCwj05rzCAr05gypHgAABAgQSBIoQ6D3yyCPDOeecU+727LPPDkcccURC94ZkCQj0Zgn5PgECBAgQIECAAAECBAgQIECAAAECBAgQIECAAAECBAgQINDWBQR6c15Bgd6cQZUjQIAAAQIJAkUI9B5++OHhvPPOK3d77rnnhsMOOyyhe0OyBAR6s4R8nwABAgQIECBAgAABAgQIECBAgAABAgQIECBAgAABAgQIEGjrAgK9Oa+gQG/OoMoRIECAAIEEgSIEeg899NBwwQUXlLuN4d74mqN6AYHe6g1VIECAAAECBAgQIECAAAECBAgQIECAAAECBAgQIECAAAECBIotINCb8/oI9OYMqhwBAgQIEEgQKEKgt0+fPuHCCy8sdxvDvX/84x8TujckS0CgN0vI9wkQIECAAAECBAgQIECAAAECBAgQIECAAAECBAgQIECAAIG2LiDQm/MKCvTmDKocAQIECBBIEChCoPeQQw4JF198cbnbiy66KBx88MEJ3RuSJSDQmyXk+wQIECBAgAABAgQIECBAgAABAgQIECBAgAABAgQIECBAgEBbFxDozXkFBXpzBlWOAAECBAgkCBQh0Bv/G+CSSy4pdxvDvXX/uyBhKobUIyDQ67YgQIAAAQIECBAgQIAAAQIECBAgQIAAAQIECBAgQIAAAQIEZnUBgd6cV1igN2dQ5QgQIECAQIJAEQK9Bx54YLj00kvL3cZw7wEHHJDQvSFZAgK9WUK+T4AAAQIECBAgQIAAAQIECBAgQIAAAQIECBAgQIAAAQIECLR1AYHenFdQoDdnUOUIECBAgECCQBECvfvvv3+4/PLLy91edtllYb/99kvo3pAsAYHeLCHfJ0CAAAECBAgQIECAAAECBAgQIECAAAECBAgQIECAAAECBNq6gEBvziso0JszqHIECBAgQCBBoAiB3n333TdcccUV5W5juDe+5qheQKC3ekMVCBAgQIAAAQIECBAgQIAAAQIECBAgQIAAAQIECBAgQIAAgWILCPTmvD4CvTmDKkeAAAECBBIEihDo3WeffcKoUaPK3cZw7957753QvSFZAgK9WUK+T4AAAQIECBAgQIAAAQIECBAgQIAAAQIECBAgQIAAAQIECLR1AYHenFdQoDdnUOUIECBAgECCQBECvXvttVcYPXp0udsrr7wy9O7dO6F7Q7IEBHqzhHyfAAECBAgQIECAAAECBAgQIECAAAECBAgQIECAAAECBAgQaOsCAr05r6BAb86gyhEgQIAAgQSBIgR699xzz3DVVVeVu43h3viao3oBgd7qDVUgQIAAAQIECBAgQIAAAQIECBAgQIAAAQIECBAgQIAAAQIEii0g0Jvz+gj05gyqHAECBAgQSBAoQqB3jz32CFdffXW52xju3X333RO6NyRLQKA3S8j3CRAgQIAAAQIECBAgQIAAAQIECBAgQIAAAQIECBAgQIAAgbYuINCb8woK9OYMqhwBAgQIEEgQKEKgd7fddgtjxowpdxvDvfE1R/UCAr3VG6pAgAABAgQIECBAgAABAgQIECBAgAABAgQIECBAgAABAgQIFFtAoDfn9RHozRlUOQIECBAgkCBQhEBvr169wnXXXVfuNoZ742uO6gUEeqs3VIEAAQIECBAgQIAAAQIECBAgQIAAAQIECBAgQIAAAQIECBAotoBAb87rI9CbM6hyBAgQIEAgQaAIgd4//OEP4W9/+1u52xju3WWXXRK6NyRLQKA3S8j3CRAgQIAAAQIECBAgQIAAAQIECBAgQIAAAQIECBAgQIAAgbYuINCb8woK9OYMqhwBAgQIEEgQKEKgd+eddw433HBDudsY7o2vOaoXEOit3lAFAgQIECBAgAABAgQIECBAgAABAgQIECBAgAABAgQIECBAoNgCAr05r49Ab86gyhEgQIAAgQSBIgR6d9xxx3DTTTeVu43h3viao3oBgd7qDVUgQIAAAQIECBAgQIAAAQIECBAgQIAAAQIECBAgQIAAAQIEii0g0Jvz+gj05gyqHAECBAgQSBAoQqB3hx12CDfffHO52xju3X777RO6NyRLQKA3S8j3CRAgQIAAAQIECBAgQIAAAQIECBAgQIAAAQIECBAgQIAAgbYuINCb8woK9OYMqhwBAgQIEEgQKEKgd7vttgu33nprudsY7o2vOaoXEOit3lAFAgQIECBAgAABAgQIECBAgAABAgQIECBAgAABAgQIECBAoNgCAr05r49Ab86gyhEgQIAAgQSBIgR6t9lmm3D77beXu43h3viao3oBgd7qDVUgQIAAAQIECBAgQIAAAQIECBAgQIAAAQIECBAgQIAAAQIEii0g0Jvz+gj05gyqHAECBAgQSBAoQqB36623Dn//+9/L3cZw71ZbbZXQvSFZAgK9WUK+T4AAAQIECBAgQIAAAQIECBAgQIAAAQIECBAgQIAAAQIECLR1AYHenFdQoDdnUOUIECBAgECCQBECvVtuuWW44447yt3GcG98zVG9gEBv9YYqECBAgAABAgQIECBAgAABAgQIECBAgAABAgQIECBAgAABAsUWEOjNeX0EenMGVY4AAQIECCQIFCHQu/nmm4c777yz3G0M98bXHNULCPRWb6gCAQIECBAgQIAAAQIECBAgQIAAAQIECBAgQIAAAQIECBAgUGwBgd6c10egN2dQ5QgQIECAQIJAEQK9v//978Ndd91V7jaGezfbbLOE7g3JEhDozRLyfQIECBAgQIAAAQIECBAgQIAAAQIECBAgQIAAAQIECBAgQKCtCwj05ryCAr05gypHgAABAgQSBIoQ6O3Zs2f417/+Ve42hnvja47qBQR6qzdUgQABAgQIECBAgAABAgQIECBAgAABAgQIECBAgAABAgQIECi2gEBvzusj0JszqHIECBAgQCBBoAiB3k033TTce++95W5juDe+5qheQKC3ekMVCBAgQIAAAQIECBAgQIAAAQIECBAgQIAAAQIECBAgQIAAgWILCPTmvD4CvTmDKkeAAAECBBIEihDo3WSTTcJ9991X7jaGezfeeOOE7g3JEhDozRLyfQIECBAgQIAAAQIECBAgQIAAAQIECBAgQIAAAQIECBAgQKCtCwj05ryCAr05gypHgAABAgQSBIoQ6N1oo43CAw88UO42hnvja47qBQR6qzdUgQABAgQIECBAgAABAgQIECBAgAABAgQIECBAgAABAgQIECi2gEBvzusj0JszqHIECBAgQCBBoAiB3g033DA89NBD5W5juDe+5qheQKC3ekMVCBAgQIAAAQIECBAgQIAAAQIECBAgQIAAAQIECBAgQIAAgWILCPTmvD4CvTmDKkeAAAECBBIEihDo3WCDDcLYsWPL3cZwb3zNUb2AQG/1hioQIECAAAECBAgQIECAAAECBAgQIECAAAECBAgQIECAAAECxRYQ6M15fQR6cwZVjgABAgQIJAgUIdC7/vrrh0ceeaTc7cMPPxzia47qBQR6qzdUgQABAgQIECBAgAABAgQIECBAgAABAgQIECBAgAABAgQIECi2gEBvzusj0JszqHIECBAgQCBBoAiB3vXWWy88+uij5W5juDe+5qheQKC3ekMVCBAgQIAAAQIECBAgQIAAAQIECBAgQIAAAQIECBAgQIAAgWILCPTmvD4CvTmDKkeAAAECBBIEihDoXXfddcPjjz9e7jaGe+NrjuoFBHqrN1SBAAECBAgQIECAAAECBAgQIECAAAECBAgQIECAAAECBAgQKLaAQG/O6yPQmzOocgQIECBAIEGgCIHeddZZJzzxxBPlbh977LEQX3NULyDQW72hCgQIECBAgAABAgQIECBAgAABAgQIECBAgAABAgQIECBAgECxBQR6c14fgd6cQZUjQIAAAQIJAkUI9K611lph3Lhx5W5juDe+5qheQKC3ekMVCBAgQIAAAQIECBAgQIAAAQIECBAgQIAAAQIECBAgQIAAgWILCPTmvD4CvTmDKkeAAAECBBIEihDoXXPNNcP48ePL3cZwb3zNUb2AQG/1hioQIECAAAECBAgQIECAAAECBAgQIECAAAECBAgQIECAAAECxRYQ6M15fQR6cwZVjgABAgQIJAgUIdC7xhprhKeeeqrc7ZNPPhnia47qBQR6qzdUgQABAgQIECBAgAABAgQIECBAgAABAgQIECBAgAABAgQIECi2gEBvzusj0JszqHIECBAgQCBBoAiB3p///OfhmWeeKXcbw73xNUf1AgK91RuqQIAAAQIECBAgQIAAAQIECBAgQIAAAQIECBAgQIAAAQIECBRbQKA35/UR6M0ZVDkCBAgQIJAgUIRAb48ePcLEiRPL3cZwb3zNUb2AQG/1hioQIECAAAECBAgQIECAAAECBAgQIECAAAECBAgQIECAAAECxRYQ6M15fQR6cwZVjgABAgQIJAgUIdC72mqrhWeffbbc7YQJE0J8zVG9gEBv9YYqECBAgAABAgQIECBAgAABAgQIECBAgAABAgQIECBAgAABAsUWEOjNeX0EenMGVY4AAQIECCQIFCHQ27179/D888+Xu43h3viao3oBgd7qDVUgQIAAAQIECBAgQIAAAQIECBAgQIAAAQIECBAgQIAAAQIEii0g0Jvz+gj05gyqHAECBAgQSBAoQqB31VVXDS+++GK52xjuja85qhcQ6K3eUAUCBAgQIECAAAECBAgQIECAAAECBAgQIECAAAECBAgQIECg2AICvTmvj0BvzqDKESBAgACBBIEiBHpXWWWV8NJLL5W7feGFF0J8zVG9gEBv9YYqECBAgAABAgQIECBAgAABAgQIECBAgAABAgQIECBAgAABAsUWEOjNeX0EenMGVY4AAQIECCQIFCHQu9JKK4VXXnml3G0M98bXHNULCPRWb6gCAQIECBAgQIAAAQIECBAgQIAAAQIECBAgQIAAAQIECBAgUGwBgd6c10egN2dQ5QgQIECAQIJAEQK9K6ywQnjttdfK3b788sthxRVXTOjekCwBgd4sId8nQIAAAQIECBAgQIAAAQIECBAgQIAAAQIECBAgQIAAAQIE2rqAQG/OKyjQmzOocgQIECBAIEGgCIHe5ZdfPrz++uvlbl999dUQX3NULyDQW72hCgQIECBAgAABAgQIECBAgAABAgQIECBAgAABAgQIECBAgECxBQR6c14fgd6cQZUjQIAAAQIJAkUI9Hbr1i28+eab5W5juDe+5qheQKC3ekMVCBAgQIAAAQIECBAgQIAAAQIECBAgQIAAAQIECBAgQIAAgWILCPTmvD4CvTmDKkeAAAECBBIEihDoXWaZZcJbb71V7vaNN94Iyy67bEL3hmQJCPRmCfk+AQIECBAgQIAAAQIECBAgQIAAAQIECBAgQIAAAQIECBAg0NYFBHpzXkGB3pxBlSNAgAABAgkCRQj0Lr300uHtt98udztp0qQQX3NULyDQW72hCgQIECBAgAABAgQIECBAgAABAgQIECBAgAABAgQIECBAgECxBQR6c14fgd6cQZUjQIAAAQIJAkUI9C655JLhv//9b7nbGO6NrzmqFxDord5QBQIECBAgQIAAAQIECBAgQIAAAQIECBAgQIAAAQIECBAgQKDYAgK9Oa+PQG/OoMoRIECAAIEEgSIEepdYYonw3nvvlbt95513wk9/+tOE7g3JEhDozRLyfQIECBAgQIAAAQIECBAgQIAAAQIECBAgQIAAAQIECBAgQKCtCwj05ryCAr05gypHgAABAgQSBIoQ6F188cXD+++/X+723XffDfE1R/UCAr3VG6pAgAABAgQIECBAgAABAgQIECBAgAABAgQIECBAgAABAgQIFFtAoDfn9RHozRlUOQIECBAgkCBQhEDvoosuGj788MNytzHcG19zVC8g0Fu9oQoECBAgQIAAAQIECBAgQIAAAQIECBAgQIAAAQIECBAgQIBAsQUEenNeH4HenEGVI0CAAAECCQJFCPQuvPDC4eOPPy53+8EHH4RFFlkkoXtDsgQEerOEfJ8AAQIECBAgQIAAAQIECBAgQIAAAQIECBAgQIAAAQIECBBo6wICvTmvoEBvzqDKESBAgACBBIEiBHoXWmih8Mknn5S7/eijj0J8zVG9gEBv9YYqECBAgAABAgQIECBAgAABAgQIECBAgAABAgQIECBAgAABAsUWEOjNeX0EenMGVY4AAQIECCQIFCHQ27Vr1/DZZ5+Vu43h3viao3oBgd7qDVUgQIAAAQIECBAgQIAAAQIECBAgQIAAAQIECBAgQIAAAQIEii0g0Jvz+gj05gyqHAECBAgQSBAoQqB3/vnnD1988UW5208//TQssMACCd0bkiUg0Jsl5PsECBAgQIAAAQIECBAgQIAAAQIECBAgQIAAAQIECBAgQIBAWxcQ6M15BQV6cwZVjgABAgQIJAgUIdA733zzhcmTJ5e7/fzzz0N8zVG9gEBv9YYqECBAgAABAgQIECBAgAABAgQIECBAgAABAgQIECBAgAABAsUWEOjNeX0EenMGVY4AAQIECCQIFCHQ26VLl/DVV1+Vu43h3viao3oBgd7qDVUgQIAAAQIECBAgQIAAAQIECBAgQIAAAQIECBAgQIAAAQIEii0g0Jvz+gj05gyqHAECBAgQSBAoQqB37rnnDl9//XW52y+//DLMM888Cd0bkiUg0Jsl5PsECBAgQIAAAQIECBAgQIAAAQIECBAgQIAAAQIECBAgQIBAWxcQ6M15BQV6cwZVjgABAgQIJAgUIdA711xzhalTp5a7nTJlSoivOaoXEOit3lAFAgQIECBAgAABAgQIECBAgAABAgQIECBAgAABAgQIECBAoNgCAr05r49Ab86gyhEgQIAAgQSBIgR655xzzvDtt9+Wu43h3viao3oBgd7qDVUgQIAAAQIECBAgQIAAAQIECBAgQIAAAQIECBAgQIAAAQIEii0g0Jvz+gj05gyqHAECBAgQSBAoQqC3Y8eO4bvvvit3+80334ROnToldG9IloBAb5aQ7xMgQIAAAQIECBAgQIAAAQIECBAgQIAAAQIECBAgQIAAAQJtXUCgN+cVFOjNGVQ5AgQIECCQIFCEQO8cc8wRvv/++3K306ZNC/E1R/UCAr3VG6pAgAABAgQIECBAgAABAgQIECBAgAABAgQIECBAgAABAgQIFFtAoDfn9RHozRlUOQIECBAgkCBQhEDv7LPPHmbMmFHuNoZ742uO6gUEeqs3VIEAAQIECBAgQIAAAQIECBAgQIAAAQIECBAgQIAAAQIECBAotoBAb87rI9CbM6hyBAgQIEAgQaAIgd4OHTrM1On06dPDbLPNltC9IVkCAr1ZQr5PgAABAgQIECBAgAABAgQIECBAgAABAgQIECBAgAABAgQItHUBgd6cV1CgN2dQ5QgQIECAQIJA0QK9Mdxbe7fehCkY0oCAQK/bgwABAgQIECBAgAABAgQIECBAgAABAgQIECBAgAABAgQIEJjVBQR6c15hgd6cQZUjQIAAAQIJAq0d6I3h3dlnn73caXz+/fffJ3RuSIqAQG+KkjEECBAgQIAAAQIECBAgQIAAAQIECBAgQIAAAQIECBAgQIBAWxYQ6M159QR6cwZVjgABAgQIJAi0dqB3+vTp4Sc/+Um50znmmCNMmzYtoXNDUgQEelOUjCFAgAABAgQIECBAgAABAgQIECBAgAABAgQIECBAgAABAgTasoBAb86rJ9CbM6hyBAgQIEAgQaC1A73fffdd6NixY7nT+Pzbb79N6NyQFAGB3hQlYwgQIECAAAECBAgQIECAAAECBAgQIECAAAECBAgQIECAAIG2LCDQm/PqCfTmDKocAQIECBBIEGjtQG8M784555zlTuPzqVOnJnRuSIqAQG+KkjEECBAgQIAAAQIECBAgQIAAAQIECBAgQIAAAQIECBAgQIBAWxYQ6M159QR6cwZVjgABAgQIJAi0dqD3m2++CZ07dy53Otdcc4UpU6YkdG5IioBAb4qSMQQIECBAgAABAgQIECBAgAABAgQIECBAgAABAgQIECBAgEBbFhDozXn1BHpzBlWOAAECBAgkCLR2oPfrr78Oc889d7nT+Pyrr75K6NyQFAGB3hQlYwgQIECAAAECBAgQIECAAAECBAgQIECAAAECBAgQIECAAIG2LCDQm/PqCfTmDKocAQIECBBIEGjtQG8M73bp0qXcaXw+efLkhM4NSREQ6E1RMoYAAQIECBAgQIAAAQIECBAgQIAAAQIECBAgQIAAAQIECBBoywICvTmvnkBvzqDKESBAgACBBIHWDvR++eWXYd555y13Ot9884XPP/88oXNDUgQEelOUjCFAgAABAgQIECBAgAABAgQIECBAgAABAgQIECBAgAABAgTasoBAb86rJ9CbM6hyBAgQIEAgQaC1A71ffPFFmH/++cudxuefffZZQueGpAgI9KYoGUOAAAECBAgQIECAAAECBAgQIECAAAECBAgQIECAAAECBAi0ZQGB3pxXT6A3Z1DlCBAgQIBAgkBrB3pjeLdr167lTuPzTz75JKFzQ1IEBHpTlIwhQIAAAQIECBAgQIAAAQIECBAgQIAAAQIECBAgQIAAAQIE2rKAQG/OqyfQmzOocgQIECBAIEGgtQO9n376aVhwwQXLnS600ELho48+SujckBQBgd4UJWMIECBAgAABAgQIECBAgAABAgQIECBAgAABAgQIECBAgACBtiwg0Jvz6gn05gyqHAECBAgQSBBo7UDvxx9/HBZeeOFyp/H5hx9+mNC5ISkCAr0pSsYQIECAAAECBAgQIECAAAECBAgQIECAAAECBAgQIECAAAECbVlAoDfn1RPozRlUOQIECBAgkCDQ2oHeGN5ddNFFy53G5++//35C54akCAj0pigZQ4AAAQIECBAgQIAAAQIECBAgQIAAAQIECBAgQIAAAQIECLRlAYHenFdPoDdnUOUIECBAgECCQGsHej/44IOw2GKLlTtdfPHFw7vvvpvQuSEpAgK9KUrGECBAgAABAgQIECBAgAABAgQIECBAgAABAgQIECBAgAABAm1ZQKA359UT6M0ZVDkCBAgQIJAg0NqB3vfeey8sscQS5U7j8//+978JnRuSIiDQm6JkDAECBAgQIECAAAECBAgQIECAAAECBAgQIECAAAECBAgQINCWBQR6c149gd6cQZUjQIAAAQIJAq0d6I3h3SWXXLLcaXz+9ttvJ3RuSIqAQG+KkjEECBAgQIAAAQIECBAgQIAAAQIECBAgQIAAAQIECBAgQIBAWxYQ6M159QR6cwZVjgABAgQIJAi0dqD3nXfeCUsttVS506WXXjpMmjQpoXNDUgQEelOUjCFAgAABAgQIECBAgAABAgQIECBAgAABAgQIECBAgAABAgTasoBAb86rJ9CbM6hyBAgQIEAgQaC1A71vvfVWWGaZZcqdxudvvvlmQueGpAgI9KYoGUOAAAECBAgQIECAAAECBAgQIECAAAECBAgQIECAAAECBAi0ZQGB3pxXT6A3Z1DlCBAgQIBAgkBrB3pjeLdbt27lTuPz119/PaFzQ1IEBHpTlIwhQIAAAQIECBAgQIAAAQIECBAgQIAAAQIECBAgQIAAAQIE2rKAQG/OqyfQmzOocgQIECBAIEGgtQO9b7zxRlhuueXKnS6//PLh1VdfTejckBQBgd4UJWMIECBAgAABAgQIECBAgAABAgQIECBAgAABAgQIECBAgACBtiwg0Jvz6gn05gyqHAECBAgQSBBo7UDva6+9FlZYYYVyp/H5K6+8ktC5ISkCAr0pSsYQIECAAAECBAgQIECAAAECBAgQIECAAAECBAgQIECAAAECbVlAoDfn1RPozRlUOQIECBAgkCDQ2oHeGN5daaWVyp3G5y+99FJC54akCAjHy9jdAAAgAElEQVT0pigZQ4AAAQIECBAgQIAAAQIECBAgQIAAAQIECBAgQIAAAQIECLRlAYHenFdPoDdnUOUIECBAgECCQGsHemN4d5VVVil3Gp+/8MILCZ0bkiIg0JuiZAwBAgQIECBAgAABAgQIECBAgAABAgQIECBAgAABAgQIECDQlgUEenNePYHenEGVI0CAAAECCQKtHeh98cUXw6qrrlruND5//vnnEzo3JEVAoDdFyRgCBAgQIECAAAECBAgQIECAAAECBAgQIECAAAECBAgQIECgLQsI9Oa8egK9OYMqR4AAAQIEEgRaO9Abw7vdu3cvdxqfP/vsswmdG5IiINCbomQMAQIECBAgQIAAAQIECBAgQIAAAQIECBAgQIAAAQIECBAg0JYFBHpzXj2B3pxBlSNAgAABAgkCrR3ojeHd1VZbrdxpfD5hwoSEzg1JERDoTVEyhgABAgQIECBAgAABAgQIECBAgAABAgQIECBAgAABAgQIEGjLAgK9Oa+eQG/OoMoRIECAAIEEgdYO9E6cODH06NGj3Gl8/swzzyR0bkiKgEBvipIxBAgQIECAAAECBAg0p8Abk94Nu+4zMDw+ruG/xnLjVcPCDtts3JytqF1ggUceeyas33O/ih1utsmvwtWXnxwW7DpfgWcRQhHnMfSMy8IJp1xc0e2kQQeHwQP2L7Rre2hu6tRvw1HHDQ8j/3JTxeketO8OYcRp/ULnzp3aA4k5EiBAgAABAgQIECBAgACBRgkI9DaKK3uwQG+2kREECBAgQCBvgdYO9Mbw7s9//vPytOLzp556Ku9pttt6Ar3tdulNnAABAgQIECBAgEBhBC4ffWvY/9Chmf3svfvW4fzh/cPcc3XOHGvArCdQxCBsU5Sbex5Tvp4arr7un2HjDdcKKyy3VFKLAr1JTK0+SKC31ZdAAwQIECBAgAABAgQIECDQxgUEenNeQIHenEGVI0CAAAECCQKtHeiN4d011lij3Gl8/uSTTyZ0bkiKgEBvipIxBAgQIECAAAECBAg0l0AMHx7ab1gYdfXtmZdYfLGFwi1jhoe11+yeOdaAWU+guYOwLSXWXPOYMWNGuO/BcWHgkPPDtO++D9eNOi2svOIySdMS6E1iavVBAr2tvgQaIECAAAECBAgQIECAAIE2LiDQm/MCCvTmDKocAQIECBBIEGjtQO/48ePDmmuuWe40Ph83blxC54akCAj0pigZQ4AAAQIECBAgQIBAcwk88eRzYbtd+4X33v846RJDjz8kDDpm39ChQ4ek8QbNOgLNFYRtaaHmmMebb70bTjxlZBg95h+l6ay+2koCvS29sC1wPYHeFkB2CQIECBAgQIAAAQIECBCYpQUEenNeXoHenEGVI0CAAAECCQKtHeiN4d211lqr3Gl8/sQTTyR0bkiKgEBvipIxBAgQIECAAAECBAg0h8D06TPCkNMvCXF30NRj043WDqNHnhTibr2O9iXQHEHY1hDMcx5xh+tLrrg5nDzssvDpZ5PL0xHobY2Vbf5rCvQ2v7ErECBAgAABAgQIECBAgMCsLSDQm/P6CvTmDKocAQIECBBIEGjtQG8M766zzjrlTuPzxx57LKFzQ1IEBHpTlIwhQIAAAQIECBAgQKA5BN5976Ow+/7HhwcefrJR5W+8aljYYZuNG3WOwW1fIM8gbGtq5DGPGTNmhPseHBcGDjk//Gf88z+ajkBva65w811boLf5bFUmQIAAAQIECBAgQIAAgfYhINCb8zoL9OYMqhwBAgQIEEgQaO1A7+OPPx7WXXfdcqfx+aOPPprQuSEpAgK9KUrGECBAgAABAgQIECDQHAI33XZf2HGP/o0uvffuW4fzh/cPc8/VudHnOqHtCuQRhC3C7POYx0uvTAp/2Pu48MzEl+udkkBvEVY6/x4EevM3VZEAAQIECBAgQIAAAQIE2peAQG/O6y3QmzOocgQIECBAIEGgtQO9Mby73nrrlTuNzx955JGEzg1JERDoTVEyhgABAgQIECBAgACBvAWmfD01HNpvWBh19e2NLr34YguFW8YMD2uv2b3R5zqBwKwgkHegd1YwaQ9zEOhtD6tsjgQIECBAgAABAgQIECDQnAICvTnrCvTmDKocAQIECBBIEGjtQG8M766//vrlTuPzhx9+OKFzQ1IEBHpTlIwhQIAAAQIECBAgQCBvgQnPvhJ22nNAeOW1t5pUeujxh4RBx+wbOnTo0KTznUSgLQsI9Lbl1Wt67wK9TbdzJgECBAgQIECAAAECBAgQiAICvTnfBwK9OYMqR4AAAQIEEgRaO9A7duzYsMEGG5Q7jc8feuihhM4NSREQ6E1RMoYAAQIECBAgQIAAgTwFfvjhhzDigmtCv4Ejmlx2043WDqNHnhTibr0OAu1NQKC3va34/5+vQG/7XHezJkCAAAECBAgQIECAAIH8BAR687MsVRLozRlUOQIECBAgkCDQ2oHeGN7dcMMNy53G5w888EBC54akCAj0pigZQ4AAAQIECBAgQIBAngLvvf9x6H3QCeGe+5+ot2yXeeYK/Q7bI4y84qYQx1Y6brxqWNhhm43zbE0tAm1CQKC3TSxT7k0K9OZOqiABAgQIECBAgAABAgQItDMBgd6cF1ygN2dQ5QgQIECAQIJAawd6Y3h3o402Kncan993330JnRuSIiDQm6JkDAECBAgQIECAAAECeQr86/7HQ89t+1Qs+ftN1wsXnX1sGHLapWHU1bdXHLf37luH84f3D3PP1TnP9maq9dnnk8O/H58QHhw7Pox76vnwzMSXw6efTS6NicHjn/dYOSzfbcmw/q9+XnqsuPxSYbbZZsutn7ib8aS33wu3/P2BcP9D48IzE18p/Tsev1h95bDBr34Rtt96o/CrtVcLnTp1zO267aVQ9P3gw0/DAw8/GR5+9Knw8quTwiuvvl02rr3OP11i4bDeOquH9dbpEVb7vxVCx45ztBpTWwz0NvRe6rrAvGH11VYKq67cLWy2ya/C2mt2D4su0jV06NChRY2//356eGrCS+G2Ox4sveefnvBS+PKrr8vv9fge77nxumGdX/4sdO7cqUV7ixdrS4HemvV+9IkJ4ekJL4dXX387xPu29rHyisuEZZZaPKyw/FLh1+uuXnos9dNFc/0MbfFFqueCM2bMCG//94Nw578eDQ+MHReeeualskXNz5HVuq9QuvfXXetnYZGFu7ZI299+Oy3c//C4MPIvN4V7H3iidK+vu9ZqIe6A/4cdeob/W6XbLLcWLQLrIgQIECBAgAABAgQIFFpAoDfn5RHozRlUOQIECBAgkCDQ2oHe+++/P2y88f92XIrP77333oTODUkREOhNUTKGAAECBAgQIECAAIG8BGKAqP/gc8O5F19bseTwU48KR/XZLfzlr7eF/Q8dWnHc4ostFG4ZM7wU/svziCHPCc++Es46/+pw8+33l0JOqccG6/0iHHHIrmGr369fVcA29hCDhScPu7zUQ9ax1hr/F04fcljY6De/LIUgs4J/B+27QxhxWr+KocRHHnsmrN9zv4qXjcGzqy8/OSzYdb6s1krfz6NeHjVqmo0BuxjYPGPEleGuex9NmkPtQTGEeOA+24cD9t4+LLzQAo06vynz+OTTL8Lu+x3fpF5rN1dp3YeecVk44ZSLK87jpEEHh8ED9m/UPOPg6Pz4uGfDxZff2Oj30la/3yD0PXT3sOH6azQpVHj13/4Z9th/cL09x/DwdaNOCzFQWtPnfQ+OCwOHnB/+M/75zHnG80449oCw4zYbV/U+z7xQnQFZ7+s4POu93dhrNmZ8NZ+dNddJ+QyNYeH9+gxt8LPx8IN7hWFDD2/0+sTP+z59Tw9/vfaOzJ9RWYHzpnzOxIBv/CWNeO/3+NmKjQ61N/Rerv25/dHHn4V+A0c0OM/4HoyGMWjvIECAAAECBAgQIECAwKwiINCb80oK9OYMqhwBAgQIEEgQaO1AbwzvbrrppuVO4/N//etfCZ0bkiIg0JuiZAwBAgQIECBAgAABAnkJPPfC62Hn3gPCCy+9UW/J2iHdNya9G3bdZ2ApEFjpGHr8IWHQMfs2OvRUqV7cfXfY2VeGCy+9vlFB3rr1YhDqzJOPCKustGyj6WLo+ZJRN4dBQy5oVA8xCHbqnw4NB++7Y/juu+/DUccNL+28WN+RFfprSui0oYnmUS+PGrHH9z/4JAw66YJSYLzaIwY7zz6jX2lnzaxwX821mjKPthjoffOtd8OJp4wMo8f8oyrm3rtuGYYMOigsu/QSjaqTGuiN7/nBJ19Ues839th5+03DiNP6hp8usUhjT23S+CIHemNvw8+7qvT52ZhfgqgEsWevLcKwoUeExRZdsN4hl4++tcFf+Ii7KI+54tTQbZnG3Tfxlzl22nNAeOW1tzJ/RjW0iNXcV7Fu/Dw/5ojeoe9huzdqF/qUQG/cifqwY4aF62++p8H7MAZ5rx99Rui+6nJNul+dRIAAAQIECBAgQIAAgSIKCPTmvCoCvTmDKkeAAAECBBIEWjvQG8O7PXv2LHf6u9/9Ltx9990JnRuSIiDQm6JkDAECBAgQIECAAAECeQnEgOnBR55asdxO220SLjt/cJhv3nlCym6+8U+Djx55UohB4GqPSW+/F/r0PSP8466x1ZYqnR93Ab1oxLHhV2v3SK435eupYdCQC8M5F41JPqfuwLhT7yH77xT6Dz5HoLcOzgcffhoOOuKUcOs/Hmyyb90TY/Du4nMGhl132iwp1DurB3rjLq23/P2BcNyfzg8vvTIpF+emBKdTAr3zz9clKdjY0CTibqojzxnY6J2amwJT1EBvHp9b9Xlsu+WGYeQ5g8Kii3T90bfjvfWHvY8Lz0x8uSLljVcNCzts87+/+pVinvUzKgaNLzjr2FLgttIRw8CH9hsW7r7vsZRLNjgmhsbPO7N/vQb1nZgV6L1y5JDSDvmn/vkvmb3tvfvW4fzh/RsVKM4sagABAgQIECBAgAABAgRaWUCgN+cFEOjNGVQ5AgQIECCQINDagd4Y3t1ss83Kncbnd955Z0LnhqQICPSmKBlDgAABAgQIECBAgEAeAil/Jj2GeffrvW35cvc+8ETYfrejG9zxsSmhrbrzyTvMW1M/7hJ5xUUnJv3J8rhrYtzh8tgTz6uKOwbN/nzKkWHcUy+ES0fdXG+t9rhDbwwd9h98bpN2Ys1akGWWWjzEoNyG66+RNTTMyoHeGOYdc8Nd4eAjTs1ll9bamI0NTmcFes8+vV84+8Jrcgl3x12aDz+4V1KgO/MGaWBAEQO9cc1jQPTIAcOrmVrFc/sdtkc45YQ/hk6dOs40JuUXPuKaDBt6+I/OrXSxuLNwn76nh79ee0fFfur+jGqJnyUNBZvrXj8r0LvDNhuFowednfT+zJprsyy4ogQIECBAgAABAgQIEGhmAYHenIEFenMGVY4AAQIECCQItHagN4Z3N99883Kn8fkdd1T+H9YTpmRILQGBXrcDAQIECBAgQIAAAQItJZAVzq3vz3u/9/7HofdBJ4R77n+iYpvV7iIYg55HHXtWxfBrtT69d90ynPfn/mHeLnNXLJV3EHLF5ZcOHTv+JDz3wuv1XrM9BnobCnhWu8bx/LiTZtypdYH5522w3Kwc6H1w7Piw10EnhhiQb46j6wLzhguGHxv+sOPvMsOzDa13fH8ssfhCIfabxxGD+2OuODV0W2aJPMpVrFHEQO+EZ18JvfYZGF546Y1mmXt9PxdqLvSv+x8PPbftU/G6cZf060adFuIOzylHnMtOew4IcYfd+o6Geonjm/NnSaVgc90+Gwr0xlB8585zhg8/+jSTI2uumQUMIECAAAECBAgQIECAQEEFBHpzXhiB3pxBlSNAgAABAgkCrR3ojeHdLbfcstzpFltsEf7xj38kdG5IioBAb4qSMQQIECBAgAABAgQIVCswffqMMPjki8Jpw6+oWKq+kGkMuo644JrQb+CIiuctvthC4ZYxw8Paa3ZvdJux/mVX3hIOPPyUBs9da43/C0f22S1stsmvQgwVdujQIXwx+avw78cnhGFnXxkeePjJBs/P2kX4zbfeDXvsP7i0e2tDRwymDThqr7DNFhuW+oj9v//BJyGGF08/a1T49LPJSQbtLdAb12r/Q4eGG265t16fGHTba/etwp69tiyF/2L4Oq5xPOK548Y/H86+cEz4+50PV7XO8eRZNdAbQ5B7HnBCeHzcs01+L51z4Zhw172PNnh+6q7XjQ1wx+B9nwN3Cav93wqhc+dOYdq078KLL79Zel/FXYezjluvPStss8VvsoZV9f2iBXrjLrmDTrqwtLN4pSOGao8+fI+w+e9+Xf7sjJ9bn3/xZXhm4ivhwsuuD9fffE+DLtdecWr4w449fzQm5Rc+rrpsaNh9l/9tFNDQhS4ffWvpc6LS0dDnZurPkq1+v0E45og9w1prdC/fZ4/9Z2I485y/Nvj5Ej+jbrhqWOi58boNWjUU6G3MzVftL8o05lrGEiBAgAABAgQIECBAoCUFBHpz1hbozRlUOQIECBAgkCDQ2oHeGN7daqutyp3G57fffntC54akCAj0pigZQ4AAAQIECBAgQIBAtQJvTHo37LrPwAbDfpVCr088+VzYbtd+IYa3Kh1Djz8kDDpm38xdO+uenxKk3bPXFmHY0CPCYosuWO/l459pH3DCueGiy26o2N/2W28ULr9gcL27t6aElmPhrD6eff61UhgtK1AZa7W3QG/Wzpt/vfSkUuivJsRb30LGMGUMb//ptEsqrnNKCK4pgd66F3zplUnhD3sfF56Z+HK9vTR2Z9KsEOBJgw4OgwfsX3HeKcHOePKJxx1YCjPOPVfnemvFOldd989w1LHDQ3xfVToO2Hv7MOL0vhXrxPNSA73LLLV4OPPkI8KO224cZpttth9dMu662n/wueHCS69v8GMwy6jaz9B4ftECvXEH8J17D6i4O29K+DplV9tKtimfnVmfdTXrEvs4tN+wMOrqyv+bY0O/mJHyM+5Pxx0Y+h+5VynIW/dI+XxJ2QU8672ceh9edv7gsF/vbVOHG0eAAAECBAgQIECAAIE2IyDQm/NSCfTmDKocAQIECBBIEGjtQG8M726zzTblTuPzW2+9NaFzQ1IEBHpTlIwhQIAAAQIECBAgQKBagaydD9dbp0e45i+nhBiuq3vEYF+fvqeHv157R8U2Nt1o7TB65Ekh7tbbmOP8S/4WDjt6WMVTtt1ywzDynEFh0UW6Nlg2Kxgcd1e8+Zo/h01+u/aP6qTsMpnaRwyu9tpnYMWAXc3Fs0JueYROa080j3rV1LjtjofCtr361ruGq3VfIfztytPDKistm3nrxD9Vf8BhJ4dYr75jxeWXDjf89YzQ42crVqxVzTxqihYt0DvuqefDTnsMCJPefq/ivE8fcljod9ge4Sc/mb1B5xjSjDviHnzEqRVDvfH99NdLh4b4vqh0pAR6Y52LzxkYdt1pswbD3Clhzaz3VObNlTCgaIHehoxT1qhmyv+6//HQc9s+FQUasn3y6RfC1rscVfEXPlLD7Snh5DFXnBq6LbPEj/pMCRanhNCzws0N/RypaSo10BtrHbTvjuGQ/XcKyy79/3/uxt3eb7ztvnDdjXeXfu51X3W5hLvSEAIECBAgQIAAAQIECLQtAYHenNdLoDdnUOUIECBAgECCQGsHemN4d7vttit3uu2224ZbbrkloXNDUgQEelOUjCFAgAABAgQIECBAoBqBlEDucf32CXGX3dln//EOmfHaWYHgOKah3RPr6/+zzyeH/foMDTfffn+902tMIC0l0FVpjllhttQ/tR4nEfs49+Jrw5EDhje4ZFnhwzxCp7UbyKNeNTWywp2NuXfivXjZlbeUdmxeY/VVwvLLLVkKoq+w3FJh7rnnDPPMPVeD9tXMo6ZwkQK906fPCENOvyTEIGGlI2Vn0drnpuz4m7Ubctaax+tl1ajpKc5x8MkXhdOGX1Fxjjttt0mIu5rON+881XxcNnhu0QK9M2bMCF9M/qoUBH3n3Q9D3CX81dffLv1CwUILzh9GnjOw3l3J604y635u6PMqZWfdlN1ms37GHNVntxBD6R07zvGjNcr6WRJ/0eSWMcPD2mt2z7w3snakz/pZmRrobShg/9WUr8OcnTplhu8zJ2MAAQIECBAgQIAAAQIECigg0Jvzogj05gyqHAECBAgQSBBo7UBvDO9uv/325U7j85tuuimhc0NSBAR6U5SMIUCAAAECBAgQIECgGoGsgFLKroMpO2SmhvNq5pK1s2Njd/196JHx4chjh4clFls4/LzHSqWvK6+4TFhi8YVL4c8Y9JtttpkDyzGAe8qZfymFBSsde/baIlxw1rEhOqUcKVYCvTNLdl1g3nBs373DXrttFRZZuOHdmFPWoKExs1qgN+t+S3l/1+eVtdt0DEne/rcRYc2fr1ovd0qg96rLhobdd9k8aUlHj/lH2OugEyuO3WyTX4WrLz85LNh1vqR6TRlUtEBvU+ZQ3zlZgd4s26y1zvrZkOJ6960XhN9ttE69U876WZJ1/dpFs34B5rcbrBmuvuzk0s+V+o6UQO/2W28ULr9gcFLYOq81VocAAQIECBAgQIAAAQJFERDozXklBHpzBlWOAAECBAgkCLR2oDeGd3fcccdyp/H5DTfckNC5ISkCAr0pSsYQIECAAAECBAgQINBUgZTdO1OCs3HHzv6Dzy3tPlvpaMwuiLFGVkAvayfEpprUPi8rvBXHnnVa3xB3h0w9UsJp7S3QmxWirW27yW/XDjtus3GIwbnluy1Z746cqWtR37isXrLCi7FmVgBy9dVWCteNOq0UKE85skKAJw06OAwesH+9pW6746Gwba++FS/T1PBgyn188dkDQ7yX6zuyQp5ZgeC6NbPmmbJuKWvR0JgUk6z3drU95HV+/GWGDz78NMQdyq+85u/h3geeqFg6yzYrVL7qyt3C9aPPCN1XXa7ea2S9n7J+RmX9LGnsZ3jcCXrgkAvq7TXrvs16L8eiKTsW57XO6hAgQIAAAQIECBAgQKBoAgK9Oa+IQG/OoMoRIECAAIEEgdYO9Mbw7s4771zudKeddgrXX399QueGpAgI9KYoGUOAAAECBAgQIECAQFMF3n3vo7D7/seHBx5+smKJ4aceVQqsdujQocHLxOBXz237NDhm6PGHhEHH7JtZK4bJhpx+aRhy2iUV6zUUFmyqR93zUnwe/Ocl4Te/XqNRlxxxwTWh73FnVTwnK/SXR+i09sXzqFdNjUlvvxd223dQ+PfjExrlGHfujQHfTTZcO/zm17/IJeBbzTxqms8KILZUoDflfXTicQeGE489IPM9Wd/CjPzLTeHgI0+tuGZ/PGDnMPyUo8Kcc3b80ZisQG/c2ffaUaeGFZZbKumeyGPdki7UwKC2HOj9/vvp4f0PPgnjn3kxjH306XDbHQ+WgukpR1agN+UXRxoKsWbdKzHMfuKxB4bZZ595h/XYe7x23GE9hnArHY3ZCTrWyOrn2itODX/YsWe9l8sK9K64/NLhhr+eEXr8bMUUemMIECBAgAABAgQIECAwywkI9Oa8pAK9OYMqR4AAAQIEEgRaO9Abw7u77LJLudP4/Lrrrkvo3JAUAYHeFCVjCBAgQIAAAQIECBBoqsBNt90Xdtyjf8XTG7Or7nvvfxx6H3RCuOf+yjs5Zu2kWNNISjDu1mvPCtts8ZumTj3pvLyDmTUXve7Gu0OvfQZW7KG9BXpTAn8pC1YT8N3jD1uUdvCdt8vcKafNNCaPYGje901WCLDSDr1fT/0mHNH/z+GyK2+p6NDYMGPtQg89Mj5suPmBFWs3FPTMCkVmhUTrXjSPdWv0zVLnhJTPraz3drU9pJ4/5eup4ekJL4f7HvxPePCR8eGJcc+GuCN5U46UtYo7/G6/29EVr7H37luH84f3D3PP1XmmFrJMu8wzV/jnTeeFX6+7er2tp7wHxt59ecXz6yuadd+femKfEHeQr+/Iei/Hn5HXXH5KWHihBZqyFM4hQIAAAQIECBAgQIBAmxcQ6M15CQV6cwZVjgABAgQIJAi0dqA3hnd79epV7jQ+HzNmTELnhqQICPSmKBlDgAABAgQIECBAgEBTBGKg69B+w8Koq2+vePpO221S+vPf8807T+Yl4m6gp5z5l9JuiA0dN141LOywzcYNjvli8ldh/0OHhhtuubfiuMaGsDInUM+Ax/4zsbTrcKWgWwyNXn3ZyWGJxRduVPms8GFW6C/r/JSAXe2G86hXbY1XXnsr7HnACeHxcc82yrLS4Bju3bPXliFarrLSssk70FY7j9hPUQK9n3z6Rdh9v+PDXfc+2izvoxdffjPsstexYeJzr9Zbf711eoRr/nJKWGapxX/0fYHeTrnc540pEsOxD4x9MlxyxU0hBmybGuCte82Uz5vPPp8c9uszNNx8+/31trzqyt3C9aPPCN1XXW6m72e9l7bfeqNw+QWDwwLzz1tv3ZT3QGMMU8bGHe1PH3JY6Nhxjh8Nzwr07tlri3DBWceGGFR2ECBAgAABAgQIECBAoD0KCPTmvOoCvTmDKkeAAAECBBIEWjvQG8O7u+22W7nTXXfdNVxzzTUJnRuSIiDQm6JkDAECBAgQIECAAAECTRGY8OwrYac9B4QYpGzJo9JOjLV7SAlhtUSgN49wZ322WXXbY6A3Oj04dnzY66ATw6S338vtlozBuD8esHPod9geSbteZq1NSngxK4S4+morhetGnRZWXnGZpHlmhQAr7dDb3O+jauaZFejdcrP1w18vPaliULMuXB7rlrQYDQzK2k02npr13q62h/rOnzFjRrjvwXFh4JDzw3/GP5/7Jfbfa7twzrCjw1yd52yw9ogLrgl9jzur4piLzx5Y8ql9ZO0if9ZpfUMM0FY6Ut4DeYM0tMZZ7+XWuD/ynr96BAgQIECAAAECBAgQqEZAoLcavXrOFejNGVX8lPIAACAASURBVFQ5AgQIECCQINDagd6rr7467LHHHuVOd99993DVVVcldG5IioBAb4qSMQQIECBAgAABAgQINFYg7qYbw1X9Bo5o7KlVj198sYXCLWOGh7XX7F6xVkoIS6B3v4p+KaHT2ifnEYbMo0bsafwzL4bDjzkzxHp5Hr9ed/Vw+QUnZIZo85hHNUHX+uacFQKcFQO9jQ025rFu1d5vRQz0xp6GnX1l+NNpl1Q7vYrnp67Vcy+8HnbuPSC88NIb9daquzvtt99OC/0HnxvOvfjaesevuPzS4Ya/nhF6/GzFqn6W5A1TTaD3xOMODCcee0DyjuJ5964eAQIECBAgQIAAAQIEWltAoDfnFRDozRlUOQIECBAgkCDQ2oHeGN7dc889y53G56NHj07o3JAUAYHeFCVjCBAgQIAAAQIECBBorMB7738ceh90Qrjn/icae2ou44efelRpV8UOHTrUW0+gd4cw4rR+oXPnTvX65B1e/Nf9j4ee2/apuLYpAeE8e5ry9dQw+pp/hIsuvyFMfO7VXO65WGTbLTcMI88ZFBZdpGvFmnnMQ6D3//M2tBNx1g69qSHRmoXMY92qvdGKFuj9/vvpYfh5V4VjTzyv0VP7xeorh99vul7oufG6oUuXucJ+fYaGZya+XG+d1LVqbED3jUnvhl33GRgeH/dsvdfNa7f3RuNknNDQ52VTw/l596geAQIECBAgQIAAAQIEiiog0Jvzygj05gyqHAECBAgQSBBo7UBvDO/utdde5U579+4drrzyyoTODUkREOhNUTKGAAECBAgQIECAAIHGCmQFOBtbr7HjN91o7TB65Ekh7tZb3/HF5K/C/ocODTfccm/F0nffekH43UbrNPbSjRr/4stvhl32OrZiqDTO45rLTwkLL7RAo+redsdDYdtefSuekxWQyzu8mBWubOlAbw1MDCTGMN91N94dotmkt99rlHN9g88+o184/OBeFcPkedgWJdD72eeTw54HnBD+cdfYim7V7HSd9f5Yb50e4Zq/nBKWWWrxH10/657Leg/ULZjHulV7cxUt0BtNdt/v+KT3zYbrrxG26Ll++M2vfxFWXblbmG/eecocWfdzY9bqptvuCzvu0b8i9cVnDwyxXjyyxl52/uCwX+9tG1y2lF8OqXbd654v0Ju3qHoECBAgQIAAAQIECLQnAYHenFdboDdnUOUIECBAgECCQGsHekeNGhX22Wefcqd77713uOKKKxI6NyRFQKA3RckYAgQIECBAgAABAgQaI5C1S2JjalUz9sarhoUdttm43hIpwbirLhsadt9l82payDz31dffDr32HhiefPqFesc2tANpQ8VH/uWmcPCRp1YckhWQyzu8mBWubK1Ab22gGO59+dVJ4e93jg133D02PDh2fOb61Tcg7jr610tPCgstOH+95+dhmxWAbOx909RdPZv7ffTQI+PDhpsfWHEdttxs/ZL1AvPP+6MxWfdc1nugbsE81q1JN1Stk1K8GzuvpvaU8jnfZZ65wh8P2DkcdtAfwhKLL1wx5J51PzdmTlm7w++03SYhBnU7z9mptLPwiAuuqeqzN+WXQ6oJtTd2fZr6Xm7sdYwnQIAAAQIECBAgQIBAWxUQ6M155QR6cwZVjgABAgQIJAi0dqA3hnf33Xffcqfx+eWXX57QuSEpAgK9KUrGECBAgAABAgQIECDQGIHnXng97Nx7QHjhpTcac1ruYxv6c+k//PBDGHL6pWHIaZdUvO5Jgw4Ogwfsn3tftQtm7XAaA3Fxp+B111otuY9p075rMKgWC2UF5PIOL2YFjIsQ6K0LHMOTz7/0enj430+Fu+55LDzy2NPhy6++zlyHuCv07X8bEdb8+ar1js3DNisA2VKB3jjBrADhiccdGE489oCKYc6GQLPum6P67BZOH3JY6Nhxjh+VEejtlHmvVjMg6x6MtUdd/KewZ68twmyzzdbgpbJqZX1e1S4+ffqMMOT0S0r3ZX1HzfszBu5323dQ+PfjE+odF3fZHjb08NCpU8cGe//mm2mh36AR4cJLr6847sF/XhJ+8+s1quFOPjfr/dgSP9eSmzWQAAECBAgQIECAAAECrSAg0JszukBvzqDKESBAgACBBIHWDvTG8O7++//v/0Ddb7/9wmWX1f8/yidMx5A6AgK9bgkCBAgQIECAAAECBPIWyArh5X29SvVicOuWMcPD2mt2r3fI6DH/CHsddGLFdmIQ7YKzjg0xVJtyfD31m9D3uLPCy6++FZZZavGwykrLhpVWWDos+dNFw7JLLx7mmXuu0LnzzCG7lDDYlSOHhN67bpnSQmlM1g6VcUxWQC4rdLreOj3CNX85pTTPlCMrZFbEQG/decWA7wNjnwznXDgm3HXvow1Ou6EAX5ZtikVWALIlA7233fFQ2LZX34oe22+9Ubj8gsH17qLbEGLKbrQN7aIt0Nu8gd5/3f946Lltn1zW/bH/TCzVqhSYz/q8qtvEE08+F7bbtV/ps7C+46zT+obluy3Z4H3b0A7vdWvGXX7jZ3+l4+KzB5Y+c1viyPqsFehtiVVwDQIECBAgQIAAAQIEiiwg0Jvz6gj05gyqHAECBAgQSBBo7UDvpZdeGg488H9/XvGAAw4Il1xSeQelhCkZUktAoNftQIAAAQIECBAgQIBAngJxx9n9+gwNN99+f8WyTQ341S2YEhwefupRIe7i2aFDhx/18+TTL4StdzmqYuirsaHISW+/1+COj5XqZc0jdafImgnefd9jYac9+je4m2xWQC4rdNoYmxjS69P39PDXa++oeE+khFizemqoxldTvg5TpnwTXn397fDhR5+WQtcvvvxmiGsWQ8nnnnlMcnD7jUnvhl33GRgeH/dsxfk0FDStZh41FyxSoDerlxiIv/maP4dNfrt2oz5qJjz7Sui1z8CKO32vunK3cP3oM0L3VZert65Ab/MGevP0zQqFZ31e1b0Bsj5zfr/pemGB+buEMTfcVe+909hfWMgKNze2/0a9UeoMFuitRs+5BAgQIECAAAECBAi0BwGB3pxXWaA3Z1DlCBAgQIBAgkBrB3pjeLf2fwPE5xdffHFC54akCAj0pigZQ4AAAQIECBAgQIBAqsC9DzwRtt/t6AbDpA2FbFOvE8c998LrYefeAyoG/uKYTTdaO4weeVKIu/XWPVLCx5ecOyjsv9d29QaC69a76bb7wo579K84hUo7/mYFi2Nw8dorTg09frZiJs/kL6eEw44eFuLuww0dWQGzrJ5i7dQ/I58VzIy1mjPQmxUWzAqG1nX8f+zdBXxUV9rH8ScuuIRAcAIJEAIUdy9QrFCnLtSgsvWW2tZpu1SXdqm8LRWoIqVFi7s7SXD3AEkgLu/nzG4umYQkJ+EkI/nd97OfnZ2c+9znfM8knXf6n3N1do5dPu9r6dqp1WWXwN0CvToeN47oJxM/Hqu9S29KSqq8+PpnMv7TH/J9GRcWdDcZOFVNmFi3Qn+BCxmgY13Y7/aV9pB9fmG+6u/mx+89LYEB/gVeUq31sy9/Ip/856d8xxVnTl9/N0NGPfJGsab7wlP3yBsvPSxeXp5a5x87flpuG/WSLF624bLj1ZcGfvvhXWl3VfNC66mA/H1jXrft5h7WuL40rB8i6m9UjaCq+e70nrMogd5CiRmAAAIIIIAAAggggAACZVyAQK/hFwCBXsOglEMAAQQQQEBDwNGBXhXeffjhh61OH3roIfn88881OmeIjgCBXh0lxiCAAAIIIIAAAggggICOQEZGprz85ufyzvhv8h2ugrUzf/lQ2rZuplOywDE6QTBVoKBbpxcW+urYroV88/mrtkBVQYcKBz/4+Nvy67S/8x321b9flvvuvDbPz+PiL9iCZ79NX5DvufffPUI+HPeklAsMyHdMenqGLQD5/KufFmpbWEBO7WR7y91jRQV78ztefm6UvPr8AwWG3i4mJtnCep99+WuBPZVkoLewnZNVY2OfvldeG/ugeHt7FWp3Jva83HH/KzLn75WXHdsktJ789v27+QawTQRDC9sVtyg7KKtJXGkIcMZfS+SO+18uMMg/7rVH5alHby/UODMzUyb/OkdGPzEu33rq74gKuffo2ibf9SoscFrY70DuwibWrdAXVyEDXCnQq/saXLhkndx+/8v57pSuSIq6VuocnZ20L8ddnB2l1T/7Xhv3he33KL9D5294VlaWfDhhsjw19sN866h/Jk355m1b0Pdyx5X+Ll/pa5TzEUAAAQQQQAABBBBAAAFnFyDQa3iFCPQaBqUcAggggAACGgKODvR+9tlnMmbMGKvT0aNHy4QJEzQ6Z4iOAIFeHSXGIIAAAggggAACCCCAgI6AToDq7tuGyr/HP1tgMFXnWtljCtsVV40r6JoHDh2T20e9bNt9M7+jf59Otp0mm4Y1uOwQFbJ776NJ8s93vsi3RmEhLJ15PP/k3bbgqQqc5T5UmHfS5D/liefHFxiqzD6vsICcTshY7To5aeJr0rPb5UOV6rb3L742QT6d+HOhS1qSgV6dsJ0yfevVMfLA3SPEz8833351QtM3DO8rKrxdqWL5y9YxEQwtbEdQNZ/ZUz/Nd5fg3I1daQhQd2foV194QJ55/I58f/9VSP+Lb6fZXjfq9ZPfoYLBb70yusC1KquB3kJ/2Yo5IPeu04W9jtVlRt9/o7z3xmOXXW8V3P59xkJ55qWPRYXuCzp0/j7kPl/3Cx+5zytoV/eCely/aafccPtzBc7l0Qdvtv2dudzfcBXmXbR0vdw7+vUCaxT2RYor/V0u5suD0xBAAAEEEEAAAQQQQAABlxEg0Gt4qQj0GgalHAIIIIAAAhoCjg70qvDuI488YnWqHn/6aeG7DWlMjSEiQqCXlwECCCCAAAIIIIAAAgiYEihst1t1nfx2qS1uD8dPnJE7H3xF/l60Nt8SajfP6VPGS4e2EXnGqBDVV5OmywOPvVVgC+FN6suYB26S64f1kZrB1cTT01NUkHfdxh3y/sffy59zlhV4/kfvPiWPPXSLeHh4XHbcqdNn5f5H35Q/Zi0tsI4Ktj0+eqT06HqVLSSXmpom0bsO2Hbm/W7KX9qMhQV6dUKw6mJVq1QUFTS+45bBElyjqu36Z8/Fy9wFq+SjCZNl3cadWj3pBPYKCxAWVKOwHW2zmxwxtLeMuf9GadO6qVSuVMG2Xip4eO58gmzeGiMTvvxVps1cVOCcCnuNX8k8si8cezZObrvvJZtzfse1g3vKJ+8/I/Xq1BQV0N60JUbUzsu33zxI/P3tQ8smQoBqXqqnwsKZ7ds0l3+MuVXUeqnXjzJW/a1cs1U+/mxKgXNSc1Xh+O+/fF3UTsgFHQR6tX71tAflDvTq7Hytig8Z2F1UCLV1ZJj4+vrY/m6qnb/Vrt1TfpurdX0Vsp389VsSVL2K1vjsQQsWr5URtz6t9SWH7HPGv/2EPDHm1nz/VufXgAr7v/r2RHn7X/9XYI/q9a+C7d06t7aF/tXflxMnY0W9Xsd98K3t72d+h86uxyZ+l4uEzGAEEEAAAQQQQAABBBBAwMUECPQaXjACvYZBKYcAAggggICGgKMDvSq8+9hjj1mdPvroo/LJJ59odM4QHQECvTpKjEEAAQQQQAABBBBAAIHCBNRummOeHCff/zQr36E6YaTCrpP757rB04JCWhcTk+TZlz+xBcxK4lDByokfv2gFXvO7hs6t5031V1igV12nOGG4/PpT4UtfX2/ZEbXvskNKOtCrgtsqPPjQ428XKdxXVG8VCJ748dgCg4cmAr3Jyany1IsfFvk1e8ctg2TCB8/n2SHURAiwNIwL2xU653oR6C3qq7fg8bkDvbp/e010ERnRWH6ZNC7fXdLzu8aZ2PNyx/2vyJy/V2q1UdCXP3QK6Oz4rlMnvzFffPKijLpreIFhYxO/y1fSI+cigAACCCCAAAIIIIAAAs4uQKDX8AoR6DUMSjkEEEAAAQQ0BBwd6P3444/lH//4h9Xp448/Lh999JFG5wzRESDQq6PEGAQQQAABBBBAAAEEEChMYO2GHTJ85FOidszN71A71Krbr/v52e8OWljtwn6uc+3CbqN+8tRZefDxt2TGX0sKu1yRfq529v16wivStVOrQs9TOzyqnXaff/XK7kqjbuce0SxUVq/blu81dQK98QkX5dGn3yvSzr+Xu6AKYX724fPyx6wlMvH/pl62p5IO9KqLmvLND1XtHPvN569Ks/CGBa61iUCvuoCyfOgfbxf6uso5ID9nUyFAZfzhhB9F1VMhf5OHeh19/tELMrBfZ63dUwn0mtQXyR3oVdV1d77W6USFaQv658e8GRPk6t4ddUpZY1TI/MMJk+WpsR9qnXfD8L62XeTVzrnFPZYs3yh3PfhqoTtVF7X+6PtvtP3zU+3MXtBh6ne5qP0xHgEEEEAAAQQQQAABBBBwFQECvYZXikCvYVDKIYAAAgggoCHg6ECvCu/m7EE9/uCDDzQ6Z4iOAIFeHSXGIIAAAggggAACCCCAQEECujs1/v7De3LdsD7GMePiL8ioR96Q36YvKLB2YddXt5Af8+S78tfc5UZ6VGFetaNij65ttOup3YJffO0z+fjzKdrn5B447rVHpWZwNbn7oX/mW0Mn0KtOjorZL/c8/JqsWb+9WP1khzB7dL3KFqpzZKBXTSApKUXe+2iS/POdL4o1n/xOUrtPf/7h89K5Q8tC65oK9Krdjm+88znbGukebVs3k5++fVsaN6prd4rJEKAK9aow7ZMvfCBnz8XrtlbgOOU7Yfxz0qVjS60wrypGoNcIvVXkcoFeE7syqy8gvP3PR2xre8vdY2X33kOXbfzl50bJq88/IF5enkWa2Nbtu+WGO57Lt27OYv/5aKyov41XciiTRUvXy72jXzcW6n141A3y7uuP5dlZ+3J9mvxdvhIHzkUAAQQQQAABBBBAAAEEnFWAQK/hlSHQaxiUcggggAACCGgIODrQq8K7Tz31lNXpk08+KePHj9fonCE6AgR6dZQYgwACCCCAAAIIIIAAAgUJHDt+Wm4b9ZIsXrYh32G9ureVH796U0JqBZUI5tffzbCFegs67r5tqPx7/LMF7nCoAogq8PnZl79e0Q6jQwZ2l/fffLzIt4hX/avQqdqpV/VRlF1Oq1apKB+886TcdtM18vPUeXL7qJfz5dAN9KoCq9ZulYefGCdbtu0q0tr179PJFkJr3TLMNqcnXhjv8ECvmkBmZqZM/WORvPTGZ7YdRq/0KOpamwr0FidMGRnRWH6ZNC7P67IkQoAHDh2TV9+aeMU7PN97xzB565UxtpB6UQ4CvUXRKnzs5QK92b9PP/0+z7abd1ED3OpLDx+9+5SonaPVjuAFfTGjsF3W85uB+pLEI0+9J9/+OLPASaqdtX/97l2JaNaocAyNEdG7DsgzL30sf85ZpjH68kPU3/SXnh0lD917vQQE+GnVKYnfZa0LMwgBBBBAAAEEEEAAAQQQcBEBAr2GF4pAr2FQyiGAAAIIIKAh4OhA77/+9S955plnrE6ffvppef/99zU6Z4iOAIFeHSXGIIAAAggggAACCCCAQEECU/9YKNff/myBSMXdXVFXXufW7+qW7tOnjJcObSMKLKuCkmpXxw/+/aNMm7moSKHa7l2ukscfHilDBnYTPz9f3fbzjFOh04VL1svY1/4t6zbuLLTOyBsGyAtP3SMqsKkO02HG02fO2ULGOkFntSvv46NHygP3jLDC084U6M3GjD0bJ1N+mytffDNVtu3YU6hx7gF9e3WQJ8bcKv16dSjSWpsK9Kp+1G64v07/W1575wvtcPLlgpklFQJUr+PN23bJx59NKdLvktq1dcTQ3rbXUevIMPH0LNqurCXxO2By3Yr8YvvfCYX9HhW3rs55+QV61bnqb+amrTG2ALdOgFUFVR+67wb5x+iRElS9inX5DydMtu3snN9R2C7r+Z2n888onS986DjlHJOSkip/zllu23F92cpN2qer1/8Nw/vJK8+Pkgb1QrTPUwNL6ne5SE0wGAEEEEAAAQQQQAABBBBwYgECvYYXh0CvYVDKIYAAAgggoCHg6ECvCu8+++ylfzGsHr/77rsanTNER4BAr44SYxBAAAEEEEAAAQQQQKCsCpw6fVZWr9sucxeskqiY/bZdarN3oVShq9YtwyW0YR25uk9H6dqpldStHVys8GF+viqwqYJyf8xaIkuWb5TNW2NsAWMViOvSsZX07dVehg/pJSpE6+HhYZUxHejNLqw8/l68VmbOXiqbtsRYIdKrWoVL5w4t5drBPaV756u0d5N0hteVMt67/4gsX7XZ9p+Dh4/brbPqUe0kqoxbRYZJt86tbaHw4BpV7cwdORe1u+ncv1fJrHkrbDsqZ+88rF4nqme1+6haF7VTtqP6VjulrtuwUxYv3yDrNuyQHVH7bNbqyNmn2q21U/sWUiOoqiNJuXYxBFSAe2f0flt4WwWg123cYf29VH8jWrUIkxuG9xX1xYeKFcoV4wrFO2X+ojXS/9oxBZ78w1dv2HY3L4lDuRw+elL+XrTW9jdG/b3J/lue8/Xf7qrm0rNbG+nSsaVUqVyxJFqhJgIIIIAAAggggAACCCBQ5gUI9Bp+CRDoNQxKOQQQQAABBDQEHB3oVeHd559/3ur0ueeek3Hjxml0zhAdAQK9OkqMQQABBBBAAAEEEEAAAQRcS6CkAr2upUC3CCBQ1gUyMjLltXFf2Hauze/o2K6FTPnmbWlYv2i74ZZ1W+aPAAIIIIAAAggggAACCLiiAIFew6tGoNcwKOUQQAABBBDQEHB0oPedd96RsWPHWp2+8MIL8vbbb2t0zhAdAQK9OkqMQQABBBBAAAEEEEAAAQRcS4BAr2utF90igEDJCBw/cUbufPAV2+64+R2PPXSLvPfGY+Ln51syTVAVAQQQQAABBBBAAAEEEEDAaQQI9BpeCgK9hkEphwACCCCAgIaAowO9Krz74osvWp2qcO9bb72l0TlDdAQI9OooMQYBBBBAAAEEEEAAAQQQcC0BAr2utV50iwACJSMw9Y+Fcv3tzxZYfMZPH8iwQT1KpgGqIoAAAggggAACCCCAAAIIOJUAgV7Dy0Gg1zAo5RBAAAEEENAQcHSg980335SXX37Z6vSll16SN954Q6NzhugIEOjVUWIMAggggAACCCCAAAIIIOBaAgR6XWu96BYBBMwLnDgZK6MeeUP+mrs83+L9eneQ7ya+LrVqVjffABURQAABBBBAAAEEEEAAAQScToBAr+ElIdBrGJRyCCCAAAIIaAg4OtD7+uuvy6uvvmp1+sorr8hrr72m0TlDdAQI9OooMQYBBBBAAAEEEEAAAQQQcC0BAr2utV50iwACZgWSklLkvY8myT/f+aLAwuPffkKeGHOreHh4mG2AaggggAACCCCAAAIIIIAAAk4pQKDX8LIQ6DUMSjkEEEAAAQQ0BBwd6FXh3X/+859Wpyrcm/N/a0yBIQUIEOjl5YEAAggggAACCCCAAAIIuJ8AgV73W1NmhAAC9gIpKamy78BRCakVJBUrlLOFclNT0yR61wEZ/+kP8t2UvwokaxbeUH797l2JaNYIWgQQQAABBBBAAAEEEEAAgTIiQKDX8EIT6DUMSjkEEEAAAQQ0BBwd6FUBXrVLb/ahAr5ql14OMwIEes04UgUBBBBAAAEEEEAAAQQQcCYBAr3OtBr0ggACJSGQcCFRxjw5Tr7/aVaxyo99+l55beyD4u3tVazzOQkBBBBAAAEEEEAAAQQQQMD1BAj0Gl4zAr2GQSmHAAIIIICAhoCjA70vv/yyvPnmm1anb7zxhrz00ksanTNER4BAr44SYxBAAAEEEEAAAQQQQAAB1xIg0Ota60W3CCBQdIGkpBR54oXxMvH/phb55I7tWsj3X74uTULrFflcTkAAAQQQQAABBBBAAAEEEHBdAQK9hteOQK9hUMohgAACCCCgIeDoQK8K77711ltWpyrc++KLL2p0zhAdAQK9OkqMQQABBBBAAAEEEEAAAQRcS4BAr2utF90igEDxBN549yt55a3/FOnk+nVryaSJr0nPbm2KdB6DEUAAAQQQQAABBBBAAAEEXF+AQK/hNSTQaxiUcggggAACCGgIODrQO3bsWHnnnXesTt9++2154YUXNDpniI4AgV4dJcYggAACCCCAAAIIIIAAAq4lQKDXtdaLbhFAoHgCH06YLE++8IH2ySrM+8E7T8iIob3Fw8ND+zwGIoAAAggggAACCCCAAAIIuIcAgV7D60ig1zAo5RBAAAEEENAQcHSg9/nnn5d3333X6nTcuHHy3HPPaXTOEB0BAr06SoxBAAEEEEAAAQQQQAABBFxLgECva60X3SKAQPEECvtbl7PqnSMHy2svPigN6oUU72KchQACCCCAAAIIIIAAAggg4PICBHoNLyGBXsOglEMAAQQQQEBDwNGBXhXefe+996xOVbj32Wef1eicIToCBHp1lBiDAAIIIIAAAggggAACCCCAAAIIIOBsAtG7DsinE3+WqJj9smXbLjl7Lt5qsVP7SGka1kAG9O0svbq3leAaVdmV19kWkH4QQAABBBBAAAEEEEAAgVIWINBrGJxAr2FQyiGAAAIIIKAh4OhA7zPPPCP/+te/rE7ff/99efrppzU6Z4iOAIFeHSXGIIAAAggggAACCCCAAAIIIIAAAggggAACCCCAAAIIIIAAAggggIArCxDoNbx6BHoNg1IOAQQQQAABDQFHB3qfeuop+eCDD6xOx48fL08++aRG5wzRESDQq6PEGAQQQAABBBBAAAEEEEAAAQQQQAABBBBAAAEEEEAAAQQQQAABBBBwZQECvYZXj0CvYVDKIYAAAgggoCHg6ECvuv5HH31kdarCvbl70pgGQ/IRINDLSwMBBBBAAAEEEEAAAQQQQAABBBBAAAEEEEAAAQQQQAABBBBAAAEE3F2AQK/hFSbQaxiUcggggAACCOYeBQAAIABJREFUCGgIODrQ+49//EM+/vhjq1MV7n388cc1OmeIjgCBXh0lxiCAAAIIIIAAAggggAACCCCAAAIIIIAAAggggAACCCCAAAIIIICAKwsQ6DW8egR6DYNSDgEEEEAAAQ0BRwd6H3vsMfn000+tTj/55BN59NFHNTpniI4AgV4dJcYggAACCCCAAAIIIIAAAggggAACCCCAAAIIIIAAAggggAACCCCAgCsLEOg1vHoEeg2DUg4BBBBAAAENAUcHeh955BGZMGGC1akK96rnOMwIEOg140gVBBBAAAEEEEAAAQQQQAABBBBAAAEEEEAAAQQQQAABBBBAAAEEEHBeAQK9hteGQK9hUMohgAACCCCgIeDoQO+YMWPks88+szpV4d7Ro0drdM4QHQECvTpKjEEAAQQQQAABBBBAAAEEEEAAAQQQQAABBBBAAAEEEEAAAQQQQAABVxYg0Gt49Qj0GgalHAIIIIAAAhoCjg70Pvzww/Kf//zH6vTzzz+Xhx56SKNzhugIEOjVUWIMAggggAACCCCAAAIIIIAAAggggAACCCCAAAIIIIAAAggggAACCLiyAIFew6tHoNcwKOUQQAABBBDQEHB0oFf98/+LL76wOlXh3tzvCTSmwZB8BAj08tJAAAEEEEAAAQQQQAABBBBAAAEEEEAAAQQQQAABBBBAAAEEEEAAAXcXINBreIUJ9BoGpRwCCCCAAAIaAo4O9D7wwAPy5ZdfWp2qcO/999+v0TlDdAQI9OooMQYBBBBAAAEEEEAAAQQQQAABBBBAAAEEEEAAAQQQQAABBBBAAAEEXFmAQK/h1SPQaxiUcggggAACCGgIODrQO2rUKPn666+tTr/66iu57777NDpniI4AgV4dJcYggAACCCCAAAIIIIAAAggggAACCCCAAAIIIIAAAggggAACCCCAgCsLEOg1vHoEeg2DUg4BBBBAAAENAUcHeu+991755ptvrE5VuFc9x2FGgECvGUeqIIAAAggggAACCCCAAAIIIIAAAggggAACCCCAAAIIIIAAAggggIDzChDoNbw2BHoNg1IOAQQQQAABDQFHB3rvuece+fbbb61OVbj37rvv1uicIToCBHp1lBiDAAIIIIAAAggggAACCCCAAAIIIIAAAggggAACCCCAAAIIIIAAAq4sQKDX8OoR6DUMSjkEEEAAAQQ0BBwd6L3rrrvku+++szqdNGmS3HnnnRqdM0RHgECvjhJjEEAAAQQQQAABBBBAAAEEEEAAAQQQQAABBBBAAAEEEEAAAQQQQMCVBQj0Gl49Ar2GQSmHAAIIIICAhoCjA7133HGH/PDDD1anKtyrnuMwI0Cg14wjVRBAAAEEEEAAAQQQQAABBBBAAAEEEEAAAQQQQAABBBBAAAEEEEDAeQUI9BpeGwK9hkEphwACCCCAgIaAowO9t99+u/z4449Wpyrce9ttt2l0zhAdAQK9OkqMQQABBBBAAAEEEEAAAQQQQAABBBBAAAEEEEAAAQQQQAABBBBAAAFXFiDQa3j1CPQaBqUcAggggAACGgKODvTeeuutMmXKFKvTyZMny8iRIzU6Z4iOAIFeHSXGIIAAAggggAACCCCAAAIIIIAAAggggAACCCCAAAIIIIAAAggggIArCxDoNbx6BHoNg1IOAQQQQAABDQFHB3pvueUW+fnnn61OVbhXPcdhRoBArxlHqiCAAAIIIIAAAggggAACCCCAAAIIIIAAAggggAACCCCAAAIIIICA8woQ6DW8NgR6DYNSDgEEEEAAAQ0BRwd6b775Zvnll1+sTlW496abbtLonCE6AgR6dZQYgwACCCCAAAIIIIAAAggggAACCCCAAAIIIIAAAggggAACCCCAAAKuLECg1/DqEeg1DEo5BBBAAAEENAQcHei98cYb5bfffrM6VeFe9RyHGQECvWYcqYIAAggggAACCCCAAAIIIIAAAggggAACCCCAAAIIIIAAAggggAACzitAoNfw2hDoNQxKOQQQQAABBDQEHB3ovf7662Xq1KlWpyrcq57jMCNAoNeMI1UQQAABBBBAAAEEEEAAAQQQQAABBBBAAAEEEEAAAQQQQAABBBBAwHkFCPQaXhsCvYZBKYcAAggggICGgKMDvdddd51MmzbN6lSFe0eMGKHROUN0BAj06igxBgEEEEAAAQQQQAABBBBAAAEEEEAAAQQQQAABBBBAAAEEEEAAAQRcWYBAr+HVI9BrGJRyCCCAAAIIaAg4OtA7fPhwmTFjhtWpCveq5zjMCBDoNeNIFQQQQAABBBBAAAEEEEAAAQQQQAABBBBAAAEEEEAAAQQQQAABBBBwXgECvYbXhkCvYVDKIYAAAgggoCHg6EDvsGHDZObMmVanKtyrnuMwI0Cg14wjVRBAAAEEEEAAAQQQQAABBBBAAAEEEEAAAQQQQAABBBBAAAEEEEDAeQUI9BpeGwK9hkEphwACCCCAgIaAowO9Q4cOlT///NPqVIV7hwwZotE5Q3QECPTqKDEGAQQQQAABBBBAAAEEEEAAAQQQQAABBBBAAAEEEEAAAQQQQAABBFxZgECv4dUj0GsYlHIIIIAAAghoCDg60Dt48GCZNWuW1akK96rnOMwIEOg140gVBBBAAAEEEEAAAQQQQAABBBBAAAEEEEAAAQQQQAABBBBAAAEEEHBeAQK9hteGQK9hUMohgAACCCCgIeDoQO8111wjc+bMsTpV4V71HIcZAQK9ZhypggACCCCAAAIIIIAAAggggAACCCCAAAIIIIAAAggggAACCCCAAALOK0Cg1/DaEOg1DEo5BBBAAAEENAQcHegdOHCgzJ071+pUhXsHDBig0TlDdAQI9OooMQYBBBBAAAEEEEAAAQQQQAABBBBAAAEEEEAAAQQQQAABBBBAAAEEXFmAQK/h1SPQaxiUcggggAACCGgIODrQ279/f5k/f77VqQr3quc4zAgQ6DXjSBUEEEAAAQQQQAABBBBAAAEEEEAAAQQQQAABBBBAAAEEEEAAAQQQcF4BAr2G14ZAr2FQyiGAAAIIIKAh4OhAb79+/WTBggVWpyrcq57jMCNAoNeMI1UQQAABBBBAAAEEEEAAAQQQQAABBBBAAAEEEEAAAQQQQAABBBBAwHkFCPQaXhsCvYZBKYcAAggggICGgKMDvX369JFFixZZnapwr3qOw4wAgV4zjlRBAAEEEEAAAQQQQAABBBBAAAEEEEAAAQQQQAABBBBAAAEEEEAAAecVINBreG0I9BoGpRwCCCCAAAIaAo4O9Pbu3VsWL15sdbpw4UJRz3GYESDQa8aRKggggAACCCCAAAIIIIAAAggggAACCCCAAAIIIIAAAggggAACCCDgvAIEeg2vDYFew6CUQwABBBBAQEPA0YHenj17ytKlS61OVbhXPcdhRoBArxlHqiCAAAIIIIAAAggggAACCCCAAAIIIIAAAggggAACCCCAAAIIIICA8woQ6DW8NgR6DYNSDgEEEEAAAQ0BRwd6u3fvLsuXL7c6VeFe9RyHGQECvWYcqYIAAggggAACCCCAAAIIIIAAAggggAACCCCAAAIIIIAAAggggAACzitAoNfw2hDoNQxKOQQQQAABBDQEHB3o7datm6xYscLqdNmyZaKe4zAjQKDXjCNVEEAAAQQQQAABBBBAAAEEEEAAAQQQQAABBBBAAAEEEEAAAQQQQMB5BQj0Gl4bAr2GQSmHAAIIIICAhoCjA71dunSRVatWWZ2qcK96jsOMAIFeM45UQQABBBBAAAEEEEAAAQQQQAABBBBAAAEEEEAAAQQQQAABBBBAAAHnFSDQa3htCPQaBqUcAggggAACGgKODvR26tRJ1qxZY3Wqwr3qOQ4zAgR6zThSBQEEEEAAAQQQQAABBBBAAAEEEEAAAQQQQAABBBBAAAEEEEAAAQScV4BAr+G1IdBrGJRyCCCAAAIIaAg4OtDbsWNHWbt2rdXp6tWrRT3HYUaAQK8ZR6oggAACCCCAAAIIIIAAAggggAACCCCAAAIIIIAAAggggAACCCCAgPMKEOg1vDYEeg2DUg4BBBBAAAENAUcHetu3by/r16+3OlXhXvUchxkBAr1mHKmCAAIIIIAAAggggAACCCCAAAIIIIAAAggggAACCCCAAAIIIIAAAs4rQKDX8NoQ6DUMSjkEEEAAAQQ0BBwd6G3btq1s3LjR6lSFe9VzHGYECPSacaQKAggggAACCCCAAAIIIIAAAggggAACCCCAAAIIIIAAAggggAACCDivAIFew2tDoNcwKOUQQAABBBDQEHB0oLdNmzayadMmq9MNGzaIeo7DjACBXjOOVEEAAQQQQAABBBBAAAEEEEAAAQQQQAABBBBAAAEEEEAAAQQQQAAB5xUg0Gt4bQj0GgalHAIIIIAAAhoCjg70tm7dWrZs2WJ1qsK96jkOMwIEes04UgUBBBBAAAEEEEAAAQQQQAABBBBAAAEEEEAAAQQQQAABBBBAAAEEnFeAQK/htSHQaxiUcggggAACCGgIODrQ27JlS9m2bZvVqQr3quc4zAgQ6DXjSBUEEEAAAQQQQAABBBBAAAEEEEAAAQQQQAABBBBAAAEEEEAAAQQQcF4BAr2G14ZAr2FQyiGAAAIIIKAh4OhAb2RkpGzfvt3qdOvWraKe4zAjQKDXjCNVEEAAAQQQQAABBBBAAAEEEEAAAQQQQAABBBBAAAEEEEAAAQQQQMB5BQj0Gl4bAr2GQSmHAAIIIICAhoCjA70RERGyc+dOq1MV7lXPcZgRINBrxpEqCCCAAAIIIIAAAggggAACCCCAAAIIIIAAAggggAACCCCAAAIIIOC8AgR6Da8NgV7DoJRDAAEEEEBAQ8DRgd5mzZpJdHS01akK96rnOMwIEOg140gVBBBAAAEEEEAAAQQQQAABBBBAAAEEEEAAAQQQQAABBBBAAAEEEHBeAQK9hteGQK9hUMohgAACCCCgIeDoQG/Tpk0lJibG6jQqKkrUcxxmBAj0mnGkCgIIIIAAAggggAACCCCAAAIIIIAAAggggAACCCCAAAIIIIAAAgg4rwCBXsNrQ6DXMCjlEEAAAQQQ0BBwdKA3LCxMdu/ebXWqwr3qOQ4zAgR6zThSBQEEEEAAAQQQQAABBBBAAAEEEEAAAQQQQAABBBBAAAEEEEAAAQScV4BAr+G1IdBrGJRyCCCAAAIIaAg4OtDbuHFj2bt3r9WpCveq5zjMCBDoNeNIFQQQQAABBBBAAAEEEEAAAQQQQAABBBBAAAEEEEAAAQQQQAABBBBwXgECvYbXhkCvYVDKIYAAAgggoCHg6EBvaGio7Nu3z+p0z549op7jMCNAoNeMI1UQQAABBBBAAAEEEEAAAQQQQAABBBBAAAEEEEAAAQQQQAABBBBAwHkFCPQaXhsCvYZBKYcAAggggICGgKMDvQ0bNpQDBw5Ynapwr3qOw4wAgV4zjlRBAAEEEEAAAQQQQAABBBBAAAEEEEAAAQQQQAABBBBAAAEEEEAAAecVINBreG0I9BoGpRwCCCCAAAIaAo4O9NavX18OHTpkdbp//35p0KCBRucM0REg0KujxBgEEEAAAQQQQAABBBBAAAEEEEAAAQQQQAABBBBAAAEEEEAAAQQQcGUBAr2GV49Ar2FQyiGAAAIIIKAh4OhAb7169eTw4cNWpwcPHhT1HIcZAQK9ZhypggACCCCAAAIIIIAAAggggAACCCCAAAIIIIAAAggggAACCCCAAALOK0Cg1/DaEOg1DEo5BBBAAAEENAQcHeitU6eOHD161OpUhXvVcxxmBAj0mnGkCgIIIIAAAggggAACCCCAAAIIIIAAAggggAACCCCAAAIIIIAAAgg4rwCBXsNrQ6DXMCjlEEAAAQQQ0BBwdKA3JCREjh8/bnV65MgRqV27tkbnDNERINCro8QYBBBAAAEEEEAAAQQQQAABBBBAAAEEEEAAAQQQQAABBBBAAAEEEHBlAQK9hlePQK9hUMohgAACCCCgIeDoQG+tWrXkxIkTVqfHjh0T9RyHGQECvWYcqYIAAggggAACCCCAAAIIIIAAAggggAACCCCAAAIIIIAAAggggAACzitAoNfw2hDoNQxKOQQQQAABBDQEHB3oDQ4OllOnTlmdqnCveo7DjACBXjOOVEEAAQQQQAABBBBAAAEEEEAAAQQQQAABBBBAAAEEEEAAAQQQQAAB5xUg0Gt4bQj0GgalHAIIIIAAAhoCjg70BgUFyZkzZ6xOT548KTVq1NDonCE6AgR6dZQYgwACCCCAAAIIIIAAAggggAACCCCAAAIIIIAAAggggAACCCCAAAKuLECg1/DqEeg1DEo5BBBAAAEENAQcHeitXr26xMbGWp2ePn1a1HMcZgQI9JpxpAoCCCCAAAIIIIAAAggggAACCCCAAAIIIIAAAggggAACCCCAAAIIOK8AgV7Da0Og1zAo5RBAAAEEENAQcHSgt2rVqnLu3DmrUxXuVc9xmBEg0GvGkSoIIIAAAggggAACCCCAAAIIIIAAAggggAACCCCAAAIIIIAAAggg4LwCBHoNrw2BXsOglEMAAQQQQEBDwNGB3sqVK0tcXJzV6dmzZ6VKlSoanTNER4BAr44SYxBAAAEEEEAAAQQQQAABBBBAAAEEEEAAAQQQQAABBBBAAAEEEEDAlQUI9BpePQK9hkEphwACCCCAgIaAowO9lSpVkvj4eKvT8+fPi3qOw4wAgV4zjlRBAAEEEEAAAQQQQAABBBBAAAEEEEAAAQQQQAABBBBAAAEEEEAAAecVINBreG0I9BoGpRwCCCCAAAIaAo4O9FaoUEEuXLhgdarCveo5DjMCBHrNOFIFAQQQQAABBBBAAAEEEEAAAQQQQAABBBBAAAEEEEAAAQQQQAABBJxXgECv4bUh0GsYlHIIIIAAAghoCDg60FuuXDlJTEy0Ok1ISJDy5ctrdM4QHQECvTpKjEEAAQQQQAABBBBAAAEEEEAAAQQQQAABBBBAAAEEEEAAAQQQQAABVxYg0Gt49Qj0GgalHAIIIIAAAhoCjg70BgYGSlJSktXpxYsXRT3HYUaAQK8ZR6oggAACCCCAAAIIIIAAAggggAACCCCAAAIIIIAAAggggAACCCCAgPMKEOg1vDYEeg2DUg4BBBBAAAENAUcHev39/SUlJcXqVIV71XMcZgQI9JpxpAoCCCCAAAIIIIAAAggggAACCCCAAAIIIIAAAggggAACCCCAAAIIOK8AgV7Da0Og1zAo5RBAAAEEENAQcHSg19fXV9LS0qxOk5OTxc/PT6NzhugIEOjVUWIMAggggAACCCCAAAIIIIAAAggggAACCCCAAAIIIIAAAggggAACCLiyAIFew6tHoNcwKOUQQAABBBDQEHB0oNfHx0fS09OtTlNTU0U9x2FGgECvGUeqIIAAAggggAACCCCAAAIIIIAAAggggAACCCCAAAIIIIAAAggggIDzChDoNbw2BHoNg1IOAQQQQAABDQFHB3q9vLwkMzPT6lSFe9VzHGYECPSacaQKAggggAACCCCAAAIIIIAAAggggAACCCCAAAIIIIAAAggggAACCDivAIFew2tDoNcwKOUQQAABBBDQEHB0oNfDw8Ouy4yMDPH09NTonCE6AgR6dZQYgwACCCCAAAIIIIAAAggggAACCCCAAAIIIIAAAggggAACCCCAAAKuLECg1/DqEeg1DEo5BBBAAAEENAScKdCrwr05d+vVaJ8hhQgQ6OUlggACCCCAAAIIIIAAAggggAACCCCAAAIIIIAAAggggAACCCCAAALuLkCg1/AKE+g1DEo5BBBAAAEENAQcGehV4V0vLy+rS/U4PT1do2uG6AoQ6NWVYhwCCCCAAAIIIIAAAggggAACCCCAAAIIIIAAAggggAACCCCAAAIIuKoAgV7DK0eg1zAo5RBAAAEEENAQcGSgNyMjQ7y9va0ufXx8JDU1VaNrhugKEOjVlWIcAggggAACCCCAAAIIIIAAAggggAACCCCAAAIIIIAAAggggAACCLiqAIFewytHoNcwKOUQQAABBBDQEHBkoDctLU18fX2tLtXjlJQUja4ZoitAoFdXinEIIIAAAggggAACCCCAAAIIIIAAAggggAACCCCAAAIIIIAAAggg4KoCBHoNrxyBXsOglEMAAQQQQEBDwJGBXhXe9ff3t7pUj5OSkjS6ZoiuAIFeXSnGIYAAAggggAACCCCAAAIIIIAAAggggAACCCCAAAIIIIAAAggggICrChDoNbxyBHoNg1IOAQQQQAABDQFHBnqTk5MlICDA6jIwMFAuXryo0TVDdAUI9OpKMQ4BBBBAAAEEEEAAAQQQQAABBBBAAAEEEEAAAQQQQAABBBBAAAEEXFWAQK/hlSPQaxiUcggggAACCGgIODLQm5iYKOXKlbO6VI8vXLig0TVDdAUI9OpKMQ4BBBBAAAEEEEAAAQQQQAABBBBAAAEEEEAAAQQQQAABBBBAAAEEXFWAQK/hlSPQaxiUcggggAACCGgIODLQq8K7FSpUsLpUj+Pj4zW6ZoiuAIFeXSnGIYAAAggggAACCCCAAAIIIIAAAggggAACCCCAAAIIIIAAAggggICrChDoNbxyBHoNg1IOAQQQQAABDQFHBnoTEhKkYsWKVpeVKlWS8+fPa3TNEF0BAr26UoxDAAEEEEAAAQQQQAABBBBAAAEEEEAAAQQQQAABBBBAAAEEEEAAAVcVINBreOUI9BoGpRwCCCCAAAIaAo4M9MbFxUnlypWtLqtUqSJnz57V6JohugIEenWlGIcAAggggAACCCCAAAIIIIAAAggggAACCCCAAAIIIIAAAggggAACripAoNfwyhHoNQxKOQQQQAABBDQEHBnoPXfunFStWtXqUj2OjY3V6JohugIEenWlGIcAAggggAACCCCAAAIIIIAAAggggAACCCCAAAIIIIAAAggggAACripAoNfwyhHoNQxKOQQQQAABBDQEHBnoVbvxVqtWzeqyevXqcvr0aY2uGaIrQKBXV4pxCCCAAAIIIIAAAggggAACCCCAAAIIIIAAAggggAACCCCAAAIIIOCqAgR6Da8cgV7DoJRDAAEEEEBAQ8CRgd4zZ85IUFCQ1aV6fOrUKY2uGaIrQKBXV4pxCCCAAAIIIIAAAggggAACCCCAAAIIIIAAAggggAACCCCAAAIIIOCqAgR6Da9c7kCv4fKUQwABBBBAAAENgYkTJ2qMMjNEhXeDg4OtYurxiRMnzBSnik0gd6AXFgQQQAABBBBAAAEEEEAAAQQQQAABBBBAAAEEEEAAAQQQQAABBBBAwN0Fml3zs1NP0SMrKyvLmTsk0OvMq0NvCCCAAAJlRaA0A70nT56UmjVrWrS1atWSY8eOlRXqUpkngd5SYeYiCCCAAAII5BFITA+UtEwfqeQbhw4CCCCAAAIIIIAAAi4nkJnlKZ4emS7XNw0jgAACCCCAAAIIiGRmeYinh1NHxFgmBBBAoFQECPReITOB3isE5HQEEEAAAQQMCJRmoPf48eMSEhJida0eHz161MAsKJEtQKCX1wICCCCAAAKlL3D4Yl1Zd6ad7cJdaqySmgHcgaD0V4ErIoAAAggggAACCBRH4NDFerL+TFtJzvCXTkFrpFGFfcUpwzkIIIAAAggggAACDhLYl9BQVp/uJP5eydK22kapX/6ggzrhsggggIDjBQj0XuEaEOi9QkBORwABBBBAwIBAaQZ6VXi3Tp06Vtfq8eHDhw3MghLZAgR6eS0ggAACCCBQugJ7E0Jl/rF+onY0U4f64Lx/7XlSJ5AvLZXuSnA1BBBAAAEEEEAAgaIKbD7bStafaSepmb7Wqd2Cl0vLKtuKWorxCCCAAAIIIIAAAg4Q2H6uhSw92d26sq9nqrSvvk5aVd3qgG64JAIIIOB4AQK9jl8DOkAAAQQQQAABFxI4cuSI1K1b1+q4Xr16cvAg3xJ1oSWkVQQQQAABBBDIIbB6xwmZPD9asnLdzc7f10tu699UWjcJwgsBBBBAAAEEEEAAAacTUO9fZ63aLws3HJbU9Ey7/jw8RIZ1C5V+7S59hud0E6AhBBBAAAEEEECgjAuo93N/rz8kM1fsy/PZpJ+Pl1zdvp4M6Fi/jCsxfQQQQMD5BDyysnL/KyXna5KOEEAAAQQQQKDsCBw6dEjq17/0/zyqxwcOHCg7AMwUAQQQQAABBNxGYPGmIzJ1yZ48H5hnT9DH21Ou79VYukaGuM2cmQgCCCCAAAIIIICA6wtkZmbZgh+LNx2V9Az7MG/27Dw9PWRQ5wa2IIinSvhyIIAAAggggAACCDiNQEZmlsxdc1Bmr87/37Gqzyb7tasnAzvV5/2c06wcjSCAAAIiBHp5FSCAAAIIIICAUwmo8G7Dhg2tntTjffv2OVWPNIMAAggggAACCBQmsGDDYZmxbG++Yd7s8319vGRQpwbSl93NCiPl5wgggAACCCCAAAKlIKACvDNX7JfFG49IZo49gVSA18fLS1LS0u26UKHegR0bCJneUlgcLoEAAggggAACCGgIZGRkyR8r9tnutJDz8PP1lrT0DFFf3so+vDw9pF/7enJNpwaiHnMggAACCDhegECv49eADhBAAAEEEEAgh4AK74aGhlrPqMd79uzBCAEEEEAAAQQQcBmB+esOyR/L7b+Q5OXpKa3CQ6RCOT9ZsWm/3U5najeMPm3rypAul77U5DKTpVEEEEAAAQQQQAABtxFITcuQaUv3yvKtx+zmFOjvK22a1Rb13/NX75LcN/8c0KG+DOnKe1m3eSEwEQQQQAABBBBwaQF1x7BFG4/YzcHDw0MGdAmXuAvJsjn6qCSlpNn9vH+H/4Z6vb08XXruNI8AAgi4gwCBXndYReaAAAIIIICAGwns3btXGjdubM1IPd69e7cbzZCpIIAAAggggIC7CqjdzNSH5bnDvGr3i66tG0pEaLBtx95XHC5gAAAgAElEQVRdB0/L4vV7RAUmsg/1YbkK9Q7u0oBb3LnrC4R5IYAAAggggAACTiyg3pv+vGCXrI06addl+UA/W/ijdo1KtucPnTgnMxfvlIzMTLtxXSND5JZ+YU48Q1pDAAEEEEAAAQTcW0B97vjjvGhZs/OE3UTVHcKG9oyw3s/tPRIrC9fszhPqVTv1Du5MqNe9XyXMDgEEXEGAQK8rrBI9IoAAAgggUIYEVHg3LOzSh//qcUxMTBkSYKoIIIAAAggg4IoCSSnp8tfK/bJk81G79lUAole7UGlUp5rd8zEHTsnSDfvsPjhXtzHu3aaObadedsNwxVcBPSOAAAIIIIAAAq4pkJKWId/8tVN27I/N8152eO8WUrVSoN3zx07FyR9Ldth9QU0NaNu0htw1sLl4cLdm13wh0DUCCCCAAAIIuKxAWnqmfDlzu0QdOJvn/ZwK8wZVKWf3/NFTcTJrWVSeUG/HiJpyS98wPpt02VcCjSOAgDsIEOh1h1VkDggggAACCLiRgArvNm3a1JqRehwVFeVGM2QqCCCAAAIIIOBuAokp6TJtyV5ZveN4ng/Mr+4cJnWDK192yvuOqt0w9khicqrdz3u0qi3De4SKjze3uHO31wrzQQABBBBAAAEEnE1AvZedOH2b7DsWZ9dalYoBcm3vFlKxnP9lWz52Ol7mrIiWC4kpdj9vE15Dbrs6XNROcBwIIIAAAggggAACJS+QkJgq382JluiD9mHeapXLyYDO4VI9V5g3u6OTZxNsd17I/dmkej93x4CmhHpLfum4AgIIIHBZAQK9vDAQQAABBBBAwKkEoqOjpVmzZlZP6vHOnTudqkeaQQABBBBAAAEEsgVUAOK72VF5djML8PeREX0ipXpl+90vcssdOXle5q6MkYtJ9qFetRvGTX3CxJdQLy82BBBAAAEEEEAAgRISuJCUJv/+fYscPX3B7goq/HFdn0hR72kLOo6fjpcFa3bL2fhEu2FXhdWQm/o0kfIBBZ9fQtOiLAIIIIAAAgggUGYEYuOS5acFu/KEeWtWryB9OjQp9LPJs3GJMmPxdkm4aP8lrZah1eXuQc3ZcKDMvJKYKAIIOJMAgV5nWg16QQABBBBAAAFbeDciIsKSUI+3b9+ODAIIIIAAAggg4HQCSSnp8vn0bbI/125mlSsEiLqVndrVTOc4c/6izFi0PU+oN/J/H5wT6tVRZAwCCCCAAAIIIIBAUQTOJaTI59O2yvHYi3anBVerIMN6RUiAn14YV+3stmD1blHvaXMeVzUJkht6N5GK5XyL0hZjEUAAAQQQQAABBDQFjp25KL8u2i17jpy3O6NuzcrSs12oVK0YqFXpfEKSTF+0XeIvJNuNb96gqtwzOEL8fbnzghYkgxBAAAFDAgR6DUFSBgEEEEAAAQTMCKjwbmRkpFVMPd66dauZ4lRBAAEEEEAAAQQMCagAxFczt8uhkwl2FWtWqyADuoRLpQp6Yd7sk9UH59MWbsuzG0Z4vSrywLAW3LLY0LpRBgEEEEAAAQQQQEAkNj5ZJkzdIqfPJdlxhARVlKG9IsTPx7tITKfPXZR5K6MlNs5+p171BTW1U2/l8n5FqsdgBBBAAAEEEEAAgYIFDp9KkJ8X7JKDJ+w/m6xfq4ptZ94K5Yr2/kt9OWv28mg5l+vOC+qzyfuGqC97Fe39IeuHAAIIIFB8AQK9xbfjTAQQQAABBBAoAYFt27ZJy5Ytrcrq8ZYtW0rgSpREAAEEEEAAAQSKJ3DibKL8ODdaDpyItyugdr/o3b6xqB16i3NcTEq1hXrVre5yHvVrVpDRI1pJoD8fnBfHlXMQQAABBBBAAAEELgmciL0o/566VeIu2N9WWYU/BvdoLt5ensXiUl9Q+2tZlMTm2qk3rG5luWtQc6kYyE69xYLlJAQQQAABBBBAIJeACvN+Pyc6z50W6tWsYttoIMBf704LuWHV+7lZy6Ly3HlBvZ9TO/WWDyheXRYQAQQQQKBoAgR6i+bFaAQQQAABBBAoYQEV3m3durV1FfV406ZNJXxVyiOAAAIIIIAAAnoCB0/Eyy8Ld+fZmTe0TjXp3qaRVCzvr1con1GJyakyfeH2PB+c16lRXh4e0ZIgxBXpcjICCCCAAAIIIFC2BdR72YkztktCYqodRGjd6jKwS7h4FTPMm11MfUFt+sJteXbqbVirojw4PFLKFTNcUrZXjdkjgAACCCCAAAKXBA4cj5ev/9oh5xPsv5zVuF51ubpTmPh4e10R14XEFPljyQ45c+6iXZ16wRXkoeGRUoEvaV2RLycjgAACOgIEenWUGIMAAggggAACpSagwrtt2rSxrqceb9iwodSuz4UQQAABBBBAAIH8BPYejbPdyu54rP0H2k3qBUmPto2kXICZXceSUtJkxqLtcursBbtWQqqXl9HXtZRK5cxch5VGAAEEEEAAAQQQKDsC2/fFyvdzoiQxJd1u0hGhNaVX+1Dx8izezry5BdV72ZlLdsiJM/a3f65ZrZw8ot7Lli/a7Z/LzgoxUwQQQAABBBBAoGCBXYfPy8QZ2yQ1LcNuYPPQmtKnfWPx9PQwQpiSmi7TF22Xk7H27+eCqwbKo9e34v2cEWWKIIAAAvkLEOjl1YEAAggggAACTiWwceNGadu2rdWTerx+/Xqn6pFmEEAAAQQQQKDsCew+cl4mz4uRM3FJdpNvXLe69O3YRPx8vY2iqA/m/1y6U46cPG9Xt3rlABk9oqUEVQ4wej2KIYAAAggggAACCLivwIaYU/LLgl15wrxXNa0tXVo3MBbmzRZUO7stXLtHDhw7a4caUr2c3D2oudSqVs59sZkZAggggAACCCBQAgJb9pyRH+dFS1KuL2ep93OdWzUQ7yu800LullPS0uXPJTvl6Kk4ux+pzyTVTr01qgSWwCwpiQACCCCgBAj08jpAAAEEEEAAAacSUOHd9u3bWz2px2vXrnWqHmkGAQQQQAABBMqWgNr94pu/dsiFpDS7iYc3qGG7lZ2p3S9yq6ZnZMqsZVF5ghAVy/naQr21g8qXrYVgtggggAACCCCAAAJFFli147hMW7LXLvzh4eEh7SPqSocW9UrsvezFpFRZtnGf7Dp42q7n2tXLyy39wqRBrYpFngsnIIAAAggggAACZVFgxbZjMmPZvjxh3i6tGogK9HoZDvNmG6sNB2aviJKDx87ZsasNB+4f2kLUl7U4EEAAAQTMCxDoNW9KRQQQQAABBBC4AgEV3u3YsaNVQT1evXr1FVTkVAQQQAABBBBAoPgCMYfOyefTt0lGRqZdkRaNa0qfDk2KX1jzzPT0TJm/epfsPmQfhKgQ6CujhkZIo5BKmpUYhgACCCCAAAIIIFCWBLKyRFZuOybTlu6VlBy3ZVa7t6kwb7uIuqKCvSV5JCb/N9Qbc8D+vazaoffGPk2kSZ3KJXl5aiOAAAIIIIAAAi4vsHjTEflr5X5JTs2w5qLewnVv00haNgkpsS9nZV9MbTgwZ0W07DsSa2dZtYK/3Dc0QuoFV3B5YyaAAAIIOJsAgV5nWxH6QQABBBBAoIwLrFmzRjp16mQpqMerVq0q4ypMHwEEEEAAAQQcIbB592n5ZtZOyczMsrt82+Z1pEvrhlKy8YdLl1QfnC/ftF+27jpm14cK9Y68OlwiG1VzBA/XRAABBBBAAAEEEHBSgYzMLFm5Te3Mu0fScnwxzdfHS9o1/2+Yt7SOpJQ0WbZhn0QfOGV3SXWb5pv6NJHwelVKqxWugwACCCCAAAIIuJTA/HWHZM7qA5KafmmjAU8PD+nZPlRahNYs8S9nZWNlZGbKvJUxsvvQmTyfTY65jruIudSLimYRQMAlBAj0usQy0SQCCCCAAAJlR0CFd7t06WJNWD1esWJF2QFgpggggAACCCDgFAKrth+XXxbuFhWmzXl0btVA2jWvU2ofmOf84Hzl5gOyOfqo5IwXlw/wkRt7N5E24TWcwo0mEEAAAQQQQAABBBwroN6/Ltp4RP5cud/ui2n+vt7SqWUDaRlWq9QbTEvPkMXr9krU/pN2165SwU9u69+UUG+prwgXRAABBBBAAAFnF5iz5qDMXnVAMtVtF/53eHl6SK/2jSUitGapt6/6+Hv1Loneb/8lLfXZ5MMjWrJTb6mvCBdEAAF3FiDQ686ry9wQQAABBBBwQQEV3u3WrZvVuXq8bNkyF5wJLSOAAAIIIICAqwos2XRUpi/bmyfM27NtqLQMC5ESvjNxvmxqp+CVWw7I5pijduGMQD9vualvmLQl1OuqLzn6RgABBBBAAAEEjAjYbom8+qDMW3vQ7ktgfr7e0qtdqIQ3cNyXwFQWZeHa3bJj7wm7uQb6e8uD10ZKo5BKRgwoggACCCCAAAIIuLqA+lxywfrDdtPw8vKU/p3DpEm9IIdNLysrSxav3yvbdh+3fz/n5y33DW0hYXUrO6w3LowAAgi4kwCBXndaTeaCAAIIIICAGwgsX75cunfvbs1EPV66dKkbzIwpIIAAAggggICzC6iQwaKNh2Xmiv12YV5PTw9RYd7IJqW/m1luM9Xjmm0HZWP0EUnPcbs9Px8vW6i3XdMaom69x4EAAggggAACCCBQtgRUmHfqkr2yfIv9HR38fLxlYLemUr9WFYeDqBDIso37bV9Qy3mogMqoIRHSolE1h/dIAwgggAACCCCAgCMFfpwXI6t32Admvb09ZVjPFlIn2PFfgFIbDqzYvF82Rdu/nwvw85Y7BjSVyNDqjuTj2ggggIBbCBDodYtlZBIIIIAAAgi4j4AK7/bs2dOakHq8ePFi95kgM0EAAQQQQAABpxVQt7L7a+X+PP1d3TlMmjUMdqq+N0YdkTXbDom6fXH2oW67d12vxtI1MkTUYw4EEEAAAQQQQACBsiGQmpYhP8yLls27TtvtzFsuwFeG9GguwdUqOA2ECoGs23HI9l425+Hr4yW39Q+XNmGO20XYaZBoBAEEEEAAAQTKnID6ctbk+TGyLuqk3dwD/HxkcI/mEhJU0WlMMrOyZMPOI7Jqy4FcvXrLjX2aSPumzvU5qtPA0QgCCCCgKUCgVxOKYQgggAACCCBQOgIqvNu7d2/rYurxwoULS+fiXAUBBBBAAAEEyqzA74v3yOJNR+zmr3bmHdi1qTSu65w7S2zfc9y2w1nOUK/anXdot4bSp01dUf1zIIAAAggggAACCLi3QFJKukyaHSU79sfaTbRSeX8Z3L25VK9SzukAMjKzbLv0rthk/2U6f19vGdEzVLq0cPydMZwOjYYQQAABBBBAwG0FEpPT5ae/Y2TT7tN53s8N6NpUajrRl7OyG1R3Xli/47DtS1oq4Jt92N7P9QiVLpG8n3PbFywTQwCBEhcg0FvixFwAAQQQQAABBIoisGjRIunTp491inq8YMGCopRgLAIIIIAAAgggUCQBtZvZmh0n7M5Rt7Ib2jNC6gZXLlKt0h6859AZmbc6RtLTM61Lq1Bvv/Z1ZXDnhoR6S3tBuB4CCCCAAAIIIFCKAhcS02TSnCiJPnjW7qpVKwXKgC7hElSlfCl2U7RLqZ16t+4+Jks37LM7Ud2ueVi3RtKtZUjRCjIaAQQQQAABBBBwQYH4xFT5aX6MbNtn/+WsyhUC5JpuzSTICb+clc1sC/XuPCLrth8StcNw9uHn4yXDe4RK15YhwnYDLviipGUEEHC4AIFehy8BDSCAAAIIIIBATgEV3u3Xr5/1lHo8f/58kBBAAAEEEEAAAeMCqekZ8vOC3bJ2p32Yt3yAr/TvEi51nDzMmw1y4NhZmbMiWtStlrMPtTtvt8gQub5XY0K9xl85FEQAAQQQQAABBBwvcC4hRX6YGy27Dp+zaya4annp2ylMqld2vp15c6upEMjWXcdl2aZ9ogK+2Yefr5cM6tRA+rSt63hoOkAAAQQQQAABBEpI4PyF/76fizlk/35OfTlrUPdmUrViYAld2WzZDSrUu+OQ3WeT3l6ecmPvJtKpRU1Rmw9wIIAAAgjoCxDo1bdiJAIIIIAAAgiUgoAK7/bv39+6kno8d+7cUrgyl0AAAQQQQACBsiRwMSlNflu8W9ZHn7Kbttr9om/HJlK7RiWX4jh6Kk7mroiWC0mpVt/qw/I24TVk5NVh4uvt5VLzoVkEEEAAAQQQQACB/AXOxCXJpNlRcuB4vN2gkKCKcnXncKlU3t+l+HbuOykL1+62C/V6eXrIkK6NpF87Qr0utZg0iwACCCCAAAJaAirM++Uf2+XQyQS78TWqlpchPZpL+UA/rTrOMmhzzDFZvfWgpKal2302eUPvxtIlMkTUezsOBBBAAAE9AQK9ek6MQgABBBBAAIFSEpg3b54MGDDAupp6PGfOnFK6OpdBAAEEEEAAgbIgcC4hWX5fvFe27DltN91qlctJnw6NpVb1ii7JcOx0vMxfHSNxCcl2/bduEiS39W8q/r6Eel1yYWkaAQQQQAABBBDIIXD6fJIt/HE89qKdi/pCmtrJLcDPxyW9tu85IYvX77EL9aqJDOvWSK5uX88l50TTCCCAAAIIIIDA5QTOxifLZ9O2ysmziXY/Vp9JqjBvgL9rvp9TX9JaumGv/V3EPNSXtBra7rxAqJffBwQQQEBPgECvnhOjEEAAAQQQQKCUBFR495prrrGuph7PmjWrlK7OZRBAAAEEEEDA3QVi45Lll4W7ZOeBs3ZTrVYp0LabmdoFw5UPFepdsGa3nIu3/xcCbZvWkBt7NZFyAa75LwRceU3oHQEEEEAAAQQQMCVw/MxF+eT3zXIhMc2uZIOQqrbwh6eL73y293CszFkZLRkZmXbzG9ixvgzu0tAUI3UQQAABBBBAAAGHCZw4myj/mb5V1GeUOY/6tarIgC7h4u+iX87Knsu+I7Eyd2WMpKVnWNPz8BDp266eDO3aUNQdxTgQQAABBAoWINDLKwQBBBBAAAEEnEpAhXcHDx5s9TRo0CD566+/nKpHmkEAAQQQQAAB1xQ4n5Ai382Jkt1HzttNoGqlQBnUrZmo/3aH42Rsgvy9epfExtmHeiNDq8vIfmFSIdDXHabJHBBAAAEEEEAAgTIlsPdonHzxxzZJTL50G2MFEFq3ulzTranbhCMOnzgvM5fskPRcod6eV9WRG3o1LlNrzmQRQAABBBBAwL0Edh0+Jz/OixG1Q2/Oo3mjYOneppH4+Xq7xYQPnTgvs5dHSUrqpfet6otn3VqGyHU9GouXF6Fet1hoJoEAAiUmQKC3xGgpjAACCCCAAALFEVDh3SFDhlinqsczZ84sTinOQQABBBBAAAEELIFzCSkyccY2OXr6gp1KcLUKMrRnhAS66K3s8ltitUPv7OXRcua8/a2Yw+tVkTsHNpOK5Qj18uuBAAIIIIAAAgi4ioD6QtqXf2yXpBT7MG+zhjWkb6cwtwnzZq/H0VNxthBIYrL9TsRdI0Pkln5hrrJs9IkAAggggAACCFgCW/eekd8W7Rb1GWXOo1VYiHRqWd9twrw538/NWREtF5NSremq3XnVXcRuvTpcvL08eXUggAACCOQjQKCXlwYCCCCAAAIIOJWACu8OGzbM6kk9njFjhlP1SDMIIIAAAggg4FoCp88nyb9/35Jn94s6wZVlUPdm4u8mu1/kXpWklDSZvnCbnD5nH+qtHVReHh4RKZXK+bnWQtItAggggAACCCBQBgW274uVSbN3SnJqztsWe0hkk1rSs22ouOtdi4+djpe/lu4U9Z4259G5RS25sXcT8fEmBFIGfx2YMgIIIIAAAi4psCHmlExfulfOX7gU5vXw8JDW4SHSMbK++Pp4ueS8Cmv6yMnzsmDNbom7cGlHYrU3b7tmwXJznzDx83XPeRfmws8RQACBwgQI9BYmxM8RQAABBBBAoFQFVHh3+PDh1jWvvfZamT59eqn2wMUQQAABBBBAwH0E9h+Ll+/mRMmZuCS7SalbE/fp0FgC/HzcZ7KXmUlqWob8sWSHHDsVZ/fToMoBMvq6llK9UoBbz5/JIYAAAggggAACriqQJSJb95yWb2dFSXpGpjUNdbvi1uG1pdtVDV11atp9nziTIH8s3i7JOW7XrE5u3yxYRl4dLj7s7KZtyUAEEEAAAQQQcIzAqu3H5Y/l++RC0qUvKan3c+0i6kr75nXFy83fz6g7L6hQ7/kE+89mO0XUlBE9Gkugv7djFoarIoAAAk4sQKDXiReH1hBAAAEEECiLAtOmTZPrrrvOmvqIESNk6tSpZZGCOSOAAAIIIIDAFQrsPHBWfl6wK8/OvM0aBtsCEAH+7h3mzebLyMyUmUt2yqHj5+xEK5XzlUdvaC3BVQOvUJrTEUAAAQQQQAABBEwKZGWJrIs6IZPnx0hGpor2/vdQ4Y/2EXVtO7mVleNsXKJMW7jN7nbNau6tGgfJfUOai9rdjgMBBBBAAAEEEHBGARXm/W3xHlFfuM8+vDw9bWHeDpH1pKy8i1Gh3oVrd8u5ePtQb7umwXJDr8ZSLqBsfEbrjK9RekIAAecUINDrnOtCVwgggAACCJRZARXevf766635q8e//fZbmfVg4ggggAACCCBQPIHNu0/L1CV75VzCpVu6qUqtwv57Kzt/v7K1+0NaeobMWxUjew/H2oFWLOcrDw2PlLo1KhQPmrMQQAABBBBAAAEEjAqoMO/yrcfkt8W7JTNnmNfDQ7q0biBtmtUxej1XKKZ2dPv97615Qr1N61eRB6+NFG8339nOFdaIHhFAAAEEEEDgksB/388dlV8X7ZEs9T/+d6jdeDu3rF8m38/Fnr8oc1ZES2xcot1LJTK0utx6dbiUJ9TLrxACCCBgCRDo5cWAAAIIIIAAAk4loMK7N954o9XTDTfcIL/++qtT9UgzCCCAAAIIIODcAht3nZKpi/dI3MVUu0ZV+KFjZD3x8fZy7gmUUHfqXyDMXhEtew6dsbtCoL+PjLmupdQLJtRbQvSURQABBBBAAAEEtARU3GPWyv0yd+0hu/CH2oW2f+dwCW8QpFXHHQepUO8fi3fkuV1zaO1K8vCIluLnUzbf47vjWjMnBBBAAAEEXFlA5Xdnrz5g+0/OQ30BqW/HJhLeoIYrT++Kek9ITJHpC7fl2am3cZ3Kct+QCEK9V6TLyQgg4E4CBHrdaTWZCwIIIIAAAm4g8Msvv8jNN99szeSmm26Sn3/+2Q1mxhQQQAABBBBAoDQE1kefkl8X7ZLE5HTrcuouvG2a1pHOrRrYblNclg8V6l2wZrfs3HfSjsHf11seGNZCmtStXJZ5mDsCCCCAAAIIIOAwAfU+bdrSvbJk01HJzLGTm/oymgrzhtat5rDenOXC8ReTZe7KGDl+Ot6uJRXqvWdQc6lU3s9ZWqUPBBBAAAEEECiDAuot3LSle2TxpiOS4+2ceHt7ysAuTaVRHd7PJSanybSF20Tt2JvzqF+zojxwbQupGOhbBl85TBkBBBCwFyDQyysCAQQQQAABBJxKQIV3b7nlFqsn9XjKlClO1SPNIIAAAggggIBzCqyLOimT58dIekam1aDazax9RF3p1LK+czbtoK6Wbdwnm6KP2l3dx9tT7h0cIS0a8S8XHLQsXBYBBBBAAAEEyqhAalqGLcy7Yttxu515ywX4Su/2jQl/5HhdxF9Ilr/X7JIjJ+PsXi2NQirZbtccXDWwjL6KmDYCCCCAAAIIOFJAfTlLfS65ZucJuzCvr4+XDOnRXOoE8yX67PVJTkmXPxZvlxOxCXZLVrNqoIy+rpVUqcCXtBz5WubaCCDgeAECvY5fAzpAAAEEEEAAgRwCKrx76623Ws+MHDlSJk+ejBECCCCAAAIIIFCgwJLNR+W3Rbvtxqgwb482jaRVeAh6lxFYu/2QrN560O4nKtR7S98w6dC8JmYIIIAAAggggAACpSCgdimbumSvLfyR86hcIUB6tguV+rWqlEIXrnWJhIsptlDv4RPn7RqvX7OCjLw6XGpXL+9aE6JbBBBAAAEEEHBpgYzMLPl+TpRsjDklWTlmEuDvI0O6N5daQRVden4l0bx6Dzx7eZQcPWX/Ja2gygEy5vpWUq2if0lclpoIIICASwgQ6HWJZaJJBBBAAAEEyo7Ajz/+KLfffrs14dtuu01++OGHsgPATBFAAAEEEECgyAJz1hyUv1butzvPw0OkT4cmEhFKMLUg0I1RR2TF5v12O4eoUO/w7qHSo3XtIq8FJyCAAAIIIIAAAgjoC8Qnpsr0pXtF3Wki51G1UqB0v6qR1A8hzJuf5sWkVJm3KiZPqLdOUHm585pmUqtaOf2FYCQCCCCAAAIIIFBMgbT0TPm/P3fI9v2xdhXUnRaG9YqQoCp80Sg/2qTkNNv7uYPHz9kNCaleXu4d0lyCq3DnhWK+LDkNAQRcXIBAr4svIO0jgAACCCDgbgIqvHvHHXdY01KPv/vuO3ebJvNBAAEEEEAAAUMC05ftlQXrD+ep1rdjE2neKFjULr0cBQvs3HtSlmzYK2npGdZAby9PGdq1ofRuW1cQ5BWEAAIIIIAAAgiYF4i7kCK/L9kjm3adtitePtBXurRqKKF1q4mPt5f5C7tRxeSUNJmzMkYO5QqBqPDHg8MjRe3wxoEAAggggAACCJSUQGp6pnw9c7vsPHDW7hK+Pl7Su31jCW9Qo6Qu7TZ1k1LSZP7qXXLgqL1hjSqBct+QCAmpzpe03GaxmQgCCGgLEOjVpmIgAggggAACCJSGgArv3nXXXdal7rzzTpk0aVJpXJprIIAAAggggICLCfy+eI8s2XzEbndZNQVPTw9p17yuVKtcTrKysiQ17VJQVXeKKgesAhRVKwZKtcqBThkMPnX2gpyLTxS1E0hRD08PD/H29hQ/H285de6CbN9zXNSti3MeXp4eMrRrI+nVpo6oxxwIIIAAAggggAACZgTOJaTI5HnREn3IfjcyVb1J/SCpX6uKqCCIl6dnMS+YZTs3qGp5CfDzKWaNkj0tMytL0tIyRP13UQ/1pT31/lS9Xz9+Ot4WAtCKwW4AACAASURBVDmfkGRXpmpFf3l4REupWZWd3Yrqy3gEEEAAAQQQKFxAfd44YepW2XcsLs/ghrWr2sK8V/rlLPX5ZEhQJdv7Qmc8MjOzJDU9w/b5a3EO5aPes8bGXZTf5m/J8xlulQp+8uC1kVI7iF2Oi+PLOQgg4LoCBHpdd+3oHAEEEEAAAbcU+Pbbb+Wee+6x5nb33XfLN99845ZzZVIIIIAAAgggUHyB2asPyOzVB4v9gbHuldXt8Xq2DZXG9arrnlIq47bEHJON0UfkYmJqsUIQuk2qoIS6ZXGbMHYU0TVjHAIIIIAAAgggUJCACjx89Mvmy4Y/cp53ZXeayLJ96U3VGNKjuahQiTMdm2OOyoadR+RiUuoVfXGusPBIpXJ+8vI9HcTPSUMwzrQm9IIAAggggAAC+gIpqRny5cztEnOZL2eZez8nts89A/19ZGDXZlInuJJ+gyU8UsV3N+w8LBujjkpKatr/rla8zQAKez9XIdBXHr2hldSqxk69JbyslEcAAScSINDrRItBKwgggAACCCAgtvDuvffea1Gox19//TU0CCCAAAIIIICAJaDCCa9+vUrUzmalcQRXqyDX9Y284l01TPWq5v/9n+vz7EJmqn7uOpGNqsldg5oThCgpYOoigAACCCCAQJkSOBufLJ/8ulli45NLZd4tm9SSbm0aibdXcXf7Ndvm2fhE+XPJzlJ7LzuocwO5plMDs5OgGgIIIIAAAgiUaYE9R8/L//25UxISU0vFoVmjYLm6U1ipXEvnIhcSU2TK7E2SlJId5tU5q/hj2jcLljsHNit+Ac5EAAEEXEyAQK+LLRjtIoAAAggg4O4CKrw7atQoa5r33XeffPXVV+4+beaHAAIIIIAAAkUUeO/HDXL4VEIRzyrecHVbu5HXtJFK5f2LV8DwWWnpGfLrvC1y5vxFw5UvX65d0xoysl+4097er1QQuAgCCCCAAAIIIGBIID0jU/4zfVuhO7oZupzUq1VF+ncOt+3u5gzH3iOxsmT9HrlQSgGY/h3qy9CuDZ1h6vSAAAIIIIAAAm4ioIK8P8yNlqgDZ0XtVlvSR2idajK4R/OSvox2/VNnL8hPczZpj7+SgZ4eHtK3XV0Z1q3RlZThXAQQQMClBAj0utRy0SwCCCCAAALuL/Dll1/KAw88YE30/vvvly+++ML9J84MEUAAAQQQQKBIAmfikmThhsNy8ESCqFCEyeNicrrEXbi0+68K9N484CqpUjHA5GWKXUsFen//e6uoD8+zj5Dq5m87p27RHODnLbdeHS5BlZ1j7sVG40QEEEAAAQQQQMCJBM5fSLG9j42/mGq7lXJG5n+jIJmZWaL+LzNTJFPdluF/R8b/3u+qn1vvfHOcl31uUmqG7DsWJ2fOJ116nxhUSQZ2bSrlA32dQiBq/0n5e/UuyTE98VG7BxfvLs2XnZOnp4cEVwm0/ey+If/P3n3ASVXdffz/TdkOu1RBuihgA6UJKD6WWGKiojGWaEwx0SRqYoyxxeR5TPmnPDH+oz7G/DU+SXxssYItFqwogqAgTUCQJgjSy9Zp/9e5M3N3dpjdnZm9M3POvZ95va6zO3vvOb/zPmeXK3z3zBHSq1aPX8zTYgIoAgEEEEAAAQQcEdhd3yJrNu22d+lV93PqUPd26qGekvd49n1eTN3ptfO6dX5Umlsisv7zfbJ5e+sv8h8ypI98aao+O9Ru/Hy39XeTqQ+fTxx/R4jqiqCMGNxTvjhpqPTrFb+344EAAgh4QYBArxdmmTEigAACCCBgkIAK737ve9+zK1Yf//WvfzVoBJSKAAIIIIAAAsUUCIWjjgZ6K8sD8unWfXLbwx/YIQrdA70Bv09++d0pUlkWsP7RwKmdQdRfxFeUB53MVhRzadAXAggggAACCCDgSYF3Fm+SR2eutMc+QLNA79LVm+XVuR/b9fWuq5Qrzx0jDc1hK9DsxEP9YlrQ75O6bhVSW6NHkNmJcdEGAggggAACCHhD4L1lm+XBl5fbvwA1YkgfOUPjQO+Qft2t0G3vuippagk7NkllwYD06l4hNVV6vNOEYwOjIQQQQKATAQK9LBEEEEAAAQQQ0EpAhXd/8IMf2DV9//vfl3vuuUerGikGAQQQQAABBNwtsHHrPvnjw+/bu2joHujtVlUmv7niWFHBXh4IIIAAAggggAAC3hZYsX6n/M+TH9oIugd6DxpQKz+5cJy3J43RI4AAAggggAACKQIrN+yS/2/GYmkJRaxXdQ/0Tjysn1x6+mGiNgfggQACCCDQdQECvV03pAUEEEAAAQQQcFDgL3/5i1x11VV2i1deeaXcfffdDvZAUwgggAACCCCAQMcC6m2K73x8oTGB3h7dKuSX35ks6q2FeSCAAAIIIIAAAgh4W+DDVdvkb88usRF0D/SqHd1++rVxonbV5YEAAggggAACCCAgogK99z2zWJpazAj0Tj7iQLnktFFMHQIIIICAQwIEeh2CpBkEEEAAAQQQcEZAhXevvvpquzH18V133eVM47SCAAIIIIAAAghkIUCgNwskTkEAAQQQQAABBBDQUoBAr5bTQlEIIIAAAggggEDWAgR6s6biRAQQQMCVAgR6XTmtDAoBBBBAAAFzBVR490c/+pE9gB/+8Idy5513mjsgKkcAAQQQQAAB4wQI9Bo3ZRSMAAIIIIAAAgggkBAwLdA7fECd/PiCo9mhlxWMAAIIIIAAAggkBAj0shQQQAABbwsQ6PX2/DN6BBBAAAEEtBO444475Mc//rFd1zXXXCN//vOftauTghBAAAEEEEDAvQIEet07t4wMAQQQQAABBBBwu0B6oHdw/x5y2pRRUlNVrsXQF3/8mbw+b5Vdy8ED6+Sa8wn0ajE5FIEAAggggAACWgiYFuidOmaAXPiFkVrYUQQCCCDgBgECvW6YRcaAAAIIIICAiwRUePfaa6+1R6Q+vv322100QoaCAAIIIIAAAroLEOjVfYaoDwEEEEAAAQQQQKA9gYUfb5X7n1tqf3nIgT3l1MkjtQn0Llq5Sd6Yv9quj0AvaxkBBBBAAAEEEGgrkB7oHTm0r3zxuEO1Ydr4+W55cuYiu57jjxooF5w8Qpv6KAQBBBAwXYBAr+kzSP0IIIAAAgi4TECFd6+77jp7VD/5yU/kT3/6k8tGyXAQQAABBBBAQGcBAr06zw61IYAAAggggAACCHQksGDlVvnf51sDvQcP7iMnTjiYQC/LBgEEEEAAAQQQMERg+bqdcv9zS6SpJWJVPGrYAXL6saO0qf7TLbvkqVcX2/UQ6NVmaigEAQRcIkCg1yUTyTAQQAABBBBwi8Btt90m119/vT2cn/70p/LHP/7RLcNjHAgggAACCCBggACBXgMmiRIRQAABBBBAAAEEMgqkB3oPP7i/TBkzlEAv6wUBBBBAAAEEEDBEYOma7fL3F5ZJs6aB3vWf7ZTpry+xNQn0GrKwKBMBBIwRINBrzFRRKAIIIIAAAt4QUOHdG264wR6s+vgPf/iDNwbPKBFAAAEEEEBACwECvVpMA0UggAACCCCAAAII5CGQKdB7/LiDpKIsmEdrzl+yaOUmeWP+arvhgwfWyTXnHy0+n8/5zmgRAQQQQAABBBAwUIBAr4GTRskIIICAgwIEeh3EpCkEEEAAAQQQ6LqACu/edNNNdkM33nij/P73v+96w7SAAAIIIIAAAghkKUCgN0soTkMAAQQQQAABBBDQTiBToPeUSSO0qZNArzZTQSEIIIAAAgggoKkAgV5NJ4ayEEAAgSIJEOgtEjTdIIAAAggggEB2Ar/73e/kZz/7mX3yzTffLL/97W+zu5izEEAAAQQQQAABBwQI9DqASBMIIIAAAggggAACJREwLdA7akhPueorY9ihtySrhU4RQAABBBBAQEcBAr06zgo1IYAAAsUTINBbPGt6QgABBBBAAIEsBFR495ZbbrHPVB//5je/yeJKTkEAAQQQQAABBJwRINDrjCOtIIAAAggggAACCBRfID3QO3rEgXLSxEOKX0g7PS5cvlHe+uAT+6uHDukpVxLo1WZ+KAQBBBBAAAEESi9gWqD3xLGD5LwT9bnfLP0MUgECCCDQNQECvV3z42oEEEAAAQQQcFhAhXd/8Ytf2K3+/Oc/l1//+tcO90JzCCCAAAIIIIBA+wIEelkdCCCAAAIIIIAAAqYKfLDic/n7C8vs8seMHCAnTjhYm+EsWL5RZhHo1WY+KAQBBBBAAAEE9BNID/QeetABctqUUdoUuv6znTL99SV2PSeNGyRfOYFArzYTRCEIIGC8AIFe46eQASCAAAIIIOAugV/96lfyX//1X/ag/vM//1N++ctfumuQjAYBBBBAAAEEtBYg0Kv19FAcAggggAACCCCAQAcC76/4XP5BoJc1ggACCCCAAAIIGCuwaPU2eeDFj6S5JWKN4bCD+smpU0ZqM551m3bKjDcI9GozIRSCAAKuEyDQ67opZUAIIIAAAgiYLaDCu7feeqs9CBXuTf3c7NFRPQIIIIAAAgiYIECg14RZokYEEEAAAQQQQACBTAIEelkXCCCAAAIIIICA2QILVm6Vh15eLs0hPQO9azbukGffXGojs0Ov2euN6hFAQD8BAr36zQkVIYAAAggg4GkBFeBVu/QmHyrgq3bp5YEAAggggAACCBRLwLRAb123CvnlZZMlEPAVi4h+EEAAAQQQQAABBDQVMC7QO7SXXHnuaPH5uJfVdElRFgIIIIAAAggUWYBAb5HB6Q4BBBDQTIBAr2YTQjkIIIAAAgh4XeAXv/iF/OY3v7EZfv3rX8vPf/5zr7MwfgQQQAABBBAoooCJgd5bL5skwYC/iEp0hQACCCCAAAIIIKCjgGmB3iOH95Yrzj6SQK+Oi4maEEAAAQQQQKAkAgR6S8JOpwgggIA2AgR6tZkKCkEAAQQQQAABJXDLLbfIb3/7WxtDhXvVazwQQAABBBBAAIFiCRDoLZY0/SCAAAIIIIAAAgg4LUCg12lR2kMAAQQQQAABBIorQKC3uN70hgACCOgmQKBXtxmhHgQQQAABBDwu8LOf/Ux+97vf2Qoq3HvzzTd7XIXhI4AAAggggEAxBQj0FlObvhBAAAEEEEAAAQScFJj30RZ54MWP7CbHHjpQjh833MkuutTW/GUbZPbCtXYb7NDbJU4uRgABBBBAAAEXCqQHeg8f3k9OmTxSm5Gu2bhDnn1zqV3PqROHyNlT9bnf1AaKQhBAAIE8BQj05gnHZQgggAACCCBQGIGbbrpJ/vCHP9iN//73v5cbb7yxMJ3RKgIIIIAAAgggkEGAQC/LAgEEEEAAAQQQQMBUgfc+2iL/lxLoHXfYIJk69iBthjNv6QZ590MCvdpMCIUggAACCCCAgHYC6YHeIw7uL1+YNEKbOld/ul2ef2uZXc9pxwyRs44j0KvNBFEIAggYL0Cg1/gpZAAIIIAAAgi4S+CGG26QP/7xj/agVLhXvcYDAQQQQAABBBAolgCB3mJJ0w8CCCCAAAIIIICA0wIEep0WpT0EEEAAAQQQQKC4AvOXb5FHZ66U5lDE6li3QO+q9dvkhbdb3xGCQG9x1we9IYCA+wUI9Lp/jhkhAggggAACRglcf/31ctttt9k1q3DvT3/6U6PGQLEIIIAAAgggYLYAgV6z54/qEUAAAQQQQAABLwsQ6PXy7DN2BBBAAAEEEHCDwNxlm+Xx1z4m0OuGyWQMCCCAQB4CBHrzQOMSBBBAAAEEECicwHXXXSe333673cGf/vQn+clPflK4DmkZAQQQQAABBBBIEyDQy5JAAAEEEEAAAQQQMFXAtEDv6IP7yOVnHSE+n89UcupGAAEEEEAAAQQcFSDQ6ygnjSGAAALGCRDoNW7KKBgBBBBAAAF3C1x77bXy5z//2R6kCveq13gggAACCCCAAALFEiDQWyxp+kEAAQQQQAABBBBwWsC0QO+4kQfIt750GIFepxcC7SGAAAIIIICAsQIEeo2dOgpHAAEEHBEg0OsII40ggAACCCCAgFMCP/7xj+WOO+6wm1Ph3muuucap5mkHAQQQQAABBBDoVIBAb6dEnIAAAggggAACCCCgqQCBXk0nhrIQQAABBBBAAIEsBQj0ZgnFaQgggIBLBQj0unRiGRYCCCCAAAKmCvzoRz+Su+66yy7/zjvvlB/+8IemDoe6EUAAAQQQQMBAAQK9Bk4aJSOAAAIIIIAAAghYAnOWbpaHXl5ua0w8YrBMOWqYNjpzF6+XuYvX2fWwQ682U0MhCCCAAAIIIKCJQHqg98hD+svJx4zQpDqRVeu3yQtvf2TXc8bkYfKlKfrcb2oDRSEIIIBAngIEevOE4zIEEEAAAQQQKIzA1VdfLXfffbfduAr3qtd4IIAAAggggAACxRIg0FssafpBAAEEEEAAAQQQcFrg3SWfycOvrLCbPebIITJ5zFCnu8m7vTmL1sl7S9bb1xPozZuSCxFAAAEEEEDApQLpgd7RIw6UkyYeos1oV67bKi++0/oLZCrMq0K9PBBAAAEEnBEg0OuMI60ggAACCCCAgEMCV111lfzlL3+xW1Ph3iuvvNKh1mkGAQQQQAABBBDoXIBAb+dGnIEAAggggAACCCCgpwCBXj3nhaoQQAABBBBAAIFsBWYv+UyefGOVtIQi1iW6BXpXrP1cXprd+gtkBHqznVnOQwABBLITINCbnRNnIYAAAggggECRBH7wgx/IX//6V7u3e+65R77//e8XqXe6QQABBBBAAAEERAj0sgoQQAABBBBAAAEETBUg0GvqzFE3AggggAACCCAQF5j14UaZPusTAr0sCAQQQMCjAgR6PTrxDBsBBBBAAAFdBb73ve/Jvffea5enwr3qNR4IIIAAAggggECxBAj0FkuafhBAAAEEEEAAAQScFjAu0DvqAPnWGYeJz+dzmoL2EEAAAQQQQAABIwUI9Bo5bRSNAAIIOCZAoNcxShpCAAEEEEAAAScErrjiCrnvvvvsplS49/LLL3eiadpAAAEEEEAAAQSyEiDQmxUTJyGAAAIIIIAAAghoKGBaoHfS4f3lktNGEejVcC1REgIIIIAAAgiURoBAb2nc6RUBBBDQRYBAry4zQR0IIIAAAgggYAl897vflfvvv9/W+Nvf/ibf+c530EEAAQQQQAABBIomQKC3aNR0hAACCCCAAAIIIOCwQHqgd8pRw2TiEYMd7iX/5uYsWifvLVlvN0CgN39LrkQAAQQQQAABdwoQ6HXnvDIqBBBAIFsBAr3ZSnEeAggggAACCBRF4LLLLpO///3vdl8q3Kte44EAAggggAACCBRLgEBvsaTpBwEEEEAAAQQQQMBpgbcXbZJ/vbrSbvbYo4bJBI0CvbMXrpX5yzbY9RHodXoF0B4CCCCAAAIImC6QHug9auQAOWHCwdoMa8Xaz+Wl2Svses6eOlxOnThEm/ooBAEEEDBdgECv6TNI/QgggAACCLhM4Nvf/rb84x//sEelwr3f+ta3XDZKhoMAAggggAACOgsQ6NV5dqgNAQQQQAABBBBAoCMBFQB57LWP7VN0C/S+s3CNvL/sU7s+Ar2sZwQQQAABBBBAoK3A6x98Ks/NXiMtoYj1haNGDZATxusT6P3oky3yypzWXyCbdvxwOWUCgV7WMQIIIOCUAIFepyRpBwEEEEAAAQQcEfjmN78pDzzwgN3WP//5T/nGN77hSNs0ggACCCCAAAIIZCNAoDcbJc5BAAEEEEAAAQQQ0FGAQK+Os0JNCCCAAAIIIIBA9gKvzt8gL8xZq22gd9nqLTJzLoHe7GeUMxFAAIHcBAj05ubF2QgggAACCCBQYIFLL71UHnzwQbsXFe5Vr/FAAAEEEEAAAQSKJUCgt1jS9IMAAggggAACCCDgtACBXqdFaQ8BBBBAAAEEECiuAIHe4nrTGwIIIKCbAIFe3WaEehBAAAEEEPC4wNe//nV56KGHbAUV7r3kkks8rsLwEUAAAQQQQKCYAgR6i6lNXwgggAACCCCAAAJOChgX6D2iv1xy6ijx+XxOMtAWAggggAACCCBgrACBXmOnjsIRQAABRwQI9DrCSCMIIIAAAggg4JTAxRdfLI888ojd3MMPPyxf+9rXnGqedhBAAAEEEEAAgU4FCPR2SsQJCCCAAAIIIIAAApoKmBbonTpmgFxw8ggCvZquJ8pCAAEEEEAAgeILEOgtvjk9IoAAAjoJEOjVaTaoBQEEEEAAAQTkoosukn/961+2hAr3qtd4IIAAAggggAACxRIg0FssafpBAAEEEEAAAQQQcFogPdB7/LjhMvbQgU53k3d7b73/iSxcsdG+nkBv3pRciAACCCCAAAIuFTAt0HveiYfIiWMHuXQ2GBYCCCBQfAECvcU3p0cEEEAAAQQQ6EDgwgsvlMcee8w+Q4V7L7jgAswQQAABBBBAAIGiCRDoLRo1HSGAAAIIIIAAAgg4LPDGgk/lyTdW2a3qF+hdLQtXbLLrI9Dr8AKgOQQQQAABBBAwXiA90Kt+OUvd0+nyWLZ6i8ycu9Iu56snHiInEOjVZXqoAwEEXCBAoNcFk8gQEEAAAQQQcJPA+eefL0888YQ9pMcff1y++tWvummIjAUBBBBAAAEENBcg0Kv5BFEeAggggAACCCCAQLsCr3/wqTz1JoFelggCCCCAAAIIIGCqwEtz18nL762TlnDUGsK4wwbJ1LEHaTOcJas2y2vvfWzXQ6BXm6mhEAQQcIkAgV6XTCTDQAABBBBAwC0C5513njz11FP2cFS4V73GAwEEEEAAAQQQKJYAgd5iSdMPAggggAACCCCAgNMCBHqdFqU9BBBAAAEEEECguAIvzFkrr85br22gd/HHn8nr81p/gYxAb3HXB70hgID7BQj0un+OGSECCCCAAAJGCXzlK1+Rp59+2q5ZhXvPPfdco8ZAsQgggAACCCBgtgCBXrPnj+oRQAABBBBAAAEvCxDo9fLsM3YEEEAAAQQQcIMAgV43zCJjQAABBPIXINCbvx1XIoAAAggggEABBM455xyZMWOG3fL06dNl2rRpBeiJJhFAAAEEEEAAgcwCBHpZGQgggAACCCCAAAKmCpgW6D3+qAFy/kkjxOfzmUpO3QgggAACCCCAgGMCoXBUXpm/nh16HROlIQQQQMA8AQK95s0ZFSOAAAIIIOBqgbPPPlueffZZe4wq3Kte44EAAggggAACCBRLgEBvsaTpBwEEEEAAAQQQQMBpAdMCvSeNGyTn/sfBBHqdXgi0hwACCCCAAAJGCiQDvTPnrRf1sXqMO2yQTB17kDbjWfzxZ/L6vFV2PV898RA5YewgbeqjEAQQQMB0AQK9ps8g9SOAAAIIIOAygbPOOkuee+45e1Qq3HvmmWe6bJQMBwEEEEAAAQR0FiDQq/PsUBsCCCCAAAIIIIBARwLpgd6TJh4io0ccqA2aCn+oEEjyQaBXm6mhEAQQQAABBBDQQCAZ6P33u2vtanQP9F74hZEydcwADfQoAQEEEHCHAIFed8wjo0AAAQQQQMA1Al/+8pflhRdesMejwr3qNR4IIIAAAggggECxBAj0FkuafhBAAAEEEEAAAQScFnh1/gaZPmu13ax2gd73VsniVQR6nZ532kMAAQQQQAABdwhkCvROOHywHHv0MG0GmL5D70WnjJTjRhPo1WaCKAQBBIwXINBr/BQyAAQQQAABBNwlcMYZZ8iLL75oD0qFe9VrPBBAAAEEEEAAgWIJEOgtljT9IIAAAggggAACCDgtMHP+epkx6xO7WQK9TgvTHgIIIIAAAgggUDiBlnBUXpq7Vl5+b73dycQjBsuUo/QJ9H64YpO8+X7rL5AR6C3ceqBlBBDwpgCBXm/OO6NGAAEEEEBAW4HTTz9dXn75Zbs+Fe5Vr/FAAAEEEEAAAQSKJUCgt1jS9IMAAggggAACCCDgtACBXqdFaQ8BBBBAAAEEECiegAr0vvDuGlHvupB86BboXbB8o8z6oPUXyAj0Fm990BMCCHhDgECvN+aZUSKAAAIIIGCMwGmnnSavvPKKXe9LL70k6jUeCCCAAAIIIIBAsQQI9BZLmn4QQAABBBBAAAEEnBYg0Ou0KO0hgAACCCCAAALFEyDQWzxrekIAAQR0FSDQq+vMUBcCWQjMmjUri7M4BQEEEDBL4Nprr5X333/fLvr222+XCRMmmDUIqkVAE4Hjjz9ek0ooAwEEEDBLgECvWfNFtQgggAACCCCAAAKtAqYFek8eP1jOOX64+Hw+phEBBBBAAAEEEPC8AIFezy8BABBAAAEh0MsiQMBgAf6Cy+DJo3QEEEAAAQSKIHDdddfJbbfdVoSe6AIBBBBwlwCBXnfNJ6NBAAEEEEAAAQS8JDBz3nqZ8XbrWyCfNPEQGT3iQG0IXntvlSxZ9Zldz+nHDJUvHzuMQK82M0QhCCCAAAIIIFBKAQK9pdSnbwQQQEAPAQK9eswDVSCQlwCB3rzYuAgBBBBAAAFPCRDq9dR0M1gEEHBIgECvQ5A0gwACCCCAAAIIIFB0gRfnrpPnZ6+x+z1l8kg5fHi/otfRXocz56yUZZ9ssb9MoFebqaEQBBBAAAEEENBAwMRA79dPP1QmHd5fAz1KQAABBNwhQKDXHfPIKDwqQKDXoxPPsBFAAAEEEMhRgFBvjmCcjgACnhcg0Ov5JQAAAggggAACCCBgrEB6oPfUySPlMI0Cva/MWSkfEeg1dn1ROAIIIIAAAggUViBToPeY0UNk8uihhe04h9bfX/apvLOw9RfICPTmgMepCCCAQBYCBHqzQOIUBHQVSA/0Hn/88bqWSl0IIIAAAgggUCSBWbNmZeyJUG+RJoBuEEDAFQIEel0xjQwCAQQQQAABBBDwpACBXk9OO4NGAAEEEEAAAZcItIQi8uw7a+SNBZ/aI5o0eqhMGj1EmxHOX7ZBZi9ca9dDoFebqaEQBBBwiQCBXpdMJMPwpkB6oDcWi3kTglEjgAACCCCAgC3Q0Q7+aAUDbgAAIABJREFUhHpZKAgggEB2AgR6s3PiLAQQQAABBBBAAAH9BAj06jcnVIQAAggggAACCGQroAK902d9IrM+3GhfQqA3Wz3OQwABBNwhQKDXHfPIKDwqQKDXoxPPsBFAAAEEEOhAoKNAr7qMUC/LBwEEEOhcgEBv50acgQACCCCAAAIIIKCngGmB3i9OHipfmjxMOvv7DD21qQoBBBBAAAEEEHBWgECvs560hgACCJgoQKDXxFmjZgQSAgR6WQoIIIAAAgggkC6Qfn/Qt29f2bp1a5vTCPWybhBAAIGOBQj0skIQQAABBBBAAAEETBUwLdB75rEHyWnHDCHQa+qCo24EEEAAAQQQcFSAQK+jnDSGAAIIGClAoNfIaaNoBOICBHpZCQgggAACCCCQLpB+fzB37lw588wzCfWyVBBAAIEcBAj05oDFqQgggAACCCCAAAJaCRDo1Wo6KAYBBBBAAAEEEMhJwMRA76WnHyrHHN4/p3FyMgIIIIBA+wIEelkdCBgsQKDX4MmjdAQQQAABBAokkOn+4L333iPUWyBvmkUAAXcKEOh157wyKgQQQAABBBBAwAsCz89eIyrUm3x88bhDZeTQvtoM/aXZy2XF2tZ3EmKHXm2mhkIQQAABBBBAQAOBTIHeKUcNk4lHDNagungJ85dtkNkL19r1fOtLh8v4UQdoUx+FIIAAAqYLEOg1fQap39MCBHo9Pf0MHgEEEEAAgYwC7d0fEOplwSCAAALZCxDozd6KMxFAAAEEEEAAAQT0Enhu9hp5KSXQe8Zxh8oIjQK9L76zXFauI9Cr16qhGgQQQAABBBDQRSBToPfYo4bJBI0Cve8tWS9zFrX+Atm3v3S4jCPQq8sSog4EEHCBAIFeF0wiQ/CuAIFe7849I0cAAQQQQKA9gY7uDwj1sm4QQACB7AQI9GbnxFkIIIAAAggggAAC+gkQ6NVvTqgIAQQQQAABBBDIVkAFep98Y5XMXvKZfYlugd65i9fJ3MXr7foI9GY7u5yHAAIIZCdAoDc7J85CQEsBAr1aTgtFIYAAAgggUFKBzu4PCPWWdHroHAEEDBEg0GvIRFEmAggggAACCCCAwH4CBHpZFAgggAACCCCAgLkCKtD72Gsfy9xlm+1BEOg1dz6pHAEEEMhHgEBvPmpcg4AmAp0FdjQpkzIQQAABBBBAoIgC2dwfEOot4oTQFQIIGClAoNfIaaNoBBBAAAEEEEAAARExLdB79tThcsqEwZL+9xlMJgIIIIAAAggg4EUBAr1enHXGjAACCLQVINDLikDAYIFsAjsGD4/SEUAAAQQQQCAPgWzvDwj15oHLJQgg4BkBAr2emWoGigACCCCAAAIIuE5gv0Dv1MNkxJA+2ozzxXeWy8p1W+16zv2Pg+WkcYMI9GozQxSCAAIIIIAAAqUUINBbSn36RgABBPQQINCrxzxQBQJ5CWQb2MmrcS5CAAEEEEAAASMFcrk/INRr5BRTNAIIFEGAQG8RkOkCAQQQQAABBBBAoCAC6YHeM//jcBk+qHdB+sqnUQK9+ahxDQIIIIAAAgh4RYBAr1dmmnEigAAC7QsQ6GV1IGCwQC6BHYOHSekIIIAAAgggkINArvcHhHpzwOVUBBDwjACBXs9MNQNFAAEEEEAAAQRcJzBj1icyc/56e1y6BXqfn/WRrN6wza6PHXpdtwQZEAIIIIAAAgh0QSBToHfq2INk3GGDutCqs5fOXbxO5i5uvd+8/KwjZcwh+rwjhLOjpTUEEECg+AIEeotvTo8IOCaQa2DHsY5pCAEEEEAAAQS0Fcjn/oBQr7bTSWEIIFAiAQK9JYKnWwQQQAABBBBAAIEuC8yYtVpmzt9gt6NfoHeZrN6w3a6PQG+Xp5wGEEAAAQQQQMBFApkDvcNl3GEDtRnlux+ulXlLW+83Lz/7SBlzMIFebSaIQhBAwHgBAr3GTyED8LJAPoEdL3sxdgQQQAABBLwgkO/9AaFeL6wOxogAAtkKEOjNVorzEEAAAQQQQAABBHQTINCr24xQDwIIIIAAAgggkL1Acygij85cIfOXf25fNHWsXoHe2QvXyvxlBHqzn1XORAABBHITINCbmxdnI6CVQL6BHa0GQTEIIIAAAggg4KhAV+4PCPU6OhU0hgACBgsQ6DV48igdAQQQQAABBBDwuACBXo8vAIaPAAIIIIAAAkYLqEDvQy8vlwUrt9rjINBr9JRSPAIIIJCzAIHenMm4AAF9BLoS2NFnFFSCAAIIIIAAAk4KdPX+gFCvk7NBWwggYKoAgV5TZ466EUAAAQQQQAABBEwL9J534iFywtEDJf3vM5hJBBBAAAEEEEDAiwIEer0464wZAQQQaCtAoJcVgYDBAl0N7Bg8dEpHAAEEEEAAgXYEnLg/INTL8kIAAa8LEOj1+gpg/AgggAACCCCAgLkC6YHes044Qg4a2EubAT3/1jJZ/el2u54LvzBSjht9IIFebWaIQhBAAAEEEECglAImBnqvOPtIGX1wn1Ky0TcCCCDgKgECva6aTgbjNQEnAjteM2O8CCCAAAIIuF3AqfsDQr1uXymMDwEEOhIg0Mv6QAABBBBAAAEEEDBVYPqs1fLq/A12+eecdKQMObCnNsN55o2lsnbTDrseAr3aTA2FIIAAAggggIAGAiYGen9w7hg5fJg+v0CmwTRSAgIIINAlAQK9XeLjYgRKK+BUYKe0o6B3BBBAAAEEEHBSwMn7A0K9Ts4MbSGAgEkCBHpNmi1qRQABBBBAAAEEEEgVePKNVfLGgk/tl3QO9FaWB2Ta8QezQy9LGAEEEEAAAQQQSAhkCvSeMP5gOWrUAG2MZi9cK/OXtf4CGYFebaaGQhBAwCUCBHpdMpEMw5sCTgZ2vCnIqBFAAAEEEHCfgNP3B4R63bdGGBECCHQuQKC3cyPOQAABBBBAAAEEENBTwKRAb7eqMvnysQcR6NVzKVEVAggggAACCJRAQAV6//nCR7L4k2127ydMOFiOGqlPoHfWB5/IguUb7foI9JZgodAlAgi4WoBAr6unl8G5XcDpwI7bvRgfAggggAACXhAoxP0BoV4vrBzGiAACqQIEelkPCCCAAAIIIIAAAqYKmBbo/coJh8jEw/qZyk3dCCCAAAIIIICAowLNLRH5+wvLZOma7Xa7BHodJaYxBBBAQHsBAr3aTxEFItC+QCECO3gjgAACCCCAgNkChbo/INRr9rqgegQQyE2AQG9uXpyNAAIIIIAAAgggoI+AaYHeC78wUo4e0VcfQCpBAAEEEEAAAQRKKECgt4T4dI0AAghoIkCgV5OJoAwE8hEoVGAnn1q4BgEEEEAAAQT0ECjk/QGhXj3mmCoQQKDwAgR6C29MDwgggAACCCCAAAKFETAt0Pu1U0fJmIP7FAaDVhFAAAEEEEAAAcMECPQaNmGUiwACCBRAgEBvAVBpEoFiCRQysFOsMdAPAggggAACCDgrUOj7A0K9zs4XrSGAgJ4CBHr1nBeqQgABBBBAAAEEEOhcYL9A78mjZUj/Hp1fWKQznnljqazdtMPqrXt1uXz99EPl8GG9itQ73SCAAAIIIIAAAnoLmBjovfLcMXIY93N6LyyqQwABowQI9Bo1XRSLQFuBQgd28EYAAQQQQAAB8wSKcX9AqNe8dUHFCCCQmwCB3ty8OBsBBBBAAAEEEEBAH4H0QO95p4yRgQfUaVPg068tlg2bd1n1EOjVZlooBAEEEEAAAQQ0ETAx0PvDrx4tIwfr8wtkmkwlZSCAAAJ5CxDozZuOCxEovUAxAjulHyUVIIAAAggggEAuAsW6PyDUm8uscC4CCJgmQKDXtBmjXgQQQAABBBBAAIGkwGOvrZRZH26yQQj0sjYQQAABBBBAAAFzBDIFek+aeIiMHnGgNoOY9cEnsmD5RrseAr3aTA2FIICASwQI9LpkIhmGNwWKFdjxpi6jRgABBBBAwEyBYt4fEOo1c41QNQIIdC5AoLdzI85AAAEEEEAAAQQQ0FPgX6+ulLcXEejVc3aoCgEEEEAAAQQQ6FigqSUif3t2iaxYv9M+8eRjDpEjD9En0PvG/NWyaGXr/SaBXlY1Aggg4KwAgV5nPWkNgaIKFDOwU9SB0RkCCCCAAAII5C1Q7PsDQr15TxUXIoCAxgIEejWeHEpDAAEEEEAAAQQQ6FCAQC8LBAEEEEAAAQQQMFdABXrve2axrNywyx6EboHe1+etksUff2bXR6DX3PVG5QggoKcAgV4954WqEMhKoNiBnayK4iQEEEAAAQQQKKlAKe4PCPWWdMrpHAEECiBAoLcAqDSJAAIIIIAAAgggUBQBAr1FYaYTBBBAAAEEEECgIAIEegvCSqMIIICAUQIEeo2aLopFoK1AKQI7zAECCCCAAAII6C1QqvsDQr16rwuqQwCB3AQI9ObmxdkIIIAAAggggAAC+giYFuj9xhcPlUOH9tIHkEoQQAABBBBAAIESChDoLSE+XSOAAAKaCBDo1WQiKAOBfARKFdjJp1auQQABBBBAAIHiCJTy/oBQb3HmmF4QQKDwAgR6C29MDwgggAACCCCAAAKFEUgP9H711DEyoG9dYTrLo9WnX10sG7bE30K6tqZcvv2lw+WQQT3yaIlLEEAAAQQQQAAB9wmYGOj90flHywju59y3GBkRAgiUTIBAb8no6RiBrguUMrDT9eppAQEEEEAAAQQKIVDq+wNCvYWYVdpEAIFiCxDoLbY4/SGAAAIIIIAAAgg4JZAe6L3g9KOlf+/uTjXf5XaeeGWRbNq622qHQG+XOWkAAQQQQAABBFwmYGKg99oLx8rwAfr8ApnLlgTDQQABDwoQ6PXgpDNk9wiUOrDjHklGggACCCCAgHsEdLg/INTrnvXESBDwqgCBXq/OPONGAAEEEEAAAQTMF3j4lRXy7pLP7IEQ6DV/ThkBAggggAACCHhHIFOg95TJI+Xw4f20QXh93ipZ/HHr/SaBXm2mhkIQQMAlAgR6XTKRDMObAjoEdrwpz6gRQAABBBDQV0CX+wNCvfquESpDAIHOBQj0dm7EGQgggAACCCCAAAJ6Cjz88gp5dymBXj1nh6oQQAABBBBAAIGOBVSg956nF4n6+8nkQ7dA76tzP5alqzfb9RHoZVUjgAACzgoQ6HXWk9YQKKqALoGdog6azhBAAAEEEECgQwGd7g8I9bJYEUDAVIE1m3bLHY8vlEg0Zg2hvCwgF54+VnrWVmkxpFA4Ik/OXCSf79hn1VPXrUJuvWySBAN+LeqjCAQQQAABBBBAAIHSCRDoLZ09PSOAAAIIIIAAAl0VaGoJy91PLZK1n+2xm9It0Dtz7kpZtnqLXR+B3q7OOtcjgAACbQUI9LIiEDBYQKfAjsGMlI4AAggggICrBHS7PyDU66rlxWAQ8IzAus17rEBvKBy1xkyg1zNTz0ARQAABBBBAAAHjBUwL9H7nzCNk+IA6490ZAAIIIIAAAggg4IQAgV4nFGkDAQQQMFuAQK/Z80f1HhfQLbDj8elg+AgggAACCGghoOP9AaFeLZYGRSCAQA4CBHpzwOJUBBBAAAEEEEAAAa0ETAr01tWUy+VnHylD+9dqZUgxCCCAAAIIIIBAqQQI9JZKnn4RQAABfQQI9OozF1SCQM4COgZ2ch4EFyCAAAIIIICAowK63h8Q6nV0mmkMAQQKLECgt8DANI8AAggggAACCCBQMIGHXl4uc5Zuttu/8PSjpV/v7gXrL9eGn3jlQ9m0Nf4W0gR6c9XjfAQQQAABBBBwu0CmQO+pk0fKYcP7aTP0mXNXyrLVW+x6fnLRODnoQH5BS5sJohAEEDBegECv8VPIALwsoGtgx8tzwtgRQAABBBAotYDO9weEeku9OugfAQSyFSDQm60U5yGAAAIIIIAAAgjoJvDAix/JvI9aAxYXnzFO+vSs0abMx1/5UD4j0KvNfFAIAggggAACCOglkCnQe/qxo2TUsAO0KXTmnJWy7JPW+83rLx4vQ/rp8wtk2kBRCAIIIJCnAIHePOG4DAEdBHQO7OjgQw0IIIAAAgh4UUD3+wNCvV5clYwZAfMECPSaN2dUjAACCCCAAAIIIBAXINDLSkAAAQQQQAABBMwVMCHQ+9LsFbJi7ec2MoFec9cblSOAgJ4CBHr1nBeqQiArAd0DO1kNgpMQQAABBBBAwFEBE+4PCPU6OuU0hgACBRAg0FsAVJpEAAEEEEAAAQQQKIoAgd6iMNMJAggggAACCCBQEAEV6L3z8YWy4fN9dvu67dBLoLcgU0+jCCCAgC1AoJfFgIDBAiYEdgzmpXQEEEAAAQSMFDDl/oBQr5HLi6IR8IwAgV7PTDUDRQABBBBAAAEEXCdAoNd1U8qAEEAAAQQQQMBDAo3NYbnj8YWycSuBXg9NO0NFAAEE2ggQ6GVBIGCwgCmBHYOJKR0BBBBAAAHjBEy6PyDUa9zyomAEPCNAoNczU81AEUAAAQQQQAAB1wkYFejtViHfm3akDD6gu+vmgQEhgAACCCCAAAL5CBDozUeNaxBAAAF3CRDoddd8MhqPCZgU2PHY1DBcBBBAAAEESiZg2v0Bod6SLRU6RgCBDgQI9LI8EEAAAQQQQAABBEwVMCnQ26Nbhfzg3DEyoE+NqdzUjQACCCCAAAIIOCpAoNdRThpDAAEEjBQg0GvktFE0AnEB0wI7zBsCCCCAAAIIFF7AxPsDQr2FXxf0gAACuQkQ6M3Ni7MRQAABBBBAAAEE9BH4578/kvnLt9gFXfylcdKnhz6B2cdf/lA+27bHqo9Arz7rhkoQQAABBBBAQA+BzIHeQ2XUsL56FCgiL81eISvWfm7Xc/3F42VIP95xQZsJohAEEDBegECv8VPIALwsYGJgx8vzxdgRQAABBBAohoCp9weEeouxOugDAQSyFSDQm60U5yGAAAIIIIAAAgjoJvC/zy+VBSu32mVdeuZ46VlbrU2Zj728UDZv22vVQ6BXm2mhEAQQQAABBBDQRCBToPeMqYfJiCF9NKlw/0DvDZdMkMEHdNOmPgpBAAEETBcg0Gv6DFK/pwVMDex4etIYPAIIIIAAAgUWMPn+gFBvgRcHzSOAQNYCBHqzpuJEBBBAAAEEEEAAAc0ECPRqNiGUgwACCCCAAAII5CBgQqD3hbc/klXrt9mjItCbwwRzKgIIIJCFAIHeLJA4BQFdBUwO7OhqSl0IIIAAAgiYLmD6/QGhXtNXIPUj4A4BAr3umEdGgQACCCCAAAIIeFGAQK8XZ50xI4AAAggggIBbBFSg9/ZHP5DNOxrsIem2Q+8Lsz6SVRsI9LplzTEOBBDQT4BAr35zQkUIZC1gemAn64FyIgIIIIAAAghkLeCG+wNCvVlPNycigECBBAj0FgiWZhFAAAEEEEAAAQQKLkCgt+DEdIAAAggggAACCBRMQAV6//TIB7JlJ4HegiHTMAIIIKC5AIFezSeI8hDoSMANgR1mGAEEEEAAAQScFXDL/QGhXmfXBa0hgEBuAgR6c/PibAQQQAABBBBAAAF9BEwK9PbsXiFXfuUo6d+rWh9AKkEAAQQQQAABBEooQKC3hPh0jQACCGgiQKBXk4mgDATyEXBLYCefsXMNAggggAACCGQWcNP9AaFeVjkCCJRKgEBvqeTpFwEEEEAAAQQQQKCrAvsFes+aID27V3W1Wceuf+zlhbJ5216rPRXo/eFXj5a+PfSpz7GB0hACCCCAAAIIIJCHAIHePNC4BAEEEHCZAIFel00ow/GWgJsCO96aOUaLAAIIIIBA4QTcdn9AqLdwa4WWEUCgfQECvawOBBBAAAEEEEAAAVMF/ve5pbLg4612+d88e6LUdavUZjiPvbRQNm8n0KvNhFAIAggggAACCGglkCnQ+6Wph8khQ/poU+cLsz6SVRu22fXceMkEGXRAN23qoxAEEEDAdAECvabPIPV7WsBtgR1PTyaDRwABBBBAwCEBN94fEOp1aHHQDAIIZC1AoDdrKk5EAAEEEEAAAQQQ0EzgvmeWyKLVrQEL3QK9/3ppoWwh0KvZqqEcBBBAAAEEENBFQAV6b3vkA/l8Z4Nd0pn/cbgMH9RblxIlPdB709cnyMC+BHq1mSAKQQAB4wUI9Bo/hQzAywJuDOx4eT4ZOwIIIIAAAk4IuPX+gFCvE6uDNhBAIFuB9EBvWTAgF31xrPSs1eOtgEPhiDw5c5F8vmOfNaS6bhVy62WTJBjwZztEzkMAAQQQQAABBBBwqQCBXpdOLMNCAAEEEEAAAU8IqEDvHx6cL9v3NNnj1S3Q++ybS2XNxh12fQR6PbE0GSQCCBRRgEBvEbHpCgGnBdwa2HHaifYQQAABBBDwkoCb7w8I9XppJTNWBEorkB7oVUHZi84YK71qq0tbWKJ3Ar1aTANFIIAAAggggAACWgoQ6NVyWigKAQQQQAABBBDISkAFen//4HzZQaA3Ky9OQgABBNwoQKDXjbPKmDwj4ObAjmcmkYEigAACCCDgsIDb7w8I9Tq8YGgOAQQyChDoZWEggAACCCCAAAIImCpAoNfUmaNuBBBAAAEEEEBARPdAb3NLWF5+dwU79LJYEUAAgQIKEOgtIC5NI1BoAbcHdgrtR/sIIIAAAgi4UcAL9weEet24chkTAnoJEOjVaz6oBgEEEEAAAQQQQCB7AZMCvb1qK+VHXz1aetdVZj9AzkQAAQQQQAABBFwsoHugd+eeBnl7wRoCvS5egwwNAQRKL0Cgt/RzQAUI5C3ghcBO3jhciAACCCCAgEcFvHJ/QKjXowucYSNQJAECvUWCphsEEEAAAQQQQAABxwXSA73fmjZRamv0Ccw++uIC+XzHPmvcKtD74wvGSs/uFY470CACCCCAAAIIIGCigAmB3lfnrpJNW3fbvDd9fYIM7NvNRG5qRgABBLQUINCr5bRQFALZCXglsJOdBmchgAACCCCAgBLw0v0BoV7WPAIIFEqAQG+hZGkXAQQQQAABBBBAoNAC9z6zRBav3mZ3c9k5x0i3an0CswR6C70CaB8BBBBAAAEETBYwIdA7442lsmdfk81886UTZUCfGpPZqR0BBBDQSoBAr1bTQTEI5CbgpcBObjKcjQACCCCAgHcFvHZ/QKjXu2udkSNQSAECvYXUpW0EEEAAAQQQQACBQgrcM32RLFuzw+6CQG8htWkbAQQQQAABBBBwViBToPfsE4+QYQN6OdtRnq3t3NMgBHrzxOMyBBBAIEsBAr1ZQnEaAjoKeC2wo+McUBMCCCCAAAK6CXjx/oBQr26rkHoQKLxAKBSS5uZm62hqarI/Tr6mnqPRaN6F7GgQeetjkUiiiWDALxedMVZ61Vbn3aaTF4bCEXly5iL7rYprKvxy2akDpLqqUioqKtocTvZLWwgggAACCCCAAAL6CxDo1X+OqBABBBBAAAEEEGhPoKEpLP/PA+/JnvoW+xSdAr3bdzfIjNcWy77G1vrYoZf1jAACCDgrQKDXWU9aQ6CoAl4M7BQVmM4QQAABBBAwUMCr9weEeg1crJRsvIAK1TY0NOR0tBe+TQ3iZnNOV8K62cD3G3KYnHvV/yvBsvhbE+se6K3fs10e+M3XJBIOtRme+jMhPeCb/Lyycv/wr/paptfVa9XV1TkdZWVl2VBzDgIIIIAAAggggIDDAgR6HQalOQQQQAABBBBAoIgCJgR6p7+2WOoJ9BZxVdAVAgh4TYBAr9dmnPG6SsCrgR1XTSKDQQABBBBAwGEBL98fEOp1eDHRnGsE6uvrZc+ePbJ37177SP1cfbxv376cgrkqyKsCvW59uCXQW8r5UYHeXEPA3bp1k9raWunevXvGQ31NncMDAQQQQAABBBBAoH0BAr2sDgQQQAABBBBAwFwBAr3mzh2VI4AAAk4JEOh1SpJ2ECiBgJcDOyXgpksEEEAAAQSMEPD6/QGhXiOWKUVmKaBCs9u3b5dt27bJjh07rDBuZ8HcTKHdQu9mm+VwjDqNQK++06X+nMsU+O0sCKyu6dGjh/Tp08c61Pk8EEAAAQQQQAABNwqYFOjtXVsp1144Vuq6xd8ZgwcCCCCAAAIIIOB1AQK9Xl8BjB8BBBAQIdDLKkDAYAGvB3YMnjpKRwABBBBAoGAC3B+IEOot2PKi4S4IpIZzVUA3GdRNPqe+lvxYXcMjs4Da/bWioqLNUVlZ2eZzv9+fN19Vz4Fy0LHfEn8gaLURDPjlojPGSq/a6rzbdPLCUDgiT85cJJ/v2Gc129ywW17/5w3S2FAvTU1N0tzcbB1u3kW5q57l5eVWsLd37952yDcZ9m3v9Zqamq52y/UIIIAAAggggEDBBXQP9D7y7wWydWf8PrZ3XaVcd9E46V5dXnAXOkAAAQQQQAABBEwQMC3Q6xORmy+dKAf24e/NTFhf1IgAAmYIEOg1Y56oEoGMAgR2WBgIIIAAAgggkC7A/UFchFAv3xvFEFDB240bN1rHpk2brGf1mlfCuYFAQKqrq3M6UkO36QHc1IBuZ1/rSlg3m7WxbvMeuePxhRIKR63TdQ/0qh3Nbr1sklVn6kPtzpwM97b3nBoA7ugcFTBPPerr69t8nv71cDicDbVR51RVVbUbAB44cKAMGDBA1LM6VCiYBwIIIIAAAgggUGyBmIj89elFsmztDqtrn0/k2+dMkm5VegRmYzGRR1/8QLburLfqI9Bb7BVCfwgggAACCCCgu0CmQO+0E4+UoQN6alH69t0NMv21xVLf2JK43/TJzZdOkAN7E+jVYoIoAgEEXCFAoNcV08ggvCpAYMerM8+4EUAAAQQQaF+A+4NWG0K9fKfkK6B2NU0GdVPDuqmvqY9VENKEhwrHdu/eXWpra63n5JH6ufpYhRVzCeiqdt36cEugt5Tz09LSYgV+Owv+pgaB9+zZI3v37rWO1I9TPzfp+y4Z7k19Tg39qtfVbtM8EEAAAQQQQAABpwRisZjc/dQiWbF+p9UkgV6nZGkHAQQQQAABBBAojkB6oFf9m885Jx0pg/thB1+yAAAgAElEQVT3KE4BnfSyfVe9TH99CYFeLWaDIhBAwK0CBHrdOrOMyxMCBHY8Mc0MEgEEEEAAgZwEuD9oy0WoN6fl44mTVbhw/fr1smHDBvn000/tnXVTw7pbtmzRwiIYDFq7fCaPTEHc9KBuptAugcHcp5NAb+5mxbpCBe7bC/t2FARWX0vdPVu1o8OjX79+9q6+yeCvCv0OGjRIBg8eLEOGDJGaGnY40WGuqAEBBBBAAAETBAj0mjBL1IgAAggggAACCLQvoAK9v/r7XKlviv/dlW6B3m076+Xp1xZLY3NrfezQy4pGAAEEnBUg0OusJ60hUFQBAjtF5aYzBBBAAAEEjBDg/mD/aSLUa8TSdazIzZs3W4Fddaxbt87+OPn59u3bHesrl4bU92ZqODf5ce/evdt9vUcPPXZdyGWcbjmXQK9bZrL9cezevVvUzwMV8k0N+nb0WqlCwOrnxNChQ61wb/JI/bx///7unzBGiAACCCCAAAJZCRDozYqJkxBAAAEEEEAAAW0FdA/0bt1ZL9MJ9Gq7figMAQTcIUCg1x3zyCg8KkBgx6MTz7ARQAABBBDoQID7g8w4hHrd823T0NAgK1assI/U0K76uKWlpWiDLS8v329nTbXbZqbgbq9evYpWFx11XYBAb9cN3dhCeyHgrVu3Wjt+J3f6Vh+r3cCL9VA/i1IDvurjUaNG2Ud1dXWxSqEfBBBAAAEEECixAIHeEk8A3SOAAAIIIIAAAl0UINDbRUAuRwABBFwgQKDXBZPIELwrQGDHu3PPyBFAAAEEEGhPgPuD9tcGoV6zvm82bNggy5cvbxPeVZ+r14vxUAHcgQMHdnj07du3GKXQRwkECPSWAN1lXe7atcsK+KYHfVNDv2pn4GI8Bg8eLIceemibkK/6XL3OAwEEEEAAAQTcJWBaoLdPXZX89GvjpKaqzF0TwWgQQAABBBBAAIE8BQj05gnHZQgggICLBAj0umgyGYr3BAjseG/OGTECCCCAAAKdCXB/0LEQod7OVlDxv652tpw3b551pAZ41U68hXqoXXQPOuggGTRoULuB3aqqqkJ1T7sGCBDoNWCSXFBic3Nzm119U8O+Kgi8Zs0a2bJlS8FGqnbuTe7kqwK+EydOtA5+WaFg5DSMAAIIIIBAwQWi0Zjc/dQiWblhp9WX+juCy845RmqqygvedzYdqMDxI/9eINt2xd/NoG+PKvnpxeOluiKYzeWcgwACCCCAAAIIuF7AtECv3+eTmy+dIP1717h+bhggAgggUCwBAr3FkqYfBAogQGCnAKg0iQACCCCAgOEC3B90PoGEejs3KtQZjY2NVnBXzUEyxKsCa04/evfuLcOGDbMOFdxNfyas67S4+9oj0Ou+OTV1ROrnpvo5uXbt2v2e1Wvbt293fGjq52Yy3HvMMcdYH/Nz03FmGkQAAQQQQKAgApFoTP7nyQ9l1ae7rPb9fp98e5o+gV4VOH7kxQWynUBvQeafRhFAAAEEEEDAfAH9A7375OnXFktTc9jCDvhVoHei9OtVbT4+I0AAAQQ0ESDQq8lEUAYC+QgQ2MlHjWsQQAABBBBwtwD3B9nNL6He7Jy6etbChQtlzpw5doh3yZIlXW3Svv7ggw+WESNGWIf6ODW0W1tb61g/NORNAQK93px3E0e9Z8+eNmHf1atXy6pVq+Tjjz+2np16HHnkkZIM906ZMkWOOuoop5qmHQQQQAABBBBwUCAciVo79BLodRCVphBAAAEEEEAAgSIKNDSF5Jd/nysq2Kse6he0zj15tAw8oK6IVbTf1ec79slTry6SllDEOolArxbTQhEIIOAyAQK9LptQhuMtAQI73ppvRosAAggggEA2AtwfZKMUP4dQb/ZW2Z45d+5ceeutt6zj7bffll274rtC5fsYPHiwFdgdOXKkHd5NhngDgUC+zXIdAp0KEOjtlIgTDBFIDfcmQ75OhH179eolJ598spx00kmiAr5jx441RIQyEUAAAQQQcLfAxq375Ik3VhHodfc0MzoEEEAAAQQQcLFAfVNIbr1/jjS1xAOzBHpdPNkMDQEEEGhHgEAvSwMBgwUI7Bg8eZSOAAIIIIBAgQS4P8gNllBvbl7pZ8+ePVtSjy1btuTVYM+ePWXcuHHWoUJhaidIFdytrKzMqz0uQqCrAgR6uyrI9SYIqLDv8uXLRe2mvmDBAutYs2ZNXqUPGDBATjjhBJk0aZJMnjzZeuaBAAIIIIAAAsUXWLdlr0x/azWB3uLT0yMCCCCAAAIIIOCIgAr0/tf9c6SZQK8jnjSCAAIImChAoNfEWaNmBBICBHZYCggggAACCCCQLsD9Qe5rglBvbmZz5syRGTNmyPTp060gWK6Pfv362eHdZID3oIMOyrUZzkegoAIEegvKS+MaC+zevdsK9iZDvup50aJFOVd86KGHyjnnnCPTpk2zAr48EEAAAQQQQKA4AirQe/+zS2Tn3marQ7Wj27enHSM1VeXFKaCTXqLRmDzy4gLZvqveOrNvjyq54ZIJUlnOO7BoMUEUgQACCCCAAAIlFyDQW/IpoAAEEECg5AIEeks+BRSAQP4CBHbyt+NKBBBAAAEE3CrA/UF+M0uot2O3tWvXWgFeFeR94403skYuLy+X8ePHy3HHHSdTp06ViRMnitrFkQcCugsQ6NV9hqivmAKRSMQK+b799tvy5ptvWn8O7Nq1K+sSTjzxRCvYqwK+w4YNy/o6TkQAAQQQQACB3AVUoPd/nvhQmlrC1sW6B3oP6FktN1wyXirKCPTmPttcgQACCCCAAAJuFCDQ68ZZZUwIIIBAbgIEenPz4mwEtBIgsKPVdFAMAggggAACWghwf5D/NBDq3d/uueeek4ceesgK8zY1NXWKq4JaKsCrjilTplgh3mAw2Ol1nICAbgIEenWbEerRTWDu3LnyzjvvyKxZs7IO+FZWVlqh3ksuuUTOPPNM3YZEPQgggAACCLhCQN3H3vXEh9IciljjIdDrimllEAgggAACCCDgIYH0QG/A75dzv3CkDOhbp4XC5zv2yVOvLpKWxP1mMOCXm74+Qfr1qtaiPopAAAEE3CBAoNcNs8gYPCtAYMezU8/AEUAAAQQQaFeA+4OuLQ5CvXE/FeS999575dlnn+0QtHv37nLKKadYx/HHHy+jR4/u2gRwNQKaCBDo1WQiKMMIAfULH2r3XhXwVTv4qiMajXZY+1lnnSVXXHEFwV4jZpgiEUAAAQRMElizabfc9eSHEgrH/yxWAYtvnj1RaqrKtRhGOBKVR19cIDt2N1j1sEOvFtNCEQgggAACCCCgkUB6oFfdz537hdFyYJ9aLarcsmOvPP3qYjvQWxaMB3rVfR0PBBBAAAFnBAj0OuNIKwiURIDATknY6RQBBBBAAAGtBbg/6Pr0eDnUm02Qd8iQIXaIVwV5+/bt23V0WkBAM4H0QG9ZMCDfnjZRKivKtKi0vrHF2glj555Gq566bhVy62WTrMAGDwRKLbBhwwYr1PvWW29ZzytXrmy3JIK9pZ4t+kcAAQQQcJtApkDvt6YdI9WVetzHWoHefy+QHXsI9Lpt7TEeBBBAAAEEEHBGIFOg9ytfGCP9+3R3poMutrJl+155cuYiUfd16kGgt4ugXI4AAghkECDQy7JAwGABAjsGTx6lI4AAAgggUCAB7g+cgfViqPdnP/uZ/O53v8sI2K9fP5k2bZp1nHbaaRIMBp2BphUENBVID/Sqn62nHztK6rpV2m9fXIrSfSJSVVkm6z/bKXMXr5dQOP5WygR6SzEb9JmtwJw5c+SRRx6R//u//5OdO3dmvOymm25q98+gbPvhPAQQQAABBBAQyRTo/cGFx4m6j9Thsae+yQr0NrWErXLYoVeHWaEGBBBAAAEEENBJoL4xJL/427tt3nHha2eMlZ61euyAu6+hWR58/n126NVp0VALAgi4ToBAr+umlAF5SYDAjpdmm7EigAACCCCQnQD3B9k5ZXOWl0K9V199tdx99937sagA7znnnGMFeXv27JkNG+cg4AqB9Vv2yv88+aE0NseDBro/amvK5ZffmcwOvbpPlMfrUzv3qlDvgw8+KB999NF+Gt///vflnnvu8bgSw0cAAQQQQKBrAirQ+8jMlfLZ9nq7oYryoFRVlEn63xd0rafcr47FYqICIMnd3FQLBHpzd+QKBBBAAAEEEHC3QHqgV41WvStXt+qKkt/PRWMxaWhssTcZULWxQ6+71yOjQwCB0ggQ6C2NO70i4IgAgR1HGGkEAQQQQAABVwlwf+DsdHoh1HvJJZfIww8/3AZu/Pjx8t///d9y8sknOwtKawgYIqACEP94YZls2tYahNC5dBXo/dV3p0jAr8veazprUVupBVpaWuSuu+4StStvONw2NH/xxRfLQw89VOoS6R8BBBBAAAFjBTZu3SePzFwh6zbvNWIMvWsr5ZZvHmMFQXgggAACCCCAAAIIiDS3ROTn971rv6OB7iYVZQG55ZsTpWf3St1LpT4EEEDAGAECvcZMFYUisL8AgR1WBQIIIIAAAgikC3B/4PyacHOod+bMmXLqqae2Qbviiivkz3/+s1RVVTmPSYsIGCLQ0ByW+55ZIqs+3WVExQP7dJObLp1gRK0UiUBSYMuWLdYO8HPnzm2DMmPGDDn77LOBQgABBBBAAIE8BNQuuPc/t0w+XLU1j6uLf8mQft3l+ovHF79jekQAAQQQQAABBDQViMVE7nh8gazeuFvTCtuWNaBPjVx30TgpLwsYUS9FIoAAAiYIEOg1YZaoEYF2BAjssDQQQAABBBBAIF2A+4PCrAm3hnqvv/56ue2222y0888/Xx577LHCINIqAoYJbNiyV55/d62oty2OaVp7ZXlAhvavlVMmDLaeeSBgosAFF1wgjz/+uF36ZZddJvfff7+JQ6FmBBBAAAEEtBBYtXGX/PvddbK7vlnKgwFRId/0+1n1WupDfZr+mvq6Oivt1P3Oi5+zf3uZMJK1RCIxqaoIysnjBslxYwZo4UYRCCCAAAIIIFBqgdT7iZSP1X2KVVrrO1PFYvGPrdcT9zHqdiQajd+7RKMx6+PkYd2r+OIt+Hwifr+IP+CTgPUs4vf57NdTukn9sBOcDO+alSzOKjHtXinRWkx88XpjMYlEYxJRz5GorP1sjzz/zhppCUXE7/dZdcRbaG3Huv1Ku8mL97N/Lcl/N7K+kmgseWnybFVD2xvE/Zq37yuTxpFoVC49/TA5cnjvUi8e+kcAAQRcJUCg11XTyWC8JkBgx2szzngRQAABBBDoXID7g86N8j3DbaHe1atXy8SJE2Xnzp02yezZs2XKlCn5EnEdAq4TCEeisqe+xfoLdR0f6q2JayrLeItiHSeHmrIWWLx4sYwZM8Y+v66uTubPny+HHHJI1m1wIgIIlE4gUwCwdNXQMwIIpAqo0Kx6qHBGm7vZWMx6LfVhhV3SQxzq2misTVhXXRVOtJu8Xv0cSPaVfC0cjWYMCIfDqpaYBPw+6dujWqorg0waAggYKJD+948GDoGSEXCVQPo9eTG+R1P7dKa/5D1H6z2KLzXCGkt+pgK7VizXeraCuykBXnWvEQmLdW8SComEwupZ3askQrz+mBXmDQZ9Ul4uUl6mnn0SUOFedQTjwV71aO2x7cfqa6lV2hckgrQ++4upY2q9H0vmcOO/FOWz6m+JRKQlHJXmcFSaQmFpbA5JY3P8uSUUklAoLOFIWKL2PZYKLCc7SsadVe1+8fv9EvAHpDwYlPLyoJQFg1JZEZSKsqD1y14V5UFRc+aLxSTg88XDzKLcIuKTqB0IVrd8yq0VxGe5Ju8tgwG/9KmtlJqqYFqEOEO42VXfcQwGAQQQKLwAgd7CG9MDAgUTILBTMFoaRgABBBBAwFgB7g8KO3VuC/Wmr5err75a7rrrrsIi0joCCCCAAAIpAnfeeadcc801bUwICLJEEDBHgO9Xc+aKShFAAAEEEHBKwJnwnlPV0A4CCLgy0Ju6u21yh95EqFeFYK1QrxWGje/Eq34ZXwVcVZhX/fKRelZh3nAi1Jsa6FWB3bKyeJi3LBnoDcZDvsGAT3zWjritO/qqFZYa7lWf5xvoTV6nsrjqYyuMHItZQV4V6FXB3qaWiDS2qEBvSJqawxIKhyWcONSOuPF3PLC2JW6z+NXP5kAizKtCvRXlZVJZUSaV5UGpLC+zgrzq3b5UsLcsoEK/Pgn4/BJQOxaLtVdwfAdje3yJz6yEs9reOGWH5ETPyX2S20Z4CfTyUwkBBBDoqgCB3q4Kcj0CJRQgsFNCfLpGAAEEEEBAUwHuDwo/MW4K9Wb6B5gnnnhCzjvvvMJD0gMCCCCAgOcF/vKXv8hVV121nwMBQc8vDQAMEuD71aDJolQEEEAAAQQcEiDQ6xAkzSDghIAVDE0LdlrhSycab78N53bojdeusqnxkKr6OB7Sjdm776p3DUg91M686vPEDr0q0KtCvOpZ7dAbiX8eVs+JgK86X+VR/YrGH5NgQAV444cK91ZU+KSi0i8VFX4r2BvwJ3f0bTVIJU0XT3rHd+dNntm6Q298V171eTzIq97NIBSOSigSsZ7jgd6I9dwcili79Da1hK3nUEjt3huxntW7iUUsn8QOvYmpVj+X/X4VSPZLWSBgPVeUBxJh3qBUlgWkvMxv7dBbHvQnduuN79irDhXqTR7x6pPR3uQOvW0Dvdac2SONB4EzSxV2HdI6Aggg4FYBAr1unVnG5QkBAjuemGYGiQACCCCAQE4C3B/kxJX3yW4J9bb3DzA33nij3HLLLdK9e/e8jbgQAQQQQACB9gS2bt0q3/3ud+WZZ57JeAoBQdYOAuYI8P1qzlxRKQIIIIAAAk4JEOh1SpJ2PCmQTII6EbhNtJUx0Ktw2/TRGr/s0D3L+pwJ9CbCvIlAr0q7qsCrCt9au+xaO+0mA7rqNRXUjYd0IxFfIrgrEk2emwz2JgK9VsA3kggCqw13rZ1oE8/+mAQC6ohaod6aGr9U1wSs5/KK+E69VrA36BNf2k64+9F2kJ5OOqk5iu/KG39uCavAbige2lXPVpA3HuxtVsHeUPywQr7Wx1FpCUUkFIlaNtYRjYkV5PX5rLEF/X4ps0K7fikLBqSyzC+V5X6psnblVUFfn3WosG9VeZlUVZRLdUW5tXtvmQoDq8NqLz7C+FNyEe0f6G1dRzGJB5mTa86JxZ1plWa5OD35g4VBI4CA2wQI9LptRhmPpwQI7HhquhksAggggAACWQlwf5AVkyMnuSHU29E/wBx99NFy/vnny7Rp0+SII45wxIxGEEAAAQS8LbB06VKZMWOGPProo7J48eJ2MQgIenudMHqzBPh+NWu+qBYBBBBAAAEnBAj0OqFIG54VSN3atSu5x5R22g30KmSrjyw7zfI0q8WUkGv+PxOSlSd2ro35rECvCvGG1BGKH+GwpDyLhENivRYOqVBvPPgbDwDHd+aNqufkjr4qIJzYFVdRWIFedfhj4vdFxOePSiAYk7ragNSqoy4gVVXxYGxZuU/KyhL71bbdkjctwts+nHJKftXaWVcdEpOm5pDsa2yWenU0tSQCvZH4s9q5V+3YG1GB3qg0qaBvS+I5aROJWV/z+/1WoDeQ2J1XBXcrytUOvP54oLfMJ1XlPqkIqrCuWDsPB/1iBXm7VVdJ9+oqqamqkHK/X8qtwK9fAiogbK2dxLO943N7CzYl0Ju4zvnv77QJKPQW1M4PgBYRQACBnAQI9ObExckI6CVAYEev+aAaBBBAAAEEdBDg/qC4s2B6qDfbv2w966yzrGCvOvr06VNcZHpDAAEEEDBaYNu2bVaIVx3PPvtsVmMhIJgVEychoIUA369aTANFIIAAAgggUFSBbP8+qahF0RkCpgg4lUvMOtCb3qGCaieYmWVtmf4fIL+fCymBXhXATQR6VYi3qSkqzc0xaW6OSiikAr2thwryxgO98R1424R5E7vyRqKtIWEV6E2O2grzWlnVqBXm9atAbyAmtbX++FEXkOpqv1RW+aSq0i8VlX5bK12t9fPMxmp0ydyzCvKq3XVDUbXDbkQa7EBvi+xrapbGFvVaWBpaEjvyqkBvItzbHI5Jcygm6rlFBXojrYcK87YGen1Sntih1wr0BsUK9FaWiRXoLVdHQD37paayXLpVVUq36krpVlUhlcGgVJYFpKosYO30G9/5V6y2LbHErr2Zvs3228G4g3Pz/zbNYR3n3wlXIoAAAtoIEOjVZiooBIHcBQjs5G7GFQgggAACCLhdgPuD4s+wyaHe9PVy6623yr333iubNm3KCNmzZ0855ZRT7GP48OHFB6dHBBBAAAHtBT755BOZOXOmfezcuTNjzQMGDJArrrhC1J8/qQ8CgtpPMQUiYAvw/cpiQAABBBBAwHsC+QX3vOfEiBHIKOBULrHDQK/qWaUqY2k79KZGUjOEerMI9HZ0/5/7z4Z4hyr4GrV21PVZzyrE29DQeoRafNIS8kmoRe3MGw/zRiKJZyvAG9+d12ojZXdea3dctTtv4lDZ1GSg16926FVHICrBYExqanzSrZtYzzXd1McB6dbNLzU1AbVRbSIEnGlGY4nA7/679KpX4n3HJByLSWNLSJpawtZzQ0vYCvU2NIWs572NasfeFutZhXrVrryNoYg0tUQlFBH7CEdj1u7D8eeYVVs81Cvi94uUBXwStHbaje/Kqw4V6K0q80t1RUBqKoJSUxGQ6ooyqa4st3bqVc81FWXSTT1Xlkl5MCABn9/a9VcdavRWrtd6pK+b5O68yfEnw7+Zzu3Kz4RM3zjp7XVly+uu1Ma1CCCAgPMCBHqdN6VFBIomQGCnaNR0hAACCCCAgDEC3B+UZqpMDfVmWi8qzHvfffd1GOxNKqeGe8ePH18afHpFAAEEENBC4P33328T4u2oqGSQ9/LLLxf1MfcvWkwhRSCQlwCB3rzYuAgBBBBAAAGjBXIP7Rk9XIpHwFmB9nKJiSxics9a69M2GVGf/Wn611r3uW2NW7bmL/dP6ba+0hqA3K8/1b+v7bXJ3WY7Asnt50My0BsP4kYTYdXGxpjs3RuRPXsi1nMo5JdQS/xQgV4VaFUBXuuIxj9PBnljVjA4frQGeuPB3vjOvPFnf0CsnXmDAbECvVVVMamsikpVZUy6d/dJXY+A1NUFrB17VWDW51fXJoKtbSDiY7B3qbXnMRHmFbXzsNpFOCp7G5tlb1Oz9awCvSqs2xSKSGNzWHbVN8vufc2yq75J9jWqnXqjUt8StZ6t8apxxuJt2YcVr1Wh3pj4rbHFJKDCvX6RgE+s3XjjoV6R6nK/1NWUS4/qcuu5uiIoFWUBqSwLSmVFUOqqK6WupkJqqyulqjwowUB8p96ygGo57mY9W8syNTibHuhNOdm+ou2KySaam35F5t2Q2w/wZlrjHa5bZ7/L828td5x2N9y2i+jkZ05qsTmcmv8YuRIBBLISINCbFRMnIaCnAP/gpee8UBUCCCCAAAKlFOD+oHT6JoZ6O1ovyWDvAw88IGqnxc4eI0eOFBXqVcekSZNk6tSpnV3C1xFAAAEEDBZQf+7NmzdP1LM6li9f3ulo1M7u3/jGNyQZ5E1ewP1Lp3ScgIC2AgR6tZ0aCkMAAQQQQKBgArkF9gpWBg0jYKZAB4G9WFqANvXTWOsWqda4k19r3eM2zpGMOLYN9LbunpqIn6bYpYR698v+tr6QTZi3vf/H73ii4n3Ew7nxnXbr66Oya1dEdu4My+7dEWlpCVhhXvWsAr32br6xeNBVfZ58tgK9alfcZKA3Gg/zqv/YoVSfCvOKtZNtMChSVhaT8vKIfdTW+qR376D06h2QXr2C4vfHA73WczKwmwCxYtaqbWsUidlInGTVEYtZ9bSEI7KzvlF27mu0nhtbItIcjlmHCvbu2NMo2/c0WM97GkKyrzlqHfXNUStAG4v5JZrYXziWrMEKJ6uvRhMx20QdiXrKAiIVKtQbEGt33j61lfGjrkqqywPWLr5l1g6+AenZvVp6dquSXt2rpVrt0hsISFkwYO3WmxqETs5la6hXBXqT60Q9J3fo3W8lpgjl+q2baRfk1DbaBnvbLuPsd+3N/sxc68/y/HzCvKnf9Jm66azNlEF3dGrJbbIk5DQE3CRAoNdNs8lYPCfAP3h5bsoZMAIIIIAAAp0KpN8fvP76651ewwnOCagw08033yy7du1q0+h1110nt912m3MdOdRSNveTLS0tMn36dJkxY4b13NDQkFXv3bt3t8K9kydPtsK96qirq8vqWk5CAAEEENBLYM+ePfLuu+/KnDlzrGd1qNeyeVRXV8s555wj06ZNs57Ly8v3uyybP4+y6YtzEECg+AIEeotvTo8IIIAAAgiUWoBAb6lngP5NFtg/GJuI0WVKzLXmcPf//2j1igqMpnwlEae0Xmmzo2mb0F5qRxk6TZaTsmWv9VKGtF+m/xdI/nzI7udEIgCrdp1N7KqrdqNVgV4V5t25U4V6I9Lc5Jfm5oD1HA75U3apTYR7Y8nnZJA3sTtu2i69qaNVgd54qFft0CtSXh6WioqwVJRHpLZOBXoD0rtP0Ar2Wrv5+n0SCMSDvRaH7WHFbRPmaq/k1iCr2pVXHaFIRJpCYdld3yS7Gpriu/A2haS+OSINzRHZ1xSWnXubZee+Jtm5t8l6vTEUkyZ1hFUg2YrU2m3b8dlEoDc+OfGeU2O0QV9MyvzxMVaX+aVPXaX0ra2QvnWVUlsV36W3piJoPVdXlNlHlfVxuVRZR1ki0NsaZm67JWxriLh14XW8xjrLmKYv9tSwdEI/7ZT913GuoV5tAqu54rT9Zt//R2Nn7RHoNfmPE2p3uQCBXpdPMMNztwD/4OXu+WV0CCCAAAII5COQ3V+U5dMy13RVQMdQb673k+vXr7fDva+99lrOJCNGjJBx48bZx9ixY6V37945t8MFCCCAAAKFE9i+fbssWLBAPvjgA/v4+OOPc+7w5CZWHfoAACAASURBVJNPtkO8Q4YM6fD6XP88yrkYLkAAgYIJEOgtGC0NI4AAAgggoK0Af/+o7dRQmAECKvLZlUcyf2e3YzWXKY6oXkvdOTV+nn19yo6/qUHgtrWl1JpWdvr/B6jPU8O82f2cSAZ61S628VCu2ll3X31UduyIyI4d8VBvY0NAmhr91nMo5LPOVYHa+A646vNEgNd6Pb4jb9sjsUuvGlxiHH6/CunGQ72BQCwe5q0ISUV5WOpUoLdvUPqoQG+fQGInX58Egj7xp+yOa1nF4lHbto94+DYUDltB3uZQWBqbQ7K7oUl2NzRbwd49DS2yuyFk7ca72/q4RXbVx4/GlqiEoyKhqE9C8c1343OceG4zq/Y2zqlR4viK8PtiEkgclWU+OaC2Ug5Qod66CulVUyE9aiqlrqZCaqvLrXEFfPFrVJC3e3WldK+ukm7Vlda8xo/UFZQWGrcNMu/M25U133pt17530ufI/rz9bwBnyi5SKxmH0RkZgd4izQ7dIJC7AIHe3M24AgFtBPgHL22mgkIQQAABBBDQRiC7vyjTplzPFaJb4KEr95Pq7dVnzZols2fPto7NmzfnNZ9Dhw5tE/BVgd8DDzwwr7a4CAEEEEAgN4HPPvvMCu2mBnjXrVuXWyOJswcOHCjHH3+8TJo0SY499lg55phjsm6nK38eZd0JJyKAQEEEdLu/TQ0SFGTABWpUBQ7S3kW5QD3l2mxn/wKca3vJ87XZAyvfAXAdAggg4GkB/v7R09PP4LsoEN0v/Jnc3bX9XUZbI5Kt92aJKGyboGdraaltZdqrNLHnaTKcmmFM++2KmprtTWxP294OvckAaOdUyaBtfBfaZEB3376o7Ngelu3bVag3Ig31fqmvD0jDPr+0hPzxMK+1S248SmuFdxOB13hpmUK9iV11E2FfFeiNHzEJqkBveSge6K0IS10Pkb4q0Js4yoI+CZb5RD37E4lea9PcxKNNoNeqKf7FppawNDQ3S2Nzi9Q3tciehmbZ09hshXnVbrw79jbLdmtn3mbZ3RiSPY1h67klHB+POqI+v6jMrp3bjQ8vsSdva5Y7WU98l954cNsXi6oWrKMi6JMD6iqkX12l9LN26a2SvnXV0reuRnrWVEgoFJJQOGQ9V5aXS4/aGunZvZvUda8Wvx3oVYne1lB4K0Gm/2co5P2+U/+PkgxJ2xPZ+ZLV9IxUkTbynVER6NV0RikLAfUzXLe/cWNWEEAgawH+wStrKk5EAAEEEEDAMwL8hbreU63b/345eT+p3n79rbfekrffftsK+O7YsSPvyejbt68cccQRcvjhh7d5Vq/zQAABBBDIXWDr1q2ydOlSWbZsWZtn9Xq+jz59+ojahfeEE06wQrzjx4/Ptyl7F59kA7r9eZn3wLgQAQ8IZPP9mu3/oyTbyjaUm6nvbK9Nramza9qem2lSO/tX0vg1qW+vnBreTe4iFn8tvvNV6tiyD0R0ZcGljqG9j7vSfvq16Tt3FfIf/J2sm7YQQAABdwhk8+d3RyPN9s92d2gxCgScFWgb6G2974rfDbW9J0p+NRmubRvTTflqcgdXu9QsA72JLtu7m20bVE3e06aEilNvcBN9t+7mms39nQreJnfpje+6q0Ks8UBvPMyrjr17/bJvj996bmmJB3qtIK8KvSbKsQO9KTfeyYBw+o691q66id1o1XMgELXDvJUVITvQ2/eAgLVLb3m5T8rKfVJe5rd29LX35E0MsTX8nKwnHqutb2qWfY1NsrehSfY1Nsu+ppb40dgiO/Y1ybbdTbJtT6Ns39sk+5oisrc5KvuaIxKKJALK1v8gxHfH9asdd1N2WLb//iSRSbUDxrFE4NbarTgisWjEei4PiPTvUSUH9qyynvv3rLGOfj26Se/ulVLf2CQN6mhqlIqyMulZ280+/H6/FWRWz9b8Jue6zbdGu5FSZ7+B7Nay+3+wTjtvm8zu9HRdT+hQv/1v8HZnsL3/e9N1/NSFgBsFCPS6cVYZk2cEnAxgeAaNgSKAAAIIIOBygRNPPNHlIzRreG+++WbbvxTJ8JecpRxRIe8n1Y6PKuA7Z84cmTdvnnzyySddHipB3y4T0gACCLhcoBDB3STZ8OHDZeLEiTJlyhQ56aSTZMyYMY5pFvLPI8eKpCEEEMgo0FkgKNfATzzcmtilrJMtazO9zW/6W/2qotPPSw3Ipgdn0weZqf7Mt/Qd/4NypmuSw1M1RKPxtyi23sbWl3yr4Pibpqp/PM/VMb/lmhxDPB4Rfzj0D+X7FRQPJ8QfqR/nVzlXIYAAAgjkLtDZn+EdtVicP5dyHxNXIGCCQGugN3HP26bozLv0Ztqh19qFNnkvlRboTe4QG7/Tans/lzHqq+4/28FTX7HvZdNuajPdZ1t9JnZ07Xw+/n/23nPJcSRL23whSVCr0KmrUlaX6Gr7eqZnZ/bf2l7L7rXsXsra3sX3Y2xb1kxXZVXK0IJkUEuItXMcToJMRjAYGYKZ6Uw76SAJONxfdwKOwIPXJ4FeMXYH2p0ApwTznvo4rfqo1zU06jqnvV6Iz0p33tCZl2sq4d6Q+KW3ftTFNxzm8uwYoTYM9uoBA73xmMupcOg1UAojHtMRi2mg1DA/xKtZPfo4BI2l6gTy1lsd1Nodhno7fRfdwRDd/pAdeiv1Lsr1DqrNHjpDhBEw0OsHAbzwOsHUdZi6BkrZLZc1DncZAr2+BHv9UAcf8DwPrufC81xYBnCnmMJWKYU7xSTWCyms5ymSyKfiaFEZwzBNA7lUEtl0CplUAqZhgD4zDR0G2RpHRvGTbSyuX67r9WEfnQbi5Z5n9eZzykVQ7/UV+7rk+CDfc9WfluSM+i6o3I3VTe1IKfAlKqCA3i+x1VWdPxsF1A2vz6YpVUWUAkoBpYBSQCmgFPhMFVj28dpNlq9SqeA///M/Ge6loOXj4+MraflMJoM7d+5w0JTvcjn6WbFYvJJ9qUyUAkoBpcBtKUDH0b29Pezu7k5E9LNGo3ElxVtdXcUf//hHBngpaPk6j6M3eT66EoFUJkoBpcBIgXkw0KLAT9SlNyrzRY4T0zDwefuW350FIch9XwXQe9YzfWOgdwwdT38mAF/hiHX9r1lAL+31OqBeCfHO9ve6/rqqPSgFlAJKAaXAvHP4eQoten5XaisFlAJjBXz4ozfjER4huOH4KIRzo8ahcjw2id3KMVrUFXa85hhQjOC9IXc6Gt6FBRC7HOf+ARjIA9oRrXpuc8rjw8WOE2Ogl0edYaU7BPTWfNQI6OVUwylFVUO3N15PuvKCoV1BtIqxt4CQudQh0EtuvfJ7+kzWllJdI6CXYF4RAujVUaIoGXAcHU5ch+NoME0BtEYZ6mg7it2IshDIW220UGm0UW93MBh66Lsep7VWF5V6h+O02UPf09HzNE4HXgDX8+EykOvBNg3Yhs4pgb10acBBwLKmQcK8PjT4HuD54HToDjEcuhgMhwz03lvN4t5aBvdXs9gsprDGQG8K+VQM9WYb9WYLtWYLuqYjnUwgnUoglXAQs0zYHEYI9E5em8y6Uhn3zlndZdHri7OBc5F7FOw9L++xl/J0qca+w9dwtDpfjIkdXkSZa70yVETvNXQAlaVS4HIKKKD3crqprZQCS6HARf6QvRQFVYVQCigFlAJKAaWAUkAp8IUqsOzjtdsu3/v37ycg35cvX+Lg4OBaeovjODNBXwKAZWxubl7LvlWmSgGlgFJgngL7+/sM60ZjGtztdrvzsrnU9xsbG3j69OkEvHv//v1L5XXZjW77fHTZcqvtlAJKgQ/db6c1udiN/A+VFK61AnaY5fA1y8n3PKD3rHLMgpmi6y4C9J4/GceHlkgC3pUOY+Pvo/WgNaRD72W1XKyfhqQDb3SR28mL5T5eW7nzXlY5tZ1SQCmgFLgqBRTQe1VKqnyUAospMA30jlFFgkAnZy4YQ70Syo2Oz84BeiNwboi6ikIy0BsFc8fOpDwKnHLqHYGDchaNyID3vDHzxcetk0CvHBt3ugHqtQC1OrnzBqiUgUpFRKczBmYFOBsBoQne5epFgN7QuVfAvSHgGzLVWggqkyaxmCeA3riLbBYM866saCiVdCQSOpIJA8mEDsuKosBCVk2LjOXDGULok2qzjZPTBo5rTdRaHYZ0PQJ1fR8NBnrbHLVmD8PAxBCmSL2AIdxBCOPGLRMiDFjskgsYGjhliFcTqReQKy/gegE8F+gPhugNBuj3BzB0DY82C3i4mcfDjQK2Sml25yWol4Dear2Jaq2Jal08KJ5IOEg6DpKJOOK2NQpy6Q1rPer404BptJfO9pxe7Dcj8jvfRXqc4/RvZbIEUffq6VJcC9T74WXgmZVf5OrrWqDe+Sz0Yg2n1lYKKAU+SgEF9H6UfGpjpcDtKqBueN2u/mrvSgGlgFJAKaAUUAooBeYpsOzjtWUsX71eB4G9Mn755ZfR8nA4nCf5R31PekQB37OWk8nkR+1HbawUUAp8OQq02+0PQN1pcJfef8zN9IuoaVkWQ7sUz549Gy3T+yzdqbrl1zKej25ZErV7pcAno8C849fFb+ZPVlkCvZTqus5Qb/Q1a79nAb3zyrAI1HsWtDtPB1H2D29tT5YtBA8kMBFW+GaBXllOWdZFbisv0m2jsMq13I5epDBqXaWAUkAp8EUqcLFz12xp5p1bv0hBVaWVAhdUYPzbi7qKRjaODL8mR2JRFHHqm4idr3COjYyvxswu7+TDkdeka+mHwKPYF5d7BtA7fTxY7Pggxr9inDwuWa8XoNEQUW8EODmhAMrHAdptAa+y8y7VewT0hk7FI2feEOANc5fFn6hGWB9CRW3bg2V7sC0PmUyAYlFDsaShWNCQyejIZAxkMzpiMX00qpeyy5JTLXw/gE8PJwYBqo02TmoNnNSaqLe6/KCermmcdvtDtDp9tLp9tDoDtPo+WoOA03ZviE63j3avj05vgIRtwYmJSMYspB0bqYSNlGNzWYhPphi4HprtgcivI7aVQY6+99ZyHPfXsthayWKzlMFWMYNiJoFqg2DeFoO91NZOLIZ43IYTs5GMx5B0YkjEY+zSK15nu/QuDvROtv/0T2l8ZXLR3ju7BBIMPuPMNuO3ccEf9XmrXQPQe21XTwrovYIGV1koBa5OAQX0Xp2WKielwI0rcJE/ZN94odQOlQJKAaWAUkApoBRQCigFRgos+3ht2cs33ZXevHmDKOBL0O/29jbI6dcj+4EbeuVyuTPB37W1NZRKJY5MJnNDJVK7UQooBW5agUajgXK5zHF0dHQmtFur1W6saIZhgJx17927NwHsEsD76NGjGyvHZXb0qZ2PLlNHtY1S4HNVYB4MtNgN/bFK5zn00ndnHTdkeWa5+lLu0e3kumfV4WxX39mtSTzAFHcc3uiOwBqRu69ROFjsawz0RvdA39FN/5t7sX/ZDewu6tJ7A7tTu1AKKAWUAkqBCQXmncPPk+uy53fVBEoBpQAQ+JFxFg+HQsxwNDgcO+iO1hxBrzMUnDFsi0K9PMzUtNE4Va4+diMdjzNnjQDFroWT7qyx9rzZLc5v89ljTgJ6m60ArRbQbAY4OvRxdBTg+Ig+1+AHFHoE6mV7YZYyNN3l3dIyyc2j2/A7sSwhZfEFOeyapg/L8mGaHtKpAPkCkM8DhQKFMQrHkQ61kWuXcJGcgT1yx/V9duM9bbRRrjUZ6G11eojZJmK2xWngCwB36HroD1yUmz1Umj1OT5td1JpdhoAbrR6ScYJqbSQdG/mUg9VCCqt5EQz0EkAMoNsb4LjawslpE8fVJpoMDA84qM5bKxl25t0qZXBnNYe7q3ncXc1hJZ/isnI02+wiHLMM2JaJmGUik3SQTjqc0vvJ1yQ8ztdcZzZ6tL3Hyx9eR0X65Add5Cw/YGpHueMPgV5ucv5+VunGn135VdcVA71XXr5oWymgV52ilAJLpYACepeqOVRhlAKLKaBueC2ml1pbKaAUUAooBZQCSgGlwE0rsOzjtWUv3yLtRQ6XEu6lVAbBvrR8k1CdLLdt2wz2FovFEeQrYd+zPlfuv4u0ulpXKXA1CpCLroRzZVqpVD74jL6Tnw8Gg6vZ+QK50MMEBOtKaJeWo+/JVfxTfX1O56NPtQ1UuZUCl1VgHgx0WeBHAgMS3pX5zIII5pVB1m1WWaJgQjTv8/SY7dIbuQk8WpzhIEUOacQa0E13hjnoxrPOwK4oyxgwkOUVcPJlW+gy2ymg9zKqqW2UAkoBpcCnpsBFz5+z6nXZ8/unppEqr1LgWhQg8pJfhH+Ol3lcKGnUKHAq3WvHNqUzihV+OYIWw1XooTA5lqQBJTOv0rJXgybI38n8xjzxuJw0To2AsPLhuY+DeYUGs179PtBuB2h3COoNcHgQ4ODAx+F+gEaTAFYdnq/DC/SQ1pXuvALqlcFj6/ChOQH2huPtaagXAUzDh2H6MI0AyYSPbC5ALozVVROrqwZHMhkBekNAVNaCxvcE8hKkGwV6Ceolx910Io5UIo50Mg7LNPhhQ12juvjYKzewV6ljr1zHEUG5tTbKp21U6h2kE7FRrObTeLBZwIONIh5sFFg+P/D52qLR6WL7oIL3FPtVnLa6aHYGaHT68PwAa/kU1gtJrOdTuLuWx/2NIu5vlLBWyKDW7OC01eHU9TxYugZT12AZGnKZJPLpJHLpJOIx+0yX5/F111m/nA87cdShefKaJ2zTmVlF+2wIxI8afrpLT+UzPfNLWJtre9TwCoHea78kVEDvtRzyVaZKgcsqoIDeyyqntlMKLIEC6obXEjSCKoJSQCmgFFAKKAWUAkqBcxRY9vHaspfvKjsXuWlGgd+dnZ0PHDWbzeZV7vJSeTmOcyYAnM1mQUDfWXGpHaqNlAKfkQIE7p8V9Xr9TEC32+3eugrpdPoD5++7d+9OALufs+v3l3Q+uvXOpgqgFLhiBebBQJcBfuY551IVog68Z5Uh+vnZbrtjp7GoNNMAcfS7WUDv+LNJp6nJPEW5Bbw7BnfpPUG9hBjQjfhpiFkBvVfcaVV2SgGlgFJAKcAKzDuHnyfTZc7vSnalgFJAKOC3OuI3GP4/AhqZvR27jI4+DwFV4ZR7BgMrB6MjG1phR8tDTF0HeLypISDAl97TF7rOY1AtTEXpJkHJEX4ZuvOSEyy9dN5G5Clflz8ufEgR0jPU3W6AThfotAPs7/vY3/Owv+ejXgdc32Cgl1LhyitB3hlAbwgjM9A7WhZgLzvb+uJzXQ+gaz50LUCCgN6siFzOx+amhc1NkyOdEUDvtNkrgdI0lh8MXXbeHQw9dryt1FqoENDbGyCbjCNDkYojEY8xHOsQIKtr2D6q4n0Yeyd1HJQbOCw3Ge5NOTEOAns3Slk8ub+Kp/fWONXDmT6oTI1WB79tH+PVzhFebR+h3Oig1u6j1uozZLySTWAll+SUgN4HmyXc31jBeimLWks4AlPqui5MHTA1wNKBQi6NYjbNKZV7uqdM952zH0acBfSO2z/ahxg8Pw8wHfVVWnMq38gDlpPXbhJmH/Xa0ZbLDvReO8w7PijNPlTfSAHUWUIpoBSIKqCAXtUflAKfsALqhtcn3Hiq6EoBpYBSQCmgFFAKfBEKLPt4bdnLd9OdhKBfcvo9Lw4ODm66WBfe33mwL32ngOALS6lWvCUF5gG5531/Gy7cF5VpY2PjA1iX3HSj8TnDuhfRSZ2PLqKSWkcpsJwKzIOBFr2xPys/4Wbrj4CBaUews7aZpdjETeLItMEXgX/5HmfooivznoaPo++j0C6tTze2DcOAYQgIQN5cJiBCQr5UT1FX8dm4rjfZ/sqh9ybVVvtSCigFlAK3pcC8c/h55Vr0/H5bdVT7VQosowK912/CsWCAwPfD8WUAzTKgmQZ0y+CB44RZr7DH5RiBvaHDL7v6CloVmucDrgt4LuB6wp3XoEGoTgNRwDQ5AsuEbtnQYzYMO8bLIyffCNQbBXoJfo3OaCGhXqnxxx0XJsnN4RDo9QL0egLs3dv1sLvncVqvAUPPEOEaEzCv0GYM9crxuOScGeAlufwAnkduuiSXWBb6Mt2LRMJDLuchl/eQz/u4d8/GvfsWp9kswcxibB8FV2nflE9/MERv4KI3GKLW6KBSb6Fab6Pd7cGJWUjETCRsE+mkg0w6iWwqiVjMxu7JKXZPqtg9Pg2jjp2jGvZPGojbFodjW1gvZvD0wRqePVjD0/vriNkGLMNgx99Wt4dXEaCXXH4rzQ6qjS56QxelTALFjINS1sHWSh531wu4u1bEaiGLeruLervHUK/ve7DZnReImRpK+WwYGSSdOPcQUfco5TlrxpLpX+D5Dr3immmM554P9Mr9M/r7IenOs6KMeue4IOfNpnIdB4wrcug9n6eN7GS6zouCuLMg6kXzuA4dVZ5KgS9QAQX0foGNrqr8+Sigbnh9Pm2paqIUUAooBZQCSgGlwOepwLKP15a9fMvYKwiwOA/4LZfLqFQq7AQ6pL8+f0KveDyOWCyGq0plXjK/aN60LCP6PX1GoIt63ZwCnueh3++PotfrTbyn76Kf0fL0++g68rvLpDdX64/fk2VZKJVKI0ftaUA3+p5ucqnX+Qqo85HqIUqBT1eBeTDQojf2BTBLzmTju4ZjyHXsAibXkymtI19j6PZcS6cInDt7PemKNp4GVnIUwtGLJ+0dAb5yeToV69GL6mRZJkwCKSJAL51T6HOCeIWewsU36nx2tsvVdfSdmwB6Z9/8v47aqDyVAkoBpYBSYLYC887h5+m26PldtYFSQCkwVqD5P/8nv+ExrufB93xGc/W4DT0e4xQ6gapiGMlpOIsD06hyDCpGlJQRNC+ARuNhIlT7faA/EEEPiJk6NPpbG9GZdgyIxRAQyJtIwEwmOQzHYadeAfVSGu473AfDvD7BsJMOvbP+3rHo8UFCl9HRIUG2/QEF0O8F2NlxsbvjYXfXxekpMHBNDIYGBiOgVwLQk069I6CXquMDHtXBF0DvwA0w6AcYDAIMhwG3g+8R3Osz0JsvEMzrolD08OiRjUdfxfDVoxjyBYNkZaCV3HyjUKvr+ej2B+j0h+j2BjglmLbeRrXRRqvTgxVCsrYO5DJJrBRyKBVySKeSOCif4qByioNyjd163+1X8e6giu3DGkzDgGnoDO6uFjJ4/mAdzx+KSDoxdvlNxG30+kPhzhs69B6dNkFQ70m9zQ7BhYyDYjqOQtphV96t1QKDvaV8Gg2Ceds9NDo97lME8sZNHY6lY6WYwypHXgC91E/IqXkC6h23IDHV8jXJgp4F9M5em8F2Vnjqei18K/MefzvZHjOPO2HZR9eO4cJFmNUo0H7hY9pVAr0fXLaef70ryjjtSnzhkqsVlQJKgVtWQAG9t9wAavdKgY9RQN3w+hj11LZKAaWAUkApoBRQCigFrl+BZR+vLXv5rr+FrncP9Xp9BPdGQV8J/M767FODgK9DQYJczoJ9530ehYYJDKYbCzIV7nfnv19k3em8SAsJHBEkK5cpXeT9RdeVIO4sAFcCumd9F/2cptH70l/TcG6xWGRYNwrsTn9GjtfqdXUKqPPR1WmpclIK3LQC82CgxW/oTzp/Rc+vsm60T/mACY2d6FxGQTfmBWBLTmezphIXIO40DBzNVyyPQd3pdaVbsNgXuelOA7xjlzX5HeXIN/x1Ixzj2FwOOpcTuEsu7el0Go7jwLZjsG2bxyy369B7Uz3pIrfOb6osaj9KAaWAUuDLUmDeOfw8NRY9v39ZyqraKgXOV6Dy//4/vAIBpB6NYV0PfuBDTyZgpJIwUgnhpCvMYkPTWAHukqMvfcCfh//IlZfD9QEyF+h0w+gwpEuuvwTzapYFJBwEjsOpmcnAymZh53IwM2kGeXn9EOzlUXFI2y4C9Iqx78XHeGMX1TEaS063gyFVRwC329sudih2hqhWiVU20RuY6A9NdugVeUzCvOTUO+3QS/l6ngB7+/2A3X97PZ/dgN2hD3coUifholgkmHeIYsnFk6dxPHnicFoqmTC0ACSTAHrDfYN4ag/t7gDtbp+Dgd5GB6eNDprULr4Lzfc4LeUy2FpfweZ6CcV8FsfVGo6qNU7fH1bxeqeMV7tlvNmrhHug+mlYyafw4tEGXjzc4DSXTiCTSiCTdDB0PbwOYV5K9ysNHFUbODxtotXtI5+Ki0jHGQxeL+U4CtkUmu0emp0+A73k+pywdSQsHQnbwNpKAeulAqeppAMdBH5T/dmrd0ID7jeXAnrn5TMJr46k/9Cbd8o5ePL3uEDXnNhw+px54T5+VUDvXJg36tIbaimB64v/HNXhWymgFFgiBRTQu0SNoYqiFFhUAXXDa1HF1PpKAaWAUkApoBRQCigFblaBZR+vLXv5bra1lmNvZ0HA1WoVtVrtzGi1WstRAVUKpcAtKpBKpZDL5c6MQqEwAelKYFfBubfYaPK2z9QdlY+BC26/NqoESoEvS4F5v9cL3+gMZZMAbVRFCdHSZ7RM8G6j0eDodDoYDAbsLk9uWuLBGOkwK5105XSrAr4VD9sQCCFcfccQwRjOpXUm4V2x3VkP70SdgqeXaR+kg2kacJwEEokE50MwMoG7a2urWF1dRT6fRyaTBZ3PBMwrp/MVN8zVSymgFFAKKAWUAlepwLxz+Hn7WvT8fpXlVnkpBT51BY7/7/+Lq+B5LryhCAJmjUIORj7LqZ5IQrNiYdg8YOXfrEwlzkufsY2tcOUN2h2g3gBqdaBeR+D5grfUAgSGAZ/GockEgkQS1koJ8fU1xNfXEVspCRdfwxSpHHyGs1LQ+JqgYzHOpgfVxEPzH+vQG2YvrwRGaCgVm+DaoSugXgHzkkuvi0oF6PRMdPsmOj1yMiZwVwyWBQCtCQianHgJ3uUgkFfkR+6/9Gw7Ab3k/tujtC8cej1XpImEi3xxgEJhgGJpiGfPHDx9Fud0ddWEaWggmYiVnnTo9dDqEMzbY4C2FgK91WYHjVYXw34fw0GP05VCFve3p2qRJAAAIABJREFU1nBvax1rpTxqzTZqzRZOmy3sHFbx8v0Rfn1/hN92jkX5fVGHYjaJZ+TQ+2ANzx6uo5RLM5BbzKa5/u8Oyni/X8a7/TJ2jqrYOT7FznGVy0Igby7lcFrMpnjbYi6NbMpBt+8KZ+H+kIFlAnmTto6kbWJttYj1FYoC0skEX9sQzEvdRHj1RnQIuWr5O72YQ++Hs3eMvXwJXQ/hcur/o+XwQc3I9dwkXi3ylF2ZfwZhmaNlF0zyuBbnHV+Wy6F3mvCdrH1obawcej/1E4Yq/xetgAJ6v+jmV5X/1BVQAMan3oKq/EoBpYBSQCmgFFAKfO4KLPt4bdnL97n3j6usH4Et5wG/BAorIPgqFVd5XYcC84BcAm/PA3blFObXUTaV5/UqoM5H16uvyl0pcJ0KzIOBFgV+zgJ66XMCYAne7Xa7ODg4wOHhIUO99L7XE0CvT3ftoYWu/AQZGCO3fr7hrGkMIkhgV2ozrsf4OwHvTjrwRqFeuSy3nQXyRvWhmQDkbANUD3IZptfW1ha2tjaxvr6O1dU1kCv8LHfeRbVctN0vdYN60Z0ssD6VZ16dZ/W/WeeUefksUCy1qlJAKaAU+GwUmHcOP6+i6rj62XQDVZFbUODg//w/eK/kzusOBnCHQwH0rq/CXFvj1MgXYKYzMDJZmKmMKKWmMaMnZ5Ngp17612rDb7U4DQjiPT4BjssITsoI+j345AJM+6B9ppJwkyJiW1tIPnyA5KOHSNy5A1gWNNOEZlpE7IbKiAfkxmPg8VhbzlwVlXDRY4PAM6OvgPFQGtK7BOIS0OuCQd4o0NvqmGh3TLQ6BnzpxEvK+BpvK4NgYBFjt9/BABgOwM6/BPLS+8FQwNLSFjmZHCKf7yNf6KFQHOD5cyeMONbWbFiWxmFbUidRB3LobXV6Iro91JpddugloLfe7KDd7qDTbqPdbmO1kMWje5t4dHeDnXo7/T66vT66/T6DuD+/2cPPb/bx8t0B+q6PgethMPSRTzt4cm8VT++tcbpWzGG1mOWUrjf2jk+xd1zD/skp3uyd4PXuEd7sHuOk1uRt8xkCehMM8ZKrL7n7ppwYhp4P1/U5tQwNSdtgqDcVM7C+WhJA72oJ6VQihHkF1EsNNo3DRlt1NtA73ery/RjMDnu66H/8UOYYKh+/D6/VJMw9ka0olXASFteBBoHIugZDF2WnZU5H1O/FwN6FDhsf6dB73nOdlLU8KoSHhqmiRZ16Fyq1WlkpoBRYAgUU0LsEjaCKoBS4rALqhtdllVPbKQWUAkoBpYBSQCmgFLgZBZZ9vLbs5buZVlJ7IQXoD/PkbEdgyU2ktI+zgsqiXjenAN2AkXDRWWk8Hud1rjud5exyc0qoPd2mAup8dJvqq30rBT5OgXkw0MI39UeuY+NySVCWwF2aleD09BSvXr3iqFSq7NJL30kAl25k27aNWMyGbcf4HGZZFt/gppCv8+BhCfxOw7pym2gaVfCsz+U6sgxU5mazyY7C9+7d47h//z4Hwb1SN+kiFX1/kRabB+fOa7fpfSzajlGN5x3jo9+fV65Z+Ui9L6LP9H4uW6eL6K/WUQooBZQCn4ICi54LonVSx9BPoYVVGZdVgd3//X/jopEzLzm1EtRLmKx59w6Me3dh3rsDa2MD9sqaiNKKAGyZTCSAVLr10t/PfHi1GrxTilP4J2Vgdw/B3j6C3X14rRa8bleE52GQSmGYSnLqPHqEzIvnyHzzAsmvv4Zm29AsG7DtCNBLJSVnWB++53Ee9JJj2ujY+jLHBQn0UhqinALo9clVlx7EIxAX2Nv1sLfrYnfXQ/kEaLQMNFommi0Cegn4FFgjb+fKEMBurzd24h30pDMvQbwh2Dsk116qkw9dD2DoPpLJAXL5HvIUhR5evHBGsbFO1xn0tzR6WI/aY+wEO3TdEOjtotXu4bRFMG+Xgd7TRge1GhkuNDgIwH38cAtPHtxhp16PZhFhF2Qfu0dV/Nerbfz3qx388/UuugOXHXQpTSfjeHynhMd3VvD1nRK2VovY5Cjw9c9xtYnj0yanv24f4BcCg9/u46B8inwmMQqCeJ2YDSdmIWZbAsoVdrWImTqSMXLoNZGKmwzyboSRTiWhhSCspuvT/rzcP84Geqe/lb9S2friPTstcz8PZ2ghd2LSh2daCeDKZZ5VJQR+QyZ7DMASqDsGegniNXQdpqHDMDSYus7v+XPx5GcIAF/x1CiLAr1y+pg5rsGTGkfejRYj9bjiKi3rsVWVSynwuSmggN7PrUVVfb4oBeb9MfSLEkNVVimgFFAKKAWUAkoBpcASKrDs47VlL98SNqkq0g0oQO57EvaVgPF5AHD0u+j6YsptOfX22VNky/UWXXd6fZJGTjdINzSi0w8u8v6i60Zd/iRoOw/Mld9H1yfASb2UAretgDof3XYLqP0rBS6vwDwYaNEb++dBtuTGW61W2Zn3p59+4jg+PmanKwH0CriBzm2JRAKO43BKQec++pwi+gDJrP1Nw7zipvL0ndjJzwR4S9P9CodfekU/i+6HlgnmJTCZZlkgiJeA3sePH+Pp06d4+PDBaNtxPuP8LtJa0+W9CDQb3WZWuy3Slmftf56jbhSglvWM7ldqLNvkLKBXbjMNNke3l9peRM+bWGfebylahkXa4ibKrvahFFAKfJoKLHLcma6hOg59mm2uSr0cCmx/9y0XxBsOR0CviwDm/XswwrDv3EV86y5id+4gtrEFTbrn0t9waMzpu8KG1nPhlsvwyidwT8rwDw7hb+8geL+NYHsHXr0Bt9WG226J2S5SafTTaQH0Pn2K3I8/IPf7H5B+8QKaHWOYV4vFAJ0eghuPf+lvZ/z3s2sAeqXrsHQapVS4AmsM9VIw0LvnYn/XAxkQn9YM1OoGp14IchLYS8UjONcdBnCHQL8XoNvz0euGYG+f4F4B9dL3LucvQGDLousIEanUALlcD7lcF/lCH8+fxdmh99mzODY2bMTjBuJxk1Mx8BdY79Alh95uGD2cEsjb7LBLb6XeQrlyipPKKcrlU6wWc3j68A6ePrqLh3fWYZoGTMvk9OCkip9+fc/xz1fbaHYHaHX7nCadGL7aKuLRZonTu+sruLNewp31FSQTcZw2u+wMTADxz2/3RD6/vcfuUQU5BnqTyGWSiNO+DAG4UlimCcsyYZsmHNtEMiaCgN6N1ZUR1DsGenUGeyUrGmVGFwV6AwayQ4AX5MQbdeUN4HrCOZhAXpeA3tGyL9x7w/Wp30wDvcTAE9hL4K4VAr1WpN4S7KV1RrOkEN4ctulHn+8uCvSGEDP3J0E0ixdfh4bv6eFXuSzQ/kh9xfVieCEadsoQVJaVERdAy3EgVKVQCigF5iqggN65EqkVlALLq4C64bW8baNKphRQCigFlAJKAaWAUkD8fWRqUqkZIMBtKrXs5btNbdS+lQJKAaWAUuDmFFDno5vTWu1JKXDVCsyDgRa9AXoe0FupVBjm3dnZwX/9139x0Ge9Xh+DQZ+dwygI2k0mk0ilUqN0GuiV5ZLTB0d1kQ/7yM/Og0CpvBLcpXQaBp4GUClP2oam2SWol4De1dVVrK2tMdD7u999wyltJx4OEqBw9NpinqbTUGwUap0GXS/aH84Cgs8qyzw4eHq/0xpLnWblPwv6nXXtJfch2yi6z2lI+KI6XPV6UUfn6PJ0/WUfm9UPlqUuV62Nyk8poBS4fgXmncPPK8G8c9H1l17tQSnw6Sqw/cP3XHjfdXks6A6H8AjMKxagFYucWuvrIKg3tnUH9tYWzHQGRjoNI5WGZugIej0E/S6CXhfe8TG8oyN4x0fwDo8QHB4iODiCf3AEr92C2+nC7XbhkkNvOsMxzKQF0Pv7H5AloPf5C4BcWhdw6NV1mv1CONSOOcKzYMFZiKfw550EesP1QqBXQL3Awb6P/T0P+/seDg+B4xMNx8c6jk90DIlr9sjBNQR6CdQloNcNMBgEGA7HwdcLbsBBe5LHMoI+43EgFhdpOu0inyOX3iEK+SEePoyJeGCjtGKF7rwE9Y6BXmpT1/XQ6fbQ6fXR7vZw2mijUm+j0mihctrAcbmK45Mqp8VcGo/ubeKre5u4v7mGZNJBMuEglXRwUm3g59fb+Ofrbbx8szMCg2vNNuK2hQebJTzYXOF0a63ILr2UppIJdHtDdPpDdHoufnmzi7+/fMuxc3CCTDqJTDqBbDrBgCuRzIHvQUeARMJBkh+IjCMZjyFFQG/cQipuYW2liPWVEqe0Dx6bhtcp0Ran5dn86qyHI3nEGzrsQsC6vnDfZWCXwwth3gBD+o7AXl5HhOdLmFfsd/rWC0O6FOQqrQOmTs68wp3XIpdeApkZ8hXL/J4cfOkzcu+lzyiD0Id5fO6T3tKjK8YJsHbi6PRh1aPU8WhVPifL2WqoM7seglHqIvDovUh5PW47cS3K7sLcJjo00yC7aWgUvGyOPwstizWNHL8/PIbOKuq4hp/uMVeVXCnwqSqggN5PteVUuZUCnwAgohpJKaAUUAooBZQCSgGlwJeuwLIDSstevi+9/6j6KwWUAkqBL0UBdT76Ulpa1fNzVGAeDLQo8COB2GmAlD4/OjrC9vY23rx5g3/+858M9EqXW7p5TkAEwbiWZTPMm06nR0FuvVGH3ijQK6cOlu0j86H3BNVO10HCldG6y/UkIEzpLHhWbkOzChDUS/vKZrPIZDJ48uQJfvjhezx//nw0jfHIJWpBJyW5H1keCQhHy3QejDsN5EbrHHUgvkifvkrgdBp6pf1PA8/RMk0D4rPA2Ok6LNpnL6LBrHWidYn2mygULssr+5d8H02lBueV+7y2jmp42bqo7ZQCSoFPU4F55/DzanVTx8pPU1lVaqXA+Qrs/P73vIIfiFmlPN+DR4BezEYQiyGwYzBKRVh378K+c0fEyiqslRVONdNE0GzAl3F4AO/gAP7BAcO9QaUKv3rKqdvtwe334fX7GAYB3EwWwwwBvVkGegnmpUg9f84uwKAwLQYDxUuAi+TM6/k+fM/n9wQ8iofPjBDmPQ/qHcOP0wxhFOilfQmXXuFG6pNrq08PzGkM9B4ciNjfD7C7C+ztAbt7wHBIzrihM69L8C4tkwNvCHx6NIMGgZ+UP43RfU4NEzApLA2WpSGZBJJJkWYyAfJ5D7m8j0Lex8aGhc0Ni9NczkDMNmDHdAZ7GYxkElIAp73+AN1eH93+ANV6C5VaA2WKah2HJxUcHVc4zaWTuLe5hntba7izvopiPstRyGdQa7Tx69sd/Pp2F7+920X5tIGTMCzTwL2NFdzdKOHe5go2VwrYWC1gY6WAbCopwGaqrw/8/GYHf/v5Df7282u83z9mGDeVEkErDAd9Dt9zkcukkctmkMumkU7EkYrbSMYspBwbq6XCKFKJRAiQTpmZjGjayVaWzsvjX4VEuAWAyw67foC+56Hv+ui7HvpDF4Ohy8uUEsRL4LaAeQE3IABYpOTOK2DeyT1RKegTAfSK1KRgoBewyLE3BHgJ7o1ZBrsTUxozaTkMAmMFMzty7R3XgEfSYdXG4O/EEWDktDtedfSLiF7jhYAuw7pDF0F/KGJA0Yc/GCAY9hG4Lv8eBeDrCYhXBsG7BObbFnRy22bH7TClz0frCRBfFv08kFeoe0bd1MFeKaAUuFYFFNB7rfKqzJUC16uAuuF1vfqq3JUCSgGlgFJAKaAUUAp8rALLPl5b9vJ9rP5qe6WAUkApoBT4NBRQ56NPo51UKZUCsxSYBwMtCvycB/SSO+/79+/x+vVr/Pd//zcHAb20DcEQw6GAek3TQiqVRDKZYlCWghynCPQlqFc639KNSQFSksuRvA8fjMAK4TY2dsjlO86j+9Pizn3UoZfylWDmLF2iTrH9fh8E9VJ5bdvmePr0Cf7whz/gd7/7HZeTPiNXqIkyXLAbRoFeuTwNJ5/l5DvpbCVu4AogWOrlsxRR9+BosT5s8zHgEXVwm67KvL4SLe+8fneWTNPw76x9zivHBZtg5mrROsi+fhbMO+3+LKFsyngaTJ4HKs+DfefVed73H6OJ2lYpoBS4PQUueyyVx6HbK7nas1Lg01Zg5w9/4AowKAsCTX0Ger3hEO5gwKmWy8K6e2cE9cbu3UP87n3E796DYdvwKhX41TL8agXe/h78vV34e3vwT04QNFvww/AGQ+EC7A7hahrcTA5uNstp4ulTZH7/AwcBvYJuNaER6cpA75hElDAvgaL00kM3UF2TY9VJuHNy7CDxRbGtFrEGHQO99A2BtmOgVwCaGnxPw+Ghj6PDgNOdnQBv3wZ4+8bntN8HBuzCK+Fegnl9duZlZlEjF9MAuu7DNGk2D4/TWDxAPK5xOI6GTEZDOqNzmstqyOeBfEGkhbyBQt5EPm8glTJg27qIWAg+E4QJAml99PtD9AciqjUCcWsM8x5XTnF4VMbBcRkHRycM126ulbCxVsLm2koYYrnd6eL1+z283t7Dm+09HJxUR0Gab22s4M76Cu5srGK9lMNaKY/1Uh65TAqmYcIyTZiGhV9eb+Mv//wNf/3vV3i7e4hEMoFEIgEnmYA7HKDbbqPTbmE4GDCwu0LgbjGPbDqJZNxmqDflxFAq5rFSyGOlmGcXYcGCjoHQD6xxI208xmwnsVHqSgzzUt/3A3QGLjqDIafdwRC9wRDd/pCXhz7BvDI0uNDgBhQhBh72lckjgwDEGeYNJNAbwAjBXougXgZ6NdimjoRtwolZIuWw4FgmB3G33OdDqHfco8NrJa7vGGSeQJonOzkCLaJDBOhlN16Gen0B8nZ68Dt9kZITd68Lv9dBMBiwuzcFwb0aQfWGAZ3AY7rWjcegO3FOtYQD3XGgOY54H7r20rqSTp6GeSffy9/s9C/30z4Gq9IrBT4VBRTQ+6m0lCqnUmCGAuqGl+oWSgGlgFJAKaAUUAooBZZbgWUfry17+Za7dVXplAJKAaWAUuCqFFDno6tSUuWjFLh5BebBQIuCgNOOqnxrn6Fb4dC7s7ODt2/fsjuvdOgVQC/dtHc5DMOA4ySQcBxksll2wE0mEsKh17ZDoFcXZlrhtKac0j92sxL7G01dGl0vhHhFvcUUsXyDN3Qpk5CmbAmqf7ROUg8CKwaDAYY0xbLn8f4I6P3jH/+I77//HuQoTGGa5AgVgYov2MTTsG50M5lfFCSd1F3ekB7XT9y8lkCvAJkJ6KV6z8pbfBY6OU1A0EKvMdg7uc55/WVax1mA71nOwtOyTYO903W4oMznribLIvc17cgr2z0KgUv342j/iS6fBSDLNj2rXrP6kFw36v7LLROCBdPlX/S3fBUaqjyUAkqB61Vg3jn8vL2rY8L1to3K/fNW4P3/+B+igpbF7pkgZ17DwLDZwrDZ5NBiMRgrJZgrRZgrKwzyUsRCoJdAXr9KTrwV+MdH8I8O4R0dIajXAXLuJPtSz2d33mGvhwE9SOb58DIZeJksp4knIdD7w/dIkkMvQX7StpbHA2Ogl8fbNE4OHXoF3Dh+8IwfPOIBYzgKDMd70uF3nNcY6I2CgwKLFIizfNKOgd6Axp/A8ZGPo+OA0+1tD69eeXj1m0gJ5PV8DZ6nCbdWhkTB4/qQUebUsgLYMR+27SNm+4jHgbgDTgnoTac1pFIU4GUCe0XoSKd1pFMGh+MQzGvAigmwl18MlorriMGQyiQcZqs1AfKeVE4F0EsOvSfCoTdmWSjkMhwrhRwe3NnE/bubeHB3k7ff3j/k2Nk/wt5RGfthuL6PUj6HUkEEwbxrBPUW85xX0nE46Fro1fs9/OOX1/jp5Ru82zuCZcf4esi0bQz6PbSaTbRbLQz7PayvlrC+VuI0n0kzyJtKxNmtt5gj52DhIJxw4uEP9DygV14LSCBUILBiPCxAdtcTjsZD18fA89AZeOgMCeoloFfAvZQS0Dsgd14vwCCEegnkJcCXoN6xO++0FzABvRAwLzv0BsKhl116BcxrU5gE9BpI2AYSMQHzEtSbsMYprWsawtGXL38+6OcSU59yso2684Zu1yPuN7wODW2KhQPvYCjSdg9+qwOv2YHfbMPvdji8LgG9ffjk4EtQ75CAXl3AvBLoJZiXIhGHnkxCT4WRTAjYNx7CviZBveTuy7Ty6Bc4PvqOf6GyVtMO25/3kVrVTilw+woooPf220CVQClwaQXUDa9LS6c2VAooBZQCSgGlgFJAKXAjCiz7eG3Zy3cjjaR2ohRQCigFlAK3roA6H916E6gCKAUurcA8GGhR4Oc8oPf4+Bh7e3vs0vuPf/wDP/30U+jQS666BPQO+eY3wQUxO4ZYLIZcLieA3mSSHW8J6iXgV0KM01BoFLqUokiQleEAgn0DcqgVsME00EvbREHIKNAb/ZxgTgn1djodUBDQ+6c//Qk//vh7pFIpDnIVljDtIo00DbZG6yXrTnUhzagcsm4C/BTTJ08CtALEpelwSWuqe9TpmMomyzmGR8cgstRJrCch3vH30pxqHtAbbROptYSop/sOgyUhaB3VLrqPswDZRbQ+a91ZQK+Ed2X7S3fpaPtcBOCe/t2dBeXO0jqqYVSjaTh7er1o212FPioPpYBS4PYVmHcOP6+Ei57fb7+2qgRKgeVR4O2//AsXhkA7I5eDTpFIYFCpYFCmqCLwPYbyDILyEg5iG5uIbW7C3tyEYdnw6zWGd32K2in80yqnQa8PLe5AjznQ4nEM2x30Gw2OYb8PP5VGkE7DT6XgPHmCzA/fI/PDD0g9eypgXoZ6Q/fOCaB3/NCbGNcRwDiezYKgQHKOHYGOodzBQgSgtDIVU2fQfhj+9IGTEx8nxz6OTzzsbHt4+XKIX38dcBoEBCXS+JXARk0wyWEai2mIxzTEyIk3BuHKG/MRi1Eq30uolwDfAI4DJBwNiQTgJCjV4MQJ5DXgxHXE4gTymgLqtQ1RU2Yfhdus69I432NYtXJaw1G5imOOU5xUx3AvSePEYnDiNjLJJB5/dR9PHt3H40f3WcejYwJ/yzg4qWD/8AR7FEcn6PUGSCTiDOwSXEuOugT1rpbyWMnnkMumkc9mkM+msb1/xC69FNsHJwjoAb3Qt7bb7aDdbDLUOxz0sLG2is31FWysrTAYnEkmkEk6yKQSyGXSIrJpxAlCHw8URwD2/F9YAJeuJUI4vD/0GNjtDUTadT10XR9d+jwSvaGHvuuj7wYYeAT/inyGvki5Puz2KzrbGEMNgd4QVSVnXkvXYOoayJ3XNgzYlo6YqcO2DDiWDodSW0fCMpAkoNcyGOx1bANxy0Cc2pxmUOH+Tjys+B2IlwYtLEO020+ea8czvpATL0H3AQP4Hvx2B16rDa/dgd9owas1Ofx6k0Fev0NQbxt+f8Awb8BQryfKQC69ui4ceiXQS2kmxWFk0tCzaU45smnoMenYS67cRkS3yZYcmwhHvbXnt7ZaQymgFPh4BRTQ+/EaqhyUAremgLrhdWvSqx0rBZQCSgGlgFJAKaAUuJACyz5eW/byXUhktZJSQCmgFFAKfPIKqPPRJ9+EqgJfsALzYKBFgR8JZ0ZBRPlZpVLB4eEhtre38fe//52jUqmKaYTJndclh16Pb6qapsnwLgG9FATHEtBLkC/d7CeoN+pEKoHWWRDmh80rbsRKoFVCo5SnfEVBSYJmyY1XTHfssiOvDPqu2Wyi0Wjg8ePH+Nd//VcGemW5Y3zDXEzvushrlntttGxUvn6/zyBxt9vlr+gzqgNBxKZpMbwsQVMBmQpYWQC9VP8PHXqjYKkEU6UTl9gH/8/7ou3Hr9C9K3Q0Pq+u0/AqrTsL5hVlFM5xk/WIgsQfCrtonz2vrNHfR9QRWfaDqDvvdPvMyjea3zS0Hf3NRLc9C2CW2kTT6e1kPz4r70X6pFpXKaAUWD4F5p3DzyvxVR4rl08ZVSKlwPUq8PpPf+IdmIUCrM0NWBsbMPJ59PcPMdg/QH//AH6rBfguNM+FFniw19Zgr65yqlsWgmYTQavF4bfb8Aj267R5sGUUSjAKRU4HzQZ6J2X0ymX02y0gmUQQRuLxY2S+/x7pH75H6ikBvQYNnoRT74RD73jGDHq4S3itjp12GablB8LEuGvsyjtDx1lj2hGBKYBemQMDvYJ5RKXioVwWsb09xM8/9/HLz31ODUNnt1zLNhGL6Yg7GuIE8Do6kgkdyaTGaSKhIx4XwC6lBPTadsBwb8wOeNmyyME3gG0Blq3BtsnZV4Nl0RhZh2USzCv2RVCvRSsKe97wYT8CVgX87HkBA72Hx8KV97hSReW0jkqNooHhYCgqGATs1vvNs6/xzbPH+N2zr/k6plqrscMv5bF3cIy9w2PsHpyg2RLtLKBqHaVijqHe1VIhdOstYm2FlgsMA7/Z3sebnX3sHVXQI4B2SBCti067zTBvq0mwdw+bG2vY2ljF1sYaOwBn00lk0ynk0imkUwmOTCrJZf3gxe0qGpInMhm9CyHQ8DpiyECuD0o7/SFaXYoBWj0XPc9H3/PRcwMB9oZpz/XRGxLQ64Eg4IHrY0gPJob5CJhXAL0ThrihkS6581K3NDQCeYXLrq0TxKsjZhmIWSZitg7H1BE3NY6EpSNpEtRLoSMVt0YRsw0YDJDTtZNwthXVn/Sx1WSfCNUYdXOpFcG8BOVS0LXiaR1uTYRXrcGr1OBWarxMMO8I6u33ya44hHoJ6A2dsik1TQZ6NXoQgB4IIHA3n4VBUcjBLBVC1+8iDMeBZlvQbRuaKdp0hOzO+p1yf1MvpYBS4CYVUEDvTaqt9qUUuGIF1A2vKxZUZacUUAooBZQCSgGlgFLgihVY9vHaspfviptDZacUUAooBZQCS6qAOh8tacOoYikFLqDAPBhoEeBn2h132kX39PQUJycn2N3dxV//+leOk5Myw7IMzA6FGxbdLDV04cKbz+cZjk2n0wzzUkiH3qgjadQpVQK6sjz0nfxMQqwMBZsGTNPg/GTwjdDQGZagYvqcgFkJzhJES2UloJen5B3k4JZSAAAgAElEQVQMUKvVOL766iv8y7/8CwO9pVIJpVIRcZoD+BKvqJa0H1muKJjZarV4vwQUy/oR9ByPO4jF4sKNOIR6JdDLEEd4l17WUzoV0z4ELE03lSXQMRu2HYOitNU4z2kQeRpGjYLS02DvtDNydNtpoFe2/az+uUifndc0UdBYtnkU6JYgucxHQtCzyhDVZt5+JcR81npRHWftU34vwffp3+JVajSvLup7pYBS4PoUmHcOP2/P6jhwfe2icv78Ffjt3/6NK2mtryP+6BFiXz2CtbaG/vYu+ts76L3fgVcuI2jWETTqQLsJq5AXAHAhD53gu24XQaeLoNuF77rwaWzpuWQxC+vOXVhbd2Bt3UW/WkVnfx+dvT30azWynoVG1rMJB4nHXyP93ffIfP8dkiHQS3AgQb3jp8kEhijHhDLlEVxIKI7HyfKBOYn8SoRxBgbIgKcYBwo33tCdNxDAcBBCseR4S2Bsteoy1Evpzs4QL1/28fLlAC9/6cOOmXASIhJJA8mUjpSMtI5MykA6rSOV1OEw7AuGeiXEa1sC5DUMH4YuUl2n2SjoAbTxQ2yaJq4v+MFB24IdxngsLOrN4z/mdAOUqwT0lnF0UmaX3tNGC6eNJmqNJtrtLnrdLrrdHgj+/P53z/DDt884TSYctNodtNptNNtt7O4fYe+A4pgh305vgG6vj25vgFIhh5ViASvFPDZWS7i7uYo7m2u4u7mGaq2B3cNj7Byc4PCkikarg3q7i0arC7oWIIfedqsJdzAQMO8mQb1rnFeOXH4zwu036cSRTMQ5tSxT/EjHVrjgCoSvSLNO/JgJuu0xlOtySjBvvTNAvd1HsztE3wvQ8wL0/UBAvR74fdcFQ8gE81I6cD0MCeqlGU/oQckQ6JVgrywalUOX12bhw4gE8hLQS8EwLzvvEtBrIG4AMYOAXiBhagz0phjs1ZFN2sgmRCRsk68BLVOHSdc94kprBMNKuFf6BY8R+KhgAYO8fr+PoD+A3+lhWK7APalgeFKBW67CO6nCpShXQ3ferkj7A8D1RAw9ftCUz8kE3DLQG2N3bkr1HIG8WRjFHIwSPUCwxmFursNMp6DH4wz2kltvmFHEcTgkosNWVOf9z//cpGq4fAoooHf52kSVSClwYQXUDa8LS6VWVAooBZQCSgGlgFJAKXArCiz7eG3Zy3crjaZ2qhRQCigFlAI3roA6H9245GqHSoErU2AeDLTIjb8ohBqFDOU+yMW2Wq3i4OCAYd6//OUvODo65hvhvV4frktOWATKjt1eow69BMdS0E14CR7wDV9JIxAIbNB0ug4HrSO/G4MK4VS+4c18hnZNAS9EAVN5s5++p5vlVHYK6cZLDq0S6CVQmeL+/fv48ccf8d1332FzcxNbWxtIEHBxiZcst4RyKQupqdSZtCTH43K5zPuhOpM7r4CTzRG4QdsKCJociMfajoFeWUByqRq7H0todtI9Vzj9Sj0lKMxubKEN8TS4GoWQp3WeBe3OcuuVwHW0HaUm0/Iu0mfnNY0EdimVIK+ExyeBmHH9ZTtN5z39W6P305rNKs9Zv9HJNhAub1I76WIt06j79Ki1F7WNnieW+l4poBS4cQXmncPPK9BVHitvvOJqh0qBW1bg19Ch197agvPkMeKPn8C+s4XB8QmGYbhHR/BPjuAdU3rM0J3pxGGSq6auIRi48AdDBOTyGoshILvZeBxaNgt7cysEerfQOzxC+80btN68Re/4GFrCYZqVUufrrxnmJZdeAfQKmJehXjkuC3HFIBAzN4xncOBRNEO5E+NkjRDKKNA7CfMK2FN8z+NUAjLD1B0OwxkthhAzXIhZLig9PR2iejoIU6BasVGtUsQQi5twHAtxgnodGstrcBJUTQ1OXEPCESAvLZOhLrnusvOuCRhmAJNiBPFKmFeAvGLcqrEm5EJMqWmYsGMS6LWZg5R1GsG9IaRM8C2BvBQE99abbdRabU4bDZqlo4lmvcGzjXz74gm+/eYJvn3xlJ1x6XqBZiAZDIfYPzrGweEJ9g9PcFSuhs69wum3kM2gWMgz2LuxuoJH97fw8N4Wp+1OF+XTOu/7pFrDUfmUt6fyEEjMmg8HXH5y+F1dKXBaKuRRzGdRzOdQyGXhxOihvxinBLPy6wJALwHZwj03YEfdVt9Fm5x5KXq07I5SduUdkjOvcOclmLfngkFfgng5QldemjHEJRdk6jvSoTeEzKMuvcI/VwRNDmLoGkxNh0lOvWYI95o67NCdVwC9Ojv0pm0DactAitK4KSJmIhk3Gep1YhYSMRM6XQeGMfKw5QldyDF4XBrR98XvCFTuThdeswWv0YTbaMI7LjPQy1E5hXdah3fa4DQgV97eQKTDIeCSdbUn7Kv5oiY8qNFv17agkYuyZUFPJ6FnktAySQZ7TYZ512BurfEDAmY2KyKdFk6/NIsNXfPJcX6Yr5hkRfnz3vKpQ+3+C1RAAb1fYKOrKn8+CqgbXp9PW6qaKAWUAkoBpYBSQCnweSqw7OO1ZS/f59krVK2UAkoBpYBSYFoBdT5SfUIp8OkqMA8GWhT4icKY07AigbH1eh3Hx8f429/+xlDvwcEh2q022u3OaGpbCbES2JvNZpDJZJFOpxhYJXBVwp1RgJHAW9O0kEg4WFlZ4SA336gz7wgyDm/ucz463fQUMKR8CYMk4d5FN7zr9QY74VYqFQZoKcipl8pJsIJ06N3Y2MDz58/x7NkzPHr0EI8ePUImk75055BaRh16JVhKnxEY/fr1a+zt7bEjMNWZoN1eryecwsKpfAnuFQ5kNtdLwA0E7wqXsjFwK2Be8fkYcJ51zI+CHzRVrcwnmh9tF+1fUdA1Cv2OwRIBmUjHZtpeAqmy7Wn64ijMPat/Ltpnz2qgqP5Rd96o8/GlGzfc8Lzz5ywAOLq/KDQvl2XZoiCvdJqOOlpTPlel08dqoLZXCigFLq/AvHP4eTmrY8DldVdbKgV+/dc/sQj23btwXjyH8/w5Yg/uM9jnNRpwKQ4P4b5/B3f7PdydbegIoAeAIexs+QE2coGlVMsXoBUpijBWVmBvbjLUS2lnexutn39B8+ef0d3bYwdfzREWteTQK4Be6dBLQK8x5dBLA9vxjAvCfZYgTTHDAi3z2Ioe6oqOC3mwMNnWxDFGH+CjmTUYWh0KgLff66HXowf1yLm2hw7PciGiVu+hVutzOujb0I0idL0Iwygi7tgM9JJDbzxuwLaDENoNBMDLQQAnPaQGEI9KqW4E0DUqP1WZHpQKoJEzL6U0Diaumca0vCzGvGKMb8CO2YjZNqf80kJ0M0qTAjitNVCunnKQW26j3UGj3UWz1UX1lK4PqqgQXNvp4ptnX+ObZ485LRZy4kE50lbXcXBcZqdfSvcPj7F7cMSuvZRmM2kUcjnk81lsrq3g6VcP8OSr+3j66D5cgmg7HbQ6XS7L+919vN/Zx7vdfQz6w9E+bNNCPkduvGnkcmmU8jmUQtdfgnvpWiBmmbAti7fh1xygl1Zx/QBDuubxA3bYrXX6qHUHqHf6aA/IcZegXQHytgc+2n2PPyeotx9CvX2X4N2AAV6qj8eQsPgN0DLD4dKlN1Is+cwmYbWyOxLUywGN+XUGfCkMDTGCeg0dcdNA0jaQiZnIxAykbRNJW+dIWRpScQsZduuNIZOI8fYGXRsx9B3uKapN+DPgknoeApoBxffgEshdrmJYJhfeSgj0ljklkNdvtOA12/CbLWgDD9rQhTZwBchLM7B4HjTKK9IY7BAtOjcC6rNODEjEoFFkkwzzGlsirLVV2CursFdXYRWLwt3XMqGZFvd74dgb+RkroFedvJQCN66AAnpvXHK1Q6XA1SmgbnhdnZYqJ6WAUkApoBRQCigFlALXocCyj9eWvXzX0SYqT6WAUkApoBRYPgXU+Wj52kSVSClwUQXmwUCLAj/R/KLQJi13u120220GY0dA7/4BA7PNZkuADeyE6ofuXh7S6TTDvKlUCslkkkM69FLZaBuCGMm5l2BecvR9+PAhB21HkC/dtJ9wTeUpZelGv7yxP3Y2Fa5cAmwgsJX2Re67VGaCj9+8ecMQLUGzEj4l514ClYvFIh48eMAg74sXz/HixQsuz8fcO40C0nJZQhPv3r3DTz/9hLdv37I7MAW9Tk7KDBdIOJdceydh6Ci4KyADAfqOP6cb/bPBWQEDi3WlRqSTAIElJEzliALX8r1oMz+Et73QkVk4M1P9CArpdDrcT+i9gKpN5PN5DmrnmwR6pRtv1J036sw7hqGjfWgSZJa/xUloPJzcd0bnmHYopu2n+4HUM6orLUttJbAt9ZMg9KwyXPRYodZTCigFlk+Beefw80q86Pl9+WqvSqQUuD0FXv7xX3nnsYcPkPj2d0h8+y3iX3+FYDCAPxhw6u7vYfDyFwxevsTgt1+hdToiuh0ErgdfN+DrJjzdgLF1B8a9ezDu3oV55w5imxuwNzYE0PvqFep//Rsaf/sbOm/fQYsTzBuHFneQ+PordufN/BAFeoVLL9OsNIbgsYYYpwgXWjHWlWNoCfQyzEjjv3Bs8uEQZTzWEeONQEC8fXLg7fPDbvTwXpujyWN7ntmi2USz0US90UW90UGj0YVpJbG29kDE+gMkEhLotRCzaTzpj4LgXIOgXQ4aX8rZJmT7RwhcCS/yeuHsFmKj0QN8dOyj8VGMgN5YjFOhE//PcKXYhfBqrTeaqJzW2VG3Vm+i1e2h2emh1e3j5IQe9jvC4cERO/U+f/wIz598hWdPHmFtpYhkwkHScXj8elSu4Oikwun27gF+ffMev715zylds+QyGeSyaWxurOF3T7/GN0+/4pRmEmFw2nNZ019+e4OXr95w6rkeP+yYcBKcppJxpBIOp4V8FmsrJayWKIowTXImNjjowT1R6chvKNR1pGr4HTnq9ilcH52Bi3Kri3Kzh3KrxxDv0NcwDDT0PaDZE269zb6H7sBjZ17ajvIggHcE8spdU5eEBvKolVCv6KHigxHoystB2C7hdRw76IYQN81GogEx02CYl8BlgnizcQoLGXKANgIkDMAxwe+LaYejlHbY6dfUdVgE9obaBKJDjF/Uoeh347oIKDwXw3IFg/1DEQeH8I8EzOsfn8CrN+F3eqMwvACGG0D3fOhELxPNz79JkYqxfuiizb9Xgpw1BBY59hoIbB1ayoEewrz61iq7gsfv3EX8zh0+Xui2DT1mc6oxtC0cqkevj7kovb3DrdqzUuCTVkABvZ9086nCf+kKqBteX3oPUPVXCigFlAJKAaWAUmDZFVj28dqyl2/Z21eVTymgFFAKKAWuRgF1ProaHVUuSoHbUGAeDHQZ4CcK8lKd5Hu60U9QLwGyf//739mhd29vH6fVU9RqjdG0vy65OLnk9OUimUyMQF4B9aZCcFRAqHJaXLoh7zhxBmgfP36Mr7/+mmFgyzJ5feHwNHbrEjeyx3c4xU1UKqu4kSpu9gtAlW7QE7B7dHSE3377Db/++htDp57nspss3VxvtZoMHZNL7ubmFn788ff48ccfGfKV0/0u2r6zdCSwtMWOxi3s7u4yXLy/v8/73NraYs3oPcHH5Mhr2zGGCCTQK+7jSihXOhOP4VIJy0aBXulmFt1WTl9M4AeBAQzzmhISENM8j6asZbgidPEN3YFH30nHrdBNmAAR6h8U1FekE/Lm5iYoqH2pPhRckxk3pi/TZ6fbRmovQV4CjSXcK/vHrHPfeb+n6fWj78/6zchyzQLl5XcSsKZUOglLbag9CealvhB1ZL4KjRbtz2p9pYBS4OoVmHcOP2+P6jhw9e2hcvxyFPj5f/yRKxt/+BAJcsf97ls4T57A9wj08xj4I4fewa8vMfz1Vwxe/QY0GggaTZESEGjHEFgx+HYMxh0B9Or37sHa2oK9vobY2hpi62tov/wV9T//GY3/7y/ovHkDxAnmFVBv4uuvGeYlqDf57KkAeWXwOFkLQVUBIzIqyaCgeLjKJ7dU3+cRMY8neFwlHpaj73js49MDWOLhKwoaE0lnXhqn9XoU5MzbY5iXxsQ0TiW4t8VQb7jc7qLV6qHV7iKZyuHRoyd49Ogpp8kUzcIR44jFDOiaD033RQofGg/kCf0U43VxfSHTEACd7n4joFc+wBcCvuTEOgJ6BdQrBpWRS4NgPFJttTsM9dabLTSabeHOG0a5UsXR0TGOjk74euHRvTt4eJ9iC2ulIs80ksukkU4l2Zn34OiEg9x1X75+Nwp6KDGTSjLYu7m2im+fP8Z3z59wGqfyhaByu9vBSwJ6OV7D8wOkkqkw6MFHAnrjSCYd5LMZrJSKWCkWQA690oGZgNXR8X8C6BXXSvRi3jS8NuoOyXF3iPbARbM3RLU9QKXd55BA7yAABh4Y5m31PQ5y8x14AYYeAb2hCy/1Ldlu0gmX9he2p2jlkHOVYK9s8/BaToLpgvgdbQHq7bZhwCb3ZUM49KbZoVe49DqmhoQJDgZ6U3GUUnEU03E4lgnHNhAnB2PpXiyvE0eXixo78/q9Hjx6sLPXw+D4BIPdffTJLXnvEEH1FEGlBp/SdhfBYIhg6HJqeIDuBiCwVyOH3jAC32W3XroGJbiXtacHIKFTz0dgaAhMjay9ETg2tFIe2ooIBnrv3UP8/j3E7tyBmUzCSCVgppLQLOvDayUF9H45JylV06VRQAG9S9MUqiBKgcUVUDe8FtdMbaEUUAooBZQCSgGlgFLgJhVY9vHaspfvJttK7UspoBRQCigFbk8BdT66Pe3VnpUCH6vAPBjossBPdDpeKiPlI1y8+gzHEtBLsbO9g3K5gmr1NHQPo/ubHgYDMXVvFEYlQJegWeEEK4BeAZtqDCzSDfl8Podnz57h2bOnyGQy7MBF60snMXYuNYWzrIAaJMgrnZGEOxLdOZcOtNIx9vj4GD//8gt++fkXBhUIniWgl9xk6T2Bk+QgTBDvn/70J/zbv/0b1tbWGOglsHLSBuv8lpsGOOV70qRarbJeh4eHODjYZzfe1dVVrK2tM2j89t07bG/vwHEScMi9jZy7EiIVjmwCWpavcVuNQQfpwCsBX+HiK0gHeS+Ync/IySqcTlhqTcCAbBcJAxMgoofgLwPAEfiX8pZOslQmqhfB01TPWq3G+hKgTbG+vs7tSiH71bSSl+2z0XykJmNwRQC9FPQa6yG2mtXfFynX9PazfpfyM1k/uU20jaJOwhI8lr8N2T7U92/nNWPu4lFBplzQbqeAH7lXWb/PoS4fKYXa/MYUmHcOP68gV3GsvLGKqh0pBZZMgf/68Q9cIufRQyQZ6P1uBPSSgyeFWy7D3X4P9/17Tv16YxTwfGhOAprjAE4C+toatHURxuoqYqUSYislTjsvf0Xjz39B489/RufNWwH0OgT0Okg8/hrp76eBXiN06A0JVWJ5GU6UlqdiLDgCdAlAprFhCBWS6yuNbwfDIad9Anb7/XEaLvODer0uut0euh1Ku/y+1+2gyxF+1+2GwO8Avd4Q3f4AuWwBT54+x9OnL/DkyXNkMjQbBznLJhCLW+zCyyAvA71jaDPqKDvp4joGfGVXGTn0Snfe8HpEXAsYfN0gxki2eBBNbCDGl5H+RsByu9NFh5x52x3UGi3UGk1OT08bOD2t4fS0jna7g7WVPFZLBayVCigV8yjkcygW8shmMtjZP8DO3gG29w7wbmcPr9/vjiIet5FwHCQTcayvlPAtw7xP8N3zx/y5fNCONH/7fgdv3u/g7bttdkmm8T6N8ZOJBDLpJEeWIpthqDeXy7L7r7geEdD2xPGfLYnHFeZrBXLT5VlQAjR6Q9S6fdQ6fdS7AzT6Hho9j9PO0EfPDWPog+Df7kCkBPFSHq4HuJSXhHUj6fhaJHToHYHaAgAWIfptFOCWM6qMrq3oYUxy6aVrCl1jt924qSNp6UjYBqcp20DKFilBvjmHwuLIODayCZvThG2GDyZyh5noCwTrDxsNuPUmho0mhkfHAujdO8Dw4Bhod4BWGEOXQXQyPtb8AJrrQRv60IYewJBvH0G/z2kU6OU6mxYC00RAUK6uIaDLSJ0+1+En4wgScU4J/CeYN37vLgO9VrEAu5jnVI8TCB5pawXzLtlZRBXnS1FAAb1fSkuren6WCqgbXp9ls6pKKQWUAkoBpYBSQCnwGSmw7OO1ZS/fZ9QVVFWUAkoBpYBS4BwF1PlIdQ+lwKerwDwY6LLATxRQlHkQOEBAKk2/+9NPP+Ef//gHtt9v4/DoCOWTMsTUpsJlVAC9g9BllqbhTSCdSSOTTsMwTAYqGarkVINt2bBsG7lsFs+fP8Oz58942bJshkUltEDrC+ddnW9WS0deYfAUOpJFoE2CU8lxjKCEcrnMMO/PP/+CFgO9AnRgaKHT5RvOVDYCj//jP/4D/+t//Ae7ylqWwWUQr/OgxtFt7dFNa95iNA1rgP5ggIP9AxwcHKB6eopGo8H7zuZyyGVz/P71m7d4/36b4eJUMokEBUO9idBxzQuhXpm3mAZXOLeJl67JaZdJY7r5T5CuvLFNaIUvpr4lw6iwDUSbGAwJyJx4O56+liBqAVeTFuSczBAvvyeoglyE4wxpk/MwxdGx6BfNZgPPn7/AixfPcffuPZRKRYamJTQ8/eu7bJ+N5iOh5yjQK2Fo1ifsf9PtE4VuFylHtI3P+k1KQFeWU5ZxGuiNQjq0jZhOWkArUXD65o5a0T4/q/9LimRREPZ8gHZ6T+flPsWyzJTm7Pwu8ptetG431zqf7p4u0mqza3c9LfaBzeGNSDvvHH5eIRY5Rt1IZdROlAKfkAL/+OF7Lm380SOkvvsOqe+/Q+LJE3iuO456Dd7hIbwjiiN4tTq8WoNTsuHUU2kYNK5NpYF8DijkEeTzMAp5xPJhFPLo/PISzb/8Bc0/hw69DAFTxEOg9/uIQ6+AeTXdYJiPj0wRkE8eM3xfOO1SeWlWDOG668Kl2Sf6Ax5bdrpdflCs3Wqjyc67bXbgJXCVP++00eFlsR6lg0EPg0Ef/UEfw8GAH36j8TIFufoOXdqvh1JpBd988zt88823nBJ8mqFxfiYNh0DEEP8kIDIgInI0QuXRZ6SnaBNj5vEXtFb4EFoINY4AX4hZOOQDT5TSWFU+KDhhzErOsy49wDdkwJmg3sppHZVqjdNGk/Toglx8CXxmd9wEueTGUMhlsbJSwkqphGIhxxDum3c7DOS+3dnD+71DvN8/4NQyTcRjFmK2hdVSMXTnJaD3CUPO9D2NnamNdvcPsbd/iN39AwZu6eFHGkcnnDjyuQzyuSynmXSKnYGFg28iHDfLh/fO/rFRH3G9AK7vc1pt93DS7OCk2cVpp4+Oq6HrAh1PQ2dA7r0uOoMhLw9c4cZLqesLp18KL2TJ2WNZcuWyVUffhQ9ZhhCvOKuGYG8U6BWD77F/b+T0Sz2DJmGh1NI1xE0NMQOcZuM2MnGLI03uvbaOtKUx5FtKx7GSdrCScZAmF1zp7swLY97Zp35QrqBfrnA6ODjCcO+Q3XmHRyfQCOIdErjrMjjN1z6mwddHAuJ1qUMh6PXhdzoiuh3A98LwAUMDYnEG9ynIrZeoYAk3u5oPDwEoNVdWEL93B/G7dzmNbW4gtrmO2NY6jERCHAsioPondIhVRVUKfDYKKKD3s2lKVZEvUQF1w+tLbHVVZ6WAUkApoBRQCigFPiUFln28tuzl+5TaWpVVKaAUUAooBS6vgDofXV47taVS4LYVmAcDXQb4meVWSvlIqJam4P3555/xz3/+E+/evcPuzi4ODg7DG/K0no8hwQV0MzR0daWb1dKZlaBECY8Kx6oQEjVNpDMZPHnymCOfzzMITDAjuY0RpEDlkO6zNIUwu66OLJ/IIElMJyzhSbrBz1MJd7vshPvq1W/47bdX6HTawqF3SG5jYpph3o6dshz8+7//L/j3f/933L2zxe/jDCeIV9QgSeh/xlTBkRvUspwEFr99+xZv375jcIIyI2iWwWXLQq1Wx/b2NnZ399jNOJ1KCaCX3HoTjoCW6SZ46NIr2opKNXYopu9ZJwYgdC4d60H/wml6SScKRurCm96jdpeub74X5iPgYIZ5qT11g98LmFcACgQfE6xtmhbeb7/H+/fvQY7I5NJL7scvXrzAN998gwcPHmBjfZ2dekdQ9zmOU9P9e9b5alYfp7aMgrGyT8j8og69Z8G4i/52ZD7cGmGfjOYxXZeo0/I03EzAh4BnXAY9KAhYIRdpCtEPo3Zs13Ekkh14Op3eVwTovSD3Kvss10PUZgwuhdlL577xD2/ScU9+LtebZ1w2mV+IEzHkEamfIKdmiBl+dqH6zVnpIjTq6GCzWLteHpGdtZ9FCnp+OSOG4pEVZwPd57XjZE+cpXO4BrnpTWT0YV0mtz4PH79Qoy/WUFEVZotzofwWPUZdKFO1klLgC1Hgr9/9jmvqPHyI9PffM9SbePpkDMaSS2+rhaBWQ1A7hV+rwT2tY3hah3vaYD7VymVhZnOcBsnE/8/em8fItdzl30/ve0/P4llsj3dfr9d27g0JWYR+ehMWgcSigFiCIiF4lT9ASOEPxKIQiSW8LxKKyCshQPyBAgQhIAEJhIJAQnpD8rL8lNybePf17rFn7Z7et9P96vlW1TnVPW3PjD22595bfVW3errPqVP1VJ2qap9PPYVeJoNeJo1wLotEPq/CWB4NH+j9Bhq3biqYl3M636H3PHIXziNz4gTAhVWEB7kzhO7HBAj0Bz3VX3EOp0DbtgC9dH4VN1667jYaKJcrqDBUqrJbAueXdKLlLhtcPMbFeQyc0xPw5W4KnJcKHOyp+YfME62dIYL5JjA7O4Pz58/7gXN2LkyjmyznrOjr3ST0YjO15s/MlwcXAqkSBWUkBOxPDTTUa+ZJam1aSOagnBdJSCTUAkFx8jU7UvhWsTJvNjt9NFttLK2sYXllVeJ6nQBzB61OV3630FWYM+cwehjL5zAzO43ZmRlZjHb9rb6SBbIAACAASURBVFu4duOmxAR6Hyyu4MHSMh4sLitn2UgYsWgEUxMF7c6rXHrz2ay4CCfjcdFzaZnXXsHi8qr87jDl4FyP505OjmNqYlxgXjMHTLKMZiqyybDE8nYI5nZ76Hg9LJXrWChV8bBUxUq1hQ6ifiDMW2m0UaGLcatD42l4opdGsvucJWmP5T7VUW7RZk7lu+9ac1/zy8iOwXQs8Jf16yO99nf+IsiecLGxcB/RUB/xMFBIJ1FIJyQQ6E2F+0iHe0hH+pgrZLB3PIO9E1mMZxKBmzHpYP3iux7vjweP0Fx4iObCI7QXHqHzcBHthUV0l1cRCSl4V36bxmKIJpOIJhKIJuLotdrotTrotzoC8nqVCnqVisQEekMG6uVOJ9kMkMkglMmo+1gvQu0Rim/U0K4z1BGZHEdyfj8S84R69yN15CBShw9KHM3nlEOv1Re8S7pnV0ynwK5SwAG9u6o6XGacAttTwD3w2p5e7mingFPAKeAUcAo4BZwCL1qB3T5f2+35e9H15a7nFHAKOAWcAi9HATcevRzd3VWdAjuhwE4DvSY9G3I04KUBJOnidf36dVy7dg03b97ErZu3cO/ePf2gNiQPzeneJRCl3maVD9vHxsYkRLXTKx+WKsdX9eCU7wmGHjt2FEePHhUXV7rlEgwgzMs0mS86+gpgTHcyDe9SS/lM3Mn01sPyIdCiQ2+zieJaUQBkArV05TWuY3Qho5uZ2p64LcDkhz74QXz4Qx/CgQPzAqpm+WB2CObl3wHESYLMrlH9h2YSRLt+X8AJOgTTKZgP3MfGCsjm8so5rN0RAHZhYQGPHi0KzMvyUxNCxSk6NWnIYRi6NnkxdWS7OQnc6nkKHtagg9KpqxyOtU7G6Y1wiHJYbvluZ+LQGyXQG1UOYdrlNh6PIR6LqW2BxycEPJA2cesWlpYWBSCh1mfPnhEHt2NHj2L+wDzm9++X+mZ4HJQ2qm0/DpAdTsPA5yamLkYjxkYHW8dhwHb4/twMnhu+d8zxjO2yDF9zOF/MG+uCkDlhHQNzGJdecaKzt+DdOe7SKrKNTiokQ70eBz4qd251kzy5Z/P5RQ3D8wSC55K6cSO0wJAByGdE2j73s4XrKuBV2cQpKEi5VOvGod88AejdtHyWDqNkeJq62iJPaie9xVM2GYLsen/60erxvOpooHdUP6taniqV5EpDQSOh3YADs7baHl2WQKcntetNK/3pxRlo59tPZrM+afspujOcAu8eBb55+oQUNnnwEDJnzyBz5gxSx4/DA+CFCC6G0O90gGYDaDaBRgNepQavXEO3UpXRJJrNIJLLIJrNwotG0YtG4EUiABffJBOIJZISN2/cQO1b30b9W99C8+49gPO5TBr9dArp48eRO38OuXPnkTmpgF7I7ggjgF6rQ+U8rtVqSmi2miivr6O0vi7AroJ2Kyivl7FOeLdctQDeGup6ZwrGzQbPb8mcgzCwmjcpmNfMiwYXLKk2smfPHj23Uwu2+PfU5BQmJ6fEUVZ6a3vRGZlGfuZ3vMFymlGtTkx9ZdGNmvMbkFe9Vw69nK/LYqd4TEOYagHa8IInznXVYri+uPQWS2UU18sS05mXrr2EmakDYV7mjDGBWoK8DOPjBVx/6zau37wl8d0HD7G4sobF1aIEwqfRqIJ6JwtjOHn8CE4dPyqBTrsyj09yJ4uQLDBcWVvDyuqa/J1KppBMJZFJpTE+PoaJcTr0FpBJp6Dm2WpB12ZAr4Fs6cxLOLfe6qLe6mC52sRSpYGlcgNr9TbavTBa/bDEzY6HRqeDRruLVtdD1IDJEQXyEvClU69H7ejcq4M49koIFjUG741Tr3Gl1T9fBA4OlkGakdlfl+mnp3ZgYR1Q10hIQb25RBzZZBy5ZAyZWASZCJCOQuK5QgpzhTT2FtKYyCYQp4NzTAU1wxSeHF6zgdrte6jfuYvanXvoLq/AK66jt1ZCv1JDJJZAhDtixBIIR6LcxsR3fxYxCO16PfRbbfRrNfRqNfRrdekr+t0O0O0qGJ8wbzatwF6Wy+sC/D1G1+tyGe1KGe1yWeD/2Ow0orPTiO+dReb4UaSPH0Xm+DFExwsIRSMq8PfXu6d7diV1CuwqBRzQu6uqw2XGKbA9BdwDr+3p5Y52CjgFnAJOAaeAU8Ap8KIV2O3ztd2evxddX+56TgGngFPAKfByFHDj0cvR3V3VKbATCuw00Ms8DYOJBn5U7lY9eeivXGZv4caNt3Bdg73GsUlBpT1x1e3xIXqvJw/clUPvmLi6KrfXqHI/omMv4YVQCIlkAnOzc5idmxWQlhBrIp4UuEABvT3/QT2BXgaVX7Wfas/j9QIIQVyqBNTtyJbDy8vLEridMKEFwr/me+PUS7j4/e9/H77z/e8TR9nJiXFMjI+rh8Eb3LGU+63oZsGO5qG6nAPu0upJHghYXL5yBZcvX5XyT8/MCAhL8JVhdW0NqyurAvYS5GVIp+kQTJfWlA81SKLWlrfmD/UwXTn0CiQZgjiOEQzle7rr0qWXOvnaacc0asw6I9CrwI6mbAUsmgs8EZVAd2BqzCwIoJBKSl0JrB2NCuzNUCwW/TTOnDmNs2c10Ds/j/n5pwN6VR1osM8CW4bHMbP1tGmzBug195wBYm3nObvt29fZzn1qQy/2tYbvU/u6Jo/8jPfFMNBLkNcEA/e+GKD3cVCvrYjtsmehBk+gDoJq86lMaV8+2OEjC+a+shMLwEuF92zhNfJeCYBeA3ooVHQraVp7N2+4vK3HiLy9DYDeoK1asPNImR8P5A4f/niH3tF6m37WPk9djZCdcSVXfw8Y8eq69mthgDHfKP7jgV7Tc29Sn1tofpsdstkY/qTzHdC7mbrue6fA4xV44/hR+TJxYB6pkyeROnUKyaNH0I/F0YvF0BeAMqzgzj4Q7vfhNZro1Vvo1ZtybjidRDiVQCSVlPmkWRjFcT0SCqkAoHXrNppXr4hTb3vhoYJ56dzJBVvHj4lDcO7cOe3QG9buvAHQO6qn5FyNC+waDQXoLi4uymKwR48eYWVlReaU6wR6S+uo8bh6Qx3fpCNtW+Z6avFWEJQrr3LWVTGDnuEOdeRcdHfy5AmcOHECJ06ekLn7zMwMZqdnZa7vO/HLUK9AXt+R9TFD7fAorJbIKKCX78SB13LolV0L4mrnAu4IIruCcOEagUp5qbHezM34m4BlrFbrAvJWaw2Uq1WUKwSeq/JZOKRgXp5HoJYgb6FQQD6fw42bBHpv48bNO7j/8BFWi2WsllTgJWORkACxhbEcjh8+iGM6jOXzSGfSyKTTMs+jU/JasYRiqSR/Z2W+n5bFg4WxPHg8Y875ZGcMWfzIMgXCDUoYgLMsdavbw3q9ifV6S8JqrS1hpd5GqdFFy+uj1QVaHtDmrir8LSS/C3rIJmLIJKISOMB2uhri7fZQ6/RQb/dQa3sC9qoFNiY27cQCds13xizZB3r1sUOLdNTvGrPjiCD12i1Zxal4FKkYQwzpWBiZWAjZaEji2XwSc2MpzI0lMZVNIM1yJGNIJ+MC9Aqe3Ae6tRqqN26icuMtVG7chFdaBxpNhBjaXURTaURTGcQI3YfCoKNuj4C75+mdT9gOAfA3aUOB/owJ+BLWFdCX7TRLoFdBvfzdBP4O63TQazTQKRbRXltDu7gGJBMITxTEqTcyPYXsqZPInjohcXxqEiHC6gyyO8eWZ76u63cKOAV2UAEH9O6gmC4pp8CLVsA98HrRirvrOQWcAk4Bp4BTwCngFNieArt9vrbb87c9td3RTgGngFPAKfB2VcCNR2/XmnP5dgoE8O3jtHha4MeGeofhRzp43b9/XwLBzYsXL+Latev+9quEQAW25cNh7fTFh+25XF4cZ/newLwx33VKuZjyoXVejssikUyKK1UkEvOBXgLC4vjFbVP7Abjrb0ust2o1TrXiTit5IajalW2IGcQ9WIAFTwGvXfVdvV4TCOH111/D66+9jiNHDmNudgYz03t8eGwQ6h2EeYMH0ephtXn02mp1lEtwaR1XrlzF1avXBNCdnz+APXumsbDwEA8WFrC2WkS5UkGtWkWKzm2ptDzQjyfiAnWKW7KGn6VuNcBm6t/UFaFdHssDxHm43ZJDFDAaEUhDtNSvfqjvw9A8nq66hD8IenD7ZYpC+DoWi4pekl6f7mVZZCVkJCZscfnyZVy5ckXc4ATSTsRx5vQZnDl7Rjn0zu/H/Py85G+7Dr3M7laAXpXvrl/PNjRn3xOjnI630q88btwcduJ9XFo+XCLwu2qfAgBpcMN26LW3Yk6n0wJRP3eg13fP1ZitWOWpNj0IvT4JeAzc9wK9bBgzUMcGenv+JSxcxYI8TBuQe2sICjKO4JKyfBfADwHOGTj0GmhnAApVF/DdsIObZLjoo4ikx3z2NCCvf1NvpUUOeif71bWNNAbBUru+rXp6LO+8FRDar5QBx2ql/RCaNACOGac/dQx7LUJZpnb9801zsCFeYcgUSPbk2hp28LXbtQLJntfLAb3PS1mXrlPgyQq8efiAHBDftw+JV44j+coriB8+BKQyykE3nUY4mUI0kUCEIZ5Av91Fv9NFr91VfVA8ilA8gnA8ik69jk61hg5dOxsNoN1GqN2RuHP3Lto3b6L91k10lpeATBb9rAoC9J6jQ68GerkYi8SgLMpSfc+GHqjfl7ldtVZBtarC7Tt39C4Ut2WnBwK9BEcZc5GWmgsS5O3IfIPwpkC7jIcBXu2UGoz7G39vTExMqB01jh2ReN++eezfux/79u1HoTDuD0q++6oMTGbpmwF87ToKFokMziyUIy//E6BXB86XOCdliMa4UFAtFqSrqpr/Gl93k3e1QI0L2prtDlqtNjg3p4PxWkkBtpx/89qUnylw/s3fI2q3jLSAvDduKaD34eIy1qs1rFdqKNHZNQxEwwR6gbFcFofm9+Hg/H6JueCN6WSz6jeQclEuS6wWPOYk5PJZ5LM5WSTH4+nOG5R544CudDK/Q9Q7zqGanS5WKg2sVOpYKddRbHRRbHooNT2UWx6anR4aHRVz9xCzGJDXmsgkMJGNS8y/eYwc3/aw3uxivaniRqcn47H8lpJs6Lr1AV+dL/mbv/FkGwZ/8ZbJuYKCtfu+fCjLdtQ8Qf/mC+k4Hg0jFokgHokgFQsjG48gK3EYs7mEhLl8AnuyCeQzCYylExjLJASqN7sz0GV7/fIVlC5fwfrlq+hXa/J9pM/6CyOWG0M8l5eYeevwtxAh3GYTEbYzHQj4o9UGeI8T5m200CPw32hJ3kM5BfQil1Guva2WBDr6dpaW0V5ekrgXDaOfS8txoYkC8q+eRU6HxMw0IgR+GRIJ3Q84qNeNbU6BF62AA3pftOLuek6BHVTAPfDaQTFdUk4Bp4BTwCngFHAKOAWegwK7fb622/P3HKrEJekUcAo4BZwCu1ABNx7twkpxWXIKbFGBzWCgpwV61bNZyw0zpIBbBgIBdAJjuHr1Kr75zTdw6fJlbRJLSFY5ezEYp1RxoMrmBPo0EK/ZKpcPs/niecyvAL/i4hsVR1kCqD70KG5hKh/i/qv/Nvk15TVAL69vw8n29sHmHJM2ncuq1apc69VXX8W5c+cEQD1wYD/m9+0dgCiFpfUJiwDqDYBe4z6qkMJ6o4FKpYbVYgk3rt/A9RtvIZPO4uDBQ5iensat23dw69ZtrK0V/W2PCRIQ4pXthAWmjfkOrj64a8EN/MwAoQL+aocyAtgMfBkHWAM+EuSVF92NtSsbHYsbzQaajYaAu/yb35k88DPCIXzQPpYfEycxgY5jMYF/CfQy8BjCpwQh6NBLqPfo0cPYv3+/BJPHJ7XR4fY9DOOa22T4c9Y7oRXW5XDbsG+trQK9T8rHqFvVbnOPu5V9vbU7HvNqXJD5nnXGMpjPqKVxbfYd64aA7i12G5sfNgz0+ttk20CvjRiNxiV9PMd3VZbaGLq+ghMMiGIwc3UvaVhEnKLVPS9ZCSlgPbgPdJLD8JN28xuucwP6ENgh1DsIfIbInIiT20BemRmb/N1AAfutcaO+TPBpX1s81VZ1A9Cr7/EnZWEYRlfFG6yrjUU27WErmQyO8Z0bdecT8NMBAGTuW98dUrs4C3imgSF1H6j2MNgWFCI+gOWOyKKVo5HtUmF0Duh92qbrznMK7GYFvnVgv2RPAb3HBOqNHz4M5HIIZXMI5fIIZzLi2BlJpxFNptD3eoDXQ7+r5hakN0MkOKMhdKtVdCpVdCtVeNUq+rUa+rU6+gR9CfTeuoXWzVvoriwDuTz6uZzEAvS+SqD3VWReOTEI824AenWf3Ccn3EJFw7xcQHXjrRuyuI4L7e7evSfuryW6wBZLaLXb6MpcgwudFIw82LsPjcsbxqyNq1IKhTEcOnQQBw8dVPHBQzh44BAOHDiIyYmpAEOWtDTsKTtCWGnpwcr+bHBmofpf8386JhvAVbnWMiioV34z8LdDVP1uUC9rcYqe1/R7fdk1g7t+MK5Uq6IVF9ytVyqcDAv4y5jz3mQyoea48Tju3FvAnXsPcOf+AyyvrKHaaKJab6JWbyAiu2AooDebTmHv7AzmZqcl5g4lsgBOIN046vUGGvW6/DbgojcBejXES3A4k86Imy/LZqGuZqIzdFupsc7rq8UuBHRrrS4elapYXK/hUamG9ZaHSruPcruPKgHdNmFeFag9801dCczS6XZmLIWZfEoA5Xrb88NKtaOcfmtt1No98GwCxLy2v1OI3j7EnsMJTivHWLsxWLuMmCU1BiwWOFiCXsSpY3G85mLAcAiJiAZ6CfXGw5jOxDGdjWEmGxOgdzKfwlQuhclcClHOGbnbSK+PbqWC0sWLKF68hOK3LwlkKwvn+HsrkVTuvKkMoums3OdtArgE9et1ROIxROJRiWUOymmhuHdD3Lu9elO5ePf6CGfTCGVU6Ldb0g8weJUyuktL6Cwuo7O0BI8LKtMJeKkEQoU88ufPI3/hHMbOn0didhbRdAoRHQzev5UZ127ue13enAJvNwUc0Pt2qzGXX6eApYB74OWag1PAKeAUcAo4BZwCToHdrcBun6/t9vzt7tp1uXMKOAWcAk6BnVLAjUc7paRLxynw4hV4UUCvfR3Ckmtra1hdXRUn1v/5n/+NN998M3BY0k5fBBaNUyofvNNdNJ3OqAenAqkGsemHbDCLD+Ql0KXM2jLXQLMC8/JhsuVyaiA/Hm+gYlMrLIOBd+2aMscR6CUUwTxzC+GTJ0/i+LGjOHb0CA4fOoRweBgaG9yS3vcdE9hMPYw25eJWvsXiOpZX13Dv7j3cvXcfqWQac3N7URgfx507d3H79l2USiXfQc0AtApuVlvuDoO8LIeCGqIaahgEf/m9AXpNfvw+Xz8R9rdC1g/QqRHBXK/bFQCE7417Mq9DwLelHXoJdBTGCvIgn5/TWfjatWsClDAdupJxW+bTp07h9OlTOHz4EObm5iTYQKap3+0A6KNcdw2gOwz02u1roC3pMpvP7O/sz4bv7OH0Bhxz9cGb3Zum3RnXPObZ1CPPNTC80YlACYF4Qr2+ds/NOdTHK0xpLDBmGCXQf0s0+jvbcDXw4BtU1Qd6CUbwnu4r92JCN2yLdPymozbTCkcIdCiHZ3N/+IA471PLydnkyLjACVjU5/bNipsiIGKjTTbHaxdpoGTboinMjbatk5Q42zjlWYHeje1dpTiaW94IZRtYx67VxzHPQzu3K9hLw9s2ZB8s3jBAtwKWVN8fbMVu6l7FBva2cVwF/gYvXTb/A9PezQfDIO82KmKb04DN+oknJbed/nKb2XKHOwXe8Qp8e78GeufnkTz1CpInTyB+/ChC+TxC+TGJw3TpjSt3THHoJdDb04EKqUFEAt05BeprNuER5C2X0atUJLRu3UbzxnU0b9xAe2lJpT9WkJA+fhy5s6+KK2f6+Csa6DUOvaOGAtV/ce5Qq9dQqzFUce36ddn9gQvtBOjV7ryEes0CIbXQSQG9w/2hjAH+/4b7vI1ALyHV/fv3Yf/8Puzbvw9HDh/BkSNHceTwUdl5QvfQA0756pp9WTRjw7YB0Gv65sBW3fiRmoVMsktFmGBnROBd7vghscC8akFgODIM9CobWOKk6rdAD12Pu4n0ZHeOar2Gaq0O/g7gXNYEmSuYBXKhEJZXVrG0soallVWsl6totNpotFpottp+UyA8mkrEMTFe8APnbvwNRFiXC/Vk/sdxrNdHIpkQeFeBvOp7hiTbHG1/tWaDdbZxTOrwN5eUq4dys42FYhUPilWJK+0e6t0Q6l2gQbPYrodWx5OYTZggbzwSQioexb5CGvvH0xJHI2EF87Y8VNtdPFpv4mG5hUflJsrNLrqcrwESa2JX5Vbm1rquDbhrufPah9swrzlXuf0amNfAvWrXE7U5SQjxSBiZWBjpGOMIJtIRTKYimEpHsScbx2whg7lCFrPjGcTpuNzrIcwdW8oVFAXovYi1ixcR9jwkszmkslkk0hmEeyGEdOjTebdWh1evo1dvIBSN8EeXxGHCvakUIskkwqkkvGZbXHy7zZYCelMJ+TycTKJXr6FbKcMrr8MrldBdXYW3sgpvdRVd9OEl4+gmE8BYFmMXzgvMyzi5dy9i2Syi2YyE4F54x3fProBOgV2lgAN6d1V1uMw4BbangHvgtT293NFOAaeAU8Ap4BRwCjgFXrQCu32+ttvz96Lry13PKeAUcAo4BV6OAm48ejm6u6s6BXZCgc1goGcBfmyXURtO5YPocrksgU6sX//6/4dvfOMbyjXRd9RUTrqEBxj4QJwOowzxOF1nlfOscZ9VgKJ6cG2cS/nIlg/uCfUaR075HtqlV7tAdT3lxspgg68GBjMaGKCXoCRf9uf8jg/yWSaCD4cPH5Zw4pXjOH3qJF45fmzAUTZkWWAaUCzYSFhvFasrmNchWEEAYHlpBYuLS1haWkY8nsTE5KQ4FxO+uHPnnlyf+SPIOAzx2nm22w7BXwMACASQTPrwL49jeQh+UFf7xXz5MK/Z3tbkWce9nsoLK5Z1xDwR8mV6LPd4oYBCoYBWs4FisYjVlRXcunULN2/elGOnpqYwOzuLUydP4tTpUzh44ABmZmYwMzM94Hg8Cs7d7P54EtBr2oMp8zBwK26vWo/hdm6+G9ZrWLthCH0UoDwqj6K7vr5x4qWbMfNsIG5zH9iO0qxbuh0TDBHAhFDLY11iN1Nvs+8tV7uBDZLNeUMwyWNhXnWcr7FGeMzZPmwrmhh3Oe5O3EWn20VbtzW2NwF7PQK9fQXycrvteMzvQwwMTdBX7VhuvMys7ZzNNuIC9qjtsen0ZoBSk1djxuvnU7vAqtJvBJs2U9Mnc7fj1LtNhnQngN7BcgxDrsOlDK7Y98tlQNhAJ1UNg4UJgN4A+iEAY+4L2RZdO4Yr8F258ppACEt14qofV+3BLHxQ/RSvG7bgn+BeCdp2kCsH9G7eht0RToF3lgIX985LgeIH55E6ewrJM6eQPHEcocIYQgXCtmMIpVIIRaIIRWII0S2110NIJrrsg7i6RIOn3OWg66Hf6UroNRrolUoC7zFu3HgL9atXUL96Fa1HjxAen1ChMKGA3jNnBerNHDuOPqfCZhsIe73MkPydbkfmrXR5rTfquHb1Gi5fvoLLV67gzp07KBXXUSqpIEAvQVVZpNVFMIe1Rg79dtDbXH9o5rzW4ZyLzM7NYHZWhWPHj+P48VfwyvFXMDMzyxm8zOslmGR0GXyAV74wrr0bx9agj1bvgp0dwnphj1rsJmOA3t2DMf8eXLbRD1z39VxDxhNx6+3KIjXOM+hkXK/VlXtuvS6fmcVV1K5S404edVRqNTSaLbQ7XbRlRwiCsX1hu1l98VhUQbrplIC8qVQSqWRSYnH7TfD3D8HduHIATvBzDfFygV5ELdJT45Y9HzOg8+CYysMI59Jxl3Gp3sK91QrurVUkJsjb6oXR6oUk0Jm47fXQ7nqIEeSNRZCKhZFLRHFwMusHQrO1tieOv9VWF3fX6rhXZGigWO+gw8VnfaBjV50P8NpQr+XMq+cDchsZ72Z5b347yURNgpkXCt5rKGB9XozgdCyMZDQscSERQiGhYgK985N5HJjKYX4yhySZ+54n8K5XLqN4iTDvtwXo5aKu7MQEMuMTSOXy6FUafkCtAdR1aDTQ51w1zF0cQginU4hOjCM6OS6x3F+8z5ptAcUjiTgi8TjC8Ti6lXV01lYldItr8IpF9Iol9IpFAXq7iTi68Rj6eQ30XriAwoXzSO3bh/hYHrG8CsNz53dWj+xK4xTYvQo4oHf31o3LmVNgUwXcA69NJXIHOAWcAk4Bp4BTwCngFHipCuz2+dpuz99LrTx3caeAU8Ap4BR4YQq48eiFSe0u5BTYcQWeB9A7nOYoMFYggnpd4IGvf/1r4tLb1W6aAZALHx5gwQPoNIlEQm1fawO9BvoyUJdyYjJAgHLH5cs48xoggJCfcTk1D/b50J8vA0/yve/2qEExuzL4nbh0VasCPtBBliDqK68cx/lzr+Ls6VPaPVU7Bm8C9CrWWD3hZtpLyyu4/2BBYN5arSHAALcHTqUy4ij28OFDLCw8AsFO4zpq8m/n3YCptiOl7dBrym+XzTjB2uX3P2MeQ8GDdH5OmdWWtmF4PQ89zxO4ztdfPuvJVscTE+OYnJiQbZ0f3L+HBw8e4NGjRxJY34R3qeWZ06dx+sxpzM/vx+TEJCYnJ/z6MeUzed4qpDoMy9rlM9CKybfRzbSHABwM6sikZ+s1nDdTJzYgbKc9fB1zvl0mkwfjFs06Z2Ab5v1A3WynaVMWfkeAJpvJDsDeO96pqFarkx2O/VoavOwoaFOS8ZFdP1U/RU1zqIUAfXS5FbLHLbDp7N1WMG+ng1arLdpQL+PQ6wM8eqttH+bVW3DL9xpAV4Cvgp8l6JxLO5ftm/Unlm2seevjqUMMjcaUHyP9MJQ0hGBsBerdJsxrMsIrDxgf2jncdppPAnptXM+2swAAIABJREFUmFfuioHt1fVdpa4uTntBc/Id1jXAq6AduhX2xa1Qxcq9UCBfeR/AvHLvakdfGRKkDjXQJW6NxrVZ9WHirC5jyWBbVLl+XPseKtN2rJK3eUNuNoY/Kbmt9pXbzJI73CnwrlDg0qwCehNHDiJ17gxS586KU29oYhzh8QJCDMkEtJ87uFIkRNdQKKdXC0fUfZ3qNzg97LVa4r6pwpqAvJVLl1C9dBHNhYeITE4hOjklcfrYceROnxWoN3P0mEDCMkwoK1J5BX1V0NUSNG3I/KElMXfMuHTpMi5duoTbt+/4MO86gV6BT5XzrAC9eu5n0pWe0O+ozadWn2kPLPo4gqpTeyYxNTWJqT1TOHHiJE6dOoWTJ09h79xehPQOG+FQRI0QIpkZg+nSa2sYvNcFHtkGZW4ku3ewb1cL/lQ/r4BeLoqKxuMyR1JFUmVQ2Q9Q5aDnVwusOAbJPMTrolyuqEWL62X5TWB+7xCcpvst5yl0+JXQ68tuAuLIGrQUmVeYeQpjgrsMnMcR6uXuFfmxPMbG8uLEy3zHBUiOaTf5jYtjVAWNAHr12NZod1Fvd1Bvd7FWa+LOShm3JVTQ9IAuIvAQRbcfgu3mm4iGBOTNJiIopGI4tiePo3tyEhLRiIC8dOetNLu4uVLFzWUVVmpttDXMy1gL7tebzKPMQk+/eVl3jgF/LYd+KaOGec3cgSCvzAFkwaeCsBkITyeiYSQjIYmzMSAX6yMXA/ZkYjgyU8DR6TEcnS4gGe4j6nUR5cKw8jrWLn1bwurFi6J9fmYGudlZZMbG0Xm06gesVxBpNP3g0d2ZrsRsS/ks4vv3IrZ/DvH9cwJ2Ewhv897v8TcSHaO50CiKTnENraVHaC0tor26LO7d/fWyxAR6O7EYOrEoerkMCgLzXkDhPReQnp9HolBAfLyAOBcZaHW3PZ17V/TorpBOgeengAN6n5+2LmWnwHNXwD3weu4Suws4BZwCTgGngFPAKeAUeCYFdvt8bbfn75nEdyc7BZwCTgGnwNtGATcevW2qymXUKbBBgc1goO0CP6PSGwVOGoCWAMF//AeB3v8R8I4wLB92m5dxtuLfxn2UMC8dqhibz1Q+NSbng3UKxLLdHZVLk3rwLq+QcvO0gV7Zblc/7LfdUE2e7M+YjgH9CFVy62KmxYftdJ6lM+97X38NF86f0wCycv4adOkcsh4zfmMaVCQg+uDBAt66eRsPHz5COMz8MQ3lSkqnrNXVVaysrMpD6kwmI8EGVBXM2PNdcpkH282VZePxBhI1UCo/twFh873vYEuXOS2xXIN1Fwop99NoRADK4TTF+TIURjIRFwdewhyPHj7CtatXxJm3UlEwhLi3zc5i3759OHv2DM6ePYt9+/aC2zTnc7kBd9lRTrab3e6j2qUptw302s65o4Beo7PRcBTsa+dlGOCVZmjcYOnapdueSde0Mfs4AUe6XQlsd4TJmWfjsMy6Zb0xLX7P+4p/E+ZNZ9KImW2lNbi+mVZP971p10OAqgX9+OladIHFxVpetgpCMaf68CZhGMIxvR7adJYThzzlAC1gBMFe/bdybVUpKLfoQaBH4Bm97bbcG1EF96hgtuOms7GCOxmT5ZW/bYEGySYfB7JB4AATMidaNMtIntfux14AijGcB91XbrUdqHvrSbCrXW6xk1RhyJlP4F0N7vrAvHanNveqQNrGndeHetVW5GZL8gDiVXDwgNe4XoDANsFFBqq+o4iJw6ECfG0A3+67ByC5AeflYWzm+dXZZmP4k+psu+P7VuvfHecUeDco8O2Dh6SYicMHkD53GplXTwvQG87nENIBdM0Uz1XTh2uYN6R7oVF9Led23BWhXEZPoL11NO7cQf2tm6jfvIn28grCY2OI5AuIjI0hOX8AqSNHkD5yFMn5eX0psR+3qiGAUc2Axbl2MF52cPXadVy5fBWXr1zD7Tt3USyuY624LrHMIzimapdeSdkHaoeN51VZB4o24ljuuDE+XsD4xLjEp06dxmku3jp9RuZ9BBkFuGUfrGfzmiOWcgVLPYLxhp+pvI1ugWE9L2J/z3qhWTunBV4vhDBd2qMxiQn9WjS0dPvDSaryKaDXuARzXKrV6qjXahI3Gk00W2rRFcFpMx8mzEu4l3MXCV5PzyeUQ68sKNLzEQX0xmTOzDidTCBPJ9Z8VmJ+HjOLk+T3xfD4Y4/Fw0BvAH1XGi2UGy0wXqk0cXetintrNYlbXgheKKICuFivJ4uoGMcjIaTjEWRiEQF75yfSmB/PYH48jVgkjHrbE0i42vbwoFjH/VID94sNlJpd352XLr0DUye9kMdnc338feMeB2ZnF7VTgnb19c9XzrwC82pHZbXQR92HdBeOhUMSpyN9ZKIqTGViODqjYF7G2XAIiX4PSf7mqVaweplA70WsXtJA7+ws8jMEegtoLyyhs7CMzoMl9EtlgXnD9YbEqr6VbiHOxedmEN07jejcDLxwCB2E0KVbN827eYwOXr0Gr1ZBl6FaRa9aQb9SRa9SQbvbQavXQ5O/txJxjF+4oMN5ZObnER8fR8IBve+GIcmVcRcr4IDeXVw5LmtOgc0UcA+8NlPIfe8UcAo4BZwCTgGngFPg5Sqw2+druz1/L7f23NWdAk4Bp4BT4EUp4MajF6W0u45TYOcV2AwG2i7wY8ON5tzHgZN8sH316lV8/etfF4feqn4ArrbzVQ+k+Z7HMQ0DKCaTKTAQXhRXqnh8w9N7OV+eDmuwQMOxAnYR6DWoQQiS/rBDr7nWMLxrw5YGKDOwF9MgWMlYAccJHD9+DN/5vvfhva+/x98yl8Cw5Tk5SELo5/DGhZIP+Qms3b59F5evXhOwN58bQy6XFwCgVq+LY+/6elkC802QmNCrAUuZTwP02m68zB+14/cGDhUQklC1hkWZhjmOajIdAaAFlGyLliE6WIZC/nc8jjAvAQMD9Jr0GAvsG6O7cAp7pqYk3Lt7F2+88U1cu3ZNwFQGlmPv3r2Yn58XmPfVV89ibm4W6VQa6XRq4GbYCaDX1KcpI/NqYFrb8ZYXtqFdG7wd/s78bWdWYFDLAdq0MWmt+jvZ7tlqszbwa9I0OtlALzVlMM7VTIeQOR3i6EJKmDeTzvigqnGh2/meRadoOVH71xikfNTHI4BedQ+YdFQs3oYayjAOd9zuuttVMG+j2Uaz1fLBIzr0ik7djnZtUxdjm6Xzqrw3gK4GqQXmjMURo9uxdjyOx9nP0AFPw/6RsLjzMg3GkpIug4332gCQSGF2V/ePHYZeh6kWLY4PZg0uUHhu9fYMQG9wL9pQ73BOgwv0lZWkOC+aLbSVK59x0tNOuwLoKBCHzt+mTxMHXkK9YswXnGffP/Keizl0NnhJPwf9vg/RK6A3Kk6HDArsVtuWq/Yid59fmCFkbaiQA7X//KrKJuC3eZXtju/bTN4d7hR4RyvwxokjUr7koQPIvnoKmVdPIX3iKJBOI5RJCbAHme8FgKvvL2rGxlELXJgo5x+NBvqNOlCvo7W4hNbCQwmd0jrC6TTCmYzEsT17kNg7h/jcHOJ79uiBRverfje0sVMn2Mjxk4vCGK7duIlr127g6rW3cPvufayurWN1dR0ra+sKTG23ZH4o46l0hY9btGHGKdu/d+P16TgrLrNcpDWWF5D37JmzMt/bv38e0ZheVKH74MCx3zSrkTT0QDethk59HBfg0J1XFvNwwRnQ7PTQaqvQD0WBcBRgHArreUnQj5ukGAclV3+pv5VTr+wKIAsU2zL/8OchnY5y5+XvGs5bZD6tHHsJ98oiobB2/o9wgUlMaxBFUoDeKFIEelNx5HMp5LNp5LP8LRQTcJbzbo5hwZAwOGYFfLf63Ee89WHFagPFSh1r1QaWynU8IHhbakjc7ocE5O2FIuiFwsoJXzvfE4ilw20iEhawdzqXwHQuKXE0EkKz7aHRUWGl2sayDgR86Vbb5W8La7pg8m/mAz3ODbTGcpgspBzsWoLxXtWNyp8CY32Yl3MEy7U/xLFfFmWpkIr0VAj3MZmJ4RjdeWfGcGy6gLFYGJkQkAkD4VoVq5cvYu3KJYmVQy+B3hlk8gW07z9C58EjifvFdUTqDQF6Q/Wm2rGEIHfXQyidRHjPJCLTk4jsmUQ/lUQvkUCfrt4EzhtN1Qc0m8y4al+hHvpeF16tBq9KyLeGVqMOuj/Lwr4QMHHhAiYunMfE+QvIzO8XmDdBqLcw5k+2H8O7v6P7a1c4p8DLVMABvS9TfXdtp8AzKvCkB163bt3CT/7kT+I///M/5Sq5XA5f/vKX8ZGPfOQZr6pOX19fx8/93M/hb//2b+Vvbl3293//93jf+963I+nvhkT4QODHf/zH8cYbb0h2fvM3fxOf/vSnd0PWdiQPz7N8f/mXf4mf/umffup8TkxM4Pz58zh48CA+/OEP46Mf/aj847v5x+qnTtid+EIV+K3f+i38xm/8xo5fk23jr//6r3HixIkdT9sl+M5R4D/+4z+k/xh+sT/5whe+IOPWs7yGx1mT1sscK4bvua9+9av40Ic+9CzFHDiXjk0f//jH8ZWvfEU+/+QnP4nPfe5z8rDPfg1r/xd/8Rdy3vBreKzY6fzuWMGfMaHdDijt9vw9o/zudKeAU8Ap4BR4myjgxqO3SUW5bDoFRijwPIHeUYKb/sLAkzduvIX//u//xje/+U2USiXZ4pdgnjnOuFkZsJKfK4deBfQacFEdrx5RBn2SDfWq3PhglzwcVS9CqeY6Bu4b1a/ZebCBTpOOPLjXDmYG/D129Cg+8J3vx/ve+zoy2QyydGSKxwak8d0sh0y1+LkCYT3cvHkL3750GffvP8DkxBQmJyfR6XgK5C2XUalUJYRCYd+h13YZNuWxgV7jPmoDrAa8NWXhd8MQMz8TLYkDEEAgHBEJW0Bv39+qXnTVULaBs+mMSkgulUyC/4bIcPfOHbypgV4jDt17+e+J/PfF06dPiXPbzPQ04nQpE4h742tUe34ctDZ8LP8O3NMUMGjq3LQrG1K3gWkbZB8F+No5fRzQy3uC38k2uxbQa861y8FjTVsjYGMgbBvoNU7TBHoZWI+EeQn1JuLq3nmuQK8Fp4+uLJ9qHVGRxu8uAHgJaNDVjDHvCQGROnTXVsAMnQZN8Dx13xCUEaic5I7Cd4f6CHVp/74noCvuvaoOAodeBfQS9iSQLs55BG4iysFVufUq6FPqV0PCZsdz+9YOwF997Q1Otv4+0oEukgChlqcDercNbzwD0Gv6WbOdvCmEfb8Nvuc22Jq3NrFZeCGwrqp3ua8s113ltK6ceE16gVNf0Ncr118FXEkaeliwF1Wo+lLOzeybeO+wvhMEuw3Eza3ah+A4g0WNbN8Dfo7broHRSW6xz9vqyQ7o3apS7jinwEYFvnH+uHyYOjSP7JkTyJ09ifTxI0AyjlAiDjBwLNenqv5bk4shjVNaC88GvEfZKRKc7XYQ4jywtI7O2jq6ayV4tTpCiRhC8ThC8Rgi+RwihTFECgV5bxayhcTr1XbS1atKpJM2zrTsX/vitvrWzTu4/tYtXLtxG3fuLWB5ZR3Lq+tYXimhJk6zLTRaLRlvjZ266UcHFzcEQK+61Gjwl31sJpNFNpuR+TFh3ldfPYdXX30VBw4ckLlyLB6VMLDbhiwC8UeWDY60NsOrxnd9bKgP49DL8b3T7aPa6KJaZ+jA69N9NgKvTwjbAL0qARvm1fINuRAHZRRgUxbjqTmlLKozodtBt0OgtyPzewNTdzjXDqn5hywU4vxD5hwqpAjzJgn0RpFJxZDLxJHPJJDLJJCIcQEd5yPcHUPVuVooE2g0CMAG8wi/+QFYXq9iuVTFUqmKxfU6HpZbWKi08LDcRqcfEpC3T5iXsLPfpoFoCIjS5TZMqDeEsVQMY+koxlJRKVObC664g0K3h0rLQ7npodzqodntadjWLNYyiSoYl3cIgVyJ7TFc16mUQm4pAxertiYQL/MrsVrIY8BeLgBSQc8bLHflRKiHRNhDMtzDRDqqgd6CxBOJKMYiYYxFQ4g16lglzKsD6yk/PSMhkx9D594C2jr010oI1RoI856tN9DreOh1u+h1PekfQhNjCI+PSRwaY8hL4EIAb30d3npZQjgRRzSbRiSblnu+W6+j22hI3CiXUS0VUSuV5N4kzDt5/jwmL1xAdv8w0BvMg12f7hRwCrw4BRzQ++K0dldyCuy4Ak964MWJHuHT3/3d3/Wv+6u/+qsg7LMT/9D2X//1X/jhH/5hPHz4UNL/0R/9Ufzpn/6pbAf3dngtLy/ji1/8Ij7xiU9gfHx8ZJafJ/C6GzR6nuV7VqB3lD4/8iM/gs9+9rM4efLkbpDP5WELCjigdwsiuUOemwKPA3p3aoHLl770JXzsYx/bkH8H9ALPE+i9ffs2/vEf/xE/+7M/uwEkfm6N6RkT3u2A0m7P3zPK7053CjgFnAJOgbeJAm48eptUlMumU2CEAjsN9PLBtUlzFCw0DETyN8I3vvFNfOtb38Ly8gqWV1bEZcgAdgawZLp8MW0F9NIBN+kDvWoR+QigV2/jbudF+zwqyMtyN+QxgcOjKoe5rp1vkw9TVpOG7UJr3h89cgQf/MB34v3f8R3Ij+XEOZfb4wogQLBMoDSVI83sqVoKhXznXEKL167fwJtvfgv37j/A7Owc5mbn0Gp1sLKyirW1omztW63V5VSCzrZ7MeE0A4mOigUqoHOYdqRlufg3nV/FhVeguiAwvwQMxD0txi2K1ZbIthOwoIch5bAsIK+GelmfAipEI0gmEvJv0XTivXvntpgy3Lh+3QcYpqencejQIRw5cgQnT56QQJCZ5xN6UDJtBOW2CvUOH2fy7wMY2wB6h9vC4+BFk+dhh17b7Zl1RH1tMNjcD3bbky2wCddoiJxpGKDXQCA8r1qtSuD7TCYjwbSRaCS6vX7xCVyizYCaw+zPhsx2N72uui+4FbaCY+hgp5zsPGmfAu+2OsqRV0NGBEcIyCjw07q/CU+FCGSqjbvVba899WyHU383at6fCtgVCF5DNXToNfcT3ysn16iGcMIaBlYxmRcF+gabretbW7XdAQxpBPA0lC8D9LKneBo8dFvnPCPQa9qpwnRUvz0yJnzjsY5VrCAbAr4Et3Wfo7cltxdRmEUQgUQaVHuMYWM/pJEy9ukC9A4dqBMSoErXuXJnjksdcxGCcem2od5A080E25b6m94b9gGbjeFPSswBvduS2h3sFBhQ4I3/4zX5O7V/L7InjyJ74hjSRw4A0QgQiwiUxwEg6N3tfl69HwBVdeoyH+wDIe6AIKGPXqMJr9qAV2ug12ojFAkjFKWdaxihZAKhVFIcP0PJpJWmGWWM/akF9GqDXQEfBXgM4dad+7hx6x7eunkPd+4/wuJyCYsr6xJX6000mk3UW00Ze/1e1J5D+yUdBHptB1tbQLNTg5m30Jn33Kvn8eq5c7KQK5GM+0H6Kg13mjQGNwAYvib1C1zxxR2fQTvxsz9vdXooVTtYr7RRqrbR7UXQ7Uck9vrWAo4RQK+aQQR1O+AEbEZoDdX6i0k4n+l24HU6yqGXc2/OZ/S8RUDexwC9yUQEKYZ4BOlkFNlUFNl0DLlUFMl4BPFYGPEoF6QEsG3wm2jU7MxajqKHp4drZTxcLWNhdR0PS3Us1TpYrKrQZVlDEa56EahXlVf9juEuBRFCvSFCvSFkkxFkExGJeRjL2O72JNQ7fdTaPdQ6fXRI2frbFqh7wfolJ669JpjfSQZA5vUi3GlBEb0CTytH3j46nkq7QyaeULWko+IBoFcvEJNFnb0+YiEP8ZCHGDyMpwj05nF0mg69eexJxTGZiGIiHkWy3VQw79VLWLlyWRYB5fdMIz89jUwuj/b9BXTuP5S4t1pEqFIDqnWgWkPfo8Oux4yhz8Wd+SxCY1mJI5MTfkAsis7KGrqrq+isriHCxaDjY4iOFxDJpNBtd+C12+i226iXiqisrKCyvCxuvVMXLmDKB3r3IVEoiDtvQrM/TzeDdJ2/U8Ap8CwKOKD3WdRz5zoFXrICmz3w+rd/+zcQgqxUKpLT//W//hcIWnKrsWd5cfLzO7/zOwNutYR5Cdfs9hf/ce7v/u7vxG2X/6BLPfgPuaNezxN43Q06Pc/yPQ+gl5rRkfVP/uRP8F3f9V27QUKXh00UcECvayIvU4HHAb3MExe8fOYzn3nqBS4cS375l38Zn//85zcU0QG9zwfopRsQ+//f/u3fxo/92I+NdAZ+me3tSdfebL72svO92/P3svVx13cKOAWcAk6BF6OAG49ejM7uKk6B56HAZjDQdoEfA1097rxhMPbevXu4ePESLl++jIWFh1hYWECtrsBUHhvAldqNsd9HPK6AVcYEF+k0Ktvo6gf1vk6yBXsAUgmw63s1alfOcEjOT6WSAkMqqDMAWglNmjzYsLINW5r3Bj7mQ3rjmnro4EHt0PteTEyMY3xiXK5lnDyfBPQyPW5zTMD5rbduikMvNdo7tw9zc3vlu0ePFgWEVo6lnmhmu4oKeBuNijYE1YxGtlMvr0NA0i4n8z8M9NoutKI/HaPoJhtVWxjb5xvMgdvLej1uMascbxl890vqnkxKuHv3Dr797W/j1s2bPmy6b98+HDt2DMePHwOdjvm+MF7wHVBNGxm+L3YC6DVlYVqmzY4a64ZBZ1sj5sv+207HALo2uG4cek39DadlgHOmyzbG+mHbMM7HPJ6gO9uxAbd5LJ8tEOgNh8LIZumGl0UimUAykZTjtvzahEl8DEs5jE4OXG44Sfu+EjdewuVdD+0OneyUI6/aIrwrn8nn4ozdEWiE9y7BDMXrWtimQLWK6NHYv+QjaCvaw9UvhKJw5b7R906EYLyGPQ2UTpCDwQCfPJZbXqvjCATr8wmeaPjEuMEKWmwA4gGvP0tJEioW6a8AotEVsRVkdCvHKGFGtIotnDygpwDVesGChquDRRKBYy7XapBvoWm6OPWKS69eUCFQr0pHxQraMS6XA5iSbTVoFcCG6RTWplye/dZBibXVn3JZVnUmDr2EerWTteo/zaIRpc+gK+WwaLZgWxBvyzfi4IGbjeFPSna74/tTZtGd5hR4Rypw/f/8ISlXYnoK6QN7kTq4D8m5GRKO6NMplQuPzEYRxplXK8FFBtIrPKbfElxUoF7V6/daHQF5e80O+p2uXCPE/oiu8HSw5a4FdO2NcUzfCLfKhRT7qF591XuZMYX9KiHeW3cf4uadBdx9sISHSyUsLJUkrtTrqDeaqDcbaLbbfjp2/zPYy9lLVtSVhntIzj/M4qJkMoEzp89oh95zOHjoINLpFNIZFQKg12pKJkHReLDMRlsZY9mvGzdXcZlVc4Fmq4dipY1iuS0xYV5x6e1H0EPEdPKBs78ZjnXPbzBpqyIVn+rXqYGQteTUgI69XleCLFQS5146JPd8p3+BZGUuESwgimlgNx4LIRkPI50g2BtBJqkA30wqKjEdfFl2WUikFw5uvPmUViabRsb7K+u4u1TEveUSFoo1rDa6WKl3sdrw4IljMYHeiCx2UtOpAOiN0R3Yd+hV7rzKoRdoewrmFYdecef1JCZ0G9Guwozj3L2DYy8hdYTQ4XleX863JeXlE5GIAMyMxZXXU07+XPhV63iotVWgC7BKQwVZNKQdes3CITXX7COCLv2ZEe13MZaM4MieHI5M5XF4Tw57s0nMZBKYySSR9VpYvkyY9xJWLl9CNBxBbmoSuckppLNZdBeX0VlclthbLaJfKqNXKqO/XtGaqcVliMfRz6aAbBr9TAqxyXFEJyYQm5wQZ+/28graK6sS0/E7nM0gnMsinEqqvkX3MfX1dZSXl1Am0FuvY8+F89hz/gL20KF33z7E8zkk8jnEcrmB+e87slN2hXIK7FIFHNC7SyvGZcspsBUFNnvgVSwWBbL98pe/7Cf3D//wD/jBH/zBrST/2GPoyktn23/913+VY97//vfjr/7qr3D48OFnSvd5n8x/pPyVX/kV/MEf/IFc6nu/93sd0PvjPy7uFXztJIQ2DPR+//d//7Yg3CtXrki+vvGNb2xoFtw+ntu3E8h2r92twDDQ+9M//dPgStlnffGH+k/8xE9gdnb2WZNy57+DFXgS0PvRj34UX/jCFzA3N/dUCty6dQs/+ZM/if/8z//ccP5O9qXbzdzwPffVr34V7DN36rW6uoqPf/zj+MpXviJJfvKTnxwJ1u60Qy/nMz/zMz8DzmGedN2dKudOp7PZfG2nr7fd9HZ7/rZbHne8U8Ap4BRwCrw9FXDj0duz3lyunQJUYDMYaLvAzzCEOKzyMND78OEjXL9+HTdu3MDtO3dw5/YdlCvqoSdftuur2sLWQywWF5iXIG40qrajtV1o5USBeU0IoEzjyst80l2WW6VyJxgaBkxNTUn6hDnr9QaKxTVxvyXcajvYjnJ2tcFOdX5dwoH5ebzvO96L9772GvZM78H09B5kMmkf6BXIwbhXatxByk53204X5XJZwq3bd8Sld3FpRcwe5ub2oVqt4f79B1hcXBQdolEF2A678A7XocAN3FpeXEej/rbAtsMwXV8N0DuqDg2EEYkpSJhgiQF2WR4FEwRAKx+gm+9Zb4Q36Hyp6Lw+7t29iyuXrwjYm06nBUrllsunTp2U3b4OHjyAgwcOIi/bSauXXS77/bMAvQaOHXbcHb6eyYPdPm0Y1XwfAIwGfiAAMRjsds7vqI/t0GuX11yD+WT7ItBLXUVzwhSJhEC9hA+ZFvNHoJeB3+dzeeTyOaSSKTluy0DvCB4xgHMsqsZqLAFIOaKv1RClnawPxhOu0K51Ai6zLRIwb7UVvNuhs52nnNc09Ct9g95CXHnCBq9BN96Nbcc/0oY8tWucqquwAm0ITmmXX4FzDeyrFxIIgEM33ygdqBXoy/tLgnxG0JewqHLhU7f5oD9jyLcc3EjUGjdAA/SOQkQ3w0Y3+z7QYkSdWSfb5sHglMzRAAAgAElEQVTD9K+pR/al6j4advjWcK7u+3o9tlO6JocE5lUujKoT9/tGC+Q19TmYh42VbtLQw4G/lEP6eAGGSQ7r9uA7IyrQhvUt7ssC9Abji3LpDbZwV5LYdTWAGFuZ2rLyI4R/8kebjeFPOnu74/u2M+dOcAq8gxVY+L9+QUoXG8shPj2BxJ4JxCbGtBWsMLP6pSajXEwwej2GgnetUUve+lAq4UuCoHT1ZODKB9MPKYtU361XIL8AQQ16Jw0WDw4xeoGIWtGAewvLuPNgCXceLOPuwgruPyriwWIR9xeLKFfrqDUaqDXqaLXaetGMXb6gJ/SLPbCDwsYxjQvxuHCCc3rOeQj08tnj2VdflWfHuVzWD3TWDcYD3e/6RLQqh4C6pvQavlX9uXHLD+l5gnIlrjc9rJbbWFtvSaxA3iiRTvQFYB1cABTq679ZnVpPBZqagcSMByHwWL+y/TGNwwXrzwMt6bmwhPMWTxySNZLMvBLIlfmF2iGAOtH0mVUb0ebPyUQYyXgIqXgYuUwM+UwcY9kEcumYOk7mLENj1RD47APJehS7vVjErUdruPloDQvFKootD6VWD6VmDz3OfbhwMhSV2CyCYUyQlxBuPBJCMhrGRCamQpq7F4TQ8gjz9gXoLdU7KNa7EhPoTcTCSMRZlghSsQjSsagE5r/R8dDseBKLa7Xe7oDzqHRcHceYjdHs4EBwuNhooyjXaaPS5vl9NLo9NLsK5pXFQdwVwJo/cuFhqO8h3O8i1Osinwjj0GQWhyYzEs8XMtgvIY2xfleA3uVLF7F06ZK4E2fHx5ErjCOVycJbK8IrliTurhYF6u2ursFbKyESiyNC1/9YXCD8XjqBfiqBXiqB+HgBiYlxxCfGReMmAd2lZTSXVtQCgUQC/URcXLjp0htNpyWulysoLy2hvLSIRq2OmQsXMH3hgsTZvXsRy2YQz2QQy2QGFoi9g7tmVzSnwK5TwAG9u65KXIacAltXYCsPvD73uc/hl37pl/xEf/EXfxG/93u/J/8497SvYeffnUjzafOynfP4D5Sf+tSn8Md//Mdy2mZA73bSfjse+yIdep8GcOMPLIK9BNQIjNuvz372s+KOyR8k7rV7FRiGCwliEwZ0L6fAi1DgSUAvH7ZysctHPvKRp8rKl770JXzsYx8bee7T9HdPlYkRJz1voHer+dwq0LvV9LYKEm81vRd93Fbmay86T/b1dnv+XqY27tpOAaeAU8Ap8OIUcOPRi9PaXckpsNMKbAYDbRf42SrQy3LwWLrL3iHIe4fAqgJ7S6V1v5iDQK8nIJ8CURUAoEDWqIBXAvhG+CBePT1XMKVxdFRJCtArDp59cSllIMg7P78f8/PzAkcSIiQASVMEAsfccYT/Lkmw15TPQJlM03amNX/TEZVh79wcXn/tNbzn/Hns27cXe/fNCUCsgEBllzYS6AVAqJa/p1ZWVwXcvXP3HtaKJczMzMki6fX1Cu7cuSv5zGZzyGRyGnKmY6gCOk392Y6zBv60nWCNzrwmoUmW1bxnmYYhVMKg1I7uvAZANsAuwRUFDRu4Qjlumu/pyJvm9rHRKJqNBhqNOu7fuyd1v/DgATKZjLjI0nzi3LlXcebMGezdOyda8juj14sGeo0O9j1og9zmvfk+ABsVYmprqMBA4/YZOFFvBvQa0Jh1ZKBxXofnsc4NaG3Xu4HCeW+MjY1JsJ18N+1TtgTzSgn1PWbutcHYv47FvhiHU9EKfeWw62kH3jadd9toNFuy1TdjOvES6CXIS/xFK6u3bWZqAcFCDQRYsdxhjWuvfW+Y4gV9l22ba21OLPkOMFFJQ9erDfcamJegknJ5NYGwfQQxQr8RDQkbuNt4Klqw6CAoarspjq4xU44noaNbxko3slcBm6S/C8YOC+3WWqt7gUCvWiARgDPqM2nHft0Q1GJQUK+h4AZYsBFFtscuPwfWmwEY2PL09XpsPyofUue9vnJV1k7mpm2wHgXqFbBXLRxRDufKlTBo8UG7GGzxttpbVn7T23H4gM3G8CcluN3xfduZcyc4Bd7BCpT+5v+W0kVSCUSzKUSzaUQI6OkVZXJvmlUKMlrZywz8mYLl9K2+D3qLAAw1DrTBEcYu1mCZOrbJYN1RBYtrFIXqc7AyfhlwNSTw7r1Ha7j/aA13H67h7qOiH69XqrJ7RrVelwU2aprt2w8POuIbN9xN6t7sHBGJqIVop06dVkDvmbM4fPgQxgpjKHDOUhiTvlfNE5T7vsyddUEkHxpWJdQr47KGb2Uxjglh7iRBN1wuBgKqdKBdb2Ol1JLYQwT9UBQ9xNAnwOrXhKoHdTkV02GZuehZMK98Ig69CuZV8XCN9rTrspq99GSeQhiZGG/gwa8chTlPUEEt9ulJWwmH+4jHgHiUQCwwlktgciyJqUIKhVwC0TAQFcdc5dSrMmVGJ5U3szDIbj1vPVzF9QcruEaYe62KSqfvB7rzqp1Q6Lqrf1/IWBhCLBJGQtxyw0jFI9iTjWFPNo49uRii4RCanoJ5CdSuVltYqbSxWm1LPSiHYeU0nE/EkE/GJSYkXGt1UGt1UW11VBG0KzUXR/G4nD6esnMnB4Zmp4vFShOPyi2JS40Oqu2ehFqbMLX+XaiBXvnNpxccotdFv9cFvA4y8RAOjmdwcCKNAxMZHJ7M4dCePA5P5TAR7mOJMO9FAr0XEWY5xsaQyeeRSqfRq1TRr1YlJtDbXlpGe3EFneVVxFIpxFJpicPJBLx4FL14DL1EFIlCAcmJApLjBHpDaCwuo7G4JIF57IUj6BHs5YLWyXEkJhX826hVsf5oEeuLBHprmL3wHsy+h0Dve5CdnUUszWumEE2ldHN8fvORd3B374rmFHgmBRzQ+0zyuZOdAi9Xga088Lp48aJsTc1t5/h6Vjdd/iMYXW4JCvP1rFDUi1TQAb2Dau92oNfklg89CO/+4R/+oV+AD37wg/jiF7+IgwcPvsgm5K61TQUc0LtNwdzhO6rAMFT6oz/6o7L16te+9jW5zqc//Wl85jOf2fbCAD6UZJ/0+c9/XtL5gR/4AfzTP/2Tn3cH9AIO6B1syluZr+1o499mYrs9f9ssjjvcKeAUcAo4Bd6mCrjx6G1acS7bToHn5NBrC2vDRqP6Cu7oQWj2wYMHuHT5Mi5fvoK1tTU/CQOB2rF6+K9gXgOlmlgcRzW9YG/RbkOz5n2KW/mm0+KaSzcwBgO2EoK8f/++gLTr6+sC5/LfJu2XKY+B1WyA0wC9e6amcObUKZw6dQrHjh7B0aOHMc6HtXw47QO9TNX3pNTP3kNoNBvyO/jBgwVxCi6W1gVqzOfHkM+Nyd/37t3Do0eL8lkuNybOtkYLk1cFNg+6ZPI74+ZrvqfGdOXl72YbALbLx/d8JVNJuZborY3INjr0GqBXQcsmTWqey2bk3PX1EtZLJQF57965g6WlJeTzeQnHjx/HhQsXBOqdEgflSQFRh1+joLQntTtbFzstA3MT6B6AQIfcgIfb97C+9rm2068BBRUUGAC9dnr83Dgsj4LjTV3w3/gJ9PLfXQWoEMg9CDbQy/bLwHQLhYKEbTn0+iCIbTNnuw8O3BXBjt764w1sqEBOCsoh6C0Orp4CP9t04G23/dASgFdBvB0N8nY98TnUEIzZOlxDKtpp0MaifMA/sH71XcoGsYaNW4IbCiY4zj4mAHoFYPehIeXAG7j1RhDXTr1xA/SKW28QIhF1PGFROtoZYNQwxL6Tnu+wt3H4ehzQu22s1AC7gw3dcs2lc3qAAdkOyMNO5b1ed8Bl3cC8BuhVl4giRNc/budtuxpuY4QeBHrNIg57sYRezIE+ut0OOt0OutzyvEu35652tk7IPcQXNSMgzzoh2JtIqAUj/Ix1ZRYrqGNH0c8beqltlGZ7hzqgd3t6uaOdAjulQPUr/48kFY5HEU7EEEnG5L1ZrKAWkOilJwZCHbi43kaCxxD81YDq4LikQVIBP5X7rhog/FFBA67G3twQu/aoNdRL6S5LUvYXfoWwuFLGwvI6Hi6XcX+xhFsLa7i9sCZxqVJFtVZHlQvcmk1VCp0Fu/9V5R2gkh8rt1r4ZfrUCE6cOIHTp08L2MsFXdw5Y3JyQmL2u8GcKECUfVBVg7FqawjtUWxiy7O41fHQ6vTAuNrwUKx0UKx0JXihCPoa6lWALaFcVRgDCZu/pGZDRGyN3sGciOfIGda5RgSpxZACc1WiYXEWDkBkJaqa0XCeqPMhVcXFWwR6gVi0j1ikj1gUGMvGMJlPYnIshfF8AolYCHECtjG1I0BAiJt2oCFizUarltMXmPfq/WVcub8sQG+9C9Q8FQj08reXAL3i0KvSlUVo0TCSUTrshpGJRzCXT2JujCEhi5ea3Z445NY7PSytN7FUbmJxvSmQai4VQy4dlXg8Fcd4Oi4x4eB6u+sHgbC56Evv7pBNxJCJx5DhfScQt5pXMs2lagtLlRaWqy0s11pYrbWxWutgrdaGp4FemiRzYZgEzj+5yMjroOd1JU5HQzgwnsJ8IY358RSOTo/h6EwBx6YLmIoDK1euYvnqFaxcuYJes6kWanFXBs7vu10JkW4XvWodXqkMb52hgmg8gWgigWg8LnbL3b6Hbr8ncSybRSKfQzyfRzgSQadaQ6daldjj7zjuusH2woWUqSRCqYS49bbbLdQrFQlc9Dpz/hxmzp3HzLlzyEzPyPUivGYirprhZquldqqDdOk4BZwCvgIO6HWNwSnwNlZgKw+8hiFWFvdZXDKHtxn/vu/7Pvz5n/+5OFHs9pcDegdr6O0C9DLXo7a3/5d/+Rd893d/925vdu/q/Dmg911d/S+98MNQ6a/92q/Jw1OzIOVpxy+7P+ID1Z//+Z/HL/yC2iKLLwf0OqB3uPFvZb72Mm+Y3Z6/l6mNu7ZTwCngFHAKvDgF3Hj04rR2V3IK7LQCm8FAT+vg97h0TXrmwTydcFdWVrG0tIw333wTb37rW1hZWfFdWA1kaQO9CgBQjl6Dbr3qM3lpTkLBlhqW1XCFfM8tUrNZZLIZzM3N4siRozh27KjeIr6Pcnkdt2/TOfiuAMYEjwlQ2s6echnLkdLUDWE1Ar0s23ihgCOHD+Po4cM4e/YMzpw9hT17Bv8d1of3hvJHWJO/YRkajZY80KWTpZQ5Gsfq2poAx9SuUBiXkE5nBHqlU6udN9shk1ryO+OOZoBUgm383W3AZeNYyc/twLRSaQVDR2ME8dSDfVNXTE9tS0+gQW81LeCmAouzmQzyY3mB5ZaXl7C8tIRHDx8KvFxcWxPgmeHkyRN4/fXXcf78eeTzOYzl8wLV7dRruI2a/NP91oZyt3IP2MCygXhtuNHOs9pCWQG9Jm0D+ZqYxwzDwEzD5NEGenks61wcqqOBOzOPZxpsu6VSSb6bGJ/A+MS4HJ9MJIP75UmiGqBXt/VhWseHeXzwV99/+kYb+N4HedXWx/0+txGnI29HnKEJlDebDYnpxsutvQlgCIShHQFlW20NwBBwUkka1zmDwhivu+GCaZj4sUCDye0WHcxs2MfAWJrCJeBLmEbgXg3wxmMRxKXfovvrsANsVOAXut0FbY6Yiiq7xQeNrK1BoNfA9OrQx8G+AwlZXKqCdP2u1HcSN/2pAvsVMKvuIxUPOqp3NcQfOPQax95ggQWZFoKyCQGFuNm4Rqe2eZsHGVZdjsmTKYMC6/gp4Zd2RzmQq9CSviybzSCR4IIBBVMpQDusna/jSCYTehGEvn/NQGPlVDUrpfZWFhVss5AjD99sDH/ire3Anp2oApfGu1SBxv+rdpINsc+O6hAJ4Fl/+Yfuj5SzrNWv9pVbK7FQOvkqF1Z1jA986uNV16JXT5k+xlo+o8BTgsGG1tX9kO/7qlLWw5SfqkqSvW4Iy8UaltaqWFqr4cFSGW89WNOhiFK5ggrntVUCvQ1/jh2sZzClffwCh+G+SgG9ClrlIgku4jpx4qSAvYcOHcbMzDRmZmYwPTMt80V/vJE5ptbJ52b1vEAGSjMZCYlBck87sXPYqjXp+tpBvdkRoLdc76Fc76NS7ylYUoBehrAP84r02pnXAL6DDr02NKuq0Og8vKAmTChXoF41T6aFrsDDBkqVaxkNFczLM9SuHsqlliat0XAf0Uhf4nwmhvFcAhP5BArZONLJqAoJQqZMI3gFzrx0xFfacDTn74tr91dw+d6ShPurFTR7ITT6YYmhf3cpl96Iyq+GhenOm45FJOQSUcyPE4JVIRYNo97xBOatdTw8LNaxUGxgoVhHx+uhkIljLBOTeDKTwBRDOoFULCJuu01x3VWhxffdnkC7BIiTsQgS0SAQLOa4vVrvYK3exmq9jYflBh6U6rjP65Yaaj7pEfxlbOYsCuzteR143Q56XQK9wP5CCvvHkhIfmyngxNwEXtk7gelkBGs3bmD1rRsSt4oleM0Geo06+q02ErEoErEYEtEYwmx0dBhutSUmqGsgdsLD7Xod7UYdnXoNkWQK0bRy0o3EE/4815/v6nkv66zd7aDd7UosDsMCO/cRSsQxfeasCmfPIj01hQh3F9BhizPbd2mP7ortFHh+Cjig9/lp61J2Cjx3Bbb6wGt4a/BPfvKTAjTRBWG7r+G0fv/3fx+f+tSnrH8k2m6KL+54B/QOav12AnqHnaFZkj/6oz8C27J77V4FHNC7e+vm3ZCzYaCXoC0f4v3QD/2QFJ8O8//8z/+MD33oQ9uSwx4H2Qd97GMfw/d8z/f4aTig1wG9ww1qq/O1bTXEHTx4t+dvB4vqknIKOAWcAk6BXayAG492ceW4rDkFNlFgMxhoKzDj4y4xKu1hoJfQKt1DV1fX8M1vvoE33ngDS8vLQ2CYJ0CpgRnVw3+CVgTjlHOigXsJN/Ilfk18UC07HttOjb41mUBcBFNpdHDgwDzm5+c1MNBDpVIVwHRh4aHkj469hAwlbQuCGnZy5feE2lguQr2ZTAZ7Z2exf98+vP76e/D6a+/B7NzsCAczDR0bSA6Eisu4du0arl29JsxEMp1FPJ5At+OJWylB44ePFrG6WtTOq+PIZLIK1kwmRwK9BrhT0G0AnvFzA1Ty32CpL8Fh6snPRwG9ww69po4EFraA3oHtp/l7PpvF2NgYIpGQOAzfu3sPy0uLWF1ZRa1WxZ49eyScPHkSr732mjj0ZtJppDOEAzSwvQN39iig15TVwLTmMpvdBwZmtGPz3k7Lduk1aRqoxYZ6+dkoqNjUA12UCZgzsO2zLghxKwdRdQ/wxXtmAOidmMDExITAvGwjPgD/JD2HgF6yMmYrassnz3KB0xy3TlMBJMo1VcpEkLfXE6dUr9NGpxOAla1mC82WconualdegXEI7ipba4QIk3D7bf03YV5BZJi+79AbwEw70FQen4S/pbbl1KrhdYNe8V6gu6Bx7eV20XRzixm4Nx5DPKaCfBdTzrCmn1NWfdqV0ZgzjgAxh8EhU0cmH6pffMJrBNAr9aX7NHFS1ttUqzat/jYuy3Z7V/0M3XltmFc74cmCAvE1lFc8lkIsnhSwV4BecSTc/KU8+XQqAwCy7u+F3db9qi4H/zYOvQKRa6iXsG46lZaxxEir1ikoINs49BLEVs7mEb9a7JwOjw1b7T82L+0TmqBNX28zoc36tW0m5w53CryrFGj97z8LRrmQdsjVzq0yJpkOl4Cnvk/9xQx6sVMInoJ5+x4P0iBvMLIOQr4KvOVrGJvVfKu+TtDTMw861cFzjIusmasBKJabWF1naGBhpYrr99Zw/X5R4rX1sgC95WoFjXpDsck6BL71Zh67MYdP+j2g+qEQjh49imPHj+H4seM4dPgw9u3di7379mHv3r0yJipXfwVA63VkCuw1oLNx6eWcQBUcXg/oEgL1OOfooVxrYb3eQrneFqC33gLqrZAENc/QwVdaAcKSQ8vx1wC9+jIDy2ZMXUss5wTwMUFezgnCYb3wTU2WBez1oWztnCvezrosYc4hojoQ6g31dOgjm4qikItjPBvHWDaOXDqGfCaOXIZzCjOeDrYbNW9SIK9Arn3gyr0lXLq7iIt3FgXobSOiQxghuvMSRuXcRBx6zbwEAt9mGOIR5JMxHJnK4vBkFoensuCuBAR5q20P1VYX99ZquLdaw/3VKtrdHiayCQnM+0wuielsEjO5BDLxKNqeh063JzHPrTQ7qDS7aLY9RCMhRMMq0KU3l4whl4ojGYui1Oyg1OxKfK9Ux1tL67ixVMbNpTK6bA8e0KFDr8eyG5i3JzCvCckIsG8sgX35JPbmkzixdxyn9k3h1P4pzGXiKN6+jeLtWyjdvo3qo4eoLy+jvrSE1noJ2XwO2VxeYv5mixCGDkcREUhcfpRKW/YadTRX19BaW0NzbQ3haBThWFzg2wh3QMnnEWPI5WXBgJmc8HdApbiGyloRlWJRHHsjmQwi2Qzi4wVMnzyFPadOY8+pU0iNT6g646ID//fxu6qbdoV1CuwKBRzQuyuqwWXCKfB0Cmz1gRf/8fjjH/84/v3f/10uREfBv/mbv8GZM2e2dWH+QzJdCP/sz9QPjadNZ1sX3cGDHdA7KObbCehlzofh0JcJze1gs3xHJ+WA3nd09e76wo0Cej/xiU/gp37qp/C1r31N8s82+uu//utbXpQyPI7Q8Z5bqn74wx/29XiZfdPwPffVr35128DyTlTssPbPsjMA87O6uirzmK985SuSvWdZmLQT5dtuGludr2033Z06frfnb6fK6dJxCjgFnAJOgd2tgBuPdnf9uNw5BZ6kwPMCegegBZ0BG2A0sCJ/pxGeJXT4xhtv4o0338Di4pJApAy2sywfYvIzwaz0Vr0EepVLrwqEGdU2whoqlOemo4FeHk+HWS4Y5Za+U1OTGiTuiUtosVgSZ1PlGtoUqHX4NaqczDNBS/5bbCIex8T4OKYmJ/GBD3wnPvCB92P//n3iIiXuVvIKYF7+ZaBbXvvipYu4dPESYokEJif3IJPNoUyntHIVa2tFAaHXy2WM5QvIjxUEILaBXpOe7fZq9DCfEfrke5aPICUD4VLbodc4JJtzE8mEAKSEDFQJ6HblSeCDaqkfnykxMIP6gG67hbGCnHXj+nVcv34Na6urqFaqAtsR3pibmxOg99y5czhz5rS4YwqAasGqO3VnmzIx7wbotdvMdq4z3B5MXY5KYxjuNX+b2M6D+Yz5M86ibGO8f9iOCfRSH+O6bOqddcp2ZBx6JycmFdCroe9tA72Bx59yDwuQSr8VC75icZY+yGscXLtsJ120mw20Wg20JG6CMC/h3o52hO55BEYJjpKnIcwQFpc4gRLkb+WiJ0yRhnrV5xpgsdxSt1OHWz3WNl00cJFlDT6wJbpyeyWzo7bAZojKooSQtGlZkBCNIh5Xzm6mb4rR4Y2whsAY2tVZ31j23GsY1FV4VOB1a74fCfQ+xlCR7c/fnprudT11f9vO04PArnL+DvoXdbwCf1VQfQRBX91y+kAymUEimZHFGazTrQK9dj0Nj2MD968N9kpb6aHXJ8TjwZOFIl0F3Ii7tXL4k/tNX4B/sz7icTPOKKhXHBMtGO5xYwM/f57g7GZj+JPa8/PM11bvI3ecU+DtqkDnW1/QU7ge+l4X/R7nP55yeOWiE+1kagOh0vNp0FOBfZ6CeftdDX5qMFgA4R6RTh0bOFT1TQOLabQjrAJOzSsAOH2g1z7RzMv1fJlj2Hq1jfVqB6VqGw9Xa7h6dw1X7xUlJtBbriigt06gVy+UYyw7Yhi615/VPt6p165vuw/iM5rDR47gyOEjOHjoEA4cOCAL7RhzEQVX6LH/lkmBTPPNciHpZQNwmfMBceYNodvto9Pl3O7/Z+89wCQ56rv/7+Q8m3cv7N3pdNKdIkKABAYT/BAE2GSTo43Ng4WN/YCJBmP8GMQLNgYMGDB+MMGADJhgm2QwNu/7JxmEdMonXU6bd2dnJ3bP9P/5/qqqp7dvZmdm907aE12nUu3MVHdX/Sp296e+1UTNaqJQqmKpVMPSShWlahM1O4K6FUHNVouEFIitIVuX1l0b6F2tgU8wV1lcIcLC6mqIV9YiicIuPe8BZKwxf7duB6SOED4VIJmsN8cmLtiiCi3nEAIGE+p1kElGMJCOidIt1XoH8wlR7B3MJcBdAVaNlXINBfOy6Aj0ilqt4+DOY9O47QiB3ikBeq1QFDY9511hDfRyMYtIBetxLRxCKhpGNhFFNh7BYDKGi8bzuGgsj4vGc0hEo1ip2+KXazaOzq7gyGwRR+eKAvSO5JIYzSUk3JJLYms+ha35JHLJqPxuNRqoN5pYKtWxUKphYaUuYC+TYFjogVQco7kURrNJ5NMJFOV6DRStBo7Or+COUwu44+Qi7jq9KCBv3QbqDQe2KPRqlV7OT6h2aymoNxl2sDWXwLZ8AttyCezbPoLLd47h8h3jAvkunzyBwomTKjx2DEtHj4gvTU0jNzyI/NAQckNDSGUyiCVTiCXok3Bsi4Q5nIYFu1hEdXoG1ZkZCRWlrhasRdJpJMfGkRwfQ2J8TGBf07jteh2L01NYmprG4tQ0wtwxZWIcqfExZLZuxcjFF2PkoosxetHFSAwM6jpmVoN1Wdh1vnbGQboDC2xyCwRA7yYvoCB5gQX6uWHudPPNBx3vfOc7BVwy7pOf/CRe+cpX9mXg22+/Hc997nNx5513ynGveMUr8OEPf1ge9HZyTNPRo0fxta99DT/4wQ9EJYOf6R7xiEeISgLVEh/96Ef3pBjsh1ANrHTkyBF86EMfApUTef6rr74av/mbv4nnP//58t073vGOrnn1A0LrBV69ef7+978v4BgVL/hw/8EPfjAe+9jH4pnPfKakkQ9Je3V8gPrLX/4S3/72t/GTn/wELA9jS3PuK6+8smd7rjd/vaT3n//5n/GSl7zEjbpRwI11+O1vfztuuOEG95zvfve78Za3vKWX5IgiCUGwb37zm1IHaUc6br/CcnjCE56Apz3taXBlSIAAACAASURBVBgfH+96Pj/Q5603fNHy9a9/HV/4whfcct+1axce/vCHS7lcd9118oJnPW5mZgb/9m//hu9973uSfpafNw9MP/PRSx7M9c81JH1fA72d+gfml0Ag6wDL56c//am0Hbaba6+9VtRVn/e854Fl1e+DyM3Qx1122WVt+xL2Gczrv/zLv+BnP/uZ9Bt0rPO/8Ru/gd/5nd+BOXYt2/FF3Bvf+EbpY+lot69+9at4/OMf33NVpr29IC2V3d/znvec1a0u/YlpB/S+6U1vwpvf/GZRqad78pOfjM9+9rOiptSL89qJar833nijbOW6XqC3U9/EusjzM32/9Vu/hcnJyZ7qZiegl2X4wx/+EOybubiH5cEXcI985COl7+OY1Evf0StY2yvQ6x8rvACyv69dq3w4xrztbW+Tcn3961/vRu13rkPVrN/7vd/Dl7/8ZTnHb//2b4PnoPLTRtxmB5Q2e/o2Yvvg2MACgQUCCwQWOH8sEIxH509ZBSkNLOC3QDcYqN/7bHP+XoFe3u+USmWBUvcL0LsfU1NTAtDyNz9sqSBfpfZpVGS9UK8AvRrIUkJIKi6dmyZXykxBb7G4AiKp2GugVF7HwK1+GLadDc25eW3G5z0RgUumMZ1MiirtYx/7GDz2sY+W5xei2CkwbAs2dl/WanB5fmEet+6/Fftv3Y9sNo/tkzswMDgMPmOanZnF4iKVgxVckcvlkcvnkU63gF5vWRigjt8Z9VejeGzybIBp5p1xDNDrhXnN8QJQx2MSrwlCl2br2oZcVgEMLWDZq0JrgF7CgLfdeqv45UJBYE7ai/AGbbRv314RtODzP1EvjcdELfNsO2/ajQKuF0zspw14oXWm09id5zO/eRV7jSqvsas3NGnwgr4G5mXdZB1jO2FZsO56gV6BMRtK2doAvYzHZwnDQ8MuANwX0KtVdsX+umyps9oCi1arpRKyld+5rbMBOgWsITBRR7lUQqW8gkq5JFAvIfpGo6X8qhutALoG6KVKnAC9AkopsFddR8EKIf2dN41nu7645xPFYc0WtQR0NazVUhKUslcdkFL50xCS2q3akTpNMJ5gLxcAUA1WhYTm44hK3SdsSpjZbFHugU5d+LQFUIU1zmvUedcD9FIZWRTsGkptV3kF9KpQAbvev8/sc9oBveocps9Mp3NIifp4UgG9fbbxdmOYF+j1/662CdewG5WCtWI00yR9l2wBT/sqVU3+TdsbFXgD9hLGJpjdqX/wXrefPqTf+tptDF/rfOcyXf3mI4gfWOB8s4B1yyfVMMW+o9kQoFeA01hK+XgKCEcRItYpC03C7qChoN4G0LQRcmw5nlCvAMEG8G3ys4WQhHqxFM/vjrsKzDRjigJJjVsN9Ho05FUEM1y0ukOsVCwUy8pPLZQF5L3r6CLuItC7vIJiqSy+VKmiwYU5XHxjacV1OV9riY9ZWNdubuNfvGQ+b5+cxM4dO7Bj5053Hrhr1wUyH2T/SzuruYRRhlfzTn4m+CpKswyN+mqDMGwTFqFeHa5UbZRqNhhWLSq1RpS3OZ8Q1lWN0AI/64UdWmrZq3bvChRrg0tMHS8a5rgOREMOYtGQQLWJeFhCKsvyO4Zher24r7UATlUR5qVab6JSb0hI+JQquswfr03BVrK6DNPJCHKpqCj15tJRjAwkMax9Im52LTHFrpSLFdCrYd6mA9tp4o6jM7jtyBRuPzKF4/NFNMIxNMIEetW8q6XQa2haNRdMxcLIxRXQO5TyAr15UehVQG9D1HUPzy7j8GwRh2eKqNkNjGqgl+HWgRS2EegdSAkgXK7ZKNUtCWeLNUwtVzFdqGGxXFdQtIzBEJB3+1Aa2wfTGMulUG00UWs4qDYcHF9YwW0n5nH7iXmBemu2g6r2loZ5Vb1yBORtys4RFpIRB1uyCWzNxbE1G8e+yVFctnMcl+8cl+uUZ+dQnptFaXYOS8eOYuHQISwcOojlEyeRTMSRjMckjMUTslgpGk8gGo0JzIuGhZBto1kqwVpagk2/uNTadYK70CQSiA0MIDo4ICEiXMCmys1uNGTBaGmlJLuaJIaHkd8xqf0ODExOYoD3i5M7EM9m9dxYz5HPt042SG9ggQeIBQKg9wFSkEE2fjUt0M8LL8JcBHZOnz4txnrpS1+Kj3zkIwJm9eo+/vGP49WvfrUb/Stf+Qqe/exndzycW54RsPnMZ/RKwzUuxAerhG4JDK/1ILAddMaHPq961atcwNF7GQKOhNfe9773dc3m2QB6b775ZhAsIuzWzRHSYrqoFrGW4wNWQsmEWW+99dZup5Xfe7Hn+QT0UmWFALrXrgQzn/70p69pDz6Y/tjHPoa/+qu/Eqh6Lce2cP311wu4yIfTnVw7oPdv/uZvBBT+kz/5E/zv//5vx2N5XtYPAmN8qNqLm52dBc//0Y9+FMVicc1DeH62UaaDWwt2c78KQC9hakKDr3vd69asA72Wv9emm6WPYx9L5RmvY19ECP7f//3f16wGv/u7v4t3vetdsv0nF0CwHtP5lV25OOFZz3qWWwcJ07P+eLdhXOtC7MOe85znSJT1AMHd6nK739sBvbTJN77xDQHsTVq+9a1v9axi6wVQzZhx00039Q308qb5E5/4RM99E8HSP//zPxc14LVcO6CXiwje8IY3rFkX2He85jWvkXhrzQs2M9DLsvUvPOp3ruOfK/ULBHcqm37ma+up6xs9ZrOnb6P5C44PLBBYILBAYIHzwwLBeHR+lFOQysAC7SzQDQZaL/CzSiFRX9gLO5rrElAklEiV3ltvvQ233nYbTp48iZWVFfFeCNKokxpFJSo5ipJltKXQy+eSBg6Ql9baMwmSJu8W7Brs5b0xt1qnN0CnCUVxVkOwBoQ15zL29INb/GxgS74opvJmMpHAYx7zaDz60Y/C7t27kUwqYM+AY3JOnTaBgStlzM/N4+4Dd8sz00wmi4mt2wTsPX16ClOnpwWEtglVNJtIJlNIJlKIJxJuXvzlbcrEr8zbUs5UACjz7AV6vTCwsQVtJuq8GmYwqnMKUtFbCQswoIA5cz6WTzaTQS6XFbDz1v37xRPuJGhHO1144YVio4svvlig3j17LkQ0ora570dcodcW71eBpg389fdstgMvqGuA3k7t0IDApk4byNyEbDustwbolXIJh13FZbYvPjPigmS2lfUq9Loa0hoEEXbFqxIobUvjPAJJED5poqm3NGY6rLoFi6FVU2G9CqtWhVWviSoagW5lBwUBu1C1wZW0Qi/BBqVipkKFMBkFX8KYCsw55zpkHYBeqXeefLQ2PG9tu27U+8yu1QrqCSOmwVG2E6qHx6IKJI0QBOLfOqSaLAFgU3+o/KsUY5XCrEmDgL2E63VD7UWh1yyAkDIkFC5Ar1HWbQG95jvTZ6h+o6VGa4BfAm7evkfAWR2P9VoUehNpRGOqP3QVlntswCa9OtN6AYdZyNFa0OH+7iq4ayhMg7wGcDPmc2HoEFka2jqCWIwqyjFZYMAFGSwTbx/ers9db9/RY/ZdMLrX+N545zpt60lTcExggfPFAtZNf6+7Wg3zakX5UGoAoeQAGCKaVGNSmAqbEdK/WmmWK10I9BLYtQTsdZqW9oT+6gg1auLRqOq4BuxVfWhrCYceBY1svJq1mpm3B/n1DNrGyO4CNwflakNBlFUbM4sV3HV0AXcenZdwoVjBSqWGYpnKtjVYtTrq9HULTSqxe5WHPeOAH95tLZhQi1PMZ4ZbtmzB1m3bsG3rVhFHuWD3bpkL7r5gtyioU7Wf8121yISQK8clArvKi6Kr7cBmaOmQnwmsNgjvOqg1IEBnTVRauQAvioYTQaPJuQRN5RguVy/EMXr3ymCEpo15W3MgVRhKFT+EeNRBLOIgHgVSiTAyqRgy6ZiEhHpjMcK9alGfWfzG8ZuDlylT5qVYtl3AulJroFJrolpvSB4TAgqHEY+G5RrpRATpZFig3rGhFEaHUhgb5H1B9MzmtArobSr7NAn0TuPWw1MC9VKht0mgNxKTkECvgnrDatGNWpEkoQF6c1To9QG9CQ30FmsNFGs2Ds4s45D2Bugd01DvtoE06AnMpmNRFCo1FCp1FMp1nFyq4PhiBccXKphbqQsQTdFahgSA94xmceFYDpODaTS0rjXv3k4slHDrsTncenwOd5yYR9lyULabKFtNUemVBT16QaJDyFZDvVToncjGsSUbl3Df9lFctmscl+2cwI6RLGrLRdSXlyUk0Dt3zz3iF48cRdi2XM89Y2QOF1E+ZCuYl3FQrcEpl+GUS3BK5VUK0SHey6ZTCKeUb3JeL1rdQCME1BFCPRSChRCy27Zi+KI9GNmzB0O7dyMzOorM2CjSo6OiDmwWMKnxvu0s8HzpcoN0BhY4by0QAL3nbdEFCQ8scOZWO2s9QPerzvGBJhXouO1YL84PVBKUbQeR8VxMx//8z/8IWGhURHu5BuP88R//scBlnVR//RDq3//93+Of/umfRIWynSMIyYf351qhl3mmUiOBqG7gqDedBG8JdT3mMY9pm35CX9wO/oMf/GCvJnTjEcoizPrCF76w7Urv8wXopW2peMv6ZIDWSy+9FF/60pdEZaOT48sbqoAyXj/uUY96FP7xH/9RoOh2rh3QS7CYMLBRTO52vW713Bz/4x//GH/wB3/gQpbdzmt+Zx4I4K9lH8Z9oAO9VCKlKi0VWXt1L37xi/F3f/d3GBoa6njIZuvjWM/NA1SmjSrerDe91kfWF6qaUsm9E9DLxSAve9nLRCGajsqun//852WFczfnbzP9quJ2O3+n3zsBvX61YLYD9rPdHkL782EWtXS6Tqd03XPPPfjDP/xDfPe73+0ra+yT2KdT5b1TWv1tmnX5c5/7XMcx0p8ALqrhMRMTE23TttmBXo6ZtC3nBXQE3als/tCHPrSrrdl2OP8gGExnFJg7jQVdT+iJsNkBpc2evn5sHcQNLBBYILBAYIHz1wLBeHT+ll2Q8sAC5wLoNec8QxlRk1JeMJYwGIEAqtnedvvtuP2223H8xAnwWSaVRc0Lf0JgAgValoJYKVMFiPKRqMWabepdoFcpuXr5hhYg6Ahoqn53BCQ11+H5RUFUtopXr9aNOiPj+EFPb169fSGBS8KWVDDjC2PCd7/+64/Cr//6IwVQzWazyGYz8kKfYDJNw1f5TBefny0XljE7NwvuakafSmcwOjaOVCqDEydO4uSJU7AsG7E485/QwJnaCt54U7u9ILVRbfUqZBrVzZbyZlPsYRR6zctuA2aIHTwoiZYd9TQmZTeCDwb647EETwkxp5JJUYit1arYf8st8iyDUGcykQTVey+66CLxe/bswZ49u7Fzp1I0dkGQs9xsvaqjBuQ2dWM9l1qrTXnrPs/tBXq9x/khcS/Qa2BxA7j7gV7WV9Wu6qIyLfVpeVnsT6B3ZHhY1HwTyeSawhwm71p0ztXeE4jFVeNTsVy1OqMMLCAoAXEFiVfKFfFU4WVZ12tVOAIwEVxqtMDvlvivUuEjHKzP3yS0KxAvw6j6O0wIRysfUllVtobm587KqespU+8xLkBqFgsYgN30b2dcwKgmtlYXKCjIgwMZRkigXJV2qe9hKvmFEaGiXyyKRCKGOL2o9sZlsQBhd+mj6LkttgGDjLqsKPjqLcPbZd63M7qBqWl/09c2mkadVwG99LbNvtKW0Kj3mv6S6Teqvv4+0633olJOuCkpPhKJ6S2n+1fhNvXR9Pmt9tMCe03WqUoofZoOzYIDZXeqSSvQV0BoloN8r/of9onxeFTsT5iX9hd762M3WrfWc3y3MXytc3Z7lrqe9ATHBBb4VbGA9XP1zlepfKu+UfqC7BjC2XGEs2MIxTNAOKZ8KKaAXgP1cvwjzCvwLsHYOpxGDY5dh2NXEbIrCFll8U7DErVexneo5CuTLDWKKEyvqRTFvXMzd3KmQT5H7QrRcnqRm5KQR82iGmwDVauJ2aUK7jyygDuPzOOOIwtYLNWwUrWwUrNQqtZRrVRRLVdRrVBZX82XvYuVvCCvH9x1F6KE1RjAzwy5AyNFjui3bdsmc0Au8GIYjkQ1xEuQt4m6ZcOyqPjfQK1u63Tz7wbq9SbqNRUS4rWbgO1AwgYiaCAKGxE0Hc4fCLxG4PBvgZtJ5pqx2djNjJ+t/QjOVDxWoywtnIg7SMaAZMxBLhPDYC6BgXxSQirmJhJRCaPRMCKeccadSzmQslhYrrm+sFLHcslCccWSvCbjUSTjER2GkYyHxFOtd2IkjYnhNMZH0kglqBC92rmLdhylXEyYlza9/eg0bjt8WqDeE/MraEZicCJxNKMK6JU5id4pgPXcERoZSGuFXgK9otA7lsdF48orhd4GVmo2lms27p1exsGZgoTM42guAQK9Y7kEtg9mtE8jFYtifqWKuSIB3iqOzJdxcLaMQ3NlTC3XROU4FlNqx7uG07hsywAu3ZLHnrEsImEFHjO9JxdXsP/oHPYfncVtx+ewUm+iaDUkrMuOELKVi9rNxbZAqJdtLRlyME6YNxPDeCamFHp3bcGluyawc3QAjVoNjVodjXoNS0ePYfquuzBz112Yv/cg7MISGstLsAsFwLJkoZXsxMB5BD8T+LUsRATstSWMcPcZ2lSgXWVbh6q89OGIQLxs9YSUGySZqbyby8HJ5TB04W5suewyTFx2GcYuvkhUeZXPIBKLq65iFcwbQL2/KmNUkM/NY4EA6N08ZRGkJLBA3xbo94UXIUUqgxr3/ve/X4DHXpxftY7ACyHZduqMhHlf/vKXr4LJrrnmGtne/XGPe5xs680HcXfeeSe+9rWvyXbnXgiWYOR73/vetlCvH0I1aSdUxrxQAZIP4Pkgl+cmOLl9+3Z5+MiH4Ez3pz71KTmM28UTjjLgHh+o5PN5F5TqB3j94he/KCrBXgXVK6+8UlRln/SkJ0me+bD0Bz/4gcBSXhVXKogyTYRUvY42IpDshRGNAusTn/hEic8080bv4MGDAlHzPF6Iei3wtZ/89VJHvHH826hTldZAUv2cqxOcSPiQ4FUnldvp6WlQPZMqvsYZ2z31qU/F3r17ZUJOhVXajW3Dq37cqUx4Lj/UR2iWD7gJ6dFRxZR1gcrQdKyLhMsIJXvde97zHoEoOylSs32wzXhhdX8eeL4DBw4ItOxvR2vlwaTjgQ70vuQlL5E6wHZJKI/25GIEqpyyHNkOCT5/5zvfWVU23VQ5N1sf5wUOO6WNiw24cIB9HLfWJPTLvJv+wvRRpg/zK/SyLf7t3/6t1Fnjuqm0m3h+1VT2a14IuZ8+oZ+4nUBbtlf2q8yPabPsA9aCuBnP22eyfbFNc5V3P0Bvu76Jiy8IkrPvIETKPoEvW7/5zW9K3+QFsznWffrTnxaot53zt2lvnOuuu04WHjDt7P/Yd3Ds4vm8Y9daY/B9CfSyzvGFIcdCvojnog4qRdOxLTOvfIFIx7GAL7PpvGrQ/NxrffND66997WtlLtKrmvpadbPf+Vo/9fxsxN3s6TsbeQzOEVggsEBggcACm98CwXi0+csoSGFggU4W6AYD9Qv8dIISeX0vWMrPjCsqW7Ytz/3uuPNO3HnnXTh27Bi44xHvf5WyEV+2Oy7QS4hMAQRYpc6r1HqNQq+C+rzsgsAGWkVMAV3NlqqYNpCBII1KrRdENenwA8t++JKn4nmUKqnyTOyv/drD8YhHPAIXX7xHdpcaHh5yQVUew/TQ8x6K92+0wdTUlPhEIoWBwSFRseQi+JMnT0n+M+kskqm0pF69pG+BjAao8NrewHgCMmtw0Av0GtDXC1yYYxifNjBQqoGiDTPSKl/DjDii3MbzE3qjiiw9X2zz3TLvZe8QiPs2Aehy2ZzYhM/96HnPvmvXDnk2LICjkv88q/pSBlZW4HFLobhbu1irPZlzmjhesKXdd8ae/nrlvYY5B9uJAXoNfNxOoZe/mefpFMugrXl/bIBewrz8vNZOe+b6nYBef1sS5bwmlfFsWIQ99XbcDMulMiqlkrRzUeSt1xAONZU6HTV2XbE3KtWqMjYqfAQvBXAQyMEL9Gqol4CveAXzEr5UimTnFlpoMbkKqVql7Go+aCMqTEPDQOZADUWLKp/2bv3QKrIClRLy5dbaUSqJE+qNyvsTlrssZIiqz4lYHHEucIhE3X5NgFRCRrrd9KbQS4Vlgq3sm5U6r6jtCrCmwK0W0MsFFmaRhS3t1PQRSqFXqV17+34DK4cJM0UiiETiiEbiCBHSdjePX++Y7VV3dmuw52Ts99XYI0CvVudT/Yvql1R/p9SGjcKxWnShlPbiVE4Wr2yvFmWwCp7b+rbeMXwtS/Y7vq+3VILjAgs8EC1g/exv1NxLVOnZNxK3CyOU34JwbivCuS0IJXIIheMAFywwFKBXL+4QhV6lzAv2lQL00vNzDdAwL8Fex67BaVKtlyGh3oY+lwrD1CXlQgS9WK1lb1drHK70bGvCqBRpZZLoiMKt8QvLVdx9bNH1C0WqpdpYrlgC9larNdQI9VZreoxoKZ22g3nNgiwD8BqI1yxA4/ecF3OnQnqq9fIdoPEcHwidckxiGhXEawvAKxCyeK1gW3dQtzgXIajK3QKgfQhNUfWPqjDEMYcL9SIC9SKklg8ZsNddBuOYeaderOZZ0tYCqlWcSCiEXJpKuWHk0hHkDdBLqDeXEIXeeDwiIRfrKIVetXiktTAKkp+5QlX5pSqWlutYKtYlrFQJ9EYE1mWYiCugN6GB3i2jGWwh1DuSQTqpFHpXjU5ehV4N9FpU6D1ChV4D9BYF6G1G4nAiRqFXL6yT3TlUwgmeKqA3glw8qoBeDfMaoJfKvFToFaB3qoB7ppWvWbbAvON5Ar1JTA5lMDmYkTAZi2B6uSJ+ZrmCw3MK6L13roxpDfRSATkeC2H3SAaXbx3AFdsGcPFYTu1mILsdRHByYQW3HJ3FLUdmRKm3ZDVRshoo1ZtoOFRSDiMeCUkY4rgv3kYyDIykohhJxTCSjmL3xBD2bBvFnu0j2Dqcg2M3FPxr21g+dRoLhw5h/tAhUeu1FpdgLS2Kd+p1mUdECPOydlUqcKr0VaBaRaheQ6hGX9cwr17qFWJd1T4cQiMcQTMSQTMagZNMIj42jtjYGOJjYxi64AKM7b0YYxdfjOELLkCUi/WSCQnDsqOFqb9e1e4HYo8c5CmwwOa1QAD0bt6yCVIWWKCrBfp94eUHOAkP9QIx8QGFV7WOineEZa+99toz0sgHwtzimuAqHUElHkvAsRMUc+jQIRCc+Y//+A/3GKrWvuAFLzjj/O2A3m6AkzmJH8Qk3ETwlBP8dq5X4JXgFcFBQl3GERZ761vf2nbrcj4AfdOb3gSqCxvXDlD9+c9/Dm6zbmAuQlgEDa+44oqOdYMP6qk0+Q//8A9uHELLhFv9rtf8da2IbSJsBOjlywq+eOgEwtIOhFepMt3O8YEzYfN3v/vd7s+skwSzeCPXzlHV8X3ve58olBpHlUceQ8UPr/PXI/Mb6zoBQcLs/ofZfJBH+JHb2ZvyZHyqZBP49juWI8vsq1/9qvsT2+tf//Vfy6rSds7fjhiHapuENruBiusp416O8cOFVAoluHiuXCfgn4DiX/zFX8jqXL/jywkubmB7NW6tvnEz93FsN6w3XlXqtfoivtB74xvfKO3J7/xAL3/3L+zoFXj0LibpRzF1o/VkLdD2G9/4Bp7xjGfIJdYa07xp8PZr3rz3CvSy76C9P/zhD7unpTryBz7wAVGQbfcQvF2fzmPYlvhAyu/aAb2mb+I45R+HOb7/6Ec/EnV5o87Mc3Zqq/cl0OvNW6/X5TGHDx8WZXqzGKLXuQ5hYcY1cDMXA1B9/Wy4fudrZ+Oa/Zxjs6evn7wEcQMLBBYILBBY4Py1QDAenb9lF6Q8sEA3cLFf4Kff8xlV2FqtjrsPHMCBA/fIsxfev586dWqV2qxRJKVqJKFBXqulSKsANwX0KvjKfQVv1C/5wtzAc1oN1wV7NaRG4JCez6cMgMBnS/QEuAzwuha4zFpllH4FEK5U0GzYcu/4sIc+BHv37cXWrVuwbdtWgfUE6GR6BIhsCMjLBaUMuWsbfSQaE5Vebt08NTUtnqheJptFOpURVUkCakYR1QskMz0mvV5Q1/ztVaj1goX8nc7ArgbEI3gh0JtROVZ7DbdURXmQBjTV+ZoCvg0MDMhCZdq3tFLE/Nwc7r33XvEEG4YGB+XZDxc+0/OZ8fbt27Bly4QLH28EmfOChablK6h8NczLz16b9dJLeNuJVwXZq0znh1y8afAe364NmWP5bIJq1qL+rNPNZwUEpblo1kAyrH+MS8/npjzGBXpHRpCIJ+RzJEqQpYPTxjaadIK/GyZV7Q4t9ZXpIMBbt7Rnnbdaato2Vf8qFVH0s6hq1rDQsC3EqD4bDSMaDiGivQIrVXqkLot6L+u26A9qoDcCcOvicBShCLcxVzCvCmUPaHUCH1TbSzn2EsdV6JVK4hE8NICuBzpX/ZCKKMnxHCzl7IF5/QsD5DhR6lXHsjmKUq9sNU1YxYClBHljSKfSyKTS7rMjhUArmJdAiW6WZ2LOPoVe6UvEt7Y2JzwmCw4821MroJwwL0MusmgBvezXVFylhO6t+/K3RxWd5RgmWMUy3BDQ21LjNSrDq8tTZVQVmR4LtNqwmz4pIpVPSbcuL/O7QEKEeQXspTK8WnAi/bgH6D1HVa9t9ew25q5Vp/sd33tpH0GcwAK/Khao/+R9qk8RhU+l0stxKJzf5vpQIq9A3oj2BuaVjohwL4Fcgr0NpVjvKtdbgF0RH7KrcBqEeqvKN+gV/Cvqvk0LIcdGuGkjJFCx33kWuLgis2ZirHaH4MAgarYEPBsOllZquPdkAQfpTyxhdrmGxZKFxRULhTLHerW7Rr2u+n4u5mmK4inVzdW81nj/vFMt5DBjmFqIx/k134Eaz7ng5OSk+B07JoFQFJbtwCLMazmo1CyUqzYqNYK9TVQty/yq8gAAIABJREFUKgw7Etq29oR5uTjF0aqnDENcQkSY16PuL6OiUS9uaqBXjZghWdGkfmupH5uxRM99dQzG4vg8ko9jeCCO4XwcA7k48uk4chnlleJ+WMG8osivgF6ZHhjvABUCvUtVUUqeLVSwWKhjqVCXsFJpIJmgOi9h3giSibDAvMl4GOlUBArozWDraAappFHoNTsFtOYstIuo84p3cPuRqRbQO7csQG9DoN6Y7H6gVG9V6GiglxOTlFbozSa0Qq8BesfyAi4Xq0qdd7lq48DUEu6ZKkhIhd7xfArjA4R6U9hBoHcoI2EiGsHpQgVThbKEh+epzqvA3uliDYR5EwR6o8Du0Qyu2DqIywn0jucFzo3JHEkBvTcfmcXNRxXQW7GaqHBOaqmdSPKpGHLJuITRkNQM4t5IRkLIJyIYiEeQT0SxZSiL7aN5bBvNYySXlvaqKlcT5fl5FKemUJw6jdL0DKzlAmyK3Cwvw6lbalEVvQNYxYL8bhXV742VFTRWimgUV9z7NDNHaYbDCurlrijxOJxkAk4iiUguh+zkJDKTkxIOTE5iUPv8li2IxGIIx6MShghfu/O/AOj9VRmbgnxuPgsEQO/mK5MgRYEFerZAvy+8CK4RJvrQhz4k1+gVYvKr1hGO/MhHPnIGrMqbf7+CI5VJGd88wO2UOYJlVA82UC9VND/zmc9IGr2uHbDXq/reuQB62+WZypOEmP0gqDcf/vz6lXT5IJNwKeEsOgJZhO4MgLZWJfFDd0wP1WD5UmItW65XRbddWvxAb8+VuktEqlcShP61X/u1jjH9+We9IrBJG67l+OCQdjJKwoxPoJZKzl7XDuhlXILThMg6PchiXaGiJ1UmDTD2ile8QuC+TCaz6hp+NW2WO8HciYmJNfPQTv3zXEO0ayVoLbXQ9dYJAqvsZ9q1r3b9w8te9jJRxeYLn06Oij2///u/D0KedITFCVs/6EEPWnXIZu/j/Mqkaymtmoy1qzP8rR3Qyxc4BN3Zr9OxPd54443ykqyT40tDtkHak65TnV9vfVjruLVAW77cfdGLXiQwK123ccTf7r3qxL0CvX5gtBcVbaaNdufY/dGPftTNLhcs8Du/Sn67NtdNDZwn9Ss7dxqDewVr/Tbp1A/5x4p29Y7p6/W6jNtu/PzWt74FgtCdnF+1uVP+11tP+52vrfc66z1us6dvvfkKjgssEFggsEBggfPLAsF4dH6VV5DawAJeC3SDgfoFfvo9n1F7JBhw8OAhHDx0SBb68b6PXlQQYzFJsoFkRQHUsgW6iujt5k28aDQmzzFlG3RR6G0hoAac5VtzAWgJYRDo1FAi70cIPtIboJfn4nMf7ipCANIAyH4bmnzLNTQkKiqpVFQtl1Gv1XDVVQ/CVQ+6Evsu2YfdF+zCBbsv0MCDVituEmC0wWe5BJoJ9BrFYL5M55b0jaaD2dk58ZFwFNlsDul0VqnLchviOl/2VwT4NEAy02pUdvl8kfmgvQxUYcBQr3qvyR/zwnzQ9sybOcbYToBd/c+FNlyQQ28FHVI7sxjltYWFeUydPi3A9onjx3H82DGBUcdGlSrbJZdcIn7Hjh2YmBjH2NioEgHeACXnLR9v3rxlZexggN5+ewoDr7TAc9u1lykLrw295eKFX9rB4l6gl88ZWL6m7fiBXl6L9YD12ADADJOJJEZGR0Sll0Av64I8l2hHSXu+c4FeUcptqdGSS6prJd5qvYoK63q14ioDi5I2oVy7gTrV/AjzWpZAT/SJGLedjsqWzIRbFOAiCI0QJ0rp1xZlPQXkhEGpWoI4BHm5BbcAvWGqRkcFMHEcL3KzEfy7t9IX2Ecrvvr7PgPzqrLzUbM8vQfmNaCsuupqGIo5Nz4UIiylQJSIgL20YVzKMp/LiyfY21LkVcCQWd7QFuc4A+glyNsCeiVtWtmcmTVpXRvoNXCUUuc1fYPkTuyhQyr86e3ONwbzKst5FyR0HIu00rfaadsD7+p6ZxYhyPEeBV/TdpXynwJ64/GYQPGynTb3Tve4DXRXvVU+HavbmLvWyTbSp/aVyCByYIEHoAVqP/o/uuNRMK+o5oYiCOe3I5yfRHhgO0KJASCaACIJhAj1rloE4iKcAvfKAgiBe3k+G6FGFRBfg2OX0bTKcOhthhU4dRWGmjWEm3WECfZS7dd1pnNvjYtmKOJiBZft1ZtZcJzlHJPKpcvlOo6eLuLI1LKE00s1zC3XMUul2JLlwr8EbFtzJzUvXwvo9cK80o/q8YshF30NDg5KaFR6OSek57hvWVQRpnptE6WqjZWKJWGlTpgXqNmckzAPIXBdFnlLMydoWVot/HHU3gB6vmH6bjWbVUq9dGEP0CsjzBmear4c7dj9R0IO4tGwVsdNY8toGoO5BDLJGLKpKDKEawXiDaudCDTIy/mBC/TK/UlIQOUZwrzaLyzVsah9qWK3lHkF5g0rqDcRFkVegrzKZ+WzmX+oWtDauYRDnIF5Gd5+VCn03nb4NI7PLaMRJtAblVDGcILY3AWBWwaIOq/aHSEVDyMbjyLnB3rH8zK/I8xbqNJbOHB6yfVVq4GJgRQmBlOYGEgLyGt8IhbByaWy64/ME+qtgOFMsYZk1BGgNxHRQO82D9AbjQjQy2ufWFjBL4/M4OYjM9h/bA41o/BsNUUFeDyfFph4bCCFRCQkar2JMGHhENLRMNLRiISD2SSGcykM5VLIpeJKCZu7DzQdWKUSassFVAsF1AnzCqS7IiEsQvYK6GXcyvwcKvOzElYX5lCbX0BtYQHVhQWZ6EpNZB0QkFfBvPRIpxHKZBDKZhEfHsbQnj0YvnCPhLmJCWRHRpAZGUF6cFAg3hAXGhklZT2vNN3C2d3n5AHYsQdZCixwDiwQAL3nwKjBKQML3FcWWM8LLz9Q1A1iYl7+8z//c5WKaKft6P3gb7/qoH4YrZ06nh/Y60ft8VwAvXNzcwIsc/t6Ou827N3qgT+/XuDJf95eFQZ5TT6sJ6j2ve99T5LQCYC8LxV6u9mil98JZhJybqdKaY73g1xU4iBI+LCHPayXS5yh7NgOhm4H9BIGJWTqB3P9F+X28X/0R38ksDpdu/rrByAZ54tf/CIe85jH9JSH//qv/xLFaLZHOqo8s83yRva+dvc30NsJyvbbgQ8uvSrk/L0dWLiZ+zg/bOtfJLBW2fvVwDvln9/7YfNO44G5nh+wvy8B87VAWz/A2a2Pvf3220Xx+s477zyjn+8F6PVfj/bpxxa8LhcMGBXdRz7ykfj85z8vakNe529zvY7D7ZTN243BvYK19yfQS3v45zpcqEHldj8AbWznV/WlHal2f7ZeTKxnvnZf9tebPX33pS2CawUWCCwQWCCwwP1ngWA8uv9sH1w5sMBGLdANBlrPvHqtc7brLxif8N7x48dx7PgJcBcjV7lVK3fxzbdRgrREFcwSiEDUosJhV+GLoCoVegWgdElF9dacnw3C4AVRDQTG0Kia8j7QAK58XkQl3GQi4VH4NSpXVIVU3uuUWllDIMZyqYR6tYpLRHl2r/i9+y6W0MDHAs5S5azRwLHjx+QZ18zMrAtGUDFTgF3LxtLSMgqFZUQjUWQyBHrTaDSo7uvI9fiMgfkw6sUGMuY1DDyhlIwVOGjyyWsI6qzzYoBRA6gyfwbGMICfxKGipVZlk/wIwKe8lEEIYjsD9E5NncaRw4elvKnSS5/LZmUhPBV5+UyEngrG3IJ5cHBAKy6vv7Z7y8fUQVNuLYVRpTZrgN5+6r73/EtLS+CzYQoCsD7S5qxDfM5FMNzYkLkxNjbXMmVlcuqvV0Zxl+VsHIFeLpxnaMBJUw+Mmi8BYMYZHRnF6MgIYrG4C3X3AvRKzdBlzbotqry6flfrNdALfG7VYQuISxVe2lKp9vE72+J33FacW4w3ENPbHLdUeqmsbVRsqZzMOt0UnJXIjAF6BeDV6rwMHVHmJZyjAB3lWgDT+mtN9yNXAb2K7HXlqaX2a3DVX44qltr32tjW24OYdqNyo4BegXnDDsJCZKmcsrypEkvF2Hx+AEMDg8ikMwLdCHijFXqNPmMvQK+UmYCuLahX6qqGmUydVW1F9Vncbt6ognsXEgioJP2MWWSh6pGUs6GZBOg1ZbeBctMLNUy7EmDaX4QalJGvNYjtxnMje/pBo6ZpkhtSdmUeRaE3HhPbi+KiT+06AHq7t58gRmCB89kCtf/vBpV8h4tUqNbZkPEoPECYdwfC+R0IJQcUzKuhXr3MyaOZrsYAl+g044iAvTWgWZeQIG/TKqFZL8GxSnBqK3BqRTj1FVHwJfwbbiiwV3VuauTUXZ1rZld1XPd30tsJ46l3itBjUqlq4cRMCSdnV3BytoSpxZr46aU6Foo2bIFBHQk5ZiiV9obMe0O6j/Qu5lBK5mqubrxZYMa5Cz3nSBT1YUiwd3R0FKOjIxI2nYgo8BLcrdSaKFYsLJdtFMuWAnrtEOr0jbBS9Bev1fqNfd2RU5O0Gm5tLcWQpX6UZtflqrRVW+q9q4FeE9fAvNEwkIyFsWNLDpMTeUxuyWEol0QqHkEqEZFQlYd38YcZz/VOBHoaUa7bmF2sYGapLGDvwqICegn2lsu2QLwC8jIUmFcp9aZTUWwdy2DbaFagXsLEZocAM7oq1WHyowreZjny/uH2o0ah9zROzC3DDkeVD3EBlYJ5I/qeS2BeKscS6I1FkE1EQYXewVRMVHIvmsgrtdxoRGDe5aqFpaqFu08t4e5Ti7j7tFLonRhMY4t4KvRmsWM4g51aoff4UgnHF8vijy4omJfh7EodyYgjPhF1cOFoFpdvG8QV2wZx8YSCiFcDvdO4iUDv0VlRn5b62nBEmXfHSA47RrISMh8sv2Q0hEQ0jHg4hDjnWOEQUvEo0okoUokoCBsb3VtpNZzb1mto1mto1GpolitoVMpolKmw3RBl3rATQqjhoDgzhZXp01iZnsLKzBTK09Oi6suQID+rHr20x0gYTXq2p1wOkcFBhAcGkBofx9i+fRjfu0/CDBfpZdJIpDOIc7di/4RPz4lNJxAAvefzqBOk/Xy1QAD0nq8lF6Q7sEAbVYFuD9BpND+Q9uQnP1mUXzmpbef8ENJawKof/KViKWHSXp0fMH3LW94iCrVeAMcfhyp6hJq4hUY3dy6A3p/85CcCOxvF1XZp7pQu5oVqrby5uOaaa/DEJz5RQjoq+BLiJLx18OBBXHfddXjrW9/aE1zUK3B1PgC9VP4kkPb85z8fl112WVelZypzvPjFL8Z///d/ix07qUl3KhN/HXnc4x4HKkhu27bNPaQd0Pvd735Xyq8X5we5/e1k//79AuHec889crp+FU1ZF1/zmtdIu6brpDbbS1o3Guf+BnrblV+nPPmVQtuV6Wbu4/z15rWvfS3e+973utvkrVWW7ep0J6VUP/i4Vv3kmORVbe9nwcNG6x6P7wbaUpHZqJ53U6z3gsx+0L/bdZgWf9/UrwIsH2gRSr3hBv2gD0C7Oupvc/1Aw8zHU57ylDXHs17Hl/sb6F1cXMQrX/lKUVmn62Zvb7/crS6sp25udkBps6dvPTYPjgksEFggsEBggfPPAsF4dP6VWZDiwALGAt2eR/YDNfZiVXM973kVzNqU52lTU9MC9N5xxx3iCURGBdINCQzI+6sagd5aXQACdR6lVGlUehVQRq9+c2FJDSzIq3rCXgIxGOBMbU1PldFqRamM8rkqYdZUOi1AJlVk6VwtL3WiFuTrgXoV/OiIMi+B3lqlIovcL7hgF/btvRhXXHkFrrjicoHA1M5oCuilmumhQwdx94ED4I5EvGYqlUStbqNcqaJcpuJvRf6ORWNIZ7JIJdMKqm06qFZrWFlZEajXwBLus1kHsl08v/fuxmYAPW9dMLArwT7CoAYg9cKoNASvq9SBVVkYgCPCbYWlHJS9mA8D9B47egR33X0Xjh45gnKpLPYZGhqU53c7Jidx+eWXC9C7ZcuEhmDVzlgb0VvtBvSynL0Kveup9waMproyn79wVyXmW9SHx8Ykf+Pj42cAvf426AeOVXVV9cwo7rI8jL29QK+xP8vM1APWY/o0gd7RMQF6qWTN9iL1oAeFXlZ1BW47qFsE6muosm5XKihVKqgT5CXkS2BX10XWR0k3wdBGA47AvQxtNBu2qNkRhGESIlR/ppSskk3VirCqRxGwgcBuKEKiXKvDUZk3KmqIBuSVLaAFIA8rrnZDNaaX3kz1I7wq7SLlSBhD7GlUdtXfYgfpK1rnNdCuSadGgb09jNbTI5hFSMpBhEBvWKvkEiCjvq2od0cwODCA4cEhaTOxSBRRgjdGLVuftR+glyq9piwNzuvt7wzIqxR7ldq5capuqk+qTip7mHrsorZS5ArGbin09tfS3XO5gJoiolRy9K8eeM1A1LpyefpzTbK5l1fnaYcYs+wE6BXPsSeKaIxK0a20B0Bvj20oiBZY4Dy1QP3//ZXqRpqEbxuAY0tfFs5vQ4g+tw2hRB6IJrVCb0LGLM5PBRKVxShqzHI7TNVtqf81bcCx4Dg2YFOltwLHrqqQSr0a7oVVRsgqQUK7DFCpt2FJqMBeM5aq8cpAve73LtCrh2BQBbeBuUINc0tVzBZqmBagt4qphRrmily800TVJmDbFCCU4z3hUPa7nLNzjsHQzMvN4iavIq8BeTlHMjsNyAI6vSsG4V76gYE8LDuESr2Jao3qvA0UVqgUXJewpdBLqJfjsQF6PaiukT51aUc9TpuBwB2AjUov7WRgXgMGe4FeNf4S6uXipDjVYqnqmogIyLtDA72D2YSo9gogSuJXDYruQh7v4hkBaxsKsKVC71yhqvxyFUuFOpaojlywUKk0WjBvPIRkIiJQL8N0Oiow7zYN9YpCr1xSDYLKDMouLCuWmfF3Hp0SdV6l0FtAPRRBHRFYrLNh7qQQ1UBvRNR5OS9rhsICwWbiEWTiYQF6924ZwN6JAQkN0Et13qUKgd5FHNBQLxV6BeYdUlDvzuGsKPTuHM4gQXXdRQK9Cuo9ooFehjPFuij0KqgXuHA0gyu2G6BXXTMeU1DviYUifnl4Gjcdnsb+ozMKSubCnFAIQ5kkdo3msXM0L2EiFlYKvdGQlCnjRLXnuQwkHDVq/GbxIxepcfcJW/t6HU69DtTrCDWaamGVgLoOyvPzos5bnp9DaW5WYN7SzDRWZmaUQi/j6TqCWBT0IULw+Tyig4OIDQ4gOTKKwckdGNwxiYHJHUjm8oglE4glkohxl2cX6G0/l1Lf9jfPOk+76CDZgQU2jQUCoHfTFEWQkMAC/VtgPS+8/IBVNwVLP7zVTrHUpJzg1ute9zo3I9zi2gCqveSOAA4BVyrr0bVTFvVDqNzK/YMf/KAoSXRz5wLopdLqy1/+cvfShHAJn97Xjg9YqTzy4x//GNwK3tiQ6dgMCr1PfepTOyrMHjt2TNLLsjXu6quvFjXFpz3taV0hXq+tf/GLX8gxRp2WELS3TvZSLu9///vB7ezp2ino+utRJ6XMTte666678LznPQ+33nqrRLn++utBpWzzUufGG2/EC17wAvfwfsF4Huhvi/dXvfTDhVQOvuKKK3opho5xdu7ciec85zny8sjv/P1DP0C3H+htB0Ju5j7OC6fSLp/+9KdBVete3cc//nHpf43rBPT6F3msBYz7lcbXGj96TWc/8bqBttx6lWrmP/rRj+S0nRTr/erHfuXabtfhuTey+MPk2V/G7Ke4iMTrvG2uX5jfDx23G4PPF6C3XT/YaeGFv08/F6rm65mv9VPXNxp3s6dvo/kLjg8sEFggsEBggfPDAsF4dH6UU5DKwALtLHB/Ab1MSwtcpDBRE3Pz85ifX5DF8Vz4Sk8ANaLVZOXFN1VqqQRaI2xLeFADBAbojUZdlVKBJgiWaZVYpdCrnBynX/Ar4ExtT1qr1lCrKYDV+FQyhXQmjXgi4UKUBrhQAo4KZnNt6VGKdIHealWeU23bsgV7916MB199Fa6++sEKWNbKjgQlCZbec88B2WFmemZGdmyiJ8C7VCigWCwJ9GtbDcTiCaTTBI1TSsm00QQVWakQSwXfTCYtz1x5DWNvAz4TADTpdSE7Uc70ABCEkj1AL+MZBVgDkzacBmzbEpBT4EFR5g0jSqCXimwaKEwmExgaGsbw8BAO3nsvbrvtVoFeBdK2GxgbG8XOHTtkJ5vLLqNC72XynQJitd030ITXAnppc69KL/Psdb3AvQaK5rF8VsqF/ny+qYDslKgP85kY64BRqvMCjv6srYIfdd3iNVi+9GwDpiwM0MtnbaZcCPRSNIDPRJg35pF1YWx0VMDqaIT1TrWV3oBeA+wQqKkKyFsuE+Yty98sf0IhBFsV9KmZJKo+KwlaVd8E6rUE6OWWxSEqzxJtku2qBY0VANiQsWJ7gXmZTm7zbIDeiAJ8QxE5g0eztgVGaWhlA9Wm+6EeNWu3jmk1cFMWrgKvC5ma07YWG3jo1xZgqnoqpdBLW4WbCn4OE/pR7YaqkEYxdnhwECPDIxjI5wS8IdSr2p9sHK76AH3pVSiHT8bWVUZmWWkgW5VHCyxXfYZS8lX9n0mr0YTUTIlWKDaLK1RcBWyrIxR5orDZ1t/dDe+NYSqb7ttVB9/q38xnt+93hSs9Ku7mmJaRWmqGLQMJ6iX1k5yNWUQSRSyuoN7WIpLVfF5/+ekvdrcxfK2z9dK39ZeaIHZggV8dC9T/71+qzBK8NZ79WG4CyE4gxDCRRyiSFKhXQgF61YKUkIxprbHNJfHYaUs3o/pLgXKbFhwCuo06HKrwWoR7ywL3ok613mWgtgynXkTIriBkVSVkusxcV8YAPWaZUH4zgKnbRxKMbWKl0kCx3ECx0hCg9/RCBacXFOBbqtko1xooVW1YTCJV9PU4HU8kkRBIV4WcA5nFTd6/zXcG6DWfOacxcycuaOMx1bqDcpUL25gmC4vFGhaXa1go1lCuNVGzIeq9LaBX+EjPIhpDSnpHQgO4egSSQy1ld6POq0Izxuk5jhmb0UQ8GkIqEUYqHkY2FRWF3h0TOUxuySOfiSMaDonKa5QQrD6PjOxNB5aoG3Me3RSbWzYXRjVRrtmSN3rmtVC0sEy/YqFSbShlXqPQyzBJqDeCTCqKbWNZbBeoN4tMMipXFLV80zQN0CuLkdSCJI7Kdx6dxu2HT+H2IwrorTph8TUnLAq90XAUEQ31Njn30kAvQdh0LIR0LIyBVBT7tg5i35ZBXLJ1UMBaKvNSpXepUsfdJ7VC76lFUejdMphZBfTuokKvBnoJ855YUFAvQd7D88rPrNQE5KU6rwJ6s7iSQO/2QQGJBb71Ar2HpnDT4SnsPzKDdDyKVCyGdDyGsVwaF4znccHYAHaPDyAWCSMWgZQX2Wu5N9SLs9zFUbLzga5XZqGWVuemwi7B/hB3jzEh75vkPKrt1QoFVAvLqBYKqCzMC8hrvKmsAvXy/ikRFx+JxxEfyCM+OIjE4CCSQ0NIDw8jPTwiYSyZkvvkSCyKMO+XVYHrnWlaczL1l9HnXQ30ch4RzAd+dcauIKf3vQUCoPe+t3lwxcACZ80C633h5Yce19qK2gu5rQX/tttOfKMZbaeu6Qf2+gHEzgXQ6wcWO0FwG7WF3H41myBMdeDAARAK5UPrX/7yl+BW8ATTOrnNAPT+5V/+pahLdnJ8wfGlL30Jb3vb21bl5U//9E8FWOP2eL04P/DWyzHd4vghMH896gca5bX8QJwfHvNDo/2o/5q8+O1ASJlt5b52G1ELXU9a/f1Dp7rf7tzdgN7N3sf5602/fdEPf/hDPPaxj3VNs9bxBPCf9axnuUquneqXN163xSPrKe9ux3QDbf1l2gnkZB9LpXC+DG0H8He7DtPpb5PrAfX9Y3e78c/b5vpRsGca/ere7fJ6PgG93nJj/jrNF/zxPvnJT4q679l0652vnc00rHWuzZ6++8oOwXUCCwQWCCwQWOD+tUAwHt2/9g+uHlhgIxboBgOd7Rd87cFK9dyMwOpSYRkHDx2UZ2Y333yzAIcEIA3gqFRvW0CvgXy92/gKMOnCpAbqpZW0KpU2mNbhUu899bbwFtVMNVhr/jZwgYCxGtbjKVwFSA9wqVQ6W0CAZdVRJYBZrWFkZBgjw8O46KI9eNjDHoKHPvShokoWT6hFzwQlCWLy2SHvYWdnZzE6xi2Hx1BcKcnnpaVlrT7Ml/dJUQ9OJFOwLar72igsFUTZd25uFgMDgwIDE4hVLqTVJGPyUl6pZlLNlCq7Sm3MQKKurRwFUNfrVIljHA0his241TLhgzos23LBQlHA4va8GurlZ+ZTqa3lBHa9df8tOHLkiFYOC2HLli3YfcEuXLh7Ny655BLsu+QSDA0NuQqYBo5cr6ZUp3rO7wm7+hV6vW3KXFuVuY9+NHVJ1wHWR9r/xIkT8gzRKNDx2SjVebnLngLIFSCyCgQ3peSDqg0sbIBeQrosE9qY9d7UT4bG8fmnUehlmlhOBHoJfDItpr14lZrdg31GNkBqg/Wk2USpXEGxpFSgq/W6KPVyu2aBgrTIrmJyjWqtUh0TJ+C5UugVVUMNKxnwtKUc6Mi23QboVQqGBnwyfytlV6m5eotiBcZ6M7CWFplgGaoc3My3L9+2faxRfdX0smn1Ul88iwgk21rJW13Mkz6dBKP7J0fq/qil2KigrlCIntAF0LAtgeH5PZV42dZGhoZEfXkwnxcVvajuAwlLe62yZhsS5lr1B4SNpO5wG2iPAUwbkL5XA7oeA7qw7qpS0HVabKQhGNUlUbV3Nci7qgRWXbhtKZzxpQsXu5xvC/g13HGrGXs3n1bxVBpbtWI1/KxVpwGxL9ugKPTGlVKvatseVXjPwe36jrMxvnYbw9ey2tm4fm+lEsQKLPDAs4D1P+9QmXKo0EvY1iK1ByczBtBnR4G4UugVmDeSRCgccz34d4RwL8FeKs4b5d6IXuggnaTujpoI8ToyZtpAowrH+NoympVFOPSIZYrMAAAgAElEQVTVRYTqKwjVihKC8K/RKudYQHDPozyulO3NsGSuReXWkKji1hsqnF6q4vR8BacIVC5VUSjVsVy2UCjXYVNlPRSFw/xEY0ils0ilM0iJ2m7WVdw16rucixjvhXq9O23wb7MjBMNKrYGVsiUw7/JKHfOFCuaXlIJtudoQoLcqQC8XFslUQwO97jI+PdLrTllsoYpv1TDjfuAfhDfDAJV63UmMGa0581CLU5LxELJJwrQRDGRiWqE3J2BvLhVXi5bUmVRZamiY4yyh1lq9gXrdllB9tgWYXlqpo1CyRIm4WLJQLNlYKVkSjxCtC/UmIlqlN4JMOiow7/YxA/TGNOBpgF4Di5uFUGrmwjHxrmNTuOPIKdxx5DSOzRZQboZQaULCcDiqFwrFEI5E0UQYjZDy8UgYqVgIqRgwkIzikm1DuHTrEC7ZNohELKqA3pqNxUodB04uKqj3pAZ6qc47lMFWKvSOZGGA3mQ0IiDviYUVHF8o4bAGeg+x/hVrSFAROQJR6iXQ+6DtQwL17psYELV8AXpjURyfX8YvD53GTQdPY/+RaQymExhMJ8VvHcziwolBXDg+KCFhXllcpmFe7yyAt0isUw23bqkFT5wnqamMCjkrVcq+EHVfns/1cGCVyqiXyhJWFpewMjuL4uwMilTolYmJmpMIQJ1Kuj45OIDU0CBSg0NIUq03mUQ0kZSQ5SHzTj33MOO6Clv3o52A3nb35Q+83jrIUWCB+9cCAdB7/9o/uHpggQ1ZYL0vvPxqg522ovbHI8DFbcf5MNTv2m3ZvqHMAbjqqqtAtdJ9+/a5p/IDe91AUW8azjbQ64fB2qV3ozbg8VRj+NSnPoVPfOITa4K7na51PgC9Ju2ECl/1qletUuslMEvlTG4t1835ocxu8Xv53a/U6q9H/UCjvJ4fiLvuuuvAdFPdgu5sQOK9AIa95H2jcR5IQO9m7+M2oszKcvbXmbWAXr/ybruxgS96CPHfcMMNUo2e/OQn47Of/ay8eLqvXC/twAvatlPkZlo57lENnq4dFNrLdboB473YpBdg3VsP/H1Lt2v463i7Me18Anr9+Xn4wx+OL3zhC9i9e/cqU3jVqc/VOL7e+Vq3Mjtbv2/29J2tfAbnCSwQWCCwQGCBzW2BYDza3OUTpC6wwFoW6AYDnW3gx//iUHFTStmzWCphpVTGoUOH8POf/xxcGOmCnEpySP5zgd66DbvREKVKAzcaCECA3nAY4ZCGAsUI5kW+AXtbcJaxEe+HlVqWLRAkvdpSXSmaSnJNZA/QJ3CwVrSlaqZiJEKwLQs1KpjW68hls8hms9izZzeuveYaPPzh17jKZTygVC6hVC7jwIG7cccdd4hi8bat27B123aBnU+ePCUKxgIBx6lcm9ZAb1JsQs97/hPHj4O7uPAenp5KvcZxG+R4XG2HbGxm8sn0G/t5IVajXqvUOI3ypVI7o1Jo3aJasgZMDcRrYDduFRuNyk5NmXRKII4Dd9+NW265WYBes2395OR2XLRnD/bs2YO9+/Zi7969AgCbdKiy9Cia9tms29VzkxevQq+BX81v3ut74VvTLsx5vb8VCgV5fsiFt2abaZb74OAguGBaaoaAjLr++ZSxzDW9v5u6RXVegrp8rm22sjZAL21sjiEYzniMb46l7Qnz8t2AAL0CdRvlOW3QNrSnAXrtJrfWbqK4soLC8rKEdar/EiwlrEJlsHBYwzQtmJft2wVKCYkS6G02JGTdE/XZlqBYC7DX7be1JbnZlpzwUAsCFRVZt136gd6WHtnqKqMpV93/tNp1H0CvAbx9hxiY15SzuoS7fMA1tL/uKIW0sAuE8m8CGi1VWwXd0xPoZd9C28U02D06PITx0VEN9PI8bDOysbuEnh7QY4ozC1wUegXoVaEBev11njCv6RNU+RkYTAMkbeF3YwePQjuBNY9ioJu4duRxu+Ix8Ty/tS7t/VKdWYtIe/pyDfUK+6LbpFbp9o5/6udWmzVK2wpCiyo1+Yi3/BScbcrfG3rrxkbH2G5j+Fpd5Uav3Wc3HEQPLPCAsoD1329T+RF1XgshQr2EPFND2g8C8QwQTiAUSQCRhA/mjSmQN6IgXwX1KvVeE4oSPT97xkj2+6LSq32zXoRTLaBZXYJTXQKqBYRqBQkJ/lI1lNCx41AZX+uh63FXdb1qPFTzcdVpiX5+k+M5fQTzxTpml2oC884v17FcsbBctlGs2LBDMThRrUIcSyGVySGVyUrIXSQUyEuINyNzXs5FjFKvWfTE0PSp3l0MzHyoVCHQSl9HYaWGuaWK8osVlKjQaznKsygEulRgb6t/bC2baY2FCniUHCuWUs8tTAzRZxVMU/fk7hisQEmlnpxOhpFLR5FPRzGQiyl1Xu2zqZhigTll1gtGTEoI766U666v1hTMW603UKkp265UVWjUiRlaVlPBvIR6Y1wwFxaglyq9VOjdPpbD9vEsJseySCcV0GuA01ZBm/ugFvJ54Pi0QL13H5vC8dkCilYTy5YjIaFR7uwQi8YF7rUIfDsh2A7V6kNIRanQGxKF3su2D+PyyRFcvn0YibgGeqsWFisW7j65IDDvXScI9NrYOpxVQO+QUubdNZzFrpEMBOjVMO+JxRIOzZdBmJfhdFEr9ArQC+wZU0Av/b4teRmLW0BvATfdexq/PHgK+49MYSSbwkg2jZFcCtuHcgLy7pkYkjAiQGxLybjBEuYiJ1no5HCDCTQbKjQ7s3D+6TYhvSOCLGoMheR8vG+RkLsrhAC7WkejWhNf4y4aCwsoLS6gvLCgJid6QZgAvcmE8ok4krmc8vkc4pk0QuGoWrga4U4Vqizd8dzcK2mV3tVzqvYKvSZOMCd4QA1RQWY2kQUCoHcTFUaQlMAC/VpgIy+8/HBROxVQbktHxUKqHtB12o6cv2122K1dGrvBTt3g4V7gp37L1BufD7S+8pWv4A1veENPIO/VV18t0NwjHvEIfOhDHwLVMenOJ6CX6WVdZL3jQ2vjrr/+erz3ve+Vm7e13P0B9PYDlTPtAdD74o00izWP7QV47HSCbsDlZu/jvCDneqBEv+3WAnr5IIOKwK9//evFnARhv/a1r+Haa691zUvV8Be96EX40Y9+1HX8OFcVohfQ1p9Ov9qwf2FLu7Gyl+t0q1+92KCX+h0Avast+a//+q94znOe437JMfXZz362+5kvSQlrf/nLX5bvXvva18pY41Ul6qVsusXZyHyt27nPxu+bPX1nI4/BOQILBBYILBBYYPNbIBiPNn8ZBSkMLNDJAt1goHPxck+Bay1aiy+3+fK9Uq2KP3T4sAv0igokQVJqcWrArV6jQlUdVl0pq1p1ezXQq5W9CLQJFOe5llel14CKtI3CvpQiZdOoU2pgTYGvBIQjrrqkgsIId6mX4SZPokobjgjASt9sNFCtVFCvVo3OGnbsmMS11zwM1157jQCe2VxWzrGwsIiFxQUcO35cniXy2drY2Lj4hcVFHBfV1wUNRWQE6KW6WTQWQ6VcEb+wsICZ6WlR86Ui8PDwiAC8BDyr1ZpAFXw+R5jCAKFMO8FK5kUBaVREVjWG35kyILxrUQnYAJkC+DZclU5ucytAMO2uX2RTRZgKwfEYIQC+2A7j3nvvkR3LCB4L1JFKYtfOndi3dy8uvvhiXLjnQlHqJQQrTlSuFMy73vq4HqDXtBk/yKiSpFR2vSCvuYaBbvksygDSLCdjd29bbAcJr2obHuVfloMX6DV1zKsgbc7nVeg1diNEQ5iX3ijfsU25rh1AafAVxxGY1wC9BMyXi0XU7YZAvQL0UiUsElEQjatyqhUBje6YQO8NUec1bU3UZ40OocAMmi/Sqtmu6q6GeBU4amAUozLXqq/+vs6rwdrKqzezHmXWPocKKXM/ZOpR8Vb1VxnRu5G3t26pMjO90GqFXubVq4SrwOAmmlxwYNuiBsf2nYjFMEKgd2QEA/mc2uJZlOFU6Nr3jPx57aD+XgXzcjvwRkO1Pd0WzRFeoNc9rVcVt9Wxeq7qsYLpYySehoHPLLzWN2ux1trGJrJHYHeV/rLq1LxQr7quqXNeVWn3e2/qNSnMcjBq5jI+EOiNalVygtTSB3qgZc9x/n5lvX2am9cOquG9VOWNXruXawRxAgs8UC1g/debVRevgV6BejlvTGTgxLNwGBJ0DRlgl9BuRGC8EMFdUeeNC9CLSFxDv/ys4F9EGVLdN6GO00r10m55TUcp3Tt2GU69BMdagUNV3iqVegn2LgL83lZqvrCrkr4wx1wZd9kfm8Utq+fkarMJjjAhgXpXKg0UyjYKpQaKlQbKdQflelPCRiSllIgTOYQTOSTS2ZZPpvUuAgm9GI0L0uLyt5mDencMMP2qWWxk+igF9NZFnbewUsfcYhmzGuotVRuoa5i3pdC7Guh1jMKusxpoNLl2hxCzMIVjnlaPV0CvwnDlK+lzFczLsSCTCmMgG8NgNoqhfBzbx3MC1U6OZ5GhbK2GeRnybkaUXQEwT/NLFcwXyhIqoLeBar0pYcVqyt9VSyn51vm9pRbauDCvVupNaqiXCr2TvD6B3vEcMsmYqqOrqGUzMWnd+zBHh07N4uCJGdx7ckaA3sWqhYUKQVxb6mw0Fkc0Gpe/qw0HtYaDqs1FRSFk4gR6wxhMR3HljjE8aOcortw5ilQ8phR6Beit464TC7jzxALuOrmAqmVj21BWoF56Ar0XCNCbRcID9BLsPTxfxsE5Qr0K6FXqvEql96KxHB40OYSrJgn0DiDuBXrnCPSexC/uPYX9h09jNJfGaD4j4eSIAnovFKB3SOZKao5FKJxzXgdWU819VXvQc0Wtcq3UsvXExIVnzX2KmnXxvifKe59IWMJm3ULTUt6uVFFbKaK2siKhAq/VPau0A95PRaMSxngflUwiRtXeeFwr8ppdLMzOKXrrFL37ilDEJl0e6Fe1qTPvp4L5wAN1pArytRksEAC9m6EUgjQEFlinBTbywuvw4cN44QtfiJ/+9Kdy9Xaqg94t3C+99FJ86UtfwuWXX942tecabjUX7QbZrmXKs63QywfZBNo++tGPymXXA9F1Si8nd1QSfPWrX70KbGV8KhYT3qVneVx44YXYsWOH+5C6VwXFjdiyW5X1w2v9QK9U7SA8/uY3qxta4z7wgQ8IbLXWxPBsQHPd8uavR522ce90ngDofWAAvWezvXvrynrbpRfk7KQ0u1bd7kehl+ehytHTnvY0URCn4/X/7M/+zG2fXpByPenp1g57+b0X0NavtM7FBJ/85CdlS1E6viB87nOfK1uVPu5xjxM17W3btq26fC/XORt9UwD0vhjf+c53xPa9KqP7gW3/cT/72c/wzGc+063HX//61/H0pz+9l+rVV5yNzNf6utA6I2/29K0zW8FhgQUCCwQWCCxwnlkgGI/OswILkhtYwGOB+wPo9ReAAWtrloW6ZeHIkaMC9P78Fz/XwK4l0ChBU74UrdctEOrlPSHBXirTUqUoJmqwMXkBSkDAqPO6fZSHvTMKWZrLbW1LahRoPUpaBjBQ7/HVy3inaZQa1db0/J5QVzKREMiWMGo2m5MX/tVyBdVKGSvFIlaKyxgfG8M111yDa659GIaGCVgOSv6oqnvq1GlR5iWYy7wNDgxiYHBQvjt2TAG9uXweudwAkokkYrG4wJmEf4vLVE4toLC0hOVCQRRh6emWlpawuLgoMCdVWgkSKxA04UK7olSmFULNy2tv/SA8zeeptVoNtm3Bsi1RsxKIORJWarQxo/qqXnITIqUtqGBp1eqo12uiwEyV3qmpKWSzGfn9wgt347JLL5XnpnxOSs9jzfUNlLreF87+em4+E5Y0CsQMjUKvqaN+FVXzvVGQ42cvlMvPtBPrJs9nXswblWKj8tyuE/KD7iaOAaoZcuEyPc/vVbZjnaP9pX42myLesby8LHENvEug2NQJ+U7Aog4Ur764YShZ56nUSr+8UsRioYDCslLopcoaoR9uHR4KRzTfqiAhhQ0olVzFk2jlXoLz8rcCYsT5QH/XRoYuN1Cpu0F2yIgJmsNVO3b5irXyptVTPaBtt76wU5n1O6BoETYNqLeU/8z36nyttNPmUi9FlZF2Y0iF44aowKWScel3RocGMToyjIFcVkBfmo1nN+Ha6fRcr6HqEKEhUUCnHJ2G2L1gr6lrjGsKoD1zuxaJa1QhW6lbO3a/1vbF1x1/e/Fgs6zDAFs6W7pu+vsEtWBEgTcK5tU+ykUdelGDbl/efsScx/Rl6+3T/OlZj2U2eu31XDM4JrDAA8UC9vf+VGWl2UBI1HIJ9DbQjMbRjCbQjMThiNouVTSV5xhJ2j/EzwR6I3FR8BWgN5YCoikglkYolgZiGYSo8BvLIiQqvgSAY+pYAxMybNbhNGrKE+6tLMCpLqiwVoBTKwro69SLAvOGnYakU6n1mlHa0995lkGIeroTEuXbqgXULKBqh1BvhFETH4ITzyOUGgZSwwinhhBLZVs+nlA7Amiv+kmqmav+0gvweud53r6Jf6+ULSyv1ATqXVquYXapLAq9s4tllAn02kDNdmDZHL8UkNlwF8t4h1QjRbx6qY8CejUQ6Yarx+LWXgBmBwIF9WZTBHljGMrFMDyQwLaxLLaPZSUUhdzWjYaouzJd9IVSDadmiq6vCMjroFZvCqBMoNRmfAm58M6BTblYAIkoFXpDEgrMGw8jlQjDAL2iEEygl0CxC/Tqlien8ALc6pzHpudx5PQcDp+ew4m5JcwWa5gpVjG7UpN6HI0lxFMxumTZKNcbKFs2YmECvWHxw+kYHnzBuOs5PylUCPTWBei98/gC7jgxjztPzCugdzgnMO82DfLuGs4J0EuF3mNaoZfh4bmSAL0H50qYLlaRjIRWAb1X7RjGVZPDuGQrgd6I3HPwfuT47BJ+QaD3npO45dBpjA1kMJZPY3wgg+0j+VVArzRluceDQLz1RhO1hgo5sZTdDri4lKEA8QqOV5NdtdCMnkWklH0V0BsjzBuNSOhwVwoCwo0GmraFRq2GRr0mIe9ZZfGi2V1GQ7esqWF9nyWhgLoyMXHnZmqipwFfzsMZR+YhGurVkK+0K88CybM1D3mg9OlBPgILnCsLBEDvubJscN7AAveBBTbywouqCe985zsFwqLzb0XNB7SvfOUr8dWvflV+7wbP+OHWcwVwrRd2Yx7ONtDLc3ohOn5eS9WynyrhzyePfdWrXoU3velNuOCCC87czsxzcipoUBnze9/73ppltxFbdsvLRoBenpt5YJ0z9Y/f7dq1S2C6Rz3qUR0vf+ONN+IFL3iB+7tfbbNbunv53V+PurUN/zn95fPSl74UH/nIR9wt87wgPY9tpwjaLZ1+O3zsYx8Te97Xzt8+Pve5z+HFLz4/gd7N3sdttC/qF+j1K9c+4QlPwGc+8xlR6/W3kVe84hX48Ic/3FVh+2zXz15AW17zG9/4Bp7xjGfI5f1j18c//nFZWEH3lre8Rfp8Pizyul6u470Gj11Pm/zJT36CJz3pSe4ij3bp2YhCL1/evuY1r8FnP/tZyR7L9POf/zzGxsbc7Pa6YMRvk05t3z9WdBpDe72uvw755zrexUl8GfKud70Lb3/72938mjp8tuviRuZrZzst7c632dN3X9gguEZggcACgQUCC9z/FgjGo/u/DIIUBBZYrwW6QWz3BfBjAC6r0YBtN3D02DH84qZf4KabbhLV2XKlIgqyRu1UqfJaqNXqqNZqqFVrGqpSQK8BBwhOGEBA7yUsZlIvXZWwktbc0tuwt1AyxRBqKFFvgaoUfBXspsA6BfYapUqjwkpA1Sih8jTVchnlUkkp505PCcD70Ic9DNdc8zCMjo1gdHQEjWZDlIkPHz6CSqWKulWXNPGcVLGdnZvD8eMnMb+wiHx+QAG9hDhl+9uwALtLSwWUVlbkvr5eq8qzKnqCpXyeRc97xImJCQE7jUqa2EQTbsZeBlL1fk+IlOemSqxl1cXTRPG42nLevED3Ktfm83kMDgzIy2wCpsVCQdSHCfXyXnFgIC+eyrxXXHEFLr3kEmzZskU88+dP19ms5wZIpH1Yp1jH6F1AUV/MawsD3TKP5vmCvw1J/dBgrdQi/fLcgCud8uA9D4/xQoAmXQboZXqNMq9Xoddcm/G4q83KyoqUM2FfL9DrQuqr1KvPTNkZQK/TxHJxRQO9RVQtqmXbsj23Uh7U2/+aPGt1Zd2aXLDFDzh6867UVTVcuZpy9SAofkJFpd2UVbd+q9O8pVt/2K7s1nMMz2OAUG9Ze89v8mJAalHOdRRULTBXk8p4YWS4hXkqieGhAYF689mMxkqUjrFR6NUW8mXhTIVeBfMSHlJAL/tkL/Rh0u0Fev1Qe7/tdL027Pc6egDQ/f3qozuloRuM61XqFRU+qrkLdKMgnJb6cquO+mG1deXD0z+t9/hu7WS95w2OCyzwq2AB+zt/ohu1jRBh3qYlqrnNUFh5qvi7+uganDU7DXDs1cq8RpE3FMsA8SxC8awKEwMIJQdUSKVfQr/hhMC9hGxbMC53WGgA4utolufRrMyhWWGowV6q9laWEHZs7Qn0UqlXAbv8Z/TTW2q2Rgufs18u1omKbyKKBqKwQzE0EAOSwwhlJxDKTCCcGUMkmUEkmUU0mUU4aoDSlnKpO7/uo5IYoJcKvUvLVQF6CfMK0FujQi9AdV4BegWoVPN1s3jP3XaC5eHaTiWgNQpykZAH6l2VPtmLQw8hvHnQ6qyOg1w6ipEBwrxxjA4msHU0i60jWWwdzQjQ695/CCjqwNbqrwuFKg6fXMLhk4sSVmsEeiFQr93Qcxw3PS6+KWN6nECv+JCGeUMC9mbTEeyYyEOA3ol8B6DXv9hJ5evk7CJOzCzg+MwCTs4t4dRSGacWSxIS6I3EqA6bkL+L1TqWa5aEBHqziTBy8QiGM3E85MIteOiFExJmCPRWLSxV6Ou44/gc7jgxhzuOK6B360hOoN5tIznsEqg3Jyq9SqG3JFDvsYUSDs2t4BCh3tkW0JuIQsDei8ZzAvM+eIcBegnzRjTQW8DP7zmBXxw4gVsOncL4YBYTgxmMD2YwKUDvEHZTpXd8SFSTye6KMm+jiardUL7RQNhxEAkB0VCrFUTQRESAXlapsMyDmwjDasL1BHTl/ohAbzSi52asc44C6nU9EuVsWVCpdnkRwLxB8FeIbuWb7Gc0ECzHaW9gXg3xci7u8P0nvYF6JVSL+Aj5+uH5YC7QR2cURA0ssA4LBEDvOowWHBJYYLNYYKMvvL7//e/jWc96lgsHebeiJozzlKc8pe1vnfJ/ww034K1vfav787mA9zYCoZ4LoNcLezHj/aj78SE2FS2pdEnI6LLLLhMQlw/s/VDn9ddfL9uA88FpN9eLiiPPsRFbdkvDRoFenp91kPAnH9IbR6VM2pw2auf8wFu/sG23fPH3fuuR/5z79+8HVUDvuece+ckP5Z0N8M9ff/qpl73YoNc4DySgl3nezH2cH+L+9Kc/jZe97GW9FpXAuC9/+cvd+L0sTvC2c77gI4D/+Mc//oy+hYq3XCByX7teQFumya/iahYC+AHXTnB9L9fxKxp3goPXspG/b2i3YMHb5vpVkfbbwb/YgGnrFazdLECvGUu88xlTH+fm5sA8fvvb3xazE+x9xzvecQawfTbq7Ubna2cjDWudY7On71znPzh/YIHAAoEFAgtsDgsE49HmKIcgFYEF1mOBbiDVffGSz0CDBlw7fuIEbr75Ftxyy81YXi4KCErlXlHgjcVgWwQwbVEpJfzKRbxMJ1W/otz+nFCvKMWqLYpbedDbpRqgVxtMwDSPMu8q1SPGEa5X6XeZ7eiNQq9Sy1THE7zN53MC3I6OjGBkdETUlgjzlldWcOrUSZw+eVLiPOQhD8FDHno1xsbHxBMqPXDPARw4cI+kNxbn1rZRgUsJJVCZd2pqGotLy3KdZDKNZJJhSuItLCyKqi9tIfJkUOmh57kp/sDfDdDLnW28KrOm7hg4bTXEyl8dbe+KXIMKvbZdF8DBKPQKzBbR281raIXPAEeGhyXO7MyM+JMnT+LEiRNSrsOiGDyEffv24kEPugqXXnoJRmi7kREBUb1uI3WxXT03QCLhWKPSa9Rw27UlL9jXLS1+sJTxzRbS7fK0FkzI3wxsTJhaAdWWAM/0XqDX5IkgL8ucz0bM7wTNjUKv92V+t37DKGhTIZZKccs8d2EZhWIRlVodFSqMNSk6qJUHBRrQ6qUu2OtR6TUX9MikGoj3jNC7nbEnoS6O4gGS1wIvu+WxlaT+9GG79Z9r1SM/4L0Katb9kSr7Juymgs2ljyRcQn6aUE8silwmg2wmjaF8DkMDeWQzKaXM60PJVFq8+TsT5mUM9je8phfolW7QB6abuuYNe7WzN956bLie66yqdi7lpa3SRrK3XXl47eD927Rv1RcqJfkIlXojRoHZ3dD9rPVp662zZ6tP3UgZBMcGFnggWKD2td+TbIQcW8F2jlbojSXgRLXnuKg005Vcuu6H1ZoxduRawZfjJqFd7UWtN55DKEG4NwfCvlTtDUXpU0qpNxyTUCGpat4nQLGo8irfFJB3wQV7w3YFIbuKkF1BuGnLIQIWCpfIGZ06j8Cr7BflIz9xcQKhXoKLETQQR0MDvaHMKEL5bQjntyOc2yIwr/EhQsiSdZN3FXabQ/nrx0qpjkKxhsJKFYuFKqYXSphZWJFQFHotR1R6LfKOOummm+d9gE6E3i3A3TNAp0VfTdKooV5PAuRb8tdcpKGETxEOmQUzCugdzMVFpXc4n8D4cBoTwxnxKVKnamIj/ynVXQX1Li5XcWyqgGOnlSfIyzyIOq+tlHnV7gjQ6rxqsQ3HJgP0xmMhpLQ6bzoZkrTs2DqAnfRbBpBJq3n0qrVbhLhXOTUvmF5cxtR8AdMLBZyc+//ZexMwSZK6/P/NzMq6q7r6mOm5uufcA2EvLg8uEbw4RVBZ4U8qkoAAACAASURBVEF5QDw4Fx4QUUEREPyJjyAgwp9HER8Q5JZDFBXhER9ElN1lT2ZmZ2f6Puu+K/P/vN/IqMrOqe6uPmbonc3YjYnqqszIiG8cGZnxiTcKOL9YxHkvbLkmEIkCEULcFsrNFsqNNsqNFmzLQCYeQTpGoDeG64/uxw3H9uOGo/uRjEdRrLfEU6n3npll3DO9gntmVlBvdXBgJI0Dw2mMj6QxMUyfkpAKvVOrFUyvViW8f7mCcytVnFuuiGowQeaYBcQsAyfG0njooWE87HAOV48PwaZCb4RAr4XppSJuPTOD756ZwR3n5jA+nMKBXEqueWQkjRNjGRwfS+PEvowAuS3XQNtlCDQ7Lpqi1OvCctuIOC3Y9G4LZqcl7ccixC91xlIAv2EJ6N42bQkdM6JUui0VRggFm4bUJcsDegnpGo7ehUYpV7NNOo0mnGYTTqMBiK/DaNSBZlNgXoF7GUrlJLxrwWBIiN62YTCM0kdh8HmKIVXBCRbT60WvPsBX6opG3L1qokeNfk1nVX022gXjSujhwzyEFtg9C4RA7+7ZMowptMBlt8BOJ7yCKryveMUrBBrlS1y/eq9feXGjTAZhIx0fX/rtltsJhLpVEHOQawXB561AWkGYSMNTtP8tt9wi4CodQbkvf/nLGyrT+u37L//yL6LiqN16UOsg+dtuue0G0MuXiwTWXve6161Jxgc+8AG8+MUv7vvQFgTSgsrT282P/7xgPaICyCc/+Ulcf/31A0UftE0QfA8Cv1tVN6V6Bu3DNNFtNX0DZWLAg640oHcv93HBesM+5O1vf/tFk1f9io5bXbKdvfvd7+7+PAjQe9999+Hmm2/Gt771LTlPA5F///d/j+c///ny3aVogwNWP1kU8NjHPrZ7+Jvf/OauGqs/Dk7gvv71r5eFFHS6L2b+NHy/0X1wkOtw21MuUPja174m1xj0vqrTGUwjv+8HGAfb3FYUvoOLfBgXF534xxoPRKA3ONbRfep3v/vd7sIlKjN/9rOfxaMf/ehBq9eWjtvpeG1LF9vGwXs9fdvIUnhKaIHQAqEFQgs8AC0Q3o8egIUWJjm0gGeBzWCqrU66b8ewfhVQfuYz2G23347bv/c9rCwvC8zKZ1+qjNLznVOr1ekCvVTx1UCVaXEiVyn1yqSot3XpGtVPbxJSg4oaviTIJiCDnnxnZrowr5qTd9oKrFsLvKoJ9mQqJWq0ueFh7N+/H+P79wvQW6mUUS6VcOH8eZw/f7/AdzfeeCNuvOkGjB8Yx77x/aJ2e8cdd+LOO++QeEaGRxCLx1EuV0RllcDu8rICNC3LhhWJCNSbSqURjcXA95RLi0sC2saiUfHaXoQ/eR4BWknX+Li8r/TnQbIqULSaTKbTaq/6OK3Q22jU0em0xRNoFr1jj1UR0NBTr2U8+8bGBCLmd1Pnz+PChQuYn5/DwsKCLLqnOjGPoVjCTTfdKCFVfZk+pn+36p+/nmtFVD/QqxV6/UBvUEXTD4xq22i7rVfv1wNnGZeO358ef3z6ekoxVdU7rZBMAFkDvRrqpb10nljeBLj5npFQdzKZFJtqoHezdPvzo1WsBS5xHBQrFeSLReRLZVRrdfEEVLiNuGwlLtto67ZnSBuQbYRF6VohAOuVa792taW09gEzBz1/s76wXxnv5Jx+kHe//ItKrlf+OuSWy4TnE7Eospk0hjIpDDFMp0Wtl21SoaQ9fUiV/ovRjB6UoeAMVd8uBnr9fYSG03V92wiEH+SesB07DhJv32OkQqu89rtuv+90ew+252Af0QN6ubCEUC8XlWwdXttK3nZiu93qX7eS3vDY0AJXigVqH/0lr1ul2m0bQFvp3BLCjaVUaEXlvijKr9IrKwhPQDzfAgvpkTzwT0LCk3YSENXeJIxoFkYsC5MhFXwJ9loJD+7VuxGqhQNuuwK3VVFhvSBKvS4Ve6srMJpFGA3PtxsezOvCFDVb7i6g0ud6yqFcsEZC1nW5a4ABxyXYSwViBfQyFHXe3ATM4UlYQ4dgxjOwEhlY8Qw00KsMtRYA3Kj/8Y+ReGap0hBl3kKpjpV8DbPLJcwt0ZdRqbc9EFYBvf7lLOyAu4qkBBdBr8cjDLubcXi3BT943btnRiwDdsSEHTHAzwrKFDYS6UQEQ2kbQxlbwN6xXBJjuQT25ZKIRy3vtktlYAK9XKCjoN58uY7phRKm54uYXuDCRZV+qvNSabjZ4rOOI74hzzwdCQn1Rgm0RkwJEzETybjy2ZSNo4dyOHpoGEcP55BJKrZjzZ3fCC5cUuWyUihjqVDGcqGM2eUizswu48zsCs7OrqDeATpmBB0jgiYMVJptVJttCQnPCtAbj2A4HcdDJ8bwsCP7JEzEbJQabfGEes/MruL0nPKNtiNKufuomDucxqGhJA7nUuJjloXZfFU8FYKn8lWcX1V+uVxH1FJAb9Q0cHQ0hWsPDOHagzkBc7UaLsO5lSK+d24O37tvFndfWMCh4RQODqfFTwwncXwkjuPDCQkdw0IL9Kb4NstLvIFIpw67XUW0XYMtUHwDZrspodQ3quIS3rVsdOwEOnZSfMuMoQEbTcNGExHELFPSHuUCSMOF2VFgruHbhYbPdwR8O9UKOtUqOpUK3HIZKJdhlEtULJNzTJcgMHdQMAUYJtQrwG4sBiMag8EwngCSSSCZgMEwasMl3CvArzdOF6DXp9rrtQ+pN2ua7Np60wV/r5QOPcxHaIFLaIEQ6L2Exg2jDi1wqS2wGxNefiVPDV7xJR6VHb/61a9KFgZVrQvCXUePHhWo8JGPfORApiCQxuuOjIzIi+EnPOEJAlb5VWl3AqFeCqB3dnZ2ja0e85jHgIDmsWPHNs1zEJ7SaovBdF533XX4xCc+gWuvvXbTODk5QQDrne98Z/fYByrQywzMzc0JnPrFL36xmx+qTn7sYx+TF/RB1w9M/PM//3MQLh/kBRMnJl7+8pfj3nvvFSUPqp0Q/jpx4kT3UsHy4Q+0NwHKza6h46caKl0/Bc0gkEvQjIDk4x//+E3LnwcQ4COEyBfvdPxMRUoqp1xud6UBvXu5jwvWm62os95xxx2g+vVdd93VrSKDAL2cCOL9gcrFdD/zMz8jdY0LQzQcvBWweLfr5yCgrb6mH9bWEPy3v/1t6X82uw8Ocp1+QO5WVOx5f3zuc5/bLaMf+7Efw0c/+lHwPut3wTY36MKaYN+53kKSByLQS/v41fR12+B95TWvec1l6Sd3Y7y22+3DH99eT9+lzHsYd2iB0AKhBUIL7B0LhPejvVMWYUpCC2zVApvBQJu9K9nq9fodr6cINWA7Nz+Pu+++G3fdfbeo0hIArVZrAnhStVWUI9uc3G6h7in09gBLQ7Y8p1qvUqClJ4DgbZUrypdqctsPzxHm7cah1XoD4kNdeI3boOpjfFBYPBEHVVD5TDY6MirvSKkYzGe2Rr0m0O3y0iKGckO44YbrxeeGc/I3VW+Z57vvuVveAe3fPy5ALyHdxcVFFIpFFItlsYNM3sIUdV7Cv7FYXMBNeuYhHosJ0KsVuahmXK/XBAYdGRnF2NgYUqmkB3/2JmhNUR9bD+h10KAaa60qqsgdRwG9gqhYBIFNuE5HAF+1xayCrwnrEiKmvc6cPo2zZ07L7jFMK+FjvkM+MD4uO5/deOMN8v6U8CkhVIom7Fb9Ww/oVXB4Szw/+8G99ep2PxDaDzbyPA3+BVVY+Zu/7vB3nceNoGOmjRAv6wnLkZ+VUrNS6KWnvXX6+Q6T9Y12Zp3k+3mC0gR6GW7FrlrlTqBN10WpWkWhWEKhXEalWkO5WkObbcLDSAXotXqAgNTWrlKvB9J4lVPbSdt6bTtVoPxmbpBjNotDl8sgx609ZvP0rR/nxepmvbpFZW7lNcQrkK2rFLsJ89In4zEMZTPIURk8lUImlUQiHu2B0xcBvcHUXKzSq2FeBZGr62v7BKF/nV6d1u2WxXbP23p5eWSTj1IZBOpdr80G621XnVeU4i1R6VXgtt5uvn+Kg/DaVvK1E9ttpR/YSprCY0MLPBgsUP7/niLZNChjK0BvR9a1IDEMJIdhJIcBO+4BvZ5KrKjiKkVfpepLSVkv7K14EbVN11PrZWjEczATIzDiIzDjwzDsjFLujWYAk+M9xk+w1wCcJlynoUKq9ArMq7xRWwboCfe2Kh5QSKBXw7xtgXpd7vTA7+h5f5c/DcUiE+g1owLzMjSyB2GNHIc5ekxBvYmswLxmIitA70auXx8UHAvx/GKZQG8Nq8UallermF0sYsbzlZoCehsCxHp9LQFF/scxlvccwAV//M7U8KKAix7Q68nw9m4NPVV1gteiiBu1EI+aiNkEexVMS3XaVIJK+TayqQiy6ShGsnEMZ+MYySbkHMXPqnutAL0dAr1cHNXA7FJZoGSG8n3HEEVeAr31ehu1Bsd9bdToay1U69yhpKOu7aUhGTORSlhIJkwMpWwcPzKCY0dGJMyk1gK9anzaH+gtVmoolGsoVGqYWy7ingsLuOfCIu45v4AKoWLXQBMmGo6BaquNaquDaptpsZBJ2EgnohhOxXHN4RFce2gU1xwaRSJqo0zw14N671vI49xCAfctFNBsdzA6lMLoEAHoFA5kkzg4lMTBbFKA1/lCDfOFOhYKNUwXqsrnq1ipNhE1ocBYEzgynMSp/VmcGs/i6GgatizstGAzjtWSgLx3X5jH6elFHCY4PJLG4eEUJnNxHBuycXwoguM5W8HKZgQtI4K2QRVqgutUpDZhtyqINouINYuwG2UYrRrQrMJo1hTQa9niCfB3EkNw6ONZ1K0ESk4UZSeKihtFwjaRiFgSRsmOc8cFz3PMoHeYAcf8xYL4VrEAN58HVleB1RUYpRJMAr1OBxbHZ6zjEaUCTHVeM56AkUhIiHQaRjYLZDNANguX4n3xGNx4TKBe/YwsbUMW33lgr6gOq5arw94CBFV/CMeHLrRAaIHBLBACvYPZKTwqtMCetMBuTHgFQa7Pfe5zAjLq7am3olrHlzR+ZV8a7ZnPfKaANHy5upGrVCqiEPm+972ve1g/SHKvAb18OCAUraEgJp5AFdUe+dJ4PRcEOwmn/sM//AMe+tCHyktVv0Iv4/jUpz6Fn//5n9/QhkwLQdff+I3f6MKcPOGpT30qPvKRj4Bb1PndTmy5WYPYDYVefQ3WSYLdGlDl9y972csEGuSL56ALgtIE3j784Q8LIL6R62e/Zz3rWfjQhz60xnb9ymeQazB+2oV50e4Nb3iDtJlgXeE1NUi4lXY0Pz8PAty0mXZ6e/nNyuxS/H6lAb17vY8Ltrvf+q3fknbiXxQRLOd+fS+PGQTo5XH+9sb7xbve9S4Qov/mN78pE5Cf+cxn8KQnPelSVK9N4xwEtNWRBNW9ucCCEO3f/M3fbJqPQa8T7Ju4iOav//qv+y5O8GeuXxmtt9Am2OZYBswD+7KN1GuC9w4C3rx3B+8bD1SgNzjWod0J9Gol80vdT+7GeG3TCr+DA/Z6+naQtfDU0AKhBUILhBZ4AFkgvB89gAorTGpogYAFNoOBLgfwswboBbC4tIQzp8/g9JnTuHBhSlRdqVJLmNe2o56CZAetZhv1RkOgXgKO9ATLFESpwFSCvRroFeiSIK6ojSlPOI7AAreydxxPeVfABtlweK3rc74+gHayo7aAlYQss5kMMpmsqAVT6YzXaDYbAvdSsfa66x8mu0XF44QxoyhXKpLfM2fOYGR0BHxGj8bikvcL5y/I7416A41mS+2C7HD31BiSyRRi8YS8jyTsSRePRhGN2h6oSrsoWJX20VAn00iny1+BlWqLeNpOKRV79hFbEehtgM+4hHoVZNgW28ZiBK1ttAnGtpsCb7KsaAut0Mvr33XnnbjrrjtRLBQkvYTcDh06jMOHD+GHHvIQWTh/zTVXy7n0Wil4N+pgP1hWQ4hcxKuBXl0vNrtmsN3wb8ZBG9Np9VW/4rG2t76uH45cDyrUoDDjpQ1ZxvT8zDLku1Vta76f1HHz3bWA4IWClLn2hMX5eSuuC/R6baZcq6FYKqNUrqBUqaJUqaDVJsxNrMlQMK+3la/YwgN6BeoVxewe1KuVXteDevrZ2Z/2QWDMQfO6WV/YP56tAb29fHpKit4CA62f5wdktSqzhITlRUFR7YJOmJfASiIew/BQVjyVv1OJuLR/YhZ6m3BCGINtlUwFQUP1FaLQq1ShNdAbrNfMi7aZH+jdjh23c86g5XrRcT6F3n5xrFfn1vaVPov6FosodXJ6wrxKpVdD/aqPvfiK/eC1reRtJ7bbrJ/bSjrCY0MLPNgsUHrvE70sU9WWCx/avPnDzB6AkR2HwTCaEtCOCp6EdNFpAY7n+bnTgNFpAvQux3cK9JXenoqfVOs1IzBiQzASwwrmpY/lxIOhnYBhxQErpgBaSYvybrMMp7YCt76swvIcUJ6HW56HUS/CaLdgcNzWaglorBR627JAS6BegXk5TtbCwkr/3TFj4l0CvbnDsMZOwhw7CWvkqIC8hHrNxBAMQo7efatf/Rgc6K1jtaCA3qXVCmYWCpieL2BmoYgSgd6W2wV6efdTgDPHHGpRnwYX+b3aNcBbTOUpqLNvFnBRJNVVSgVg9HbsSFKBNhFBKmEjFY8gESPca0mYjFsC9Sbld6r1xpBN0UcRtZVCr1YzJcjL3Q7oy7UmlvJV5VerAvLScyzVaDkolxsoV5oolZsoSdiQsN5oK8CYUKhteNe3kE5YGMpEceLIKI5PjODExOg6QK+UiFccvZtSpd5EpdZApd7AwkoJd98/j7vPz0m4Wm0J1FtuOagQNu44qHdUaNsWUvEoUnEb2WQUx/flcHx/Dsf2DyFm26i1OuKp5ju9UsbMSknCZsdBLpNQPh3HWDqBsXQc+9Jx2KaJlXIDy/SlBhbKdSyU6pgncFxrwTbheQPjmTgmR1OYHEnh4FBCLXjiLgamieVSFedml3Hf3DIuLKzgyEgaE6NpCScJ86ZcHEu7OJZy0TEttDyVXqoRK0g3Kt5ulhBtFGDX87AbBaBegdEoA42KsqN3PJW1neQInNQI3NQIKpEM8m4Sq24CRSSRpK1sC8moBaLuZrMNo9WG2WoLYxCxlafybqdcRKdSRKdcgLu8DHdxEVhaBPKrsFotWK0mLLZf1lkrIuq8bG9GPK6gXgK93I0llwOGh1SYTgGZtApjMdUuZMzOdtHb1Ua1H1+b8OrLWlXxEOh9sN3zwvxu3wIh0Lt924Vnhhb4gVtgNya8gqp8r3rVqwT+eutb3yr501uPEwoaxH3/+9+Xc/QW7DyHINGf/umfrlE59cdFUPNtb3ubbA+v3XpKtzuBUIMgJiFaKp/y5Xc/N+i1zp07J9vLE+qio60IJxPy7Qec9stvEOz0KyczTkK5733vey9SY9Tp5svwv/zLvwS3lPeDr/z9p3/6pwUkJajtd4Pmb5ByDx6zm0Avy432fM973tO9DG1MSJnAeND1O/6aa64RFV2C6vpFr/88vjQkNP3a174WBPt0Ofa7Rj+gl8cTzvuLv/gLUaQOtk2+NCdUTFBbl89G9Y8vzAnmEobUbrN2dPbsWVEi9qsZ8xxCeZzo+UG4Kw3opQ33ch+3uroq9YaLA7Tj4gL2L/368H59kT5vUKCX13zRi17UratPecpT8I1vfEPq+ZOf/GRQjZqTiD8INyhoy7QFFXQnJiZkkpHbS26Wj0Gv069v4r2OAPQjHvGIvsAt+wKqrn/wgx/smpB9DfsmKgkHXbDN8XcuOOD9gQrKwb6pX9/H8qJ68E/8xE9cFP9eAXqf+MQnig0OHz48UNUKjnUe97jHidIQVan9C2oGimwbB+3GeG0blx34lL2evoEzEh4YWiC0QGiB0AIPaAuE96MHdPGFiX+QW2AzGOhyAD9BoHdldRXnz5/H/fefB3fb4TsTgomEeQkv6i3h21SeFfVbBcrS8x2OTJwbVI1dC/SKeqmnMiqhQApKmVcBc97va4Be36S3VvfV6rwe9Cvqiz6QixBvIpFEMpH0IOQIbDvSBVUPHTqIH3roD+GhD/0hD5rtiALv+fP34/yFCxgZHQWPoeLqmbP34eyZM6KKKzsfM70C23ESnfBwQsBfDTTzvRnh2qhtd+HPHmTKnVeTSKXSAtv6J/Q1gNpTlFUwr1Z8ZT0hSFqtEuitKdjP6YgKZYIQYTyGZqOBZlNBxVo9dnRkRN5p8rn9tltvxe233do9n2mYnJzA5OQkHnLttbjuuofh1KlTMqmt1JXVZPFu1MH1gF7mQwO9/rwq+E6BDhqy7JcWDTIS5qVd6OkU2GetgZO1Gm8/oLdfN6Svq2FslqOu56LE7AN6NQCt42Z74TuJfD4vqrz0GuYddJ5Ap0m3ANY/QkbVWl0gXgK9Rc83W2101M7cEKUvlp0QMupsBdAom2o7BMOgfTcDK3XZ+MP1uvPN+rluXgdQBPZf42Klu41vKFKvvP5Jl1Uv/RqgVzAtVcj1IgW2NWUfpXzcVehNxDGSG8JwLodUMo5kPCoAjagQdqFeP9C7XvrUduAkOAjw8tqqjau06DRqCF2XnYZ6NXiu6+yg9t6u3Xd029ZqiRuw2P3qHr/T/UKwb9D51v2nQL0C9Kp+TC2U0P3Z2tQHFxFstb/bqq3X1t8+hPGOjBueHFrgwWOB0rseozIrirYKiAV3Ohg5BnP0qCjWGokcCPkZkZiod8px2rcbcNs1gGqf7RrclvIOP7cbmqCV0LSTMKJp8WY0C8SHRQlY4N444d4szPiQUuxVBKlKGuNqluA2i0qttzgDpzgNtzANt7IMo1GBUS/DqFdU+j2gFwL0qtVjAva63OmCfZgFFxG4kRgcKw6XEHHuCMx9J2HtO6XyLkDv0KZA70Z9ne5vdW0qljXQS/i1gun5ogC99KVqCw0CvU2g2eYoRcnuMpQ+W2BFBS1qoFfdS3uLi5RSr3p20BL38pU3JhgS5d0YhrMx5DIxZJK2qPJmklHEYxZiVO6lgi8B31gEibgNQsCEStWdVf3b8RbKcXFhvdlGkaBupSFqvSKK7I2jCO2u5GtYWa1hhaq0Bea/jpUix+GtnlpwlDAxYd4IUskIcgR6J0ZxYmIExydGBSyWeuBrlv0WlvBnpqfOnU+aLSwVyrj3/HzXL1AZudzAUqWBAgFqGGhSsddVu6IQbo5FI0jGbIwPJTE+lBLPhUeNjotm20Gj42C5XMcKfaWBtuMimYgi5fksgeB4FENxW+xWqrVQqrdQrreRrzWRr7eQrzdRbbZhkWE1gIgB5OI2xtIx7GMZJaMy1rS8MWe52hCV3oXVkuTp2FgaR8dSOMowY+JorO75hixcbLtQZUSQPkboNQVEU7BaFVj1QtcbtaIC4mslGFy0KWNeC7BsOOkxuOkxCcvRYSxb9DmsWjmkIgroTdkR2I4Lo9ZSvt6SHV0sgXotmIYLo12D2a5J6CwvwJmfhzM/BywvwapVEalXYXFxpIxN1I40spjOjgJ2VEI3nYYzkkNnOAdnOAdzbBTG6AjM0REYqSQM2T3AVP2WwO8RGOK9Mbx+FuqqOvfGkwa4+DN0oQVCCwxigRDoHcRK4TGhBfaoBXZrwuvTn/40nv3sZ0suCfJwlT1hT7rtqNYRJqNKLEEo7bhFHL8j7HX11VfLCwiCsFQsJDh0++23d4/lS8H3v//9uPnmmy964boTCJWDeKqh0mtH0JN5Z54JBlGVUL2Qhtjgl37pl3DrrbfK34RlqYrYz/3jP/4jfvVXf3VNngkMEXR7/OMfL/FT2eDrX/+6gLncyl27firGQTVBHsu0EtYjlMWt5vjSjqobjNNvQ9qaUDYVOOge6EAv80DoivVBlwW/2wjoOn36tJSHhqy1rVm+hK8f/vCHy8QAy4Tg4ic+8Ql84QtfWFO066mbrgf08mTW3V/5lV8RqP3kyZPy0pRwO2E8f/wb1XGdCOb5hS984Ro4PtiOeOy9996LL33pS9Jm/G1uEPXPIPy3UR3fTjcYjJ+2f9jDHradqC46h5M1bLuccNAu2GbZXgjH9wPrgxEGIXS2qec973l907pX+zgmlnWe6dZgOr971KMehZe+9KVr+qJ/+qd/EnVYf1/kz+ygQC/71aBKuY6nn8q6/xpBEJZKOh//+Melr9sNNyhoq6/1+c9/vu8igfXUcPV5W7lOPxVt9gcsMwL4tAEnHnl//OpXvyplpO/HvN5mauD+Nsd4WfcXFhakb2L8vA6vQcf+lOq9VOf1Oy6u4YKUfirzPyigt1qt4pWvfKWMSbRjvX76058ufQChXH7e6EWef6zjzy8XQlDJWt/7g3WvX5+/1b5yt8Zru9Eu+sWx19N3qfIdxhtaILRAaIHQAnvLAuH9aG+VR5ia0AJbscBmMNBW4aKtXFsf6wlgKfVJQODWubk5zM7NyXsT+pXlFURsG3bE9gBcBwL01usCu9YJU9brAjzSMV+cwJcJTsPoKpf2gF6lOtuDejXQSxVf2VPYp9Tlg548qJG/a9t11b9EmZGwHYHeOBLxBBIEaJNJJFNJ2UWFnoq0J0+ewMlTJ0V5uFwuYTW/KgDmwuICMtks+A6JE633n7sf587dLwAvt2I1qfQmoC1EfZiQMyeAWy1uw6uUmggPEyputS5WnlWgbUJgYT3F34MaFHTGPPB6WqGTysV8j8n4NfwqTCLRjgihVaXQq66nFHp5HQUPp5BOp2TRrQC9t94q79t4/UwmjWPHjuH48eO4+qqr5H3CsWNHPRBblZvf7aQuBoFeDVMyDAK9+ppBaM8P+epj+LxLrxVxWYaMkzAvn1MJ0RKm5XM9baHfcfnrznr5Wg/oZXr5mwZ6aUt6lp2C3Tvd9BDsZV1ivWNa0um0+K06rQzrANLOKtUaytUqCqWy+GaTQK8rUK/a4lptd63yKViNx8pcDPSuhWp6IPV6Ywt/Wfb97INy1zCbfWDdvkznoFBvV8hvCyq9XVBc9UmynbksDFD9s3Dc5AAAIABJREFUSVcVt63aM/u4LvDJtknYwyLwbsAyTSTjMYwM5zA6nEOSfU6MioB2D+b1ttfeHNvsAb0tT+2cKr1+5V3WGT/47y+3oELvZveVfvVvO+dstR6r4728blJs/eqWrpP9gF5tHwU9a5XenmKvLPzwLRTQ9ykdBuMeNG87sdtO+tRB0xceF1rgSrVA+U8f5Y0323A7TYF1CfZZB66BNX4trAPXwkzvA6IJUdEFfafVhXrddh1oVkRFl2GnXoSjfbMMo12HIbBvHYZpw4xQgTemVH8TI8onR2Gm9sFM7YeZ3g8zOarAQg0YMk0CCBMcrqCTP4/O6v3orJ6HW5wDKqtAZUVCw2nD8KBeQyBlDng9ypTwnsEdbW24pg03koBrx+FEEjAJ9O4/BZNA7+hxAXl7QK+a+wveVteDSterKwR6V0Sh1wN65xTMO0Wgt9JCveGg3qRKL++l6npMvqj0CszrLSjSIC88oNcDGqUv9I5Ra26MLszL++dYLo7x0SQOjCawbziJ4aEYRrJxDGfjiMV0P28gYhmwIyaiEUtCjoe9u07XDhxHsd9udwght9FodQSm1Wnmb9VaC/OLZcwtliScX6lgYbmKhRXuitBEIhZBnOBwzEI6aSOdjIgnbHxiUgG9otCbjvn5bpUG34Cg+9EFWp2O7LbQ6jhYLVVw+sI8Tk8tSDi1pFR16ZdKdbTNiHgq2VLhVe0aoHYOyCRsZOJR8RwLU42YoCx9tdlBtdVGtdUB7UAFY54TtSOI2ybiXCTIhTCGUikWELjtoNbuiOd5VPY1qRMtYzAXCctEOmoq5dsIx56A6THttG+5Vke51kC13sSJfWnxx/elRJl30izgqFXApFmUtuk4LTidNlwuTEsOw0jmYKSGYTSrgAC8BRj1AsxqAWYtD6Oal3bTHVtYETiZ/XDT+yQsJcaxGB3HYmwcS9F9AvIqqDeCKA1SagLlpoR6IRBtxs2jo3YHdoRqzG04S/Noz06jMzMDd3EOkVKx602xh1Kd5n+iBC5wbwSddArtkRxaI8NojwwjcvggIocOSmhkM114XdqJ7GhjK5VfgXq98biM5/Uigd7AycT6O1xfqX1+mK/QAtu1QAj0btdy4XmhBfaABXZrwmt2dhYveMELBB7yOwKBBH34UnQrjgNGKou++tWvXgOVDRIHXxBS5fS5z31uXyXVrUC2/a63HrDFY4Pg61autd08U53xQx/60EUAG+MLboE+iP0IOFHtkRAp7U933XXXCbB67bXXroliK/kb5Nr+Y3ZToVc9sLkCcr3kJS9ZkxQqO1O9V2+h5/+RSqove9nL8M///M9bTT5e/vKXi0p1P8WJINxF+xKyJlAbVEfud2HGSQCS4G8/YM5/zn/913/hN3/zN9eAzINkhvXq3e9+t4DLG7nLDfQOkvZBj+kH614uoHe77Z15u9R93HbSRtCdCrFU89VuUKCXx9922214znOeI+rF2nFxCBc6MN713F4DeglB//Iv/zK++c1vdpPM9vrlL38ZbFOD5mMz2HO7fRMnJtm/81613gtzf5vmcVxU4lce36h9Ma+/93u/J+DsenDrDwroZbqDyvX+vAwC78/MzAjQ/LWvfW2NGT73uc/hGc94xrqmCYHeQXvl8LjQAqEFQguEFggtsDML7Nb7jZ2lIjw7tEBoge1YYDMY6HIAP3qiXyuAVipVrKyuyMJnLpqnX1xc8mA2y1OOdQV4E1XUag2ValWgUQK+Apdx31pP0ZKh+q4H7XLmnApZspWwgL0e3OvBvIoD8CYzRVXTU+/SYIIAvY6aOBYlYL2trwK5BLaMx5HOZJCjgubwMI4cOYLDR47gyJHDOHLkEI5MHMb8/ALm5+ewvLKCUrkknucSAqY65tSFKVyYmhLVpWQyhXgsodTHhDdW4CRgCpRKT8f3VZwg7wG5ChpkHrmoMhqNiaKWBgX9SqlaYZIKnYRzCd/649EqtjxfK1AqJWQTHYKAnZYCDQkxJ5MCFzM9hXxegF56XoNwK5V7T508KWDzyRPHZXc4Cjb4t6jX9bMfTLuV+r4e0Mu8sR7R67ypolZlr23E33rqxerK/I07H7GeEkDn4l4qStNmzDPzz/crhw4dEnEH7sDF90o6fh2Hzkewren06DQyXg1V89qEg+kJ8+r6p9V8CRhzZxuGtDM9BStod6bLn4ZB7ajaJ1BvNFGtE+itoVAso1AsiaKbAL1UHPNU8HT+mFYN72i7BtV5g1CvXwHWnz5dHsHv1tjSU87uHtMP5B0U2t3UOL28bXqosroSLkYP6NULCNgftVkXfeXckjat6qJf8ZlwKIGXZDyO0ZFhjI7kBO6NE+iNRFS/pFUBqfS2YeK0lKMKm14aWJe0Sre/jvrL0K86rcumXxltdPnN7kGD2XULRwljfrFF+qWj33f+durPq6rnWoVaQb0COrGv9BR6NRAdbPv63O20y53Y73Lc37dQMuGhoQUeUBYov12JbhDkdTpNOFTVNS1EJm5AZOJGWEduhJk7pJR1Y1TXTSno12mrsFUFGkW49RLcRhGdyjI65WW0K8twqyswGp4KaKOgRGM9hXZR+02OwU2NKaB36DCs3KTymYOAaQNmVIW8a4t6cAvoNNFePovW8lkJnfwFoDAPtzAnIWFe5TviOU42RJ2XA05CfoyTSsMxuHYCjp2AG03CGJ6Auf8qBfWOnvBg3pyn0Hsx0LtVmJc2LohCbxWrxRoWVyqYniPMm5ewWG6i1nDEN5ocy3sqq+oxwIN6vQUVWrVXg73eeEX6bp9aqdL41d7FwbEUJg6kMTGeweHxNPaPJLGPfjSJqK1UeLv7efREfrv12X/H0Xfk3mJGdaYCkRWQTGXZCzMFXJjNSzi9UMLMQhkzi2Wslhqi/pukCnCCMC+VgpVicC4bUwq9kyM4qYFeURruNa3g7U//xjGI9oVKDWenF3Df1LyEZ2ZXcHY2jzOzq5jNV0Sh2Y1E4VB9WhZxeYu2TKWOa3mh3GM4lqYKLBdXymeG/FuXjQrV04xw1WrM4gpGqpSNAXTgSshiFeVkb8GYyfE5Vay5kFPXV0/qWOzpPd8xpqv2p3BqfxqnxlM4nmxhwlnERGcBk86iKOG6rbrA7wK3Zvd3Pb93akXxbq0As7ICq7ICk+20Tb1i3U4sONlxuNkDcLPjKKSOYC45gfnkJBYSRwTkTUcU1Gs3XSDfgJtvSMhxnYzlCUfHTCTTBpJpE4mMAWdxDq2p82hNn4czOwN7dQX26jLs/AqsZguma8ByDQGZxW7eCtl2KoXm6DAao8NojQ7DPnEMUfrjx2AO5+AarvIclVpRmFbUC9nevcV5lt5dQC+7VXXJBPuX0IUWCC0wiAVCoHcQK4XHhBbYoxbYrQkvvlyhai1BIL/7nd/5HfmuHyw5iEn4EvJNb3qTbLk+iHva054m6bjpppvWhZV2CqHyxTwB0Pe9730XJSmoDrmda333u98VFd+g2mvwYgSnqABLFUS+jO3n+NKVioIErPwKjf2O5cvcW265ReLk5yC43A9Y2k7+BilHHrPbQC/j5AtuQltUR9WOapWf/OQn8chHPrJv0ljeH/jAB/CWt7xljXrtevkgMPfGN75RlF8HVWtkvSF8zcmhzcpqkDoeTBuVOah0yjq7GTCsFXxf9apXrVuv/PGHQG/PGltR6NVn7cU+jmnjg+Z3vvMdAXSpgr6e0/0Q+0RCq1RQ1m4rQC/bGeF5qr1qR4Xs97znPTLRs57ba0AvJy5pM4Kj2hHW/8hHPoKxsbGB87EZ0MuIttI3sZwITLNvovLQRi4I9FJpmkpU7BPWU2NmfFyY8I53vENgYb2FX7/r/CCB3n7qxjqN6ynR+/PQb6zz5Cc/WcYonCBdz4VA76B3/vC40AKhBUILhBYILbAzC+zW+42dpSI8O7RAaIHtWGAzGOhyAD89oJeTyUC9XkOxWEKhWJBdwW6/7XbwmUIr4Wr4luBZpVyRZzSqpGqgl+qyVJWVvHkTm1plVimOKTVMNdGrFHmV6q2akOV/dH5VL5ns97A4b+pdzudEOCeyJW0EWwlzRAjfJgW2pDorn0n37R/D8RMncOLEcQE8R0dHMDo2gqmpKdmli1Boq02Yr+Wp5FpoNpqYW5jH/Nw8rIiNVCqNeDzpKZ0RCKQCmUq3gJyEmJmmHnu8Bkplegl/EjbVaq48V0NmvS3hDYFS/aCr2MZzPD5CFWC7BzJTMVQAwE5HIF6tBKsA1AaWl5ZkB6+777oLsWhU7ELIlcq8V111Sna0mZg4gvHx8W7+eTldTn7gc6f1nHFpRVENy/KdQjCPfqBXA3faRrrd8H0nwVkKbmg1aapE81y+myTELSD34cNS7jp//md3P8znz5uGsP3QsS4XHqeBXl2evKYf6OU7AL6LZP2j5/sJ1ksC4xqy2Fy5tZciaU6yLXMTtXpDVHrzxRJWCyU0mk3ZPplAr0CeVAgjuNpVstZtqqfA64d2g6Cv/+9geQfhbP/fqs331LNVHZJ/10ajlba3U5l85ygwaXCFXulDxC7eIgMBTVR/xUUIzRbBfAWYt9tKoZdwh+pXIh6Qr7aU5rUF6B0dxtjICBLxKOIE9iPWGhBJq2n3z6pffbwH9LJv1UBv0N6qb/T6PIGhtBKzytNWgV7dzndYFIOfLsWlFYkD1WID+LvfvVDbJmgj3hMINEnZabVeD+plvb+ozvr61q3ecze7h29kmK1ea3Ajh0eGFrjyLeAHeqnQ63QaotAbmbjJ8zcKbGvEMkAsI2CvS1CWQC8VcAkAt6jQW/UUegtwqnl0anm4tVWglgckXIXRqsPg8QIPuhIfvRvPwMwcgJmbgDl0BEb2kFzPiGZhxLKitCkIpCjtttEpTKFdmJLQWb0Ad0V5Z+U8jE4DptOC4TQV0OuNl2VcSTjYINAb7QG90aSAvT2g96pLDPQqhd7FVQ/opUovgd6KAnqVSq9anMfhMENvMO/xCj2VdLVrgFLvhYZ7PfhUqfoq9Ve1/AY4OJbE5IEsJg5mcGR/GvtHU9g/mpSQKrN+GVx9VxVQtqvk7xtLqUTJvz2o1xsveePecqWJC7MFTM30gN7pxTKmF8rIE+hNeEBvnMq8CuZlOLwDoFfGnN71K/UGphdWMb24gpnFVZyeXsK9U4v4/tQSLiwW0UQELVhoGhGBczUQTRqX4xPtva0ZPKhXw709wLc3WFFPWHoxUs9aPTsxbdpLuXjjPYYGF1jyeaYnc9ytvwR6pQ67wFXjhHnTEh5LtjDpLHhA7zyMVhVuk0rWVQHzzaFx5QnothsK5q2XAAK95SXxVmVR2mRXFtq04GYPwhGg9yAK6SOYSx0Vv5icQNKDeVNceNlw4Kw04HqeFhC7mSZsqhV7MC9Do5IHCotAfkm8ubQAa2kR1tICzGoNVqulwN4WYXyC+Gos3Ekm0RjJoSl+GPbxSfHR45Mwc2lRJHZdPv+0YEZTyttpmGzXVqTre22iW3URKvRe+fe4MIe7Z4EQ6N09W4YxhRa47BbYzQmv//7v/8bP/dzPyctDOr6go8ruk570pB3li4M4qh5+9rOfxb//+7+L0qjeCp4vWglDPvGJTxSIiDDlRiARE7IbECpfihK4JXxGJUa+8NbOD7Ft91p88XTnnXeK/QisEaLiNWjTRz/60fipn/op/OIv/qK8aB7kpQdfnn7lK18BoVwq72r7EXym/Z7ylKeI/aiSoB3VHG6++WY5nq4fXLfd/A1SIS4F0Mvr/tu//ZtAh7qe8juqS1PV2Z//YBqpJkEbfulLX5I6+H//93/den7jjTfisY99rJQLVan11nXr5TMId/lBcJYV4V7Wd7YpvvRmOT3ucY+TMmf8m6nyrnfdhYUFUTylkjbTryFvtpsf/dEf7VsPNiurEOjtWWg7QK88NO/BPk7nipM07AOo0P2Nb3yjW+9ZJ5/61KeKGi2Vu9kP+esC+yoqW//Ij/zIZlWo+zsXHxCE146K2lSH3cjtNaCXaQ0uhqBdfvd3f3fDvjqYj0GAXm2X9fom3h/YX7BfevrTny6TlIO4INDLek0VHU5K8x7C/knf93TfwXsF+6jN+j5e/wcJ9PL6zAcB3E996lPdPpbfBxfkrGer4FiHC3C48GijhUsh0DtIzQuPCS0QWiC0QGiB0AI7t8Buvt/YeWrCGEILhBbYigU2g4EGefe1lev1O3YN0Ou44Lu/SrWCcrmM2269DbfedivmZudkQphOq0YSeC2VyiiWSgL01qpV1BsNgUoV1KvAPgkJzYn6LmNQZKIf5lW/a8UnbxLem6RWW6WrCeuu0+Cvj+VTirU2olFbAa2eCu34gXEcOHgAV19NePUqjB/Y31WwPXe/UnVdXV0RBWLGQZVOAnV8nhEF2NW8xEuF3lg0LngBk6pUdNui6MmtVgmRCchAENBTidWwp+TadeW9ln63xWPomS8+V2nQlcdpmJdQn64jfsiS0K4djQispuA+Q2xM1WKqABPYHRoaQj6fx8rKsgDZ586exbn77uuq83Jx5jXXXI1rrr5aVIsPHDggz8BabVaVtQIENUC43foYBO40BB1U6NXlq/Oq/+7XTvhdoVCQMqJC79133y2e9ZZ2ZT40yDs5OSnvkvm32k43sgaEDF7Pn3c/XO0HejU0ru3FOLSiMt9X8H020+IHegnz0qvJ+bVbQW/WjjXQ22i2FNDL+lkoiud3BMoF6BWFMQIuxGFU+QVd99peOvoBvbpOr1fm/u81VKogfQ8+19BuH952s35vM1uo39UWxFuBorv1iXWb/ZTA+G102h0pO/Z9jWZDQF4NnQuEb9uwCYAwtCNKfVcUemMYGx3F2KgCemNRG1GxvVKw6ykj98vRWmVeyYgLNDyoWLd9XXzBctCK1X5AVUPoW7XvVo8frHzWOcrVSzN6Jbde+97sOkEwt1uvPaiJrJhW6PWruAf7Fd3H9esHtpKGzY5drx1u9bzw+NACoQWAyjs8hd4OFf6bcAXopUIvgV4q9N4EM3dEwFoQriWES5BXxqJcSNYGCOnyvHYTbrMMp1GG0yzBrRfhVpYAqvVWloFqHqjnYdQKAKHDSBSwoypM7YMxdAgG4eHsIZjp/TBT4xIakUSPKuVCksoCnMoinPICnPwUOoun4SyegbNwBka7CqNTh9lpwBBVXy0bSzlODfTaAYVeD+jdd7VS6b2kCr1rgV6l0kuF3pbAvFqhV2Beb8cAfYeWvln+V9io9LXyhSmh+l17VbsV0Ktg0IP7Upg8mMXkgQyOjGewfyyFcYF6U4hG1SKa3jk9OLV7l+ku/tGqs97R3kIpNb5S6ry8H3SB3tlCT6GXQO+iB/Rqhd41QG8Ew9k4TkyM9BR6UzGVLv/jS6DxaoVevZyR1+euC8uFctefnlrAXefmcPf9czg3t4JK20ClZUjYof24W4h4rXQctGkP5u3amRbWKxAlgd6CxK4tlY3kec1bgyPAsfcMp5/lNNCroF3vOc4DWhXYKhVCFHxPHch0od7jqRYmOwuYcKjQuwCjUQYI1zcqAvQaOQK9B2AMjUs7detluI0SUC3AKi/ALNHPrwF6XTMCd+iQwLzu0EHkM5OYJ9CbPoaF1FEkLUs8gd5IzUFnuQ5nqSGe5UClXcPlokkTsZSJWNpALE10tg67U0XEqcKqF4H5WWB+TkKzWIRVrcKqVGHVakqtWPLroJNIoDE8hEZuSKBe++hh2MeOIHLsMMxsAk67Kt7tVGHGh2AmRmDFh2Gyr6L6shWDoVWYpQgV7E4XAr3hXTC0wOAWCIHewW0VHhlaYM9ZIJzw2nNFEiboQWCBjYDeB0H2wyxeoRbwg6CDwpF+U/iBXoKoBEePHz8+kLW4SIFwMWHNj3/847K4I3ShBS6FBfxALyd+ufiCC20GdVRvfvWrX42tQNvqpdfa6bnLOtE0QOb2evoGyEJ4SGiB0AKhBUILXAEWCO9HV0Ahhll40Fpgs/HtdgHKQQ2q1TOVqJKCbwmT8v0NIV0u7KafmZnx4FylaElgt15volgsoFAoyrH1eh1UWiWIpoBeR1QvNQDcBVO9xGn4T4O/XRDQew6QiUsq73qKSX5b9Oym0sxraQXNWDyGbCYji9e5wPPIxBHx1157tQCsBCwlXtPEmTOn8f3vf1/A11Q6hWQqKXnhInPCmJVqFeVKVYDeeCyBaDSmrudC7NSoN9FstT3QzxalT9qBYCDBWnoN62pwVy2KdEUJlPZiOuQY0+iChRocpS2VHagcxTRr9SgbdtQGlXnVcxP/VZPxXHDKXaiGh4cxOzsjCsTT09OYm50VnxsaUnY5cgTXXnMNrr32GoF5x8ZGBQTWoKAfDtTfbbc+bgT00ga0pVYr1s+B6wKjPkCVZUSolwv5CfNyAT9hWtZfOuaLz68EevmehXlmPSGY6QchNcinwVSeq2FmlgHTSK+BXf7uB3p1WjWkzXQRNOa7GlGI3rdPIHOqBrNOdMFBgVoGc36gl+B8tVbHSr4gQG+90US7o7ZrNgj0ikKvAjS04vVGYO9mar3BZ3O/vfRv0p410OtBvN1rCoAfcP2+G8wUqs53/xlcoVcpgCtIquOofooAP5W52R4F6G00pA/TaWeZ0QvYKzC4CSJI3JY6kYhjnwC9o4jHFNBrU6FXK9d5hXvxFucXK/PqitBoeHVN0qDgon7tzg/06t91m/WrXQ9i0s3uQ4PEMfgxCpi5uDpcXI7BfkMVnd4evX+5d4EXjw1TAL/qY3Vf649Hfw7W6UHzsxPbbbc/HTRt4XGhBa5kC3SBXqpcdppwnR7Qa03c5AN6h4DYkAJ7fTCiAnuphNtRoG+7Lh7tGpxGCW5pAQ59eREoznl+FqiuqBuQbBHhAskRuNkDQPYgkD0Ea/gorJzyBq9r8H5Mb8KtF+A2lBegd+4utGfvlNBolmG2q+KNDlVHvZscQwF6bQldMwbXjsOJJjyF3kkF8xLqvZRAb5GLiGpKoXdeqfNOzRVQEoVe16fQC1lcJMKsXhbU/VovYvKgXgF69e4bXofdPY73ak/ZGD6g92AWRw5kMD6axrhAvWnENNBr9IBUiZXF0yV9e/cLdZTmpdUCPcVO+4DeahNTAvMWJZxeLGFmseIBvXUkBehVKr3pRCSg0DuCExOjODk5gswWgF6VJpXOVqeDSq0BKvWWaw3ce34Od5yZEn96agn5egf5moNC3UGL91OO+fhsQajXA6P53MDPXWhX29ZbyCV2kN/VMX74WfPPuporrWSVuq4l/fLGPsVerZarVWpFuddxZCGUKPQS6j2QwXGt0OvMC9hrEtYlzFsvSz4Mwry5A0DuoFLHJvBLT4Xe4hzM4iwstkvCvl4ZwozAIdA7dFjA3kJmEnPp4+IX0keR8IDepBmBVeugs9hAZ6EuodEGDAcwOlT3NxBNmYimDdgpE/GkgUQKSCSBqNFAZ2YKjufNlWVYhQKsfB5WqQTL7cByOrAI9MZjaOaG0BjKShg5ehCRSfoDMNI2nFYRTrMg3krtg5Ueh8XFAIlhgCq9Efq47Lohi1tlgasqKRNq8VjoQguEFtjcAiHQu7mNwiNCC+xZC4QTXnu2aMKEXcEWCIHeK7hwH6RZ44TO61//ehBWpHvyk5+Mj370ozJZM4jj5M7LXvYyUT2nu+WWW/D2t79dJngGcd/5zndEhZYgLxVluYVk6EIL7LYFOJn1h3/4h6JGTfec5zwHVJKm4tMgzt9O3v/+9+PXf/3XBzlNjtnr47W9nr6BDX0JDmT/xp0Wvva1r0l4xx13dHdKoJo5Vf5PnjyJn/zJn8RjHvMYTExMbLrbxCVIZhjlJhbw70pBRbtPfvKTuP766+Wsfircu21Q7qShFdN3O+4wvivPAsFdVLaz0OqBapXwfvRALbkw3aEFenDSerbYKvAThIvW6x/8UJSCwNRENoFAwpWiuFuryRjue9/7ngC9GmpUW9K3BVwlzEugkhCcVpXVgG1XmddT6pVrdmFMBf8JW+F9vxZcU6qzKv1a2au/lTTERmCL0F00FsVQdkieVyYmJwRavfqaqzE5OYGJySPIZDOe+qaL06e/j3vvvReFQh5DOXVOqVwWwJdQb6PZBAE7ApKEek0zIhCgeA9sZj7tCFU8+VsHjUZdlIqVcwXEZdqo/qshX36n4U9uCx/h1qqmiQ5VezttUQilPRmfBvdUbGrSnaqTvB7No8BTR2BDXieVSgpESrVdqg8zj4R686uryK+syPd8d0DIleq8hJwJ+OZyQ7JDWhc29cFz24XddIkF6yXTrOFYbYdB6m4Q8GMdpCfES5Veej6H8DteQ4PNzDNtQsh5M4VefQ2t0KrKVIGe+jvaIwj08jy2ER6noXB+Zhp4/SDQ65dsGwTqZdtkUyFAzutU6w0sr+axvJIXhV4B8qWCULWZUIcnrjZA5P0AXd13+EP/ccHPXnXvtnHBif2K3N0DNFOlqd+e4puHavZp6D7wOQDJapi9e63A2Ro0Fvt5itO6/vnVl9mviVqvLEjodPuIZDIhkLyCwA1YBtsr+wMLyUQCYyzfkWEBeqNUzraIrajW6hVBQEa4D8zrSzPVwQVybzMt7Gs8qN+DcPzwtf6sw25evXzqv3X0G91PdgKmbule7sG8QZQ9eH3/Pcqf7rV9gN5pW9Wc3sIDDUa5qu+1vD7YC4Pp1feerd5vpZT7KGAPao/tXG/QuMPjQgtc6RboAr2uB/R2GgI1Woevh3X4BpiHr4c5dETBvHECvXyH7UGkco/s9tDqM1VxCQfTU623vASnRDXdRSA/BXf1ApC/AJeqoJ2652tw4xm46X1wU2NA5gCssVOwRk8hMnYVjMSIqGzCjMGwokCrBlCRk9BwYRrt2TvQmf0e2jN3wGjkYTRKMJtFGASL/UCvEQHMqIJ6rSgcOwHHg3rN4UmY+y4f0LuUrwjIS6CXYG9XobfpotHk2Fjt5MGQ3aPfzEqjt0vZKrVefafEjGP0AAAgAElEQVQkWOqrtC46SqEXjqjxHjmQFXXew/sz2DeSFHXefSMpxKMWeNuV+7MJWKaJCHe+6D5DKDV/PYbWXTbTx50N2m0XrY63o4j3TFKpNjEzX8LMXAkz80XMLlUwu6x8odJAMkaY15IwnbSRSSqoN5eJeQq9ozg54QG9gZ0EgktRtEKvJNAjaWm/ZruNZruDZquD0xfmcOd907jr7BROX1jAYrGJhVIDi8UG6uTRDQuOacJhvTZNgXRl1ZFnfAX16jkW9WzVA3p5vh5YaSt5vLrHrXdt5y8f/72v+3ynnvO6i5ocV2BeegKuVx3M4qoDWYF6T6Q7mHCXMCl+EUajArdRhcuQ+Rgah5HdDwztF6BX2ka9CLOWh1mYhVGclRDtpgKTqThs2nByR+DmCPQeQSEzgTkq9KYmsZCcQNKKIMWxmxWBVe2gPd9Ae76O9kIdaAEg1NtWdSmSpDclTI1EkRqNIT0aQzzWQWduBs7cDDpz0zAWF2EtL8FcWoKVX4HVbiHSbsFqN+HEY2hkM2gS6B3KIjIxjsjkuIRIGXDqS8rXlmCmDyDCBQGZQzCT+4BoGkY0DdhpmFYEfFbks6iA2iHQe6Xf3sL87bIFQqB3lw0aRhda4HJaIJzwupzWDq8VWkBZIAR6w5qwFy2wvLyMF73oRTJZdtNNNwlk9qxnPUte+m7mpqamRCH3G9/4hhz64he/GO9617tkYmcQx8nRX/iFX8Bdd90lE2ef+cxn8KQnPWmQU2Xyi/Dv7//+7wsgSaiYkwyhCy2w2xaYnZ3FC17wAnz1q1+VqAnzss0M6li/b775Zpw9exZf/vKXBd4c1O318dpeT9+gdt6t4ziZRWWsv/qrv8JHPvIR2WZ2UPe4xz0OL3/5y/G0pz0t7MsGNdplOO7zn/88nvnMZ8qVgjD/gwnoJYzxhS98QSbyn/GMZ1wGy4eX2I4FQqC3Z7WdwAXbsX14TmiB0ALbt8Bm7XWrwI8GuPzn+dUbmVJ9jAZ5FaSotJc4J6uBXkKJ7Fs5vpuZmRVQUsGSCm7k7wQpCfVq+LQbV1etU8HC/uvKVsec8JUve7brqViqLUUVMGiqdEkcvYM16NsDWl2BubRK79BQTgBVLkh6+MMfjhtvvAFj+6iUOoooFZNEcbWFe++9R/JYKhUxOjYq4CUBZb4nKJaKHpRAoMCbLHaBdquDdrsjqTENT/WR27daEVH91Aq9zWZDrkNni1qvjUQ8gXgiIemkmi+BPQUHekAvYd52R6mGtlpodzpdGI0208rHGlCjTTSESFiYCqF8t8BFxgRY77nnbgGyz99/v7yTq1erGB8fl8V0x44dxdVXXS2w89joCNLpDAgv+p0f7t1qXfTH46/nGsDWIK+GJ9drC34o0Q/eMT0avtSq0hrwZcjfUqmUvJ+Jx+NddVw/IK3rZRBi9oORTKeOV6eR74v4/oVevzvib7Sx2NkDjZkuDRUzLVrtdT1N2fXYW6n9ogztCuhJoL5Wb2BpZRVLy6sC9CogwxCoVzgL/qmBFiWPtwYsDcLRG5VvEN4NgqTytxS4h+Z4GRSoVxnZa70exO//Tn5TfU8P+O/Tp3p56HIn0kn0tPb820CvgYIIOnuq4Wyf6nNH7EhwXvUFDRCkVZcwlAq5ALWsQ2lR747adhdDitqqrRGeHx0exkgup4BegvY+oNezui8zfpCp/32D6WD5su40W6qf8qvxaqXZINjLv+n8ytL6s76Svxw3u/cE2+z273Ldq3s1hOV8cU3f6D6l0+3vC9R3Km6t8q7gXQW8cJEDfRDm1e11J/3Zen3bVm20W2nY6nXD40MLXAkWqPw/tdAcnbZS56VKL3cyGL8G5vi1MOizBxTIG8+KQq9h2T1vEpLl2EuFHJuKUi9Ve9sNOLWCKOo6tSJQnIGbn4ZbmIJbnIPbyAONPNx6Hm7EhhvLALEM3MSwAnrHTsEcPQUzvR+mTTAvA8NOA04ToPpupwmnNI/Owt1oz98jISpLQHUJRnVZlEiVOqonPSpAL1V6o2uBXjuBHtB71SVT6C2W61ihQm+xhiUq9FKdd74oYancQq3poNZw0GgS5FXqvAzVUESPPfTivN59UI0YeO9S3+lbg4QsDwF6XYzmEgL1jo8kBeIdycYxPBTHcDYuSrmxqIGobYpabyIaQTwakZD9v4xC9L3CW/jEcVKz2UG52kK52pRQ0i0LHIFavYXF5arnK1jM17BUUL5cayqgN2bJtanQm04R6rWRy3pA78TI4ECvZLxrAvmD6RDYWIDjDqYWVnDfzALOTS/i/rllTC2WcGGxiKmlEsqNDpoORKm3xerCsQChXlHr9RYYeaq9Gmjvjgc9dd4u0OvZSj+faaVjnUS9RqunJazHbbywIri7dVY+E+btwOSzDAj0DnX98ayBSauICbOISasAp91Ep9VAp9WEY1pwk8NwUyNwU8OwmmVEaquIVFdhVZaVQm+JKr1zqv2bEbg8J5KAMzzh+UkUkgcxHxvHfHQci7H9yEQiyNi2hFbNQXOujtZ8Hc05gvaGeIOePHQcsOKuhAR602NxpPfFkUgZQGEVRnEVKKwAS4vAwjwwPw+DUG+tAqtWhVmtwLEjaGWzaGazaA1lYU/uR2Rin3gj0YFTmYFTmZXQpDpv+iBMAr2pcSA+rHxsBKbN3V4iMCMRtQOH9/x5JfTjYR5CC1wOC4RA7+WwcniN0AKXyAIhgHGJDBtGG1pgAwuEQG9YPfaiBTgJ+cpXvlIgRTqq7P7t3/6tbMu4keOL5He/+9141ate1T1sK+qjnBj4kz/5E7zhDW+Q8wkRf+hDHxLFmM0c29Lf/d3f4TWveY0cSnBOA1ebnRv+HlpgqxagOubzn/98Oe2Hf/iH8bGPfUy2K93MsY2cPn1alKe/+MUvCrxO0HOQOq7j3uvjtb2evs3KaDd/X1xcxDvf+U68733vEzWz7bpHPepRsljhiU98Yt+tRbcbb3je1i3A+xQXjfzxH/+xnPxnf/Zn0p61ezAAvZwE/+Y3v4l3vOMdAvTy3vu85z1v68YMz7gsFgiB3p6ZN4M0LkuBhBcJLRBaYCALbNZetwr89IvPD0qthXkJ8iq1WQFxPQiXABnv83xW5niengq9hXwB+UKhq95bqVRRLldQLpcFflMT4YSofNAwJ/S9SX11bUf97TowZatdDe72thGl4fzgGf/W+dJ58cNsWjVVb6dOsJVgLkFKAr033XQjrrv+OlHfHcplZYK/VqujVq+Jgu19Z8+gWqsqCHbfPqysLGNubh6FYkEmTnk8J/8FUPAm1znBzm2UudiHk6waPm61WwrmbNQVJOgBvRrkJABKwFQBvQps1iAy49AqxzrkeExDahqE5Xk9KFWpitGevAahQirBMu/0d955B2699TZcuHAeDgHFdlvUeY8ePSrPdFdddUpsNJzLeeBrrAt86zLQoOBAFXqdg4JwIPOlgV5VB6nE1v8+tl6dFoUxTyHMbxsBIZtNibOriGxS2YrKtaqeBeFBXed0CnR8DBmfH+jluSy/INDLfGjoXRRWWy0p41wuJ8/ALHeWEdO0ZaDXa1OOq+COVqujgN7lFSwS6G21FLghMKpW6vXU2ESlTXIYUIrt2dvfz/ihSb9d/PXBb8cu3OttnU20V37foML4y63f5/VOVQCnBwVpQTmD/YOCfvx9hf6s61dQEVqAeYGjPXi+3e7WDaaJ9YchQWx6Ar0CJrsuEvG4QOKZVArDuSFpPzFPndey1ua8/1/rW0dAY6ryNZuoeWC47ttY77rQqq8u94PUNey+FXDbX//Xa4/+7/vdnza+p7GwVAzBGtIP6NVluB7QSxU9db9Ri1K0+rY6rwO2F2U77T3g19cH7KRfC9a3rca11fv7VuMPjw8tcCVboPqnCuh1O0qhl5CsgKCjx2GMHldheh9AkDeWFajXtOMwCcHacbWVfSQGWDEVdjtAsoltuO06XCrqtmqiyusQ6i3MwC3Nwi3PwSnPw63MwXU6AtlSHRTRJEzCvGMnVZg5CDMxCjMxApNwHu9VHEwSHK4uo7N0Gu2l0+gsnwaKs3CLsxKilhcwsuuNCFyq81Kl19QKvUql1xyegLnvaqXSO3ocVmIIZiIHMzGkVIEDa2V6i+cGrx1rgd5qV52XQG+x0hKYt9bwK/R6Cy3UIMLr9P3LfvQ9QMO86r6+Buj1YF5iwUPpGEayCQF5c5k4slTFTdnIpqJIJSJIJaiYH0EqGUE2GUM2pbwdsZTUrIwQlGqwVg+u1FpYWq1iOV/F0mpN7brhgciNRgf5QgP5In0d+VJDlHnz5QZqzbaCeT2fEoVeG+lUpKvQS3XeE1ToTat65b/jr92JoP9YSY9BFRztYClfwtxKAfPLBUwv5nFmeglnp5YkXK00UG25qLYd1NuuqFQL3OqBvWshXrXwqyubbHo2lzLSI1MVSspcT0HZ48p7Y1dvEZaco1V5vXGYp9YrYC+fV5w2DKcNy+3g6kPDuOpQDlcdGsaJXAQT0brysbrYv+U4aHIHDyMCJ5bu+ki9gFh5AdHKIuzyAszSPMzivIQyLmP7i8TgRlPojByFQz96FIX4fiyYQ5g3c1gyhzAUtZGzbQkjNReNuRrqczUJ0TKBDoFeBUEbtgNEHRhRR6nz7k8gsz+B5FAEkWYdVqsGq1WHu7wIZ2YGndlZuPNzMAtUEM7DKhTgWKYAve1MFm0CvRNjsCdGEZkYgxkj1H8OTvEcOsX7Yab2wyTQmz4II3UASI6Ld1P7YUmfFYUVicKM2JI+7hYRutACoQUGs0AI9A5mp/Co0AJ70gIhgLEniyVM1BVugRDovcIL+AGaPT4kU91Ww7HMxh/8wR/gda973boqkXzpT8jx1a9+dVeBkqqjBH2OHTu2qSX4MP6pT30Kr33ta7tb0G8FErrtttvw3Oc+V5R9CSO/9a1vlQmG0IUW2E0LsG0QZHvpS1+KW2+9VaJ+29veJm1jEAVrtpM3velNcs4111yDD3zgA3j84x+/pSTu9fHaXk/floy9g4P/93//F694xSvwn//5n+vGwjpAcICO44Hvfve764K/VBVjPWO/HCqP76BgdniqX52bZRJU2H4wAL1cePPbv/3bXUtu5V69Q/OHp2/DAiHQ2zPaZoDgNswbnhJaILTAJbLAZu11O8BPEH4NAnN++FFv6e4He7sgWc0DXu+7D9MzM1heWsbS8rIAvJVyRcBego4EC6l62YWCBdhVyrwCB3qqVz2YWKk4CdBrGBJqYM2fdj80GAQI9fH8XoNrfqB3//79okTL5/Nrr71GoNV0JiWwKyf1FXhZxtzcHObmZkEQl0Av/fzCPC5cmEI+v6oUVePxHszb0QA04bEIotEYIhFb0kAIr9FsoF6vCYinFHgVkKuBXkKAHN8GgV6mnXmn8jG9hg2DQK+2odjNg1Q1rBaLRRGPxSR+jt2Y1zvvvBO333YbpqenZfth2vrw4cNilxMnTuDUyZM4deokskNZARQJLer6oa/hr4PbqY+66fjroR/o7afQu9V2EYxbx9kPfmR6NAwcrG/+tGpQ3A/08nddzzScrYFWXpNtg14DxYyfMK8GegmA02vAZY0oWwD6WNPlkIvwYFICn01PoXd52VPo9YBeqhN22xlxDMK8hB4lMr33td52uRf68+0HeoPlvV6b7MK+YB0zu23bD+z78xOEhv3l16++rK2Da5Xs1PEKatdly1CXn7+uaYhcg7z+ctKAvb9OsGyTVGJOJmFHqOCo+rRUMoFUMoVMOoXhoSHkCGrIdsiqjWkwRkTx1qA8myv0qv7MQb3Z8PqpqvQhrDfsNzTUq23Sr0x0/jWU7Lf9IDB7v9tdEAzWxwRh8GA5B+uxorZ63w7apwTTTVtTwV1K3ysX3RbVdxro1fcXQr2eGnoI9F6iEU0YbWiBy2eB6juvUxejQidhXkK97AuGDnU9UiMK5o1lYMQzMGNpWJ43YynATsGwk+JhUPmSC2OUAqYo9XqqvU55EW5pTmBegr1O/hyc/P3i3WZFQbr0hgVjnwJ6DUK9QxOw0gdgZg7Aouqm3BGUKq1Tz8NZPYeO593V++Gsnoe7cj9QWVbKplyUIPHaChjuB/TmCPRe5QN6Fcy720Av1Xmp0ksIdnq+gOm5ooRFKvQK0KsVehU029stoAf0ahV8bzmfdzNX9lAwr6tC/dlTjE3FbKSTUWQSUaTjNhIxEwkPqM2kIhjK2MimbQxlohjNJTE6lMRYLolYNOKhvCrudkd5grv5Uh3TVBn2fKutvu90XDRaDqrVNira11qo1FuoNJpoth0kY6YAvUxDf4XeYQX0pvoBvWuXdK23/EnuuXJvA8q1OgqVGoqVGhZWirjz7AzuOjuNO89OY7FQRbHRQbHeQaXZgWtF4HpQL5V6aduuvUWR14OoPTt37a1leb0m3AV6Pcqa+yGsVej1KF+C11TiFbDXU+lVDUhAXnrTacFy27j68AiuOjyKqw+N4PhoHBMJBxNJBxMJFy3DRN0w0YCJpmmjbcXQsWISxqpLSBRnkSjNIEZl3hKhXuXlUtEkHDsBN55FZ/Q4OmPHJSxGR7DQiWPRiWPJiWMkFhU/HI/CrjmozdVQm1UeLSr0WgL0iukjbbhWW8LUWByZA0lkxlNIjcQQsw2wakUjBpzlRbSmptCauoDO9DSMpUWY4pcESe8Q5s1k0RnKInpkBPaE8ma0Cmf1+3BW74WT/z6M5D4YqYMw0gdgpA/BTR8B0kfgZg6rPsuOIxKNw4woSN/ydmW4fD1ueKXQAg9cC4RA7wO37MKUhxa4SPFrsxeFoclCC4QW2LkFQqB35zYMY7g0FggCILwKt3+/+eab8eM//uPgZCDdwsIC/ud//gef+MQnRKlPO06WUZ2Xx/d7Gf3tb38b733ve/GQhzxEJnb+4z/+A//6r//aPZ/bd3/wgx/sXmezXHLygQqWnIB79rOfLZODoQstsFMLUHmLKpRafZf1lvVUq63ecMMN+PjHPy5w7qCO8DnbBuHMQWD3YLx7HZjd6+kbtJx2ctzXv/51vOQlL5Gtiv2O/SKVx3/t134Nj3jEIy4CczlhSoDi05/+tMDet99++0XJCBcs7KRkdn4uAe2f/dmflT6A90IuZKGim3b9gN43v/nNoup7pbg/+qM/whvf+MZudkKgd2+XbAj09sonfL+xt+tqmLrQAn4LbNZeB4WdNrKqH5bTkJsfdtMAGYHUTodb0PcUSS9cuCCLUKnQy7HbvCjXlmR8wLEAt4bn86mG4XqhB/JquNcDrlxPlZYT612QVxQUlXJiEBojkCgquV141VJAJcE2bq3uAb1MAz8zDiqgcscd+iNHjmDy6ISEiWQCiURcINtySeWhWCygWCrIuWP7xgToJfx637lzsnhX1DkJAbtAu9WR7W81qECQNxaLw7ajqNcViKtg3poo9OqyI4BHWNYP9eq8Mr/6ONqONiUk7Qd6/fByEDaMRFR+o1FbYN5YnCq9SgWW1+Mi4O/dfjvmZme976KYnJiQZz6+Tzhx4jhOnjyBTDoNOxoVaFHXDdapoPInv9tJndTgHctA51ErqAbbgj+vun5vdG0NNmog2W/bfu3D3y78UKT+3q/sqhV6tU3WU+gtFougZ94YD+1HmJcqvVqZmefS6S2O/cptfXVbPfZjDdDbbAs0vrySB6FeKvQKpCFAr4J/lQhbD+glyC4AsU/Z1W8zXTa6DevfJK2eErL/uzVAqafKyzZN1TDdtnmMXxlZl0MQ6PV/779eX7hY8uVX49Uq1Qo3MTwl5n4gb1ABW6so+9ugVsDW8KdW42V/owrOlfaSyaSRzaQxlMlgKJOWPorp6pUhP1+8xbiKZH2FXr0wgn1KscT6VBKIl22aoQZ7meZguTDv2vZ+UL4fjKtt26+c17ufbFQP/Nfo+9kn/udVpzVq2f2u6a9jwd/XwrtBzWvCZFRAd9TW2aa6N2ggeqN4tzpC2ewevlF8O+lLt5rO8PjQAleaBap/1gN60W54QK8DNzXa8/EMjGhKlHMF3I2lYEZTIMxrxjIK9NUKvqLYmxDlXlh64Y1SM3VrBbjVJVHVdcsLAvR2BOg9B7eWB5pVoFERuNgYnoCROwJQOZdAr/hJmNnDMATKtWFQcbdZQac0A6c4DYfh8lk4S2fgLp8VRWCz04LRaUsIIyIwr6j0WjGBF8UzvcMTsAgRi0LvCZjxIU+l9xIq9PqA3pIAvS5qTQf1BvterYTbXdrS3SWg2/f6VWIJUet7ouEBvTJGkhuuVFuCuQnxNhJRC9GIKVBlLGIIyDs8RB/FSC6G8ZEU9o+mMT6SRiK2FuhtEehtu2C4Uqjh3HQe903lJWy1HbQ7EOCXcC9VehuElBsd1Jtt1Jsd1FttUZIlyEuomFAvFYLTnmIwgWKtzntiYrgP0KvGYX6ngd7gwqbu+McF6s0mqo0mqvUWVksVnLkw3/UL+QpWKg2sVpoo1ppwTMvzCuZl/TU8G7cdF8oDVP/tULWY5UUQ96JhiQmDhaBlk3VpdKleNfaCBnoF5nU8VWkF+NqGi5gFxC0XiYiBk4dHcerQCE4eGsXkSBIHkwYOJA0Jm1Awbx2WCl0LDddEw7UQreeRJNRbXUK8toxIdQWR6qqEHEs7kbioVTvRFBrZQ2jSZw6iGh1CyY2hhBgqiCIXVeq8DK2qg+psFdWZKqoEetsG0FEqvbSZGXdhxpRPikJvEul9CSRzfO4zlI+YcAt5tObn0V6YR2d+HphfABbmOYmMDp+R43G0Y3F0EnFEJ0YQPTIsoRWtwFm9R/mVe2HEh2DER2EkRpUyb/YokJmU0GKbjnMxQkbAXjr9LHGl9ethfkILXAoLhEDvpbBqGGdogctkgRDAuEyGDi8TWsBngRDoDavDXrUAH0A/85nPiOIuJyu34riNJbch5xbc6z1M9QOG9TWoWPnhD38YT3jCE7Zy2fDY0AK7boHl5WWpx1/5ylcuinszaH3XE+NFuNfHa3s9fZeqXHS8BARe+MIX4lvf+taaS3Fxw1ve8hYBBQaZpOL44GMf+5iolhOc8DsuXqBSb/iy6lKX5sXxU72e90W6W265RRaScCJZuxDovfxlEl5xYwuEQG/PPjuBC8J6FlogtMDltcBm7XWQsdRmKfYDihp21LBiD+x1BMzVW70TTuW9niAvAdepqSlRrZ26cAHlSgXVCtV5G111XA0KMi0yv+upSgmE6PSgVY9vkyQrSFep9IpHT21XYEwPTuuqUnK7eX5HMMuDswhpCbjFCepOG+1WWyaYCVDmhnPg8/rY2ChGR0dh2wqGc+HIQttWsykgLMc3yVRSzhnKDQm4fGGKCr15AXqTqZQoQYoAGyf6PTVepUCs8kswkCB0x6FSsVKG1GVH8EyDeFqhlSCunj1XZaAUfpku2l6Xi7+8/CCmBm0Zj4qbWw0nkUwmJI/62vfec49AvYuLi/I7lUW50PLUqVMC9B49Ooljx47+/+y9CZQmV1n//62qd197n541s89kISEguwsKAgdE5G9kF/So4AEUAcUFl4OooOcILqggi7LIJsIBRVHggITww4UtySQx2ySTzN7ru69V//N9nnvrrX7n7emeLekkVeFS3W/XW3XrufdW3Zr63M9V2NRA1fbY9ng8ll0utD6OAnpXM/TaehsFQqPHX6vtRNvFKFAi+vdRUKPNV9TQa+POGBPSZooaepeXl6Xe8Lu23KUujo3JAEcB1w3Qay295wb0QtopDb1sfwuLSwL1tjtdseFJsm2QTIJMuUyswkAkoSjPTH09NPf2cJxsjIZjHS0H23YF3gWBXpqBV0K9wxDxKMBUrx1RUHfw+8prnJni2Z6Tme5ZztEMHGCj7InpVgccyMCDbld/luucJv6dNlz7vajRmcdkeLKZrAL5AtR6SHoJlEqEeGnBziOXSYPQr4C0BjQOy/Q8DL0W3G63O6ga47MFo62p1z6TrYCqI9Zufh69hgyD0fZ3uc5egK121PVgVLsMP5PiHZp23dTBterYavc5ey4830EdsjVeoXpazAfXSr0+Xsh5j7q2rHUfHvX3C72ens8x4+/EEXi4RKD5TgV6AwKvvY4mv4cgXTCJIG8WoNEykZa12nizCvgS5s2OA9lxOJlxOLTaZjQJBOwmDEibALoNBO0q0KnBby7AXz5i0r0IqqfFqBvU54F2DU5hGjDJHdsOb3w33IndcMd3wfEIDacBLyP59Rtz8BunBRb2T9+B/unb4Z++HVg+BqfXgttrwem2NB9OCgGhXiYL9CYJ9O6AO7UXngV6s4T/Lr6hl3ZeWnrnlhqhnZd2WwV6aegN0O4Q5lU7L223ZhSRXvdVz6uW4sjPYpAlNB3eHnRAkv2d6yQH63EAG2317Pe6QNKFrMvFBCbH05gcT2F6Io0t08Uw5TJJU921D0RotyNAr4/TCw3cce9CmLrdAF15liD0y76Wj17XAMA9X/r+3V5f+gsW6OVagN48DcIJjBXTIMirUO8w0BvOlTDUBPVk9V426I9E79M8boezgHR7qDfbOHZqEcdOL8r61FINc8t1MfUu1lroc6Cj40rSgWPWCu2g1SWcTDDZR5v77PfR7vuyDsvI9gsNzKum3kGWlee1hatmapkhQWBetUo7NEsHPnIpD6VsEuVsEmO5FHZtmcSuzUwT2DKRx2Q2gcmch8mshy4cAXhbgYNWH6h1A9S7PmpdH6luHdluTVOnhlSnKindqUm2+15KUjeRRiM9jkZqHI30GLrJPPqJNHwvgyCRRsHzUEx4KHJAaL2P+rEG6scbsqaQG74CzG7CQbLgIcVUdJEdzyA3kUF+IoNMKQ2O7/I8BwnPgV+vw19eQn9pGf3FRfgnTsI/cULWPQ58dRx0Qfmvi8y2caS3TyC9fRxeso5AgN7bZI1EFkgW4CQLQHYKQWkXUN4lay83CS87Di83BjdVkMKI/tv8w+WaHp9HHLFrfjcAACAASURBVIFLFYEY6L1UkY33G0fgAYjAIx3AeABCHB8ijsAZEYiB3rhSbOQI8EH5O9/5Dn7v935vhX33bHn+sR/7MbzlLW/Btddee1ZojS9BCUp+9atfXbE7vlykufeFL3zhuqC3jRy/OG8P/QjQUPWa17wGH/7wh1ecDGFeGjcJ9D3QUOVG769t9Pxdylp58uRJvOpVr8JnP/vZ8DCsK3/4h38oxt7zMYd/61vfkjoYBYQfLJj8UsbuobDv4evBKDNtDPQ+FErykZXHGOiNvGix6rNHVhWIzzaOwEMyAmtBiRcD+Im+FB429EbNuta2S5BMbbMtgVsFcL3vfhy++27cfffdaDSbaLfaArCKrdb31eQqU85b+JMvRQfAqwUhdT2wdvJnLgRymU8L2tKAZb9joVtClLT18nOaZBNmCnrLBTC/9XpdQORMOqO22kxGIFcFLxXiYhYtzMXZB7Zu3YKpqSnk8zkBe0/Pncbx4yfEjpnLEejNwXUTYrji5ZXwJPPZbLXRarbRahNs9kOIM5lKIpFUC6td7PGsJZKAmT0/CwNbYy1BQy627HksJi78vjX2ch8KIOqaxlCaQ/nMZr9z15134vbbb8fi4iLKpRLKpaKAvPv378eePXuwbdtWbN++TeNjILco0Bu1YF7Muhg19KohWiEJu9g6a0HGYag3CiiuBgLa/EYh0WhbiMZ4FChs8xUFeqOWT2tdjgK9jDMHKPI4rK98JiqXy5Ikxiw/z0x/bKCJcwZ6xW7ck3q3uLiMxaVltFodM420r9Nc68nB4bE8V9BX/wwv3Jm25Sggaq8N0j6HQNtovZZD2UnEDdRrYzK8HoCU5ls2BkNQ52rH07zwTBTqNQiQ/h4YM6CpTwrzEpRXmFfal8D4hHgVvLft1sLbFtLmcRT27SOXzQqwSyBb1pkMxkoljJVLAsgnTPvjpUziYKHpkXckW9pnGnqtBE8HCfBa2EWj0ZBrWrRNsk4R5BiGpIfbii2/4TpvY2v/Hm3jl/QmukJLqDVmuN3ZvEXr4Wp5it67ovc13YcCYVzrgBAvHNAxHLto/T6fa9xa9/CzxfR8jndJyyjeeRyBh1AELNCLEOhtgz8HXlITB894NNtyYIsQeAjEvku4NwNkSkBuGshPwclPwy1OwyvMSHKzY7qdlxYIF34XQY/77yDoVOFX7pPUr9yHYPkosHQUWD6KoDYHZNT8yzUNve70QbhTB+BN7gOSeTgmEYAM2hUEnYqs+6dug3/yFvRP3opg6QjcTh1Opw6300DgeBGgN70S6B3bAdcYej2Cww8Y0FuBAL11BXpp5211OEBNYV6uB876CNBrBvDpzXIAm4aGWGvg5x1eN4HL/zg4gzMAaG9cBtC48DFWSmJ6Mo0ZSRnsmC1h+2xJ1vlsKoRR2U8gzNvpEur1cWK+jlvvmsMtd83Jut2loZewr+ZfmFWz5rMOLbZcy0CftItM2hWwVw29aukdK6Wwe5vCvHtWAL2R/q0+9ZiWNiCX2bcZvpfZAT56fH3e4oCuxUoDi5W6pNOLVZyYX8aJhYqAvT044FME1/TkqgFY5i9ArdVFrcnUQb3dQ7M7SFJWBKttuYR2Xs1jdPYB9ijDAElB9xH4fTh8dgv68KDrcjaFmbEcZsp5zIzncdnsJHbMTsp6ZrwgsG8xl5J1x3fQ8YG276DR9bHUbGOp2cFSo4Nk0EWWCT1kgw6yfgvZflvWzHPP8dBzE+i4CVSCNCrIoAJt5xmZuSQjs5fkHBc515F1UOuidrSB2rE6qgR62Xk2A+ISNDCPp5CbSCE3nkamnEa2rOt0PgXHZf2TSTEQdLoImi34rZbAvb1jJzQdP45upYpOp40uU7eLzPZxZLePI7NtAolUzcC8BHpvU5uymxKDN1LjCMb2ICjvAcb2ws1vQiI/DY/XqUxZ8pnOqKk3XuIIxBFYOwIx0Lt2jOIt4ghs2Ag8kgGMDVsoccYe9hGIgd6HfRE/LE6QD8cEQmgp/cpXvoLvfe97obWXNt0rr7xSbLrPfe5zceDAgcgLy9VPv1ar4Y//+I/x+c9/XqBhfu85z3mOQG/8OV7iCGyECPCl7/ve9z4Ber/5zW+C9f3pT386fuEXfgGPf/zjHxTofKP31zZ6/i5VveKLTZrJ3/SmN4WHIHhLo+srXvGKCwK/R1l/n/CEJ0i93Ldv36U6pXi/QxGIgpGM+6c+9SlcffXVK7aKgd642my0CMRA76BELgQu2GjlGucnjsDDPQJrtdeLAfyMAnr52QCIUiuUAr0DSywB2bm5OUkcpHr47sM4fPgwGo2mAL8EznQ/ankk7BiFKK29lmVo4VWB0Aj0GniUkC33IUAdLVE01HbaCHxfTKaEsQiw8YVsKpkyAKt+TmiWVll7fgTflpaXUKvWQrjYcy3wShhXQS9+R2DfdBr7D+zDgQMHsXnLZmNcTWO5sixQJsFlgefSGXA/fHMbBI6cO6FnxqFWb8haXsL3fQE2CfQyWduWmnw1WQjPQs2MiwK9HVlbqNpozSS/Fs7ldwmJJhJJM308AQcL+LooFYsolory0p3/BsEBWpyBiGVWq1YwMT6BifFx7Nu3FwcPHhSgd3Z2kyTaR7nwGFGQcxj2u9D6aONggV6es7VFrxfoZT6j9TcK9w7iq8a3UcCgBSZsvVztmY55VLtrV+B2pqhp2YKVNkbclvXGzjhCOJQQaKlUksTtCdfK9uF00ytnOT4T8xxwH9KeQFscoZOe1MGl5SqWlioCl3e7ao8jACJcAgF2Ar0uLW1qLI2atKPXVhv7aHnbGNt4R9fR79rpomVSZwFvBvZTaec8X9veh34PoVS7Q8IkFuzmOmoQZhuyQK+x2DkC/mjbGtjGeyG42+sN2hTt3QJpG5B3BTxjLL2pdFrKifnmdtyGhl5CvTRcF/J5SaViAeViQa5LhjeSrFqgd2Q5agszZzoC6DV/ttdN1qdWq4lmsxVeH3iewyD5cJ2PGrVt2xiGs6P3hCgYfCnut9K+hucYDwZtk3+P1jV7HRpV36Kgt7UsR9crBo54HLzhRIBetbGn0yth6Oh153yub2vdw88W0/M53qUoo3ifcQQeihFo/pkaegnxOt12aOnl/U6uH7zvhRdoEW8i8FKaCM6lS2rSzc/I2itthlfeAq+0BS4hX9oyUzRm5s21WweOBP0W/OpR+LVjkoLFexHM341g/rBAvRCgmFbgFJzSVrgzV8CbvlzAXiddDhMh46DXBLpNWfdP3QL/xCH0TxxCsHgYTqsCp12B21pGAE9gv4CWXi8NP5kLoV5nbDvcqX1wp/fBm9glMPLFNvQu19pi51VDb11AXkknFOglzNvs+MbQqzCvQLEMemjjNQONwv6PtfXaQhq65cutw3zfFmRAglK0zIYY9jFeSmLTdBqbptLYPJPFZZvL2LmljJ2byyjkzAxj5h5EaFfMtF0fx07XcNMdp3Hz7adx0+2nBeglzNvtsz+h93Ptrdn7tfZByIcT6M2mFOjNZT2BeQt5Y+jdNr4G0BvV3ZpBjZxdQWbr0Bk7wuczO+uA7T843C5As9VBo8WBhR3MLRHoXcKJuWWcXqqiGxDmhawVqB7Ed7nexnK9g+VGW1KlydSRNfseBIAF6A3jrT+bXIZr3VKJZ9p4HT7fcA0fSSdA0qwnihlsmSpj62RJ19Pj2DIzji3T45goF5DNpiXlsml0faDTh0C9hI0X6y0s1JtYqDWRQIC05yDjAhk3QI5gL/qyZlZ7jiupAxfLXUdSpefIc2Q5l0Y5m0Epm0I6ANKBI+t+pYOqwLyapH8sj3oOklkP+aksCpIyyBTTSBVSSBdSSGY4YHMwaEgMxexDMrU76B4/qenESXQWF9Gp19Cu1dBt1pHdWkZ2y5isvWQNweKtCBZulbUh4LUPnCwhGNuLoKzJK22FV9gCr7gZXm5CakMmx+tSvMQRiCOwngjEQO96ohRvE0dgg0bgkQpgbNDiiLMVRyCOQByBOAJxBOIIxBE4IwIbvb+20fN3qarUoUOH8FM/9VMyfa9dXvva1+JP/uRP5KX1hS60/v70T/+0QAh2oSWaBnWCIvFy6SPwuc99Ds973vPkQNddd53A/jSLRZcY6L305RAf4dwiEAO9g3hdCFxwblGPt44jEEfgQiOwVnu9GMBPFIIatjYOYFM/tFkSKhWwtt3G8vIylpaWcPr0aRy9/yjuP3o/6gZibbc64QtoGwcL56px1U4huzJK1qbJl6by3jggpEiYmCZNBSj5OcE6hXlpWMqAsB2BVoFavQS8hALE3Q6hvY70HReXFlGpVEN+wEga9eWrAXoJdInNtljEFVdcgSuvugrbtm9VUC6TlnMnvNnt9eA6CkSK3YovgPmyWYy5CnkStmu2WgIKErSUc5N3505o+LT2T31Jfybca02iCvYSFm5LWQwARbWJEuS1MVEzr8K8dkp52nl5XjyeBbGPHzsmMDbzOj01hempSRlUzPMm0Ds5MY6JyQmJaRQxtHVmGIplSV5InbQgoQVlB7ZUnWbY7n/4+DzH4Xps42phQJuvgcF4EJ9oDbTmXXus1c7H1sko0Ms4EQq0Sa3RaqW2QO/8/LzEKJ/PSypIuRSRSqdCANucqK4imTsr0MvtZBprtUHT0lap1LBcqaHRbIHtkfZosbgJ/Eqgl4StAXpFvjaAbWV3Bhax66gJeRiyjMY/Wg8GQC9AjmoAuKrtTZuDOS7rq4F6V6yNES6cldvEJFr/FOYNBPZne1BDnLqH1barSQBxvy/XBQvK2za2wupKKJjkcxgXBY+ZL6lDnNbbS6ihN5sxIG8RpWIJuQwBlAxSNHHLLgw2Y85Xsz8EJK8o7VWAXsNv67WGJma9tnHQAG29zD+ft9U4PgClJd9Dv48q3+HyDstxRb7Pflc71/a/YnvLMRkdsS1fe60bvgZE88tc2fJjbCxkr4NLdEAEy4nxYfvkgI9kMmEGP6ihV4He9Ip2EAO9F9qLib8fR+DBiUDzz82A814XTq8Np9sSg64M8pAbzzDQy/thAoGbROAmAEKxtF2a5BQ2wS1qEmNvbgpObgpublKsmY7SfoDfg9+cQ9Cc0/XivfDn70Qwfxf8pfvUXGr0rk5+RmHbyf1wJvfCzc3AyU2DnzteGkGf1l9N/dO3o3/6VjH1BguH4TTm4dTn4TTmxN4pELIAvSkBev1kVqBeh4beqX3weBwBesvwMmOydggWG+uoLaXoOJn1ltyZQG9VgN5jJyuo1Lpi5m22gzOB3uggFmt+DTNgB3ZYU6/mRv+sIK/c923/IIRMZVoPk/orgN7Z6ayAvAL1CtCbDG/H/IHQbqfXR7vn4/jpGm6+fQ433zEnYG+7q3bebm8A9A7jvOxxCNArMK+LTMpVQ2/eGHqLKYF5dxuot5RPmzt/1NBrfjaPJXIPskCvsfSG9z4ZsGTjMoB/ZaYQeVbroULolbbeah3LtSb6ZNzZh4jM1qC9FKDS6KBCkLfewXylgZOLFZxaXJY1QWZCtT1jV45CvdLHcXRWBLEji6FWLbVJArCei1TCRcpzUcgkkU8nUcgkMFHKYXa8iE0TJWwaL2K8lMN4KY+JIgdH8ZkrJYMrue4HjhybidB1pdVBlanZkb6eGpkDgXtTgY8k+kgR7HaAvuPCp6kXDlq+g1bgypqD8Ip85sskUUgl4fUDeD0fXt9Hl0Dv8RqqJ+qonqghkUoIrJvMJJHKJ5EbzyA7lkZuLI1ULil/SzCl+E4iAvQK5K/9yYAzQCwsobewiP7iErqVCjq1Ktq1KrqNOtKTGaSnskhPZuE5SwOgd4FAb1ehXgLCiQL84mXwizvRL+yEV96BRHk7EqXtYunlkisr2BsvcQTiCKwdgRjoXTtG8RZxBDZsBB6pAMaGLZA4Y3EE4gjEEYgjEEcgjkAcgaEIbPT+2kbP36WoUPyHRZp43/jGN4a7v+aaa/CJT3ziohnHR4GitPR+7GMfw65du844reHtn/nMZ+If/uEfMDk5KdseOXIEH//4x/Ef//Ef+O///m+BPWig5j6f//zn49nPfrZYs853YUzuv/9+/Mu//Au+8IUvrDC7X3vttWB8eAzm61yOw3N42cteFmbr61//Op7ylKfI7wQG/uu//guf/OQn5Zxo1eZCQIPHJIx7vufFF6QEqN/2trfJPt/61rfizW9+8xnwxoMF9N5www146UtfGtrzmUeW43ve8x5MT+s/bp5tOXr0qADjtPDbhfHi91k+r3/96+Xn9Sy///u/L7Faa6lUKrj++uvFdEzzP239XFgPWT9++Id/GD/xEz8hv6/3Jflq9YN2wg996EP44Ac/KHVktbr+YNUvW385/feXv/xlfOMb35CZEWxMbFw4I8ITn/hEPOtZz5I6zX+MX2uJgd5BhNYCBNeKZfz3OAJxBB64CKzVXtd7XzhbjodBvGGoy4K3CjAOrKT8naZXMd8uLeHUqVMC9lYrNfmcMCunrI9OETtsXhXjk4FYQ0BVwNa+Gi2NCdOCvBbK8zwXuRyByJwCvQZiS6dozDWmXtrNgkBAt2azIXlcXFzEcqWi0B/BRgJ+fMHa7yt0FwC5XAbjExOYmBjHNY++Bo++9tHYcdllCstm0iEoy7fEFgTkefb7AXp8CSzQcQ+dtkLPNKUS/rVJrKDyu8J4Fgy1xlf+PmzM5O/8nP0rno8F1PiZhd6YP8JqTIR5eW+0EB/XBHoLxQI67bb0TdnnmZ+bAwFTHnt20ww2zczg8ssvx1VXXYU9e3YLaErbaNSuHK1L0fp3Nsh3vS1mLaA3ejz7cxT6s5CpjaW1+3Jtt7exEYuzSXYfFh5X4JxQgkKRoxZbbhbwJkBIIFDg8lQqhMvt9wkUMtZMzANjS5iXiWAvv0M4PDSomuOuF+i1eWR74vnSxlut1VGtNlBvtATqbbXaCvyyzRE5EGWuAWNkemAFPy0gbcvDts2oSTtaR6PxidYD+7lgu+QbIlru4ahG6+oKk2oEROX+ouU+XD48tkK7as8NOM0z2Ha6YTuzdUTbpsKeUWDU5t9+xrIimM01222v25V6Yw3LCvRmUcwXMFYuS0olPSQTHjySPeacQ3BZghIx8K2oX2sYeiNAb/Rc+fy6vFyRc8zlcpKiAK+NZzR+9ufo9X54QIfdZr33mfPZ7ozvKKElUbJ/i95Dop/ZsrRru529N/E+xOsl2ybLmgNQx8bKct9Q2zLvFa6ULYFeOyDCtkEey8YnWu/Wez2Tkra01bl8yWy73niex67jr8QReNhHoPHn1+h1pN8JgV6n1zEjS+SGFGESdYCJzLRAMJezLhDsNVBskMgCtPLmpoD8NAj3euWtcEvb4Ja2wknmxJDrEKplu+9UEHSWEXQr8JfuhT93J/z5O+AvHhbjLpPTbQDZcbjju+BM7IIztkv25xS5z21q/g16CPyewHz9+TvRn7sD/bnb1dBbOQGnynRcrpkBzb+09BIETmQHQG95h8K8hHondgvI615SoLcRwryEeivW0NuOGno524MBcqNGXhk8MmzmHWCzoUvW3DdDw/Jg2IzW6xDopaE3IXZeptnpjMK8swr1rjT0BiHQ2xGgty4wL9OhO+bREqCX/XwdvKeOXh2kpHMB6CAiMt0EejPG0jsAemnojQC928YhQK90wc4EeqXrwL6aSb6ZeUBmDzD3Fb1Vijs2/I+f9DiAqcfnEh/Njtp66zT2trsysFAHdZmeiD5shUBvVaDeDk4tVHDP8dO499gpWbc6fbR6voDNPQ52iuitQ5DX8QWsTQjECyRozE0lkEunJOUzKUwQ2GUq5zFZzmO6XMDUWAFT5TwyyQQyqaR8J51KyvNcMq0D5cTvy2dGAXsDNLs9Sa1uX569bN+WcXKDAJ7PtaiUBfrWBPjSxgn4EjD2kEslkE8mkGWGO30E7T6CTg/tShvVUzXUTtZknSmkkS1lkC1mkSmlxcabKaaQLnKAkAePKeHC5UA5YwGXdTgwTkYdwa834HPmlnoTvRrtvFV0qhV06zUkiy5SBUfWbn8Owbwx9BLo5WAEvwfH7yFws+jltknq57bBG7sMifFdSI7vglfYJE2gMLnlYX+Nj08wjsDFikAM9F6sSMb7iSPwIETgkQhgPAhhjg8ZRyCOQByBOAJxBOIIxBE47whs9P7aRs/feQf+LF88fvw4Xv7yl+NLX/pSuNWlsOd+7Wtfw4te9CLweHahJfbnfu7nzsjdakAvX57zO7/7u78bTn076tQmJibw27/92/jFX/zFczYM33PPPWIOJkC51mKP88pXvlJe6q+1rAZcfve73xWIlADx2RYej8Dpz//8z8vLy/UuNLoReCWcTBDhM5/5DJ72tKetGXdusF7Adb15GbUdX+K/4x3vwJve9KYVf/6zP/sz/PIv//JZgVi+/GV5/dEf/VH4XQKvjDVh6VGQ8tnyutb5EoD627/9W/zBH/zBWeugPQbb1lve8hbs3LlzzRCNqh8zMzOgLZvw+qiFsPLb3/52+QfzB6N+8UU76+0f//Ef43/+53/WPEe7weMe9zgpsx/5kR8ZQDAjvh0DvYOgXAhcsO6CiTeMIxBH4KJEYK32erGAnxDqZa4jU7gOgD4F5RRcHdgu1ULbRLVSUevr/DyWFpewtLSMWq0eAsDMp51JYQDPGSluBHrS4/FlNadq5QvnQMDXljHdyovtwJd71djYGMpjZZnyPp3JCJClcLDCr4Rq+71eCGSF4GW7jT4Bv25PYOTK8jIqlWX0u11J7CNu2boFW7duwZVXXYmrHnUVtm7bJi+WeVxCegQv+Q5c4Um+HNcX71wTelagVA2aAiMLCN1HT0yhPTWE8m8EBAkgMqbymRqIB9ZePRcm5p+xZmq3Fc5UW7HCb4QO2acTMDRiWuXPAvQaOJffP3z4sCSCgITePNfB5tnN2Dw7i8svPwgOnNm9e5fYR3M5BYS5WMAtWrnt8Vl25wu92f1FgV6er4WbLWg4DPFGgb4wnlL2hKU1jhbOtfm3cCOhTAvwidU5obZOWz9tnlZrY/Z4UaDXQtVcW1hYm1Qg+VlYWBCgl38jXMgyYb+fAGYyRUOvAYgjkOe6gV5jW7MxJNzQbLXRbHbQarfRanFtYXLWNx+9wEAQXAv8SmHvACoeBiptXYqCjhInObaZxjwCMK4AsA09IlCvuc4M1yNbb4fh3lH12V5TLHwZnreUOSF9tjPC8Qrs62fG0Gvstmq7HnwezY/dH/c/XDfYxtSwnBMzbz5Hm1wO+RxTXtoTrxOelOPwpNYmYIMKFjns+oBeG29bV9mG2ZZpBk+laCk3gxqMpTtabsOxHB7AMTyYYL1terV2Ev181P0sev0Iq0VIGmloRhl6LazP9kdol9dyGwfGgomDJnn/IOpEcHfbtu3Ytm2bDNbg4IxMhu1UbeaM29mAXnv9ONd77lr38LN1FM71WBel0xHvJI7AwyQCjb94tPZbCPR2W3B7LQF7VRVvb0i86Snop+pXA/bKmtCfh4CDw7jOjCHITiDITADFWXiTe+BN7kVicg+cVAlIZOF4BHuTgN8E+i0E/Rb85XsFwu3P/x/6C3fBaS4CzSVdp/JwytvhlLfJ2h3fA3dst6ydzFho8iWg2l88jP78XbIPf/EeOEtHTLpPLa0EkAn1RoHeRA7u2Ha4U/sV6h1/oIHeKqr1LprtMw29BDMl3wQsTdzNUA7Tl7Rm3oGhd4D7GjOvKTLpVQiUau+hAwvyWDGJTVMpzE4aoNfAvJfNloaAXoidt9Pty/r4XENA3pvvmMehO+fFLiyGXgK9+oii9cs+rQgkS6A3UKCXlt6IobeYS2CslMIu2nkljaGYT5sZQwY5j/al/D4HHhq7qwV6zbNRdKoRua+b/0I22Jh9OStDT2ZuCNAX0FnzOTiBAdBbbXTFeMt07NQibr37Ptx2+D7cdvd9qLV6qLf7aLTVYKwQsc5Q4sCHR5iXhlw3QCrhaPIcFLJplPM5lPJZjBfzmJ0ex+zUODZPj2NqzFh5i3mMFXMy2BIckEUYl30o9s1TmiLzO+izljmvrh9Ifggbt2hXZswsBM0NtYpJ8+YMC4mEiyST5yKd8JDxXGQTLtKui26ri16zi26zi+ZyE7W5Gqqna6jNVVEYz6M4VZCUK+eQzCaRzCZkrX1WM9uEHJDHJUxs+sUW2eavpMFZpnxW5PNctaJAb60KL9lFItlBItWF0z45AHrnbwFoGfc7AvYGTgrdzCy6aU3e+G6kJvciObkPXlFB3tLsmbKTh8mlPT6NOAIXPQIx0HvRQxrvMI7AAxeBRyKA8cBFNz5SHIE4AnEE4gjEEYgjEEfgwiOw0ftrGz1/F14CZ+6BRk3aUPkCjcvZgM8LOT6ndyaISqOpXX7mZ34G73rXu86AYUcBvR/4wAfEUPpbv/Vb684GIdY//dM/XZfllS8Y/+mf/gm/9mu/tsIUu56DPeMZz5Dz2Ldv31k3HwVcnjx5Em94wxvO6Zive93r8Id/+IfrgoiZIRp/aYslTP3Upz5VwM8tW84c/f9gGXqZR9oBX/WqVwlsbBfa5mhivvpqM/XiiOgSdL3uuuvC+stNCNyyrrE9X0yg97bbbgNjvxpcu1rhEzAmsMx2draXvMP1g7ZmfvbZz3525K6H2+oDXb9YZjR7f/jDH15PMzljG+afIDuh5NVsvTHQOwjbhcAF51VA8ZfiCMQROO8IrNVezwf4sR6oYUOmfG6tT+Zna+e1Nkhr3NU/BwKZMhGkIqy4uLCAubl5SZXlippqu12BTa21lN/VfIeurRBA1RfUxnVlwF7CiNx/rVo3U+3SopvD1PSU9MsU6NVp0sXG22igJnBXHZ1OG5l0RsAtzxprOa1uuyOmWhpqjx09iuPHjqHVbKDdaqFcKmHP3t3Ys3cPDhw8gIOXH8TmzZsFGE4kk/JCWPIfPYfIz1HjsMSr74s9ionmULVs9RXyFZhXAWa+wCaQvvfZKQAAIABJREFU1+lyengLIfZDi6hOIa9Ab4Ngb4Ngb1vqlgX2LHg4XG/4d54XZxuo12ugCZ/3RcaAoCnjs3XLFkkHDyrQu3PnZVJmBN0EYo5ApmcD886nTtoGYmFCBbIVyo1aQ6MwIr9jzcXc3hpXrXWV9dICvdbQa7/P7xLiszZTGlZpXCXQNyp2o87X5s8el+XDfXCfFuiNQuzMj7SRxUVpDwR6mXhsAXqTydDQG/G3hniKlPOoK0mUjzXWNds+uwYs59TLbRrHOgTDu+B0zO0u61oXnR6TGqNZD60lOAr2RoFqG8NwEEAE4LVwaDSb6rAzeSf0Lc37TPjX1uPV4N0o7Mu4CuzhKYzJv1m4W63ZTISXCYUPDLxsf1ETtoWyoxB39Py4TxsHexz+neXMvmexWEBZQPkictkMUkk1MyviokmuF2HZ2ZI1c2nbNmXXxkwbXugigYx8Uz6NgriEWZns9YB/TyQI9iqoHo1dFO61Jma7v2gcznbvGW7jo9r8ateBaL2Jwrz2XiOwsgGR7LZRoNeeiy1HXg85mITPErTE83mY66XlJfDfDBh9ti8O1ODz4BVXXIHZ2U3IZml2z0h8eG1nrHgdZNsdZegd3LcG5uD13NjXuoefbR8Xci1dT97ibeIIPJwj0PiLa/XeI4beJtxuC06/rVZ62tMJ8roJIJEEEinAS4b9Ol43aFwN+jooJPC7CJJ5BKk8gmRBbL3exB64k7tl7WQn4aTH4KTH4SRyQNANk189KhCupMW74dROArUTQO0kHC8FFGYFEEZxM7yJ/XAn9sOb3C/7NB08WfWX74O/dA/6NP4S6F24G1g4DMwfFvBXDb1JwEshSOTE0kvDMEFhb2q/GnrHd8N5QAy9VRw7WRFTb7XeiwC9HERkTKti6LUQtUK9eiuMYLuhsXelg1buqir+D2+2FgrWe6UFegOMF2noTWETgd4pGnpLuIxQ7xDQy++xX74S6F0QmPfmOxbETCtAb88AvWG/Ru28isnSUEsrrQF60y7yWQ+EeQt5Y+jdNm6g3rGzG3p9DqTUZwiBes2zkXafCKVHH6MGQG/oMzYdRr2dGitvCCFHe5kq2+UnzXYPDZNOzi/j9nuO4o5775d1rdVFo9VHvd0DDcbRDHgu4DkBPJdAL5BOesgkPaSTLorZjMC8pXwO5UIOM5NjmJ4oY2ayjLFiHsVcBsV8RsBfDsLUxAFmAVw+tzF57MdEe8EOZP4FMfYC7b4viVBvh+AyYxfYcrK1LJC+GUFehY1dpFwmB0nXRdJx0Gl10Gl20Wl20K630aq00Ko0ZU2gtzCRR3GygGwpCy/lIZFOwEtp3lYOxwpHsGl/TTsQuhbOV0fg9fkM1qiLnbfXqMN1mnCdBlw04DSPw58/hGD+Fvhzt8DptwTm5fXMdxLoJKfRSU2jm5yGN74Hqcn9SE7tR6K0TY45tv3gw/nyHp9bHIGLGoEY6L2o4Yx3FkfggY3AIxHAeGAjHB8tjkAcgTgCcQTiCMQRiCNwYRHY6P21jZ6/C4v+6G+/853vFKDULk9+8pPx0Y9+FIQQL/ay3mMNQ5hPf/rT8cxnPlNgW7vQVvuc5zxH4AW+bP/P//xPEE4eXl796lfjT/7kT84Kv/Kl3cc+9jEx+lqw2e7nwIEDeNKTniSgBJdbb70VX/3qV88AcJ/whCfg7/7u7+Sl42rLMHBJizBhyHvvvVe+wpfMtMqyDAhjHDlyRM6J8Mbw8pGPfAQvfelL11VE0bhHja7DX34wgV7m5X//938FzrXx4Ge/8Au/AOZ/lAGZNuWXvexluOGGG8JTGd6edYOgNmPJhabof/3Xfw235/c5RbVd+DPr1fDCcv/Zn/1Z/Nd//deKP7Eesrwe//jHS5nR4Ebb9Xe+850V27Fs3/3ud+PFL37xqlDvcP249tprw/2wPT772c+Wdsn48Bwe85jH4P3vfz/Gx8flWA9k/SKAQKPyX//1X59xno9+9KPxxCc+EZOT+kKLMbn++uvxzW9+84y4ErYitP2DP/iDI+tyDPQOwnIhcMG6LhTxRnEE4ghctAis1V7XC/xEX92uBHqHXupGkcEIVCWwnExpagBUThvqc/rcNjrtjkCii2LmXcTpUwSr5rC0tGTgwQ6ymQzy+YLCjjQjphWkcl2CeQrnCajlGvzP4YtYtdY22y3UqmqgtHAdYazxiQm5bwnE6rpiHLWmRgu9Eu4rFoooFAtyTMKp3J55Jvx24thx3HHH7bj7rrvEMlyrVGRK9iuuuBxXXHkFdu/Zgz17dmN6Zjo0robAgYF6HbGLGUZRbGOR17oG0CPkS0uWlidfzBszqkC++uJXLa4KQNPq2zNGUZtXBUd16nh7frT0jgKzoyArQWEetlDIC9RGI/GhWw7h0KFDkmmx9xYK2L59O3Zs34YDB/ZLX3XHjh0CS9JgaSFmC06Ogl5tpV9vnRzVSCy4FwV6hyHRKATI87QAL2Oi0HNL+vP83BpZuQ8LMvK4FtRkPNS0qpZcwrVhXVwDYOYxCIRGQWKCntwXoUALm1oYntuzTRDoDQ3TBujl9wQENfZnyaMJ0HoNvRqnlVGV2hYoFBKCKhGgt8U4dTpoddqyZp0zzT5sa9EyD4FoxmYY/o9ApitzYdq08CcDoHfFAIKI3ZnftWUchXuj1l4bWwuwR4HeEOYVML4tgLy0OV7DxFKnUG/U4hytY3JMcwLMo4DDBh4m0J9MJJAjmEJAnlBvoYBiIY90Ki3bST5tEFX+qNc21eqGAxbCGK24XthCPxPdHnUNt/lW0F+vDQS2eW7W2C2geMTYba+hshZtXQQOFsu4xipqXR5uq9E2frb2PurfQ6IgcnS/tv7yeiXXRAv2mnploXJbD6y1nIM9+BzHdP/990viwNNKtYJqpSpxoM2dz1l83nnsYx8rlt5cLiPtPSEwb0LaZBToXQkba/TXe97D53W+HYILuZae7zHj78UReLhEoPGXEaCXMG+vKTAcvITAr0gkgFQWSBeBdAFOurDS0Ot34HfqCLo1WYOmXtcDCAGnS3DGLoM7dpmuC5vh5mfh5jbByYwbs25f7z31U+jT0rt8BP7yESBM90mog9wkkJuS5E0dhDt1ObzJg3Dz04CTABxPkl89hn7lfhAQJtCLuTuB+TuAuTvUbOomFOilqZcwbyKr1uCxHQrzTu6DO6GGXtp/ZU2geDDGxlznzr0GLNfaWKw0sVhpYW6pISDvsZNVA/TS0Bug2eEzA2FLDsZyBLgUknTIjKzXvUE/2v4ecdAK8hsCvXJxNsZea0IlNSlQb4DxUgKbJhXo3TyVxo7NCvOuAHpNDGjmtX0lMfTeuSAwL9ftrsK8A0NvxKrL+6YFel0CvU5o6S1kFeYVQ2+Rht4xMfTu2j6OUl7jb1BPLQvT+5P+MJ+7elGgN9I7FAhXwV47bCi09JrwcSU5Y/8nfAbRQYn6Hdtv1G060lfU9eJyDfceP4Ujx07hyPFTqBPobRPOVqA3HKrksI8EJDxHEu23mVQC2VRC1vlMGoUsgd0MirksysUcysW8rPNZPg8mkeH9N5VQmFcGounsKny+YieKA810GZS77WaxFHp+gK7vg7Ze/mxhXq1jZgAVB6wFARKOI/Au10weDf5cW6C3zQGfXfTaPfQ7ffgm5Uo55MpZsfOm82m4CRcun48Sauc1uRuUZzhAVf+2ontueF+fM4l02gL2+h0Cu1WgVwX6FaB+P/y5Q5KCuUNi/Bagl9cleGgnJtAxyRvbi+TUAaQmD4RA7+QeNZTHSxyBOAJrRyAGeteOUbxFHIENG4FHIoCxYQsjzlgcgTgCcQTiCMQRiCMQR2BEBDZ6f22j5+9iVyq+PKdhMwrl0Wr7V3/1VwKXXuzli1/8ImizjS5f//rXBWKNLmezqjJfhHSZbxre7MJ/PLzzzjvx67/+6yssr/w7gV5Cy9a4NXxehIFf8YpXrABJH/e4x4kF94d/+IfPsIcyf4RECeRG4VMaWN/znvesagQeBi5tPuw50f5KwDG68CUvAetf/dVfFUOYXXisKMy5WlkRpHnNa14TWlTPBgI/2EAvy/Av/uIv8Cu/8ivh6TA2NO6+6EUvOiMub37zm8XAbJf1QNVvfetb8bu/+7vhd9YDRtMaRXtw1JTLF8ws/5/7uZ8Tc1504T/kf/vb3wbzF7X5EsZlHRiu7/a7q9UPtknW4dnZ2fAwLCvma+fOneFnD2T9GnUs1lG2s+E6bDNIqJptiuUZXX75l39Zzo8gzfASA72DiKwFCF7s63W8vzgCcQTOPwLraq8RAG34SFGrYziN64qNhgjACB7qCIxqIDQD9PoE4QgAGoCs3lAzJPsIy8aIOHeatkQCvcsCmNGwS6iW8O34+ASmJqcwNTmJXE7Bx2QqZeBBmjYH7/F7BuglNMx7FYE1TpueoJ1TksJzcgyBOLvGWgk1AqdTSGcyKORpZ8yLsdLli2HH0Zfk/T6O3n8/Dt18CLfdeivmTp8WY2+5XMI111yNq6+5Btu2b8O2bVsxPjGOhJcQuHWlPVOnDBa4jC9me/0QUCao7HkKLet5RRVOOiWs2Hyto4wQs+RLYV8B2EKjKCFEax7tC3xp4T2ZPpfQJrel9Ze2WgKabQVOCQnzs5SxUNJmedNNN+Gmm240VsoMJsbHsWvXTukL7N2zB3v37sGWLZsl74x5FAjU6XoHywrgNALBnk+tjwK9BGDtS/2oYZf7tVAmt9G6oTCvhWstbGvhQQvzWiOpBXqtoTcK9SrErFZTLlGjKH+3n1toOLq2tl0CutYiayFSlgWBXqYo0MttBSw0BmnJ4yrBO7uh10KY+uXoPgTqJcxK2IHT/Aq00UPbAOTNVgsNxo8xZ53p9WQfcq42DuZ3mWI5zAgxFD1SCIxInbbLAI4Nm7aBK+TqMkwgm3wPdm8BfyeEyqNmXgF7TVnZsmb+xc4r58E61DbssbaTwACret1oy7aERnhtiAbO5oHXG4U+k2ID52ACXk9KRQK9BSnLdCplwHeCLYP9rDS22VCOKt01se2BidCEVgFlPR+WqQKubdTrDUlqnOUghtSK9httCx7hNHuZF+DHTu1tpuS2DLIp0eF/37AgtdSVoTo7DKRHQV4LFkXL31YF3mNYPwNfIXxbt+y2tqxYvmx7BOR5Pbvxxhtx3333yTMN7z8tDn6gNTvL69sEpqamwGdyDpzk4IVcLotsLmvsvAOglzELwfUhSD0Ges/nqh5/J47AgxOB5rseowfuqaHX6TYFiEMyg0BSGiDUmpuEkydUOzGYPYI2zV4LQXMefnNe1vC7gN8Dgj6QyAClrXCKW2XtlnbAK++EW74Mbn4mtJcKUNlagF87Dr92TGDcYOFOwKSg30WQKSNIlxBkxuBNX4nE9JXwpq+Ak5+F49IcnBJI16+fgl87oYlQ8KnbEJy+DcGp2wC/j0DA34Qaer2MwLyEet2x7QL0uhGg182Mian30gG91tBbRbXeRbMTiKVXgF5aVQn0GkOvwrlm5gujnZUrv3kgCMx9wMKq7orZPSK3bWtA1c6F6U34GKOhdzKFWSZj6N0xBPTa+xXtvCuB3kXcfCeB3kW0OsbQ22cfNDLrgEF5raXXdQKFedNq6S1kPRRyA6B393YaehXqLQ4BvdH+lPTrTX+N6zAktg8Q9rRkJKHG0N6JNYASQr3fciYQ7QPxHipbcjCihEkH8cjgP4MWc11ttnBybhEn5xdxcm4JzXZHYN4WBw0ZQ6/eE10kEpoI8/JZI5tmfymFXDqFbJrrNHLyexqZjH5GkJfbJjzOtqADp/icI+fcoxmb+TE8rj1nmeJh0L+0PQ87eI3fEJg3UGCca/YlpH0oSQ4vgEkOXCM6lljJrDPar+AsFoxHgs9ArifrTD6DTCEt62SG4LwBje1A1LCfpPmTAWyRvviKJydzGhLzPvPG1EPQXoTfXtR19Qj80zfDn7tZ1lGgtx+4aHtldLwy2u6YGHqTkweRmjyIRGm7HH/m8ic+OBfe+KhxBB6CEYiB3odgocVZjiMQdgeG/gFyXf+AHocvjkAcgTgCcQTiCMQRiCMQR+ABi8BGB2Y3ev4udkHxZRphwc9//vPhrn/zN38ThB5Xg18vJA+33XYbXvCCF8gLPLuMAipXA3oJd9LWSviWL9BHLYRTCPX+zd/8TfhnWnP/8R//UWy+wwun96TV9XOf+1z4p+c973kCNW/duvWsp/utb31LYNmotZWw4s///M+PtLCOgiB5TgSqX/KSl4RThQ4flM81wwZhfu/f/u3fVoVD7T6iQOS+ffvwqU99CldfffXI83qwgV5minWS8CzLyy4EYFlPovAqra6vfOUrQ6PyauDv8ImeK9BL+ISw6W/91m+FuyKY+4EPfEBg77NZmAhg/8Zv/Abe+973ht99+ctfjr/8y788AwLmBqPqB23B73vf+1bAvKtVygeqfrGMCDJ/5jOfCbPC+LzlLW9ZtV3aDQlicLu3ve1t4Xef+tSnyrlv2bLljFOLgd5BSOJ/37iQu0/83TgCD2wE1mqv5jWueZG7Mm9RmFde5PLPdoraweSt5ksy2W3E8qTmLAvhyUtJvmDt99FsNFCpVGQ682UCistL8jtTtVrB3Nw8CPUS6CVk2Ww1BeTdNDMrAzV2XrZTEgHffC6PbC6nQK9H8HUAvXYJsBIgtnBepyNgHcFcvvRlP61aq2J+fgHzC/MC/GYEuMticmoSMzObMDk1IeZVwlsE9ngvlhfaUECQA0S+8+3v4Lvf/S6OHT2G40ePyn31sd/3WEk0805PT8ngNAH7TJ/RxlaBukDOs15vyotgQrw6jTunvE9JIgisgCenejZTrxqjquSFEipO/8xXwGHBWSBBiyiUe5JP6fUEuiTIp+AvX0Qr5EuLb73REFsxY0Kgut1qw6dd2fdx4vhxOV8mMY2Wy5iZmcG+vXsF5N218zJcdtkO+czCfyuA3giIeTFhXp7jMNBLaC8K5dq+koX5GHcaOgmVW6DXgsDcJpr/qDHXAsKsK0wEemnrZV0hAGltuVGYdwAUKngShYd5TCa7L0KB1oRqgV7+nW2GQC9BdlpDGXtuyxQFesPyHrrcrAn0hvCDWtdCMDFkTAcW317fBxONdKwv9UYzrDNsswp3aL0TAEQMaRHoJgL6Wqecll/UFKzt2UImBCasiU4stpFF6/cAeYhe+yzcI+iIseVamJfrKPhpgeRel8Zhwr009A4iag3bYrluNAT8lfbKtm2AF71GaPz4uUC76bRcBwjxcl3mukCjo7Zn7pfXFCb9KAKEm/0pcGMW+8OKMIwsYc390J8U6FXw35aztUDz2isAcjYreaeJ18LZcl5iHdZrUhTKtRZc3i80Fho3WypR0NWexhnlZB3E0fKNxFXybPKuRb6yHijMw2uVBXpXnjivk6wD1o59+vRpmWGFA3t5Pef9gG2McDKPxXbNASS8nnHWDyY+f/GewPZOOy/vK2laAk1bjIHeB7afEx8tjsCliEDzXY/V3fbbcLotwBh6g3QBNiE/Cae4GU5pFk5xkzG/ctCKI2beQEBcTU63BnTrcLp1XkQRENzNb0KQ3yRAnTexH97EPrjF7WLzdYxdN2hX4Dfn4DdPw6+fAE7fiuD0LQjmbkHQbSBI5uAncwhSBSSmHwVv5ipJbnEL4GXhEM71sgoWN07LvoLl++CfPITg5CH4J2jv7A5svrT0JjIIPGvo3Q53cq9CvcbQe2mA3pZYetXQS6CXhl4L9Ppi6W11eV12yFUqbMnnjGGY18CoAxvrAFYdWHrNfdbe3c13BvdJY2UFDb0eNk3Q0GuA3tkSdmy2ht5kpHcAEOgVS2+3DzX0EuhdVKC3S6DXEUsv2VDtw3DWAb1HEuilD5dSWQF6U66s81kPxSFD71mBXhlIowN2FOjVe6LpaoSgrt6Xh2dmsM9QZm0M/DpYR8Fdx2HdZJ/A0zGbhF0l+fIcRriWa0KtS9U6lio1WRPk5WftNp/NGADzzEjTbcJDMsnE/lICuQwB3rSAu0xpDjBKJWWt8K4TDhaM9gNCoFdmKNF7eNivjPRFbB8raiRW/lujIkAvCPXqAE6/29dnWA667ANuP4DLcWtkfc1sACzODp83+XzV78qMMRzARXM/BwalMimksklZs89g+8fh4CWpg/pb9NnZ9qKi62iHzlZ31qN+cw79xhx6jXn4S4fRP30TfJMGQG9XzqvtFtFyCmg7RYihd/JypGj35vUHwJZrfuhSXFbjfcYReFhGIAZ6H5bFGp/UIyUCjzQA45FSrvF5xhGIIxBHII5AHIE4Ag+fCGz0/tpGz9/FrgnHjh3DS1/6Unz1q18Nd/37v//7+J3f+Z2LfSjZH222BFe/8Y1vhPt/xzvegde//vUrjrca0EsYk4DkajCv3cmJEycEqo2CyjS58jjDZfzpT38aP/mTPxkefz2W12hmaWC97rrrQrD06U9/Oj70oQ+NtJSOAi5pGqa1dJSdNHqcURDlBz/4QRAQPdtCUJmAMhfmk3AoQYRRy9nMyBejQqy3bv3v//6v5DVqP44Co3fccYeA6FGQer1xPFeg9/Dhw3jxi18cHoswwLvf/W757Gwwr43X0aNHJa9f+cpX5CN+nyDs0572tDNCOqp+sLwIz65neaDqF0H25z73uTI1Lhe2GQLnu3btWk82xcbF8mU5cnnUox6FT37ykzJV+PASA72DiKwFCK4r+PFGcQTiCDwgEVirvQ4siCNAMPORvGJeAfTal8/WwmgtsRbo5ZTx+jqyT4Mnp3FvtdGs19Cq11Gv1VCrVlGrVRUmpSFSprBXI6zAvcsVAX0JVi0uLgmES7tloVCUfs3m2c2YmpzG5OSEwL75fAH5QkEgNL5EpflIXmL7ap5U0yxfJtOcpEZeQpw0BNNES5CNi5pWCyiPlcWqSzhXTL0pndZWoFbaSc3+CIDddOONuPnmQzh96hQIh42PjeOx38ep2b8PY+NjGBsrI5fNhkZghQ9otlKgjvlcWqpgYWEelUo1fNlOsDeZSCIhYK+CyMlUQozEPE8LmIr5ly/CaRol2Owa+M6+FObx7GemwOW4ocVXp9Kl0crCz60mQeqWAtVNjdfS0iKWFpdw5L4juOWWW3DLoUMSn/HJCWzZvBn79+/D/n37sGPHdhmINjU1udLMOwQprqhxZ7FEr7ehWHCX52aBXa65RGFa/q7npWZeAr1M0e+wzjBF4U/G3EKz3Af/xj4zk7Xkcq0gtpYPFws8DgO9zIOaobXe83hRoNdCKjwftad2QhCexyTQPgz0WgBZznkocKujnoONBWUIraq6gygkH+5XIAa19RLMaBkYnPC3rTs0lcl59XuCqVjwRuFVhXsFeooAnBY6lyuKwDpWsmdAVsIkAfemX1o5zbT5OEKuh0BpaFGzQK8CJ2w7XmIApbKMpG3TNMx8+0yq0iPsIW1WDLD9EIAnKGPtcBIvE3fa4lhHMqm0lCsB0GKxgFKxqIMEaFbOZMwXFOiV8lMSONrpCn8+A+a1f7GjLc7WWMLBGDZOatRjOepxHTn3ZTO4ghAv6zuvO/ZaEwXzBdxx1URt87XC0GugIq33ZlpvC16Z+0kUeDcNNQTwh+9d9noZtnNeswRU0rahgz9a6NKQ1+5K7OW+kKddXQdJWEiea9qIOWDh1KmTuP76r+P6668XQ+/i4gKWlyvGGO1LeU3PzGDz7Kw8ZzDt2EGgV0H6ZEqvz8NAb7Qohq8/Ybtax8VtrXv4WYv8Ao3n68hevEkcgYdtBJp/ZQy9tPIK0NtSuy5tvPkpoDAFp7AJTnEWToFpk4C6+u8yCvT69eMI6sdljcY80FwACNbS1psZA9JjYtZ1CfROHYQ3eQBu6TLASwuI67gZBL2GMW8uCZAbnL4ZwSm1bgbtKgIvBd9NIUhk4E0T5r1SklvcBieRBxIFOMk8gtYSAtp+WwsG6L0Z/omb4J+8WSzEAA29hJETYuaFsfQ6ZWPoFaB3F9xMGQ7zbA29w32G6I3Q3qy1N7FqXanU2lioNLFYaQnQa2HeYydrqIih15dEy61PyJJAr69xDg29emEdWGbDPkYE6A3vV9G8RCDWMIcK9LKPYQ29myaTmJ3MYMfm4gqgN9rXGgC9/kqg965FsQt3+hgAvQbm1UNyABRTABp6rZ3XGnqLEUMvYV6bSnnOKjWAQMN7KvfGQVemL9vr9iL9cdbRQd+OkbD2XTvIUPtg5lkvstYQK8zLxMGAhHl92mEF6KUtl4MPXfR8H41WB41WW5IMAuvpQDAeZ3AfVDiXfTHadvk8Q3BXEu+vCQ8pM2iKP+ugHEeMvCvuszyPPgfzqKVfByFqHNTWO/hPa+OgroS3SgPVCtAr0DjQbXfRbbXRbXbQbfFaADg9/iEcsWZmUHFEcM1mxERoN5NNI02glxAvzyWVQCKVgMvZWswS7b5F+7QW6uVmGq3I/0crnaMDyFhfCfP2G/Oalg/DP3WTQL39UzfB6bcAvyOJbajl5NFGHm2nAHeMht7LxdLrFXfI0bY/9kcfttf2+MTiCFzsCMRA78WOaLy/OAIPYAQeaQDGAxja+FBxBOIIxBGIIxBHII5AHIGLEoGN3l/b6Pm7KIUQ2ckwLMc/jTLmXqzjzs/PC0D87//+7+EuR0Geo8DSc4UGh+HGZz3rWfjwhz8sU3fahVDJa1/7Wvz93/99+NnZDLuj4jBqH5/97Gfx4z/+42dsPpyn9Vp2uSO+PCVoHTWbrgXIDn+HMOub3/zmVUHUjQL08h+yCbLSwGsXWpkYv8c85jF405vehHe9613h387FYnuuQO/73/9+gcPtcjbD7mrtZHgfBMvf/va3i30rugzXj7WMysPHe6Dq15133ol//ud/FjD3rrvuwg/8wA+AdXG9Vu9R1wEaumhiHl5ioHcQkQuBCy7WNTzeTxyBOALri8Ba7XXwTnCVF+2cbtUAkYLRmelKfejG0iazAAAgAElEQVR/8nrUWJusfdMBgV5NzUYTlaVlSYtzp7E4N4daZRmtZgOtVlOA0FK5tMJ0SHMpDZ+0kR4/dhzHjh1HjQbVRlNeypZLaialsXfLlq3YsnmLAFc06oqtly98PVdhWXmxS1hYrUnz83OYm59HpVoVCKzT7QiUJYBdPi/GTELDnEqdEB7BSbFN8cWxmVKeAB9h5Gq1hvuOHMGtt96G/7v9dlSWlwW4ZP+OfYTHPPaxBhBWa6vCcAoUupyq3ppyuz2Z5v3+++8HZ2sQSK3fl5fmtPp6NHzS1JtSYybzmc/nQpg0hEqZV4JrfJlOc6aBMeUFu6svwUNn70DjK9CkvJQPp9X1zbSxNGl1BHprNFu49557cM+99+Dw3XeD918mQs8z09PYtm0bDhw8gIMH9ovlfvPmWQFOpcrYN+WRKhbxjIYV+azA6RrV3dZzawi19k0L9Ea/zm1oVhWg2yQCvQQfGHcLQPBnCzIS0LVxJhjIzy0kaG3K1sxrwV8LNQwDvRa4Zl/XWoFtmUeBXpvnYaCXdYx1dhTQG8b7fAFpc0FYwQpE2dJIIAWUMOAE4XACFN1uT8zDBHslxrQ8t9oCjxPisDA7ldIKhahVWq8x1lSrIK8CJoPPVIXGObaNpXeYWA7zZqAHA/ZaQEX+HAShzduWbdQyy8EF1pZM05vY6xxfDLVsPzxfMSvznAQcUbu1Y4AKlWcraCKgfcJDLpsz1xWaedXKm0mn9O9spyR4DegqLNWIspMwrO+Sv+ZWGhbj5rNTaJt8E9Cu12tyvSUEozY+Ryzhg2uYGhF5DeN1xZaj2NvlOsLvKfxsYV5ZG4DIgtH272F+zPahUS9iOdYs6wCIsK1zemsOFul0UK3VwNlIFhcWdABCs4VUKo1NmzZJYruysL2Fetn2WEc5+JZ9/69/nUDv/TKIpFKthNdE3qNmZzfJveZxj3scnvCEx2P79u3GxpvWQRbJJFIpa+hNnzHTTQz0rlkt4w3iCGy4CDT+6lrNE4HeXlsT71jlbXDGtgFj2+CUNsMpbIZLoDdPoNeYX42hlyCv3zBAb/U4guoxgOtODUhkESSzQDIrQK87fQW8qcvhju2CkygAibyu+x2Bg9GrKpB78kb4p25EcOpG+M0lIqDw4SJwE/CmCfNeAW/6Cril7UCqBCdZhpMqgabfoLMMtJfgV47CP3Ej+idulHUgQC8v4rxQJwzMq2ZfZ4yG3n3G0GuA3uyYgL3wUna8ht7E7cARc8Mafd8689NRQC9hXoK9y42u2HkF6u3ynst7Mfv49iBmNpAIlWnnBwkMXB3a7e29dgUGKz2nwUwlMiDRDh4aAL0zEzT0pgXovYxQ72wJ+ZwaenUJ0OnqrAVcn6Ch9y7aeZcGht6eQr19GSc0ADGNU1egXtcNxM6rUK+HAg292QSKOQ/jxRR2RoDeYj416BtEBzMZoNcOPtQZJ/RZxvZnpK8hvxNe1cGF2q/Rvo014UfmPTB9eoV5w4GJHPzE7/V7aug1M6aI6dYPBOxl/0/6BbavF+ba9CfYp/A0P7Tvyowm0s/W/WmfSteDgUVm8FPE0m/zLYOVoonHt/8ZQDmc+UGngQgHiHE7gXlpOPaBdqOFZrWJVrWBVq2JQJlYBG3tmfEZy/EcuAkXqVwSyVxS1ulsCqkMB/2lkM6kBFj2Ego8c/uwVzfcHJgX07/VP0VBXvPziu/ok50Yehvz6Fmod+keBXoN1CuGXr8Dx+8IqNxGFi3k0EZODL2JiYNIRIDenU94zoa7JscZiiOwUSMQA70btWTifMURWEcEHmkAxjpCEm8SRyCOQByBOAJxBOIIxBHYUBHY6P21jZ6/i12YDyWglzDr7/3e760bGhy2AdMsRwjxsY810/gBuFiw4Hve8x784i/+Ylg8v/mbvwmCo8OA4zBw+dSnPlUgVUIY61mGj7MW0Ds3Nyd22C984Quye9qEf/RHVx/1v1GAXuaV4MQv/dIvie3YLoRpn/SkJwnQyym7uRD0pan4h35ofdOTnQvQOyoe5wO8DxtpVyv34fpB2/NHP/pRTE9Pr6d6SF162cteFm57qevXujI1YqMY6F1f5B5p96P1RSXeKo7AQyMC6wV69X3o0FtFY6WU6UTD/xTqFZg36Mu05IRm1YpEYyJtSAF6XR/9ro/qchXzc/NYmJvH3MkTmD95ErVqBd1OW4y8tB7Obt4sNleCvaVy0YBbfdTqNdx/9BiO3n8Up0/Pgdds3nNlqnc3ganJKfkugV4Be7dsk33wBWoqrdaq0P4r8G4XJ0+dEniW+7YQHS26ExMTGBsbQyFPoLcgZiULZOq7VDM9vTFznj51WuBb2mrvuutu3HP4HjH/Ei6b2bQJ1157rUC9dgp2ndFBAUUxUYm9VY2YTLToc2AK19bcSjiORcKX72qBTAkgTJiZ52n3LaBpKiXAqbXDrjD48iWyTIN7ZhJQObJY6FjNq4QXuwL01usN3HzzzTh06Gax2hM+ZmK/YHZ2Fpddth0HDhzAwYMHBH6bmppGuVxaMXDLQgGjYN4Rte+cGlgU6LWGXoKXFui1UK19wc96RIjXAr0E+yzQa0FNbsuYKayXCi28UXDXwoHR2FrQ137GbQZwo7Gwuq7AhOzfsc7YfFmg186WwXxbw7SAi1WC5FXJi62z/FnBczXN2mX43n1OAV3HxhawZN51USjEGodrtTqqtToazSa6BFx6PWM9NaWtijhBWmyygEkI9EobUOBDFjPts7WRrZXNYQjUAqq2bdsykl0boFTz35HrmmTRJYSvBlt+RliUgxHEMCeWucHU3B6njiZ4YiB81pVCPi+WVyaC+Exi07ZRM7DwAOxd66wu/O9RM66NCffKum/t1WpYZt0MDMyeCUHVUUBvFFwPYd0o1MtSNlCvBXOHt4vWqSiMYwdlWNjems2tZZuDP3g9piFdjOvtrgzM4Iwdu3fvlllJOGiDU18rUO/KefIaMAB6vy7X3+XlJRmsYfPI6y2f3Tlo4fu+7/sE6uXPNO6x3RHkJdRrrxE8hgWObL0abpPn0jbXuoefrTacy3EuvFbFe4gj8PCKQOOvr9ETon2UwGufQK8DZ2ovXJNorxU7b16B3mibE0MvYd7GCQSN4wiW7kGweFgTbb2cqYF9MMeDO7EX7vSVcGeugDu+F05yDE5qTGBcucf0m5o6y/BPfhf9k9+Vtd+YQ2ANpIEDb/py2YesSzvgpCfgpMdljW4NQacKdKvwq0fRP/499E98D/6J7yLotpUbJCTLmx7tvMOGXkK9Yugdg5MtDwG9htYcAnr1bm9H34R3vTMqygDobWJ+qYmjJ6tQoLeGSqOLRseXZA29gQV6A2O3D8X21tprjix9BxkpY6DNgZnW4LQg9GtnFQmdrTIbgN7bx0sJzEwkMTOZwuykAr1M2zcXUQiBXj3HlUBv0wC9izh01xLaHV9g3k5PQVFCmxbqVTuvJlYJAXoN1FvIeKCht5RNYKyYwq5t5RDqJdArZxoOcDI9bWOw56BF6dN01FpvB+IM+q76GWck6JmBj9IXNoMhee813btwkKDAvHIfpaGXIHBPTPkC9BK+lUGFOgsCZxqRNQdasp6bmQv4XGM7QWpYVmNuOPDHDDKyzyQ60EnL2mYo7BZGatNwn0IGJlmwVwYb2edXln6kv6wdTLMnfZZVyDlAo9pAbaGK2mIN9aU6+q1A2Nh+m/tw4SVduEkXHuHr8Tzy4zlJ2UJGZnhJSV9BZ49ZCSNrHV0h0o8OfFwxaG2gwZZep2OfqMwAN+mH+ug3FtTOW59Hf+kehXlNskAv/LbA2i1k0UYG7SArhl4CvR4TBwIA2PPk/+/hdUGPzyaOwCWMQAz0XsLgxruOI3CpIxC/8LrUEY73H0cgjkAcgTgCcQTiCMQRuLAIbPT+2kbP34VF/8xvP5SA3rVg1OGz4wv7173udWJ6tcvHP/5xvPCFLwx//+IXv4hnPOMZ4e80vdLia+1m64331772tRVA6XXXXSfH5cvI6DIMXNL8+ud//ufysnM9y/D31wJ6v/Wtb+G5z30ujh8/jic/+ckChxKAXW3ZSEAv80gQ9kUvehFuvfXWVfNM0+0b3/hGeYm/nuVcgN5jx46JUfqrX/2q7JovplkPn/jEJ67nUOE2fNH9kpe8BF/60pfks1FwOT8fLt9XvepVeOc73ymGq/UsD3T9Wk+eRm0TA73ri9wj7X60vqjEW8UReGhEYG0YyNos1Ypp3yyKoCpcBi85zRt/Y2EkxNuTF8UEv+r1pgB81UodC4vLWFxYxtLSMpYXl7G8VEG9UkGdZtx2S14A0wI1s2lGLYqzmgiDEl6llYkvkperFRlYw/0sLS5hiRbc5SoqFR1MQ8g1k85gcnIKk1NTmJiYxMTkuPSfdFpWCBBJqJB9izbB3k5HXkYT3C0UaLtViJd9IJqUaHYUK6+dOtkAvXzZ3Wl3BAIjfHvXnXfiyJH7BAI7fuKEQsCJBLZu3Yqrr74a11xzjQC43C/7BtaAKy/UPXF5hkZY7uPuu+8WSJbnS2iTwBmBVOafL8X5kjyXz0mfrlwqhYAur9FiM/V9Acws6Mvj8r6t0KIrwFmRRuRSSayhCoJac7BOwWsXna42kHg1Gk0BetmX+/a3vyXnThsm76EWdGOfbv/+vdi3by+mp6cwNjYuNtJzWS7EQGpf4lsI0Bp6GTu7WNCXf7NgLPvoYlw18C//NgBUIeVm7bw2noxjFNrlzyGkYGCFKMw7CuhlmVkYkfXR5j8K9Np7rz0XCyASQmZeaIIm1Mv8MI2Cs88l/ue67QCcIISii0L9anlrd7rS1nTdFaC+ReNzS8F3YYfkmuNKexSISJaISTo6yMDANbKJXKyMwVc/GJl9zeOov1vLLOETbYt26fW0zXGwgmaLhJIZ0kDIpWes32aQgN8zEAthXpkaWm2tOdq0swrwFnJ55M31xVq/bZYHkIe1EZ9rSZz79lGgN/pt1n0LZBPkZ51jLNROrUDvAEhRMNZeJ0cBvdqWrP3b2HtX/G7vP9FtzOAJ35c2wust2yuvi0wWhLd/Y3uw23C7RCKJhJcUY/uVV16Jq666MgR6eR62rTZp6K3XDdB7g1h6eR2uViuyPzU7+yiXx8LrHAfjMm3bttVca7XtpdI0eBP6p9k9o+bpiDXQxjgK+q631Na+h6++pxjoXW+U4+3iCJwZgaYBegMCvbTkEurlNW/TQbgzJo3tgJPbpDBvblO4EzGRd+vwmyc0EepduAvB/B0IFu5EUDtp7lt6jXTGd8OduhwOzbpje+BkpuCkp+FmprRfTrNm0BEg1z8VAXrrpyRfQbeDoN+HO30Q3tRBWQvQy/1kpuFkpxH0GgL1oltHUDsmMG//+HdlHXSaekPWm/JKQ295u9p5mZjPTFmAXofr0NB7NqDX3oPXA/S2MLfUCGFeGnoV6FVDb6vLvqnaeQn1mtya/qtBNK2VVxFU81yjAKkdVCI5kuwoUmv/M1ipzgSg01dgvJgQmJdQrzX0CtA7u06g964l3HLnIlrdQGDerhh69d4nOTT9C86HQtzUEUOvZwy9bmjoJdA7XkwKzLvTQL3W0DsAenVwEuuU9sPa8tzCtZp5ec8egLV2cJMOHNOBj+wDhXZe3sOt1Ti07Gt/TQy9hF5ldguFeq3xl/0amV1E+qccZMlZCRTwlVlEzGDCi3WPivYAw/6NzCJBiFdtveFzQmAHoQ3a/KAHqH0ReQbqc8Cqj/pyA8tzy6jMV1BbqAnIa4FePs8lMklJyUwSmXIWWZMy+QwyWZr72TdIyaAwmaXFVsnI7CWrD3Q0ZzYEbCvUa9qVKW/WHwF5CfUK0HsveiuAXrZxGnrbYuhtBRkBelsC9O42ht4D8IoK9O77/uvi20IcgTgC64xADPSuM1DxZnEENmIE4hdeG7FU4jzFEYgjEEcgjkAcgTgCcQQi/2izYii0/YevjROhR1p/ktP2EpgkLGAX2k5pQr0UyzAgyWP80R/9EWi0jS7DYOmjHvUofPKTn8TBgwfPKVvD8OYwADtsvH3KU56CZz3rWQIRnMtCEORd73pX+JX1Glhf/epX40//9E8F7ljPcq5AL2HQN7zhDbLr9cCho4DetaDh9eT7fLfhP+wSjH7lK185chfPf/7zwTJcr8GWOzkXoHfYrEuAhsZjghznsjCurL9RMHkUoD5cvquZnlc79vD3L3X9OpcY8IUF28n111+PT3/60/jyl78cWpa5H77QZ/sbXi6WRftc8rpRtn2k3Y82StzjfMQRuBgRODsMpGYf+X8RUakdSaeoNeJJ+7pb/sSXoGbK+6AHiJlXDa60Vs4vLOLkqTkcP3EKR47cj3uP3I/5edoOCVw14PfU5MsXwDpHb4Cp6WlMz0xhy9Yt2LV7F3bt3ilwbTaXFSjOTjTKKeAJ8S4sLOKee47gyL1HMDe/gEplWYBT2hiZNm2akenQt27djGTCk9TtdWVKdiaCkEzlsTFsmuF07DNIp9Rsy5fPCnuZV/sRjplxarfaArYuLS7iO9/+Dr7z7W/j3iNHML8wj8WlJZSMOXfHjh246qqrwD6jQsMFealtza/WYMVrq/2M/dLDhw/jCPc3Pw/ObEA4jbAa7916HXaQy2UV6C2XQ6srX8A3je2VQCjPj8fkNrQO2xf27OOx/8DEz0slGkPzYueyoJ4FAcTKHEDgPsaXttVvfOMb+H//7xsCHluLMGNNmHfnzp3Yu3e32DDHx8cMQLe+QUC2nl8MoNfCpCunGdY98/5PcJd5t4AgYxs14Fpbro2ZNR4TBGRMGS8CvPy7hXq5TRROsLG0+xgF9DI/Fui1FmF+xjJSsNyaRB3Js4UYuWZiXmZmZjA5ORlCx/Y4YTyHnnUvxvVk5T4GsKytN3odUXOY5Rk51TKhXppTK9UqlpYrUq97Mp0x4RU1bjueFwIXKgxXeHQFlKvSarlq2QOsdo0b/jzal7HQ9gBOHZjTbJvkMeygAA4+4OfcpwVCW1IWdRnQQJA36SXUlC0257QYeYuFIvK5LLKZjCQZKECTciSQKg4cmOmGRekXv9zO/HcPGysLxPNcea1jObHc7ECBYaBX7XImRTJu92MHMVjzrtjcfY1jdLGgjdx2aNAz8M3i4qIY1Wnf5ZqJgwmWlpZAK68d/GDbMdtyqcQBD2Xs3LlLbLpM1tBLsEjLVA29bEsnTpzEDTd8Xfr/vA7z2sDP9RwCjI2VZQYbWnmteZ2DNmQabZlKW6fUZpmz/fIaPArotfXvXAGmGOi9FC0g3mccgbUjYIFe+Gro9fsW6L0C7qYr4G26HE6ZQO+MpuzUypkuenX4rVOSguZJ+AR5528XqBe140DQl+SgB5QvgzOxH87kfjjlPXBys3Bzm+FmZwE3AbDPHXSBXh39UzfCP3Uj+qdvRFA7gaDT0NRrwZvcD9em0mUKGWdn4WQ3QShEQr29OoL6CQV6Ber9HtBpkDIVG7HcwL0sgkQGSGRBC7FLO68Yeg3Qa6FeA/QKlMzb8ghmd2XfbnRPb7nWxmKlhcVqE3OLTRDkPXaqJqbear2LpgV6OwH8wBGg1w84+8HAcKpdngHEq5CkMQ6H91izTbit/d0ilcbRK9CnQr1jxQQ2RQ29swU19A4Dvewz93xN3T6OzzVxy12LuOWuJRy6cxFtAr1i6AX6vvqBBRqWxQCnEUNvOk1LrydAbynroRgCvWroJdQ7CujVAUgQ664dsMa1nqkZzGQGUingqzNB0OZrBxHqI4d5FpIZCjjwSmcqGHiFyTsPZmmxfSR7P2e/SAYOZrKylj6z6TtfbKDXPLKaZ9cRA4U4QMcOJjLr0fdiBdPlWaJHQ6+P2nJNgN7luQqqC1UysfC7ZGMDeBzAlc+Eyckk4NDGm04glU2ikEshn00hn0vBI+QsiVCv9vlsjM+YICfSRRoYru3QNdPHXtEX1j6x2nlp6V0QQy+B3t7Jm2RNw7cjme+ooTfIiaWXiUBvcnI/EpMH4JW2SRwPPCUGete+S8RbxBHQCMRAb1wT4gg8hCMQv/B6CBdenPU4AnEE4gjEEYgjEEfgERGBjd5f2+j5u9iVZJQp81ICnLfddhte8IIX4KabbgpP5SMf+YhYUKPLMFj69Kc/Xeyy5wJucn/DwO4wIDkMd16s+NIO94lPfEKmQY4u5wrkDufnXL7PF6Ovec1rxDjMZVSch/e/0YBe5o8vtV//+tfjve9974rsXn755aBxmTa+c1nOBei94YYb8P3f//3nsvt1bzuqPM6lfEcd6MH+Pl8k8CU/X8wzEcY9dOgQvv3tb+Ob3/zmWWMTA71nhueRdj9ad+OJN4wj8BCIwJpAr4XvDNTLl4sEekOWNeBktYEkAXr5kptALt9m0ujUbmJxbh5L8ws4fvIUjh0/gaMnTuHEqTlJS5Uqag2CU5zO11iAhdVzRMhJqLRYLmFqalKg3i1bNwsQWh4rq0mWBt1CHr1+XyxT1Xodx44ex7FjxwXympubB6EvglcEsGjDnJigoXcMCY8vTtXAKdO9eglMT00JRDw1qXZTbqtGxwHUymK14iPhjs3vleVlzBFYPnYc3/ve9/C9735X7jGVWhUEjgkJl8bKAn7t379f+l40BTMR8rJlEQV6LbhGgJdTv1tgjdAa72M0RbL/wZfLfOHOF+Jq1k3L7/zcmlu5rQXvCIUyfkwWwiOMyinomQiCEuolGGoBxWh1tlLTVruNaqWG5UoF7It84xs34N577w2BO8LLhHh37dop6927d6FcLoXT259LE7kYQK+NiQV6raGX9zHCuhaijVqQuY2Ffa0t14K8FtwlkM34MfFn+3e7jt4nLcgbhUUZh+G2yLxYC7PUOcdZAfTydwsesg5YqJffsUAvLb02j9E8nCs0eC7lNNh2YFXVzyx+H6rDBFYQM3Kvj263h1q9IWA9IfEuAZIe4U6FGrgm/CtQiFwjdJrsgblMQQutmwpn6P9WGsyGP49O5yygZcQQKzG2Jm5jn+OgA4LGYugzLJC1vEkZGgCn3W6h3aJtvI8UTc6JpEC7NPMS4iVEWioUBPRMJVlnEsbQpmdkr7EWQgoBmgtpCOssyGhdHP7ZXpNYRmqw7oQ28HA6bTH1qtlY6rlZhwY8O8V1xIonljwx5ekU3qtZgi3Qy3xwZhcOdOA1h/ZcJl7v7XXRAu5s73Z/tIOPlcflevT4xz8eT3jCE/ReYkB52y4t0MtrLp8NmHhP4eeEnyy4z+vk7OysDITgMx/TzMy0uQYkBOjNEOjNKsxrgV5bFDZfMdC7zsoZbxZHYINEoPXXj9Zrld8VQ28I9M5eBXf2SnizV8EpbReQlwZcJzNpcq4X8aDfQNA6Db99WtbBwh0I5v4P/vz/AbVjcPwuHEK67E8TohvbA4zthlPeBbewXZLDJNAsr5u+WHb90zejP3eTrP3aMaBdAVoVBJ0a3Im98Cb2wh3fC6d8GZDbCie/BU5uK+C3BepjoiGYMK9/8kb0T9wItGoADcQ95icIYd5gBdC7H+7ELjX0jgB6VxRbZECR2mOtSzeyVeReJ0BvtYWFSkuB3lNVhXpp6K130eoEaNHQa4DePi29fKYwJGTY5zHAqR0ExyeY8GfDUIbTUYR51F7+AAjW/DoG6rVA76aJFGYn09hBoHe2iO2bCyhkjXzBkMzs07S7hHr7OBEBegn1Mu//P3vnASXJVZ3/r6pzmri7Mxu10moljECIaAz8ERiTczS2AZMzGONzAIMx4EOw4ZBswARj4gHb5GADNtgEY4LIiF0h7a60eSfP9HTuCv/z3Ve3uqa3Z6ZnZ3c0kurBU812V3jvvlj9fu+7bddAvWSn5RkBHms2QhlVeE59ogq9hRDoTWC4lA7UeQn1RoFenVd05kWc1zaaVNqnF4qGGSONeK+EcIOObUM8kFCht9WSOY16mZD5LN+hAu8TnJfpJis5yrsXN+pQ0daVdzXdWCdeRYJNlLl8HikCvUG8EEBvOOZ2Bt8wzzrv65xjdJklRCdkwdykA/S6WJyvYH56AfNT81icrcB3fMPXO0CKXlEGisgOFJAZKKAJHy3fl2MylcBAMY2BQgaDhTRSCVveS827aVgZg/rZaRc9mPglXiiC2e/Z8yifCr0BzEugd+4mtAn0BpFAvwC9blOEuOsg0JsXsNcevliA3tSWy5Ac2Cn3vl0M9G6SkShOxi3BAjHQe0sopTiNsQWWsUC84BVXjdgCsQViC8QWiC0QWyC2wOa2wGafr2329J3v0u0FcK5V1XMtafrud7+Lq6++eskl3/nOd3Df+953yWfd6Xrwgx8MwooEIdYSugHHbpXaWzPQG1U23b9/Pz772c+uCr9uRqCX5U2Y5XGPe5ws+GogBP7e975XlPDWEmKgd3lrnQsQzEWLH/3oR/jIRz6Cb37zm7L4fy4hBnrPttptbTw6l3oTXxNbYLNaYEWgN1isZtrDZWUB3jou70WREj4S4n7Wg0UYiwqL7Ta8dguNxTJO3nQUp44exfGTJ3H81GmcmpxCtdFChYq2jRaqzTbqTQJXBg0Wl8VUekpYBopKJ5Er5DE0NCAgLxV7uXFq69g2bAtiKp0WJVkqPM7PL2BhoYyp6WkZjycnp0S5lxBsS9zKGre6Nl3XwkepVMTY+DjGx7eLeu+ePReBICTBO8JXCVEINa5oGaTPCxa+CSIYYA2YODOBozfeiCOHj+C6Awdx8MBBSUOdC+btlkBjpYEBjI2Phaq1VFEdGxsLwVqFZ7nQHVVxJKCmLuV5pPqkKvTyO1XE5Vin6peqpMU5kyrOcrGcwCnBXl1I1+cQMKSHCQOkbRPQmJ8p4BbmPajMrAcE5ubm5sW+hHmp0kuVe12UJxy8b98+AXkV6C0WCwIxsmz7AUuNRnSH7FgrzxhVF1XwWW2jQC+zpEq3hGNpL0baNQr0qopZVJGUZca8qD0VqOY5Cvd2A73R8o0CfVGIMQNR4t0AACAASURBVAr0KlgRVejVcuF5TLNRSyWY0ZRyU4Xe5QDiC90nmbwYVTkTQufX5l8BbGsATUag2WqBkHhDXEAztgXsdRwvUIij22fj7pnKvYRGDdgcAFIESEIF4AjWoGBv5BjN/1lwdQADh3VfXUmDoI0BUwjWGFjYC9oI9zJ4Ar4QTvboYtqluiIE5k2nkijkCxgoGVXuUrGAUqFg1L8D5e/QnXeYOELDEZgocMl8ocvOlI+xZXfQz1nPqL5uAB8DWkeVqS3pyzswr94zqvIbdXMdaMELPBP9vFdeFQgizMsNedyIS/VyRrZbbd8K7jPNCsAT5uXmiksuNkAvI9/RCOOzzWpgu2L/NjU1hZ/85CcSqfzL/oD3Y3vn+MB+kuMR25sZP/aIaq8BnmwD9IpLbaOuzWt0LOnOWz/9Ya/yONf6cC7PO9dnxdfFFri1WaAZAr3s75sC9PrcJDZ+R9jb79gBerNbBOa1svSc1JnBCNDbnIHXnIbfmoE/81sBev2Z64DFk7C8pgB2PPrF7fAHLhKlXgzshV26GPaAiVaS3g7Yg3qisutOH4A38xu4MwfgL54A6rMmNhdEaVPi8CWweD8CwYU9cqQyJ5/Fe/i1SQF5DdD7awGCrXYTYHQ9AXr9FFV6A4XeESr0Xibgn53rAnp1wNcK0OUdwAC9y4TAXAtVKvQ2DdA7XxOQl+q8PFKhlzBss+mJyq3r23B9C64XAL36PNmBE2wCks/sQP1eP+uo4ZvURNDJcOwNQEt9P/I9DItCb1pUepcAveNnA71Nx0VrCdA7H6r0ikKvAwP0ekbnVjYOGZTX7BWSuQ+BXhtZUei1RaG3FEC9Q6XUmoDeeoNAr4ky7ko0Y39n/kOF3raM9Qr0Rjeucb4f3cwTVeDXv6PvJTouc4zkuKveLTgX0ncHficlcME9SazsiTH6fJ0O0TYG6DVwMoHeual5ieXZRYAwtuHrkeZ75PAg8sMDyA6VUG60UW60UG62ZOPqSCkTxDTSSVtiKmkhGbyoyvMjXnE6OtFmTh3pTcLqaqpJsJUtMs8mpSvKvAHU6wQKvYR6GS0qdLstWG4Lrg80UEBdYh6J4YuR3rIfqa37kRzYIWVz+3vFCr23tjEtzs+Fs0AM9F4428Z3ji1wwS0QL3hdcBPHD4gtEFsgtkBsgdgCsQViC6zLApt9vrbZ07cu4y9z8Tvf+U68/OUvD7+93/3uJ/As3Vye79D9rLve9a6isnrppZcueVQM9Pa2/FqAyy9/+ct49KMfLTd6whOegH/6p39aFX7djEAvAZuXvOQl+PjHP36WUT74wQ/i2c9+9pp+lI6B3uVb9VrqF3/Q/vnPf47Xve51+OpXv9p3V0EYhov8hw4dWgL/xkDv2Sa8LY5HfVek+MTYApvcAqsCvWYFWVR5ZXmZipqyvKxKlhCYN0HVKC4EU72LyrCNOtx6HZXZWdx0/W9x9PrrcfT4CRw7dRqnp2fQtiy0LRtN10et7aLhePCQIBoMWEbxiUCvWcb2QjAqk02L+iGh2O07tmPXnt0SVWExnckEAKAjoClhrImJSYFMj584gZmZaSyWFyR6Thue0xIl3n2XXipzvP37LxP13LFtY0gSJtaF6gAcNF54LXEdHEK9QRkfu+koDl57AAcPHMCRw4dx+PARzC/Mo01VKs9FsVRCcaAkz6OiYyduFzXcdDolcJ8qPyr0yT6Wi8ZcBOdiuqpPEuDk34yqRKkQqIKovEaBXoJuuuiuYC8X5RXopQ1vf/vb4w53uIPAaarQG63CUbiXny8uVjE5NSXQNBUsuXHmzJnToRIlId5LLyXQq1Dvxcjnc0E+uWDfcYfcq6mE6qqBK2Ax/xrbVBToVTg3etTbqZIx7USbLgf00gaE8gjn6fjHslL1TX5OSIEA33JAL+0fVRpV2FBhSR61LJlWBb31GVpuTLumm3WA9aMb6FUYOFRb2wBAgukyeSHQyx5DC04Vdam4axRZVYGXcA2Vb6ng5jhuB+xtttBqtw3gS9C32ZLzdJMBYV5RgxXOPnA1HAF7tXxV4S5U7Q0gIi3DqBKvXmNgig5my3+yLQrQq+qy4gLbKPlSiU6has1y0raNMnY6g1KxaFTHSyUUAqXeZIKKdmKxjiyvsM+hRm8IDEvfs9YGsMb2ssRegR2j7V7rqOmPTJ9EhT/WQ7aDsM6L8mFkEwT5lkCZV4HcpeCukTtn/vi5uufW8ommQcF8bgr96U9/Koro3KjHyH5Rz9X7s+4rKDQ4OITBgUHs3Xsx7n73u0vUvo5tVq9hftgG6SXo2muvFa897Bd4b+aTZcjIa1VpnRtBZDNIPi8qigR2uHmB5Z8LFHrNd0vt0q3Su5YiW3EMX+VGGwFLrSUv8bmxBW5JFmi+/86SXN9tC9DrM3KDyZbLYG29DPbWy2EP7IKV3xbErSZ7wXwaThVefQJ+Y1KOmD8Cf+4IMHcYqE2IQi/8QKU3Pwa/tAt+aTcwsDsAei8JgN6sEVXlmOE24c5eB2/2Orgz18GvnATqMwbobczDHtwr0RraC6u0RxR+BeoVoNcxKr0EiKtT8CauhTd5LdyJa2E1FgXmtdpU8HQF5PWSOYF6qUJsj14Ke3S/AL1U56VKL8FeUD3YTAg6RdsH0BsI84fXiEJvAPTOEOidDIDeSQP0NptU6PXRbBHotXoAvQGIG4C8HXX/YP6g28aCtHX6RlVpNUctOvFGEgC3vRV6jUpvIZcM8m+uXwL0ztRBZd4Dh+ZxkAq9BHpdS6DeEOjVty3ZAWU2EZH1DBV6MwkUs7YAvaWcDaZl766hEOotFdJGIT/wJtLxUMBXNUfmK1Tp5VEB1XCOw81WwTxON+2o2m5UoTfqkULntjq/1bFa59z6bx55rnq24PHmAnp1vtrd95z9+5ZWZQP0ircGAr0LgULvzALKcxVwM5PlExa3YaXSQC5vYjZrgN56S6DeVNLG+HAWY8NZjA/nkEnayCQtgXqp0mvmex2gt9fGxmArWyTpBvxWfxjGaUSgykyF3toMHAF6Z+DMH4UzeS3ak9fKURR63ZaA/WxDAvNaRdRQRGrkYmS2Xobs1suQGgoUeu/xyFtSdx2nNbbAzWqBGOi9Wc0fPzy2wPossBELXhut4rU+i9y8V0dVwZiSC+m++ebNafz02AKrW6C7PZyr0mD0SWsBUlZP4eY+40L1J9337VZu3NxWuXlSR7CKi4rf/va35cgf+anKxHDRRReBbubvfe974/73vz/ufOc7y48J/YZukGg5uKff++l5F+q+a01HfL6xwEbM19Zj682evvXkbblrqX760Ic+VBbYGbiI9oUvfAEPeMADzuvjeP8XvehF+MQnPhHe96lPfaqorPKZ0XC+gN5ugLh7Pto9ll7o+epagMlexu/3ev4I+trXvhZvectb5DbM52te85pVwdfNBvTyh1KCyM997nN71kWq3REIv/LKK/uuq2uZP7Ft3Oc+9wnvfT7mbysltN/yXe4eG3U9y4V9BDcCrKTIS7iK84K73e1uuOqqq2ReQEVB9gVUWP7GN74RZiUGes8u1dvieNR3Q45PjC2wyS3QL9AbhXk9UemNuGX1PAF6LSpnUuWJcNfsDGrT0yhPTmHi5AlMnjyJUxOTODk1hTOzs6i02lhst1BzfTR8C03PgosE0Tj4AucFrtoTVN8EkskECPNmMmlQ4bVYKmJoeBBbtm7Flm1bMBqAVISrsrmcwJQEAKuVmvTlM7OzAmZNTkzg9OmTmDh9CrXqImqVRWTSaWzdtk0igVbG3bv3CCQ8MDgoCr0KDSqOKIhfAPVyodp1HBy+4TB++fNf4Npf/xqn6P79xElUqlU4hNPgCdBbEHVOgmDmODg4IJuYqFDFNDPmcnmBXnPZHDLyWcYokQZAnCy+U924ZlRZCXJyId6hImhwlDRxwdnzBARWyFDB0ehRFVy5oE6FScaoC/ooZLq0v7cwNz+PEydO4vjxE/K+/atf/VLsrIpbHaD3ElHpvfjivZJHhQE6sF7/DWWtPGO/QG9UyTiq0KtqYnokjKdgLVNNG+tnzBvzTvvRnvyNgZBCVJEzCu9GgUNVJFMQIgr0qvKpqR8GiNZA8JD1gOcTrmQ6mQaqhnJ+EwV59e/+rb2OMyNAr4FiNYROpCMKsOYzlwpiAnMGYC9BdtZpxxFQX4Fetm2jFkdl7wDi5e0D+EHV7JYI/3Wr9Eb6MHOpwhNBWgPl7RCqCJLvS7tyjVJeANhqG+Hn7AtU+dnyfSmrgVJJYkHcS7NtZ5FOpZFJs24optEBekMIgzCP9oWR9K2jVPq+tLvda1vVzwlds49hOVSrNemHWL8I9DLa3JhhG5U9DaJuTBsJCGP+1kC42xVVY2M/VRtXmF03OvDfCgTzd9JrrrlG+p7jx4/Lxg2mI9pPMb0KGjNdpdIASsUBUdK9y13uIpFALkFrBXq132T9IsTL+548eVKgZYZoH6CquzyyX+dvBQR4qc7LjSn8m+MW+3G2XT6jlztxVUTsu4C0PvZQUe73HjHQ26+l4vNiC5xtgcYH7mo+9FrwnAZ8KttyXBjeK9HmcXAn7OJ2WMXtsItjwRhFoN+C367Aq56CXzsFr3oaKB+HtXhMjoRwLd8B4JAYBvJb4Re2wy/uAEq7lij0IkWF3mDTDNU1566HN3eDHP3KKaBGoHfaAL0De2AN7IE9uEeAXqPQu8sc+TzPAH1+bQre5AGJ7sQBWM1FWK2WAXq5MYMwL6FeAXp3CcxrEeod2mtg3iCGQK9lxmmZB/hLZ3FRvnc5sd5yAPTOlRtQoJfqvAR7jUIvOkAv3ydEoddomOqGRJ0fyIiryvehkrzZZBEFfTvzFp3AcDzWemA2OxKyNUBvGttG0hGFXgK9RRRywVwt6KebjodWEM9MG6CXMC+PBJIJ9LYdC44o9BpoWLY2RjweCNCbSSAnKr0JFHNU6SXUa2GoqECvgXpLhYzYvAP0GriaqedYK3OqYD4lyvaMDqMZg/Wdgo+PllN0gw3H1ahniujcQTciqrpvVL13MwG9/fRv+i4RhZUJ9VbKVczPliUS7rXtJGyLqsUJtK0k6lYKDSuFGpJYrBugl0eqK+/emsOeLXns3ppHNmUjS6g3ZYDeEOZVVemgjZs21GtzY4Dx6lw36mlBwF4PjgC9M0uAXmfyN2Ak0Cvt323B8W3UrRJqVkmg3vTIPuTGLkNu2+VIB0Dv5Xd9cD9mi8+JLRBbQPrg9Wy/i00YWyC2wM1qgY1Y8IqB3v6L+EIBeP2nID4ztgBEOeZTn/oUnva0p8mPiTdXiIHe9Vn+XPoTLq597nOfw+WXXw4qQPYKMdDbX7lwekx3e29729vEZbtCf6tdTVWOV77ylXjEIx6xxM3ectedC3h70003iTLgs571LPkhv1c4l/uulrf4+3O3wEbM1849dZsfOF5P3pa79vTp0zJOfvOb3wxPefWrX403vOENa4LyV0vbj3/8YzzmMY8Bn6eBsCbbb3foBkuXU/Jd6Znsu5gHRg3veMc78Od//ufhvwm8Mq8aXvjCF+Ltb3+7/Hh6IcJGAZfT09MgLP31r39dsvGf//mfeOADH7hqljYb0PurX/0KT37yk3Hw4EFJOxdzCVIcOXIkzMsTn/hEfOADH+h7nrcWoJcbVx70oAeF49651MNVjR45YaPqR7/j8HKAO8vjj/7oj2ShXwPLhuM9y4PwLhUSlxuXCSXFQO/qNWOzj5er5yA+I7bAbdcCqwG9BNKMK1+zAE4H8kSwdGFenNYSaHRdgK7XF6twKxUsnDiJ+WPHMH/yFBbn51Gen8fU3Bwm5k2cqlQkVl0PLTsp0fETcJCQZ+iifpILm8kEUumkgLfpTAoJgXxt+ZtgLyO9NezavRs7du6Q8ZcqiclkCp7ni+In5w2Mp06ewOEbrseRw4cwOzOF2elpOE4LmUxW4Nkr73QlrrzyTqLYy/Fh2/i4zDGNeiejaC6FerF0TdtsGMD2twcP4pofXYNf/uKXmJmeFrCV7mxdUTgGCkWTVqoIm8VwW2A/Rs7njOvZgqhHEvJlJBhaGhiQd1SqBRNM04V25odQL4/JRFLSqYqiWqO7F6CjUJ4qZfH5uiCvz+W/FfTVBfhoK1GGjPO4w4dvxOEjR3D99b/F9ddfL3MRjrVMexToJcx78cUXIZ3OBJCpsWfUG3I/LfFCAb0EAbkpeGFhQfLAqJCsuhmmzRTmI8CnSqJMtwLZzDd/06MNVBU0CvB1lwn/rcpktIfCiqoQyn/r9/oMlo9CE3oe06rQMYFetgGmoxfE3Y+d13dO0G8YMlVupa066iTYPKPj1ppqcIR6DaRrrujAEx4agQJxtVYzStWVqrRvwqHylIQNy6bStwndwre92kV4onRxgSJvAFAY5qeD8cs9PaPOy68SdK/ONikwvROCvmG/6vsCc24Z3YKtW7Ygl80gLSrcCelTeH3wSDlGXTrzGaxfAobKeabfWbNE9TkWZAdSNsB6tO9QEJ39K+sc20q5bBTA2VdJ/2Gb/koTzLxp3Y4ezWYJU++bLSoFNkLX3nyOtiFV/uW/tU/ib398b6cnDr63nzp1StpsN9DLaxSmLRSKKBaK2Llzl2zmYyT4zr6PKrod6NgAx+22I8A8o4LaLAMC2aZdElw2ZbTUDXkCyVRSlNf5uYF6s2KfXkCv1C1tK2uQYV4PIhADvefYOOLLYgtQHf9DdzPDh9uC79QBpw6f8G1pBzCwHVZpB6yBnbAJ9TLyc9mwZqLfKsOvnIC3eBz+4nGgegaWxNNAcyEAOgl1uvBzo/Dz4/ALY0BhhyjzShy8GEjmdBeKUddcOAxv/gi8+cMC9Pq1aYCxPmfg29IuUdW1irsChd7gKEBvOwB6Z+BNXQdv6iC8yetgNSoC89oC9PoC9GrEIIHeS2GP7BOIWWDejIF6rUQ6VA8ONef7AHpD+DeoaQr0zpcbmJ4zCr2npxTodQSGbTTRUej1jMqtGakDgDdUOw1gScK84iXCHOklQMfZQI+3M+SGFKXOYHRu4wvQS5i3A/QWBOZlLOZSwTzE5H5loBddQK+ZR1mEoakILB4NjEJvLpNANmPLsSAKvZbEwWIiUOgl0DsMo9C7HNDriveDNpX227pJqoV2qxmOwQriqncPfS/QeRnHYo5pUc8U0TmuegnhPFU3xGjnwfFTFXp5/c2p0NtPh7Z07m42THquh8piFQvzZczPLcrfiUQaiWRKYs1NYLYBzDZNXKwR5m2hXGtLuV06XsS+7QXsGy8gnybMmxCoN5VUoLcz91riLSJIsCr0Rvf1RNMZKjIHG+yc6rSBekOFXgPzOpMHAqDXtH8CvTVrADV7QI6Z0X0ojF2OwvjlyA7tlqfvv+p+/ZgtPie2QGyBGOiN60BsgVu2BTZiwSsGevuvI+cC4PV/9/jM2AIrW0BhToIIe/fuFdfho6OjN5vZYqB3faZfS3/Cl6yoC+iVVF5joHf1cqH67lvf+la8733v6xvk7b7rYx/7WFAlkwq+K4W1gLf84Z+u1t/4xjcKPMT7x0Dv6uW5Gc7YiPnaevK52dO3nrwtdy37Tbahv/iLvwhPORfl05XSxnGZCrGEZTVwoe9f//VfZeNFd+gGS7dv346vfOUry27Q6PXsXorAX/rSl/CoRz0qPJ3PJzCq4SEPeYgoCHOx/kKEjQI26Sb1kY98pCzC3ute95LNTav1wczvZgJ6CX+85CUvwcc//vGwKJ7znOdAYxQmfde73oWXvvSlqyoQ80ZrAXoPHTok9YP2ZCBE8rWvfU2U6C9E2Kj6sVza+3k+wQBC8rSjBrbh97///bj66qv7KoMY6O2v9twWx6P+LBOfFVtg81tgVaDXI0xAQS0FeokWGNCO/5WF4rZj1HkrVTSmZ9GYmcEiQd4TJ1CZmESjUkW9WsXMYhlT5QVMlsuYrCxKrHg+WokUmoR6fVsilalc3xNXr3RHn6D70aSNtMBRhFaNUlQyQdXeDLK5jEC8BHDHx8cwNmZiPk8XrmnYiYSoNjKeOX0KNx05jKM33ojywhwW5ufRbjflnEQiiSuvuhPudNVVuPSyy7B9505s37FToCyBeQm1Rf4niqKizmTgz+sOHMRPrvkJfvXLX2GxXBY4tNlqizov7UWgt1AsIJkiaGxgPQMTUIE4KYq8VBcuFanyaBR8BVguUjkyg0w6g1RKYTYfjUbdKLM26gIvE/hVFctEAJmxf+ZnBigzoJ1Rj0yEcJ1+r98pcKbQmcJ7qiDJIyE3LtSfOXMG1/32elx//Q04duwojh07Jov2hOOolky1X87r9uyh8u9O7Nq1S9RjuXhPiFqAXrItgR36aTHrBXpZZqJEFlFS1bnl/Py8AL2sK6p6y3cDBXpVjZc20k11qgBqlDgzIczMfCqMGFUzE7XZtlGWVdhWQUAFG/kcVehVoFfBbz6XfytQwfTxXE2nKvRGgV59/sYp9BrYxcAEAZQSKdwQ6pXCDErUFx26iLtg09A7UK+BR1ttR+p8jZBlrSYqvc1mG47nSp/BVhU4wzZ9V/ifpbXLfG6U6lRtl89TwNSOwj+RSwl5UqWXgeckLBsun03lXoFuTO5EnTkASUeGhzEyMiyKvKK2LH1JZ4NuwA2HTxGYltBUoP6sabo5gF6tp90KvQb4hfQFhKsZGVRNmn0SI8FlhUpMmzMKvZ0+MACdmg2UywtYYFwwkeWtwI/2KVGQnkDvT37yE9m4NzExIf0R24KOa6oE3tkwUURJ+tUBbB/fjssvv0ze7weHBqXdZjPZMF2aPukvmG6OcUFdZjmwL2b+CGUboNeSMYR9LyFfo85tFLo7RwP3qi2Xmz+vBbSNgd5+Ro34nNgC598CjQ//rhlj3KaBeds1+J4D5EfDaJXGYA8QwN0BuzQeAXqNQq9fORlGi6q8DRPRrhgKk6MZj5kh+Lkt8LNbgPw2AXGpsCtHBXo5ZnlteIvH4JWPGVC4OgHUZ01szMMqbIdVGAeK4/I38jtg5c2RSsCWT6CvDb8xD2/mEPzZw/BmDsNq1WE5DmyH0C8E5nWTWXiJHKyzgN4BA/RmBgzQG8Cwqyn0LtmIExSXzvcWK03MLzZBhd7Z+TpOTpYF6j05uYhKlUAvYV6g2QYcl5tHAIdjKB+uY7mq8oabYwKIV0jJAO4N/jZTE1XP5zw9kjr+HZlYGKA3JSq9Y6MZ7BmPAr3JFYHeg4cXQpXeRhtoOZZE12OazGxGZkGEeYNjIgB6c9lEBOgFiqLQm8BFO4dw0a5h7N05JECvqrkyT9F5DzevtJ12uBHMwLuc7zbRajbRoLeVwCNI9D0hurGQY3oU6OVaV/SdgffUTWeco+rmFx45NnI8V5X7TQ/0BvNZmafKO5yZo9ETDIHehXm+C9aARAqwkxIXWsBExZM4WfVQrbdRbZg4kEvi8p1F3G5nUY75dEJUenMpGyluTgvqrUWCO9jMZfb6BLh5qNKr81jTaMyGuGB+K/M0jVTonYVTV6D3OJyp68LIfswXoL9tgF57AHWbCr0DyG3Zh+L4ZSiNXY7c8C55ziVX3PP8d6rxHWML3EotECv03koLNs7WbcMCG7Hg1b0A/JSnPAV3uMMd1m1gTtK4WMwfym8tYS0A3q0lz3E+NocF+FLzqle9Cu9+97slQRfaPXI/uY6B3n6stPw5a+lPqCD7zGc+M4RPY6D33G1/ww034MUvfrEoO3YHLiCqG23+eM7AH/5/8IMfgOXVHQg/ffjDH+4J7um5/QK9c3NzeMYzngGCeQzPe97zYqD33It5w6/ciPnaejK12dO3nrytdO2NN94oips/+tGPwtMIThL05YLfegP7kSc84QlLNga89rWvxete97pAZWjpE3qBpcup+S6Xtu6xoxdAHAVfeR+Cw1/84hdxj3vcY01Z/vznPy8bDNg30sXoFVdcgYc//OFnqZP3A0yu9OB+r6di7fOf//y++sjo8zYL0MsfSP/+7/8eL3vZy8Lksfw+/elP43a3ux1YF5773OeG39HuHP/vdjej6LJSWAvQy0XvZz/72XJvDYTSqfK8lkVhti/OTfij/Z3vfGfZbPb4xz9ewKho6Ld8l8vfRlxPlS6q6377298Ok8ENNrRTvzbhfOFJT3oSfv3rX4f3WG6+1k87Xq3Mb6nf31bHo1tqecXpji0QtcCKMBBVKAmohUCvgXldKkkGS4qy0FxvALUmWnPzKJ84gfLxE2hOzaA1PSOftep1tOoNzFUWMVVZxHS1gul6DTP1GhZ9Hw07iYadQN210PCAlucL8EXlTbOe6SNhW0hRtYgwXJKqmHRJygXhpIC+hCcJZA0NDWLr1m3YtnULSgODMjekIuzCwjwW5hcwPTWJM6dPY+rMBFpUgmzSRbIHiyqYyQSuvNNVuPKqq7Dvsv0Y27kDYzt2CLRF1U8CvQyhUiYstFtOqMZ73cHr8Iuf/wIHDhxAvVYXKFTAUS78+p4AvfkCIWMFes1isIC9AdRLpd10Ji1qxALgBpCoAKRU6U3xfdaAdFxop0JpvV4zQHKwQC6KkJl0CPdygV2UfkslUWxl5Ge6yMvFeaZJlbcU+lQIVM+L/rtSqQrAd/z4CRw4cBAHDh7E5OSkRLrx1ecYwJqg9TZs27YNY2PbpHwIYBP4JQQXQqariI+uFeTVeq51XNV0FeRVqFfHMJaXgoQED/h7nR75t17P81VZWYFd/luBXtqWgAIhwqhCL69jWjiH5bMY9D56rQK9rP8KQfC5CvyqQm+nDnkCG0eBXv6b7YE2VoVeLbvlQMLz3ysGQK8o9Jr63dHd7ijydtRmVWeMNgpSE6iUGqDXQAqu50kkXEmQl3mtsq3VG2g0m2g6bTQFll4K9Z6Vv+Ah+iht1wac7QCaCtxHZXE9KvG6RqU3SFgHXuaNAoXhQiEv5UDV7UI+j2KhIKCnqPoGyrwCDYcVVV1aG+yGQO8SmFZsuDEKvd3jQve/dGxnwwAAIABJREFUWY8Is4gLZ6ejgG5AXQLNFlJpKtimTftm6ft+x403FZW5aSPo/2RjRGURE5MTmJg4g5MnT0pkvSaYzrq8c+dO2SBAAQxtw1QE/9nPfoZrr71W+h56vmPbUmBY2wvLgf2NQsH8e9vWbaLqzntynMjncpJmpkvqmuuZ+1ABWpT4qLVuQtgHcBOFqPSazRQC8rIvDv7N8clAxUbJWTdcdNfHft9LerXTGOg9/71XfMfYAv1YoPERs3HaAL01QIDeFpAuAZmiHK3cMFDYAqswCougb+CdQWRWeU2dyrlTJrYXYQURbsMAnQKS+kC6CD89aGJmGFZuDMiPATwmjAqrSYwDvzYJvzYhRzTmgGbZxFYVyI4A2dHOMbMFfob/3iJjtUUgmbG1CL98Ct7iSfjlk7CdtiTFJmgKG24iC9fOypFAb2J0HxJU6R2+SEBeE0uStiBhkbFu6WxOGcXoeNxR6DWfLlZbWFhsYqESAL0TZZwg0DtRRqXmotm20WpbAvS2HT+MMtRHAF4zhgbPl2OgzqtK/IEnDrPJzICUZwumR1MKUeglzCtQbwj0EuotoJBLdvLvRxV6fZyZruPg4fklQG+bQK9rNjZa4fYk3aJk/BYI0JtNIJ9JIJ9NCMjLqAq9e3YMCdTLYzGfNlUoeGczUx8DfOpmFZ0Lt9stmVu1nRZaTTOvrNcbcuQclHNbRs4/OTfWqGAuv+NcVhX4dZxWlV8+pzNWmo2GOkZH58vd4+R6xsd+2nG/5xirBZvOPDNP4DywWq1jYWFRIoHehgs0XaDhWpir+ziz6OFMxReot9ly0GwzuhgpJPE7u0q4/a6SHAtpA/MS6k0nbO4YC6Be2fUYVONQOzrS5k2ZBv83x2BDnZk7d9Lq1Ofh1OfAY7t8Cs70IbRnDsOZPgwvAHo9vw3Xt9CwS2jYRTTtEvJbLsbg2KUYGNuP/PBOMdme/Vf2a7r4vNgCt3kLxEDvbb4KxAa4JVtgIxa81rIAfEu2ZZz22AK3ZAt0wygx0HtLLk2T9rUAvf1Cob3uuxoYesu3ZP85oM2f9axn4fvf//6Siwj8vehFL8Lv/u7vyo8G3YGLB4cPHxawLaqqyPMe/ehHi1v0boCp/1SZM7uV/eJyW6sFb97zN2K+tp4cbvb0rSdvK13bC6Dk+X/7t38ryr292nu/aTl48KBA+FFYeCV1Xt63F1j69Kc/He95z3v6Boy5iYCQoYZe13ODAPu6L3zhC+F5r371q0WBtN8891KSJfBJ2+mGB735RgCXVD7jZoyPfvSj8lgqp7Kf7CdsFqCXqlAEwI8ePRomOwqNstyYp8985jPh91Rr5xhDyGKlsJb3uV7q1fe///1FxZkL4P0E3qMbQF5ONXkj6sdKae7n+b/61a+kbLjph+Fc1LMJwBNojoYY6D27ZG6r41E/7So+J7bAZrdAf0Cvv1ShN1DNNAq9PvzFGrzFKuoTU5g5dAjTh+jutwx7sQq/WofTbMBpNjFfqwrMO1OrYq7VxGy7iYoP1AjzWglUXR8110fTJSTmiCoi3RdzwdS2fCRtS2ImcGOeErf1suYpEJVRuc1gdGQUo6MjGBoaFoArm82B3lxmZ2ewQOh4fgGVcjm8lupHBHphJ3CHO12JO151FS7Zvx9bd2yXmEgtBXoVDvB9C81WC6dOnsLpU6fltwCCZdf/9gZwYZzAoSxoB0CYKFEJ1JcM1VV1wVsVrVhfomqqUVfuqsyq31M9q1Yj0FuXaqaQGRWLqegrLuHTKYEKCcExcixkJOCr91HQzEB6ZuE3mo5uCJTn0J4zM7O46aabcO1vDgjUS3VNzjV5Pl3Y83kE54aHh+Ro4iD27NkjG8sI+xKGI/RGsFHTs1ybOV9Aryr0RoFePjsK9PI7xijQq5AC0xdV/lQgIaqCrABuL6CXas60EwOvVbVf/s3yZp2IAr0sj6h6stYDhSGjaVRwQoFelkPUrtHx+sJCEl1Ar7iNZo47WwGCShYUdzfk2wF8DaRgIAoSDKrYS+CV0GWlWkWlWkOFKtz1OqqNBlwq9QYxVOFdpTNWsFwUVxMJKQttB+ZSkwYCva5Cva4BPVVBV2wdwDOs65zrDwyURKlX4E5VchVlalvqveZPVPQE2gjyLiTG0kTLd+faENYwGEX7AMl5oPAW7ReiQK/WO4WsWX+pwM3NFGwrZwO9bnhP0w7bmJ2blfepo0dvkt/pOH/nuyKBW8b9+/fjsssuw44dO0JFQXoo4Xyf7/D87Y39EvtDbUPcxMC2wHGAbYGRZaJ/s4/i36peHn2n1vZulNSNDaJgvKoJsm1qFGA7GIsUSupA4qaPY71S+3arH6+hiMJTY6D3XKwWXxNbYP0WqH88cDnvNEKgV0BcQqwa03kgOwA/MwBkSktUNy2CwO0FWK0yLB69JuA1zZFKuRxMJHrwEzkgmYefLMBPEu4dAtJD8DNDgGXWO1TJFc15oLUQxArQrsNq1wGnAT9VAlJF+MmS/O0nB+CnBuTfoi7vuaLUy2vQmIVfnxF1X4F5Lc7VkoCVgmtn4FgG6rUGdwrQm9xyKRLDF8FKlwTmtdNFo1YapE4tboW7dnRkjZTFEno2GAB9oFJvoVxpSpwt13HiTBknCPWeKaNS99By7CBaaLV8tNrc7MRNI4HSbjDH7DwpCvWqiq9RRbUQHHVeGgy6UQVhy8gOy9gmCr2jKQF6x0cz2D2eD1R688sAvT6ajoeJGQP0aqTKMGFeQr0Ees22JJK9RqU38FeAZAIC8hYE6E0amDdPqBcYKiaxe/sgdm8fwq7tXUCvzqXMdEY8C4j6PFV6Zd5p5jauazZL1apm8xkj36O48YXjKcc7fmaA37qMeTqX5Xc6f9Y5to6lZl5gPIX0ilHYl/fsDhd2zrpyf2DK3nidMEL9nTku7bRQrqBc5ty+ioWGi4WGg4W6i6mqh9OLHk6XCfZyE2dng9DWgTSu2F3CHXYP4IrdAwL05kWh10I6SYjXvOByk5lx6dBRjY7MmDvzxMAhhkljgB8H3h4E6uVmuEYZTmMBTr2M9uIE2rNH0Z49JkfXa8GjwrdHzzIWWnYBrUQBLbuI4paLMDR2CYbG9qE4tEOssf2iS9fficZ3iC1wG7FADPTeRgo6zuat0wIbseC1lgXgW6eV41zFFtj8FoiB3s1fRmtNYQz0rtVi6zufChwEpaKAGxcH3/a2twmAo4swKz2FP9D/y7/8i7hL5wKABoKBb3rTm85SrVxLimOgdy3W2nznbsR8bT253uzpW0/eVru2V9vnNa9//evxile8QpQD1hqogMtNAFGYl4uAhEy5QWC5HxB7gaW8jiAlNwesFghC0JNGdFPC5z73OTzucY9bcmkvkJn93cc+9jFcffXVqz1GvmdfR7VYggQMTCeVZKnQ2x36ASZXemg/10fHzLXClpsB6O0X1mXZUik2Cv2+613vwktf+tIVlWLX+j7XCy5eC+jOhfOnPvWpS9oA2xPTcXMA3+utX92q1qzvVOC+5z37cw9HZTDa43/+53+WJCUGes8umdvyeNRX5xufFFtgE1tgdaDXuJb3A9ef/Jcq9NKROhcVnYVFOHNl1M5MYPr6Q5i+4QZY5QpS9SbsWgNOo4l2s4HZyiImywuYri6i7Dkouy6qFoHepEC9Nc8XqLdFZUQuetJnLtU9CfSCQC8E6M1nsyjkskgTjHWplukYEMH3BZYdKJUk5nNGJZUqkfVGAw2CXnSb7rjwHVdUf+3ArSnzRYe2l9/hClx+xRXYs+8SjGwfx8j4uAF6ubhMwC+wg4EFIQDhsaPHcPTocQHQrrvutzhy443wBPTr5CNUWU1TsTKxRJ0yCtGqGlg3hGkWuo0SJAOTYYBTgsOtUEFMYLJUQgBC4/o9KTYgwMtIeI2KlxwTo+qyUfCU79AKo/GoULGCsFSONe7tJ0Shl+r+N950FM1mQ1RlCbpFlYDzeaPaZRbwUwL07tu3D7v37A7OG5LvFYbrCTF2faiOkPtpWr0UehU4IPintubckqAt58lR9THmiTbWa3g/tRffOQg5RGEGhXlpB9pO4V/9bYIgBEFFhijcwPOZFoURmR5VBuZzFBw2tkqG8LUq/vKoaWT5UtWUwOJyEO+FhSMCVcEABFUQxZRXFKTREuz+rEOtqmfrbvU+Ar1sh2wDjRZdQ7dQbzZRazbRbjtoOQ5aAZhNwJ78hbor7rSvAM5YBqQ35wUQcaCYS4A3VOglLURFWoKalhW0t4zArKWigV9yuaxR5aUKuKjzBqrUodp36Ac7aNuBY+wunteoGG4AzdujUfUCevUzQtUCBLWdUFWaYC9twEjVca1rslGj3RYQ21xvFKbZ3qamp3Do0A04dMMNOH3mNM6cOSNjAL2F8J2XkX0H+y8FiI8dOwaq9PJ9WgEj9qfaZxmF5KVRoSR19c2j9nPdKuU0hd5Lv1MoN1TkjfTNWsadawI37gGorfWul+JxP31Zr3NioPdcLRdfF1tgfRaof/IPzA0E6K3CatcAhxusgvGPYJ2dgp/Mwktm4SczZr6hU0nfge01wmjgTY4npGcNyGtIWm6qS8G30oCVhmen4Sfy8BI5A/ryhpwDy2Tdg+U2wgivBcttA24bFufLdga+lYFvZ+BZGXh2Fp5lIj1yWOqZw2ubvFBF2KnBtlOwE1nYiQyQyMKxMnBAqDcDe2AnklsCoHfkIgF5LYkFWLYBepfM2dYC9AYTgGq9hcVaC4vVJubKdRw7U8bxIBLoddwE2hJtNBoemk0XjSaBXqMYv+yGsWCDoionm/MI9HagXtviG4hhOOGb2YzJj4F/BegdSQnUOz6axu7xHPYI1NsF9IIKvQY25rED9M4J1Et1YQMmW3ADoNdnHSBeSbZTNkb5SCYsFAj0ijovo41SHijmLQwWk9g1Nohd44PYOT6EQi6i0BvZHEXck2OljMmu2XxI2NT3qLLvyoZEegDhhqlqpSZeJ/gOwc0xnIPSQ4dG2iy6KYbjuY7rHMOjYxTnsTqf5Vw5CvFudqA3VOiVdqYAPVCr8d2BQG8F84tVTJYbmFxsyvF02cWpso9TCwbo5eZUliOPY0NpXLlnEFfuGZBYyNjIJztAr8yb+N7JXau62UunyqGXHJ0/av1UdV5z5BxZlYTFo0KjAqexCKdZQbtCLzqn0Jo/ifb8KbhuC67nwKVCLz3QJPJw7DycRA4DW/ZgeNvFGBm7GKVh47lt63h/ohHr62Xjq2ML3DosEAO9t45yjHNxG7XARix4rXUB+DZaFHG2YwvcrBaIgd6b1fwX5OEx0HtBzNrzpucDbtMb816EzwjuaCBcRvjtvve97zlnKgZ6z9l0m+LCjZivrSejmz1968lbP9f2UtPldYRv3/zmN8viXz+BPzhSPfWv/uqvlgCXvPaFL3wh3vrWt66otNsLLOW1VAd/73vfi7ve9a7LJoNgMjcPEP7V8KhHPQof+tCHxC1xd+gF//bzHN6HinFUAY4CyyspxfYD5K5k336u//KXvxxCz1RSpTosfyTuJ9zcQO9yYxDzfe97G/eLGvgDOcHa1772teFnXJTudW70uu73udUUjFmXX/Oa1+Dtb397eBsCHe985zvxp3/6pysqORNeeeUrX4l//Md/XJLGz372s7jb3e52VpH0U77rrR/rvZ6qXU9+8pNBsFcDbfqqV71qVVVrwrxUr44qK+s9vvOd7/ScG3TPAVdT9+6nnt9Szrmtj0e3lHKK0xlboJcFVgZ6XVngFwXJQBmIMG8H6DXOaluz82jOzKFy8hSmf3sI09dfj2SljlzLQbLRQrvRQLtex0x5AacXZjG5WEbNAqqWj5pto54wQG/VMwq9LQH1PIkKGCQU6LWAgUIBg8UisqkUWrw3FYBbbbjiEthHNpNBVkCyRKCCaRbnCVllUmnksznk+X2gpsi8tT0PbdfFJbe7HJfc7jJs37sXg2NjGBzbBjttgF5R8Q1IDIcL4Z5RBz106AgOHzksx0OHj+D48ePGrXLgZl6AXUISASDAclCIN2r/qMqnlpUsyHp+CJUZKDRQChV39QSfjYKkBi74M5mEEKg+TFBUYVAuyHNu0A2hdoOl0X9zkV1d7BJEJfTKPBLmPX36NCYmJjExORWky5eFfVXkNWCbARQNbOpg796LRGlToN7duwTsJXSXyaTlORICNdal4G6gHNxDonQ1OFXhQwUKeSRwEAV6Cc8qoKCQrIIJCifwGAV6FRYk7KCKY8yDqndGYUBRKrWsEBZmNvU8BRl47yjQy3TwM96fZUbbdgO9LBOmm0fCE7ye5cx3CQK9DGqfbvXlC9crKtCrhamAU1hLux4dVZ5dHlo1yJKq2hrCxvUIzrP9Omi02mi026g3mgLx1xipJFerGagkUNxj2wjbEkFd2ZxgVPpYX7XcOgCmabOmLRN4Yb/ITQQGT7YDt9xS9weH5H2GauH8N5V5tVIrzCtqwGdbIDyv81XH8bj57OYBeqUUIxAW7aKuu9k/ibKf6wrYwrpI9fAo0KvqxwqcG1sa0KTRMOA6+5KDB3+DAwcPSB/D+sw2dckll+Diiy/G+Pi4eNBi3VbgnhsLuGGS8K+GaH/HNsNIgCiqCMhztD12A+9RqCiqwhtt0wr3EuDt/G3ad1Rlubtfiv67257n2hZjoPdcLRdfF1tgfRZY/MSDTK/stWC7ddgEaUVdN1C5pSom+8pEKojc3BDsyxBAk3PsFiy/DdtvBQqcZlARqFdgXj6AfyfgW0mJVMgVqJdwLpWAeZIAvZysc5NJG5bEFiXlAdc1yrsENkEwmPdJyd+eHNNyFOVcYYh5H57flut93stOwrLTsOwMYGfgEvQLYmJwF5KjlyC15RIkhvfATuVhJXOwUjnA1vEvULQNd+ao5umSKd+SIS5UGYWPeqONWr2FaqONhcXGEoXeaoPz8SQcLwHHtUWZt9nqKPSa+TBB6k7/rP20zLvlc477CaOiz803Fjff2EjIXMGMd8H+Hbiuj3YA5rbbHnLZhIC0g6UkhkspjI1mJY5vySKXMUr/wYCJllzL+YqPmfkmbjxZwU0nFnHjiUUBeR3HQpumF/PwvcEo9PL1w0QLqaSFUi6BUt4AvQMFPj+BgWICQyUqBRexdaSAbaNFZPn+ElRzVqNAYzZU6HVcKvQajyjcmMPIdykCvRyXG/VmMJ5nwnkox8joRjLajuMjx1iOhzo+c74sGzP1+ZYlYzHnszxyfhRVtN/sQK+xXjCnjcg1m3eHGhYrNZQrVZyareLUnDmenG8J0HuSQG/ZRyJBTzP0KgOMD2Zwxz0l3IFxdwmZlItkwkUq4cBOeJ1NpAHQG0K9kZmg+rKI7CHoeLFgDQo2TnEDHIFet1WD26rD4VFUemcE7HUq07I51udmK/YV7FMSRVjJAqxEEYMj2zG8dTdGtu1GcXCrWGF4dMv6OtD46tgCtyELxEDvbaiw46ze+iywEQteMdB766s3cY5ufRaIgd5bX5nGQO/GlWm3rftR0lwpdb1c0VM9kTAff2g4lxADveditc1zzUbM19aT282evvXkrd9rf/CDH+AFL3gBfvnLXy65hP0BAUZC+ne84x3PUuzlIiIX/r71rW/hH/7hH3DNNdec9Uje9+/+7u8EelgpLAf08prLL78cf/3Xfy2K4dF+hD9O//znP8df/uVfimKoBj6LAOWDHmQWB3qFbpVdnkM4lM/5wz/8w7PgY/6gSsXfv/mbvxFX0BpWU/e90MAmf9wl4PqWt7xFksR3F8KoqwEZmv6bG+hdqxpuL7XXxz72sfjABz4gCmq9AkHcl7/85eFXVHwmJL5z5/JqCL1UdnkDwqkve9nLRNkqGrQuvu51r8NXv/rVJd+tpO57oevHan1AP88nCPDiF78YH/3oR5e0MbYVtm8u8HcHzgXYXtj2o+0let4nP/lJUVzuDjHQ27HIeuCC1co+/j62QGyB82uB1YBegQPU1b1lwROg1ywhqkJva2YOzelZVE6exvT1N2DmtzcgWTVAb7rZFqDXbTQwXZ7Hmfk5TC0uCNAr0baMOq9tG6DXI9BrYF7O1wjy2lREtSykE4w2hgcGMDowiHwmg3azCafZhNtuwWm14DkOElyUlzQGAAHVo9JUiM0IzFuk29hcIVRPFZVP10XLdbDz4r3YcfFebNm5A4UtoyiMjiJBhc1MGgkuVqdTsFNpuFSWdBwsLC7iwMHrcPDgdThy4004duIETp85A9tKdLzFBAuqBCUULFU4UEtzKQhmoAMGhd661cW03LrLz/yb6pcEAQwkGV0wj6pjKRyqAGo38NatnsU5JcdWbgIifHfq1GnMzMxiYaGMhXI5VCDlMzinJXin+STwR5VULvDv3r1bYN5L9l2Ci/bswZ6L9ohSrwGN8wamjKijRWv8cjjjavNHtbu6AO5W6OUzmDbmjwCoArKqzhsFepkntVm/QK+qHvOoz+Yzu5WRQ8U0UV9uSmTgnCUKDbNM1bZMqwKQWh8U6KUic693xmXV6s5b9xKhHUIQNKqx2/WgJcqzK0GrnXbNOwh3JLfyBbBvOa60S6r1UrW3Vm+gWquiVq2J6nfYnoLHh5AuYaigzhlV5QD4FTA/UDoLgF65hoAUILAP+xqB3pNJ5LI5DA0NCtCbThlFbUJBgoGwTRIWDgCh3vW6W4c47CGCP25+oLcXlMr3OtqFQO/iYgWNulHqTqbSotCrCrha9835RiHQ1PMGpqenZGPE4cOHQtiefdSOHTvAzfbsIwSUzuWkDRFCorcUbpDlUZWw2W9p38ZzFebVfrCzySBAYaTsFeiyQ8jetHGzmcFEqqt3AF6zAcPAXgoss5D6FVGOwvXraXbrmXOv1m+uJ13xtbEFbu0WmPvEQySLCd9Bwm9JFDCXEK3Xhu87ZqMTx4BAadPsjVNo14MlWpgOLAK0RtB7SQzBXtlMRqhXj0mj/kvANxgMDdCrMC5hYQPxhiQqN6QgwRQHM/gEZJbtc6adCFRHjQqtOkVQhBECEvNZKQGJ3WQJbmJAjomBXUhtuRip0YuRHNoNUIk4kYaVzEiaTejc0ygJm//IZkF5pL5omOybmaxRcmeqmy2O64xtUek9ObGIUxNlnJwoo97w4fgJuIwe51jcQObBafPaYB8e++uEFSjkm407hCtVPV9Ay0TCzJc10ltFEPme4LjcQGTuXak5qNYdVGptuVcmnUCWMZPA8GAawwMmZlJmE54pGs5Tguj6KFfbODNdx5nphhwdw17Dcy0BMc3mPA+25YkqL2MqwWfZAvEO5A3MS4iXzxoaTGG4lMZgKYvBYhaDpQzSycTSbUAB1MsEcSMUx1FR2JdNbk20mpynG4Vdp202iDEmEkkBdtXzRFSFV4Fe9ewRBXpl81PEA0JUGV83p3Wr9OozwtlPv4PqBe5wzLa0YI4WHFhtOd+kt5Z6vYFypYZjUws4NrkgxxOzTYF5qdB7etFDKmEjnbSRStoYH07jil1FXLGbkeBsE75Vh2/X4Vtt+AR5yeoHG4XMbgDTlEJIWyfC2qb4vhmZG+u7D98J5b26zffkJjynBbdZE8VeN4hwqO7tAy57gxTSyRIyyRLSqRIGh7ZheMt2DI+OozQwIpYuDgxcYIvHt48tcOuxQAz03nrKMs7JbdACGwFgxEDvbbBixVm+xVkgBnpvcUW2aoJjoHdVE52XE/hSStCJypYanva0pwmYx8Wrcw2E+whYqTv69arrxUDvuZbE5rhuI+Zr68npZk/fevK2lmuvu+46/Nmf/dkSMLb7eoK1BFgZuABIAHh2drbnYwgTvOIVr5D+hQuAq4VeYCkXHQk6aODzH/CABwhMyf7lm9/85hKlXD1vJYBSz+EPqlRgpcpod+CiPZ9z1VVXyY/RVCz6j//4j7OUh5lHAovPfe5z5bxeoR9gciXbrHb99PS0ANdf//rX5TYEmx/4wAeuZu7w+5VA6r5v0seJz3ve82S8idYFLhzz8y984QvhHR7+8IeLwjDVo5YLzCOViHWM4XncNEJot1c5RBWM9Z4sY45N/KH7Pve5j6jq8sf1aKCCLIF2ln93uPrqq+U61oGV6iKvZz1TZbfu+6xWvquZdqOu72Vzpo39AdWtaUvanrb44Q9/iB//+MdLyodtl6pgWk957cc+9jFwztEdYqC3Y5H1wAWr1Z34+9gCsQXOrwVWBnpJoJoFdVmLl0ioNwL0+j5aswtozc6hcuo0Zq8/hJnfHkKyWkO20UKy2YLXbMJrtTC3WMbkwjymK4uo+h5q8FCFj4ploQoIzFsjlEfFTSo+eq6AvIyZhI1cOoV8OoXRoSFsHRpGKZc37oEJ2LUdeFSWajsmcmWc4mZU3UpwkT2LbDaHbDojkXAvA3PCBfam6wjUO7p9DCPj4yhtGUV6YADpgRLSA0VkSkWkS0VkqAxcLMIJgN65hQX87Be/xM9/8UscO34cZyanMDM7ZwAvUeGkQ16jKyowoSh8GpBNVXqXlmjgzFdM3IH3VgOvFAjWxVuRWYvcQoGz5RbOVZG0GzA1KqZG4VVVbQm5LiwsYH5+QQBYLmJTEVWBOirt6qK9AqpmUd8sh3OuRKh3166dGN++Hdu3j4ua7LZtW8F5TjrVgQY64OlSGHSpcu/ZbYJ26LYZ09AL6NX88TvOLxk5L2Dk31GVXlXoVciPoC2hXoUGjSLr2Qq9CvTSRoQZVbVM1T01n/ycz4gCx7xW7anlw/MVomQ65+fnpSz0e4KP3DBGCLJXWK0+nZ9eZiWotwtMXfLP1YDes1sMW5iUr2uUsx0qFbseWu2W1M9aoy6Kc4TKqRItZeCYI8+VzQMJA+FLPRZl6UBZT4FeUcs2MK/ruMJeEeJNJRLIU3Uul0c+b9TnCvm8KIArPKpqttpOxVV3JJudPyM2W5LNJfjG+Sme83SX6CYF2rparYmyn3FHTti50x6iCtmmHRAoMnButVrB9Mw0ZmamjQJyALyMrOX0AAAgAElEQVRr3VeVcbYvHbfYPgm087gUtjXlpwCSAsWmHzQdY1jWhLdEhZzgsYF4eTT9mcLdLEtV4FX4d6kbd21TG80erWfOvTH9wHmqaPFtYgtsMgtMffxhpp+yOFd1kbIcJEAqswVf1HFbonQrsKoAq5yXcLOV+XcI9nJuJJ8ZUo8gX7gnjeeZSUpH2jf4W+BeGYlUEV+BXoUOOecMdr0E6rvBRD4Aao3yrO8Hiuu+IYot3w7AYcK7ATgswK9ssYNnZeClhuFKHAIVetOjewXoTQ3tFFVeKvqKOq9mhM/QWW2gbM9siWKsvFsE+Qy+47kuFfiJ9fpUtXXRajtot1xUay2cnizj9CSh3kU0WkR/DdArR4eeDnw58t6iwJsgW2whkbQFjDVHA1ZKlL85DiTMMZmQDYQpOyHfEeTlPamu22i5mFtoYnahgdlyU9R6fbGdmffnc0kUckk58lkBzRt4FKAHEgMG15seFiptzC+2sVBx4LmcYxiRZakSlgfbpocOT1R5M0kb6ZSNXMYo8g4VjTLwyGAao8NZjAxlMTLId5wkchkTqei7dEZlPHzwAfTwYZR5jUKvqOUHc+B2i0C6aXB61HmqgMnBdTxGx1L+3b0BLrphRlXz1eOEzlm7vVVE3z02S7Nf8hYSTtV8qZcN2ZjUQqVWx5FTMzhyekaOx2YaOLngCdR7uuwhk0oK/J1JJTA+nMHtd+XxOzvzuP2uAhx7EU2U0fTLcKwGWKWkbUiz7MC8ao/ovFG6FwXH9c8A3g5VetmWXBe+KPG68Ny2vDdrtB0LCccCj2mkUUgNoihxAEODWzA0sgXDw1tQLJk112wuu1mKJk5HbIFNb4EY6N30RRQnMLbA8hbYCABjo4He7kV1qoCpW1n++EkFNS56f+973xNFMoY73/nO+H//7//hSU96kiyochLXK/zXf/3XEqUyLi5TZarfHx6608ZnffrTn5bFWYZ+AbyoTXVxnxNMqlnRPS1BMAUpHve4x+FhD3vYsmAZ1RO+8Y1vCGRBqERtwsVlLiw/5CEPwSMe8Qjs2rWrr3z2Sht/UOaPYLz3F7/4RYFHuFDNwMXp3/u93xO31CyD1YCVbhv97//+b+hOeHJyUu7P8v3+978vP3rrIvkznvEM3P/+9z9L3ZLpostnqszRDqqAdc973hMEIrhI3q0g1k+fspxdmV/Wtz/4gz/AIx/5yJ5urLvvv1KeCekx3V/60pckHwQmCEbc4x73kLrKOk0bLFdHu9vncnnrBZH0Y4f1nNOd7wc/+MHiEno5oKOfZ62nP2L7Zb9BW//sZz8L67C2FdavxzzmMSvae6U08uWTbYSgBtvHb37zmxCAYZkSiqK6I1XxzqWtRPtCpoNthCDNaqEbJO0ul2jdYL1nX8I2uNb62AuMJZD0rGc9a7Ukht9zMY9u3KkqybBWt+l9PyhyIkE59hPs1zRQUY9973oClT0IBrLsWffpZpwLjtHFHN6/G0SK9olrgcy668dK9+VzuwHh9eS1+9m97sW++sCBA2H/ThVTQpDaNliX2WevNIZH7xut/911nOqVhNdYl//v//5PnsMx9V73upf022znXOjdyLAR87X15Gezp289eVvrtVzA/uAHP4g3vvGNy4K6/dzz7ne/O9785jfj93//989q98td36vN/9u//Rs+85nPSOwnsE3xuc9//vOXnQ9H78Ox6/3vfz9e/epXL4EPz+ezLjRw+dOf/lTaNvtztvNPfepTIXTdTz7W0tf2c7/lzumei3Hx+R3veIdA3xr6UVbmuXwnogox32U0cD5DW9/73vc+Kwk33XQTnvKUp8jcoVcgEE3F3l4q0supV/djC96XaVxOObjXONjPmBJ99oWuX/osthUC2ZyLRkHqfuzAd7G3ve1t8q725Cc/ObyEasaM3X1wDPR2rLoeuKCfsonPiS0QW+D8WWA1oJeqPlzNNQvuRupK1ILECzBdzntozS+gPbuA6ukzmL3hEOauPwR7sYp0o4lUowm/3QbaLSxUKphZLGO2UkHFc1F1HVR8D4sSfdSp8Mj7CehlFpnNgrqNXCqFUi6LYi6LbcMj2DYygqFiCWnbRopQA0FZAnp0E1uro16rS7qN2hYX1o2L11QyHSj4UsnLQLWEAAXo9VzkhwaRHxoSeNfKZWFls8iPDpu4ZQTFkREUR0fhgIu4bUzPzuGHP/4xfvjja3Di1CnMLZTF5WpHidMW3IIqnh5dmbrmmYycU0SVdhWM64BhHdVIlnh3WekiefQoeEQAYQc6TUtUgfU+vEYh3g4ETA+vBoQTVTTaVCHGyN8KnXLx2nFcsSPBPLMwnxCgVRUyddGf9yEolyaQPToaALzbMDo6gpHRUezcuQN79uwWJU5TVllRBIsqyfarTbqc8iU/j8KyCvfqM5hWztUII/I3Fv7OQbVe/pufR5V11b2wwobqPlgBQlU3VntGgd5oOUfzx7LRNPB5eh7rsCqNKnSq5/J8plWBXlVgJtC7ZcsWDA0NhffhNd3PO389yXJ36gX19ji3b6BXcnHWDQToJSQTgDKEHwR69jwBLRotA/YKoM3ybLXQ0jINwF5Rl2MMVPpEWVfdFcuRoA0BVAMDc7NANp2WOFAqYXBwAIV8QZR5jcKcAp+h2OGSdC8P9PZSMt68QK/2KbQV6y1VehuNZmAnV/oFA7qnDTgUqOtG+wZeKyreVApst8IyiNbzaP1VtV1znQHkta1p/8qjgkbRPtL0D2ZsMKrkGWSzGWQyWXAzAvsdAwB3ys/k8ex61wvejYHeC9+rxE+ILbAZLDDxqSdIMhIwMC9jkrNDrylQL3gUlV66sDexA/N6RmmTHQaVOBXmVXA3wu+a81QSNMh5d0ejFKiMVYGMp3R1Cut2uF/Z76UyntxoJrAvPwgAYQF6CeSm4ScyosjrIWlgXkK9dhZeehR+Zgu8zBYkBncgPbwbqeE9SA2OqyQuJ5Sh3LCBQgO4NOCXTfL4fhEo9Yq6qAGQ6QWjLdGVDXScPxN49V0fzYaDqekKpmaqmJquoilKvASNE/B8G65r1HS5WY/qvkj4ZJHh276AvImkUedNLoF5CcsmRdHWHJPIJBJh9D3O4QkJQ4DembkGpucamJmvo1on5MvPgbYDAwWneB+j4B5MHuTIeQpNbSBlT6Deessc5XVLvpQRB7blIxEAvVR15f2o+JvP0FNJCiMDSQwPcpNj1sThHIYHs0jaRs2XkfOUs4FeMwbK+08I9LblvUk2tdVqsgFK3xOoRB99F4iOsfw7+j7BvznP1rm2jsM6Pi8H9HZvNtyMQK8plSBEpraOS3VjR94Jq40GjpycxpFTU3I8OlXD8TkHx+dcnJp3kUkT6DVxbDiD2+3M4fKdOdxuZxY1fxaL3rTEul+R+sqm7IXNKCLNK60pQr9zs0DQpg3bawB6mcNG3wv5fih1zLzfmVd8c0w7SaTcJNJuCnnkMZwdwXB2GMOZEQwNDGNocAiDg8Pi5YYhme7N8WyGvjlOQ2yBzWaBGOjdbCUSpye2wBossBEAxnoAujVkJTx1OaCXAB5dli+3EK034IIp00x4rjt0g1uEXT/xiU/Ij5P9BAJ6T3ziE3Hw4EE5nTAwFdBUzepcgV6m901vehPe/e5390xGLyhuLcAJF+cJxtEt7N69e1fMai+gl6At8xpVD+t1E8IrtAfByOUA1F5wK0E35pHpW07ljs9j2RJ82L9/vzz++PHj+Ku/+it8/OMfXzZPhLgI5TznOc/pC2xh/SPY0g/IQ7u+8IUvFBCDz1ku9MozoTUCCFRSWynPqz0jBnp7uyqOlgV/3CUI9YY3vGFZl8fR8wl3svyp9NJP4A/Nn//858XV969//et+LhEQngAH+5PlNiCs1p+cT6CXqn7//u//vqqNVquP3X3kSoBQL0NRzY6wpapRrhUI7sv4XSfRjg996ENDOOdcYLBzea5ec1sAen/xi1/IxpxuF+znOo7wul5ALzdvEBxjfV4JtmJ/zbGDwONqm1DWU7bRazdivraetG729K0nb+d67bFjx/C+970PH/rQh9YE9nLDBpVOufGHC45rCb3AUkL+V155pcyvqBy+Ut3mPIljHTce9btZjenjD2/ckMKxb7W5nuZnLc+60MDlBz7wAWnPDOeygenmAnrZj/3Jn/zJEvVbqjnznaCfunPDDTeIMjE34GigMjzt0Q3Qsoy54egFL3hBT7Xd+93vfjIvpSvaXoFKwu9617tkjrzSvFWv5TyH8/rHP/7xq+blQteP1drgWp6/1jkl343YH7C9sEyj8DnTtdy7aAz0dkotBnpXq8Hx97EFNo8FVmyvuvCnClpMtrj7VaDXqOMS6GWsnZ7A7KHDmLvhMFBeRLJWQ7LRhE3YynVRbzax2KhjsdFE1Wmj4rSx0GpirtnEXKuJuucK0OuELtCBXCptlHkzaRQzGRSyGQF5h4slFLNZrtOL82CBiwkmuC7aTS4mt2URW9zp2lTbCiA7i+5njetfKuYSRG2LKrCLlu/BzmVh00NDJg03lYCbSmJgbCsGx8cwtGM7RnfuwMjOHXINXaxOTE3jBz/6EX7w42twZnIS1UCtVtXUqNFrEAmjlGZisJCqsleR6rActBsFbHuBv1I0FsEN3tsAw0YYTZ0X9waCo/Au7xF1Hd8L6lUQmTCvuOQlDCmKwwR21TV9x029AnyEGgz8mhOgl7/nUj22UMijUCyIOi9hXm6mHR4alu84BgvAmgiUjiMAy0pz5uWAXlXoVTBXjwojEArkZ8wXIVlGAr2ccxLqVRDRwMkp+U2IeVLYlr8xr6TQG1Xj1SKPArYKJypArPngdapOqrApr1e3xnzPIHzM66gWzEiglzAvvRdF69TGA73y1hJkN1AKXK7765fYluvPPpmMAr0FE5TR9qfACqEVLW/2DQqcKMAtystU0faphsc+w0STcl9gIgOu0z266f8I7hapxpvLo8h6XMgjG9RZbiKQrjLiGzlUJwwL3/xhsItouGUCvcwBbWvqJYFp0w9T2VbbRTfQS7VkBWypyE5Q2nF5TWdjQRSk17YabQfaH2rfFe0bjPIu4Wpzvw7Ya/o6AxEZVV5t01EI2PSrpmwIya0G6672/YUY+dcz517Lbw8XIu3xPWML3JItcPqLL5TkJ7wWEl4dSbeOhNcAfCrztmFRoZeKvfBgEegVdd5gTBSF3gDQC4HejgqnGTsCYC/gc0OwN1AZF01bneLJfJJ0nsK6AcirQ3Ag3msGuijcazbtmaj+JGQbGnwrDd9KBcc0PCsFj58l8rDy24DcNlj5rUgUx5AaGEdqYAyJ4paOmrAoCEdGOfahmh4dWyNQL9X1XQK8Mid3UPfaaLht1Dkm+BaSsJEimesAlcWWieWWwLvUzDdWtmRTIDfo0dtHy3fQtlwTbRew6bqDk11fxmib0KtNTx4W0tzkITGJbDKJXCKFfCIlxxQSSCGJJFWAHQsL5VYYy1UH5aorsVZ3xSuIqvybKXhHOZlwpVFMNcBxs+2h5XhyjJaNmb4bhV7C3KkEgmghn7WxZTiLrcMZbBVl3gyGB7IYGsxgsJiR/FCZlxsJtYp12pmpIDq/D4Feqsw2GmF02h2FXjP+LZ2XRKHecEoTDIDRTTu8Tsde9TZBqJdzZ934puN5FOrdrEBvWH0j5pB3B4feHhzUmy2cmJjF8YkZHJ+YxdHJCm6abODGqQaOTjdDDwDJVBJbh9LYvyOD/Tuy2L8ziznnFKbaJzHdPoGyNxfAvH6g0GumvQEX3zVvNHNr07bMTLOjrqxAbwDuB/C+6S44aSYxzL8tFPwcCn4BRT+PodQgthXHMVYakzhQHEKpWMJAaQC5XN70e8mOF4tbcj8epz22wEZYIAZ6N8LK8TNiC1wgC2wEgLEZgN773ve+y7p77WVaLiJzcfaud73rkq85+eMiuSr+Ek4juECXwv2ED3/4w6IeydDr2tUAPH1G1KZPf/rTsXPnTklXr9CtAsxzuID/4he/eEWX0MvZhQvxdJG73I8t3UAvQdgXvehFPd0593oGQamPfvSjopTWK3TbiHDBd7/7XVGT6ydQ3ZSgAlUjqPy5GuCtZcV8U0V4pR+ZqOpIcLlfFTxNL5XQWDdY7/rJ87e//W1RcO3l4no5GxD4IMjT7eYuBnpXBnq5IEEFO9puLYFlSYVG9j0rBYL1vP9yMP5K17IPWalertafnC+gl+2CAE9U5W81Wz3zmc8UlTou6kQD7cG+iX0AAxfSvvKVr5zVF/e6f3f/3K26ulqazvX7KAjGe5wLDHauz+Z1twagl+2L5d4d+MMM1dNf8pKX9AWA6fVsGxyn2R8vB7x3A73sg//5n/9ZAMx+A/vg17/+9avCZv3eb6XzNmK+tp50bvb0rSdv672WC+/cVPbf//3fMhc6dOhQuDkkqr5OkJdQ5NjY2Jpg2mj6lgN6Oc9gH3ndddeJ+iw3YKhHBnokIDzMzRAEebtVwNeSf7ZZKrlS4fo73/mObGBTzwdUf73iiitkDsk5HsfJfp+1FmCyV3pXur7bZhxX2Y+vJdwcQC8BWaYzClCznD/5yU+uuvlO88Y6QdsQ6o0Gwt8Eg3v1nyxf9pdRbxu8lpvlqI5PeHylQPV5XksFdNZH9dihbYF1kFAx31/63TBxIetHP/XgXJ6/nCcPvgcR4mVZEtalPaLlQPvx/UXLfTlF5hjo7ZTceuCCfso/Pie2QGyB82eBVYHeYFUwEPoClZoE6BWAlkCvi9Z8GS2qmZ6ZwOzhI5g7dAT+wgKsShWJekN0vZKipGjUd5uui2qrhUqzhdlaFZOVMqaqFdQI9HoufLpKFzg0iVIuh2IuhwKVcgn2pgn2ZlGgmmIyCct1RWmIYC+VqLhWT5eiBPAM/JWAbRkglP9TqFZhXip5Ec4VJTCq7toW2raFlmWhYftoWhCAd8ueXRjbuwfbL7kE2/ftQ8t1sLC4iNNnJvD9HxLo/RGmZubQdrmoS02wjnth2spWBTS1Z3CMKkdG5wrREu6ljKUQW/Q8BXrNQrsbqAQb4GM5kJOf68I876XAHP/WZ0Sfz4VrQnnGpS5BCldgXmbHAK3pQN2SruoTgVvetvw9NDQooCl/H+PYy/E0kaRb+wSGh4cE6uXmJv4esX18u4C+BLFVLVPKsQ9irtc5mpcozKtAstpGgVqeU6lUZEMefytRqFdhRJ6n4IEq4vJIaNEofhobmHQbkDAau8vclJuhA7oVevkZ7aOKx3pfnq9p07QyP4R4aV/+5kP7EpzQsuxV185fT7LanXpBqlG5s7D292J1V7m5IS75BAP0Ku9r7CqKeIEqtkA0jgG3GVm2Ysd63cDcVBMPbE4gR4OBvR0BThUSzedyGCoNYHCgJCBvJpsRV92iiBeAND0J0CUia1G7LGMjScTmVuhVO5k2QrfobdS4uaHWEFtEgV49xxE13g7Qq/2W6zlhO+dnCl9r37Rce4pCQwoIRdtj57qO8nki0WmbHNs6qrzsa5ardquDvau1hvP5/Xrm3P30p+czrfG9Ygvcmixw6j9fL9mxnRrs1iLsVhm2U4EFBxa4qYyRyrycjwo1Z7pyVeYNNl0ZsDfocLqUeVVsl3Cv2aSl5J45UaBeUbyNELtdqrxGlDwYXwJ+twP+mkGT15t78SF2APfK7B0+UvCoypvIyhGpEuziOBIaC6NIFkaQLAwjkR0ULx4yJoedqKrEKpFo0mPYYqPQS+sQ4m16bfGYUXdbqDhNLDoNiWkribydRsFOI+0n4TV9uE3fHKmeawUayD5QC2Dguu+g5rVQQwt1n8c2XP7PMlHUe5nVINtpbj6xE+Axl0iimMigmEijkMygaGeQtzIo2Bmk/CSqVQe1qivHuYUWpudbmFloYa7MOUSwjU9V3SNlI3PR4H+cOxPqJcDMoylHM5kxVcPAvIwJ20MyUOzNZWxs35LH+NYCxrcUMDyQwUApjYFiGsV8OhB87qXOqzMl8xDZ0BiM2Tr35EacZqsJp+0smTdJPY9siol68FjuXYHzJpm9BB5BeNRNcAr06gaazgabztxZr91UfUb4TtyZIHi+8VLCTUnNdhsT0/MSz8zM4+hEGYdOVSQePlOBnUzB4jwxkcTIYAqXbM9g3460HM+0bsSJxmGcaB7GbHsKnu1LDBWsQ7C/x7wxBHoDa+n+OekWgq1pUg8DkJfnsztybYF6eRyyBjFsD2HEHsLW7FbsGt6N3SO7sWtkFwYKA8jnCuKFgt4MpD4k1rQLb1MVY5yY2AIbbYEY6N1oi8fPiy1wHi2wEQDGzQ30cjGUi5+EKPgjIsFGLhQT9uIk7frrrxdg6GMf+9gS1TKCsu95z3vCHx3V7N0KkISGqJTJH2lWCvwBlmArFX0ZeikqrQbg6f2XgzCp1kkV4t/5nd8BVXEJuzLwM03fxMSEAABf+tKXwuR224U/CnLBnovtXLQ/evRoeC6BDNqKQEavEE0blXY5sSbUwcD00V3vXe5yF1mk5zMIlRBmjKp1ESyhai5/PO8O3TaiGiZdojNwAZw2JkTJH42p0knl0+77s7yo+Egb8Md7ggx//Md/jH379oniBeECKjTSpbuG1SCJXnblvan49rCHPQyXXXaZ1DeqAtMetGtUjZXgwkc+8hEpu9XyTBsy7axTBGKe8YxnCIxD9WSmn+kmZPiNb3xjya16qZXyB3dVgmBdZhoYCKkTalEAmHWCNt3IH9m6y/rBD36wgCdUUTnXsJb+iD+mUz05Cvj1aitsa+wXWKbf+973+m4rfEklBBsFs7XOPPCBD5S6QLuzDR0+fFjqDctH4Sg+iOcQICcktVq96XZBzR+jVamR7eS5z31ueIuvfe1r0p4YWG+ZbwVKussl+lz2DwRNWOdZH5lHuocmoPvpT396SRIJPHODQ3edYlqoyKeBNiKYuVrd61ZQZ7/HdtyPSuG51if+KMB2Q3VlDVQBZ3o3KqwE9PJlmdAQy4HjIPujb33rW5I09htsD1zwY6CdqKCjYaX78hzWS6rv8NhvYDrYrxCC1UCVcpaTLvDp50w76wzTHFUUZT/Acfw+97mP9Ens86699lo5l4BT9NyVoLQo0EsQ7Y53vKOMFwys+7QP4cpt27aJDblxhO7ko+PCWjf19GunXudtxHzt1py+9eTtlnTtSkDvLSkfcVpjC8QWiC1wrhbY7OPlueYrvi62wG3BAivBQFFo1KxLK8hEoJeLga5R6F0wCr1VAr03HsHckRvhzhPorcCq15GimqUoQhmmgAvX9baDeruN+VoN05VFzFQrqPse6j4VtAzQSxiLMG8pR5g3g2wqiUySLnCTsuieJMzguvAdanMBCQF3zWI40y4IbwCBEuQVd71yNAq2sgDrGEXgtuWLjhqfX/M8NJgWy0cdHrbu2Y3xi/di+76LsWv/fuy6bD8q9Tomp6dx7MRJXPOzn+Gan/0ccwtlARioEmb4XZNhKgcrbGG8JgfKbLLQ3YHIlgpgGXupuulSF7f8jkq8ne87akwG5uX3wogEbuOl9CKEWnSBN7oYHwV/uxfp1bU9jwaya4tiqcDLPt9tDcwa/Z1W051OpzA6OiK/BRLqZeSCvkE6fBSLBQwODmFkZFhg3vHt4+LeNV+gqm/eQJQJA8j2yks0b8uNScyPKocpJMh35SjQq1Cvgp78fYpzff5bIVDmSYFBBW0V5u1W6FVV3qhCaC8l0ShwrMq7mk/mXZ/D+zG9tDvfwfnbItPHa5gu2peRvzHQbvq7g9pkObB7Y/q6HsDqsmK0K8Gt3antAL3qyloUyjrSqhE3yQbwdamm5rioN0zZigpzs4FGsyl9RGinoGFRnVfUqF3XwLtUC8/nMSiKZaVAdS0JAqJLEIceVOjSjzSfq+X3lgH0Sp8aQP+1Km1bl75BQXS1YQfqJdBrFMsJxajCuNZ9BXrZ9lgmvI+2KW2DUeVr8V7PsUE2CiSlP4oq75p2qECvgtfmqGG130BX+35j2lLnKTHQu9EWj58XW8BY4OT/GmEKq7UIqz4L1GdgNRZg25xXOLAtHjkj5HwskMZVeFelU3UDSKC2a84L9nAoXxswtgrzWoT8ZNarhF8A7MpcM2B3AzA0nCcGUK+ZlgZgbfCZzE91J0wgAcpzfD8J+An4XgJeIg8vWYCbLACZIaQGdyA1sEOOidwQEpkCEtki7LTO6zra/IFWfSgxKvM+ZQupWCtAry8QL2ONMG+7gbl2DXMtxioKiQyGUjkMpvIYSGQF6s34KWSYRsGmqdJL8V4PFb+FRa8VHBsou3UseA0senVR7G35bYkG7+Xcn9f6SMNGxkogbdnI2yl5zkAih8FkFsPJgsSRVAEFK4NW3UOz4aHV8DE918SpqTpOT9UxOdeA63COZsN1uWGOhRmRRA5AZlHJZd4j/5ViD1SMzSuX2RooUC882NQhtlzk0jZ2jZewc2xAjkOlLIr5FAr5FPJZ2qNj8bPbalAxmGduZuQGnDCajU7ckGPGajPnEc8ElhXOe6OePXTDn573/9l7EyhLkvI8+83tLrVXV/Uy3T3dPT3TMCvYQsY2ko1tSWAdGSSPkIRBZjnCHCwEtpGRhWwLwy8EBgnbCCELGyOkc8CIGQmEZUkI/QYdDgJ+EDIw+9Ld0zM9vdZ+19z+834RX9682fdW3equruklsycmb93MjIz4IjIy4sYT76egr36fX0jG63QRHPkEVc9X4PeqUOjNDdQycN0uHGP/hUq9C0srWFxakf2xU8t48IlFCQ8/uYzU9ZF6PhLXx8xUgEM3BDi0pyL7Y+0H8WjjfjzWuB+nu08ZoJfPBleqOgR7LdCv7UPeu8MAoFfKXtsDHS5akFeg8cSFG7lwIhdu7GGXP4/d/i4J+yb24fDuwybsOoyJsUnUKjXUqjVUgoqpVqVAb/kqLC0wsgVKoHdkU5Unlha48iywHRNemwHotsJCw1SyCGTS1StVdwfl+0ozKQwAACAASURBVP/8n/8DqkYqvEqY9NOf/jSe//zn9yWrCOZu5GJWLy6CwIMgtUsBeodBUfnE0zYEFAkq67aeXXgOFcCoIEqX0flrhimADYKNCZ0yv3RLP0iNjTAWwb68y997770Xd9999wVVYhhMSCjyF37hFwQ8zG/DoDCeQ4iWgFZRiZnHBgG6hGhf+tKXXpAmDi4ICedVggkJE1Kjm75BG3+Mf9/73ieurXWjQiWvKSqSDcszy5xgXNEtMuPjj+gEC2kT3QiyEzotqvTyePG52Qp49lKf5/XA0UuNW69nPSYcWNxYbwhA5yHXF73oRQKH33rrrQNvT5szPsKcChUOc13NCL7+9a/jZS97WdbmsD7ynnfeeefQ7A16HoepCY7anvBmG8Gb+QQNK5f16vxm6uPRo0dFDVvbg/XqbT5dBFV5rtp+2PO6VXVn0HPD77hA5Cd+4ie28jbrxjVq2Z0/f17quoL+GykJjxrvqBkd1BarYjoVSYvbt771Lbz85S8XhU9uhMXZZhL2HvQeYfx8pqjmq3WH1zAffM8Vt0EK1Xx/vPWtb8Vb3vKWCwBjXs+6Rdfnv/Ebv5FFtx3gOG+2Hf21Ucty0HlXevouJW9X07Ul0Hs1lVaZ1tICpQUuhwXK99HlsGoZZ2mB7bHAejCQKFvqhCGhg0wJjGkzqrOEBzqLixIap0/h/LGjWDh6FPHKCrC2Brfdhp8m8EXNF0glpIjF3SwE6l2lWm/YRddJ0RG1LrqLNeBVPaigXgnEBa7vOgh4jPCuKpIliUC9eWUro4BlvdyapFpgTOfVDbxgJqAN0EuRoshxDFScxGgjRcd1JBhl3puw9+bDotDL/dmFBRx94gk8fuwYvvPgQ7j/wYew2mzBcV2kjiuqtQwCSTDTAkvk3KJaODo/2Z0HdPOlz3MGAbj5c3rHDRRHqDfv27hPoSmnvjtsoahOxudVuPJALwEAKmwSVhBoOnNfb4BTBXmN+paZxOcicUK9qhwrsKklsAlI8je58fEx+e1sdmYWc/Nz8rvb/Py8TCLXalX4nt8H4Erxsh5aIC+/L9Zto87KdBNgCOX3O+6L4z6ep1CtwryEPvkdQWDaQaFcAgkaFOrNf6eAgoK4RZhX06j20nTR9bFCwIxPIQgFjpkOLvTVxb4KOyrQS5hX05GvY1pnnikoMY+tDtb22ghsHdYu9tR42bYYd+W9OwwG2IFQVGJDgdOpSscyZv0g9E+1NVERtO2HxsF6Wq/XUK/VUGe9rFZ77rUJi1qYpi8nmZ/xorprEejtz3/vL9v+mtq6PS+HTd5F7cS6LLC0VehVGKgI/hjwlwrfsdja2NeEPHiugLA+Swro5uEfArzK2Yi7cc8TsNco8PKzWdzBfe8Z6CmXjwq6P1PPzXpFUQK9m6yo5emlBbbIAme+9WkTU3cNaWtRAtrLmTovrEKv8degUK9V1lV13gzkNVHlRG0twGeVbmUVXU6lN4N5TZumyq6Z8q6K8vZWe5nefAb6Euo1fXhpc6UBt4tjrCywAL2i0OshJcgbjCMNJuBUpxBM7IQ/sUv2XnUCTlCDW6nB9at21GD64X0wr9rdpkkW1whQm8iYYCVqYSlqYjlsYcUq8xLspULvtF/HzsokdlYmMBuMoQIfATzZR2mCdhKCirytpIuluIWlxISVpINVgXk7WEs6CBEhTE3Q+yrQG8BBAFfGGTXHFzVgKvKOexXM+ROYDyYw709gxh2DF/nwIk/2S0tUZW3i9LmWwL0ckhDqjWKz2M3+T+zca6+tTq8tuJTgt7V/DtM2C/OsMq/nAr6bggq9e3ZOYs/8BPbsnMDkeAX1qod6zUe1YoXPMmnnYmXX96wRjKFCbxTGdh9Jn4jqvNIPSvh+TsTrCfv4Mi6zi8q0750fK/BdbcYUvX6TAZN7i2fyi9+KXix8z4OXW7Rj15HaDFwJ/R6VvTV5ynpvMlY2izhpg5W1BlbWmlhZbeDJM8t4+MQiHjqxgEefXEQ3dRAmkP3EmIcb9wQ4sDvAjbsDHG09gEca38EjjftyQG9iVXp76txU7L3AGtlznivvfPfSgr1u4sJJHAle4iOIA1SSiuz31vdiv4R92D+1DzfOH8CB+QO4cecBjFXHzELboCLjMNly/aktalLLaEoLXLMWKIHea7Zoy4xdDxbYjgmvYWqyl2Lf9UCkQTADVSwJWa3nBpYdHcKUeQByGChHKJIAqm4bgWPsVNK9PN3XchvmRn5UAK9oU4KAVCe86aab1jVrEXhbTxU2H9EgpVLCq4SDi8rExbQNcwVbTGgRHnvb294m6pHF+AfBhFT+pSLtIFCV9ym6p9UyIHz5D/7BPxhqsz/90z8FIU7digqn+n0R1mbdIExbhIuLN+KghAqSVPjkNkztcVCeX/WqV4Fu6qlQOWyjcuw/+2f/TFxfc1vPHXIJ9PZbsQiV/tAP/ZAoi+7fv3/dZ4zPetF99SBlZLY3hLlZx7Xsqd5NwHGjrVjfCBCzHlHxIb+N2p7wms3Am4Pq43pgpqap+BwOq4+DbEPF4EFQpsbNSSRC/Wxnua2n8r2RfTdzvAjJ8tovfelL66Z1M/GPcu6oZfdMA71UmH71q1/dB7APUyXn5BXfLx/4wAfEBHxnUrWdyuEbTVwQACYQTmVobsPU9gcBvXz/87kc5GZey6JY/0dd1DNKWa53znb01y4ljVd6+i4lb1fTtSXQezWVVpnW0gKlBS6HBcr30eWwahlnaYHtscB6MJAoXskkoXXdypllC6kar7+OCPR0FhfQPn8eq6efxvnjx3D+iWMG6G024LRb8OMYXpLAjRPxieuICC8hKx+xo46JgYhQrUsdKgPBpkmCwHUleLwboWB+b1V5ZS+wLL8zAK0o8FrIk2nnd1ShEsVOO7kpumYpMqCX94tdF7HnGGVeuk11gND30PU9Uefdd7MBefccPIg9hw7h+MmTuO/BB/Hgw4/g6IkTOHriSbQ7obhRdVwvUwBmHhgMFdhze5yHLLUNHVQWPQCU9aFfSTJfQxSGU4VL3XOCOVPAZFrkb9rFqBQz5NOSB3j7VYGN8qZRNjYgHn9b46S2x7K06rkE6Bi/KuFSmVfUTMfHBcydn58TcJeAKn9LMQrCrA+OAKz8LdIAk3VZqE8PRAcOHMDE+DgmxifMNRYO0LwUgd7icbGchaIVSuZvGQr0ajyqEsZ0aPp5DmFeBkK2Cnyq7TXNHMsybaoIWtz3q4iacsynX9PF+/I+DLxG4yWgy6DAL9PD33qWlpbkHANDj8vvs4R6aXOtO3l14Hwd22iMv9Ut0CBUdysRDYGdBaTv1WmBLnLuhvWz1BG6j7ZtBZ+TLoFeUZ7ugm6nuddnJasbnoeJ8THjdrgSwHUM5JJX15a4rfGyPKvq4gWLhgcBvea7PMyrEK/iwltdNpcaX48ZMyAP63O73ZFAtT+FcosLBAz8GyGKjVKveXaNxzKdl9DnhCCvPmP5Z00BX23ntKyK7aoBo3rPnbYLeZhXj6s9+urLALXlS7XbVlxfAr1bYcUyjtICm7fA8vGvyUVJt4mkvYy4vYK0s4o07gAJQxdI6fvBKK2alWcW11Rake2S6d6Zc3Ji7FzcJiiwtIsW4rOqrfYCuX8GglogVNVvey8SC9fa/ryqduo6E7lLH/xnJYGpJuoEgBPACcbgBONwKhNwqxPw69Mm1KbhBjU4fgDHYyAAbDbFDi1ybN63csCcwb53mMQIqWyaxjgXruFMdw1nu6tYilroJBG6SYROHGFnZRw3VKextzqNuWAcHjguMIGKvstRS5R4CQSfi9dwLjJhJW2jmYZZiMFFfFTmNeq80v8XGBNmsaANBHurDr2B+AL3zvnj2OlPYpc/iTlvElMYy0JzNcK5xRbOL7SwtGSBXqrzxrqWr7dYJYOqrYUI8mYrEq3htAdhmW+pMxXfQSWg9xJXwN25mTHMzY7Jnqq8eizwrWxqBvTmelnZwiJTOrr4JqKnEtun50I9Ar3ifcOOF/TdLH1KBvsu7C1IM+MMUdm33iR7ILMKpZh+r6js+77dezJ+8O3CG44f8l4t+p7ILBvr9xoH9TPz8fRf3Tu7eN3wu1joPRepwrysQ3GaoNnqoNlqy/7pcyt47KkFPHpyEUdPLqDRjdHsRGh2I3BN476dAfbtCrB3Z8UAvU0Cvd/pAb1U6aUitxl0m1qzHtCbdV6yh9BcY6sglXjd2CjyEuStp3WMpXXZH5w8gEPTB3Fo6iBunN6P3bO7sWtmj+yrARdUsqyMJwrT8JQSvZt/a5RXXK8WKIHe67Xky3xfExbYjgmvKwHoJTBJBdUiHFosRAI+VJFVhcdhAGcR9ttIoe/cuXOgeuUf//Efyy2HAUajAnhFmw4D+vL5KwJvPDZMnXRQ5S5CUi94wQvw8Y9/XFQT81sxbcPyWrxHMe/DoO1BMOHnPvc5/MAP/MDQZ5Ide0JaeTXcUdJVvBcVcak0rK7ieMMifEh73HPPPfju7/7ukdqIYl0aVJbFdIzq5p35fte73pUBw0zQMNiwBHr7iysP7dPeo8K2jKUIrlKFl1AvXTnqVmwTRlWh5fVU6X3FK16Bz3/+8xLdqM/KsPaMcYwKhfLcQc/g//7f/1vazo02ArdUP9VtWH0sLj7YqA0vPkdsh6gsfrknhkqgd6MSN8f5/njta1/bp5z7sY99DC984QsHRnDfffeBCzVUnZeLYdiWcTJwo23UBTRFoJcLfz71qU/hjjvuWPcWxbbyuc99Lj75yU+CSvSXc9uO/tqlpP9KT9+l5O1qurYEeq+m0irTWlqgtMDlsED5ProcVi3jLC2wPRZYDwYS1SrD84Lom6tAb2xUvTKgd4kKvQtYO3MK554wQG+4vIR4bRVoNeHHCbwkhhencEUViHF58ByPmmUIkxQhVbocR6BeA/SaCWKfE8BUVmQyFIylmmNswF4qRykkRnUxUUiy7k+5N5+NLQUuEDejVAtO5VoBKTnBb+/dSVNR5+0SNA48RL6HfbfcjAPPfpbsd+2/ETtv3I/Hjh/HN7/1bdz/0EN4+vRZnDx9Bt0oNupVrifKvwxZ+mzaOamanyjOw7SDymIQ+DuoZuTVLQVy5mR95sLeQLxFsDH/ndinAD4qzGhc7xpbKdBrjhk4hWXJSX5VHxPVr9C47FVl2cnJCQF6qdBL+JRjTIJ4pkAM46IgHmE9HieYykWmDAKqzu4QsDcgOCvX9tLMz4PAvDyQlweZFejlPg82K/yqeeVxBWxVtdcol/XgaC2PPEBLaIH5UxCXeVJF0UFAsioHC0xqYeM8FEw7MnDcQfEHhrW1NQn8nr+fUXiAgb+B8d75ujPI287l/t1G7bIRYLFeS7cZ4FfKl/Xc1ktVhsvqtakwcrt8XRHOgWCp1HGr4Mw6L+VsnhsBa6ge57oClRLmFbXovrhUfdfgOH35tkCvgk159ez+M3vqef1Ar6TaKA9fwQq9+kzSbgaKti686cbbQkL5hQJsI9X1OK81Srroc+1t2CGCQATcAwMCsSws8M7v+Tnffpp4qBTea/cUFs63G/oMDHoWivD7dj0vm33zl0DvZi1Wnl9aYGss0Fp8UiKKwzbizhoiCQ2kURtp2DL7xAC9mQquBXqla53BuznFzQzasxgw2zFZJGKgYAWDc9xv9m4wXjT6gUPVyc3eM/Ji0ZvoJ1XqFVrQGscFvArgBrJ3K2PwK+PwquPwuK/U4QZ1s3d9Nt6mH5gpl/YUTPNAr/bGuaeybjeJTUgjPNVZxpPtJTzVWcJC1MreDUzy3soUDtRncbC2A7sqEzk1YQjMezZcwdnuCs6EKzgVLmeBQG8H9LoRoyOjiyT7v0VpVT9ZVIq5pJB79mj5hjfQsIN5bwK7/SnsDqZkf4M/gz3+rOzDRorlZcK8bayudAzIy7WGIvJvFrnk33P9/RqTJhlU2bIx3QVVtTUVpVb1TagFGKsFmJqsYWrCBMK8ngd4VKcXxpL1QEZNtiyVGjfp0DKQBY8yVokRcZ9BvfRSEGf1U/tS8g60C+py3ams7299o2Qq0HKfrCNj0pAtppK08p1OSNSAolzgZ/rggxYvmuvz2rS5dVL2WP9zbYevFzzsRSR3WB/1wv5n75s+/t0C4QKH02tNGKHbjdANI5xZXMWxpxckHD+1iOVmC8uNtgQ/SLBnLsAN84HsH29Tofc+PNr8Dk51nxKQV4MCvbLvL9msPAd5eUn5PPd4cqss7cOLPdSSOiYxgSlnEvx389xhHJm7BUfmb8aNs/sxMzmLmQkTAt+X3wB0nGMSUQK9W/MmKWO5HixQAr3XQymXebxmLbAdE15XAtC7EfCpBVwE1YapxBbVAzdSyC3CacNA2osFeglGUbF1ve3kyZPibv0LX/iCnLZZBUt2qgnVvfvd785uM8iuxfIepnJcTGsRjCMA/eu//usXqNwWbTQMLC7GTwXfN7zhDdnXo6RrFHCyaNdh6R5WNkX4ZpDa46UoQhZBzWHPwtUA9BK4+/Ef/3GZdLnY7c///M9B+FS3Qc8igf43vvGNAvFy26wCZxGkHqREe+rUKVENp4roY489hhe/+MWiDj7KD7OjKq2O2p4wj5cC9G7GPlSLzqsQD2sLi1D0Ru3V7/3e7+FHf/RHpbw4yfbpT38az3/+8y+2mox8XQn0bmyqp556Sp4nKtlz4wQf21+q6A6r78X2etR3uKamuDhnUHtfBHo303bn33PrKZ9vbJ3Rz9iO/troqbnwzCs9fZeSt6vp2hLovZpKq0xraYHSApfDAuX76HJYtYyztMD2WGB9oBcgisCNnjUJ9TqcrUxSUFTKAL0OuitL6CwvYu3MaZw/cQznnjiKztIiwpVlxM01AXr9JIafAEHiwk9VWcsDea4wjhFS+TUDeoWwo9NWmUinYpZgbOIemMAeFW8Jy3IC2sCmSoVS0YwT04xPpsmZXGEULAhn5CPBGyexmbSmohKBYgYq83bpQdlzBeaNAl9g3sO334YbjxzBjr17Mbd3Lx569FF87Rt/ie/c/wAWlpZxfmkZUZIK0AsCvVGMODIT5QKHWrWrPinPHAxYVIbU0i9Cqvr9heWWm162Klw9tV5zTMDEgsqkQr0KqOaVt/QY4VwGhVxVATVTDHao2OUapc2op8bJvwm0UjmWoOn8/A7Mzc0JgKqqmj3IwUAPTJ4e4xhWFWep1rtn9x7MzsxIfIy3mJcinKcAb/57hQlVCZfwrJaRAsWcsNa8Mw88Nw8Aqy30OgWeFcrVMmI+FLBlegkpMwwqAwV51dbc6/kKPzM+ArxU5eVeAWO104y1De2j3m/yUG+xRRnld7BLbYV6eOrmYtoMyJs/tw9Sz4kO5p+nLCWsbJkCnXF/zf8IwsvzQOhfFOfMc0NYyaWSnLqPlofKwBKqMG0ImAF4SE61Nztun9N+y1y9QK9pY0xuBBSS9oBgC58fE/RZ6UG9qai9iV0tyENb5qFdOS7HGKjs3oOa+VkV/XplnH2ysL5JlCmjwTVrIyg23w5vriZf/rM3Svt6KdiONuDyW6C8Q2mBZ8YCUbctN44jKpG3EHZaiLotJIR5Q7uPbS9aJTIVsrR9sZ5yb+69kTF4rsC8BmLsAb3yTXa6xRZTR5R6M3av7/2Xxw9zkKf9Wu9gOor2OGE9Ar0SAvgEeqs2BDW4XmA8M3h+jkzOqYhmYLAZK/SvQzE3Zt+7TQVeG57oLOBYewHHOwtYjFrinaPieghcD/urM7ipPofD9TnsqkwKDEylXar7nuuu4mRnAU91FnGyu4inu0t4OjRhNe0gdNi/T2QvfU6xr+0X51BpjivoRkQWxYlXDWvnFJjzxkWdd5c3iRuCGdxU3YlD1Z2ydzsOmqtdtBgaoUSTWqhX+hjGsNn7sbewh0cUKzaeRBTq5RXmvWMUcWvVAPV6RcJYjXuCveZvn+81q9ysC2BMOeYXANkykPT0xgQC9HK8pEAvxyxRXjHfgsUmQTZ5PS8E5h5a7jnYNFf++Tzl7i59qsCjWm8P6O31WS98prNxnD2UB3rznLqxdv+Wf/P3UPMLl1NlVw3oP/ZBvOp0JYN5WZ+Nh5goNt4iOBZdWGniybOLePLMIp46u4jF1YYJK024boT5GR/zsz52zng42npQYN5HG/fhdPdJxAL0JrLPFHodU3/NmDifx14963uOxbuNUfFmCOIK/Kgi+/F0HLPeLGa9GezwZnDLzlvwrN234Fm7bsG+2X0Yr49jrD6Bsfo4PLYHqiKedbE4Oi+30gKlBUaxQAn0jmKl8pzSAleoBbZjwqsIeP7kT/4k7rzzzkuyCN2cEd4quphnpEWYYTOwzagqsbzPqJBuUcF1Pfh3VACvaFO6Mv+7f/fvrmvTr3zlK3jRi16UqQ8Pg5XXi6QI4/3yL/8yGE9+K6ZtVBCrCMYRcCRkyB/Z81vRRoPUTwflYVSwNX/tKODkN77xDbzkJS/B008/LZcSyswrkI5S0d///veDtuRGGPGzn/0snve852WXFvO8GfCsmO9hAOXVAPQOqxOj2FjPKdbPQfY4fvy4KOB++ctflsuoLMrr8srMG92TgOnrX//67DTCjC996Us3umzocU6SPProo/iLv/gL3HvvvdL+6PZMK/Rupj4WIcr1VMKLar6jwuijtgkXXRi5C4vwNw8NUx3eivuN0rYNu/8o7Vk+/s1A3sPydvr0aVGQVpiX573nPe8BFXd1Yq94bVFN/q677gIVsw8fPjyyCR9//HH81E/9FL797W/LNYOUz4t1cTPvxGI7sh1lvh39tZENPODEKz19l5K3q+naEui9mkqrTGtpgdICl8MC5fvocli1jLO0wPZYYHSgl/CuzMCbyUFCbgL0At3VFYF3186dMUDviWNoLZ4XyDdqrMGLY/hxjCB2EKQOfIV6U09gOQK9og7lAJFjFXol+0YlK5u4FPUsA/QaWDMW17AhJ58tcEfF34gKsQSE7VS5mS535ByBgQXojUU5jSq/BAPCNEVXJvwdhK6LyHMRB74AvYdvuxVH7roLB551BDO7dmFm127c/9DD+MrX/j98+/77sbzawMpaQ5SZRKHXM0Av3dhS8ZOfFegtKuXmgcthZTEYutKZXJ2mNqCCKt0aVtG4wM0DBQasUAVRCzByMl9syoJVFVCL2rJ8IqOuqWrDVEEV+NVxM7Ussg9dAX+7Au2pki/h0omJCVGNpTovgwKqRlXTKt1mGArBO0J7Lur1GsbHJ2Rx6r69e7F33z7snJ/HzPQMZmamM6WoYWBv3tZFUFkBXUKxeRC3CAdqPvJgr6oPG1jRKOrmlXx5DTeOvakyzEAbcJE8f9/Kp1fTqHBuHhbmuWorVcXibyFciE2FXr3W2HZO4Geez+vynvKKoDPTtl0g38UCvZLGTTSB2VOgRKlU7QKRIXCMgYsyMCNTrrbQbsGVNNsneS5FmcxAvdL+yPOSc2NsleUEzB8A9Pbbuwjf5zN6dQO90mqLXYw7b0JCBog3YK8oIMsCh57CtSfKu8aNs0K9qrprlHgNyJtvK/MLEPoBIFVJNjY14LCFjGwZ5ut/vs3V52nQs1ECvZt4GMtTSwtcJxaIIy7/ohJriCjsgn8T7k2jLtK4i5SfKdNqurPybshQyNwLrofh9onnytkK9Cp0K+dKk9ZTfjXdWqqtMnC9mgEKuWAuU6gfQD9maG/Bc4SBI11AlHd9wPPh+VUTgipcKvaKIq/xSGHee3nCsB9MzapD3yKWVLxjtNMQnTRCGyFOhkt4MlzEU+EiVpMOxv0Kxr2K7PdVp3GgtgMHqrPYEYxjLe6gkXSwlnRwqruEE53zONE+j6e6i1iI17AQN2TfSkNETgrxOEIYMqdQa3vNqp8sIwbj4cK8n7iA0BxMMenUMOPVMeOOYd6bxM21XThcNWEsrsJpO3A6gMNVgUIMa7BlVXgm+rVeFey13yqdavss7H9UAh/VigmVwl76JpoL4Wv7YV5bXWw1tB47ZCxl3tMC9CrUm3k+MeMJHS/IxVmiLZKsULp0rKy3jayGFz0K2HGH1gEZilBZmJ4PjEpv3lvHoD5gEejV56DPtHkT5g5kELUtf116VYR0xcuD7cfIslK7KFQXh8qe60KtRwjxCsPnL00R2e8F5k0gizxXm22cW27g3PKahLVmG2vNFlYbLY5WMTmWYqqeYnIMON54AEfX7sPja9/B2e5TiJwYsRsjcmOkGdSrQK+pmyZfiowrW23gXdYDL/Wy4Kce6hjHmDOOMUxg2p/GfHUO87V57KzN4cYd+yUc2LEfO6d2olqpmVCtGQ89dutVg1Kh9zp51ZXZ3AILlEDvFhixjKK0wDNlge2Y8BoFoNvK/F+KO+zNAL0EOKmKq27vX/Oa1+CDH/ygKDTkt6KC63rQ0MUAvYMA0EH2LMK4oyjUFuMpwquDIKmLBZ0uFugdBjMW034xcNooAFzRrltRl4vg4mbq5Ub5LoHe/we/+Iu/mJlpkD2K9XwrynSU542DVta5hx9+GA8++CCOHj2Kb37zm7jvvvtAyHjY9kwDvaM+g0z/ZoBe5vvHfuzH8MADD0jWB7U3/L543n//7/9dYM7t2AbBc+tBypcjTaO2baO0Z/n0jRrvsDxxYu/nfu7n8KEPfSg75ad/+qfx3ve+94L3ZD6O5eVlvO51r8M999yzZeYaBJ0X6+I73/lOUaEfZbvY99wocQ87Zzv6a9dy+i4lb1fTtSXQezWVVpnW0gKlBS6HBa709+XlyHMZZ2mBa8UCGwG9RBE4icppO4FrZSbTzN26Vr0qbK4hXFtFc+Eczp04jvNPHpfPLar0rq7CiyO4UQw/SuHHDAAnFqnUK4qYCh/ATLpzalI8eXIyW6k5C94ZF+pmsp1gWDcKxa0pk8V0JoSCUwbCApJUAW056SpgLyfrBSYz8lnc8xjVeWXCn8q8novE85BUAqSBj1vuuAO3Puc5OHDkCKZ27MDk3Bzuf/AhAXq/5grEXQAAIABJREFUc//9AvOurDboqBce3ZJ6HiIq9FpXtqJ8lRAgNhPpCnwOsn3vu35g13zfU/jK1z/TBpvz6fGYABxd7xI6FIVRa6/sGjm9lxZznrFrHqPMg3mqzmvSb6V0CZtI2TF/qcC8hPc0f7wfQVYGKtXu2DErcCtFIhTgy6Bbwxn3wS5BUEGtWkV9bAxU6L1hz27s2sWwE7t27oRnlb0IlnBTBeIivMtjxe/yqrv62djPQIWDrlGoVwFg7tvttgSOB5rNpgTNPxV1CdrOz88LlEyVXsK2Wgcy6DFJMrVdozZtNtqJcTDtem+O97nwnAAxjzEQ6KVdudfvinnQOLcbTCwCvXlBsfWA3c3AvFJWNoMZlGlK8IJmWpkE5X613uTLWy9SIFjrlXE1bQEpC62aimfrl8I3Wov7bl/Ui7N/X5DE3nn9VyiOoqDOlfcGKrZnbBsUEmJbzfZQlXm1LeQ1VOc1IL2Fph3jcrvf9ba6H7f4im2/zAIGo2BotqKdey7PezxKD/pdr60oWni7IPjNlmyp0LtZi5XnlxbYGgvQywM3065xIZNZJMbFYuBn7sXbRE751t66n43MY4W9tJmFaMRLDQxpggH5zLvOQMJhmKCbC2GUyoIy7tm3y4RfTe86u0GOrew1nXpYGldClgR7LbjrGkVex2FQ9Vij3KnKt6YZtthypvbbe6vquTw/ItDrhBI6CHE6WcapeAmnkiW00cVsZQyzQR2zwRhuqE5hb2UG+6ozmPJqOB81cD5ak/BkdxHHO2dxrHMOT3YW0Eg7aKYd2XcRC8jLUuC+l1ELbtoFf6YvYDyDyGghN/bguKfqBKg7FdQRYMYbxy3V3bilZsIcJjCe1DAR11BPK3DtP0FarWpy//up+L6yZGbh9ZW9cxwHvueaIGq2fGfys9mbvnPv/deDV/V9abOjebT9fRkXKcxrvZ7IeMAuuMlXlDwUrP2lDPjVxVJSQW29YN75bs4BvplQs63MsjCQfW7HLOJTRyom/pzwr77d7QnZ6CjfkSs80v0Lq3KKwln1VwjWsWNDO06040WOGwnp5vc6thRwV6DdRNR4Od4kvMsg33MMKkPNFK0wwmqri7V2B2vtLtrtDjrtrvT506SLqhei4oWyP7H6AI6v3ofjK/fhXOdJhG6EyAkRuZEo9VKlV8Fe88gZ7e6e3rR59tzUhZO6cGXxrIdKWkGQBqimFUz5M5j2ZzDlz2KuNoc9k7uxe2KX7HdOzZswvRPTY1PwqcztM/i5sVmvktplvlvTmJaxlBa4xi1QAr3XeAGX2bu2LbAdE17XKtDLAQsVJKk0yO22227Dpz71Kdxxxx19lSbvCp4/nP7+7/8+vu/7vm9gxboYoPe5z30uPvnJT+LZz372upV1VKXW9SIZBSy9WNDpagV6i3bdihajCASOYvdh9x213EuF3p4Fi6DfVpTperAgFwd89KMfxYc//OF1wd1h6bhWgd5inRymbv6bv/mbeMMb3iDmGbU93Ioy1TiKbd4g5fKtvF8xrlHB2+0EejnJ96u/+qv4+Z//+Sy5P/zDPwyW1e7du9c1RzGdW2G7QereJdC7FZbtxbEd/cmtTfG1GVsJ9F6b5VrmqrRAaYHRLVC+j0a3VXlmaYErzQIbAr2ZW2AFeq06r7jwNApWUauJqNVAc/E8zj95AueePI7Gwnk0F86Leq8bEeiN4HUTuGEMP0zhw0Ugk45GRYjzsnS/ywl+bo5Va1Q1Xu55XJSkrDISIbF2GKLT7eYAXkeUfmPHkYnYDO4VFSWFWzlZr25u7US/TPYDie8hpXJs4ANBAFQCPPvOO3HHX/trOHjkFoxPTWNsahr3P/ggvvq1r+E79z8gQO/qWhMp1ZCCQOA0hXkz5SurFCmquRZ0y5TT7KS0QrvMf++YghtWKTRzlateju3UvZ2k5uR+4JsgKpYEiUWpV683NdCkwygHyzFVIlXuxKqPmqSZPxQgMXHxK6uGbFWSqeTLMSnPM8qaniwqJdDL32UJ9FJFlqCqKuEqgCkKY5z8dw3gzbRzgp8TyZWgYiDeXTvFu9b+ffuwb98+gVcrFWNvtVceWF0PmFZ1XU6qq1qv3lMhA41LIV/CtgwK9BIEVpBXQVvCtgrlMp87d+6UQKBZgV5V/VVImntCwUwLjxnYWVVLPfmO8TMoQMy85dWPZ2ZmxMaa1kFQcl7hdLvaoX585sK7DgJ3NwvzSntho84Dvf19k36AxvDxCtUWAKeBWOj6Fst7Uzd2Lp6fJ3VynwdmNqe2ZlrDLId5R9fbVYaj3qf4vGXAWQ5+lnNUPdm2c1R+c+T574d2B8HXve9MG9RTJDfvkF470P+bSS8tPRVzsWyuoPLpz4O+GlMJ9I5aE8rzSgtcHxYwi6D0VdJTPpWFaBYKtUvU7Oum14L3mv4hiz3se8j4pTCbeROYKw2MaYDdTjdGqxOh1Tb7bjdBJ0xlT6jQcLWq7JlrG+0LWuK0rK+kN3vl2JVWOZxYvTxYSd5ewmz8xiAG41RRYEm//pGDaqlA2na7aLuhhPNYwTks4yyWEbsRdtcmsbs6iV3VCewJprC7Mo3dwRTqXgUnu0s4GS7KniDv450zeLxzFk92zyNyOJYgyGtgXoKQ0uPXe9t+bR6jNqYwMK/sLdArixi58ISgJP+lLiacGp5V2yPhSG0P9vk7sMubwi5vGnPeJDwqzzqe7LfkvSHFQK8YPS8D+urKL+jLL2hRqLfHJVu1WbvIT0DeDOw1XgeysYD1QKCLCBWOLb4jTV859+4m2y1p9MSDh1lsQ6i3967Vd7ZR49VrzXlZ+m1d6QPOpfxUp1rHJXY/YPlWrxellsh1tmz82j9NLHQtKrtW2Zqf6blFQF16IOHfie7puSRBGKfoxonxChPzOD9bpd7EsWCviUePxWGEmAsf6ckk6gBRE2nckv1TKw/gyeX78eTyfTjfehJdt4vQ6SJ0u0jcGAlVelWpl/rd1mtNZgUL0LuJBy/xwH0lDVBLCZpXUU9rmKvtwlxtJ+aru7B7cg/2zd6AvTv2yn5qfBITY5OYHJtArUpvIqb+mrLp2TrrE23Kj8b18U4oc1laYJgFSqC3rBulBa5iC2zHhNe1CvSy2L/2ta/hR37kR0Agj1tRhZM/glKh8AMf+IAc/4f/8B/id37nd0QVYdBWAr2vxJ/8yZ+IaQYBWPz+YuHWUaG3fLmMAsCVQO/lawCLZT2sTmwmBaO0R9sF9HLQeu+99+Ktb33rSCDvX//rf13akL/1t/6WtCl/9md/Jlm/VoFe5i2/IIJ/01533313VuRFNdc3v/nNogBL947btXFBxctf/vLsdptRLN6KNI7ato3SnuXTM2q8xTzwh5VPfOITAlnTDSc3wtiE1rnwZaOtBHoHW2g7+msblc16x6/09F1K3q6ma0ug92oqrTKtpQVKC1wOC5Tvo8th1TLO0gLbY4H1gF5Rt80BvTIpm4G8PaA3bDYQNtbQXFrE4tMnsfD0STQWz6O5uIDOygrQ6SLtdOF2CfXG8KIEAagcxMlxpRas2hHdE3OSmKpTroFSBYAk7CuTpWbSWSZb4wSdKESHE6QEHHg+VXpdV6Bc+ey4MglsVMYcE+RP3sPex6OsLY+7gO8BVNkNfLjVKrxKBQcO34RDN9+M3fv2oTo2jtrYGB546CF8/Rt/ifsfeABLyytYWloRlWA/IIzp99R5BZxV+KKnUJlXGmZJ98qh50ZZXL3KxLrCtOaz2fIkoJ3kd4DA91CrBqhVfAPr0p6WfBN1UQvnEjSmi2hCuAb8NRCD+rwl4EsoWUBfCzcY97xW2VcmwC3QG8UIoxhRHAnMytsRLHZdTyDTqalJUY8ldDozMy2KT0ZVzEzgK5iXV9plGTO9hAIIuBowdh57b7gBBw7ciBtvvFHAYAV680/LelCv2k/BXEK5CskqiKtAch6O5eesLopdE8mrwsD8HZpjAsalCr1MN/NNmLder2eKu/l4CAczHgWLRbHUNYqlWu5Mo6r/avoZt7HtVKaCTGBY0zwMIsnbZjtamMG6g707Xwy8W0x3Po4+4CQ7sXgXi3rkOapM4a4XexGzWtdefScPAnrlKe+PYh2YV080V+SB462w2OUp+cEAfc6eBYk/XSzQA6DVbv32yxYVFJKt7YYgbqKcfKGNi8Bu7xrbihbIa+ZhUJ92S6Csy2P23Dth8ze4kvO1+dyUV5QW2F4LdCKjqK/8q/SKZHVaDMQRHFHrNdCvWRRl+s1yjS7ksvKq7Kc6vgfH86UPykVtRqG3v6+n6ryiyMu+V5ig2YnQbEVotCI02xG6FuYl1CtAb7+GZ/+bUfhdC/Qq9Kq3zL7OpaHvpd7/PlJwWBbqWXVayboFabmXK+zfsRuj44XoeF3ZL3urWPRWseStwAkS7K1NYx9DfRo7g0nM+ROYCyZQcXyBeI9r6J7Dse5ZHOuew1PhIlInycBHUTW1C9Uy1Va1vS6Qy+Bp29+Vfmm/Sq+catcBjjlVHKFCb3UPjlR240BlHvsqc9gXzGFPMAOfMK/ryf6S2tg8gyp2yy/pyXvs6BWKDhEuXBTYvzjQ9C978LKAzJJHGy+Pa70pLMIxSVEYVz/r8IFpJNlLkFehXgWSe+fqIh47IBugAKvPiXm+elq0trNWKMOsUtu0ZhYxa4ismrX5LLnm+Crz4GK9uai3mMR4eQkFzrVALqHeBAhTBo4/zRg0A3mp1GuBXqPqy+DIuDCxQLm0BBxXsX3gmCvqIgmbSKIW0rCFMyuP4vTKwzi9/DCW2icRoo0IbdnHToTYSYipI+FAXBcNiGXy/1z4/JcGsq+hhnF3DOPOmOzn6jsxP7ZL9jsndmLXzC7stqFerQvIW6/VEPiVXmOa8wJjGzPb7inou73tbnm30gJXowVKoPdqLLUyzaUFrAW2Y8JrFIBuKwukCDNsRrFxs7AoVQl+5md+Br/1W78lWXjZy14GunvnD6XcivFRsZBu44d1okug9+oHeovqultRtzdbL/P3LBV6+0tglPboUpQ7Ry3vQdCjXku1bcK7DFT8Pnz4sEwSUU2G26hg5qjtCePcDLx5KfWxaNuNnpfjx4/jFa94Bb785S9L3ouwbHFRxWc+8xm89KUvHbUYtuS8b33rW9L2P/LIIxLfC17wAnz84x/HwYMHLzn+z372s/gf/+N/CMj99/7e38PNN98sk4jrPeNf+tKX8D3f8z0X3HvUeqMXbqZO5G/2xS9+Ea9+9aszSJ12+NjHPoYXvvCFI9ljVLX2kSJb56RLec4vVon+UtK8Hf21azl9l5K3q+naEui9mkqrTGtpgdICl8MCV/r78nLkuYyztMC1YoGNgF5CsdwywS4LJHA+XtWBumtr6Kyuorm8hOWzZ7B89iwaiwtoLS6ivbKCuNmS4HRCUej1oliA3kAVvGTGk5OhRgGVLABhUEK9xqUpQd4YUZrIBKuBe43iUYdQZUTlIgPxMjgcuwkUYeAI/u0RtA0CA+oKsOvBr/rwK4EJgdnzXJfqspUAlVpNwo75ecxRZXVmBkFQgV+p4KFHHsE3/+qv8OCDD+L8+QUJBDVFodcn0Ev1W6vGa4FdA4HmXNwK6NEDeGlnhdIU5szc4cokuwK9FwKDqt5VrfgYr9cwVq+A7qAJ9fIeqphr4khEZbbToSosAVQCqgbUlfbcdQyQHBLSJZBiIV7ritcAInRT6xqwWpSqLKxspUpV2YkAL0He6WmGKQkEno17XTNN3w/mUWlTKW9T8wj/zs3NY35+Dvv27cWhgwdx6NBBUegNBKDuQRNFlU9jUwU4e0BlHqplX56B4KyCuhz/M+QB2R5Y3VM7VtXevHKvtg28loue84rERTCY5cD76j6vEpyHhVXBl3HVajVR5yXMq7Awv+OxYUBvEVS8JMhkk43fZsDYrcBVB0GZFyQ5gz+34o4DDLJhtJuxirbAmzT8M3z6MBBXk6XgUY9XGwZCZ2sSshz14h5+zaDsm7Zgc9c8w2bc8PbrvcM3ung724GN0lIeLy1wtVlgqRVKkj32sSQAXhoDnY4J7TYQRaYBk5VdBUiU/RMuFnId2bv1Opx63ewrFZUgl71CiWy/2D8jvNtohQLyrrVCrDUN0MsQRhCol3sFekV91QKsfYiwVfVkn17eSjkl3ewtJWBvD/qVTOegXXOdfGmL0ACGVhpYAFujEGwV0hkbPWK4Ebp+iK7fReh3sVZpYK26hrXKGvwqcGBsFgfqM7Lf4Y9j2h/DtDcmcT/WPp2FJ7rncSI6jyejBZyKlk0eGFyruqsKxcWXT6bKaw6YxWuq1MsPpr8s34hSr4F6606Aw8EuHK7skv3Byk4crO6SsLcyJyCv7/qyp6qubBv2CTao/bmxWJbabIFfD+6V9IsXE7sgL/OoYaFym9PsbgpbZ7bJ6OYc7qwl2xuvmOTk36W2ny3xEPS0UDexXqviyzWTqsgvdpFIzILLDFXW+qd1NV8JrSH1TnlQvTd2ssWkxSULQAnXDt6LF5dMVdcA8BoI7xLoNVCvAz7t5jt7DcFfez7P4UJJXmuHtHJPKQ+7mFJ6H6aAjO52HCGNqdLbQRp1sLR2AourxyU0WqcRJU1ESQNx0kSYhojSECG1p1N6QunVTdqupwrtoeJWEDgVVJwqxv0xTFYmMRVMYCqYxOzYnAn1HZgZ34GZiWnMjM9gZmJGvKFU6PnEN15ULtiystEqXQK9V9s7q0zvM2eBEuh95mxf3rm0wCVbYDsmvEYB6C45I7kIthPo5W0/8pGP4HWve52kgC7XCGA973nPk7/zx44cOYJ77rkHz3nOc4Zmd1QAL2/TUYHlP/iDPwBdnutWVBMepQy+8pWv4EUvelGmuvi2t70NTEu+c3WxoNOoENfFwoQXA6eNAsAV1Tnf//73C7S9ldvF5plpKIHe/pIYpT0q1nOW53ve8x6ZlNiqrVimjPf1r389/s2/+Tc4dOiQTH4M286ePSuQ6+c//3k55VpW6OVk1Dve8Q5pZ7hR4fVTn/qUgM78YeBd73oX/v2///dy7Pu///vx27/929IOb+dGFdo3vvGNor6uW1FJ+GLSw7wzb+9+97uzywe1uaO2baO0Z/l0jhpv/poHHngAr33ta/HVr35VvqZSD981/+Sf/JORV4MvLi7in/7Tf4o//MM/lDi2EpDOp7UEei+mVg6/Zjv6k1ub4jK20gKlBUoLlBa4Fi1Qvo+uxVIt83S9WGA9GIjT2HmglzYxc79GK0mB3s7aGtqrq2gtL2N1cRFrCwtoLi2htbQkQG93tYFwrYG00xGVXieK4VPNlnPuhEMJORDatQqvjJxAr+N5mSqvTJYiRWRFsoip8rO4ROX8KMHdgIFQLsHdXvA4SVmrIqhWRHHXrQayD2oB/FoFlSpDVQJhXgYCvtVaFdVaDfX6GOpjYwJnUjWYbd6jjz2Gb3/723jo4Ydx9sxZ8PcCpl9gVaoDC7yrLm0NjNGDcy3o26e+2wP88oq8EodVKdbvB9VNjzCI66BerWBirIaJetVCxRF83xOF2LGxOmKBpiN0Ox2sNVaxtrZqzhOFXjvZ7rgCmHa7BjaV+xPwtUH+BpWPCfRCFKoIXitIkHelOzMzi7m5HQL1cpzKkAdw+/NyodKmcenrise1fqD3gAC9VPtl/qRuZophRjlMt0FAL48J9JAkAvMyEKBlfhkU6NW0anzFfT79Wj6Dzi3CwHmFX70nba7qvoxXFX+p3stjDFxwriCvKvTyNzNjix4ozTRsBPqVMN/10sqX+byWLbDRc75e3ss24FquGWXeLrcFTq125BY+UgRIUEEKn14R1taQNhoAQ7drFXtjODymYK/0uRwkvouEfUZ6NZiahscwPS1Qr3iNEK8SVOtVhVXCugmWV7tYWu1IWG2EWG1EWG2GaLRiRJGDMAai2LGAoSqS9vqZef7WcHpmgZUE9eZgO/2Z2qnpaRmzpqRlLbibN7QFPRX4VZCX7j0IzEp2HLNPvBhR0JUQBl206020xxqyr405uGlsDjeNz+Hw+BymvTrGPaqN1qhRioeaJ01oPYUT4QKeThbxdLyEc8mqdTRhoOEeh0yguJdFyaeFLSU7FneWvprpIEJUa0W51i6ms4vbaghwyJ/HQW9e9jdV9+Bw7QYJN1Z3CswbMAjQS7Vaa6BLhXr7KrQuLNMFa1aF1nr2YF/fjB1yC9pYtCJwa/vIytQyidpnljItbhzD9GO0tppk2s99fVziqvTiwbhkPOdIeXsEe/nZjlfMPQ38qwq8GVBeYMR7abJwu5aXpkzhWZaYVcjl3sC3ugiUYK6q70IWiJpgPhPOpb248NKAvOZcWbhIjyS5kAHC1gML/1ZvLGZsYT2rZIYy9iPILM5iaAvC4nFoQ4Rm4zSajafRWDuFTus84mgVcbQm+zDuoJswdBEmoQG26QEmjQXmZX0jQB64Aap+DTWvhqpXx2R1ArP1GczUpzFbn8bU+Cymx2YkjNcnMVYdQ71WR706Bt8upKW6tILoWTuhH/qg3gHQ7+VudMv4SwtcpRYogd6rtODKZJcWkK7vAJc+W22ZUQC6rbzndgO9R48eFVhJASZV4aUbsrx672te8xp88IMfFPWCYdvlBHq/8Y1v4CUveQmefvppuf0gMGyjcihCwYPg1esN6C3Cn8Pgyo1su97xEuj9v2KeF7/4xQIoz83NXbQ5R2mPHn30Ubz85S8HnxluVEclrMmJm63a/tN/+k94y1vekkX30z/903jve9+7bvugJ49aH0ZtTxjvZuDNUe8/yFabVehlHLzmB3/wB7OFBFRB/6mf+imcO3dOwM8//uM/llsRfn37298+ePXmVhXckHjyizd4yqte9Sr82q/9mkxwXew2CPr+3Oc+hx/4gR/oi3LUsrvcQC/Ty3JheelGEP5nf/ZnL1AVXs8mVPzhNR/60IfkNE4O/tEf/dFA1eGLta3Wq+/93u/NonjnO9+ZweEbxXux77mN4l3v+Hb0167l9F1K3sprSwuUFigtUFrg6rHAlf6+vHosWaa0tMD2W2A9GMhM7dPlb0+h14inmolwTspzarXbaKLbbKC9uobmygqay8toraygbffdtQY6q2uIm20k7TbSTpekgUAOacQQIYligU0VaBSw1nURO1SCpeyZC9cPBNilwi6VdAXgtd/J94R1AwvtUim3UjGKuVTVrVYQ8HjFqPTyWq/iwxflXqPGKgq+hEJd1yjaUqU18EWVl8Akv9NJ68ePHsX9DzwA/o5x5vRpnDlzVoBQztTyn06kGziAE9sUIdZJXoV0jepuNvErE9L57wxE0Dtu/jaBRjETxGyDCbUyD7XAR70aoF4JDISQJJiYGMcNN+yRRbhh2AEB0dW1VZw5cxpnz54RUFTrgUKxYUgF3y663RAhQxQhZhlZqJeACWETupSVCXGSvTZFZgLfuNrdsWOHgLgEegmj8rdZXUjdX/dU6Yu2MvahvZkngtS7du3C7t27JB/79+0TpV6q80q5WYXe9aDbQfVcgV7aoxhUQVgVb/P7ogpwHhgu3kfTlD9HAWqCvKwzqsTLMblCvQr8CmidpmIz5lMhXu4NpD2W1U21w2D79tqWEuLb/na2vGNpgctlgRLovVyWLeMtLbC+BR4925ATKk6KupOi5iSoJjHS5SVgaRnp0jLQbsGJQiAM4Qi8R4iP/d8EiQPEgY+YXh3Yn5mbhz+/U4I3OSn9XvZHuRdIUYBDoNONcW6xhXOLbZxbamF5NcQKgd5GiLUW+2kOooQwr2uvIeRogm4ZIKkKvdkR1T3Ngb2O6cfmep0G5k1dOFaptz/izKeHVf01MC+hXoEZJaRIvRhxpYuo0jX7iRbCyZbsxyc83DKxE7eMz8t+koCiG6DmVtBNItzXOIH7mydk/1S0gDPpCs6ky1hI1yw0rPCqKg/bFFpm2QC7ZqNysOztd2aIY2Fe3bMvZhcgVuHjgDeHA+687A/X9uJIfR9uqe/HwdoeA/O6HgLHv4xAr3rssCqwRvhVgniOEO8msenb2zGbjOgc10CldnEiAVthju3YxeK+xjAcD+UegT6oVz1pSPS6eNEskiPIKyq1iRmf2CpswF4L8xJ0lr6oqE+roq+tYf03tYXUKz8twsQxpaTjK11UaBR5TVBot5skMAHoJmlvH/c+Gw8qBujlsxbBqPrKnjCvQ6jXlc+y4JV55Gc7JjN7VXPOAdcyVjYrYrn4kl5HZBEmyyNN4CaE/ROErUVEzQWEzQXE7SWk4QrS7irScBXdqIVO3EYn6iCMu4jTWKBeAr0C8no+Ki5DBfWgjnowJvup+hR2TMxKmB2fxcTYJCbHpjAxPolqtQ7f881Y1w9Mkfe0ks3fORVou5I3p8Td78m0fF+UFigtMNwCJdBb1o7SAlexBbZjwmsUgG4rTbjdQC9/8Pz5n/95ENDjRtfrBM7oKj7vhn0j1/K8dlQA72IUek+ePIlXvvKV+MIXviDp3KyaZTGfjGMQXHaxoNPVqtDLcqZa6pe//GWx69/8m38Tn/jEJ3DTTTdtWbW+FICyVOjtL4ZR2qPl5WVR3aaiNjdONn3605/G85///C0p02IbtVlg8U//9E9FKVu3a1mhl3mkYitB0d///d+XLOviiL/6q7/KQN+tLqPNFnRxYcfFKNPm78nJM8LJv/zLv5x9PazNvhKA3tOnT4tS9Gc+85ksvZuB1Iv2LgLvulBmKyf8SoXezdby9c/fjv7k1qa4jK20QGmB0gKlBa5FC5Tvo2uxVMs8XS8W2AjozaSlLNSbqbDmgN6w3QZDt9lEm/Bug3DvClorq6Lc21nlfg3dtSbCZgNhs4W400XcZQhNCCOZmDTubXXS1xOQAYRrKxVUx8ZQqTPUENRqqNTrqFA5d3wMXrUKv1Lt7SsV+AL02lAJ4BPm9X0g8OD4Bhh2CApbaELUd1nwdhJbwU1RnBUoN5UJ8jiK5LfHhx9+GI8//jjOI0CIAAAgAElEQVQ4LmNotztmgtVCmD1lLDM7rZO+CpIaULen1ttT4u2p8mo9VJC3F7dgzrIxnZVKgGqFrlJ9VHwXFdpN5MdS7Nw5j1tvvRW33XYr2u0mGs0GFs6fx7Hjx3D8+DGBSHubAWsJ8jI/DJ12V+BeAqgCCsQJHKugnCjQy5ltdQnsOAKf0r5zc/NyfwK9hE8ZmF7NRz4P+i4x94gFVCW0SgiYIO+ePTdgz55d2LPbwL2qoquwbRGezcrPghr5e/Gz2lSVeQnUqlpvXm1XoWGBvG2+FIbQ8/Lx6ed8G1IEepk/BXkJE1OcgoGfeYxloveiAi/twKDqvISj+T1DPk1aHwalIX/semnfynyWFrjWLVACvdd6CZf5u1It8P/ef1qSNhG4mK2aMOWlSM+elZCcPQusrhqot90COi04IeHeSAI9YES1KqJqFVGtgmDvPgT796Oybz+8HXPSPwU9ENBbRZwijBKEYYJmO8aZhRbOMiy2sLJGZd5E1HmbbYKcKditk3VzdjGZ9DsFzstrnUqvQNeGWTMrLim9iB7sahU6FYIVkDcDenOMX69nmvUJCTIaaJbKvEY5V3qofoykEiKuhGY/1UI81UYy3cLEpIcjE7sM1DuxCxN+FRUnEKi3k4S4r3Ec9zeewH2NJ/BUvICzyQrOpitYSBtGhdbeh58zdDdT6FUVXptHq0wsKr0cg1h1Xh2TiH8Qgtoxod4YtZQKvXtwyN+Ngz7Veffh5vp+3DK2Hwdqe0TplOq8VOoVpVNVLd5ChV6jGqzBCj8TSLWArSlvM07I9G/FLgbodUBY3KRN+sr8bIHO3rivmOCcVrMuKhRb6UJDszdp4JjHGFxhVsG8BfClSi3HGgr1mgWANgE9EWiJx5SVcPB2gSP3xmuLUeCV7xV4z2BeC+NmKrxWpdeq9tK7iyjzpgR8Cf7ShnYBJaFe3q8P6OXfjg3mkTFAr4LUJp35MbJdeZl7rowyLx/rTLWYz0SawqMNCe92VpG2V+FGa6ikbVSSNqppCxGVeWMTIir0Un1ZgN5E4OAMIqdCb1BFza+hGtREgXeyNiFhoj6BGhV5q3XZc7EqF8+aMYRneN0LgF7zjGSq3TmFXgelQu+V+m4q03XlWaAEeq+8MilTVFpgZAtsx4TXKADdyAke4cTtBnqZpD/7sz/DP/7H/1gUJAmWffazn8XXv/51vOENb5AUjwp5Xk6gdxCQOwpkrCb/1re+JaqldKnObZgb9OsN6OWP3D/3cz+HD3zgA1nt/M//+T/jzW9+80gu5ldWVvCmN71JJmCoPPtd3/VdAiwePnw4i68EerdXoZeDNAKFVAnVjZ/f9a53iSLLRpvCmFQV3blzJ5773Ofix3/8x/Hd3/3dcmmxjbrrrrvwu7/7uzKxtdHG+vZv/+2/BQFH3a51oJf5/M3f/M2sPaU9P/nJT+IP//APszLShRTT09MbmfCyHGedYRvwL//lv8ziP3jwID72sY/hhS984abuybi4KIDvD75TdBvWXj/TQG+j0ZA2UBV1md4f/uEfljLbvXv3pvKuJ3/ta1/Dj/zIj2SK8t/zPd8D5v/QoUMjxcfFJv/8n/9zaUf3798vKtt33323TMTqVgK9I5ly5JO2oz85cmLKE0sLlBYoLVBa4Lq1QPk+um6Lvsz4NWCBjWGg3IQuJ8ZzCr2cpOdEcdTtIgq7iDodAXvDloF7qdor+7UmOlTxbRD25ffN7LyQ10joZpPThCV9q4orUC7BxVoN1fFxA/XWagjqNVRqddkH9bqcI+q8oshLFd4Anm8AXtfzZe/5HhzPQsKEd6lIpRPZMrmsE9qDC1YmUC1sSi9cx594Ak+eOIFTp07h1OnTWFtbEyCTvwMaKLPn8lYmt60LVlVxUqi1p8LbA3l7cG9OOcyqP+kxTSWTzTGXQL1BgFrgoRr4os7Lc6mQe+utz5LfPlqtJhqNNSwsnMcTJ57AiRNPSFrNxHpvMpogb7PRRKvVRocqsh0D8+qEt6hqOVY1zk6QMz1MrZSfKD754nGJ6rr8zaBWq0ngpnkftHjUTPi7AvLyutnZGfmNh/HM7ZjFzMy0BOaZ99gI6F1PNZfHFKBl2SnUy9+XCDDzuKZHgV4FaLkvbnlwV4/lYWzmWwFiVQXmPRXuZVq4GUjbALu0mQK9tAkD/84DzUXVYCmLnBpfr65sIVFyDbR/ZRZKC1ztFtj4HT48h1u5eP9qt2OZ/tICm7XAR7/4mFwyNxbghskAeycr2FkBkpMns4DFBWBtBc7aKtBYpbwuHHqp6HSRuC7CsTF0x+oIx8dQuekwqjffLMHfvVs8UcB6pOiECdqdGO1uhLVGiNPnW1lYa0ZodVK02yna3QRhRKDX7KXPRr1Z41jDbtoPsH3e3gG7EMz25hSGtTCuEfO1J8tYgCq9Fgi2gKecKn1po74qV/BL+cpqseoCQS9GWomQSAiRzrSB2bbsp6ap0Lsbt0zuxpHJXRjzCPT6qDge2kkX9zWP477GMQF7T0bncTZdxbl0FYtpM4N5eT8JJhVZ2nuiozk1YoFSY4CQLFFOLjCk1xBZaEgyOkJKxds4Rj0NcFNlP24K9uNwsA831fbj8NiNOFzfjxvre0QxlVAvQ29hmYK9m61lg85XJVwD9IqyLFVlRWG2V3YC8orHDLNQj0q5RKklTUSqZdxjFzEqdGx6oD0Iue/2uYqSV261UK8BofOKwapea0Bp7U8bxtmMuUz/3espGduqw2olwKwNYZyAocs9Id00RZcKvBx/UE034V6VeS2Qq+Avj/MzQV3CwRb65VLGMHUECmY8wnJLMHkwQG/uGo5dpHb0RI+zGmSfLxUuNo+KeTbyNZBAuwRCvQ7gM7gOfC6EjNrwohbcqIVq2sWkF2PKi2SPJBKQN04iCQpsczzpOW5W31jnKn4Fgc8FnhVUCPcGVQP5VmqixBv4Fdl7nm/HwCwDqm33gF59bKyAd+/ZyQG91Bgut9ICpQVGs0AJ9I5mp/Ks0gJXpAW2Y8LregB6i67f/+N//I/4zne+g9/5nd+Rcn/b294G2mHQj6z5inE5gV7eJw8e82+Cxh/96Edx2223rVs/BwFbw9zbX29A7yC7jgryDQL3CIZ/5CMfwezsbFYmJdC7vUAvDX/ffffhx37sxzKAfTOKq1/84hfx6le/WpRy9DnLqzYXgV6ec++99wpwuN42DPT8oR/6IWlr8nWG8YzanvDcUaHQQfEOA4oH5aUIUY66qKBYHmy3CPSqijJV0ani+0xug1Rq2Ra8733vw4/+6I9m7jzXSyMn0j7+8Y/jX//rf42FhYXsVNZFArLFMt5M2RVV0Dcqt1HqBCcXCZdTpV63Ud8r69mB75yf+ZmfwW/91m9lp42q+DuoHAY9XyXQu7VPy3b0J7c2xWVspQVKC5QWKC1wLVqgfB9di6Va5ul6scCGMBBn83Lz0IbnzU9PAkkcmRBFiMMQSRSKAi8B31gh33YH3WZLIF9CvZ1my4SWDe22mfBNEvhWmbU2Vke1PoZavS4grwafarxVo8DrWpCXirsOJye5t+qxorgrbmVVicqqQVmQV6Yui3yjupgdAPeqwhnTyHHjmTNnJAjQe+oUlpaWZHEoAxVuCWly7Eawl6q24vJYoV6r4st6ZsypxwyEa+BZMwE+KBQVboPAR+D7qFUrGKtVJURhKPefmZmSRZc333wYrXYTzUYDS8uLOPX00zh1+pTEr5CqUSBORC12bXUNHCMy/WEYySS3an0xL0b5zbicTQn4WgU4xmUA44qAuFxwSjBXAVyTZ5MvhR0M1GzUxBT85Tic1xLk3TE7I+PyiQnCrARcOTFtoOG8Qq3Gy3gGvZsGqfaqLfOKufz9iKCtQr2MV8FhzZ/CxPk4td0ogr2qOsz4GK8GhYgV0mbctBsXtRPapaIx7cG/NfBvnlMEmdd7F5fg3vXSopf5vN4ssOE7fB2DlO3C9VZbyvxupQXecc+3JLobpio4PDeGw3N17B93kRw/jvjYMdmnZ04DywtwlhaB5UWg1YbTass+9jx0JyfQnZyUUL31VtRuvx212+9AZf8+rtSCQ4GMIECrE6PZitBohVhe6+LUuRaePtvEqXNNUeftdoFuaEIYxgijGN3QLsLqw1nzMG9/B9iwejkCkcq6Vp1TUEYL9ppzCPMqtGiucaSPKL0vA/OqOm0/32sUY3mqlyCpGqg3rcRwdrTh7mjLfno2sDDvHtkT6A0ILgrQ28F9jaNZOBkt4Fy6JmEpbQjEK4Kvmt58urM+t8mraT+NKi/SiEsUkXIvQC/7vTYQ5qXscRyhnlZwc+Ugbq4cws3Vg7ipdgA3jd0oYX9tDzyBeV0BLY3nDzuIumDAcbG10fSXEwLHCccXBLhTxKGBe13PqOB6VMIlOOr1PtMwkh6FMTVNGdBr6wT79Jo8q2xs8WzzrdYV+4c52+KtoqxrvuGYJ7ZjGu5t7ZC967iiLutTJdb1hHAVgNQy4hxjqAJvJ0rQjmIT4gSdJEUngYSuqPAalV2jSm3GJ2ZvA8F2jjPgiKou9wL3wkHEoGC6SO6aMYrEwbGZ9bAiSsAKLFvdZ1V/7uHirHbMgNW6pR1ysK/jJAY4B5V1Id5UAgkeqmmEShqhmkQYdxPsrLmYr5rgwZS3KEWLMq+qIRMQdkx903rnmbGR7/WPj0SFVxaxKsxtjW0GTPK4SO2w/L0Uc66J0LZA64XR9C230gKlBUaxQAn0jmKl8pzSAleoBbZjwut6AHqLip433nij/NjMH9YJAtJV/Pd93/dtWAtGBfDyNlW1ymc/+9kbxs8fgqmk+MEPfjA7l8qHVJR93vOeN1BR9uzZs6II+t/+23/LriGwRYDwyJEjF9zzegR6B9mV5UHQ7Qd/8AcHgnwc8BAye+tb35qBn6wrtCvVLfPbMwH0EvL+n//zf+I5z3nOhvXqcp1QzPeLX/xiAU+pZHyx26jtESc53v/+98vzotuOHTvwK7/yK3jFK14xUKmX7cCXv/xlvPGNb8T//b8GQuY2SLGZCsBvectbsnMI5f76r/86CIAO2tie/MZv/Abe+c539qm28txhdhm1PWEcRXjzwx/+MF73utcNbBMupT5eLNBbVML+O3/n74ALKagYzrr6qU99CnfcccfFVostu47pee1rX4uvfvWrfXES1P9X/+pf4W//7b8tg9nixsnNv/iLvxBlaL4v8ttGgOwo4C3jKwK9f//v/31pb/bt2zcw/xvFOwgwH3UxwygGZ1155StfmbWPvIZQ73/4D/9BJmMHbZy85jOri2l4zjAYugR6RymF0c/Zjv7k6KkpzywtUFqgtEBpgevVAuX76Hot+TLf14IFNoKBZGKSm90NAnrV7asoWxFCZaCaVWRCHEaIu6Go8hLq7bSaaDdaaDebJrSa6LQM0MvfbAgrjk+MY4xhfAL18QnUqMxbr6NSr8GzSrwuVWg5CUylVJU7EoDATFaadPcmpXuCpWY6Ww7nVEwVMNVr+9o2e55OZDbW1kDPT4R4CfVygSN/i1xcXJTvFAjtdLoC9xKIFSVYgr05YFfrUB7azR/PK/VqWQ0CfX2fblN91GsVjNfrGK9XEcp9u5gYH8f+/fuw/8Z9aLdbaLaaWF1dkfRSqZf5VDhVAeS1tYbkr7HWsAq2nP6mOTkh7CJKjFqW8Bvitte1LmANHKwQKmFcBXoVQGWeFd5VhS7NP8+ZmpqS33R57b59e8Uj2+TkBCYnJlCtGpDV84wKMCHhItDL+LOytAZW2w0CerUMVJWXv4PwtyBCzfxsbBJlv9Mo0Fu8d749yAO9AgbEhKIN5M26oXGrorOq/xLapQIvQd68Gi/vpUC0QsyDQOJBaTCPQTnxfi2012UeSgsULbDRO3w9i5XtQlmfSgtcvAXe9JGvyMX7d9Rx6+4JPHvPBA5NBQiPPobo6OMIH38cyemnkS6eAxbPI11cEJjXaRPq7SBxPYRTkwgnpxBOTaF++x0Yu/NOjN15Fyo3HoBTCeBUKkBQQaMdYXWti9VGF4srHQP0niPQ20Kjxf5FD+iNBOhNzGKyXN/1QoXe/rwTDGQwCq7Sk7JwJVE+9veMIixxSIEx5XyzJ5xo/jYAo1nsZZSBY4E6TdBohfb0EqRBjDRQoLcJd64Fd0cT07Mebp7ag1sYpvdgwquh4gaouhV00xAPNI7igeYx2T8ZnsOZZBlnkiWcT1YNyCt0oqUzM6CXKepflGjyo/KshCUt1JtQrZcwrwF7HYKyDFGKCdRxpHazhGfVbsaBGpV592J/bS9uqO4UsJKgqgK9WR/sEvth+X4lF1HGOaA3IdBLIdeEQyIL9HKvMK/9zgzmhHa2/+X6hhbqJW6abfmuYw707IHftkytxxZba+xCRQv0xomFegWHzWBg1jLaSfr0rmsWBlqol+q53djAut04FYi3H+hVmJfnGJhXgF5R6VWQ1y6ktICuQLAW5tU9YV5CvQyqqKtssqnpqsirQLBC4D2Ut7fEVeu3sa88RQr0WsCZIK8gxU4iz0vFNzAvod4akixMecDuMR+76yYELK5Ulk/KuFUWQVq4WJ9b1jcdH+m4yCxq1QFvbjysY6NcE5Ap9Go5W7Bay5TPVE6jGSXQe/HvjvLK688CJdB7/ZV5meNryALbMeFVBOh+8id/EnfeeeeWWPHAgQOifMgf2XUrql9uBni9FFDtG9/4Bl7ykpdkLsI1PXT1TbiI7t022kYF8C4W6OX9B6kX8gdqglOEzmgv/ih77NgxfP7znxcFX6ZLt42AresR6KVtHn30UbzmNa8BIbH8RpiMdf67vuu7RNWCExFf+tKX8Lu/+7v4X//rf/WdO0yB8lLqZRHKG6aIyg74O97xDgm6EUrm88VJDEJ/zAt/1NetCMRt5lnb6Fng8WcS6OX9CbO/6U1vwic/+cm+5BKg5fPyvd/7vWIbtjl/+Zd/KQA0y5QqOLoRzqayKieO8ltRcZbHaG+qprLN4IQRJ5Yee+wx/Pmf/zlYbt/+9rclCoLFnFA5ceKE/L0VQC/v8cIXvjBLItuEn/iJn8Att9wi7Ss/7927V45fSn28WKCX9/293/s9qY/F7c1vfjPe+973DoSsee4gRWSC0VQZvxwbbfn617++r93U+7DsXvCCF+D5z3++2JWTaYS/CQCronM+TXymCHITBB62bQTe6nWcqPsX/+JfgGrGuv2Nv/E35L3FtBCM5mftF2wUb1GJWt8NXBzCycDNbqxz+Xc5bfNf/st/EYA3/0zxOSE0/f3f//04dOiQPCcPP/ww/uiP/kiek7wd13tflUDvZkto/fO3oz+5tSkuYystUFqgtEBpgWvRAuX76Fos1TJP14sF1oWBrPvNzBY6uWcnRc2cr1WQtRPiAmZyRtmCveCEc0zANxaoN6ZqbbeLkMq9AruafUh5MeuulXCqqJFSibRaRaVaA1V5vSAwqryqxutxApjwrpkINnPUeSkwM2FtJiDNRGbm+dcyyjYLcobRn11/08lMgplUWeW4d2V5WX5zUnVe7jkOJBRq4E2e10a700G73ZFxmwaCoqreqlCrQry65/GNlHoV7gxou0qAauAbld84Rq1Wxawo3M4I4NsNmY42ms0GGk26JyYAQJe3VkkqhUC/VOhlPgiHEAyhdVwCva4LKvkaoJeVxADUqhjF3zb5OxyDKvTyN5xBarwK+eZVaTl+Z+Ci8vn5OdkT5GU+BDwWN71OH+Aq7mI3CUvk6z6vpb0V3tWyzZdVvpzMpLl3gUqu1KOCqnI+XkK9GrRceY2qEnNPu+X3tI0Cv4PuOSzfRaj5emnTynyWFrieLFACvddTaZd5vZIs8Opf+6Ik5+DcGG7fP43b903h8GwF7aOPoXP0UXSOPobw9NNIFs4hWTyPePE83E7Xhg5S10cyOYlkYkr247fdgYnb78T4HXehtv9GgXk1rDZDLK10sLzawcJyG6fOt3H6fEv2jVaETjdFt5ugG6aIYsKdJkgfzXRMTF843+m1f5vFWrBqqVYxVRbD9aBFwqNmUZrRLK2wrxl4qPg+qhUPtYB9T/7N/qFZ8MV9J0zQ7sZodyLZi3JrYvuaborEj5B6EVI/grNjFc6ONbg7VjE16+DwzB7cPL0Hh2d2YzqYwLg3JiFBgoebT+CR5nE83DqOJ7qn8FR4Dk+FZ3E6XkBKkNdJZG9URS20a5V4Fes0cKlBO6UdTQnxMn+GjBWVXgK/SYwg8VBJfFTiADPuJJ499izcOvZs3Dr2LOyr3oBdwTx2VeYxF8xaSNVAveIhRD1+bLKPmq/rFy7649jBekeR7NGmZvwj/WoL8LKvbPrZVGYtSCXnvJT0xj6Kcvcv5uyvNjkwWxNp5J1VulernAFPVR234HWEoy7BXmWo5iB2NLgIOQ6JEjSiFM0wRSdO0LXKvAR8u2kq5xDmpYovQd4oodIugV4zNtG91H0pX6PQq2q6/CxAL++rQK+ME+05wh4bhV55FuzfvXeuVSTW43a0aYBolRrulQvLxwC9ps55DuBzcaJrVHoV6K0jwZSvQG+AXWM+qi7g83w+pzmBZB23KohPwJ7lnJV5vs5lC3P7R7pachnQa8sxD+/q2t4S6L2S3kBlWq4mC5RA79VUWmVaSwsULLAdE15FwHMrC2GQy/BnCugd5CKceaVKK5UZR/lBdzuAXqbpkUceEXfmn/vc5zZVHASpqDZKgHBYfq5XoPdS7MprCY6+613vEvWP4nYpAOWoQC/v+Qd/8AcXqANrWgZBo9c60Mu8E+r92Z/92T7Fz1EfGgLQVFwdpIA6SN10lHgJYPIZJACqCr933XWXAOK33nprXxSjtie8iBAklYepMDxoI4RONW9ul1IfLwXoPXnypIDUX/jCF/qS+JnPfAYvfelLh5pvu4FeJuTBBx8U9e0itD9KGes5/+gf/SO8733vu6Bci3FsBN7mzy8qQ+ePFd+n68U7yKabydtGdUyPcxLzv/7X/4pf+IVfuECZeqP78X3FawmqD3pflUDvRhbc3PHt6E9uLkXl2aUFSguUFigtcD1aoHwfXY+lXub5WrHAhkAvZ/EydR+T60wlygoaGahXjsjUp06cyjx6DiaQCXLCAIR7CZtGERIqiFmoVSJ3UpmIJNRLd6GEd13Ph+MZkBR0GSoT0wYiVbeuZrJR02pc/WYTjwL16uRqpk2lGlXW/WyfH17rTdZOAmdqZQoH96BN5oNwL4FkjtdUfZW/VRLsXaOS7+oaVlfXQNVb/t3br8m1qgKbV97NQ71iK3Gva21rK19eyTdTuCXXTFe7uUlcThhXKgEq1Ypxz5sQArCuehO6fzUKrmbin/b10Gm30Wg0JT9RGInCMO1L5TGq9Bqg14DGxtYsCwOPUElWVWYJ9HLhNIFe3VSxln8rqDoxMYHp6WnMzMzI+Qz8PDU1CR6jIm82QW1LlqCrqtaq0m/xudT3U7Geq72k1lhFujwwocq5Bnw2duBnLSu9j16bfw/mwWwtOwWFFeJl2THvqjLM3yQZqMwrMHu1KnkblL9B9yzeX/NVtEcRYr5W2rEyH6UFrlcLlEDv9VryZb6faQvc/Z4/kSQc2jWBuw7OSrhlvorG0UfRtKF7+iTCxXOIFs4jXjoPtxvC64Zww1D6thifhDM+BWdiEpPPvh2Tt9+JqdvuRH3fjXCqVbiVqkC9y2tdLCy3sLDUxrmlNs4stHF6gfsO1lqRALOdTiwArVlTx0VWpl+maqqC6Fq1WvbWTd/PLHfjnnBuhZBu4AtoaABGc3kYsR8YohuFsmhvrB5grBagXgswUa9gYiyQUK/56HQjdEKmJRLYmMrCK40Qq43QpCmhRwcHiZMgcUMkBHrdEM7ssgk7ljC1I8WhmT24aXY3bprdg7nqDKb9Kcz4XBzm4vHWCQmPtZ7Asc7JLDwVnkHqxkjc2AC9DiFdA1BqMNqm9m+7kFA8jEiGkywIzGu/q6VVjKdjGEvqmPN24I6J23H7xG0Sdld2Ycabxow3hUlvMgf0sr9sFI+H9ckG1WFt0/P9OlFHJhhLDx/sx3PcFIWyCI0bF9sZmJMLzcwYSfeSBn6nBZ6NlTLsNLeYsbCscYhCr9aLDAbtGycqKN0bM6ppmQ8TTF6yRaFpggguIsdFCBftBFjpJlgJEywTVI9Tq8JrQN4oTQ3IKwAvg5PbJ4jTWMBvHY/KWNTWZ63XRGsJ89KCAvSqqq79bPJm8O/eGNcu/syeK4V6Df4u/3RMRHtbyBqpaxWAZbQkY2Me9kVBmQrFDgjyEuqtOzGmfMco9I4FEuqeg4rnouo68HNjUrMSVRW1zb5X1v2LVHmsB/XnClZpXZtfPZIh2vlTTU2W/xMsLrfSAqUFRrNACfSOZqfyrNICV6QFtmPC63oBelnARQDqyJEjuOeee/Cc5zxnpPIfFcC7FIVeTQh/1P/whz+MX/qlXxL3dutt/DH3ZS97GX7xF39RFBHX265noJd22YxdeT6hM9qVyqN59du8jS8FoNwM0Mu00139hz70oQuKeJD67vUA9NIQnCi59957QVXXvFr1sOeACi7/7t/9O1Fp5eTRsI0DRqrO8tyN4mWcXBhAFWd+LsLXg6DWUdsTGRamKT7xiU/gDW94w0BwMq/sfCn18VKAXk44UUGabYxuVGn97d/+bXF9OWx7JoBerTcs33e/+92ZuvIoLwIC2m9729tw9913D20T8vFsBugdpNCucRWh/SsB6NW6+c1vfhNvf/vbRwakX/WqV0ldWe99VQK9o9TG0c/Zjv7k6KkpzywtUFqgtEBpgevVAuX76Hot+TLf14IFRgJ6mdFM2cfK3NqJQc4D9k16ZopXPeuoVpFOjNMHL4EAAR+p8mph1UxLl3CpZ1ywirqVwrs9+iBT4s2Ag2ETlTmFXjNZqyq9KVwqWdkp3P6y1IlfpRl6R/PqRBIZ3Qoz/QRcoxBhN0Qng3ubaDZbAsZSCbcp+0don0QAACAASURBVBaajYZV8G2i3e6Bonn11uLnC4BQToZbMFqgUauMnMHUFmGWolNog7YgFJCb5O45UDVKWa6oznoCbhiAtWvcNodULSM0YMokFqjAuC+WyWRV9wWB3or8JsMwN0el3XmBcg3TYNS4BA6mIlWNSr41gXepxLtjB8Ns5iHJKNdWjRtoARJ60lQK9BKM3Sw0kUHpMqneAy50LKz25u9SebVefiaErTB1UY23qKKWB7Mz6Nq6GFZVYv4mqfZifgnx5lV58+rD+fftRgIWg46XQO+10GqXeSgtkHsn6aKZizDKRm3IRURZXlJa4LqxwIvf/lnJ6003TOK5N+3Acw/P4cjuOlaPPoLVY4/IvnX6JLqL5wXqDRcX4EWRCWEEzwvgj0/CG5uEPzaJ6Wfdjplb78D0rXdgfN8BOBUD9LrVKhZXOji72MS5xSbOLrRwZpF/d3FmqYO1ZohWOzRQbzdCmrpgD5d709uyEKHVJhWo16rWinML6SOmqFUC1KsMFdDbg/avue92GX9XQprEmJyoYnK8iqmJKqYnq5idqmJmit9V0GyHaHVC2S+vdXB+qSMg8sJyF3HsIE6o4kvg2AK9TojECeHMLACzC3Bmz2NyR4KDO3ZLODS3G7uq85iv7MB8MIfAreCJ9lM43n4Sx9tPCdT7aOs4Hm0fx/HOSSRuhNiGlPkkmGsBXlHfhVXh1b6w9TRiMqwAtIEuleacwASm7b9d/i7cOXkn7pxiuEPSVHfqGEMdNacmfWgufpMFcrZ/aVSQC7DsgCelOCbTaxTk/f/Ze/NYy7Ky/vu7533me+481FzVVV090KBhMAwhhoividEoo6CSEMSERAUMMSREIQHFP8T4EgKE158JKLSJ4htUYiLvm7wIaeVFA77Y0N3VXdV15+HcM+69zx7fPM/a+5x9bt2691bXdKpq7cpT69xz97DWd+2zz1p3fdZ30Yon5MwbEswbiBArRhCErfNEMeozZUAvqP/E7W4xCVJ0goYTNcW9MWrcLL5SUkh01Kh3pDMkjky33HxKMYUy88FNO5DpObnvQLBt2ofgSYbpBEMfKnxooLQXK2h4EXb7ERpePHTiJQg3hXipB0KvCRLnGiaol1NCeQkapp9EParU1s8mn6bVKhx6kUK9qQrUxxkqMuo4nKsvMVlVnHv4TzhCx9QfYpY3c+dV2fWXoN7snsqA3mwCJqUC5o1RQISarmC2RDCvjrmSgZKhoaBpKOgE9WZ5HNTSAFYe1seIvy6vTjNYhyabAJvtvAfoHbzNVTfsJWZPkuz3Euh9YL7qZEFvgQIS6L0FIspTSAXulgJ3YsDrQQJ6X3jhBbzzne9k90za3vOe9+Czn/3sgVBfvu6PCuDdCqA3uy4tx/cv//Iv+Od//mde+p3AKdpoqfJXv/rV+Lmf+zlehp1cKY6yPehA72G6Ehz98pe/HK973etYW9KYlrE7aLsZgPJGgF7KAw0SkKvoX/3VX7Fbax72zru00r4PCtCb1Q2Bod/+9rdB8Ox//ud/4qmnnhpU22te8xr81E/9FH7hF34Br3/960dcXw773Ozs7PBnkM5Lzw5yy6XtFa94BQikpnMSbJl3kjnKs+aoz5NBBylJ8MMf/pCfWVTOPGRMMPPHPvYx3vVm7sebAXrp2v/xH/+BX/7lX8ba2hrnhfJEoCf9oeB6290CerP80ADcpUuX2FmY4vLlyyP3DkH9Fy9eZCdZeiacP3+e3XGOut0I0EvnJHCfIGiC1ElPcmuibS+0Py5Ab6YD/ZHlf/7nf/D1r3+dnz3f+973Bs8n0pA+L2984xv583Ls2LFD/0Algd6j3mFH2+9OtCePlhO5l1RAKiAVkAo8yArI76MHufZl2e91BQ4HeoclHIz5pe63Gcw7XJQ38zJKj8mNJ4ph39HBcmGaRa6uwnlKLGkqXIuEG2tuudrMcTddBphPx4Dq3gHy640+Z4u70gCsGLymYW6Vl0AdAsupj9agAIMx0Nxyq0PrX1EmwQAIt6ls0D0DQhnM9UP4nAacEhCahXD1deAS+Ov0GP4lR1jqP7oOAb8eXIJI+30Ghek4GvzmCEN2ys1cYAmSzsBedr5Kl5lliDd1xRLLLqc/E5CbHcP7CHdfBnYJUA4IGojAAAGfLxv2H9SmMEXOgNjUJcowCegtolgsDVx3yXk2Ozf1uykIXp2YqKFWm8D09BRmZmYZAKa/1RUKRXYVzvYVwAINYmcO0cIJmCL/d4m9cO5Bn8+9LmgCShY3bQbsUj1mcHXm2pvVHb2fB60zB+W803IG8WYOwpTXLN8E8gpg2WaAN+84TPtlIO/eMu3nOrzXofd6jnAS6L3Xn9gy/1KBUQWkQ6+8I6QCd0eB9/7v/xdfeHHKxtmlMs4ulrBY19G4+gJ2l59HY/l5ODsbCDstBF2KNtQghBqSQ28IXaV2UAVWoQzbLmPqzMOYPneRozK/BNUQQK9mmgLobbjYajjYpHS3z1Dv5q6PruPD7ZNLL00oCwWiyVCvwk67pq7A1Ckl0JPaeSIE4CfagxRlAnRLNoO6tmWMOPT2nD66XQ+dnli1YaJWQL1awETNZqC3WjYZ7i0VdHjk0OtH8IIQzTTf5Ci83XDh9hN4HDGv8hAroQg1ABjo3eYo1kMs1SexWJ/EUn0Ki4U5LFjzWLQWUNJL2PC3sM6xicvuMi65VzgI8HXRg6s4cOEghC+cWgniVQjkzdx56fUQOuW+B68qIkJNVOjQBjGpTmJam8GMNoN5YwEPlc7hHMdZ1LQqDOgwYfA/VdWhpSEmwVF/Y3Ti2PXu2Os9z6lNzu3NiJx5xQob2UobdA1e7UIXIHEG9HKagrzc0+HXw/4O9ReiOEEYiTQIY34dhNSfGU4GpAl1mkb3krif2FWW3uPVQAgITxHYrPsl6NERGFb0H1LYlq5LfZIU6uX+TBzBiYBeDPQioBMC7SBBOxCpHwMB5ZVcecmBOoN5RTcyXSVE3NGqkkCj1V6UBLqaQCcnXIWcbYeO07QfnStIxLn9zO03Vvh9dpLOVdLQ2TYrmvjtKNCbob2pGW+2Ogz3M1O33vSkg35otkKKAhSUJI2YHXpni7qIgo6yqaGki7C4L5T2VnN94JEJp7xEjsgrl+RAoHfv3ZhN003fH5kYO9xX9MjkJhWQChxFAQn0HkUluY9UYEwVkANeY1oxMltSgXtIAQJQf+3Xfo0Hep588kl2HZabVOB2KJAHesmV9x/+4R/wqle96siX+sxnPoMPfehD7LacAcpHPljuKBW4iwqMe3tt3PN3F6tOXloqIBWQCkgF7qAC8vvoDootLyUVuMUKHBXoHQwUpu5OQ5g3NbAaDI1fb4BvdIB3MN6bApoMxDKASj5LKdDLA+HZIDh7K2X+YryP+Gl4vWyAc1Si0SFO3pudmkaB3oOcTzMoUxwqoOPsNaV74cn8z4NlWlPol37Ou7YSvEtAL/1dp9Vqo9VqgQwAKKVJoPQ+w70M/go33wwwzWBSSgcwMQ/6E+wrHLCE+1UoHL0iAj0EVM2AL8PA4lgCdillvUHOaTSgL8pKVUI/Zzw2vWT3r9wyvuSemwGoBKYSwEtBzrwUBOkKKFdjgJV+pon3MzMzbGRA6dzcHDvzZvBrpi39TDCvnk4oFnUQjwC9eXA2D8Dut3Txfh+h/b7HsnNmcG+mOwG9wr24z0E/Ux0MwOoU7s5f+3ogb6ZFpl0GslOa367n7Ha9z68Eem/xg1KeTiowpgpIoHdMK0Zm675X4I++9h9cxnpFw9yUgblJHRPlBJtrV7C5LqLXbiD0egg9h1MEIZQwgBIEMBUNJbPMUTbLmDv5EOZPXsD8qfOYmF2EZpjQDIvTBoGxOw4HwbEM8zYE1MsOvf0AHrno+uQ5mrWLFViGhlLBQNnWGbYVbSkBZ5Irr4ApRfulTpDuRBGTtSJKRVOY1YomM9ptF7vNHhq7PfT7AaYmS5iuFzklkLdcNDgKto4gjOCHMacEIq9tOVjfcrCx7aDdDdHuheh0AwZ+CbIlR12CepOJHST1LST1bdh1D7MTVczWqpidqOBEcQknCyc4Js1J7IZN7IYt7AYtXPVW8Lx7BS84BPQuoxnvcrTiXXjwEDE0HIH+sWMv4aDcCcn1S1KIl5xU1ViBDh02LNiKBfo3Z8xh0VzCEscxHCss4bh9jKOg2OzAKkBgAl0N6CpNNjOgKcKll1cEeQkOvVlfIz+5jF4PJ0iKiXg8CYxWNuEVK7KVTTKHYAGA8qS14a2BME7gBTG8IEI/iOH2Y7h+xGkQERQrzk1hGSpsU4NlitTUFAZLKSW4l12eGabNPvajfa/slhT9POrvCbg35D6KSFtBjKYfoxlE6AQE9iocTqQMgN4gjhGkfRLhxjusRe4zALBUwNIAUwNsyrtOeVVgaqJdnRkvEyDsRTG8KIEXJvDiBP0I8CICfdN7P834Xrh3OEk164vmnXoF0Ct6syJXg/5pdtulJxTu2GK1GJuAXlWAvVVDwYytYaagc1QNDWVDQ4WcevXUXGmkY55zWRYd3dzzN4N70z7zXjo5deEd9suzYzOomadSCu1yZyWQXG5SAanA0RSQQO/RdJJ7SQXGUgE54DWW1SIzJRW4pxT4/ve/zy7OBPKSq+fi4uI9lX+Z2XtDAfqjzsc//nGQCzhtb3nLW/ClL32JnXaOstHg1h/8wR+AoN7Pf/7zeP/733+Uw+Q+UoGxUGDc22vjnr+xqESZiTumADnfv+td72L3+xvdCN4gx3L6bvmZn/kZdv6mlRUICJGbVEAqMP4KyO+j8a8jmUOpwPUUOBToTQ/MjxvSMqK05cclM9g29QK65nKjXkfCASvbBq6o6dKl9H4e5B04kg6umh9aHPXU3XvhvdfNTIvEMrNiAH4wvr3PYHvm2roX4r3mOtcdqB8CxwIQHULBBIoKSNRnMNR1PQZFBeTrcsoOvQOYl4BeAZBSZEBpBpXSueg17dP3+uLcIZ1fXINiBOglhy8aTE9hXnLrHawwnMK8AuQl51pR4TR4zkA0O38pIJBX1NXQVZlcdQnYJViVoN5SqcQpOdJSUHtvYmIC9XodU1NTHPQeBe2b1X0+1QggTh16xf0BBhfoWgS/ZvBtBsbm60e4Pl/fSWq/3+XrOzt3Bu1mYO9eh948AJwHvzNAOcsv5Tlz6c2cebOy5l15+TOWEjUH5X/v5yj7/OTTg/aRT0epgFTg3lVAAr33bt3JnN/bCvwf//ojLoBtxyiVYpSLMQyzj9XtZaxsr2B1Zxkdp4Uo9BFGPqcIfSRBAAQ+rERDTS+jppcwYZSxtHgGx46dw/FjD2Fyah66TkCvAU03sdvqY3PHxSZDvS42Gv4A6u265NAroN4+AcP85S+0LdkGJioW6hULtbIF09BSt16CPcmNNW0nhj5mJsuYna5gdrqMasUeAL3U9tvZ7WFzs43NrQ4cx8fcDO1bxuxMBZWyiaKtc1iWngKa5Poao9HqY2W9i5WNHkej2cdOGo4XMMzLzrlqhHhiG3F9E3F9C+aEww7ADBlXCzhTPsluuA8Vz2HenoMTO3AiF27sYqW/hstOCvS6V7EZrmMj3MBmuIFe0kWohAjVkMFeAnk5uDMgAMeMf9QSDWqsglIzMVBWSihRqCUct47jVOE0ThXO4Lh9HDPGNGbMaU7JyZcnzsUh4iSCrlrQVZODHHM1hnnFJLjDtvzzPN8OpfZm1u6ntihP/kpdcvm1lraRqZ3MkyGpfjOgl8oo2uwC6CUNwNB1tx+h60WcdpwQHTfktB8kwoGXgF1V4botFzSUizpKVNe6ioKhomioMMjxmcsoJkqOGrdmlrSi5GkXQnhDM9ArnJop3fYCbHshttwArSBBP9E4vERnd14/iuHH4pgo7Y9Qyv68OaC4rCso6QrKuoqirqBoapxPym9mVkuH+VECJ4jgBDF6QYRemKAbJpwS1Eu9RNH1GVjd7l2gJS2T2EvUl9CWy5dVdpq3TIA0y/yjMEwW9yDDvBwJKrrKQO+0pWHa1lAzNVRNHVUqCwG9ORZdXGbPlNZ8J3vg1rsf0Cvym51w5LBcDkdxXvET3V9ykwpIBY6mgAR6j6aT3EsqMJYKyAGvsawWmSmpwD2jAHXe/uRP/oTdTgmQJFiSBkzkJhW41Qqsra3hN37jN/Cv//qvfGqCed/73vce+TJPP/003vnOd+L555/HN7/5Tbz2ta898rFyR6nA3VZg3Ntr456/u11/8vp3VoGbAXr3y+nJkyfxW7/1W3jf+97Hrm33wnb58mV89atfxW//9m8zpCI3qcCDooD8PnpQalqW835U4DAYKANiswFNYewzxGSHUG823HcNQisGLHMA77VD2sOFb7PzCSDh4MHv0d8Km6b9zp2vNzF4Kra9+dpbv/ln2346HQSCDs+VAsekWTqKO3Q9Sx1ws6Vno5hd0vJOXL5PLrDCEdbzyKXXGwC9BPxmkQHATs9Bp9tDt0suah48dpHN3GS9dNA5ZiiXwANetpdAXoJ6U1deGmQnV94hlCrcvdhdOIWS2Z03C1rFlxymUsiXgFUCdwlWpb9TUeTdesmRl9x4KSWwl4L2yeDWTLsR19oUGhbXEdfOHH8z6FrcMsN87QdG5OvsMEh2b52zTrRUMDsbZw7Iwtl4r3PzXqA3y2/egTfLfx7izfK0FyQ/KN+HufTm7+v8voeV/3583skySQXuNwUO+w4/qLzyGXC/3Q2yPHdSgX/8/iVxObUP6C6guQjQxWprA6utdaw0N9DtdxElIcI4YOAzCXzENLkq8FGAjkm9jEm9wnFi/jROLpzByYWzmK7PQdMN6OTyqhsC6N12GOrdILCX3HnT6Dg+XHLnTYFeanAz4KgA1ZKJmXoRs/UiZuoFduy1TZ1TajT3qY1JE8R8nwHduZkq5mcrqJbtESm3d7pY32hjfbONXq+PuZkKBx1TLpmwLT11cNUQDdqSQKPlMci7nEK95NK7se1ydN0+EjVGrJJz7hDojepb0Ce6KFc0VCo6p2fKp3ChfJ7jmL2EOPdvq7+NZW8Fy+4KVrxVrAerWAvWsB6soZO04SsBfMXnoOMI6KV00A9IV6bQEwNGooNSGzaqaoWjolQZ4j1ZOIWTxVNYtJZQ0SqoamVUtDK3o/uRBy90EUQ+bK0IWy9yyk69ijqIw+7P/SaT0XsZzJutCMETxDRNOPMy0KtwiMl2mUsvo8TDdjGtvgGxGgqV3vEjNLoBGr2A05YTouVEaPVCdu4VQK/KadkmmFdDpaChWtQxURgGOfXqKmDQ/hlNnkKtol0+7AAOOVSxEgjBvOy6G8XYdH2sOwE2XB+7fowA+iB8BnojhnoJ7hXlEJMMCSTWaZKfknAeaobKMWFqKKXQccHUrgF6yYWYgF43hXpbQYQWOQT7MZwoQZQoIoa467DzmKdy6d2sY0f5SleQ4Tss71hMmqQWydnu2aRS6jmTmzBFQQMISp42NUxZKkO9VJYJS0fN0tmp91qgN4f07nXoHei/F+hN++15t+qRfnS+xzxcI2cA/yrSfOOwz7P8vVQgU0ACvfJekArcwwrIAa97uPJk1qUCd1kBGqj5yle+gg9/+MOcky9/+cv4pV/6pbucK3n5+1UBcn9+97vfzcV79atfzaDS6dOnDy0u/cHhueeewwc/+EH80z/9E9761rfiC1/4ggScDlVO7jBOCox7e23c8zdOdSnzcvsVuNVAb5ZjWongz//8z/HmN7/5QHe121/C61+Byv6Xf/mXPNnqla98Ja+cQG5zcpMKPCgKyO+jB6WmZTnvRwUOg4GuAXp5kDbnOpuKcl2H3nRwMBtfzAO32WsBCQs3o8FysIeIfQ24y9fJUcPp8fu/J355rRPRtRfNw6L532bg6N4j8iAnX2MAJWdA737XEO9lA7x5cDRMHXZ9X7jv0mB+5hCbd/PNXHwJ8O31HPQcF32CgNmxl4Becvf12EWM4ANxXuHaSwBxFuSoRsvfCsg3A47FIHScufbG6R3AEMRQyAxM1XQNpmEyoFsulzmqtSom65P89wACeSmmp6cHvyfH2gxMEJINoV2GYXNA716oN9M4c+LN181B9/dhMNted9w8aJGHePdeY+89kN0He92D8/DxfvfTSwV1szvseuXLdLofn2eyTFKBB02Bw77DD9LjsGfgg6alLK9U4EYU+M6zL/LuXtRFN2yiF+6iEzSx2Wtgy2lgq9dAz3cQxj6CKEAYBUjCDOgNUFQMTJs1EcYETs6dwsm5Mzg1fxrTtVkB83LoDMYKoNfBJgGxGdC746HjBPD8nEOvOgR66zULS7MVLM2WsThTZuiWgF5KkySG6/UHMUUOvVPCpbdStkasVtmhd0s49PYccvMtYXqqjJmpMooFA5ahMiRsGCpDlvRcorTZ6WN10+FY2exhbbOHVY4u2k4fiRKzO68AenfYnTeub0OptWGVIljlCHY5wqnySZwvP8RxvHAMlmrBVE1YqolO2MOOv4Mdv4Ftf4edeTcD4dDbjttwEw8eXE4jRAiTkP5nl152zk3/2YoFS7FhwWJX3qpaRU2roqbWMGvOYs5cwLw1j0ljCqZiwFANTgnk7fhttP02vNBBzayLMOqwNRu6okEnp94jOJrm25nZ5DFK8ytD0M90T+g6Qb26cOdVBdAr2pnk3qsJuDcH9FKDnVxpM7dbAnhXdz2sNTys7vbRdmO0vRgdL4YXkjbpZD0FKFoKSpaCsqWgVtSwMGFjoWZxWrY02LoKS1dgauQCLHpoWd/uelMzCfwmkJch3SjGuhsw0LvmBgLoTTQEEMFAb5wCvelSIqKtTSAxYGuApQkYdtLSMWlpmDR1duY1NRUm500d6SVGdM6Qri/cfxv9EDv9CDteiHYQox8D/VjhNPWk5T5qhrmKlV5EXzLfK6a+bJSB0/sAzjn2Nz2X8AI2U6CXAOmypmDSUDFpKpii1NYHUTH1IdB7zQOLLpjrpe+FewcVkx1IaHTqVp1V2Mi0V1E2gSkT2kyRwvBK5UYel3JfqcADrYAEeh/o6peFv9cVkANe93oNyvxLBe6eAj/84Q/xjne8A+R8+ru/+7v45Cc/ycsSyk0qcCsVoI7xd7/7XXzgAx/AD37wAz71pz71KXzkIx/hgbbDNhoQ/MM//EM+hmCsL37xi3jDG95w2GHy91KBsVJg3Ntr456/sapMmZnbrsDtAnop45VKhVcj+M3f/E1eWnmctkuXLvHEl6eeeoqzReCxBHrHqYZkXu6EAvL76E6oLK8hFbg9ChwKAw2o17wr7zXeuIPM7TUtol9kp9gP6uUDUycnXqL0YFPewXXyvkH85jVAbzb8emt1O8zhdX89rw/z7pe7DAhlICJ10BXOvZkzrHCHzQb4CfbNnHyHg/6hcPINBAhM7r4M9vrCrddzXfR6XQ52/mXotz8EewnqJcfgDPAltyp2ECbYlwbRhSstWfkyzJ0QQCIg3AzoJUiXJjhR0GoL7Mo7N8tgL7nyUvsuc/IlMCFzrxUaZ0Bvzgl44MA76sS7t04O+066GYhtr3va9eqPb8lUk2yfvPvuQe/lzykddW/t51eeTSpwvylw6Hf4AQW+mWfh/aajLI9U4EYVeHpjlQ/Z9ZrY6K1jo7uBTWcLTb/Dset34QbCtTUICepNYd4wYJfekmph1prErD2JOXsSJ2dO4RTF7GnMVGcY2tRUXQC9TQJ6eyCHW4J6N3Y8bO70Ocih1/NDuP0AXhBCVROoKjidnizg1FINp5dqOLlQg03wpaWDHEtpNYae46Hb8zidnChherKMqXoJ5ZI9hBQVYLfpYGuni62dDhzXx9RECZMTRd6XzmfqKsO8egpNZs+lZifA+raDtW2X4+paG1fXO7i61kGr5zHISy69nE40GOalQLUFtehCKbmcniwfx0PlcxwniydQ02uo6VVUtRqiJEIvctCLeuhGPWyHW9gOtjkloLcbddGLe+jFDvzER5AECBKf264E2WogB10NRbWIklpEUS2hrFUwodVQ0yY4ndAnMKHXOS1pJdaO/hEgTCBvw9vGjreDbtDBrDWPOXsOs/YcSnoZhqpDV3To6uF/x8x0ozZ+NtGO2vX5iXf0O00noNfgv42Siy4BveSkOwR66T1y6hVWzdmz3g1juAFFhK22jxc2nDR6aPeBrg90fKAfjfahbCNByUhQNBLUiyrOzJY4Ts+VUC8aKJkqipbKLrgCT6UJmukKJekHa3SCpQIGahnoFem6G2I1BXobfowwURFARZCo8GMCbGNOA2pbpwwqnZog3pIOlAwFFUPBjG1gmkNHUSe4OdVm0L8UkxHZqZhcfuOE87LlBdh0hUNww4/ghAp6EeCEA4R1APSqZMxN90+22ovotXBJCVQmXJydqtNJsDxZdbBSS0Y7C6VYlyQR4LGqwFJVznddVzgmdQVTto6Zoo7pgoGqRc7LA9vggbojHWTOTzbJNad8vpNOfTglZt9mKmECKtUQVx59HhLIGyBRwhTqpfJLA4sb/c6Q+z+4Ckig98Gte1ny+0CBw/64eB8UURZBKiAVuE0KUCeOHODOnDmDX/3VX+UBELlJBW5WAXLT/fSnPz1w3/3e976Hb33rW+h0OnzqJ554Ak8++STDuUfdCD7//Oc/zxDwqVOnjnqY3E8qMDYKjHt7bdzzNzYVKTNyRxTYD+j9xCc+gY997GOHXp9c5brdLp555hl885vf5JUIrly5MnIcQR/0nfLOd75zrJx6f/KTn+Dtb3/7YPKLBHoPrW65w32ogPw+ug8rVRbpgVHgUBgopXFHXXmvT90OnIfyIG/OODfvijtw6E1f8MBnbpnWQSXsMd7Nw7wjjr/5iw/8lK6tyrwL8LWevgdX/fWceQ86irnXG73QPoUfLNGaLqUsgF8KGvgn2DfkAWphCKUwABAEUbpUrwB6e70eek6X+/nN3V00m7v8utPtgNx9MyCYzsfnDMkZTJwnA4oFcvjxxQAAIABJREFU1DuEiwnupTwIcAA8AZhgXnLpnV+Yx+LiIpaWlnDs2DEOatMVCwVYtp0674olgQlIGKbiPVGUIdSbFk0MOecghcNA6wfmAy0LKhWQCjxQChz6HX6AGhLofaBuFVnYW6zAurvFZ1zrbOL5nRc5rjRX0Us8dJM+enEfXtSHH/bhByJNggAxufSGAcqajfnCDOaLM1gozODU9EmO09OnMFOZFrApObuqGgO9Gwz09lKXXg8bBPRue+g6AVx26A0Z6NW0BCqFmmB+uoSHTk3i/KlJnDtZR8HSUCCg19ZAE8U6XQ/tjot218VEtchQ72SthFLR4vYcQYrUFNttOSCX3p3dLgO9E7Ui6tUiJqoFWKYOXVM4CCoVm0jbvYDh442Gh/UdF5dXWoNodt0RoDee2EVSJ5feHcSVXUSFFkdYaOJEeQlny+dwrnwWp0qnMG/OYc6Yw5w5y0651PaNQBBoiEa4g0bUwG7YQDNsoR210Q7baEcd9ON+Gh5PTBOgrcZpRaugoldQIVdeXUC89RTiLSpFFNQCbMWGBh1u7MCJXTiJg21vC+vOOtacNbT6TZwonsDx4glOq0YVhmpyHikO2/JAL0/KS0NM6gu5zqgvoBsGt7MppfuDAG4B9NKKFppwHma33gzoFYBttx+J8COsNDz8+GoHT1/tcNoJFPRCFd2QXGlpImK2SkcCS41R0EIUtAhTRRWPHK/i0eM1PHq8ipmqiWpBQ9XWULI0gagqhInmgd7UzTZ3dxBES+BwPxSxRkCvG2DFDRmoZaA3URAmCvxEAL0UYZJATQgoFRNGy7qCmgVMmAomTBVzRRNzBRE2A+bsQTvYslxlfckMY11z+ljt+Vh1+thil16gHQKtgODfFMhN72wCeXVFAL3iePZC5mtQ/kTEiAjiJWSW0mzFlpxFbwbzklqGqsLQVBiqhoKmoK4BE5qCCQ2YKeiYLRmYKxqYsAUYvneVmVGAOt9rz4Be6mAzaj1MqZYU4borgF7SK1MkDwUTzOsDoCCol/ZcPOx2lr+XCkgFsmdecjOtdSmjVEAqcFcVkANed1V+eXGpgFRAKiAV2KPAQc6K4wpRyUqUCtxuBca9vTbu+bvd9SPPP14K3AzQu7ckW1tb+KM/+iN87nOfG/nVyZMn2f32ta997dgUXgK9Y1MVMiN3UQH5fXQXxZeXlgrcpAKHDi8o2UDoCDrLg6P7Yr35UdP09cigY/bennxnIG8etr1u0XLLm2armQ5Ha4cZGF43TxSLs2bXOdL1BhlJ/ZcIJD2i7pkZ0q0AerNLDseExXKzBNNmMagXReGBf4JvBZxLDnEB/H6f3XwZ7nV6cJwePNdL3Xv7uWV9QwEE++TwS+GnYK94X4AFGVwgAF/hAiaAXtO0YJkmO/LOz89jdnZ24NZr2zZM02QYIQ/rkovWCLw70Fmcd+B/lS55y+/koN6hPketnSNWotxNKiAVkAqMqQKHfocfkG8J9I5ppcps3RMKbPe3OZ9bvQauNtfwYnMdK50NNIMudoMumkEH3cCB6zvwfJESyDsEegtYKs5isTSHpeIcTk2fYpj39MwpzFZm2GE1g3q3Gw7Wt7pY3+pgncDeLRcb2x7Wt110nEA49PoR/DCCqhHcSW0xYHaqgDPH6zh7fAKnj9VQsHUB9do6wihCs+Wg2XYY2BWOu2VM18soF60RCLLRcrHV6HK4boDpyRKm6xRllGyawKXCMlQYuirapTzhDGh2fKxtO1jdcrC67WB5vYOVjQ6WNzpo9zz2uGUUVwmRTDSR1BtIJnYR13YRlZocYamJmcIkFgsLWCgsYtFewKK1iEVrAUvmIspaGaZqwVRNBnM7URfduCOceaMenFi49zqRw+68fkwuvalDb+rOSzoXtAK79Ba0IopaiZ14y6pIVZArqgKFAdMQrbCFZtTkdLffQIPC24EbujhTPIMzxbM4XTyDSbMu8qaZnL+DtgygpX2ojU2rZmRBbXzuu7CrqjJ059UJ6FWhpjA1taPjhGBckZLRbhgTXCpSgnk7KdS73vRxaa2HS2sOp24EBnm9WEEEBboKERpgKREsVcREQcHDSzVcPFbDw8eqmKqYKJsC5i2a1zr0EkAqWuV5yBTsitsPMQL0rrgBVlOgV8C8YKjXTxL45OibxFwOgZ6Cwd6qqWLKIhdbFVO2hilLx5RtsKstud6yCy8jq2Jjd9/UTzc7j6YAO16ALc/HNjn09iO0wwTtIEEnoH5wOuGQJh8qCgyFgF7A4J8pL8N+YZDmk9J+kqAfAx69jgUYTOgspWKyZ8wvqF51lTQnl2sFBVXBhArUCOpVE8yVTCyURUzaxj4+ugQMp+XLypn21Ee8lvcCvezQOwr0srLcmeScsiNvEjuIki7iuIc4cfkKRetV98RzWmZSKjAOCkiH3nGoBZkHqcBLVEAOeL1E4eRhUgGpgFRAKnBbFCBXng984AP48pe/PHJ+gnnJXfGDH/zg2C1zfluEkCeVCuQUGPf22rjnT95MD5YCtxLoJeXoj9d/9md/ho9+9KMjQr71rW/FF77wBdTr9bEQWAK9Y1ENMhN3WQH5fXSXK0BeXipwEwocBgMlAyp2FOjNLnkNOrkP0EsDgyPLg+51q01PwlBv/oTXgX/3FndwyDUuuOkbe62ZUlumgRvwDfCfeb+pI8v+0mnePZcYeBrz++K0AurN6jGHM/NAMTn4Ckgg5pTA28xdNwwDhnwz1y/h6Ct+9v0gdQYL4BLw63oM9Yr3g8F+7ApM50wiAdcCvBSwZZmwTAvTMzMM805O1lEsFjl0TYfKSwSLIfD8ksDCTExUUOY0PCh1dh/tAXqvuR8y4vnIFSR3lApIBaQC96YCh32HH1QqCfTem3Uucz0eCjR9AfTuuh2sd3ew3m1go9fAptvApifSltdGt99Gr99Br99FFAaIUofeil7EseI8jpcoFhjkPT1zGmdmTmOmOitcVlOX3q2dHtY221jbaGNts4u1LYdjfctFxyWgN4JHKzKEMTSCO9OYrhdwarGKk4tVHF+oCKA3jSAM0SDX3SY57/YwVS9hZrKM2akKyiUB9HL7EsBOkwDiLjZ2unC8AAszFcxPV7AwXUGlZKJoayhaOmxTQxgliCjiBDstD8sbPVzd6GF5g453sLEjnIa7Tp88dREnIadJrQnUCept8uuououQnHqruyibBdTMGmpGFZPmFE5Yx3DcOo7j9jFMGVPsqEtR0soM7PaTvkjjPvwkTeM+wiRClIQM5RKmSa1QjXQGOaOSk64Abw0lS4WzbhCHwtk38eFEPWz5W9jyN7Htb6EdtNELuuiFPZ5Id750AeeL5zmdNqZhaRZszeb0oE200UVbndrhNPGOVjKjlDZqM2ehaTo0gnnT9rRw5xXt5yAC/AgIUvdbL4zhBTHcIEa3TxGh48XYbgd4cdvDVYotDwG7HBO+CSiqgqKpoGAoKJgKTCWCQYEIVVvFQ4s1nF+sclovmSgYKgqmCouAbs5t5gor+ikZ0Ctcn8UedH94OaCXQF6KFSdEg1YFYZg3jRgM9RIkS+8TiJu549bJlbegYragYaagoWbqqJmUkru1gJOzcuX7o1z3dB6aiAigE4Ro+wFaPqUROkE8CCiqgG1T6NZUSRMFBoHz3PfJJh6S9pmbcIJeGKMTxmjTucIYQUwOvsLFNyLAN61v6qtRXrOwCeZVEwH1qgmDvEsVC0sVG9MFM4WIRd96gBLv6ctm/e58fQjtRZArMPchKVUILKYjCOYldWkLkLAbb4AwbiEMGwiiBqJIrOQ6Wf3V8XgQy1xIBe4BBSTQew9UksyiVOB6CsgBL3lvSAWkAlIBqcA4KUDL+HzpS19ioPepp54CuSC+6U1vwvve9z686lWvGqvlzcdJN5mX+1uBcW+vjXv+7u+7Q5ZurwK3Guil89Oy0B/5yEeucer9u7/7O/zKr/zKWFSCBHrHohpkJu6yAvL76C5XgLy8VOAmFDgMBhJA77Uw714Gdl+o9jpw73Wzmwd6D4N5s3PvAwCPnj+lEbI3U5iXinQNQHwEHY/uzZs72S0CevPP2ny9DV8PxbiGbabsDNybxGBuBvqSk1oGEmRwbxAIuJfCc8nRt48+gbw5mJf2iWOCMYRDr3DLzRx6hQNvfaKO+mQd5XKZJwhT5F11r3ktRvt526t1Vs6slNeD0SSkdoQbWe4iFZAK3BcKHPYdflAh5bPyvrgFZCHukgIdf4ev3AlcNNwOdr0utr02u/Qudzaw0l3HjrODlttE22ui7bYQRT5DvTShqqqXcLK0iJPlRU7PzBLMewanZ89gtjoDRdEEwKlo2NzuYnW9xbGy0cbqZk/EFoGxIQOb/TCGHybQdAW6pkLXVUzWbBybLWNproylmTIKBV2ErcMPQmzudLG10+F0ZqqEuWkB6lbKtnAT5VCwtdvD+nYXa9sC6D0+V8Ox+RqOz9dQr9ioFHVUigaKloYgTBAQvBgm2Np1cWWtgyurHVxZ76DR9LDTctFoeei5fcRJgCgOuC2JiRZQb3NKUG800UA0sYuo1oCmk1uszkGOvKfsk4Mgt955cx5z5hymzem0bSuwRWqfRknETsCUshswtVkJYkwSKEo6sYyBTNKaflb5tYAdhaVrJ+qhHbbRitrYDRpY9Vaw0l/BqrcMJ+whjEMEcQAdOh4pPYpHi4/ikdJjmDVnUdBsFPQCQ70HbfnVNqgt7jgOA72U0n2QtaF13YCqaQLmVWmCnABBVbKKVQA3SBjedf0EPT9KAd7UmddLoV4vQqMbYaPpY70ZcEr9PUUVYRoKagUVNVtFtUCOtDG0JIKGGGVTxZmFKs7O1zitFUyYugJLU2FoGdCbYbwZPJqBpAQdix4KOe32AzDU64UJ1gjmTaHehh8xYCyAXgJ5h2Av3ZPCFVeAuOTKu1TUsVjSMF/QUTRUFHUVJV1lMFkgqSLlS9PkwBQK1sntGMJt14sieCFFCCeM0PEJ6I3QDWLWn9x+TVqBRFNhqaK8lJJjL+WFvk/p9F4Ui3NFMVpBhG0vwnY/xE4/gh+TCzI4JTiZoOaY4fdYnEclcJsckQXIW1NjduhdKls4XivgeLWAmZLJftEMNOdXjMn1h/Mr4+wH9IqcCt9i0c+nz4OAeak07ByskIt1nyMIt9D3N+AH6wjCBtff4szv3aUnr7ysVODeU0ACvfdenckcSwUGCsgBL3kzSAWkAlIBqYBUQCogFRhvBca9vTbu+Rvv2pW5u9UK3A6gl/L47LPP4td//dfx7//+74Msv+c978FnP/tZlEqlW12MGz6fBHpvWDJ5wH2ogPw+ug8rVRbpgVHgUBhohNy91sp2yPvuccPdjyjdlzLNSZ13Vj1s36PU0H7nSEc52YhoryPwEc45LkAvZXU/qDdjhxnDzus54GQzUQhUGDr30vmEm69w9c3AgiiKQeBuGEaIwpjdx+i9zOV34P6bOXDRILuiQmPYQINdsFEsFGGa5sCVl64l3HxFprKU3x/SvMO/oZOfV7ZMbPruQfUgIbUj3MhyF6mAVOC+UODQ7/ADSimflffFLSALcZcUcLxlvrIThegGPjqhj6bv4sXWGseV9io2ultoONto9Haw6+wgjHyGeTOg91R5CafLS6D0zOwZjrOzZ4VDL61ikLr0bmx1sLLWFLHeYrfbFYrNLjpOAC9IGOolV1bD0GAaKqdTtQKOzVU4FnNAr50BvdsdbKRA73SdgF7h0FspWwLmjYEoATYbBA/T9TrouT6WZqsi5qqYrNqYKFuYKJsoF3R2C+77Mfp+hM2Gi8trbVxZbTPY2+76aHX7nLp9H1HsI44E1KtMdKDWO1AI6p1sI5psIJ7c5TTSfAZyI4TsoHvKEkDvSfsETnIqguBeFRrUhDx3CXkkVDEegLziVhHt370b7UUT3MTeBJQGCBIfPgI0wyZ2wgZ2gga2gm0GeVe8ZU79uA8lEW1aWyng8dLjeLz4MjxWfBzz1jyKehFFrYiiXjjwTqX2NbW9KaXJdATyZkHtaWpHU9BkOVUl2JtCAL0E8wqgV0HHIwfekNOmSxGi6Yjo9WP0+gmnLTdmqLfRDTnVtASGLqJoAdNlHdNlDVNlLQV6Y6hJzMDs8dkKTsyIKNk6jIF77dCZV/jy0v9DV1jR/s8BvQTzBkA/TIQ7LwG9TgACetmRNwN6U6fekO/HobMugbSztoZjZQPHSzoWSjosTYGtqbDJeldV4KdAL53rWqAXMBQCehWGasM44rQfxegFEXphhF4QQ1NVBngzoNfknxVQylBt2pehkvXjiI+naPZDbHghNt0Qm16AXpigF4HTfupiTY7WFAzzUpYJFlYEzFtN02MVGydrBZyoFTFXshhApjwLd+BBx2h4f6UrmrDyue45raaSxDFD7WBol6B2IQx/btitmj439ClwkMDl6Ptr8PrLHH4onMlPL/3JXXryystKBe49BSTQe+/VmcyxVGCggBzwkjeDVEAqIBWQCkgFpAJSgfFWYNzba+Oev/GuXZm7W63A7QJ6aZDyL/7iL/B7vzd0AFhYWMA3vvEN/PRP//SRikEOF8888wy+9a1v4bvf/S4Iwv2v//qvwbHkSv/oo4/iNa95DX7+538er3jFK9gB43rbd77zHbzuda870rWfeOIJPPnkk7hw4cJ197/V+TtSxuROUoFbqID8PrqFYspTSQXusAKHwUAHAj+D8fB05JAGbYcmTLmSXAsCX7+Y6b63Aui9zkWEG9G9D/RSEbL6E2CtKFe2RHLmfivqcAjyZq95mdX0/byJ8LDO00VymX6mXWlYXtRx/np5A+drnJvZvSpbvlVgFCMg717w+Lo3xrB8h0HVElK7ww8ReTmpgFTgrilw2Hf4QRmTz8q7Vm3ywveBAm77+1wKP1HgxircREU3jHG1s4EX25ucrnY2sM6xjs3uJsLQRxAS1Ntnh14CeU+Vj3FKIO/ZubOczlZnoTAsKKBeBnpXd7G81uS4ut7F8loHV9c7aPd8hmhdcjWNYhRsg6No65ibKeP0Uh2nj9VxamkClq3DtjRkQO/2bg/bjR4onajamKwVMTlRRLFgDBx6qX24vtPD1fU2ljfaaHY81KsFTFYLqFft9DWlFipFkx18XS+E4wbY2nU4r5RPgo+7ToCeG3DaD8iZN0iBXh9avQdtsgd9sgdlqo1kugnMNDkNNA+M1iY+w5WL5iKWzAVOz9inca5wjuOEfZLbmAo5jSZqCub68BnODVLwkrlX0azNVqsAwaOhcNpNQt7fTVx4iQs3dtGMWtgJd9EIdtEgsNffGgTBkToM/ldSy3is8JiI4uNYMOdRMsoo6yWU9IPNCLIVMiilVTTJnTeLDOi1LCsH9KoC6tUopVCQKAoa3QC7PR+NXoCdboCdXohtgnZ7Ibv3EkBL0fMTdNwYHS9G241hGYBNYYLdeedrBuYnDCzUDFhaAh0JdCWBrSuYnShiplbAbK0A29RB7Cy5BBNgKnTNb/n+B03cE31Gcuj1Q4J5wXArgbwraWRAr58A5BMrHHoVCKAX4nqpQ++sreN4mcLAQpGAXgHbUkrX8ZFCvbwsi+jDZA69dB4qEwGy4nci2D2YnXZFELSrqyrfe5QyTJuWdzh3UvS1okQ47xIYTA6/214ooh+i4Ydo9CMGlgnqZZiX3XqpTHROkdpqgmoK9FJ6rGzhZK3IMVe2YCjkmqzAUPf0iLJypJUggF4C1QWi6/v0ufPhBz7D43l3Z1PXYWg6TE2HphL020Ecdzjt+6twvWW4/avwAwH0nj/9+fvgKS6LIBW4MwpIoPfO6CyvIhW4LQrIAa/bIqs8qVRAKiAVkApIBaQCUoFbpsC4t9fGPX+3rCLkie4JBW4X0EuF/9GPfoS3vvWtePrppwdafP7zn8f73//+A7Xp9/v4x3/8R3z605/G9773vSPr+MpXvhKf+tSn8LM/+7P8x/G9260Cem9X/o5cULmjVOAWKSC/j26RkPI0UoG7oMBhMNBh8KTI8r4U76A0R2dzc1fjg24EBB6Kd+j1+LTZUro3KvrRFLnmrHli9kYveYT9BzBvui9dTgC9aQ0NHG4zmFl4Zw3h3uwiafkGI9TCylhknwbD8+fLZUwh4HZ4vr3QbrYnA72ZO++RYd60ttLzS3feI9wQchepgFTggVDgsO/wg0SQQO8DcYvIQt4mBbytf+YzR6qJQCkiVItwEx1XuztY7mzjancbV1vruNpaxtXmCpbbqwjCPoKAlrBPgd5KHug9h3NzZ3Fu7hwDvUOHXhUbm21cXdvF8uourq42cXW1jRfXOnhxtc2Ot24/hNMPEYQRKiWTHXYpPbZQw/nTMxwPnZqGZWqwLJ1T2rfRcjh2Ww5Khew4G7alMwSYTRBb3ergxbUWrqy1sN10YJsabENnmLNWsTE9UcTURAHVkoWO00e356Pb62N718HqVg+rm12sbfc4n14/4jQIQwH0plCvMenCmHJgTLnQp7tQ5trAbIvTvtZDHy48uExjzujTmNFnOCWQ92LxIi6WHsFZ+8ygrZokCoJYgLlu4sFLPHZApeceAZq0EYzLK1OAHFV9eHEf/bgPJ3bRi7voJl104w6aYQuNqIlG2OTXvbCNbthBN2xDgwab/ikFVNUqHrMfw6OFR/Fo4TEGeitGFVW9grJRPvBOJFdeCgJ66e+Enucx0EspmQ0QzJu59AqAlxx61SHQq2lcZ5vtPjZbHjZafWy2fWx2Qmx0Amx1AviRiiBS4McK+qECz0/gMuBLrrwKSpaCsqVgsqzh+KSF41Mmjk+aKBoEj5KbLQG9KipFA5WCiWrBhKETeC4gaUpFPyHrN4h+Qd5FlntfChh6DSLApyCHXifAsuNjpedjpx+hTwAqA70EzQvolVx2qYwE85L9ggaFHXoJ5qVYTIFeM4V66coE9PbJpXdgFJxCvQQoM0BLkQwAYfZ1ToCQHIJjAffSJpx408hWGFGG/sP0YeHVUSgScrwFu/zu+iF2Cebth1hzfaw5AdbcAK0gQhDTPUoB6KrCoDBBuhYBvUqMihqjoiQ4XsmA3gIWSjZMldyBFZjs4H1tTy6z5WXHadZMAMY910PXddFzXXYj1jUNhq5B11UUTBNF00TBMmBoEeKoiSjeRRQ34fVX4HpXOXx/i/V45MKTt+nJKk8rFbj/FJBA7/1Xp7JED5ACcsDrAapsWVSpgFRAKiAVkApIBe5JBca9vTbu+bsnK11m+iUrcDuB3k6ngw984AP48pe/PMgfwbyf+cxnUCjsv3Td1tYWPvzhD48ccyOFq1Qq+NjHPoYPfvCD17j13gqg93bm70bKKfeVCtwKBeT30a1QUZ5DKnB3FDgMBmJ4cj9CdoS13QP05pyv8qXKn2bvKQU2mqKah8K8o6Dv9QDeA8Hel8YKH7mSrnGqPfKR++844oib7rIfjLV/mQm2FdACb7w0bOpQNrSWGrnwEJqlweo8yJvulr9Q+muRR3ENAUyoA0ffwXXT63FdX+faexUYLI08NFYe7HLUc9yk/PJwqYBUQCowlgoc9h1+UKbl83Msq1Rm6h5RwF/5X5zTRCsDRh2JUUeglrHc28VyV8Tl1hqeb1zG840reGH3RfiBxzAvpRWjKNx5K+TQeyyFeR/CQ3PnMFedg5KucEBtqfXNFq4SzLvS4PTKShtXVlqcNtseep7Pzrh+GKFeI7dcG/WahdPHp/DohQU8dn4BF8/NwySg19A4JaC31fHYcbfVcWGZ5N5LYcAgejO36MbKRgcvrO7i8moT69sdxFGCOIoRxwlqZRvTkyXMTJYZ7m23XT5vu+My0Lu+42Bjp4fNhoMgiOGHFBGiKEKSAr1JHMKc9GBN92FNezBmHWjzHagLIjy9CyfpoocuIgSY0Goi1AmcL5zHE+WX4WWlJ3CheIHhRWqKEozsxR66cReduIte0uN2qXBWJfdWclONESUR4iSCE7roRS6cyEE36qIVNwdBEO9u1MJu2EI76iKM+whiH2Hiw4KFslJBWSmjrtbxiP0oHrUfwSPWI+wgXDWrqBk1VI3qgXc2ufLmg0DeLAzDYKA3g3oF0JsGO/SSU68AelcaLlYaDqerzT7WmgFWWwHW2wGiREMMDRG5Fycqwphcb0VUbZWdeasFFbNVHWdmbREzNkpW5noLmJrCEC9BswLmFRTvoEk/asib9VgG/Y8M6KW8BhFBvQLsJZB3pdfHcs9nN1uCcPsJBjCunwK95NBLMK8OhdPZgo4TpSHQS/lioFdVESsKn4OhXmFXKyKFjBnkTYFeUyFAVoCyBAoL92ZythWAb3YUvRcRyE9AOEPh6XonKdBL5zBA8DM5D8do+yFafoimH+Jyt4/LXY+DoGU/Vtl5mABrAnnp2pTaKlBRYpQZ6CWHXhunakWcqgmg1yLoV1Nhs4v3HqA3zQdlXoC8mWtwjN1OF81OF7vdLgP1Jt1Xhs5ppUAO2xaqBRuWESIMtxFF25x63jIc70W47lX0U6D3icf/5R55UstsSgXuvgIS6L37dSBzIBV4yQrIAa+XLJ08UCogFZAKSAWkAlIBqcAdUWDc22vjnr87UknyImOjwO0EeqmQf/zHf4yPfvSjg/K+6U1vwt/8zd9gZmbmGg16vR4+8pGP4HOf+9zI7wjSffnLX47XvOY1mJqa4t9Rvr/97W/jqaeeuuY8CwsL+NrXvoY3vOENI7979tln8fd///f8XqPRYGh4bW2Nf7548SLe9ra3DUBj+qP7O97xDszPzw/OcbvzNzY3hczIA6OA/D56YKpaFvQ+VOBAGIhNlA4hX1O32wH1m9s9AzGHqRBw1Bs2hUszV6PMl5eWRj3w2vst6zowhkqvs3+F3WaWd3DR/HVu9poZ0Etp/pm7L5CVA2W5flPQlpzIFFpnNnUoE1DvQTkb1gE5nWXbiFtvVv+8km3CS7jSJpzlxCgz5z1z5s3ceRkqPlyVvTAvnXtE1yO5nymeAAAgAElEQVRCwffhR1cWSSogFZAK8PP1pW4S6H2pysnjpAJA/9InhAz6BGDOcAT6BNZch2PV7eFyax3PbD+PZ3eex3M7lxGEHvzUobesFXCivIDjpQWcKC3i/NxDOD9PcR7ztXluRxF4SrDmOjn0rjb2AL1tXF5ppUBvgJ7rM6Q7VS+wWy6lZ05M4TECei8s4BECeg0VBgG9usqOnV3HR9f10XN8durk3xkaNE2sUpU9XjYbXaxsdrCy1cb2bg9RlCAKY0RRjHLRxGStiPpEkYFAcubtskuvcOhd3+lhfbvLUG/XCYR7rxOg75M7b4g4IafeENZkH/ZUH/Z0H8aMC22xLWKhA9fooJd00EMHoRKgqlbSqOKhwkN4ovQEx0OF83BjF17kcdqNe2jFbbTjDtpJBxpNNtsD9BLMS2Avwb9u5PGxTuywM28n7jAQTIBvJ+qhE3XhRC4DwCLvEQooMNBbUSqoq5O4aF3EI9ZFXGSgdwE1cwITZo2h3oM2cuXNnHkpzcO9mUMv/W2R4F6+NxjkHcK89DqGgo2Wxw69my2CeftYbgZYafpYbQYMkPrk0EtOvbGCKFEQp2nJVIVDr5k59Jo4wQ69FuoFDTVLRNlUGTrN3GQJPFcEFcsQOt83e5r3g/Z+Bp8qwjk2jMgBV6SrPR/LvT5WugLo9QB4UDjNYF6f4dTUoTdNZ2wdx8s6jpUMLBQN2AS66ipsTUOiKPAICubgjspgoiEhu6qSQFUphYB5CcZVCBROnXezVUlyLDD1csIU6GWwdy/Qi+xc4M+HGxIsHqEXRni+4+FSx8PzbQ9bBC2TU3IK9JKeA6BXAcO8JSXh9FjZwslqgWOhZKGgqYOge1pkM9fbTuFlBnrJgZqchqMYG7tNbDSa2Nxtoud5QyhcUTE7UcJsvYLZehmVQowwXEMYrCMK19D3N9Hvb8DrbyIImny1xx/7pvwakApIBY6ogAR6jyiU3E0qMI4KyAGvcawVmSepgFRAKiAVkApIBaQCQwXGvb027vmT99KDpcDtBnr/+q//Gu9+97sHoj7xxBN48sknceHChWuE3rsv7fD7v//7+NCHPgSCdPfbXnzxRXzyk5/EF7/4xZFf/87v/A7+9E//lN0w9tt+8pOf4O1vfzt+8IMf8K/f/OY3g66fAcP7HXMn8/dg3YWytHdLAfl9dLeUl9eVCty8AocCvXtHZfOXzAZsCRLNbHxTwHP4zgDJTN2NxAnynr50CKEDw3Rw4sHVRpGlHGg6vPKIGAchTodjpDev634w741ed2/d7P35ujAWQ7Pp0C67SqXOuURmpMviUglHWdjUfior+uCXmdZ5p+Z08Dgb6Ob6F+Du8HDhtzziLJwKkC1ZO3orXavOYGiaIOYcxns4iHzz9SfPIBWQCkgF7gUFJNB7L9SSzOP9qID3/71PFMuYRGItANY8QmMam36EDT/i9IXWBn689RwHgb3kzssOvWEfJc3CUmEOxwqznF6YP4+HFy/g4YULWJhYhKZqgyCgd5mA3tVdvDhw6CWXXuHQ2/V8BnrJ+XZmsogZcsydKuIsA73z7ND7yLk56Dq5qwqHVXp2eH6Efj9C3w+haip0TYU2cF0d1lqz7WK75WCn6aDV9dihl4BgAnsLtoFqyUalbKFom3C9QEQ/4P3XtrpY2+pgbbuL7YaDrV2HUwKJ4zhCFAuHXLtOQK8Pe7IPc5aA3hb0JQH1ukYbXXQ4AvRRUSsoq2VU1DIesh/Cy0ovw8uKL8PZwjnshg00wganu3ETzbiFZtJCK2mxmywFQZDUrIwQgya7xYjQjwl49Tn6sQ+PwODEE2ncHwT9PiEaNRYrXxRQRIX+KVXUlUk8bD2Mi+bDnC6Yi6gz0DuBmlk7cCIbufG6rstBQG8QBAjDkFOCeE3THMQ17rwp2JtARbPno+n4nK63fSzvBri662Nl10cvALo+0PMBPyIYlYBeFXGiwNQAWwcsDajYKuaqGuaqOsd8WcdC2cR8ycBUQR840BpQoBoqFAo6ga7u6dDl+3OiZ5JtMegeAjvIEtS7xjCvCAJ6XShwEwJ6FfRjwE8SBnvDOIEGgnpFOm1pWCoZWCoS0KujqGsoGhqKdI8rKgO9bgxOs8vzJEOeaCigXkoZUGZ3XQWqWMdkALTTpMbM4JfznUK9Ib1mF18BKNM+9FdjkwBhOkNCZYv5s+JHMZ5re3iu43K66YUiX7ECL8bw+ipgKwpKBPSqCYpKgmMlCycqNsdCyURJ1ziojOQ4nfWrM/fhLGX3YIKgWeMYVze2cHVzC1c3trHbJTBfQPn0+xPzEzi1MMkxVU0QBlc5Iv8qgrCJMOggCNuIIoevd/Hi/3k/PtZlmaQCt0UBCfTeFlnlSaUCd0YBOeB1Z3SWV5EKSAWkAlIBqYBUQCrwUhUY9/bauOfvpeouj7s3FbjdQO93vvMdvO51rxsR59/+7d/w2te+duS93d1dvPe978XXv/71wfvk7Pvxj38c5Gxx0EZ/OKf9yA042974xjcyoLu4uLjvoTcK9N7p/N2bd5PM9b2mgPw+utdqTOZXKjBU4EhA7/Xo2AFXS6BoulMGd6ZAaTZ+mnfpHb4n8jGEeWkQNXPszTnCDrI7HBjOu/zul738e/nXe4eWb/e9sBdNPirUe2sgLQJ587DtcElcwevmPJ1S8HfENXcA9dLQ9mhJMnZ31BVqqCbjvOQaxe7AaT7yQC+TxaPq56+dh3mzvbLfMxB8uytOnl8qIBWQCtwDCtya74p7oKAyi1KBMVPA/X//N85RYk4D1jHAPobQnMd2pGMn0jl9ob2F/9l4Bj/afIah3jzQW1RNLFjTWLCmsGBPM8j7yOJFXFy6iKX6InRVh6bq0DUdG+zQuytcelebuLIqYN4rKx3stj2GeQmQJaB3brokYqYsgN7zc3js/DwunpuFrinQibskR1VyFyXYj8DOWKz+wG6rlGbtv7Sx53gBu+72nD6cPjnrClCQghx9C7bJYK9lGgiCCD5FGKHRdLCy1cHqZpsdfq+utXF1rYXltTaaHY/dQxkMjmPYdYJ5fRQmfZgzDvSlFvRjBPU24aRAbwdt+OijrJZQolBKOGefw+PFxxnoPW2fxmqwwrHir2Ar3kIj2cVu0uQQQC84pTZwTE6x6b8wjhAmEcI4RJiMBkHH9DsBH8dQYkCJFU6LDPRWOcih94J5YRDk0Fs366hbdYZ6abteC9ZxHGRBcC+teBFFEQf9HTMDetmhl8Brgng1TbisKpRqgKLC6Ydw/AiOH2KzHeDFho8Xd/u4uhug6cYivBhuQBCqyg69SaJCJUBWiRmULejARFFBvaBgoqjiZM3EmQkbZyYsLJZNGEnCwCqlmqlDsXUoBR2KpbN9bkKdOaJt0/uIy5yu2jHoeySpuy2lKdC72vWwSkCvF8KBCgcKp/044SCHXgJ6Ka9qQv3HhIFeAnkXiwbmCzrKpoaKoaNsCIdegoIJnKXgPkvWKWSQlypSpBoUaFDZnVcAvTRRcS/YS/AuOfQmCJCkTr0C5qX36eNCulgp0KuTpgnll34Z45m2h2fbLp5pu1h3CehN4ESAQ0AvCCgGux/T8UWVQgC9iyUTJ8oWjpctLBTNQfkq5KatZg69omhKwjlJV2cRMC+BveTQ+9zyKi6trOG55TVs7rYYuvf6BN/7ePjULB45M4dHTs9hfkpB6L/AEfnPIyZX6pg+9xSEMwPnL/ztmD2RZXakAuOrgAR6x7duZM6kAocqIAe8DpVI7iAVkApIBaQCUgGpgFTgriow7u21cc/fXa08efE7rsC4AL3f//738Yu/+ItYW1tjDV796lfjq1/9Kk6fPn0kTX74wx/iLW95C5599lne//HHH8ff/u3f4uGHH973+BsFeu90/o5UaLmTVOAmFZDfRzcpoDxcKnAXFTgS0Hu9/A0Yz2x0NIN6U1fY9DgB8Gbop3gzg3pz/q88yD303hWD3vuzxNn7OVeiPXk8qkPvnQBD93PrPajKbwbQys6bwbRDtYWDbsZoDN15CbYVNcIDwXxALsf8cm/NDJdhzuoy77o1OEsO6B0pL7O8o0Dv8IoCshgZdN8nZ3Kp+Lv40JCXlgpIBcZCgZv9rpDP0bGoRpmJe1SB3ndeKXJuziIpnAQKJxFZS9iJrUG80NpimPd/Np/F05vPIoh8hKHPaUExMGdOYs6qY96cxMXFh/HI0kU8svQIjtWXGOTVVSMFegmGbWA5deh9caUjoN7VDhoE9DpDoHd+poz52QoWZso4d3ISjz5EQO8cLp6dhZaaqFIqoFYKMZVOtJsV5BfmIIdR2oIwgu+H8IOQX7PzJ5vUJtB1FSYBp4YGXddSSFi4fhJsvLrdZofelc02Ll3ZxaUXG3juyi62dx0EcYwgEmFP+CjUAxTqPqxZB/qxJgwCeo8R0NsCwbwUfcVDUSmgqBRRVIs4bZ3GI4VH8WjhEZywTuBKcBmX/Rdwxb+MzXgDDYJ56R879Ipyp6amSBTCeVOwl8tEjr0EKpP7bm5CGjd2hWMrzVvUYhVqrHJaRAmVRAC9k5jEees8zpsXcN48j4UB0Ctceoct7Gt7H71eDxTdbhcE9GbXp7wQxJu59OqGIWBeBnopHUK9iqIiiBJ2g6V0qxvg8k6f48pOHztOhJ1ehB0nhuMT9Mk+tUzgEggqIoGhxCibQMlMOM7WLFyo23i4buNEyYQZxTDCmFPV0qGUTChlE0rRAFOppirSFBDPehL5LgbdWYSe8n2UAOu9PtZyQG8PKrqJCkoZ6I1iTgnopVyrvHpHgilTw3xRx0JBx2xBR83UUbN0VAkuVpQUmBVQ72hvlYhgqlCms6EmAuTlSEFe8WEQ9T506BVAbxaEt1L+GXNNMpg3YadeBnvTILj3mZaLn7Rd/KQlgN5eCvT2InLoTQMKy0dAbyFNF4oGjpdMHCuZWCgYqFIZTZ1TfQ/QS+Awf5rT+zdz6SWH3h9fWRbx4gpWt3bQ7rnoOC6nLzs3j1c8vIiXX1jA8RkVUXAJkU/xHMPICsgcg7BjIrWB02f/1z365JbZlgrceQUk0HvnNZdXlArcMgXkgNctk1KeSCogFZAKSAWkAlIBqcBtUWDc22vjnr/bUinypGOrwO0GeveCtiTE1772Nbz97W8f0eS5557DN77xDdD+ly5dwutf/3p84hOfgEajFkfY9ivHfk7A2aluFOi90/k7QpHlLlKBm1ZAfh/dtITyBFKBu6bAoUDQQWQs5XpfInZ40GHuuVnB9zrZ7i/ItRc7LHt3Tdj0wncCGD5aGQ9Taj8f4/yZDy7JQUcLOJcGzYe1fSO6DEHjo5VU7iUVkApIBaQChysggd7DNZJ7SAWup0Dr/3k1/0qx5oDSaSjFUwitJaz7wHofWPcTXG5v47mdF/Dszgu41LiCMAoQRQHCKERRtTBn1zFnTWLemsSFhQsM9V5cvIDFiUXomsEuvezQu9XBMrvzkksvOfSOAr3kzksuveSKOz9TAUO9DPRO4bGHZhnqfeTsDDRy6FXBqQB6s4Z83uVTTLgSC26I9TDI3TMMI4RhzK9p2hVBjNSHIKhUT0PTyPFVgLBxDHScPnaaDrZbLrZ3e3jmhR08c7mBn7ywg/XtrnCTTcOuCZiXoF5rxoVxnIDeJvTjBPQ20QZBvS14cGGrNmzF4nTJWMIZ+yzOWmcxb8xjJbyKlXCZ00bSQFfpoqd00UUPWgrzkhsrc6wEYypiEhmBjyLfomwMRBIEms1AJLiTgV4FWqJBTzROS3ERlbiKSlxDHZO4QECvfQEX7AuYM+dQM6qomlVUjMqeLtNoS5hAXopOp8NAb7ZRnjKg1zBMGIbOMC9pzVBvHuhVVYQx0kiw0Qnw/JaHS1seXtjyGOhtODEDvV5AjrwKyKyZUlNNYKjE4iawtAS2RmkMW09wytLxUIHCwDFyB3Z86E4A3fGFK2/VglKzoFBKYG8lBXwNsusdLuICTYVC5KqmMuwbk6SKSDd6fax3PYZ6yaG3k6hoJyqnHgO9wqGXIHCCjhnqBTBhqpizdcwR0GvrqNs6JjkMAfTGAAGzlGZ3dDbRNKGbXIlBKUG89G8I84rPRgbzCkZWYQA8SoHeSEnvm4GbL2AzyJswzEtQL/PNSsLOx+TQS1Bv5tCbufO6EcvByKymJDBVhWFem1INmLd1LBUNjvmCgbqlo25RSs+IUYfekZs2Be/pHiLA/pmrq/jJ8hqeWV7F8tYOGu02dlttTh87O4VXnJ/By8/P4PisgiS4giS8AoRXoKomNLUKTa1AVYus49KxT8kvB6mAVOCICkig94hCyd2kAuOogBzwGsdakXmSCkgFpAJSAamAVEAqMFRg3Ntr454/eS89WArcbqD3xz/+Md72trfhv//7vwfCfuUrX8G73vWuWyr07QZ6bzazN5q/m72ePF4qcBQF5PfRUVSS+0gFxlOBQ4He8cy2zJVUQCogFZAKSAWkAjehgAR6b0I8eegDr0Dj//4Z1kCxF6CUz3CE9hKu9rw0+nixvYUrzWVcaS3jamsVURzxkvVRFKGk2ZgrTGLOnsS8PYXz8w/hwsJ5jsWJBYZ5tRGgl2DeFOhdE+68mUMvAb0UfhizM+91gV6VgF6FnXpHgF5h1spbNkFLeJMKiJWdayOCAjPn2mylDVr5QYGqilCISkxBXwIhvX6IjuMz2Nvq9fHjS9t4Oo2r6x1+r9nz0er5YKB3IkBxIgf0nmgy2OsYu2iDoN4mPDgwVROmYnI6rc9gyVjEorGESX0SG/EaNqJ1bMbr7Ojrq334mgdf9RkAZYiVSkarSGQrhlC2Y+G0OoB4Y0W8JhCUYV4RSqIyzGtAhwENxaiESlRFJaxiMpnChcIFXChewPkCAb2zKOlFlI0Sp9fOghxCvQTyUrTbbQZ6KX/ZMzoP9Oo63RfCnXfg1Js69pJDbwQVUaIggoL1VoDnNhw8u+HguQ33/2fvTaAkycry7+fGnntlZi1dva/TMwwwIDiOMCz+/UQ57OuAgAiigiKyHBAXQBAQ4SCKioAiq0cQARGOwqggssgiIDDDTM/aW+1bZuUe2/3O+96IrOyeXmqmq7uzu25Uv/1mZd64ce9zb0RGZfzyCSx1YgZ6l9vk4kvgKOCaFAJkrpuGZxKIGsMSMecdAPYKgb0wMBnEMFY6MGptziCgt+IB5QxQycCsZmGM5mBWcwr2ZVGV0MIxIFwTwlFW0bEpIAlINQ3Mt7qYa3YZ6l3sBqjHBmrS4NyNoRx6IwJ6FczLISVKjoEx18KYp2I0Y2EsY2Msa/OcJJi3FUnOai1yBiYnagK5pcrk0psAvQRspyAvz+UU6h1w6SWgl0BwyrzPpP0D4AkgIwQ8gqMhYQlyPAZMSUBvB7cz0NvFXCdk1+BOLNCJCLBX0C9lKu+ZBjIm1SMw7pnY6lmY9ExsyVioeg6qno1qxoFt0Kxeu7OJJN/jpEH8N37SB9p/b5+Zxe3Tc7hjeg5H5xcwv7KE+eUlzK8s4/57injQgRFcs7+MneMSIpqGEU9BxNOwzRJsexy2PQHLLHOfx8Z+a9O/B2gBtALrVUADvetVSpfTCgyhAvqC1xAOim6SVkAroBXQCmgFtAJagQEFhv18bdjbpyfT5lLgfAO9X//613H99defIOpnP/tZPPGJT9xQoe8tMHtvHXrPtbH3tn3nuj29vlZgPQro96P1qKTLaAWGUwEN9A7nuOhWaQW0AloBrYBW4HwqoIHe86murvtyV2D+Px7OXRSZrTAK+2EW9zPQe2etjrvqNdxVr+P46iKmm3OYac5htjnPDrCSHWBj5MwMtmSrmMhUsSVTwYGJ/TiwZT+umDiALSMTyp2XoN6+Q28C9M6kDr0NHJkhd80emt01oDeFeSfHCti/s4KrD4zj/vvHcdW+MYZ5yU3XJAA3ZUkTgpdT4lqbPGQ3WiqW3mmBOcFkSQFgRWomTyaF019DclUNIvSCCB0/xE23L+Dm2+dx020LODxdx0K9i4Vah7NXJJg3ZKDXSx16d9bg7KyhZa+gjmWsYgUdtJQ2QkXJLDHIWzGryBt5LMlFLGOBc090IK0IMCNIK2aQtw/0cqPJqTfBQ2UK8JLtKj1WGRG5tKZAr8FAr0Mwr7DgwEaOgN6gyFGOKrgydyUO5g7iYO5KjDmjyJgeMpYHzyS/1lTZwb1DqUUgL0W9XmegV7nvqiCIN4V6LUuBqifDvFxWGIiFiVgYkMLETN3HrdMtHJpp4dBsi0He5Y7kHMYSOSuBeC2JoidQ8gyUPIGMLWGQE24cQcgY23oRdnVj7OpGGG8GwGwDYrbBWXoW5FgWcjQDjOVgbRuBtbUEe1sJIuMooDcJkbUgMkk4JqRlqLANLLS6mG8S1Nthh97l2MBKEp0ocegloDdS9GyK5hZtE1WXwsKoa2ILudjmHGzJKZ2afaCXUFc11pTJaZfdmQU9nxLtyQ7ATryKi03nPM2B1K2X11U+1WpEGfQGA+ME8hLQSw67NsO5EhaBulLidgJ6V7sM9c51I3RjgW4kOAtyCabWMUitgF4K1zQw5hjY4qogN+LxjIOxrMvZMWktcpdWc0oqAp2PNYrmTQDlWOLOuUXcObeAO2cXcGR+HlMLs5hO4urdWVyzL49r9uUY6LXkPEzMc3adCbjubnjuboZ6aSkVn3G5H+J1/7QCG6aABno3TEpdkVbgwiugL3hdeM31FrUCWgGtgFZAK6AV0ArcGwWG/Xxt2Nt3b7TWZS99BS4G0Pu1r30ND3+4upByLksYhjh+/Di++tWv4tOf/jT+8z//k90x0uVM27kQQO+5tO9cdNHragXWq4B+P1qvUrqcVmD4FNBA7/CNiW6RVkAroBXQCmgFzrcCGug93wrr+i9nBRa//izunpGZgMjtgpHfjcidwJF6HUdWazhar2G2tYKl7gqWOitY7qwgJqA3gXqzlocxr4zRTBlj3gh2VndgV3Undo3uxGh+FKZh9mNuoYHj5M47U8Ox6RqOzDRweHqV80qji2YnQLMbwA8jjFdyGK/mMFbNY8+2ERzcM4or94ziwK4KbNOAbSqo17YozCQbDLbyMpAYBVwjd/v2vf2nmH9MXEqTnDr7Uo5iiTCKGcIksPfmOxaSWMRdx2uYXW73wy1EyJZCZEsRvNEuO/M625VDb8dZQdOsoWnU0DWaDK6SGy3lrJFF0SygYBSQMTJYRR2NJAKjB8OSMCxAmARWCljCYLDXYPwygXoJpWSgdw3klZHBMC8oU4djygYMaTLIm0YhLqAYlVCKSqigin3ZfdiX2499uX2o2GW4psPhGPbA7rDmzJuKvrpaR61WPwHoNU0TFAT0EshLUC89Vo7IBkzSIHXnNQwIw0AoDYQwOU/VfNwy1eS4daaFelf2g7pe9gyMeIKjmjNRzZuo5EzkHep3BBFGnEdrPUysdLFluYvKUgeYa0HMNiHmmpCuCVnNQFY8yNEszIlCPwTBvgTgskuvhCi6EEVH5bwDkUlsgTM2Fts9LLQ67NS70A2wFBlYDAUWI3KwTYFe8FxSIK0CVvO2gYpjouwoqHd73sE2DpfneZPceUNy6FVALzkXUyjjZQXmEtirqkvA7dR1lzO9MEC69/1wCWSPE5CX5hMBvYIdegnqJWddRm3jmAF+cre+a7WLOxs93NUgF+IIPSngxwZ6BPSmuHEC9BLI61omQ71VW2DcMTBuC0y4JiZyLrZQZF0GeknblLUfBHqp7TF9gSAG74e3z8zhjpk5zscXF7G8uoTl+jKWVpdx5Q4L99tl4+rdDrZXI1hYgSVWOHvONnjefnjufjjOJE/ZXPb/u5wP77pvWoENVUADvRsqp65MK3BhFdAXvC6s3nprWgGtgFZAK6AV0ApoBe6tAsN+vjbs7bu3euvyl7YC5xvo/fd//3c85jGP6YtUKBRw44034rrrrluXcPRhJjleTE9PcxCIe/PNN+N73/sevvnNb56xjgsB9J6v9q1LHF1IK3COCuj3o3MUUK+uFbiICmig9yKKrzetFdAKaAW0AlqBi6SABnovkvB6s5eFArUfvZ77IZwKjMwkR+RUMdNcxWyrwXml20QjaKLht9AIWuzOS8AdnXuTY2vZLWLELXAeL45jojCGieI4ipkiw6oUBPbOLqwyzEtQ71Fy6J1p4Mg0OfQmQG83YKiXgN7KSBbVkQyq5Sy2TxSxZ3sZe7eVGe4liNexBEOAGc9CLusgn3WRzzoQxPRyh+ifcuZNQ7l8qqVv0ksQ5MDvKVI4CPQySBgTzCjhhzFuuXMRt9y1iFvuXMJdUzVMLbYwtdDi7OUjZIoxssUYXrULZ1sd9tYanG019DJ1dJw6OnYdPbultsvbl3AMBxmRQdbIwBEOuqLDzrxdowNphDBMwDQlTBOwYDDQazPOmyCY3DcjgXkTsJdh3rUQDPWaELEJIzbhSAcuHM5FUUCZf0ZQNarYkd2JndmdnEtOkZ18LcOETVTxCcuJUG+9Tu68NYZ6yaE3hXnXgF4F9SqgNwGaE7A3hXppEHvk+BoZ7Pp6bLmHHx9v4ubjDdwy3ULLl2j5QNMHz4OJgomJvKlyycFEyeZccg1IPyJ6liM/20Dp+CpKxxvITTdgLHVgLKqAbUCOuJAlB7LkQox4HCh5gG2qOZ8CvaNZiNEMRDUDUcnCKGdgjmRhjGSw2Olhod3FYruL+W6A+QCYD8FZAb1AL5QIYhr1uO+Qm7MMjNgmRgjodSzsKrrYWfSwq+AxwE4gbxqRFAihIvGxVS69qZMtm02n8O6aHTVNtbX9gVx0lUMwhSkUyEuQODnrukLANQDHAMO0nTDiaAcRjrR6ONL0OZb9CEEsGLwOeA6ueQdTna5pwrXIoddExQJGbYFRGxh3TGzNu9ia87A177GDLwO9ykY76YvKBBEHYYQgjNELQhw6Po1bj0/h0LFpzNWW4Ycd+GEbftDBvskYB7ZJji0jASzRgiWasNCC62hHFXgAACAASURBVO6A5x5AxrsCtr2VZ3HGu/ayOI7rTmgFLoQCGui9ECrrbWgFzpMC+oLXeRJWV6sV0ApoBbQCWgGtgFZggxQY9vO1YW/fBg2DruYSUeB8A73ve9/78OIXv7ivxjXXXINPfOITOHjw4GkVImfbb33rW/jgBz+I//iP/8CRI0fuk5rnC+i9EO27Tx3WK2kF7qUC+v3oXgqmi2sFhkgBDfQO0WDopmgFtAJaAa2AVuACKaCB3gsktN7MZalA68jHVL+sAgy3ymBvbBWx3GlhqdPCcqeJVthDL/bRi3zOqTsvQb3k2Fpwchx5J4eiV0TJK6DoFZBxMgwWGkKwE20K9B6bIZfeOsO8h2dSh94eWgT0dgP0wggjBQ+losd5oppnqHfHRBHbxgpwbYPDsQ0Usg5DvwwAl7PJtgCDgF4KuQb1cj/JwbY/kopwVJzviWBvfz0p2JGYgoBeclY9dPcSDh1ewqG7l3HnVA3H5po4Ot/A0bkmvFyMTFEiU5DIlH04kzU4k3U4W+oI8qvwMw34mVUETgvRwA+51NrChiNsWMJEbESIjZCzMCQsBnoByxCwE5jXFiZMSRimAUFZGohjgnrXAqECegVnS8G8kQUjtuBKF64koNfFiFFC1apwjFpVbMluwURmElsyW5CzczCFYCddinsua1Bvva4cemu1GjqdDoO7gw69qTuvaVrsxMsOxSeBvQT0tgKgGQjOR5Z6uOlYg+PHU030QqAbEhgL5FwTO8s2dlRszturHrZVVJQ9E5IIWj+C7IWw716BfWgRzm2LcA6vwKz5MFd8WCs+iGKVeRsyb0HmLMQZE5KceTM0FuR4rFxq2ed2Mg9MFiC25mFuISffIqwklro9LHa6HPNdH7O+xIwvObcJ6KV2E18ck+EvAb3qJ2sZKNomipaJimthXymDvRweO9wyzBvGnEMpEBDQK5VLr3LoVRhs342apjZPb/VA4d6MfKvMAC+BvBJmAvRagmBeFWRu7Bgqd6MYK70QNT/kPNUOcLwdYKrto+7HiKQBhox5XyOFyENYQcIE8zoE9ZoGRiygYgJVAnsdAzsKHrbnPWwvZOAa1KrUYTgBehOwN4gidP0AXT9Eu+fjx0eO4seHj+LmI8ew3KjBdcDhOBI7x3rYNd7FrvEexgpdWAZBvT5M4cNzdsHzDsJzD8JxtvE0duwrL8vjuu6UVuB8KKCB3vOhqq5TK3CBFNAXvC6Q0HozWgGtgFZAK6AV0ApoBe6jAsN+vjbs7buPsuvVLlEFzifQG0URXve61+GP//iP++o87nGPw0c/+lGUy+V7KEYXSr7//e/jDW94Az7/+c+vW1Fy/b322mtxxx13nAD/bjTQeyHbt+7O64JagXNQQL8fnYN4elWtwEVWQAO9F3kA9Oa1AloBrYBWQCtwERTQQO9FEF1v8rJRoLv0De6LMDMQVgHCyiM2Mmj6HTT9Lhp+B34cKidRBgeVM6+CemNYhoWM5SFje8hYGbiWA9d0ONNrjNMmbrlrQG8NRwnoTWBeduhtDgC95Kaac1HIKefdSimDiUoO42UVnmP0o1z0sHWiiK3jBUwSVGkQPEwQcQL1Ut8SqJf6yWhjQvQqd1wu0B/P9NEg0EuuoQrqBcIoxm1Hl3HbkRXcfmQZdx6v4fBsA4dnV3FktgE3K5HJC2TyQGbEhzOxCndiFc54HbLYRJSnaCD02gj4x+f/qVHktksOqexobAqYhgHDFLBMAZtAXsPg/jnChAMTBPRaDPSaDPMaBPRGCuZlsJdA3sgEQ72hAnlFbEFEFszYhhsT0OtyLtsljDpVFW4VFa+KSqaCqleFa3kMgTIgfcqZfzLQSw69BPR2+0Avgb1pEMxrEaEsjBOgXnZzNhRyWu9JjloPuHuhuwb0Hm8iJEfYGIhigZGsif3jbj92jmWwczTLUcnYkJ0wiQDxrQuQP5hB/MMZ4LYl2I0QViPiTB0keFdmDMSeAZKNzY1NmvNqvpNTLUOzO0vAzhHO5o4R2DvKsLerWPZ7WOr0sNRVQO9UL8Z0L8ZUL0KbYV7BQC8ZB0cJzBvJGJ4pULBNFCwTZcfEgXIWV4xkcWAkC88y0Y5itEIFBfsJ0EuZgV7lZ8tgOkO8MoF36bEgNSUMzmDItg/wJkAvOfJS2CnQa6SPVW4EEeY7AeYougFmOyFmuyHnRkjakFMwge9rDr1ktUv7IMHI5KRNDr1FU6JsSoyYyql3ZzGDnQUVGXLoZaBXQb1Jjzj3whDtro9Wz0ez08XNdx/GTXcf4dzoNFEuuiiXPFSKLraUG5gsr3KUc22YIoZF0LKI4bq7kfGuhOdeCcfZwTPZMlXWi1ZAK3B2BTTQe3aNdAmtwNAqoC94De3QbMqG/dEf/RFe/3p1m5iNXNbjnLaR29N1aQW0AloBrYBWYCMVGPbztWFv30aOha5r+BU4n0Dv4uIinve85+ELX/hCX4hXvOIVeNvb3gbHcU4Qhz4w/sxnPoNXvvKVZ3TkrVQqoHPVhz70oXjQgx6EBz/4wdi3bx8ajQae85zn4Itf/GK/3o0Eei90+4Z/5ugWXg4K6Pejy2EUdR82qwIa6N2sI6/7rRXQCmgFtAKbWQEN9G7m0dd9P1cFgtVbVBWGw1AvzAykcNAJfXRDn3MYR4iFwgYpE3TH3F0sGTolgNdJwjYt2IYFyuQ0m9C8DPbOLjRwbKaGY7Mp0EsOvQ0GYVcaCuil6AURPM9GxnM4F7IuRgouRvIeSnkXWdfox3gli707Kv0g+JXcZBXQq0BT5VqacrzKQ5Tar0Be5dKblus/Sp8mR98E5iWwM4pkH+glsPfO43VuP0G9BCa7GSCTE8jmBDKlEJmxFjKjbXhjLRilJlBoAsUm4owCen2hsF5qgslAr3LBtQwTlmnCYojXhGMQwGsk2WKg1xEWLJj8k6yJOBKIQiCOgDgU7MgrYuXSa0grCXL2tRnmdaBcegtWASN2CSNOiXPBLaLoFjnT2LKGCdDL2iWQ66BydCyu11dBLr0U3W63785LLr2pW2+ayZ130KXXME0YBuGmBhZbERZbMRbbEe5e7OHW6RZunW7jttkOjx3B1ZRH8xau2prBlZMZzlvLGUyWPY6SbSJu+JCNHmTTR3xLCvTOArcvwWrHsNoRB5GusZeEKxBZBmKbgmBVIKZ9IGKcHcbuModJsWME5tYSrCRqQYDlbg/LvR4WCOjtRgzzUm6FAr1YoEtQLwHJktxtYwZ7PUMgZxnIk5OtY+HASIaB3itGMsjYJjqxRCeSnHtS9INccVMInTLtcQTnkop28thmWFc55lLQvkHlyJ3XSrL6nfYdVSZFtKn2uh9hth2o6ARY6EZY6FEoyJj0IbCYcgrl0nq0HYJ5FdBroGAAJUMy2DtqG9hVzGB30eNMQK8yypbJvqqQXqqvF5JzNx0fegz03jE1jTunpnHH9DS6fgeVYhbVUoajkl9BObeESn4RObcB8jI2aP+SATwGeg9yOM52rt229p/rIVSvrxXYNApooHfTDLXu6OWogL7gdTmO6qXbJw30Xrpjp1u+uRWI4xhf+tKX0G638cQnPnFzi6F7rxU4DwoM+/nasLfvPAyJrnKIFTifQO+3v/1tPPnJT8bMzExfgY997GMM3p683HLLLXj2s5+NH/zgB/2XyHn38Y9/PJ7xjGcwvLtlyxZkMplTqnmqfmwk0Huh2zfEU0Y37TJSQL8fXUaDqbuy6RTQQO+mG3LdYa2AVkAroBXQCrAbp160AlqB+6ZA1J1VKxJ8KxwIwybfTgRxhCAOQbe7J+CQcV42t1Uwr6LtEldZgk85LIZRCfI1hZkAteSYyxtQQO9sDcdm6sqhl0DYmaYCehOH3nY3QMcPYds2bNuCZVvwHAsZl8LmnM8I5D0DuYzAtrE8rt43gav3j+N++8Zhm7T9Nag3VYWAYmX+mXp/pq/IpH0pxMiewn0XX+UWqgBScukN4wToPbrCYO+dU+Q0rPrAQK8nkMkYyGYNZAsxctUectUu8tUerJEWzJIK5BKgN4F62T0VBkPQBOkyFM1hwzEshndPCNj8uy1IcwoTlrAQBhJRIBEGMWREzLJy72UHX7UFzoQCO4KAXodz1swib+WQt/PIWTlkHAJJM5yV03IyTQTBrTQHlFNz8mx/jMlYgKDe1dVV9HpdBnQJ5iXn3RTkJYdekwBOduQVDPVSOYOftxDBxEw9wOxqwPnwUg93zPVwx3wXdy30uC3sGAyJiZKDB+zIcTxwRw5jJRejBQejBRd5Q0CudBHXOir/eAHxD2eVQ+8dK7B6MUw/htWTkOTI6wCxC0SugHRMSNdC7JiIBRBFIeIoQixjmHurMPeOwqJMQO+WAowtBZgTBdSDADXfR63nY7EX4Hg3xFQn5NyKBDqRgW6swF6CecME6nUNgawpkDEMBpEJ5D1IUG85g6xtMgDclRLdWKIrBTpScD1hMq+VGgTuAo6QcMgdVwCeAXhJTkH3NaiX9nQF+JKeyslXPQ6lRJTESi/EdCvAdMvHTDvAii+x7MdY9pVjMAO9gtyCkx0nOUBQ3QroFZxzBlAUEgUhUXEE9hQz2FPKcM5aCugVBPQqXFyB9wT0BgGanR6a3S4anS6mFhZwfHEBxxcWEEYhxkZyGC3R2OeRdeeQdWY5HHMZMu4CssvZc3ch612BbOYgXGcbt9a2r75vB069llZgEyqggd5NOOi6y5ePAvqC1+UzlpdDTzTQezmMou7DZlPg8OHDfCvxj3zkIzgd1LTZNNH91QpstALDfr427O3b6PHQ9Q23AucL6I2iCG984xtB56vpcrq7QJyq7MGDB/He974Xj3rUo9Z10fJ8Ar0Xo33DPWt06y4XBfT70eUykrofm1EBDfRuxlHXfdYKaAW0AlqBza6ABno3+wzQ/T8XBWTUS1ZnnE7ZsDIkqEA9glgZrUth3nRjMgFf2bmVHitwVz1Kn6PCA0DvIjn01hXQO1vH4dkmQ7CUaynQ21NArzDMtWBIGAx/WoZAIWugkBEoZgV2TxbxkPttw0Ou2srZsQgmVuVSh95+k/v9SXndFOYliDBpd/JozYV2DeglTRjoPbaCQ0eXOfeB3pkGjs424ToGshkDGc9ELg8UyyEK5ZCzO9KBU25xGPkOfPLmFT679NLW7RTmJfddg0Bbh7MrKAjgJT9det6Cy0CvCgJuLVPl0I8R9iIEfoQ4pH4ZMMgJN8kmAbbChMmQMNXvwhYOPNOFa3nwTA+u5cK2bAZwKWj9wYWMeQjoVTkZa5oDQvCdwtIgh14F9CbAbgL3EuCrIF+1DmWCeQ3ThmnZDPQeXerh2HIPR5d7OLLk4/ASgb0Bji6HsMhZ1pDsRLu17OAn9hTwE7sL+Ik9RZRzNkpZFZlYIl5sQy60EC+0B4DeWcg7V2BFEmYIDmlKhI5ExAFIzwYyDmcGesMAURgikhHs/eOw94/B2j/OQK8xloMYz0KM5dAIQ6wGAVb9QAG9HYqQc5OA3thERyqol4HeWLn0EoibMQQ8IVDsA70eQ705x4QvwdGDRDtWQC/lgCn71KWX1gdcQ3LOGhI5U6gwyLlXOVfzvpRA0Zxpv+VdfA2m7cUxOKIYSwQltwIcb/oM9tYDYJUiJMdggnmBUEjOCTXPmR16DQXz2tQGIZEXEjlIVGwDe0sZ7B3JcCZ3Ym5LH+hdg3q7foBGt8PuvI1OB4v1OhZXa5yFkBgfKWC8VORsiSkY4hgMcRRCziOKWoiT8NydyGauQM47ADdx6HXcB5/L4VOvqxXYVApooHdTDbfu7OWmgL7gdbmN6KXdn5OB3uc+97m4//3vf86dcl0Xz3rWs9gFTS9aAa3AxilAToWPfexjsby8zJVqoHfjtNU1aQUGFRj287Vhb5+eTZtLgfMF9B46dAg33HDDCY67L3vZy/D2t78ddK45uExPT7Nr73/913/1n37/+9+PF73oReuCeWmlW2+9Fc985jPxox/9qF/HRjn0Xoz2ba5ZqHt7sRTQ70cXS3m9Xa3AuSuggd5z11DXoBXQCmgFtAJagUtNAQ30Xmojpts7VApIwnaTheDA9CHlAfNrScTfgHGt4LKD7tipW6sqtfYKU74MrM6mQO/sINDbTIBeH61ugHYC9JJjsBQGx+B2CBommDeFegno/QmCea+c5OxYBKwStKiAXgUXqxoIHDVNAkgJMF17nmjGewK9a/0laJUceglsDqME6D22cgLQSzAvOfUy0OuZyHoG8jkD5bLEyAg456sBclUfuUoPbtFHIMIE6g1ByK0lyD/XZLCXIFsGbhOQlzNDvPS/xUFgL7nyEpyr3JFN9Lo+eh2KHqIwVqCvZTGgyzBvCtUatA2CgG3OtmnDNhzO9BxDuEmcOM7k0BsxzKuAXiZ6ExwaaLVaaDabaLZa6PWUm276eurWq4De1J03AXoNG8KkcBBKE3ctkBtvF3cvdHB0OcB0PcJULcLMagTPAlwT8CyJHRUXP7G3iIfsKXIuehYDsHnXgkNQ80xDxXQD8tAi5M0LkDfPA0fqCUBKcKtA7BmI8gbinIkobwFZF8g5EFm3D/SGIbn0hrB2VWHvqsLaXWVnXpS9JFy0wgjNMEQjCLDcUyDvVDvA8XaARmygLU0OctllmDdWLr0WlKMuOfXmTQNXjHg4WMpwzjsWQoJmyTlXAK1YsNtvOybIl+D7FMIX8AyJDAeQNYGiKVAwBWcCoGmfYBfeZJ9Y24sTK+rEgZtg3i5FFKPWizDXCTDfpiBgWcG8lFuRRA8xuwf3CP5P9hP+DkAC9NqGYKA3C4mskJzLtoF9JQ/7ShmOnE2+0WugcerOS7kXhGj3emj1umh3e1htt/pBcHKlkEO1kEe1kAPkNCCPQcbHEcWzCIMagnAFYViDa29F1tuDrLcXrj3Jx7Ns7v8N1eFYN0YrMMwKaKB3mEdHt00rcBYF9AUvPUWGSYGTgV4NBw7T6Oi2aAXuqcDXv/51XH/99f0X9D6rZ4lW4PwoMOzna8PevvMzKrrWYVXgfAC99KH2a17zGrznPe/pd3tychIf//jH8chHPvIeUvzwhz/E05/+dNx+++38GpX93Oc+h4c85CHrlu3Tn/40nva0p51QfqOA3ovRvnV3XBfUCpyDAvr96BzE06tqBS6yAhrovcgDoDevFdAKaAW0AlqBi6CABnovguh6k5ePAjLivigokJYBSLf/FHv0MqhLmTHZE4DeE2HeQXFSoJPWYqB3to5jszUcm13F4ZkWjswS0NtCremj3Q3Q6oXs0IsU5jUI6k3alRgI5wiWTWL7eB733z+BB+wbx/33jcMmp8/UhTR1JE2y55jIuBYyrgnXNtndM4V92Zi4j/UOkMvs6qt6TjmMwCCvihrunK4zyMsx24RHQK+roN5i3sBo2cRoxeRcGROojAtUxoD8CAGaIQL+P+Qv7lsgd2GTs0WwrbBgJ9CuRRAvPeYfgpYV/EsYJDnopi687SYBtS20mi2EQYSMl1GR8WCZFjvjcqROveTWmwRDwQbVZyn3XHbQJfJ5TQ8a6RTm7QO97OKsynQ6bbTbHbTabfi9HmJyyWX4VzLEu+bOmwDDBF4zYWpzSMOBH5m4ba6D22c7uH2ug+O1EAvNGAtNiaV2jIIjkHfBsavq4kF7injw7iIevKeInG0iYwp4pgGrEyA6UkN0tIb4aA24YwXi9mWI25YhpptggpTpbwE54kKOZxCPZyBHsxAFDyLvcY4NIAoCxEHILr3meKEfopyBzFmQeRtxzkI7itAOKUKs9EKGeafbCuoloLcFC21Y7NIbxBFDvUEcw4SEQwCsUI66+0seDiRRdC1IQ6gQYKdfFUAvVr66HHIN6CWwN29KlEwDJUtgxKI5pYBehtuTfbu/5/bHUM1zP5bwZcy5FcRY9SM0/IhzzY9RDyTqnGOsRjFWwwirYZy4eiukn/YpywAY6DUAj4BeSGQgMUJAb5GAXhUFW4H45CJMw8LzLDnehFHEUG8vCDh3/C66vR5n6kfBc5DPuChkXEg5DxnPIpZziKJZ9PxZ+P4cZ9saRcbZAc/ZDsce5cNUeeTZl8+xXPdEK3CeFdBA73kWWFevFTifCugLXudTXV33vVVAA733VjFdXitwcRXQQO/F1V9vffMoMOzna8Pevs0zU3RPSYGNBnrJxeGd73wnXvva154g8Etf+lJ2581kMvcQ/rvf/S6e8IQnYGZmhl8rFAq48cYbcd11161rkKampvC85z0PX/7yl08ov1FA78Vo37o6rgtpBc5RAf1+dI4C6tW1AhdRAQ30XkTx9aa1AloBrYBWQCtwkRTQQO9FEl5v9rJQQMbk+0lL6tWZ5MSRl9xraVHIZor/DQK9ivZUfGAK/qrHKRys9tEU6CWYl6DeVQZ5j8y2EqA36AO93V4ESRa6CcRIZKBMyFuCTBmYdU2OLZUsDu6q4oqdFRzcWYVFDrwMLkoGRRkQNAgsJFdfGyM5ByN5B3nPUjBv4laqFBiEmtcgZYYL2aVXIIokDh2v9YHeu6aoHynQ24JnC3bnJei4lLewpeJiouJgC8WEh8lJF5NbXJQrNiIZIUTEPwqyZDyXYd0UsjUZ2OX/OdT/1Ed6nDjjskurGsXVeh21Wh31Wg30WWQhX+DPEyls24bVB3oJAlbrcz3CYKiYM/+uxFGKEDCq3FdpWAeB3phdWSVkTDlm0LLb7aLT7cLv+dyGMAg5kzNyHyhOHYDJLZmAWmEjFjYiOOhEJm6ZbuPW6TZume5gph6i1gXqPaDRA8oZgZGsQDkrsHvUxYN2F3ENxa4iPEPAAQVgrPYQ3rmUxCKMw6sw767DPLwKsdCBdARiCrLGncwDu0dU7CjBKGYgShnO0hSIfAX0xmHAoK9RcGHkXcishcimegxEjlCutmGEThSh7oeYbgWYaRHU62NVmmjBRksQ1GsyyBtEEfw4hgEJG4BF0KspGHLdX3QZei15BGIrnUjD1QhohAKNUAG9cQLzShhwjRgZI4ZnxMibQNkyULEMdsQloJfHO3HnJW9uHtIE5mVwXUqGcoNYIpQqc0Qq++TY60dY6UVY8SMs+xEWehEWeyFnmsn0FQFqE/2jbSqoF3AhGeoloLdkGdhPQG/Sx4JDjtEK/CV37dTpl9pCcyyKlJsx5TAKEUUhZ9rPHcvgIEg/jpcRyyWOMJxFp3sUne4RdHpHYRlFOPYEXHsctlnmmb1l/Lcvi+O47oRW4EIooIHeC6Gy3oZW4DwpoC94nSdhdbX3SQEN9N4n2fRKWoGLpoAGei+a9HrDm0yBYT9fG/b2bbLpsum7u5FALwG5b37zm09w5iWBf+qnfgof/OAHcdVVV51S7zvuuAPPetazQOBsutB5LkHBdLu8My0E877iFa/AJz/5yXsU+8pXvnJKR2AqeOjQIdxwww34wQ9+wOs9+tGPxt///d9j69at96jnYrRv009MLcAFUUC/H10QmfVGtALnRQEN9J4XWXWlWgGtgFZAK6AVGGoFNNA71MOjGzfkCsg4SFqoXD7XwF7iORNKVDDOmeJ/gDSScpRpuSfQu4b+JkioGHDonavh6Owqjsy2+0EOva1uhHaXHDgJ6FWkbZphkCmwei5DTruOCc+xMFbKYPdkEbsnS9gzWWIYMHXeJZCX3UFNAgUFqkUXEyMeB0G9vAku30ePTxyt1MWUYV7lYhxGErcx0FtPHHpX2Z1XQb0teI5gmJeg43LexrZqBtuqWWytZrBraxG7thWwe1sR49UsA72xjBHJOAGLFaTLbrvkKky/pTmBd9cQ2wShJgCTXHClcsFdXl7C4tIiGxUEgY9KucxRLpfhOA5My2Sol8DQBOc8wY74BK/l9Bd2KE7Azz7QmzrvxpDswKvC9330kuDHPZ/BXgrSOgV6LXJSZphXBcG8obQREPAamLjpeLsfc40InUCgHQp0IwNjeYGxgoHxgoE9Yy4euKuIB1DsLMKRgBlKmGEMrHQQ3DqP8NA8Z/NYE/ZUC/ZUG0atiyhrIMwaiLIC2F2GuGocxv3GIQ6MwhjJwRjJwihnec7F5NDrh5wVIS4gLIPde0MRIxSSMwGvvYicbZWr7UzLTyJQQK/hoClstBKg10+AXsgY9EkvOfVmDGBP0cPeoou9BRdlz4Jtmwytkm6rAbAaCtQDoDsA9BIWvAb0Rgz0Vi0DVZvCTIDeBFwXCpQlYJYBXJ7jyp2XnaglECVBOwWBuSbPRWClF2DZVw7E811yIQ4x3Q4x1QkQEPQuBHlO8/5qCanWNSQDvS4ATxLQKxTMW1DgcpGAXoKxk32VYeMENO67gvPeSW3oexIn3sQxIAghjhHLVUTxKmc/mEOrc3s/TEEu1WXYVgWWkefadm1785AfoXXztALDo4AGeodnLHRLtAL3WgF9weteS6ZXOI8KaKD3PIqrq9YKnAcFNNB7HkTVVWoFTqHAsJ+vDXv79KTaXAqcC9DbbDZRq9Vw00034R//8R/x2c9+FsvLyycIuGvXLnz4wx/Gox71qNMK22q1QA6+H/rQh/plyFHj9a9/PV7ykpcgl8vdY93V1VV86lOfwp/8yZ8wnHuq5WMf+xie85znnPK1I0eO4Bd/8RfxjW98g1+n7b3nPe/h59SH/WvLxWjf5pqFurcXSwH9fnSxlNfb1QqcuwIa6D13DXUNWgGtgFZAK6AVuNQU0EDvpTZiur3DpIAMu9wcBnYTh07VPgXN8cJgrwp+Rp7k5ntKh960l2tOr7NLLRyfq+PY3CqOzTVwZK6Dw7NdzrVmoIDeXsRAbwrzrgG9ChAkh16H4UaTcylH7rc5TFRy7NarAF0F6ZIzKDt3mgKOJbCdoNqJHHaP5zFR9pjLJJda+rgrBWUHPIgTyle5hSqgFwnQq2De247Xcef0ANA721xz6E2A3q3VLAO92ypZ7NqqYN4924qYGM0mQCVBiAlKnTrmJpn7cYqfwflDf/+EYYQwiti1lD5/eIeY8gAAIABJREFUpM80l5YX2RW3UqmiWq2gWqnCtGwimAFhKmtiNeBcnYKblTsqPeZhT7x5ecipaGLpSuCwgngTd97UpRcxw7zs0uv30GO33h56HF12/7UsM4F6lVtvCvVGsBBIE4G00PINduj98XSH8zwBvaFgqLcbCUyOWJgs2Zx3j3m4clu+H3YgYfgxTD8GFtsIb5lDcMscwlvmYU63YM93YM13YTQDRCM2whEL4YgNsacM48pxmAfHYOwfhci7SXjMryt33hAypLlJTDtRqkAsgBAxIkjOQQLzkvNuIyCgN8Bs28dsO8AqLDSEg6bhsEtvj2HeiLOQkqpjoNcTArsLLseuvINKxkbGNpGxDXi2iVoAhnkpdxKgl3BWcsd1RcxQL+Vc4tBLLr1lW8DsO1CrvTmiuUPutxxrAG9EUO4A1EtdtQXgECAvgE4Yo0MuxGGM5V6I422KAFPtAL0Y6AHwJeG1BAGruUXZJTddKKdeAnr35p1+lFwTnmnAtUzeX9MjDtXRPwwN+EWvff2AYHj28U2A3jakbCGWbQThEtrdu9Dp3o12926QAobIwTSyMITHc3z39jcO0+FYt0UrMNQKaKB3qIdHN04rcGYF9AUvPUOGSQEN9A7TaOi2aAXOroAGes+ukS6hFdgIBYb9fG3Y27cRY6DruHQUOBXQu1GtJ5j3T//0T/GUpzxF3cLuDMuNN96Ipz/96Wg0GieUojrI4feaa67hD8Dp9W9+85v49re/fULZgwcPYs+ePfjCF77QX59A4l/6pV865Vbr9Tpe9KIX4Z/+6Z9OeP3BD34wxsbG+PZ8b33rW/HABz6QX7/Q7duoMdD1aAXOpIB+P9LzQytw6Sqggd5Ld+x0y7UCWgGtgFZAK3BfFTjb39X3tV69nlZgMygQBy3VTamcViEjlQcg3UGgVxUedPNde4ar6f+XUqEDDr0M9DZwfL6BY/NNHJnr4ch8D4fnuqi1QrS7MUO9faCXwL7EqZepQMEELjvMmuRWaprIehZKOZfBXsoK5lUQsWUKeJZAxhbwbAP7JvO4ansRV+4oYuc4gX0KYKUYYB37wy4YXFZ9YqA3BsKYHHrrHIeO13DXdAOHZxvs0nuEgF5HsDtvzjUxkiOHXnLnVVDv7q0F7NlWwt5tJWxJgF7lfZw6HCuseBDkZbWTzw5T6DhtIP0eRRGCIEQQBgiCQAG9y0sM9RLgOzo6htHRUc7CtBBKA5E0GH9UfzupsMjJ2ErcjIn3Jch3wLM5hXkV2CshI4J6FRCcyAQpJIO8BPR2/C663S46nS66nQ5ngqd57JIwCOg1DZiGye0KYhN+bKAVCBya6eDQrIrFJjn0At1QoBcC26sedlRdbK+62DXqYd9EFnsnspytXgyjE3FgvoXw5jmEP55DePMszIUOrOUe7BUfRi9COOYhHFdBQC/BvNYVYzD2VAHPAjybM/VPRhHiiPYNQnfTPksGeRmIJaCXANk4AsG8QRyjGYSYaxPQG2C2Q0CvjYbhYnUA6O0lQC/paEqwS69rCOzIOdiZdzhXMzYKjom8YyHnKKB3xVdAbzsmh11yxSWwWMAhaFbEcCCRNQicNRiepSD9GU7n+UxtpTbHSVauvCG5UBPcC5UpyGHXMwCPM0Hcaq+gXPcjHG/5ONYOOLcjoCMJNKa6E2CeoV7BbXIJDBYSRVNgd87GHg4LI46FrG1yELTM82zQO3rguwXswN2HzQeAXhFDyh6k9DmHUQ3d3jF0ekc5S57EFiAthntp2bPj9ZvhMK/7qBXYEAU00LshMupKtAIXRwF9wevi6K63emoFLjTQ2+l0+JbG73vf+7hBb3rTm/C6172OH9M3EP/nf/4Hn/nMZ/DVr34V3//+9/l5giIe8YhH4JnPfCbDGGe7bfLJPaVvVn7rW99i1zcCNwjgSOv9mZ/5GbzgBS/A/e53P/5248m3Tv7a176Ghz/84WedPvPz8/jSl76EL37xi7j11lv726AVCQ6h20OTq9yTn/xkEFRybz84Iwe5f/3Xf2XXOtKF2kkucNdeey3XSdqMj49zO+lWz8997nP58c///M/z79Vq9ax9oLEh3Wkb3/ve9/p9oPYSAENa3Zv2D86tX//1X8e73vUuZDIZ/qZrOh6kV+qId9111+Fxj3scQzM7d+68R3vpj2py0aP5QVArwTgpoENjSO1zXboJyfoXuq3Nj3/8436d3/nOd/iPeNL2QQ96EK6//npu03rn3SBsS5p94hOf4PGnhW7n/S//8i88juTkR9upVCp42MMehic84QmsbTqGJ/fg5Hl5ph6ud86uXyVdUiuwORUY9vO1YW/f5pw1m7fX5wvo/cmf/En82Z/9GX76p396XedOdI5B5xt0DnIy1Hu20Xn84x+Pd7zjHfjBD36AZz3rWf3ib3jDG0BxqnM3+jD/3e9+N17+8peftnqCeH/u536OX7/Q7Ttbn/XrWoGNUEC/H22EiroOrcDFUUADvRdHd71VrYBWQCugFdAKXEwF7u11iYvZVr1trcCwKRD7q6pJcQgZhZCU46gPerJXZh/8pIIycXcd9G9ViG/yqvJ2pV/TL7EzLyswt9zG8fkmpuZbODbfxpEFH4fnfc4rTQX0thnolZAmIE8AeslZVgG9wjD42qcwTVjs6mkoJ16LSFQqp+Bfei1HgG0SV+8s4cH7ynjwvgoObM3DNBX0S0CvOo4kDsTcA9UHysqhVwGMKdB7KIF675pZxeFZgnkbCui1Ceg1Geot55w+zEtQ757JIvZuL2HfthImR3MJUJtINTgxEr1OnisnA730OgG9dB2anHF93+8DvcvLBPTGGBsfx/jYOOdY2OhFAn4kEBC7PeDQ6zC/asC1BVxLKGdVSJgETw6487IlLTv0KsqZpwZD12q8u34XnV4XbcrdDtqtNjrtNmdDKFfe1KXXMAjoVS69BPRSuyhaPnD7fBd3zHdwx3wXS80QXQJ6A/Dru8ez2DWW5bxzLIMdDPiqsNohjGYE0QyBmSaim2cR3qTCXO7CagSwGiEMAlq35RBsy3M29lVgHRiFfWAM5q4ypGXw/IspM7yqgPeYgHeeCwSPKpfivtMtQaxxhCiOOLeCCHOdIIkQddhYNQnoddE0aCxCdKMI3ShkjQnoNaVgoHdb1sE2AsJzNkY9GyOuxVF0LYZ5lxnqlWgRZC4EQpoL5EoNAnolbHb6lShYAgVTcKYZTs67NHTUZnITJvCYswQChnmFyn2gV8A2JHIGGBDOGVI56RqCM/XxWMvH0aaPoy0fzVCiFUk0YwkySab9yqC9iEHeJAygYAK7MhZ2Z03OZddE3rUYWs7a1Au1MLqbuEjz/pjAxLyLJ8ivEHS8IrA3Ul9MAGVyrG6iF0yj56uIYh9xHIGuoasvLQB7d/7+sB2SdXu0AkOrgAZ6h3ZodMO0AmdXQF/wOrtGusSFU2BYgF4CSF/2spcxqHmmhWALajPBlutZ/u///o+B4c9//vNnLP7CF74Qb3nLW0BOazfccAPDHLScDY48fPgwQ8nkzLZecISA1Te/+c3YsWPHWbtA4McnP/lJvPGNbzztraCpEgJDqR2pS9y9AXrXu420sett/6mAXro19atf/eozjgf1hfT51V/9VYa319s+mhvk4HfgwIGz6koF1js3qCwBRW9729sYGj7Th56nAnoJTn7nO9+Jt7/97WecI9TvP/iDP8CLX/xiBp8HFw30rmtIdSGtwIYqMOzna8Pevg0dDF3Z0Cuw0UDvAx7wALzqVa9it91cLnev+r/e84a0UnqP/53f+R3QeQR9Mei73/0uf9FmZmaGi/zCL/wCPvrRj7JDx6kW+oLOa1/7WvzN3/zNKV9/73vfC/piU7pc6PbdK/F0Ya3AfVBAvx/dB9H0KlqBIVFAA71DMhC6GVoBrYBWQCugFbiACmig9wKKrTd12SkQLt/NfZJhABn2OBD6faBXuceuObkqAVKY98S7TlG51Gs2tbzlEqo45lZ8TC31cHyxi+NLPo4uSxxZinF0OUatpdx5lUNvDGkqoFI59BLImwC9DPUaEMnzQhiKJ2VTXgIHk3JIgF5XMNSbcwWu2TOCn7yigmuvqOLK7UWGeTkY6E3chROUMAV6UziZzGgJ6o1iCYZ5p1bZpffO6VUcmVMwL0G9BMUS0JtzDYwkQC/BvFsrGezdqmDeFOjdiMlEn8mREy5Hr4uVlRUsL69geWUZYRRjdGwCo2PjnH1pMSzb8gW6oWQYNWYoNUbGESh4JgoZA3nXgGMCtgE4JDcNv7JthWTb1hiSCNAwVtbFKdBrAJ0oQCfqoRP56ARdtFpttAnobbd5fPoOvSnMy0CviYhA0piAXrAb79FlH0eWe5xX2hF6DPRK+CGwcyyHnWME82axrZLBlhEHW0oqzEYAUfMh6gEw3UB08xzim+Y4G/UerG4Ekxx8TQPh7iLC3SWEe4ow9pRh7anA2luBub2EmNxsiV3meSERQwG8ayBvAvjGMc8JDpofkYJ5KbfCEAvdCPPdkKMubKwaHkO9DWEzyNuNFdBLlK0JAYOAXiEwmbGxJWtxHssQ1GuxU2/FtbHkSywHEks0lrFEQPCtAGeT3JaTIDfcrAnkTIEs7UuJMy9BvQwhJ0BvSFBvTOsTWK2AXkJkU6deWyiQVwVQsA0ULZNzN4wZ6D3W6uFY00c9jNEIJVajGN0odZs2eOwZ6KU5lYDGOzwDFDs9ExWGlW0UPZuhXgX0JseX1PY7OQyxPzi/lBybBNPlCujlp9WXEOK4Cz9cQBAuwA8WEEVdRHGAmIMQaGDn1t/YiN1Q16EV2BQKaKB3Uwyz7uTlqoC+4HW5juyl2a9hAHof+chH4vnPfz4I9lzPQo6n5Dr7kIc85LTF6cIU3S75JS95ybrrJSdegkcInl0P0Pvf//3f+LVf+7Uzgrana+CTnvQkdimemJg4bR/IMZcg0D/8wz9cjyxc5rd/+7dx5ZVXcr9pOZtDL0HIv//7v4+/+Iu/WPc2qCCNwfvf/37Q2J1uORnofcYznsH6ptqeaYPkkEsADK1Dznzrddpbj670B/fHP/5x/NZv/RZ/A3e9C7WJ4HBymD6dS/TJQO8HPvAB/N3f/R3e8573rHczDAXRmA+6DWugd93y6YJagQ1TYNjP14a9fRs2ELqiS0KBcwF6yW2fvoxzxRVX8F0RKOhLT+Q4cS4L3d2A7gRAzvh07pHe+YG+QEMQL22HYF26E8Tg+zp9mP8rv/Ir7N5PC73/0xe3HvOYx5y2OeTuQduh8wu6C8HgOe3v/u7v8nkMuWoMLheyfeeio15XK3A2BfT70dkU0q9rBYZXAQ30Du/Y6JZpBbQCWgGtgFbgfCmggd7zpayudzMo0LnlP1U3gx5kr6XC7zAgp1BGRdGlDrypn6xUlqx9iU5Ae+VaaQbvyFaTgN4GMFWXmKoDx+sCx1dtHG/YONawUWvLPtDb9qME6DUQk1UsQ7wmhEgceAcB38Rdl3nfxJmX7WJTh15XIE9Ar4MBoLeCg9sLsA0F9FJOzYRPHHOh3GmVGS270rJD71S9D/US0Hs0AXqPEtDrGMixQ6+Jct7BZCXTj0Ggd2v13n3Z/3RzMQgC0HXXToeg2Q5q9RpWVupYqdUQRhKlyhhKlXGOVmCi3gVqHaDRlWw8FIQRgjBkkHesYGG0aKKSJ6dU5W6ccwxYkYTsxUA3huxFkJ0QshsClEOiNtX4SiHRs2J07BhdygjRonYlwW6tpgnTMPkzxfQxZZphEYUEuwgvNKMkYjS6McO8XV8BvVvKHraUM5gY8TBedFHNW6jmbYzmLIiVLrDYBZY6wFQD8pYFyFsXORutEIYfwwhiCMdCfKCMeH8Z0YEKxK4SzO1FGDuKEBM5BfMO7gUM8yZgb+LwStdlVSRwdOLQGxLUG4VohxEWexEW/ZhzXThrDr3CRofceeOQMzGoBPOSm60jBMY9CxOeiXHPxETGxnjWwUTGYbiXgF6qcymQaEYK5CUE32egN3FWBmAJyXAwQbTkqMuQax/qTQDkFEhmXlsBvQRXK89beo7cfoGMkMgYElkhMeKYKNsGyo4JP44x1fJxvO1jqtVDLYhRDyVqYYwOTQ3+IaDXgC2oHRJu4tC71RXY5ghscw1UPQsjnsNBYO/gsYXnfuoSnhqEcwk177ilIl774kECAMvYRxitIozqnOPYZwfyWFIo+Hes8vjNcJjXfdQKbIgCGujdEBl1JVqBi6OAvuB1cXTXWz21Ahcb6CWQgsAJgh8ImHjOc56DpzzlKbjmmmsY5LjtttsYjvjwhz98grvpL//yL+Mv//IvT+va9pWvfOUekDDBG7/5m7/JEGqxWMT8/DxDvwTWEjBJy/j4OP9Bl7rtns6h95ZbbsELXvACbne6EDxL7X/oQx/K9dBCsAY5wf7DP/wDO+0OLgSH0i2cTwY8qAz9cUiurgR3Di7PfvazQX0/kz6Tk5N9V7kzAb2tVguvec1rToBNTx4DAlxIp29/+9sgOPWrX/1qvzkE4NC4POpRjzrl5BqcW1dffTXfwub222/ncSaAm25nTfAO/RFHOhL0SuBNupAbLsEzb33rW3k8HvGIR7BrLz1PDrbkjkxzg8Zv0B2ZAGByez7drbFpLMgFd3CddOyuv/56nhs0B2666SYeNwJ6BsuSUy+ByaeCegeBXoKTyGHw05/+NHeJ5h/NmUc/+tE8P2huEBT+V3/1V/jOd77T7zfpQ9v82Z/92f5zNB+oDaQVlX3sYx/bf43A6qc+9aknrO84jj7kaQW0AueowLCfrw17+85Rfr26VkAroBXQClwiCuj3o0tkoHQztQKnUEADvXpaaAW0AloBrYBWYPMpoIHezTfmuscbp0DjK3/LlTHI216FbNeBbpM9SVNv0tS7VoG96f/0aA3q7QO9ylozcdgkyFZBd5TnOjamWi6OtxxMtTxMd/McU908g6bNTohmNwIBvTE79FKYkIKAQAsgoNdYg3pl36mXNkAMbwL/DgC9BPPmXTCc+sDdRVx7RQU/eaCCKxOg12agl0xm0x4kHRiAlYklZKCXTGkjBfSSQ++hqTrumm4kQG8DR2ebyDDQayHnmRjJ25gsZ7CFXGTJoXeyiP2JQ+/GAb0+6LooRbvVQq2+ylGvN+BHEtnSGEeuNIpa18RiU2KxCay0YnT9AL1egK7vo5I3sK3iYFvVxtayhXLGwkiWsgmHgN5mCNmiCCAbPmSjh7hBEHjIMGWCiqKXN9HNGZwJ7G1322j1Omj3CBKn4SOg12BXXrqOnIK95LrMs0sQRCrQ9AU7CVNu+8qdt+vH6IUSlbzLsHSl4GIkS66uJkqeyRnzLci5JuRsEzi2CnH7MnDbCmfRiSBiSc2FyNiQV41CXjUGXDUK7CgAE1kOMer1x5v3AgJhCehNXHoJ4JUE9SbuxpKAXtKI3HITmFcBvTGWAxUE364S0Gu4HA1hoRPF6MRRH+hl+FUK2EJg1DUw6pqct2RsbCW355yLLVlHAcIcEo1IMsjbkwK+JBxY7aMcArAAmOSM3N+bpTKwpd6k/WLQVyCWBgfpr1yJVZBfrgcJF5LBXmpXldtmsjPxdKeHmbaP6bbPfV1Joh1SW+gYQe0yGCz2CC42gbwpscUGx6QtUPVsVDMuKlkXJc/p733KiDfdJ9MvFyTHP95nU9ve1EVc8eVqtZBdeikkhQyTMSRMmUYWyGUfsHEHU12TVuAyV0ADvZf5AOvuXd4K6Atel/f4Xmq9u9hAb6oXuaQRiEmuu6faR7785S/jhS98Yd/xjKDVf/7nf8a11157D8kJEKZbGw8CtATG/t7v/R7DpCcvs7OzDLbS7ZRPXk4F9JILG7naEnCbLgSdvvKVrzzBVXWwLgIx/+3f/o2B4tS1jcBOchreunXrPbb7v//7v3yb6bQswbPveMc78LSnPe0ejnX0B9I3vvENrvtk99vTAb20zt/+7d+yw3C6EDz753/+5+zwe6qF+v2xj32MHWpTwJXgawJqx8bG7rHKyXOLChCITADrwx72sHuM89zcHI/bZz/72XvURY61NEYE8g4u1I+TAV3SjfpWKpXuUc8Pf/hDBokJyKblTLrS61Q/jQW5+abwNq1D40Zz9uRlEOhNX6M59+pXv5rnx6luG05a0q2+//qv/7pfHQHJ5M486NKbvnjyNmhMCCTXi1ZAK7CxCgz7+dqwt29jR0PXphXQCmgFtALDqoB+PxrWkdHt0gqcXQEN9J5dI11CK6AV0ApoBbQCl5sCGui93EZU9+dCKrD8yd9Tm+s0IBvLkI0lyFa9D2mmDr2DUG8K8qYuvQogJAfQtOVqLVoI5FVQr8RckMNUr6DCL2E2qvaj1jPQ7ARodEO0exFii9x5zQToJXdeAnotzgTyMgDKWXBI5gYTyJgcfckR1DD6MC9BvQz0HignQG+enXkdQzn08qon+YL2McIE5iWoN4okDk2tKpfeqVXcNaOAXnLnPZYCvZ6FPDmO5m1MkJtsxcNEOQF6t5YY6t0ooJdMh5rNBpqNBuf6ahOrq03O5HTr5Kuw86Nw8qNYbBmYqUvM1CQWViO0uj20Oj20Oz2MF03s3eJg3xYXu8cdjOdtjBccjBdseGEMWQ8g6z5HvNyGXOkgXmlDdnxIqQBJyn7VQa/qcnSzBON20PI7aPtddr0l06s0FNBrJVCvwUA28do0tjEsxLARwYYfCYZ5OwT0BhI5j4BpG3nPRtYxkbUEsraBjCUgp1cRT9URH18FjtZh3FWHcWcd5p11ICCSNxnoggvxwC0QD5jgLCdzkFUbccWBLNnsxqwgbgW+MrybZIJ5+TE79SY5AXoJ5A0oQgXqroRAjRxrIyiH3hToxRrQ246ovtTNVjCAW3EEKrZA2TEwmbWxM+9iR97FtpyLBYZ5I86rIRjm7UmD8yDymhjVqomdQLzsuZ263fb3UnpWQEqCqo0kx5BEPkPCRAxHSg6CeicS92ByEKY1Zzt+Ej0skXMwuwdHaIW0YQOCd06TnXk9UzLUmzeBMUti3JQYs2KMkftw1sNo1kM5465ByWnjU3CXc+qoveYLTu7Q6bL2MNlxCd6lAVVe2yonhYRRvJCHW70trcAlrYAGei/p4dON3+wK6Atem30GDFf/TwVdnmsLCcp817vedQ/4kv/O7XQYCCUINF2uuuoqdlp94AMfeNpNR1HEgCNBueny3ve+lwHQkxdyRCXwNV1+4zd+g9c9FUyZljkdTHoqoPfmm2/GM57xjD4USo+pP+Vy+YzSERBLUOq73/1uLkdQ8uc+9zmGmAeXk8sREEp9JXfeM33gdipX4tMBvXfffTfXl0Kqj3vc43gb27dvP2Mf6I8Xglmf97zn9csRPEu3pj55OXluUT8Imn7Sk5502m2cPHZUkFx5aT6dbvwIiCWYOQWyCRr+xCc+gYMHD55RV9L/Ix/5CDvhnu2DTAKASa8UmD6dQ/SpgF6as2984xtP6eibNpAcom+44YZ+/WeCvTXQe65HKL2+VmB9Cgz7+dqwt299KutSWgGtgFZAK3CpK6Dfjy71EdTt38wKaKB3M4++7rtWQCugFdAKbFYFzvY5+GbVRfdbK7AeBVbem1wX81tAexXoKIdeAt/uCfOqGhn+67vzKpB3Da0bsOelkgnQKwyJ+SCPab+IGb+E6XAE0/EoZqIxTMdjqAcWmr5E04/RCiQiIRAKg7MkZ16RQr0mJFGffag3BXpVJpCXAwYsUyBjC2QdcD4wmcP9dhQ4do9n2ZnXEgroVe1fgwL7rqApCElMIAG9scTRhSaOzDdxZKGJ6cU25lc6mF/uYH6ly9vJuSZyDjn0WthayWCy4mGymsGuLUXs3VLEnskStlSy6xmes5bx/R6bFRHQ22g2sLraQr3R4twJASNThchUYWSrWGyZmK1LzNaBxUaEVs9Hu9vjGCsa2DvhYO+4jT1jNiZzFraSw3DOQsaPIJe6kMs9lWsUHciVLmSnhzgOIaOAsz/uobeFIoNu0UQnDtCRPrpxgGgAiiWw1rZsWLYN21JQLwO9NBYEaxO4Td6wwkIYC/hRDD8kB1wJz7GQcSzOnm3AMw24puAcszvvKuLZBuTxBowjqzAO12EcXh0AegVEwYVx9QSM+0/AvHoL5EQGUdFCXDQR503lYkvOzDzuCoIll97TQb2IFNyrgN6Icy+SaMJEEwbnFWn1oy7NxKE3RjuWiHjqKTSe/GxLNlCyBEoWGOjdVfCwu+Bhe95FLXHArQURA73tmEKgHQnlrito71VwrwJ5kyWZywpuVS69fYdbBvITl2TG8xM0WBBWDWTYnRfs0EvuvGmEcYzpTsDuvNMdn915qX0U7RTopWOFFOzMSzBvxgRyJlA1Y1SNmPOYZ2M8l8F4zkMlAXrZ/1uZNvfb2T/O9B21k74NAL0n7soDUO8J/VXrCWNj9sOz7qi6gFbgMlBAA72XwSDqLmxeBfQFr8079sPY82EAel/3utfhDW94A/8RcqaFQMbHPvaxfXfYN73pTaB1Bxe6VcpLX/pSfOhDH+KnCRYmp96rr776rPKf7IpLK5wK6CWg9bnPfW6/vk996lN46lOfetb6qQABpM9//vP7ZdcDDJ8OHj15g/RHEsHCL3/5y/svnQ7o/cAHPoAXvehFXG49oO3gtsgBmQDez3zmM/z06RxxT55bBAGTO++pXJLT+m+99VY885nPxI9+9KN+22g7BN2eaRncFtV/44034rrrrjthlZNB7Fe96lV4y1veclpX5cGVSVuCimkdWk4HY58M2653/p0Mup8OSqZta6B3XbuaLqQVOGcFhv18bdjbd84DoCvQCmgFtAJagUtCAf1+dEkMk26kVuCUCmigV08MrYBWQCugFdAKbD4FNNC7+cZc93jjFKi99dFcmQi7EH4bgsDesJOQgGu3se9jdQwFMmqXgL0p/Ld2q/u0dVwiBXqFxGJYwExYwmxQwkxYxpTK/IMPAAAgAElEQVQcx1Q8zrkeeWiGAs1IoB0aCCTgx+BMcKJgqJdcesmVl6BeAyAH38SlVyZOvQroVWCvaQi4toBrCTiWwLaKh11jHnaPZTBRcmEKsBsq5UFoMKUgBVu0rgGdCvCUmK+3MVfrYL7WwXKjh0YrwCpFM1QAMUG9jsBIzsa2aoZj66iHneMF7JooYudEEePlNZCQ/oa5r8exXgL0NhqrfJ15lWHeNuqNNtqBQOxUELsVRE4FS20Tc6vgWGrGaBPQ6/ucx4oCe8Ys7B2zsbtqYXvWxI6swTnXCSHn25DzHciFDlDvAbUuZwJ6o8BHHPqc/W0ZdLfn0NuRRa/ioGfGHF0zRhAFCENyryX4N4bruHBcB47jwjTMPsxr8BgqiJuCxp9AaoJeI3KKtUzYlgnHNmGbBhzD6Ge52EK8QNEEZpsQxxoQx1ZhHGuc4NAr8i6sqyZg3W8C5lUTkNX/n70zgZKsqu//976t9qreZsdhGCUgiqiIGjdMNDked+MOivGEoNGoEf6HqIkH9USPxyRuOTFqTBRRExCjuEZPEqMmiCKuwQ1cGJBZe639bfd/vr/7XnV10TPdMwxMd899+PNWV716797vvVXdNfWpTxWRlBXiioO0SFsty0C9Mu8EemnkHdh6s8ti6U2hBehNQZFXnBXXbs9jBgF6boCZROFQrHAwVphNFLqpFpi3qzk283gSU69SYrDNa1vJx+56EafViwL2NuMUrayascZCAjRjU7EyUG+qlOS2FOjNHs9LDL35Y9zAxGK/1Xy8iatXSoy6CqiwdYBG4KLhO9L20xS3d0Lc0YlwRyfEfKSxwD7FGr1Ei52XzxD8zxh6WQoVV2PcSTCuEmk3FQOBebdUipgsFeAoY80ehnozRNn0c8knCHjVEIyf3zhQFBu82ewxvB+zLhy/J1N7JJvABk/AAr0bfILt8DZ2AvYNr409v+ttdGsB6CV8+Xu/93srRjdqMX39618P9n8YBP7hD38ogOktt9wix3v1q18tdt5CYeU/NJezBy8H3H7hC1/AN7/5TXz/+98HAWKabUdtsIcbzCgMvNzxaft9+ctfPjjE0QDDoxktB/SOGm2PZINdbhx8EUYQNoepTz/9dFx77bV3MSyPrq13vvOdYmc+0nbnnXfiwgsvxH//93/Lbqvt22pA6dFcV7vu8v6OAuXLGaJHYdvVQMz58YfzOlym3NcCvSs+VdgdbALHJYG1/vfaWu/fcZkEexCbgE3AJmATWPMJ2N9Ha36KbAdtAodNwAK9dnHYBGwCNgGbgE3g5EvgWEG4ky8pO2KbwF0TmP9/u+VKJ42h0j6cNISTRkPgW674NJDjMMgrwCA3Aqnmgvy/YesM6CtAr6PhKI3ppIb98ZjUvmQCd2Ar7tBbcLveinldRkt7aGsfndQVu2kvTtGPaUYl2Ue4MwM9aXAVS68LuLzM2/OWsB+BREeMr76r4LnG1jte8TBV9TFV89AoeQILGjR50UhqsL8USihOgFCvvMbILa2pxkKnj4VuHwsdwrAxokgjioAw0ih5kCp7wHjZwymbSrjPVFnaUzZVccqmGnZsrmOqUcqiWwQMj+W5jN+OSph3gUDvwgLmW10sNLtYaHXQ6jsIvXGE7jj6rgF6DzaBA02FmY4WmLcbhehEITZVFXZNuTht0sWuCRenlhzsKirsKjmotEJgbxt6b1taLIRQC6G0utNHEvaQ9HvS9nZW0D+tampLEWHBQVRUCAsK/ThEr9dDj/smMQrFIoqFIorFIlzXA0HevGjplTkcANoieRWQ03UcOK4L1yW07cAjvK3YKrEGp7Md6JkO9MEO1J1NqDtbUL9pAjEn1KxUVSnAP2MzgjO2wD9jC9KxAHGgEReA2Od8Z+t9GOgVqJcrhDBvVkuA3gRJkgrQS7A3oWG6UBrUoQjY10+lpsMUHQ10s4o1AVyCw2aQJScz4jpaDL33bZRw3wzq7SUp8iLcOxcBs5HGHNehcsRsHWdQ74BpzXDdAaE8sNXyrNnjdoDeAlSVuUpLS5C37io0WLK2HVQ8B2XfQSfRuK0dYk87krYVa7QToJUAYZIhwgSECfS6xs5b9BTKjkZDxagjQQMxNpV8bK0UsbVSwlSZQK+B7Q3Uy8dzjhtnz2EyjTnVmyvCc2h3mPY1PvGcbF6K83I50D9sN5uATWA1CVigdzUp2X1sAms0AfuG1xqdmJO0W6PQJc2zD3zgA+9WGjt37sSzn/1sBEFwl+OMQrNHAhdH7zwKq77sZS8Ta2qpZF7McfvsZz+LZzzjGYOfr7zySlx00UWrHs8o9LkccLvqgwHyCcp9+/bh//7v//DFL35R+nfbbbcNDjF6/DAM8brXvU7Gxe3ss8/GNddcgzPPPHNVpx2FdZcDenn+Cy64ANdff70c86UvfamA0XwhuNrt3/7t33DJJZcMdr/uuuvw9Kc/fcndR9fWcvuMnm96elqA3i9/+cty02qB2JVA6eVypaV4927zDzCr2X75y1+KmTi3BxNOfvvb375knY/CtstB54c712heh1t7FuhdzWzZfWwCdz+Btf732lrv392fAXsEm4BNwCZgE1gPCdjfR+thlmwfbQLLJ2CBXrsybAI2AZuATcAmcPIlcCwQ3MmXkh2xTWD5BJp/MiY30OvpSMXS5rAc4VxNqJLoq3KhpRykdHcq1iIMS25O4Dm2clncqlCax00xm1RwKKlL7U/GBeSVwlbMoYqWKqKtCmijgF6UokfLZ5SKvdTAvFkfxMprgF5j6l2EekkAynMC++UoOIQ/2boOKoGpakGh5BMTzEYpwKEBNQ3cmJKsFJhXlKli6iXYSwurRj+K0Asj9KIYcZIC2jG0qXZQcgn1agEXJyoudm6u4NTNZWm3TVawdbIqNV4z712Ovn452uczAr0LCwR6503b6qLZ6mGh3UOrr9B1xtFVY+ioMQF6DzSBgwR628w3Qj+JpN1UUwLznjblYde4g10BcGoAaavzPWgabu9oQt/RhGrFcJoRVCuC7tLM20cc0dTbR++0Cvq7a+jdt4ZwWwlxxUMi5aPT76LTbaPdaSOKIhQI82ZArydAr2uA3tzWK5fNPMpcDpYBQV9etwgAOzCX0exDL/SgF/rQs12oA22oAx3gAM3TnF+z2lXZR7B7E/zdUwh2TyGt+oi9FLHL4hoYAXpTguUszlk6gHrTNIFOErHzptKa/cTky2/wLVaAUhkoVXCgn+LOboQ7OzEO9BN0tUIHhHoVIq3EQMxHDM9RUFoqUMDWkicw7+6GsfQSKqapONUpOrEWmHcmMm0IhRCOFE29SzcNJ4fvpSXgbIBX7ilW3Kz1MqCXbcUhyKsE6q17Cj5B+QyWJ1B8WzvCnnaM2zqRAL69BOjSrp0CTsba8tFGoJd23oKrUHY1aohQ1zFqBHqLnsC8W6tFTJVozzbm7NzUO/AHy/MNpycDs4eHKJ8kyD2+i7DvAOjN5l4ExflKoAXabjYBm8CqErBA76pisjvZBNZmAvYNr7U5Lydrr0Yhwo997GMCVN5T2yjQe8455+Dqq69eleF2NUAvQdhLL7100P2jBXK//vWv4/zzzz/q+3Ncv/71r0Ho8yc/+Qluvvlm/PSnP8UNN9xwxChH+zc/P4+LL75YjLfclgNyj3RAvvB585vfLHW4+99000142tOehr179x63aV7OVrtaQHW4E6NA73LQ9nKdXgnoHc31eAx8Odh4FLZ9y1veMjAZr3TO1eZlgd6VkrS32wSOTwJr/e+1td6/4zML9ig2AZuATcAmsNYTsL+P1voM2f7ZBGwCNgGbgE3AJmATsAnYBGwCNgGbwPFIoPXymhzGEajPgLcsgrq5E1M7PuAVoN2CtKnrQ3s+UjcQM66BYE0Zs20KlRKKjaHiflY9tOIC5pMi5uKS2HpvTzfh9nQz9qSbMavqaDpVtJwKWqqMfgL0EoV+QtCRSJ4BiKWnGdBr2qwE6s1Bz0WgNze9EuwNfIUiy1MIPGMNzeSki2MQ2m8I6BVglxSnaQluRkks4qMojgWuJKzoCBRsgN4ygV4vxWTVx66tVZy2rYZdW2vYNFbGZKOEyXoJ9Yr5BtbjAfTyvcL5BQK982h1+lJtVuigrepooyF1sKWwf0Fj33yKmbZGksaIdYI4jbG14eK+m3zcd7OH0yY87FAJdjiptOXpDvSv503tmYfTTuB0TOkoQerQRptK2zu1jO6uCnqnVRFtKwG1ALpakLbT66DZaqHVaoql1/d8+H4A3/dBoJeWXtcxrUC8GZSdw7wCZot9OYN8MxOzgT4zo283BroR0ImAVgg118+qB01iVv6ngcCDt60Bf1tDWl1yETsaiZsiIYUq4G7mnZYlPQTq6hT8j2Avgd4kTpAmsbRcZ/wGXoGSfR+qWIYqlqBKZezvJbijHUrxcgcKHYF6CfRC1rlAvRrwlQbdsWynCh5OrRVwajXAfSoFBA4yqBaINTAfaczHqbQ9rQZFSHiwEeCl9TZ7rPORRAMvzdkGnDVGXF5m6ymAMC+r4AAVQrgOzcF8lmBfCRXz3ISUY/ymE+M33Rj9FOgTek/NPq48KowJO8hgXjH1OkBNR6gL1Bthquhjc6WILeUiJmnoRQ705hZtw/CKUTtfAzm4L09VGeib+4Yz4FeekwbPT0xjcU7lJwv0Ho9fI/YYJ0kCFug9SSbaDnNjJmDf8NqY87peR7XRgN7h8RyN/Tefv1FY8khAMF+Efu1rX8O73/1ufP7znz+mJTB6/GM11A6ffDiD5YDg0TEeU8dH7rQcuLpaQHX4UPcU0Dt63OMx5tVka4He45G0PYZN4MQksNb/Xlvr/Tsxs2bPahOwCdgEbAL3dgL299G9nbg9n03AJmATsAnYBGwCNgGbgE3AJmATsAmciAQ6L6/IaQ0ySz+oAeAGAC2NvIR5gwpQqEibBiXooAjtl6A9In8Z0EvbZ5oAiSkVh1C9FlS/BfRa6EUK7dhDJ3YxlxSxJ57C7ckk9iRTmFFjWHAbWPDG0HJq6GsXYepIm+jMCJxhxwLy0g48MPUugr05CGpMveZ6Qr0E/lxXwcvKzTnkgcXUWHgJ8xKyNXbeFEogUMK8WdHESitrmiAlsJxBiy4cgRcJ8pZ9Qr0ppmo+dm9v4L47Gti9o4GJWlFA3nq5gHKRuObdB3p7vR4E6J2fx9z8HLq9EJ1ehA7byEELNTR1Tdr9C8DeuURqpkVb7WLtGPdwv60FnL4lwH0nfWxOImxJImmL+5vQv5hF+osZ6F/Nwu1qOD0W76+giwpp0ZHq3aeELqHenWXE20pw60U49RLcRlHMvLQIzzfn0e10MhOvC1cgWB+el5eX0Zu5nddApgR32RqgU1SyGeCbwbw0+kYpVF59QscRVDeG6sQC9IphN6U914E7VoY7VpJW+0pA3pQlWmqzrIXllloEemnG1UgE6E2SRODumLbmOJZvPw2CAgqFAH6hCFUowiHQWyhiXzfGnlYft7f62NeN0IaTAb0OQm3gXPLjXHKEbY0lF5gIXGwv+9hR8qWt+S7qvoMaLdMKaMZaqpWkaCcKnRTopAphLiQWIy0f0RBQl8cUYJdgMM8jrZLWc9gqA/MKAKzgKwMQ0xbsKYVOnKIda2lnw1Tg5LwircGKM5uxOYaZP98xUC+PVXSAug7RINSrQ0wWfGyqFLGpXMREiUCvgYxzGFjY3WwMYmbOahjuNQxvbujNnk0zA/EiuT9qLbaG3hPxe8eec30mYIHe9Tlvttc2AfOH/uCTLiYQ+xV3dmGcyAQ2MtB7NPbffA5GLcCHA3r37duHyy+/HFddddWK0zcxMYEnPOEJYtvlC7AjGYSPFWgd7sSwrXY10OmKA1jFDhboNSFZQ+8qFovdxSawThJY63+vrfX+rZNptt20CdgEbAI2gbuZgP19dDcDtHe3CdgEbAI2AZuATcAmYBOwCdgEbAI2gXWRQO9lRennkI9XLqfKgybMyyLIW6LFtAFdbkAXq0iLFWm1FwAEILNScQwkERDHUGEXaM9BtWalJfQYRilCwoeRiz3xOPZEE9gTjWPancC8N4l5fwpNbwwh/EHFBHoF6lXQmiCvMjBvBuwaS68r4C4h3mGoV6y+Tmb3NVSggUFzk6fxCmf0poF5SXAaw3BGWOoUagjodQYm4wQuCF7SaEoIUgnIW/FTaTfVA9xv5zhOv8847nefcQF5SwUPpcBHwTcg4d019BLoJcg7N2eq14/QD2P0whid2MGCrqKZVqSlmfc3MzF+MxthuplkACchTo37TAY4Y3sRZ2wr4n5TPib6fYz3+pjo9RHcOQ/9s0NIf34I+pZpOCHghgpuCCjPha4XoBsBdD1A95QiuvdhlRBvKSEYLyMYq8Afq6DVbmFublaq1WoBYl420bueB98viLGXYO8wzcn5JFgqBll6lQXWNvNogM4c6KUN1hhhXa3gpBAgW8UaTqzJZxvTLoFeHqfgQgUenIJn1hQtwwKzS6+WQL0p7cwCqXKP1LQC9HJNx4jCCGEUoVwuo1IuS1ssleEUCnAJ9RYKuLMT4baFLm5r9uRyBw7atPSC4LpCnGrEqQF7DdBqVmbDd7Cl4GFzwcOWoodNRQ+bs5aAbDvR6CQpOolGMwFaBHwTmnLzMRhAmSAvYVoD6EJMv7Tv8hi59TcHbgX6lXXNvmSPm+yZYqafYLqfwLTpYoWpMfdKPoaI5v15TgGIBRpW8GnqVXoA8zbSEBMFD5PlIqbKRYwXCzLuHOodgLwEetmfgQXZgL1cA8bQnNl3lzC7NBPnBvH8mW74qdkCveviF5Xt5JpIwAK9a2IabCdsAseWgH3D69hys/e6ZxLYyEDvtm3b8LnPfQ7nnnvuqsNbjaF3//79eNnLXobrrrtuyXFrtRoe/OAH45GPfCTOOOMMnHnmmbjf/e6HyclJePLJW2AYtuXPKxl6n/Oc5+BDH/oQGo3GqsdwtIbeo7HIrroTANayoXc50Ploxna4fS3QezxStMewCayNBNb632trvX9rYxZtL2wCNgGbgE3gnk7A/j66pxO2x7cJ2ARsAjYBm4BNwCZgE7AJ2ARsAjaBtZBADvSyLwbqJUToIKV9N6C5tARdGgNqU6aqkwbwJdBbqACEL3Ngjq3YeQn1xgCBXsK8rRmgPYuk3UTUaSPuttDpRtgX17Avqkk7rcYw505g1p3AgjuGHgL0VQF9BIiVnwHGPlKH8KULuC604wmsO1wG7szsvEJ8GpOvgL0ZtSy45jDUqw3QS0BzoGSlnVcsvcbQa4BeA/qqAdCbwlM6s5cSilSoFR3UC2wVpuoBdm5rYOfWOk7d1hArb8FzEfgufDcDekUDu7gSRv89YqU1QqB3dnYWswL0zgpcGkaJKe2i51TRd2voOTUcbKbYOxdj33yEuXZi4E7aWV2FbWM+TttcwGmbCtg57qHWD1Hvh6j1Qnh7F5DeOg1967RYelU3FTuv6iZQvgdMlICJsrTdLT66WwN0tvhIpgoojFWyqqLb66DZbErR1hv1I4QEYcNQbL1+buj1fSjXGZSTAb2EOQn1cvJyS28+35xngr4DoJdrgJw5od5UC9xrpMsG7GXkhJGV50hxPRiU10yGtANLb2bnzUBVGpoTMTSzCPWmSOS4KSqVCqrVKqqVCoqlEpQfwOF4/AB3dsIhoDdEWxPoNdXXQJSaItibCYilrXgOxn1HTL0TvrME6C15xMsxKEqTu6wEiBbF2bJ2BYimhXfY0ptdJsCbF03I5nkg49yz4zO/GMBcmGCub+y882GKhUhjITYtcec8P97fgLzGAOwihatNFXSMRtLDWNrHWNLDOIHeShkTlTIapSIc1zWwLtscxBfBIEHn3NBrHue8XYy92X7cKZP1Zu3QA+wuDygL9K70HGNvtwnkCVig164Fm8A6TsC+4bWOJ28Ddn0jA72crsMZdg83lSsBvfxKkHe84x14wxveMDgE4d23ve1tYuDlC5AjbR/96Efxkpe8ZLDLSkDvsYCnKwG9N9xwA37/939fXghye+1rX4u3v/3t8vUmx3NbS0AvX6S/+MUvxhe+8AUZ4qMe9Sh84hOfwKmnnno8h2wNvcc1TXswm8CJTWCt/7221vt3YmfPnt0mYBOwCdgE7q0E7O+jeytpex6bgE3AJmATsAnYBGwCNgGbgE3AJmATOJEJdC8pyOlzQ6/Ako6DtDQOXR5DWh6Hqm2GGt8KNbYNqrENCAj7lkzrUvyTG3qp9k2ySgXo1YR5WzPSJvMHkMweQDy3H73mAmbjEmbjImbiImZRx4xqYIZgr2qgiwK6qigVO0WkXhHaLUJ7BWjPh3Z9aWnmFQMvac/c1CrAZ2bwJdCbgb0CbQ5UxIJ0DsG0xsBqgN4c3jVAr8quE8CXUK+4gg3k6zsaBddB0VUoegpjFR/jFR9jVR+T9QK2TFaweaIibcH34LmOlMv+GjR1MP25rfdooN5ut2uA3tlZzMzOIo4TxAROCZnCA4oN6EIdKDQw20lxaCHGwWaMZjcRkDcHeqeqPraP+9g+FmBLzUMpjFCKIpTCGM7+FtJfzSD91SzSX89CNyOgFQKtiDQwnE1VqM01qM1VdMcddFgTDpIxH8VGBaVGVdowjtDt9tDrdcF+09LbbrUzWy/guczHg+v5cD0Xju/B9T0Q6M1trTLNxHazOZX8MpiX7WA/2lyZ7KI82rDZefE2AUYNCJwDvfmCMGvBHGBg5s0MvXESI4ljsOVuxgrNcgXmrbFqNRSLRaqHBT4nmHpnuy923l8vdLG3G6GlHbQI9GpHbLqhAL3G0mukuMZEXCAo7ilUXYWqp7Cp4GKq4GGq4KJGONxTsqZ8l3CvEsNvwqUrgzJgrsDNYts1VmPJZkAs5+NcbMW0S0hZa0RaI9RAKK1GM6Jhm22KdqzRSwgQa6lM5isnY6w5zCum3ziCE4dQcYgg7mM87mAi6kg7XvAxXq1grFJFo1KGCgI4QQAVFMwcDdTamZ05g7oF5hWgN7P0ZvZm/jzy5eIDiH/p860Fek/k7x977vWVgAV619d82d7aBJYkYN/wsgtiLSWw0YDeq6++Gi94wQsGEV955ZW46KKLVh35SsDtbbfdhgsuuADXX3+9HJNAKM9x/vnnr+ocK0Gu/IToZZddhve9731yvLPPPhvXXHON2H5Xs3U6HbzmNa8Rqy+35YDgW2+9VTK66aabZJ8nPelJuOqqqzA1NbWaU6x6n5XGutyBpqenceGFF+LLX/6y3EwT8rve9S6USqUjnncl8/FornyB+KUvfQmPfvSjVz2e1exoDb2rScnuYxNYHwms9b/X1nr/1scs217aBGwCNgGbwN1NwP4+ursJ2vvbBGwCNgGbgE3AJmATsAnYBGwCNgGbwHpIYBjoNf0l0OshrW+BbmxFWt8KNbED7uROOFM74UzcB/ALgFcEvILAioaa5H0NDGtgSBKKPaStaej2tAF6D96GdP+vkOz/FaLZ/WgnLjqxJ+1sWsG0ruOQrmFW19BWJakOyoi8MhBUjRmYrRdA+wVoPxBLr4F58yL852bQZw7zZqbeAdm4aOhVQviSe8x1rIuW3gHAK2Ze2WkR7oXZz3c1aEkt+Qpl38Fko4hNjRKmxkqYqBdRrxbRqBXQqBUFuswBxBw2HAZ6F/uRzcRdiMS7riiCsTMzM5iZncHMzCwocMoBVMcNEFTHUGBVxtDqa8y2Y8x2YnT6NPQSAlUIXIVGycNExcNE1cN40YUXJ/BZUQIcaiPdM49kzxySPfPQ812kc6yeAL3utgacbXVpO1WgU0nRrmokVRflehUlQr31qsChMUHYOIYxC89gdmYWszMzSOIEruOacj34QQAv8OER7JTcCKZqM80C9GYuXgG3F43MxmxLmNfsm2/Gwcwp41F4OQM+M+OvWfm5ydVQv8bSOwT0iqE3RRRFiKIYcRTJvdhH3w+kz7VqDbV6HfUM6CVMnlcO9N620BVbL2HelnYF7M2B3jDRYuk1/KqhzykQLiiNwAGKDjAZOJgMXKkxQr2Bh2rWDtYXgdYc1M8fniPLhyZgQrtsTaWDy2GSIkw12Pa0RjdN0UnZEtyFgXhjLRByTPiX9l7N7A1gy77TCOwL1GtaFfaAXhfod+D3O5gMm5gIW5joNzFeDNCo1TDG/GpVOKUyVKkkrbGAy8yaNgOt5WmHoLDjyLnE0kuwl+WaftxlBQxfJTdaoHc9/J6yfVwbCVigd23Mg+2FTeCYErBveB1TbPZO91ACGw3o/eEPf4jnPOc5uOWWWySxo7HP9vt9XH755Xjve987SHvUoDsKbK4WOOUBacR95StfKfBsvi1nEP7ABz6Al7/85YN9rrvuOjz96U9f1Qr41a9+hRe+8IX41re+JfsvB/TOz8/j4osvxrXXXiv7bNu2DZ/5zGfw8Ic/fFXnWO1OawnoZZ8JBl966aWD7v/t3/6trI+j+QTvSmO3QO9KCdnbbQLrJ4G1/vfaWu/f+plp21ObgE3AJmATuDsJ2N9Hdyc9e1+bgE3AJmATsAnYBGwCNgGbgE3AJmATWC8J5EBvrq8kBij228md0JOnSqumdsGdOhXuJrY7AccDFEFaNwPtckRyQCIaPDIJoTtzSNuz0J1ZJPtuQXrHT5D85idIDu5BFGtEcSo1nxQxnVYwk1YE7m2pMtpSJURBHSiNAeVxoNQQO/CgXAP7GfOugf4E+CSoR9gzM3saS2+mKs2vzhheo2flDwbS5X+08hozL+2mojs1ltNM8aoHQC9QJswbOAL0To2VMTVexqaxCsZqRRSLPkpFD8WCL8bSfBsFeZdbL6t5n0+AXtp5Z2bE0pumQh5LETCt1MdRrY+hWh9HNwaaPdp5Y/QiGnodgXoJ9JYDF9WCI2Aox+IkGk6SQiUaeraL9M4mkjsXkOxtIp3tIGHNdUDa1N02JjCvAL1BgnYQoe1HSEoOKvUqyrWqtGJSlnyBsB/i0KGDOA/+ijoAACAASURBVHToEKYPHkQURtn0GDjXAL2mXBpaCekKz0kUNwe2CWNmkCfnWky+BHlzoNdYmAdW5gzkHUZ3B+s+g0QNl57ZmmHgdK0NyMvSKdcrYV4DJjuOi0KphGLRVLVGILUmll4aegkxGxZci6F3T7OL21o97O2EaGoHzdQAvb0U6CcEaA0kuwiomzERUnah4SqNcd/JysV4wcV4kRC2j4miB98xgDZbgVyHoN58ufPwtBUbeDg1rZzbXBaIN680FfMuYd52BvUakzCNwkpA3kUQGuacGcw7AHoBuqKhem2gvQB0FuB3FzDZW8Bkf17aRjEwIHS9jkqtDlWtAZUqVLVqwH2TghQfh5m/2IDDBHodBx5bV8l6YRHsXdTyZg++/IMHgwecBXrXy+8q288Tn4AFek/8HNge2ASOOQH7htcxR2fveA8ksNGA3lFY9ZxzzgGtvWecccaK6d1888147nOfi5/85CeDfVcCeq+44gqwVvNi8Tvf+Y7AxrT85ttyQC/NuU972tOwd+9e2e1ooOF/+qd/Elg335YDevliiHArTcD5xstvfetbUSiYrww60sYXXhwzDbebNm0CM37e856Hhz3sYUvuttaA3m9/+9t45jOfOciVdt6Pfexj2LVr10pDltu/8pWv4E/+5E+we/dunHLKKWI2/oM/+AP4vj+4vwV6VxWl3ckmsC4SWOt/r631/q2LSbadtAnYBGwCNoG7nYD9fXS3I7QHsAnYBGwCNgGbgE3AJmATsAnYBGwCNoF1kED3kqLpZW64JVZJ++2W04Et9wO2nA5FO+/YNjhj2+GMbYGOY6RJBB1H0EkC6KzSBMoLoPwClFcQMFPHXSDqAVEXyb5bERPmvePHSA78Gkm/h7TXQ9LvopMQbCyiqYvSdhSrhK5TQlyagKpvgWpsNW2xBrBKVWMJJo8roF5m8aR9VVDGDPbMxpdxgBmZu1QsbEIwRta8zeFOuXt2NVtjbjXgrNhTPYWC50jVKwU0qgXUK0VUSj5830XgOwh8d+l7roY1NdHnF4bWS/7vEiu9T0vTLd9DzsvgsubYnuejUq2hXK2hUq0jpFU1StANE4GpXUKfDg2wpv9FX6HkcxwKtBPTSiyW4laIdKY7KN3qI80KNKGOl6EmytK2Fc2zfbR1D4mvUKnXUKlVUa3XoMTmbDYCsabPc9L2uj2BellJHEM5juxPYJa21RzSJLDpKGbpSivQ9sDOnMGvA5NvTrMurg+ZxhysHiyIDNSWJWDyIxhNeJdtqhPTyuVU5ovzwsPQzFssl1EqlVGStjQovs/K+ciB3n2dELe3elL7OhEWUoWFlFCvEustgd6+WHHzfhu7r7EOG/MwE6x6Dqqukrbms2jpdVALXAQEeh0l5mWacQdAr2C3pi850EsrL8HcWCqz9NKiLNdrRJpwsUaoNfpSkP4lmZWX95OHQfa44RnkfNqgtwSQPc1K4WoNtz0HtzkNpzmDQmsG4/05jIdzGO/PoloKUK43UKrXUaw3kFZrSGs1JNU6Ui9AQng4dZBogrsBfLcAzynAd314ngffdeG7HjzPgee6cAmacw1llmM+Fy2axIefmHm93WwCNoHVJGCB3tWkZPexCazRBOwbXmt0Yk7Sbm00oJfT+PGPfxwvetGLBjP6ile8Au94xztQqVQOO8vtdlvsvO973/uW7LMS0PusZz0LhGjHx8ePuIL2798vYC5tu8Pbv/7rv+L5z3/+kuv4KVGaY2nq5cZPKL7//e8X8+6RXpASRH7pS186sPPyvssBvbx+FF5e7Tl436997Wt4yUteMgCTH/GIR+Bf/uVfcNpppy0Zx1oDejnHf/qnf4qPfOQjR7U2uPNy8/epT31KgN7hzQK9J+kTqR32hkxgrf+9ttb7tyEXhR2UTcAmYBOwCdwlAfv7yC4Km4BNwCZgE7AJ2ARsAjYBm4BNwCZgEzgZEui+rGSGKZZbWk4dICgCOx4AteMsqO0PgJq4D1RtEqo6CacygaTbHFQadqGSCGClMZxCFU6pBqdYhwqKxqiaiTKTfb9AdMePERPo3f9LoD0PdOahOvNiCO1rDyF89OGh6xTRU6wC0tpmOJOnwpk6VVpVHoNTGYdTGQP8kgF6B5O1CPWO2jkHIKdRfJph5/xrZmjNgdhh66jsuHiXRehXzKkQ060nVlQHxcAzVfAQeBmMSnBWWNYhRW9+/qHrRiFegUYlvMNvYRjKN6m2mk00W61FaFEpAR0FMs2A01QrRAkNs4Qyabw1x+cYTP85FgK+2WFypWs/ge5EWcVAL4buZy33LftZeWiHXTTDDlphB4mjUa3VUa3X5T1hx/UMCKuUwLGddhvtTgedTgd8r1N+bnXQ7XagU23sthoC9Pq+B9/z4PkZ5EvQ1yHYOwz0CsINh/fJGHXD7BpLr1Q2DZm7d2ReF+287F+SJEiTBAlBXl7OoN4gCBD4hLUDsfDyffoyq1wWszBBXpbrucIHG5BW40A3xB2tPn7T7mN/N8Z8AizECvMJgV6NHosAbSqO6EG/c3g4n6uCo1AkhO0olNysPNPmQC9bziNd1ebhZ1Z0wr4oIJFsCckayy5zJpsrl7mP5r5ZyWWNWG43t6XsowitDQSv+APXlE6g0hRKJ3DSFG4aw00TeGkCf+EQ/Ll98Of2o9g8gEY4g7FwVtpiKUDQaCCo1+E1GohqrLopt4Ao5tpViGM+xqooBjUU/SqKflnmouAFCDwfvucKRO95LjwxOy+WecCPPpgt0Hsy/J6zYzw+CVig9/jkaI9iEzghCdg3vE5I7Pakh0lgIwK9/KoUwrOf/OQnB6N+3etehze84Q3yQmh04wu4t73tbXj7299+l9tGgV7adS+44AJcf/31si+PR9stAVe+4Bvd+Af69773Pbz+9a8Xw+voRkPshRdeeJfrR22+p556Kv76r/8az372s+HwHwlGtp/+9Kd4zWtec5dzHA7o5Yurd77znQIx59vExAT+5m/+Rsa3nKmXY+G4X/nKV+IHP/jB4H7vfve78epXv/ouL5bXGtDLDhO4Zd7DlmQC329605vENrzctm/fPsnpqquuGtxMkzOB61GQ+0QAvVzXb37zm5ddf/aJzyZgEzj2BNb632tPf/rT8bnPfW4wQBrERz+Ucuyjt/e0CdgEbAI2AZvAygl88IMflNdd+fb4xz8eX/3qV1e+o93DJmATsAnYBGwCNgGbgE3AJmATsAnYBGwC6yyB7svK0mMtClAXmu/VFcpQpz4ETlZqfIcYccWMW6ggmj+IeOEA4oWDSDsLQBxCxX1p3coE3NoUXMK/5QacQlHAXrbx/l8iuv3HCO+4GcneW+E2D8BdOAC3edAAwQJcKqTKQd8poO8ECFUBemw73K2/BXfbGXC3ng63tsmcozYFFWT9z3IXEDKvYQh3iMk1YC8hxGzPDOZdnLpFy61cl9l/zbX8ISddzdn4/qYjYKwxgprLBFczm+/A/Du8OJaCujnoOgz1rgbojaJIgFjCsGyFA+VcKiVAabFQQLFYkJbHM/ylUKZifx1YgrOLtMAuEdjyp1zpSmOvUJ6095LyNMdJXQ3taqSORqvdErB4odUUALZWq6NWb0jrep5klL8fHEYR2H+2zYUFzM7OYW52FgsLC3J9FMXSOq6DAiHagg/CtC4NrK4Hx3XF5GumxfQ6B3rJTwvEOoB5DdCqlZYy2+JYzY16kE8SJ4iTGHGcLIK9ibH2EtytlCuosK1UUK1WUamaVszCnHv2S/pEONf8d6AbYW8nxJ3tEAd6EeYiYD5W0nYymLebpGLBFQhZ+mvmUtZF1rr0TyuArUegXOlBFcjj55Zeh4Ze8QlLLgLyQiNRWmBdrR2BejUrA4gXHzrmfKayuAYLI5t/dlDgXcK8qYC8SGKoJAbSCE4Sw4kjuImpwuw+FGduR3H6DpTm7kQ9mkYtmpbWL/lwxhpwGg2oRgO9+hh6tazl80Co0I8UwkihWppEtTiJamkC5QLB3iKKQQGloChAb0D4m1BvZngm1GvWHMcy8qSwDGS/zp7CbXdtAvdaAhbovdeitieyCRz/BNY6IHL8R2yPuJYTGIUuabZ94AMfeFy6vHPnTgFQ+aIh30bts+eccw6uvvpqnHHGGSue82c/+5nYbHOYlG8eE6bl13KMbsuBm+edd57AqI973ONQr9flhc6///u/48Mf/jBuvPHGZc8/CvQShCU8ydyGN9pz//AP/xAcD8FeHvv73/++QMWf//zn5VOf3Hbv3o2DBw8Ofj4c0LsccMv7j57nF7/4hVh/afCdmZm5yxgOB/RyR/bjVa96leQ/vPE+hF4f85jHSE6cs+9+97ugTXh4LLzPM57xDAFbt2zZcpdzr0Wgl7m+5z3vEYA3nxN2nOuPduMnPvGJ2LVrl7x4/vnPf44vfelL4BwNA8CEq6+88kqcf/75y6475pZvb3nLW/DGN75xxbXNHVabF+Ht5z3vefjRj340OC4B43PPPVd+5pyceeaZh33M8YaV+jVquT7SY43HG31srvS4np6eljX25S9/edDP0cfaqkKzO9kE7sEE1vrfa6OPU0Zx7bXXyu9du9kEbAI2AZuATeCeToAfIuFrq+Ht7//+78EPy9nNJmATsAnYBGwCNgGbgE3AJmATsAnYBGwCGy2BRaDXATWymirZQgXOrnPhnHautGpsu1wHwrN+CdH8fsRz+6Ul0Ksiwrx9aXPQ1iF0WxmDU6zAKZal4kO3I9p7C6K9P0dy4Fdw5/eZWtgHFbah0hgqjaDTBJHjI1QBQscHxnbA3XF/uNvvD3fbmXDrm+HVCfVuhlOoZPLcYbfukIo1n7Ac2h2y+RqudwjqzH5ewvgNw7wDW+4iEMq7DByoPHZ202JL36mxmA5QwsEFQ0iawxoA2Pz7/aI5d/FnMxBzrkXZbxzH6Pd76Pf66PV6A5aZByMIS7jR2GQJ05rBZ6cTiDO31uZG4qVm4mGSM+trpkNWhHsFBk2x+F8iMG9zoSnvVSZJKu/H1msNgXr5PrOjaNYlZgrEYr8lOJug3Wphfn4BC/PzWGg2Efb76LPCUABk13UykJdwZnYMHiezDOfgqcCuWmEY6DWGXo7MwLxSMicy4VADkNf8bGSzqbynSpOxySwDhpVjgN4Kod6yXC6VSyiVeJm26AyCzdadMQKb8033YuzvhtjfiXCwF2Mm1JiJNGZDjU4C9LQWmJeGXmGoCbfnC0SOmwHjWW+Yoqs0POhB6wvMC7BlCdBLVl/mOjtu1nJUhHplEQjsmi2toR/N+tPGeMysCHyLidfk5qT8OQd6aeVNxM7LopmXIK+XxPDSGP7sXgSH9iA4dDuK83eiqudQTWdRTefg0fJcr0LVa9C1KjqVCtrlCjrlMrraQ7ev0e1p9PrAWHUbxirb0KhuQ7U0LkAvYV62YuiVcsTS6zpD8Hf+XLCEpT+yAXujPd/b8dgE7k4CFui9O+nZ+9oETnACax0QOcHx2NPfywmMQoTH8/TLQYD3FtDLFy2f/vSncemlly6BMY80vhyKpM0335aDDPfv3y8mKoK0q91o8iU8SyCZFsXc8HvFFVeAtdxXwfBrU2gOZq1m4zle+9rXYs+ePfjIRz4idzkS0MvbCfVedtllS+yzqzkX92FeBKp37Nix7F1WC6gO33kU9FwJJM3vOwq2HQkO5Yt2AtA02w5DvasZN8Ff3pcw73Jzdm8Yeufn53HxxRcLuLfcNgqJjz7meB8L9K5mtu0+J3sCa/3vNX6IgybEYbifc/bnf/7n+Iu/+ItljfQn+5za8dsEbAI2AZvA3U+Arx/4t+hnP/vZJQc7++yz8Z//+Z+H/daLu39mewSbgE3AJmATsAnYBGwCNgGbgE3AJmATsAmcuAQWgV43A3o9gBDuaQ8zUO+uh0GNbwf8MhCUAL+IeP4AovkD0grQSztv1IeKQzjVzNBbm4KTA70FAr0VxPP7EB/ag/jgHiTTt8OZ32tqbi9Ud16gXvRbQNRFrHxEjictxnfA2X5/ODvOgrudQO8WePXNI0BvxmdKlCOQ3qiUc0ncI0CvYXyXHmIA8ppzmKMvQr2L8C4BSVpeDbwrJtzM0Zq7ehep3hyQXezMEjtvDmJmVlZj682B38XuEToVm21sbLeD80gMSkBYzyEMSxjUZGOaxVEMjMUZtGl6NJRhDhln14vZWCuRnXKkiU6Q6gSJTtEaBXobY6jXG2gQ6KVVV2zGxl5rgFmCs4nAyGIazqrb66HX7aHX68rY0sQAtqx8HMZYS87VHI9wL4FeKQLNmaGXOKsx9RqwlgByDlkbK28GXA+BvbkRl8dlv31C0V4gbbFURKlIiLco3wwbFAooFAIEQWGRlh5EmIPcGrP9GId6EQ712MY4FKY42E9xiLBqohECiLSpmAJkaMSyljhOjpFz6GRwrRmfS1PvMNSbgbyeA3hiioYxRmf9ETtxBuwamjvz92ZrNfMCD0Bn2VUTLSbEaxBjNwN5peV1nJPEtHl/XBA0TuFrViLlzu6Fc+h2uIf2wF/Yh4rbQtlpSeuWPKBWgq6WkVaKaAUeWr4nbTvWaHUStDsJul2NyfqpmGyYqpemUPRLKPglAXo914Hvcs5YhHo9eJ4v7ZL3xgbL2wK9J+63jz3zekvAAr3rbcZsf20CQwmsdUDETtbJlcBGBXrlhZ/WuOmmm0BAl28uH24jCEuT1OWXXy5GVlqK8+1wYOi+ffsEmPrnf/7nFRcModrXv/71YgamuXcYxnzOc56DD33oQ2g0Gsseh5+qpBmX0O+wJXZ0Z4Km3OcpT3mKjIPWXG4rAb3ch+f41Kc+JZAnTasrbRMTE/jLv/xLXHLJJfIVKYfb1irQm6+N733ve5IZrcOr2S666CKxM9Pge7jt3gB6ee6vfe1reMlLXrLsmhiFdS3Qu5rZtfvYBO6awHr4e40f4Hjxi1+Mr3/960sG8OAHP1g+dEFj9wMe8AA7vTYBm4BNwCZgE7jbCdx8883ygUa+Nhn9MAm/oYIfKuM3WdjNJmATsAnYBGwCNgGbgE3AJmATsAnYBGwCGzGBzsuy98McF/Bo6CXQW4Vz2nlwdz1MWjW2Tcy8CIqAV0A0fxDx/EFECwegOwtAHArUOwB6q5NwapMG6KXtl4beQgVJe1ag3mR+P5K5fVAEeefuNNU6BNWeAdrTQHcBiXKRKE9KE+jdcZYpWnoJ9Da2iKnXKVRlWnKoVi7z/3JOLzfSDiZvGOAzwK1xtw5tBB2HTL7mluXuZ96zTTMolKLS/Of8usHdBCYdOmh2wmGucPEMBDENeCstgUzaVjNoNTfsijuV589AV2lzoFhAUBpVs97TrJqZf2U0mbFW8loq/R0YfPNxD9BjiSX7SUBQc35adgXqTTNDb5OW3pb0q1EfQ71BoHcsM/TSsGvGNNzXKI4RhSHCMBQr7wDu7XbQ63aNrbdnrL0GmM5AXGZEUy+BZUfBgyMwr0vwVQZvYF/CsAbjzX3CGkhTMQzrNIOwM6CX43YJH3uetIVCUb5Vt1wqi4lX4N0M4iXg67ouXNpg+djJtyWcqJnshSjBTD8WsHe6H2N/L8H+XooDvQTdFIihsiLUqxER1mbfxJ5rYF62YiFmZaDuIkQLuISaKdvOWwF+Ddgrdt1MICytzKExGpsHUCrWXSqKCfEyH4F5dSrmXcK7DsFcreHRmqxTuJmh10m5TyrwOGFan2CtAxSgEahUWszuhT50u5Rq7ke50Ee50EOp0IdTcqArAXS5gLjkoakSLGTV7EVYaEVYaEZotxNsmTgdW8Z/S9pGZQsKfhkFr4SCV4bn6Gz8WoBesVMHBLGDwWNh+KEumdrNJmATWFUCFuhdVUx2J5vA2kxgPQAiazM526t7IoGNDPTmedHI+q1vfQvXXHMNvvGNb4AgJ7eHPOQhAsBecMEFOPPMM+VF0XAeBH2/8pWv4JGPfOSy0fMFFo/1mc98Bv/xH/+BG264QfYj8Hreeefh0Y9+NJ71rGfhrLPOkhdJ8mJPa7Ha0orLjeegSfgJT3jCEaeXIPAXv/hF2ZdjIdzL++bn4FesT05OYtRwy/FdddVVGB8fX3H5EPxkPnyj/rvf/e5gPLwjM3joQx+KJz/5yXjsYx8rX/2y0raWgd6875zDH//4x5IrYdwbb7wRtF5yIyTNNUIDJsd9yimnLGvlHc7h3gJ6ec5f//rX+Lu/+zt89atfHaxpXj9qNbZA70or1d5uE1g+gfXy99rs7KwA/p/73OeWHcjTnvY0AXtZU1NTdrptAjYBm4BNwCaw6gQOHTokrw1Yh/s989SnPhUf/ehHV/V6Y9UntjvaBGwCNgGbgE3AJmATsAnYBGwCNgGbgE1gjSUwAHpdGno9aM8XoNc97TyBeZ1dBHpp6C2InRdegLg5jXjhEOKFaaTdpoC8KsmA3so4HFZ1Ak65AadQhqLxt1BG0mshbc8h6cwibU4Dc3cO1V6o+b0Aq3kIqXKREsJUrhh61Y6zoHY8AGrH/eHVtw6gXgK9gksOEbk5oMqrhatcAvWOgLn5Dtm86KE739XdOzx5mX1XgNocqs0u6xRJBp1KD3Ij6jB4PNSn5RyhBujNoM0c6BWo15h28xr0KDvIMNxr7LfGgMsylt+ssnAGsQ2g3hxyHsKLF6lgOZ3pmbHjGqDXnINgb6vVRrPZElMvc2k0xjBWH5OWpltCt2YMuSHYnI9wb973JEnAb3ttd9rosB2qTrsj55F9E4PoCtDL49JEnMG8BHplrDnQS0svcV5lgF4BeTlHhsLOzMqZVVkpAUA9gqBBQSDearWGSrUqred78Gl+9X04rmvGInOcj2mRJh8GtltRgoUwwXwYYzZMsLcbY1/XtD3ys8pBIqUQpqkpGSMPzfHwXDT0LhqIc1iXwK4rcDOLWRDkXSy5XWy9zEsw56wM0EuQN4d3BejleiHQKyBvkgG9Cdw0EZjX0yk8aLgC8mox9BLo9T0XAfPxXQSug4ICCkpLm8zuQ3ToDindPohSOUGpEqNcSaBKCrrkIi25iANgIeliPq9OH/MLplrNGNumzpLaPnUWGtXtKLglBF4ZgVsSW7GjaApODNAbBGJRZi33DbUW6F1jv5Bsd9Z0AhboXdPTYztnEzhyAusFELHzaBM4GRMYhlDPOeccXH311QJ2rpdtFOgdhTvXyzhsP++ZBAiTX3rppWJjfuMb33jPnMQe1SawQRJYT3+v8R/u/uqv/gof/OAHceeddy47A/xgxxOf+MRB7d69e4PMlB2GTcAmYBOwCRzPBH75y1/KhxXz4gdHltu2b98u39jBb+6gYcVuNgGbgE3AJmATsAnYBGwCNgGbgE3AJmAT2MgJdC8pm+G5rsC8BuitGUNvBvUaQ28xqwLSzgISWnQ7C9BhFyqJgDSWVtHuW6xBsQoVKL8I5Rek1VEXaa+NtN9C2pkHFvYB8/ugCfHO3A4c2gM9fRs0TZ6KAKYDTUhybAfUKQR6WTT0boXb2AqvvgUqM/QKlDmYqAywHAJ6F+dwCJ8Vay23xXsumn5Hb+F+2XViMV20ugrQmwGp4jnN+sLLA1twDnsOrjQ9GoV5858zFDXjRHPDatZmtl6Cm/kBcuY2imLEcQS2URSZy3GEOIoy068Dx6W9lkinHth583wGo84OOGwNNmzyMBS8tPecgU63C0K37U5HBk+Qt1FvGKDX84aA4qVAr8C1me04TRL0aOTt99DrDVXXXKbwKk44zljA3mFjr3C1hKWXkMoZUU0AOb8xG4uJMBsTwWCCs7TM+gHcwIdLsLdQRJCVTzCUEK9YgV0haLmKBus1n3MuETl2BkgroB2naEYJWlGKuTDBwW4sdt4D3Rh9CoMFYFcC9IqdN6GhN5WpofnWddysVfBo6hV42YC5nC6BdAVoXbzsErrlw1taLcDrYpsBv3J7Dvia/Xks7udo03qEZGFKQF4aejnyJAWSBDpOoZNEQGcD9HrSV0fzGKZ6c4fQObQPnem9iNuzqNWAao2SMMArAaqQQhU1tJ+gGbfQStpoxW00e320WjFarQjtjsbmiTPE0Mu2VtoCzynAc4rS0iKskEjRFFwoFlAsFFEsFgaSMrO0M9O0NfRu5F9vdmzHOQEL9B7nQO3hbAL3ZgLrCRC5N3Ox57IJnOgE+PUkr3vd68Sgy43g0yc+8Qls2rTpRHdt1eenuZfG4euvv17uc8UVV0gt92m6VR/U7rghEhhe3+9///vF5Gs3m4BN4PAJrMe/1wjz/uM//uMRwd58xMNw77nnnmuXgk3AJmATsAmcxAncdNNNSyDeI0WRg7x//Md/DF62m03AJmATsAnYBGwCNgGbgE3AJmATsAnYBE6GBHqXlGSYOrPzGqC3Due0hw2gXjVOQy+B3pLAuWnUEzhXhz3oJBSLJ3QC0OhJeNfL9vUCwPWhXN/Yf5MYOupDx32k/TbQPADd3C9tevBX0Ptuhd53C/TBPQJJGhxSAePbDdDL2n6mwLwC9da3whh6SU/KKIYQWWKa2TYE8A2JfBdhS5OA2Xlpk/Vj6UogwCuG1wzkzVu5PjuXcLtZBwRK5uVBN4dA2GF78MCSmwlfB7dlaWSHcd3MRusoMdPKlp037PfR6/fQ7xkgti9grCkCwPzwsut6cF2CqMP55GbeoRCGcOMBBCmWVwKwxoBLMNgYck3b6/UFuu32egLKNhoG5h1rNOS8MitiGCZdK0jxYuxDkHREaDcyMDLBZL4XGIVZO3Q9oV6KQfKWxl2BfKUW1wMZbGYlU5Hl5jELQrKuI32jbdf1PClF+64XwPF9wPMM8O6YlrgoMVuCt7xM8NygrmwhJcx3Lu3NwPFukqIdawP2himmewmme7G0oQC9alAxx5SmUpxi2m4D14XvOvAdloLH+RQLcf5oIYibim1XcHiBblMD39KqSxg3u45Qrqc0fKXhObxMSNiAwtISalYOfLnM0vAdwHMzQDcDhHWSopBEkwAAIABJREFUIo0SJHGCJDJAr+/7AvRyPSSJRpKk0jZnZzE/fRDz04cQdhbQGHMx1vAwNuaiUEzhBiE8P4Ly++hEC+jETXTiBXT6IbrdFJ2uRq8HTDbuh8nGfaWtFDfBgS+l4AM6ziqRfpdKRZRKJRSLRVnzxmxt1oHZ7If5T4bfc3aMxycBC/QenxztUWwCJySB9QiInJCg7EltAseQAA21f/RHfyQvWh7ykIfgwQ9+MJ71rGetyhp1xx13CAz7jW98Q8588cUX4z3veQ/K5exTt8fQn2O5y//+7//iVa96lZiBzz77bDzlKU8BbcGr2b70pS/hyU9+8mDXK6+8EhdddNFq7mr32eAJ/OQnP8ELX/hC0LrGdfLoRz96g4/YDs8mcPcSWM9/r+VgL78CnY/5lbbf+q3fAqFe1iMe8Qg85jGPWeku9nabgE3AJmATWMcJfPvb38aNN94Itqyf/vSnK46GZne+rrAg74pR2R1sAjYBm4BNwCZgE7AJ2ARsAjYBm4BNYAMm0P/jooyKQG/qBdB+AF2qDey8BHvV2HaooGSA3qAI5AAvIV7ii6K1NdZaKBdQHuCwZQlBaYrAphhVUyAOoVsHodusQ0j33YL09h8jvf1mpPt/MQBrxbQ6vm0R6M0MvU4G9BpDb2bMFbDRgMBDOK+x/A5tS7Hf3NIrKQzA4Lu6exePQWCUkCJbA/fmRYhXiMFB5YZegXt15mvNSdphulgssYudJJQpP7IdypdHIJhIMNfzDFQ7DNt2ux10Oqa6eUtrbqcjgCVhS5py5VuJRvXAA8R3SceWyJXM+QxQzNb0w4fn8rg+wihE2A/RDwkQOxijoTeDevNvQhp+j4LZLbelQ8A0jb2EdvMi3MsipCyXo0XY14C9tPcmSGmPJTKcLU+CvE4OQ7suAt+X8j0ffkAINYAXBPAI8QrI60P5HmIo9FONMNWDNkxT+TnSQAJCvqbIEAvwOwB6tZkfpdFPNLqs2Nh6Z3sJ5nox5jKgVzsG6OUakrGmZswEU4ueg6LnSku413cVArH2ZhbgDGgnxKsIAesUTprCZWnTejqFrxdb30lhSiOQ47mmXA8+83E8uRx4DnxPZUVo2KxNtpybKGTFCMPYZClAry+P+V6UDmpmbgGHpmdxaHoO3V4HkxMFTI4XMDkRoFzkfTsIvC48t41ePId+NI9+NIdexLlWUmHkYKx2Gsaqp2GstgtFf4JPXkDqQqcOdBpDp5G0XOLlUhnlckmYCAP0cu1aoHcD/iqzQ7oXErBA770Qsj2FTeCeSmA9AyL3VCb2uDaB45UAX2i95jWvwYc+9CE5JA2EBJq2bdt2xFPwhdB73/te/Nmf/dlgvxNlMeUb6s973vPwox/9SPryxje+USy7K32VLb8Ol9bVT37yk3K/008/Hddeey0e9KAHHa947XHWYQJc27feeite+9rX4gtf+AKe+9zn4gMf+ADGx8fX4Whsl20C914CG+HvNf4j3Wc+8xlcd9110vJ35Gq2Wq0mcO8jH/lIgXtZ/MdEu9kEbAI2AZvA+ktgYWEB3/zmN3HDDTdIy+J1q9n4j/jPfOYz8YxnPEPaIAhWcze7j03AJmATsAnYBGwCNgGbgE3AJmATsAnYBDZcAsNAr/YCgXpRqsPZTUOvsfQK0OuXgKAo9l0Cc2kSip0XKY2YhHpN0Q1q1LQZxEuoV+BeR0y9ipZWtkgNyNs+BN05hHTvz5He9iMke/5PLgvIazjIIUPv/aF23B85zEtDrwC9GbG5COrmOK8hVnNrrlwemsEhB7C5dgCX5t7YDMAduom3EBRNCPMK1Jvtm7PAo0BvbuwdNvQShxzuSH452zfrtQF5l5QBVA3QS5iTZSy9OWjb63bRHVQH3W4PvZ65joAtYd4c6B1y4y7acgknLwGb77rkDRBpLL0C9Lo8pi9mW5paCdXGSSz2W/6bvKm6nF/mdIhcHgZ6D/etrNxHrLtZmxt7xdqb23uzNrf1sg+8z8ACnBl62Xf2g/3OYV62hHjzcn0fieMioY3XcdHXAO26vSSVtp+m6GdtqBVi7SCGi0i7iLVGrCFtIgsy1ywTCAZ6CdBPgG6s0QwTNPuJtFFKQ29m6eWjI0kEfmfrK6DsKZRcR9qiq1CSFmLqZaoC2SqIiZcwb27lJcwrNl4aerWGn1l6fWj4roF5Begl7C0QLy3ABub1CfMK3Mt1Y4BetmZNmsc757tPmLdPoDeSdUAwmpmmykGrF5vqJzg018SBmQWpTr+HTRNFbJooYGqiiFqpj5LfRNlvIXCbiOI5RNEsomgOYZQgigOEkY84KaBa3olaZSeqlZ0IvDGkiYJOHGlTeW6KpOVcVytlVKQq8pjh3Ofr16xssybtZhOwCaycgAV6V87I7mETWLMJbARAZM2Gazt20ifAFynvete7cNlllw2yeNOb3oTLL79cvipiuY0vVj7+8Y/j0ksvxczMjOxCe+nHPvYx7Nq1617PlGAuLcOf/vSn5dynnnoq/uEf/gFPetKTlrx4G+4Y+03w933ve9/gambw1re+FYVC4V4fgz3h2kmA65tA+Nve9jaxPn/wgx/E4x73uLXTQdsTm8AaTWCj/b22Z8+eAdz7X//1X0edOj8k8tCHPnRQtOBPTk4e9XHsHWwCNgGbgE3gnkuA31byve99D9/97ncHdcsttxz1CX/3d393APHu3LnzqO9v72ATsAnYBGwCNgGbgE3AJmATsAnYBGwCNoGNlkD/ktzQ60N7PrRrDL2Eed3TzhOwVzW2iZ1Xyisg7i0g6TalTaMukMSmaMYUWDVzeDqEdwMoryCtW6zALVbhlapwXNfYeQnziqGXQO//Id3zI6R3Dr/mV1Dj24FTCPOeBXXK/eHWtoIwL1unUMnY2EzDusTNm80WrafZxWEfby6o5a0GIM4R12GHr+EXiSoLUMoSoNe0BkjNjLzS8jjm54EZeIjfHXC82YW79ifrVQYpE+qVc2QQJWFbQryEEk1rwF7TKmOsJeiatfnPbI1RN4caDchohj1sGU5ljEuuy/fJWnmPQYao4Cgez4UjgLE7yIh9dl1P3sOmJZXtckDv8OPpcECvOe1iH4eh3dHL/NkYlJPBffKBiiiaIHKWm+d48DIg2fE4BhbXrIs+gJ5Wpk2BbqrRJZCrjak3N/SGGgi1MyiBfcXkmyLK4GgC5Zy3MFUIEyBMlLH1Rik6cYougVUCvQASndl9CTBzfSUpAqVRcRar6gFVT4GtQL0K8KBA1lYuD7WLl4duh4LvAJ6UhufyPg58At+OK5c5l172M9eV62ZFi3BCWJoG5ARRFKPfZ0VSYucNfPnwPMcy3w4xJ9XHofk2Dsy1cXC2hU7Yx6bxAJsnAoF6x8pd1ArzqBfmUfbnkURzWc0jjhWitII4qSJOayiVTpEqlnbAc+tICPImRhyeJFFWoQF6q1XUqhVUqwR63QHQy9vMZoHejfY7zY7nnkvAAr33XLb2yDaBezyBjQaI3OOB2RPYBI4ygZ/97Gd4/vOfjx/84AeDez72sY/FC1/4Qjz+8Y/H5s2b5foDBw7gO9/5Dq655hp8/vOfH+zLT0DSzsv9j/Si6Ci7dVS7EzB+0YtetKRPT33qU/GCF7xAYCq+oOMLrV/84hf4+te/LvBxbvTlnfiV6R/+8Idx//vf/6jOa3femAn88Ic/lDVNsP1EQOobM1U7qo2ewEb+e41fr/6Nb3wD119/vdS+ffuOaTr5gZMc8iXgy8srGfGP6UT2TjYBm4BNwCZwlwT27t0r0O4wwHvbbbcdU1I7duwAXy/xNcSjHvUoPPzhDz+m49g72QRsAjYBm4BNwCZgE7AJ2ARsAjYBm4BNYKMm0Lskkwa53gDoRQb0GkPvw6DGtgEeYd4itFtA2DyAcOEg+gsHkHQXgDgE4r6UFh0uEVkHcHw4QRmK5ZcQ1Cbg1yYR1CfhFYoC84qlt3PQGHpp573tR0j3EuhdxG0N0HuWFA29ngC9W6QVQ+8QiDu4Vw7MLh5GYGNztWlNTzMLcI78Diy9i10QiDezwyZ3AXopH3YEbOW/vQugm1t5zakyQ7BZQUvEvIMf8k6aOxAuNt7frHKoN7PUkkUU02zWGijVFEHWJInFnDq4LNclZuSEcAcwYy4lpgHXWHClaFoeMuIOw7QCF+dDNAcUhDo3BNPaS3BX7L0eLbiBwJ2s/L2J4fcoDnc57+tyj7u8n7mxd9DvrM/59ZJ3Np/MU/qY9zmDkQWGJukr1mHTplBoJylarDhFRxu4t0tTr1YC6hLAZUugt68VeqmStpMkWRmTL0FwmneZfpwqRInKWoK9KcJESxunGnFKoBdIDNkrpdIUBZ2iqpJBjXkaDR9gW3GBgqNQVErawM3KceQy7boEdfPWo23XUQLrEtT1COo6gMv54twR+s5aXhZgO4e3MyA6jiPEUYwoNlbefi9Erx+h14symNdHUAhkPNMLXUwv9KQ9ON/FgfkODs530A1DbJ7wsXmcFWCy2sJ4aRYTpVnUC7PQ0Rx0OA8dzSNNfMSYQKwnkGACfmF7VtugnBqSRCOJddZGiJMQ7KPjKtRqVal6rSpmamPoNZZesw0/9jbqs7wdl03g+CRggd7jk6M9ik3ghCSwkQGRExKoPalNYCQBvuig3ZbG3aN9U3tiYgLvfOc7ceGFF8ofrCdqa7fbYlRlHe1Gu/B73/teAavsZhOwCdgEbALHlsDJ9Pcav36dHw75n//5HwF8c1v9sSS3adMmPOABD8BZZ521pOX1drMJ2ARsAjaBo0/g4MGDuPnmm/HjH/94Scvrj3WbmpoCLbznn3++QLznnnvusR7K3s8mYBOwCdgEbAI2AZuATcAmYBOwCdgEbAInRQK9l2VAr5MDvT5QrImZ1wC950I1thuY1ysCToDu9B3oztyB3vTtiFrTQNgFop5pBUPNDL1uAKdQg8PjFWoojG9FcWIbipPbEZSrSAn0iqH3IHRu6B0Ceo3hVgHjOwzMK1CvAXq9GoHeLXACAr2EZoccvEO2XQFqMwLV4LEG4GPLu+RQr8Czw/fjThnrR5g3ofU1r4TgqwEIuYmhViBBd8gEnC2f3M6bi3ezs+d9MKcdgpeHFL451JsbenPINsOGoRRtvQ58grOeB5/v/4oV1lh3TbO0HUDCA+ut2SeHYnPD7Sgky5+Hwd4BRD10fN7ueb68D82ioTe3orLNt1Gw90iA75H2PdwDNB9zfnuWyF12z/BeAZJlbTAHgrdaYy6MMR/G0rZo54WDHhxpYw3QRc2WQC/Nvcbeq9CMY7TiWNou1wuPBy1tkirEiYMkZUEgcQHEuZZSjSgBYsKpKaAI8yamLeoENR2hhkjaqUBj0teY8lPUPaDsOCi5Stqi56Dgu6aVdUGo2pNWoG+2Mjdcs4R5M8CV8G4OZmfrcRR1zeeiP7A/08obokugtxei2w0RFAzMy5bjOTDbxoHZjrQHmz0cXOhJ24sibB73sHnMw5ZxD5uqTWyqHJKaKE5DRQtQ4TwQLUCnJSTOFqRqKxK1FU6wBcrfCsffAq0qiGMamVNpozhEROA4DsUaXa9XUa/X0KjXhsZtxmw3m4BN4OgSsEDv0eVl97YJrKkETiZAZE0FbztzUiXAFxO0VV1xxRVL7LtHCoEG3De/+c2gZfBEmXmH+9fv9/GpT30Kb3nLW0Dr8EobzcKveMUrcNlll8GCUyulZW+3CdgEbAJHTuBk/nuNxkcCvjfccANuvPFG/PKXv7zby8WCvnc7QnsAm4BNYIMncE+Au3lku3fvxnnnnYff/u3fxu/8zu/gQQ960AZP0w7PJmATsAnYBGwCNgGbgE3AJmATsAnYBGwCxzeB7gDodaFdH3B96GIV7q6Hwtl1LpzTHgo1th3wK4BfFqi3P7d3UHF7Vsy8ikBv1BOO1ACqSo6lgiqcQkXAW7+xCYXGZhTGtsArlZG2DkC3D5p23y3G0Hv7zdB7b0UO82paU8e3ZzDvA8TQ6xLmrRuo1ylUB35ek0zm4M1B0wGVSGiTpl3DuhpDr7kwwGlpcM3sunKoHOhNU0RJgpjQYJKYY2RAJmHQHOYdhgSlF+ZgSwy9wzZh6YHO8dzsdENAr/H0agPSpmxpzjUnN31PxbIa+L6BNn1/cXEMm4aHwN5FRzCPlyWWGYAXId7sXBnouwjy5oDwomfY3GZgX4KpBhR1ByAvM8mh3uVW7nLvWy8H+I7ut9LPo+fKod5FSNVohjO/8ADm5cgI9M72I8yGMWYI9CYabTjoaAcdOAhp6CXMm2r0aeglzJtq9FIYO2+coJ0k6KWpHCuSY9LQa6DeVIpmaPNIcbL8BfKVYpYApcqpAL2pwLx1xFLbig62lZS0Y4FCiUAvLb0urbwOAs+0YuWlkVfszZwHWnk5N7ml1hh5CfYO/ssyGX4smaW8mJxYeQXqNUBvp9tHl9XrZ4ZeA/QmWmG22cPMQg+zCz3MdULMdyPMdSKESYKxKjBe1RivAGOlOYwXDmA82I+6fwiImkDYggqb0KhCezugPX6wYAfgTQLeFJQ/hRQleUwS5o1jttEA6uU4G/+fvTdZkuS40jV/VZt99ojIeQJBTGTxitza1OZua1tvcB+gWlpa+g160U/Rq36DfoCquyiR3lVJ3yqCrIkgiUQih5gnn2xU1ZZz1MzdI5AJJAkkkAkcIw+Ph7u5mdqn6h5Bzy/+GI8wHpPQO0IU+YTer1uP3+27qxxNCPy4CIjQ++OaT7manxiBn7Ig8hObarnct4AA/Z8qkmH/7u/+Dv/wD/+ATz/9dJ3aS38qnFIEKZnqb/7mb/Dxxx+/lb9pluc5/vEf/xF///d/z+mJv/71rzGfz5kuycc0bhr/X//1X+PmzZtvAXUZghAQAkLg3ScgP69t5vD09BT/9E//xHIvFd0+Ojr6TiZ5NBrh/v37XPQn37vb2/ft7u5+J+eSgwgBISAEfigC9D76/PlzPHv27Ept3zebzb6T4dH/H/irv/orFnip6La8j34naOUgQkAICAEhIASEgBAQAkJACAgBIfATJpD/bcpX71QA6AguCIFkAP3eX0I/+ksE7/0l1OQe34dkCMQ9VLMj1LMjVPNjmPwSaCqopgTqstNpfdcRdNSDintQUQ/RYAfRcBfRaA9BnMLND2GpFode6H3273Ak9B7+0af8KtJWNbBzF+reX7RS7y9Z5A1aoVfRuPwVvLx30mobWmtb+XST4tpKvSTzag2lqFp5sW2U/lk3DerGcCcNk8uRALxJOQ1IPt5KBPYDUi8Rev05fXKwT4dd79QKxl5AtVtCr5d5SfaEY9OTRVoSepMoQhJHiOOIxcz2tD559prYe5XVOsh3K313O4nXc/XSbne7e7H4+zqht5OBiR8Lotw9Sy88bxJRXz6mqy/C1xF2X5Xeywyux8t2h78ytZuMXp/eTMRJvHU4q2qcljXOygYz47BwmqVe6iWLvM53S0KvQ2kcC76FsZzMWxjD99fOcYovlRd2KdnZnyhSDqRgU6e0aGbsKLkXnG5bW99jZzCCr7EyeDQI8ZCqH2I3CVjkTUno1STvaoRarTsLrJzEq6BpbbedRF7i15VfqV5w9uunFePXxvtVoZdk3qpqUJQlVnmB1argHvE69EKvJV6rCvNVjfmyxqoyWFUWy9qisQb9pGmrxiA8xSDYxyA4QF8dwlUroF4B1RJKjYDkIVT8gMuFE7hgChdMYJG0Qi/JvPT69Am9VGGoMRmPMRmPMJmMrwi919fOT/hbgFy6EHhtAiL0vjYq2VEIvH0ERBB5++ZERiQEhIAQEAJCQAgIgW0C8vPa16+HJ0+eXJF86Zdn9vf338giyrLspaIvCcBd3b17942cWw4qBISAEPgmAi9evGBZd7uui7v0C3pvYrtz5w7/ct+2vEu/tCibEBACQkAICAEhIASEgBAQAkJACAgBIfDdEli1Qi9UAKcDOEVCbx/60X9F8Oi/clfT+1DpCMhIrBuiWZ6iWZ5xt8UCMDVUUwGm4sF5+VMBOoAKU6go4x70Jgj7EwS9KXQYw80OYGf7sLMDuMM/wD3/d7jn/wF7+DkomZel2XVCLwm9bULv6LYXeke3wEJvK5t6MtfE3jaN14uSJMRasNRrSZZt96ekVJZOfbos3eZtLfQalHWDiovyVknc7eRfEiZ90il1b0V2UmSb0HvFLiV505ub/vrahF7n9/UepU/m3Qi9lkVQZ7zQ62wDZxo4a1jUTJOYhV7q/vP/a0nDL10yPqN4s20E3asct/bYBPOu59kn8xouEp+3t21htBN6O5n3en+dVf2qNN/t83Qy70ul3mue75qVzztmmZfGRRIuybwnpZd6Lxpg7nRbqk3jdciNl3qrVub13bblb1OCb0XSLwu9jhN3Wcq2DpkCMu2QKiBcC7WeRGGA3NC5SOi1GCmLMQwm2uKDUYKfjxN8MI5xI4uQaI2klXpZnm5TdzX74l7Rpdvb62IttF4znzeB1q1d/BIxmkReFnrrBkVRYrnKuVarHGErlpPUC61RlBZFabhqq9ryr8UoyBHrApHOkeAIqXvOFdsDoCrgqpy7CqfQ6XsIsvegs/dg9QA2GMLqIRpEaJrGp/OaBnXtZV5K6g1CjelkgulkzBVF0ZV0YiaylTz8OmtQ9hECP2UCIvT+lGdfrv2dJyCCyDs/hXIBQkAICAEhIASEwI+cgPy89qdP8OXlJafid/Wf//mf69v0AdGb3Gi+tgXfV93u9/tvchhybCEgBH5EBJbL5VdE3eviLn39Omkp3wYLfYhO0i7VJ598sr5NX4/H429zaHmuEBACQkAICAEhIASEgBAQAkJACAgBIfCaBDqhl8VZknopqTfOoO//F6j7v4J+8Csv9A52oPo7UL0JbDGHoSrncHUOmIZLkWi6LX2S9BokUGEMBDF03EdAsnAyYJHOXjxv6wXc0R+Bg9/DHXwGnDzhdE+WelnovQewzPtLrmDsE3qpdNLfOLytCrsZBMmvbfSpczBNA1vXMHUNawyH4nbJrDoMEUQRdBghCCN2XfmzdAU0jUVZ1yg5lbT2orIi8Tfg1FNKpA1IouT9W5m2vc0JvW0SL2fydjGscJzEap3iTpuXL7uMVJ/Oy1IvS7MbGdQZGj9JvfVa6CWZl6pLxe1k1e643XK4/nnP9r8XfPWx7UW0MTu7OfYJvSQbk8xLUq8fa7dtp6C+7Dwvk3q/bjzXl/T1429Lql8RNa+IqTQjfm49bS/0dkVCL8m8x4WXes8bh5kLMHOaKzcWK+M4iZckXk7dbYtmjecVDrV1WBqHVeO7T1f2azKEwzBQGAbAKFCIyH+nascyqx1mdN7aIXAOQ0roJalXOXw0TfHxJMXH0ww3SegNFEu9ceBlXi8488yvdd02B/qaxO33WTvwDLhbjNtC71X5m4TeuhXcSehdLFdYLJdYLlcIo2id0kuvkbqhdGuHpnH8mubXNeh9hrK3cwTIoVWO0BwjMvuI7D7C5gioKzhK/K5L6GACnT5EkD2ETu/D6B6MyrgaF7DIS1IvpWdTN4aE3gZhFGCHhN7pBDvTyTqhdzsxWoTe1/xGIbsJAf6Fkzf9LwaCWQgIgTdGQASRN4ZWDiwEhIAQEAJCQAgIge+EgPy89p1gXB/k888/x7bgS9Lvl19+CUr6pQ8xv69tMpm8Uvy9desW9vb2uEaj0fc1JDmPEBAC3zOB2WyGk5MTrsPDw1dKuxcXF9/byIIgACXrPnz48IqwSwLv+++//72NQ04kBISAEBACQkAICAEhIASEgBAQAkJACLycwFroZbvRJ8+6MIG6/RHQlt55AD2+xaVGN+FMBdeQVFoBtgGsAaz1nZXAVhIkoVeHUEHI8ivfbjul+ZrTJ7CnX3KRxIvTJ1AnXwAX+7CtXGxboZdEXtxvhd7RttA7aM/pr491I5ImSankMVmAPqe1Fk2eo1mtuExZwmkNqzV3nSQI0wxhliFIUpZ0fWqvQmMMiqpGWdYs9vrr8NfFciAnoJLQ69N5fUiuFytZSG7ZeseSc3l5nI2xqI3vtA8n/WqNgOeB82LX+5pWCOWE4aZmmZd6oIEsiZElCdLUC71e6qVqU3+3UkhfJfS+TNPaPO1qTCvt22JmobeTeal7j7mTSjfnZxZbsu/XaWHduF+2z6ue151zI6d2Y942zK+lN7eiNWmvXroGJyY3zrHMe8RSb4XzBriExoULcElCb0NCr0VuDIu8gSMR1/eQ5W7NnY5zXhqcV4Y7rcqgTctNtMJurLEXaexGGjGtt1bqNQ44Ksy6SD7vO4c+LAbK4eNpik+mGfdbnNCrELPU23Lfuq7uVU80rgUstw9tpN/2FeR3ZHyui4zeevNwqGvjqzHI8wKLxRLzxQLz+QJhGHESLom9OghA67bhlyAdy//SgC9iVkErqhKBu0RoThFwXQDtGkdTQekBVHwTKroJxDdgEHMyL3entmTeeksuNzwOEnm7iqL29cqvj6++NuR7hBAQAl9PQIReWSFC4B0mIILIOzx5MnQhIASEgBAQAkLgJ0FAfl77/qaZEi47uZd6VyT70u3vU6rrrpr+1BWJvbu7u2vJt5N9X3W/pP9+f2tGziQEOgKUotvJuV0/PT39yn30WHd/Vfk/a/l9bvTLBCTrdtIu3d7+mlLFZRMCQkAICAEhIASEgBAQAkJACAgBISAE3l4Cy79N2sH5pFIW+YIYbvc9uN1H3NXuAwRt6Z17rZjXCcBs0bbVWYOdTOn3Ua1oSMIviaiU5uuKOezR5zBUx59DnT+DujyAvtiHWpyw0GtVCKsDTuhdC713P0Ew9um8PqF30IqKXiK2zqfEkmjqSDBuGi5H6Z3zGerLS9QXlyz12jCADUKuoNdDOBwiGg4R9vsIAg36RWUdaC/0ljWKsuKUXh1EUGHoO6X0thmv3uP1YiZdc3ujFRhJImzvYmSU+tugrAx3el4YhAjDAGEQeMU/F+APAAAgAElEQVSUp4MSXymd1/oUWOPgmgqWq0bYCb0pSb1xO+YAmsalaWSt5NzN8pbce/2x66u0S3nt7t8k83ohmb5mwdj6dF4SekmA3kjFGxH4m5J3tx9/mdD7Mhn4lVJwF7V7ZeA+75gWSXfLL3YqEk1b01YpkJZ+VFQ4Iqm3qHFqHMu8vjRWJPSSzNoYnsdMKaQK3LNQIwsDrsYBh6ua62BV83xGgZdv+6HGnTTAnTTkopTd1gNHYx2+XNZ4sqzx5aJCWRukcEidRQ/AJ63QS/12L0KswTIvVWuTt8LqVRHbX/71+7YSlXmHbRGaJFzPbLNR2q5F02yE3tlsgdlsjvl8joDXcMSlgsCnS9PbA69nSrYmqZbkfkoTbqB1A60MtFtBmzm0XUCZpf9FAUr+pq5SuGDEBT1C4/S6KAWZ0nibxqfy8uu+fQ9I4k7onWJnZ4KQXrO0PttUbX9NL2H09r5dy8iEwA9KQITeHxS/nFwIfDsCIoh8O37ybCEgBISAEBACQkAIvGkC8vPamyb8+senNM1t4ffp06dfSdSkD8F+6C3LslcKwOPxGCT0vap+6LHL+YXAD02AxP1X1eXl5SsF3TzPf+ihYzgcfiX5+8GDB1eEXUn9/sGnSQYgBISAEBACQkAICAEhIASEgBAQAkLgWxHYCL3+MIosTR3CjO/Aju/AjO5A7T1CeOt9ruDGz6DiDDrKuCsdbYTatSDZSnLOZ58CFko5uHIFW8zhygXs/ATm4DOY/c9gDn7PMm+wPEOwOoXOZzA69EKvCuF2WqH33i+g7n2ylnlJ7PVCr5d5qbPQS5KpI3nYAHUFR78EXVeoz85QnZygOj5BPZvDRBFsFHEPhiPE0yniyQTReIyAxFquEI01yIuKhV4qHcXQoS9OHHY+SZc7Cb3kh3InwTIASEqmRN82gZXo0DjzosaqrPjYJDjGUcTF4qFyXhQmbiTytjIvdVuXXuitSy/0pjF6SYJeSkJvyGOn/u2F3uvJvH6NsKRpvdTbCb3GeLGXRGgSNn33QvHXbS8TeV8l9HYCr5eJfXXb5jEvmPNDXO0NTm32t/m5frW3AqyXzjlVmZJ1FQm9NQ7zCocs9ALnLsAZvNS7qhsWepd1A+0cxoHCSCuMqMchxnGEcRKBgpe/nJdcT+cly6RprJFFGuNE42EvxqNehEf9CBlFLbdDqqzFZ5clPrss8LtZiWXZIHIOkXVI4PCLaYZf7GTcb/VCJCz0+vIKeJsKvZZVN/O4hcyfTm3Juuzvbgm9V2TeTboxCb0031SrVQH6jPPycsalNQm9IYLAJ/RuvyXwuqDHtZd6deCgtYOicjVgKyhLqd9UFspZgF7HCGCQwCKGRYKa0rYp3ZpkXmPWMm9N6dnt7yTQdSVJjJ3pFLs7U07p3Qi9Psl4DfybFqk8LgSEQPfzwfW3ECEjBITAu0JABJF3ZaZknEJACAgBISAEhMBPlYD8vPZuzTxJv5T0+3W1v7//1l7U18m+9JgIwW/t1MnAWgLfJOR+3eM/RAr3607cnTt3viLrUprudoms+7o0ZT8hIASEgBAQAkJACAgBISAEhIAQEALvLoHl36Y8eC/eeqGXJFXT24Ht78L2dgASZ3fuQe/eh57ehSaRN+qx0IsgalMuu7RTfzRfPrm3k3pdtYIrFnDlHG55Dnv6Jdzpl7CnT6FI5i1m0MUculqx0GtUBKuiVuj9BcBC7y8QjG4hpITe8W2oeNAGBHuJ09QVbFX6nucw8xnMzBcJvfUp1Sma5RIuy2DTjHu4s4vk1i2ueG+Pk3l1GHDKKEmDeVUjZ6G3BoIQTkfcOYGYRUgvi/qEXi+G0j3GAY2l7pN7taIEW8VSacHHbLjTESgRmNJ5SYYNtQI5niGLhyT0wku9FHdqaihOL62RhBqjXophP8Wol7G02NW2UNsJr9f/fYBm65VJt6R3dm72lvfpJV6fgky3O7GXvvbpvP4aXvZvEZt9N1IuJRBv0o1bfh3HtvOqagezLfZ2r7z1NWz83fahNj26zebdJPSS1LsRX3mVtsu2dg6HeY2DVug9aRzOXIBzhDh3GrUx60oUsBtp7EQB90EYoh8FGEQhC6dPZiWezH2R35xFAbJYYxwHeNiP8LBHFSPS4ERfOjclAP+Ohd6S+6pqkDqwzNtTPqGXhF6f0Bsi5nTebaG3TR1uX9lX351a2bkV7R1ImqUU3YaFbMe98V+7uu10vy8S0WnuuYxDWVZYLHIslyssFitoRVJ5gkAn0DqC4vRjSubVLPOui4Rz8ty19905F5nSeG0D5QzAMm83NgVjAxjnqzYWTSv1NqZBXTdo6hp1UyMKA0RRiDgKkWUpJhxIMuLOidvsbW/WNaczyyYEhMBrEZCE3tfCJDsJgbeTgAgib+e8yKiEgBAQAkJACAgBIdARkJ/XfnxrgT40/Trh9+TkBKenp5wESr+l/i5taZoiSRJ8V707Vne87WPT7a62H6f76MM+2b4/AvTn+cqyXFdRFFe+pse276Pb17/e3qd77M/p399Vf/szRVGEvb29daL2dUF3++vXSUj59iOSIwgBISAEhIAQEAJCQAgIASEgBISAEBACbzuBjdDbZnu2KbM2GcDGvlx/CjXcA4Z7UIM9gIRerh7US4Ven5bbRqT6pE0SCEnoLRdwxRLIL4H5MTA/4q7KBXSdQ9cFVFPB6IiFXiqf0PsL4P4voe76hN5wdIu7SvqcYMuCKSV25iuY1RIN1ewS1eER6qMjVEdHaM7O0Jyfc5Hs64ZDYOArunMH2YMHSB88RHL7DhzZtFwKlbGt0FtzNyqAVZQaGvJ1rmXoVujlpFelWOatGoOSqjZ8X6AVy8K00X1F1aCoSZbcyMAk/cYBlUYU0PH9sVjodUDgDGeWUu8nIXaGfUyHPe4kM0at1PunfKb5cqn3akJvt5a3U3k3SbleFCVZ2Uu9XxV66Xn0uV/X6bZp72MFdet5LF+2X3fH2j7mKyXkzt9dC8ibZNmNzOtvdWm2LPOS1MpZ0g6UkHuw8kLv/qrCSQMv9LLUG3B6LCXHUh8ECrfSALeTELfSkJN2k0AjDTQK44XeL+ZFK/QqFnpTTugN8KCVeamTq5xT4q1xmNUGv7sgobfintcGfQWWeYfaC72f7KTcb/UixCzzKpBc7K+pE+rb+WtTa7tcYp9STCJ2K/A6mocSjSm+Wrbgx4xtYCwJvnUr0HvftmkMirxBUdRcGim0zqAVVQINknojaJDMG3Fyr+9tinNIInv7GuokXuLb/jJAJ7M3htJ4Ad8trxvqTUNCb72uLEvQy1L0ehkG/Yz/AtlwOMBoOGzXpP9Vg24j0Vg2ISAEXo+ACL2vx0n2EgJvJQERRN7KaZFBCQEhIASEgBAQAkJg6wOK638ma+tX64XTj54A/fmrTu7dFn2/7r53TQJ+E5NIqRavkn2/6f5tabj7IPr6B9Jf9/Wfsi99qL29P7HwH7BvPiz/c77uPmj/pud2Iu7LBNxO0H3VY9v30wexP/Xtupy7u7vLsu62sHv9Pkq8lk0ICAEhIASEgBAQAkJACAgBISAEhIAQEAJ/CoHl32a8O2mAmsr53FIbRLA6gqMe9eDS4bpAIm+b0ksJvd4RICnPi7wbhZK+8imbpEqS0IuSagmUCyhK4y3nUOUc2lRQtoG2BopkPR2j2RJ6OZ2XhN57nyAc3uaUXhZ64z6saZNijUU9v2SRt768RHVyjOLJl8iffMndnJ/BXF7AXl7CVhXUZAI1mQKTKZKHj9D7+QdcycOHsFrBaMW9tK3QWzVYVTVqSmltiwJz/SfuXqNkM5NLs3S4LCusigqrsmqF3i69VrPoWzWWOyeeOpKSLR+HknfT0MufXg6mlFKmiFg5RNpxH2Yxbk4GuDkd4uZkiDiKOJ2UpN4/RejlK/jKH1N/udDrPys0MIakUBrRJvGUxtqJt9fdEXoefe7XVU23OVm14WvkzzZbiZc+j+XE4rZvf+75jeubona3hd71Zfj4Xk7iZanVy6/Uib1xjpNfS2NY5OVaVjhuhd4zF7LQG8MiamsaadzvReuitFxKVaZaNhZfzAo8npPUSwm9XujNIo1RErLQ+yDzzyWR+LK2LPOelga/u6zw2QUJvRWL3yTyDgNgHCgWeT9eC70hy7yx8im9a6GXfWV/4a3n22YUtww4bbeGbSXdulmhqucomwUqqrrtzQK1ydGYEg1Lv6V/pZO0Tq9uA1CGSFMr0Ee6Cj1o9NvKoJEgcKnvJPJqSvAloTdEEGoEYcCd1woPjYzsqzNM64ZSeGmd1I3hxGxae3w/3UevyapGVVcYDQcYjwcYj7zI2+/30O/10Ov1/LrcenfyL1cJ8vjG15PsIARaAiL0ylIQAu8wARF63+HJk6ELASEgBISAEBACPwkC8vPaT2Kav9OLfJUEfHZ2hvl8zjWbzV56mx4TIfg7nQ452DtGYDAYYDKZvLJ2dnauSLqdsCty7js20TJcISAEhIAQEAJCQAgIASEgBISAEBAC7yiBxf/S55F7kdciaLtXcb3wSGKvjVLYMIENU6goA+K2B2Gr8nrBz+uCnZPnRd611FsXQJWz2KuqAtpQlVyU4qtamZi0QBZ623I796Hu/RLq/i+g7/0CwfAmguEtLoQZbF3DNg1s3aA6O0F1esIyb3mwj/zzL5A//gLF48cwFxdwiwXcYg7X1FDTHajplHvy3s/Q++gT9D7+GOl778OEGiYMYMMApXVY1Q1yLoOicSgNuEi09Q6vAiXrbq6fkn0NlnmJRV5gkZdQWiNkSTWAVhqVcZz+W1PqqDUsJpOkSFJjGupW/gw2Qq8DSCBOAkpkBeIAmPQS3Nkd4fbOGHd2RhuhNwoR6pfIilcc3WvCLgnF2+v4iuDbxrwCPMautpOFicH12j5cl6badQoAqKoKZVXxbiTz+uTWAPTL7lRxHDMz3d6/LSlv/1uHd1e3RF5v7QKqvaJW4t2+b1voZZmXEl9boffFssTzZQXqRzVw6gKc2oCTejPlkCqHTFvsxgEe9SM86sd4NIhY5A0UBTsrLGvjZd5W6r0i9MYhi7z3SAbOIl5jJ6XBSdngqGjw+8ua6w+XFerGYhIqTAJgGoJl3o9J6m0TenktsNDrxXq+Yv4fmrNONKdlZeBAqbwk8zZoSNRtSNbNUTZzlPUMZX2Jop55uZcF3zlI9vUyb8GdX+k81xrOaVgTwNmAu0Kfi6Ve10eADIHr+a5TBEGMUNNfxIu9rM1Cb9gKvTR/XbqwHz9dhjENy7q0VujfGrq1x0m9LIV72Zf6dDLCzs4EOztjlnvpL/FRZVnm/eb1mvbrQoTed/Qblwz7ByEgQu8Pgl1OKgS+GwIiiHw3HOUoQkAICAEhIASEgBB4UwTk57U3RVaO+yoCeZ6vZd9vkn+3xWDad7VavbRe+SfVZBqEwHdM4JuEXBJvv07YpQ+mZRMCQkAICAEhIASEgBAQAkJACAgBISAEhMDbSmD2v055aNpZBNYgcA0CFv9aOZUdu8An9QYxnI6AMPYVxFAsjXrZc1vopWOSHkqSLqfXUjcV0LRlKmhbQ9ka2lb8eOdestAbpOtyuw+g7/8S+v5fQJHQ29+D7u9C9/cAFcMUBUyRwxYFiv0XyF88R/HiOcoXz1E/f4H6xT53t1wCRe7LGrjBCG445EoePUL24cfIPvoIyXvvA70MLkvhsgy10sgb44Ve6pXFqrYs9zZOIQg2IqqxjtNDSQytmobTeZdUZYlAB5ycG0Uhp4WSyFtbh5rERPorW63QS599ktDLFVB6KYnDQGN9Tyidl4Veh0kv3Qi9u2MkJMKG/jw0rq9sbbJqGyvc5beuU1FZ6eX/0v+0RQdpU5jpeRuh16cvK+3lThKa+d8fOrGX19BGEeaE3rrmhN6qrpHnK9Bnx6tVzunAmji2Uq8XMTOWMelaSIbWOvApq9rL0508/JKLfMldm9zozYNeWCeJlLjSHBhHickWT5clni18HVQWxzbAsdU4tRqZghd6FbAbazzqh3hIUm8vRBJoRIFCrDVy4xN6v5gX+GJG86+QtaL2KA5wtxfjTi/C3SzGorF4kdfYXzV4vqrxZGHwZN7gi0XDqc07Ibh2I+DjabaWem9lISgV+GpC7/blt4q5or/kVsGYAsaWnLpbVpcoqgsulnmbS+5VM0Pd5KjNyqfz2hKGnmtr7l06r0/V1bDOC71UCikUMi4NEnkHCFUfgRog1H1EQZ97GJDgS2s05ORezbngfi7W7yNtwnBDQi/LvF7q9UnPBqZNtqY12Hm608mYZV6SeoejPuIoZimcSoTet/W7kIzrXSEgQu+7MlMyTiHwEgIiiMiyEAJCQAgIASEgBITA201Afl57u+dHRvd6BPwHvS+Xff/U+4uiAKVBfF1ZS386TrbviwB9MJ8kydcWfZhP+7zpTmORTQgIASEgBISAEBACQkAICAEhIASEgBAQAj9WAhf/2y2+NG0NQltzBbbxImZr2DpKniWpl/48PQm8OoDjHgLKf3ZCEh5tm3TelhgJnyz00oMGzhqWaem2cg00d9NKv/5IgEYdZmiiHnfsPoS+/ysED/4C+t4vobMpVDblTgmhZrFAs5hzXz15jOXjx1h+8TnKZ8/gTk5hT065oyqhmhq6qVlEtVkGk2Xc4wcPkX7wIVfys/ehxmPo8Yh7E4TIG4vCWBZ6l0WDRVlzGQtElCLbJspSUmhFScF1g5Kk1bLGqvKd0mWTKOQUXbpNMm/TFsukxsKSaGwdkkBxpRT3Ci/zNs7585HQq0jqdRj3KaF3gru7Y+5xFCKihFtKPg0oQXUrc/eKBNul815N6fXpriRIWhZJ4drPRRWJxSTr6qsJvTRb9BgLt9qvgq9Iw34tcJoqy5he0FwsFlgs5tzp81d6PhWx6ff66Pd9UVIvCcNoxWGSfintls/XSp9t2wjKW+txY4q3qazrF7MXUmnNWWJLa8I5FMbgy3mJp4uC+4vS4tAoHBqNI6OQKSog0yTYajzsBXhIUm8vQC8KvLTLyc5e6H0yL/BkVtLw0Qv946MoxO1ehFu9GLd7Mc4riyeLCl8sKjxZkNhLgq/Bi5Xl9Oy9CNiLHG7GwEck9E5TfEQJvVnk5e51Qu/azd56NdIckjieo26WqJsFqnqGRX6EJVVxhKI+Z5GXpN6qma/l3cZWnOa7KXqt+kRq/1pVcC4ASOp1NP/JujSn8o4QqiFCPUIUUI196QECFSFQMXfFz9VQbUIvv12w36taAbxCXVWc1EsiL6XxktRLbzghScGUfB2EmLYy7+7OGIMhicP+MU4B5oFffYdSeEmK9Y/1zV6uSwh8SwIi9H5LgPJ0IfBDEhBB5IekL+cWAkJACAgBISAEhMA3E5Cf176ZkewhBK4ToD/l1Qm/ryMAb8vB2/tTegB9ON11uv1NX/8p+14/Fl3H9gfh3e3ug/HX/Zo+9HydffkfJVoRtxNtv0nMfdn+9CG9bEJACAgBISAEhIAQEAJCQAgIASEgBISAEBACb57A6f/+gE/CMq+pEJoSoakB5SXArdjcNrm1FXe3Elu92Oe3Kzmo9PTrDh3v2j5Aoq8i4ZfORfYePUb6r0YT9VHHfdTRANh7hOABCb2/QnD/l1DJGCoZcbe1Q3N5jubC1/z3n2Hxu//A/Hf/ifLpU+jZAnq+gJ7NoUkaVQ5Be34TRWi4QoT37iP5+QdIf/4h4p/9DOHeDQQ39ribOGGZtzCOU1fnqxKzvMRsVXKya5ykSNKEe1lVyIsSRVmhqKgaTvYt6oaTZpM4QhLFCMOA5VySdEnqXSf0ktDrHBKSNDWl8RIXn+Tbyb+RcoiU9UIvJfTukdA74R5TAnCoEZLESM9tk5L5kkm0pfs6ObcVMq/MXysAO5K6TStg8yQGLO1ScUKqMSwgc7KupnP5BF1Wu705ubUm/KpYJ/u2Qu/l5SW4ZpcsaXbJuyRfjoYjjEZD7iRM+whoX9uJyJTUe3Xltfutz+9YDO1W5kY7pyNqFnpJRqcVSDIv1baIS0Lus9Jgv1Fchw2QKUrp9WLvbqzwMAvwoKfxMNMYJiH6cYBBHKJ2Dk9mBb4kqXdWgNzsXqBZ6h1GAW70Ytxs67gw+OyywmeXJT6fVzguHU7aihRwK3a4GTncSraF3gw3KaFXUSIwkLQsvIzfXbOfI8Ciquco60tO5s3LU1wunuJy6auozlCRzGtmqM0C1llY0Fq0cOiKjtwFX3TcSYimorknlvS5LsmzEbTKEOoxwmDCFQc7be0i0mMELkaAhLt2lO6rWOzl9wAf1gtLad2mWafzktTLMm8r9FKy7+bz55TTeXd3JtjZnWAw6LUpzhvxW4TeN/89Rc7w4yUgQu+Pd27lyn4CBEQQ+QlMslyiEBACQkAICAEh8E4TkJ/X3unpk8ELASEgBISAEBACQkAICAEhIASEgBAQAkJACAgBISAEvjMCZ//nf+NjBU2BoFohrJZ8m1Q6t51m2TmCazVyk/xKSq7ftnXJ9q7WCeZDsZC59nZZFiZ910t2rcHH4maAJh3DZGPuavcBgjsfI7jzEfTtD6GiPhBS9WDyCuXRAarDA5SHB1h+/kcsP/8Dln/8A6r9fei8gF7lCKiT0Mu6MInEgAkCLku/zH7jBqIHDxHdf4Do/n3Ed+4ivnuXu+sPUKkAtQ5QKY1FUbVVoqGEUBJ0o4iL03krSuitUZG42ljUxqAyliVbSuelFF1KDmWRl1N3SST1v/hPRcm4oQJC5RByYK5DYyxqa9EYEpINQlgEsBhlMW7vjnGbhN7dMUINFkdJXPbZyZS26zul3LKUy0nLvtPXxLu1cP2kkdjaUBJqBVtXPDU6jKDDGCoIWT42xkvItJHIywECLPRu1sGW08vn99KyF4GrssTZ2RnOz8+403WHYchJqvTL/r2sh16vh34v4/uc45XCkicxpH2oSCTmRGESTelCKcmXE4LpWn2KLyf5Bm16cCu7et/Vy7y0Lz2101ZL4zhZ94t5jsck9BYWz2vgRaNwUFMyb5vSqxX2Io0HmV4LvaMkRFc0t8/mBZ7PSzxbFAi1wiAM0Y8CX3GIQdsPc4PfX1Zcj+c1LmrgonG4rEnUdbgVAzdj37t0XkrqvbUl9EYs9G5kXr+mSlhK2bUV8uoMq+IEeXGMZXGMRb6Peb6PRX7AybyNXaKxKzQ25zXHVHnx+NtfEfz97F8rWgM+sVerBJqSeDmNd4AomCLSO22fIHQ9BC7jDhcCVgOWLF7NzWvIgLGUyFujbmo0nK69CR+OQlorGTJaL1mG0XiIMdVogKyXflUwb1PHuzdQlrplEwJC4LUIiND7WphkJyHwdhIQQeTtnBcZlRAQAkJACAgBISAE1h9QbP72VPvZ3Naf3BJMQkAICAEhIASEgBAQAkJACAgBISAEhIAQEAJCQAgIASHwkyFw8X/9d75WVa4QFJfQ+SV0ufAS35bQ6wXI7TTU7fReL+Ou03m3dlMctUnObivztumt3bEpoXct9HJiKtmjEexgF7a/A9vfhZreQ3DzPQQ33oPeewSoGE4n3OvZAqsvnyD/8gvfn36J4ulT5M++RHNyAl3VUFXNXVsD7SyUpdxP8jkVnNawJHyOxwj2bkDv7SG4eQvpo0dIH72H7OEjqMkUNk5hkhQmSrCqa+R1jRWlhNKxWIz1cizJqnQfCbgk6npZFyzu0l+3omTeKAihAw3LQi+4d0IvJ6Ly+Cy0c1Ak17bHq+nYxkDxdTTcB2mEW7sj3NoZ4ebOCNrR4w2UaaDoWCRk+v+2Qm871iCACiLoIOROsi+71KxYOzTlCk2Zc5EDEsQpgiTlztdkSbTk2N9WmiWpl1JWeTVtvX42Cbl8nSQsG8t/De345AQnx8c4OTn2qcRJgjhOkCTxWtgleZfGxrItsXJAmiZIE1/EFHydvnz6sBeXtSY5OEQYkvwb8nVsJ053Mm+3djttlYReEnm/mBfcn+YGz2rgea3wogZ6JPRqxX23E3pJ6s00JkmISRpyp21/WeBgUeJgWSIOKME3wjAOkUWUE83Rx7zk91cGf5zV+ONljSeLBksDLK3ingU+nXdb6P14kuKjaYqbWYSYJGetQEm+7MW3Eq51DepmgaZZojZLLPNDzFcvMM9fYJkfIK9Okddn3EniNa6Vf1Gx4MzebCuD+2m9/m9J2ym97bVwwm5XxDyFQsI91COEmqTeCSI1RuhGCDHkDhPBNhrOaFizLVh7odeL4A2nPJPES2nXVGmSYjAYoN/vYzDoo9fL1hXHtHY2a/HaP421a3R7rf5k3vblQoXAn0VAhN4/C5s8SQi8HQRE6H075kFGIQSEgBAQAkJACAiBVxGQn9dkbQgBISAEhIAQEAJCQAgIASEgBISAEBACQkAICAEhIASEABG4/H/+DwahihnU4gxqeQq1utgSej0nL/R2t0hi7fIz2/tY6G0TerfEPxZ5rdoIva3A6HclAdOnq7JQyiIgpcfGwPgmMLoFN7oFPbkNPb2DYHqXbztLwl8A5zTKkzPMf/87zD/7DIvf/46TermODmEuL6FMK/Aaywm9yhgWe0l2bQ1W37MMbjiAGwygJ1P0PvgQ/Z9/gP4HHyK8cQvoD4DBEOgNUBqD0jYojGF51wu5JOZyDm4bINryYInUy44kn1KiLMm8WqlWUPVybCekOmf8bePFXiqSg5vGcNIvCb2OUkpNA2dq9JIQN3aGuDkd4sbOAKgruLqEqwu4pmnlzi68lkTXkOVjTTJvlEBHMXSYQJHgS8m2SvH563yBajXnTpJslPURUqX9dtx+/DRnfD18TJJrr7+u/B0kcDvr04KpF0WJo8MDHB4e4vDggKeAEnmzLEOapn4s7aHoOca1grRz6Pd8GivtH4UBHAmf1nD3YrUvEnlJEvblj8lSqnfLfXqr81ovj6tNha1I6G1lXhJ6v8wNnlbA08oLvSzzBq3QGys8SLWvTGMnDYO/11UAACAASURBVDFNI+5aAcerEsfLijtJvKM0xiiNkIQBFrXForGY1xbPFw0ezw0ezxs8WxiUACqnUDqgH4KF3huRw63EgWReLhZ6Q1AyLwu9HDZLjL2abGyFsjpHWV+gqi5wuXyKy8UTXCy/YLG3tgvUdo7KLGBR+1Rufk2SHN2lbbdC/vpNYHt+t5O52/35ee1rwFEWNr1OfVFKb6jHCNUIoRojwg5CN0XkduCaGLYOYGrN5eVtnxBMsju9DqiTvE1rpJdSKm+GQb+P0WiI4XCI0WgEknh9ejOJ3JvE6Ksy7/YiFaFXvhMKgdclIELv65KS/YTAW0hABJG3cFJkSEJACAgBISAEhIAQ2CIgP6/JchACQkAICAEhIASEgBAQAkJACAgBISAEhIAQEAJCQAgIASIw/3//bw8iJ6H3GJifAMtzn/S5ZWeu9UoOZfUyL6XI+r1IivPput4D3DyThcm2WHZt/TnfN0IvPZ+SblnoDWKo8S2o8W1gfAt6dAN6uAs9oNqBbSxcbWEbh+LgEBf/9ltc/tu/4vJff4vm/Azm4pzL5Ss+pqYEXhJOSei9UpRmy1GzsIGGCUOYKCSzFP0PPkL/w4/Q++AjxLdvIxhPobnGaBRQU4qtcmicQ2McGkrbNV1CLEnJXUqsT+71ibEk8tLtTpz10iILmGyUtjIvyauU8NtQKqlP5a2bBk1DiauGRV7HQm+DLA6wN+5hd9LnTjKvqQrYioTeuk1YbdOVeRyd0BtCxylLvZS6y2Ps5GNrUa5mqJYzlMsZPxb3R4h6VEM/8zTXnLrcXlvgE3p5W/uSnPHq7VkSelnm9XeR0Lu//wIHL/a5ExtKWh0MByxq0rWa9prp+inh2LDUSUJvn6VeSmW9KvQ2rcwb8ljCKEYv67WicI/F4814fGr0dvI0j1YpVNbh8WWBz2c+ofdJJ/SWCs9J6G1lXuq7rdB7vxV699IIe1mI3TRCrIHzvMJZXuG8qJBGAQZJzKnKJHcf5Q2O8pr786XB04XBlwvLab1GqbaAQSv0dim9n0xboXfSCr1tOm9EidPOgv7DUrZZIS+OkRdHWJXHuFg8wfn8c5wvHrPQa1BwKi/pw17kbXnQOlgL+v42bV7VXdvQrajevY9uibHda7xNVKZ5J0FXqx5Lvb5GiN0eIuwhcntwTQpbRzBVBFuHa6HXJwRvFhVJ0pTESyIv1XA4YJGXpF7q/Bprq/u3sJcn88r7vxAQAn8qARF6/1Risr8QeIsIiCDyFk2GDEUICAEhIASEgBAQAi8hID+vybIQAkJACAgBISAEhIAQEAJCQAgIASEgBISAEBACQkAICAEikP/b//AgyiVQzFjsRbHw961jebf+bD0Jdut0XlI7fSqtN4C7hN6WbZvo24mT3s3bSL0boZcPupXQG0L1p1D9CdCbQvVGUOmwrQFsWcMWNUxZI3/xAue//RQXv/mUO5YLgEReKmsRphnCtIcgzViiZLmXJFRK/cxzln5tnnt5lMRZSnsNAsR37yG+dx/x3fsI924g2NlBOJ0imEzhkhhIYu4uCGCVhoVuO10fJZNSVyz20ted4Evn9mPwCbecpUqdTFdKmaVxdUKvJbHXtSJvjab2Uq9WDoECVxZpTPsR16QXcjYqJ/v6g7Jwy7I1d58WrOhrkh7DqK3YT581bNxa4kAJvfkSdb6ECkLE/TFX1B9yorBx3fiVl6VbaZpn2HU5xX6tsADOQm+bhOuAsqiwv7+Pg30Sevd5bjhpdTRiAbcsC5RFyd1QKjHp363cmaQp0iRFmiYIORXYJ7iSEM1SOPMNEMUxBgOf3kqy8BWh9yup015RpyVcdkLvZcFiLwm9zyrFRQm9aaCQasV9J/bJvCT03s80bmURbmUhFwm/86rBomowLxteD4rSjAON0insLxu8WDXYXzU4zC2OCoej3OK0shRqva5hANyMHaf03o6Bj8fbQm/Eybyh8gm9xtaczMvpvPUM89VzzPPnmFFfvsDl6jlmyxdYFseoTY3aVmhM1Sbh+iXDs8fLx/eN0NuKvZzkTEtp00m0JVFdc/kEavraLzn/PK0SaJ1CqwwB+ogwRYgdTurVdght+lB2AGV7vEZpDqnT8TjdOvC9l6XIqFJKac44rTmj3uvx+fn13aZN83qUEF75ZicEvhMCIvR+JxjlIELghyEggsgPw13OKgSEgBAQAkJACAiB1yUgP6+9LinZTwgIASEgBISAEBACQkAICAEhIASEgBAQAkJACAgBIfDjJlAd/Ie/wKaCqgqgzoGm7HRHdvmu+HBXhN4uPvOq0EuH2zzSxXWuD8mn84+T7On7Wgru5NO4B8Q9KOpRCkQJECZQQQyzyn0tc6yePcXZr/8FZ5/60nWN0BquKIwQjyeIxhPEowmCJEUQxwiiiK+p4STfCzQXF6iXC9R5jrpYoa5rqMkUarIDNd1BMN1BuEu1i5DE3uEAwXDIXaUZEEZwYQQEEQwAA8WdBNEuadWy4NgmBZN0qki9JWnSpxl7IZVEXMO3DSX+clk0jUFdV2iomhpxGCKJQsRRiF6kMYqdr8hBhSFUELUVApSaqyiVN/S5yWwRt2o1Cc5BABUEfE5ral9NjbrI0ZQFdx3GiAeTtdS7GVsrc3eStCYB022EXpZ5faIz1UYWVSjLVuh9ccBCbxSFGI8nGE/GnLy7Wi6wXC2xWi5ZYvZyqJexoyhCGEbcWSRuBWLq/oQkMCvEceKPOR5zsdDLMnorpXdx0a2UztKwUiiNw+eU0HuZ4/OLAk9zg+cVpfNq7NcKsVZIAoWYhV6F+1nAMi/VnV6Eu1mIu70Qw1CjaAwKY1E0FrmxWFmHlXG4rK1P5OVk3ganlcOsBi5rh4VxsMSLCxiFDrcicG2E3ozF3ptZiFADkVIItUJjck7mrU2OVXmKi8UXnMhLtciPschPsCxOsSovUdXNuihlmgKmLa+5dpm0/arQq8BToTp5FwhI4g2owIJ1GAa+s7zs7w8CEm1DaFqLKoJWKUKMEWGCEBNEagcxyb2KaoJQRQi0L3od01zHcYQojpDEMeI4RpJEiKOY7+PHongt8vr3lU5A/nG/h8vVCYHvi4AIvd8XaTmPEHgDBEQQeQNQ5ZBCQAgIASEgBISAEPgOCcjPa98hTDmUEBACQkAICAEhIASEgBAQAkJACAgBISAEhIAQEAJC4B0mYKs2jbdNiCWplIu3zubd5PD6+1l99IJot1+XsNvd9TpMSPTs9muTQTnBl+4lC5BlVJ8u2wm/lBrazOcw8zma2QLLJ1/g9F/+J07+5f/D6T//Ty9bRhELr2l/gPTGrXWFgwHCLEPQowRQoDo8RH14iOrwANX5GcqLc1SXF6gWc9RxiiZO0MQp9HiEaG8P0Y1d7snuLtLdHaR7uwiHI6g4hUp81Q5onGs7UCugUQo10SThlYqSR/mariX0dim9JPE6Slt1MK5N6K1I6C1Z6qWE0l6aok89VOirCgNVctecRtyHTvt+XEHs5V4d+fRfYwBKvHXWJ6ey+6pY5DVVwecwVHS+toIoZaE3GUxZ6m1oXMZyJz+YrgVdMi7PlIUmybYVeZV2LIH666XUV4WirHCwf7AukjGnO1NMplNO053PLjCbXWI+u/SpxJTQSknAJCAzQ5KjKQlW0yVwBe3KpCRcOk+cJtiZ7mBnxxclvJIku1nDm1t+1IpTcUsDfH6R44+d0LsyeFFrvKgUDmqNKFBcJPROYhJ5A9zr+f6gF+J+L+ROjxmaR+fl7LPK4LiocVI02M8bPJ4bPF4YPJ5bzGrHqb2FAyp+6TlAW0BZjMNW5o0UbkeU0Otl3o3QqxAqINIKZbNAVc9QNnMsikMcX36Gk9lnOJ79DqviHHm1QFEtkJcrlKVFUVrudeNQcxq0Q2O82EuOOXvm66Rt/55AKbgs8VJniVchCBXCULFkHsckm5NsGyCM/P1R5BN7ec3xsosQqBFCjLhnwQ1kwR30wjvIgpuIg5QrClMkcYKUUplT6gnCMPTScNglQ/vjbqfybv8agiT0vs6bsewjBL6ZgAi938xI9hACby0BEUTe2qmRgQkBISAEhIAQEAJCwH+0eu3TC/7TW7IJASEgBISAEBACQkAICAEhIASEgBAQAkJACAgBISAEhMBPjoBzpJq2G39UzGat37ZTLq/u1Mq814Xe9ZNewvHln0N7oXed1+tvcSxwm/pLnYNlKeHVwVnHibrN5SWai0ssvnjMQq+vf94IvZTk2esj2buJZO8G4t2bSHZ2ELcVRDGKF89R7r9A+eIFqpNjlGenLPZWsxls1oNNqTKo0QjhZIxgOkE4HSMejRCNR9x11uOEXkQxd5J3G07oVTBBAJMksEnMHTr04isXCb1tOi9ds6V0XjIofUIvS7N0rSzPmjY9t4E1DYb9Pob9Hgb9HvohkJolUrtCalYIsgF0NoTuDaGTPlRIab0k9cbMj2Vey8YmpwGzmO0sbFNyIm9T5Sz0stdNS8ECOkoR9YaIMl+NsV7oNZaFXmgvXXOCLonCrdRLQq9Pc3UgqZeOZx0JvUBRltjndN4DHLw4QJzE2NnZxe7uDgbDIS4vzn1dnqOuGwQk9HaJwm1SL51Xk2CqFAJKjGVTtF07SiNJU+zs7mCXhN5dEnrXyu+V9elFY5+sTKMvrONkXpJ6KaX36cpyMu9+rXFQ+yTcUGtOnR1FCndSjTuZxu1U42E/Ypn3YSv0NhaoSfC2rhV5axysvND7bGl9rRyWBix9N20RL5J5O6H3Np0nBu7ECh+RzDvyQu+NNOKEXhJ6qa/KM6yqM07nnecvcDL7PU7nVH/AMp9hVeRceVGgKB2Kwku9TYN2zZFITvPuZW1eB+1LVG0l3hJz9sE5nbdL6QUilm1D7lGoEUaUqKxY7CVeVJTaGwYhomCAWPcRBwP049sYxvcxTO5jGN9FEvWRhgPuSZwhSSiRN+F1EtC8M39KbG5/JeBKjPjmC5F5f3Lf0uSC3yABEXrfIFw5tBB40wREEHnThOX4QkAICAEhIASEgBD4dgTk57Vvx0+eLQSEgBAQAkJACAgBISAEhIAQEAJCQAgIASEgBISAEPixELCOFMKtjTzCaxd3/Wt6eJPO2+38sr38Y+TnXt82d7Upva1HvNF+t6ReR3IhJYZ6obc+O0N9fo7m/AyLx49x9um/4OzXVP+MEEAcBIgDjSjJEE6mvsZT9O7cRe/+ffTu3UM0GCB//hz582dc1fExqrNT1GenaOYL6PEEwWgCPZ5CDwdQ/R70oMddxRFUFEHHEZwOWAIlNZbSWF0QwHKFcGnCx1FcY7ggglWa8mvh1gm9PrWWzclOtLUGNSfgdtKso2f45FsFjAYDjIYDjIcDZIFDVM18lTMEJPL2Rgh6IygWemMuBLGfAo5dpYF6SdiZepPOW+VoShJ6K+gwhg5i6DBhoTeIs7ZSFoy91Gv4cCwnc/IqKbXeAl1LvZwA7KXebg5JVC4KEnr38eLFPou9lLy6u7uHvb09jEYjnJ+f4eL8jHtd163Qq31Cr2qTWVuxlwVPlno1FEmelOAbaKRZysm8LPS2Cb1XhPWtRUmXwRJ2J/Re5nh86aXep7lhkZek3sPan4tFVqXRDxVuJFQae4nCg37IUu/DfohxpFEYh6Kx3I9yL/Lur2oc5gYnJXBcgntpSeZ1vI4oJZgTerl8Qu/dmIRehbuJwkejFB+NEhZ7b6QhApJ5leO+KA4wW+1jlr/AbPUM58svcLH4AufLx5gvl1gsC8yXJZZ5tZZ5y5KkcXpF8+z5al+IV/JgXpkNs3nT0JSizMItCdia03lDFnsppTdAHGtO7o3jCGmcIYsz7uP0Dia9R5hmjzDO7iOLx+tKosyn8kZeFibulPbLvXsjWb+hiMz7Y/neJNfx9hEQofftmxMZkRB4bQIiiLw2KtlRCAgBISAEhIAQEAI/CAH5ee0HwS4nFQJCQAgIASEgBISAEBACQkAICAEhIASEgBAQAkJACLx1BAwrhN4d5K21b7/iyfFOm+Ff/8Nv20mY297fFQdwW+xdO4Ct0Hst89efiTJBKdHVy7y+LKrTE9SnJ9yXjx/j/NNf4/zTT7kH1iJiwVEhIOm2P4TqD6EHQ/Tf+xlGH37Ile7uYvnsKVZPn3Kvjo7QnHqh184XiG/eQnLDlx4M4JIQIIE3CmFM05ZBU9eom4alU0qSRRT6tN444nNGt28junWHuw0iNNBcJI6SjchXT1xIsmWh1yfoVsagbixqw3siJEE5pAowGY0wGQ+5Z4GFXp1D52fQqzPobATdHyPoj6HSASfzopN6mWYbwmwNbF3A1AVs7UXermxdIWzTeKkHUQoVhNA6gtIhGmNaqZeEXprIVujlo3vx2Buhzqfztm62sRZcxiLPc5Z5Weh9vo80TXHjxg3cuHET4/EIZ6enOD87xRmlJtfVJqG3FUZJ2mVxtJV7WSClr8MAOgwRhAHSXobd6ZRl3p2dKQum28bq9nK0qk1VhkJuHB7PfDrv55cFnueGZd6DGjiqO3HZ9zRQmEZUwCTuhN4QDwcRRpHGorZY1pb7Yd7gBaXzrhoc5RYLo7BoNBaN4nReUmot/a+iaidKOUwihbsxWOa91wq9H44SfEhCbxIgaGVe6hfLL3G++AJn8y9wufoSs/wZ1zx/hsv5CpezChezGvNFjbJN56WkXpoulmQ1Je+2a5Kbn9N1ijYnZbeJ2eyG02uSUn3965Oe0enndBySeQMSegOFNA2RphGyNESWRehnCQZZjH4vwU7/LnYH72Nv+DPs9B+hn+yin+6in+wgCrN2rknk7VJ5fUJwN8Lrv4Ugybxv3bcaGdCPgIAIvT+CSZRL+OkSEEHkpzv3cuVCQAgIASEgBITAu0FAfl57N+ZJRikEhIAQEAJCQAgIASEgBISAEBACQkAICAEhIASEgBB40wQ6oZfFOLZvKS22FT+9brrZtiy5rxd6NxqvP6RP/myPvj6eT3P1CiBtXeqv790YvNDrhUELayyq4yNUJ0ecqrt8/DkufvMbnP/mN9y1aRA6i8A5lgBdksGlGffRRx9h8qv/gumvfoXszm0snz/H8vkzrCihl4Tek1M0JyewiwV6d+9z9e/eg+73YRSlpzruVb5CvVqhynO+Xea5r1UOlVBybwKVJAinE6SP3kP68D3uTRSjcgo1FZPdpBA7SrXl9Fwv9JLIWzeUhGv4OtIkRkKppkmM6Xi0rlRbuMWJr/kxp/Pq3thXNgDCBCqilN6E58FTVZzUa8olmnK17k2RoylWME2NZLiDZLTLnYRenh+2TBWahoRmL/VyajLNL68NNpO9zEuJwyz0+oReeqh7TtMY5Plqnc5LUm+WZrh58yZustA7xsnJMU5PT3B6coKqqlgKDQJKfQ04gdentJLQ6xN5iREl94ZxhCiJEMYxev0MO9MpdndI6p0i0EE7trWful7fNNqmTej1Qm+Bz1up93lhcMhCr8JRTVdFecmaLyrSCsMQGAbAIATu90NO6aU+iDRmlcGsslwk9O6vDA5WlM5rUbsAtdPcmVabyMvrn16GbZ+ECvdTsMx7L9VgmXeYcN9dC72U3uxwOvsDji8/w8ns9yz2rqoDLMtDLMsDXM5KnF80OL+oMZsblKVFWTkUFA8MhSBULD0HFPXL8+alWZKy6TXYKcfknXcCb2N8um/TOPBtlntprv2rWtPxSBQONLI0Qq8XoUcyby/GaBhiNIgwHoTYHd3DzfHPcXP0c9wY/QzD7BaG2U3uUZD5d4itqG+/Fl/61rRJ7X3Tb55yfCHwEyMgQu9PbMLlcn9cBEQQ+XHNp1yNEBACQkAICAEh8OMjID+v/fjmVK5ICAgBISAEhIAQEAJCQAgIASEgBISAEBACQkAICAEh8OcQsKwStluXzrsVq0taXuf5XonopadsWbqdXtepuetD0o2vxGX6vTuRV7V28LbQ2+m8vBcLvdYn9BrDIi9VfXzkE3pbmffit7+BbhoEJPTCspDoonhd/fffx+jjTzD8+BNkd+6gns+4mvkcJYmjR0cojw7RzGbo3byN7OYt9G7chopj1A0l8VZomprFYhJwnbWoyxLlYuFrPocLAiAI4MIAwXiC7P33kf6M6ueowhCFdSiMQ9VC9Qm9ZG86KDIlSezluFR/P0mrUUQSZIosTbgPehkG/R6GvQyU+WuX53CrM+46zqCSPlTah457UHEKzZUBJL12ycDWwbDM64vEXpJ5vdBbIWWZd5elXh0lXeAur5ZOzGWhlzi0WixJvX4uvai9FnpbPds2NUztq8hzHB8fcx0dH3NC787uHnZ2dzHoD3F4dIijwyMcHR6iqmqWdCOSdaPI58VSUiwl2rbJsD7916HX76M3GKA/6GM4GrVC74Q7C95d2Gw3vnah2lbmJam3sGCZ94+U0DvLQULvUaNx3CgcNyTzUgYxrUuNUANZVwFwI9G4kQa4kfr03i6dl/p5ZXFWOpyVFrMaaBwlNWvu3pW2HJXN/2mFXhomJQDfT6g07qcKH5DQO0q47yaqzXv2uc/Hl7/D0eV/4ujiP3Cx+AJFc4ayPkVRn2G5qrFYWMwXFqvcoqod6tpx59cjpfNq3zcvbj8eFrXbDGHyzh1xp6ReWket4MvdgMXehu9jbxzWKt6XZOyQKgyQJAGm4wjTia+90W3cGL3HtTd6D5P+vXUlUb+VeTtp/KrMu/2+J8m8f853AXmOEHg9AiL0vh4n2UsIvJUERBB5K6dFBiUEhIAQEAJCQAgIgTUB+XlNFoMQEAJCQAgIASEgBISAEBACQkAICAEhIASEgBAQAkJACBAB0jG7zSf0dlv3xcbaXYu9PkCUtysi79oDvKb1XrHsNqru+rx8Y6PzXp8ZkgevJvSSzOul3uXnlND7W5z/tkvorb3QS2IsBdEGIZwOWLTNHjxE7/2fo//znyO9c8c7s1Agf7E8P0d+sM9VXZwjm+4i3dlDtrPHYm3JSbw+lTeIY19RBJJUi4tLlJeXKC4vYZ1j9ZFKj0ZIP/gQ6YcfIPvgQxQ6xMoYrBqDwnQiLGnNNAoH1cq8pIxGcdwKrDGyzAu8/V4P/X4PaRwiiUOkUYTAVbCrGWx+Cbu6BMI2jTeMoaMUOu0hSHoI0h7FpbZyNYmtFrbMYagqn8zbFEsuU1dIx3ss85LYS0IvCZkk0ZKgaaxP56VOQq+fvXYxtMuFw2bbu5gxMakqmLKCrUqUqxXOL85xfnGBi4tzRGmC8WSK8XSKJOth/8U+9l8cYP/5PqqmZuE3yRLEaQJjfUJwYxrUTYOyrlFWvsaTCabTHUymOyzxUjLvdDrh3gm9NGS6ls34KH1ZwShSYr3Q+4fLHH8kqXe2wovS4qQJcGI0Tg2r4l5mba8rVgBVpB2GocIopNRehUgBlPabN5Zr1QCLBlg2dA4vBVto7j6q2sFpL8/6/6XHvdD7IFF4kGruJPJ+MIq571DwMig2uOJ+ePHvODz/Nxyc/ysLvY2dozFz1GaOsrIoCoeiAKrKS7ddddquh+ITeWkt02qmtdLJvCSccwDzVrG024Yy141DbRy4kyxckTBM5/Oybyf4hoHC7m6Mvd0Ie9THN7E3eoC94QPuu8P3sDt6xD2NRq0STkI6vTpevonMK9/ThMCbJSBC75vlK0cXAm+UgAgibxSvHFwICAEhIASEgBAQAt+agPy89q0RygGEgBAQAkJACAgBISAEhIAQEAJCQAgIASEgBISAEBACPwoCGznOp6p6QbcTcjdSL+mPPjW0FTW3hE1+xnZoJouAm23zmfR1DXg78/drhF5K6DVXE3rroxMWelefP25l3t/i4je/gTI1p/MGzrQSooLlcSvEd+4gffCQK7l7F8l4jGQ04l5dXmDx4jmW+8+Qn5wgHU2QDifIRhOWR4vZJfLLGcrFHMlwyJUOh3DGojg7W5dpajSNl03VcITso4+Rfvwxso8/xkprLKoa87pG3hgeU1ckwHq10yHQiuXdHleGwWCA4XCI0XCA4WCAQDkECghI/mwq2GIB0xYTVQGc0tBhjCAbIMz63BWlBytKg9VsZHqZt4Ati7XM2+QLn9A73luXCknobfmzXG1gSeploXetgvIa8FI4JfW2svRWd2UJWxQweYE6X2GxnGO+nHMPkwT90YgrjBM8e/oCz758zp2k3ayfIRv0uFd1iaquuBdlgUWeY7kqsMxz7N24iVs3b+PWrdu4sXcTOzsk+LZCr9JexG3lZC/0erG3S+ilxNychN5Zjj/MVtz3KVXXBizzUrfOi7bUadPOsbBMqqmXex3i9tiVtaiMQ0lpztan8dYuYHF4rTyzWe6F3i6l10vhCsZ5ofdholnofZjqVuYloTfGNKaLKeFcAYcSh2f/iv2zT7F/+un/z959tsdxnNvCXtVp8iAHBomSbEuyj7f3/gX+8f5+bEne53VSosQAAkQYYFKn6vd6nqqeBFAibRIEhDU+tQthprv6rh5oLmudZZyNHqPCFFZ/N3VNukWAsjQoSjNrzq1NpK273k9txK6k9bj0gV4JGWs1b12+7N7gle/ZlrkyyAqLPHftv9PMYjyuMB67eTKVQLEb8tjbTbC7G+u8vb6Nrd59N/oPsLv+G+yt/VrnVrKmQV6D0Eeo/d+WVxf1/iL+NvMiKHDTBBjovWk7wvVQ4A0EGBB5Ayw+lQIUoAAFKEABCrwHAX5eew/oPCUFKEABClCAAhSgAAUoQAEKUIACFKAABShAgRsosBTolfVpAPNyuFae5wK9dZvsvIFVX/aKQK/+eFadeUWgdyH5Wy1XBM+05mFSC1uWyF8e+/ESo+++x8mXX+L0y69w8tVXCIpMw7wyTCVhRBdClqBitL2NeP8e4r17aOzvo3PvHjr799C9t49sOMTo+VMMnz/D5OUh4ihBFCU6l3mBdDTEdDhENhmjtbGJ9sYmWpsbWjk6PjzC+PAQk6NDDR6XEn6VkGd/De3Pb8VgywAAIABJREFUP0fLj2kQYlgUGPlAr4RrnXagLcGhcW3B0l46D/S6Vt5up6Oz/NzYAqgKGAlblhlsnqLKU53dFspGGZgw0mbesNHyDb2BBnplP7R7NUu1NVdeJ828+fgC+WQIm03RXN+ZB3qloddKO68EPKW51QU9JfTp2lvn/cp1/7KR89sKpihhyhJBUcKOx26MRijHI0ymE0ymY52jOEKz3Uaz1dbm4+fPD3FwcITnB4fIrUVLmom7bTQ6beRFhrzMtLl3mqUYpilGUze2dnaxs7uP3d19bG3vYG29j7W1Naytr8EEPtCrDb3CMI9Uu0CvNPQG2tD77cUE315MdTybWhxrO69v6K2AUkK9/t6q3zMulF0h1ICvq7AtbIWisjrLsSsXN9c914cRsTrQayUdrJouMOyGNvQ2Qw3zyvhVP8Gv1hL8qt/AeiJB6wmsHet8cPpXPD/5QgO9g/FjADmMyQGTuwBvGaC0LtS72KZb76s2TMv+aoDbhXplj+dhXlmZT/a7C1gY0vgrzb9uZHndCCytwDJKH+qV92WF7e0YW9rQG2Gjv4mNzh7WO3vY7N7Hvc3Psb/xGfY3PkensYEAEYwJESD0bjfwjymXRIFfuAADvb/wDebl/bIFGBD5Ze8vr44CFKAABShAgdsvwM9rt38PeQUUoAAFKEABClCAAhSgAAUoQAEKUIACFKAABd6GwGpDrzvm5f9R+zrQK7/VCJ8P/tZrqBb/9+4lLTk7joQV62f5L3z6V7+rn1pnBHVePr+E/yRQqsFCCfSeniI/kXGC4fff4/gvX+D4iy/w8osvEeQpIlsgLAsEVlp6F8Km/TUEm1sINjeR7Oyh/9FHWHv0kc7ldIrx4QFGLw4wfXmEapKimkyBSYoyl9bdQlt3C1uivb2N9vYOWlvbuh4JAQ+fyXgutblAFMFEEaKtTXQ+/60fnyOLYkzLEpOyRCphVxNoyFTmMAgQhfUI0Ww20Gg00GzUc4xGI0EjiVEVOaoic8NK16sLgbrZNaXqPgUhTBxrU28QxdC0sIavBbmCLQpUpRyr0CBvPjpHNhqgzCZorvlA7/oOgrjhgrwSStW9mIc9JQA6z3JXkCCvu0eMhnkxmbgxnsAOL2AvzlGdn6McjZBnGfIs1TkIAiRxhETWawKcnl/g9HyIk/MhSmMQd1qI225I2NSNEmllMS0tJtZiUlr0N7awtrWNtc1t9Nc30Ol10el3dRZn184776Cu7eQqXKDXIK0MHg/T2Xg+LXGYA4eZwVHumnnlzpJQb32rz6LqPszrsukSjl0cEuiV4ULcKqfvm4VAr75QgrR1EB3Y9IHeD1oS6g3x8VqCT/oyGlhLLIpyiLIcoShHeHH2VxxIQ+/plzgf/wBjSh1BUGpDb1EGKAqDLAfGGrAtdM6LupHXBXrlPaehbw1su/eeW5F/d3pHt/b6Gur7yzd8S/BZ7htpBpZgc15pe6+cS47T64Xo9QI3t9bRa+2g39zGWnsf9zd/Nxvd5hZCEyEwsc7+Bnsbf/54DApQ4A0EGOh9Ayw+lQI3TYABkZu2I1wPBShAAQpQgAIUWBbg5zXeERSgAAUoQAEKUIACFKAABShAAQpQgAIUoAAFKCACEjhcetT525Uf67cLLbxGg5zzNO5yQ688eeEA2kLqH/WBFo8vL66DvK5cVh8+E6kRQg0USsjQlsjPBigGZygGA1x89x2O/vIFDv/yFxz9+S8IsymiItcRlIUepz531Wqj6vZQdbuItrax+enn2PzsM2x+9rmGWyXIO3l5pHN2eITsSOaXKLMMVRSiiiNUcYzO7i7ae3to7+7BFiUGP/yA8x9/0DlsNBC224jaLSS7u+j99rfofv5bncs4QVZVOgoJRAehBlmDIEQURYgl0BqFOsdRPJujSAK/ZjbKbAqbT1FmqZpIWFdabSW4O79aF7TUfx8gQd5Z4LoOW0oi06KyFpK4lEBvenGGbHiKfDpGSxt63ZBAr9wnrsXVBXvroKoEP11DrXu4sLff7zxDNRigOh/obAdnqM7OYM9OYS8uUElrb1nqHNgKkfbXyusrTIoC46LEuCxRRhGCVgthq4mg2UQVBKhCgyowKIIAWRgiDUJkQYDm2jra/XW01tbR6vXRkH3otHWWdmKNpEoQ199h7isLawxsHei1wNNRjifjTOdn0xIHU4uD1OLF1GroV8K8GuhdeBe466895vW97j6Wu7h+vgv0umfXDbeCaOFaqn2gVkOzFTbiABLm/aAV4YN2iI/7DXy0lujciyWMe4GiuND5xdn/4uDsS7yQQO/kRwRB5YfVIG9eAHlhME0rDC4yP3JkuWtcdnu72Lo8D+e7KK+8F320t34v1/eZMQhDgzCSAfd16BqnZdaQsG8AlitPGgZJYnRuJ3204020k030Gnt4uPV7PNz+PR5s/R695jaiIEFkEoRBPL/R+CecAhS4VgEGeq+VmyejwNsVYEDk7XryaBSgAAUoQAEKUOBtC/Dz2tsW5fEoQAEKUIACFKAABShAAQpQgAIUoAAFKEABCtxOgasCvfWV1G2r9fd10NaFFq8K9NZJ3OU08GJ5r6Z1Fwt8XZLXBXrrMG/9lIUmVQ2fyhNtieLiAsXFuc4X33+PF3/+M1783z/rHE4niLIMUZZqS28dl5RZArVl0kCRNBBubGLnv/6AnT/8Adv/9QdtHJ6eniA9OdFA7+jb7zD67ludJdAbdNsIOh2EvS7a+/vo7N9De/8eyqLA6bff4vS773D23XeIe10ka2torK+hde8e+r/9HXqf/xb93/4WaDQgKyoNYLWVN0QQhghDF+ZtJNLAm2hTrQv6uiHelS00zAxbIE8nKKZjFOlEtyZudRE1O4hbHUCCoroNroVXXqOjkiGhaN+0uhLkzscXSC9OMb04QTEZzcK8rfVtmLjp23ldAFyGvFzvHZfxXGht9l/LT6ZT2OMjlC+PYGWcHKM6OYE9PQbOLxBYuCGvzwuYPEOQZUBZoExilHGsc9VooGo2gUZTZyM+0oIcR7BJgqLRRCG2Eqbu9hB1ZHQRtjsImw0dUbOhAWAX5q2DtBambsSFBHpdS29mgYNJMRvPJwWejks8mxR4PildmNeHeuU18lgNoddpdM1Su13xt33d6luvwzf1yh4b2Rs3dHt8ALYO9D5sR5DxqN9wY62BblQgywdI8wGy/ByHg7/ixdlXeDH4CheTJ1oYLcHaIJQgL7SZV9t5JyVenqY4Pp3i5ekUaVpq87JrYhYXXxy8EOJ3fwfqva+33ofGJdQbGMRJ4EO6ARoNg1bToNkMdA7DCoGpJFetIWN90+nNUyEOOmiG62iE6+jEO/hg+7/xwfYf8OH2H9Bv7SIKG4iDhgZ79XFpXbfz7y9XTYHbJMBA723aLa6VAisCDIjwlqAABShAAQpQgAI3W4Cf1272/nB1FKAABShAAQpQgAIUoAAFKEABClCAAhSgAAWuS2Ap0LsSktOe1cVs7mLNroY4/S/1aQsvrqt164vQUONi7e5yga+mIetT+SDhvJ3XBRtdkNC1yhbjEcrRCMV4iOEPP+Lwiy9cS+8XfwEuLhCMRzDjkYZD5b8Pd6FKo2FQaem1rTaizS1s/e7/YPN3v9O5KkuMj1xD7+TFC0x++EHH+PFjVEWBsNtBKM2+3S6S9XUka+s6F3mOi6dPcf7sGS6ePUNjaxOtnR00d3fRefgAvd98ir4fEui1QaBtsLIoaeY1Eto1gWvo9S29URhpODLQ5tMAkDBumaMqM50lyFumUxTZRFtn41YPUauLuN2bBXmF3toSZZ7BFpnOGgjWUG/pg6Pzu6zMUw3ySjuvPLfRXUfSXUejsw4TN3R/pcFWZ98cW2eCpVFXHpLPrJub5etqMkb54gDFwXMULw6A4RAYj2FkpCmMraSUVkO9ZjrVPdMxnaKMIx02lkBvomFeSKg3aWjYVPZTbhVpTS5bLdhWC6U0+HZ7CLp9ncNOF0FHgtgtbU2uwkjbfa0JUWlrtGvDlVCvXJOEcyVOm1uD09ziJLM6H02lmbfAi0mJw2kJ6wO9MmuXbZ1Yn1VBz/Oms0CvgtTvGDfPg8Ua2XZvCm3y9Q25er9X6McB9hoh9ppu3OvE2O/EuNdN0ApzpNkA02yg8+H5/+Jw8JUOCfRqQ68EaYMKRVH5QG+FSWoxOM9wJuMiQ56791ed0dagc93WrcFbebhZrXRp/l4QSX9tet+GclsaRCEQxwZJvDAn8jUQR/KcSu1NYDXQ2wjWkQRr6CQS6P3DLNS71tpzgV4f6nU323X9heR5KECB2T/KK/2nMB8UoMBtFGBA5DbuGtdMAQpQgAIUoMBdEuDntbu027xWClCAAhSgAAUoQAEKUIACFKAABShAAQpQgAKvFnDRwasfs8DuahhXM4zLsR4f6fShxJXjrYbv5jnghcDwSqjXP8cFe+tvXNixlMDnVFpqJxg9eYqjr77Eyy+/wsuvvoI9PUU1OEM1GADTiYZiteVWApztDky3B3S7iLe2sfH5Z1j/7HNsfPYZijTF+MULjA4OMD54junTpzrSp0817BvLa6T9tddF0GjANJo651mG8fExxi9fYnR8jPa9fXQePNQwb/fDD9H75Ffof/Ir9D75BIE0zErCU2pT6zUZCfS6NYbS1qutvKGuVwOVxqAqC1RF6kYuQd4UZTbVAWn3bfd1RO2+s/LNrrYskE8nrtE3nehxpOFXA70a6q2DkRLktPp7W0qTb4W46Vt/mx2YqAEYCcNKEDaatbS6balc0arO9bD6dTUcInv2BPlTN0yWI7QWga0QugStCwFLsHc0gjk7AwZnMMML2DhEGUWwkgr1gV4xNxLoLYrZqMIQVacNK4HdTgem1wN6fRgdPQS9HozsWa+HKo5hJdQbRhqsnnf1ujitax8GigoYWYORdfNZZnGclng5LXV2QV43XLm0T776kHB9u2szr2S3FzK/GoOfNU/Pg726FxrmrcPrzlS+64QGm0mAjSTQeasZYasV6RybDNN0gEl2pvORBHrP/6qB3uH0iYZlg8DqXBQWWW41vJtmFsNxoWM0LlGUEq5d6LOWoG3d0qvr8IFjH+itw7ylleC4gcz1EEf5Wl6jDcFiEEge26DVMmi2jLb3yrrq4QK9axrobcfbPsz73/hg578hgV4N84ZNDfbWBdT8u04BClyvABt6r9ebZ6PAWxVgQOStcvJgFKAABShAAQpQ4K0L8PPaWyflASlAAQpQgAIUoAAFKEABClCAAhSgAAUoQAEK3EqB1wv0yqUZH9z0l7kS0l2K9652+C0l8Bae6UpAFx51Jei8wXd+KJeClJBgmUnjrIRaM4yfP8fx//4Vx3/9X52LoyMUL1+iOH4JOxr5gKyEZQPX2rq2jqC/hmRnB/1f/xprv/61zvlkjOHTZxg+e4rh06fIXhwgO3DDVBZJt4+k19NQb6mBRatznqZIh0OkFxc6dx89Qu+Tj9H7+BP0P/oIvUcfoffhI/QffYSg2YAJA5gwdHNNWTfOGh88rruPffOxNvNmEzfyibt2f/0a6O2sI+6s6dCWVa1Ptdq0m46GSMdDZOOha/i1uQv12mIW2NQ8qgRcgwiBrC2IEcYJgqiBMGrARAkQJjBhDATJbL/mgV7fNyuBXith3lJne3GO9PFjpD98r3MIgzhpIE6aiKLYhY/lBpTXSQD75RHMyyPg9FSDvDYKUEUBECcaoJ4FeidTmOkEZjJ1SdFeR0PaMqp+341eH1hbg1lfR7DuZps0YKNYRxVFy4FeDfO6llqZ8yBEYULkJsSwqDTUe5aWOMsk8FwHev37wgevtTV4lu2V/l3XDl2Hepd7buet1rM26oVaavdcF6NthAa9yKAbBTr34hC9JNDZVCkm6RnG6Rkm01McXfw/HJ3/VceFBnpLmED2utRAb16UyHOLLLOYZhZpWuks1+TuARcm1+twlcv+zeiDxtqUbTTEK7dZWRrkJZAXQFEAaW41LCxDGoE1pKz3I9BuG3R7IbrdQL8OQ4swLHWOgzYSI4HePlrRNj7Y+R8X6pVAb3tfw7x1qFfV2dB7K/95w0XfbgEGem/3/nH1d1yAAZE7fgPw8ilAAQpQgAIUuPEC/Lx247eIC6QABShAAQpQgAIUoAAFKEABClCAAhSgAAUocC0Crwr0urzcPHyr31cLKbo3CvQuPnm52Xep6HcxpbeafqzjjRIiLHKUhbTJ5hgfHuLs73+fjenzZ0ifP8f04DnKwUDbb0NpwJW510e0to5wfR3J1ja6jz7UFt3Oow9RTCYYHfiG3hcHyF8euXF0pG2zSaeLuNNB3OpoK2+WZcjTDHmeoyhyFH7u/+oTrP36N1j7zW/Q++hjdO8/QPfBA50jafaVwGwkwck60CvBz/qhCV4NTy/FKItMg7xVNobN5oFem2cwYYRIA71u6P8gurTtSuBYAr0a5h3pXJUS5s0BnQvYqkRlC1RViSCKESVNhDLihoZ6gyDS4xsN8/pQr4R7l2+NWTuvBnNtCVNKoLeAPR8g/fZbpN+5EYYRkk4PcbuLqNHyQU8X+DTn5zDHL3VIS68EeW0ogd4QiGPfiNyEkbUNL4DhELgYOruuNC+7YaWJt9uD7fZQrfVhNrcQbG7CbG3CNpsa6i2TBFUU674G0iysmWIJtUqY17ot8E2+Mk8tcCGNtrkb8gpt9PU7NwvyakOvC5vW8+WGXr/Fs5behXdZ/bPFdmoDxAZohgat0KAZGLSiYPZ9ZVMN87pA7xmOLv5Xw7zS0nsx/QHGFIAfZTkP9RYS6s2BrKh01sC+kTC3uzf1JyuB3rqlVxqKZw29pUGxGOjVMK8LCUsTsC1lWNiiQrsTaJi31wvR0kCvC/PKPAv0mjW06oZeCfXu/A/W2tLQK4FeF+p1a7uWP488CQUosCDAQC9vBwrcYgEGRG7x5nHpFKAABShAAQrcCQF+XrsT28yLpAAFKEABClCAAhSgAAUoQAEKUIACFKAABSjwswLL8drVp7vfXgqcviJMNzvWpYbeqwO9s5/KC69K6C0uzreXapCyLCDhxLIskJ6c4OK773Dx/XcYfvcdRj88xvCHHzB6/AOy42ME1iKorDbGRp2OhnrD/hri9XW09vbQ3N1Da28XNs+RDgbIBgOkZ2cozk5QnJ4iPztxr00aCBsNba7NpimyNNVZmnql7bWKQw2fSuPv2m8+xboEeh99hPbOLtrbOzoHSaJhyUDaeSXpqY/Lgd76J7NQb5m7QG8+1VFmU5Q6p9qqK828kW/o1SP6hl5xkgbhIp3qqMpCA7wS5pW23iKbIM8mOodRjLjZRtxoadhWjmtMpI2tCGJt6HUjdvfDypZqxFUCvWUBUxQIygL27BTZN18j/fZrncMoQdTpI+72ETZasLbSUZUWZjJGMLxAOLpAMB7BRpFv6Q2BJEGQNBBIS6+Ecc8GwGCA6uxMKmJh2i2YdlNn22yharV1Rr8Hs7ODYGdH56rVQtloaLC3kpBwBUh0VYK9snYN82qgt9I2YhNFCKIIeWUwLSpMykrnxcC1QtQB3sWvF0K9dbjXb/dCTL4O884TvCtxd31uJKHewCCRsmKd58PauqF3gEk60CDvi8GXOBx8ifPJD4DJZ8O9Z6wbPshbB3oloKsaJkA1ey/WDb11V7DIiJXstoR6AQn3ltLWa6GzhHvLstJZGno10FtU+rNGw2iQt9UyaDQNgqBEGFgEEug1HSSBNPSuo6OBXhfmlYbefqsO9DYQhY3L99/P/pXjEyhAgbchwEDv21DkMSjwngQYEHlP8DwtBShAAQpQgAIUeE0Bfl57TSg+jQIUoAAFKEABClCAAhSgAAUoQAEKUIACFKDAL1xgNXtbX67L9K3GfV+vFlNbYhcfvrnU/eiqCPFPHHfp6a7CtLSlBmmtLZGdn2Py/Bkmz57pPPjmGwy+/hqDr7/B9OAApshhcjfCVhtht4uw20PU6yFZW0Mso7+mx7VZCpumsNMpiosBiuE5yotzDcIGQYhAwrhBgHQy1ZGNpyjlZ70uwl4XQa+jzbwbv/kUG59+it4HH6KxvoHG2jqaaxsaDtUGVAn0KrDvelUv34lchyk1NOm0NIRbTFEV6TzQm0oQd6qBWwn0aqi33ffEzklbeiVYK23GhYR5XSMvqhI2T5GOzpGOBkjHA11bo9VFo91F0mpLRS1gIsBIoDfSUG8VSrA31nPUy5zFkv0+Bd47yDNUpyfIvv4n8q//pXMggd7eOsLuGoJmR4OlVtdYISgyRLmMFGGZa6C31FBv5AK9jSaCRgNBnMCeHMMen8AeHwNZBtNMYJoNmEaCSn4fxzqj20Owt4dgf09n2+nAtpooWy1UckwJ9Poh96w0FbuG3koDzlEU6WyNQWGBQgKrVzTrOoOF/+tR6uCzBnr9++Hy3e9+Mg/Dr/7BkeZcINQhbdPLX5ca6D3HJBtgLIHewVc4OPsCL86+wPnke1TIdEiwV94vdYhagrba0OuHZMClcViCvXUDsQvv1mHe+SwXM4+h1+FejUa7n+trXOBXgsM6ygp+K5EkBnFcwQQWJihhjEUSSKB3HY1gA51k54pArwvzxoFviH69P0W/8L/evDwKXK8AA73X682zUeCtCjAg8lY5eTAKUIACFKAABSjw1gX4ee2tk/KAFKAABShAAQpQgAIUoAAFKEABClCAAhSgAAVup8BPVfRKhenS4/VSdKuB3uX/TvrfO6YuwweFNcxbVSirCsV4hPzkGNnJsc4nf/87jv+/v+H4b3/H6MmPwHQKM53qHDabCNsd19TbavmQqA+KhpEGJiWwK7HEcjJGOR2hnIxQ5Tm0gtSP6WiCdDRGOp5ocDTe3Ua8s62zBHk3P/0MG599it6DDxC3O4hbXZ2DMHTNvBJwrgO9ek21iZm1o7pCYhfqrRt1UWYa6i3SCcp0jDKdaKOqC/T2EWug1wWF60MuZqsl4AsJ9ValtvuOB0cYn8l4iTCO0Or00ez2NNQrgd5K+2tDVCZCFUaoJNSrzb0u0LtYquwaXoFAArZ5pnN1fIziX39H/s+/62ziJsLeBoLeBkyri6IsUZQWRWERmso30AJRaGCjGGUca6gX0o7clIZeF+gtDw9no5pMYJIIQRzpXJkAVltmA6DTRXj/HoL79xHevw/b66KUFt92C5UczxoX6LUSQpV7SkapfnEcI44inSXM7QKsi9Fc/8bw3Jfe/K/1Vqn3/adC7ssHWj1sUaaYZBLodUOCvM9P/4KD0z9jMP5Ow7wWKSqkeo1aRgzXjJxnEug1kNtbAsultu1K6657q+mdKUHn2R3qvtZ913tYJpkloC6t0wFCGaEb8pAwrzT1yhwEFaTwOQzd1zAWxpQ6x0EHzWATjXADnXjXt/P+Dz70Db1RmCAK3NDHa/nezj/JXDUFbqoAA703dWe4Lgq8hgADIq+BxKdQgAIUoAAFKECB9yjAz2vvEZ+npgAFKEABClCAAhSgAAUoQAEKUIACFKAABShwkwReFeidBebmYdPXXfZPB3rlKG9+TD23T6dKmLceZTpFfj5AcX6O/GKAwbffaUvv2TffYvT0KYrBYDY0hygtuWHo2nKjGEEUw2hoM0AggV4NJwJlNvUj1YbeWWGxNgS7xtHCWoSdLpr399G6f0/n3ocfov/hI/QfPUJ7dxdRo+VGs6XnqIOQLhW50tC72nxa53IlZFpKqDhHZXMN8ur6JNArkdukibDR0tk5LTbCuubUOn1bh3BtmWN6foLJ+TEm5ycIwgBJs6PtvEmjpU28JkhgwhiVCWGNBHtldu3CLpdc3yR1m7BBkKY6TJoCxy9R/PNvGuYt/vl3mKSFYH0TwdoWTLuLvLQ6JNQrYeokMkhCgzgMNMhbSjtuFKGS/YkTt08S9D07gx2cwZ6daUOvhHmDONS5LErYotQZjaYGet24j6rX1TCvBnolHFxJoNdInlTvLW3n9YHeSAK9cYRY7hHZt9VA72qgdPF99Nph059K01/1brt84MJmSPMh0vxC5+enX+DZ8V/w/OTPOB19C4spKkzd7NuHtY26qpBLmFfKnwu5p+VnBkIhc/12m6/QhXnr9+7s5y7d64e7N9z94X6mgWDrgsEmqBBK4XPgvvbwckYkYR/taButeBu9ZB8Pt/+g44Pt/0KvtYMwiDXMG0prtN7Pr/vXiM+jAAXelgADvW9LksehwHsQYEDkPaDzlBSgAAUoQAEKUOANBPh57Q2w+FQKUIACFKAABShAAQpQgAIUoAAFKEABClCAAhR4I4GfD/S+0eHmT15qDa00JGjzHMVkhGI81lbd4dOnGD55iuHTJxg9e4bJi0NMDw8xfXGorbSSXqxkWGkHDVwjrwwfVNVAojaL5ijLHBJ8da2k9XMCmKShrbEyNzY30fnwIbofPkTngw/Q3ttFe3cPrd1dNNfXEcYNhHGCKE4kyehztXUg0Qd6Z1fog5Q+rThr19VEZKHtujJrmDdPYbMpKlvO16/BU2BerCznkRCxDGkHDlxLcBhquDMdniEdDpCOzvSMslZZZ5hIE24TQdTUuQpCWBiUEgSFC2u60KYLKLtwp8xG25ADGZMJcHykQV4ZpQR6JdS8sY1gcxtVp4fcVsg01FshDAwaUaAjjkKUYQQbhhrslXZgI0PaemXtkzGkmbcaT9QklDBvFCGMIhSTKYrJBIX8Tn52/x4iGffuLQV60WjA+ECvNPS6JloJ9FptsHXtvBEiCQsvBHrra6237D/Plf5cqFfvvpU3zPz70ubIihHycqzzs+Mv8PT4L3j28s84GX6DEhNYjFFWE70+18/rsvGSeZYwrwwJ8bomXreP7uHvU9/q637m3ndL7b0SBFZDOa6/H/Sy6hZfuAB4KPssLb0u0OueL8eq0Io20En20E120W89wIOt/4MHW7/Hw83fo9va0iBvYCKEgQR6/dr+zT8jfBkFKPDvCTDQ+++58VUUuBECDIimIed/AAAgAElEQVTciG3gIihAAQpQgAIUoMArBfh5jTcHBShAAQpQgAIUoAAFKEABClCAAhSgAAUoQAEKvCuBdxXonQVcfShRW1VtiTLPYbMMZZ5h+vIlJi+PMDk6wvjgABc//ICLH37UIU2+5WiEcjiCnU5cr6g/qIZgfZhXgohlZSH/kVmDuGGEQIOlMeK1NcT9dcT9NbT397H2yUc6+p98hGRtDUm/j6TXR9RuI/Svk9nlJBfbRevo5Gpj8TwUOWtFrUpof6qsS8K8eYqyyFDJKIvZ0EjmrKE3AAKpRA010Cstt0Eca8BYlpGPh8gmF8jHFxpkNfIcf61ho4Og2YHM8nptJZZz28oFoXW4wHAdApU5mE4QjMcwEug9OtQgr45//Q2m1YHZ2kGwtYOq10cmgV5bIS0rRKGEeUM04hDJYqA3CFFJoFavw4eTbYmqLDXMK2sIo1DDvDLn5xfIB+fIBwMNH8f39zXMG93fB7pdVL6htw70Gutael1A1QV65RHHoYZ5o8iZ1IHl+XtmHqr9z0O9V70TXbx2+bF4Jve1rQoU5QR5OUFhp3j68gs8Ofoznhz9X5xcSKB3hKIa6eyisxWkgFdue2nlFUYZ7k50Tc4azPbty7N/n6TvE03gwvog7qwlW7ZCjqXHqzR3LseUh9z2UWQQ6W04D/NKFlwDvb4ZuB1vote8j37zPtbbD3F/83d4sPlbnTuNTQRyb+qo25L9e+ld/RHjcSlAgUsCDPTypqDALRZgQOQWbx6XTgEKUIACFKDAnRDg57U7sc28SApQgAIUoAAFKEABClCAAhSgAAUoQAEKUIAC70Xg3Qd65bJ81NWHem1Zarg3Oz9HNhggG5xhfHiE88eP3fj+MdKTYxRnZ8jPzlAMhz7NKBWlkmh0jaH6kCbawOioJD8YxggSCcMmCJImmltbaGxto7m1jc79+1j7+BHWP/5I56jVRths6tDnSyuutNnOQqGLhatXBXrrll6fn/QLmvenWtgigy1yVGUGm8uQgO8UVhqIfaBXXqZdw9JoqkMCvQ1t3w2TBCYIUaQjFNMxinSsTb/SrqoPEyCUMG+zq7O8tihLlDI0ROuClTIk3KuB3joIOh67QO94vBzo/effYNodmO1tF+jtS6AXyKoKqZXQp4R5YzSSGEkcoTQBbOBGJefQ47tZ6l6NVL4GzjUMQ4R+zk/PkJ+eIjs51TtEgrzx/XuI790Deh3YVhNVqwUN9FqjLb2mkmtwYVXXYuvWE0moN5KG3pXWWoe09N56+6HexUDvYkvvcqjXVrInKcoq1fnZyy/x5EhCvX/B8fk3yKtz5PYcWXXuGoj9y+WIGub1oV7XrCv7WF9bHeqVH/j71Id661ZdbciWoLeEcnVUKMoKZVH5kLA0HRtEsQwf6A1cO69so5zT2gCVNeg0drHe/gAbMjqPcG/jU+yvf6pzO1l39xrc/Ta3f/vq7+UPJk9KgVsiwEDvLdkoLpMCVwkwIML7ggIUoAAFKEABCtxsAX5eu9n7w9VRgAIUoAAFKEABClCAAhSgAAUoQAEKUIACFLjNAu8s0Kuhy7lM3V5rrUXlRz4eoxiNkI+GSM/OMHp+gNGBjOdIT06QnZ0iOz1Ffn6OKstgM9fu6xpfKz2OniYKgDDUETQShM02wlZLA7uNzU00N7Z0bu3uontvH539fXTv7SFsNDT8Ky24QRRp06mEEPW/l39lQ+/ibs8DvXXAWGKm80CvrLFu5JVQb6EB30qCvUXua09dOFUeEtzVQK+EcKPYt/RKoDdA6YPAMmsz7awo2CCIWxpeDuKmBmmLsnCB3rL0IeW6uVZCtvOGVwnyyghGY1RHhyh8Q2/xr3/ASMh5cxPBxgbQ6yFHgBxGRxjHSBoNJI0EcZLoUqRhV48t4V5jYDXkK2HeQAO9OiQsDc32IoRBMRggPxugOBto+Dd+eB/RgweIHt4HOh1UzSZss4EqTnyYV04gR6gDvS5IW7fzSrBXzucelxtyV3/69t63C+nySwet12FQVSVslesobY6Dk/+HZy//imfHf9VA76Q8xrQ4xqQ80TZfuQTXRiw5doPC59lLa2bB3FLCvfpW80+ur9z4LmYt8pVQrquCnqkYF+q10tIrNb6Shfe3n8wa5NUwrw/02hCoQlQ2QL91H1vdj7Hd/QRbvY+x2/8YO/2PsLv2MZpx372PNNDrm4Qv7cfbk+eRKECBqwUY6OWdQYFbLMCAyC3ePC6dAhSgAAUoQIE7IcDPa3dim3mRFKAABShAAQpQgAIUoAAFKEABClCAAhSgAAXei8C7CfRqh+rsUX/nSkOlXVdqdSuUWYYynaJIUw32Tk9PMT09QVrPJ/K1BHsHKCYTlJMpyskENi9cKLgsUdkKQRzBxDFMHGmQN+52dUTdHprrG2hsyNjUubm+juaGjA0N8QZhhECDoKE2kWpT7izQK+nIeTBUg7qzIK1c3nKgd37NPtQrv7YSPpZWYVlrgaqoA77SsuvqUmcBXV2DpCoDGGkaDiOYKNaQqoaBrYSCfRBYdV0brAkTbSaWWWyLQsK8EuottKFXXh9IWNgHLGeXMJ7AjFyotzqUQO8/UPzr7zqbRoJgfU2H6XZQmBCFtP9Ku27SRNxqIm62EDUaLlyte2pdmFcCyH6Y0DXzSqBX+1qtnY3y/ALl+bkOSZNGHzxE9MEHOlftDqpGAttooJLKWG3n1cSwv265q9yVaEOvH64Vdr43dTD73fbDLt/t9Y0/7+p169bWXbkPIHtf4sXp33Fw8jc8P/kbji++wSg7wDA7wCg/QFkVLszrA715YZDnQJ4b5CWQ+3BvLoFcbc/VbdCHOmugV1irOuu+MksQWALnfu8kCh7UQV45SB0C9mFzGwE2hqkibefdXfsN9tY+xU7/19jqPsRm9wE2Ow/QjDt6n+n7qH4vLe7He/krx5NS4O4JMNB79/acV/wLEmBA5Be0mbwUClCAAhSgAAV+kQL8vPaL3FZeFAUoQAEKUIACFKAABShAAQpQgAIUoAAFKECBGyHwbgO982DvLPIoRaH6jYGVQK621pYo8wzFeIx8MkIx9uHek2NMj48xPTtFfjFCPnRDWnqtBGNlWDtv2m00EHc7SPprSNbcaKyvu7G2jqTbQ9RqIpL23mbLBU0XW3klPrlYYaqZxIVAb13D65Z/ZaDXhTjnxzGVdtdqh61LXdYNxRLwla/drNFNCaNqQ7CEekMYCfQGMiSiKc/xY7aOWjV0MU4TwpbWNfQWbkhQ2QVqJSzsVlI/tKF3NAakoffwCPm//qFh3lwCvUmEsN9F0O/CdNqwYQwbRSglAC1B3nZHG5DDZgumLHWgLDXQW4Qu0CtzIEMCxaGBkcSpNBNLGjXPYYcjVMMh7HAoqVxEjx4h/PBDRI8+RNVuo4pj2DhBFUUuyHsp0OuCq2EYLQR65424s+tc2MN396a7MsLuAtcaQnZBZPeOcPt9dPY1Xpz9C4en/8TxxbcYTH/UcT79EWWVzwK9wpZlBllukGVAlgNpXiH1c2mVXlt75SENyOpigDgG4sjP8nVskCRG5/q+rBulteRXm3xdlFjX6t6sMDZBYKUpOcFW9yPc2/gd7m/8Dvvrn2KtvYu1lhtJ1HKLmJkvtF2/O3wemQIUWBFgoJe3BAVusQADIrd487h0ClCAAhSgAAXuhAA/r92JbeZFUoACFKAABShAAQpQgAIUoAAFKEABClCAAhR4LwLvOtArF7UYdXTfSHIQLtBauYCrBHTLNEWZTXXOLs6Rng+QDQZILy5QjCc68tHYNfRKEFhSjNYiSBIEcYwwiTVkqu28PdfSm+jo+TBvC2GSIIwTnfW/f9c2UZnq5le/DXVg9ycbet21LDapzjaxDkKigql8Y6+2E7sq1fq64a9fwpPaLqvnkwBu4EK9vrHXKbog6FIs13tWrpcV1loUuQ/0lpcDvW59LlZqJlM/JqheHiP/9hsU33yN/Nuv9Rzq2oiBJNbWXRuEOpukoUHesNlEkDQWWncrVIFBGYawYYhSm499O6+GkuUSpKFXGostqvEU1WQMK03Bsi+PHmmYN/zwEdBqwkaxhnmrIHK3zVKgVy5g3tAbSsOvnM+3EC++mVzr8nW8vdx6lmPs7sQu1Lv42wqnFz/g+OIxTs6/x/HF9zgZfY/j4fc4Hn2HNJ8iK0pkRYEst0gzuJECWVFpqFfnotIgr2TCNdArGVwjoV6jwd4oqiQrPQv11mFenSMgCt3vQylwllZeGaG719zfBrnfAkToIDYdxOhgu/cx7m3+Dvc3XaC329jQ0WlsIA4bK9YM9F7HncdzUGBVgIFe3hMUuMUCDIjc4s3j0ilAAQpQgAIUuBMC/Lx2J7aZF0kBClCAAhSgAAUoQAEKUIACFKAABShAAQpQ4L0IvKtAr1zMPNjoQ711srdyIVo5txs+1CutrUUOm+copmPk47Fv7Z2gTDMdRZpqo2/dbCuvD6IQgTTHRhHCRoKw5cKm2sYrbbLNJmIJoMYN99wo0ue7QK9nvyrwqWHfeRDzVZnQ2WXVO1iHln2UWdpSNYQr/09Ckn7odevXC0lMOaMP9daNvTrP2lLr+PBiUtoFpGWtpTT0+nZemYNQQrXiU4ddZ/FjmGkGk6YwaYbq9AzF4++RP/5eZ2TpLKgr67XG9wMLQhQjiF2I2sQxAj13pXMVBqjqIK4kRbUuVsLJmjJ11yZzEKDKMlR1UlX2S8O8bqDZRCUB4lACvaGzczeVe/jNkMPVYd4wlHZjHxyeP2XhydfxFqtbeN39P79/3B65gKy7jvPJAQbjA5yPn+Pk4kccDr7Bi4G09n6Di8kQo8kUo6mMHNNphWnqRiYFx2WFvKiQW3f7SIuvFj37M7qsutHAroR1Zch2JLG080JbeltNg2bTzY0ECCKLMKp06Or9vSlx3ma4oaMVrmO7/wnub/5Wx97ar9GMe2jFXbSSHsIgniG7turlluvr2AGegwIUkP9PBKv/dKcKBShwawQYELk1W8WFUoACFKAABShwRwX4ee2ObjwvmwIUoAAFKEABClCAAhSgAAUoQAEKUIACFKDANQi8y0DvUqRX2z7lUQcb655ZH/utm2pLF9Yt88KHezP/tXxfoiwK1+xbt9xK+20QIJAwpwRXJbArQVMJ7cYRwiieDRduDRAY34DrS1+X1lkHRf1aLwd6l/qG9Vk+oum/9pc5a2SVYOX8GTNv336qV++/1jBm3QzseoO1rXdG5lK7/vkLN4f/sfy6DvRKmFcDvT7MuxzotRrANXkBk+UwkhA9P0f+9AkKGU+eoBpeAOOJjmo6ha3sbGirsVj6sLD8ewzXCGvUXROjUQzECSpj3JBArzw/jmASCQJHqKRhuShl0TCttg/zfuACvUlDg7yVCdzwlz0PibomWjm3BHkl1BvWDb21x4xoIYr9zpt66xj7PNg7v4d8LtvdNBhnpxilJxinJzgdPsez43/g6fE/8fT4Hzg5P8PpxQinF0MMhhNMphbjaaVz3cpbWGnnleCtqTPiPtDrgupy3iCooGXPgW/qjY0P9Rr0ujICHe22QZxYREmFOPFt0HJsWyFEjG6yh268i068h921X+H+5ue4t/kZ9tZ/hThsIgmb2s4bSKP0yntioeT6Gv6i8RQUoID+k5aBXt4IFLi9AgyI3N6948opQAEKUIACFLgbAvy8djf2mVdJAQpQgAIUoAAFKEABClCAAhSgAAUoQAEKUOB9CLzrQK9ck8vyXg70LmR73aXPmmtdyLVusK0DvFaaYn2Q1/3ehSflv0fXoW2wbpbgrg4Nmrrm1kBTji5eKf9XQ6LGt5Fewp8/zy/Ol8JeDvS6q1tOikrIUh51Pnfxt/MjLLTt1m2+s3W4V7jj+PCzmXceu5ZXfyTfkHsp0Ju7hl4N82pDb30kWa2FKS2CooSRxuPRGOWLAxQvXqA4fIHqbIBqcA4MzlGNRrBlMRuuDnhekTsL84p16AK9JnLDSpgX0u5rAAncShVsM4FpxNrcq8ryuk4X4cOHCD54qLOGgTXMLGFef4zZfvvT10HiOtCrDb3efWmbVlK87zjU63bp5wK9BmkxnI3B6BBPjv6BH4/+iSeH/8DByUu8ODnF4ekpjs8uMJqWGE9KnYuygr4XxPXS7ejvbn/fQMLkco+bCmEgLb0GsYzYoN8LsL4WYK0fots1SJoVGn5Iz7EeqQJi08R68yHWWg913ul/gv2NX2N/4zfYXnuE0ESzUTckLy6Lgd738Zed57zrAgz03vU7gNd/qwUYELnV28fFU4ACFKAABShwBwT4ee0ObDIvkQIUoAAFKEABClCAAhSgAAUoQAEKUIACFKDAexJ4t4Fed1GX/4e/fUuvD1bOymx9oNe/yL2uDu4uzfUx5fd18tC32y4Ge+ugrw+OaujXB2810OtSsbOo8Wo2su7Irbem7hR+1VYth3rrJmK3vjcP9MpZpHnVr0IPt7JCH+jVTLJ/2LLUZt48L1BI860PNbuAszPSiKysyVYu1FtWqNIU9uwM5eAUdnCG6mIEjMY6qskEVeEak6uycM26lQWs1dlIS7IcS36mwi6kK2FcCZ5qMFuC2IFBFYVAHOocNFoImi2YZgtBv49gb1dHuLeHShp+XY+wzu44dYB7HuIOAgkRhwjrluYrA73OUh/vOMw7v6P8Wt3NPNuf2V5VQG5T5OVUx3BygufH37tx8hhPXjzDj4cHePLiOQ6OjzGaZhinmc7Symt84na2p7Kv8rNZW6+7d2o3CcK7UK/REYRApxWg0zbotN3c7hht6pW5EUdoRAkaUYx20sNW9yNsdz/SebP7EJu9h9jsPsBaZ19beetRv79m8f1r8H5Pfzp5WgrcaAEGem/09nBxFPhpAQZEeIdQgAIUoAAFKECBmy3Az2s3e3+4OgpQgAIUoAAFKEABClCAAhSgAAUoQAEKUIACt1ng3QR6RWShh/bqUts5Wx36mzXOuhfMmn01tyuBTn9c//1i6a++QLOfPtjrv9d46SzI69tL69rc2SqvDvW+OtB7VfS3vpw69jtPMi4GbmetxO4KZ4HixbCw+7o+u2/q9RfoZdx3tZc/lDyzLK0GenVI+FaDtb6Z2MCFOY0LdWrRrvXHyUtU08lsYJqiHlWaoZIwb55rsBdFDshc+ll/5oaGfUuLSkeJypbua1vCSrDXGFgD2AAI++sI19YRrW0g2FiH2dhAsLkBs7kBTZzWzcQLwVTdqbqZ14eU6zBv4MPLzqb2nTcJX9f79PLdtBD1Xtiz0hYoqwLWFhilQxydPsfR2TMcnj3H988e45sn3+ObJ4/x5PAZRukE43Sis3TzhmGAIDIIQyPFx9q+GwqZtPZaM8tbS5tvUVSzVt9ZoN0YJLGRsmQ0YoNWK9DG3l4vRK8XoNtuodfqoNvqYK29if31X2NvzY21zh66zS10m5toN9a1/dq9zyRR7N54C2+x62LneShAgQUBBnp5O1DgFgswIHKLN49LpwAFKEABClDgTgjw89qd2GZeJAUoQAEKUIACFKAABShAAQpQgAIUoAAFKECB9yLw7gK988tZzJ0uBn31GasNntL2eoXEpUzw0g8q37Zbv9D/ctaMO2/mnZ9wMSjrXlcfctYu6vth699efsXiQhdXXX9dVxAvX9CskdjFlP0v6+uu58U4cX3mlZ7fBVjjD1paaeh1Lb0a6PWRYenOlTZbCb/KiMIA7jXeRpchbbuudRdFCeQljIR08wKQMG/mQr3IMiBPgcyNKsugod/Uf51lsPK9/FyCwHKMIoe0B8v6SmtRViWinT3Eu/uI9/YRbm4BvQ5MtwN0u65u1i1eH9ZabeiVxllppZXw7uXhwtt6W81s6pvgOqtiF7uUZT8X7yzfKu133i3TYJpNcXJ+gtOLY5ycH+NfP3yDv333d/zt+3/gu2ffY5QNMU6HGvxFYJEkAeJYhkEcGUihcRx5K8lU+5FlFlle6ZBgrxT1Vlaae4FQAt4S7jZAq2Gwvh5hfS3GxnqEjX4fm/11HTtru3iw9flsSJA3idqIdTRnnddL7wa/D+/ljxpPSgEKyN/A5X/00oQCFLg9AgyI3J694kopQAEKUIACFLibAvy8djf3nVdNAQpQgAIUoAAFKEABClCAAhSgAAUoQAEKUOA6BN51oHeWu738hbu8S4Heupf1igDmFc+VQ/hM5BWR3PoUKwHblZMuZoMXG3CXl3d10PjyHq2ea6msWJ++GOi9HCNevP7lY7m1yc/qUOjs6l0wt3LB16IsNcxbliWs9LlW0m4szbYuwClBWG3ohWtW1VZjbVh1h9dCX0l8WgtTWm3cRS6hXGnhlaCvNPNKqNcPCfpKeFdDvy7Ia3WWMK9r8dVQ7yzQW+o6JcQbbe/oCNbWgVbTjwYgba+y5qVAr4W1lYZ2wzBEIC21QahBZWmHdQ29jmceon0fgV7XKO0e86D2fN9WI+MGeZHjfHSO8/EFLkbn+O7ZY3z949f4+sdv8PjgB5xPTnE+dqMKcsRxhSip3BzJsDrLOSTMa2XbygppWiHN3Miyym1d7rZOdl/bmmHQasTY2mxia6Ol887GJnY3trGzsY3djX3sbXyCfR2/QivpIwxihEGi81UPl+e9zhD1dfy15DkocHsEGOi9PXvFlVLgkgADIrwpKEABClCAAhSgwM0W4Oe1m70/XB0FKEABClCAAhSgAAUoQAEKUIACFKAABShAgdss8C4DvZdbdS/95NWZP5c/vfqxmGm99KTleK4GVvVxVYPu/PCLnaqrJ728jtXruGqlV7fzuqUsN7i6883juvPzX7V2l3N91aOy1awF1/o2XAnP2so13Mq/c9Ao70J61/3MBXrdjyUcXGmot541IaopUQn6Sv1roTWwpixRydcS9NXgrsy+lbf+uT5HhqzBhXllPUG3h6C/hqDXh2l3gERqZmOd56Fnoanca6SlV0LGGuiNfKg31O9dmHd1twVqVtN87QFT2eW6W9lt8XIH9DwibjSEPUkns/H85QGeHD7Bk8OnePbyGU7OD3Gs4wVKjBFGOcJYRoEgLBBGJYKw1JZlt1ViBg30TiXUK/O0wnQMTCYyVwgQIjSh/F90mg3sbPexu+XG3vYu9rf3dOxu7mOzew8bvXvY7N5HErUQBBECIyO88lZcLuhlsPc2/zOCa7+dAgz03s5946op4D4nrtTcs3CbNwYFKEABClCAAhS4WQL8vHaz9oOroQAFKEABClCAAhSgAAUoQAEKUIACFKAABSjwSxJ4V4He1YDsrJN0qanXhS2v6r7VCOBSqHc5xVq38vrI5qUtkSCqe6wEea/KFtbP1bXMz+Oe+iZhxIXnvjJ0W1/UT6Ryf+oG8xf+qlfLfkpYVgKdVWW1pbeUYK+09WrjrWu9rcO9kKZeCcLOgr4uR6K53kpaXBcE6pSthH39sbQJV4K/vtEXEhzWRGldE1sHgd2s95sPF6PRgBtNF+QNA1RBqPPsIeFnuaZSrqnUWRuGwxBhFCEMIhht6K2vwaW9l3bt1d+83bfylZtyVf/zyr2phBXyMkdRFDqfXpzh5dmxjqOzQ7w4eTIbeXkOE09gIj/CHMaPSjqZJcyrIegK6bQO9QLjUYXhucXwXOYKISKEJkZkInRaHdzb2cL+zjb2d7Zwf/ceHuw9wP3d+9jb2kenuY5ucx2d5gaiUFp5JUA9vztW3yUuirT47nyT99Hb3RYejQJ3UYCB3ru467zmX4wAAyK/mK3khVCAAhSgAAUo8AsV4Oe1X+jG8rIoQAEKUIACFKAABShAAQpQgAIUoAAFKEABCtwAgesI9F7qs10I27qM6OWw36ybdunF82/kq8UW10uBwqXXrfx28dulutvFsO3rNfu+cgvfRaB35ZquOoW6VBJLdkHYsiw0zFsU0oxb+rCnC326Sl5oIFa+1njmQoOvNt/WRXES3tTQrJvnIeA69ly34+oK3PAtv7ASDnbB3/rnGp02EuB1w/oyuqUdngWsJdDrwrwyS6A3iuJZS6/+e5R6bbO7aSHUe+n2egfh0p/MZ6+G0Re+X7iJZc8kiCv/GU/HGI5HuJgMcXZxiucvH+PZ0fd4fvQY0/IECIeo6hGkQJCiCjJUKFwAWoPV0swLTH2odzQEzk8rnJ9aDE4rhCZBHDQQmQS9dg/3d/dwb3cf93f28GD/AR7sPdR5d3MPSdREEjd1Nr6Vd/GtcznQuxqofwfmN+DvJ5dAgZsqwEDvTd0ZrosCryHAgMhrIPEpFKAABShAAQpQ4D0K8PPae8TnqSlAAQpQgAIUoAAFKEABClCAAhSgAAUoQAEK/MIF3lWgV9iWWnovBR59e6eGNuvHPPR3daD30lHnHaCrecGldl95nX/C0vn8eX0y0T2jDqS6sOulht83uR+uCnlK7e3sPKvH/7mDu3Zd99Bu3KXH7Mh6Pb7Z1kqzrdWW3rq5VRp0XaBX07r14Waxav2xnsI39dbnqz2Uxj9r9vJ6A+bXJ/tvNMzr0tcS6pVV6ysluBqYeah34X9d2pUIa7zV30OVW6+8xlY+0BstB3o1mexcapnZLfHOAr0rO/BTIfKF3Vptr66T6e6aXSA7zVNM0ykm6RSjyQWOz1/geCDjAGkxQIkLHQWGKDFBWU1QVFPYKkdpC9dmbEvkuUGeA3lmkE4NxsMA46HMBknYQhK10Yha6LX62Nncws7mts7bG9s6tja2sd5bQxQm2swrs4S69VL97VhHuReZL+f0Gej9uXc3f0+BtynAQO/b1OSxKHDNAgyIXDM4T0cBClCAAhSgAAXeUICf194QjE+nAAUoQAEKUIACFKAABShAAQpQgAIUoAAFKECB1xZ4l4FeWUQd/HMLuiLh+jNhyytyulceZn7B/hz6Qh8a1l/+XKDQpRMvx2TngderjvGTxaxX7MLl41/NsrjcxatYZFw8t34toVgf5tXwq4ZDrW9sdWFYbe+1LjS6HLleDAv7IyrKxKsAABRASURBVPvNm59HXv+KW2vWsOue4M8OIw20VaAxWwn2ahkwKkgktG7ohQRE9fWVC/9Cynwt9D+y/joE7GPEYRBqmDeKQgRBOA8l+6XNwuD1Ut9JoPdVceq6Ovqq+23BRi501s7rUub1b2XZeVGgKHOd03yK4WSA4eRMxzS/QF6eI7MXyMoLZMUYWTnSuShTlDZHWfphA9jSoCwDFHmILI2QTyOdW0nXjx667R42+uuz0et00W130Wl30W621FlH3dC8EJt2e1bHeh36cpj65957r/3nik+kAAVeU4CB3teE4tMocBMFGBC5ibvCNVGAAhSgAAUoQIG5AD+v8W6gAAUoQAEKUIACFKAABShAAQpQgAIUoAAFKECBdyXwrgO9swxvnRGdNdT6K5oFb+X7S1HMpRjuUoRyXgTrDrSUGazrea8O9L4yk1o39dap1dWa0YUWWTnlm4Z56z28FOqdBTtXdnmpTdg1284eC/nbOsxbB0JdI65rw11lcqFeuHCvpkjdrPeBfrvw87opV37mUsDzIPBK2LdenbsUf0zdFgnz1kO+AkIjgV4AgQ/yzkKirrlXHrYqUUqzcFXq0UITaDOvzGEogV4X6pW5vofra73eQO9qrFo27fJ9vLhxldsgd9P6MKz+fuFQug+V6yjWpt1yiqyYIi9TpPkQ0/wc0+wck+wC02zo5nSIrJigKFIX7C0zVJVEp0PBRmVjVLaBqkxQlQ10WmvoNtfQaa2j2+qj1+6i64O8SRQjiiJEEpwO5fX+PeYvzfcs+6twYe3FSO9SvJd53nf155vHpcArBRjo5c1BgVsswIDILd48Lp0CFKAABShAgTshwM9rd2KbeZEUoAAFKEABClCAAhSgAAUoQAEKUIACFKAABd6LwHUHel2GcSG5eKlJVxhcAvDKdt5a6S0Het0y3EFdqFSrZJcfbyHQ6w65GAJdSu2unG/1mcsR4jp3XAd6Zy/2Yd7lgmLfAqtBUbeE5fBuHdb1P18I+rqwrwv1zpp9LwV63dndoesdlu9cmNfN/qs60GuMa+ZVV9cuXPtYCbP6ll4N9Eorr4R5JdQburZYN0tgdb53tcHS1r36m//gPbd6A9ZXX1/LVXew3lyz9uLZDbYa6J7dfrWGWBQ6yqrQ0G6aDZHmI0yzxTFGXkxRlhLozTTQCwnzmnoPYqBKYJDo3G720Wn0dG43u2g1WjqajaY6y7+f0v/U79nZ2t211aFe996ZR3iXu3pfoxz7P9gFvpQCFLhagIFe3hkUuMUCDIjc4s3j0ilAAQpQgAIUuBMC/Lx2J7aZF0kBClCAAhSgAAUoQAEKUIACFKAABShAAQpQ4L0IvPNAr1zVSpXt5UDv4qVfHeatnzE71GKe8qoG0KUm4MtPWOzunZ1dW0Zf2d97OeD7hi29y6tYWcHqaReevPzM+RPrQK8SL4SN9Rp84PZSMNllc30z7/Lstso39datvfqUlSbf2fGdXN03O3t9Heqdtc+6kKtrca10rm8KfW299lmg16/DZ53l19rOG7gAb+DbeoNAwqba9TvftTqUXW/qOwnzXnFTr4a03aYsv6cX2qjn74FZ5e3Sc5dDsdLUK2HqUpuLC5shL1IN70pjr/vaDQnyWlugtIXOEqRWe3UKgSqCQQQgQiNqoZG0kMQtNOImkihBEieI41iN64Lq+ioWm4V99N2veSHMe+U1v5c/bTwpBe60AAO9d3r7efG3XYABkdu+g1w/BShAAQpQgAK/dAF+Xvul7zCvjwIUoAAFKEABClCAAhSgAAUoQAEKUIACFKDA+xO4CYHen47wvsLmVbnb+ulXNv9eyhbPDj6LXi4GYVdPfVVw+L1tnW/anV3v5T5jDc7WqUz/PJd39XizaQFT87xXf1+38y5fsn92nSH2AeC6NdfNvmnWB4M1UTxrAPaNvitJbW2HlcCuBniNC/LWQ37nW31X/x3K9W/HTwTAr1zMVUn0lb27Im2u7cg+Om1tqU29Mrvwbj1Li68Ef92w1nonWYhvDl5oTA6DGGEYIfJzHZiWWSO6SyXVmsbWx/yKF9d9qZf3+reCZ6QABeb/TKtW/+lOHApQ4NYIMCBya7aKC6UABShAAQpQ4I4K8PPaHd14XjYFKEABClCAAhSgAAUoQAEKUIACFKAABShAgWsQeN+B3v8okPlTod6fCN8uvuzS0/7NY17DVl06xdLeLTT0yhPfRfb48r3ilrQU3p01+rpmXx36JPe1ldnKkNCp/70GUBeah6VXNvSNvDKH4ayVV0O+7+Tq/tMd/ImK5cs7t/CTt7VTy+dfbG9ePf3yrXJFmHj2gpVrurTUt7X2/9Ser6cABS69zxno5U1BgdsrwIDI7d07rpwCFKAABShAgbshwM9rd2OfeZUUoAAFKEABClCAAhSgAAUoQAEKUIACFKAABd6HwLUEeuXClkpfFzo+V4Kob2TwpuWoCwevX3plJPGq497A7OKrAr3vaqmvCvTOtrdu962bf32qdDXUWwd565Dv7PcL+yP/bqRu5JUQb2ACbZuVn93cx0/eVSvLfpPnvu4VL4SiX/HeuPx2u+JuWXqt/4Zh3tfdBD6PAjdCwDDQeyP2gYugwL8lwIDIv8XGF1GAAhSgAAUoQIFrE+DntWuj5okoQAEKUIACFKAABShAAQpQgAIUoAAFKEABCtw5gWsL9IpsHfRcSPf+Rw29d263li94NdD7roK89VmvDvTKWX0L78Ie65crrbsuwOueVP9u9pw6/OtPJveFDmnklVn+4392x7edl08BClDgZwUY6P1ZIj6BAjdXgAGRm7s3XBkFKEABClCAAhQQAX5e431AAQpQgAIUoAAFKEABClCAAhSgAAUoQAEKUIAC70rgWgO9chF1i6u/IAZ6//2dXdy763B803tl9fmLV1oHe3/y6g00yFs/ruMa//3d4CspQAEK3BwBBnpvzl5wJRR4YwEGRN6YjC+gAAUoQAEKUIAC1yrAz2vXys2TUYACFKAABShAAQpQgAIUoAAFKEABClCAAhS4UwJvGtJ8GzjXHUR9G2u+ice4bsf3ca/cRHeuiQIUoMBNF2Cg96bvENdHgZ8QWA2I/OlPf6IXBShAAQpQgAIUoMANEvjjH/+4tJqf+v/RfoOWzaVQgAIUoAAFKEABClCAAhSgAAUoQAEKUIACFKDALRGo/3vn62pAve4g6i3Zhjde5vtwvO575Y1R+AIKUIACFAADvbwJKHCLBa7rA/ktJuLSKUABClCAAhSgwI0SYKD3Rm0HF0MBClCAAhSgAAUoQAEKUIACFKAABShAAQpQgAIUoAAFKEABClDgxggw0HtjtoILocCbCzDQ++ZmfAUFKEABClCAAhR4nwIM9L5PfZ6bAhSgAAUoQAEKUIACFKAABShAAQpQgAIUoAAFKEABClCAAhSgwM0VYKD35u4NV0aBnxVgoPdnifgEClCAAhSgAAUocKMEGOi9UdvBxVCAAhSgAAUoQAEKUIACFKAABShAAQpQgAIUoAAFKEABClCAAhS4MQIM9N6YreBCKPDmAn/84x/f/EV8BQUoQAEKUIACFKDAexP405/+9N7OzRNTgAIUoAAFKEABClCAAhSgAAUoQAEKUIACFKAABShAAQpQgAIUoMDNFWCg9+buDVdGAQpQgAIUoAAFKEABClCAAhSgAAUoQAEKUIACFKAABShAAQpQgAIUoAAFKEABClCAAhSgAAUocAcEGOi9A5vMS6QABShAAQpQgAIUoAAFKEABClCAAhSgAAUoQAEKUIACFKAABShAAQpQgAIUoAAFKEABClCAAhS4uQIM9N7cveHKKEABClCAAhSgAAUoQAEKUIACFKAABShAAQpQgAIUoAAFKEABClCAAhSgAAUoQAEKUIACFKAABe6AAAO9d2CTeYkUoAAFKEABClCAAhSgAAUoQAEKUIACFKAABShAAQpQgAIUoAAFKEABClCAAhSgAAUoQAEKUIACN1eAgd6buzdcGQUoQAEKUIACFKAABShAAQpQgAIUoAAFKEABClCAAhSgAAUoQAEKUIACFKAABShAAQpQgAIUoMAdEGCg9w5sMi+RAhSgAAUoQAEKUIACFKAABShAAQpQgAIUoAAFKEABClCAAhSgAAUoQAEKUIACFKAABShAAQpQ4OYKMNB7c/eGK6MABShAAQpQgAIUoAAFKEABClCAAhSgAAUoQAEKUIACFKAABShAAQpQgAIUoAAFKEABClCAAhS4AwIM9N6BTeYlUoACFKAABShAAQpQgAIUoAAFKEABClCAAhSgAAUoQAEKUIACFKAABShAAQpQgAIUoAAFKEABCtxcAQZ6b+7ecGUUoAAFKEABClCAAhSgAAUoQAEKUIACFKAABShAAQpQgAIUoAAFKEABClCAAhSgAAUoQAEKUIACd0CAgd47sMm8RApQgAIUoAAFKEABClCAAhSgAAUoQAEKUIACFKAABShAAQpQgAIUoAAFKEABClCAAhSgAAUoQIGbK8BA783dG66MAhSgAAUoQAEKUIACFKAABShAAQpQgAIUoAAFKEABClCAAhSgAAUoQAEKUIACFKAABShAAQpQ4A4IMNB7BzaZl0gBClCAAhSgAAUoQAEKUIACFKAABShAAQpQgAIUoAAFKEABClCAAhSgAAUoQAEKUIACFKAABShwcwUY6L25e8OVUYACFKAABShAAQpQgAIUoAAFKEABClCAAhSgAAUoQAEKUIACFKAABShAAQpQgAIUoAAFKEABCtwBAQZ678Am8xIpQAEKUIACFKAABShAAQpQgAIUoAAFKEABClCAAhSgAAUoQAEKUIACFKAABShAAQpQgAIUoAAFbq4AA703d2+4MgpQgAIUoAAFKEABClCAAhSgAAUoQAEKUIACFKAABShAAQpQgAIUoAAFKEABClCAAhSgAAUoQIE7IMBA7x3YZF4iBShAAQpQgAIUoAAFKEABClCAAhSgAAUoQAEKUIACFKAABShAAQpQgAIUoAAFKEABClCAAhSgwM0VYKD35u4NV0YBClCAAhSgAAUoQAEKUIACFKAABShAAQpQgAIUoAAFKEABClCAAhSgAAUoQAEKUIACFKAABShwBwQY6L0Dm8xLpAAFKEABClCAAhSgAAUoQAEKUIACFKAABShAAQpQgAIUoAAFKEABClCAAhSgAAUoQAEKUIACFLi5Agz03ty94cooQAEKUIACFKAABShAAQpQgAIUoAAFKEABClCAAhSgAAUoQAEKUIACFKAABShAAQpQgAIUoAAF7oAAA713YJN5iRSgAAUoQAEKUIACFKAABShAAQpQgAIUoAAFKEABClCAAhSgAAUoQAEKUIACFKAABShAAQpQgAI3V4CB3pu7N1wZBShAAQpQgAIUoAAFKEABClCAAhSgAAUoQAEKUIACFKAABShAAQpQgAIUoAAFKEABClCAAhSgwB0QYKD3DmwyL5ECFKAABShAAQpQgAIUoAAFKEABClCAAhSgAAUoQAEKUIACFKAABShAAQpQgAIUoAAFKEABClDg5gow0Htz94YrowAFKEABClCAAhSgAAUoQAEKUIACFKAABShAAQpQgAIUoAAFKEABClCAAhSgAAUoQAEKUIACFLgDAgz03oFN5iVSgAIUoAAFKEABClCAAhSgAAUoQAEKUIACFKAABShAAQpQgAIUoAAFKEABClCAAhSgAAUoQAEK3FwBBnpv7t5wZRSgAAUoQAEKUIACFKAABShAAQpQgAIUoAAFKEABClCAAhSgAAUoQAEKUIACFKAABShAAQpQgAJ3QICB3juwybxEClCAAhSgAAUoQAEKUIACFKAABShAAQpQgAIUoAAFKEABClCAAhSgAAUoQAEKUIACFKAABShAgZsrwEDvzd0browCFKAABShAAQpQgAIUoAAFKEABClCAAhSgAAUoQAEKUIACFKAABShAAQpQgAIUoAAFKEABClDgDggw0HsHNpmXSAEKUIACFKAABShAAQpQgAIUoAAFKEABClCAAhSgAAUoQAEKUIACFKAABShAAQpQgAL/f7t2TAMAAIAwzL9rbCyhDqC8ECBAgEBXwKG3u41kBAgQIECAAAECBAgQIECAAAECBAgQIECAAAECBAgQIECAAAECBAgQIECAAAECBwIOvQcjq0iAAAECBAgQIECAAAECBAgQIECAAAECBAgQIECAAAECBAgQIECAAAECBAgQINAVcOjtbiMZAQIECBAgQIAAAQIECBAgQIAAAQIECBAgQIAAAQIECBAgQIAAAQIECBAgQIDAgYBD78HIKhIgQIAAAQIECBAgQIAAAQIECBAgQIAAAQIECBAgQIAAAQIECBAgQIAAAQIECHQFHHq720hGgAABAgQIECBAgAABAgQIECBAgAABAgQIECBAgAABAgQIECBAgAABAgQIECBwIODQezCyigQIECBAgAABAgQIECBAgAABAgQIECBAgAABAgQIECBAgAABAgQIECBAgAABAl0Bh97uNpIRIECAAAECBAgQIECAAAECBAgQIECAAAECBAgQIECAAAECBAgQIECAAAECBAgcCDj0HoysIgECBAgQIECAAAECBAgQIECAAAECBAgQIECAAAECBAgQIECAAAECBAgQIECAQFfAobe7jWQECBAgQIAAAQIECBAgQIAAAQIECBAgQIAAAQIECBAgQIAAAQIECBAgQIAAAQIHAg69ByOrSIAAAQIECBAgQIAAAQIECBAgQIAAAQIECBAgQIAAAQIECBAgQIAAAQIECBAg0BVw6O1uIxkBAgQIECBAgAABAgQIECBAgAABAgQIECBAgAABAgQIECBAgAABAgQIECBAgMCBgEPvwcgqEiBAgAABAgQIECBAgAABAgQIECBAgAABAgQIECBAgAABAgQIECBAgAABAgQIdAUG23pXq/Reu8gAAAAASUVORK5CYII="/>
          <p:cNvSpPr>
            <a:spLocks noChangeAspect="1" noChangeArrowheads="1"/>
          </p:cNvSpPr>
          <p:nvPr/>
        </p:nvSpPr>
        <p:spPr bwMode="auto">
          <a:xfrm>
            <a:off x="155575" y="-3268663"/>
            <a:ext cx="6677025" cy="681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27" y="762000"/>
            <a:ext cx="8963145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171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More about KPIs</a:t>
            </a:r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7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371600"/>
            <a:ext cx="5943600" cy="46744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95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514600"/>
            <a:ext cx="8229600" cy="118610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		City </a:t>
            </a:r>
            <a:r>
              <a:rPr lang="en-US" dirty="0"/>
              <a:t>Information Open </a:t>
            </a:r>
            <a:r>
              <a:rPr lang="en-US" dirty="0" smtClean="0"/>
              <a:t>Platform 			 (Examples of implementation)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3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CB9E3-07D9-449E-8B20-EDB7A4B36C83}" type="slidenum">
              <a:rPr lang="en-US" smtClean="0"/>
              <a:t>9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664" y="914400"/>
            <a:ext cx="70866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8"/>
            <a:ext cx="8229600" cy="487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Smart </a:t>
            </a:r>
            <a:r>
              <a:rPr lang="en-US" sz="2400" b="1" dirty="0"/>
              <a:t>City Data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9284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2558</TotalTime>
  <Words>221</Words>
  <Application>Microsoft Office PowerPoint</Application>
  <PresentationFormat>On-screen Show (4:3)</PresentationFormat>
  <Paragraphs>69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Contents</vt:lpstr>
      <vt:lpstr>Project Vision</vt:lpstr>
      <vt:lpstr>PowerPoint Presentation</vt:lpstr>
      <vt:lpstr>PowerPoint Presentation</vt:lpstr>
      <vt:lpstr>PowerPoint Presentation</vt:lpstr>
      <vt:lpstr>PowerPoint Presentation</vt:lpstr>
      <vt:lpstr>More about KPIs</vt:lpstr>
      <vt:lpstr>PowerPoint Presentation</vt:lpstr>
      <vt:lpstr>PowerPoint Presentation</vt:lpstr>
      <vt:lpstr>PowerPoint Presentation</vt:lpstr>
      <vt:lpstr>1. Description of the objectives </vt:lpstr>
      <vt:lpstr>PowerPoint Presentation</vt:lpstr>
      <vt:lpstr>PowerPoint Presentation</vt:lpstr>
      <vt:lpstr>Functional Requirements (1)</vt:lpstr>
      <vt:lpstr>Functional Requirements (2)</vt:lpstr>
      <vt:lpstr>Functional Requirements (3)</vt:lpstr>
      <vt:lpstr>Non-Functional Requirements (1)</vt:lpstr>
      <vt:lpstr>Non-Functional Requirements (2)</vt:lpstr>
      <vt:lpstr>Non-Functional Requirements (3)</vt:lpstr>
      <vt:lpstr>PowerPoint Presentation</vt:lpstr>
      <vt:lpstr>Business Use Case Diagram (1)</vt:lpstr>
      <vt:lpstr>Business Use Case Diagram (2)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Thai Hoang Vinh</dc:creator>
  <cp:lastModifiedBy>Thai Hoang Vinh</cp:lastModifiedBy>
  <cp:revision>46</cp:revision>
  <dcterms:created xsi:type="dcterms:W3CDTF">2021-04-19T07:53:31Z</dcterms:created>
  <dcterms:modified xsi:type="dcterms:W3CDTF">2021-04-23T09:51:45Z</dcterms:modified>
</cp:coreProperties>
</file>

<file path=docProps/thumbnail.jpeg>
</file>